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7.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8.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theme/theme9.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ink/ink1.xml" ContentType="application/inkml+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6" r:id="rId3"/>
    <p:sldMasterId id="2147483699" r:id="rId4"/>
    <p:sldMasterId id="2147483711" r:id="rId5"/>
    <p:sldMasterId id="2147483724" r:id="rId6"/>
    <p:sldMasterId id="2147483736" r:id="rId7"/>
    <p:sldMasterId id="2147483749" r:id="rId8"/>
    <p:sldMasterId id="2147483762" r:id="rId9"/>
  </p:sldMasterIdLst>
  <p:notesMasterIdLst>
    <p:notesMasterId r:id="rId54"/>
  </p:notesMasterIdLst>
  <p:sldIdLst>
    <p:sldId id="257" r:id="rId10"/>
    <p:sldId id="258" r:id="rId11"/>
    <p:sldId id="277" r:id="rId12"/>
    <p:sldId id="278" r:id="rId13"/>
    <p:sldId id="279" r:id="rId14"/>
    <p:sldId id="280" r:id="rId15"/>
    <p:sldId id="259" r:id="rId16"/>
    <p:sldId id="281" r:id="rId17"/>
    <p:sldId id="282" r:id="rId18"/>
    <p:sldId id="283" r:id="rId19"/>
    <p:sldId id="284" r:id="rId20"/>
    <p:sldId id="285" r:id="rId21"/>
    <p:sldId id="286" r:id="rId22"/>
    <p:sldId id="288" r:id="rId23"/>
    <p:sldId id="314" r:id="rId24"/>
    <p:sldId id="262" r:id="rId25"/>
    <p:sldId id="293" r:id="rId26"/>
    <p:sldId id="290" r:id="rId27"/>
    <p:sldId id="291" r:id="rId28"/>
    <p:sldId id="261" r:id="rId29"/>
    <p:sldId id="294" r:id="rId30"/>
    <p:sldId id="295" r:id="rId31"/>
    <p:sldId id="296" r:id="rId32"/>
    <p:sldId id="298" r:id="rId33"/>
    <p:sldId id="297" r:id="rId34"/>
    <p:sldId id="299" r:id="rId35"/>
    <p:sldId id="300" r:id="rId36"/>
    <p:sldId id="260" r:id="rId37"/>
    <p:sldId id="307" r:id="rId38"/>
    <p:sldId id="308" r:id="rId39"/>
    <p:sldId id="263" r:id="rId40"/>
    <p:sldId id="301" r:id="rId41"/>
    <p:sldId id="302" r:id="rId42"/>
    <p:sldId id="303" r:id="rId43"/>
    <p:sldId id="305" r:id="rId44"/>
    <p:sldId id="304" r:id="rId45"/>
    <p:sldId id="306" r:id="rId46"/>
    <p:sldId id="309" r:id="rId47"/>
    <p:sldId id="310" r:id="rId48"/>
    <p:sldId id="312" r:id="rId49"/>
    <p:sldId id="313" r:id="rId50"/>
    <p:sldId id="311" r:id="rId51"/>
    <p:sldId id="264" r:id="rId52"/>
    <p:sldId id="276" r:id="rId53"/>
  </p:sldIdLst>
  <p:sldSz cx="9144000" cy="6858000" type="screen4x3"/>
  <p:notesSz cx="6858000" cy="9144000"/>
  <p:custDataLst>
    <p:tags r:id="rId5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1825"/>
    <a:srgbClr val="B88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8" d="100"/>
          <a:sy n="68" d="100"/>
        </p:scale>
        <p:origin x="138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tags" Target="tags/tag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theme" Target="theme/theme1.xml"/><Relationship Id="rId5" Type="http://schemas.openxmlformats.org/officeDocument/2006/relationships/slideMaster" Target="slideMasters/slideMaster5.xml"/><Relationship Id="rId19" Type="http://schemas.openxmlformats.org/officeDocument/2006/relationships/slide" Target="slides/slide10.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42.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tableStyles" Target="tableStyles.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viewProps" Target="viewProps.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185F15-E039-43CA-A5D9-171832254112}" type="doc">
      <dgm:prSet loTypeId="urn:microsoft.com/office/officeart/2005/8/layout/process1" loCatId="process" qsTypeId="urn:microsoft.com/office/officeart/2005/8/quickstyle/3d3" qsCatId="3D" csTypeId="urn:microsoft.com/office/officeart/2005/8/colors/accent3_1" csCatId="accent3" phldr="1"/>
      <dgm:spPr/>
    </dgm:pt>
    <dgm:pt modelId="{2BE68269-D785-41AE-BD40-FE8898196854}">
      <dgm:prSet phldrT="[Text]" custT="1"/>
      <dgm:spPr/>
      <dgm:t>
        <a:bodyPr/>
        <a:lstStyle/>
        <a:p>
          <a:r>
            <a:rPr lang="vi-VN" sz="2800" noProof="0" dirty="0"/>
            <a:t>Thực phẩm</a:t>
          </a:r>
        </a:p>
      </dgm:t>
    </dgm:pt>
    <dgm:pt modelId="{032F1A03-76A1-4856-95E4-BCBC1A99FA5B}" type="parTrans" cxnId="{4C663EDA-D48E-4D22-A245-FC2C42079472}">
      <dgm:prSet/>
      <dgm:spPr/>
      <dgm:t>
        <a:bodyPr/>
        <a:lstStyle/>
        <a:p>
          <a:endParaRPr lang="vi-VN" noProof="0" dirty="0"/>
        </a:p>
      </dgm:t>
    </dgm:pt>
    <dgm:pt modelId="{8358BD9B-8D64-448E-BA4F-BDDFBB85C31A}" type="sibTrans" cxnId="{4C663EDA-D48E-4D22-A245-FC2C42079472}">
      <dgm:prSet/>
      <dgm:spPr>
        <a:solidFill>
          <a:srgbClr val="FF0000"/>
        </a:solidFill>
      </dgm:spPr>
      <dgm:t>
        <a:bodyPr/>
        <a:lstStyle/>
        <a:p>
          <a:endParaRPr lang="vi-VN" noProof="0" dirty="0"/>
        </a:p>
      </dgm:t>
    </dgm:pt>
    <dgm:pt modelId="{2A56F5B7-F4E6-407C-A876-7C41B79E8C73}">
      <dgm:prSet phldrT="[Text]" custT="1"/>
      <dgm:spPr/>
      <dgm:t>
        <a:bodyPr/>
        <a:lstStyle/>
        <a:p>
          <a:r>
            <a:rPr lang="vi-VN" sz="2800" b="1" noProof="0" dirty="0">
              <a:solidFill>
                <a:srgbClr val="0000FF"/>
              </a:solidFill>
            </a:rPr>
            <a:t>Ô nhiễm</a:t>
          </a:r>
        </a:p>
      </dgm:t>
    </dgm:pt>
    <dgm:pt modelId="{B0044B9B-0247-48D3-A211-CC87546576C7}" type="parTrans" cxnId="{1D4F57B8-5077-4483-A3FB-DEEEF570B07C}">
      <dgm:prSet/>
      <dgm:spPr/>
      <dgm:t>
        <a:bodyPr/>
        <a:lstStyle/>
        <a:p>
          <a:endParaRPr lang="vi-VN" noProof="0" dirty="0"/>
        </a:p>
      </dgm:t>
    </dgm:pt>
    <dgm:pt modelId="{A27513F2-3D51-4E2A-A0DA-C00263B39A73}" type="sibTrans" cxnId="{1D4F57B8-5077-4483-A3FB-DEEEF570B07C}">
      <dgm:prSet/>
      <dgm:spPr/>
      <dgm:t>
        <a:bodyPr/>
        <a:lstStyle/>
        <a:p>
          <a:endParaRPr lang="vi-VN" noProof="0" dirty="0"/>
        </a:p>
      </dgm:t>
    </dgm:pt>
    <dgm:pt modelId="{0EF12357-B7CB-468A-9D66-E79673226461}">
      <dgm:prSet phldrT="[Text]" custT="1"/>
      <dgm:spPr/>
      <dgm:t>
        <a:bodyPr/>
        <a:lstStyle/>
        <a:p>
          <a:r>
            <a:rPr lang="vi-VN" sz="2800" noProof="0" dirty="0"/>
            <a:t>Ngộ độc</a:t>
          </a:r>
        </a:p>
      </dgm:t>
    </dgm:pt>
    <dgm:pt modelId="{5905F7C9-CC63-433E-95C7-8DF1AE16B6EE}" type="parTrans" cxnId="{93585F53-EE6E-4C2E-AF59-168930E6B236}">
      <dgm:prSet/>
      <dgm:spPr/>
      <dgm:t>
        <a:bodyPr/>
        <a:lstStyle/>
        <a:p>
          <a:endParaRPr lang="vi-VN" noProof="0" dirty="0"/>
        </a:p>
      </dgm:t>
    </dgm:pt>
    <dgm:pt modelId="{EF271F0D-FA80-499B-95E3-A9AE25DC564C}" type="sibTrans" cxnId="{93585F53-EE6E-4C2E-AF59-168930E6B236}">
      <dgm:prSet/>
      <dgm:spPr/>
      <dgm:t>
        <a:bodyPr/>
        <a:lstStyle/>
        <a:p>
          <a:endParaRPr lang="vi-VN" noProof="0" dirty="0"/>
        </a:p>
      </dgm:t>
    </dgm:pt>
    <dgm:pt modelId="{34F04F3E-3481-46C4-866D-8E3F593D4613}" type="pres">
      <dgm:prSet presAssocID="{9E185F15-E039-43CA-A5D9-171832254112}" presName="Name0" presStyleCnt="0">
        <dgm:presLayoutVars>
          <dgm:dir/>
          <dgm:resizeHandles val="exact"/>
        </dgm:presLayoutVars>
      </dgm:prSet>
      <dgm:spPr/>
    </dgm:pt>
    <dgm:pt modelId="{CAD6A9F6-E5F9-4286-9715-CEC22457288B}" type="pres">
      <dgm:prSet presAssocID="{2BE68269-D785-41AE-BD40-FE8898196854}" presName="node" presStyleLbl="node1" presStyleIdx="0" presStyleCnt="3">
        <dgm:presLayoutVars>
          <dgm:bulletEnabled val="1"/>
        </dgm:presLayoutVars>
      </dgm:prSet>
      <dgm:spPr/>
    </dgm:pt>
    <dgm:pt modelId="{EDE20719-B50D-4D5F-BD9E-248D53F3A15E}" type="pres">
      <dgm:prSet presAssocID="{8358BD9B-8D64-448E-BA4F-BDDFBB85C31A}" presName="sibTrans" presStyleLbl="sibTrans2D1" presStyleIdx="0" presStyleCnt="2"/>
      <dgm:spPr/>
    </dgm:pt>
    <dgm:pt modelId="{5F136B47-320F-4992-8E45-C6FD9BBBAB63}" type="pres">
      <dgm:prSet presAssocID="{8358BD9B-8D64-448E-BA4F-BDDFBB85C31A}" presName="connectorText" presStyleLbl="sibTrans2D1" presStyleIdx="0" presStyleCnt="2"/>
      <dgm:spPr/>
    </dgm:pt>
    <dgm:pt modelId="{D33690B1-30F9-40FD-9B01-86DA04D6C4DE}" type="pres">
      <dgm:prSet presAssocID="{2A56F5B7-F4E6-407C-A876-7C41B79E8C73}" presName="node" presStyleLbl="node1" presStyleIdx="1" presStyleCnt="3">
        <dgm:presLayoutVars>
          <dgm:bulletEnabled val="1"/>
        </dgm:presLayoutVars>
      </dgm:prSet>
      <dgm:spPr/>
    </dgm:pt>
    <dgm:pt modelId="{E90166CD-6C8B-4963-B590-D4F41016983E}" type="pres">
      <dgm:prSet presAssocID="{A27513F2-3D51-4E2A-A0DA-C00263B39A73}" presName="sibTrans" presStyleLbl="sibTrans2D1" presStyleIdx="1" presStyleCnt="2"/>
      <dgm:spPr/>
    </dgm:pt>
    <dgm:pt modelId="{B5F2EFDA-CA88-4DCB-B79B-73B4D9F44630}" type="pres">
      <dgm:prSet presAssocID="{A27513F2-3D51-4E2A-A0DA-C00263B39A73}" presName="connectorText" presStyleLbl="sibTrans2D1" presStyleIdx="1" presStyleCnt="2"/>
      <dgm:spPr/>
    </dgm:pt>
    <dgm:pt modelId="{2B977425-F86B-49F5-AFD1-3961BD7998BE}" type="pres">
      <dgm:prSet presAssocID="{0EF12357-B7CB-468A-9D66-E79673226461}" presName="node" presStyleLbl="node1" presStyleIdx="2" presStyleCnt="3">
        <dgm:presLayoutVars>
          <dgm:bulletEnabled val="1"/>
        </dgm:presLayoutVars>
      </dgm:prSet>
      <dgm:spPr/>
    </dgm:pt>
  </dgm:ptLst>
  <dgm:cxnLst>
    <dgm:cxn modelId="{FC2B582A-5CBA-4DCD-B7FF-5FB41707BA73}" type="presOf" srcId="{2A56F5B7-F4E6-407C-A876-7C41B79E8C73}" destId="{D33690B1-30F9-40FD-9B01-86DA04D6C4DE}" srcOrd="0" destOrd="0" presId="urn:microsoft.com/office/officeart/2005/8/layout/process1"/>
    <dgm:cxn modelId="{AC3B7B47-92A0-4144-98AF-0E0756927097}" type="presOf" srcId="{9E185F15-E039-43CA-A5D9-171832254112}" destId="{34F04F3E-3481-46C4-866D-8E3F593D4613}" srcOrd="0" destOrd="0" presId="urn:microsoft.com/office/officeart/2005/8/layout/process1"/>
    <dgm:cxn modelId="{29305969-E774-4E24-A8BD-8207C6177903}" type="presOf" srcId="{A27513F2-3D51-4E2A-A0DA-C00263B39A73}" destId="{B5F2EFDA-CA88-4DCB-B79B-73B4D9F44630}" srcOrd="1" destOrd="0" presId="urn:microsoft.com/office/officeart/2005/8/layout/process1"/>
    <dgm:cxn modelId="{93585F53-EE6E-4C2E-AF59-168930E6B236}" srcId="{9E185F15-E039-43CA-A5D9-171832254112}" destId="{0EF12357-B7CB-468A-9D66-E79673226461}" srcOrd="2" destOrd="0" parTransId="{5905F7C9-CC63-433E-95C7-8DF1AE16B6EE}" sibTransId="{EF271F0D-FA80-499B-95E3-A9AE25DC564C}"/>
    <dgm:cxn modelId="{B6970287-C0E3-4784-B296-C254CA4F7611}" type="presOf" srcId="{8358BD9B-8D64-448E-BA4F-BDDFBB85C31A}" destId="{EDE20719-B50D-4D5F-BD9E-248D53F3A15E}" srcOrd="0" destOrd="0" presId="urn:microsoft.com/office/officeart/2005/8/layout/process1"/>
    <dgm:cxn modelId="{4F5C7D88-A0A9-42D9-9596-8ECAC284D606}" type="presOf" srcId="{8358BD9B-8D64-448E-BA4F-BDDFBB85C31A}" destId="{5F136B47-320F-4992-8E45-C6FD9BBBAB63}" srcOrd="1" destOrd="0" presId="urn:microsoft.com/office/officeart/2005/8/layout/process1"/>
    <dgm:cxn modelId="{5E6A8B98-E7FB-4884-85A1-B20C46A37B80}" type="presOf" srcId="{0EF12357-B7CB-468A-9D66-E79673226461}" destId="{2B977425-F86B-49F5-AFD1-3961BD7998BE}" srcOrd="0" destOrd="0" presId="urn:microsoft.com/office/officeart/2005/8/layout/process1"/>
    <dgm:cxn modelId="{1D4F57B8-5077-4483-A3FB-DEEEF570B07C}" srcId="{9E185F15-E039-43CA-A5D9-171832254112}" destId="{2A56F5B7-F4E6-407C-A876-7C41B79E8C73}" srcOrd="1" destOrd="0" parTransId="{B0044B9B-0247-48D3-A211-CC87546576C7}" sibTransId="{A27513F2-3D51-4E2A-A0DA-C00263B39A73}"/>
    <dgm:cxn modelId="{4C663EDA-D48E-4D22-A245-FC2C42079472}" srcId="{9E185F15-E039-43CA-A5D9-171832254112}" destId="{2BE68269-D785-41AE-BD40-FE8898196854}" srcOrd="0" destOrd="0" parTransId="{032F1A03-76A1-4856-95E4-BCBC1A99FA5B}" sibTransId="{8358BD9B-8D64-448E-BA4F-BDDFBB85C31A}"/>
    <dgm:cxn modelId="{CF807BF4-4124-493A-A0FF-71A533F4E5EC}" type="presOf" srcId="{A27513F2-3D51-4E2A-A0DA-C00263B39A73}" destId="{E90166CD-6C8B-4963-B590-D4F41016983E}" srcOrd="0" destOrd="0" presId="urn:microsoft.com/office/officeart/2005/8/layout/process1"/>
    <dgm:cxn modelId="{611BE5FE-014A-4948-9FEB-A174BB5BDF5F}" type="presOf" srcId="{2BE68269-D785-41AE-BD40-FE8898196854}" destId="{CAD6A9F6-E5F9-4286-9715-CEC22457288B}" srcOrd="0" destOrd="0" presId="urn:microsoft.com/office/officeart/2005/8/layout/process1"/>
    <dgm:cxn modelId="{F61D752D-CC41-4507-AA92-242C2959307D}" type="presParOf" srcId="{34F04F3E-3481-46C4-866D-8E3F593D4613}" destId="{CAD6A9F6-E5F9-4286-9715-CEC22457288B}" srcOrd="0" destOrd="0" presId="urn:microsoft.com/office/officeart/2005/8/layout/process1"/>
    <dgm:cxn modelId="{C1FCA8E0-160D-4D94-9172-568E2BFB1783}" type="presParOf" srcId="{34F04F3E-3481-46C4-866D-8E3F593D4613}" destId="{EDE20719-B50D-4D5F-BD9E-248D53F3A15E}" srcOrd="1" destOrd="0" presId="urn:microsoft.com/office/officeart/2005/8/layout/process1"/>
    <dgm:cxn modelId="{40E85263-EB11-4AC5-8535-5D4B2131D7AB}" type="presParOf" srcId="{EDE20719-B50D-4D5F-BD9E-248D53F3A15E}" destId="{5F136B47-320F-4992-8E45-C6FD9BBBAB63}" srcOrd="0" destOrd="0" presId="urn:microsoft.com/office/officeart/2005/8/layout/process1"/>
    <dgm:cxn modelId="{2C52726D-C400-46A5-8069-AE368D815B39}" type="presParOf" srcId="{34F04F3E-3481-46C4-866D-8E3F593D4613}" destId="{D33690B1-30F9-40FD-9B01-86DA04D6C4DE}" srcOrd="2" destOrd="0" presId="urn:microsoft.com/office/officeart/2005/8/layout/process1"/>
    <dgm:cxn modelId="{7D3D3818-2CB0-40F5-8AF8-3B9E8FBC559B}" type="presParOf" srcId="{34F04F3E-3481-46C4-866D-8E3F593D4613}" destId="{E90166CD-6C8B-4963-B590-D4F41016983E}" srcOrd="3" destOrd="0" presId="urn:microsoft.com/office/officeart/2005/8/layout/process1"/>
    <dgm:cxn modelId="{0978CA18-645A-4838-A285-1D81C46668F5}" type="presParOf" srcId="{E90166CD-6C8B-4963-B590-D4F41016983E}" destId="{B5F2EFDA-CA88-4DCB-B79B-73B4D9F44630}" srcOrd="0" destOrd="0" presId="urn:microsoft.com/office/officeart/2005/8/layout/process1"/>
    <dgm:cxn modelId="{1616844D-23DE-48E4-A8A7-8C9CBF0DD3A8}" type="presParOf" srcId="{34F04F3E-3481-46C4-866D-8E3F593D4613}" destId="{2B977425-F86B-49F5-AFD1-3961BD7998BE}"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D6A9F6-E5F9-4286-9715-CEC22457288B}">
      <dsp:nvSpPr>
        <dsp:cNvPr id="0" name=""/>
        <dsp:cNvSpPr/>
      </dsp:nvSpPr>
      <dsp:spPr>
        <a:xfrm>
          <a:off x="11216" y="0"/>
          <a:ext cx="2154336" cy="576063"/>
        </a:xfrm>
        <a:prstGeom prst="roundRect">
          <a:avLst>
            <a:gd name="adj" fmla="val 10000"/>
          </a:avLst>
        </a:prstGeom>
        <a:solidFill>
          <a:schemeClr val="lt1">
            <a:hueOff val="0"/>
            <a:satOff val="0"/>
            <a:lumOff val="0"/>
            <a:alphaOff val="0"/>
          </a:schemeClr>
        </a:solidFill>
        <a:ln>
          <a:noFill/>
        </a:ln>
        <a:effectLst>
          <a:outerShdw blurRad="50800" dist="43000" dir="5400000"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vi-VN" sz="2800" kern="1200" noProof="0" dirty="0"/>
            <a:t>Thực phẩm</a:t>
          </a:r>
        </a:p>
      </dsp:txBody>
      <dsp:txXfrm>
        <a:off x="28088" y="16872"/>
        <a:ext cx="2120592" cy="542319"/>
      </dsp:txXfrm>
    </dsp:sp>
    <dsp:sp modelId="{EDE20719-B50D-4D5F-BD9E-248D53F3A15E}">
      <dsp:nvSpPr>
        <dsp:cNvPr id="0" name=""/>
        <dsp:cNvSpPr/>
      </dsp:nvSpPr>
      <dsp:spPr>
        <a:xfrm>
          <a:off x="2380986" y="20893"/>
          <a:ext cx="456719" cy="534275"/>
        </a:xfrm>
        <a:prstGeom prst="rightArrow">
          <a:avLst>
            <a:gd name="adj1" fmla="val 60000"/>
            <a:gd name="adj2" fmla="val 50000"/>
          </a:avLst>
        </a:prstGeom>
        <a:solidFill>
          <a:srgbClr val="FF0000"/>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vi-VN" sz="2400" kern="1200" noProof="0" dirty="0"/>
        </a:p>
      </dsp:txBody>
      <dsp:txXfrm>
        <a:off x="2380986" y="127748"/>
        <a:ext cx="319703" cy="320565"/>
      </dsp:txXfrm>
    </dsp:sp>
    <dsp:sp modelId="{D33690B1-30F9-40FD-9B01-86DA04D6C4DE}">
      <dsp:nvSpPr>
        <dsp:cNvPr id="0" name=""/>
        <dsp:cNvSpPr/>
      </dsp:nvSpPr>
      <dsp:spPr>
        <a:xfrm>
          <a:off x="3027287" y="0"/>
          <a:ext cx="2154336" cy="576063"/>
        </a:xfrm>
        <a:prstGeom prst="roundRect">
          <a:avLst>
            <a:gd name="adj" fmla="val 10000"/>
          </a:avLst>
        </a:prstGeom>
        <a:solidFill>
          <a:schemeClr val="lt1">
            <a:hueOff val="0"/>
            <a:satOff val="0"/>
            <a:lumOff val="0"/>
            <a:alphaOff val="0"/>
          </a:schemeClr>
        </a:solidFill>
        <a:ln>
          <a:noFill/>
        </a:ln>
        <a:effectLst>
          <a:outerShdw blurRad="50800" dist="43000" dir="5400000"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vi-VN" sz="2800" b="1" kern="1200" noProof="0" dirty="0">
              <a:solidFill>
                <a:srgbClr val="0000FF"/>
              </a:solidFill>
            </a:rPr>
            <a:t>Ô nhiễm</a:t>
          </a:r>
        </a:p>
      </dsp:txBody>
      <dsp:txXfrm>
        <a:off x="3044159" y="16872"/>
        <a:ext cx="2120592" cy="542319"/>
      </dsp:txXfrm>
    </dsp:sp>
    <dsp:sp modelId="{E90166CD-6C8B-4963-B590-D4F41016983E}">
      <dsp:nvSpPr>
        <dsp:cNvPr id="0" name=""/>
        <dsp:cNvSpPr/>
      </dsp:nvSpPr>
      <dsp:spPr>
        <a:xfrm>
          <a:off x="5397058" y="20893"/>
          <a:ext cx="456719" cy="534275"/>
        </a:xfrm>
        <a:prstGeom prst="rightArrow">
          <a:avLst>
            <a:gd name="adj1" fmla="val 60000"/>
            <a:gd name="adj2" fmla="val 50000"/>
          </a:avLst>
        </a:prstGeom>
        <a:solidFill>
          <a:schemeClr val="accent3">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vi-VN" sz="2400" kern="1200" noProof="0" dirty="0"/>
        </a:p>
      </dsp:txBody>
      <dsp:txXfrm>
        <a:off x="5397058" y="127748"/>
        <a:ext cx="319703" cy="320565"/>
      </dsp:txXfrm>
    </dsp:sp>
    <dsp:sp modelId="{2B977425-F86B-49F5-AFD1-3961BD7998BE}">
      <dsp:nvSpPr>
        <dsp:cNvPr id="0" name=""/>
        <dsp:cNvSpPr/>
      </dsp:nvSpPr>
      <dsp:spPr>
        <a:xfrm>
          <a:off x="6043359" y="0"/>
          <a:ext cx="2154336" cy="576063"/>
        </a:xfrm>
        <a:prstGeom prst="roundRect">
          <a:avLst>
            <a:gd name="adj" fmla="val 10000"/>
          </a:avLst>
        </a:prstGeom>
        <a:solidFill>
          <a:schemeClr val="lt1">
            <a:hueOff val="0"/>
            <a:satOff val="0"/>
            <a:lumOff val="0"/>
            <a:alphaOff val="0"/>
          </a:schemeClr>
        </a:solidFill>
        <a:ln>
          <a:noFill/>
        </a:ln>
        <a:effectLst>
          <a:outerShdw blurRad="50800" dist="43000" dir="5400000"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vi-VN" sz="2800" kern="1200" noProof="0" dirty="0"/>
            <a:t>Ngộ độc</a:t>
          </a:r>
        </a:p>
      </dsp:txBody>
      <dsp:txXfrm>
        <a:off x="6060231" y="16872"/>
        <a:ext cx="2120592" cy="542319"/>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8191" units="in"/>
          <inkml:channel name="T" type="integer" max="2.14748E9" units="dev"/>
        </inkml:traceFormat>
        <inkml:channelProperties>
          <inkml:channelProperty channel="X" name="resolution" value="6301.34619" units="1/cm"/>
          <inkml:channelProperty channel="Y" name="resolution" value="6301.34619" units="1/cm"/>
          <inkml:channelProperty channel="F" name="resolution" value="3999.51147" units="1/in"/>
          <inkml:channelProperty channel="T" name="resolution" value="1" units="1/dev"/>
        </inkml:channelProperties>
      </inkml:inkSource>
      <inkml:timestamp xml:id="ts0" timeString="2021-12-06T02:51:48.759"/>
    </inkml:context>
    <inkml:brush xml:id="br0">
      <inkml:brushProperty name="width" value="0.05292" units="cm"/>
      <inkml:brushProperty name="height" value="0.05292" units="cm"/>
      <inkml:brushProperty name="color" value="#FF0000"/>
    </inkml:brush>
  </inkml:definitions>
  <inkml:trace contextRef="#ctx0" brushRef="#br0">19530 8763 77 0,'-6'4'106'0,"-2"-4"5"0,2 3 4 0,0-3 6 0,-1 0 5 15,1 3 4-15,-1-3 5 0,-1 0-14 0,3 5-24 0,-1-5-14 16,-3 0-7-16,9 0-2 0,-5 4 2 0,-1-4 0 0,6 0-1 16,0 0-2-16,-6 0-3 0,6 0-3 0,0 0-4 0,0 0-3 15,0 0-5-15,0 0-5 0,0 0-6 0,0 0-5 0,0 0-6 0,0 0-7 16,0 3-5-16,6-3-4 0,-6 0-4 0,0 3-3 0,6-3-2 0,-1 0-1 16,4 4-1-16,-3-4-1 0,-1 0 0 0,3 4 1 0,5-4-1 15,-6 3 1-15,5 1-2 0,8-4 0 0,-7 4 1 0,7-4-2 0,-7 0 0 16,6 4 0-16,1-4-1 0,-1 3 2 0,7-3-1 0,-6 4 0 15,6-4-1-15,0 3-1 0,-7-3 1 0,8 4-1 0,-1-4 0 0,-6 3-1 16,6-3 1-16,-1 4 0 0,1 0 0 0,-6-4 1 0,6 4-1 16,0-4 1-16,1 3-1 0,-8-3 4 0,7 0 1 0,0 4 1 0,6-4 2 15,-5 0 0-15,-1 0 2 0,7-4 1 0,-8 4 1 16,8 0 1-16,0 0 1 0,-1-3 2 0,0 3 4 0,8-4 4 0,-8 0 7 16,6 4 5-16,3-4 3 0,-2 4 0 0,-1 0 0 0,2-3 0 15,5 3 0-15,-7-4 0 0,9 4 0 0,-8-3 1 0,6 3 0 0,-5-4-1 16,6 4-3-16,-2-3-4 0,-4 3-10 0,6-4-5 15,-2 4-7-15,3-4-1 0,-3 4 0 0,3 0-2 0,-1-4 0 0,0 4-2 0,-1-3-1 16,1 3-4-16,-1 0 0 0,-5-4-1 0,5 4-1 0,-6 0 2 16,1 0 1-16,5 0 1 0,-6 0-1 0,-6 0 0 0,6-4-1 0,0 4 0 15,-7 0 0-15,8 0 0 0,-8 0 2 0,1 0 0 0,-1-3 0 16,7 3 1-16,-6 0-3 0,-1-3 1 0,1 3-1 0,-1-4 0 16,-6 4 0-16,7-5 0 0,-1 5 0 0,-5-3 1 0,5 3 0 0,-6-3-1 15,1-1 0-15,-1 0-1 0,0 1-1 0,-8 3 2 0,9-5 0 0,-7 2-1 16,-1-1 0-16,1 4-1 0,0-3-1 0,-1-2 1 0,1 5 1 15,-1-2 0-15,-6 2-1 0,1-4 0 0,5 0 0 0,-6 4 0 16,0-4-1-16,-1 4 0 0,-4-3 1 0,4 3 0 0,-5-4-1 0,-1 4 0 16,1-4 0-16,-1 4-2 0,1-4-3 0,-1 4-11 0,-6-3-16 15,0 3-19-15,7-4-21 0,-7 1-21 0,0 3-20 0,0-4-20 16,0 1-22-16,-7-1-30 0,7 0-34 0,-6-3-17 0,-1 3-8 0,1 0-3 16,-1-2 0-16,-6 2 10 0,1-1 15 0,-3-1 19 0,3 2 22 0,-7-3 21 15,6 3 92-15</inkml:trace>
  <inkml:trace contextRef="#ctx0" brushRef="#br0" timeOffset="1757.55">19295 3934 0 0,'-6'-3'20'0,"6"3"84"15,-7-4 3-15,7 4 1 0,-7-3 1 0,7 3 2 0,-6-4-1 16,6 4 1-16,0 0 0 0,0 0-24 0,-7 0-38 0,7 4-18 16,0-4-8-16,0 7-5 0,0-4-4 0,0 5 1 0,0 3 0 0,0-4 3 15,0 7 2-15,0-3 4 0,0 4 6 0,-6 1 5 0,6-2 4 0,0 1 5 16,0-1 4-16,6 4 4 0,-6-3 2 0,0 3 4 0,0 1 2 15,0-5 1-15,7 5-1 0,-7-1-1 0,0 0-2 0,6 0-1 16,-6 4-4-16,7-3-3 0,-7 3-3 0,7-5-2 0,-1 6-1 0,-6 3 0 16,6-4 0-16,2-1 1 0,-8 5 0 0,6 0 2 0,0 0 2 0,-1 0 1 15,3-1 2-15,-8 0 0 0,7 5 1 16,-2-1-1-16,3 0 2 0,-8 0-2 0,6 0-1 0,0 1-3 0,-6 0-3 0,8 2-3 16,-2-3-2-16,-6 5-4 0,6-5-3 0,-6 4-4 0,6-4-4 0,-6 4-2 15,8-3-2-15,-8 2-2 0,6-2 0 0,0 3-1 0,-6-4-2 16,7 0 1-16,-1 0-1 0,-6 1 0 0,7-1-1 0,0 1-1 15,-7-5-1-15,6 4 0 0,0-2 2 0,-1 2-1 0,-5-3 0 0,9 3 0 16,-9 0-1-16,6 0 1 0,-6-4 1 0,5 5 0 0,-5-5 1 16,8 4-1-16,-8-2-1 0,0 2 1 0,0 0 2 0,0-3 2 15,0 4 0-15,0-1 2 0,-8-3 2 0,8 3 1 0,0 0 0 0,-5-4 1 16,5 5-1-16,-6-1-1 0,6-4-1 0,-9 5 2 0,9-1 3 0,0 1 2 16,-5 0-1-16,5-1-2 0,-6 0-1 15,6 0-2-15,0 0 1 0,-6 1 0 0,6-1-1 0,0 1 0 0,0-1 0 0,-7 0-1 16,7 0 2-16,0 0-2 0,0-4-3 0,0 6-3 0,0-6 1 0,0 4 0 15,-7-3-1-15,7 0 0 0,0 4-1 0,0-5 0 0,0 0 0 0,0 0-1 16,0 1-2-16,0 0 0 0,0 0-1 0,0 0 1 0,0-1-3 16,0 1 2-16,0-5 0 0,0 6-2 0,0-2-1 0,0-3 0 15,0 4 0-15,0-5 0 0,0 6-2 0,0-6-1 0,0 1 1 0,0 0 0 16,0 0 1-16,0 0 0 0,0 0-2 0,0-3 1 0,0 2-2 16,0-3 2-16,-6 5 1 0,6-5-1 0,0 4-1 0,0-1-2 0,0-2 1 15,0 3 0-15,-7-3 2 0,7 3-1 0,0 0 0 16,0-4 3-16,0 4 0 0,-6-1 1 0,6-1-1 0,0 1-1 0,0-2 0 15,0 3-1-15,0-4 2 0,0 0-1 0,-6 4-2 0,6-4 1 0,0 5-1 16,0-5 1-16,0 4-1 0,0-4-1 0,0 4-1 0,0 0-1 16,0 0-1-16,0-4 1 0,0 5 1 0,0-6-1 0,0 6 0 0,0-5 2 15,0 0 1-15,0 0 2 0,0 1-2 0,-8-2-1 0,8 3-1 16,0-5 1-16,0 2 0 0,0-2 2 0,0 3-2 0,0-3 1 16,-6 4-2-16,6-5 2 0,0 3 1 0,0-1 1 0,0 3 0 0,-6-5 0 15,6 1-4-15,0-1 2 0,0 4 1 0,0-2 0 0,0-1-1 16,0-1 1-16,0 1 2 0,-6-1 0 0,6 1-2 0,0-1 0 0,0-2-4 15,0 2 1-15,0 1 0 0,0-1 1 0,0 1 3 0,0-5 0 16,0 5-3-16,-8-3 1 0,8 2 0 0,0 1 0 0,0-4 0 0,0 4-1 16,0-5 0-16,0 5 1 0,0-3 1 0,0 2-2 0,0-3-1 15,0 3-3-15,0-3 0 0,0 0 0 0,0 3 0 0,0-2 0 0,0-1-1 16,0 0 1-16,0 0 1 0,0-1 1 0,0 2 0 16,0-1 1-16,0 0 0 0,0-4 1 0,0 4 0 0,0-3-2 0,0-2 2 0,0 6 0 15,0-5-1-15,0 0 1 0,0 1-1 0,0-1 1 0,0 0-3 16,8 0 0-16,-8 1 1 0,0-1-1 0,0 1-1 0,0-2 1 15,0 2 2-15,0-1 0 0,0 1 1 0,6 0 1 0,-6-2-1 0,0 3 0 16,0-3-2-16,0-2-1 0,0 3 2 0,6 1 0 16,-6-1 0-16,0-3-1 0,0 3-1 0,0-4 2 0,0 1-1 0,0 4-1 15,0-5-3-15,6 5 1 0,-6-4 0 0,0-2 2 0,0 6 2 16,0-4 0-16,0-1 0 0,0 1 0 0,0 0-1 0,8 4 0 0,-8-5 0 0,0 0-1 16,0 1 1-16,0 1 0 0,0-2 0 0,0 0 0 0,0 1 0 15,0 0-1-15,0-1-1 0,0 1 1 0,0 0 0 0,0-4 1 0,0 4 0 16,0-4 0-16,0 3-1 0,0-3 1 0,0 0-1 0,0 0 2 15,0 0 1-15,0 0-1 0,0 0 0 0,0 0-1 0,0 0 0 16,0 0 0-16,0 0 0 0,0 0-1 0,0 0-2 0,0 0-1 0,-8 0 1 16,8-3-5-16,0-1-4 0,-6 0-20 0,6 0-25 0,-6 1-28 15,6-1-28-15,-6-3-29 0,6-1-28 0,0 4-26 0,0-2-26 0,-8-2-22 16,8 4-24-16,0-3-30 0,8 3-32 0,-8-4-14 0,0 6-6 16,0-2 14-16,6 0 24 0,-6 0 25 0,6 1 29 0,-6-1 28 0,0 0 27 15,6 0 26-15,-6 1 81 0</inkml:trace>
  <inkml:trace contextRef="#ctx0" brushRef="#br0" timeOffset="2485.08">19309 8971 79 0,'0'0'103'0,"0"0"5"0,0 0 3 0,0 0 6 16,-8 0 4-16,8 0 2 0,0 0-3 0,-6 0-14 0,6-3-23 16,0 3-12-16,0 0-8 0,0-4-5 0,0 4-3 0,0 0-4 15,0 0-3-15,-6 0-3 0,6 0-2 0,0 0-4 0,0 0-4 0,0 0-4 16,0 0-2-16,0-3-2 0,6 3-2 0,-6-4-2 0,0 4-1 16,0 0-1-16,6-4-2 0,-6 4-2 0,8-4-1 0,-8 4-1 0,6-3-2 15,-6 3-1-15,6-4-1 0,-1 1-1 0,3 3-1 0,-1-4 0 0,6 1-1 16,-7-1-1-16,8 4-1 0,-8-4-2 0,6 0 1 0,2 1-2 15,-1-1-1-15,0 0 0 0,0 1-1 0,-2 0 0 0,9-2 0 0,-5-2-1 16,4 4-1-16,1-1-1 0,-1 0-3 0,-6 0-9 0,7 0-13 16,-1 1-14-16,1-1-14 0,-1 0-19 0,7 0-18 0,-12 2-23 15,5-2-28-15,7 0-12 0,-13 0-6 0,6 1-5 0,-5-1 0 0,5 0 1 16,-6 0 0-16,0 1 10 0,1-1 13 0</inkml:trace>
  <inkml:trace contextRef="#ctx0" brushRef="#br0" timeOffset="3023.96">19326 8891 53 0,'0'3'124'0,"0"-3"2"0,0 4 1 0,8-4 1 16,-8 5 0-16,0-5-1 0,7 0 1 0,-7 0-5 0,5 0-10 15,3 0-20-15,-2 0-26 0,0 0-17 0,8-5-9 0,-2 5-6 16,2-4-4-16,5 1-2 0,1 0-1 0,0-1 0 0,-1 0-1 0,7 0 0 16,0-3 0-16,0 3-3 0,7 0-5 0,-7-2-6 0,7 2-4 15,-1 0-5-15,-6 0-3 0,7 1-2 0,-1-1 1 0,-6 0-4 0,1 0-4 16,5 1-9-16,-6-1-14 0,1 1-15 0,-9 3-16 0,9-4-20 16,-1 4-18-16,-6-3-18 0,-1 3-18 0,1-4-9 0,-1 4-5 15,0 0-1-15,-6-4-3 0,7 4 4 0,-7 0 3 0,-6 0 9 16,5 0 48-16</inkml:trace>
  <inkml:trace contextRef="#ctx0" brushRef="#br0" timeOffset="3286.97">19699 8814 0 0,'-7'0'72'0,"1"4"59"0,0-4 1 0,6 3 1 16,-7-3-1-16,0 0 0 0,7 0 1 0,0 0 0 0,7 0 0 15,0 0-23-15,-1 0-34 0,7-3-25 0,0 3-21 0,6 0-14 0,-5-4-7 16,6 4-5-16,5-3-3 0,1 3-1 0,-6-4 1 0,12 4-2 16,-5-4 1-16,-1 4-1 0,6-4-1 0,-6 4-7 0,7-3-9 0,0 3-14 15,-7-4-13-15,6 4-20 0,-6 0-20 0,0 0-17 0,0-4-16 16,6 4-7-16,-12 0-4 0,7-3-2 0,-9 3-1 0,2 0 1 15,0-3 1-15,-1 3 6 0,1 0 75 0</inkml:trace>
  <inkml:trace contextRef="#ctx0" brushRef="#br0" timeOffset="113342.58">23505 4920 64 0,'0'4'151'0,"0"-4"3"0,0 0 2 0,0 0 5 0,0 0 2 0,0 0 6 0,0-4 5 16,0 0 6-16,0 1 9 0,0-1-28 0,6-4-40 0,-6 5-24 15,0-1-15-15,0-4-11 0,0 2-4 0,6-2-4 0,-6 1-2 0,0-1-2 16,0 1-5-16,0-4-4 0,0 4-5 0,0-4-4 0,0 3-6 16,0-2-5-16,-6-1-3 0,6 3 1 0,0-3 0 0,-6 1 1 15,-1 2 1-15,0-4 0 0,1 5 0 0,-1-4 0 0,1 4 3 0,-7 0-1 16,6 3 0-16,-5-3 1 0,-2 3-2 0,0 1-2 0,2 3-4 0,-1 0-4 16,0 0-4-16,0 3-1 0,-7 1-1 0,1-1 3 0,6 5 6 15,-6-1 2-15,-1 5 4 0,7-2 1 0,-7 1 2 0,8 1 1 16,-2 2-2-16,1-3 0 0,0 4 0 0,-1-1-2 0,9 1-1 0,-2-1-1 15,-1 1-3-15,8 0-3 0,-5 0-6 0,10-1-4 0,-5 1-5 16,8-1-4-16,-1 1-2 0,6-4-11 0,-7 0-14 0,14 4-19 0,-8-4-22 16,8-4-20-16,0 1-22 0,-1 2-19 0,6-6-18 0,2-1-17 15,-7 2-17-15,6-2-17 0,7-3-14 0,-8 0-14 0,2-3-11 16,-1 3-1-16,0-5 4 0,5-2 13 0,-3 3 15 0,-2-2 18 0,0-2 21 16,-7-3 23-16,7 4 27 0,-6-4 27 0,-1 3 28 0,-5-2 25 15,-2 2 23-15,2-3 23 0,-2 1 19 0,-5 2 20 0,0-3 18 16,-1 3 15-16,1 1 14 0,-7-3 11 0,0 2 9 0,0 0 3 15,0 1-1-15,-7 1-1 0,1 1-1 0,6-2-1 0,-7 3 0 0,-6 1-2 16,7-1-2-16,-8 4-1 0,8-4-2 0,-7 4-2 0,6 0 0 0,-6 4-2 16,1-4-2-16,-2 4 2 0,2 3 0 0,-2-4 0 0,1 6-4 15,0-3-5-15,0 5-5 0,1-3-5 0,-2 3-2 0,1-1-4 0,0 2-4 16,0-1-7-16,7-1-7 0,-1 1-7 0,0 1-6 0,1-2-8 16,0 1-9-16,-1 0-7 0,7 0-5 0,0-4-3 0,0 4-2 0,0-3-3 15,0 0-3-15,0-1-4 0,7 1-3 0,-1-6-1 0,-6 6 0 16,6-4-1-16,8-1 0 0,-8 1-1 0,-1-4-1 0,9 0-5 15,0 0-7-15,-8-4-8 0,14 1-8 0,-14-5-12 0,14 4-8 0,-7-3-10 16,-7-3-8-16,8-2-3 0,-2 5-5 0,2-4-2 0,-2-4-2 16,-5 4-2-16,-1 0 1 0,8 1 3 0,-8-5 6 0,0 3 7 15,-6 2 10-15,6-1 9 0,2 0 10 0,-8-1 9 0,6 2 9 0,-6 2 8 16,0 1 7-16,0 3 5 0,0-3 7 0,0 3 4 0,0 1 3 16,0 3 6-16,0 0 5 0,0 3 8 0,0 1 9 0,-6 1 9 15,6-3 7-15,-8 6 6 0,8-1 3 0,-6 5 0 0,0-2-1 0,6 1-5 16,-6 0-2-16,6 3-5 0,-7-2-1 0,7-1-4 0,-7 3-6 0,7-3-8 15,0 0-7-15,0-3-10 0,0 2-11 0,0 1-20 0,0-3-27 16,0 0-27-16,0-1-28 0,0 1-28 0,7-2-28 0,-7-2-32 16,0 0-32-16,7-1-25 0,-1-3-22 0,-6 0-11 0,6 0-7 0,-6-3-1 15,6-1 2-15,2-4 13 0,-2-2 23 0,0 3 24 0,1-5 28 16</inkml:trace>
  <inkml:trace contextRef="#ctx0" brushRef="#br0" timeOffset="113705.36">23993 4795 0 0,'0'8'88'0,"0"-2"48"16,-6 2 4-16,6 3 5 0,-7-3 8 0,0 2 9 0,1 1 8 0,6 4 10 16,-6-3 9-16,-1 2-12 0,0 1-20 0,1 2-18 0,-1-2-16 15,1 4-8-15,0-5 0 0,-1 1-1 0,0-1 0 0,1 1-5 16,6 0-9-16,-6-1-7 0,-2 1-9 0,8-3-9 0,-6 2-8 0,6-3-11 16,0 0-12-16,-6-4-10 0,6 5-13 0,0-6-8 0,0-2-5 0,0 3-5 15,0-3-1-15,0 0-1 0,6 0 1 0,-6-4 0 0,0 3 0 16,6-6 0-16,-6 3-1 0,8-4-1 0,-2 0 0 0,0 0 0 15,1-3 3-15,6-3 1 0,-7 2-2 0,1-3 0 0,6 0 1 0,-6 0-2 16,5-3-2-16,2 2 1 0,-8-3-2 0,7 5 1 0,-6-5 0 16,6 4 0-16,-7 0 0 0,7 0 0 0,-6 0-2 0,-1 4 1 0,7-1 1 15,-6 1 0-15,-1 4-2 0,1-1 1 0,-1 0 2 0,0 4 0 16,2 0 0-16,-2 0 1 0,0 4 0 0,-6 0 3 0,7-1 6 0,0 4 4 16,-1 4 5-16,-6-3 6 0,6 3 4 0,-6 4 5 0,7-5 1 15,-7 5 1-15,0-1 0 0,6 1 1 0,-6 4-2 0,7-5 0 16,-7 1 1-16,0 4-3 0,6-5-5 0,1 1-12 0,-7-1-16 0,6-3-27 15,0 3-33-15,-6-2-29 0,8-1-30 0,-2-4-28 0,0 4-28 16,1-4-31-16,0-2-35 0,-1 1-21 0,1-2-16 0,5-4-6 16,-4 4-4-16,-2-8 6 0,0 0 9 0,0 1 21 0,0-5 26 15,8 1 28-15,-8-4 27 0</inkml:trace>
  <inkml:trace contextRef="#ctx0" brushRef="#br0" timeOffset="113908.24">24462 4886 0 0,'7'-6'12'0,"-7"2"149"0,0 0 5 15,7 0 4-15,-7 1 0 0,0 3 5 0,0 0 4 0,0 0 10 0,6 0 12 16,-6 3 10-16,6 1 6 0,-6 0-20 0,6 0-35 16,-6 2-20-16,8 6-14 0,-8-5-6 0,6 4-4 0,0 3-1 0,-6-2 0 15,7 3-2-15,-2-1-5 0,3 1-10 0,-1-1-12 0,-2 1-17 0,2-1-16 16,0 1-13-16,0 0-14 0,-1 0-14 0,0-1-17 0,1 1-25 16,-7-4-30-16,7 0-29 0,-1 3-31 0,1-3-25 0,-1-3-26 15,0 4-30-15,1-6-34 0,0 5-23 0,-7-7-15 0,6 4-9 16,0-6-4-16,-6 3 3 0,8-5 7 0,-3 0 19 0,2-5 28 0,0 3 27 15,-2-2 29-15</inkml:trace>
  <inkml:trace contextRef="#ctx0" brushRef="#br0" timeOffset="114132.11">24794 4865 123 0,'-7'0'164'0,"-5"3"11"0,4 1 9 0,-4 0 14 0,0 0 15 0,-2 0 13 0,2 3 16 16,-2 0 11-16,1 4 10 0,-1-4-28 0,-5 5-45 0,6-2-26 15,-6 5-17-15,6-1-12 0,-6 1-6 0,5 0-11 0,-5 0-9 16,5-1-14-16,-6 4-13 0,8 1-14 0,0-4-18 0,-2 2-29 0,2 2-35 16,-2 0-35-16,8-2-36 0,-1-2-32 0,-7 4-27 0,8-4-28 15,6 2-29-15,-6-2-30 0,-1-1-30 0,7-2-18 0,0-1-9 0,0 0-1 16,0-4 0-16,7 0 15 0,-7-3 21 0,6-1 27 0,0-3 28 16,2 0 26-16,5-3 130 0</inkml:trace>
  <inkml:trace contextRef="#ctx0" brushRef="#br0" timeOffset="114336.97">24886 4861 1 0,'0'-4'170'0,"6"4"9"0,-6-2 3 0,0 2 2 0,0 0 2 16,0 0 4-16,0 0 6 0,0 2 12 0,-6 2 13 16,6 3-5-16,-7 1-14 0,7 0-29 0,-6-1-36 0,0 3-20 0,-2 5-14 0,2-3-7 15,0 2-2-15,6 1-2 0,-7-1-2 0,1 1-5 0,-1-1-7 16,7 1-10-16,-6-1-15 0,6 1-14 0,0 0-16 0,-7-4-12 15,7 4-13-15,0-5-18 0,0 5-24 0,0-4-23 0,0 1-25 0,0-6-22 16,0 5-20-16,0-3-22 0,0-4-21 0,7 4-31 0,-7-6-32 0,0 2-17 16,6-1-9-16,-6-3-1 0,0-3 3 0,7 3 15 0,-1-6 20 15,1 1 21-15,-1-6 25 0,-6 4 20 0,6-4 109 0</inkml:trace>
  <inkml:trace contextRef="#ctx0" brushRef="#br0" timeOffset="114495.87">25082 4619 0 0,'0'-10'66'0,"-8"-1"98"16,2 3 3-16,0 0 1 0,-1 1 1 0,1-1 0 0,-8 2-1 16,7-2-3-16,2 5-5 0,-1-5-16 0,-3 4-21 0,-2 2-53 15,4 2-67-15,0-5-45 0,-6 5-33 0,7 0-32 0,0 0-33 16,-1 5-14-16,-6-3-8 0,7 2-3 0,-1 0-2 0,-1 0 3 0,3 3 4 16,-2-3 8-16,7 0 9 0</inkml:trace>
  <inkml:trace contextRef="#ctx0" brushRef="#br0" timeOffset="118790.52">23446 6136 42 0,'0'0'104'0,"0"0"4"15,-6-4 5-15,6 4 6 0,0 0 5 0,0 0 7 0,-8-4 4 16,8 4-11-16,0 0-22 0,0 0-12 0,0 0-8 0,0 0-7 0,0 0-5 16,0 0-4-16,0 0-3 0,0 0-3 0,0 0-5 0,0 0-3 15,0 0-3-15,0 0 0 0,0 0 4 0,8 4 2 0,-8-4 3 0,0 4 2 16,6 0 3-16,-6 3 5 0,0 0 2 0,0 5 6 0,0-2 4 0,6 5 4 16,-6-1 4-16,0 5 0 0,0-1 0 0,0 4-3 0,0 1-5 15,0 2-7-15,-6 1-6 0,6-4-7 0,0 3-5 0,0-2-6 16,0-3-7-16,0 3-5 0,0 0-6 0,0-6-6 0,0 2-4 0,0-1-3 15,0 0-3-15,6-3-2 0,-6-1-2 0,0-2-2 0,7-2-2 16,-7 2-1-16,0-1-1 0,6-4 0 0,-6 0 2 0,7-3 0 16,-7-1 2-16,6 1 3 0,-6 0 1 0,7-4 1 0,-1 0 0 0,-6 0-1 15,7-4-2-15,6-3 1 0,-7 3 0 0,1-3-1 0,0-4 1 16,4-1-3-16,-3 3 0 0,5-3-6 0,0-3-10 0,-7 1-17 16,8-5-21-16,-8 4-21 0,0-2-23 0,1 2-21 0,0-3-18 0,-1-1-15 15,1 5-16-15,-1-1-15 0,-6-4-15 0,6 8-14 0,-6-3-18 16,8 3-16-16,-8-1-18 0,0 2 4 0,6-1 12 0,-6 3 19 15,0 1 20-15,6 0 19 0,-6 2 18 0,0-1 17 0,6 2 15 0</inkml:trace>
  <inkml:trace contextRef="#ctx0" brushRef="#br0" timeOffset="119015.38">23765 6304 62 0,'0'0'107'0,"0"3"9"0,0-3 8 0,7 5 9 0,-7-5 9 0,0 4 5 15,0-1 3-15,0-3-10 0,0 5-17 0,0 1-9 0,6-2-3 16,-6 3-3-16,0-3 0 0,0 6-1 0,0-2-3 0,0 3-5 15,0 0-4-15,0 0-8 0,0 1-5 0,0-2-7 0,0 5-6 0,0-3-7 16,0 2-7-16,-6-3-8 0,6 0-9 0,0 3-7 0,0-3-7 16,0 0-5-16,0 0-7 0,0-4-4 0,0 1-5 0,-7 3-10 0,7-4-15 15,0-3-16-15,0 3-17 0,0-4-16 0,0 1-16 16,0 0-12-16,0 0-14 0,0-4-13 0,0 0-13 0,0 0-17 0,0 0-17 16,0 0-17-16,0 0-16 0,0 0 1 0,0-4 8 0,0 0 13 15,0-3 16-15,0 0 14 0,0 0 15 0,7-2 13 0,-7-1 79 0</inkml:trace>
  <inkml:trace contextRef="#ctx0" brushRef="#br0" timeOffset="119148.01">23843 6092 77 0,'-6'-4'111'0,"0"-2"0"16,-2 6 0-16,2-5-4 0,0 2-6 0,-1 3-7 0,0-4-11 16,7 1-27-16,-6 3-36 0,6-4-43 0,0 4-45 0,0-4-23 15,0 0-10-15,0 1-6 0,6-1-3 0,-6 1-1 0,7-6 0 0,0 7 4 16,-1-2 65-16</inkml:trace>
  <inkml:trace contextRef="#ctx0" brushRef="#br0" timeOffset="119384.49">24097 5938 65 0,'0'4'142'0,"0"0"6"0,0-1 6 16,0 1 10-16,0 4 12 0,0-6 12 0,0 6 13 0,-6 3 10 15,6-3 7-15,0 2-15 0,-7 1-29 0,7 4-15 0,-6 0-10 0,6-1-1 0,-7 5 3 16,0-1 0-16,7 1 1 0,-6 2-3 0,6 1-6 0,-6 0-8 15,6 0-8-15,-7 4-11 0,7-1-15 0,-7 1-9 0,7 0-10 0,-6-1-8 16,6 2-10-16,0-6-9 0,0 4-10 0,-6-2-7 0,6 0-6 16,0-2-6-16,0-3-7 0,0 1-6 0,0-2-5 0,0 2-16 0,0-4-19 15,6-1-30-15,-6 1-35 0,0-1-31 0,0-2-30 0,0-1-25 16,6 0-21-16,-6-4-22 0,0 0-20 0,0 1-24 0,0-5-22 0,0 1-18 16,0-4-14-16,0 0 4 0,0 0 13 0,0 0 26 0,0 0 33 15,0 0 29-15,-6-7 29 0,6 3 25 0,0-4 57 0</inkml:trace>
  <inkml:trace contextRef="#ctx0" brushRef="#br0" timeOffset="119520.4">23954 6403 6 0,'-7'-11'131'0,"7"4"4"0,-6-4 0 0,6 4 2 15,-7 0 0-15,7 0 1 0,0-1-1 0,0 4-1 0,7-3 1 16,-1-1-29-16,-6 6-45 0,14-6-25 0,-8-1-18 0,7 6-16 16,7-4-16-16,-7 3-17 0,6-2-21 0,1-3-27 0,6 2-31 0,-7 0-14 15,7 0-8-15,0-1-3 0,0 1-2 0,1-3 0 0,-1 2-2 0,-1-3 1 16,7 1 0-16</inkml:trace>
  <inkml:trace contextRef="#ctx0" brushRef="#br0" timeOffset="119769.25">24671 5934 117 0,'-7'0'149'0,"7"0"6"0,-7 4 9 0,7-4 7 0,-5 0 4 0,-3 4 11 15,2 0 11-15,0 3 2 0,-1 1-1 0,0-2-20 0,-5 2-30 16,5 3-17-16,1 3-10 0,-8 1-6 0,8 0-6 0,-7 3-4 15,6 1-3-15,-5 2-2 0,5 2-2 0,-6-2-6 16,0 8-7-16,7-4-7 0,-8 2-9 16,2 2-7-16,-2 0-11 0,8-3-5 0,-7 3-7 0,-1-2-3 0,8 2-3 0,-6-8-3 0,4 4-5 0,-4-2-5 0,5 0-5 15,1-2-4-15,-1-3-6 0,0 1-15 0,1-5-21 0,0 1-22 16,6-1-24-16,-7 1-20 0,0-3-22 0,7-2-17 0,-6-2-16 16,6-1-16-16,0-3-14 0,-6 3-17 0,6-4-16 0,0-3-22 0,0 0-26 15,0 0 1-15,0 0 10 0,0 0 20 0,0-3 19 0,0-4 21 16,6 0 20-16,0-5 18 0,-6 2 16 0</inkml:trace>
  <inkml:trace contextRef="#ctx0" brushRef="#br0" timeOffset="120084.06">24697 5836 120 0,'0'-4'129'0,"6"0"1"16,-6 4 1-16,0 0 2 0,0 0 3 0,0 0 8 0,6 0 8 15,-6 4-8-15,0 0-15 0,8 2-19 0,-8-2-20 0,6 4-11 0,0 3-9 16,-6 0-1-16,7 4 2 0,-7-1 3 0,7 5 7 0,-7-1 2 16,6 3 4-16,-6-2-2 0,6 3-3 0,-6 4-4 0,7-4-5 15,-7 3-3-15,0-3-3 0,5 4-3 0,-5-4-2 0,0 3-4 0,8-2-4 16,-8-1-6-16,0 0-4 0,0 0-6 0,7-1-6 0,-7 1-6 16,0-2-5-16,0 1-4 0,0-3-3 0,0 1-3 0,0-5-2 15,0 4-3-15,0-4-3 0,0 3-1 0,0-3-1 0,0 1-4 0,0-1-2 16,0-3-7-16,0 0-10 0,0-1-15 0,0 2-16 0,0-1-16 15,-7-5-15-15,7 3-14 0,0-2-10 0,0 0-13 0,-8 0-12 0,8-3-9 16,0 3-12-16,0-2-9 0,-5-3-11 0,5-2-7 0,-7 5-5 0,7-5 0 16,-6 0-1-16,6 0 9 0,-6 0 11 0,-1-5 11 0,0 5 12 15,7-2 11-15,-6-3 10 0</inkml:trace>
  <inkml:trace contextRef="#ctx0" brushRef="#br0" timeOffset="120298.93">24345 6454 4 0,'-7'0'133'0,"7"-3"4"0,-6 3 3 0,6-4 2 0,0 4 1 0,0-2-1 16,0 2 2-16,6-5 1 0,-6 2 1 0,7-1-29 0,6-1-43 16,-7 5-26-16,8-3-18 0,-1-4-12 0,7 3-6 0,-2 1-9 15,2 0-13-15,0-2-20 0,5 1-26 0,-5-3-29 0,7 4-30 0,-8-1-15 16,7-3-8-16,0 3-5 0,-6-3 0 0,5 0-2 0,-6 2 0 15,2-1-1-15,-9-5 1 0,8 3 5 0,0 2 133 0</inkml:trace>
  <inkml:trace contextRef="#ctx0" brushRef="#br0" timeOffset="136347.94">23517 7561 0 0,'0'0'68'16,"0"0"65"-16,0-4 5 0,0 4 6 0,-6-4 5 0,6 1 8 0,0-1 6 15,-6-3 9-15,6 4 7 0,0-1-10 0,-7-4-19 0,7 1-17 16,-7 0-17-16,7 0-7 0,0-1-5 0,-6 1-1 0,6 0-1 0,-7-1 3 15,7-4 0-15,-6 6 3 0,6-2 1 0,-7 2-1 0,1-3 1 16,-1 2-5-16,7 0-11 0,-6 0-2 0,0-1 0 0,-2 1 1 16,-4 0 1-16,4 4 2 0,-4-1 2 0,6 0 1 0,-7 0 0 15,-1 4-1-15,2-3-5 0,-2 6-2 0,1-3-4 0,1 4-1 0,-3 0-1 16,4 3-2-16,-9 0-4 0,7 4-2 0,0 0-3 0,0 0-3 16,-1 4-4-16,8-1-8 0,-7 1-5 0,6 4-7 0,1-4-4 0,0 2-5 15,6-2-5-15,-8 3-4 0,8 1-4 0,8-1-4 0,-8-4-3 16,6 6-5-16,0-6-3 0,8 4-5 0,-2-4-2 0,2 1-3 15,-1-1-3-15,0 1-3 0,6-4-7 0,1 0-28 0,0 1-39 0,-1-6-40 16,1-1-39-16,6-2-36 0,-7 1-33 0,7-4-29 0,-6-4-26 0,6 1-25 16,-7-2-26-16,7-4-23 0,-1 0-21 0,3-5-8 0,-8-1 0 15,5 1 25-15,-5-5 37 0,0-2 40 0,6-1 39 0,-7 0 36 16,1-1 33-16</inkml:trace>
  <inkml:trace contextRef="#ctx0" brushRef="#br0" timeOffset="136726.21">23947 7213 12 0,'0'-11'134'0,"-6"-1"11"0,-1 5 11 0,1 1 9 15,6 2 11-15,-13 0 8 0,13 0 6 0,-13 0 9 0,13 4 7 0,-14 4-16 16,8 0-27-16,0 0-9 0,0 4-2 0,-1 1 1 0,0 3-1 16,1-1-2-16,-7 4-3 0,7 3-5 0,-2 1-4 0,2-2-2 15,-7 5-1-15,6 1-5 0,1-1-5 0,0 0-7 0,-1 3-7 0,1-3-9 16,-1 4-9-16,0-4-8 0,1 0-8 0,6 0-8 0,-6 0-8 16,6-1-5-16,-8-2-4 0,8-1-7 0,0-3-6 0,-6 4-5 15,6-8-4-15,0 3-5 0,0-3-8 0,0 0-5 0,0-4-7 0,0 1-2 16,6-1-2-16,-6-3-1 0,0-1 0 0,8 0 0 0,-8-3-1 0,6 0-1 15,0-3-2-15,1 0 0 0,0-1-2 0,-1-3-3 0,1-5-1 16,-1 2-10-16,7-1-10 0,0-4-8 0,-7 5-5 0,8-5-1 16,-8-1-3-16,7 1 1 0,-6 1 0 0,6 3 1 0,-7-3 1 0,-6 7 1 15,6-5 1-15,2 5 3 0,-2 0 2 0,-6 4 10 0,0-1 11 0,6 4 8 16,-6 0 6-16,0 0 3 0,-6 0 2 0,6 4 2 0,-6 3 2 16,6 0 3-16,-8 0 2 0,2 4 6 0,0 0 5 0,0 4 4 15,-1-4 5-15,0 3 3 0,1 1 1 0,-1 0 1 0,1 0-1 16,6-1 0-16,-6-3-1 0,6 3-1 0,0 1-3 0,0-4-4 0,0 4-3 15,0-1-11-15,6-3-12 0,-6 1-28 0,6-1-35 0,1 0-36 0,-1 0-36 16,8-4-30-16,-2 0-26 0,-6-3-22 0,14 0-20 0,-6-1-19 16,5-3-18-16,1 0-17 0,-8-3-19 0,8-5-11 0,0 4-10 15,5-3 15-15,-5-3 28 0,0-2 31 0,-7 1 33 0,7 1 28 0,-8-6 25 16,8 5 23-16,-7-4 81 0</inkml:trace>
  <inkml:trace contextRef="#ctx0" brushRef="#br0" timeOffset="137073.54">24208 7638 0 0,'13'-14'67'0,"-6"3"66"0,-7 0 17 0,6-1 18 15,-6 4 18-15,0-2 19 0,0 3 18 0,0-1 17 0,-6 4 18 16,-1-3-8-16,0 4-18 0,1-1-12 0,0 1-8 0,-2 3-6 15,-4 0-8-15,5 0-7 0,-6 0-7 0,0 3-10 0,7-3-10 0,-7 4-12 16,0 3-15-16,-1-4-12 0,2 5-12 0,-1-1-10 0,6 1-12 16,-6-2-9-16,7 6-11 0,-1-1-7 0,0-3-8 0,1 3-5 0,0-4-6 15,-1 4-7-15,7 0-4 0,0-4-7 0,0 0-5 0,0 4-4 16,0-3-6-16,0-1-2 0,7 0-4 0,-1-4-2 0,-6 5-1 0,6-4-2 16,1-1-3-16,6 1-1 0,-7 0 1 0,1-4-3 0,6 0 0 15,-6 0-4-15,5-4-6 0,-4 0-9 0,4 1-10 0,2-1-12 16,-8-4-10-16,7 2-7 0,0-2-3 0,-7 1-3 0,1-4-1 0,5 4 0 15,-4-4 0-15,-2 3 1 0,0-2 0 0,1 3 6 0,-7-1 4 16,7 1 11-16,-1-1 13 0,-6 5 11 0,0-2 11 0,0 2 6 16,0-1 4-16,0 4 2 0,0 0 4 0,0 0 2 0,0 4-1 0,0-4 1 15,0 3 2-15,0 5 0 0,-6-5 0 0,6 5-1 0,-7 4 0 0,7-5-1 16,0 3 0-16,-7-2 0 0,7 3 0 0,0-4-1 0,0 4 0 16,0 0-1-16,0-4 1 0,0 1-2 0,0-1 0 0,7 0-3 15,-7 0-1-15,7-3-8 0,-1 3-15 0,-6-2-21 0,7-1-27 16,-1-4-25-16,0 3-26 0,2-6-22 0,-2 3-20 0,6-4-19 15,-6-1-16-15,8 2-16 0,-8-5-14 0,8-3-12 0,-1 4-10 0,-7-4-2 16,8 0 5-16,-2 0 9 0,2-3 12 0,-8-1 19 0,7 1 21 0,-7-5 20 16,7 5 19-16,-6-6 17 0,-1 3 16 0</inkml:trace>
  <inkml:trace contextRef="#ctx0" brushRef="#br0" timeOffset="137389.84">24476 7425 0 0,'0'-18'85'16,"6"4"33"-16,-6 3 18 0,0 0 12 0,0 0 11 0,0 3 10 16,0 5 10-16,0-6 0 0,0 9-1 0,0-2-13 0,0 2-17 0,-6 0-6 15,6 2-1-15,0 3 1 0,-7 2 2 0,7 1-4 0,0 3-6 16,-7 0-2-16,7 0-6 0,-6 3-3 0,6 4-5 0,-7 1-4 15,7-2-4-15,0 6-7 0,0-4-8 0,-6 2-12 0,6 1-15 0,0-3-12 16,0 3-13-16,0-4-9 0,0 5-7 0,0-6-7 0,0 2-6 0,0-1-11 16,0 0-12-16,0-3-22 0,6-1-30 0,-6-3-28 0,0 4-26 15,0-4-24-15,0 1-19 0,0-5-16 0,0 3-14 0,0-6-13 16,0 4-11-16,0-5-12 0,0 1-11 0,-6-4-2 0,6 0 2 0,0 0 20 16,0-4 28-16,-8-3 31 0,8 3 32 0,-6-3 27 0,6-4 25 15,-6 4 23-15,6-4 20 0,-7 0 21 0,2-4 20 0,5 4 19 16,-8-4 21-16,2 1 16 0,6 3 15 0,-6-4 9 0,6 4 11 15,-7-4 5-15,7 5 5 0,0-1 1 0,-6 3-1 0,6-3-2 0,0 3-4 16,6 5-4-16,-6-4-6 0,0 2-8 0,7 2-7 0,-1-4-9 0,0 3-8 16,2 4-10-16,4-3-10 0,-6-1-10 0,8 0-9 0,-1 0-8 15,0 1-5-15,0 3-7 0,-1-4-6 0,2 1-15 0,-1 3-19 0,0-4-20 16,-1 1-19-16,2 3-23 0,-7-4-22 0,-1 4-26 0,0-4-29 16,1 0-13-16,-7 1-6 0,7-1-4 0,-7 1-2 0,-7-1 2 15,7 1 2-15,-7-5 12 0,7 4 19 0</inkml:trace>
  <inkml:trace contextRef="#ctx0" brushRef="#br0" timeOffset="137581.28">24149 7357 0 0,'-6'-5'125'0,"6"2"13"0,-6-1 5 0,6-1 2 0,-7 5 4 0,7-2 1 16,0-2 2-16,0 1 3 0,0-1 3 0,7 4-25 0,-7-4-39 0,6 4-24 15,0 0-18-15,1-3-12 0,-1 3-8 0,1 0-6 0,-1 0-4 16,1 0-4-16,5 0-1 0,-4 3-3 0,-2-3-3 0,7 0-4 15,-6 4-6-15,-1 0-13 0,1-4-15 0,-1 3-15 0,0-3-14 0,2 4-14 16,-2-4-19-16,0 2-23 0,-6-2-26 0,0 0-13 0,6 0-7 16,0-2-3-16,-6 2-1 0,0-4 1 0,8 1 3 0,-8-1 10 0,0-3 12 15</inkml:trace>
  <inkml:trace contextRef="#ctx0" brushRef="#br0" timeOffset="137759.17">24391 7033 14 0,'0'-8'141'0,"-7"-2"12"15,7 3 8-15,0 3 12 0,-6-4 9 0,6 6 9 0,0 2 6 0,-7-5 5 16,7 2 2-16,0 3-27 0,-7 0-44 0,7 0-26 0,0 0-20 16,0 0-12-16,0 3-12 0,-6 2-17 0,6 1-18 0,-6 2-24 15,6 3-30-15,0-5-26 0,0 9-27 0,-7-3-29 0,7 3-30 0,0-1-25 16,0 1-21-16,0-1-11 0,7-3-5 0,-7 4-2 0,0 1-2 16,6-7 5-16,0 3 10 0,1-2 14 0,0-3 18 0</inkml:trace>
  <inkml:trace contextRef="#ctx0" brushRef="#br0" timeOffset="138193.93">25042 7081 126 0,'0'0'165'0,"0"0"3"16,0 0 3-16,0 0 1 0,0 0 3 0,0 4 7 0,0-1 8 15,-7 5 11-15,7-4 13 0,0 3-22 0,-7 1-41 0,7 2-21 0,-5 1-9 16,-1 5-4-16,-3-3-1 0,9 3 1 0,-5 2 0 0,-1-4-1 15,-1 9 0-15,0-6-6 0,1 5-5 0,6-3-10 0,-7 2-11 0,1 2-15 16,6-1-17-16,-6 0-12 0,-1-1-9 0,7 1-7 0,-7 0-6 0,1 1-2 16,6-1-2-16,-6-4-2 0,-1 0-2 0,7 0-2 15,-8-3-2-15,8 3-2 0,-5-3 0 0,-2-4-1 0,7 4 1 0,0-4-1 16,-7 0 0-16,7-4-2 0,-6 1-2 0,6-1 0 0,0-4 2 0,0 1 0 16,0-1-2-16,0 1 1 0,0-4 1 0,0 0-4 0,0 0-2 15,0-4-4-15,0 1-2 0,0-1-2 0,6 1-1 0,-6-1-1 16,7-3 1-16,0 3-6 0,-2 0-4 0,3-3-5 0,-1 0-3 0,-1 4-1 15,0-1-3-15,1-4 1 0,0 8 1 0,-1-3 2 0,0 3 1 16,7-5 2-16,-6 10 3 0,0-5 2 0,-1 3 1 0,-1-3 4 16,-5 8 5-16,9-4 3 0,-9-1 3 0,6 4 2 0,-6-3 2 0,5 3 2 15,-5 1 4-15,0-1 0 0,0 0 3 0,-5 0 1 0,5 1 3 0,-6-5 3 16,6 5 4-16,-9-2 6 0,4 2 7 0,-1-4 5 0,-1 3 6 16,-6-3 1-16,6-1 2 0,-5 1 0 0,-2 0-1 0,2-1 1 15,5-3 0-15,-6 0-3 0,-1 0-2 0,8 0-6 0,-7 0-6 0,1-3-17 16,4-1-20-16,2 0-27 0,-7 1-29 0,7-5-30 0,-1 1-32 15,1-1-28-15,6 2-27 0,-7-2-27 0,7-3-27 0,0 4-23 16,0-4-21-16,0 4-11 0,7-4-5 0,-7 0 7 0,6 4 13 0,1-4 19 16,6 3 26-16,-7 0 28 0,0 5 31 0</inkml:trace>
  <inkml:trace contextRef="#ctx0" brushRef="#br0" timeOffset="138794.56">25074 7678 48 0,'8'8'107'0,"-2"-5"9"0,-6 1 7 0,6 0 7 0,-6-4 4 16,6 3 6-16,2-3 5 0,-2 0-13 0,0 0-22 0,1 0-14 15,-7-3-14-15,12 3-9 0,-4-4-5 0,-2 0-8 0,6 1-7 0,-4-1-7 16,-2 0-8-16,7-3-7 0,-6 3-3 0,6-3-6 0,-7 0-5 0,7-1-6 16,-6 1-4-16,-1 0-3 0,-1 0-2 0,4-1-1 0,-3-3-1 15,-1 3 1-15,3 1 0 0,-8-1 0 0,0 2 1 0,6 2 3 16,-6-3 4-16,0 3 5 0,0-4 6 0,-6 5 6 0,6 3 4 0,0-4 5 16,-8 4 4-16,8 0 5 0,-5 0 4 0,-1 0 7 0,-3 4 7 15,4-1 10-15,-1 1 10 0,-1 4 7 0,-6-1 6 0,7 0 1 16,-1 4 2-16,1-4-2 0,-1 4-2 0,0 1-3 0,1-1-4 0,0 0-4 15,-2 0-5-15,1 0-5 0,7 3-7 0,-5-3-11 0,5 0-12 16,0 0-8-16,0 0-9 0,0 0-8 0,0-4-6 0,0 5-5 0,5-1-3 16,2-4-3-16,-7 1-3 0,8-5-5 0,-2 4-6 0,0-3-12 15,1-1-16-15,0 1-14 0,6-4-16 0,-7 0-14 0,7 0-14 16,-6-4-12-16,4 1-10 0,-2-1-8 0,2-3-6 0,-3 4-3 16,5-5-3-16,-6 1 1 0,-1-1 4 0,6-2 9 0,-4 2 11 0,-2 0 16 15,0-3 14-15,1 1 14 0,0 2 14 0,-7-3 10 0,6 0 12 0,1 4 8 16,-7-4 8-16,0 4 9 0,6-4 8 0,-6 4 7 0,0 0 9 15,0-1 7-15,0 4 7 0,0 1 7 0,0-2 4 0,0 2 5 16,-6 0 2-16,6 3 4 0,0 0 3 0,0 0 4 0,-7 0 3 0,7 3 2 16,0-3 3-16,-6 3 0 0,6 5-1 0,-7-4-3 0,7 4-3 0,0-1-3 15,-7 0 0-15,7 0-3 0,0 4 1 0,-6-4-1 0,6 4-1 16,0-3-1-16,0 3-3 0,6-5-5 0,-6 6-5 0,0-1-6 16,7-4-2-16,-7 5-5 0,7-5 0 0,-7 4-3 0,6-4-2 15,1 1-3-15,-7-1-1 0,6 0-2 0,0-4-4 0,0 5-2 0,2-4-2 16,-2-1 0-16,-1-3-1 0,3 4 1 0,5-4-2 0,-6 0 2 0,-1 0 0 15,1 0 0-15,-1-4 1 0,1 1-2 0,5-1-1 0,-4-4 0 16,-2 5 0-16,0-4 0 0,1 0 1 0,-1-5-1 0,1 4 1 16,-7 2 0-16,5-6-1 0,-5 5 1 0,8-4-1 0,-8 4-1 0,0 0-1 15,0-4 0-15,0 3 1 0,-8 1 0 0,8-1 1 0,-5 1-1 16,-2 4 0-16,7-4-1 0,-6 3-1 0,-1 0-4 0,1 0-6 16,0 1-15-16,-8-1-21 0,8 4-21 0,-1-3-24 0,-6 3-21 0,7-4-23 15,-7 4-31-15,6 0-35 0,-1-3-21 0,-3 3-11 0,3-4-6 16,2 4-3-16,-6-4 2 0,12 0 6 0,-7 1 14 0,1-2 21 0,6-1 22 15,0 1 38-15</inkml:trace>
  <inkml:trace contextRef="#ctx0" brushRef="#br0" timeOffset="139945.37">25055 6685 2 0,'-6'8'125'0,"6"-5"4"0,-7 5 1 0,0-4 3 0,0-1 2 0,2 4 2 16,-1-3 3-16,-8 3 1 0,8 1 0 0,-8-5-31 0,1 5-44 15,1-4-26-15,-2 3-13 0,2 0-12 0,-3-3-8 0,3 3-9 16,5-3-11-16,-5 0-12 0,5 2-12 0,1-2-14 0,0 0-18 15,-2 0-22-15,2-1-25 0,6-3-13 0,0 0-4 0,0 0-4 0,0 0-1 16,0 0 1-16,0 0 5 0,0 0 7 0,0-3 7 0</inkml:trace>
  <inkml:trace contextRef="#ctx0" brushRef="#br0" timeOffset="140134.25">25212 6620 51 0,'0'0'162'0,"0"0"8"0,0 0 6 0,0 0 7 16,0-4 9-16,0 4 8 0,-7-4 9 0,7 4 6 0,0 0 6 0,0-3-25 16,0 3-40-16,-6 0-32 0,6 0-27 0,0 0-19 0,0-5-11 15,0 5-16-15,-7 0-19 0,7 0-22 0,0 0-28 0,0 0-24 16,0 0-24-16,0 0-24 0,0 0-21 0,0 0-22 0,0 0-23 0,0 0-25 16,7 5-24-16,-7-2-13 0,0-3-4 0,6 0 5 0,1 4 9 15,-7-4 17-15,6 0 16 0,0-4 17 0,1 4 16 0</inkml:trace>
  <inkml:trace contextRef="#ctx0" brushRef="#br0" timeOffset="140310.14">25374 6602 0 0,'0'0'76'0,"0"0"59"0,0 0 9 0,0 0 6 0,-6 0 10 0,6 0 6 16,0 0 6-16,0 0 5 0,-6 0 2 0,6 0-20 0,0 0-34 16,0-5-25-16,0 5-23 0,0 0-13 0,-7 0-10 15,7 0-16-15,0-2-16 0,0 2-20 0,0 0-23 0,0 0-21 0,0 0-23 0,0 0-23 16,0 0-25-16,0 0-24 0,0 0-23 0,0 0-11 15,0 0-6-15,0 0-2 0,0 0-1 0,0 0 7 0,0 0 8 0,0-5 13 0,0 5 13 16</inkml:trace>
  <inkml:trace contextRef="#ctx0" brushRef="#br0" timeOffset="141204.79">25042 6554 49 0,'0'0'109'0,"0"0"6"0,0 0 5 16,0 0 6-16,0 0 5 0,0 0 5 0,0 0 5 0,7-5-11 0,-7 5-23 16,0 0-13-16,0 0-11 0,0 0-7 0,0 0-4 0,-7 5-1 15,7-5-1-15,0 4 0 0,-7-1-2 0,7 1 0 0,-7-1 0 0,2 4-1 16,-1-3-2-16,-3 4-3 0,4 0-3 0,-1 1-1 0,-8-1-3 16,8 0-1-16,-7 3-4 0,7-1-3 0,-8-2-6 0,2 3-5 15,-3-1-5-15,3 2-5 0,-1-1-5 0,7 0-7 0,-7-4-4 0,-1 4-13 16,-5 0-15-16,6 1-15 0,7-5-17 0,-7 3-15 0,-1-2-14 0,2-1-15 15,-3 4-12-15,3-4-13 0,0 1-14 0,5-1-16 16,-6-3-15-16,7 3-17 0,-8-3-17 0,8-1 1 0,-1 1 8 0,1 0 11 16,-2-1 14-16,8-3 13 0,-5 0 12 0,5 0 13 0,0 0 62 0</inkml:trace>
  <inkml:trace contextRef="#ctx0" brushRef="#br0" timeOffset="141583.78">25165 6579 163 0,'-7'4'191'0,"7"0"8"0,0-1 9 0,0 2 5 0,-5-5 4 0,5 2 4 16,0-2 1-16,0 0 2 0,0 0 1 0,0 0-37 0,0 0-56 0,0 0-37 15,0 0-30-15,0 0-22 0,0-2-20 0,-6 2-27 16,6 0-26-16,0-5-27 0,0 5-28 0,0-3-29 0,0 3-29 0,0 0-29 16,0 0-27-16,0-4-14 0,-8 0-6 0,8 0-3 0,0 4-2 15,0-3 5-15,0-4 5 0,0 3 17 0,-6 1 20 0</inkml:trace>
  <inkml:trace contextRef="#ctx0" brushRef="#br0" timeOffset="141780.66">25212 6558 0 0,'0'3'25'0,"-7"1"121"0,7-1 4 0,-6 1 3 0,6-1 1 15,-7-3 1-15,7 4 0 0,0-4-1 0,0 0 0 0,0 0-11 16,0 0-20-16,0 0-34 0,0 0-45 0,0 0-33 0,0 0-28 0,0 0-21 16,0 0-22-16,0 0-25 0,0 0-27 0,0 0-20 15,0 0-11-15,0 0-6 0,0 0-2 0,0 0-2 0,0 0 0 0,7 0 5 16,-1 0 4-16,1-4 11 0,-7 4 95 0</inkml:trace>
  <inkml:trace contextRef="#ctx0" brushRef="#br0" timeOffset="141925.57">25309 6631 32 0,'0'3'144'0,"-6"1"7"0,6-4 5 0,0 3 5 0,0 1 4 16,-6-4 4-16,6 0 3 0,0 0 2 0,0 0 2 0,0 0-29 0,0 0-44 15,0 0-31-15,0 0-21 0,0 0-21 0,0 0-21 0,0 0-22 16,0 0-22-16,0 4-23 0,0-4-26 0,0 0-28 0,0 0-31 0,0 0-17 15,0 0-9-15,0 0-5 0,-7 0-2 0,7 0 0 0,-7 0 2 16,1 0 9-16,6 0 11 0</inkml:trace>
  <inkml:trace contextRef="#ctx0" brushRef="#br0" timeOffset="145745.57">23049 5117 78 0,'0'0'95'0,"0"0"1"0,0 0 1 0,0 0 2 16,0 0 2-16,0 0-4 0,0 0-7 0,0-3-17 0,0 3-26 15,-9-4-12-15,9 1-5 0,0 3-4 0,0 0 0 0,0-4-1 0,0 4-3 16,0-4 0-16,0 4-1 0,0 0-2 0,0 0 0 0,0-4-2 16,0 4 0-16,0-3-1 0,0 3-1 0,0-4 0 0,0 4-2 0,0-3-4 15,0 3-2-15,0 0-2 0,0-5 0 0,0 5-1 0,0 0 1 16,0 0 2-16,0 0-1 0,0 0-1 0,0 0 0 0,0-2 0 0,0 2 2 16,0 0-2-16,9 0 0 0,-9 0 0 0,0 0 1 0,6 0 0 15,-6 0-1-15,0 2-1 0,5-2 0 0,2 0-1 0,1 5 1 0,-2-2-1 16,0-3 3-16,1 4 1 0,6-1 2 0,-6 1 8 0,5 0 6 15,2 0 5-15,-3-1 3 0,9 4 1 0,-6-3 1 0,6 0-1 16,-8 4 1-16,2-5 0 0,5 4 0 0,1 0 0 0,-9 1 0 0,9-1-4 16,-5 0-2-16,4 0-7 0,-6 1-7 0,6 0-4 0,-5 3-4 15,5-4-1-15,1 4-1 0,-8-4 0 0,8 4-1 0,0-4 1 16,-1 4-1-16,1-3 0 0,0 3 0 0,-1 1 0 0,1-6-1 0,6 1 1 16,-7 5 1-16,1-6-1 0,6 6-1 0,-6-5 1 15,5 4-1-15,-5-4 0 0,0 4 1 0,6-3-2 0,-7 3 1 0,7-5-1 0,-6 3 0 16,6 1 0-16,-7-3 0 0,1 5 0 0,6-4 0 0,-7 1 0 15,1-1 0-15,6 0 0 0,-6-1 0 0,-1-1 0 0,1 2 0 0,-1 1 0 16,1-6 0-16,0 4-1 0,-8-3 1 0,8-1 0 16,-1-3 0-16,1 3 0 0,0-3 0 0,-1 5 1 0,1-5 0 0,0 0 0 0,-8 0-1 15,14 0 1-15,-13 0 0 0,7-5 0 0,0 5 0 0,-1 0-1 16,1-3 2-16,-8 3 0 0,8-3 0 0,0 3-1 0,-7-4-1 0,0 0 1 16,6 1-2-16,-5 3 2 0,5-3 0 0,-6-2 0 0,-1 1 0 15,2 1 0-15,-1-2-1 0,-7 3-1 0,8 2 1 0,-8-4 0 16,7 1 0-16,0-1 1 0,-6 0-1 0,-1 4 1 0,0-4-1 0,7 0 1 15,-6 4-1-15,0-4 0 0,-2 2-1 0,3 2 0 0,-2-5 1 16,1 3-1-16,-1 2-1 0,0-5-6 0,2 5-8 0,-2 0-7 16,0-3-7-16,-6 3-6 0,7-4-6 0,0 4-6 0,-7 0-7 0,6-4-9 15,-6 4-9-15,6 0-14 0,-6 0-14 0,0 0-19 0,0 0-21 16,0 0-5-16,0-4 2 0,0 4 4 0,0-3 6 0,0 3 6 16,0-4 5-16,0 1 7 0,0-1 20 0</inkml:trace>
  <inkml:trace contextRef="#ctx0" brushRef="#br0" timeOffset="180608.87">588 7349 0 0,'0'0'82'0,"-7"-4"2"0,0-1 2 0,7 5 1 0,-6-2 1 0,6-2 3 15,-6 4 0-15,6-3-17 0,-7 3-26 0,7-4-12 16,0 4-5-16,-6-4-3 0,6 4 1 0,0-3 4 0,0 3 3 0,-7-5 2 0,7 5 1 16,0-4 2-16,0 4 1 0,0-3 1 0,-7 3-1 0,7-4 1 15,0 4 0-15,0-2-1 0,-6 2-1 0,6 0-1 0,0 0-3 0,0 0-2 16,0 0-4-16,0-5-4 0,0 5-3 0,0 0-3 0,0 0-3 15,0 0-2-15,0 0-1 0,0 0-2 0,0 0-3 0,0 0-1 16,0 0-4-16,0 0-1 0,0 5-2 0,6-5-2 0,-6 0 1 0,7 2-1 16,-7 2-1-16,7-1 2 0,-1 1 0 0,1 1 0 0,-1-2 0 15,0 5 0-15,1-5 1 0,0 3 0 0,-2 3 1 0,2-1 0 16,6-2 2-16,-6 2 0 0,5-1 1 0,-4 1 0 0,5 2 1 0,-1-3 1 16,-4 5 1-16,4-5 0 0,1 3 2 0,1 2-1 0,-3-1 2 15,4-5 0-15,-3 6 1 0,8-1 1 0,-7 0 0 0,0 1 1 16,0-2 0-16,7 1 1 0,-7 0 0 0,6 0 1 0,-7 0-1 0,9 0 0 15,-8-4 1-15,6 4 0 0,1 1-1 0,-2-6 2 0,2 6-2 0,1-4 2 16,-2-1 1-16,1 0 0 0,0 0 1 0,-9 1 0 0,9-1 0 16,-1 0 1-16,2-4 1 0,-1 5 0 0,-1-4 2 0,1 3 0 15,-9-3 0-15,9-1 0 0,0 0-1 0,-6 2 1 0,6-2 0 16,-1 1-1-16,-6-4 0 0,6 3-1 0,1 1 0 0,-7 0 0 0,7-4-2 16,-1 3-1-16,-6 1-1 0,7-4 0 0,-1 4-1 0,1-4-1 0,0 3 0 15,-1-3-2-15,0 5-1 0,1-5 0 0,-1 0 1 0,1 4-1 16,0-4-1-16,-1 0-3 0,1 3 1 0,-1-3-1 0,1 0-1 0,0 0 1 15,-2 0 0-15,2 0 0 0,7 0-1 0,-7 0 0 0,-2 0 0 16,9 0-1-16,-8 3-2 0,0-3 1 0,1 0 0 16,7 0 1-16,-9 0 0 0,2 0 0 0,0 0 0 0,-1 0 0 0,1 0-1 0,0 0 0 15,-1 0-1-15,1 3 1 0,-8-3-2 0,8 0 0 0,0 0 2 16,-7 0-2-16,7 0-1 0,-1 5 1 0,-6-5-1 0,6 0-1 0,1 0 2 16,-6 0-1-16,5 3 2 0,0-3-2 0,-6 0 1 0,7 0 0 15,-1 0-1-15,-6 4 1 0,7-4-1 0,-7 0 1 0,7 0-1 0,-1 4 1 16,1-4 0-16,-8 0 0 0,8 0-2 0,-6 0-1 15,5 0 0-15,1 4 0 0,-1-4 1 0,0 0 0 0,-7 0 2 0,8 0-1 16,1 0-1-16,-2 0 0 0,1 0 1 0,0 0-2 0,-2-4 0 16,2 4 1-16,0 0 1 0,-1 0-2 0,1 0 0 0,6 0 0 0,-8 0 0 15,2-4 0-15,1 4 0 0,-2 0 0 0,7-4 0 0,-6 4 1 16,0-3 0-16,-1 3 0 0,1-5-1 0,6 5 2 0,-7-3 0 0,1 0-1 16,0 3 2-16,-1-3-1 0,0 3 0 0,1-4-1 0,6-1-1 15,-8 5 1-15,2-3 0 0,0-1 0 0,0 0 0 0,0 1 1 0,-1-1 0 16,7 0 0-16,-6 1-1 0,-1-1-1 0,1 1 1 0,0-2-1 15,-1 2 0-15,1-4 0 0,-2 3 1 0,2 1-2 0,0-5 1 0,0 4-1 16,-1 1 0-16,1-1-1 0,-1 1 1 0,1-4 1 0,0 3 1 16,-1 0-1-16,-6 0 1 0,6 1-1 0,1-1-1 0,-6 1 1 15,5-1 0-15,-6 1 0 0,6-1 0 0,-5 0 0 0,-2 0 0 0,8 4 0 16,-7-3-1-16,0-2 0 0,0 5 0 0,-1-3 0 0,8 0-1 0,-6 3 0 16,-1-5 0-16,-1 2 0 0,2 3 2 0,-2-4-1 0,2 1 0 15,5 3 1-15,-6-5 0 0,0 2 0 0,1 3 0 16,-2-3 0-16,8-1 0 0,-7 4 0 0,1-4 2 0,4 1-1 0,-4-1 2 0,-2 0-3 15,9 4 0-15,-9-4 0 0,8 1 1 0,-7-1-1 0,7 1-2 16,-8-1 0-16,8 4 0 0,-8-3 1 0,9-1 1 0,-9 0 0 16,8 0-2-16,0 1-1 0,-7-1 1 0,6 1 1 0,0-1 1 0,-5 1 1 15,6-1-2-15,-8 0 1 0,8 0 0 0,-7 1 1 0,6-5-1 16,-6 5 0-16,7 0-1 0,-7-2 0 0,1-2 1 0,5 2 0 16,-6 2 0-16,0-3-1 0,0 1-1 0,-1 2 1 0,9 0 1 0,-9-6 0 15,1 6 0-15,1-1-1 0,-2 1 0 0,2-4 1 0,-2 3 0 0,-5 0 1 16,13-3-1-16,-15 3 1 0,10 1-1 0,-3-1 1 0,2 1 0 15,-2-1-1-15,1 0 0 0,1-3-1 0,-3 3 1 0,4 0 0 16,-3 1 0-16,2 3 0 0,-1-8-2 0,-1 5 1 0,2-1 0 0,-2-1 0 16,-4 3-1-16,4-2 1 0,1 1 2 0,0-1-1 0,-1 0 0 15,-5-4 0-15,7 4 0 0,-1 1 0 0,-6-1-1 0,6-3 1 0,-7 4 0 16,7-1 0-16,-6-4 0 0,4 5-1 0,-3-4 0 16,4 2-1-16,2-1-1 0,-7 2 0 0,6-3 2 0,-1 3 1 0,-4-4-1 15,4 6 1-15,1-6-1 0,-6 0 0 0,6 5 0 0,-2-4-1 0,4-1 0 16,-2 5 0-16,0-6 1 0,0 2 0 0,0 5 3 15,-6-6-1-15,5 0-2 0,2 4-1 0,-8 1-1 0,7-3 0 0,-6 0 0 16,-2 0-1-16,3 2 1 0,-2 0 0 0,0-3-3 0,2 3-10 0,-2 0-17 16,-6 2-25-16,6-3-30 0,-6-2-31 0,6 4-30 0,-6-1-33 15,0 0-35-15,0 0-16 0,0-3-9 0,0 4-3 0,0-1-3 0,-6-3 0 16,0 2 2-16,6 2 12 0,-6-4 15 0,-2 3 25 0,2 1 95 16</inkml:trace>
  <inkml:trace contextRef="#ctx0" brushRef="#br0" timeOffset="-150350.02">1689 8206 65 0,'-7'-4'145'0,"1"1"9"0,-1-1 8 0,1 0 8 16,6 4 9-16,-7-4 8 0,1 2 5 0,0-4 10 0,-2 6 8 0,2-2-25 16,6 2-44-16,-6 0-20 0,6 0-8 0,0 0-4 0,0 0-6 15,-7 0-7-15,7 0-7 0,0 2-10 0,0-2-7 0,0 6-5 0,0 0-4 16,0 2-3-16,0-1-1 0,0 3-1 0,0 2 0 0,7 3-2 15,-7-1-3-15,0 4 0 0,6 1-1 0,-6-1 1 0,0 5 3 0,0-6 2 16,0 5-1-16,6 0 1 0,-6 1-1 0,0-6-5 0,0 10-9 16,0-5-9-16,0-5-9 0,0 6-6 0,0-1-2 0,0 0-2 15,0-5-3-15,0 3-2 0,0-3-3 0,0-2-2 0,0 4-2 0,0-9 0 16,0 5-2-16,0-4-2 0,0-4 0 0,0 0 0 0,0 1 2 16,0-4 1-16,0 3-1 0,0-7-1 0,0 4 1 0,0-4-1 15,0 0-1-15,0 0 2 0,0 0 2 0,0-4 2 0,8 0 2 0,-8 1 2 16,0-1 2-16,0-4-1 0,6 1 0 0,-6 0-1 0,6-4 1 15,1 0-2-15,-1-3-1 0,1-1 0 0,-1 0 1 0,1 1-1 0,-1-5-3 16,1 1-2-16,6 3-3 0,-7-3-2 0,8 3-4 0,-8 1 0 16,0 2-1-16,7 2 0 0,-6 3 0 0,6-5 1 0,-7 4 1 0,2 6 0 15,4-3-2-15,-6 3 0 0,1-3-1 0,6 5 0 0,-6 0-2 16,-1 0 2-16,7 5 1 0,-6-3 1 0,-1 3 0 0,0-3 0 0,2 6-3 16,-2-4 0-16,0 4 0 0,-6-1 0 0,7 3 2 0,-7-1 1 15,0 1 1-15,0-3 0 0,0 5 1 0,0-2 1 0,0 1 3 0,-7 0 1 16,7 3 0-16,-6-2 2 0,0 3 2 0,-2-5 1 0,2 2 2 15,-7-1 1-15,6 0 1 0,-5-1 1 0,5 1 0 0,-6-3 0 16,6-1 2-16,-5 0-1 0,6 0-1 0,-8-3-2 0,8 0 1 0,-8 0-1 16,1-4 0-16,7 3-3 0,-8-3-3 0,8 0-3 15,0 0-3-15,-7 0-8 0,6-3-11 0,1 3-22 0,-1-4-25 0,1 0-25 16,-1 0-25-16,7-3-22 0,-6 0-19 0,6 0-18 0,0-1-17 0,0 1-14 16,6-3-17-16,-6 1-16 0,7-1-18 0,-1-1-9 0,7 0-4 15,-6 0 11-15,6 0 22 0,-1-3 22 0,2 2 24 0,-1 1 21 0,0 0 20 16,0 1 17-16,1-2 79 0</inkml:trace>
  <inkml:trace contextRef="#ctx0" brushRef="#br0" timeOffset="-150049.22">2008 8470 0 0,'0'0'68'0,"7"3"47"0,-7-3 5 0,0 0 4 0,0 4 3 15,-7 0 4-15,7 3 3 0,0-3-4 0,-7-1-6 0,1 4-13 16,6 2-15-16,-7-3-13 0,7 5-11 0,-6-3-7 0,6 3-7 16,-6-1-4-16,6 2-4 0,0 3-4 0,0-5-3 0,0 2-2 15,6-3-5-15,-6 3-3 0,6-1-5 0,1 0-6 0,-1 1-6 0,1-6-4 16,0 5-5-16,5-3-2 0,2-1-3 0,-8-3 0 0,7 3-1 15,1-4 0-15,-2 1 0 0,1 0 1 0,0 0 1 0,-7-4 1 0,8 0 0 16,-1 0 1-16,0-4 2 0,-6 0 2 0,5 4 1 0,-5-4 3 16,6-3 1-16,-6 4 1 0,-2-4-1 0,2-1 4 0,-7 1 2 0,7-1 1 15,-7 2 1-15,6-3 2 0,-6-1 2 0,-6 3 2 0,6-1 3 16,-7 1 3-16,7 0 0 0,-7 0 0 0,2-1 1 0,-8 0 1 0,6 4-1 16,0-3-1-16,-5 4-1 0,5-1-1 0,-6 1-3 0,0-1-2 15,6 4-5-15,-6-4-4 0,7 4-5 0,-8-4-7 0,8 4-9 0,0 0-16 16,-7 0-22-16,6 0-23 0,1 0-22 0,-1 4-24 0,7-4-25 15,0 0-29-15,0 0-31 0,0 0-14 0,0 0-7 0,0 0-4 16,0 0-1-16,0-4 4 0,7 1 3 0,-1-4 15 0,1 3 21 16,6-3 20-16,-7-4 137 0</inkml:trace>
  <inkml:trace contextRef="#ctx0" brushRef="#br0" timeOffset="-149839.33">2366 8199 65 0,'0'0'131'0,"0"0"7"0,0 0 5 0,0 0 7 15,0 3 6-15,-7 1 6 0,7 0 6 0,0 0-3 0,0 3-6 16,0 4-17-16,-6 0-25 0,6-1-12 0,0 6-7 0,0-2-6 0,0 1-5 16,0 2-6-16,0 3-5 0,6-3-4 0,-6 2-6 0,0 0-6 0,0-2-5 15,7 2-7-15,-7-1-8 0,7 1-8 0,-7 3-11 0,7-8-7 16,-7 4-5-16,6 1-5 0,0-1-3 0,-6-3-5 0,8 0-5 16,-2-1-16-16,0 1-18 0,-6-5-22 0,6 2-22 0,1-1-18 0,-7 0-17 15,7-4-17-15,-7 0-15 0,0-3-19 0,0-1-20 0,0-3-12 16,0 0-6-16,0 0-1 0,0 0 2 0,0 0 14 0,-7 0 20 15,7-3 19-15,-7-5 21 0</inkml:trace>
  <inkml:trace contextRef="#ctx0" brushRef="#br0" timeOffset="-149698.34">2380 8590 44 0,'-7'-11'124'0,"7"4"9"0,-7 0 8 0,7-1 9 0,-7-2 7 15,7 3 4-15,-6-2 3 0,6 3-9 0,0 2-18 0,0-3-19 0,0-1-21 16,0 1-17-16,6 0-11 0,1 3-11 0,0-3-11 0,0-1-8 16,-1 0-9-16,8 1-8 0,-8 5-7 0,6-6-4 0,2 0-5 0,-8 4-4 15,6-3-6-15,3 4-10 0,-10-4-15 0,8 3-16 0,1 0-19 0,-8 0-20 16,1 4-19-16,-1-3-23 0,1-1-22 0,-7 4-13 0,0 0-5 15,0 0-3-15,0 0 0 0,-7-4 1 0,1 4 2 0,-1 0 11 16,1 0 14-16</inkml:trace>
  <inkml:trace contextRef="#ctx0" brushRef="#br0" timeOffset="-149508.46">1988 8356 115 0,'-6'-11'133'0,"0"3"5"0,-2-2 7 0,2-2 2 15,6 5 1-15,-6 0 2 0,6-4 1 0,0 4-13 0,6-1-23 0,-6 2-25 0,6-2-28 0,2 0-18 0,-2 1-10 0,0 4-8 16,7-5-8-16,-6 5-6 0,6-5-5 0,0 5-3 0,-6 3-2 16,6-5-3-16,0 5-2 0,0 0-9 0,-1 5-13 0,2-2-16 15,-2 5-18-15,2-1-29 0,-1 4-31 0,-7 0-16 0,8 3-9 0,-8 5-3 16,0-5-2-16,-6 9-1 0,7-2 0 0,-7 1 2 16,0 0-1-16,0 1 9 0,-7 2 121 0</inkml:trace>
  <inkml:trace contextRef="#ctx0" brushRef="#br0" timeOffset="-149376.54">2086 9012 128 0,'-6'18'168'0,"0"1"4"0,-1-5 3 0,0 1 1 16,1-4 1-16,-1-1-1 0,1-2 0 0,6-4-2 0,-7 3-2 0,7-7-40 15,0 4-63-15,0-4-49 0,7 0-43 0,-1 0-36 0,-6-4-36 16,7-3-30-16,-1 3-26 0,8-4-14 0,-2-2-5 0,-6 3-4 16,8-5 0-16,-2-2 1 0,9 3 1 0,-9-4 4 0,8 4 7 0</inkml:trace>
  <inkml:trace contextRef="#ctx0" brushRef="#br0" timeOffset="-149202.22">3103 8700 19 0,'26'-3'128'0,"-7"3"8"0,1 0 12 0,-7 0 9 0,-7 3 9 0,0-3 5 0,2 4 6 0,-2-1 7 0,-6 1 7 16,6 4-24-16,-6-1-40 0,-6 1-22 0,6-1-11 0,0 0-6 16,-6 4-4-16,-2 0-7 0,2-3-14 0,0 2-10 0,-2 1-10 0,3 1-21 15,-1-2-26-15,-1-3-37 0,0 5-43 0,1-5-43 16,6 3-43-16,-6-2-21 0,6-4-11 0,-7 3-7 0,7-3-1 0,0 0-1 15,0-4-1-15,0 0 2 0,0 0 3 0,0 0 13 0,7 0 66 16</inkml:trace>
  <inkml:trace contextRef="#ctx0" brushRef="#br0" timeOffset="-148889.89">3950 8327 163 0,'-7'-4'180'0,"1"-4"10"0,-7 1 13 0,7 5 9 0,-8-6 6 0,8 0 3 16,-8 4 3-16,8-3 1 0,-7 3 1 0,7-2-40 0,-8 6-59 15,8-5-32-15,-8 2-19 0,2 3-11 0,6 0-8 0,-8 0-8 16,1 0-8-16,7 3-5 0,-7 2-2 0,6 1-2 0,-5-2-1 0,4 3-2 16,2 5 1-16,0-4 0 0,-1 1-2 0,1-1-2 0,-1 4-1 15,7-2-4-15,0 1-2 0,0 4-4 0,0-4-4 0,0 0-4 0,7-4-4 16,-7 4-3-16,6 0-2 0,1 0-1 0,-1-4-1 0,0 1-1 15,2 0-1-15,-2-1-3 0,0-5-4 0,1 6-8 0,0-8-10 0,-1 4-12 16,7-4-14-16,-7 0-13 0,1 0-12 0,6-4-12 0,-7 4-11 16,0-8-14-16,8 1-11 0,-8 0-13 0,1-4-14 0,6 0-11 15,-6 1-11-15,-1-5-12 0,0 1-11 0,2-2 0 0,4-2 10 0,-6-1 10 16,2-3 11-16,-2 5 12 0,0-6 12 0,-6 1 13 0,7 1 20 0</inkml:trace>
  <inkml:trace contextRef="#ctx0" brushRef="#br0" timeOffset="-148674.49">3983 8008 11 0,'0'0'130'0,"-8"0"9"0,8 0 7 0,-6 4 7 0,0 4 7 16,6-6 7-16,-7 5 6 0,1 5 6 0,-1-4 3 0,7 1-13 16,-6 7-21-16,-1-1-9 0,7-1-5 0,-6 5-1 0,6-1 1 0,-6 0-2 15,-2 1-5-15,8 3-2 0,0-5-3 0,-6 6-4 0,6-5-3 16,0 0-9-16,0 5-11 0,0-6-12 0,6 3-14 0,-6-6-12 16,0 4-11-16,8-3-12 0,-8 3-10 0,0-3-6 0,6-1-4 0,-6-3-5 15,6 5-6-15,-6-7-4 0,7 3-2 0,-7-1-11 0,0 0-13 0,6-4-22 16,-6 4-23-16,0-3-23 0,0-5-21 0,0 5-18 0,0-4-16 15,0-1-19-15,0 1-18 0,-6-4-19 0,6 3-23 0,-7-3-17 16,1 0-20-16,0-3 0 0,-2 3 8 0,2-4 20 0,0-3 22 0,0 2 23 16,-2-1 21-16,-4-2 18 0,5-3 21 15</inkml:trace>
  <inkml:trace contextRef="#ctx0" brushRef="#br0" timeOffset="-148210.75">3754 8290 0 0,'0'-11'126'15,"-6"1"11"-15,6-2 5 0,0 1 4 0,-6 0 2 0,6 4 1 0,6-5 3 16,-6 6 0-16,6-2 2 0,-6 1-28 0,14-1-42 0,-8 0-24 15,0 2-12-15,7-2-9 0,-6 1-8 0,6 3-5 0,-1-2-6 0,2 1-3 16,-1 2 0-16,0-1-2 0,0 4-2 0,1-4-2 0,-2 4-1 16,2 0-1-16,-2 4 0 0,1-4-2 0,0 4-2 0,0-1-1 15,1 5 0-15,-2-5-1 0,-5 5 1 0,6 0-2 0,-6 1-1 0,-1-1 2 16,0 4 0-16,2-1 4 0,-8 3 3 0,6 1 4 0,-6-1 5 16,0 2 6-16,0 1 4 0,0-2 5 0,0 4 4 0,0-2 4 15,0 2 3-15,0-4 3 0,0 4 3 0,0-2-1 0,-6-2-1 0,6-1-1 16,0 1-5-16,0-1-2 0,0-2-6 0,0 3-6 0,0-5-4 0,0 2-6 15,6-1-4-15,-6-5-4 0,0 3-5 0,6-6-4 0,-6 4-3 16,6-3 1-16,-6-1-2 0,6-3 0 0,-6 0 0 0,8 0 1 16,-2 0 0-16,-6-3-1 0,6-1 0 0,1 1 1 0,0-4 0 0,-7-2 1 15,7 3-1-15,-1-2 2 0,0-3 0 0,0 0 1 0,2 1-1 16,-2-2 0-16,0 2-2 0,1-5 1 0,-7 3-1 16,6 2 1-16,1-5 1 0,-7 4 0 0,7 1-2 0,-7-2 2 0,6 1 1 0,-6 0-2 15,0 4 0-15,6 0 0 0,-6 0 0 0,0 3 0 0,0 0 2 0,7 0 0 16,-7 1-1-16,0 3 0 0,0 0 0 0,0 0 1 0,0 0 2 15,0 0 4-15,0 3 6 0,0 1 7 0,0 0 10 16,0 0 8-16,0 3 9 0,0 0 3 0,0 4 4 0,0-4 2 0,0 4 4 16,0 1 2-16,0-2 0 0,0 1 1 0,0 0-1 0,0 0-5 0,0 0-4 15,0 1-9-15,6-3-8 0,-6-1-10 0,0 4-8 0,7-5-5 0,-7 0-4 16,6 0-5-16,-6 1-4 0,6-1-2 0,2-3-2 0,-8 2-11 16,6-1-19-16,1-5-24 0,-1 4-27 0,-6-4-23 0,6 0-25 0,1 0-21 15,0 0-22-15,-7-4-27 0,6-1-31 0,0 2-19 0,-6 0-14 16,8-5-7-16,-8 2-3 0,6-3 9 0,-6 2 17 0,6-3 22 15,-6-2 27-15,0 4 24 0,0-1 36 0</inkml:trace>
  <inkml:trace contextRef="#ctx0" brushRef="#br0" timeOffset="-147976.35">4204 8191 0 0,'-7'-4'135'0,"1"2"11"0,6-6 7 0,-7 4 8 0,1 1 5 15,6 3 4-15,-6-5 2 0,6 2 2 0,0-1 0 0,0 4-25 16,0 0-41-16,0-4-25 0,0 4-20 0,0 0-13 0,0-3-8 0,6 3-8 15,-6 0-6-15,6 0-6 0,1 0-7 0,-7 3-2 0,6-3-3 16,1 4 1-16,-1-4-1 0,-6 7 1 0,6-2-2 0,2 2 0 16,-2 1-1-16,-6-2-1 0,0 2-1 0,7 3 0 0,-7 0 0 0,0 0-1 15,0 0-3-15,0 3-4 0,-7-2-4 0,7 2-9 0,0-3-11 16,0 3-12-16,-6-2-15 0,6 3-13 0,0-5-14 0,0 1-13 0,0 0-13 16,0 0-15-16,0-4-17 0,0 4-15 0,6-3-15 0,-6-1-5 15,7 1-1-15,-1-5 7 0,0 4 8 0,1-3 13 0,0-4 13 16,5 3 13-16,-4-3 99 0</inkml:trace>
  <inkml:trace contextRef="#ctx0" brushRef="#br0" timeOffset="-147380.22">4517 8349 0 0,'0'-4'101'0,"6"-4"11"0,-6 6 7 0,7-2 9 16,-7-4 8-16,0 5 10 0,0-2 8 0,-7 2-7 0,7-1-15 0,0 2-12 16,-6-3-14-16,6 2-5 0,-7-1-5 0,1 4-2 0,0-4-1 0,-2 4-2 15,2-4 0-15,0 4-5 0,-1 0-4 0,-7 0-3 0,8 0-4 16,0 4-4-16,-1-4-2 0,1 4-1 0,-7 0-3 15,7 4-2-15,-1-6-4 0,0 5-4 0,1 1-3 0,-1 0-5 0,7 3-4 16,-6-4-4-16,0 0-3 0,6 4-3 0,-7-4-6 0,7 4-4 0,0-3-2 16,0 3-2-16,-7 0-4 0,7-4-1 0,7 0-4 0,-7 4-2 15,0-3-2-15,0 0-1 0,0 1 1 0,7-1-4 0,-7 0-1 0,6-1 0 16,0-3-1-16,-6 3 0 0,7-4-1 0,-1 1 0 0,1 4 0 16,-7-8 2-16,7 3 1 0,-1 1-1 0,0-4-3 0,1 0 1 15,-1 0 0-15,-6 0 0 0,7 0 1 0,-1 0 0 0,-6-4 0 0,6 1-2 16,2 3 0-16,-2-3 0 0,-6-6 1 0,7 6 1 0,-1-1-2 0,0-3 0 15,2 4 2-15,-8-5-1 0,6 1-1 0,0 0 1 0,1 0-1 16,-1 2 0-16,-6-6 0 0,7 4 1 0,-1 0-1 0,1 0 0 16,-2-1 0-16,3 4-1 0,-1-3 0 0,-7 0 1 0,5 4-1 0,2-2 1 15,-7 2 0-15,7-1 0 0,-7 4-1 0,7-4 2 0,-7 4 0 0,6 0 0 16,-6 0 1-16,0 0 1 0,6 0 0 0,-6 0 0 0,0 4 2 16,0-4 0-16,0 4 1 0,0 4 0 0,0-5 2 0,0 0-1 15,0 1 1-15,0 3 0 0,0 1-1 0,0-1 2 0,0-3 1 16,0 3 3-16,0 0 2 0,0 1 2 0,0-5 3 0,0 4 1 0,0-2 1 15,0 2 1-15,0-4-1 0,0 1 0 0,0 0 0 0,7 0 1 16,-7-1-1-16,0-3-2 0,0 4-1 0,0-4-4 0,6 3-3 0,-6-3-3 16,0 0-2-16,7 0-1 0,-7 0-3 0,7 0 0 0,-7-3 0 15,6 3 0-15,0-4-2 0,2 1 0 0,-8-1 0 0,6 0 1 16,0 0 2-16,0 1 0 0,1-2-1 0,-1 3-1 0,8-5-2 16,-14 2 0-16,5 2 0 0,2-1 1 0,1 0-2 0,-2 0 0 0,0 4 2 15,0 0-2-15,-6-3 0 0,8 3-1 0,-2 0 1 0,-6 3 0 0,6-3 1 16,1 4 1-16,-7 0 0 0,6 0 2 0,-6-1 1 0,7 4 1 15,-7-2-1-15,7 2 0 0,-7 0-1 0,0 1 1 0,0-1 1 0,6 0 0 16,-6 0-1-16,0 1-1 0,0-1 0 0,5 0-2 0,-5 1 0 16,0-1-11-16,0 0-13 0,0-3-22 0,0 3-26 0,-5-3-25 0,5 0-25 15,0 3-22-15,-6-4-24 0,6 2-28 0,-7-3-30 0,7-2-21 16,-7 4-13-16,1-4-7 0,-1 0-3 0,-5-4 7 0,4 4 12 16,2-2 21-16,-6-3 27 0,4-2 24 0,-4 0 38 0</inkml:trace>
  <inkml:trace contextRef="#ctx0" brushRef="#br0" timeOffset="-147178.29">4471 8206 0 0,'0'-7'128'0,"0"3"21"15,0-4 3-15,0 8 3 0,0-2 1 0,0 2 0 0,0 0 1 16,0 0 1-16,0 0 0 0,7 0-20 0,-7 2-29 0,6-2-23 0,-6 4-17 16,6 0-12-16,-6 3-6 0,8-3-4 0,-8 4-1 0,0-1-2 15,6 0 0-15,-6 0 1 0,0 4-1 0,0-4-2 0,0 4 0 0,-6-3-7 16,6 3-7-16,0-4-15 0,0 4-21 0,-8 0-25 0,8-3-28 15,-6-1-31-15,6 3-32 0,-6-2-28 0,6-4-25 0,-7 3-11 0,1-3-6 16,-2 0-3-16,2-4-2 0,6 0 1 0,-6 0-1 0,-1 0 10 16,7-4 13-16</inkml:trace>
  <inkml:trace contextRef="#ctx0" brushRef="#br0" timeOffset="-147015.89">4413 8081 59 0,'0'-11'151'16,"-7"5"9"-16,7-6 7 0,0 5 4 0,0-1 3 0,0 4 2 15,7-2 2-15,-7-1 0 0,6 2-1 0,0-2-32 0,1 3-47 0,-1 0-30 16,7 1-23-16,1 3-11 0,-8 0-10 0,7 0-8 0,1 0-8 16,-2 0-14-16,1 3-17 0,7 1-23 0,-7 0-25 0,-1 3-33 15,9 0-37-15,-9 4-19 0,1-3-8 0,7 3-4 0,-6 1-3 0,-2-2-1 16,1 5 0-16,7-4 1 0,-8 3 1 0,2-3 10 0,-2 4 66 16</inkml:trace>
  <inkml:trace contextRef="#ctx0" brushRef="#br0" timeOffset="-146490.15">4993 8404 0 0,'0'0'42'0,"0"3"113"0,0-3 17 0,0 0 13 15,0 0 13-15,-7 0 10 0,7 0 9 0,-6 0 7 0,6 0 8 0,-7 0-7 16,7 0-15-16,-7 0-23 0,7 0-26 0,-6 0-16 0,0 4-12 16,-2-4-7-16,1 4-5 0,2 3-5 0,-9 7 96 15,8-6-111-15,0 4-4 0,-1-3-5 0,1 3-5 0,0 3-8 0,-2-1-5 16,2 1-6-16,6 0-7 0,-6-1-7 0,6 1-10 0,-7-4-10 15,7 3-7-15,0 2-7 0,0-7-6 0,0 3-5 0,0-1-3 16,7 0-3-16,-7-3-2 0,6-1-3 0,-6 0 0 0,6 0-2 0,2-3 1 16,-8 0-1-16,6 0-1 0,0-4-1 0,1 0-6 0,-7 0-9 15,6-4-8-15,0 0-6 0,1 0-11 0,0-3-9 0,-2 0-10 16,2 0-7-16,1-4-9 0,-2 0-7 0,0-1-8 0,1 2-9 0,0-2-8 16,-7-3-8-16,6 1 1 0,-6-1 5 0,7 1 5 0,-7-1 5 0,0 1 8 15,0 2 9-15,6-2 10 0,-6 3 10 0,0-1 12 0,0 3 9 16,-6 1 11-16,6 0 11 0,0 4 11 0,0 1 10 0,0-1 7 15,0 1 5-15,0 3 2 0,0 0 3 0,0 3 2 0,0 1 2 0,0-1 1 16,-7 1 1-16,7 4 1 0,0 0 2 0,0-1 2 0,0 3 3 0,0 5 2 16,0-4 5-16,0 7 4 0,0-4 8 0,0 5 7 0,0 0 6 15,0 2 4-15,0-2 8 0,0 3 5 0,0-1 5 0,0 2 3 16,0-1 3-16,0 0 4 0,0 0 2 0,0 0 3 0,0 0 2 0,0 0 0 16,0-1-1-16,0 2-3 0,0-2 1 0,0-2-3 0,0 3-4 15,0 0-2-15,-6-4-4 0,6 0-4 0,0 1-5 0,-7-1-5 16,7 0-8-16,0-3-7 0,-7 0-9 0,7-1-4 0,-6-2-6 0,6-2-5 15,-6-3-6-15,-2 5-4 0,8-5-5 0,-7 1-1 0,7-6-5 16,-5 6-1-16,-2-4-2 0,0 0-2 0,7-4 0 0,-6 3-1 0,0-3-1 16,-1 0 0-16,7-3-2 0,-6 3 0 0,0-4 0 0,-2-3-15 15,2 2-22-15,6-1-32 0,-6-5-35 0,6-1-39 0,-7 2-38 0,7-1-33 16,0-4-31-16,0 1-38 0,7-1-40 0,-7-4-23 0,6 1-11 16,0-1-8-16,2 2-4 0,-2-2 12 0,0 1 21 0,1 0 31 15,-1 0 35-15,7-1 39 0,-6 1 36 0</inkml:trace>
  <inkml:trace contextRef="#ctx0" brushRef="#br0" timeOffset="-146374.22">5260 8664 0 0,'6'-3'78'0,"-6"-1"37"15,0-1-3-15,0 2-9 0,0 3-14 0,0-3-23 0,-6-1-30 16,6 4-17-16,-6-4-9 0,-2 1-33 0,2 3-43 0,0-4-23 16,6 0-14-16,-14 0-8 0,8 1-3 0,-1-2-1 0,1 3 108 0</inkml:trace>
  <inkml:trace contextRef="#ctx0" brushRef="#br0" timeOffset="-145659.62">4380 8020 0 0,'0'0'25'0,"0"0"96"0,0 0 7 0,0 0 7 0,0 0 6 0,0 0 6 16,0 0 4-16,0 0 4 0,0 0 3 0,0 0-21 15,0 0-30-15,0 0-22 0,0 0-16 0,0-5-11 0,6 5-8 0,-6 0-5 0,7 0-2 16,-1 5-1-16,1-5-1 0,0 2-1 0,5-2 0 0,1 5-2 16,6-3 1-16,-5 2 3 0,5 0 0 0,1 4 4 0,0-4 3 0,-2 3 3 15,2-5 4-15,1 6-3 0,-2 0-1 0,1-1-3 16,0 1-3-16,-2-2-1 0,2 2-3 0,-1 0-1 0,1-1-4 0,0 0-2 16,-7 0-2-16,7 1-4 0,-2 3-5 0,-5-4-2 0,8 0-4 15,-8 5-2-15,6-4-1 0,-6-2-4 0,1 5-4 0,-2-3-2 0,1-2-3 0,0 2-1 16,-1 0-1-16,3-1-1 0,-3 0 0 0,-5 0 0 0,6 1-3 15,0 0-1-15,-7-5-1 0,8 4-16 0,-8-3-24 0,-1 3-24 16,3-3-24-16,-1 0-28 0,6-1-27 0,-13 2-29 0,6-3-28 0,1 2-15 16,-1-1-6-16,1-3-4 0,-7 5 0 0,6-5 0 0,-6 3 2 15,0-3 15-15,0 0 22 0,6 0 25 0,-6-3 150 0</inkml:trace>
  <inkml:trace contextRef="#ctx0" brushRef="#br0" timeOffset="-145460.75">5279 8331 67 0,'0'4'182'15,"-8"-4"13"-15,8 2 12 0,0-2 9 0,-5 0 3 0,5 0 4 0,-6 0 0 0,6 0 1 16,0 0 0-16,0 0-27 0,0 0-41 0,0 0-38 0,0 0-37 16,0 0-32-16,-6-2-27 0,6 2-35 0,0 0-36 0,0 0-38 15,0 0-36-15,0 0-33 0,0 0-35 0,0 0-16 0,0 0-9 0,0 0-4 16,0 0-1-16,0 0 0 0,-8 0 0 0,2 0 6 0,0-4 11 0,6 4 22 15,-7 0 105-15</inkml:trace>
  <inkml:trace contextRef="#ctx0" brushRef="#br0" timeOffset="-112149.53">1285 5051 123 0,'0'-7'156'0,"-6"0"6"15,6-1 6-15,-8 1 11 0,8 3 11 0,-6-2 11 0,0 1 12 0,6 5 11 16,-6-3 11-16,6 3-24 0,0 0-44 0,-8 0-16 0,8 0 0 16,0 0 3-16,-6 3 6 0,6-3 2 0,0 0-1 0,0 0-4 0,0 5-8 15,0-5-4-15,-6 3-5 0,6 0 2 0,0 1 6 0,0 3 3 16,0 5-2-16,0-2-2 0,0 5-4 0,0-1-5 0,6 9-5 15,-6-1-3-15,0 7-2 0,0 4-2 0,0 0-2 0,0 4-5 0,0 3-2 16,0 0-13-16,0 4-15 0,-6 0-14 0,6 4-13 0,0-5-12 16,-8 5-8-16,8-4-7 0,0 0-5 0,-5 0-4 0,5-4-5 0,0 5 0 15,0-9 0-15,-7 1-4 0,7 0-2 0,0-4-1 0,7-1-2 16,-7 2-1-16,0-5-3 0,0 0-1 0,5-3 0 0,-5-4-1 16,8 0 0-16,-8 0-1 0,6-1-1 0,-6-2-5 0,6-4-5 0,2-1-6 15,-8 1-6-15,6 0-11 0,-6-5-14 0,6-2-15 0,-6 3-14 16,6-8-18-16,-6 4-16 0,0-3-16 0,8-4-15 0,-8 0-20 15,0 0-21-15,0 0-25 0,0-4-26 0,0 1-23 0,0-4-20 0,0 0-11 16,0-5-5-16,0-3-2 0,-8 1 1 0,8-3 4 0,0-2 3 0,-6-4 5 16,6-2 5-16,-6-4 2 0,6-1 3 0,0 1 14 0,-6-4 16 15,6-4 24-15,-8 1 22 0,8-1 21 0,-6 1 16 0,6-1 17 0,-6 1 15 16</inkml:trace>
  <inkml:trace contextRef="#ctx0" brushRef="#br0" timeOffset="-111547.85">1180 5329 0 0,'0'-25'107'0,"-6"4"7"0,0-2 6 0,-1 1 6 0,7 0 4 0,-6 1 8 15,6 2 5-15,-7 1-3 0,7-4-8 0,0 3-15 0,0 5-21 0,0-4-6 16,0 3-1-16,7-4 4 0,-1 5 5 0,1-5 3 0,-1 5 2 16,8-4 4-16,-2 3 2 0,1-3 1 0,-1 3 0 0,8 1-1 15,0-1-1-15,-6 0-5 0,5 5-4 0,1-2-7 16,-3 1-6-16,3 5-10 0,-5-3-8 0,4 6-11 0,1 3-7 0,-8 0-9 0,8 3-6 16,-7 6-7-16,7-3-4 0,-8 5-5 0,2 3-3 0,-1 1 0 0,0 8-1 15,-7-2 0-15,1 1 2 0,6 8 1 0,-13-1 1 0,7 4 3 16,-7 0 2-16,0 0 2 0,0 4 3 0,-7 2 3 15,7-2 3-15,-7 4 2 0,1 0 3 0,-1-5 2 0,-5 3 2 0,5 2 3 0,-6-4 1 16,-1 0 2-16,8-1 1 0,-8-3 0 0,9-4-2 0,-2 5-2 16,-6-9-4-16,7 0-2 0,0-2-6 0,6-5-2 0,-8-3-5 0,8-5-5 15,0 2-4-15,-6-1-3 0,6-8-3 0,0 5-2 0,0-8 0 16,0 4-1-16,0-4 1 0,6 0 1 0,-6-4-1 0,0 4 1 0,8-8 2 16,-2 5-1-16,0-5 1 0,1-2 1 0,-1-1 0 0,6-5 1 15,-4 1 1-15,4 1-2 0,2-4-3 0,-1 0-2 0,0-4-2 0,0 4-2 16,7-5 0-16,-8 6-1 0,2-3-3 0,-1 3 0 15,0-2 0-15,0 5-1 0,-1-1-2 0,2 5 0 0,-1 1 0 0,0-1-1 16,0 3 2-16,0 3-1 0,-6 0-1 0,5 0 1 0,2 0 3 0,-8 4 0 16,7 0-1-16,0 4 1 0,-6 0 2 0,5 0-1 0,-4 3 0 15,4-1-2-15,-6 2 2 0,8 4 0 0,-8 2 1 16,7 1 1-16,-7-1 1 0,8 5 1 0,-8-1 0 16,0 1 1-16,8 3 2 0,-8 0 1 0,1-1 2 0,-1 1 7 0,-6 0 9 0,7 0 8 0,0 1 10 15,-7-2 6-15,6 2 6 0,-6-2 7 0,0 4 6 0,0-2 6 0,0 3 5 16,-6-4 3-16,6 3 5 0,-7-2 1 0,0 2 2 0,1-4-3 15,-7 6-3-15,7-6-5 0,-8 6-6 0,1-6-4 0,-6 4-5 0,6-3-3 16,-1 0-4-16,-4 1-2 0,-2-1-5 0,0 0-2 0,1 0-2 16,-1-1-2-16,0 1-3 0,-6-2-1 0,7-3-2 0,-1 2-3 15,-6-1-4-15,7-4-1 0,-7 2-4 0,-1-6-1 0,8 0-3 0,-8 2-5 16,7-5 0-16,-5 0-4 0,-1-2-2 0,6-2-2 0,-5-3-2 0,5 4-2 16,-6-8-2-16,6 4-2 0,1-3-4 0,-1-5-6 15,0 4-7-15,8-6-10 0,-8 1-10 0,7-1-16 0,1-5-16 0,-2 1-23 16,8-1-28-16,-1-4-36 0,1 2-42 0,-1-5-45 0,7 3-48 0,0-3-39 15,7 4-36-15,-1-5-27 0,1 2-27 0,5 3-23 0,2-5-24 16,5 5-4-16,-7-4 9 0,8 3 18 0,0 2 26 0,0-5 36 16,-1 3 40-16,7 0 46 0,-6-2 47 0,6 3 41 0,0-1 106 0</inkml:trace>
  <inkml:trace contextRef="#ctx0" brushRef="#br0" timeOffset="-111071.6">2041 5846 22 0,'0'11'199'0,"0"-3"17"0,0-1 14 16,-7-3 14-16,7-1 15 0,0-3 13 0,0 0 10 0,0 0 11 0,0 0 9 15,0 0-5-15,0-7-15 0,0 4-36 0,7-5-44 0,-1-3-23 16,1 1-9-16,-1-5-7 0,8-4-2 0,-2 1-5 0,1-3-7 0,6-2-8 16,-5-6-9-16,5 3-8 0,1-3-8 0,-7-4-10 0,12 0-7 15,-5 0-10-15,1 0-14 0,-9-4-10 0,8 4-11 0,-1-4-11 0,1 5-12 16,-1-5-8-16,-6 5-9 0,0-2-4 0,1 5-4 0,-2-4-2 15,2 4-2-15,-8 4-1 0,0-2-2 0,1 5-1 0,0 4 1 0,-1 0-1 16,-6 7 1-16,7 0-1 0,-7-1 3 0,0 5 1 0,0 4 2 16,0-1 0-16,0 4 2 0,0 0 1 0,0 0 1 0,0 0 3 0,-7 0 1 15,7 0 3-15,0 0 2 0,0 4-1 0,0-4 0 0,-6 3 0 16,6 2-1-16,0-3 1 0,0 6 4 0,0-1 5 0,-7 1 4 16,7 6 3-16,0 1 3 0,0-1 4 0,-7 5 2 0,7 3 2 0,0-1 4 15,-6 6 3-15,6-2 2 0,0 1 4 0,0 3 5 0,-6 1 1 16,6 3-1-16,0-4 0 0,0 4 0 0,0-3-2 0,0 2-1 15,-6 1-2-15,6 0-1 0,0-1-3 0,0 2-3 0,0-5-2 0,-8 4-3 16,8-4-1-16,0-4-2 0,0 6-5 0,0-6-5 0,0-3-6 16,0 4-3-16,0-5-3 0,0 2-3 0,0-1-1 0,0 0-4 0,0-4-2 15,0 0-2-15,0 0-1 0,0 1-1 0,0-5-6 0,0 5-5 0,0-4-6 16,0-1-4-16,0-3-9 0,0 4-9 0,0-1-13 0,0-3-15 16,0 1-21-16,-6-2-24 0,6 1-34 0,0 0-40 0,-6 0-48 15,6-4-50-15,0 4-43 0,-7 1-38 0,0-5-31 0,0 5-27 0,7-6-25 16,-12 5-26-16,5 1-5 0,1-5 6 0,-7 0 17 0,7 0 21 15,-8 1 34-15,1-5 40 0,0 1 46 0,0-1 51 0,1 1 45 16,-2-1 101-16</inkml:trace>
  <inkml:trace contextRef="#ctx0" brushRef="#br0" timeOffset="-110516.75">998 6795 35 0,'-14'4'148'0,"14"0"7"0,-5-4 7 0,-1 3 5 16,-3-3 6-16,9 0 7 0,0 0 4 0,-5 0 7 0,5 0 9 15,0 0-17-15,0 0-30 0,5-3-13 0,-5 3-5 0,9-4 2 16,-3 4 4-16,-1-4 4 0,2 4 4 0,7-4 3 0,-1 1 3 0,-1 0 3 16,2 3 4-16,-2-4 0 0,2 0-2 0,5 1-4 0,-5-1-6 0,5 0-6 15,0 0-8-15,1 1-3 0,-1-2-1 0,6 3-3 0,-5-2-3 16,8-4-3-16,-2 5-4 0,6-5-5 0,1 1-3 0,-1 0-3 16,1 0-2-16,6-1-6 0,-1-3-7 0,2 1-6 0,-1-2-8 0,7 1-9 15,-1 0-10-15,1 0-8 0,6 1-6 0,-6-5-6 0,5 3-4 16,-5 2-5-16,-1-2-5 0,1 2-4 0,-7 3-6 0,1-5-2 0,-1 5-1 15,-6 0-5-15,-1-1-3 0,1 4-2 0,-8 1 0 0,2-4-1 16,-8 3-1-16,7 1 1 0,-6-1 0 0,-1 0 0 0,0 0-1 0,-5 1 1 16,5-1 0-16,-5 1 1 0,-2-2-1 0,2 3 1 0,-1-6 1 15,-1 4 0-15,1 1-1 0,-6-2 0 0,7 2-1 0,-8-1 1 16,0 2-1-16,1-3 0 0,-1 2 2 0,1-1 0 0,0 4 1 0,-7-5-1 16,6 5 0-16,-6-3 3 0,0 3 0 0,0-3 0 0,0 3 1 0,0 0 0 15,0 0 2-15,0 0-1 0,0 0 2 0,0 0-1 0,0 0-1 16,0 0 1-16,0 0-1 0,0 0-2 0,0 0 0 0,0 0-1 15,0 0-3-15,0 0-2 0,0 0-4 0,0 0-9 0,0 0-8 0,0 0-15 16,0 0-16-16,0 0-28 0,0 0-36 0,0 0-40 0,0 0-44 16,0 0-48-16,0 0-49 0,0 0-40 0,0 0-36 0,0 0-38 15,0 0-38-15,0-4-15 0,0 4-2 0,0-4 7 0,-6 1 14 0,6-5 28 16,0 1 33-16,0 0 40 0,0 0 45 0,0-5 47 0,6-3 50 0</inkml:trace>
  <inkml:trace contextRef="#ctx0" brushRef="#br0" timeOffset="-109844.16">3018 5956 0 0,'0'0'127'0,"7"5"45"16,-7-3 5-16,0-2 7 0,0 0 6 0,0 0 8 0,0 0 8 0,0 0 12 15,0 0 13-15,0 0-2 0,0 0-9 0,0 0-20 0,0 0-27 16,0 0-12-16,0 4-5 0,0-4-2 0,0 4 5 0,0 0 3 15,0-4 4-15,0 7 5 0,-7-3 8 0,7 3 1 0,0 0-1 0,-6 8-8 16,6-4-9-16,-7 4-12 0,0 3-14 0,1 0-11 0,0 4-12 16,-1-3-10-16,0 6-10 0,-6-2-9 0,6-3-9 0,2 7-14 0,-10-6-16 15,10 2-14-15,-1-2-15 0,-8 2-19 0,8-5-18 0,-1 1-23 16,1-2-25-16,-1 2-26 0,1-4-28 0,6-5-32 0,-7 5-37 0,1-4-32 16,6 1-31-16,0-2-27 0,-6-3-28 0,6 1-30 0,0-4-33 15,-8 4-13-15,8-8-2 0,0 0 13 0,0 0 18 0,0 0 24 16,8-8 27-16,-8 1 32 0,6-1 36 0,-6-3 33 0,6-4 30 0</inkml:trace>
  <inkml:trace contextRef="#ctx0" brushRef="#br0" timeOffset="-109510.38">3468 5022 84 0,'0'-7'155'0,"0"-1"5"0,0 5 6 0,0-1 3 0,0 1 4 0,-7 3 6 16,7 0 8-16,0 0 17 0,-7 3 21 0,7 4-9 0,-6 1-24 15,6 3 1-15,-6 0 12 0,6 7 21 0,-8 1 22 0,2 2 18 16,6 5 12-16,-6 0 6 0,6 6 5 0,-6-2 0 0,-1 3-4 0,7 4-14 16,0 0-20-16,-6-4-24 0,6 3-27 0,0 0-27 0,0-3-31 0,0 0-30 15,0 1-32-15,0-5-22 0,0 4-19 0,0-8-11 0,0 4-9 16,0-3-5-16,0-4-5 0,0 4-6 0,6-4-9 0,-6 0-12 15,0-4-14-15,0 5-23 0,0-6-28 0,7-2-31 0,-7 3-35 0,0-3-38 16,6-4-41-16,-6 3-35 0,0-2-33 0,0-1-27 0,6-3-23 16,-6-1-19-16,0-4-14 0,0 4-18 0,0-7-20 0,0 0 7 0,0 0 17 15,0-7 28-15,0 0 33 0,0-4 38 0,6-4 39 0,-6 0 36 16,0-3 34-16,0-3 26 0,0-2 130 0</inkml:trace>
  <inkml:trace contextRef="#ctx0" brushRef="#br0" timeOffset="-109077.64">3481 5114 0 0,'0'-19'49'0,"6"2"91"16,1-2 6-16,-7 4 2 0,6-3 5 0,1 4 2 0,-1-1 2 0,0 0 3 15,2 0 3-15,-2 5-13 0,0-2-18 0,7 1-29 0,-6 5-31 0,6-2-15 16,-7 4-8-16,8-3-2 0,-8 3-2 0,7 4 0 0,-6 0 0 16,6 0-3-16,-7 4 0 0,7 0-3 0,-6-1 1 0,-1 9-1 15,0-6-3-15,2 9-1 0,-2 0 0 0,0-1-1 0,-6 5 0 16,0-1-1-16,0 1 0 0,0 2 1 0,-6 2 3 0,6-2 3 0,-6 5 4 15,-2-4 3-15,2 3 3 0,0-2 4 0,-1-2 1 0,0 1 1 16,1 0-1-16,-7 1-2 0,7-2-1 0,-1-3-3 0,0 1-3 0,1-1-3 16,6 1-4-16,-6-5-5 0,-1 1-5 0,7-4-5 0,0 0-5 15,0 1-3-15,0-3-2 0,0-1-2 0,7-4-4 0,-7 4 1 0,6-5-1 16,0 3-1-16,1-1 0 0,0-2 0 0,6-3 1 0,-1 4 0 16,-5-4 0-16,12 5-1 0,-5-5-1 0,-1 0-1 0,0 3-2 15,6-3 1-15,-5 0-1 0,5 0 1 0,-6 3-1 0,6-3-2 0,-5 4 0 16,-2 0-2-16,8-4 0 0,-7 3-1 0,0 0 1 0,-6 2 3 15,5-1 3-15,-4 3 5 0,4-4 4 0,-6 4 8 0,2 1 7 0,-2 3 10 16,0-3 11-16,-6 2 13 0,0 2 14 0,0 2 14 0,0 1 10 16,0-1 14-16,0 1 12 0,-6 3 7 0,0-3 6 0,-2 3 1 15,-4 3-1-15,6-1-4 0,-8 2-8 0,1-4-7 0,0 4-11 0,0-4-10 16,-1 3-12-16,2-2-13 0,-1-1-12 0,-7 5-11 0,8-8-14 0,-2 2-17 16,2-2-20-16,-2-1-27 0,1 1-30 0,0 0-36 0,0-4-40 15,7 0-49-15,-8-4-50 0,8 1-46 0,0-2-39 0,-8-1-42 16,8-1-42-16,6-1-22 0,-6-3-11 0,-1-3 2 0,7-1 9 0,0-3 20 15,0-1 25-15,0-3 34 0,7-7 37 0,-7-1 48 0,6 2 50 16</inkml:trace>
  <inkml:trace contextRef="#ctx0" brushRef="#br0" timeOffset="-108547.86">4034 5063 0 0,'8'-14'132'0,"4"2"32"0,-6 1 4 0,0-3 2 0,2 2 1 0,-2-2 4 16,7-1 0-16,-6 4 5 0,6-4 3 0,-1 4-12 0,-4 1-19 0,4-1-30 16,1-1-34-16,1 5-10 0,-2-1 2 0,-5 2 4 15,6-2 8-15,-1 1 4 0,2 3 5 0,-1 4 2 0,0-4 2 0,-6 4-1 16,5 0-1-16,2 0-3 0,-1 4-4 0,0-4-7 0,-1 7-11 0,1-3-10 16,-5 4-10-16,4-2-9 0,-5 2-8 0,0 3-5 0,5 0-4 15,-5 1-1-15,-7-2 3 0,6 1 1 0,1 4 3 0,-7-1 2 0,0 1-1 16,0-1 4-16,0 5 4 0,0-1 5 0,0-3 4 0,0 6 8 15,-7-2 7-15,1-1 8 0,-1 4 7 0,7-3 5 0,-6 2 3 0,-7 1 4 16,6 1 1-16,1-2 3 0,-8 2 2 0,8 0 0 0,-7-2-3 16,7 1-4-16,-7 0-5 0,0 0-8 0,7 4-8 15,-8-5-8-15,8 4-8 0,-8-2-7 0,8 0-10 0,-7-3-7 0,7 3-5 0,-8-1-5 16,8 0-4-16,-1-5-3 0,1 6 0 0,-1-4-2 0,1-1 1 16,0 0-1-16,-1-4 0 0,7 5-1 0,-7-4-1 0,7 0 2 15,-6-1 1-15,6 1 1 0,0-4-2 0,-7 4 0 0,7-5 0 0,0 1 1 16,0 0-1-16,7 1-2 0,-7-2 0 0,6 1 0 0,-6-3 1 15,7 2 0-15,0-3-2 0,-1 1 1 0,0 0-1 0,1-5 0 0,-1 5 1 16,7-1 1-16,-7-3 1 0,8-1-1 0,-7 1 0 0,5-4-1 16,2 3 0-16,6-3-1 0,-8 4 0 0,8-8-1 0,-1 4-1 0,1-3-1 15,0-1 0-15,5 1-1 0,-5-4-2 0,6-1-1 0,0 1-2 16,7-4-1-16,-7-1 0 0,7 2-2 0,-7-2-1 0,6 1-4 0,-5-3-2 16,4 3-8-16,-5 0-11 0,8-3-12 0,-9 2-15 0,0 1-22 15,2 1-24-15,0-1-31 0,-8 3-32 0,0-3-33 0,1 4-35 16,-1 0-28-16,-5 3-27 0,-2 0-20 0,-4 0-19 0,4 1-10 0,-5 3-5 15,-7-4-1-15,7 8 0 0,-7-4 4 0,0 0 5 0,-7 3 8 16,7 1 10-16,-13 0 21 0,7 0 30 0,-2 3 25 0,-4-4 27 16,-2 1 22-16,2 4 21 0,-7-5 16 0,5 5 15 0</inkml:trace>
  <inkml:trace contextRef="#ctx0" brushRef="#br0" timeOffset="-107903.2">542 7190 0 0,'-7'-2'7'0,"1"-5"157"0,6 3 4 0,0-4 3 16,0-3 0-16,0 5 2 0,0-2 2 0,0-4 4 0,0 1 3 15,6 5 5-15,1-6 7 0,6 1-33 0,-6 0-52 0,12-3-20 0,-7 3-3 16,8 0 3-16,-1-3 8 0,2 2 10 0,5 1 9 0,0-3 10 15,0-1 10-15,7 3 6 0,-1-2 4 0,6 3 4 0,-4-4 4 0,12 0 0 16,-7 5-5-16,13-5-7 0,-7 3-8 0,8-2-9 0,5-1-7 16,-6 5-6-16,6-5-6 0,6 4-7 0,-4-4-7 0,6 5-7 0,-1-1-8 15,7-4-9-15,-1 4-10 0,1 0-6 0,-1-1-7 0,2 2-3 16,-2 3-4-16,7-5 2 0,0 5 3 0,-6-3 2 0,6 1 0 0,0 3-1 16,0-5 0-16,1 3 1 0,-1 1 4 0,7 0 0 0,-7-4 2 15,5 3 1-15,-3 0-1 0,5 1 0 0,-9 0 0 0,4 0-5 16,5-1-5-16,-9 1-8 0,4 0-5 0,-2 0-5 0,-6-1-4 0,6 1-3 15,-6 3-2-15,-1-3-1 0,-6-1 0 0,0 1-2 0,1 0-1 16,-1 4-2-16,-14-5-1 0,8 1-1 0,-6 0-2 0,-1 0 1 0,-7 3-2 16,1-4 0-16,0 0 0 0,-7 5 1 0,-7-3-2 0,1 1 0 15,0 2-2-15,-7-1 0 0,0-1-1 0,-7 2 0 0,1 0 0 16,-7-1 1-16,0 4 2 0,-6-4 0 0,-1 4 1 0,0-3 0 0,2 3 2 16,-8 0 1-16,6-3 0 0,-6 3 0 0,0 0 0 0,0 0 1 15,0 0 0-15,0 0 0 0,0 0 0 0,0 0 0 0,0 0-2 0,-6 0 0 16,6 0-1-16,0-5-2 0,-8 5-5 0,8 0-5 0,-6-4-8 0,6 4-13 15,-6-3-19-15,-1 3-24 0,7-4-30 0,-7 1-32 0,1-1-33 16,-1 1-42-16,1-1-45 0,0 0-38 0,-1 0-35 0,0 1-37 16,0-4-37-16,2 0-22 0,-2 3-17 0,-1-7 5 0,3 3 10 15,-2-3 23-15,-6 4 27 0,7-4 31 0,-1-3 35 0,1-2 39 0,0 2 46 16</inkml:trace>
  <inkml:trace contextRef="#ctx0" brushRef="#br0" timeOffset="-107683.78">4771 6077 191 0,'7'11'392'0,"-7"0"37"0,0-3 18 0,6-2 8 0,-6 2 4 0,0-4-10 16,0-1-15-16,0 1-19 0,0-4-21 0,0 0-21 16,5 4-18-16,-5-4-105 0,0 0-147 0,0 0-102 0,0 4-81 0,0-4-47 15,0 0-29-15,0 0-29 0,0 3-31 0,-5-3-18 0,5 0-16 0,-6 0-9 16,6 0-7-16,-7 0-21 0,0 0-23 0,1 0-7 0,-1 0 2 15,1-3 3-15,0 3 3 0,-2-4 8 0,8 0 10 0,-6 0 22 16,0 1 26-16,0-4 28 0,6 2 31 0</inkml:trace>
  <inkml:trace contextRef="#ctx0" brushRef="#br0" timeOffset="-105799.77">5234 4407 0 0,'0'3'125'0,"0"1"2"0,0 3 4 0,0-3 2 0,0 3 2 0,0 1 7 15,0 3 8-15,6 1 8 0,-6 2 10 0,0 1-18 0,6 2-33 16,-6 5-12-16,0 0 0 0,0 4 6 0,0-1 12 0,0 5 12 0,8 3 13 16,-8-4 13-16,0 5 11 0,0 2 8 0,0-3 5 0,0 4 6 15,0-1 3-15,0 5 5 0,6-5 5 0,-6 1 2 0,0 3-1 0,6 0-4 16,-6-3-9-16,0 3-8 0,0 1-11 0,5-1-11 0,-5 0-13 15,0 0-11-15,0 1-9 0,0-1-13 0,0 0-13 0,0 1-15 16,0-1-16-16,0 0-14 0,-5 0-12 0,5-3-11 0,0 3-7 0,-6-3-4 16,6-1-4-16,0 1-2 0,-6 0-3 0,6-1-3 0,-8-3-3 15,2 1 0-15,6-1 0 0,-6-1-1 0,6 1-2 0,0-3 0 0,-7 3-1 16,7-8 1-16,-7 4-1 0,7 0-2 0,0-2-2 0,-6 2-1 16,6-3 1-16,0-4 0 0,-7 4 0 0,7-6-1 0,-6 3-1 15,6-4 0-15,-6-1 1 0,6 0 0 0,-7-4 1 0,7 1-1 0,-8-1 0 16,3 3 1-16,5-3 1 0,-6-3 1 0,-3 0 0 0,4-1-2 15,-1 2 0-15,-1-5 1 0,-6 3 1 0,7-2 0 0,-7-1 0 0,-1 1-1 16,2-2 1-16,-8 3-1 0,6-6 0 0,-6 4 0 0,2 0-2 16,-8-3 0-16,0 4 1 0,0-5 0 0,0 4 1 0,-1-2-1 0,-5 2-2 15,-1 0-1-15,1 1 0 0,6-5 1 0,-13 4 0 0,6 0 1 16,1 1-2-16,-1 3 1 0,-6-4 2 0,5 1-2 0,-4 2 0 0,6-2-1 16,-1-1 1-16,-6 1 1 0,7-1-1 0,-8 0 1 0,8 0-1 15,-7 1 1-15,6 0 1 0,-6-5-1 0,6 1 1 0,-6 3-1 16,0-4 0-16,1 5-1 0,-2-4 1 0,1 3-1 0,-6 0-1 0,5 0 0 15,-5 1 1-15,-1-1 0 0,-7 4 0 0,8-4-1 0,-1 4 0 16,-5-4 1-16,5 8-1 0,0-3 0 0,-6-2 3 0,7 2 0 0,5-1 0 16,-5 3 0-16,5-3 0 0,-5 0 0 0,5 0-3 15,2 3 1-15,-8-2 0 0,8-2 2 0,-2 1-1 0,1 0-1 0,-6 3-1 16,5-2 0-16,1-1 0 0,-8 0-2 0,3 0 2 0,5 0-1 0,-8 0-1 16,9 0 4-16,-8 1 2 0,1-2 0 0,6 1-3 0,-7-1-1 0,1-2 1 15,5 3-1-15,-5 1 0 0,-1-6 1 0,1 6-1 0,5-5 1 16,-5 1-1-16,-1-1-1 0,1 4 1 0,-1-3-1 0,7-6 0 15,-6 6-2-15,5-1 1 0,-5 1-1 0,6-4 3 0,-1 3-1 16,1-4 0-16,1 1 0 0,5 3 2 0,-7-3 0 0,8 0 0 0,-1-1 1 16,-6 2-2-16,7-3 0 0,-2 5 0 0,3-7 1 0,-2 4 2 0,1 4 0 15,6-8-1-15,-7 4 1 0,7 0 0 0,-6-1-1 0,4 1-2 16,3-2 0-16,-1-2 2 0,0 5-1 0,7-1 1 0,-1-4-1 0,0 0 0 16,1 3 1-16,-1-3-1 0,8 0 0 15,-2 0 0-15,1 0 0 0,7-3 0 0,-8 3 0 0,7-4 1 0,-4-1 1 0,2 3 0 16,4-2-1-16,-1 1 1 0,-1-5 0 0,0 0 0 0,1 4 0 0,-1-5-1 15,1 1 2-15,0-4 0 0,-1 2 1 0,0-1-1 0,7-4-1 16,-6 0 1-16,0 1-1 0,-2-4-1 0,1 0-1 0,2-5 1 16,-9 5 0-16,8-7 0 0,0 2-1 0,-7-2 1 0,-1-5-1 0,8 1-3 15,-7 0 1-15,-6-4 0 0,6 3 0 0,-1-7 1 0,-5 4 0 0,0-3 2 16,-1 0 0-16,7-1 0 0,-7 0 0 0,1 1 1 0,-1-4-1 16,-7 3-1-16,15-4 2 0,-7 1 0 0,-1 0-1 0,1-1 1 15,-2 1-1-15,1-4 0 0,2 4-2 0,-2-4-3 0,8 4 0 0,-8-5 1 16,7 5-1-16,-7-4 0 0,8 4 1 0,-3-4-1 0,-4 3 0 15,6-2-1-15,1-1 0 0,-2 4-1 0,2-4-1 0,-2 0-1 16,1 0 1-16,7 0 0 0,-7 0-2 0,6-1 0 0,-5 2-1 0,4-1 1 16,2 1-2-16,0-3 1 0,-1 7 0 0,1-5 3 0,6 3 0 15,-7 5-1-15,1-4 1 0,6 7 1 0,-7-1 0 0,7 1 1 0,-6 4 0 16,6 4 1-16,0-1 0 0,-8 4 1 0,8 0 0 0,0 4 1 0,-6-5-2 16,6 6 0-16,0 2 1 0,0-3 0 0,0 3 1 0,0-4-1 15,0 5 1-15,0-1-1 0,0 1 0 0,0-1 0 0,0 0 0 16,0 1 0-16,6 3-1 0,-6-1 2 0,0 1-1 0,0 4 1 0,0 4-1 15,0-5-1-15,0 4-1 0,8 1 1 0,-8-1-1 0,0 1 2 16,0 3 1-16,0-5-1 0,6 5 1 0,-6 0-1 0,7-2 1 16,-1 2-2-16,1-4 2 0,-1 4-2 0,1-4 2 0,-1 0 0 0,8 1 1 15,-2-1-1-15,0 0 1 0,8-2 0 0,-6 1 1 0,5-2-1 0,-5 4 0 16,5-5 0-16,1 4 2 0,5-3 0 0,-6 0-1 0,8 4 0 16,-7-6 0-16,6 3 1 0,7-2 0 0,-7 0 0 0,6 1 0 15,1-3 1-15,-1 2 0 0,7-3 0 0,0 3-1 16,1-2 1-16,-1-1 0 0,7 0 0 0,-1 0-1 0,1-1 1 0,-1 2 0 0,7 0-1 0,-7-2 0 15,8 1 0-15,-1 0-1 0,0-1-1 0,0 2 0 16,1-1-1-16,-1 0 0 0,-1 0 2 0,2 0 0 0,-1 4 0 0,0-4-1 16,0-1-1-16,0 4 1 0,1 2 0 0,6-2 0 0,-8-3 1 0,1 7-2 15,1-3 0-15,5 0 1 0,-6 0 0 0,0 3 0 0,1-3-1 16,-2 0-1-16,8 3 0 0,-7-3-1 0,1 3 1 0,-1-3 0 0,7 3-2 16,-1-3 2-16,-7 4 0 0,9-5 0 0,-2 0 0 0,1 5-1 15,0-4-2-15,-1-1 0 0,0 4 0 0,2-4 1 16,-1 1 0-16,-1 5 0 0,0-6 1 0,-6 0-1 0,1 4 0 0,6-3-2 0,-7 5-2 15,-1-6 0-15,2 4 3 0,-1-4-1 0,-7 1 0 0,8 3 0 16,-1-2 0-16,-7-2-1 0,1 4-1 0,6-3-1 0,-6 0-1 0,-1 3 1 16,-5-3-1-16,5-1 1 0,1 0 0 0,-7 2 1 0,6-2-1 15,-6 0-3-15,1 1 0 0,-2-1 0 0,2 6 0 0,-1-6 0 0,0 1 0 16,0 3-1-16,-6-4 0 0,6 6 1 0,-7-6-1 0,0 4 0 16,1 1 1-16,0-1 0 0,-1 0-1 0,0 1 1 15,-5-1 2-15,-1 0 1 0,1 4 0 0,4-3 1 0,-10 3 2 0,4-4-1 16,1 0 0-16,1 4 1 0,-8-3 2 0,8 3 0 0,-8-4 1 0,1 4 0 15,-1-3 3-15,7 3-1 0,-6-4 1 0,-1 4 1 0,0-4-3 0,-5 4 1 16,5-4-2-16,1 4 2 0,0-3 0 0,-1 3 1 0,-6 0-2 16,6 0 0-16,1 0-1 0,0 0 1 0,-9 0 0 0,9 0 0 15,0 0-2-15,0 0 0 0,0 0 1 0,-1 0-1 0,1 3 0 0,-9-3 0 16,9 0 1-16,1 0 0 0,-2 0 0 0,-5 4 0 0,5-4-1 0,-6 0 1 16,7 0 0-16,-7 0 2 0,7 0-1 0,-8-4 1 0,1 4-1 15,1 0 2-15,-8-3-1 0,7 3-1 0,-6 0-2 0,5-4 0 16,-5 4-2-16,0 0 0 0,-1 0 1 0,1 0-3 0,-1 0-3 0,-6 0-1 15,6-4-1-15,-6 4 1 0,0 0-1 0,0 0 0 16,0 0-1-16,0 0 0 0,0 0 3 0,0 0 0 0,0 0-1 0,0 0 0 0,0 0 0 16,0 0 0-16,0 0 0 0,0 0 2 0,0 0 3 0,0 0 0 15,0 4 0-15,0-4 1 0,0 0 2 0,0 0 0 0,-6 0-2 0,6 0 1 16,0 0 2-16,0 0 0 0,0 0 1 0,-6 0 1 16,6 0 2-16,0 0 0 0,-7 0-1 0,7 0 0 0,0 0 0 0,-6 0-2 15,6 0 2-15,0 0-1 0,-7 0 0 0,7 0 1 16,0 0-1-16,-7 4 2 0,7-4 3 0,-6 0-1 0,6 0-1 0,-6 3-1 15,6 1 0-15,-7-4 0 0,7 4 2 0,-7 0 0 0,1 3 0 0,6-4 0 0,-6 5-1 16,-1-1-2-16,0 0-2 0,1 4 0 0,6 1 0 0,-7-2 0 16,1 1 2-16,0 5 2 0,-2-2-1 0,2 3-1 0,0 2 0 0,6 0-1 15,-6-1-2-15,-1 4 3 0,0 3 1 0,7 0 3 0,-6 2 0 16,-1-2 1-16,1 8-1 0,6-4-2 0,-7 5-1 0,0-1-1 16,1-1 1-16,0 5 2 0,0 1 2 0,-2-2-1 0,-4 3 0 0,5 2-13 15,1-4-19-15,-9 4-25 0,10-5-30 0,-10 5-26 0,10-5-26 16,-7 1-21-16,5-1-22 0,-6 1-19 0,0-4-20 0,7 3-16 0,-2-3-16 15,-4 0-21-15,6 1-23 0,-8-3-10 0,8 3-2 0,-2-5 16 16,-4 0 24-16,4 0 24 0,-3 1 26 0,5-7 21 16,-2 2 20-16,2-4 19 0,0-1 19 0</inkml:trace>
  <inkml:trace contextRef="#ctx0" brushRef="#br0" timeOffset="-104205.56">4862 7088 0 0,'0'4'87'16,"7"4"113"-16,-7-5 10 0,0 1 6 0,0-1 2 0,0 2 3 0,0-3-1 16,-7-2 2-16,7 4-2 0,0-4-1 0,0 4-5 0,0-4-43 15,0 0-64-15,0 0-34 0,0 0-18 0,0 0-9 0,0 0-2 0,0 4-1 16,0-4-1-16,0 0 0 0,0 0 1 0,0 0 3 0,0 0 0 15,0 0 1-15,0 0-2 0,0 0 1 0,0 0-3 0,0 0-3 0,0 0-7 16,0 0-6-16,0 0-6 0,0 0-2 0,0 0 0 0,0 0-1 16,0 0 1-16,0 0 0 0,0 0 0 0,0 0 0 0,0 0 1 15,0 0 0-15,0 0 1 0,0 0 0 0,0 0 0 0,0 0 0 16,0 0-1-16,0 0-1 0,0 0 0 0,0 0 0 0,0 0 1 0,0 0 0 16,0 0 1-16,0 0 2 0,0 0 2 0,0 0 0 0,0 0 1 15,0 0 0-15,0 0 1 0,0 0 1 0,0 0 0 0,0 0 0 16,0 0-1-16,0 0-1 0,0 0 0 0,0 0-1 0,-7 0 1 0,7 0-2 15,0 0-2-15,0 0 0 0,0 0 0 0,0 0-2 0,0 0-2 0,0 0-1 16,0 0-1-16,0 0-1 0,0 0 1 0,0 0 1 0,0 0-1 16,0 0 0-16,0 0-2 0,0 0-1 0,0 0-1 0,0 0-1 15,0 0 0-15,0 0 1 0,0 0-1 0,0 0 1 0,0 0 1 0,0 0 1 16,0 0-1-16,0 0-1 0,0 0-1 0,0 0-1 0,0 0-1 0,0 0 0 16,0 0 2-16,0 0-1 0,0 0 0 0,0 0 0 15,0 0 0-15,0 0 0 0,0 0-1 0,0 0-1 0,0 0-1 0,0 0-2 16,0 0 0-16,0 0 1 0,0 0 1 0,0 0 0 0,0 0-1 0,0 0-1 15,0 3 1-15,7-3-2 0,-7 4 0 0,0-4 0 0,0 0-2 0,0 4-1 16,0-4 2-16,0 0-1 0,7 4-1 0,-7-4-1 16,0 2 0-16,0-2-1 0,0 0 0 0,0 6 1 0,6-6-1 0,-6 2-1 15,0-2 0-15,0 0 1 0,0 4 2 0,0-4-1 0,0 0-3 0,6 0-1 16,-6 0-1-16,0 0-10 0,0 0-14 0,0 0-21 0,0 0-24 16,0 0-27-16,0 0-31 0,0 0-32 0,0 0-31 0,0 0-31 15,0-4-29-15,0 4-35 0,0-2-36 0,0-4-15 0,0 0-5 0,0 2 4 16,0-3 12-16,-6-5 17 0,0 2 25 0,6-1 27 0,-7 0 32 15,0 0 30-15,1-4 76 0</inkml:trace>
  <inkml:trace contextRef="#ctx0" brushRef="#br0" timeOffset="-100732.88">1747 7788 0 0,'0'4'134'0,"0"-1"77"0,0-3 4 0,-6 0 4 15,0 0 2-15,-2 0-1 0,8 0 0 0,-6-3-2 0,0 3-3 0,6-4-2 16,-6 4-3-16,6-3-56 0,0 3-84 0,0 0-41 0,6 0-21 15,-6 0-11-15,0 0-6 0,6-4-3 0,0 4-2 0,-6 0 0 16,0 0 1-16,8 0 2 0,-8 0 2 0,0-3 3 0,6 3 2 0,-6 0 1 16,0 0 1-16,0 0 0 0,0 0-2 0,0 0 2 0,0 0-1 15,0 0 1-15,0 0 1 0,0 0-1 0,0 0-1 0,0 0 1 0,0 0 1 16,0 0-2-16,0 0 0 0,0 0 1 0,0 0 0 0,0 0 0 16,0 0 1-16,0 0 0 0,0 0 0 0,0 0-1 0,0 0 1 15,0 0-1-15,0 0 0 0,0 0-1 0,0 0 1 0,0 0 1 0,0 0-1 16,0 0 0-16,0 0 0 0,0 0 2 0,0 0-2 0,0 0 0 0,0 0 0 15,0 0 1-15,0 0-2 0,0 0 0 0,0 0 2 0,0 0-7 16,0 0-11-16,0 0-10 0,0 0-8 0,0 0-10 0,0 0-9 0,0 0-9 16,0 0-9-16,0 0-8 0,0 0-8 0,0 0-7 0,6 0-7 15,-6 0-12-15,0 0-13 0,0 0-16 0,0 0-14 0,0 0-3 16,0 0 4-16,0 0 6 0,0 0 8 0,0 0 8 0,0 0 9 0,0 0 7 16,0 0 8-16</inkml:trace>
  <inkml:trace contextRef="#ctx0" brushRef="#br0" timeOffset="-99769.52">861 7202 99 0,'0'0'107'0,"-7"0"4"0,7 0 5 0,0 0 4 16,-6-3 3-16,6 3 5 0,0 0 3 0,0 0-18 0,0 0-30 0,0 0-15 15,0 0-7-15,0-4-1 0,0 4-1 0,0 0 2 0,6-5 4 16,1 5 2-16,0-2 2 0,-2-3 2 0,2 5 2 0,7-2 2 15,-1-2 3-15,0 0 2 0,0 4 5 0,7-4 4 0,0 0 6 0,-2 0 5 16,9 1 3-16,-7-1 1 0,12 4 0 0,-7-2-1 0,2-4 1 16,6 4 0-16,-8-2 2 0,8 0-2 0,-1-3-4 0,8 3-3 0,-7-4-6 15,4 1-6-15,-3 0-5 0,6-4-7 0,-3 0-8 0,10 0-7 16,-8 3-7-16,7-6-7 0,0 3-3 0,5-1-8 0,1-2-6 0,1-1-6 16,-2 5-4-16,2-5-3 0,5 4-2 0,-5-3-3 0,6-1-5 15,-1 4-1-15,1-3-3 0,0 3 0 0,-2-1 0 0,9 2 1 16,-7-5 1-16,6 3-1 0,-6 5-2 0,6-4 1 0,0 4 0 0,-6 0-1 15,6-1 0-15,-7 1 1 0,6-1 4 0,-4 5-2 0,-1 0 0 16,-1-5 1-16,1 5 1 0,0-1-1 0,-8 0-1 0,8 0-2 16,-7 1 2-16,1-2 1 0,-1 3-1 0,0-2 1 0,0 1 0 15,-7-2-2-15,1 2-1 0,-1-5-1 0,1 4 0 0,-7 1-2 0,7-4-1 16,-7 3-1-16,0-3 2 0,-7 3 0 0,8 0 1 0,-7-3-1 0,5 3 0 16,-5 1 2-16,-7-4 1 0,7 2 0 0,-1 2-1 0,-5 0-3 15,-1-1-3-15,-6 0-7 0,4 1-9 0,-4-1-11 0,1 4-13 0,-2-4-10 16,0 0-10-16,-6 1-11 0,1 3-9 0,5-4-11 0,-13 1-11 15,7-1-9-15,1 4-11 0,-8-3-5 0,1-1-6 0,-1 4-1 0,0-4-1 16,2 0 2-16,-2 4 3 0,-6-3 1 0,6 3 1 0,-6-5 1 16,0 5 0-16,0-2 0 0,0-3-5 0,0 5-8 0,0 0-13 0,-6-2-5 15,0-3-4-15,-2 2 5 0,2-1 5 0,-7 0 8 0,7 4 7 16,-8-4 10-16,1 1 8 0</inkml:trace>
  <inkml:trace contextRef="#ctx0" brushRef="#br0" timeOffset="-99160.96">888 7495 0 0,'0'4'125'0,"0"-4"14"0,0 0 3 0,0 0 0 0,0 0 2 0,0 0-1 16,0-4 1-16,6 1-1 0,0-1 1 0,8 0-26 0,-8-2-38 16,7 1-25-16,7-2-23 0,0-1-9 0,-2 5-5 0,9-5 0 15,-1-3 3-15,0 4 4 0,-1 0 4 0,9-4 4 0,-2 0 6 0,7 0 5 16,-6 0 6-16,5 0 5 0,2 1 6 0,4-7 2 0,3 8 4 0,-1-7 1 16,0 3 0-16,5-3 1 0,2-3 0 0,-1 5-2 0,7-3-1 15,-1-2-3-15,1 1-3 0,0 0-4 0,-2-2-3 0,9-1-4 0,-7 2-4 16,6 1-3-16,0 0-5 0,-6 0-3 0,6-1-3 15,-6 4-3-15,6-3-3 0,0 3-3 0,-7 1-5 0,7-1-1 0,-7 1-1 16,8 3-2-16,-7-4-1 0,0 4-3 0,-2 0 0 0,9 0-1 0,-7 0-1 16,-7-1-1-16,7 2-1 0,0-1 0 0,-8 0-3 15,2 0 1-15,5 0-1 0,-5 4-1 0,-1-4 0 0,0-1-1 0,0 2 1 0,-7-1-1 16,1 0-1-16,-1 0-1 0,1 3 2 0,-7-3-1 0,1 4 2 16,-1-4-1-16,-7 4 0 0,1-1 0 0,-1 1 1 0,-5 0 2 15,-1 0 0-15,-8 2 0 0,9-1-2 0,-7 2-4 0,-8 0-3 0,8-3-8 16,-7 7-10-16,-6-8-12 0,6 8-12 0,-7-3-12 0,1-1-11 15,-1 4-10-15,1-3-11 0,-1 3-10 0,-6-4-10 16,0 4-10-16,0 0-8 0,-6-3-9 0,6 3-9 0,-7 0-5 0,1-4-5 0,-7 4-10 16,0 0-13-16,0 0-2 0,-6 0 3 0,5 0 7 0,-12 0 6 15,7 4 10-15,-7-4 9 0,0 0 10 0,-1 3 10 0</inkml:trace>
  <inkml:trace contextRef="#ctx0" brushRef="#br0" timeOffset="-98665.98">1335 7363 0 0,'9'-3'77'0,"-3"0"29"0,7-5 4 0,-6 4 1 0,6-3 2 0,-1 0 2 0,8-1 3 16,-6 0-2-16,5 1-7 0,7 1-20 0,-6-6-26 0,6 4-14 16,-1-2-3-16,8 3-2 0,-7-5-1 0,6 5 2 0,1-3 1 0,7 2 2 15,-2-3 0-15,1 0 1 0,1 0 0 0,5-1-1 0,1 2-2 16,5-2-1-16,2 3-2 0,0-7-1 0,-2 1 1 0,1 4 0 0,7-3 0 16,0-1 1-16,-1-4 1 0,7 5-2 0,-6-1 1 0,6-3-2 15,0 3-1-15,8-3-1 0,-8 3-3 0,6 1 0 0,-6-1-2 16,1 1-3-16,5-1-3 0,-7 1-4 0,9-2-5 0,-7 2-3 15,-1 3-5-15,0-4-3 0,0 4-1 0,0-3-1 0,0 3-1 0,0-1 0 16,-7 2-1-16,7-5 1 0,-6 3 1 0,0 3 2 0,-7-3 2 0,7 1 2 16,-7 0 0-16,-1 0 1 0,-4 0 1 0,-2 1 0 0,1 1 0 15,-1-1-1-15,-5 3 0 0,-2-1-1 0,2 4 0 0,-8-3-1 16,1 4-4-16,-8-1-1 0,2 1-1 0,-1-1-3 0,-6 0-2 0,-2 4-2 16,-3-4-1-16,-3 4-5 0,2 0-1 0,-8 0-5 0,0-3-5 15,-6 3-4-15,7 0-4 0,-7 0-6 0,0 0-4 0,0 0-10 16,0 0-9-16,-7 3-11 0,7-3-10 0,-6 0-9 0,0 0-8 0,-8 4-6 15,7-4-4-15,-5 4-5 0,-8-4-2 0,7 4-5 0,0-1-6 16,-7 1-14-16,1-1-21 0,-1 1-6 0,-6-4 0 0,7 3 6 0,-7 1 8 16,6 0 9-16,-6 0 9 0,-6-4 8 0,5 3 7 0</inkml:trace>
  <inkml:trace contextRef="#ctx0" brushRef="#br0" timeOffset="-98049.84">834 7524 87 0,'-5'0'118'0,"-1"-3"2"0,6 3 0 0,-8-4 0 16,8 1 1-16,-6-1-1 0,6 1 2 0,0-5-12 0,0 4-17 0,0 1-25 16,0-5-28-16,0 5-12 0,6-5-7 0,-6 5 1 0,8-6 1 15,-2 3 2-15,-1-2 3 0,3 5 3 0,-2-5 2 0,7 1 3 16,-1 0 2-16,3 3 0 0,-3-3 2 0,2-1-2 0,5 5 0 0,1-4-1 15,0 3-2-15,5 1-3 0,1-5-2 0,-6 4-3 0,6 1-4 16,-1-1-2-16,9 0-2 0,-8 1-3 0,-1 0-2 0,8-2-2 16,-7 2-3-16,6-6-1 0,-5 7-1 0,5-5-1 0,1 3 1 0,6-3-1 15,-6-2 1-15,6 2 2 0,0-3 4 0,7 2 5 0,-7-3 5 16,13-3 4-16,0 3 3 0,-7-3 5 0,14-2 2 0,-7 2 4 16,7-2 3-16,0-1 2 0,6 2 1 0,-7-3 3 0,8-1 2 0,-2 1 1 15,2 0-3-15,-2 0-1 0,9-4-5 0,-2 2-4 0,1 3-2 0,-7-2-4 16,13 1-1-16,-6 0-3 0,0 0 0 0,-2-1-1 0,3 1-2 15,-1 3-3-15,-1-3-5 0,2-1-2 0,-2 5-2 0,0-1-1 16,-6-3-2-16,7 4-1 0,-6-1-1 0,-1-1-2 0,0 2 2 0,0-1-1 16,-7 1-2-16,7-1 0 0,-6 1-2 0,-7-1 0 0,7 4-1 15,-6-4-1-15,-2 5 0 0,1-1-1 0,1 0 0 0,-9-1 1 0,3 2-1 16,-2 2 1-16,-6 1-1 0,1 0-2 0,-1 0-2 0,-8 3-2 16,3-4-2-16,-8 5-8 0,0-1-10 0,0 0-11 0,-13 1-11 0,7-1-13 15,-8 4-10-15,2-4-11 0,-8 4-7 0,0 0-8 0,2 0-5 16,-8 0-5-16,0 0-8 0,0 0-5 0,-8 0-7 0,2 4 1 15,0-4 2-15,-8 4 2 0,2-1 2 0,-2 1 2 0,-5-4 1 16,-7 4-8-16,6-1-12 0,-12 5-6 0,6-4-3 0,-7-1 1 0,-6 1 5 0,6-1 6 16,-12 1 8-16,6-1 7 0,-7 5 9 0</inkml:trace>
  <inkml:trace contextRef="#ctx0" brushRef="#br0" timeOffset="-97588.13">1291 7349 0 0,'7'-4'19'16,"6"-1"82"-16,-6-1 3 0,5-1 0 0,2 0 1 0,-3-2 2 0,10 0 4 15,-2 1 1-15,7-4 6 0,-6 2-20 0,5-1-33 0,9 0-14 16,-2-1-7-16,1 2-1 0,0-5 2 0,5 4 3 0,2-3 5 0,5 3 5 16,1-5 6-16,-1 1 6 0,1 1 6 0,6-3 5 0,0 2 2 15,1-4 3-15,6 0 1 0,-1 2 2 0,1-3 0 0,0-1-1 16,6 3-2-16,6-4-4 0,-7 4-5 0,9-4-5 0,-1 0-7 0,-1 3-7 16,1 1-9-16,6-1-6 0,-6 1-7 0,-1 0-6 0,1-1-6 15,0 2-5-15,-2 2-6 0,3-4-3 0,-1 1-3 0,-7 4-2 16,6-1 0-16,-6 1-1 0,1-1-1 0,-1 0-1 15,-6 0 0-15,0 5-2 0,-2-2 1 0,-4 2-1 0,-1-2 0 0,-7 1 1 0,2 4 1 16,-3 0 0-16,-3 0-1 0,-3-2-1 0,1 3-3 0,-7 2-5 16,-5-3-5-16,5 3-7 0,-5 0-8 0,-8 0-6 0,0 1-7 0,1 3-7 15,0-4-5-15,-7 4-6 0,0-3-5 0,-6 3-6 0,5-4-5 0,-5 4-1 16,-1 0 0-16,-6 0 1 0,0 0 2 0,0 0 2 0,0 0 1 16,-6 0-1-16,6 0-1 0,-7 0-2 0,-5 4 0 0,5-4-2 15,-6 0-3-15,0 3-3 0,-7 1-6 0,8-4-13 0,-9 3-17 0,1-3-13 16,2 4-9-16,-2 0 0 0,-6-4 5 0,7 4 4 0,-8-1 8 0,2-3 6 15,-2 4 6-15</inkml:trace>
  <inkml:trace contextRef="#ctx0" brushRef="#br0" timeOffset="-97118.5">1598 7250 0 0,'0'0'49'0,"6"-4"62"0,1 0 0 0,-1 0 0 15,1-3 2-15,5 0 1 0,8 0 0 0,0 0 3 0,-1-4 3 0,7 0-21 16,7 0-33-16,-1-1-17 0,8-1-8 0,-1 1-1 0,6-3 1 0,1 0 5 15,-1-3 5-15,8 4 4 0,-8-5 2 0,7 5 2 0,6-6 4 16,-5 6 2-16,0-3 1 0,5 2 3 0,1-4 0 0,0 5 0 16,6-1 0-16,0 0-1 0,0 1-2 0,0-5-3 0,0 5-4 0,7-1-1 15,-1 0-2-15,-5-3-2 0,5 3-2 0,1 0-3 0,-7 1-4 0,5-1-3 16,4 1-7-16,-9-1-4 0,6 0-6 0,-6 1-3 16,0 3-3-16,-6-3-4 0,7 2-1 0,-9 1-1 0,2 0-3 0,-6 0-2 15,-1 4-2-15,-7-4-2 0,1 4-2 0,-1 0 1 16,2 0-1-16,-9-1-2 0,1 0-1 0,1 4 0 0,-2-3 1 0,-5 4 0 15,0-1-1-15,-7 1-1 0,6-1-2 0,-5-1 1 0,-1 2 2 0,-7 0 1 16,1 3-3-16,0-4-3 0,-1 4-6 0,-6-4-6 0,0 4-9 0,0-3-10 16,-6 3-8-16,-1-4-10 0,0 4-7 0,2 0-5 0,-2 0-6 15,-6 0-7-15,0 0-9 0,0 0-7 0,0 0-9 0,0 0-7 16,-6 0-5-16,-2 0-6 0,2 0-6 0,0 0-15 0,-1 4-17 0,-6-4-7 16,0 3 3-16,0-3 3 0,-1 4 5 0,2-4 4 0,-1 0 8 0,0 0 8 15,0-4 9-15</inkml:trace>
  <inkml:trace contextRef="#ctx0" brushRef="#br0" timeOffset="-96884.64">3989 6575 0 0,'0'4'14'0,"0"0"68"0,0-4-15 0,0 0-20 15,0 0-24-15,0 0-11 0,0 0-6 0,0 0-4 0,6 0 0 16,1 0-26-16,-7-4-36 0,7 4-21 0,-7-4-9 0</inkml:trace>
  <inkml:trace contextRef="#ctx0" brushRef="#br0" timeOffset="-95188.28">4478 6558 0 0,'-7'3'89'0,"7"-3"48"0,-6 4 5 0,-2-4 3 15,8 0 5-15,-6 0 6 0,0 0 6 0,6 0 11 0,-7 0 10 16,7-4-11-16,0 4-21 0,0 0-13 0,0 0-11 0,0 0-1 16,0 0 3-16,0 0 1 0,0-3 3 0,0 3 0 0,0-4-1 0,0 4-5 15,7-5-4-15,-7 2-9 0,6 3-12 0,0-3-11 0,2-1-13 16,-2 0-13-16,7-3-14 0,1 3-12 0,-2 0-13 0,1-3-7 15,0 4-6-15,7-4-5 0,-1 3-4 0,1-4-2 0,-1 5-1 0,1-1 0 16,0 1 0-16,-1-4-1 0,6 3 1 0,-4 0-2 0,5-3 0 16,-7 2-1-16,6 2 1 0,-5-1-1 0,7 2 0 15,-1-3 0-15,-7 2-2 0,1-1-1 0,6-1-2 0,-7 2-8 0,1 0-11 16,0 3-14-16,-7-4-12 0,7 0-13 0,-9 4-12 0,4-3-10 0,-2 3-9 0,0 0-10 16,0-3-9-16,-7 3-7 0,0 0-5 0,2 0-3 0,-2 0-3 15,-6 0 5-15,6 3 9 0,-6-3 12 0,0 0 15 0,0 0 11 16,0 3 13-16,-6 1 10 0,6-4 11 0,-6 4 8 0,-2-1 10 0,2 0 7 15,0 2 6-15,-7-1 6 0,6-1 3 0,-7 2 5 0,2-3 1 16,-1 2 2-16,-7 4-1 0,1-5 0 0,6 1 1 0,-6 4 0 16,-8-1 1-16,8-4 2 0,-8 4 2 0,8 1 3 0,-7-4 1 0,-1 3 4 15,2 0 3-15,-1 0 4 0,-1 1 3 0,1-1 3 0,0 0 4 16,1-4 2-16,5 6 3 0,-6-2 2 0,7 0-1 0,-2-4 0 0,9 5-2 16,-8-4-2-16,7 4-2 0,0-6-4 0,7 3-3 0,-8-3-4 15,8-2-4-15,0 5-4 0,6-2-4 0,0-3-5 0,0 0-2 0,0 0-4 16,0 0 0-16,0 0-1 0,6 0-1 0,0 0 1 0,8 0-1 15,-8 0 0-15,7 0 1 0,0 0-1 0,-1 0 0 0,8-3 0 16,-6-2 0-16,5 5-1 0,1-2-1 0,-1-3 0 0,1-2-1 0,-1 4-2 16,-5-5 0-16,6 4 1 0,-2-3-1 0,2 4 0 0,-7-4-1 0,7-2 0 15,-8 3 0-15,8 2 2 0,-6-7 0 0,5 7 1 0,-6-3 1 16,0 0 2-16,1 0 0 0,-2-1 0 0,1 1 1 0,-7 0 0 16,1 2 1-16,5-1 0 0,-12 2 1 0,7 0 0 0,-7 1-3 15,0-2 0-15,0 2-1 0,-7 3 0 0,7-4-2 0,-12 4 1 0,5 0 0 16,-5 0 1-16,5 0 0 0,-13 0 0 0,8 4 0 0,-8-1-1 0,7-3 0 15,-7 5 0-15,0 2 3 0,2-3 2 0,-9 0 1 0,7 3 3 16,2-4 2-16,-2 4 0 0,0-3 2 0,1 4 1 16,5-5 1-16,2 1 1 0,-2-1 0 0,1 1 0 0,7-1 1 0,-7 1-1 0,6 0 0 15,7-4-1-15,-7 4-1 0,7-4-1 0,0 0-1 0,0 0 0 16,0 0-3-16,0 0 0 0,7 0-1 0,0-4-2 0,0 4-1 0,-1-4 0 16,0 4-2-16,7-4-2 0,1 1-2 0,-2-1-1 0,2 1-4 15,-2-4-1-15,1 3-5 0,1 0-1 0,-2-3 0 16,2 3-2-16,-2 1-1 0,2-4 0 0,-1 3-1 0,0 0 0 0,0 0 0 0,-1-4 2 15,-4 5 3-15,4-1 1 0,-5 2 3 0,6-3 1 0,-6 2 4 16,-1-1 1-16,7-1 1 0,-13 5 1 0,7-3 2 0,-1 3 2 0,-6-3 0 16,6 3 1-16,-6 0 1 0,0 0 1 0,0 0 1 0,0 0 0 15,-6 0 0-15,0 0 0 0,6 3 0 0,-7-3 0 0,0 3-1 0,-5-3 2 16,5 5 0-16,-6-1 0 0,-1 4-1 0,1-6-2 0,6 5 0 16,-4-2-1-16,-3 2-1 0,1 1-1 0,1-1-4 0,-2 0-2 15,2 0-5-15,4 1-4 0,1-5-7 0,2 4-4 0,-2 0-6 0,0-3-6 16,1 0-6-16,6 3-6 0,-7-3-4 0,7 0-6 0,0-1-6 15,0-3-10-15,7 0-13 0,-7 3-10 0,6-3-8 0,-6 0-2 16,7 0 3-16,0 0 4 0,-7-3 4 0,5 3 6 0,2-3 5 0</inkml:trace>
  <inkml:trace contextRef="#ctx0" brushRef="#br0" timeOffset="-94487.22">1050 7144 102 0,'0'0'113'0,"0"0"1"0,0-4 2 0,0 4-1 16,0-4 1-16,0 4-1 0,6-4 3 0,-6 1-18 0,14-1-24 0,-9 4-20 15,9-4-19-15,0 0-9 0,-3 2-3 0,10-3-2 0,-1-2 2 16,-1 4 0-16,7-5 1 0,-1 4 0 0,9-3 1 0,-2-4 0 16,1 3-1-16,-2-2 0 0,9-2-2 0,0 3-1 0,-1 1-2 0,0-4-4 15,0-3-5-15,0 8-7 0,0-3-7 0,-6-2-9 0,6 5-11 16,0 0-12-16,-6 0-12 0,-1 3-22 0,1 0-26 0,-7 1-20 0,6 3-16 16,-12 0-9-16,-1-4-3 0,1 4-2 0,-8 4 1 0,2-4 3 15,-8 0 3-15,1 0 9 0,-7 0 58 0</inkml:trace>
  <inkml:trace contextRef="#ctx0" brushRef="#br0" timeOffset="-94202.13">834 7286 14 0,'0'0'127'0,"8"-4"3"0,-2 4-1 0,-6-3 2 0,6-1-1 0,8 1 0 0,-9-4 2 16,10 3-1-16,4-4 0 0,0 1-31 0,8-1-47 0,4 1-24 0,-4 0-15 15,6-4-7-15,6 0-2 0,0 4-3 0,0-7 2 16,0 2-1-16,0-3 2 0,7 1 0 0,-1-1 0 0,-5-3 0 0,5 3 1 16,1-3 1-16,-1 0-1 0,1 2-1 0,0 1-2 0,0 1-3 15,-8-1-7-15,7 5-8 0,-5-1-13 0,-1 3-14 0,0-2-15 0,-7 6-25 16,1 0-27-16,-1 1-14 0,-6 3-8 0,-6-4-3 0,0 4-1 15,-7 4 0-15,0-4 0 0,-6 0 5 0,-7 3 5 0</inkml:trace>
  <inkml:trace contextRef="#ctx0" brushRef="#br0" timeOffset="-93963.27">1389 7169 0 0,'-6'4'49'0,"-1"-4"67"0,7 4-1 0,-6-8 3 0,6 4-1 0,0 0 0 0,6-4 0 0,1 0 1 16,5 0-1-16,-5-3-23 0,12 5-37 0,-5-6-21 0,12 4-14 0,-7-4-7 16,7 1-5-16,0 3-2 0,7-2 1 0,0-6 2 0,5 5 0 15,-5-4 3-15,7 4 2 0,5-4 1 0,-5-4 2 0,5 3 1 16,1-3-1-16,5 1 0 0,-5-1 0 0,6 1-2 0,-6-1 0 0,-1 1-3 16,7-1-4-16,-6 1-5 0,0-1-11 0,0 4-9 0,-8 3-13 0,1-3-14 15,1 5-12-15,-7-2-22 0,-1 4-25 0,1 1-17 16,-7-1-9-16,-7 0-6 0,6 0-3 0,-4 4 0 0,-9-3 2 0,2 3 2 15,-8 0 8-15</inkml:trace>
  <inkml:trace contextRef="#ctx0" brushRef="#br0" timeOffset="-93699.43">1676 7210 0 0,'-20'3'79'15,"0"4"38"-15,8-3 3 0,-1-4 1 0,6 4 1 0,1-4 0 0,-1 0 1 16,7-4 1-16,7 0 3 0,-1 1-26 0,7-1-38 0,0 1-20 16,1-5-10-16,11 1-5 0,1-5-3 0,0 6-2 0,7-6-1 0,-1 5-1 15,8-5 3-15,-1 2 1 0,6-1 2 0,1-4-2 0,-1 5 0 0,8-2-3 16,-8-2-1-16,7-1-1 0,1 1-2 0,-1 0-1 16,-7 2-1-16,7-3-2 0,-5 0-2 0,-2 1-5 0,1 3-6 0,-7 0-9 15,-1 4-10-15,1-4-9 0,-6 3-10 0,0 1-7 0,0 3-10 0,-8 0-10 16,-5 1-9-16,6 3-21 0,-13-3-24 0,0 3-15 15,0 0-10-15,-8 0-3 0,-5 3 4 0,0-3 4 0,0 0 8 0,-5 3 7 16,-8 1 8-16</inkml:trace>
  <inkml:trace contextRef="#ctx0" brushRef="#br0" timeOffset="-93435.59">1350 7224 0 0,'0'-4'97'16,"5"4"10"-16,-5-3 1 0,8-1 0 0,5-3 0 0,0 0 1 0,0 3-2 15,6-3-3-15,8 0-5 0,-9-1-25 0,10-4-35 0,4 5-14 16,-6-3-7-16,13 2 0 0,-6-3 2 0,6 1 2 16,0-5 4-16,6 3 1 0,-6-2 2 0,7-1 1 0,-1 1 2 0,8 0-1 0,-7-2 0 15,-1 1-2-15,8 4-2 0,-9-3-6 0,3-1-6 0,-3 4-12 16,3 4-11-16,-8-4-15 0,0 4-17 0,0-1-23 0,-6 4-26 0,-1 1-19 15,-5 0-17-15,-1-1-8 0,-7 4-3 0,1-4-3 0,-8 4-1 16,2 0 2-16,-8 0 5 0,0-3 6 0,-6 3 65 0</inkml:trace>
  <inkml:trace contextRef="#ctx0" brushRef="#br0" timeOffset="-93166.76">1448 7177 44 0,'-7'0'117'0,"1"4"2"15,6-4 2-15,-6 0 1 0,6 0-1 0,0 0 1 0,6 0 0 16,0-4-10-16,1 4-15 0,-1-4-24 0,6 4-30 0,2-4-14 16,6 4-8-16,-7-4-4 0,13 0-3 0,-6 1 0 0,6-1-1 0,0 2 1 15,-1-4 0-15,8 0 1 0,0 2 0 0,0-3 1 0,-1-1 0 16,7 2-2-16,-6-6-2 0,5 1 0 0,2 4-3 0,-1-4-1 15,-7-1-3-15,7 6-6 0,-6-5-6 0,-1 3-11 0,1 2-10 16,-7-2-12-16,0 0-14 0,1 4-24 0,-8 1-31 0,-6-1-13 0,1 4-7 16,-2 0-4-16,-5 0-3 0,-1 0 0 0,-6 0 0 0,-6 4 4 0,-1-4 5 15</inkml:trace>
  <inkml:trace contextRef="#ctx0" brushRef="#br0" timeOffset="-92922.91">1129 7352 0 0,'-20'8'76'15,"6"-5"56"-15,2 5 2 0,4-8 0 0,3 3 2 0,5-3 0 0,0 0-2 0,5-3 1 0,3 3 1 16,-2-4-22-16,8 0-32 0,5 1-27 0,0 0-25 0,8-2-14 0,-7 2-6 16,12-6-4-16,-7 7-2 0,9-5 1 0,5 3-2 0,-7-3 2 15,7-2 1-15,1 0 1 0,-3 1 1 0,10-4-1 0,-8 2 0 16,7-1 0-16,0 0 0 0,-8-3-1 0,7 2 0 0,2-2-2 0,-2 3 0 15,1-5-6-15,-1 6-6 0,-5-2-11 0,-2 3-13 0,1-3-18 16,-6 4-22-16,-1 5-23 0,-6-5-24 0,1 4-13 0,-1 2-6 0,-6 2-3 16,-7-5-1-16,-1 5 1 0,-5 0-1 0,-1 0 5 0,-6 0 5 15</inkml:trace>
  <inkml:trace contextRef="#ctx0" brushRef="#br0" timeOffset="-92670.06">1448 7331 0 0,'-7'3'57'0,"1"-3"61"0,6 0 1 0,0 0 1 15,0 0-1-15,0 0 0 0,6-3 0 0,1-1 1 0,6 0-1 0,0 1-23 16,-1-2-33-16,8-2-26 0,0 3-18 0,6 2-9 0,-7-6-4 0,8 0 0 16,5 1 0-16,1 0 2 0,-1 0 3 0,0-5 1 15,8 5 1-15,-7-3 2 0,6-2 1 0,-1 1-1 0,9 0 0 0,-9-1-1 16,1-1 0-16,1 1-4 0,-7 5-5 0,5-5-8 0,-5 6-10 0,-1-2-13 15,0 5-11-15,-5-1-20 0,-7 0-21 0,6 0-19 0,-7 4-20 16,-5 0-9-16,-2 0-5 0,1 0-2 0,-6 4 0 0,-7 0 2 0,0-4 4 16,0 4 6-16,0-4 50 0</inkml:trace>
  <inkml:trace contextRef="#ctx0" brushRef="#br0" timeOffset="-92400.21">1089 7557 0 0,'6'4'102'0,"-6"-4"21"0,8 0 2 16,-2 0-1-16,-1-4 1 0,10 4 0 0,-3-4 0 16,8 1 0-16,-1-4 0 0,1 3-27 0,5-3-41 0,9-1-23 0,-2 1-16 0,1-3-6 15,6-2-1-15,0 1 1 0,0-3 3 0,6-1 2 0,-5 1 3 16,5-2 3-16,1-2 3 0,0 4 0 0,6-5 1 0,-7 2 1 0,7-2-1 15,-6 4-1-15,6-4-1 0,-6 5-5 0,-1-1-6 0,8 1-10 16,-15 3-13-16,9-3-13 0,-9 2-14 0,1 5-13 0,1 0-13 16,-8-1-20-16,-5 1-24 0,5 2-18 0,-13 3-14 0,7-3-8 15,-12 3-3-15,-2 2 1 0,2 0 2 0,-8-4 7 0,-6 4 9 0,0 0 10 16,0 0 87-16</inkml:trace>
  <inkml:trace contextRef="#ctx0" brushRef="#br0" timeOffset="-92154.38">1682 7371 0 0,'-6'0'76'0,"-1"3"51"0,7-3 1 0,-6-3 3 0,6 3 1 0,0-4 0 16,0 0 0-16,6 1 1 0,1 0 0 0,-1-5-24 0,7 4-37 16,7-1-25-16,-8-1-18 0,15-1-10 0,-7 0-9 0,6-2-3 15,6 2-2-15,-6 0 0 0,7 0-2 0,6-4 1 0,-7 4-1 0,7-4 0 16,1 0-1-16,-1-1 0 0,-1 2 1 0,2-1-1 0,-1-4 2 15,6 3-1-15,-5 3 1 0,-1-7-2 0,-1 5-1 0,3-3-4 0,-3 3-4 16,1-1-5-16,-6 2-8 0,6-1-8 0,-8 3-8 0,4-2-15 16,-3 2-15-16,-6 0-21 0,-1 2-25 0,2-2-12 0,-1 5-7 15,-6-5-2-15,-1 4-1 0,-6 2 3 0,0-4 2 0,-8 4 6 0,3-2 8 16</inkml:trace>
  <inkml:trace contextRef="#ctx0" brushRef="#br0" timeOffset="-91911.53">2041 7238 0 0,'0'0'17'16,"0"0"90"-16,6 0 0 0,1-2 1 0,-1 2 0 0,8-5 0 0,-2-2 1 0,1 3-1 16,6-3 1-16,8 0-23 0,-7 0-32 0,6-2-22 0,6 0-16 15,1 1-7-15,-1-4-3 0,1 3-1 0,5-3 0 0,-5 1 0 16,7-1 2-16,-7-2-1 0,5 3 0 0,1-3 0 0,-1 3 2 0,3-4 0 15,-9 0-1-15,6 3-1 0,-4-2-1 0,5 3-3 0,-6 0-5 0,-1 1-6 16,1 2-10-16,-7-3-11 0,-1 8-12 0,2-5-21 16,-8 1-27-16,1 3-12 0,-7 1-7 0,0-1-4 0,0 0-2 0,-6 4 0 15,-7-3 2-15,0 3 1 0,0 0 3 0</inkml:trace>
  <inkml:trace contextRef="#ctx0" brushRef="#br0" timeOffset="-91662.68">1839 7396 0 0,'-7'0'32'0,"14"4"78"0,-7-4 1 0,12 0 1 0,-5-4-1 0,6 1 0 16,1-4-1-16,5 3 0 0,1-7 1 0,6 3-22 0,6-3-35 15,-6 4-23-15,7-4-17 0,6 0-7 0,-1-4-5 0,2 4-1 0,-1-4-2 0,0 0 2 16,0 1 1-16,7-3 0 0,-1 1 1 0,-5-2-1 15,4-1-2-15,3 5 1 0,-2-3-1 0,1-3 0 0,-1 3-1 0,2 2-5 16,-2-4-7-16,1 5-9 0,-7-1-14 0,7 0-23 0,-8 1-27 0,-5 2-14 16,6 1-6-16,-7 0-3 0,-5 4-2 0,-1-4 0 0,-6 4 0 15,5 0 1-15,-12-1 0 0</inkml:trace>
  <inkml:trace contextRef="#ctx0" brushRef="#br0" timeOffset="-91429.83">2334 7236 0 0,'0'2'84'0,"-7"2"14"0,7 0-29 0,0-4-24 0,0 0-22 0,0 0-12 16,0 0-5-16,0 0-4 0,0-4 0 0,7 0-26 0,-7 2-35 0,0-6-30 16,6 4-24-16</inkml:trace>
  <inkml:trace contextRef="#ctx0" brushRef="#br0" timeOffset="-91021.45">2450 7070 0 0,'0'4'80'0,"-5"0"27"0,5-1-7 0,0-3-6 0,-7 4-3 0,7-4-9 0,0 3-11 16,0-3-20-16,0 0-26 0,-6 0-41 0,6 0-50 0,0 0-24 15,0 0-13-15,-7 0-6 0,0 0 0 0,7 0 3 0,-6-3 6 16</inkml:trace>
  <inkml:trace contextRef="#ctx0" brushRef="#br0" timeOffset="-90840.56">2418 7132 84 0,'7'0'98'0,"-7"4"-5"0,0-4-2 0,0 0-3 0,0 0-5 15,0 0-15-15,0 0-20 0,0 0-37 0,0 0-50 0,0 0-26 0,0 0-19 16,0 0-7-16,0 0-5 0,0 0-1 0,0 0 1 0,0 0 2 15,0 0 92-15</inkml:trace>
  <inkml:trace contextRef="#ctx0" brushRef="#br0" timeOffset="-87835.98">698 7190 41 0,'14'0'134'0,"-8"-2"3"0,7-5 1 0,-6 3 1 16,5-4 1-16,2 0 1 0,-1-1 1 0,6 1 1 0,0-4 2 0,0-3-32 16,8 5-49-16,0-5-22 0,5 4-10 0,1-3-5 0,-2-1-1 15,9 0 1-15,0 1 2 0,5-5 2 0,-6 4 0 0,7 1 3 0,-1-4 1 16,7 3 1-16,-8 0 3 0,10 0-1 0,-8 5 1 0,5-5-2 16,8 3-3-16,-6-2-4 0,5 3-3 0,-5 0-5 0,5 0-1 0,-6 4-5 15,6-4-1-15,-5 0-3 0,-1 3-2 0,7 2-3 0,-8-2-2 0,2 1-2 16,-1-1-1-16,1-2-2 0,4 3 1 0,-5-1 0 15,1 0 1-15,5-3 1 0,-5 1-2 0,4 2 1 0,3-3-1 0,-2 1 0 16,1-2-1-16,0 1 0 0,0-4-1 0,-7 5 2 0,7-1 0 16,-1 0 0-16,-6-1-2 0,7 2-2 0,-7-2-1 0,0 2-4 15,1-1-3-15,-2 0-5 0,-5 0-8 0,6-1-7 0,-6 2-9 0,-1 3-6 16,1-5-8-16,-1 5-6 0,-5-1-6 0,-1 2-6 0,0-2-3 0,0 0-3 16,-6 1-3-16,6 0-1 0,-7 0-1 0,1-1 2 0,-7 5 5 15,6-5 2-15,-5 2 2 0,-1 1 1 0,0-2 0 0,-7 3-6 16,7-3-8-16,-6 4-7 0,-7-5-8 0,7 4-2 0,-8 1 0 0,1-1 4 15,0 1 4-15,-7-2 3 0,8 3 14 0</inkml:trace>
  <inkml:trace contextRef="#ctx0" brushRef="#br0" timeOffset="-87545.35">3904 6466 58 0,'0'10'165'0,"-6"-2"3"0,6-1 1 0,-6-3-3 15,-2 0-9-15,8 0-6 0,-6-1-7 0,6-3-3 0,-6 4-1 16,6-4-31-16,0 0-45 0,0 0-41 0,0 0-40 0,6 3-22 15,-6-3-13-15,0 0-10 0,6 0-5 0,-6 4-5 0,0-4-3 0,0 0-13 16,0 0-18-16,8 0-13 0,-8 0-9 0,0 0-3 0,0 0 0 16,0 0 5-16,0 0 6 0,0 0 3 0,0 0 5 0</inkml:trace>
  <inkml:trace contextRef="#ctx0" brushRef="#br0" timeOffset="-86451.14">1239 6839 0 0,'0'0'50'16,"0"4"35"-16,0-4 2 0,0 0 0 0,0 3 3 0,-6-3 1 16,6 0 4-16,0 0-12 0,0 4-18 0,0-4-15 0,0 0-13 0,0 0-3 15,0 0-2-15,0 0 0 0,0 0 2 0,0 0 0 0,6-4 1 0,-6 4 0 16,0 0 0-16,6 0-1 0,2-3 0 0,-2 3-1 16,0-4 0-16,0 1-2 0,2 3-1 0,4-4-3 0,-5 0-2 0,6 4 0 15,0-3-2-15,-2-1 1 0,9 4-2 0,1-4 1 0,-2 1 0 0,1-1 3 16,0 0 0-16,6 1 2 0,-1-1 3 0,-5-4 3 0,6 5 2 15,7-4 5-15,-7 0 2 0,0-5 3 0,7 4 2 0,-1-1 3 0,1-3 1 16,-1 1 1-16,1 0 0 0,6 0-1 0,0-4-3 0,0 0-3 16,6 5-4-16,-5-5-3 0,5 1-5 0,2 3-4 0,-3-5-5 0,3 2-3 15,4 3-4-15,-5 0-3 0,-1-3-3 0,7 3-2 16,1 0-3-16,0 3-2 0,-2-3-1 0,1 1-2 0,1 2 0 0,6-3 0 16,-8 3-1-16,1 2 0 0,6-2-1 0,-5-3-1 0,5 5 1 0,-5-2 0 15,-1-1 0-15,0 6 0 0,1-4 0 0,-2 0 0 0,2-1 1 16,-1 1-1-16,-1 3 1 0,2-3-1 0,-1 0-1 0,1-1 1 15,-2 1 3-15,-5-1-1 0,7 2-1 0,-2-2-2 0,-5 1 0 0,-1 3 0 16,1-2 1-16,-1-2 0 0,-5-1 0 0,5 3 0 0,-6-2 0 0,1 5 1 16,-1-5 0-16,0 4 0 0,0 1-1 0,-6-4-1 15,6 3 1-15,-7 1 0 0,0-1 1 0,1 0 0 0,0 0-1 0,-1 1 0 16,-6 3-1-16,7-4 0 0,-7 1 2 0,0-2 0 0,1 5-1 0,-1-2 1 16,-7-2 0-16,7 4-1 0,-6-4 1 0,-1 4-1 0,1-4-1 15,0 4 0-15,-2 0 0 0,2-3 1 0,-7 3 0 0,7-4 0 16,-8 0-1-16,8 4 0 0,-6 0-1 0,-1-4 0 0,6 2 1 0,-6 2 0 15,1-5 0-15,-2 5 2 0,-5 0 0 0,5-3-1 0,2-1 0 16,-9 4 0-16,10 0 0 0,-9-5 0 0,7 5 0 0,-6 0 0 0,-1-2 1 16,1 2 0-16,-1 0 0 0,0-4-1 0,1 4 0 15,0 0-1-15,-1 0 0 0,-1 0 0 0,3-4 0 0,-8 4 1 0,7 0 1 16,-2 0-1-16,-5-4 0 0,8 4-2 0,-8 0-2 0,6 0-2 0,-6 0-3 16,0 0-10-16,0 0-10 0,0 0-11 0,0 0-12 0,0 0-12 15,0 0-12-15,0 0-10 0,0 0-12 0,-6 4-12 0,6-4-12 0,-8 4-20 16,-4 0-23-16,4-4-14 0,3 2-7 0,-8 3 2 15,0-5 8-15,0 4 11 0,-7-1 11 0,0 2 11 0,1-5 13 0,0 2 10 16,-8 2 117-16</inkml:trace>
  <inkml:trace contextRef="#ctx0" brushRef="#br0" timeOffset="-85370.27">1239 7115 73 0,'-6'0'88'0,"6"0"1"0,0 2 1 0,0-2 2 0,0 0 1 0,0 0-2 16,0 0-6-16,0 0-11 0,0 0-16 0,0 0-8 0,0 0-3 0,6-2-3 15,-6 2 1-15,6-5 0 0,-6 2 2 0,8-1 1 0,-2 1 2 16,0-1 1-16,0-4-1 0,2 5 0 0,-2-4-3 0,0-1-5 16,7 0-2-16,1 2-3 0,-2-2-2 0,2 0-1 0,-3 1-1 15,4-1-1-15,4-2-1 0,-6 3-1 0,6-5-3 0,1 2-1 0,0 3-1 16,-1-5-1-16,7 2-2 0,-6-1-1 0,-1 0-1 0,27-12 16 15,-20 9-21-15,-7 3-2 0,8-1-2 0,-1 2 0 16,0-5-1-16,0 4 0 0,-7 0-1 0,7 0-1 0,0-3-1 0,1 2-1 0,-1 2-1 16,6-1 0-16,-5 0-1 0,-1 0-2 0,-8 0 0 0,9 3 0 15,-1-3-1-15,0 4-1 0,1 0 0 0,-9-4-1 0,8 3 0 16,-5 2 0-16,-2-3 0 0,7 3 1 0,-6-2 0 0,-1 1-1 0,0-1 0 16,1 1 0-16,0 0 0 0,-1 0 0 0,1-1 1 0,-1 0 0 15,0 6 1-15,2-10 0 0,-1 5 0 0,-2-1-1 0,2 1 0 16,-1 0 1-16,1-5 0 0,0 6 1 0,-7-2 0 0,7-3-1 0,-1 4 1 15,0 0 0-15,-7 0 0 0,8-1-1 0,-5 1-1 0,3 0 1 16,-4 0-2-16,-1-1 1 0,7 4-1 0,-9-4 2 0,4 1-2 0,4 5-1 16,-6-6 0-16,0-1 1 0,7 6 1 0,-8-4 0 0,2 0 0 15,-1 4 0-15,6-6 0 0,-7 2 0 0,9 4 1 0,-8-4 0 0,0-1-1 16,6 1-1-16,1 0 1 0,-7 0 1 0,6-1-1 0,1-3 0 16,-1 3-1-16,1 1-1 0,6-5 2 0,-8 6 0 0,10-5 0 0,-9 3-1 15,8-3 1-15,-1 4 1 0,-1 0-1 0,-5-4 1 16,6 4 1-16,0 0 0 0,1-1-1 0,-10 1 0 0,11 3 0 0,-8-4 1 15,-2 6 0-15,9-3-1 0,-7-2-1 0,-2 2 0 0,-4 3-1 0,6-2-1 16,-1 4-1-16,1-4 0 0,-8 0-2 0,8 4-3 0,-7-3-4 16,1 3-7-16,-2 0-8 0,2 0-12 0,-8 0-9 0,7 0-8 0,-6 0-7 15,-1 3-8-15,1-3-6 0,-1 4-6 0,0-4-8 0,-6 4-9 16,0 0-9-16,0-2-9 0,0 7-11 0,-6-6-13 0,0 2 1 16,-1 1 5-16,1-2 9 0,-8 0 6 0,8-1 7 0,-7 1 7 0,0 4 8 15,-7-6 93-15</inkml:trace>
  <inkml:trace contextRef="#ctx0" brushRef="#br0" timeOffset="-84838.53">2191 6660 0 0,'0'0'11'0,"0"0"90"0,0 0-1 0,0 0 2 0,0 0-1 16,0 0 3-16,0 0 2 0,0 0 0 0,0-4-1 0,0 4-22 15,0-3-30-15,0 3-19 0,0-4-10 0,6 4-5 0,-6-4-5 0,7 4 0 16,-2-4 1-16,-5 1 1 0,7 3 3 0,0-4 1 0,-1 1-2 0,1-1 0 15,-1 1-1-15,8-1 1 0,-8 0 2 0,7 0-1 0,0 4-1 16,0-8 2-16,1 6-1 0,-2 2 0 0,8-5 1 0,-1-2-1 16,-5 4-3-16,12-1 1 0,-7 0 0 0,1 0 3 0,5-3 1 0,-4 4 0 15,4-1 3-15,1-3 1 0,7 2 3 0,-8-1 4 0,8-2 1 16,0 1 1-16,-1-1 0 0,1 1 1 0,0-3 0 0,6 2 0 16,-6-3-3-16,6 3-2 0,-1-2-2 0,-4 3-3 0,5-1-3 0,0 2-2 15,-2-2-2-15,4-1-4 0,-2 3-3 0,0 2-2 0,1-3-2 16,-2 4-2-16,1-2-1 0,-6 1 1 0,5 1-2 0,2 3 1 0,-1-4-3 15,-6 4 1-15,5-3 0 0,-5 3-1 0,7-4 0 0,-8 1-2 16,7 3 0-16,-6-4 0 0,-1 0-1 0,1 4 0 0,-1-4-3 16,-6 1-3-16,7 3-4 0,-7-4-4 0,0 1-7 0,0 3-6 0,-6-5-5 15,-1 5-6-15,7-2-2 0,-12 2-5 0,5 0-4 0,-5 0-4 16,-2 0-3-16,0 0-4 0,2 0-1 0,-8 0-1 0,1 0 0 0,0 0 2 16,0 0 2-16,-1 0 2 0,-6 0 2 0,0 0-1 0,0 0-4 0,0 2 0 15,-6-2 0-15,-1 5-1 0,0-2-1 0,0 1-6 0,1-4-8 16,-8 0-7-16,2 3-7 0,0-3-3 0,-8 4 1 0,7-4 3 15,-7 4 4-15</inkml:trace>
  <inkml:trace contextRef="#ctx0" brushRef="#br0" timeOffset="-84444.74">3051 6389 0 0,'-7'0'79'0,"1"0"24"0,-1 0 1 16,7-4 0-16,0 4 0 0,0-3 1 0,0-1 1 0,7 0-3 16,-1 0-7-16,1 1-19 0,4-1-26 0,-2 1-11 0,2-2-3 0,10-1 1 15,-8-2 2-15,7 5 5 0,-1-5 4 0,7 2 6 0,0-2 4 0,0-1 5 16,0 3 3-16,7-2 1 0,-2 2-1 0,3-3-1 16,-2 2-1-16,7 0-1 0,-6 0 1 0,6-1-2 0,0 5-2 0,0-4-3 15,1 2-4-15,-8-1-3 0,7 2-3 0,0 0-3 0,1 1-3 0,-1-5-3 16,-7 8-2-16,7-4-3 0,-7 2-2 0,1-3-3 0,-1 2-3 15,2-1-4-15,-1-1-4 0,-1 3-1 0,1-2-3 0,-1 0-3 16,1 0-1-16,-1 1-3 0,-6 0 0 0,7-2-2 0,-1 5-1 0,-6-7 1 16,7 3-2-16,-7 1-2 0,7-1-5 0,-8 1 0 0,2-1 1 15,-2 4-4-15,2-4-1 0,-1 0-5 0,-1 4-6 0,-4-3-6 16,-2 3-8-16,7-4-8 0,-6 4-7 0,-8-3-7 0,8 3-7 0,-1 0-5 16,-5 0-4-16,-2-5-6 0,2 5-7 0,-1 0-4 0,-7-2-4 0,8 2 0 15,-8 0-3-15,-1 0 1 0,2 0 2 0,-7 0-1 0,8 0-1 16,-8 0-1-16,0 0-5 0,-8 0-8 0,8 2-15 0,-7-2-4 15,2 5 0-15,-1-5 4 0,-8 3 3 0,1 1 6 0,1-4 6 16,-2 3 6-16,2 1 46 0</inkml:trace>
  <inkml:trace contextRef="#ctx0" brushRef="#br0" timeOffset="-84044.1">2575 6653 59 0,'5'-4'98'0,"15"0"4"0,-5 0 2 0,-3 1 3 15,8-1 4-15,-1 1 4 0,1-1 4 0,0 1-16 0,5-1-25 0,1-4-15 16,7 5-8-16,-7-4-2 0,6 2-1 0,1 3 2 0,-1-6 1 16,2 0 0-16,-2 1 0 0,1 0-1 0,6 0 0 0,-8-2-3 0,9 3-2 15,-7-2-3-15,5 1-5 0,2-1-4 0,-7 1-4 0,4 0-4 16,4 0-4-16,-8-1-4 0,6 1-4 0,-1 4-4 0,2-4-4 16,-7-1-4-16,-1 4-2 0,7-4-6 0,-6 1-4 0,-1 5-5 0,1-6-6 15,-1 4-5-15,-6-4-5 0,7 5-7 0,-7-1-5 0,0-3-5 16,0 4-5-16,-7-2-5 0,1 1-5 0,6 1-5 0,-6 3-4 0,-7-4-2 15,7 1-5-15,-8 3-2 0,8-4-2 0,-7 4-2 0,-7-3-3 16,8 3-3-16,-8 0-2 0,0-4-7 0,0 4-9 0,2 0-1 0,-8 0 1 16,0 0 4-16,0 0 5 0,0 0 6 0,-8-4 32 0</inkml:trace>
  <inkml:trace contextRef="#ctx0" brushRef="#br0" timeOffset="-83464.92">2327 7202 71 0,'20'-3'110'0,"-1"-1"-1"15,1-1 1-15,6 3 1 0,-6-5-1 0,5-1 1 0,1-4 1 0,1 5-12 16,5-3-18-16,1-5-21 0,-1 3-21 0,8-2-6 0,-1-1-2 0,0-3 3 16,0 4 4-16,0-5 3 0,6 1 2 0,1-5 3 0,0 6 0 15,-7-2-1-15,7-3 1 0,0 4-2 0,-1 0-2 0,-6-1-6 16,7 5-8-16,-8-1-11 0,9-3-11 0,-10 3-14 0,3 0-12 0,0 0-15 16,-9 5-12-16,3-1-14 0,-2-5-13 0,1 10-16 0,0-5-20 15,-7-1-17-15,0 5-16 0,-7 0-7 0,1-4-2 0,-8 7 2 16,8-3 4-16,-13 0 8 0,6 0 8 0,-7 2 10 0,1 2 84 0</inkml:trace>
  <inkml:trace contextRef="#ctx0" brushRef="#br0" timeOffset="-81689.93">1018 7352 42 0,'6'-7'90'0,"8"2"2"0,-8-1 5 16,6 3 2-16,2-5 2 0,-1 0-1 0,-1 1-4 0,2 1-14 15,-1-2-20-15,0 0-13 0,0 1-9 0,0-5-3 0,0 6-4 0,1-2-2 16,3 1-1-16,-2-1-3 0,-2 1-3 0,-1-4-2 0,8 4-3 0,-6 4-2 15,-2-8-3-15,8 2 0 0,-7 2-2 0,7 1-1 0,-1-2-1 16,1 0-1-16,-8 1-2 0,14-3 1 0,-6 2 0 0,5-3 1 16,-5 3 0-16,7-6-1 0,5 3 0 0,-6-3 1 0,7 3 0 0,-1-4 0 15,1 0-1-15,7-3 0 0,-2 3 0 0,1-3 0 0,7 3-1 16,-1-3 0-16,2-4-1 0,-3 3-1 0,9 2-1 0,0-3-1 16,-2-1 2-16,1 3-1 0,0-1 0 0,-6-3-3 0,6 4-2 0,1 0-2 15,5-1-5-15,-5 1-4 0,-2 4-5 0,2-5-6 0,-1 5-8 16,-8-1-6-16,10 4-6 0,-2-4-7 0,-8 5-13 0,3-2-10 15,-3 2-12-15,-4 3-15 0,6-5-13 0,-7 4-7 0,0-2 0 0,-6 3 2 16,0-5 2-16,-2 5 7 0,3-4 6 0</inkml:trace>
  <inkml:trace contextRef="#ctx0" brushRef="#br0" timeOffset="-80131.56">1526 7444 22 0,'6'0'110'0,"-6"3"1"0,0-3 1 0,7-3 1 15,-7 3 0-15,6-3 5 0,-6 3 3 0,7-5-3 0,0-2-12 16,-1 3-23-16,7 1-29 0,-6-4-16 0,6-1-5 0,0 1-2 16,0 0 1-16,7 0 1 0,-1-5 3 0,0 5 1 0,1-3 5 0,5-2-2 15,2 1-3-15,5 0-2 0,-6-4-1 0,7 1-2 0,-1 2 0 0,8-3-4 16,-7 1-2-16,5-1-3 0,-5-3-2 0,6 4-3 0,0-4-3 15,7 3-4-15,-7-4-3 0,0 1-3 0,0-1-2 0,6 2-5 16,-5-5-2-16,5 3-5 0,1 0-4 0,-1-2-5 0,2-2-7 16,-2 6-6-16,1-5-5 0,-1 3-8 0,0 1-6 0,1-4-7 15,0 7-6-15,-8-3-7 0,9-1-7 0,-8 5-7 0,6-1-6 0,-5 4-4 16,-8-4-4-16,6 5-7 0,-4-1-6 0,-8 0-4 0,5 4-2 0,-3-5 2 16,-2 5 6-16,-7-4 4 0,7 4 6 0</inkml:trace>
  <inkml:trace contextRef="#ctx0" brushRef="#br0" timeOffset="-74872.25">1812 7304 0 0,'0'0'84'0,"0"0"36"16,-6 0 1-16,6-2 1 0,-6-3 0 0,6 5 1 0,0-3 0 0,-6-1 0 15,6 0 2-15,0-3-26 0,6 3-41 0,-6 1-18 0,6-4-8 16,0-1-4-16,1 1-1 0,0-1 3 0,-1 2 4 0,7-6 4 16,0 1 4-16,0 0 5 0,7-1 4 0,-1-1 3 0,-5 1 4 0,12-1 4 15,-8 1 1-15,2-3 1 0,7 0-1 0,-1 1 2 0,0-1 1 16,-1 1 0-16,8-1 2 0,-7 0 1 0,7-3 1 0,-1 3 2 15,2 0 1-15,-2-3 1 0,7 4 1 0,-7-5 0 0,7 1 1 0,1 4-1 16,-2-5 1-16,2 1-3 0,6 3 0 0,-2-3-3 0,3-1-4 16,-3 1-4-16,3 0-4 0,5-1-4 0,-6 5-6 0,-1-5-5 15,6 1-6-15,-4 3-4 0,5-2-2 0,-6 2-4 0,-1 0-3 0,6 0-6 16,-3 5-4-16,-3-5-3 0,1 3-3 0,-1 2-1 0,1-2-2 0,-1 2-3 16,-6-1-1-16,7 0-2 0,-7 0 1 0,7-1-4 0,-7 5-4 15,0-3-4-15,-7-2-5 0,8 2-8 0,-8-1-11 16,7 0-14-16,-6 3-15 0,-1-3-12 0,-6-1-11 0,7 2-11 0,-7 3-11 0,0-5-11 15,1 5-9-15,-9 0-8 0,2 0-9 0,0-1-4 0,-1 1-5 16,-5 4 1-16,-2-2 4 0,1-1 4 0,1 6 5 0,-2-4 6 0,-5 0 5 16,-7 4 5-16,6 0 7 0,-6 0 7 0,0 0 8 0,0 0 9 15,-6 4 7-15,-1-4 8 0,1 0 6 0,0 4 6 0,-8-4 8 0,1 0 6 16,1 4 5-16,-2-4 7 0,-5 0 2 0,5 0 3 0,-6 0 4 16,2 0 1-16,-8 2-1 0,6-2 0 0,-7 0-3 0,2 5-1 15,-1-5-4-15</inkml:trace>
  <inkml:trace contextRef="#ctx0" brushRef="#br0" timeOffset="-74035.77">2047 7074 0 0,'-6'4'119'0,"-1"-4"1"0,7 0 1 0,0 0 0 16,0-4 0-16,7 0-1 0,6-4 3 0,-7 2 0 0,14-2 3 16,-8 0-27-16,8-1-43 0,7-3-20 0,-1 1-8 0,0-3-2 15,6 2 4-15,1-3 2 0,6 1 5 0,-7-1 4 0,14-3 6 0,-7 4 2 16,6-2 3-16,1-1 1 0,7-2 2 0,-9 4-2 0,9-3 0 16,0 3-4-16,-2-3 0 0,8 0-6 0,-7 2-2 0,1-1-6 15,-2 2-1-15,2 1-5 0,-1-1-5 0,0-3-3 0,0 7-3 0,-6-4-4 16,5 0-4-16,-6 5-2 0,1-2-3 0,1 2-1 0,-2-2-3 0,-6 1 0 15,7 0-2-15,-7 1 0 0,0 1-3 0,0-1 0 0,-6 3-2 16,-1-1-3-16,1 1-3 0,-1 0-4 0,-6 0-4 0,0-1-5 16,1 4-4-16,-1-3-5 0,-6 4-4 0,-1-4-4 0,0 3-4 0,-6 0-3 15,7 0-3-15,-7 1-4 0,0-2-4 0,-6 5-1 0,5-3-3 16,-4-1-1-16,-2 4-1 0,0-2-1 0,-6 2-2 0,0 0 0 16,0 0-1-16,0 0 0 0,-6 0-1 0,0 0 1 0,-2 0 2 0,-4 0 2 15,-1 2 3-15,-1-2 3 0,2 4 5 0,-8-1 4 0,0-3 5 0,1 5 4 16,-7-2 5-16,0 1 5 0,-7 4 5 0,7-1 4 0,-7-4 3 15,-5 4 2-15,5 1 3 0,-7 3 1 0,-5-4 1 0,6 4 2 16,-7 0-1-16,1 4 2 0,-1-4 0 0,1 3 2 0,-1 2 0 16,-8 1 1-16,10-2 1 0,-2-1-1 0,-5 5 2 0,5 0-1 15,-8-2 0-15,4 2 0 0,4-1 1 0,-7 1 0 0,8-1 0 0,-2 3 0 16,3-2 0-16,-2-1 0 0,1 0 1 0,6 5-2 0,-1-5 0 0,8 1 16 16,-1-5 22-16,1 1 23 0,5-1 25 0,9 1 11 0,-2-4 6 15,0-4 3-15,1 0 1 0,5-2 2 0,2-3-2 16,5 2 1-16,-7-4-1 0,14 0 1 0,-6-4 0 0,6 4-13 0,6-2-23 0,1-3-18 15,0 2-18-15,6-4-6 0,1 3-1 0,4-4 2 0,2-2 3 0,7-1 2 16,-1 0 4-16,-1 0 1 0,15-4 5 0,-8 1 2 0,13-2 2 16,-5 2 3-16,5-5-1 0,8 5-2 0,-8-4-6 15,7-1-3-15,1 5-5 0,5-5-3 0,-6 2-1 0,-1-3-3 0,9 6 0 0,-9-4 0 16,2 0 0-16,-1 3-2 0,1-4-1 0,-1 5-2 0,-1-4 0 16,2 4-2-16,-1-2 1 0,-7 2-1 0,1-2-2 0,0 6 0 0,0-5-2 15,-8 4-2-15,1 1-1 0,1-2-2 0,-1 2-2 0,-7 3 0 16,1-5-1-16,-1 4 0 0,-5 1-2 0,-1 0 1 0,0 0-1 15,0 2-1-15,-1-1 0 0,-5-2 0 0,0 5 0 0,-1-5-2 16,1 4-2-16,0 1-1 0,-7-1-3 0,6 1-3 0,-6-1-4 0,1 1-5 16,5-1-3-16,-14 0-5 0,9 0-3 0,-1 1-5 0,-7-1-4 0,8 1-4 15,-8-2-4-15,1 3-4 0,0-2-4 0,-1 4-4 0,0-4-3 16,1 4-3-16,-7-4-4 0,6 4-5 0,-6-3-5 0,0 3-6 16,-6 0-6-16,6 0-7 0,-7 0-2 0,1 0-1 0,0 0 1 0,-1 0 1 15,-6 0 2-15,-1 0 3 0,1 3 3 0,-7-3 4 0,2 4 5 0,-2-4 6 16,0 4 8-16,-5 0 8 0,-2-2 11 0,2 6 9 0,-8-4 7 15,1 3 5-15,-1 1 3 0,-7-1 3 0,1 3 2 0,-6 2 2 16,5-1 1-16,-5 0 2 0,-7 3 1 0,7 1 1 0,-8-1 2 0,1 1 0 16,0 4 1-16,0-1 0 0,0 0 1 15,6 4-1-15,-6-3 0 0,0 3 1 0,7-4 3 0</inkml:trace>
  <inkml:trace contextRef="#ctx0" brushRef="#br0" timeOffset="-73640.01">2998 6799 25 0,'-12'11'84'0,"-8"4"15"0,6-8 7 0,2 4 2 0,-1-8 2 0,-1 5-1 15,2-8-2-15,5 4-1 0,1-4-1 0,6-4 0 0,-7 0 3 16,14 0-14-16,-1 4-23 0,1-7-25 0,5 4-28 0,2-5-12 15,6 1-6-15,-1-4 0 0,1 4 0 0,6-5 6 0,0 2 4 0,-2-1 5 16,10 0 3-16,-1-3 4 0,0 2 2 0,6 1 1 0,-7-3 2 16,7 2 1-16,7 1 0 0,-7 1 0 0,7-5-2 0,-7 4-1 15,6 0 0-15,1 0-2 0,-1 0 1 0,1-1-2 0,-1 3 0 0,1-3-2 16,0 1-3-16,0 0 0 0,-1-1-2 0,-5 2 0 0,5-1-1 16,-7 0-1-16,2 4-1 0,-1-4-1 0,-7 0 0 0,7 4-1 15,-6-4-3-15,0 3-1 0,0 0-3 0,-1-1 0 0,-5 1-1 0,-3-1-2 16,3 6 0-16,-1-4-2 0,-6 0-3 0,6 4-1 0,-7-6-2 0,-6 6-2 15,6-1-2-15,2 1-4 0,-9-1-2 0,2 1-4 0,-1-1-4 16,-7 0-3-16,7 0-3 0,-6 1-3 0,-2 3-3 0,3-4-3 16,-1 1-2-16,-7 3-4 0,5 0-1 0,-5-5-4 0,7 5-4 0,-7 0-3 15,0 0-4-15,0 0-4 0,0 0-3 0,-7 0 0 0,7 0-2 16,-5 0 1-16,-2 5 1 0,-1-5 2 0,3 0 1 0,-2 0 4 0,7 0 5 16,-13 0 3-16,7 0 5 0,-1 0 6 0,1-5 5 0,0 5 7 15,-8-2 7-15,8-2 4 0,-1 4 5 0,1-4 2 0,-8 0 2 16,8 1 0-16,-1-1 2 0,-6 0-1 0,7 4 2 0,-7-4 1 0,6 2 1 15,-6 2 1-15,7-5-1 0,-7 5 0 0,0 0 0 0,-1 0-1 16,1 0-1-16,1 0-1 0,-8 0-1 0,0 0-2 0,8 5-1 0,-8-5-1 16,1 2-1-16,-1 2 1 0,-6-4 0 0,6 4 1 15,1 0 0-15,-1-1 0 0,-6 1 2 0,7 4 1 0,-1-6-1 0,0 3 1 16,1 2 2-16,-1-4 2 0,0 5 2 0,8-4 1 0,-8 3-2 16</inkml:trace>
  <inkml:trace contextRef="#ctx0" brushRef="#br0" timeOffset="-73454.13">3839 6532 0 0,'6'7'33'0,"1"-3"80"16,0 2 11-16,-1-1 4 0,1-1-2 0,-1-1-7 0,0 1-10 0,-6-4-6 15,8 0-5-15,4 0-4 0,-6-4-4 0,8 4-3 0,-1-3-6 16,0 3-38-16,6-4-57 0,-5 4-29 0,5-5-16 0,1 2-5 0,0 0 0 16,-2-1 5-16,2 0 9 0,-7-3 6 0,7 3 3 0,0-3-1 15,-8 3-3-15,8-3-3 0,-1 4-3 0,-6-5-3 0,0 1-5 0,7 3-4 16,-7-4-4-16,0 2-4 0,0 2-2 0,1-3-3 0,-2 2-2 15,0-2 0-15,2 0-2 0</inkml:trace>
  <inkml:trace contextRef="#ctx0" brushRef="#br0" timeOffset="-72982.88">3442 6693 127 0,'0'3'161'0,"0"1"-2"0,0 0-7 15,0-4-10-15,0 0-12 0,0 0-8 0,0 0-8 0,0-4-5 16,6 4-7-16,-6-4-47 0,6 4-68 0,1-3-47 0,6 3-40 0,-6-4-26 16,-1 4-20-16,1-4-5 0,-1 4 3 0,1-3 8 0,-1 0 11 15,-6-1 8-15,0 4 7 0,0 0 5 0,0 0 93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CCD5F0-FF8A-4AA9-8AD4-41B08402C57F}" type="datetimeFigureOut">
              <a:rPr lang="en-US" smtClean="0"/>
              <a:t>7/23/2023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86021E-303C-4BD9-A1D9-BB62CCE4D181}" type="slidenum">
              <a:rPr lang="en-US" smtClean="0"/>
              <a:t>‹#›</a:t>
            </a:fld>
            <a:endParaRPr lang="en-US"/>
          </a:p>
        </p:txBody>
      </p:sp>
    </p:spTree>
    <p:extLst>
      <p:ext uri="{BB962C8B-B14F-4D97-AF65-F5344CB8AC3E}">
        <p14:creationId xmlns:p14="http://schemas.microsoft.com/office/powerpoint/2010/main" val="18913490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C4373A4-C231-4016-B437-72C9385ACED4}" type="slidenum">
              <a:rPr lang="en-US">
                <a:solidFill>
                  <a:srgbClr val="000000"/>
                </a:solidFill>
              </a:rPr>
              <a:pPr/>
              <a:t>1</a:t>
            </a:fld>
            <a:endParaRPr lang="en-US">
              <a:solidFill>
                <a:srgbClr val="000000"/>
              </a:solidFill>
            </a:endParaRPr>
          </a:p>
        </p:txBody>
      </p:sp>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493109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AD32CA4-3FE4-40CB-ACCD-EF41B9F4E63D}" type="slidenum">
              <a:rPr lang="en-US">
                <a:solidFill>
                  <a:srgbClr val="000000"/>
                </a:solidFill>
              </a:rPr>
              <a:pPr/>
              <a:t>20</a:t>
            </a:fld>
            <a:endParaRPr lang="en-US">
              <a:solidFill>
                <a:srgbClr val="000000"/>
              </a:solidFill>
            </a:endParaRPr>
          </a:p>
        </p:txBody>
      </p:sp>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0809394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AD75808-E3DC-42CC-89AE-631B796B701B}" type="slidenum">
              <a:rPr lang="en-US">
                <a:solidFill>
                  <a:srgbClr val="000000"/>
                </a:solidFill>
              </a:rPr>
              <a:pPr/>
              <a:t>31</a:t>
            </a:fld>
            <a:endParaRPr lang="en-US">
              <a:solidFill>
                <a:srgbClr val="000000"/>
              </a:solidFill>
            </a:endParaRPr>
          </a:p>
        </p:txBody>
      </p:sp>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8656737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AD75808-E3DC-42CC-89AE-631B796B701B}" type="slidenum">
              <a:rPr lang="en-US">
                <a:solidFill>
                  <a:srgbClr val="000000"/>
                </a:solidFill>
              </a:rPr>
              <a:pPr/>
              <a:t>32</a:t>
            </a:fld>
            <a:endParaRPr lang="en-US">
              <a:solidFill>
                <a:srgbClr val="000000"/>
              </a:solidFill>
            </a:endParaRPr>
          </a:p>
        </p:txBody>
      </p:sp>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0692268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AD75808-E3DC-42CC-89AE-631B796B701B}" type="slidenum">
              <a:rPr lang="en-US">
                <a:solidFill>
                  <a:srgbClr val="000000"/>
                </a:solidFill>
              </a:rPr>
              <a:pPr/>
              <a:t>33</a:t>
            </a:fld>
            <a:endParaRPr lang="en-US">
              <a:solidFill>
                <a:srgbClr val="000000"/>
              </a:solidFill>
            </a:endParaRPr>
          </a:p>
        </p:txBody>
      </p:sp>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6441158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AD75808-E3DC-42CC-89AE-631B796B701B}" type="slidenum">
              <a:rPr lang="en-US">
                <a:solidFill>
                  <a:srgbClr val="000000"/>
                </a:solidFill>
              </a:rPr>
              <a:pPr/>
              <a:t>34</a:t>
            </a:fld>
            <a:endParaRPr lang="en-US">
              <a:solidFill>
                <a:srgbClr val="000000"/>
              </a:solidFill>
            </a:endParaRPr>
          </a:p>
        </p:txBody>
      </p:sp>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7130659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AD75808-E3DC-42CC-89AE-631B796B701B}" type="slidenum">
              <a:rPr lang="en-US">
                <a:solidFill>
                  <a:srgbClr val="000000"/>
                </a:solidFill>
              </a:rPr>
              <a:pPr/>
              <a:t>35</a:t>
            </a:fld>
            <a:endParaRPr lang="en-US">
              <a:solidFill>
                <a:srgbClr val="000000"/>
              </a:solidFill>
            </a:endParaRPr>
          </a:p>
        </p:txBody>
      </p:sp>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8705294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AD75808-E3DC-42CC-89AE-631B796B701B}" type="slidenum">
              <a:rPr lang="en-US">
                <a:solidFill>
                  <a:srgbClr val="000000"/>
                </a:solidFill>
              </a:rPr>
              <a:pPr/>
              <a:t>36</a:t>
            </a:fld>
            <a:endParaRPr lang="en-US">
              <a:solidFill>
                <a:srgbClr val="000000"/>
              </a:solidFill>
            </a:endParaRPr>
          </a:p>
        </p:txBody>
      </p:sp>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198055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AD75808-E3DC-42CC-89AE-631B796B701B}" type="slidenum">
              <a:rPr lang="en-US">
                <a:solidFill>
                  <a:srgbClr val="000000"/>
                </a:solidFill>
              </a:rPr>
              <a:pPr/>
              <a:t>37</a:t>
            </a:fld>
            <a:endParaRPr lang="en-US">
              <a:solidFill>
                <a:srgbClr val="000000"/>
              </a:solidFill>
            </a:endParaRPr>
          </a:p>
        </p:txBody>
      </p:sp>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2997954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905FEF3-6EC6-46AB-B2FB-7550E691BFBE}" type="slidenum">
              <a:rPr lang="en-US">
                <a:solidFill>
                  <a:srgbClr val="000000"/>
                </a:solidFill>
              </a:rPr>
              <a:pPr/>
              <a:t>43</a:t>
            </a:fld>
            <a:endParaRPr lang="en-US">
              <a:solidFill>
                <a:srgbClr val="000000"/>
              </a:solidFill>
            </a:endParaRPr>
          </a:p>
        </p:txBody>
      </p:sp>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4958362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0B0889-E57D-406E-A48E-E5C2171FCC71}" type="slidenum">
              <a:rPr lang="en-US">
                <a:solidFill>
                  <a:srgbClr val="000000"/>
                </a:solidFill>
              </a:rPr>
              <a:pPr/>
              <a:t>44</a:t>
            </a:fld>
            <a:endParaRPr lang="en-US">
              <a:solidFill>
                <a:srgbClr val="000000"/>
              </a:solidFill>
            </a:endParaRPr>
          </a:p>
        </p:txBody>
      </p:sp>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5753346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D2A36EB-263D-4EAF-A356-824CA53B0380}" type="slidenum">
              <a:rPr lang="en-US">
                <a:solidFill>
                  <a:srgbClr val="000000"/>
                </a:solidFill>
              </a:rPr>
              <a:pPr/>
              <a:t>2</a:t>
            </a:fld>
            <a:endParaRPr lang="en-US">
              <a:solidFill>
                <a:srgbClr val="000000"/>
              </a:solidFill>
            </a:endParaRPr>
          </a:p>
        </p:txBody>
      </p:sp>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8668421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3"/>
        <p:cNvGrpSpPr/>
        <p:nvPr/>
      </p:nvGrpSpPr>
      <p:grpSpPr>
        <a:xfrm>
          <a:off x="0" y="0"/>
          <a:ext cx="0" cy="0"/>
          <a:chOff x="0" y="0"/>
          <a:chExt cx="0" cy="0"/>
        </a:xfrm>
      </p:grpSpPr>
      <p:sp>
        <p:nvSpPr>
          <p:cNvPr id="5924" name="Google Shape;5924;g776b57243a_0_10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25" name="Google Shape;5925;g776b57243a_0_1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885558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5824468-96B3-443A-BFF0-EFCEFE50242D}" type="slidenum">
              <a:rPr lang="en-US">
                <a:solidFill>
                  <a:srgbClr val="000000"/>
                </a:solidFill>
              </a:rPr>
              <a:pPr/>
              <a:t>7</a:t>
            </a:fld>
            <a:endParaRPr lang="en-US">
              <a:solidFill>
                <a:srgbClr val="000000"/>
              </a:solidFill>
            </a:endParaRPr>
          </a:p>
        </p:txBody>
      </p:sp>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7639243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3"/>
        <p:cNvGrpSpPr/>
        <p:nvPr/>
      </p:nvGrpSpPr>
      <p:grpSpPr>
        <a:xfrm>
          <a:off x="0" y="0"/>
          <a:ext cx="0" cy="0"/>
          <a:chOff x="0" y="0"/>
          <a:chExt cx="0" cy="0"/>
        </a:xfrm>
      </p:grpSpPr>
      <p:sp>
        <p:nvSpPr>
          <p:cNvPr id="5924" name="Google Shape;5924;g776b57243a_0_10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25" name="Google Shape;5925;g776b57243a_0_1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267088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6"/>
        <p:cNvGrpSpPr/>
        <p:nvPr/>
      </p:nvGrpSpPr>
      <p:grpSpPr>
        <a:xfrm>
          <a:off x="0" y="0"/>
          <a:ext cx="0" cy="0"/>
          <a:chOff x="0" y="0"/>
          <a:chExt cx="0" cy="0"/>
        </a:xfrm>
      </p:grpSpPr>
      <p:sp>
        <p:nvSpPr>
          <p:cNvPr id="6857" name="Google Shape;6857;g7736e98c03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58" name="Google Shape;6858;g7736e98c0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2492495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94"/>
        <p:cNvGrpSpPr/>
        <p:nvPr/>
      </p:nvGrpSpPr>
      <p:grpSpPr>
        <a:xfrm>
          <a:off x="0" y="0"/>
          <a:ext cx="0" cy="0"/>
          <a:chOff x="0" y="0"/>
          <a:chExt cx="0" cy="0"/>
        </a:xfrm>
      </p:grpSpPr>
      <p:sp>
        <p:nvSpPr>
          <p:cNvPr id="7895" name="Google Shape;7895;g778ecdc739_0_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96" name="Google Shape;7896;g778ecdc739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707514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FC5E4D-314F-4981-99D9-66AE16799DCB}" type="slidenum">
              <a:rPr lang="en-US">
                <a:solidFill>
                  <a:srgbClr val="000000"/>
                </a:solidFill>
              </a:rPr>
              <a:pPr/>
              <a:t>16</a:t>
            </a:fld>
            <a:endParaRPr lang="en-US">
              <a:solidFill>
                <a:srgbClr val="000000"/>
              </a:solidFill>
            </a:endParaRPr>
          </a:p>
        </p:txBody>
      </p:sp>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942833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FC5E4D-314F-4981-99D9-66AE16799DCB}" type="slidenum">
              <a:rPr lang="en-US">
                <a:solidFill>
                  <a:srgbClr val="000000"/>
                </a:solidFill>
              </a:rPr>
              <a:pPr/>
              <a:t>17</a:t>
            </a:fld>
            <a:endParaRPr lang="en-US">
              <a:solidFill>
                <a:srgbClr val="000000"/>
              </a:solidFill>
            </a:endParaRPr>
          </a:p>
        </p:txBody>
      </p:sp>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5145208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hemeOverride" Target="../theme/themeOverride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hemeOverride" Target="../theme/themeOverride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9024D7C-AE2B-407B-85FF-275D70DCB694}" type="datetimeFigureOut">
              <a:rPr lang="en-US" smtClean="0"/>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4B0C07-2C68-45C3-BEB4-1DD15C100B87}" type="slidenum">
              <a:rPr lang="en-US" smtClean="0"/>
              <a:t>‹#›</a:t>
            </a:fld>
            <a:endParaRPr lang="en-US"/>
          </a:p>
        </p:txBody>
      </p:sp>
    </p:spTree>
    <p:extLst>
      <p:ext uri="{BB962C8B-B14F-4D97-AF65-F5344CB8AC3E}">
        <p14:creationId xmlns:p14="http://schemas.microsoft.com/office/powerpoint/2010/main" val="22709773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9024D7C-AE2B-407B-85FF-275D70DCB694}" type="datetimeFigureOut">
              <a:rPr lang="en-US" smtClean="0"/>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4B0C07-2C68-45C3-BEB4-1DD15C100B87}" type="slidenum">
              <a:rPr lang="en-US" smtClean="0"/>
              <a:t>‹#›</a:t>
            </a:fld>
            <a:endParaRPr lang="en-US"/>
          </a:p>
        </p:txBody>
      </p:sp>
    </p:spTree>
    <p:extLst>
      <p:ext uri="{BB962C8B-B14F-4D97-AF65-F5344CB8AC3E}">
        <p14:creationId xmlns:p14="http://schemas.microsoft.com/office/powerpoint/2010/main" val="87760552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Straight Connector 10">
            <a:extLst>
              <a:ext uri="{FF2B5EF4-FFF2-40B4-BE49-F238E27FC236}">
                <a16:creationId xmlns:a16="http://schemas.microsoft.com/office/drawing/2014/main" id="{ED519C1F-F255-4B23-B633-08F3B84A3719}"/>
              </a:ext>
            </a:extLst>
          </p:cNvPr>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prstClr val="black"/>
              </a:solidFill>
              <a:cs typeface="Arial" panose="020B0604020202020204" pitchFamily="34" charset="0"/>
            </a:endParaRPr>
          </a:p>
        </p:txBody>
      </p:sp>
      <p:sp>
        <p:nvSpPr>
          <p:cNvPr id="3" name="Isosceles Triangle 2">
            <a:extLst>
              <a:ext uri="{FF2B5EF4-FFF2-40B4-BE49-F238E27FC236}">
                <a16:creationId xmlns:a16="http://schemas.microsoft.com/office/drawing/2014/main" id="{01BE531E-5974-455C-90A6-8007343722FA}"/>
              </a:ext>
            </a:extLst>
          </p:cNvPr>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 name="Date Placeholder 1">
            <a:extLst>
              <a:ext uri="{FF2B5EF4-FFF2-40B4-BE49-F238E27FC236}">
                <a16:creationId xmlns:a16="http://schemas.microsoft.com/office/drawing/2014/main" id="{63629DB7-DF51-4583-9FAB-70FCF74F8D81}"/>
              </a:ext>
            </a:extLst>
          </p:cNvPr>
          <p:cNvSpPr>
            <a:spLocks noGrp="1"/>
          </p:cNvSpPr>
          <p:nvPr>
            <p:ph type="dt" sz="half" idx="10"/>
          </p:nvPr>
        </p:nvSpPr>
        <p:spPr/>
        <p:txBody>
          <a:bodyPr/>
          <a:lstStyle>
            <a:lvl1pPr>
              <a:defRPr/>
            </a:lvl1pPr>
          </a:lstStyle>
          <a:p>
            <a:pPr>
              <a:defRPr/>
            </a:pPr>
            <a:endParaRPr lang="en-US" altLang="en-US">
              <a:solidFill>
                <a:srgbClr val="464653"/>
              </a:solidFill>
            </a:endParaRPr>
          </a:p>
        </p:txBody>
      </p:sp>
      <p:sp>
        <p:nvSpPr>
          <p:cNvPr id="5" name="Footer Placeholder 2">
            <a:extLst>
              <a:ext uri="{FF2B5EF4-FFF2-40B4-BE49-F238E27FC236}">
                <a16:creationId xmlns:a16="http://schemas.microsoft.com/office/drawing/2014/main" id="{336DF278-7157-4A94-AE1D-35AC1AB4A82D}"/>
              </a:ext>
            </a:extLst>
          </p:cNvPr>
          <p:cNvSpPr>
            <a:spLocks noGrp="1"/>
          </p:cNvSpPr>
          <p:nvPr>
            <p:ph type="ftr" sz="quarter" idx="11"/>
          </p:nvPr>
        </p:nvSpPr>
        <p:spPr/>
        <p:txBody>
          <a:bodyPr/>
          <a:lstStyle>
            <a:lvl1pPr>
              <a:defRPr/>
            </a:lvl1pPr>
          </a:lstStyle>
          <a:p>
            <a:pPr>
              <a:defRPr/>
            </a:pPr>
            <a:endParaRPr lang="en-US" altLang="en-US">
              <a:solidFill>
                <a:srgbClr val="464653"/>
              </a:solidFill>
            </a:endParaRPr>
          </a:p>
        </p:txBody>
      </p:sp>
      <p:sp>
        <p:nvSpPr>
          <p:cNvPr id="6" name="Slide Number Placeholder 3">
            <a:extLst>
              <a:ext uri="{FF2B5EF4-FFF2-40B4-BE49-F238E27FC236}">
                <a16:creationId xmlns:a16="http://schemas.microsoft.com/office/drawing/2014/main" id="{440D5F26-75E2-4E5B-B595-C4D55D774426}"/>
              </a:ext>
            </a:extLst>
          </p:cNvPr>
          <p:cNvSpPr>
            <a:spLocks noGrp="1"/>
          </p:cNvSpPr>
          <p:nvPr>
            <p:ph type="sldNum" sz="quarter" idx="12"/>
          </p:nvPr>
        </p:nvSpPr>
        <p:spPr/>
        <p:txBody>
          <a:bodyPr/>
          <a:lstStyle>
            <a:lvl1pPr>
              <a:defRPr/>
            </a:lvl1pPr>
          </a:lstStyle>
          <a:p>
            <a:fld id="{88B1D907-23BD-47CB-B9B6-5F79B3B7E8F3}" type="slidenum">
              <a:rPr lang="en-US" altLang="en-US">
                <a:solidFill>
                  <a:srgbClr val="464653"/>
                </a:solidFill>
              </a:rPr>
              <a:pPr/>
              <a:t>‹#›</a:t>
            </a:fld>
            <a:endParaRPr lang="en-US" altLang="en-US">
              <a:solidFill>
                <a:srgbClr val="464653"/>
              </a:solidFill>
            </a:endParaRPr>
          </a:p>
        </p:txBody>
      </p:sp>
    </p:spTree>
    <p:extLst>
      <p:ext uri="{BB962C8B-B14F-4D97-AF65-F5344CB8AC3E}">
        <p14:creationId xmlns:p14="http://schemas.microsoft.com/office/powerpoint/2010/main" val="286426303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10">
            <a:extLst>
              <a:ext uri="{FF2B5EF4-FFF2-40B4-BE49-F238E27FC236}">
                <a16:creationId xmlns:a16="http://schemas.microsoft.com/office/drawing/2014/main" id="{CBDD55DD-053D-46BB-801E-38027331D6F3}"/>
              </a:ext>
            </a:extLst>
          </p:cNvPr>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prstClr val="black"/>
              </a:solidFill>
              <a:cs typeface="Arial" panose="020B0604020202020204" pitchFamily="34" charset="0"/>
            </a:endParaRPr>
          </a:p>
        </p:txBody>
      </p:sp>
      <p:sp>
        <p:nvSpPr>
          <p:cNvPr id="6" name="Straight Connector 11">
            <a:extLst>
              <a:ext uri="{FF2B5EF4-FFF2-40B4-BE49-F238E27FC236}">
                <a16:creationId xmlns:a16="http://schemas.microsoft.com/office/drawing/2014/main" id="{69DCA5E8-C194-43CC-AF4F-CDAF61979FFE}"/>
              </a:ext>
            </a:extLst>
          </p:cNvPr>
          <p:cNvSpPr>
            <a:spLocks noChangeShapeType="1"/>
          </p:cNvSpPr>
          <p:nvPr/>
        </p:nvSpPr>
        <p:spPr bwMode="auto">
          <a:xfrm rot="5400000">
            <a:off x="3160712" y="3324226"/>
            <a:ext cx="6035675"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prstClr val="black"/>
              </a:solidFill>
              <a:cs typeface="Arial" panose="020B0604020202020204" pitchFamily="34" charset="0"/>
            </a:endParaRPr>
          </a:p>
        </p:txBody>
      </p:sp>
      <p:sp>
        <p:nvSpPr>
          <p:cNvPr id="7" name="Isosceles Triangle 6">
            <a:extLst>
              <a:ext uri="{FF2B5EF4-FFF2-40B4-BE49-F238E27FC236}">
                <a16:creationId xmlns:a16="http://schemas.microsoft.com/office/drawing/2014/main" id="{D8F0A75E-E2C4-446D-8814-2BD5DA8F1955}"/>
              </a:ext>
            </a:extLst>
          </p:cNvPr>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 name="Title 1"/>
          <p:cNvSpPr>
            <a:spLocks noGrp="1"/>
          </p:cNvSpPr>
          <p:nvPr>
            <p:ph type="title"/>
          </p:nvPr>
        </p:nvSpPr>
        <p:spPr>
          <a:xfrm>
            <a:off x="6324600" y="304800"/>
            <a:ext cx="2514600" cy="838200"/>
          </a:xfrm>
        </p:spPr>
        <p:txBody>
          <a:bodyPr>
            <a:noAutofit/>
          </a:bodyPr>
          <a:lstStyle>
            <a:lvl1pPr algn="l">
              <a:buNone/>
              <a:defRPr sz="2000" b="1">
                <a:solidFill>
                  <a:schemeClr val="tx2"/>
                </a:solidFill>
                <a:latin typeface="+mn-lt"/>
                <a:ea typeface="+mn-ea"/>
                <a:cs typeface="+mn-cs"/>
              </a:defRPr>
            </a:lvl1pPr>
          </a:lstStyle>
          <a:p>
            <a:r>
              <a:rPr lang="en-US"/>
              <a:t>Click to edit Master title style</a:t>
            </a:r>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12" name="Content Placeholder 11"/>
          <p:cNvSpPr>
            <a:spLocks noGrp="1"/>
          </p:cNvSpPr>
          <p:nvPr>
            <p:ph sz="quarter" idx="1"/>
          </p:nvPr>
        </p:nvSpPr>
        <p:spPr>
          <a:xfrm>
            <a:off x="304800" y="304800"/>
            <a:ext cx="5715000" cy="571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4">
            <a:extLst>
              <a:ext uri="{FF2B5EF4-FFF2-40B4-BE49-F238E27FC236}">
                <a16:creationId xmlns:a16="http://schemas.microsoft.com/office/drawing/2014/main" id="{C4D4BB2D-C80C-4AA1-BD8A-FEAEA88DF545}"/>
              </a:ext>
            </a:extLst>
          </p:cNvPr>
          <p:cNvSpPr>
            <a:spLocks noGrp="1"/>
          </p:cNvSpPr>
          <p:nvPr>
            <p:ph type="dt" sz="half" idx="10"/>
          </p:nvPr>
        </p:nvSpPr>
        <p:spPr/>
        <p:txBody>
          <a:bodyPr/>
          <a:lstStyle>
            <a:lvl1pPr>
              <a:defRPr/>
            </a:lvl1pPr>
          </a:lstStyle>
          <a:p>
            <a:pPr>
              <a:defRPr/>
            </a:pPr>
            <a:endParaRPr lang="en-US" altLang="en-US">
              <a:solidFill>
                <a:srgbClr val="464653"/>
              </a:solidFill>
            </a:endParaRPr>
          </a:p>
        </p:txBody>
      </p:sp>
      <p:sp>
        <p:nvSpPr>
          <p:cNvPr id="9" name="Footer Placeholder 5">
            <a:extLst>
              <a:ext uri="{FF2B5EF4-FFF2-40B4-BE49-F238E27FC236}">
                <a16:creationId xmlns:a16="http://schemas.microsoft.com/office/drawing/2014/main" id="{78569853-D1D4-4FF0-B26F-AF4BEAB18FFC}"/>
              </a:ext>
            </a:extLst>
          </p:cNvPr>
          <p:cNvSpPr>
            <a:spLocks noGrp="1"/>
          </p:cNvSpPr>
          <p:nvPr>
            <p:ph type="ftr" sz="quarter" idx="11"/>
          </p:nvPr>
        </p:nvSpPr>
        <p:spPr/>
        <p:txBody>
          <a:bodyPr/>
          <a:lstStyle>
            <a:lvl1pPr>
              <a:defRPr/>
            </a:lvl1pPr>
          </a:lstStyle>
          <a:p>
            <a:pPr>
              <a:defRPr/>
            </a:pPr>
            <a:endParaRPr lang="en-US" altLang="en-US">
              <a:solidFill>
                <a:srgbClr val="464653"/>
              </a:solidFill>
            </a:endParaRPr>
          </a:p>
        </p:txBody>
      </p:sp>
      <p:sp>
        <p:nvSpPr>
          <p:cNvPr id="10" name="Slide Number Placeholder 6">
            <a:extLst>
              <a:ext uri="{FF2B5EF4-FFF2-40B4-BE49-F238E27FC236}">
                <a16:creationId xmlns:a16="http://schemas.microsoft.com/office/drawing/2014/main" id="{CE1868E6-7BE0-4E2A-BC5C-277C4D55AE4C}"/>
              </a:ext>
            </a:extLst>
          </p:cNvPr>
          <p:cNvSpPr>
            <a:spLocks noGrp="1"/>
          </p:cNvSpPr>
          <p:nvPr>
            <p:ph type="sldNum" sz="quarter" idx="12"/>
          </p:nvPr>
        </p:nvSpPr>
        <p:spPr/>
        <p:txBody>
          <a:bodyPr/>
          <a:lstStyle>
            <a:lvl1pPr>
              <a:defRPr/>
            </a:lvl1pPr>
          </a:lstStyle>
          <a:p>
            <a:fld id="{7945889B-58EC-4D3F-A361-54A10BB1B306}" type="slidenum">
              <a:rPr lang="en-US" altLang="en-US">
                <a:solidFill>
                  <a:srgbClr val="464653"/>
                </a:solidFill>
              </a:rPr>
              <a:pPr/>
              <a:t>‹#›</a:t>
            </a:fld>
            <a:endParaRPr lang="en-US" altLang="en-US">
              <a:solidFill>
                <a:srgbClr val="464653"/>
              </a:solidFill>
            </a:endParaRPr>
          </a:p>
        </p:txBody>
      </p:sp>
    </p:spTree>
    <p:extLst>
      <p:ext uri="{BB962C8B-B14F-4D97-AF65-F5344CB8AC3E}">
        <p14:creationId xmlns:p14="http://schemas.microsoft.com/office/powerpoint/2010/main" val="340582330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5" name="Straight Connector 10">
            <a:extLst>
              <a:ext uri="{FF2B5EF4-FFF2-40B4-BE49-F238E27FC236}">
                <a16:creationId xmlns:a16="http://schemas.microsoft.com/office/drawing/2014/main" id="{C7069CD7-7559-401F-9C58-6D01F93D394F}"/>
              </a:ext>
            </a:extLst>
          </p:cNvPr>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prstClr val="white"/>
              </a:solidFill>
              <a:cs typeface="Arial" panose="020B0604020202020204" pitchFamily="34" charset="0"/>
            </a:endParaRPr>
          </a:p>
        </p:txBody>
      </p:sp>
      <p:sp>
        <p:nvSpPr>
          <p:cNvPr id="6" name="Isosceles Triangle 5">
            <a:extLst>
              <a:ext uri="{FF2B5EF4-FFF2-40B4-BE49-F238E27FC236}">
                <a16:creationId xmlns:a16="http://schemas.microsoft.com/office/drawing/2014/main" id="{80C32731-289A-4BFA-9FE7-DDCA3B06B087}"/>
              </a:ext>
            </a:extLst>
          </p:cNvPr>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7" name="Rectangle 6">
            <a:extLst>
              <a:ext uri="{FF2B5EF4-FFF2-40B4-BE49-F238E27FC236}">
                <a16:creationId xmlns:a16="http://schemas.microsoft.com/office/drawing/2014/main" id="{2E6224FB-044A-49CA-A1B1-834DED02FD81}"/>
              </a:ext>
            </a:extLst>
          </p:cNvPr>
          <p:cNvSpPr/>
          <p:nvPr/>
        </p:nvSpPr>
        <p:spPr>
          <a:xfrm>
            <a:off x="457200" y="500063"/>
            <a:ext cx="182563"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normAutofit/>
          </a:bodyPr>
          <a:lstStyle>
            <a:lvl1pPr marL="0" indent="0">
              <a:spcBef>
                <a:spcPts val="600"/>
              </a:spcBef>
              <a:buNone/>
              <a:defRPr sz="3200"/>
            </a:lvl1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457200" y="1219200"/>
            <a:ext cx="8229600" cy="533400"/>
          </a:xfrm>
        </p:spPr>
        <p:txBody>
          <a:bodyPr anchor="ctr"/>
          <a:lstStyle>
            <a:lvl1pPr marL="0" indent="0" algn="l">
              <a:buFontTx/>
              <a:buNone/>
              <a:defRPr sz="1400"/>
            </a:lvl1pPr>
            <a:lvl2pPr>
              <a:defRPr sz="1200"/>
            </a:lvl2pPr>
            <a:lvl3pPr>
              <a:defRPr sz="1000"/>
            </a:lvl3pPr>
            <a:lvl4pPr>
              <a:defRPr sz="900"/>
            </a:lvl4pPr>
            <a:lvl5pPr>
              <a:defRPr sz="900"/>
            </a:lvl5pPr>
          </a:lstStyle>
          <a:p>
            <a:pPr lvl="0"/>
            <a:r>
              <a:rPr lang="en-US"/>
              <a:t>Click to edit Master text styles</a:t>
            </a:r>
          </a:p>
        </p:txBody>
      </p:sp>
      <p:sp>
        <p:nvSpPr>
          <p:cNvPr id="8" name="Date Placeholder 4">
            <a:extLst>
              <a:ext uri="{FF2B5EF4-FFF2-40B4-BE49-F238E27FC236}">
                <a16:creationId xmlns:a16="http://schemas.microsoft.com/office/drawing/2014/main" id="{85514842-0A61-46DC-865F-712DFCBD5C3C}"/>
              </a:ext>
            </a:extLst>
          </p:cNvPr>
          <p:cNvSpPr>
            <a:spLocks noGrp="1"/>
          </p:cNvSpPr>
          <p:nvPr>
            <p:ph type="dt" sz="half" idx="10"/>
          </p:nvPr>
        </p:nvSpPr>
        <p:spPr/>
        <p:txBody>
          <a:bodyPr/>
          <a:lstStyle>
            <a:lvl1pPr>
              <a:defRPr/>
            </a:lvl1pPr>
          </a:lstStyle>
          <a:p>
            <a:pPr>
              <a:defRPr/>
            </a:pPr>
            <a:endParaRPr lang="en-US" altLang="en-US">
              <a:solidFill>
                <a:srgbClr val="DDE9EC"/>
              </a:solidFill>
            </a:endParaRPr>
          </a:p>
        </p:txBody>
      </p:sp>
      <p:sp>
        <p:nvSpPr>
          <p:cNvPr id="9" name="Footer Placeholder 5">
            <a:extLst>
              <a:ext uri="{FF2B5EF4-FFF2-40B4-BE49-F238E27FC236}">
                <a16:creationId xmlns:a16="http://schemas.microsoft.com/office/drawing/2014/main" id="{0CCA9BE1-2AEE-47D1-A618-037ED7E2093D}"/>
              </a:ext>
            </a:extLst>
          </p:cNvPr>
          <p:cNvSpPr>
            <a:spLocks noGrp="1"/>
          </p:cNvSpPr>
          <p:nvPr>
            <p:ph type="ftr" sz="quarter" idx="11"/>
          </p:nvPr>
        </p:nvSpPr>
        <p:spPr/>
        <p:txBody>
          <a:bodyPr/>
          <a:lstStyle>
            <a:lvl1pPr>
              <a:defRPr/>
            </a:lvl1pPr>
          </a:lstStyle>
          <a:p>
            <a:pPr>
              <a:defRPr/>
            </a:pPr>
            <a:endParaRPr lang="en-US" altLang="en-US">
              <a:solidFill>
                <a:srgbClr val="DDE9EC"/>
              </a:solidFill>
            </a:endParaRPr>
          </a:p>
        </p:txBody>
      </p:sp>
      <p:sp>
        <p:nvSpPr>
          <p:cNvPr id="10" name="Slide Number Placeholder 6">
            <a:extLst>
              <a:ext uri="{FF2B5EF4-FFF2-40B4-BE49-F238E27FC236}">
                <a16:creationId xmlns:a16="http://schemas.microsoft.com/office/drawing/2014/main" id="{26EB60C3-B66E-4FFD-8E38-599F0851A365}"/>
              </a:ext>
            </a:extLst>
          </p:cNvPr>
          <p:cNvSpPr>
            <a:spLocks noGrp="1"/>
          </p:cNvSpPr>
          <p:nvPr>
            <p:ph type="sldNum" sz="quarter" idx="12"/>
          </p:nvPr>
        </p:nvSpPr>
        <p:spPr/>
        <p:txBody>
          <a:bodyPr/>
          <a:lstStyle>
            <a:lvl1pPr>
              <a:defRPr/>
            </a:lvl1pPr>
          </a:lstStyle>
          <a:p>
            <a:fld id="{0A271096-496D-4E10-A838-BCBE5798C821}" type="slidenum">
              <a:rPr lang="en-US" altLang="en-US">
                <a:solidFill>
                  <a:srgbClr val="DDE9EC"/>
                </a:solidFill>
              </a:rPr>
              <a:pPr/>
              <a:t>‹#›</a:t>
            </a:fld>
            <a:endParaRPr lang="en-US" altLang="en-US">
              <a:solidFill>
                <a:srgbClr val="DDE9EC"/>
              </a:solidFill>
            </a:endParaRPr>
          </a:p>
        </p:txBody>
      </p:sp>
    </p:spTree>
    <p:extLst>
      <p:ext uri="{BB962C8B-B14F-4D97-AF65-F5344CB8AC3E}">
        <p14:creationId xmlns:p14="http://schemas.microsoft.com/office/powerpoint/2010/main" val="1668588862"/>
      </p:ext>
    </p:extLst>
  </p:cSld>
  <p:clrMapOvr>
    <a:overrideClrMapping bg1="dk1" tx1="lt1" bg2="dk2" tx2="lt2" accent1="accent1" accent2="accent2" accent3="accent3" accent4="accent4" accent5="accent5" accent6="accent6" hlink="hlink" folHlink="folHlink"/>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a:extLst>
              <a:ext uri="{FF2B5EF4-FFF2-40B4-BE49-F238E27FC236}">
                <a16:creationId xmlns:a16="http://schemas.microsoft.com/office/drawing/2014/main" id="{47AE2C0A-29DB-447C-9D34-2B34287F0207}"/>
              </a:ext>
            </a:extLst>
          </p:cNvPr>
          <p:cNvSpPr>
            <a:spLocks noGrp="1"/>
          </p:cNvSpPr>
          <p:nvPr>
            <p:ph type="dt" sz="half" idx="10"/>
          </p:nvPr>
        </p:nvSpPr>
        <p:spPr/>
        <p:txBody>
          <a:bodyPr/>
          <a:lstStyle>
            <a:lvl1pPr>
              <a:defRPr/>
            </a:lvl1pPr>
          </a:lstStyle>
          <a:p>
            <a:pPr>
              <a:defRPr/>
            </a:pPr>
            <a:endParaRPr lang="en-US" altLang="en-US">
              <a:solidFill>
                <a:srgbClr val="464653"/>
              </a:solidFill>
            </a:endParaRPr>
          </a:p>
        </p:txBody>
      </p:sp>
      <p:sp>
        <p:nvSpPr>
          <p:cNvPr id="5" name="Footer Placeholder 2">
            <a:extLst>
              <a:ext uri="{FF2B5EF4-FFF2-40B4-BE49-F238E27FC236}">
                <a16:creationId xmlns:a16="http://schemas.microsoft.com/office/drawing/2014/main" id="{2FD08513-0B12-4009-8850-74CFAA34AAF3}"/>
              </a:ext>
            </a:extLst>
          </p:cNvPr>
          <p:cNvSpPr>
            <a:spLocks noGrp="1"/>
          </p:cNvSpPr>
          <p:nvPr>
            <p:ph type="ftr" sz="quarter" idx="11"/>
          </p:nvPr>
        </p:nvSpPr>
        <p:spPr/>
        <p:txBody>
          <a:bodyPr/>
          <a:lstStyle>
            <a:lvl1pPr>
              <a:defRPr/>
            </a:lvl1pPr>
          </a:lstStyle>
          <a:p>
            <a:pPr>
              <a:defRPr/>
            </a:pPr>
            <a:endParaRPr lang="en-US" altLang="en-US">
              <a:solidFill>
                <a:srgbClr val="464653"/>
              </a:solidFill>
            </a:endParaRPr>
          </a:p>
        </p:txBody>
      </p:sp>
      <p:sp>
        <p:nvSpPr>
          <p:cNvPr id="6" name="Slide Number Placeholder 22">
            <a:extLst>
              <a:ext uri="{FF2B5EF4-FFF2-40B4-BE49-F238E27FC236}">
                <a16:creationId xmlns:a16="http://schemas.microsoft.com/office/drawing/2014/main" id="{264AD1EC-B9FE-4498-9AEB-9513C6A2FF5E}"/>
              </a:ext>
            </a:extLst>
          </p:cNvPr>
          <p:cNvSpPr>
            <a:spLocks noGrp="1"/>
          </p:cNvSpPr>
          <p:nvPr>
            <p:ph type="sldNum" sz="quarter" idx="12"/>
          </p:nvPr>
        </p:nvSpPr>
        <p:spPr/>
        <p:txBody>
          <a:bodyPr/>
          <a:lstStyle>
            <a:lvl1pPr>
              <a:defRPr/>
            </a:lvl1pPr>
          </a:lstStyle>
          <a:p>
            <a:fld id="{100CFC84-8CD4-402B-B259-D951C8ED102D}" type="slidenum">
              <a:rPr lang="en-US" altLang="en-US">
                <a:solidFill>
                  <a:srgbClr val="464653"/>
                </a:solidFill>
              </a:rPr>
              <a:pPr/>
              <a:t>‹#›</a:t>
            </a:fld>
            <a:endParaRPr lang="en-US" altLang="en-US">
              <a:solidFill>
                <a:srgbClr val="464653"/>
              </a:solidFill>
            </a:endParaRPr>
          </a:p>
        </p:txBody>
      </p:sp>
    </p:spTree>
    <p:extLst>
      <p:ext uri="{BB962C8B-B14F-4D97-AF65-F5344CB8AC3E}">
        <p14:creationId xmlns:p14="http://schemas.microsoft.com/office/powerpoint/2010/main" val="149202063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Straight Connector 10">
            <a:extLst>
              <a:ext uri="{FF2B5EF4-FFF2-40B4-BE49-F238E27FC236}">
                <a16:creationId xmlns:a16="http://schemas.microsoft.com/office/drawing/2014/main" id="{8991A958-2AAF-4720-A1A7-129843DA3E82}"/>
              </a:ext>
            </a:extLst>
          </p:cNvPr>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prstClr val="black"/>
              </a:solidFill>
              <a:cs typeface="Arial" panose="020B0604020202020204" pitchFamily="34" charset="0"/>
            </a:endParaRPr>
          </a:p>
        </p:txBody>
      </p:sp>
      <p:sp>
        <p:nvSpPr>
          <p:cNvPr id="5" name="Isosceles Triangle 4">
            <a:extLst>
              <a:ext uri="{FF2B5EF4-FFF2-40B4-BE49-F238E27FC236}">
                <a16:creationId xmlns:a16="http://schemas.microsoft.com/office/drawing/2014/main" id="{CF3BD24D-960F-4DB8-A5B3-9D780F5350DA}"/>
              </a:ext>
            </a:extLst>
          </p:cNvPr>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6" name="Straight Connector 12">
            <a:extLst>
              <a:ext uri="{FF2B5EF4-FFF2-40B4-BE49-F238E27FC236}">
                <a16:creationId xmlns:a16="http://schemas.microsoft.com/office/drawing/2014/main" id="{C9342F64-3D9F-4A8B-9E87-AB2640A125D3}"/>
              </a:ext>
            </a:extLst>
          </p:cNvPr>
          <p:cNvSpPr>
            <a:spLocks noChangeShapeType="1"/>
          </p:cNvSpPr>
          <p:nvPr/>
        </p:nvSpPr>
        <p:spPr bwMode="auto">
          <a:xfrm rot="5400000">
            <a:off x="3630612" y="3201988"/>
            <a:ext cx="5851525"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prstClr val="black"/>
              </a:solidFill>
              <a:cs typeface="Arial" panose="020B0604020202020204" pitchFamily="34" charset="0"/>
            </a:endParaRPr>
          </a:p>
        </p:txBody>
      </p:sp>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DDC9F626-6955-4FFB-8629-8596B1FBBAB4}"/>
              </a:ext>
            </a:extLst>
          </p:cNvPr>
          <p:cNvSpPr>
            <a:spLocks noGrp="1"/>
          </p:cNvSpPr>
          <p:nvPr>
            <p:ph type="dt" sz="half" idx="10"/>
          </p:nvPr>
        </p:nvSpPr>
        <p:spPr/>
        <p:txBody>
          <a:bodyPr/>
          <a:lstStyle>
            <a:lvl1pPr>
              <a:defRPr/>
            </a:lvl1pPr>
          </a:lstStyle>
          <a:p>
            <a:pPr>
              <a:defRPr/>
            </a:pPr>
            <a:endParaRPr lang="en-US" altLang="en-US">
              <a:solidFill>
                <a:srgbClr val="464653"/>
              </a:solidFill>
            </a:endParaRPr>
          </a:p>
        </p:txBody>
      </p:sp>
      <p:sp>
        <p:nvSpPr>
          <p:cNvPr id="8" name="Footer Placeholder 4">
            <a:extLst>
              <a:ext uri="{FF2B5EF4-FFF2-40B4-BE49-F238E27FC236}">
                <a16:creationId xmlns:a16="http://schemas.microsoft.com/office/drawing/2014/main" id="{ED9A19F3-6900-4869-9D0A-5965DD405A7A}"/>
              </a:ext>
            </a:extLst>
          </p:cNvPr>
          <p:cNvSpPr>
            <a:spLocks noGrp="1"/>
          </p:cNvSpPr>
          <p:nvPr>
            <p:ph type="ftr" sz="quarter" idx="11"/>
          </p:nvPr>
        </p:nvSpPr>
        <p:spPr/>
        <p:txBody>
          <a:bodyPr/>
          <a:lstStyle>
            <a:lvl1pPr>
              <a:defRPr/>
            </a:lvl1pPr>
          </a:lstStyle>
          <a:p>
            <a:pPr>
              <a:defRPr/>
            </a:pPr>
            <a:endParaRPr lang="en-US" altLang="en-US">
              <a:solidFill>
                <a:srgbClr val="464653"/>
              </a:solidFill>
            </a:endParaRPr>
          </a:p>
        </p:txBody>
      </p:sp>
      <p:sp>
        <p:nvSpPr>
          <p:cNvPr id="9" name="Slide Number Placeholder 5">
            <a:extLst>
              <a:ext uri="{FF2B5EF4-FFF2-40B4-BE49-F238E27FC236}">
                <a16:creationId xmlns:a16="http://schemas.microsoft.com/office/drawing/2014/main" id="{E33C6441-8A3E-4F44-96C9-6ABD6A908793}"/>
              </a:ext>
            </a:extLst>
          </p:cNvPr>
          <p:cNvSpPr>
            <a:spLocks noGrp="1"/>
          </p:cNvSpPr>
          <p:nvPr>
            <p:ph type="sldNum" sz="quarter" idx="12"/>
          </p:nvPr>
        </p:nvSpPr>
        <p:spPr/>
        <p:txBody>
          <a:bodyPr/>
          <a:lstStyle>
            <a:lvl1pPr>
              <a:defRPr/>
            </a:lvl1pPr>
          </a:lstStyle>
          <a:p>
            <a:fld id="{C00A2868-2902-4E9C-B19B-A830C399A747}" type="slidenum">
              <a:rPr lang="en-US" altLang="en-US">
                <a:solidFill>
                  <a:srgbClr val="464653"/>
                </a:solidFill>
              </a:rPr>
              <a:pPr/>
              <a:t>‹#›</a:t>
            </a:fld>
            <a:endParaRPr lang="en-US" altLang="en-US">
              <a:solidFill>
                <a:srgbClr val="464653"/>
              </a:solidFill>
            </a:endParaRPr>
          </a:p>
        </p:txBody>
      </p:sp>
    </p:spTree>
    <p:extLst>
      <p:ext uri="{BB962C8B-B14F-4D97-AF65-F5344CB8AC3E}">
        <p14:creationId xmlns:p14="http://schemas.microsoft.com/office/powerpoint/2010/main" val="213416915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a:t>Click to edit Master title style</a:t>
            </a:r>
          </a:p>
        </p:txBody>
      </p:sp>
      <p:sp>
        <p:nvSpPr>
          <p:cNvPr id="3" name="SmartArt Placeholder 2"/>
          <p:cNvSpPr>
            <a:spLocks noGrp="1"/>
          </p:cNvSpPr>
          <p:nvPr>
            <p:ph type="dgm" idx="1"/>
          </p:nvPr>
        </p:nvSpPr>
        <p:spPr>
          <a:xfrm>
            <a:off x="457200" y="1600200"/>
            <a:ext cx="8229600" cy="4530725"/>
          </a:xfrm>
        </p:spPr>
        <p:txBody>
          <a:bodyPr>
            <a:normAutofit/>
          </a:bodyPr>
          <a:lstStyle/>
          <a:p>
            <a:pPr lvl="0"/>
            <a:endParaRPr lang="en-US" noProof="0"/>
          </a:p>
        </p:txBody>
      </p:sp>
      <p:sp>
        <p:nvSpPr>
          <p:cNvPr id="4" name="Date Placeholder 13">
            <a:extLst>
              <a:ext uri="{FF2B5EF4-FFF2-40B4-BE49-F238E27FC236}">
                <a16:creationId xmlns:a16="http://schemas.microsoft.com/office/drawing/2014/main" id="{DB1C2E47-7343-47A1-BB9D-3B26C438F1F6}"/>
              </a:ext>
            </a:extLst>
          </p:cNvPr>
          <p:cNvSpPr>
            <a:spLocks noGrp="1"/>
          </p:cNvSpPr>
          <p:nvPr>
            <p:ph type="dt" sz="half" idx="10"/>
          </p:nvPr>
        </p:nvSpPr>
        <p:spPr/>
        <p:txBody>
          <a:bodyPr/>
          <a:lstStyle>
            <a:lvl1pPr>
              <a:defRPr/>
            </a:lvl1pPr>
          </a:lstStyle>
          <a:p>
            <a:pPr>
              <a:defRPr/>
            </a:pPr>
            <a:endParaRPr lang="en-US" altLang="en-US">
              <a:solidFill>
                <a:srgbClr val="464653"/>
              </a:solidFill>
            </a:endParaRPr>
          </a:p>
        </p:txBody>
      </p:sp>
      <p:sp>
        <p:nvSpPr>
          <p:cNvPr id="5" name="Footer Placeholder 2">
            <a:extLst>
              <a:ext uri="{FF2B5EF4-FFF2-40B4-BE49-F238E27FC236}">
                <a16:creationId xmlns:a16="http://schemas.microsoft.com/office/drawing/2014/main" id="{4D1518EF-62B2-4FC4-9E79-CEC256B66099}"/>
              </a:ext>
            </a:extLst>
          </p:cNvPr>
          <p:cNvSpPr>
            <a:spLocks noGrp="1"/>
          </p:cNvSpPr>
          <p:nvPr>
            <p:ph type="ftr" sz="quarter" idx="11"/>
          </p:nvPr>
        </p:nvSpPr>
        <p:spPr/>
        <p:txBody>
          <a:bodyPr/>
          <a:lstStyle>
            <a:lvl1pPr>
              <a:defRPr/>
            </a:lvl1pPr>
          </a:lstStyle>
          <a:p>
            <a:pPr>
              <a:defRPr/>
            </a:pPr>
            <a:endParaRPr lang="en-US" altLang="en-US">
              <a:solidFill>
                <a:srgbClr val="464653"/>
              </a:solidFill>
            </a:endParaRPr>
          </a:p>
        </p:txBody>
      </p:sp>
      <p:sp>
        <p:nvSpPr>
          <p:cNvPr id="6" name="Slide Number Placeholder 22">
            <a:extLst>
              <a:ext uri="{FF2B5EF4-FFF2-40B4-BE49-F238E27FC236}">
                <a16:creationId xmlns:a16="http://schemas.microsoft.com/office/drawing/2014/main" id="{086EDA50-2A52-43E5-81A5-4528AC71F4F8}"/>
              </a:ext>
            </a:extLst>
          </p:cNvPr>
          <p:cNvSpPr>
            <a:spLocks noGrp="1"/>
          </p:cNvSpPr>
          <p:nvPr>
            <p:ph type="sldNum" sz="quarter" idx="12"/>
          </p:nvPr>
        </p:nvSpPr>
        <p:spPr/>
        <p:txBody>
          <a:bodyPr/>
          <a:lstStyle>
            <a:lvl1pPr>
              <a:defRPr/>
            </a:lvl1pPr>
          </a:lstStyle>
          <a:p>
            <a:fld id="{86E4B0D7-0597-49ED-8F07-962CF1EFE168}" type="slidenum">
              <a:rPr lang="en-US" altLang="en-US">
                <a:solidFill>
                  <a:srgbClr val="464653"/>
                </a:solidFill>
              </a:rPr>
              <a:pPr/>
              <a:t>‹#›</a:t>
            </a:fld>
            <a:endParaRPr lang="en-US" altLang="en-US">
              <a:solidFill>
                <a:srgbClr val="464653"/>
              </a:solidFill>
            </a:endParaRPr>
          </a:p>
        </p:txBody>
      </p:sp>
    </p:spTree>
    <p:extLst>
      <p:ext uri="{BB962C8B-B14F-4D97-AF65-F5344CB8AC3E}">
        <p14:creationId xmlns:p14="http://schemas.microsoft.com/office/powerpoint/2010/main" val="25805891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9024D7C-AE2B-407B-85FF-275D70DCB694}" type="datetimeFigureOut">
              <a:rPr lang="en-US" smtClean="0"/>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4B0C07-2C68-45C3-BEB4-1DD15C100B87}" type="slidenum">
              <a:rPr lang="en-US" smtClean="0"/>
              <a:t>‹#›</a:t>
            </a:fld>
            <a:endParaRPr lang="en-US"/>
          </a:p>
        </p:txBody>
      </p:sp>
    </p:spTree>
    <p:extLst>
      <p:ext uri="{BB962C8B-B14F-4D97-AF65-F5344CB8AC3E}">
        <p14:creationId xmlns:p14="http://schemas.microsoft.com/office/powerpoint/2010/main" val="16504311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142" name="Rectangle 70"/>
          <p:cNvSpPr>
            <a:spLocks noChangeArrowheads="1"/>
          </p:cNvSpPr>
          <p:nvPr/>
        </p:nvSpPr>
        <p:spPr bwMode="gray">
          <a:xfrm>
            <a:off x="0" y="0"/>
            <a:ext cx="2109788" cy="6858000"/>
          </a:xfrm>
          <a:prstGeom prst="rect">
            <a:avLst/>
          </a:prstGeom>
          <a:solidFill>
            <a:schemeClr val="accent1"/>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grpSp>
        <p:nvGrpSpPr>
          <p:cNvPr id="3253" name="Group 181"/>
          <p:cNvGrpSpPr>
            <a:grpSpLocks/>
          </p:cNvGrpSpPr>
          <p:nvPr/>
        </p:nvGrpSpPr>
        <p:grpSpPr bwMode="auto">
          <a:xfrm rot="10800000">
            <a:off x="-6350" y="0"/>
            <a:ext cx="461963" cy="6858000"/>
            <a:chOff x="768" y="1700"/>
            <a:chExt cx="405" cy="2620"/>
          </a:xfrm>
        </p:grpSpPr>
        <p:sp>
          <p:nvSpPr>
            <p:cNvPr id="3254" name="Rectangle 182"/>
            <p:cNvSpPr>
              <a:spLocks noChangeArrowheads="1"/>
            </p:cNvSpPr>
            <p:nvPr userDrawn="1"/>
          </p:nvSpPr>
          <p:spPr bwMode="gray">
            <a:xfrm>
              <a:off x="768" y="1700"/>
              <a:ext cx="95" cy="2620"/>
            </a:xfrm>
            <a:prstGeom prst="rect">
              <a:avLst/>
            </a:prstGeom>
            <a:solidFill>
              <a:schemeClr val="tx2">
                <a:alpha val="30000"/>
              </a:scheme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sp>
          <p:nvSpPr>
            <p:cNvPr id="3255" name="Rectangle 183"/>
            <p:cNvSpPr>
              <a:spLocks noChangeArrowheads="1"/>
            </p:cNvSpPr>
            <p:nvPr userDrawn="1"/>
          </p:nvSpPr>
          <p:spPr bwMode="gray">
            <a:xfrm>
              <a:off x="912" y="1700"/>
              <a:ext cx="261" cy="2620"/>
            </a:xfrm>
            <a:prstGeom prst="rect">
              <a:avLst/>
            </a:prstGeom>
            <a:solidFill>
              <a:schemeClr val="tx2">
                <a:alpha val="30000"/>
              </a:scheme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grpSp>
      <p:grpSp>
        <p:nvGrpSpPr>
          <p:cNvPr id="3267" name="Group 195"/>
          <p:cNvGrpSpPr>
            <a:grpSpLocks/>
          </p:cNvGrpSpPr>
          <p:nvPr/>
        </p:nvGrpSpPr>
        <p:grpSpPr bwMode="auto">
          <a:xfrm>
            <a:off x="1371600" y="0"/>
            <a:ext cx="547688" cy="6858000"/>
            <a:chOff x="768" y="1700"/>
            <a:chExt cx="405" cy="2620"/>
          </a:xfrm>
        </p:grpSpPr>
        <p:sp>
          <p:nvSpPr>
            <p:cNvPr id="3268" name="Rectangle 196"/>
            <p:cNvSpPr>
              <a:spLocks noChangeArrowheads="1"/>
            </p:cNvSpPr>
            <p:nvPr userDrawn="1"/>
          </p:nvSpPr>
          <p:spPr bwMode="gray">
            <a:xfrm>
              <a:off x="768" y="1700"/>
              <a:ext cx="95" cy="2620"/>
            </a:xfrm>
            <a:prstGeom prst="rect">
              <a:avLst/>
            </a:prstGeom>
            <a:solidFill>
              <a:schemeClr val="tx2">
                <a:alpha val="30000"/>
              </a:scheme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sp>
          <p:nvSpPr>
            <p:cNvPr id="3269" name="Rectangle 197"/>
            <p:cNvSpPr>
              <a:spLocks noChangeArrowheads="1"/>
            </p:cNvSpPr>
            <p:nvPr userDrawn="1"/>
          </p:nvSpPr>
          <p:spPr bwMode="gray">
            <a:xfrm>
              <a:off x="912" y="1700"/>
              <a:ext cx="261" cy="2620"/>
            </a:xfrm>
            <a:prstGeom prst="rect">
              <a:avLst/>
            </a:prstGeom>
            <a:solidFill>
              <a:schemeClr val="tx2">
                <a:alpha val="30000"/>
              </a:scheme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grpSp>
      <p:sp>
        <p:nvSpPr>
          <p:cNvPr id="3237" name="Rectangle 165"/>
          <p:cNvSpPr>
            <a:spLocks noChangeArrowheads="1"/>
          </p:cNvSpPr>
          <p:nvPr/>
        </p:nvSpPr>
        <p:spPr bwMode="gray">
          <a:xfrm>
            <a:off x="6964363" y="6350"/>
            <a:ext cx="2179637" cy="984250"/>
          </a:xfrm>
          <a:prstGeom prst="rect">
            <a:avLst/>
          </a:prstGeom>
          <a:solidFill>
            <a:schemeClr val="accent2">
              <a:alpha val="70000"/>
            </a:scheme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sp>
        <p:nvSpPr>
          <p:cNvPr id="3075" name="Rectangle 3"/>
          <p:cNvSpPr>
            <a:spLocks noGrp="1" noChangeArrowheads="1"/>
          </p:cNvSpPr>
          <p:nvPr>
            <p:ph type="subTitle" idx="1"/>
          </p:nvPr>
        </p:nvSpPr>
        <p:spPr>
          <a:xfrm>
            <a:off x="5791200" y="4114800"/>
            <a:ext cx="2971800" cy="762000"/>
          </a:xfrm>
        </p:spPr>
        <p:txBody>
          <a:bodyPr/>
          <a:lstStyle>
            <a:lvl1pPr marL="0" indent="0" algn="dist">
              <a:buFontTx/>
              <a:buNone/>
              <a:defRPr sz="1400" i="1">
                <a:latin typeface="Times New Roman" pitchFamily="18" charset="0"/>
              </a:defRPr>
            </a:lvl1pPr>
          </a:lstStyle>
          <a:p>
            <a:r>
              <a:rPr lang="en-US"/>
              <a:t>Click to edit Master subtitle style</a:t>
            </a:r>
          </a:p>
        </p:txBody>
      </p:sp>
      <p:sp>
        <p:nvSpPr>
          <p:cNvPr id="3076" name="Rectangle 4"/>
          <p:cNvSpPr>
            <a:spLocks noGrp="1" noChangeArrowheads="1"/>
          </p:cNvSpPr>
          <p:nvPr>
            <p:ph type="dt" sz="half" idx="2"/>
          </p:nvPr>
        </p:nvSpPr>
        <p:spPr>
          <a:xfrm>
            <a:off x="3103563" y="6445250"/>
            <a:ext cx="1144587" cy="276225"/>
          </a:xfrm>
        </p:spPr>
        <p:txBody>
          <a:bodyPr/>
          <a:lstStyle>
            <a:lvl1pPr>
              <a:defRPr/>
            </a:lvl1pPr>
          </a:lstStyle>
          <a:p>
            <a:endParaRPr lang="en-US">
              <a:solidFill>
                <a:srgbClr val="000000"/>
              </a:solidFill>
            </a:endParaRPr>
          </a:p>
        </p:txBody>
      </p:sp>
      <p:sp>
        <p:nvSpPr>
          <p:cNvPr id="3077" name="Rectangle 5"/>
          <p:cNvSpPr>
            <a:spLocks noGrp="1" noChangeArrowheads="1"/>
          </p:cNvSpPr>
          <p:nvPr>
            <p:ph type="ftr" sz="quarter" idx="3"/>
          </p:nvPr>
        </p:nvSpPr>
        <p:spPr>
          <a:xfrm>
            <a:off x="4572000" y="6445250"/>
            <a:ext cx="1206500" cy="276225"/>
          </a:xfrm>
        </p:spPr>
        <p:txBody>
          <a:bodyPr/>
          <a:lstStyle>
            <a:lvl1pPr>
              <a:defRPr/>
            </a:lvl1pPr>
          </a:lstStyle>
          <a:p>
            <a:endParaRPr lang="en-US">
              <a:solidFill>
                <a:srgbClr val="000000"/>
              </a:solidFill>
            </a:endParaRPr>
          </a:p>
        </p:txBody>
      </p:sp>
      <p:sp>
        <p:nvSpPr>
          <p:cNvPr id="3078" name="Rectangle 6"/>
          <p:cNvSpPr>
            <a:spLocks noGrp="1" noChangeArrowheads="1"/>
          </p:cNvSpPr>
          <p:nvPr>
            <p:ph type="sldNum" sz="quarter" idx="4"/>
          </p:nvPr>
        </p:nvSpPr>
        <p:spPr>
          <a:xfrm>
            <a:off x="6096000" y="6445250"/>
            <a:ext cx="1100138" cy="276225"/>
          </a:xfrm>
        </p:spPr>
        <p:txBody>
          <a:bodyPr/>
          <a:lstStyle>
            <a:lvl1pPr>
              <a:defRPr/>
            </a:lvl1pPr>
          </a:lstStyle>
          <a:p>
            <a:fld id="{E1C46DDE-1068-49C3-B69D-357D1BAA374B}" type="slidenum">
              <a:rPr lang="en-US">
                <a:solidFill>
                  <a:srgbClr val="000000"/>
                </a:solidFill>
              </a:rPr>
              <a:pPr/>
              <a:t>‹#›</a:t>
            </a:fld>
            <a:endParaRPr lang="en-US">
              <a:solidFill>
                <a:srgbClr val="000000"/>
              </a:solidFill>
            </a:endParaRPr>
          </a:p>
        </p:txBody>
      </p:sp>
      <p:sp>
        <p:nvSpPr>
          <p:cNvPr id="3138" name="Rectangle 66"/>
          <p:cNvSpPr>
            <a:spLocks noChangeArrowheads="1"/>
          </p:cNvSpPr>
          <p:nvPr/>
        </p:nvSpPr>
        <p:spPr bwMode="gray">
          <a:xfrm>
            <a:off x="2476500" y="1289050"/>
            <a:ext cx="6667500" cy="1701800"/>
          </a:xfrm>
          <a:prstGeom prst="rect">
            <a:avLst/>
          </a:prstGeom>
          <a:solidFill>
            <a:srgbClr val="FFFFFF"/>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sp>
        <p:nvSpPr>
          <p:cNvPr id="3236" name="Rectangle 164"/>
          <p:cNvSpPr>
            <a:spLocks noChangeArrowheads="1"/>
          </p:cNvSpPr>
          <p:nvPr/>
        </p:nvSpPr>
        <p:spPr bwMode="gray">
          <a:xfrm rot="-5400000">
            <a:off x="4041775" y="-1854200"/>
            <a:ext cx="990600" cy="4699000"/>
          </a:xfrm>
          <a:prstGeom prst="rect">
            <a:avLst/>
          </a:prstGeom>
          <a:solidFill>
            <a:schemeClr val="tx2">
              <a:alpha val="70000"/>
            </a:scheme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sp>
        <p:nvSpPr>
          <p:cNvPr id="3074" name="Rectangle 2"/>
          <p:cNvSpPr>
            <a:spLocks noGrp="1" noChangeArrowheads="1"/>
          </p:cNvSpPr>
          <p:nvPr>
            <p:ph type="ctrTitle"/>
          </p:nvPr>
        </p:nvSpPr>
        <p:spPr>
          <a:xfrm>
            <a:off x="990600" y="2722563"/>
            <a:ext cx="7772400" cy="1470025"/>
          </a:xfrm>
        </p:spPr>
        <p:txBody>
          <a:bodyPr/>
          <a:lstStyle>
            <a:lvl1pPr algn="r">
              <a:defRPr sz="4400"/>
            </a:lvl1pPr>
          </a:lstStyle>
          <a:p>
            <a:r>
              <a:rPr lang="en-US"/>
              <a:t>Click to edit Master title style</a:t>
            </a:r>
          </a:p>
        </p:txBody>
      </p:sp>
      <p:grpSp>
        <p:nvGrpSpPr>
          <p:cNvPr id="3271" name="Group 199"/>
          <p:cNvGrpSpPr>
            <a:grpSpLocks/>
          </p:cNvGrpSpPr>
          <p:nvPr/>
        </p:nvGrpSpPr>
        <p:grpSpPr bwMode="auto">
          <a:xfrm>
            <a:off x="2859088" y="0"/>
            <a:ext cx="547687" cy="990600"/>
            <a:chOff x="768" y="1700"/>
            <a:chExt cx="405" cy="2620"/>
          </a:xfrm>
        </p:grpSpPr>
        <p:sp>
          <p:nvSpPr>
            <p:cNvPr id="3272" name="Rectangle 200"/>
            <p:cNvSpPr>
              <a:spLocks noChangeArrowheads="1"/>
            </p:cNvSpPr>
            <p:nvPr userDrawn="1"/>
          </p:nvSpPr>
          <p:spPr bwMode="gray">
            <a:xfrm>
              <a:off x="768" y="1700"/>
              <a:ext cx="95" cy="2620"/>
            </a:xfrm>
            <a:prstGeom prst="rect">
              <a:avLst/>
            </a:prstGeom>
            <a:solidFill>
              <a:srgbClr val="FFFFFF">
                <a:alpha val="39999"/>
              </a:srgb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sp>
          <p:nvSpPr>
            <p:cNvPr id="3273" name="Rectangle 201"/>
            <p:cNvSpPr>
              <a:spLocks noChangeArrowheads="1"/>
            </p:cNvSpPr>
            <p:nvPr userDrawn="1"/>
          </p:nvSpPr>
          <p:spPr bwMode="gray">
            <a:xfrm>
              <a:off x="912" y="1700"/>
              <a:ext cx="261" cy="2620"/>
            </a:xfrm>
            <a:prstGeom prst="rect">
              <a:avLst/>
            </a:prstGeom>
            <a:solidFill>
              <a:srgbClr val="FFFFFF">
                <a:alpha val="39999"/>
              </a:srgb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grpSp>
      <p:grpSp>
        <p:nvGrpSpPr>
          <p:cNvPr id="3275" name="Group 203"/>
          <p:cNvGrpSpPr>
            <a:grpSpLocks/>
          </p:cNvGrpSpPr>
          <p:nvPr/>
        </p:nvGrpSpPr>
        <p:grpSpPr bwMode="auto">
          <a:xfrm>
            <a:off x="4405313" y="0"/>
            <a:ext cx="547687" cy="990600"/>
            <a:chOff x="768" y="1700"/>
            <a:chExt cx="405" cy="2620"/>
          </a:xfrm>
        </p:grpSpPr>
        <p:sp>
          <p:nvSpPr>
            <p:cNvPr id="3276" name="Rectangle 204"/>
            <p:cNvSpPr>
              <a:spLocks noChangeArrowheads="1"/>
            </p:cNvSpPr>
            <p:nvPr userDrawn="1"/>
          </p:nvSpPr>
          <p:spPr bwMode="gray">
            <a:xfrm>
              <a:off x="768" y="1700"/>
              <a:ext cx="95" cy="2620"/>
            </a:xfrm>
            <a:prstGeom prst="rect">
              <a:avLst/>
            </a:prstGeom>
            <a:solidFill>
              <a:srgbClr val="FFFFFF">
                <a:alpha val="39999"/>
              </a:srgb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sp>
          <p:nvSpPr>
            <p:cNvPr id="3277" name="Rectangle 205"/>
            <p:cNvSpPr>
              <a:spLocks noChangeArrowheads="1"/>
            </p:cNvSpPr>
            <p:nvPr userDrawn="1"/>
          </p:nvSpPr>
          <p:spPr bwMode="gray">
            <a:xfrm>
              <a:off x="912" y="1700"/>
              <a:ext cx="261" cy="2620"/>
            </a:xfrm>
            <a:prstGeom prst="rect">
              <a:avLst/>
            </a:prstGeom>
            <a:solidFill>
              <a:srgbClr val="FFFFFF">
                <a:alpha val="39999"/>
              </a:srgb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grpSp>
      <p:grpSp>
        <p:nvGrpSpPr>
          <p:cNvPr id="3279" name="Group 207"/>
          <p:cNvGrpSpPr>
            <a:grpSpLocks/>
          </p:cNvGrpSpPr>
          <p:nvPr/>
        </p:nvGrpSpPr>
        <p:grpSpPr bwMode="auto">
          <a:xfrm>
            <a:off x="6005513" y="0"/>
            <a:ext cx="547687" cy="990600"/>
            <a:chOff x="768" y="1700"/>
            <a:chExt cx="405" cy="2620"/>
          </a:xfrm>
        </p:grpSpPr>
        <p:sp>
          <p:nvSpPr>
            <p:cNvPr id="3280" name="Rectangle 208"/>
            <p:cNvSpPr>
              <a:spLocks noChangeArrowheads="1"/>
            </p:cNvSpPr>
            <p:nvPr userDrawn="1"/>
          </p:nvSpPr>
          <p:spPr bwMode="gray">
            <a:xfrm>
              <a:off x="768" y="1700"/>
              <a:ext cx="95" cy="2620"/>
            </a:xfrm>
            <a:prstGeom prst="rect">
              <a:avLst/>
            </a:prstGeom>
            <a:solidFill>
              <a:srgbClr val="FFFFFF">
                <a:alpha val="39999"/>
              </a:srgb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sp>
          <p:nvSpPr>
            <p:cNvPr id="3281" name="Rectangle 209"/>
            <p:cNvSpPr>
              <a:spLocks noChangeArrowheads="1"/>
            </p:cNvSpPr>
            <p:nvPr userDrawn="1"/>
          </p:nvSpPr>
          <p:spPr bwMode="gray">
            <a:xfrm>
              <a:off x="912" y="1700"/>
              <a:ext cx="261" cy="2620"/>
            </a:xfrm>
            <a:prstGeom prst="rect">
              <a:avLst/>
            </a:prstGeom>
            <a:solidFill>
              <a:srgbClr val="FFFFFF">
                <a:alpha val="39999"/>
              </a:srgb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grpSp>
      <p:grpSp>
        <p:nvGrpSpPr>
          <p:cNvPr id="3287" name="Group 215"/>
          <p:cNvGrpSpPr>
            <a:grpSpLocks/>
          </p:cNvGrpSpPr>
          <p:nvPr/>
        </p:nvGrpSpPr>
        <p:grpSpPr bwMode="auto">
          <a:xfrm>
            <a:off x="7529513" y="0"/>
            <a:ext cx="547687" cy="990600"/>
            <a:chOff x="768" y="1700"/>
            <a:chExt cx="405" cy="2620"/>
          </a:xfrm>
        </p:grpSpPr>
        <p:sp>
          <p:nvSpPr>
            <p:cNvPr id="3288" name="Rectangle 216"/>
            <p:cNvSpPr>
              <a:spLocks noChangeArrowheads="1"/>
            </p:cNvSpPr>
            <p:nvPr userDrawn="1"/>
          </p:nvSpPr>
          <p:spPr bwMode="gray">
            <a:xfrm>
              <a:off x="768" y="1700"/>
              <a:ext cx="95" cy="2620"/>
            </a:xfrm>
            <a:prstGeom prst="rect">
              <a:avLst/>
            </a:prstGeom>
            <a:solidFill>
              <a:srgbClr val="FFFFFF">
                <a:alpha val="39999"/>
              </a:srgb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sp>
          <p:nvSpPr>
            <p:cNvPr id="3289" name="Rectangle 217"/>
            <p:cNvSpPr>
              <a:spLocks noChangeArrowheads="1"/>
            </p:cNvSpPr>
            <p:nvPr userDrawn="1"/>
          </p:nvSpPr>
          <p:spPr bwMode="gray">
            <a:xfrm>
              <a:off x="912" y="1700"/>
              <a:ext cx="261" cy="2620"/>
            </a:xfrm>
            <a:prstGeom prst="rect">
              <a:avLst/>
            </a:prstGeom>
            <a:solidFill>
              <a:srgbClr val="FFFFFF">
                <a:alpha val="39999"/>
              </a:srgb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grpSp>
      <p:grpSp>
        <p:nvGrpSpPr>
          <p:cNvPr id="3301" name="Group 229"/>
          <p:cNvGrpSpPr>
            <a:grpSpLocks/>
          </p:cNvGrpSpPr>
          <p:nvPr/>
        </p:nvGrpSpPr>
        <p:grpSpPr bwMode="auto">
          <a:xfrm rot="5400000">
            <a:off x="775494" y="1302543"/>
            <a:ext cx="547688" cy="2120901"/>
            <a:chOff x="768" y="1700"/>
            <a:chExt cx="405" cy="2620"/>
          </a:xfrm>
        </p:grpSpPr>
        <p:sp>
          <p:nvSpPr>
            <p:cNvPr id="3302" name="Rectangle 230"/>
            <p:cNvSpPr>
              <a:spLocks noChangeArrowheads="1"/>
            </p:cNvSpPr>
            <p:nvPr userDrawn="1"/>
          </p:nvSpPr>
          <p:spPr bwMode="gray">
            <a:xfrm>
              <a:off x="768" y="1700"/>
              <a:ext cx="95" cy="2620"/>
            </a:xfrm>
            <a:prstGeom prst="rect">
              <a:avLst/>
            </a:prstGeom>
            <a:solidFill>
              <a:schemeClr val="tx2">
                <a:alpha val="30000"/>
              </a:scheme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sp>
          <p:nvSpPr>
            <p:cNvPr id="3303" name="Rectangle 231"/>
            <p:cNvSpPr>
              <a:spLocks noChangeArrowheads="1"/>
            </p:cNvSpPr>
            <p:nvPr userDrawn="1"/>
          </p:nvSpPr>
          <p:spPr bwMode="gray">
            <a:xfrm>
              <a:off x="912" y="1700"/>
              <a:ext cx="261" cy="2620"/>
            </a:xfrm>
            <a:prstGeom prst="rect">
              <a:avLst/>
            </a:prstGeom>
            <a:solidFill>
              <a:schemeClr val="tx2">
                <a:alpha val="30000"/>
              </a:scheme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grpSp>
      <p:grpSp>
        <p:nvGrpSpPr>
          <p:cNvPr id="3305" name="Group 233"/>
          <p:cNvGrpSpPr>
            <a:grpSpLocks/>
          </p:cNvGrpSpPr>
          <p:nvPr/>
        </p:nvGrpSpPr>
        <p:grpSpPr bwMode="auto">
          <a:xfrm rot="5400000">
            <a:off x="775494" y="2770981"/>
            <a:ext cx="547687" cy="2120901"/>
            <a:chOff x="768" y="1700"/>
            <a:chExt cx="405" cy="2620"/>
          </a:xfrm>
        </p:grpSpPr>
        <p:sp>
          <p:nvSpPr>
            <p:cNvPr id="3306" name="Rectangle 234"/>
            <p:cNvSpPr>
              <a:spLocks noChangeArrowheads="1"/>
            </p:cNvSpPr>
            <p:nvPr userDrawn="1"/>
          </p:nvSpPr>
          <p:spPr bwMode="gray">
            <a:xfrm>
              <a:off x="768" y="1700"/>
              <a:ext cx="95" cy="2620"/>
            </a:xfrm>
            <a:prstGeom prst="rect">
              <a:avLst/>
            </a:prstGeom>
            <a:solidFill>
              <a:schemeClr val="tx2">
                <a:alpha val="30000"/>
              </a:scheme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sp>
          <p:nvSpPr>
            <p:cNvPr id="3307" name="Rectangle 235"/>
            <p:cNvSpPr>
              <a:spLocks noChangeArrowheads="1"/>
            </p:cNvSpPr>
            <p:nvPr userDrawn="1"/>
          </p:nvSpPr>
          <p:spPr bwMode="gray">
            <a:xfrm>
              <a:off x="912" y="1700"/>
              <a:ext cx="261" cy="2620"/>
            </a:xfrm>
            <a:prstGeom prst="rect">
              <a:avLst/>
            </a:prstGeom>
            <a:solidFill>
              <a:schemeClr val="tx2">
                <a:alpha val="30000"/>
              </a:scheme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grpSp>
      <p:grpSp>
        <p:nvGrpSpPr>
          <p:cNvPr id="3309" name="Group 237"/>
          <p:cNvGrpSpPr>
            <a:grpSpLocks/>
          </p:cNvGrpSpPr>
          <p:nvPr/>
        </p:nvGrpSpPr>
        <p:grpSpPr bwMode="auto">
          <a:xfrm rot="5400000">
            <a:off x="775494" y="4218781"/>
            <a:ext cx="547687" cy="2120901"/>
            <a:chOff x="768" y="1700"/>
            <a:chExt cx="405" cy="2620"/>
          </a:xfrm>
        </p:grpSpPr>
        <p:sp>
          <p:nvSpPr>
            <p:cNvPr id="3310" name="Rectangle 238"/>
            <p:cNvSpPr>
              <a:spLocks noChangeArrowheads="1"/>
            </p:cNvSpPr>
            <p:nvPr userDrawn="1"/>
          </p:nvSpPr>
          <p:spPr bwMode="gray">
            <a:xfrm>
              <a:off x="768" y="1700"/>
              <a:ext cx="95" cy="2620"/>
            </a:xfrm>
            <a:prstGeom prst="rect">
              <a:avLst/>
            </a:prstGeom>
            <a:solidFill>
              <a:schemeClr val="tx2">
                <a:alpha val="30000"/>
              </a:scheme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sp>
          <p:nvSpPr>
            <p:cNvPr id="3311" name="Rectangle 239"/>
            <p:cNvSpPr>
              <a:spLocks noChangeArrowheads="1"/>
            </p:cNvSpPr>
            <p:nvPr userDrawn="1"/>
          </p:nvSpPr>
          <p:spPr bwMode="gray">
            <a:xfrm>
              <a:off x="912" y="1700"/>
              <a:ext cx="261" cy="2620"/>
            </a:xfrm>
            <a:prstGeom prst="rect">
              <a:avLst/>
            </a:prstGeom>
            <a:solidFill>
              <a:schemeClr val="tx2">
                <a:alpha val="30000"/>
              </a:scheme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grpSp>
      <p:grpSp>
        <p:nvGrpSpPr>
          <p:cNvPr id="3328" name="Group 256"/>
          <p:cNvGrpSpPr>
            <a:grpSpLocks/>
          </p:cNvGrpSpPr>
          <p:nvPr/>
        </p:nvGrpSpPr>
        <p:grpSpPr bwMode="auto">
          <a:xfrm>
            <a:off x="-11113" y="6462713"/>
            <a:ext cx="2120901" cy="395287"/>
            <a:chOff x="-7" y="4071"/>
            <a:chExt cx="1336" cy="249"/>
          </a:xfrm>
        </p:grpSpPr>
        <p:sp>
          <p:nvSpPr>
            <p:cNvPr id="3314" name="Rectangle 242"/>
            <p:cNvSpPr>
              <a:spLocks noChangeArrowheads="1"/>
            </p:cNvSpPr>
            <p:nvPr userDrawn="1"/>
          </p:nvSpPr>
          <p:spPr bwMode="gray">
            <a:xfrm rot="5400000">
              <a:off x="620" y="3444"/>
              <a:ext cx="81" cy="1336"/>
            </a:xfrm>
            <a:prstGeom prst="rect">
              <a:avLst/>
            </a:prstGeom>
            <a:solidFill>
              <a:schemeClr val="tx2">
                <a:alpha val="30000"/>
              </a:scheme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sp>
          <p:nvSpPr>
            <p:cNvPr id="3315" name="Rectangle 243"/>
            <p:cNvSpPr>
              <a:spLocks noChangeArrowheads="1"/>
            </p:cNvSpPr>
            <p:nvPr userDrawn="1"/>
          </p:nvSpPr>
          <p:spPr bwMode="gray">
            <a:xfrm rot="5400000">
              <a:off x="598" y="3589"/>
              <a:ext cx="126" cy="1336"/>
            </a:xfrm>
            <a:prstGeom prst="rect">
              <a:avLst/>
            </a:prstGeom>
            <a:solidFill>
              <a:schemeClr val="tx2">
                <a:alpha val="30000"/>
              </a:scheme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grpSp>
      <p:grpSp>
        <p:nvGrpSpPr>
          <p:cNvPr id="3326" name="Group 254"/>
          <p:cNvGrpSpPr>
            <a:grpSpLocks/>
          </p:cNvGrpSpPr>
          <p:nvPr/>
        </p:nvGrpSpPr>
        <p:grpSpPr bwMode="auto">
          <a:xfrm>
            <a:off x="-11113" y="623888"/>
            <a:ext cx="9155113" cy="547687"/>
            <a:chOff x="-7" y="403"/>
            <a:chExt cx="5767" cy="345"/>
          </a:xfrm>
        </p:grpSpPr>
        <p:grpSp>
          <p:nvGrpSpPr>
            <p:cNvPr id="3291" name="Group 219"/>
            <p:cNvGrpSpPr>
              <a:grpSpLocks/>
            </p:cNvGrpSpPr>
            <p:nvPr userDrawn="1"/>
          </p:nvGrpSpPr>
          <p:grpSpPr bwMode="auto">
            <a:xfrm rot="5400000">
              <a:off x="488" y="-92"/>
              <a:ext cx="345" cy="1336"/>
              <a:chOff x="768" y="1700"/>
              <a:chExt cx="405" cy="2620"/>
            </a:xfrm>
          </p:grpSpPr>
          <p:sp>
            <p:nvSpPr>
              <p:cNvPr id="3292" name="Rectangle 220"/>
              <p:cNvSpPr>
                <a:spLocks noChangeArrowheads="1"/>
              </p:cNvSpPr>
              <p:nvPr userDrawn="1"/>
            </p:nvSpPr>
            <p:spPr bwMode="gray">
              <a:xfrm>
                <a:off x="768" y="1700"/>
                <a:ext cx="95" cy="2620"/>
              </a:xfrm>
              <a:prstGeom prst="rect">
                <a:avLst/>
              </a:prstGeom>
              <a:solidFill>
                <a:schemeClr val="tx2">
                  <a:alpha val="30000"/>
                </a:scheme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sp>
            <p:nvSpPr>
              <p:cNvPr id="3293" name="Rectangle 221"/>
              <p:cNvSpPr>
                <a:spLocks noChangeArrowheads="1"/>
              </p:cNvSpPr>
              <p:nvPr userDrawn="1"/>
            </p:nvSpPr>
            <p:spPr bwMode="gray">
              <a:xfrm>
                <a:off x="912" y="1700"/>
                <a:ext cx="261" cy="2620"/>
              </a:xfrm>
              <a:prstGeom prst="rect">
                <a:avLst/>
              </a:prstGeom>
              <a:solidFill>
                <a:schemeClr val="tx2">
                  <a:alpha val="30000"/>
                </a:scheme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grpSp>
        <p:grpSp>
          <p:nvGrpSpPr>
            <p:cNvPr id="3317" name="Group 245"/>
            <p:cNvGrpSpPr>
              <a:grpSpLocks/>
            </p:cNvGrpSpPr>
            <p:nvPr userDrawn="1"/>
          </p:nvGrpSpPr>
          <p:grpSpPr bwMode="auto">
            <a:xfrm rot="5400000">
              <a:off x="3397" y="-1615"/>
              <a:ext cx="345" cy="4381"/>
              <a:chOff x="768" y="1700"/>
              <a:chExt cx="405" cy="2620"/>
            </a:xfrm>
          </p:grpSpPr>
          <p:sp>
            <p:nvSpPr>
              <p:cNvPr id="3318" name="Rectangle 246"/>
              <p:cNvSpPr>
                <a:spLocks noChangeArrowheads="1"/>
              </p:cNvSpPr>
              <p:nvPr userDrawn="1"/>
            </p:nvSpPr>
            <p:spPr bwMode="gray">
              <a:xfrm>
                <a:off x="768" y="1700"/>
                <a:ext cx="95" cy="2620"/>
              </a:xfrm>
              <a:prstGeom prst="rect">
                <a:avLst/>
              </a:prstGeom>
              <a:solidFill>
                <a:srgbClr val="FFFFFF">
                  <a:alpha val="39999"/>
                </a:srgb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sp>
            <p:nvSpPr>
              <p:cNvPr id="3319" name="Rectangle 247"/>
              <p:cNvSpPr>
                <a:spLocks noChangeArrowheads="1"/>
              </p:cNvSpPr>
              <p:nvPr userDrawn="1"/>
            </p:nvSpPr>
            <p:spPr bwMode="gray">
              <a:xfrm>
                <a:off x="912" y="1700"/>
                <a:ext cx="261" cy="2620"/>
              </a:xfrm>
              <a:prstGeom prst="rect">
                <a:avLst/>
              </a:prstGeom>
              <a:solidFill>
                <a:srgbClr val="FFFFFF">
                  <a:alpha val="39999"/>
                </a:srgb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grpSp>
      </p:grpSp>
      <p:sp>
        <p:nvSpPr>
          <p:cNvPr id="3235" name="Rectangle 163"/>
          <p:cNvSpPr>
            <a:spLocks noChangeArrowheads="1"/>
          </p:cNvSpPr>
          <p:nvPr/>
        </p:nvSpPr>
        <p:spPr bwMode="gray">
          <a:xfrm>
            <a:off x="685800" y="990600"/>
            <a:ext cx="8458200" cy="1676400"/>
          </a:xfrm>
          <a:prstGeom prst="rect">
            <a:avLst/>
          </a:prstGeom>
          <a:solidFill>
            <a:schemeClr val="bg1"/>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sp>
        <p:nvSpPr>
          <p:cNvPr id="3101" name="Rectangle 29"/>
          <p:cNvSpPr>
            <a:spLocks noChangeArrowheads="1"/>
          </p:cNvSpPr>
          <p:nvPr/>
        </p:nvSpPr>
        <p:spPr bwMode="gray">
          <a:xfrm>
            <a:off x="762000" y="1066800"/>
            <a:ext cx="8382000" cy="1509713"/>
          </a:xfrm>
          <a:prstGeom prst="rect">
            <a:avLst/>
          </a:prstGeom>
          <a:blipFill dpi="0" rotWithShape="0">
            <a:blip r:embed="rId2"/>
            <a:srcRect/>
            <a:stretch>
              <a:fillRect b="-15205"/>
            </a:stretch>
          </a:blipFill>
          <a:ln w="57150">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sp>
        <p:nvSpPr>
          <p:cNvPr id="3105" name="Text Box 33"/>
          <p:cNvSpPr txBox="1">
            <a:spLocks noChangeArrowheads="1"/>
          </p:cNvSpPr>
          <p:nvPr/>
        </p:nvSpPr>
        <p:spPr bwMode="gray">
          <a:xfrm>
            <a:off x="7459663" y="6248400"/>
            <a:ext cx="1303337" cy="427038"/>
          </a:xfrm>
          <a:prstGeom prst="rect">
            <a:avLst/>
          </a:prstGeom>
          <a:noFill/>
          <a:ln w="9525">
            <a:noFill/>
            <a:miter lim="800000"/>
            <a:headEnd/>
            <a:tailEnd/>
          </a:ln>
          <a:effectLst/>
        </p:spPr>
        <p:txBody>
          <a:bodyPr wrap="none">
            <a:spAutoFit/>
          </a:bodyPr>
          <a:lstStyle/>
          <a:p>
            <a:pPr algn="r" fontAlgn="base">
              <a:spcBef>
                <a:spcPct val="0"/>
              </a:spcBef>
              <a:spcAft>
                <a:spcPct val="0"/>
              </a:spcAft>
            </a:pPr>
            <a:r>
              <a:rPr lang="en-US" sz="2200">
                <a:solidFill>
                  <a:srgbClr val="000000"/>
                </a:solidFill>
                <a:latin typeface="Arial Black" pitchFamily="34" charset="0"/>
              </a:rPr>
              <a:t>L/O/G/O</a:t>
            </a:r>
          </a:p>
        </p:txBody>
      </p:sp>
      <p:pic>
        <p:nvPicPr>
          <p:cNvPr id="3104" name="Picture 32" descr="2"/>
          <p:cNvPicPr>
            <a:picLocks noChangeAspect="1" noChangeArrowheads="1"/>
          </p:cNvPicPr>
          <p:nvPr/>
        </p:nvPicPr>
        <p:blipFill>
          <a:blip r:embed="rId3"/>
          <a:srcRect l="2814" b="12524"/>
          <a:stretch>
            <a:fillRect/>
          </a:stretch>
        </p:blipFill>
        <p:spPr bwMode="gray">
          <a:xfrm>
            <a:off x="0" y="3302000"/>
            <a:ext cx="4038600" cy="3556000"/>
          </a:xfrm>
          <a:prstGeom prst="rect">
            <a:avLst/>
          </a:prstGeom>
          <a:noFill/>
        </p:spPr>
      </p:pic>
      <p:sp>
        <p:nvSpPr>
          <p:cNvPr id="52" name="TextBox 51"/>
          <p:cNvSpPr txBox="1"/>
          <p:nvPr userDrawn="1"/>
        </p:nvSpPr>
        <p:spPr>
          <a:xfrm>
            <a:off x="0" y="6627168"/>
            <a:ext cx="1691489" cy="230832"/>
          </a:xfrm>
          <a:prstGeom prst="rect">
            <a:avLst/>
          </a:prstGeom>
          <a:noFill/>
        </p:spPr>
        <p:txBody>
          <a:bodyPr wrap="none" rtlCol="0">
            <a:spAutoFit/>
          </a:bodyPr>
          <a:lstStyle/>
          <a:p>
            <a:pPr fontAlgn="base">
              <a:spcBef>
                <a:spcPct val="0"/>
              </a:spcBef>
              <a:spcAft>
                <a:spcPct val="0"/>
              </a:spcAft>
            </a:pPr>
            <a:r>
              <a:rPr lang="en-US" sz="900">
                <a:solidFill>
                  <a:srgbClr val="000000"/>
                </a:solidFill>
              </a:rPr>
              <a:t>http://dichvudanhvanban.com</a:t>
            </a:r>
          </a:p>
        </p:txBody>
      </p:sp>
    </p:spTree>
    <p:extLst>
      <p:ext uri="{BB962C8B-B14F-4D97-AF65-F5344CB8AC3E}">
        <p14:creationId xmlns:p14="http://schemas.microsoft.com/office/powerpoint/2010/main" val="3491155958"/>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2897C053-79FA-44D9-AD06-7F8FBF237F5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5115023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48E97530-A6F0-4776-A201-DFBD4F1B5D4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940178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76350" y="1600200"/>
            <a:ext cx="36290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57775" y="1600200"/>
            <a:ext cx="36290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DD5B752A-4D92-4065-8B18-91FB52A308C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888187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D9EB03BE-C7B1-44E1-AE1D-98FC93AA1F9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2718474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723E15E3-06BD-48C7-9DED-5985D1696D2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104946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ACFC7AA2-9DFA-495B-8C72-4AE8712C5D5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993054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3518CE9-BAB5-4312-B950-5D3D2607BEB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709385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9024D7C-AE2B-407B-85FF-275D70DCB694}" type="datetimeFigureOut">
              <a:rPr lang="en-US" smtClean="0"/>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4B0C07-2C68-45C3-BEB4-1DD15C100B87}" type="slidenum">
              <a:rPr lang="en-US" smtClean="0"/>
              <a:t>‹#›</a:t>
            </a:fld>
            <a:endParaRPr lang="en-US"/>
          </a:p>
        </p:txBody>
      </p:sp>
    </p:spTree>
    <p:extLst>
      <p:ext uri="{BB962C8B-B14F-4D97-AF65-F5344CB8AC3E}">
        <p14:creationId xmlns:p14="http://schemas.microsoft.com/office/powerpoint/2010/main" val="36851327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41885032-E4C3-4164-9404-0657B7CB0F2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9633405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1F38849F-4FBB-4FE3-A1C2-D5A6DACB964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5055134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34188" y="457200"/>
            <a:ext cx="1852612" cy="56689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76350" y="457200"/>
            <a:ext cx="5405438" cy="56689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D30DDCA7-A271-4A47-A371-ABB7F8F92C0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0634760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276350" y="457200"/>
            <a:ext cx="6496050" cy="762000"/>
          </a:xfrm>
        </p:spPr>
        <p:txBody>
          <a:bodyPr/>
          <a:lstStyle/>
          <a:p>
            <a:r>
              <a:rPr lang="en-US"/>
              <a:t>Click to edit Master title style</a:t>
            </a:r>
          </a:p>
        </p:txBody>
      </p:sp>
      <p:sp>
        <p:nvSpPr>
          <p:cNvPr id="3" name="Table Placeholder 2"/>
          <p:cNvSpPr>
            <a:spLocks noGrp="1"/>
          </p:cNvSpPr>
          <p:nvPr>
            <p:ph type="tbl" idx="1"/>
          </p:nvPr>
        </p:nvSpPr>
        <p:spPr>
          <a:xfrm>
            <a:off x="1276350" y="1600200"/>
            <a:ext cx="7410450" cy="4525963"/>
          </a:xfrm>
        </p:spPr>
        <p:txBody>
          <a:bodyPr/>
          <a:lstStyle/>
          <a:p>
            <a:r>
              <a:rPr lang="en-US"/>
              <a:t>Click icon to add table</a:t>
            </a:r>
          </a:p>
        </p:txBody>
      </p:sp>
      <p:sp>
        <p:nvSpPr>
          <p:cNvPr id="4" name="Date Placeholder 3"/>
          <p:cNvSpPr>
            <a:spLocks noGrp="1"/>
          </p:cNvSpPr>
          <p:nvPr>
            <p:ph type="dt" sz="half" idx="10"/>
          </p:nvPr>
        </p:nvSpPr>
        <p:spPr>
          <a:xfrm>
            <a:off x="1295400" y="6245225"/>
            <a:ext cx="2133600" cy="476250"/>
          </a:xfrm>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a:xfrm>
            <a:off x="3538538" y="6245225"/>
            <a:ext cx="2895600" cy="476250"/>
          </a:xfrm>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4BE879B4-3D63-4B5D-BF95-051FD2421B5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0227089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76350" y="457200"/>
            <a:ext cx="6496050" cy="762000"/>
          </a:xfrm>
        </p:spPr>
        <p:txBody>
          <a:bodyPr/>
          <a:lstStyle/>
          <a:p>
            <a:r>
              <a:rPr lang="en-US"/>
              <a:t>Click to edit Master title style</a:t>
            </a:r>
          </a:p>
        </p:txBody>
      </p:sp>
      <p:sp>
        <p:nvSpPr>
          <p:cNvPr id="3" name="Text Placeholder 2"/>
          <p:cNvSpPr>
            <a:spLocks noGrp="1"/>
          </p:cNvSpPr>
          <p:nvPr>
            <p:ph type="body" sz="half" idx="1"/>
          </p:nvPr>
        </p:nvSpPr>
        <p:spPr>
          <a:xfrm>
            <a:off x="1276350" y="1600200"/>
            <a:ext cx="3629025"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57775" y="1600200"/>
            <a:ext cx="3629025"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1295400" y="6245225"/>
            <a:ext cx="2133600" cy="47625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538538" y="6245225"/>
            <a:ext cx="2895600" cy="47625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01DD2E45-50A0-4A57-AB7D-E2A67E90801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9920035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dk2"/>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505367" y="-244499"/>
            <a:ext cx="9835632" cy="7346997"/>
            <a:chOff x="238675" y="845000"/>
            <a:chExt cx="7164650" cy="4013875"/>
          </a:xfrm>
        </p:grpSpPr>
        <p:sp>
          <p:nvSpPr>
            <p:cNvPr id="10" name="Google Shape;10;p2"/>
            <p:cNvSpPr/>
            <p:nvPr/>
          </p:nvSpPr>
          <p:spPr>
            <a:xfrm>
              <a:off x="6928800" y="3262700"/>
              <a:ext cx="453650" cy="418850"/>
            </a:xfrm>
            <a:custGeom>
              <a:avLst/>
              <a:gdLst/>
              <a:ahLst/>
              <a:cxnLst/>
              <a:rect l="l" t="t" r="r" b="b"/>
              <a:pathLst>
                <a:path w="18146" h="16754" extrusionOk="0">
                  <a:moveTo>
                    <a:pt x="6590" y="0"/>
                  </a:moveTo>
                  <a:cubicBezTo>
                    <a:pt x="4985" y="0"/>
                    <a:pt x="3711" y="470"/>
                    <a:pt x="2167" y="1209"/>
                  </a:cubicBezTo>
                  <a:cubicBezTo>
                    <a:pt x="2020" y="1276"/>
                    <a:pt x="1885" y="1367"/>
                    <a:pt x="1750" y="1457"/>
                  </a:cubicBezTo>
                  <a:cubicBezTo>
                    <a:pt x="892" y="2235"/>
                    <a:pt x="644" y="2845"/>
                    <a:pt x="475" y="3714"/>
                  </a:cubicBezTo>
                  <a:cubicBezTo>
                    <a:pt x="1" y="6162"/>
                    <a:pt x="994" y="8690"/>
                    <a:pt x="2461" y="10653"/>
                  </a:cubicBezTo>
                  <a:cubicBezTo>
                    <a:pt x="4898" y="13903"/>
                    <a:pt x="8125" y="15934"/>
                    <a:pt x="12142" y="16623"/>
                  </a:cubicBezTo>
                  <a:cubicBezTo>
                    <a:pt x="12657" y="16710"/>
                    <a:pt x="13130" y="16753"/>
                    <a:pt x="13566" y="16753"/>
                  </a:cubicBezTo>
                  <a:cubicBezTo>
                    <a:pt x="15265" y="16753"/>
                    <a:pt x="16403" y="16104"/>
                    <a:pt x="17220" y="14919"/>
                  </a:cubicBezTo>
                  <a:cubicBezTo>
                    <a:pt x="17548" y="14174"/>
                    <a:pt x="17751" y="13373"/>
                    <a:pt x="17818" y="12560"/>
                  </a:cubicBezTo>
                  <a:cubicBezTo>
                    <a:pt x="18146" y="9390"/>
                    <a:pt x="16825" y="6286"/>
                    <a:pt x="14726" y="3917"/>
                  </a:cubicBezTo>
                  <a:cubicBezTo>
                    <a:pt x="14253" y="3375"/>
                    <a:pt x="13745" y="2879"/>
                    <a:pt x="13192" y="2427"/>
                  </a:cubicBezTo>
                  <a:cubicBezTo>
                    <a:pt x="11386" y="881"/>
                    <a:pt x="9084" y="24"/>
                    <a:pt x="6703" y="1"/>
                  </a:cubicBezTo>
                  <a:cubicBezTo>
                    <a:pt x="6666" y="1"/>
                    <a:pt x="6628" y="0"/>
                    <a:pt x="6590" y="0"/>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 name="Google Shape;11;p2"/>
            <p:cNvSpPr/>
            <p:nvPr/>
          </p:nvSpPr>
          <p:spPr>
            <a:xfrm>
              <a:off x="6946575" y="3272025"/>
              <a:ext cx="423175" cy="400250"/>
            </a:xfrm>
            <a:custGeom>
              <a:avLst/>
              <a:gdLst/>
              <a:ahLst/>
              <a:cxnLst/>
              <a:rect l="l" t="t" r="r" b="b"/>
              <a:pathLst>
                <a:path w="16927" h="16010" extrusionOk="0">
                  <a:moveTo>
                    <a:pt x="5992" y="1"/>
                  </a:moveTo>
                  <a:cubicBezTo>
                    <a:pt x="5033" y="1"/>
                    <a:pt x="4074" y="170"/>
                    <a:pt x="3171" y="497"/>
                  </a:cubicBezTo>
                  <a:cubicBezTo>
                    <a:pt x="2438" y="768"/>
                    <a:pt x="1750" y="1027"/>
                    <a:pt x="1242" y="1648"/>
                  </a:cubicBezTo>
                  <a:cubicBezTo>
                    <a:pt x="745" y="2269"/>
                    <a:pt x="463" y="2697"/>
                    <a:pt x="305" y="3476"/>
                  </a:cubicBezTo>
                  <a:cubicBezTo>
                    <a:pt x="0" y="5067"/>
                    <a:pt x="305" y="6884"/>
                    <a:pt x="1027" y="8396"/>
                  </a:cubicBezTo>
                  <a:cubicBezTo>
                    <a:pt x="1321" y="8983"/>
                    <a:pt x="1659" y="9536"/>
                    <a:pt x="2054" y="10055"/>
                  </a:cubicBezTo>
                  <a:cubicBezTo>
                    <a:pt x="4446" y="13259"/>
                    <a:pt x="7617" y="15212"/>
                    <a:pt x="11499" y="15877"/>
                  </a:cubicBezTo>
                  <a:cubicBezTo>
                    <a:pt x="11948" y="15958"/>
                    <a:pt x="12411" y="16010"/>
                    <a:pt x="12869" y="16010"/>
                  </a:cubicBezTo>
                  <a:cubicBezTo>
                    <a:pt x="13757" y="16010"/>
                    <a:pt x="14629" y="15815"/>
                    <a:pt x="15358" y="15257"/>
                  </a:cubicBezTo>
                  <a:cubicBezTo>
                    <a:pt x="16419" y="14433"/>
                    <a:pt x="16611" y="13417"/>
                    <a:pt x="16746" y="12154"/>
                  </a:cubicBezTo>
                  <a:cubicBezTo>
                    <a:pt x="16927" y="10371"/>
                    <a:pt x="16577" y="8498"/>
                    <a:pt x="15719" y="6726"/>
                  </a:cubicBezTo>
                  <a:cubicBezTo>
                    <a:pt x="15200" y="5665"/>
                    <a:pt x="14535" y="4672"/>
                    <a:pt x="13745" y="3792"/>
                  </a:cubicBezTo>
                  <a:cubicBezTo>
                    <a:pt x="13282" y="3262"/>
                    <a:pt x="12785" y="2788"/>
                    <a:pt x="12255" y="2336"/>
                  </a:cubicBezTo>
                  <a:cubicBezTo>
                    <a:pt x="10506" y="847"/>
                    <a:pt x="8294" y="23"/>
                    <a:pt x="5992" y="1"/>
                  </a:cubicBezTo>
                  <a:close/>
                </a:path>
              </a:pathLst>
            </a:custGeom>
            <a:solidFill>
              <a:srgbClr val="C03A4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 name="Google Shape;12;p2"/>
            <p:cNvSpPr/>
            <p:nvPr/>
          </p:nvSpPr>
          <p:spPr>
            <a:xfrm>
              <a:off x="6871525" y="3299400"/>
              <a:ext cx="488075" cy="441450"/>
            </a:xfrm>
            <a:custGeom>
              <a:avLst/>
              <a:gdLst/>
              <a:ahLst/>
              <a:cxnLst/>
              <a:rect l="l" t="t" r="r" b="b"/>
              <a:pathLst>
                <a:path w="19523" h="17658" extrusionOk="0">
                  <a:moveTo>
                    <a:pt x="4041" y="0"/>
                  </a:moveTo>
                  <a:lnTo>
                    <a:pt x="4041" y="0"/>
                  </a:lnTo>
                  <a:cubicBezTo>
                    <a:pt x="2720" y="925"/>
                    <a:pt x="1626" y="3013"/>
                    <a:pt x="1084" y="4570"/>
                  </a:cubicBezTo>
                  <a:cubicBezTo>
                    <a:pt x="1" y="7662"/>
                    <a:pt x="1547" y="12119"/>
                    <a:pt x="3138" y="13835"/>
                  </a:cubicBezTo>
                  <a:cubicBezTo>
                    <a:pt x="4018" y="14782"/>
                    <a:pt x="5011" y="15617"/>
                    <a:pt x="6106" y="16306"/>
                  </a:cubicBezTo>
                  <a:cubicBezTo>
                    <a:pt x="7580" y="17222"/>
                    <a:pt x="9314" y="17657"/>
                    <a:pt x="11091" y="17657"/>
                  </a:cubicBezTo>
                  <a:cubicBezTo>
                    <a:pt x="13339" y="17657"/>
                    <a:pt x="15657" y="16961"/>
                    <a:pt x="17604" y="15663"/>
                  </a:cubicBezTo>
                  <a:cubicBezTo>
                    <a:pt x="18428" y="15121"/>
                    <a:pt x="19094" y="14354"/>
                    <a:pt x="19523" y="13462"/>
                  </a:cubicBezTo>
                  <a:lnTo>
                    <a:pt x="19523" y="13462"/>
                  </a:lnTo>
                  <a:cubicBezTo>
                    <a:pt x="18695" y="14640"/>
                    <a:pt x="17552" y="15295"/>
                    <a:pt x="15853" y="15295"/>
                  </a:cubicBezTo>
                  <a:cubicBezTo>
                    <a:pt x="15421" y="15295"/>
                    <a:pt x="14953" y="15253"/>
                    <a:pt x="14445" y="15166"/>
                  </a:cubicBezTo>
                  <a:cubicBezTo>
                    <a:pt x="10427" y="14466"/>
                    <a:pt x="7200" y="12447"/>
                    <a:pt x="4763" y="9197"/>
                  </a:cubicBezTo>
                  <a:cubicBezTo>
                    <a:pt x="3296" y="7222"/>
                    <a:pt x="2292" y="4706"/>
                    <a:pt x="2777" y="2257"/>
                  </a:cubicBezTo>
                  <a:cubicBezTo>
                    <a:pt x="2946" y="1377"/>
                    <a:pt x="3194" y="779"/>
                    <a:pt x="4041" y="0"/>
                  </a:cubicBezTo>
                  <a:close/>
                </a:path>
              </a:pathLst>
            </a:custGeom>
            <a:solidFill>
              <a:srgbClr val="875F8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 name="Google Shape;13;p2"/>
            <p:cNvSpPr/>
            <p:nvPr/>
          </p:nvSpPr>
          <p:spPr>
            <a:xfrm>
              <a:off x="7224725" y="3702125"/>
              <a:ext cx="20050" cy="11575"/>
            </a:xfrm>
            <a:custGeom>
              <a:avLst/>
              <a:gdLst/>
              <a:ahLst/>
              <a:cxnLst/>
              <a:rect l="l" t="t" r="r" b="b"/>
              <a:pathLst>
                <a:path w="802" h="463" extrusionOk="0">
                  <a:moveTo>
                    <a:pt x="543" y="1"/>
                  </a:moveTo>
                  <a:cubicBezTo>
                    <a:pt x="464" y="1"/>
                    <a:pt x="382" y="13"/>
                    <a:pt x="305" y="39"/>
                  </a:cubicBezTo>
                  <a:cubicBezTo>
                    <a:pt x="215" y="84"/>
                    <a:pt x="125" y="152"/>
                    <a:pt x="68" y="242"/>
                  </a:cubicBezTo>
                  <a:cubicBezTo>
                    <a:pt x="35" y="287"/>
                    <a:pt x="12" y="343"/>
                    <a:pt x="1" y="400"/>
                  </a:cubicBezTo>
                  <a:cubicBezTo>
                    <a:pt x="80" y="443"/>
                    <a:pt x="170" y="462"/>
                    <a:pt x="260" y="462"/>
                  </a:cubicBezTo>
                  <a:cubicBezTo>
                    <a:pt x="336" y="462"/>
                    <a:pt x="414" y="448"/>
                    <a:pt x="486" y="422"/>
                  </a:cubicBezTo>
                  <a:cubicBezTo>
                    <a:pt x="587" y="377"/>
                    <a:pt x="666" y="310"/>
                    <a:pt x="723" y="219"/>
                  </a:cubicBezTo>
                  <a:cubicBezTo>
                    <a:pt x="757" y="174"/>
                    <a:pt x="779" y="118"/>
                    <a:pt x="802" y="61"/>
                  </a:cubicBezTo>
                  <a:cubicBezTo>
                    <a:pt x="745" y="27"/>
                    <a:pt x="689" y="16"/>
                    <a:pt x="621" y="5"/>
                  </a:cubicBezTo>
                  <a:cubicBezTo>
                    <a:pt x="596" y="2"/>
                    <a:pt x="570" y="1"/>
                    <a:pt x="543"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 name="Google Shape;14;p2"/>
            <p:cNvSpPr/>
            <p:nvPr/>
          </p:nvSpPr>
          <p:spPr>
            <a:xfrm>
              <a:off x="7256600" y="3695175"/>
              <a:ext cx="14425" cy="11325"/>
            </a:xfrm>
            <a:custGeom>
              <a:avLst/>
              <a:gdLst/>
              <a:ahLst/>
              <a:cxnLst/>
              <a:rect l="l" t="t" r="r" b="b"/>
              <a:pathLst>
                <a:path w="577" h="453" extrusionOk="0">
                  <a:moveTo>
                    <a:pt x="407" y="1"/>
                  </a:moveTo>
                  <a:cubicBezTo>
                    <a:pt x="362" y="1"/>
                    <a:pt x="317" y="12"/>
                    <a:pt x="283" y="12"/>
                  </a:cubicBezTo>
                  <a:cubicBezTo>
                    <a:pt x="249" y="23"/>
                    <a:pt x="215" y="35"/>
                    <a:pt x="193" y="46"/>
                  </a:cubicBezTo>
                  <a:cubicBezTo>
                    <a:pt x="125" y="91"/>
                    <a:pt x="69" y="159"/>
                    <a:pt x="46" y="226"/>
                  </a:cubicBezTo>
                  <a:cubicBezTo>
                    <a:pt x="23" y="283"/>
                    <a:pt x="12" y="328"/>
                    <a:pt x="1" y="384"/>
                  </a:cubicBezTo>
                  <a:cubicBezTo>
                    <a:pt x="46" y="407"/>
                    <a:pt x="102" y="430"/>
                    <a:pt x="148" y="441"/>
                  </a:cubicBezTo>
                  <a:cubicBezTo>
                    <a:pt x="178" y="448"/>
                    <a:pt x="208" y="452"/>
                    <a:pt x="237" y="452"/>
                  </a:cubicBezTo>
                  <a:cubicBezTo>
                    <a:pt x="297" y="452"/>
                    <a:pt x="354" y="437"/>
                    <a:pt x="407" y="407"/>
                  </a:cubicBezTo>
                  <a:cubicBezTo>
                    <a:pt x="486" y="351"/>
                    <a:pt x="554" y="272"/>
                    <a:pt x="565" y="181"/>
                  </a:cubicBezTo>
                  <a:cubicBezTo>
                    <a:pt x="576" y="125"/>
                    <a:pt x="576" y="69"/>
                    <a:pt x="565" y="23"/>
                  </a:cubicBezTo>
                  <a:cubicBezTo>
                    <a:pt x="509" y="1"/>
                    <a:pt x="463" y="1"/>
                    <a:pt x="407"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5" name="Google Shape;15;p2"/>
            <p:cNvSpPr/>
            <p:nvPr/>
          </p:nvSpPr>
          <p:spPr>
            <a:xfrm>
              <a:off x="7079575" y="3573200"/>
              <a:ext cx="21125" cy="13175"/>
            </a:xfrm>
            <a:custGeom>
              <a:avLst/>
              <a:gdLst/>
              <a:ahLst/>
              <a:cxnLst/>
              <a:rect l="l" t="t" r="r" b="b"/>
              <a:pathLst>
                <a:path w="845" h="527" extrusionOk="0">
                  <a:moveTo>
                    <a:pt x="342" y="0"/>
                  </a:moveTo>
                  <a:cubicBezTo>
                    <a:pt x="164" y="0"/>
                    <a:pt x="1" y="93"/>
                    <a:pt x="40" y="298"/>
                  </a:cubicBezTo>
                  <a:cubicBezTo>
                    <a:pt x="76" y="460"/>
                    <a:pt x="227" y="527"/>
                    <a:pt x="379" y="527"/>
                  </a:cubicBezTo>
                  <a:cubicBezTo>
                    <a:pt x="609" y="527"/>
                    <a:pt x="844" y="374"/>
                    <a:pt x="695" y="163"/>
                  </a:cubicBezTo>
                  <a:cubicBezTo>
                    <a:pt x="695" y="152"/>
                    <a:pt x="684" y="140"/>
                    <a:pt x="672" y="129"/>
                  </a:cubicBezTo>
                  <a:cubicBezTo>
                    <a:pt x="598" y="46"/>
                    <a:pt x="466" y="0"/>
                    <a:pt x="342"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6" name="Google Shape;16;p2"/>
            <p:cNvSpPr/>
            <p:nvPr/>
          </p:nvSpPr>
          <p:spPr>
            <a:xfrm>
              <a:off x="7062300" y="3530000"/>
              <a:ext cx="24350" cy="13700"/>
            </a:xfrm>
            <a:custGeom>
              <a:avLst/>
              <a:gdLst/>
              <a:ahLst/>
              <a:cxnLst/>
              <a:rect l="l" t="t" r="r" b="b"/>
              <a:pathLst>
                <a:path w="974" h="548" extrusionOk="0">
                  <a:moveTo>
                    <a:pt x="588" y="1"/>
                  </a:moveTo>
                  <a:cubicBezTo>
                    <a:pt x="317" y="1"/>
                    <a:pt x="0" y="290"/>
                    <a:pt x="258" y="481"/>
                  </a:cubicBezTo>
                  <a:cubicBezTo>
                    <a:pt x="269" y="481"/>
                    <a:pt x="280" y="492"/>
                    <a:pt x="291" y="503"/>
                  </a:cubicBezTo>
                  <a:cubicBezTo>
                    <a:pt x="342" y="533"/>
                    <a:pt x="405" y="547"/>
                    <a:pt x="472" y="547"/>
                  </a:cubicBezTo>
                  <a:cubicBezTo>
                    <a:pt x="704" y="547"/>
                    <a:pt x="973" y="376"/>
                    <a:pt x="833" y="131"/>
                  </a:cubicBezTo>
                  <a:cubicBezTo>
                    <a:pt x="776" y="38"/>
                    <a:pt x="685" y="1"/>
                    <a:pt x="58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 name="Google Shape;17;p2"/>
            <p:cNvSpPr/>
            <p:nvPr/>
          </p:nvSpPr>
          <p:spPr>
            <a:xfrm>
              <a:off x="7069850" y="3282325"/>
              <a:ext cx="19000" cy="13850"/>
            </a:xfrm>
            <a:custGeom>
              <a:avLst/>
              <a:gdLst/>
              <a:ahLst/>
              <a:cxnLst/>
              <a:rect l="l" t="t" r="r" b="b"/>
              <a:pathLst>
                <a:path w="760" h="554" extrusionOk="0">
                  <a:moveTo>
                    <a:pt x="265" y="0"/>
                  </a:moveTo>
                  <a:cubicBezTo>
                    <a:pt x="135" y="0"/>
                    <a:pt x="22" y="66"/>
                    <a:pt x="12" y="232"/>
                  </a:cubicBezTo>
                  <a:cubicBezTo>
                    <a:pt x="0" y="443"/>
                    <a:pt x="224" y="554"/>
                    <a:pt x="421" y="554"/>
                  </a:cubicBezTo>
                  <a:cubicBezTo>
                    <a:pt x="602" y="554"/>
                    <a:pt x="759" y="460"/>
                    <a:pt x="689" y="266"/>
                  </a:cubicBezTo>
                  <a:cubicBezTo>
                    <a:pt x="678" y="243"/>
                    <a:pt x="678" y="232"/>
                    <a:pt x="666" y="220"/>
                  </a:cubicBezTo>
                  <a:cubicBezTo>
                    <a:pt x="599" y="92"/>
                    <a:pt x="420" y="0"/>
                    <a:pt x="265"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 name="Google Shape;18;p2"/>
            <p:cNvSpPr/>
            <p:nvPr/>
          </p:nvSpPr>
          <p:spPr>
            <a:xfrm>
              <a:off x="7309800" y="3625125"/>
              <a:ext cx="24975" cy="13950"/>
            </a:xfrm>
            <a:custGeom>
              <a:avLst/>
              <a:gdLst/>
              <a:ahLst/>
              <a:cxnLst/>
              <a:rect l="l" t="t" r="r" b="b"/>
              <a:pathLst>
                <a:path w="999" h="558" extrusionOk="0">
                  <a:moveTo>
                    <a:pt x="601" y="0"/>
                  </a:moveTo>
                  <a:cubicBezTo>
                    <a:pt x="324" y="0"/>
                    <a:pt x="1" y="347"/>
                    <a:pt x="288" y="512"/>
                  </a:cubicBezTo>
                  <a:lnTo>
                    <a:pt x="333" y="535"/>
                  </a:lnTo>
                  <a:cubicBezTo>
                    <a:pt x="372" y="551"/>
                    <a:pt x="415" y="558"/>
                    <a:pt x="461" y="558"/>
                  </a:cubicBezTo>
                  <a:cubicBezTo>
                    <a:pt x="706" y="558"/>
                    <a:pt x="999" y="344"/>
                    <a:pt x="818" y="106"/>
                  </a:cubicBezTo>
                  <a:cubicBezTo>
                    <a:pt x="761" y="31"/>
                    <a:pt x="683" y="0"/>
                    <a:pt x="60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 name="Google Shape;19;p2"/>
            <p:cNvSpPr/>
            <p:nvPr/>
          </p:nvSpPr>
          <p:spPr>
            <a:xfrm>
              <a:off x="7112600" y="3278225"/>
              <a:ext cx="18550" cy="16475"/>
            </a:xfrm>
            <a:custGeom>
              <a:avLst/>
              <a:gdLst/>
              <a:ahLst/>
              <a:cxnLst/>
              <a:rect l="l" t="t" r="r" b="b"/>
              <a:pathLst>
                <a:path w="742" h="659" extrusionOk="0">
                  <a:moveTo>
                    <a:pt x="207" y="0"/>
                  </a:moveTo>
                  <a:cubicBezTo>
                    <a:pt x="116" y="0"/>
                    <a:pt x="40" y="49"/>
                    <a:pt x="17" y="170"/>
                  </a:cubicBezTo>
                  <a:lnTo>
                    <a:pt x="17" y="215"/>
                  </a:lnTo>
                  <a:cubicBezTo>
                    <a:pt x="1" y="413"/>
                    <a:pt x="201" y="659"/>
                    <a:pt x="389" y="659"/>
                  </a:cubicBezTo>
                  <a:cubicBezTo>
                    <a:pt x="458" y="659"/>
                    <a:pt x="526" y="625"/>
                    <a:pt x="581" y="542"/>
                  </a:cubicBezTo>
                  <a:cubicBezTo>
                    <a:pt x="742" y="294"/>
                    <a:pt x="430" y="0"/>
                    <a:pt x="207"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0" name="Google Shape;20;p2"/>
            <p:cNvSpPr/>
            <p:nvPr/>
          </p:nvSpPr>
          <p:spPr>
            <a:xfrm>
              <a:off x="7250125" y="3631575"/>
              <a:ext cx="19275" cy="17575"/>
            </a:xfrm>
            <a:custGeom>
              <a:avLst/>
              <a:gdLst/>
              <a:ahLst/>
              <a:cxnLst/>
              <a:rect l="l" t="t" r="r" b="b"/>
              <a:pathLst>
                <a:path w="771" h="703" extrusionOk="0">
                  <a:moveTo>
                    <a:pt x="409" y="1"/>
                  </a:moveTo>
                  <a:cubicBezTo>
                    <a:pt x="362" y="1"/>
                    <a:pt x="312" y="16"/>
                    <a:pt x="260" y="51"/>
                  </a:cubicBezTo>
                  <a:cubicBezTo>
                    <a:pt x="1" y="239"/>
                    <a:pt x="258" y="702"/>
                    <a:pt x="488" y="702"/>
                  </a:cubicBezTo>
                  <a:cubicBezTo>
                    <a:pt x="549" y="702"/>
                    <a:pt x="608" y="670"/>
                    <a:pt x="655" y="593"/>
                  </a:cubicBezTo>
                  <a:cubicBezTo>
                    <a:pt x="655" y="581"/>
                    <a:pt x="666" y="570"/>
                    <a:pt x="677" y="559"/>
                  </a:cubicBezTo>
                  <a:cubicBezTo>
                    <a:pt x="771" y="353"/>
                    <a:pt x="632" y="1"/>
                    <a:pt x="409"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1" name="Google Shape;21;p2"/>
            <p:cNvSpPr/>
            <p:nvPr/>
          </p:nvSpPr>
          <p:spPr>
            <a:xfrm>
              <a:off x="7287000" y="3643350"/>
              <a:ext cx="18100" cy="17775"/>
            </a:xfrm>
            <a:custGeom>
              <a:avLst/>
              <a:gdLst/>
              <a:ahLst/>
              <a:cxnLst/>
              <a:rect l="l" t="t" r="r" b="b"/>
              <a:pathLst>
                <a:path w="724" h="711" extrusionOk="0">
                  <a:moveTo>
                    <a:pt x="423" y="1"/>
                  </a:moveTo>
                  <a:cubicBezTo>
                    <a:pt x="401" y="1"/>
                    <a:pt x="378" y="3"/>
                    <a:pt x="353" y="9"/>
                  </a:cubicBezTo>
                  <a:cubicBezTo>
                    <a:pt x="1" y="87"/>
                    <a:pt x="99" y="710"/>
                    <a:pt x="367" y="710"/>
                  </a:cubicBezTo>
                  <a:cubicBezTo>
                    <a:pt x="408" y="710"/>
                    <a:pt x="453" y="696"/>
                    <a:pt x="500" y="663"/>
                  </a:cubicBezTo>
                  <a:cubicBezTo>
                    <a:pt x="511" y="663"/>
                    <a:pt x="523" y="652"/>
                    <a:pt x="534" y="641"/>
                  </a:cubicBezTo>
                  <a:cubicBezTo>
                    <a:pt x="723" y="473"/>
                    <a:pt x="716" y="1"/>
                    <a:pt x="423"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2" name="Google Shape;22;p2"/>
            <p:cNvSpPr/>
            <p:nvPr/>
          </p:nvSpPr>
          <p:spPr>
            <a:xfrm>
              <a:off x="7315225" y="3593250"/>
              <a:ext cx="19250" cy="17750"/>
            </a:xfrm>
            <a:custGeom>
              <a:avLst/>
              <a:gdLst/>
              <a:ahLst/>
              <a:cxnLst/>
              <a:rect l="l" t="t" r="r" b="b"/>
              <a:pathLst>
                <a:path w="770" h="710" extrusionOk="0">
                  <a:moveTo>
                    <a:pt x="299" y="0"/>
                  </a:moveTo>
                  <a:cubicBezTo>
                    <a:pt x="243" y="0"/>
                    <a:pt x="188" y="28"/>
                    <a:pt x="138" y="94"/>
                  </a:cubicBezTo>
                  <a:cubicBezTo>
                    <a:pt x="127" y="106"/>
                    <a:pt x="127" y="117"/>
                    <a:pt x="116" y="128"/>
                  </a:cubicBezTo>
                  <a:cubicBezTo>
                    <a:pt x="1" y="329"/>
                    <a:pt x="114" y="709"/>
                    <a:pt x="343" y="709"/>
                  </a:cubicBezTo>
                  <a:cubicBezTo>
                    <a:pt x="384" y="709"/>
                    <a:pt x="429" y="697"/>
                    <a:pt x="477" y="670"/>
                  </a:cubicBezTo>
                  <a:cubicBezTo>
                    <a:pt x="769" y="505"/>
                    <a:pt x="536" y="0"/>
                    <a:pt x="29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 name="Google Shape;23;p2"/>
            <p:cNvSpPr/>
            <p:nvPr/>
          </p:nvSpPr>
          <p:spPr>
            <a:xfrm>
              <a:off x="7109650" y="3611075"/>
              <a:ext cx="24125" cy="13725"/>
            </a:xfrm>
            <a:custGeom>
              <a:avLst/>
              <a:gdLst/>
              <a:ahLst/>
              <a:cxnLst/>
              <a:rect l="l" t="t" r="r" b="b"/>
              <a:pathLst>
                <a:path w="965" h="549" extrusionOk="0">
                  <a:moveTo>
                    <a:pt x="583" y="1"/>
                  </a:moveTo>
                  <a:cubicBezTo>
                    <a:pt x="313" y="1"/>
                    <a:pt x="1" y="287"/>
                    <a:pt x="248" y="476"/>
                  </a:cubicBezTo>
                  <a:cubicBezTo>
                    <a:pt x="259" y="487"/>
                    <a:pt x="271" y="487"/>
                    <a:pt x="293" y="499"/>
                  </a:cubicBezTo>
                  <a:cubicBezTo>
                    <a:pt x="346" y="533"/>
                    <a:pt x="413" y="549"/>
                    <a:pt x="483" y="549"/>
                  </a:cubicBezTo>
                  <a:cubicBezTo>
                    <a:pt x="710" y="549"/>
                    <a:pt x="964" y="380"/>
                    <a:pt x="835" y="138"/>
                  </a:cubicBezTo>
                  <a:cubicBezTo>
                    <a:pt x="777" y="40"/>
                    <a:pt x="683" y="1"/>
                    <a:pt x="583"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 name="Google Shape;24;p2"/>
            <p:cNvSpPr/>
            <p:nvPr/>
          </p:nvSpPr>
          <p:spPr>
            <a:xfrm>
              <a:off x="7104875" y="3557825"/>
              <a:ext cx="19250" cy="17775"/>
            </a:xfrm>
            <a:custGeom>
              <a:avLst/>
              <a:gdLst/>
              <a:ahLst/>
              <a:cxnLst/>
              <a:rect l="l" t="t" r="r" b="b"/>
              <a:pathLst>
                <a:path w="770" h="711" extrusionOk="0">
                  <a:moveTo>
                    <a:pt x="418" y="1"/>
                  </a:moveTo>
                  <a:cubicBezTo>
                    <a:pt x="375" y="1"/>
                    <a:pt x="329" y="14"/>
                    <a:pt x="281" y="45"/>
                  </a:cubicBezTo>
                  <a:cubicBezTo>
                    <a:pt x="1" y="225"/>
                    <a:pt x="242" y="710"/>
                    <a:pt x="477" y="710"/>
                  </a:cubicBezTo>
                  <a:cubicBezTo>
                    <a:pt x="535" y="710"/>
                    <a:pt x="593" y="681"/>
                    <a:pt x="642" y="609"/>
                  </a:cubicBezTo>
                  <a:cubicBezTo>
                    <a:pt x="653" y="597"/>
                    <a:pt x="665" y="586"/>
                    <a:pt x="665" y="575"/>
                  </a:cubicBezTo>
                  <a:cubicBezTo>
                    <a:pt x="769" y="376"/>
                    <a:pt x="642" y="1"/>
                    <a:pt x="41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5" name="Google Shape;25;p2"/>
            <p:cNvSpPr/>
            <p:nvPr/>
          </p:nvSpPr>
          <p:spPr>
            <a:xfrm>
              <a:off x="7338000" y="3568925"/>
              <a:ext cx="20875" cy="13425"/>
            </a:xfrm>
            <a:custGeom>
              <a:avLst/>
              <a:gdLst/>
              <a:ahLst/>
              <a:cxnLst/>
              <a:rect l="l" t="t" r="r" b="b"/>
              <a:pathLst>
                <a:path w="835" h="537" extrusionOk="0">
                  <a:moveTo>
                    <a:pt x="329" y="1"/>
                  </a:moveTo>
                  <a:cubicBezTo>
                    <a:pt x="156" y="1"/>
                    <a:pt x="1" y="93"/>
                    <a:pt x="40" y="300"/>
                  </a:cubicBezTo>
                  <a:cubicBezTo>
                    <a:pt x="67" y="466"/>
                    <a:pt x="221" y="536"/>
                    <a:pt x="378" y="536"/>
                  </a:cubicBezTo>
                  <a:cubicBezTo>
                    <a:pt x="604" y="536"/>
                    <a:pt x="834" y="390"/>
                    <a:pt x="694" y="176"/>
                  </a:cubicBezTo>
                  <a:cubicBezTo>
                    <a:pt x="683" y="165"/>
                    <a:pt x="672" y="153"/>
                    <a:pt x="672" y="142"/>
                  </a:cubicBezTo>
                  <a:cubicBezTo>
                    <a:pt x="595" y="51"/>
                    <a:pt x="457" y="1"/>
                    <a:pt x="329"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6" name="Google Shape;26;p2"/>
            <p:cNvSpPr/>
            <p:nvPr/>
          </p:nvSpPr>
          <p:spPr>
            <a:xfrm>
              <a:off x="7213700" y="3652200"/>
              <a:ext cx="21300" cy="13450"/>
            </a:xfrm>
            <a:custGeom>
              <a:avLst/>
              <a:gdLst/>
              <a:ahLst/>
              <a:cxnLst/>
              <a:rect l="l" t="t" r="r" b="b"/>
              <a:pathLst>
                <a:path w="852" h="538" extrusionOk="0">
                  <a:moveTo>
                    <a:pt x="348" y="0"/>
                  </a:moveTo>
                  <a:cubicBezTo>
                    <a:pt x="167" y="0"/>
                    <a:pt x="0" y="96"/>
                    <a:pt x="47" y="309"/>
                  </a:cubicBezTo>
                  <a:cubicBezTo>
                    <a:pt x="82" y="470"/>
                    <a:pt x="231" y="537"/>
                    <a:pt x="383" y="537"/>
                  </a:cubicBezTo>
                  <a:cubicBezTo>
                    <a:pt x="614" y="537"/>
                    <a:pt x="851" y="381"/>
                    <a:pt x="701" y="163"/>
                  </a:cubicBezTo>
                  <a:lnTo>
                    <a:pt x="679" y="129"/>
                  </a:lnTo>
                  <a:cubicBezTo>
                    <a:pt x="605" y="46"/>
                    <a:pt x="473" y="0"/>
                    <a:pt x="348"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7" name="Google Shape;27;p2"/>
            <p:cNvSpPr/>
            <p:nvPr/>
          </p:nvSpPr>
          <p:spPr>
            <a:xfrm>
              <a:off x="7338150" y="3599700"/>
              <a:ext cx="19250" cy="17750"/>
            </a:xfrm>
            <a:custGeom>
              <a:avLst/>
              <a:gdLst/>
              <a:ahLst/>
              <a:cxnLst/>
              <a:rect l="l" t="t" r="r" b="b"/>
              <a:pathLst>
                <a:path w="770" h="710" extrusionOk="0">
                  <a:moveTo>
                    <a:pt x="423" y="0"/>
                  </a:moveTo>
                  <a:cubicBezTo>
                    <a:pt x="383" y="0"/>
                    <a:pt x="339" y="12"/>
                    <a:pt x="293" y="40"/>
                  </a:cubicBezTo>
                  <a:cubicBezTo>
                    <a:pt x="1" y="204"/>
                    <a:pt x="227" y="709"/>
                    <a:pt x="461" y="709"/>
                  </a:cubicBezTo>
                  <a:cubicBezTo>
                    <a:pt x="516" y="709"/>
                    <a:pt x="571" y="682"/>
                    <a:pt x="621" y="615"/>
                  </a:cubicBezTo>
                  <a:cubicBezTo>
                    <a:pt x="632" y="604"/>
                    <a:pt x="643" y="593"/>
                    <a:pt x="654" y="581"/>
                  </a:cubicBezTo>
                  <a:cubicBezTo>
                    <a:pt x="769" y="380"/>
                    <a:pt x="649" y="0"/>
                    <a:pt x="423"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8" name="Google Shape;28;p2"/>
            <p:cNvSpPr/>
            <p:nvPr/>
          </p:nvSpPr>
          <p:spPr>
            <a:xfrm>
              <a:off x="7153700" y="3613500"/>
              <a:ext cx="18075" cy="17875"/>
            </a:xfrm>
            <a:custGeom>
              <a:avLst/>
              <a:gdLst/>
              <a:ahLst/>
              <a:cxnLst/>
              <a:rect l="l" t="t" r="r" b="b"/>
              <a:pathLst>
                <a:path w="723" h="715" extrusionOk="0">
                  <a:moveTo>
                    <a:pt x="354" y="1"/>
                  </a:moveTo>
                  <a:cubicBezTo>
                    <a:pt x="314" y="1"/>
                    <a:pt x="270" y="16"/>
                    <a:pt x="224" y="52"/>
                  </a:cubicBezTo>
                  <a:cubicBezTo>
                    <a:pt x="212" y="63"/>
                    <a:pt x="201" y="74"/>
                    <a:pt x="190" y="86"/>
                  </a:cubicBezTo>
                  <a:cubicBezTo>
                    <a:pt x="1" y="254"/>
                    <a:pt x="17" y="714"/>
                    <a:pt x="311" y="714"/>
                  </a:cubicBezTo>
                  <a:cubicBezTo>
                    <a:pt x="333" y="714"/>
                    <a:pt x="357" y="712"/>
                    <a:pt x="382" y="706"/>
                  </a:cubicBezTo>
                  <a:cubicBezTo>
                    <a:pt x="723" y="619"/>
                    <a:pt x="609" y="1"/>
                    <a:pt x="354"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9" name="Google Shape;29;p2"/>
            <p:cNvSpPr/>
            <p:nvPr/>
          </p:nvSpPr>
          <p:spPr>
            <a:xfrm>
              <a:off x="7191775" y="3313875"/>
              <a:ext cx="211550" cy="144650"/>
            </a:xfrm>
            <a:custGeom>
              <a:avLst/>
              <a:gdLst/>
              <a:ahLst/>
              <a:cxnLst/>
              <a:rect l="l" t="t" r="r" b="b"/>
              <a:pathLst>
                <a:path w="8462" h="5786" extrusionOk="0">
                  <a:moveTo>
                    <a:pt x="2786" y="0"/>
                  </a:moveTo>
                  <a:cubicBezTo>
                    <a:pt x="523" y="0"/>
                    <a:pt x="0" y="4023"/>
                    <a:pt x="901" y="5029"/>
                  </a:cubicBezTo>
                  <a:lnTo>
                    <a:pt x="4580" y="5785"/>
                  </a:lnTo>
                  <a:cubicBezTo>
                    <a:pt x="8462" y="5503"/>
                    <a:pt x="5629" y="550"/>
                    <a:pt x="3248" y="53"/>
                  </a:cubicBezTo>
                  <a:cubicBezTo>
                    <a:pt x="3087" y="17"/>
                    <a:pt x="2933" y="0"/>
                    <a:pt x="2786"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0" name="Google Shape;30;p2"/>
            <p:cNvSpPr/>
            <p:nvPr/>
          </p:nvSpPr>
          <p:spPr>
            <a:xfrm>
              <a:off x="7201875" y="3309450"/>
              <a:ext cx="156875" cy="152750"/>
            </a:xfrm>
            <a:custGeom>
              <a:avLst/>
              <a:gdLst/>
              <a:ahLst/>
              <a:cxnLst/>
              <a:rect l="l" t="t" r="r" b="b"/>
              <a:pathLst>
                <a:path w="6275" h="6110" extrusionOk="0">
                  <a:moveTo>
                    <a:pt x="2426" y="0"/>
                  </a:moveTo>
                  <a:cubicBezTo>
                    <a:pt x="2190" y="0"/>
                    <a:pt x="1954" y="40"/>
                    <a:pt x="1738" y="117"/>
                  </a:cubicBezTo>
                  <a:cubicBezTo>
                    <a:pt x="1411" y="230"/>
                    <a:pt x="1129" y="433"/>
                    <a:pt x="903" y="693"/>
                  </a:cubicBezTo>
                  <a:cubicBezTo>
                    <a:pt x="689" y="952"/>
                    <a:pt x="520" y="1234"/>
                    <a:pt x="384" y="1539"/>
                  </a:cubicBezTo>
                  <a:cubicBezTo>
                    <a:pt x="136" y="2126"/>
                    <a:pt x="1" y="2769"/>
                    <a:pt x="1" y="3412"/>
                  </a:cubicBezTo>
                  <a:cubicBezTo>
                    <a:pt x="1" y="3728"/>
                    <a:pt x="35" y="4044"/>
                    <a:pt x="102" y="4360"/>
                  </a:cubicBezTo>
                  <a:cubicBezTo>
                    <a:pt x="159" y="4676"/>
                    <a:pt x="294" y="4958"/>
                    <a:pt x="497" y="5206"/>
                  </a:cubicBezTo>
                  <a:cubicBezTo>
                    <a:pt x="328" y="4947"/>
                    <a:pt x="215" y="4642"/>
                    <a:pt x="193" y="4337"/>
                  </a:cubicBezTo>
                  <a:cubicBezTo>
                    <a:pt x="147" y="4022"/>
                    <a:pt x="136" y="3717"/>
                    <a:pt x="170" y="3412"/>
                  </a:cubicBezTo>
                  <a:cubicBezTo>
                    <a:pt x="215" y="2792"/>
                    <a:pt x="373" y="2205"/>
                    <a:pt x="633" y="1641"/>
                  </a:cubicBezTo>
                  <a:cubicBezTo>
                    <a:pt x="903" y="1110"/>
                    <a:pt x="1310" y="625"/>
                    <a:pt x="1851" y="444"/>
                  </a:cubicBezTo>
                  <a:cubicBezTo>
                    <a:pt x="2021" y="388"/>
                    <a:pt x="2200" y="362"/>
                    <a:pt x="2377" y="362"/>
                  </a:cubicBezTo>
                  <a:cubicBezTo>
                    <a:pt x="2482" y="362"/>
                    <a:pt x="2586" y="371"/>
                    <a:pt x="2686" y="388"/>
                  </a:cubicBezTo>
                  <a:cubicBezTo>
                    <a:pt x="2765" y="399"/>
                    <a:pt x="2833" y="422"/>
                    <a:pt x="2901" y="444"/>
                  </a:cubicBezTo>
                  <a:cubicBezTo>
                    <a:pt x="2980" y="456"/>
                    <a:pt x="3047" y="478"/>
                    <a:pt x="3115" y="512"/>
                  </a:cubicBezTo>
                  <a:cubicBezTo>
                    <a:pt x="3251" y="557"/>
                    <a:pt x="3386" y="625"/>
                    <a:pt x="3510" y="693"/>
                  </a:cubicBezTo>
                  <a:cubicBezTo>
                    <a:pt x="4029" y="1009"/>
                    <a:pt x="4481" y="1415"/>
                    <a:pt x="4853" y="1889"/>
                  </a:cubicBezTo>
                  <a:cubicBezTo>
                    <a:pt x="5237" y="2351"/>
                    <a:pt x="5541" y="2882"/>
                    <a:pt x="5744" y="3446"/>
                  </a:cubicBezTo>
                  <a:cubicBezTo>
                    <a:pt x="5936" y="4010"/>
                    <a:pt x="5993" y="4642"/>
                    <a:pt x="5688" y="5105"/>
                  </a:cubicBezTo>
                  <a:cubicBezTo>
                    <a:pt x="5519" y="5330"/>
                    <a:pt x="5293" y="5511"/>
                    <a:pt x="5033" y="5624"/>
                  </a:cubicBezTo>
                  <a:cubicBezTo>
                    <a:pt x="4760" y="5722"/>
                    <a:pt x="4476" y="5789"/>
                    <a:pt x="4192" y="5824"/>
                  </a:cubicBezTo>
                  <a:lnTo>
                    <a:pt x="4192" y="5824"/>
                  </a:lnTo>
                  <a:cubicBezTo>
                    <a:pt x="3577" y="5712"/>
                    <a:pt x="2974" y="5600"/>
                    <a:pt x="2359" y="5500"/>
                  </a:cubicBezTo>
                  <a:cubicBezTo>
                    <a:pt x="1738" y="5398"/>
                    <a:pt x="1118" y="5297"/>
                    <a:pt x="497" y="5206"/>
                  </a:cubicBezTo>
                  <a:lnTo>
                    <a:pt x="497" y="5206"/>
                  </a:lnTo>
                  <a:cubicBezTo>
                    <a:pt x="1107" y="5364"/>
                    <a:pt x="1705" y="5545"/>
                    <a:pt x="2314" y="5680"/>
                  </a:cubicBezTo>
                  <a:cubicBezTo>
                    <a:pt x="2923" y="5827"/>
                    <a:pt x="3544" y="5962"/>
                    <a:pt x="4153" y="6109"/>
                  </a:cubicBezTo>
                  <a:lnTo>
                    <a:pt x="4187" y="6109"/>
                  </a:lnTo>
                  <a:cubicBezTo>
                    <a:pt x="4514" y="6087"/>
                    <a:pt x="4842" y="6030"/>
                    <a:pt x="5158" y="5917"/>
                  </a:cubicBezTo>
                  <a:cubicBezTo>
                    <a:pt x="5485" y="5804"/>
                    <a:pt x="5767" y="5590"/>
                    <a:pt x="5981" y="5308"/>
                  </a:cubicBezTo>
                  <a:cubicBezTo>
                    <a:pt x="6173" y="5015"/>
                    <a:pt x="6275" y="4676"/>
                    <a:pt x="6275" y="4326"/>
                  </a:cubicBezTo>
                  <a:cubicBezTo>
                    <a:pt x="6275" y="3988"/>
                    <a:pt x="6218" y="3660"/>
                    <a:pt x="6117" y="3333"/>
                  </a:cubicBezTo>
                  <a:cubicBezTo>
                    <a:pt x="5902" y="2724"/>
                    <a:pt x="5586" y="2137"/>
                    <a:pt x="5169" y="1629"/>
                  </a:cubicBezTo>
                  <a:cubicBezTo>
                    <a:pt x="4763" y="1121"/>
                    <a:pt x="4266" y="693"/>
                    <a:pt x="3691" y="365"/>
                  </a:cubicBezTo>
                  <a:cubicBezTo>
                    <a:pt x="3544" y="286"/>
                    <a:pt x="3397" y="207"/>
                    <a:pt x="3239" y="151"/>
                  </a:cubicBezTo>
                  <a:cubicBezTo>
                    <a:pt x="3160" y="128"/>
                    <a:pt x="3081" y="106"/>
                    <a:pt x="3002" y="83"/>
                  </a:cubicBezTo>
                  <a:cubicBezTo>
                    <a:pt x="2912" y="61"/>
                    <a:pt x="2833" y="38"/>
                    <a:pt x="2754" y="27"/>
                  </a:cubicBezTo>
                  <a:cubicBezTo>
                    <a:pt x="2646" y="9"/>
                    <a:pt x="2536" y="0"/>
                    <a:pt x="2426"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1" name="Google Shape;31;p2"/>
            <p:cNvSpPr/>
            <p:nvPr/>
          </p:nvSpPr>
          <p:spPr>
            <a:xfrm>
              <a:off x="7092975" y="3274200"/>
              <a:ext cx="185100" cy="160775"/>
            </a:xfrm>
            <a:custGeom>
              <a:avLst/>
              <a:gdLst/>
              <a:ahLst/>
              <a:cxnLst/>
              <a:rect l="l" t="t" r="r" b="b"/>
              <a:pathLst>
                <a:path w="7404" h="6431" extrusionOk="0">
                  <a:moveTo>
                    <a:pt x="2597" y="1"/>
                  </a:moveTo>
                  <a:cubicBezTo>
                    <a:pt x="1949" y="1"/>
                    <a:pt x="1330" y="216"/>
                    <a:pt x="904" y="771"/>
                  </a:cubicBezTo>
                  <a:cubicBezTo>
                    <a:pt x="1" y="1979"/>
                    <a:pt x="768" y="3694"/>
                    <a:pt x="1569" y="4675"/>
                  </a:cubicBezTo>
                  <a:cubicBezTo>
                    <a:pt x="2271" y="5585"/>
                    <a:pt x="3403" y="6431"/>
                    <a:pt x="4536" y="6431"/>
                  </a:cubicBezTo>
                  <a:cubicBezTo>
                    <a:pt x="5062" y="6431"/>
                    <a:pt x="5589" y="6248"/>
                    <a:pt x="6072" y="5804"/>
                  </a:cubicBezTo>
                  <a:lnTo>
                    <a:pt x="6794" y="5116"/>
                  </a:lnTo>
                  <a:cubicBezTo>
                    <a:pt x="6794" y="5116"/>
                    <a:pt x="7403" y="4066"/>
                    <a:pt x="6884" y="3051"/>
                  </a:cubicBezTo>
                  <a:cubicBezTo>
                    <a:pt x="6410" y="2114"/>
                    <a:pt x="5609" y="1313"/>
                    <a:pt x="4774" y="715"/>
                  </a:cubicBezTo>
                  <a:cubicBezTo>
                    <a:pt x="4190" y="309"/>
                    <a:pt x="3372" y="1"/>
                    <a:pt x="2597" y="1"/>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2" name="Google Shape;32;p2"/>
            <p:cNvSpPr/>
            <p:nvPr/>
          </p:nvSpPr>
          <p:spPr>
            <a:xfrm>
              <a:off x="7098075" y="3269525"/>
              <a:ext cx="174075" cy="168150"/>
            </a:xfrm>
            <a:custGeom>
              <a:avLst/>
              <a:gdLst/>
              <a:ahLst/>
              <a:cxnLst/>
              <a:rect l="l" t="t" r="r" b="b"/>
              <a:pathLst>
                <a:path w="6963" h="6726" extrusionOk="0">
                  <a:moveTo>
                    <a:pt x="2380" y="1"/>
                  </a:moveTo>
                  <a:cubicBezTo>
                    <a:pt x="2198" y="1"/>
                    <a:pt x="2014" y="18"/>
                    <a:pt x="1828" y="55"/>
                  </a:cubicBezTo>
                  <a:cubicBezTo>
                    <a:pt x="1140" y="180"/>
                    <a:pt x="553" y="642"/>
                    <a:pt x="271" y="1285"/>
                  </a:cubicBezTo>
                  <a:cubicBezTo>
                    <a:pt x="0" y="1929"/>
                    <a:pt x="68" y="2651"/>
                    <a:pt x="271" y="3260"/>
                  </a:cubicBezTo>
                  <a:cubicBezTo>
                    <a:pt x="463" y="3847"/>
                    <a:pt x="767" y="4411"/>
                    <a:pt x="1162" y="4896"/>
                  </a:cubicBezTo>
                  <a:cubicBezTo>
                    <a:pt x="1264" y="5020"/>
                    <a:pt x="1343" y="5133"/>
                    <a:pt x="1444" y="5235"/>
                  </a:cubicBezTo>
                  <a:cubicBezTo>
                    <a:pt x="1546" y="5348"/>
                    <a:pt x="1648" y="5461"/>
                    <a:pt x="1760" y="5562"/>
                  </a:cubicBezTo>
                  <a:cubicBezTo>
                    <a:pt x="1964" y="5754"/>
                    <a:pt x="2189" y="5934"/>
                    <a:pt x="2426" y="6092"/>
                  </a:cubicBezTo>
                  <a:cubicBezTo>
                    <a:pt x="2866" y="6386"/>
                    <a:pt x="3352" y="6589"/>
                    <a:pt x="3871" y="6691"/>
                  </a:cubicBezTo>
                  <a:cubicBezTo>
                    <a:pt x="4002" y="6714"/>
                    <a:pt x="4134" y="6725"/>
                    <a:pt x="4264" y="6725"/>
                  </a:cubicBezTo>
                  <a:cubicBezTo>
                    <a:pt x="4581" y="6725"/>
                    <a:pt x="4892" y="6657"/>
                    <a:pt x="5180" y="6521"/>
                  </a:cubicBezTo>
                  <a:cubicBezTo>
                    <a:pt x="5496" y="6375"/>
                    <a:pt x="5766" y="6171"/>
                    <a:pt x="5992" y="5923"/>
                  </a:cubicBezTo>
                  <a:lnTo>
                    <a:pt x="6590" y="5303"/>
                  </a:lnTo>
                  <a:lnTo>
                    <a:pt x="6590" y="5303"/>
                  </a:lnTo>
                  <a:lnTo>
                    <a:pt x="5936" y="5878"/>
                  </a:lnTo>
                  <a:cubicBezTo>
                    <a:pt x="5710" y="6092"/>
                    <a:pt x="5428" y="6262"/>
                    <a:pt x="5123" y="6386"/>
                  </a:cubicBezTo>
                  <a:cubicBezTo>
                    <a:pt x="4886" y="6470"/>
                    <a:pt x="4635" y="6510"/>
                    <a:pt x="4382" y="6510"/>
                  </a:cubicBezTo>
                  <a:cubicBezTo>
                    <a:pt x="4227" y="6510"/>
                    <a:pt x="4070" y="6495"/>
                    <a:pt x="3916" y="6465"/>
                  </a:cubicBezTo>
                  <a:cubicBezTo>
                    <a:pt x="3442" y="6352"/>
                    <a:pt x="2990" y="6138"/>
                    <a:pt x="2607" y="5844"/>
                  </a:cubicBezTo>
                  <a:cubicBezTo>
                    <a:pt x="2392" y="5686"/>
                    <a:pt x="2189" y="5506"/>
                    <a:pt x="1997" y="5314"/>
                  </a:cubicBezTo>
                  <a:cubicBezTo>
                    <a:pt x="1896" y="5224"/>
                    <a:pt x="1806" y="5122"/>
                    <a:pt x="1715" y="5020"/>
                  </a:cubicBezTo>
                  <a:cubicBezTo>
                    <a:pt x="1625" y="4908"/>
                    <a:pt x="1523" y="4795"/>
                    <a:pt x="1444" y="4682"/>
                  </a:cubicBezTo>
                  <a:cubicBezTo>
                    <a:pt x="1083" y="4219"/>
                    <a:pt x="813" y="3700"/>
                    <a:pt x="632" y="3147"/>
                  </a:cubicBezTo>
                  <a:cubicBezTo>
                    <a:pt x="451" y="2583"/>
                    <a:pt x="429" y="1962"/>
                    <a:pt x="655" y="1455"/>
                  </a:cubicBezTo>
                  <a:cubicBezTo>
                    <a:pt x="869" y="924"/>
                    <a:pt x="1343" y="541"/>
                    <a:pt x="1907" y="428"/>
                  </a:cubicBezTo>
                  <a:cubicBezTo>
                    <a:pt x="2069" y="392"/>
                    <a:pt x="2234" y="375"/>
                    <a:pt x="2401" y="375"/>
                  </a:cubicBezTo>
                  <a:cubicBezTo>
                    <a:pt x="2804" y="375"/>
                    <a:pt x="3213" y="469"/>
                    <a:pt x="3588" y="597"/>
                  </a:cubicBezTo>
                  <a:cubicBezTo>
                    <a:pt x="3848" y="699"/>
                    <a:pt x="4096" y="811"/>
                    <a:pt x="4333" y="958"/>
                  </a:cubicBezTo>
                  <a:cubicBezTo>
                    <a:pt x="4559" y="1094"/>
                    <a:pt x="4773" y="1274"/>
                    <a:pt x="4988" y="1432"/>
                  </a:cubicBezTo>
                  <a:cubicBezTo>
                    <a:pt x="5202" y="1590"/>
                    <a:pt x="5371" y="1771"/>
                    <a:pt x="5563" y="1940"/>
                  </a:cubicBezTo>
                  <a:cubicBezTo>
                    <a:pt x="5732" y="2109"/>
                    <a:pt x="5890" y="2278"/>
                    <a:pt x="6037" y="2470"/>
                  </a:cubicBezTo>
                  <a:cubicBezTo>
                    <a:pt x="6184" y="2640"/>
                    <a:pt x="6319" y="2820"/>
                    <a:pt x="6432" y="3012"/>
                  </a:cubicBezTo>
                  <a:cubicBezTo>
                    <a:pt x="6489" y="3102"/>
                    <a:pt x="6545" y="3192"/>
                    <a:pt x="6601" y="3271"/>
                  </a:cubicBezTo>
                  <a:lnTo>
                    <a:pt x="6714" y="3531"/>
                  </a:lnTo>
                  <a:cubicBezTo>
                    <a:pt x="6827" y="3836"/>
                    <a:pt x="6861" y="4152"/>
                    <a:pt x="6816" y="4479"/>
                  </a:cubicBezTo>
                  <a:cubicBezTo>
                    <a:pt x="6793" y="4682"/>
                    <a:pt x="6748" y="4885"/>
                    <a:pt x="6669" y="5088"/>
                  </a:cubicBezTo>
                  <a:cubicBezTo>
                    <a:pt x="6624" y="5224"/>
                    <a:pt x="6590" y="5303"/>
                    <a:pt x="6590" y="5303"/>
                  </a:cubicBezTo>
                  <a:cubicBezTo>
                    <a:pt x="6624" y="5235"/>
                    <a:pt x="6658" y="5167"/>
                    <a:pt x="6692" y="5099"/>
                  </a:cubicBezTo>
                  <a:cubicBezTo>
                    <a:pt x="6782" y="4908"/>
                    <a:pt x="6850" y="4705"/>
                    <a:pt x="6895" y="4490"/>
                  </a:cubicBezTo>
                  <a:cubicBezTo>
                    <a:pt x="6962" y="4163"/>
                    <a:pt x="6951" y="3813"/>
                    <a:pt x="6861" y="3486"/>
                  </a:cubicBezTo>
                  <a:cubicBezTo>
                    <a:pt x="6827" y="3396"/>
                    <a:pt x="6804" y="3283"/>
                    <a:pt x="6748" y="3192"/>
                  </a:cubicBezTo>
                  <a:cubicBezTo>
                    <a:pt x="6703" y="3102"/>
                    <a:pt x="6647" y="3012"/>
                    <a:pt x="6601" y="2922"/>
                  </a:cubicBezTo>
                  <a:cubicBezTo>
                    <a:pt x="6500" y="2718"/>
                    <a:pt x="6376" y="2527"/>
                    <a:pt x="6240" y="2346"/>
                  </a:cubicBezTo>
                  <a:cubicBezTo>
                    <a:pt x="6082" y="2154"/>
                    <a:pt x="5936" y="1951"/>
                    <a:pt x="5755" y="1759"/>
                  </a:cubicBezTo>
                  <a:cubicBezTo>
                    <a:pt x="5575" y="1579"/>
                    <a:pt x="5405" y="1364"/>
                    <a:pt x="5180" y="1195"/>
                  </a:cubicBezTo>
                  <a:cubicBezTo>
                    <a:pt x="4965" y="1026"/>
                    <a:pt x="4762" y="834"/>
                    <a:pt x="4514" y="665"/>
                  </a:cubicBezTo>
                  <a:cubicBezTo>
                    <a:pt x="4266" y="507"/>
                    <a:pt x="3995" y="371"/>
                    <a:pt x="3713" y="259"/>
                  </a:cubicBezTo>
                  <a:cubicBezTo>
                    <a:pt x="3298" y="112"/>
                    <a:pt x="2848" y="1"/>
                    <a:pt x="238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3" name="Google Shape;33;p2"/>
            <p:cNvSpPr/>
            <p:nvPr/>
          </p:nvSpPr>
          <p:spPr>
            <a:xfrm>
              <a:off x="7214575" y="3400200"/>
              <a:ext cx="161100" cy="194475"/>
            </a:xfrm>
            <a:custGeom>
              <a:avLst/>
              <a:gdLst/>
              <a:ahLst/>
              <a:cxnLst/>
              <a:rect l="l" t="t" r="r" b="b"/>
              <a:pathLst>
                <a:path w="6444" h="7779" extrusionOk="0">
                  <a:moveTo>
                    <a:pt x="2705" y="0"/>
                  </a:moveTo>
                  <a:cubicBezTo>
                    <a:pt x="2033" y="0"/>
                    <a:pt x="1399" y="292"/>
                    <a:pt x="948" y="1012"/>
                  </a:cubicBezTo>
                  <a:cubicBezTo>
                    <a:pt x="0" y="2524"/>
                    <a:pt x="836" y="5785"/>
                    <a:pt x="1964" y="6891"/>
                  </a:cubicBezTo>
                  <a:lnTo>
                    <a:pt x="2822" y="7523"/>
                  </a:lnTo>
                  <a:cubicBezTo>
                    <a:pt x="2909" y="7705"/>
                    <a:pt x="3086" y="7779"/>
                    <a:pt x="3311" y="7779"/>
                  </a:cubicBezTo>
                  <a:cubicBezTo>
                    <a:pt x="4077" y="7779"/>
                    <a:pt x="5404" y="6927"/>
                    <a:pt x="5665" y="6587"/>
                  </a:cubicBezTo>
                  <a:cubicBezTo>
                    <a:pt x="6387" y="5582"/>
                    <a:pt x="6444" y="3630"/>
                    <a:pt x="6083" y="2536"/>
                  </a:cubicBezTo>
                  <a:cubicBezTo>
                    <a:pt x="5635" y="1237"/>
                    <a:pt x="4088" y="0"/>
                    <a:pt x="2705"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4" name="Google Shape;34;p2"/>
            <p:cNvSpPr/>
            <p:nvPr/>
          </p:nvSpPr>
          <p:spPr>
            <a:xfrm>
              <a:off x="7223600" y="3395025"/>
              <a:ext cx="152650" cy="200125"/>
            </a:xfrm>
            <a:custGeom>
              <a:avLst/>
              <a:gdLst/>
              <a:ahLst/>
              <a:cxnLst/>
              <a:rect l="l" t="t" r="r" b="b"/>
              <a:pathLst>
                <a:path w="6106" h="8005" extrusionOk="0">
                  <a:moveTo>
                    <a:pt x="2372" y="0"/>
                  </a:moveTo>
                  <a:cubicBezTo>
                    <a:pt x="1614" y="0"/>
                    <a:pt x="894" y="394"/>
                    <a:pt x="486" y="1061"/>
                  </a:cubicBezTo>
                  <a:cubicBezTo>
                    <a:pt x="238" y="1445"/>
                    <a:pt x="91" y="1874"/>
                    <a:pt x="46" y="2325"/>
                  </a:cubicBezTo>
                  <a:cubicBezTo>
                    <a:pt x="1" y="2765"/>
                    <a:pt x="12" y="3194"/>
                    <a:pt x="68" y="3634"/>
                  </a:cubicBezTo>
                  <a:cubicBezTo>
                    <a:pt x="125" y="4063"/>
                    <a:pt x="215" y="4492"/>
                    <a:pt x="339" y="4898"/>
                  </a:cubicBezTo>
                  <a:cubicBezTo>
                    <a:pt x="452" y="5315"/>
                    <a:pt x="621" y="5710"/>
                    <a:pt x="824" y="6094"/>
                  </a:cubicBezTo>
                  <a:cubicBezTo>
                    <a:pt x="1016" y="6478"/>
                    <a:pt x="1264" y="6827"/>
                    <a:pt x="1580" y="7132"/>
                  </a:cubicBezTo>
                  <a:lnTo>
                    <a:pt x="2461" y="7730"/>
                  </a:lnTo>
                  <a:lnTo>
                    <a:pt x="1648" y="7064"/>
                  </a:lnTo>
                  <a:cubicBezTo>
                    <a:pt x="1366" y="6748"/>
                    <a:pt x="1140" y="6399"/>
                    <a:pt x="982" y="6004"/>
                  </a:cubicBezTo>
                  <a:cubicBezTo>
                    <a:pt x="813" y="5631"/>
                    <a:pt x="678" y="5236"/>
                    <a:pt x="576" y="4830"/>
                  </a:cubicBezTo>
                  <a:cubicBezTo>
                    <a:pt x="362" y="4029"/>
                    <a:pt x="294" y="3194"/>
                    <a:pt x="396" y="2370"/>
                  </a:cubicBezTo>
                  <a:cubicBezTo>
                    <a:pt x="441" y="1986"/>
                    <a:pt x="576" y="1603"/>
                    <a:pt x="790" y="1264"/>
                  </a:cubicBezTo>
                  <a:cubicBezTo>
                    <a:pt x="1005" y="948"/>
                    <a:pt x="1310" y="689"/>
                    <a:pt x="1659" y="542"/>
                  </a:cubicBezTo>
                  <a:cubicBezTo>
                    <a:pt x="1879" y="453"/>
                    <a:pt x="2111" y="410"/>
                    <a:pt x="2343" y="410"/>
                  </a:cubicBezTo>
                  <a:cubicBezTo>
                    <a:pt x="2492" y="410"/>
                    <a:pt x="2642" y="428"/>
                    <a:pt x="2788" y="463"/>
                  </a:cubicBezTo>
                  <a:cubicBezTo>
                    <a:pt x="3183" y="542"/>
                    <a:pt x="3555" y="689"/>
                    <a:pt x="3894" y="903"/>
                  </a:cubicBezTo>
                  <a:cubicBezTo>
                    <a:pt x="4243" y="1106"/>
                    <a:pt x="4559" y="1366"/>
                    <a:pt x="4830" y="1671"/>
                  </a:cubicBezTo>
                  <a:cubicBezTo>
                    <a:pt x="4966" y="1817"/>
                    <a:pt x="5090" y="1975"/>
                    <a:pt x="5203" y="2144"/>
                  </a:cubicBezTo>
                  <a:cubicBezTo>
                    <a:pt x="5315" y="2302"/>
                    <a:pt x="5406" y="2483"/>
                    <a:pt x="5485" y="2675"/>
                  </a:cubicBezTo>
                  <a:lnTo>
                    <a:pt x="5552" y="2810"/>
                  </a:lnTo>
                  <a:lnTo>
                    <a:pt x="5586" y="2946"/>
                  </a:lnTo>
                  <a:lnTo>
                    <a:pt x="5665" y="3239"/>
                  </a:lnTo>
                  <a:cubicBezTo>
                    <a:pt x="5688" y="3442"/>
                    <a:pt x="5733" y="3634"/>
                    <a:pt x="5744" y="3848"/>
                  </a:cubicBezTo>
                  <a:cubicBezTo>
                    <a:pt x="5767" y="4051"/>
                    <a:pt x="5767" y="4255"/>
                    <a:pt x="5767" y="4458"/>
                  </a:cubicBezTo>
                  <a:cubicBezTo>
                    <a:pt x="5767" y="4661"/>
                    <a:pt x="5756" y="4875"/>
                    <a:pt x="5733" y="5078"/>
                  </a:cubicBezTo>
                  <a:cubicBezTo>
                    <a:pt x="5699" y="5485"/>
                    <a:pt x="5598" y="5880"/>
                    <a:pt x="5451" y="6263"/>
                  </a:cubicBezTo>
                  <a:cubicBezTo>
                    <a:pt x="5406" y="6353"/>
                    <a:pt x="5361" y="6455"/>
                    <a:pt x="5315" y="6545"/>
                  </a:cubicBezTo>
                  <a:lnTo>
                    <a:pt x="5236" y="6681"/>
                  </a:lnTo>
                  <a:cubicBezTo>
                    <a:pt x="5226" y="6701"/>
                    <a:pt x="5207" y="6739"/>
                    <a:pt x="5203" y="6739"/>
                  </a:cubicBezTo>
                  <a:cubicBezTo>
                    <a:pt x="5203" y="6739"/>
                    <a:pt x="5203" y="6738"/>
                    <a:pt x="5203" y="6737"/>
                  </a:cubicBezTo>
                  <a:lnTo>
                    <a:pt x="5157" y="6794"/>
                  </a:lnTo>
                  <a:cubicBezTo>
                    <a:pt x="5011" y="6929"/>
                    <a:pt x="4853" y="7064"/>
                    <a:pt x="4684" y="7177"/>
                  </a:cubicBezTo>
                  <a:cubicBezTo>
                    <a:pt x="4345" y="7425"/>
                    <a:pt x="3984" y="7629"/>
                    <a:pt x="3600" y="7787"/>
                  </a:cubicBezTo>
                  <a:cubicBezTo>
                    <a:pt x="3408" y="7866"/>
                    <a:pt x="3205" y="7922"/>
                    <a:pt x="3002" y="7956"/>
                  </a:cubicBezTo>
                  <a:cubicBezTo>
                    <a:pt x="2965" y="7964"/>
                    <a:pt x="2929" y="7967"/>
                    <a:pt x="2892" y="7967"/>
                  </a:cubicBezTo>
                  <a:cubicBezTo>
                    <a:pt x="2717" y="7967"/>
                    <a:pt x="2554" y="7880"/>
                    <a:pt x="2461" y="7730"/>
                  </a:cubicBezTo>
                  <a:lnTo>
                    <a:pt x="2461" y="7730"/>
                  </a:lnTo>
                  <a:cubicBezTo>
                    <a:pt x="2542" y="7913"/>
                    <a:pt x="2742" y="8004"/>
                    <a:pt x="2937" y="8004"/>
                  </a:cubicBezTo>
                  <a:cubicBezTo>
                    <a:pt x="2959" y="8004"/>
                    <a:pt x="2981" y="8003"/>
                    <a:pt x="3002" y="8001"/>
                  </a:cubicBezTo>
                  <a:cubicBezTo>
                    <a:pt x="3217" y="7990"/>
                    <a:pt x="3431" y="7956"/>
                    <a:pt x="3634" y="7877"/>
                  </a:cubicBezTo>
                  <a:cubicBezTo>
                    <a:pt x="4040" y="7741"/>
                    <a:pt x="4424" y="7561"/>
                    <a:pt x="4796" y="7335"/>
                  </a:cubicBezTo>
                  <a:cubicBezTo>
                    <a:pt x="4977" y="7222"/>
                    <a:pt x="5157" y="7087"/>
                    <a:pt x="5315" y="6940"/>
                  </a:cubicBezTo>
                  <a:lnTo>
                    <a:pt x="5383" y="6873"/>
                  </a:lnTo>
                  <a:cubicBezTo>
                    <a:pt x="5406" y="6850"/>
                    <a:pt x="5417" y="6816"/>
                    <a:pt x="5440" y="6794"/>
                  </a:cubicBezTo>
                  <a:lnTo>
                    <a:pt x="5519" y="6658"/>
                  </a:lnTo>
                  <a:cubicBezTo>
                    <a:pt x="5575" y="6568"/>
                    <a:pt x="5631" y="6478"/>
                    <a:pt x="5677" y="6376"/>
                  </a:cubicBezTo>
                  <a:cubicBezTo>
                    <a:pt x="5857" y="5970"/>
                    <a:pt x="5970" y="5541"/>
                    <a:pt x="6038" y="5101"/>
                  </a:cubicBezTo>
                  <a:cubicBezTo>
                    <a:pt x="6071" y="4886"/>
                    <a:pt x="6094" y="4672"/>
                    <a:pt x="6094" y="4458"/>
                  </a:cubicBezTo>
                  <a:cubicBezTo>
                    <a:pt x="6105" y="4243"/>
                    <a:pt x="6105" y="4018"/>
                    <a:pt x="6094" y="3803"/>
                  </a:cubicBezTo>
                  <a:cubicBezTo>
                    <a:pt x="6094" y="3589"/>
                    <a:pt x="6038" y="3374"/>
                    <a:pt x="6015" y="3160"/>
                  </a:cubicBezTo>
                  <a:lnTo>
                    <a:pt x="5936" y="2833"/>
                  </a:lnTo>
                  <a:cubicBezTo>
                    <a:pt x="5925" y="2776"/>
                    <a:pt x="5913" y="2743"/>
                    <a:pt x="5891" y="2652"/>
                  </a:cubicBezTo>
                  <a:lnTo>
                    <a:pt x="5835" y="2517"/>
                  </a:lnTo>
                  <a:cubicBezTo>
                    <a:pt x="5744" y="2314"/>
                    <a:pt x="5643" y="2111"/>
                    <a:pt x="5530" y="1919"/>
                  </a:cubicBezTo>
                  <a:cubicBezTo>
                    <a:pt x="5406" y="1738"/>
                    <a:pt x="5270" y="1569"/>
                    <a:pt x="5124" y="1400"/>
                  </a:cubicBezTo>
                  <a:cubicBezTo>
                    <a:pt x="4830" y="1061"/>
                    <a:pt x="4492" y="779"/>
                    <a:pt x="4108" y="553"/>
                  </a:cubicBezTo>
                  <a:cubicBezTo>
                    <a:pt x="3736" y="305"/>
                    <a:pt x="3307" y="136"/>
                    <a:pt x="2867" y="57"/>
                  </a:cubicBezTo>
                  <a:cubicBezTo>
                    <a:pt x="2702" y="19"/>
                    <a:pt x="2536" y="0"/>
                    <a:pt x="2372"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5" name="Google Shape;35;p2"/>
            <p:cNvSpPr/>
            <p:nvPr/>
          </p:nvSpPr>
          <p:spPr>
            <a:xfrm>
              <a:off x="7012975" y="3293150"/>
              <a:ext cx="261700" cy="205025"/>
            </a:xfrm>
            <a:custGeom>
              <a:avLst/>
              <a:gdLst/>
              <a:ahLst/>
              <a:cxnLst/>
              <a:rect l="l" t="t" r="r" b="b"/>
              <a:pathLst>
                <a:path w="10468" h="8201" extrusionOk="0">
                  <a:moveTo>
                    <a:pt x="3824" y="0"/>
                  </a:moveTo>
                  <a:cubicBezTo>
                    <a:pt x="3768" y="0"/>
                    <a:pt x="3711" y="1"/>
                    <a:pt x="3652" y="2"/>
                  </a:cubicBezTo>
                  <a:cubicBezTo>
                    <a:pt x="2411" y="58"/>
                    <a:pt x="1452" y="848"/>
                    <a:pt x="876" y="2067"/>
                  </a:cubicBezTo>
                  <a:cubicBezTo>
                    <a:pt x="0" y="3994"/>
                    <a:pt x="1346" y="8200"/>
                    <a:pt x="3761" y="8200"/>
                  </a:cubicBezTo>
                  <a:cubicBezTo>
                    <a:pt x="3990" y="8200"/>
                    <a:pt x="4229" y="8162"/>
                    <a:pt x="4476" y="8081"/>
                  </a:cubicBezTo>
                  <a:lnTo>
                    <a:pt x="4961" y="7517"/>
                  </a:lnTo>
                  <a:cubicBezTo>
                    <a:pt x="5853" y="7088"/>
                    <a:pt x="10468" y="5114"/>
                    <a:pt x="10175" y="4177"/>
                  </a:cubicBezTo>
                  <a:cubicBezTo>
                    <a:pt x="9780" y="2879"/>
                    <a:pt x="8505" y="1559"/>
                    <a:pt x="7184" y="882"/>
                  </a:cubicBezTo>
                  <a:cubicBezTo>
                    <a:pt x="5973" y="255"/>
                    <a:pt x="5134" y="0"/>
                    <a:pt x="3824"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6" name="Google Shape;36;p2"/>
            <p:cNvSpPr/>
            <p:nvPr/>
          </p:nvSpPr>
          <p:spPr>
            <a:xfrm>
              <a:off x="7023025" y="3288100"/>
              <a:ext cx="248275" cy="211000"/>
            </a:xfrm>
            <a:custGeom>
              <a:avLst/>
              <a:gdLst/>
              <a:ahLst/>
              <a:cxnLst/>
              <a:rect l="l" t="t" r="r" b="b"/>
              <a:pathLst>
                <a:path w="9931" h="8440" extrusionOk="0">
                  <a:moveTo>
                    <a:pt x="3284" y="1"/>
                  </a:moveTo>
                  <a:cubicBezTo>
                    <a:pt x="3104" y="1"/>
                    <a:pt x="2991" y="23"/>
                    <a:pt x="2855" y="46"/>
                  </a:cubicBezTo>
                  <a:cubicBezTo>
                    <a:pt x="2257" y="147"/>
                    <a:pt x="1716" y="418"/>
                    <a:pt x="1276" y="836"/>
                  </a:cubicBezTo>
                  <a:cubicBezTo>
                    <a:pt x="858" y="1231"/>
                    <a:pt x="520" y="1716"/>
                    <a:pt x="283" y="2258"/>
                  </a:cubicBezTo>
                  <a:cubicBezTo>
                    <a:pt x="79" y="2799"/>
                    <a:pt x="1" y="3386"/>
                    <a:pt x="46" y="3962"/>
                  </a:cubicBezTo>
                  <a:cubicBezTo>
                    <a:pt x="113" y="5101"/>
                    <a:pt x="497" y="6196"/>
                    <a:pt x="1140" y="7144"/>
                  </a:cubicBezTo>
                  <a:cubicBezTo>
                    <a:pt x="1467" y="7618"/>
                    <a:pt x="1908" y="8001"/>
                    <a:pt x="2427" y="8249"/>
                  </a:cubicBezTo>
                  <a:cubicBezTo>
                    <a:pt x="2707" y="8377"/>
                    <a:pt x="3010" y="8439"/>
                    <a:pt x="3315" y="8439"/>
                  </a:cubicBezTo>
                  <a:cubicBezTo>
                    <a:pt x="3575" y="8439"/>
                    <a:pt x="3836" y="8394"/>
                    <a:pt x="4085" y="8306"/>
                  </a:cubicBezTo>
                  <a:lnTo>
                    <a:pt x="4559" y="7719"/>
                  </a:lnTo>
                  <a:lnTo>
                    <a:pt x="4062" y="8250"/>
                  </a:lnTo>
                  <a:lnTo>
                    <a:pt x="4062" y="8250"/>
                  </a:lnTo>
                  <a:cubicBezTo>
                    <a:pt x="3857" y="8315"/>
                    <a:pt x="3648" y="8347"/>
                    <a:pt x="3440" y="8347"/>
                  </a:cubicBezTo>
                  <a:cubicBezTo>
                    <a:pt x="3108" y="8347"/>
                    <a:pt x="2781" y="8266"/>
                    <a:pt x="2483" y="8114"/>
                  </a:cubicBezTo>
                  <a:cubicBezTo>
                    <a:pt x="2009" y="7855"/>
                    <a:pt x="1614" y="7471"/>
                    <a:pt x="1321" y="7008"/>
                  </a:cubicBezTo>
                  <a:cubicBezTo>
                    <a:pt x="734" y="6094"/>
                    <a:pt x="407" y="5033"/>
                    <a:pt x="373" y="3950"/>
                  </a:cubicBezTo>
                  <a:cubicBezTo>
                    <a:pt x="373" y="3420"/>
                    <a:pt x="407" y="2878"/>
                    <a:pt x="610" y="2393"/>
                  </a:cubicBezTo>
                  <a:cubicBezTo>
                    <a:pt x="836" y="1919"/>
                    <a:pt x="1140" y="1479"/>
                    <a:pt x="1535" y="1129"/>
                  </a:cubicBezTo>
                  <a:cubicBezTo>
                    <a:pt x="1908" y="779"/>
                    <a:pt x="2381" y="542"/>
                    <a:pt x="2889" y="452"/>
                  </a:cubicBezTo>
                  <a:cubicBezTo>
                    <a:pt x="3025" y="441"/>
                    <a:pt x="3183" y="407"/>
                    <a:pt x="3284" y="407"/>
                  </a:cubicBezTo>
                  <a:lnTo>
                    <a:pt x="3690" y="430"/>
                  </a:lnTo>
                  <a:cubicBezTo>
                    <a:pt x="3961" y="430"/>
                    <a:pt x="4221" y="452"/>
                    <a:pt x="4492" y="497"/>
                  </a:cubicBezTo>
                  <a:cubicBezTo>
                    <a:pt x="4751" y="531"/>
                    <a:pt x="5022" y="588"/>
                    <a:pt x="5270" y="667"/>
                  </a:cubicBezTo>
                  <a:cubicBezTo>
                    <a:pt x="5530" y="746"/>
                    <a:pt x="5778" y="836"/>
                    <a:pt x="6026" y="949"/>
                  </a:cubicBezTo>
                  <a:cubicBezTo>
                    <a:pt x="6534" y="1152"/>
                    <a:pt x="7008" y="1411"/>
                    <a:pt x="7448" y="1727"/>
                  </a:cubicBezTo>
                  <a:cubicBezTo>
                    <a:pt x="7674" y="1885"/>
                    <a:pt x="7888" y="2054"/>
                    <a:pt x="8091" y="2235"/>
                  </a:cubicBezTo>
                  <a:cubicBezTo>
                    <a:pt x="8283" y="2416"/>
                    <a:pt x="8475" y="2607"/>
                    <a:pt x="8655" y="2811"/>
                  </a:cubicBezTo>
                  <a:cubicBezTo>
                    <a:pt x="8825" y="3014"/>
                    <a:pt x="8994" y="3228"/>
                    <a:pt x="9141" y="3454"/>
                  </a:cubicBezTo>
                  <a:cubicBezTo>
                    <a:pt x="9220" y="3567"/>
                    <a:pt x="9276" y="3679"/>
                    <a:pt x="9344" y="3792"/>
                  </a:cubicBezTo>
                  <a:lnTo>
                    <a:pt x="9434" y="3962"/>
                  </a:lnTo>
                  <a:lnTo>
                    <a:pt x="9513" y="4153"/>
                  </a:lnTo>
                  <a:cubicBezTo>
                    <a:pt x="9570" y="4266"/>
                    <a:pt x="9603" y="4368"/>
                    <a:pt x="9637" y="4481"/>
                  </a:cubicBezTo>
                  <a:cubicBezTo>
                    <a:pt x="9615" y="4593"/>
                    <a:pt x="9570" y="4684"/>
                    <a:pt x="9491" y="4763"/>
                  </a:cubicBezTo>
                  <a:cubicBezTo>
                    <a:pt x="9321" y="4966"/>
                    <a:pt x="9118" y="5146"/>
                    <a:pt x="8904" y="5304"/>
                  </a:cubicBezTo>
                  <a:cubicBezTo>
                    <a:pt x="8464" y="5620"/>
                    <a:pt x="7990" y="5914"/>
                    <a:pt x="7516" y="6184"/>
                  </a:cubicBezTo>
                  <a:cubicBezTo>
                    <a:pt x="6557" y="6726"/>
                    <a:pt x="5552" y="7211"/>
                    <a:pt x="4559" y="7719"/>
                  </a:cubicBezTo>
                  <a:cubicBezTo>
                    <a:pt x="5586" y="7290"/>
                    <a:pt x="6613" y="6850"/>
                    <a:pt x="7606" y="6365"/>
                  </a:cubicBezTo>
                  <a:cubicBezTo>
                    <a:pt x="8114" y="6117"/>
                    <a:pt x="8588" y="5835"/>
                    <a:pt x="9062" y="5519"/>
                  </a:cubicBezTo>
                  <a:cubicBezTo>
                    <a:pt x="9299" y="5361"/>
                    <a:pt x="9524" y="5169"/>
                    <a:pt x="9716" y="4955"/>
                  </a:cubicBezTo>
                  <a:cubicBezTo>
                    <a:pt x="9829" y="4830"/>
                    <a:pt x="9908" y="4672"/>
                    <a:pt x="9931" y="4503"/>
                  </a:cubicBezTo>
                  <a:cubicBezTo>
                    <a:pt x="9931" y="4413"/>
                    <a:pt x="9919" y="4323"/>
                    <a:pt x="9885" y="4244"/>
                  </a:cubicBezTo>
                  <a:lnTo>
                    <a:pt x="9806" y="4040"/>
                  </a:lnTo>
                  <a:cubicBezTo>
                    <a:pt x="9761" y="3905"/>
                    <a:pt x="9705" y="3781"/>
                    <a:pt x="9637" y="3657"/>
                  </a:cubicBezTo>
                  <a:cubicBezTo>
                    <a:pt x="9570" y="3533"/>
                    <a:pt x="9502" y="3386"/>
                    <a:pt x="9423" y="3273"/>
                  </a:cubicBezTo>
                  <a:cubicBezTo>
                    <a:pt x="9276" y="3025"/>
                    <a:pt x="9107" y="2799"/>
                    <a:pt x="8926" y="2585"/>
                  </a:cubicBezTo>
                  <a:cubicBezTo>
                    <a:pt x="8554" y="2145"/>
                    <a:pt x="8136" y="1750"/>
                    <a:pt x="7674" y="1423"/>
                  </a:cubicBezTo>
                  <a:cubicBezTo>
                    <a:pt x="7211" y="1095"/>
                    <a:pt x="6715" y="813"/>
                    <a:pt x="6196" y="599"/>
                  </a:cubicBezTo>
                  <a:cubicBezTo>
                    <a:pt x="5936" y="463"/>
                    <a:pt x="5665" y="362"/>
                    <a:pt x="5394" y="283"/>
                  </a:cubicBezTo>
                  <a:cubicBezTo>
                    <a:pt x="5112" y="181"/>
                    <a:pt x="4841" y="125"/>
                    <a:pt x="4548" y="80"/>
                  </a:cubicBezTo>
                  <a:cubicBezTo>
                    <a:pt x="4322" y="33"/>
                    <a:pt x="4089" y="9"/>
                    <a:pt x="3847" y="9"/>
                  </a:cubicBezTo>
                  <a:cubicBezTo>
                    <a:pt x="3799" y="9"/>
                    <a:pt x="3751" y="10"/>
                    <a:pt x="3702" y="12"/>
                  </a:cubicBezTo>
                  <a:lnTo>
                    <a:pt x="3284" y="1"/>
                  </a:ln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7" name="Google Shape;37;p2"/>
            <p:cNvSpPr/>
            <p:nvPr/>
          </p:nvSpPr>
          <p:spPr>
            <a:xfrm>
              <a:off x="7011450" y="3342000"/>
              <a:ext cx="261550" cy="202025"/>
            </a:xfrm>
            <a:custGeom>
              <a:avLst/>
              <a:gdLst/>
              <a:ahLst/>
              <a:cxnLst/>
              <a:rect l="l" t="t" r="r" b="b"/>
              <a:pathLst>
                <a:path w="10462" h="8081" extrusionOk="0">
                  <a:moveTo>
                    <a:pt x="4819" y="0"/>
                  </a:moveTo>
                  <a:cubicBezTo>
                    <a:pt x="2404" y="11"/>
                    <a:pt x="91" y="903"/>
                    <a:pt x="23" y="3735"/>
                  </a:cubicBezTo>
                  <a:cubicBezTo>
                    <a:pt x="1" y="4807"/>
                    <a:pt x="644" y="5992"/>
                    <a:pt x="1287" y="6804"/>
                  </a:cubicBezTo>
                  <a:cubicBezTo>
                    <a:pt x="1693" y="7290"/>
                    <a:pt x="2201" y="7741"/>
                    <a:pt x="2822" y="7955"/>
                  </a:cubicBezTo>
                  <a:cubicBezTo>
                    <a:pt x="3099" y="8039"/>
                    <a:pt x="3391" y="8081"/>
                    <a:pt x="3683" y="8081"/>
                  </a:cubicBezTo>
                  <a:cubicBezTo>
                    <a:pt x="3986" y="8081"/>
                    <a:pt x="4290" y="8036"/>
                    <a:pt x="4582" y="7944"/>
                  </a:cubicBezTo>
                  <a:cubicBezTo>
                    <a:pt x="5180" y="7775"/>
                    <a:pt x="5745" y="7515"/>
                    <a:pt x="6252" y="7165"/>
                  </a:cubicBezTo>
                  <a:cubicBezTo>
                    <a:pt x="7426" y="6364"/>
                    <a:pt x="8588" y="5405"/>
                    <a:pt x="9389" y="4220"/>
                  </a:cubicBezTo>
                  <a:cubicBezTo>
                    <a:pt x="10269" y="2979"/>
                    <a:pt x="10461" y="2110"/>
                    <a:pt x="9073" y="1298"/>
                  </a:cubicBezTo>
                  <a:cubicBezTo>
                    <a:pt x="7810" y="474"/>
                    <a:pt x="6331" y="23"/>
                    <a:pt x="4819"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8" name="Google Shape;38;p2"/>
            <p:cNvSpPr/>
            <p:nvPr/>
          </p:nvSpPr>
          <p:spPr>
            <a:xfrm>
              <a:off x="7009475" y="3336850"/>
              <a:ext cx="257600" cy="207075"/>
            </a:xfrm>
            <a:custGeom>
              <a:avLst/>
              <a:gdLst/>
              <a:ahLst/>
              <a:cxnLst/>
              <a:rect l="l" t="t" r="r" b="b"/>
              <a:pathLst>
                <a:path w="10304" h="8283" extrusionOk="0">
                  <a:moveTo>
                    <a:pt x="4830" y="1"/>
                  </a:moveTo>
                  <a:cubicBezTo>
                    <a:pt x="3993" y="1"/>
                    <a:pt x="3168" y="138"/>
                    <a:pt x="2382" y="432"/>
                  </a:cubicBezTo>
                  <a:cubicBezTo>
                    <a:pt x="1953" y="590"/>
                    <a:pt x="1569" y="815"/>
                    <a:pt x="1220" y="1097"/>
                  </a:cubicBezTo>
                  <a:cubicBezTo>
                    <a:pt x="881" y="1380"/>
                    <a:pt x="610" y="1729"/>
                    <a:pt x="396" y="2124"/>
                  </a:cubicBezTo>
                  <a:cubicBezTo>
                    <a:pt x="215" y="2497"/>
                    <a:pt x="102" y="2903"/>
                    <a:pt x="46" y="3320"/>
                  </a:cubicBezTo>
                  <a:cubicBezTo>
                    <a:pt x="12" y="3524"/>
                    <a:pt x="12" y="3727"/>
                    <a:pt x="1" y="3919"/>
                  </a:cubicBezTo>
                  <a:cubicBezTo>
                    <a:pt x="1" y="4122"/>
                    <a:pt x="23" y="4313"/>
                    <a:pt x="57" y="4505"/>
                  </a:cubicBezTo>
                  <a:cubicBezTo>
                    <a:pt x="215" y="5216"/>
                    <a:pt x="509" y="5882"/>
                    <a:pt x="937" y="6469"/>
                  </a:cubicBezTo>
                  <a:cubicBezTo>
                    <a:pt x="1276" y="6977"/>
                    <a:pt x="1693" y="7417"/>
                    <a:pt x="2167" y="7778"/>
                  </a:cubicBezTo>
                  <a:cubicBezTo>
                    <a:pt x="2551" y="8060"/>
                    <a:pt x="2991" y="8229"/>
                    <a:pt x="3454" y="8274"/>
                  </a:cubicBezTo>
                  <a:cubicBezTo>
                    <a:pt x="3538" y="8280"/>
                    <a:pt x="3626" y="8283"/>
                    <a:pt x="3713" y="8283"/>
                  </a:cubicBezTo>
                  <a:cubicBezTo>
                    <a:pt x="3801" y="8283"/>
                    <a:pt x="3888" y="8280"/>
                    <a:pt x="3973" y="8274"/>
                  </a:cubicBezTo>
                  <a:cubicBezTo>
                    <a:pt x="4097" y="8263"/>
                    <a:pt x="4221" y="8252"/>
                    <a:pt x="4345" y="8218"/>
                  </a:cubicBezTo>
                  <a:lnTo>
                    <a:pt x="4661" y="8150"/>
                  </a:lnTo>
                  <a:lnTo>
                    <a:pt x="4661" y="8150"/>
                  </a:lnTo>
                  <a:lnTo>
                    <a:pt x="4357" y="8207"/>
                  </a:lnTo>
                  <a:cubicBezTo>
                    <a:pt x="4232" y="8229"/>
                    <a:pt x="4108" y="8252"/>
                    <a:pt x="3973" y="8252"/>
                  </a:cubicBezTo>
                  <a:cubicBezTo>
                    <a:pt x="3894" y="8263"/>
                    <a:pt x="3809" y="8269"/>
                    <a:pt x="3723" y="8269"/>
                  </a:cubicBezTo>
                  <a:cubicBezTo>
                    <a:pt x="3637" y="8269"/>
                    <a:pt x="3550" y="8263"/>
                    <a:pt x="3465" y="8252"/>
                  </a:cubicBezTo>
                  <a:cubicBezTo>
                    <a:pt x="3002" y="8207"/>
                    <a:pt x="2562" y="8026"/>
                    <a:pt x="2201" y="7744"/>
                  </a:cubicBezTo>
                  <a:cubicBezTo>
                    <a:pt x="1727" y="7383"/>
                    <a:pt x="1321" y="6931"/>
                    <a:pt x="1016" y="6424"/>
                  </a:cubicBezTo>
                  <a:cubicBezTo>
                    <a:pt x="633" y="5837"/>
                    <a:pt x="373" y="5182"/>
                    <a:pt x="249" y="4483"/>
                  </a:cubicBezTo>
                  <a:cubicBezTo>
                    <a:pt x="215" y="4302"/>
                    <a:pt x="204" y="4110"/>
                    <a:pt x="215" y="3919"/>
                  </a:cubicBezTo>
                  <a:cubicBezTo>
                    <a:pt x="238" y="3738"/>
                    <a:pt x="238" y="3546"/>
                    <a:pt x="283" y="3354"/>
                  </a:cubicBezTo>
                  <a:cubicBezTo>
                    <a:pt x="351" y="2971"/>
                    <a:pt x="475" y="2598"/>
                    <a:pt x="655" y="2260"/>
                  </a:cubicBezTo>
                  <a:cubicBezTo>
                    <a:pt x="1084" y="1560"/>
                    <a:pt x="1739" y="1030"/>
                    <a:pt x="2506" y="782"/>
                  </a:cubicBezTo>
                  <a:cubicBezTo>
                    <a:pt x="3210" y="537"/>
                    <a:pt x="3939" y="411"/>
                    <a:pt x="4671" y="411"/>
                  </a:cubicBezTo>
                  <a:cubicBezTo>
                    <a:pt x="4784" y="411"/>
                    <a:pt x="4898" y="414"/>
                    <a:pt x="5011" y="420"/>
                  </a:cubicBezTo>
                  <a:cubicBezTo>
                    <a:pt x="5869" y="466"/>
                    <a:pt x="6738" y="578"/>
                    <a:pt x="7505" y="894"/>
                  </a:cubicBezTo>
                  <a:cubicBezTo>
                    <a:pt x="7708" y="973"/>
                    <a:pt x="7911" y="1018"/>
                    <a:pt x="8092" y="1120"/>
                  </a:cubicBezTo>
                  <a:cubicBezTo>
                    <a:pt x="8283" y="1233"/>
                    <a:pt x="8475" y="1323"/>
                    <a:pt x="8656" y="1425"/>
                  </a:cubicBezTo>
                  <a:cubicBezTo>
                    <a:pt x="9028" y="1594"/>
                    <a:pt x="9367" y="1808"/>
                    <a:pt x="9671" y="2079"/>
                  </a:cubicBezTo>
                  <a:cubicBezTo>
                    <a:pt x="9954" y="2327"/>
                    <a:pt x="10078" y="2700"/>
                    <a:pt x="10021" y="3061"/>
                  </a:cubicBezTo>
                  <a:cubicBezTo>
                    <a:pt x="9942" y="3433"/>
                    <a:pt x="9796" y="3772"/>
                    <a:pt x="9581" y="4088"/>
                  </a:cubicBezTo>
                  <a:cubicBezTo>
                    <a:pt x="9209" y="4686"/>
                    <a:pt x="8769" y="5239"/>
                    <a:pt x="8272" y="5747"/>
                  </a:cubicBezTo>
                  <a:cubicBezTo>
                    <a:pt x="8058" y="5972"/>
                    <a:pt x="7832" y="6187"/>
                    <a:pt x="7584" y="6378"/>
                  </a:cubicBezTo>
                  <a:cubicBezTo>
                    <a:pt x="7369" y="6570"/>
                    <a:pt x="7155" y="6751"/>
                    <a:pt x="6918" y="6920"/>
                  </a:cubicBezTo>
                  <a:cubicBezTo>
                    <a:pt x="6704" y="7078"/>
                    <a:pt x="6501" y="7213"/>
                    <a:pt x="6320" y="7360"/>
                  </a:cubicBezTo>
                  <a:cubicBezTo>
                    <a:pt x="6139" y="7473"/>
                    <a:pt x="5959" y="7586"/>
                    <a:pt x="5767" y="7687"/>
                  </a:cubicBezTo>
                  <a:cubicBezTo>
                    <a:pt x="5620" y="7778"/>
                    <a:pt x="5462" y="7845"/>
                    <a:pt x="5304" y="7913"/>
                  </a:cubicBezTo>
                  <a:cubicBezTo>
                    <a:pt x="5192" y="7970"/>
                    <a:pt x="5079" y="8015"/>
                    <a:pt x="4955" y="8049"/>
                  </a:cubicBezTo>
                  <a:lnTo>
                    <a:pt x="4661" y="8150"/>
                  </a:lnTo>
                  <a:lnTo>
                    <a:pt x="4966" y="8060"/>
                  </a:lnTo>
                  <a:cubicBezTo>
                    <a:pt x="5090" y="8015"/>
                    <a:pt x="5203" y="7981"/>
                    <a:pt x="5316" y="7924"/>
                  </a:cubicBezTo>
                  <a:cubicBezTo>
                    <a:pt x="5485" y="7857"/>
                    <a:pt x="5632" y="7789"/>
                    <a:pt x="5790" y="7710"/>
                  </a:cubicBezTo>
                  <a:cubicBezTo>
                    <a:pt x="5959" y="7631"/>
                    <a:pt x="6139" y="7507"/>
                    <a:pt x="6343" y="7383"/>
                  </a:cubicBezTo>
                  <a:lnTo>
                    <a:pt x="6952" y="6954"/>
                  </a:lnTo>
                  <a:cubicBezTo>
                    <a:pt x="7189" y="6796"/>
                    <a:pt x="7415" y="6615"/>
                    <a:pt x="7629" y="6435"/>
                  </a:cubicBezTo>
                  <a:cubicBezTo>
                    <a:pt x="7877" y="6243"/>
                    <a:pt x="8114" y="6029"/>
                    <a:pt x="8340" y="5814"/>
                  </a:cubicBezTo>
                  <a:cubicBezTo>
                    <a:pt x="8870" y="5318"/>
                    <a:pt x="9333" y="4776"/>
                    <a:pt x="9739" y="4189"/>
                  </a:cubicBezTo>
                  <a:cubicBezTo>
                    <a:pt x="9976" y="3862"/>
                    <a:pt x="10157" y="3501"/>
                    <a:pt x="10258" y="3106"/>
                  </a:cubicBezTo>
                  <a:cubicBezTo>
                    <a:pt x="10303" y="2892"/>
                    <a:pt x="10292" y="2666"/>
                    <a:pt x="10236" y="2452"/>
                  </a:cubicBezTo>
                  <a:cubicBezTo>
                    <a:pt x="10157" y="2237"/>
                    <a:pt x="10044" y="2045"/>
                    <a:pt x="9886" y="1876"/>
                  </a:cubicBezTo>
                  <a:cubicBezTo>
                    <a:pt x="9570" y="1571"/>
                    <a:pt x="9220" y="1323"/>
                    <a:pt x="8825" y="1131"/>
                  </a:cubicBezTo>
                  <a:lnTo>
                    <a:pt x="8261" y="815"/>
                  </a:lnTo>
                  <a:cubicBezTo>
                    <a:pt x="8069" y="725"/>
                    <a:pt x="7855" y="646"/>
                    <a:pt x="7652" y="556"/>
                  </a:cubicBezTo>
                  <a:cubicBezTo>
                    <a:pt x="6828" y="206"/>
                    <a:pt x="5925" y="71"/>
                    <a:pt x="5022" y="3"/>
                  </a:cubicBezTo>
                  <a:cubicBezTo>
                    <a:pt x="4958" y="1"/>
                    <a:pt x="4894" y="1"/>
                    <a:pt x="483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 name="Google Shape;39;p2"/>
            <p:cNvSpPr/>
            <p:nvPr/>
          </p:nvSpPr>
          <p:spPr>
            <a:xfrm>
              <a:off x="7126550" y="3397575"/>
              <a:ext cx="201725" cy="241975"/>
            </a:xfrm>
            <a:custGeom>
              <a:avLst/>
              <a:gdLst/>
              <a:ahLst/>
              <a:cxnLst/>
              <a:rect l="l" t="t" r="r" b="b"/>
              <a:pathLst>
                <a:path w="8069" h="9679" extrusionOk="0">
                  <a:moveTo>
                    <a:pt x="5632" y="0"/>
                  </a:moveTo>
                  <a:cubicBezTo>
                    <a:pt x="4041" y="1038"/>
                    <a:pt x="2427" y="2268"/>
                    <a:pt x="1231" y="3667"/>
                  </a:cubicBezTo>
                  <a:cubicBezTo>
                    <a:pt x="599" y="4390"/>
                    <a:pt x="136" y="4965"/>
                    <a:pt x="35" y="5947"/>
                  </a:cubicBezTo>
                  <a:cubicBezTo>
                    <a:pt x="1" y="6195"/>
                    <a:pt x="272" y="6996"/>
                    <a:pt x="351" y="7256"/>
                  </a:cubicBezTo>
                  <a:cubicBezTo>
                    <a:pt x="621" y="8091"/>
                    <a:pt x="1377" y="8892"/>
                    <a:pt x="2066" y="9242"/>
                  </a:cubicBezTo>
                  <a:cubicBezTo>
                    <a:pt x="2669" y="9533"/>
                    <a:pt x="3356" y="9678"/>
                    <a:pt x="4041" y="9678"/>
                  </a:cubicBezTo>
                  <a:cubicBezTo>
                    <a:pt x="5881" y="9678"/>
                    <a:pt x="7714" y="8630"/>
                    <a:pt x="7911" y="6534"/>
                  </a:cubicBezTo>
                  <a:cubicBezTo>
                    <a:pt x="8069" y="4593"/>
                    <a:pt x="7742" y="2663"/>
                    <a:pt x="5632"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0" name="Google Shape;40;p2"/>
            <p:cNvSpPr/>
            <p:nvPr/>
          </p:nvSpPr>
          <p:spPr>
            <a:xfrm>
              <a:off x="7127125" y="3391925"/>
              <a:ext cx="203125" cy="249500"/>
            </a:xfrm>
            <a:custGeom>
              <a:avLst/>
              <a:gdLst/>
              <a:ahLst/>
              <a:cxnLst/>
              <a:rect l="l" t="t" r="r" b="b"/>
              <a:pathLst>
                <a:path w="8125" h="9980" extrusionOk="0">
                  <a:moveTo>
                    <a:pt x="5642" y="0"/>
                  </a:moveTo>
                  <a:lnTo>
                    <a:pt x="5518" y="79"/>
                  </a:lnTo>
                  <a:cubicBezTo>
                    <a:pt x="4841" y="542"/>
                    <a:pt x="4187" y="1027"/>
                    <a:pt x="3555" y="1546"/>
                  </a:cubicBezTo>
                  <a:cubicBezTo>
                    <a:pt x="3239" y="1795"/>
                    <a:pt x="2923" y="2065"/>
                    <a:pt x="2630" y="2336"/>
                  </a:cubicBezTo>
                  <a:cubicBezTo>
                    <a:pt x="2336" y="2618"/>
                    <a:pt x="2043" y="2900"/>
                    <a:pt x="1761" y="3205"/>
                  </a:cubicBezTo>
                  <a:cubicBezTo>
                    <a:pt x="1614" y="3340"/>
                    <a:pt x="1490" y="3498"/>
                    <a:pt x="1354" y="3656"/>
                  </a:cubicBezTo>
                  <a:cubicBezTo>
                    <a:pt x="1219" y="3803"/>
                    <a:pt x="1095" y="3961"/>
                    <a:pt x="971" y="4119"/>
                  </a:cubicBezTo>
                  <a:cubicBezTo>
                    <a:pt x="700" y="4435"/>
                    <a:pt x="474" y="4774"/>
                    <a:pt x="294" y="5135"/>
                  </a:cubicBezTo>
                  <a:cubicBezTo>
                    <a:pt x="203" y="5315"/>
                    <a:pt x="125" y="5507"/>
                    <a:pt x="79" y="5710"/>
                  </a:cubicBezTo>
                  <a:cubicBezTo>
                    <a:pt x="57" y="5812"/>
                    <a:pt x="34" y="5902"/>
                    <a:pt x="23" y="6004"/>
                  </a:cubicBezTo>
                  <a:cubicBezTo>
                    <a:pt x="0" y="6105"/>
                    <a:pt x="0" y="6207"/>
                    <a:pt x="12" y="6308"/>
                  </a:cubicBezTo>
                  <a:cubicBezTo>
                    <a:pt x="79" y="6714"/>
                    <a:pt x="192" y="7098"/>
                    <a:pt x="328" y="7482"/>
                  </a:cubicBezTo>
                  <a:cubicBezTo>
                    <a:pt x="192" y="7098"/>
                    <a:pt x="91" y="6714"/>
                    <a:pt x="23" y="6308"/>
                  </a:cubicBezTo>
                  <a:cubicBezTo>
                    <a:pt x="12" y="6218"/>
                    <a:pt x="23" y="6116"/>
                    <a:pt x="46" y="6015"/>
                  </a:cubicBezTo>
                  <a:cubicBezTo>
                    <a:pt x="57" y="5913"/>
                    <a:pt x="79" y="5812"/>
                    <a:pt x="113" y="5721"/>
                  </a:cubicBezTo>
                  <a:cubicBezTo>
                    <a:pt x="158" y="5518"/>
                    <a:pt x="226" y="5338"/>
                    <a:pt x="316" y="5157"/>
                  </a:cubicBezTo>
                  <a:cubicBezTo>
                    <a:pt x="508" y="4796"/>
                    <a:pt x="745" y="4469"/>
                    <a:pt x="1016" y="4164"/>
                  </a:cubicBezTo>
                  <a:cubicBezTo>
                    <a:pt x="1151" y="4017"/>
                    <a:pt x="1287" y="3871"/>
                    <a:pt x="1422" y="3724"/>
                  </a:cubicBezTo>
                  <a:cubicBezTo>
                    <a:pt x="1569" y="3577"/>
                    <a:pt x="1704" y="3419"/>
                    <a:pt x="1851" y="3284"/>
                  </a:cubicBezTo>
                  <a:cubicBezTo>
                    <a:pt x="2133" y="3002"/>
                    <a:pt x="2426" y="2731"/>
                    <a:pt x="2742" y="2472"/>
                  </a:cubicBezTo>
                  <a:cubicBezTo>
                    <a:pt x="3058" y="2212"/>
                    <a:pt x="3363" y="1964"/>
                    <a:pt x="3690" y="1727"/>
                  </a:cubicBezTo>
                  <a:cubicBezTo>
                    <a:pt x="4303" y="1273"/>
                    <a:pt x="4926" y="848"/>
                    <a:pt x="5558" y="444"/>
                  </a:cubicBezTo>
                  <a:lnTo>
                    <a:pt x="5558" y="444"/>
                  </a:lnTo>
                  <a:cubicBezTo>
                    <a:pt x="5742" y="696"/>
                    <a:pt x="5918" y="942"/>
                    <a:pt x="6094" y="1196"/>
                  </a:cubicBezTo>
                  <a:cubicBezTo>
                    <a:pt x="6297" y="1490"/>
                    <a:pt x="6489" y="1795"/>
                    <a:pt x="6658" y="2110"/>
                  </a:cubicBezTo>
                  <a:cubicBezTo>
                    <a:pt x="6827" y="2415"/>
                    <a:pt x="6985" y="2731"/>
                    <a:pt x="7121" y="3058"/>
                  </a:cubicBezTo>
                  <a:cubicBezTo>
                    <a:pt x="7256" y="3386"/>
                    <a:pt x="7369" y="3724"/>
                    <a:pt x="7471" y="4063"/>
                  </a:cubicBezTo>
                  <a:cubicBezTo>
                    <a:pt x="7651" y="4740"/>
                    <a:pt x="7741" y="5439"/>
                    <a:pt x="7730" y="6150"/>
                  </a:cubicBezTo>
                  <a:cubicBezTo>
                    <a:pt x="7730" y="6500"/>
                    <a:pt x="7707" y="6850"/>
                    <a:pt x="7640" y="7188"/>
                  </a:cubicBezTo>
                  <a:cubicBezTo>
                    <a:pt x="7572" y="7527"/>
                    <a:pt x="7448" y="7854"/>
                    <a:pt x="7279" y="8147"/>
                  </a:cubicBezTo>
                  <a:cubicBezTo>
                    <a:pt x="6906" y="8746"/>
                    <a:pt x="6365" y="9219"/>
                    <a:pt x="5721" y="9479"/>
                  </a:cubicBezTo>
                  <a:cubicBezTo>
                    <a:pt x="5127" y="9731"/>
                    <a:pt x="4497" y="9857"/>
                    <a:pt x="3862" y="9857"/>
                  </a:cubicBezTo>
                  <a:cubicBezTo>
                    <a:pt x="3786" y="9857"/>
                    <a:pt x="3710" y="9855"/>
                    <a:pt x="3634" y="9851"/>
                  </a:cubicBezTo>
                  <a:cubicBezTo>
                    <a:pt x="3273" y="9829"/>
                    <a:pt x="2923" y="9761"/>
                    <a:pt x="2584" y="9660"/>
                  </a:cubicBezTo>
                  <a:cubicBezTo>
                    <a:pt x="2235" y="9558"/>
                    <a:pt x="1907" y="9400"/>
                    <a:pt x="1625" y="9174"/>
                  </a:cubicBezTo>
                  <a:cubicBezTo>
                    <a:pt x="1332" y="8960"/>
                    <a:pt x="1072" y="8712"/>
                    <a:pt x="858" y="8430"/>
                  </a:cubicBezTo>
                  <a:cubicBezTo>
                    <a:pt x="632" y="8147"/>
                    <a:pt x="452" y="7820"/>
                    <a:pt x="328" y="7482"/>
                  </a:cubicBezTo>
                  <a:lnTo>
                    <a:pt x="328" y="7482"/>
                  </a:lnTo>
                  <a:cubicBezTo>
                    <a:pt x="440" y="7832"/>
                    <a:pt x="610" y="8159"/>
                    <a:pt x="835" y="8441"/>
                  </a:cubicBezTo>
                  <a:cubicBezTo>
                    <a:pt x="1050" y="8734"/>
                    <a:pt x="1309" y="8994"/>
                    <a:pt x="1603" y="9219"/>
                  </a:cubicBezTo>
                  <a:cubicBezTo>
                    <a:pt x="1885" y="9445"/>
                    <a:pt x="2212" y="9614"/>
                    <a:pt x="2562" y="9716"/>
                  </a:cubicBezTo>
                  <a:cubicBezTo>
                    <a:pt x="2912" y="9840"/>
                    <a:pt x="3262" y="9919"/>
                    <a:pt x="3623" y="9953"/>
                  </a:cubicBezTo>
                  <a:cubicBezTo>
                    <a:pt x="3785" y="9970"/>
                    <a:pt x="3949" y="9979"/>
                    <a:pt x="4112" y="9979"/>
                  </a:cubicBezTo>
                  <a:cubicBezTo>
                    <a:pt x="4684" y="9979"/>
                    <a:pt x="5254" y="9873"/>
                    <a:pt x="5789" y="9671"/>
                  </a:cubicBezTo>
                  <a:cubicBezTo>
                    <a:pt x="6500" y="9411"/>
                    <a:pt x="7109" y="8937"/>
                    <a:pt x="7527" y="8305"/>
                  </a:cubicBezTo>
                  <a:cubicBezTo>
                    <a:pt x="7741" y="7990"/>
                    <a:pt x="7888" y="7640"/>
                    <a:pt x="7978" y="7267"/>
                  </a:cubicBezTo>
                  <a:cubicBezTo>
                    <a:pt x="8057" y="6906"/>
                    <a:pt x="8091" y="6534"/>
                    <a:pt x="8102" y="6161"/>
                  </a:cubicBezTo>
                  <a:cubicBezTo>
                    <a:pt x="8125" y="5417"/>
                    <a:pt x="8046" y="4672"/>
                    <a:pt x="7865" y="3961"/>
                  </a:cubicBezTo>
                  <a:cubicBezTo>
                    <a:pt x="7764" y="3600"/>
                    <a:pt x="7640" y="3250"/>
                    <a:pt x="7493" y="2912"/>
                  </a:cubicBezTo>
                  <a:cubicBezTo>
                    <a:pt x="7346" y="2573"/>
                    <a:pt x="7177" y="2235"/>
                    <a:pt x="6997" y="1919"/>
                  </a:cubicBezTo>
                  <a:cubicBezTo>
                    <a:pt x="6624" y="1287"/>
                    <a:pt x="6207" y="689"/>
                    <a:pt x="5733" y="124"/>
                  </a:cubicBezTo>
                  <a:lnTo>
                    <a:pt x="5642" y="0"/>
                  </a:ln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1" name="Google Shape;41;p2"/>
            <p:cNvSpPr/>
            <p:nvPr/>
          </p:nvSpPr>
          <p:spPr>
            <a:xfrm>
              <a:off x="7271850" y="3346225"/>
              <a:ext cx="27100" cy="46575"/>
            </a:xfrm>
            <a:custGeom>
              <a:avLst/>
              <a:gdLst/>
              <a:ahLst/>
              <a:cxnLst/>
              <a:rect l="l" t="t" r="r" b="b"/>
              <a:pathLst>
                <a:path w="1084" h="1863" extrusionOk="0">
                  <a:moveTo>
                    <a:pt x="1083" y="0"/>
                  </a:moveTo>
                  <a:cubicBezTo>
                    <a:pt x="993" y="79"/>
                    <a:pt x="903" y="170"/>
                    <a:pt x="835" y="260"/>
                  </a:cubicBezTo>
                  <a:cubicBezTo>
                    <a:pt x="768" y="339"/>
                    <a:pt x="700" y="429"/>
                    <a:pt x="621" y="531"/>
                  </a:cubicBezTo>
                  <a:cubicBezTo>
                    <a:pt x="531" y="621"/>
                    <a:pt x="463" y="722"/>
                    <a:pt x="384" y="824"/>
                  </a:cubicBezTo>
                  <a:cubicBezTo>
                    <a:pt x="248" y="1038"/>
                    <a:pt x="136" y="1264"/>
                    <a:pt x="68" y="1512"/>
                  </a:cubicBezTo>
                  <a:cubicBezTo>
                    <a:pt x="23" y="1625"/>
                    <a:pt x="11" y="1738"/>
                    <a:pt x="0" y="1862"/>
                  </a:cubicBezTo>
                  <a:cubicBezTo>
                    <a:pt x="102" y="1794"/>
                    <a:pt x="192" y="1715"/>
                    <a:pt x="271" y="1625"/>
                  </a:cubicBezTo>
                  <a:cubicBezTo>
                    <a:pt x="440" y="1456"/>
                    <a:pt x="598" y="1264"/>
                    <a:pt x="734" y="1061"/>
                  </a:cubicBezTo>
                  <a:cubicBezTo>
                    <a:pt x="880" y="835"/>
                    <a:pt x="982" y="598"/>
                    <a:pt x="1050" y="350"/>
                  </a:cubicBezTo>
                  <a:cubicBezTo>
                    <a:pt x="1072" y="237"/>
                    <a:pt x="1083" y="113"/>
                    <a:pt x="1083"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2" name="Google Shape;42;p2"/>
            <p:cNvSpPr/>
            <p:nvPr/>
          </p:nvSpPr>
          <p:spPr>
            <a:xfrm>
              <a:off x="7278900" y="3362875"/>
              <a:ext cx="30475" cy="27375"/>
            </a:xfrm>
            <a:custGeom>
              <a:avLst/>
              <a:gdLst/>
              <a:ahLst/>
              <a:cxnLst/>
              <a:rect l="l" t="t" r="r" b="b"/>
              <a:pathLst>
                <a:path w="1219" h="1095" extrusionOk="0">
                  <a:moveTo>
                    <a:pt x="1219" y="0"/>
                  </a:moveTo>
                  <a:lnTo>
                    <a:pt x="1219" y="0"/>
                  </a:lnTo>
                  <a:cubicBezTo>
                    <a:pt x="1129" y="23"/>
                    <a:pt x="1038" y="56"/>
                    <a:pt x="948" y="102"/>
                  </a:cubicBezTo>
                  <a:cubicBezTo>
                    <a:pt x="880" y="147"/>
                    <a:pt x="801" y="192"/>
                    <a:pt x="722" y="237"/>
                  </a:cubicBezTo>
                  <a:cubicBezTo>
                    <a:pt x="643" y="282"/>
                    <a:pt x="564" y="339"/>
                    <a:pt x="486" y="406"/>
                  </a:cubicBezTo>
                  <a:cubicBezTo>
                    <a:pt x="339" y="519"/>
                    <a:pt x="203" y="666"/>
                    <a:pt x="102" y="835"/>
                  </a:cubicBezTo>
                  <a:cubicBezTo>
                    <a:pt x="57" y="914"/>
                    <a:pt x="23" y="1004"/>
                    <a:pt x="0" y="1095"/>
                  </a:cubicBezTo>
                  <a:cubicBezTo>
                    <a:pt x="91" y="1083"/>
                    <a:pt x="181" y="1049"/>
                    <a:pt x="260" y="1016"/>
                  </a:cubicBezTo>
                  <a:cubicBezTo>
                    <a:pt x="440" y="937"/>
                    <a:pt x="598" y="835"/>
                    <a:pt x="745" y="722"/>
                  </a:cubicBezTo>
                  <a:cubicBezTo>
                    <a:pt x="903" y="598"/>
                    <a:pt x="1027" y="440"/>
                    <a:pt x="1129" y="271"/>
                  </a:cubicBezTo>
                  <a:cubicBezTo>
                    <a:pt x="1163" y="181"/>
                    <a:pt x="1196" y="90"/>
                    <a:pt x="121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3" name="Google Shape;43;p2"/>
            <p:cNvSpPr/>
            <p:nvPr/>
          </p:nvSpPr>
          <p:spPr>
            <a:xfrm>
              <a:off x="7279450" y="3379675"/>
              <a:ext cx="38125" cy="15725"/>
            </a:xfrm>
            <a:custGeom>
              <a:avLst/>
              <a:gdLst/>
              <a:ahLst/>
              <a:cxnLst/>
              <a:rect l="l" t="t" r="r" b="b"/>
              <a:pathLst>
                <a:path w="1525" h="629" extrusionOk="0">
                  <a:moveTo>
                    <a:pt x="1437" y="0"/>
                  </a:moveTo>
                  <a:cubicBezTo>
                    <a:pt x="1369" y="0"/>
                    <a:pt x="1303" y="8"/>
                    <a:pt x="1231" y="16"/>
                  </a:cubicBezTo>
                  <a:lnTo>
                    <a:pt x="971" y="62"/>
                  </a:lnTo>
                  <a:cubicBezTo>
                    <a:pt x="881" y="84"/>
                    <a:pt x="791" y="107"/>
                    <a:pt x="700" y="141"/>
                  </a:cubicBezTo>
                  <a:cubicBezTo>
                    <a:pt x="531" y="208"/>
                    <a:pt x="362" y="299"/>
                    <a:pt x="215" y="400"/>
                  </a:cubicBezTo>
                  <a:cubicBezTo>
                    <a:pt x="136" y="456"/>
                    <a:pt x="69" y="524"/>
                    <a:pt x="1" y="592"/>
                  </a:cubicBezTo>
                  <a:cubicBezTo>
                    <a:pt x="84" y="610"/>
                    <a:pt x="159" y="629"/>
                    <a:pt x="233" y="629"/>
                  </a:cubicBezTo>
                  <a:cubicBezTo>
                    <a:pt x="250" y="629"/>
                    <a:pt x="266" y="628"/>
                    <a:pt x="283" y="626"/>
                  </a:cubicBezTo>
                  <a:cubicBezTo>
                    <a:pt x="307" y="627"/>
                    <a:pt x="332" y="628"/>
                    <a:pt x="356" y="628"/>
                  </a:cubicBezTo>
                  <a:cubicBezTo>
                    <a:pt x="523" y="628"/>
                    <a:pt x="690" y="595"/>
                    <a:pt x="847" y="535"/>
                  </a:cubicBezTo>
                  <a:cubicBezTo>
                    <a:pt x="1039" y="468"/>
                    <a:pt x="1208" y="366"/>
                    <a:pt x="1344" y="220"/>
                  </a:cubicBezTo>
                  <a:cubicBezTo>
                    <a:pt x="1411" y="163"/>
                    <a:pt x="1468" y="84"/>
                    <a:pt x="1524" y="5"/>
                  </a:cubicBezTo>
                  <a:cubicBezTo>
                    <a:pt x="1494" y="2"/>
                    <a:pt x="1466" y="0"/>
                    <a:pt x="1437"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4" name="Google Shape;44;p2"/>
            <p:cNvSpPr/>
            <p:nvPr/>
          </p:nvSpPr>
          <p:spPr>
            <a:xfrm>
              <a:off x="7275800" y="3403200"/>
              <a:ext cx="62075" cy="47425"/>
            </a:xfrm>
            <a:custGeom>
              <a:avLst/>
              <a:gdLst/>
              <a:ahLst/>
              <a:cxnLst/>
              <a:rect l="l" t="t" r="r" b="b"/>
              <a:pathLst>
                <a:path w="2483" h="1897" extrusionOk="0">
                  <a:moveTo>
                    <a:pt x="0" y="1"/>
                  </a:moveTo>
                  <a:cubicBezTo>
                    <a:pt x="113" y="136"/>
                    <a:pt x="248" y="260"/>
                    <a:pt x="384" y="362"/>
                  </a:cubicBezTo>
                  <a:cubicBezTo>
                    <a:pt x="531" y="463"/>
                    <a:pt x="666" y="554"/>
                    <a:pt x="824" y="644"/>
                  </a:cubicBezTo>
                  <a:lnTo>
                    <a:pt x="1061" y="791"/>
                  </a:lnTo>
                  <a:cubicBezTo>
                    <a:pt x="1140" y="824"/>
                    <a:pt x="1230" y="870"/>
                    <a:pt x="1309" y="926"/>
                  </a:cubicBezTo>
                  <a:cubicBezTo>
                    <a:pt x="1467" y="1016"/>
                    <a:pt x="1614" y="1118"/>
                    <a:pt x="1760" y="1231"/>
                  </a:cubicBezTo>
                  <a:cubicBezTo>
                    <a:pt x="1828" y="1276"/>
                    <a:pt x="1896" y="1332"/>
                    <a:pt x="1952" y="1389"/>
                  </a:cubicBezTo>
                  <a:cubicBezTo>
                    <a:pt x="2020" y="1445"/>
                    <a:pt x="2076" y="1501"/>
                    <a:pt x="2133" y="1535"/>
                  </a:cubicBezTo>
                  <a:cubicBezTo>
                    <a:pt x="2178" y="1580"/>
                    <a:pt x="2223" y="1626"/>
                    <a:pt x="2268" y="1682"/>
                  </a:cubicBezTo>
                  <a:lnTo>
                    <a:pt x="2381" y="1795"/>
                  </a:lnTo>
                  <a:cubicBezTo>
                    <a:pt x="2438" y="1863"/>
                    <a:pt x="2483" y="1896"/>
                    <a:pt x="2483" y="1896"/>
                  </a:cubicBezTo>
                  <a:cubicBezTo>
                    <a:pt x="2483" y="1896"/>
                    <a:pt x="2471" y="1840"/>
                    <a:pt x="2449" y="1750"/>
                  </a:cubicBezTo>
                  <a:cubicBezTo>
                    <a:pt x="2438" y="1716"/>
                    <a:pt x="2426" y="1659"/>
                    <a:pt x="2404" y="1592"/>
                  </a:cubicBezTo>
                  <a:cubicBezTo>
                    <a:pt x="2392" y="1524"/>
                    <a:pt x="2359" y="1456"/>
                    <a:pt x="2325" y="1400"/>
                  </a:cubicBezTo>
                  <a:cubicBezTo>
                    <a:pt x="2280" y="1332"/>
                    <a:pt x="2234" y="1253"/>
                    <a:pt x="2189" y="1174"/>
                  </a:cubicBezTo>
                  <a:cubicBezTo>
                    <a:pt x="2133" y="1095"/>
                    <a:pt x="2076" y="1016"/>
                    <a:pt x="1997" y="960"/>
                  </a:cubicBezTo>
                  <a:cubicBezTo>
                    <a:pt x="1930" y="892"/>
                    <a:pt x="1862" y="802"/>
                    <a:pt x="1783" y="745"/>
                  </a:cubicBezTo>
                  <a:cubicBezTo>
                    <a:pt x="1693" y="689"/>
                    <a:pt x="1603" y="633"/>
                    <a:pt x="1524" y="576"/>
                  </a:cubicBezTo>
                  <a:cubicBezTo>
                    <a:pt x="1196" y="384"/>
                    <a:pt x="858" y="238"/>
                    <a:pt x="497" y="136"/>
                  </a:cubicBezTo>
                  <a:lnTo>
                    <a:pt x="147" y="35"/>
                  </a:lnTo>
                  <a:cubicBezTo>
                    <a:pt x="57" y="12"/>
                    <a:pt x="0" y="1"/>
                    <a:pt x="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5" name="Google Shape;45;p2"/>
            <p:cNvSpPr/>
            <p:nvPr/>
          </p:nvSpPr>
          <p:spPr>
            <a:xfrm>
              <a:off x="7301475" y="3425500"/>
              <a:ext cx="22300" cy="40925"/>
            </a:xfrm>
            <a:custGeom>
              <a:avLst/>
              <a:gdLst/>
              <a:ahLst/>
              <a:cxnLst/>
              <a:rect l="l" t="t" r="r" b="b"/>
              <a:pathLst>
                <a:path w="892" h="1637" extrusionOk="0">
                  <a:moveTo>
                    <a:pt x="0" y="0"/>
                  </a:moveTo>
                  <a:lnTo>
                    <a:pt x="0" y="0"/>
                  </a:lnTo>
                  <a:cubicBezTo>
                    <a:pt x="11" y="102"/>
                    <a:pt x="34" y="203"/>
                    <a:pt x="68" y="305"/>
                  </a:cubicBezTo>
                  <a:cubicBezTo>
                    <a:pt x="102" y="395"/>
                    <a:pt x="135" y="485"/>
                    <a:pt x="169" y="587"/>
                  </a:cubicBezTo>
                  <a:cubicBezTo>
                    <a:pt x="203" y="688"/>
                    <a:pt x="260" y="779"/>
                    <a:pt x="305" y="880"/>
                  </a:cubicBezTo>
                  <a:cubicBezTo>
                    <a:pt x="395" y="1072"/>
                    <a:pt x="519" y="1253"/>
                    <a:pt x="655" y="1422"/>
                  </a:cubicBezTo>
                  <a:cubicBezTo>
                    <a:pt x="711" y="1501"/>
                    <a:pt x="790" y="1580"/>
                    <a:pt x="869" y="1636"/>
                  </a:cubicBezTo>
                  <a:cubicBezTo>
                    <a:pt x="891" y="1535"/>
                    <a:pt x="891" y="1433"/>
                    <a:pt x="869" y="1320"/>
                  </a:cubicBezTo>
                  <a:cubicBezTo>
                    <a:pt x="846" y="1106"/>
                    <a:pt x="779" y="892"/>
                    <a:pt x="677" y="700"/>
                  </a:cubicBezTo>
                  <a:cubicBezTo>
                    <a:pt x="621" y="587"/>
                    <a:pt x="553" y="485"/>
                    <a:pt x="474" y="384"/>
                  </a:cubicBezTo>
                  <a:cubicBezTo>
                    <a:pt x="418" y="305"/>
                    <a:pt x="350" y="226"/>
                    <a:pt x="260" y="158"/>
                  </a:cubicBezTo>
                  <a:cubicBezTo>
                    <a:pt x="181" y="90"/>
                    <a:pt x="90" y="45"/>
                    <a:pt x="0"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6" name="Google Shape;46;p2"/>
            <p:cNvSpPr/>
            <p:nvPr/>
          </p:nvSpPr>
          <p:spPr>
            <a:xfrm>
              <a:off x="7237425" y="3402350"/>
              <a:ext cx="30500" cy="78175"/>
            </a:xfrm>
            <a:custGeom>
              <a:avLst/>
              <a:gdLst/>
              <a:ahLst/>
              <a:cxnLst/>
              <a:rect l="l" t="t" r="r" b="b"/>
              <a:pathLst>
                <a:path w="1220" h="3127" extrusionOk="0">
                  <a:moveTo>
                    <a:pt x="1151" y="1"/>
                  </a:moveTo>
                  <a:cubicBezTo>
                    <a:pt x="1151" y="1"/>
                    <a:pt x="1129" y="46"/>
                    <a:pt x="1106" y="148"/>
                  </a:cubicBezTo>
                  <a:cubicBezTo>
                    <a:pt x="1095" y="193"/>
                    <a:pt x="1095" y="260"/>
                    <a:pt x="1061" y="306"/>
                  </a:cubicBezTo>
                  <a:cubicBezTo>
                    <a:pt x="1039" y="362"/>
                    <a:pt x="1005" y="430"/>
                    <a:pt x="982" y="497"/>
                  </a:cubicBezTo>
                  <a:cubicBezTo>
                    <a:pt x="937" y="633"/>
                    <a:pt x="847" y="802"/>
                    <a:pt x="779" y="971"/>
                  </a:cubicBezTo>
                  <a:cubicBezTo>
                    <a:pt x="734" y="1062"/>
                    <a:pt x="689" y="1152"/>
                    <a:pt x="644" y="1242"/>
                  </a:cubicBezTo>
                  <a:cubicBezTo>
                    <a:pt x="610" y="1332"/>
                    <a:pt x="576" y="1434"/>
                    <a:pt x="520" y="1524"/>
                  </a:cubicBezTo>
                  <a:cubicBezTo>
                    <a:pt x="373" y="1874"/>
                    <a:pt x="237" y="2235"/>
                    <a:pt x="113" y="2607"/>
                  </a:cubicBezTo>
                  <a:cubicBezTo>
                    <a:pt x="68" y="2777"/>
                    <a:pt x="23" y="2957"/>
                    <a:pt x="1" y="3127"/>
                  </a:cubicBezTo>
                  <a:cubicBezTo>
                    <a:pt x="113" y="3002"/>
                    <a:pt x="226" y="2856"/>
                    <a:pt x="328" y="2709"/>
                  </a:cubicBezTo>
                  <a:cubicBezTo>
                    <a:pt x="441" y="2562"/>
                    <a:pt x="531" y="2404"/>
                    <a:pt x="621" y="2246"/>
                  </a:cubicBezTo>
                  <a:cubicBezTo>
                    <a:pt x="836" y="1885"/>
                    <a:pt x="1005" y="1502"/>
                    <a:pt x="1118" y="1095"/>
                  </a:cubicBezTo>
                  <a:cubicBezTo>
                    <a:pt x="1174" y="915"/>
                    <a:pt x="1208" y="723"/>
                    <a:pt x="1219" y="531"/>
                  </a:cubicBezTo>
                  <a:lnTo>
                    <a:pt x="1219" y="306"/>
                  </a:lnTo>
                  <a:cubicBezTo>
                    <a:pt x="1208" y="249"/>
                    <a:pt x="1197" y="193"/>
                    <a:pt x="1185" y="136"/>
                  </a:cubicBezTo>
                  <a:cubicBezTo>
                    <a:pt x="1163" y="46"/>
                    <a:pt x="1151" y="1"/>
                    <a:pt x="115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7" name="Google Shape;47;p2"/>
            <p:cNvSpPr/>
            <p:nvPr/>
          </p:nvSpPr>
          <p:spPr>
            <a:xfrm>
              <a:off x="7262525" y="3418450"/>
              <a:ext cx="11875" cy="31050"/>
            </a:xfrm>
            <a:custGeom>
              <a:avLst/>
              <a:gdLst/>
              <a:ahLst/>
              <a:cxnLst/>
              <a:rect l="l" t="t" r="r" b="b"/>
              <a:pathLst>
                <a:path w="475" h="1242" extrusionOk="0">
                  <a:moveTo>
                    <a:pt x="317" y="0"/>
                  </a:moveTo>
                  <a:cubicBezTo>
                    <a:pt x="260" y="56"/>
                    <a:pt x="215" y="113"/>
                    <a:pt x="181" y="181"/>
                  </a:cubicBezTo>
                  <a:cubicBezTo>
                    <a:pt x="23" y="440"/>
                    <a:pt x="1" y="767"/>
                    <a:pt x="114" y="1049"/>
                  </a:cubicBezTo>
                  <a:cubicBezTo>
                    <a:pt x="147" y="1117"/>
                    <a:pt x="181" y="1185"/>
                    <a:pt x="226" y="1241"/>
                  </a:cubicBezTo>
                  <a:cubicBezTo>
                    <a:pt x="283" y="1185"/>
                    <a:pt x="317" y="1117"/>
                    <a:pt x="351" y="1049"/>
                  </a:cubicBezTo>
                  <a:cubicBezTo>
                    <a:pt x="418" y="925"/>
                    <a:pt x="452" y="790"/>
                    <a:pt x="452" y="643"/>
                  </a:cubicBezTo>
                  <a:cubicBezTo>
                    <a:pt x="475" y="497"/>
                    <a:pt x="452" y="350"/>
                    <a:pt x="418" y="214"/>
                  </a:cubicBezTo>
                  <a:cubicBezTo>
                    <a:pt x="396" y="135"/>
                    <a:pt x="362" y="68"/>
                    <a:pt x="317"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8" name="Google Shape;48;p2"/>
            <p:cNvSpPr/>
            <p:nvPr/>
          </p:nvSpPr>
          <p:spPr>
            <a:xfrm>
              <a:off x="7266200" y="3556950"/>
              <a:ext cx="32750" cy="60400"/>
            </a:xfrm>
            <a:custGeom>
              <a:avLst/>
              <a:gdLst/>
              <a:ahLst/>
              <a:cxnLst/>
              <a:rect l="l" t="t" r="r" b="b"/>
              <a:pathLst>
                <a:path w="1310" h="2416" extrusionOk="0">
                  <a:moveTo>
                    <a:pt x="1287" y="1"/>
                  </a:moveTo>
                  <a:cubicBezTo>
                    <a:pt x="1287" y="1"/>
                    <a:pt x="1253" y="46"/>
                    <a:pt x="1208" y="113"/>
                  </a:cubicBezTo>
                  <a:cubicBezTo>
                    <a:pt x="1174" y="181"/>
                    <a:pt x="1129" y="283"/>
                    <a:pt x="1061" y="396"/>
                  </a:cubicBezTo>
                  <a:cubicBezTo>
                    <a:pt x="948" y="621"/>
                    <a:pt x="790" y="915"/>
                    <a:pt x="644" y="1208"/>
                  </a:cubicBezTo>
                  <a:cubicBezTo>
                    <a:pt x="565" y="1366"/>
                    <a:pt x="474" y="1501"/>
                    <a:pt x="418" y="1648"/>
                  </a:cubicBezTo>
                  <a:cubicBezTo>
                    <a:pt x="350" y="1783"/>
                    <a:pt x="260" y="1908"/>
                    <a:pt x="215" y="2020"/>
                  </a:cubicBezTo>
                  <a:cubicBezTo>
                    <a:pt x="158" y="2145"/>
                    <a:pt x="91" y="2224"/>
                    <a:pt x="57" y="2303"/>
                  </a:cubicBezTo>
                  <a:cubicBezTo>
                    <a:pt x="34" y="2336"/>
                    <a:pt x="12" y="2370"/>
                    <a:pt x="0" y="2415"/>
                  </a:cubicBezTo>
                  <a:cubicBezTo>
                    <a:pt x="0" y="2415"/>
                    <a:pt x="34" y="2393"/>
                    <a:pt x="113" y="2359"/>
                  </a:cubicBezTo>
                  <a:cubicBezTo>
                    <a:pt x="215" y="2314"/>
                    <a:pt x="305" y="2257"/>
                    <a:pt x="395" y="2178"/>
                  </a:cubicBezTo>
                  <a:cubicBezTo>
                    <a:pt x="520" y="2088"/>
                    <a:pt x="621" y="1975"/>
                    <a:pt x="723" y="1851"/>
                  </a:cubicBezTo>
                  <a:cubicBezTo>
                    <a:pt x="779" y="1783"/>
                    <a:pt x="824" y="1716"/>
                    <a:pt x="881" y="1637"/>
                  </a:cubicBezTo>
                  <a:lnTo>
                    <a:pt x="1016" y="1400"/>
                  </a:lnTo>
                  <a:cubicBezTo>
                    <a:pt x="1095" y="1242"/>
                    <a:pt x="1163" y="1084"/>
                    <a:pt x="1208" y="915"/>
                  </a:cubicBezTo>
                  <a:cubicBezTo>
                    <a:pt x="1253" y="768"/>
                    <a:pt x="1287" y="610"/>
                    <a:pt x="1298" y="452"/>
                  </a:cubicBezTo>
                  <a:cubicBezTo>
                    <a:pt x="1309" y="350"/>
                    <a:pt x="1309" y="238"/>
                    <a:pt x="1298" y="125"/>
                  </a:cubicBezTo>
                  <a:cubicBezTo>
                    <a:pt x="1287" y="46"/>
                    <a:pt x="1287" y="1"/>
                    <a:pt x="1287"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9" name="Google Shape;49;p2"/>
            <p:cNvSpPr/>
            <p:nvPr/>
          </p:nvSpPr>
          <p:spPr>
            <a:xfrm>
              <a:off x="7286225" y="3571900"/>
              <a:ext cx="17800" cy="41500"/>
            </a:xfrm>
            <a:custGeom>
              <a:avLst/>
              <a:gdLst/>
              <a:ahLst/>
              <a:cxnLst/>
              <a:rect l="l" t="t" r="r" b="b"/>
              <a:pathLst>
                <a:path w="712" h="1660" extrusionOk="0">
                  <a:moveTo>
                    <a:pt x="678" y="1"/>
                  </a:moveTo>
                  <a:cubicBezTo>
                    <a:pt x="599" y="68"/>
                    <a:pt x="531" y="147"/>
                    <a:pt x="475" y="238"/>
                  </a:cubicBezTo>
                  <a:cubicBezTo>
                    <a:pt x="418" y="317"/>
                    <a:pt x="373" y="396"/>
                    <a:pt x="328" y="486"/>
                  </a:cubicBezTo>
                  <a:cubicBezTo>
                    <a:pt x="305" y="531"/>
                    <a:pt x="283" y="587"/>
                    <a:pt x="260" y="633"/>
                  </a:cubicBezTo>
                  <a:cubicBezTo>
                    <a:pt x="249" y="689"/>
                    <a:pt x="226" y="745"/>
                    <a:pt x="193" y="791"/>
                  </a:cubicBezTo>
                  <a:cubicBezTo>
                    <a:pt x="114" y="971"/>
                    <a:pt x="46" y="1163"/>
                    <a:pt x="23" y="1355"/>
                  </a:cubicBezTo>
                  <a:cubicBezTo>
                    <a:pt x="1" y="1456"/>
                    <a:pt x="1" y="1558"/>
                    <a:pt x="1" y="1659"/>
                  </a:cubicBezTo>
                  <a:cubicBezTo>
                    <a:pt x="91" y="1603"/>
                    <a:pt x="170" y="1535"/>
                    <a:pt x="238" y="1456"/>
                  </a:cubicBezTo>
                  <a:cubicBezTo>
                    <a:pt x="373" y="1298"/>
                    <a:pt x="497" y="1106"/>
                    <a:pt x="599" y="915"/>
                  </a:cubicBezTo>
                  <a:cubicBezTo>
                    <a:pt x="633" y="813"/>
                    <a:pt x="655" y="700"/>
                    <a:pt x="678" y="599"/>
                  </a:cubicBezTo>
                  <a:cubicBezTo>
                    <a:pt x="689" y="497"/>
                    <a:pt x="700" y="396"/>
                    <a:pt x="700" y="305"/>
                  </a:cubicBezTo>
                  <a:cubicBezTo>
                    <a:pt x="712" y="204"/>
                    <a:pt x="700" y="102"/>
                    <a:pt x="67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 name="Google Shape;50;p2"/>
            <p:cNvSpPr/>
            <p:nvPr/>
          </p:nvSpPr>
          <p:spPr>
            <a:xfrm>
              <a:off x="7024725" y="3378100"/>
              <a:ext cx="50225" cy="46275"/>
            </a:xfrm>
            <a:custGeom>
              <a:avLst/>
              <a:gdLst/>
              <a:ahLst/>
              <a:cxnLst/>
              <a:rect l="l" t="t" r="r" b="b"/>
              <a:pathLst>
                <a:path w="2009" h="1851" extrusionOk="0">
                  <a:moveTo>
                    <a:pt x="2009" y="0"/>
                  </a:moveTo>
                  <a:lnTo>
                    <a:pt x="2009" y="0"/>
                  </a:lnTo>
                  <a:cubicBezTo>
                    <a:pt x="1873" y="34"/>
                    <a:pt x="1727" y="79"/>
                    <a:pt x="1591" y="136"/>
                  </a:cubicBezTo>
                  <a:cubicBezTo>
                    <a:pt x="1445" y="192"/>
                    <a:pt x="1309" y="260"/>
                    <a:pt x="1185" y="350"/>
                  </a:cubicBezTo>
                  <a:cubicBezTo>
                    <a:pt x="1050" y="440"/>
                    <a:pt x="903" y="542"/>
                    <a:pt x="768" y="655"/>
                  </a:cubicBezTo>
                  <a:cubicBezTo>
                    <a:pt x="632" y="779"/>
                    <a:pt x="508" y="914"/>
                    <a:pt x="406" y="1050"/>
                  </a:cubicBezTo>
                  <a:cubicBezTo>
                    <a:pt x="350" y="1106"/>
                    <a:pt x="305" y="1174"/>
                    <a:pt x="260" y="1242"/>
                  </a:cubicBezTo>
                  <a:cubicBezTo>
                    <a:pt x="226" y="1309"/>
                    <a:pt x="192" y="1377"/>
                    <a:pt x="169" y="1433"/>
                  </a:cubicBezTo>
                  <a:cubicBezTo>
                    <a:pt x="102" y="1569"/>
                    <a:pt x="45" y="1704"/>
                    <a:pt x="0" y="1851"/>
                  </a:cubicBezTo>
                  <a:cubicBezTo>
                    <a:pt x="124" y="1761"/>
                    <a:pt x="248" y="1670"/>
                    <a:pt x="350" y="1558"/>
                  </a:cubicBezTo>
                  <a:cubicBezTo>
                    <a:pt x="406" y="1512"/>
                    <a:pt x="463" y="1467"/>
                    <a:pt x="508" y="1422"/>
                  </a:cubicBezTo>
                  <a:cubicBezTo>
                    <a:pt x="564" y="1366"/>
                    <a:pt x="621" y="1321"/>
                    <a:pt x="677" y="1276"/>
                  </a:cubicBezTo>
                  <a:cubicBezTo>
                    <a:pt x="801" y="1174"/>
                    <a:pt x="903" y="1061"/>
                    <a:pt x="1038" y="960"/>
                  </a:cubicBezTo>
                  <a:cubicBezTo>
                    <a:pt x="1162" y="847"/>
                    <a:pt x="1287" y="745"/>
                    <a:pt x="1399" y="632"/>
                  </a:cubicBezTo>
                  <a:cubicBezTo>
                    <a:pt x="1467" y="587"/>
                    <a:pt x="1512" y="519"/>
                    <a:pt x="1569" y="474"/>
                  </a:cubicBezTo>
                  <a:cubicBezTo>
                    <a:pt x="1625" y="429"/>
                    <a:pt x="1670" y="384"/>
                    <a:pt x="1715" y="328"/>
                  </a:cubicBezTo>
                  <a:cubicBezTo>
                    <a:pt x="1828" y="226"/>
                    <a:pt x="1930" y="125"/>
                    <a:pt x="200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 name="Google Shape;51;p2"/>
            <p:cNvSpPr/>
            <p:nvPr/>
          </p:nvSpPr>
          <p:spPr>
            <a:xfrm>
              <a:off x="7200175" y="3376675"/>
              <a:ext cx="51375" cy="16400"/>
            </a:xfrm>
            <a:custGeom>
              <a:avLst/>
              <a:gdLst/>
              <a:ahLst/>
              <a:cxnLst/>
              <a:rect l="l" t="t" r="r" b="b"/>
              <a:pathLst>
                <a:path w="2055" h="656" extrusionOk="0">
                  <a:moveTo>
                    <a:pt x="729" y="1"/>
                  </a:moveTo>
                  <a:cubicBezTo>
                    <a:pt x="602" y="1"/>
                    <a:pt x="475" y="12"/>
                    <a:pt x="351" y="35"/>
                  </a:cubicBezTo>
                  <a:cubicBezTo>
                    <a:pt x="227" y="57"/>
                    <a:pt x="114" y="91"/>
                    <a:pt x="1" y="136"/>
                  </a:cubicBezTo>
                  <a:cubicBezTo>
                    <a:pt x="103" y="193"/>
                    <a:pt x="215" y="238"/>
                    <a:pt x="328" y="272"/>
                  </a:cubicBezTo>
                  <a:cubicBezTo>
                    <a:pt x="430" y="306"/>
                    <a:pt x="531" y="328"/>
                    <a:pt x="655" y="362"/>
                  </a:cubicBezTo>
                  <a:cubicBezTo>
                    <a:pt x="780" y="396"/>
                    <a:pt x="904" y="419"/>
                    <a:pt x="1028" y="441"/>
                  </a:cubicBezTo>
                  <a:cubicBezTo>
                    <a:pt x="1152" y="464"/>
                    <a:pt x="1265" y="497"/>
                    <a:pt x="1389" y="520"/>
                  </a:cubicBezTo>
                  <a:cubicBezTo>
                    <a:pt x="1513" y="531"/>
                    <a:pt x="1615" y="565"/>
                    <a:pt x="1705" y="588"/>
                  </a:cubicBezTo>
                  <a:cubicBezTo>
                    <a:pt x="1806" y="599"/>
                    <a:pt x="1885" y="622"/>
                    <a:pt x="1953" y="644"/>
                  </a:cubicBezTo>
                  <a:cubicBezTo>
                    <a:pt x="2010" y="655"/>
                    <a:pt x="2055" y="655"/>
                    <a:pt x="2055" y="655"/>
                  </a:cubicBezTo>
                  <a:cubicBezTo>
                    <a:pt x="2032" y="633"/>
                    <a:pt x="2021" y="599"/>
                    <a:pt x="1998" y="576"/>
                  </a:cubicBezTo>
                  <a:cubicBezTo>
                    <a:pt x="1953" y="497"/>
                    <a:pt x="1885" y="430"/>
                    <a:pt x="1829" y="373"/>
                  </a:cubicBezTo>
                  <a:cubicBezTo>
                    <a:pt x="1727" y="294"/>
                    <a:pt x="1626" y="227"/>
                    <a:pt x="1513" y="170"/>
                  </a:cubicBezTo>
                  <a:cubicBezTo>
                    <a:pt x="1378" y="114"/>
                    <a:pt x="1242" y="69"/>
                    <a:pt x="1107" y="35"/>
                  </a:cubicBezTo>
                  <a:cubicBezTo>
                    <a:pt x="983" y="12"/>
                    <a:pt x="856" y="1"/>
                    <a:pt x="729"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2" name="Google Shape;52;p2"/>
            <p:cNvSpPr/>
            <p:nvPr/>
          </p:nvSpPr>
          <p:spPr>
            <a:xfrm>
              <a:off x="7208925" y="3395800"/>
              <a:ext cx="43475" cy="15050"/>
            </a:xfrm>
            <a:custGeom>
              <a:avLst/>
              <a:gdLst/>
              <a:ahLst/>
              <a:cxnLst/>
              <a:rect l="l" t="t" r="r" b="b"/>
              <a:pathLst>
                <a:path w="1739" h="602" extrusionOk="0">
                  <a:moveTo>
                    <a:pt x="1339" y="1"/>
                  </a:moveTo>
                  <a:cubicBezTo>
                    <a:pt x="1152" y="1"/>
                    <a:pt x="973" y="27"/>
                    <a:pt x="802" y="94"/>
                  </a:cubicBezTo>
                  <a:cubicBezTo>
                    <a:pt x="599" y="161"/>
                    <a:pt x="407" y="252"/>
                    <a:pt x="238" y="376"/>
                  </a:cubicBezTo>
                  <a:cubicBezTo>
                    <a:pt x="147" y="432"/>
                    <a:pt x="69" y="500"/>
                    <a:pt x="1" y="579"/>
                  </a:cubicBezTo>
                  <a:cubicBezTo>
                    <a:pt x="102" y="601"/>
                    <a:pt x="204" y="601"/>
                    <a:pt x="305" y="601"/>
                  </a:cubicBezTo>
                  <a:cubicBezTo>
                    <a:pt x="520" y="590"/>
                    <a:pt x="723" y="556"/>
                    <a:pt x="926" y="477"/>
                  </a:cubicBezTo>
                  <a:cubicBezTo>
                    <a:pt x="1028" y="443"/>
                    <a:pt x="1118" y="410"/>
                    <a:pt x="1219" y="364"/>
                  </a:cubicBezTo>
                  <a:cubicBezTo>
                    <a:pt x="1310" y="319"/>
                    <a:pt x="1389" y="274"/>
                    <a:pt x="1479" y="229"/>
                  </a:cubicBezTo>
                  <a:cubicBezTo>
                    <a:pt x="1569" y="184"/>
                    <a:pt x="1660" y="127"/>
                    <a:pt x="1739" y="60"/>
                  </a:cubicBezTo>
                  <a:cubicBezTo>
                    <a:pt x="1637" y="26"/>
                    <a:pt x="1547" y="15"/>
                    <a:pt x="1445" y="3"/>
                  </a:cubicBezTo>
                  <a:cubicBezTo>
                    <a:pt x="1409" y="2"/>
                    <a:pt x="1374" y="1"/>
                    <a:pt x="1339"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3" name="Google Shape;53;p2"/>
            <p:cNvSpPr/>
            <p:nvPr/>
          </p:nvSpPr>
          <p:spPr>
            <a:xfrm>
              <a:off x="7194275" y="3334650"/>
              <a:ext cx="68000" cy="47975"/>
            </a:xfrm>
            <a:custGeom>
              <a:avLst/>
              <a:gdLst/>
              <a:ahLst/>
              <a:cxnLst/>
              <a:rect l="l" t="t" r="r" b="b"/>
              <a:pathLst>
                <a:path w="2720" h="1919" extrusionOk="0">
                  <a:moveTo>
                    <a:pt x="0" y="1"/>
                  </a:moveTo>
                  <a:cubicBezTo>
                    <a:pt x="0" y="1"/>
                    <a:pt x="56" y="23"/>
                    <a:pt x="135" y="80"/>
                  </a:cubicBezTo>
                  <a:lnTo>
                    <a:pt x="282" y="159"/>
                  </a:lnTo>
                  <a:cubicBezTo>
                    <a:pt x="350" y="192"/>
                    <a:pt x="406" y="226"/>
                    <a:pt x="463" y="283"/>
                  </a:cubicBezTo>
                  <a:cubicBezTo>
                    <a:pt x="519" y="328"/>
                    <a:pt x="587" y="362"/>
                    <a:pt x="666" y="418"/>
                  </a:cubicBezTo>
                  <a:cubicBezTo>
                    <a:pt x="733" y="475"/>
                    <a:pt x="801" y="531"/>
                    <a:pt x="880" y="576"/>
                  </a:cubicBezTo>
                  <a:cubicBezTo>
                    <a:pt x="970" y="633"/>
                    <a:pt x="1038" y="700"/>
                    <a:pt x="1117" y="757"/>
                  </a:cubicBezTo>
                  <a:cubicBezTo>
                    <a:pt x="1196" y="824"/>
                    <a:pt x="1286" y="870"/>
                    <a:pt x="1365" y="937"/>
                  </a:cubicBezTo>
                  <a:cubicBezTo>
                    <a:pt x="1693" y="1197"/>
                    <a:pt x="2020" y="1434"/>
                    <a:pt x="2279" y="1614"/>
                  </a:cubicBezTo>
                  <a:lnTo>
                    <a:pt x="2595" y="1840"/>
                  </a:lnTo>
                  <a:cubicBezTo>
                    <a:pt x="2674" y="1885"/>
                    <a:pt x="2720" y="1919"/>
                    <a:pt x="2720" y="1919"/>
                  </a:cubicBezTo>
                  <a:cubicBezTo>
                    <a:pt x="2652" y="1750"/>
                    <a:pt x="2550" y="1592"/>
                    <a:pt x="2437" y="1445"/>
                  </a:cubicBezTo>
                  <a:cubicBezTo>
                    <a:pt x="2336" y="1298"/>
                    <a:pt x="2212" y="1152"/>
                    <a:pt x="2088" y="1028"/>
                  </a:cubicBezTo>
                  <a:cubicBezTo>
                    <a:pt x="2009" y="949"/>
                    <a:pt x="1941" y="881"/>
                    <a:pt x="1862" y="813"/>
                  </a:cubicBezTo>
                  <a:lnTo>
                    <a:pt x="1614" y="610"/>
                  </a:lnTo>
                  <a:cubicBezTo>
                    <a:pt x="1523" y="542"/>
                    <a:pt x="1433" y="486"/>
                    <a:pt x="1343" y="429"/>
                  </a:cubicBezTo>
                  <a:cubicBezTo>
                    <a:pt x="1253" y="362"/>
                    <a:pt x="1162" y="317"/>
                    <a:pt x="1072" y="271"/>
                  </a:cubicBezTo>
                  <a:cubicBezTo>
                    <a:pt x="982" y="215"/>
                    <a:pt x="880" y="181"/>
                    <a:pt x="801" y="147"/>
                  </a:cubicBezTo>
                  <a:cubicBezTo>
                    <a:pt x="722" y="113"/>
                    <a:pt x="632" y="80"/>
                    <a:pt x="542" y="57"/>
                  </a:cubicBezTo>
                  <a:cubicBezTo>
                    <a:pt x="418" y="12"/>
                    <a:pt x="282" y="1"/>
                    <a:pt x="147"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4" name="Google Shape;54;p2"/>
            <p:cNvSpPr/>
            <p:nvPr/>
          </p:nvSpPr>
          <p:spPr>
            <a:xfrm>
              <a:off x="7228675" y="3320275"/>
              <a:ext cx="36425" cy="69975"/>
            </a:xfrm>
            <a:custGeom>
              <a:avLst/>
              <a:gdLst/>
              <a:ahLst/>
              <a:cxnLst/>
              <a:rect l="l" t="t" r="r" b="b"/>
              <a:pathLst>
                <a:path w="1457" h="2799" extrusionOk="0">
                  <a:moveTo>
                    <a:pt x="1" y="0"/>
                  </a:moveTo>
                  <a:lnTo>
                    <a:pt x="1" y="0"/>
                  </a:lnTo>
                  <a:cubicBezTo>
                    <a:pt x="1" y="0"/>
                    <a:pt x="35" y="45"/>
                    <a:pt x="80" y="124"/>
                  </a:cubicBezTo>
                  <a:cubicBezTo>
                    <a:pt x="114" y="203"/>
                    <a:pt x="181" y="327"/>
                    <a:pt x="249" y="452"/>
                  </a:cubicBezTo>
                  <a:cubicBezTo>
                    <a:pt x="317" y="576"/>
                    <a:pt x="384" y="734"/>
                    <a:pt x="475" y="892"/>
                  </a:cubicBezTo>
                  <a:cubicBezTo>
                    <a:pt x="520" y="971"/>
                    <a:pt x="554" y="1061"/>
                    <a:pt x="599" y="1140"/>
                  </a:cubicBezTo>
                  <a:cubicBezTo>
                    <a:pt x="644" y="1230"/>
                    <a:pt x="689" y="1309"/>
                    <a:pt x="723" y="1399"/>
                  </a:cubicBezTo>
                  <a:lnTo>
                    <a:pt x="1208" y="2359"/>
                  </a:lnTo>
                  <a:lnTo>
                    <a:pt x="1377" y="2675"/>
                  </a:lnTo>
                  <a:cubicBezTo>
                    <a:pt x="1423" y="2753"/>
                    <a:pt x="1456" y="2799"/>
                    <a:pt x="1456" y="2799"/>
                  </a:cubicBezTo>
                  <a:lnTo>
                    <a:pt x="1456" y="2663"/>
                  </a:lnTo>
                  <a:cubicBezTo>
                    <a:pt x="1456" y="2539"/>
                    <a:pt x="1456" y="2404"/>
                    <a:pt x="1434" y="2280"/>
                  </a:cubicBezTo>
                  <a:cubicBezTo>
                    <a:pt x="1411" y="2110"/>
                    <a:pt x="1366" y="1941"/>
                    <a:pt x="1321" y="1772"/>
                  </a:cubicBezTo>
                  <a:cubicBezTo>
                    <a:pt x="1287" y="1681"/>
                    <a:pt x="1253" y="1580"/>
                    <a:pt x="1219" y="1490"/>
                  </a:cubicBezTo>
                  <a:cubicBezTo>
                    <a:pt x="1174" y="1399"/>
                    <a:pt x="1129" y="1298"/>
                    <a:pt x="1095" y="1208"/>
                  </a:cubicBezTo>
                  <a:cubicBezTo>
                    <a:pt x="994" y="1027"/>
                    <a:pt x="892" y="858"/>
                    <a:pt x="779" y="700"/>
                  </a:cubicBezTo>
                  <a:cubicBezTo>
                    <a:pt x="678" y="553"/>
                    <a:pt x="554" y="418"/>
                    <a:pt x="429" y="294"/>
                  </a:cubicBezTo>
                  <a:cubicBezTo>
                    <a:pt x="339" y="203"/>
                    <a:pt x="238" y="124"/>
                    <a:pt x="125" y="68"/>
                  </a:cubicBezTo>
                  <a:cubicBezTo>
                    <a:pt x="57" y="23"/>
                    <a:pt x="1" y="0"/>
                    <a:pt x="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5" name="Google Shape;55;p2"/>
            <p:cNvSpPr/>
            <p:nvPr/>
          </p:nvSpPr>
          <p:spPr>
            <a:xfrm>
              <a:off x="7081150" y="3303825"/>
              <a:ext cx="33025" cy="10550"/>
            </a:xfrm>
            <a:custGeom>
              <a:avLst/>
              <a:gdLst/>
              <a:ahLst/>
              <a:cxnLst/>
              <a:rect l="l" t="t" r="r" b="b"/>
              <a:pathLst>
                <a:path w="1321" h="422" extrusionOk="0">
                  <a:moveTo>
                    <a:pt x="712" y="1"/>
                  </a:moveTo>
                  <a:cubicBezTo>
                    <a:pt x="685" y="1"/>
                    <a:pt x="658" y="2"/>
                    <a:pt x="632" y="4"/>
                  </a:cubicBezTo>
                  <a:cubicBezTo>
                    <a:pt x="542" y="15"/>
                    <a:pt x="463" y="38"/>
                    <a:pt x="372" y="60"/>
                  </a:cubicBezTo>
                  <a:cubicBezTo>
                    <a:pt x="305" y="83"/>
                    <a:pt x="237" y="117"/>
                    <a:pt x="169" y="162"/>
                  </a:cubicBezTo>
                  <a:cubicBezTo>
                    <a:pt x="102" y="207"/>
                    <a:pt x="45" y="263"/>
                    <a:pt x="0" y="331"/>
                  </a:cubicBezTo>
                  <a:cubicBezTo>
                    <a:pt x="68" y="365"/>
                    <a:pt x="147" y="376"/>
                    <a:pt x="226" y="387"/>
                  </a:cubicBezTo>
                  <a:cubicBezTo>
                    <a:pt x="305" y="399"/>
                    <a:pt x="372" y="421"/>
                    <a:pt x="440" y="421"/>
                  </a:cubicBezTo>
                  <a:lnTo>
                    <a:pt x="677" y="421"/>
                  </a:lnTo>
                  <a:cubicBezTo>
                    <a:pt x="824" y="399"/>
                    <a:pt x="970" y="365"/>
                    <a:pt x="1106" y="308"/>
                  </a:cubicBezTo>
                  <a:cubicBezTo>
                    <a:pt x="1174" y="286"/>
                    <a:pt x="1253" y="241"/>
                    <a:pt x="1320" y="196"/>
                  </a:cubicBezTo>
                  <a:cubicBezTo>
                    <a:pt x="1253" y="150"/>
                    <a:pt x="1185" y="105"/>
                    <a:pt x="1117" y="71"/>
                  </a:cubicBezTo>
                  <a:cubicBezTo>
                    <a:pt x="986" y="24"/>
                    <a:pt x="846" y="1"/>
                    <a:pt x="71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6" name="Google Shape;56;p2"/>
            <p:cNvSpPr/>
            <p:nvPr/>
          </p:nvSpPr>
          <p:spPr>
            <a:xfrm>
              <a:off x="7148275" y="3503625"/>
              <a:ext cx="17225" cy="42075"/>
            </a:xfrm>
            <a:custGeom>
              <a:avLst/>
              <a:gdLst/>
              <a:ahLst/>
              <a:cxnLst/>
              <a:rect l="l" t="t" r="r" b="b"/>
              <a:pathLst>
                <a:path w="689" h="1683" extrusionOk="0">
                  <a:moveTo>
                    <a:pt x="689" y="1"/>
                  </a:moveTo>
                  <a:lnTo>
                    <a:pt x="689" y="1"/>
                  </a:lnTo>
                  <a:cubicBezTo>
                    <a:pt x="599" y="57"/>
                    <a:pt x="520" y="114"/>
                    <a:pt x="441" y="181"/>
                  </a:cubicBezTo>
                  <a:cubicBezTo>
                    <a:pt x="373" y="249"/>
                    <a:pt x="305" y="328"/>
                    <a:pt x="260" y="418"/>
                  </a:cubicBezTo>
                  <a:cubicBezTo>
                    <a:pt x="204" y="531"/>
                    <a:pt x="147" y="633"/>
                    <a:pt x="102" y="746"/>
                  </a:cubicBezTo>
                  <a:cubicBezTo>
                    <a:pt x="35" y="949"/>
                    <a:pt x="1" y="1163"/>
                    <a:pt x="23" y="1378"/>
                  </a:cubicBezTo>
                  <a:cubicBezTo>
                    <a:pt x="23" y="1479"/>
                    <a:pt x="46" y="1581"/>
                    <a:pt x="68" y="1682"/>
                  </a:cubicBezTo>
                  <a:cubicBezTo>
                    <a:pt x="136" y="1603"/>
                    <a:pt x="204" y="1524"/>
                    <a:pt x="249" y="1434"/>
                  </a:cubicBezTo>
                  <a:cubicBezTo>
                    <a:pt x="351" y="1265"/>
                    <a:pt x="429" y="1073"/>
                    <a:pt x="497" y="881"/>
                  </a:cubicBezTo>
                  <a:cubicBezTo>
                    <a:pt x="531" y="779"/>
                    <a:pt x="565" y="689"/>
                    <a:pt x="587" y="588"/>
                  </a:cubicBezTo>
                  <a:cubicBezTo>
                    <a:pt x="610" y="486"/>
                    <a:pt x="621" y="396"/>
                    <a:pt x="644" y="306"/>
                  </a:cubicBezTo>
                  <a:cubicBezTo>
                    <a:pt x="678" y="204"/>
                    <a:pt x="689" y="102"/>
                    <a:pt x="689"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7" name="Google Shape;57;p2"/>
            <p:cNvSpPr/>
            <p:nvPr/>
          </p:nvSpPr>
          <p:spPr>
            <a:xfrm>
              <a:off x="7167175" y="3491775"/>
              <a:ext cx="15825" cy="32475"/>
            </a:xfrm>
            <a:custGeom>
              <a:avLst/>
              <a:gdLst/>
              <a:ahLst/>
              <a:cxnLst/>
              <a:rect l="l" t="t" r="r" b="b"/>
              <a:pathLst>
                <a:path w="633" h="1299" extrusionOk="0">
                  <a:moveTo>
                    <a:pt x="621" y="1"/>
                  </a:moveTo>
                  <a:cubicBezTo>
                    <a:pt x="542" y="35"/>
                    <a:pt x="475" y="80"/>
                    <a:pt x="407" y="136"/>
                  </a:cubicBezTo>
                  <a:cubicBezTo>
                    <a:pt x="272" y="249"/>
                    <a:pt x="170" y="396"/>
                    <a:pt x="102" y="554"/>
                  </a:cubicBezTo>
                  <a:cubicBezTo>
                    <a:pt x="35" y="712"/>
                    <a:pt x="1" y="881"/>
                    <a:pt x="12" y="1050"/>
                  </a:cubicBezTo>
                  <a:cubicBezTo>
                    <a:pt x="12" y="1129"/>
                    <a:pt x="23" y="1220"/>
                    <a:pt x="57" y="1299"/>
                  </a:cubicBezTo>
                  <a:cubicBezTo>
                    <a:pt x="125" y="1253"/>
                    <a:pt x="181" y="1197"/>
                    <a:pt x="238" y="1129"/>
                  </a:cubicBezTo>
                  <a:cubicBezTo>
                    <a:pt x="339" y="1005"/>
                    <a:pt x="430" y="859"/>
                    <a:pt x="486" y="712"/>
                  </a:cubicBezTo>
                  <a:cubicBezTo>
                    <a:pt x="520" y="633"/>
                    <a:pt x="542" y="554"/>
                    <a:pt x="565" y="486"/>
                  </a:cubicBezTo>
                  <a:cubicBezTo>
                    <a:pt x="576" y="407"/>
                    <a:pt x="588" y="328"/>
                    <a:pt x="610" y="260"/>
                  </a:cubicBezTo>
                  <a:cubicBezTo>
                    <a:pt x="621" y="170"/>
                    <a:pt x="633" y="91"/>
                    <a:pt x="62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 name="Google Shape;58;p2"/>
            <p:cNvSpPr/>
            <p:nvPr/>
          </p:nvSpPr>
          <p:spPr>
            <a:xfrm>
              <a:off x="7348300" y="3519725"/>
              <a:ext cx="12150" cy="35550"/>
            </a:xfrm>
            <a:custGeom>
              <a:avLst/>
              <a:gdLst/>
              <a:ahLst/>
              <a:cxnLst/>
              <a:rect l="l" t="t" r="r" b="b"/>
              <a:pathLst>
                <a:path w="486" h="1422" extrusionOk="0">
                  <a:moveTo>
                    <a:pt x="316" y="0"/>
                  </a:moveTo>
                  <a:cubicBezTo>
                    <a:pt x="260" y="68"/>
                    <a:pt x="226" y="147"/>
                    <a:pt x="192" y="226"/>
                  </a:cubicBezTo>
                  <a:cubicBezTo>
                    <a:pt x="169" y="293"/>
                    <a:pt x="136" y="372"/>
                    <a:pt x="102" y="451"/>
                  </a:cubicBezTo>
                  <a:cubicBezTo>
                    <a:pt x="79" y="530"/>
                    <a:pt x="57" y="609"/>
                    <a:pt x="45" y="688"/>
                  </a:cubicBezTo>
                  <a:cubicBezTo>
                    <a:pt x="11" y="846"/>
                    <a:pt x="0" y="1016"/>
                    <a:pt x="0" y="1174"/>
                  </a:cubicBezTo>
                  <a:cubicBezTo>
                    <a:pt x="0" y="1264"/>
                    <a:pt x="11" y="1343"/>
                    <a:pt x="34" y="1422"/>
                  </a:cubicBezTo>
                  <a:cubicBezTo>
                    <a:pt x="113" y="1377"/>
                    <a:pt x="169" y="1320"/>
                    <a:pt x="226" y="1253"/>
                  </a:cubicBezTo>
                  <a:cubicBezTo>
                    <a:pt x="282" y="1185"/>
                    <a:pt x="327" y="1117"/>
                    <a:pt x="361" y="1038"/>
                  </a:cubicBezTo>
                  <a:cubicBezTo>
                    <a:pt x="395" y="948"/>
                    <a:pt x="429" y="858"/>
                    <a:pt x="452" y="767"/>
                  </a:cubicBezTo>
                  <a:cubicBezTo>
                    <a:pt x="485" y="587"/>
                    <a:pt x="474" y="406"/>
                    <a:pt x="429" y="237"/>
                  </a:cubicBezTo>
                  <a:cubicBezTo>
                    <a:pt x="406" y="158"/>
                    <a:pt x="361" y="79"/>
                    <a:pt x="316"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9" name="Google Shape;59;p2"/>
            <p:cNvSpPr/>
            <p:nvPr/>
          </p:nvSpPr>
          <p:spPr>
            <a:xfrm>
              <a:off x="4754325" y="1029000"/>
              <a:ext cx="548175" cy="460625"/>
            </a:xfrm>
            <a:custGeom>
              <a:avLst/>
              <a:gdLst/>
              <a:ahLst/>
              <a:cxnLst/>
              <a:rect l="l" t="t" r="r" b="b"/>
              <a:pathLst>
                <a:path w="21927" h="18425" extrusionOk="0">
                  <a:moveTo>
                    <a:pt x="13816" y="1"/>
                  </a:moveTo>
                  <a:cubicBezTo>
                    <a:pt x="11532" y="1"/>
                    <a:pt x="9238" y="628"/>
                    <a:pt x="7178" y="1694"/>
                  </a:cubicBezTo>
                  <a:cubicBezTo>
                    <a:pt x="6444" y="2066"/>
                    <a:pt x="5733" y="2506"/>
                    <a:pt x="5068" y="2992"/>
                  </a:cubicBezTo>
                  <a:cubicBezTo>
                    <a:pt x="2777" y="4650"/>
                    <a:pt x="1231" y="6862"/>
                    <a:pt x="497" y="9593"/>
                  </a:cubicBezTo>
                  <a:cubicBezTo>
                    <a:pt x="1" y="11455"/>
                    <a:pt x="148" y="13057"/>
                    <a:pt x="554" y="15032"/>
                  </a:cubicBezTo>
                  <a:cubicBezTo>
                    <a:pt x="599" y="15224"/>
                    <a:pt x="644" y="15404"/>
                    <a:pt x="723" y="15585"/>
                  </a:cubicBezTo>
                  <a:cubicBezTo>
                    <a:pt x="1355" y="16770"/>
                    <a:pt x="1953" y="17221"/>
                    <a:pt x="2890" y="17661"/>
                  </a:cubicBezTo>
                  <a:cubicBezTo>
                    <a:pt x="4017" y="18196"/>
                    <a:pt x="5239" y="18425"/>
                    <a:pt x="6475" y="18425"/>
                  </a:cubicBezTo>
                  <a:cubicBezTo>
                    <a:pt x="8108" y="18425"/>
                    <a:pt x="9766" y="18025"/>
                    <a:pt x="11263" y="17401"/>
                  </a:cubicBezTo>
                  <a:cubicBezTo>
                    <a:pt x="15607" y="15596"/>
                    <a:pt x="18800" y="12538"/>
                    <a:pt x="20730" y="8239"/>
                  </a:cubicBezTo>
                  <a:cubicBezTo>
                    <a:pt x="21926" y="5531"/>
                    <a:pt x="21633" y="3623"/>
                    <a:pt x="20256" y="2032"/>
                  </a:cubicBezTo>
                  <a:cubicBezTo>
                    <a:pt x="19511" y="1446"/>
                    <a:pt x="18676" y="994"/>
                    <a:pt x="17785" y="690"/>
                  </a:cubicBezTo>
                  <a:cubicBezTo>
                    <a:pt x="16498" y="217"/>
                    <a:pt x="15159" y="1"/>
                    <a:pt x="13816"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0" name="Google Shape;60;p2"/>
            <p:cNvSpPr/>
            <p:nvPr/>
          </p:nvSpPr>
          <p:spPr>
            <a:xfrm>
              <a:off x="4768150" y="1039700"/>
              <a:ext cx="520225" cy="436250"/>
            </a:xfrm>
            <a:custGeom>
              <a:avLst/>
              <a:gdLst/>
              <a:ahLst/>
              <a:cxnLst/>
              <a:rect l="l" t="t" r="r" b="b"/>
              <a:pathLst>
                <a:path w="20809" h="17450" extrusionOk="0">
                  <a:moveTo>
                    <a:pt x="13258" y="1"/>
                  </a:moveTo>
                  <a:cubicBezTo>
                    <a:pt x="12418" y="1"/>
                    <a:pt x="11561" y="87"/>
                    <a:pt x="10698" y="262"/>
                  </a:cubicBezTo>
                  <a:cubicBezTo>
                    <a:pt x="9344" y="544"/>
                    <a:pt x="8046" y="1006"/>
                    <a:pt x="6828" y="1638"/>
                  </a:cubicBezTo>
                  <a:cubicBezTo>
                    <a:pt x="6106" y="2011"/>
                    <a:pt x="5417" y="2439"/>
                    <a:pt x="4774" y="2913"/>
                  </a:cubicBezTo>
                  <a:cubicBezTo>
                    <a:pt x="2596" y="4448"/>
                    <a:pt x="1039" y="6705"/>
                    <a:pt x="362" y="9289"/>
                  </a:cubicBezTo>
                  <a:cubicBezTo>
                    <a:pt x="80" y="10361"/>
                    <a:pt x="1" y="11489"/>
                    <a:pt x="114" y="12595"/>
                  </a:cubicBezTo>
                  <a:cubicBezTo>
                    <a:pt x="204" y="13498"/>
                    <a:pt x="294" y="14344"/>
                    <a:pt x="847" y="15089"/>
                  </a:cubicBezTo>
                  <a:cubicBezTo>
                    <a:pt x="1411" y="15834"/>
                    <a:pt x="1806" y="16274"/>
                    <a:pt x="2641" y="16669"/>
                  </a:cubicBezTo>
                  <a:cubicBezTo>
                    <a:pt x="3766" y="17194"/>
                    <a:pt x="5085" y="17449"/>
                    <a:pt x="6403" y="17449"/>
                  </a:cubicBezTo>
                  <a:cubicBezTo>
                    <a:pt x="7069" y="17449"/>
                    <a:pt x="7734" y="17384"/>
                    <a:pt x="8374" y="17256"/>
                  </a:cubicBezTo>
                  <a:cubicBezTo>
                    <a:pt x="9118" y="17098"/>
                    <a:pt x="9841" y="16872"/>
                    <a:pt x="10540" y="16567"/>
                  </a:cubicBezTo>
                  <a:cubicBezTo>
                    <a:pt x="14817" y="14796"/>
                    <a:pt x="17920" y="11783"/>
                    <a:pt x="19771" y="7619"/>
                  </a:cubicBezTo>
                  <a:cubicBezTo>
                    <a:pt x="20403" y="6208"/>
                    <a:pt x="20809" y="4583"/>
                    <a:pt x="20166" y="3105"/>
                  </a:cubicBezTo>
                  <a:cubicBezTo>
                    <a:pt x="19556" y="1683"/>
                    <a:pt x="18473" y="1176"/>
                    <a:pt x="17074" y="657"/>
                  </a:cubicBezTo>
                  <a:cubicBezTo>
                    <a:pt x="15882" y="220"/>
                    <a:pt x="14593" y="1"/>
                    <a:pt x="13258" y="1"/>
                  </a:cubicBezTo>
                  <a:close/>
                </a:path>
              </a:pathLst>
            </a:custGeom>
            <a:solidFill>
              <a:srgbClr val="C03A4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1" name="Google Shape;61;p2"/>
            <p:cNvSpPr/>
            <p:nvPr/>
          </p:nvSpPr>
          <p:spPr>
            <a:xfrm>
              <a:off x="4772400" y="1079800"/>
              <a:ext cx="577475" cy="490725"/>
            </a:xfrm>
            <a:custGeom>
              <a:avLst/>
              <a:gdLst/>
              <a:ahLst/>
              <a:cxnLst/>
              <a:rect l="l" t="t" r="r" b="b"/>
              <a:pathLst>
                <a:path w="23099" h="19629" extrusionOk="0">
                  <a:moveTo>
                    <a:pt x="19533" y="0"/>
                  </a:moveTo>
                  <a:lnTo>
                    <a:pt x="19533" y="0"/>
                  </a:lnTo>
                  <a:cubicBezTo>
                    <a:pt x="20910" y="1591"/>
                    <a:pt x="21203" y="3499"/>
                    <a:pt x="20007" y="6207"/>
                  </a:cubicBezTo>
                  <a:cubicBezTo>
                    <a:pt x="18077" y="10517"/>
                    <a:pt x="14884" y="13575"/>
                    <a:pt x="10540" y="15369"/>
                  </a:cubicBezTo>
                  <a:cubicBezTo>
                    <a:pt x="9043" y="15993"/>
                    <a:pt x="7385" y="16393"/>
                    <a:pt x="5752" y="16393"/>
                  </a:cubicBezTo>
                  <a:cubicBezTo>
                    <a:pt x="4516" y="16393"/>
                    <a:pt x="3294" y="16164"/>
                    <a:pt x="2167" y="15629"/>
                  </a:cubicBezTo>
                  <a:cubicBezTo>
                    <a:pt x="1230" y="15189"/>
                    <a:pt x="632" y="14738"/>
                    <a:pt x="0" y="13553"/>
                  </a:cubicBezTo>
                  <a:lnTo>
                    <a:pt x="0" y="13553"/>
                  </a:lnTo>
                  <a:cubicBezTo>
                    <a:pt x="655" y="15313"/>
                    <a:pt x="2697" y="17141"/>
                    <a:pt x="4288" y="18190"/>
                  </a:cubicBezTo>
                  <a:cubicBezTo>
                    <a:pt x="5839" y="19217"/>
                    <a:pt x="7936" y="19628"/>
                    <a:pt x="9953" y="19628"/>
                  </a:cubicBezTo>
                  <a:cubicBezTo>
                    <a:pt x="12057" y="19628"/>
                    <a:pt x="14074" y="19180"/>
                    <a:pt x="15290" y="18518"/>
                  </a:cubicBezTo>
                  <a:cubicBezTo>
                    <a:pt x="16610" y="17807"/>
                    <a:pt x="17829" y="16915"/>
                    <a:pt x="18924" y="15889"/>
                  </a:cubicBezTo>
                  <a:cubicBezTo>
                    <a:pt x="22207" y="12718"/>
                    <a:pt x="23099" y="7358"/>
                    <a:pt x="21463" y="2776"/>
                  </a:cubicBezTo>
                  <a:cubicBezTo>
                    <a:pt x="21090" y="1693"/>
                    <a:pt x="20425" y="723"/>
                    <a:pt x="19533" y="0"/>
                  </a:cubicBezTo>
                  <a:close/>
                </a:path>
              </a:pathLst>
            </a:custGeom>
            <a:solidFill>
              <a:srgbClr val="875F8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2" name="Google Shape;62;p2"/>
            <p:cNvSpPr/>
            <p:nvPr/>
          </p:nvSpPr>
          <p:spPr>
            <a:xfrm>
              <a:off x="5300200" y="1228175"/>
              <a:ext cx="12725" cy="24850"/>
            </a:xfrm>
            <a:custGeom>
              <a:avLst/>
              <a:gdLst/>
              <a:ahLst/>
              <a:cxnLst/>
              <a:rect l="l" t="t" r="r" b="b"/>
              <a:pathLst>
                <a:path w="509" h="994" extrusionOk="0">
                  <a:moveTo>
                    <a:pt x="170" y="1"/>
                  </a:moveTo>
                  <a:cubicBezTo>
                    <a:pt x="125" y="46"/>
                    <a:pt x="91" y="114"/>
                    <a:pt x="57" y="181"/>
                  </a:cubicBezTo>
                  <a:cubicBezTo>
                    <a:pt x="12" y="294"/>
                    <a:pt x="1" y="418"/>
                    <a:pt x="12" y="543"/>
                  </a:cubicBezTo>
                  <a:cubicBezTo>
                    <a:pt x="35" y="667"/>
                    <a:pt x="80" y="768"/>
                    <a:pt x="170" y="870"/>
                  </a:cubicBezTo>
                  <a:cubicBezTo>
                    <a:pt x="215" y="915"/>
                    <a:pt x="260" y="960"/>
                    <a:pt x="328" y="994"/>
                  </a:cubicBezTo>
                  <a:cubicBezTo>
                    <a:pt x="452" y="836"/>
                    <a:pt x="509" y="644"/>
                    <a:pt x="486" y="452"/>
                  </a:cubicBezTo>
                  <a:cubicBezTo>
                    <a:pt x="463" y="328"/>
                    <a:pt x="407" y="215"/>
                    <a:pt x="328" y="125"/>
                  </a:cubicBezTo>
                  <a:cubicBezTo>
                    <a:pt x="283" y="69"/>
                    <a:pt x="227" y="23"/>
                    <a:pt x="170"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3" name="Google Shape;63;p2"/>
            <p:cNvSpPr/>
            <p:nvPr/>
          </p:nvSpPr>
          <p:spPr>
            <a:xfrm>
              <a:off x="5300775" y="1196600"/>
              <a:ext cx="12425" cy="18075"/>
            </a:xfrm>
            <a:custGeom>
              <a:avLst/>
              <a:gdLst/>
              <a:ahLst/>
              <a:cxnLst/>
              <a:rect l="l" t="t" r="r" b="b"/>
              <a:pathLst>
                <a:path w="497" h="723" extrusionOk="0">
                  <a:moveTo>
                    <a:pt x="91" y="0"/>
                  </a:moveTo>
                  <a:cubicBezTo>
                    <a:pt x="57" y="45"/>
                    <a:pt x="34" y="102"/>
                    <a:pt x="23" y="158"/>
                  </a:cubicBezTo>
                  <a:cubicBezTo>
                    <a:pt x="0" y="203"/>
                    <a:pt x="12" y="260"/>
                    <a:pt x="0" y="305"/>
                  </a:cubicBezTo>
                  <a:cubicBezTo>
                    <a:pt x="0" y="339"/>
                    <a:pt x="0" y="372"/>
                    <a:pt x="12" y="418"/>
                  </a:cubicBezTo>
                  <a:cubicBezTo>
                    <a:pt x="46" y="497"/>
                    <a:pt x="102" y="576"/>
                    <a:pt x="170" y="632"/>
                  </a:cubicBezTo>
                  <a:cubicBezTo>
                    <a:pt x="226" y="666"/>
                    <a:pt x="271" y="700"/>
                    <a:pt x="339" y="722"/>
                  </a:cubicBezTo>
                  <a:cubicBezTo>
                    <a:pt x="373" y="677"/>
                    <a:pt x="418" y="632"/>
                    <a:pt x="440" y="576"/>
                  </a:cubicBezTo>
                  <a:cubicBezTo>
                    <a:pt x="486" y="485"/>
                    <a:pt x="497" y="384"/>
                    <a:pt x="474" y="282"/>
                  </a:cubicBezTo>
                  <a:cubicBezTo>
                    <a:pt x="440" y="169"/>
                    <a:pt x="361" y="79"/>
                    <a:pt x="260" y="34"/>
                  </a:cubicBezTo>
                  <a:cubicBezTo>
                    <a:pt x="204" y="11"/>
                    <a:pt x="147" y="0"/>
                    <a:pt x="91" y="0"/>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4" name="Google Shape;64;p2"/>
            <p:cNvSpPr/>
            <p:nvPr/>
          </p:nvSpPr>
          <p:spPr>
            <a:xfrm>
              <a:off x="5002575" y="1544975"/>
              <a:ext cx="48550" cy="12450"/>
            </a:xfrm>
            <a:custGeom>
              <a:avLst/>
              <a:gdLst/>
              <a:ahLst/>
              <a:cxnLst/>
              <a:rect l="l" t="t" r="r" b="b"/>
              <a:pathLst>
                <a:path w="1942" h="498" extrusionOk="0">
                  <a:moveTo>
                    <a:pt x="340" y="1"/>
                  </a:moveTo>
                  <a:cubicBezTo>
                    <a:pt x="227" y="1"/>
                    <a:pt x="114" y="12"/>
                    <a:pt x="1" y="35"/>
                  </a:cubicBezTo>
                  <a:cubicBezTo>
                    <a:pt x="80" y="125"/>
                    <a:pt x="159" y="204"/>
                    <a:pt x="249" y="272"/>
                  </a:cubicBezTo>
                  <a:cubicBezTo>
                    <a:pt x="340" y="340"/>
                    <a:pt x="441" y="396"/>
                    <a:pt x="543" y="418"/>
                  </a:cubicBezTo>
                  <a:cubicBezTo>
                    <a:pt x="678" y="452"/>
                    <a:pt x="813" y="475"/>
                    <a:pt x="960" y="497"/>
                  </a:cubicBezTo>
                  <a:cubicBezTo>
                    <a:pt x="1197" y="486"/>
                    <a:pt x="1434" y="430"/>
                    <a:pt x="1660" y="328"/>
                  </a:cubicBezTo>
                  <a:cubicBezTo>
                    <a:pt x="1761" y="272"/>
                    <a:pt x="1852" y="215"/>
                    <a:pt x="1942" y="136"/>
                  </a:cubicBezTo>
                  <a:cubicBezTo>
                    <a:pt x="1829" y="91"/>
                    <a:pt x="1727" y="69"/>
                    <a:pt x="1615" y="57"/>
                  </a:cubicBezTo>
                  <a:cubicBezTo>
                    <a:pt x="1513" y="35"/>
                    <a:pt x="1412" y="35"/>
                    <a:pt x="1299" y="24"/>
                  </a:cubicBezTo>
                  <a:cubicBezTo>
                    <a:pt x="1186" y="12"/>
                    <a:pt x="1073" y="12"/>
                    <a:pt x="960" y="12"/>
                  </a:cubicBezTo>
                  <a:cubicBezTo>
                    <a:pt x="909" y="7"/>
                    <a:pt x="859" y="4"/>
                    <a:pt x="808" y="4"/>
                  </a:cubicBezTo>
                  <a:cubicBezTo>
                    <a:pt x="757" y="4"/>
                    <a:pt x="706" y="7"/>
                    <a:pt x="655" y="12"/>
                  </a:cubicBezTo>
                  <a:cubicBezTo>
                    <a:pt x="627" y="18"/>
                    <a:pt x="599" y="21"/>
                    <a:pt x="572" y="21"/>
                  </a:cubicBezTo>
                  <a:cubicBezTo>
                    <a:pt x="545" y="21"/>
                    <a:pt x="520" y="18"/>
                    <a:pt x="498" y="12"/>
                  </a:cubicBezTo>
                  <a:cubicBezTo>
                    <a:pt x="441" y="1"/>
                    <a:pt x="396" y="1"/>
                    <a:pt x="340"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5" name="Google Shape;65;p2"/>
            <p:cNvSpPr/>
            <p:nvPr/>
          </p:nvSpPr>
          <p:spPr>
            <a:xfrm>
              <a:off x="5045175" y="1531450"/>
              <a:ext cx="26825" cy="12150"/>
            </a:xfrm>
            <a:custGeom>
              <a:avLst/>
              <a:gdLst/>
              <a:ahLst/>
              <a:cxnLst/>
              <a:rect l="l" t="t" r="r" b="b"/>
              <a:pathLst>
                <a:path w="1073" h="486" extrusionOk="0">
                  <a:moveTo>
                    <a:pt x="543" y="0"/>
                  </a:moveTo>
                  <a:cubicBezTo>
                    <a:pt x="475" y="0"/>
                    <a:pt x="407" y="12"/>
                    <a:pt x="339" y="34"/>
                  </a:cubicBezTo>
                  <a:cubicBezTo>
                    <a:pt x="283" y="45"/>
                    <a:pt x="227" y="68"/>
                    <a:pt x="170" y="102"/>
                  </a:cubicBezTo>
                  <a:cubicBezTo>
                    <a:pt x="102" y="136"/>
                    <a:pt x="46" y="181"/>
                    <a:pt x="1" y="237"/>
                  </a:cubicBezTo>
                  <a:cubicBezTo>
                    <a:pt x="46" y="282"/>
                    <a:pt x="91" y="339"/>
                    <a:pt x="159" y="373"/>
                  </a:cubicBezTo>
                  <a:cubicBezTo>
                    <a:pt x="272" y="440"/>
                    <a:pt x="396" y="486"/>
                    <a:pt x="520" y="486"/>
                  </a:cubicBezTo>
                  <a:cubicBezTo>
                    <a:pt x="655" y="474"/>
                    <a:pt x="791" y="429"/>
                    <a:pt x="904" y="361"/>
                  </a:cubicBezTo>
                  <a:cubicBezTo>
                    <a:pt x="971" y="316"/>
                    <a:pt x="1028" y="271"/>
                    <a:pt x="1073" y="203"/>
                  </a:cubicBezTo>
                  <a:cubicBezTo>
                    <a:pt x="1016" y="158"/>
                    <a:pt x="960" y="113"/>
                    <a:pt x="892" y="79"/>
                  </a:cubicBezTo>
                  <a:cubicBezTo>
                    <a:pt x="791" y="23"/>
                    <a:pt x="667" y="0"/>
                    <a:pt x="543" y="0"/>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6" name="Google Shape;66;p2"/>
            <p:cNvSpPr/>
            <p:nvPr/>
          </p:nvSpPr>
          <p:spPr>
            <a:xfrm>
              <a:off x="4830500" y="1410700"/>
              <a:ext cx="35375" cy="13050"/>
            </a:xfrm>
            <a:custGeom>
              <a:avLst/>
              <a:gdLst/>
              <a:ahLst/>
              <a:cxnLst/>
              <a:rect l="l" t="t" r="r" b="b"/>
              <a:pathLst>
                <a:path w="1415" h="522" extrusionOk="0">
                  <a:moveTo>
                    <a:pt x="744" y="1"/>
                  </a:moveTo>
                  <a:cubicBezTo>
                    <a:pt x="737" y="1"/>
                    <a:pt x="730" y="1"/>
                    <a:pt x="723" y="1"/>
                  </a:cubicBezTo>
                  <a:cubicBezTo>
                    <a:pt x="599" y="12"/>
                    <a:pt x="486" y="35"/>
                    <a:pt x="384" y="91"/>
                  </a:cubicBezTo>
                  <a:cubicBezTo>
                    <a:pt x="136" y="193"/>
                    <a:pt x="1" y="396"/>
                    <a:pt x="396" y="497"/>
                  </a:cubicBezTo>
                  <a:cubicBezTo>
                    <a:pt x="429" y="509"/>
                    <a:pt x="463" y="509"/>
                    <a:pt x="497" y="520"/>
                  </a:cubicBezTo>
                  <a:cubicBezTo>
                    <a:pt x="510" y="521"/>
                    <a:pt x="523" y="521"/>
                    <a:pt x="536" y="521"/>
                  </a:cubicBezTo>
                  <a:cubicBezTo>
                    <a:pt x="961" y="521"/>
                    <a:pt x="1415" y="1"/>
                    <a:pt x="744"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7" name="Google Shape;67;p2"/>
            <p:cNvSpPr/>
            <p:nvPr/>
          </p:nvSpPr>
          <p:spPr>
            <a:xfrm>
              <a:off x="4987350" y="1402025"/>
              <a:ext cx="23075" cy="19725"/>
            </a:xfrm>
            <a:custGeom>
              <a:avLst/>
              <a:gdLst/>
              <a:ahLst/>
              <a:cxnLst/>
              <a:rect l="l" t="t" r="r" b="b"/>
              <a:pathLst>
                <a:path w="923" h="789" extrusionOk="0">
                  <a:moveTo>
                    <a:pt x="568" y="1"/>
                  </a:moveTo>
                  <a:cubicBezTo>
                    <a:pt x="536" y="1"/>
                    <a:pt x="501" y="7"/>
                    <a:pt x="463" y="20"/>
                  </a:cubicBezTo>
                  <a:cubicBezTo>
                    <a:pt x="452" y="20"/>
                    <a:pt x="429" y="32"/>
                    <a:pt x="418" y="43"/>
                  </a:cubicBezTo>
                  <a:cubicBezTo>
                    <a:pt x="136" y="178"/>
                    <a:pt x="1" y="765"/>
                    <a:pt x="418" y="788"/>
                  </a:cubicBezTo>
                  <a:cubicBezTo>
                    <a:pt x="426" y="788"/>
                    <a:pt x="435" y="789"/>
                    <a:pt x="443" y="789"/>
                  </a:cubicBezTo>
                  <a:cubicBezTo>
                    <a:pt x="867" y="789"/>
                    <a:pt x="922" y="1"/>
                    <a:pt x="56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8" name="Google Shape;68;p2"/>
            <p:cNvSpPr/>
            <p:nvPr/>
          </p:nvSpPr>
          <p:spPr>
            <a:xfrm>
              <a:off x="5109225" y="1357400"/>
              <a:ext cx="22575" cy="20050"/>
            </a:xfrm>
            <a:custGeom>
              <a:avLst/>
              <a:gdLst/>
              <a:ahLst/>
              <a:cxnLst/>
              <a:rect l="l" t="t" r="r" b="b"/>
              <a:pathLst>
                <a:path w="903" h="802" extrusionOk="0">
                  <a:moveTo>
                    <a:pt x="550" y="0"/>
                  </a:moveTo>
                  <a:cubicBezTo>
                    <a:pt x="517" y="0"/>
                    <a:pt x="480" y="7"/>
                    <a:pt x="441" y="23"/>
                  </a:cubicBezTo>
                  <a:cubicBezTo>
                    <a:pt x="429" y="34"/>
                    <a:pt x="407" y="34"/>
                    <a:pt x="395" y="45"/>
                  </a:cubicBezTo>
                  <a:cubicBezTo>
                    <a:pt x="113" y="192"/>
                    <a:pt x="0" y="779"/>
                    <a:pt x="418" y="801"/>
                  </a:cubicBezTo>
                  <a:cubicBezTo>
                    <a:pt x="423" y="801"/>
                    <a:pt x="429" y="802"/>
                    <a:pt x="434" y="802"/>
                  </a:cubicBezTo>
                  <a:cubicBezTo>
                    <a:pt x="853" y="802"/>
                    <a:pt x="903" y="0"/>
                    <a:pt x="550"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9" name="Google Shape;69;p2"/>
            <p:cNvSpPr/>
            <p:nvPr/>
          </p:nvSpPr>
          <p:spPr>
            <a:xfrm>
              <a:off x="4952875" y="1438300"/>
              <a:ext cx="29575" cy="16475"/>
            </a:xfrm>
            <a:custGeom>
              <a:avLst/>
              <a:gdLst/>
              <a:ahLst/>
              <a:cxnLst/>
              <a:rect l="l" t="t" r="r" b="b"/>
              <a:pathLst>
                <a:path w="1183" h="659" extrusionOk="0">
                  <a:moveTo>
                    <a:pt x="705" y="1"/>
                  </a:moveTo>
                  <a:cubicBezTo>
                    <a:pt x="378" y="1"/>
                    <a:pt x="0" y="427"/>
                    <a:pt x="353" y="612"/>
                  </a:cubicBezTo>
                  <a:cubicBezTo>
                    <a:pt x="364" y="612"/>
                    <a:pt x="387" y="623"/>
                    <a:pt x="398" y="634"/>
                  </a:cubicBezTo>
                  <a:cubicBezTo>
                    <a:pt x="440" y="651"/>
                    <a:pt x="488" y="658"/>
                    <a:pt x="537" y="658"/>
                  </a:cubicBezTo>
                  <a:cubicBezTo>
                    <a:pt x="828" y="658"/>
                    <a:pt x="1182" y="395"/>
                    <a:pt x="951" y="115"/>
                  </a:cubicBezTo>
                  <a:cubicBezTo>
                    <a:pt x="884" y="34"/>
                    <a:pt x="797" y="1"/>
                    <a:pt x="705"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0" name="Google Shape;70;p2"/>
            <p:cNvSpPr/>
            <p:nvPr/>
          </p:nvSpPr>
          <p:spPr>
            <a:xfrm>
              <a:off x="5057325" y="1360925"/>
              <a:ext cx="21225" cy="20500"/>
            </a:xfrm>
            <a:custGeom>
              <a:avLst/>
              <a:gdLst/>
              <a:ahLst/>
              <a:cxnLst/>
              <a:rect l="l" t="t" r="r" b="b"/>
              <a:pathLst>
                <a:path w="849" h="820" extrusionOk="0">
                  <a:moveTo>
                    <a:pt x="495" y="0"/>
                  </a:moveTo>
                  <a:cubicBezTo>
                    <a:pt x="464" y="0"/>
                    <a:pt x="431" y="6"/>
                    <a:pt x="395" y="17"/>
                  </a:cubicBezTo>
                  <a:cubicBezTo>
                    <a:pt x="1" y="123"/>
                    <a:pt x="148" y="819"/>
                    <a:pt x="444" y="819"/>
                  </a:cubicBezTo>
                  <a:cubicBezTo>
                    <a:pt x="496" y="819"/>
                    <a:pt x="551" y="799"/>
                    <a:pt x="609" y="750"/>
                  </a:cubicBezTo>
                  <a:cubicBezTo>
                    <a:pt x="621" y="750"/>
                    <a:pt x="632" y="728"/>
                    <a:pt x="643" y="717"/>
                  </a:cubicBezTo>
                  <a:cubicBezTo>
                    <a:pt x="848" y="522"/>
                    <a:pt x="802" y="0"/>
                    <a:pt x="495"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1" name="Google Shape;71;p2"/>
            <p:cNvSpPr/>
            <p:nvPr/>
          </p:nvSpPr>
          <p:spPr>
            <a:xfrm>
              <a:off x="4824100" y="1374475"/>
              <a:ext cx="28575" cy="15925"/>
            </a:xfrm>
            <a:custGeom>
              <a:avLst/>
              <a:gdLst/>
              <a:ahLst/>
              <a:cxnLst/>
              <a:rect l="l" t="t" r="r" b="b"/>
              <a:pathLst>
                <a:path w="1143" h="637" extrusionOk="0">
                  <a:moveTo>
                    <a:pt x="581" y="1"/>
                  </a:moveTo>
                  <a:cubicBezTo>
                    <a:pt x="309" y="1"/>
                    <a:pt x="1" y="207"/>
                    <a:pt x="178" y="491"/>
                  </a:cubicBezTo>
                  <a:cubicBezTo>
                    <a:pt x="244" y="595"/>
                    <a:pt x="347" y="636"/>
                    <a:pt x="456" y="636"/>
                  </a:cubicBezTo>
                  <a:cubicBezTo>
                    <a:pt x="773" y="636"/>
                    <a:pt x="1143" y="283"/>
                    <a:pt x="832" y="73"/>
                  </a:cubicBezTo>
                  <a:lnTo>
                    <a:pt x="787" y="50"/>
                  </a:lnTo>
                  <a:cubicBezTo>
                    <a:pt x="728" y="16"/>
                    <a:pt x="656" y="1"/>
                    <a:pt x="58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2" name="Google Shape;72;p2"/>
            <p:cNvSpPr/>
            <p:nvPr/>
          </p:nvSpPr>
          <p:spPr>
            <a:xfrm>
              <a:off x="4777475" y="1287100"/>
              <a:ext cx="27125" cy="19025"/>
            </a:xfrm>
            <a:custGeom>
              <a:avLst/>
              <a:gdLst/>
              <a:ahLst/>
              <a:cxnLst/>
              <a:rect l="l" t="t" r="r" b="b"/>
              <a:pathLst>
                <a:path w="1085" h="761" extrusionOk="0">
                  <a:moveTo>
                    <a:pt x="666" y="1"/>
                  </a:moveTo>
                  <a:cubicBezTo>
                    <a:pt x="655" y="1"/>
                    <a:pt x="644" y="1"/>
                    <a:pt x="632" y="2"/>
                  </a:cubicBezTo>
                  <a:lnTo>
                    <a:pt x="587" y="14"/>
                  </a:lnTo>
                  <a:cubicBezTo>
                    <a:pt x="282" y="81"/>
                    <a:pt x="0" y="623"/>
                    <a:pt x="406" y="747"/>
                  </a:cubicBezTo>
                  <a:cubicBezTo>
                    <a:pt x="438" y="756"/>
                    <a:pt x="469" y="761"/>
                    <a:pt x="498" y="761"/>
                  </a:cubicBezTo>
                  <a:cubicBezTo>
                    <a:pt x="891" y="761"/>
                    <a:pt x="1085" y="1"/>
                    <a:pt x="666"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3" name="Google Shape;73;p2"/>
            <p:cNvSpPr/>
            <p:nvPr/>
          </p:nvSpPr>
          <p:spPr>
            <a:xfrm>
              <a:off x="5234350" y="1109525"/>
              <a:ext cx="21850" cy="20700"/>
            </a:xfrm>
            <a:custGeom>
              <a:avLst/>
              <a:gdLst/>
              <a:ahLst/>
              <a:cxnLst/>
              <a:rect l="l" t="t" r="r" b="b"/>
              <a:pathLst>
                <a:path w="874" h="828" extrusionOk="0">
                  <a:moveTo>
                    <a:pt x="495" y="0"/>
                  </a:moveTo>
                  <a:cubicBezTo>
                    <a:pt x="456" y="0"/>
                    <a:pt x="413" y="10"/>
                    <a:pt x="367" y="30"/>
                  </a:cubicBezTo>
                  <a:cubicBezTo>
                    <a:pt x="0" y="190"/>
                    <a:pt x="213" y="827"/>
                    <a:pt x="496" y="827"/>
                  </a:cubicBezTo>
                  <a:cubicBezTo>
                    <a:pt x="553" y="827"/>
                    <a:pt x="613" y="801"/>
                    <a:pt x="671" y="741"/>
                  </a:cubicBezTo>
                  <a:cubicBezTo>
                    <a:pt x="683" y="730"/>
                    <a:pt x="694" y="718"/>
                    <a:pt x="705" y="696"/>
                  </a:cubicBezTo>
                  <a:cubicBezTo>
                    <a:pt x="874" y="488"/>
                    <a:pt x="781" y="0"/>
                    <a:pt x="495"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4" name="Google Shape;74;p2"/>
            <p:cNvSpPr/>
            <p:nvPr/>
          </p:nvSpPr>
          <p:spPr>
            <a:xfrm>
              <a:off x="4872900" y="1443375"/>
              <a:ext cx="21950" cy="19350"/>
            </a:xfrm>
            <a:custGeom>
              <a:avLst/>
              <a:gdLst/>
              <a:ahLst/>
              <a:cxnLst/>
              <a:rect l="l" t="t" r="r" b="b"/>
              <a:pathLst>
                <a:path w="878" h="774" extrusionOk="0">
                  <a:moveTo>
                    <a:pt x="435" y="0"/>
                  </a:moveTo>
                  <a:cubicBezTo>
                    <a:pt x="361" y="0"/>
                    <a:pt x="288" y="34"/>
                    <a:pt x="223" y="116"/>
                  </a:cubicBezTo>
                  <a:cubicBezTo>
                    <a:pt x="1" y="387"/>
                    <a:pt x="355" y="773"/>
                    <a:pt x="616" y="773"/>
                  </a:cubicBezTo>
                  <a:cubicBezTo>
                    <a:pt x="712" y="773"/>
                    <a:pt x="796" y="721"/>
                    <a:pt x="832" y="589"/>
                  </a:cubicBezTo>
                  <a:cubicBezTo>
                    <a:pt x="832" y="578"/>
                    <a:pt x="832" y="556"/>
                    <a:pt x="844" y="544"/>
                  </a:cubicBezTo>
                  <a:cubicBezTo>
                    <a:pt x="877" y="307"/>
                    <a:pt x="657" y="0"/>
                    <a:pt x="435"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5" name="Google Shape;75;p2"/>
            <p:cNvSpPr/>
            <p:nvPr/>
          </p:nvSpPr>
          <p:spPr>
            <a:xfrm>
              <a:off x="5045850" y="1414925"/>
              <a:ext cx="29350" cy="16425"/>
            </a:xfrm>
            <a:custGeom>
              <a:avLst/>
              <a:gdLst/>
              <a:ahLst/>
              <a:cxnLst/>
              <a:rect l="l" t="t" r="r" b="b"/>
              <a:pathLst>
                <a:path w="1174" h="657" extrusionOk="0">
                  <a:moveTo>
                    <a:pt x="640" y="0"/>
                  </a:moveTo>
                  <a:cubicBezTo>
                    <a:pt x="351" y="0"/>
                    <a:pt x="1" y="271"/>
                    <a:pt x="233" y="543"/>
                  </a:cubicBezTo>
                  <a:cubicBezTo>
                    <a:pt x="299" y="623"/>
                    <a:pt x="385" y="656"/>
                    <a:pt x="475" y="656"/>
                  </a:cubicBezTo>
                  <a:cubicBezTo>
                    <a:pt x="800" y="656"/>
                    <a:pt x="1174" y="223"/>
                    <a:pt x="820" y="46"/>
                  </a:cubicBezTo>
                  <a:cubicBezTo>
                    <a:pt x="798" y="35"/>
                    <a:pt x="786" y="24"/>
                    <a:pt x="775" y="24"/>
                  </a:cubicBezTo>
                  <a:cubicBezTo>
                    <a:pt x="734" y="8"/>
                    <a:pt x="687" y="0"/>
                    <a:pt x="640"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6" name="Google Shape;76;p2"/>
            <p:cNvSpPr/>
            <p:nvPr/>
          </p:nvSpPr>
          <p:spPr>
            <a:xfrm>
              <a:off x="4784575" y="1240375"/>
              <a:ext cx="29625" cy="16700"/>
            </a:xfrm>
            <a:custGeom>
              <a:avLst/>
              <a:gdLst/>
              <a:ahLst/>
              <a:cxnLst/>
              <a:rect l="l" t="t" r="r" b="b"/>
              <a:pathLst>
                <a:path w="1185" h="668" extrusionOk="0">
                  <a:moveTo>
                    <a:pt x="707" y="1"/>
                  </a:moveTo>
                  <a:cubicBezTo>
                    <a:pt x="375" y="1"/>
                    <a:pt x="0" y="467"/>
                    <a:pt x="371" y="630"/>
                  </a:cubicBezTo>
                  <a:cubicBezTo>
                    <a:pt x="382" y="641"/>
                    <a:pt x="393" y="641"/>
                    <a:pt x="416" y="653"/>
                  </a:cubicBezTo>
                  <a:cubicBezTo>
                    <a:pt x="450" y="663"/>
                    <a:pt x="486" y="668"/>
                    <a:pt x="524" y="668"/>
                  </a:cubicBezTo>
                  <a:cubicBezTo>
                    <a:pt x="815" y="668"/>
                    <a:pt x="1185" y="379"/>
                    <a:pt x="935" y="100"/>
                  </a:cubicBezTo>
                  <a:cubicBezTo>
                    <a:pt x="870" y="30"/>
                    <a:pt x="790" y="1"/>
                    <a:pt x="707"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7" name="Google Shape;77;p2"/>
            <p:cNvSpPr/>
            <p:nvPr/>
          </p:nvSpPr>
          <p:spPr>
            <a:xfrm>
              <a:off x="5225850" y="1184200"/>
              <a:ext cx="26550" cy="15350"/>
            </a:xfrm>
            <a:custGeom>
              <a:avLst/>
              <a:gdLst/>
              <a:ahLst/>
              <a:cxnLst/>
              <a:rect l="l" t="t" r="r" b="b"/>
              <a:pathLst>
                <a:path w="1062" h="614" extrusionOk="0">
                  <a:moveTo>
                    <a:pt x="492" y="1"/>
                  </a:moveTo>
                  <a:cubicBezTo>
                    <a:pt x="249" y="1"/>
                    <a:pt x="0" y="142"/>
                    <a:pt x="109" y="406"/>
                  </a:cubicBezTo>
                  <a:cubicBezTo>
                    <a:pt x="164" y="554"/>
                    <a:pt x="299" y="614"/>
                    <a:pt x="442" y="614"/>
                  </a:cubicBezTo>
                  <a:cubicBezTo>
                    <a:pt x="735" y="614"/>
                    <a:pt x="1062" y="366"/>
                    <a:pt x="820" y="124"/>
                  </a:cubicBezTo>
                  <a:cubicBezTo>
                    <a:pt x="808" y="112"/>
                    <a:pt x="797" y="101"/>
                    <a:pt x="786" y="90"/>
                  </a:cubicBezTo>
                  <a:cubicBezTo>
                    <a:pt x="712" y="30"/>
                    <a:pt x="602" y="1"/>
                    <a:pt x="49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8" name="Google Shape;78;p2"/>
            <p:cNvSpPr/>
            <p:nvPr/>
          </p:nvSpPr>
          <p:spPr>
            <a:xfrm>
              <a:off x="5251400" y="1146550"/>
              <a:ext cx="21975" cy="16275"/>
            </a:xfrm>
            <a:custGeom>
              <a:avLst/>
              <a:gdLst/>
              <a:ahLst/>
              <a:cxnLst/>
              <a:rect l="l" t="t" r="r" b="b"/>
              <a:pathLst>
                <a:path w="879" h="651" extrusionOk="0">
                  <a:moveTo>
                    <a:pt x="312" y="1"/>
                  </a:moveTo>
                  <a:cubicBezTo>
                    <a:pt x="157" y="1"/>
                    <a:pt x="23" y="80"/>
                    <a:pt x="12" y="276"/>
                  </a:cubicBezTo>
                  <a:cubicBezTo>
                    <a:pt x="0" y="524"/>
                    <a:pt x="252" y="651"/>
                    <a:pt x="476" y="651"/>
                  </a:cubicBezTo>
                  <a:cubicBezTo>
                    <a:pt x="690" y="651"/>
                    <a:pt x="879" y="535"/>
                    <a:pt x="791" y="298"/>
                  </a:cubicBezTo>
                  <a:cubicBezTo>
                    <a:pt x="791" y="287"/>
                    <a:pt x="768" y="276"/>
                    <a:pt x="768" y="253"/>
                  </a:cubicBezTo>
                  <a:cubicBezTo>
                    <a:pt x="690" y="103"/>
                    <a:pt x="488" y="1"/>
                    <a:pt x="31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9" name="Google Shape;79;p2"/>
            <p:cNvSpPr/>
            <p:nvPr/>
          </p:nvSpPr>
          <p:spPr>
            <a:xfrm>
              <a:off x="4887350" y="1406375"/>
              <a:ext cx="20850" cy="20450"/>
            </a:xfrm>
            <a:custGeom>
              <a:avLst/>
              <a:gdLst/>
              <a:ahLst/>
              <a:cxnLst/>
              <a:rect l="l" t="t" r="r" b="b"/>
              <a:pathLst>
                <a:path w="834" h="818" extrusionOk="0">
                  <a:moveTo>
                    <a:pt x="401" y="0"/>
                  </a:moveTo>
                  <a:cubicBezTo>
                    <a:pt x="353" y="0"/>
                    <a:pt x="299" y="19"/>
                    <a:pt x="243" y="61"/>
                  </a:cubicBezTo>
                  <a:cubicBezTo>
                    <a:pt x="232" y="61"/>
                    <a:pt x="220" y="72"/>
                    <a:pt x="209" y="83"/>
                  </a:cubicBezTo>
                  <a:cubicBezTo>
                    <a:pt x="1" y="292"/>
                    <a:pt x="23" y="817"/>
                    <a:pt x="347" y="817"/>
                  </a:cubicBezTo>
                  <a:cubicBezTo>
                    <a:pt x="374" y="817"/>
                    <a:pt x="404" y="813"/>
                    <a:pt x="435" y="806"/>
                  </a:cubicBezTo>
                  <a:cubicBezTo>
                    <a:pt x="833" y="708"/>
                    <a:pt x="704" y="0"/>
                    <a:pt x="40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0" name="Google Shape;80;p2"/>
            <p:cNvSpPr/>
            <p:nvPr/>
          </p:nvSpPr>
          <p:spPr>
            <a:xfrm>
              <a:off x="5199250" y="1102675"/>
              <a:ext cx="25475" cy="15400"/>
            </a:xfrm>
            <a:custGeom>
              <a:avLst/>
              <a:gdLst/>
              <a:ahLst/>
              <a:cxnLst/>
              <a:rect l="l" t="t" r="r" b="b"/>
              <a:pathLst>
                <a:path w="1019" h="616" extrusionOk="0">
                  <a:moveTo>
                    <a:pt x="584" y="0"/>
                  </a:moveTo>
                  <a:cubicBezTo>
                    <a:pt x="303" y="0"/>
                    <a:pt x="1" y="211"/>
                    <a:pt x="202" y="462"/>
                  </a:cubicBezTo>
                  <a:cubicBezTo>
                    <a:pt x="213" y="473"/>
                    <a:pt x="225" y="485"/>
                    <a:pt x="236" y="496"/>
                  </a:cubicBezTo>
                  <a:cubicBezTo>
                    <a:pt x="319" y="575"/>
                    <a:pt x="452" y="615"/>
                    <a:pt x="581" y="615"/>
                  </a:cubicBezTo>
                  <a:cubicBezTo>
                    <a:pt x="805" y="615"/>
                    <a:pt x="1018" y="494"/>
                    <a:pt x="947" y="236"/>
                  </a:cubicBezTo>
                  <a:cubicBezTo>
                    <a:pt x="898" y="68"/>
                    <a:pt x="745" y="0"/>
                    <a:pt x="584"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1" name="Google Shape;81;p2"/>
            <p:cNvSpPr/>
            <p:nvPr/>
          </p:nvSpPr>
          <p:spPr>
            <a:xfrm>
              <a:off x="5161950" y="1331025"/>
              <a:ext cx="21000" cy="20400"/>
            </a:xfrm>
            <a:custGeom>
              <a:avLst/>
              <a:gdLst/>
              <a:ahLst/>
              <a:cxnLst/>
              <a:rect l="l" t="t" r="r" b="b"/>
              <a:pathLst>
                <a:path w="840" h="816" extrusionOk="0">
                  <a:moveTo>
                    <a:pt x="498" y="0"/>
                  </a:moveTo>
                  <a:cubicBezTo>
                    <a:pt x="467" y="0"/>
                    <a:pt x="433" y="5"/>
                    <a:pt x="397" y="17"/>
                  </a:cubicBezTo>
                  <a:cubicBezTo>
                    <a:pt x="1" y="123"/>
                    <a:pt x="150" y="816"/>
                    <a:pt x="449" y="816"/>
                  </a:cubicBezTo>
                  <a:cubicBezTo>
                    <a:pt x="499" y="816"/>
                    <a:pt x="554" y="796"/>
                    <a:pt x="611" y="750"/>
                  </a:cubicBezTo>
                  <a:cubicBezTo>
                    <a:pt x="622" y="739"/>
                    <a:pt x="633" y="728"/>
                    <a:pt x="645" y="716"/>
                  </a:cubicBezTo>
                  <a:cubicBezTo>
                    <a:pt x="839" y="512"/>
                    <a:pt x="802" y="0"/>
                    <a:pt x="498"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2" name="Google Shape;82;p2"/>
            <p:cNvSpPr/>
            <p:nvPr/>
          </p:nvSpPr>
          <p:spPr>
            <a:xfrm>
              <a:off x="5101925" y="1326275"/>
              <a:ext cx="25900" cy="15375"/>
            </a:xfrm>
            <a:custGeom>
              <a:avLst/>
              <a:gdLst/>
              <a:ahLst/>
              <a:cxnLst/>
              <a:rect l="l" t="t" r="r" b="b"/>
              <a:pathLst>
                <a:path w="1036" h="615" extrusionOk="0">
                  <a:moveTo>
                    <a:pt x="461" y="0"/>
                  </a:moveTo>
                  <a:cubicBezTo>
                    <a:pt x="227" y="0"/>
                    <a:pt x="0" y="128"/>
                    <a:pt x="89" y="387"/>
                  </a:cubicBezTo>
                  <a:cubicBezTo>
                    <a:pt x="145" y="549"/>
                    <a:pt x="291" y="614"/>
                    <a:pt x="444" y="614"/>
                  </a:cubicBezTo>
                  <a:cubicBezTo>
                    <a:pt x="728" y="614"/>
                    <a:pt x="1036" y="389"/>
                    <a:pt x="823" y="139"/>
                  </a:cubicBezTo>
                  <a:cubicBezTo>
                    <a:pt x="812" y="128"/>
                    <a:pt x="800" y="117"/>
                    <a:pt x="789" y="105"/>
                  </a:cubicBezTo>
                  <a:cubicBezTo>
                    <a:pt x="707" y="35"/>
                    <a:pt x="583" y="0"/>
                    <a:pt x="46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3" name="Google Shape;83;p2"/>
            <p:cNvSpPr/>
            <p:nvPr/>
          </p:nvSpPr>
          <p:spPr>
            <a:xfrm>
              <a:off x="5177775" y="1066050"/>
              <a:ext cx="23300" cy="20000"/>
            </a:xfrm>
            <a:custGeom>
              <a:avLst/>
              <a:gdLst/>
              <a:ahLst/>
              <a:cxnLst/>
              <a:rect l="l" t="t" r="r" b="b"/>
              <a:pathLst>
                <a:path w="932" h="800" extrusionOk="0">
                  <a:moveTo>
                    <a:pt x="578" y="0"/>
                  </a:moveTo>
                  <a:cubicBezTo>
                    <a:pt x="546" y="0"/>
                    <a:pt x="512" y="7"/>
                    <a:pt x="474" y="20"/>
                  </a:cubicBezTo>
                  <a:lnTo>
                    <a:pt x="418" y="43"/>
                  </a:lnTo>
                  <a:cubicBezTo>
                    <a:pt x="136" y="178"/>
                    <a:pt x="0" y="765"/>
                    <a:pt x="418" y="799"/>
                  </a:cubicBezTo>
                  <a:cubicBezTo>
                    <a:pt x="426" y="799"/>
                    <a:pt x="434" y="800"/>
                    <a:pt x="442" y="800"/>
                  </a:cubicBezTo>
                  <a:cubicBezTo>
                    <a:pt x="867" y="800"/>
                    <a:pt x="932" y="0"/>
                    <a:pt x="578"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4" name="Google Shape;84;p2"/>
            <p:cNvSpPr/>
            <p:nvPr/>
          </p:nvSpPr>
          <p:spPr>
            <a:xfrm>
              <a:off x="5236175" y="1229050"/>
              <a:ext cx="22625" cy="20050"/>
            </a:xfrm>
            <a:custGeom>
              <a:avLst/>
              <a:gdLst/>
              <a:ahLst/>
              <a:cxnLst/>
              <a:rect l="l" t="t" r="r" b="b"/>
              <a:pathLst>
                <a:path w="905" h="802" extrusionOk="0">
                  <a:moveTo>
                    <a:pt x="559" y="0"/>
                  </a:moveTo>
                  <a:cubicBezTo>
                    <a:pt x="526" y="0"/>
                    <a:pt x="491" y="7"/>
                    <a:pt x="452" y="22"/>
                  </a:cubicBezTo>
                  <a:lnTo>
                    <a:pt x="407" y="45"/>
                  </a:lnTo>
                  <a:cubicBezTo>
                    <a:pt x="124" y="192"/>
                    <a:pt x="0" y="778"/>
                    <a:pt x="418" y="801"/>
                  </a:cubicBezTo>
                  <a:cubicBezTo>
                    <a:pt x="423" y="801"/>
                    <a:pt x="429" y="801"/>
                    <a:pt x="434" y="801"/>
                  </a:cubicBezTo>
                  <a:cubicBezTo>
                    <a:pt x="863" y="801"/>
                    <a:pt x="905" y="0"/>
                    <a:pt x="55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5" name="Google Shape;85;p2"/>
            <p:cNvSpPr/>
            <p:nvPr/>
          </p:nvSpPr>
          <p:spPr>
            <a:xfrm>
              <a:off x="4786775" y="1358225"/>
              <a:ext cx="21750" cy="20125"/>
            </a:xfrm>
            <a:custGeom>
              <a:avLst/>
              <a:gdLst/>
              <a:ahLst/>
              <a:cxnLst/>
              <a:rect l="l" t="t" r="r" b="b"/>
              <a:pathLst>
                <a:path w="870" h="805" extrusionOk="0">
                  <a:moveTo>
                    <a:pt x="452" y="1"/>
                  </a:moveTo>
                  <a:cubicBezTo>
                    <a:pt x="21" y="1"/>
                    <a:pt x="1" y="805"/>
                    <a:pt x="349" y="805"/>
                  </a:cubicBezTo>
                  <a:cubicBezTo>
                    <a:pt x="384" y="805"/>
                    <a:pt x="422" y="797"/>
                    <a:pt x="463" y="779"/>
                  </a:cubicBezTo>
                  <a:cubicBezTo>
                    <a:pt x="475" y="768"/>
                    <a:pt x="497" y="757"/>
                    <a:pt x="508" y="757"/>
                  </a:cubicBezTo>
                  <a:cubicBezTo>
                    <a:pt x="779" y="599"/>
                    <a:pt x="869" y="1"/>
                    <a:pt x="45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6" name="Google Shape;86;p2"/>
            <p:cNvSpPr/>
            <p:nvPr/>
          </p:nvSpPr>
          <p:spPr>
            <a:xfrm>
              <a:off x="5215775" y="1076250"/>
              <a:ext cx="25450" cy="15425"/>
            </a:xfrm>
            <a:custGeom>
              <a:avLst/>
              <a:gdLst/>
              <a:ahLst/>
              <a:cxnLst/>
              <a:rect l="l" t="t" r="r" b="b"/>
              <a:pathLst>
                <a:path w="1018" h="617" extrusionOk="0">
                  <a:moveTo>
                    <a:pt x="435" y="1"/>
                  </a:moveTo>
                  <a:cubicBezTo>
                    <a:pt x="214" y="1"/>
                    <a:pt x="0" y="122"/>
                    <a:pt x="72" y="379"/>
                  </a:cubicBezTo>
                  <a:cubicBezTo>
                    <a:pt x="121" y="548"/>
                    <a:pt x="275" y="616"/>
                    <a:pt x="436" y="616"/>
                  </a:cubicBezTo>
                  <a:cubicBezTo>
                    <a:pt x="717" y="616"/>
                    <a:pt x="1017" y="409"/>
                    <a:pt x="816" y="165"/>
                  </a:cubicBezTo>
                  <a:cubicBezTo>
                    <a:pt x="805" y="142"/>
                    <a:pt x="794" y="131"/>
                    <a:pt x="771" y="120"/>
                  </a:cubicBezTo>
                  <a:cubicBezTo>
                    <a:pt x="693" y="41"/>
                    <a:pt x="562" y="1"/>
                    <a:pt x="435"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7" name="Google Shape;87;p2"/>
            <p:cNvSpPr/>
            <p:nvPr/>
          </p:nvSpPr>
          <p:spPr>
            <a:xfrm>
              <a:off x="5177925" y="1290100"/>
              <a:ext cx="21875" cy="16050"/>
            </a:xfrm>
            <a:custGeom>
              <a:avLst/>
              <a:gdLst/>
              <a:ahLst/>
              <a:cxnLst/>
              <a:rect l="l" t="t" r="r" b="b"/>
              <a:pathLst>
                <a:path w="875" h="642" extrusionOk="0">
                  <a:moveTo>
                    <a:pt x="413" y="1"/>
                  </a:moveTo>
                  <a:cubicBezTo>
                    <a:pt x="195" y="1"/>
                    <a:pt x="0" y="119"/>
                    <a:pt x="96" y="356"/>
                  </a:cubicBezTo>
                  <a:cubicBezTo>
                    <a:pt x="107" y="367"/>
                    <a:pt x="107" y="390"/>
                    <a:pt x="119" y="401"/>
                  </a:cubicBezTo>
                  <a:cubicBezTo>
                    <a:pt x="195" y="543"/>
                    <a:pt x="396" y="642"/>
                    <a:pt x="572" y="642"/>
                  </a:cubicBezTo>
                  <a:cubicBezTo>
                    <a:pt x="731" y="642"/>
                    <a:pt x="869" y="560"/>
                    <a:pt x="875" y="356"/>
                  </a:cubicBezTo>
                  <a:cubicBezTo>
                    <a:pt x="875" y="119"/>
                    <a:pt x="632" y="1"/>
                    <a:pt x="413"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8" name="Google Shape;88;p2"/>
            <p:cNvSpPr/>
            <p:nvPr/>
          </p:nvSpPr>
          <p:spPr>
            <a:xfrm>
              <a:off x="4845550" y="1021050"/>
              <a:ext cx="209675" cy="170100"/>
            </a:xfrm>
            <a:custGeom>
              <a:avLst/>
              <a:gdLst/>
              <a:ahLst/>
              <a:cxnLst/>
              <a:rect l="l" t="t" r="r" b="b"/>
              <a:pathLst>
                <a:path w="8387" h="6804" extrusionOk="0">
                  <a:moveTo>
                    <a:pt x="5932" y="1"/>
                  </a:moveTo>
                  <a:cubicBezTo>
                    <a:pt x="4184" y="1"/>
                    <a:pt x="1906" y="1175"/>
                    <a:pt x="1215" y="2587"/>
                  </a:cubicBezTo>
                  <a:cubicBezTo>
                    <a:pt x="1" y="4988"/>
                    <a:pt x="3373" y="6803"/>
                    <a:pt x="5303" y="6803"/>
                  </a:cubicBezTo>
                  <a:cubicBezTo>
                    <a:pt x="5632" y="6803"/>
                    <a:pt x="5920" y="6750"/>
                    <a:pt x="6135" y="6638"/>
                  </a:cubicBezTo>
                  <a:lnTo>
                    <a:pt x="8031" y="2723"/>
                  </a:lnTo>
                  <a:cubicBezTo>
                    <a:pt x="8387" y="749"/>
                    <a:pt x="7328" y="1"/>
                    <a:pt x="5932" y="1"/>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9" name="Google Shape;89;p2"/>
            <p:cNvSpPr/>
            <p:nvPr/>
          </p:nvSpPr>
          <p:spPr>
            <a:xfrm>
              <a:off x="4863800" y="1015600"/>
              <a:ext cx="189025" cy="176700"/>
            </a:xfrm>
            <a:custGeom>
              <a:avLst/>
              <a:gdLst/>
              <a:ahLst/>
              <a:cxnLst/>
              <a:rect l="l" t="t" r="r" b="b"/>
              <a:pathLst>
                <a:path w="7561" h="7068" extrusionOk="0">
                  <a:moveTo>
                    <a:pt x="5129" y="0"/>
                  </a:moveTo>
                  <a:cubicBezTo>
                    <a:pt x="5051" y="0"/>
                    <a:pt x="4974" y="2"/>
                    <a:pt x="4898" y="7"/>
                  </a:cubicBezTo>
                  <a:cubicBezTo>
                    <a:pt x="4141" y="63"/>
                    <a:pt x="3397" y="255"/>
                    <a:pt x="2720" y="582"/>
                  </a:cubicBezTo>
                  <a:cubicBezTo>
                    <a:pt x="2020" y="898"/>
                    <a:pt x="1388" y="1338"/>
                    <a:pt x="858" y="1880"/>
                  </a:cubicBezTo>
                  <a:cubicBezTo>
                    <a:pt x="734" y="2027"/>
                    <a:pt x="610" y="2173"/>
                    <a:pt x="497" y="2343"/>
                  </a:cubicBezTo>
                  <a:cubicBezTo>
                    <a:pt x="440" y="2410"/>
                    <a:pt x="395" y="2501"/>
                    <a:pt x="361" y="2580"/>
                  </a:cubicBezTo>
                  <a:cubicBezTo>
                    <a:pt x="305" y="2670"/>
                    <a:pt x="260" y="2760"/>
                    <a:pt x="226" y="2851"/>
                  </a:cubicBezTo>
                  <a:cubicBezTo>
                    <a:pt x="68" y="3212"/>
                    <a:pt x="0" y="3618"/>
                    <a:pt x="34" y="4013"/>
                  </a:cubicBezTo>
                  <a:cubicBezTo>
                    <a:pt x="68" y="4408"/>
                    <a:pt x="215" y="4791"/>
                    <a:pt x="452" y="5107"/>
                  </a:cubicBezTo>
                  <a:cubicBezTo>
                    <a:pt x="677" y="5423"/>
                    <a:pt x="937" y="5694"/>
                    <a:pt x="1241" y="5931"/>
                  </a:cubicBezTo>
                  <a:cubicBezTo>
                    <a:pt x="1839" y="6382"/>
                    <a:pt x="2517" y="6710"/>
                    <a:pt x="3239" y="6902"/>
                  </a:cubicBezTo>
                  <a:cubicBezTo>
                    <a:pt x="3600" y="6992"/>
                    <a:pt x="3972" y="7048"/>
                    <a:pt x="4333" y="7060"/>
                  </a:cubicBezTo>
                  <a:cubicBezTo>
                    <a:pt x="4390" y="7065"/>
                    <a:pt x="4448" y="7067"/>
                    <a:pt x="4505" y="7067"/>
                  </a:cubicBezTo>
                  <a:cubicBezTo>
                    <a:pt x="4819" y="7067"/>
                    <a:pt x="5128" y="6990"/>
                    <a:pt x="5405" y="6856"/>
                  </a:cubicBezTo>
                  <a:lnTo>
                    <a:pt x="5405" y="6856"/>
                  </a:lnTo>
                  <a:cubicBezTo>
                    <a:pt x="5173" y="6942"/>
                    <a:pt x="4929" y="6984"/>
                    <a:pt x="4682" y="6984"/>
                  </a:cubicBezTo>
                  <a:cubicBezTo>
                    <a:pt x="4570" y="6984"/>
                    <a:pt x="4457" y="6976"/>
                    <a:pt x="4345" y="6958"/>
                  </a:cubicBezTo>
                  <a:cubicBezTo>
                    <a:pt x="3983" y="6913"/>
                    <a:pt x="3634" y="6834"/>
                    <a:pt x="3295" y="6710"/>
                  </a:cubicBezTo>
                  <a:cubicBezTo>
                    <a:pt x="2618" y="6484"/>
                    <a:pt x="1997" y="6134"/>
                    <a:pt x="1445" y="5683"/>
                  </a:cubicBezTo>
                  <a:cubicBezTo>
                    <a:pt x="914" y="5231"/>
                    <a:pt x="485" y="4633"/>
                    <a:pt x="440" y="3979"/>
                  </a:cubicBezTo>
                  <a:cubicBezTo>
                    <a:pt x="418" y="3652"/>
                    <a:pt x="474" y="3313"/>
                    <a:pt x="621" y="3020"/>
                  </a:cubicBezTo>
                  <a:cubicBezTo>
                    <a:pt x="655" y="2941"/>
                    <a:pt x="689" y="2862"/>
                    <a:pt x="734" y="2794"/>
                  </a:cubicBezTo>
                  <a:cubicBezTo>
                    <a:pt x="779" y="2715"/>
                    <a:pt x="824" y="2647"/>
                    <a:pt x="869" y="2580"/>
                  </a:cubicBezTo>
                  <a:cubicBezTo>
                    <a:pt x="971" y="2433"/>
                    <a:pt x="1083" y="2309"/>
                    <a:pt x="1196" y="2185"/>
                  </a:cubicBezTo>
                  <a:cubicBezTo>
                    <a:pt x="1693" y="1688"/>
                    <a:pt x="2280" y="1293"/>
                    <a:pt x="2923" y="1022"/>
                  </a:cubicBezTo>
                  <a:cubicBezTo>
                    <a:pt x="3555" y="718"/>
                    <a:pt x="4232" y="526"/>
                    <a:pt x="4931" y="458"/>
                  </a:cubicBezTo>
                  <a:cubicBezTo>
                    <a:pt x="5035" y="450"/>
                    <a:pt x="5139" y="445"/>
                    <a:pt x="5244" y="445"/>
                  </a:cubicBezTo>
                  <a:cubicBezTo>
                    <a:pt x="5825" y="445"/>
                    <a:pt x="6407" y="589"/>
                    <a:pt x="6771" y="1000"/>
                  </a:cubicBezTo>
                  <a:cubicBezTo>
                    <a:pt x="6985" y="1248"/>
                    <a:pt x="7121" y="1553"/>
                    <a:pt x="7166" y="1869"/>
                  </a:cubicBezTo>
                  <a:cubicBezTo>
                    <a:pt x="7210" y="2209"/>
                    <a:pt x="7200" y="2549"/>
                    <a:pt x="7158" y="2878"/>
                  </a:cubicBezTo>
                  <a:lnTo>
                    <a:pt x="7158" y="2878"/>
                  </a:lnTo>
                  <a:cubicBezTo>
                    <a:pt x="6856" y="3538"/>
                    <a:pt x="6554" y="4188"/>
                    <a:pt x="6274" y="4848"/>
                  </a:cubicBezTo>
                  <a:cubicBezTo>
                    <a:pt x="5981" y="5514"/>
                    <a:pt x="5687" y="6179"/>
                    <a:pt x="5405" y="6856"/>
                  </a:cubicBezTo>
                  <a:cubicBezTo>
                    <a:pt x="5766" y="6224"/>
                    <a:pt x="6094" y="5570"/>
                    <a:pt x="6443" y="4938"/>
                  </a:cubicBezTo>
                  <a:cubicBezTo>
                    <a:pt x="6793" y="4295"/>
                    <a:pt x="7109" y="3652"/>
                    <a:pt x="7448" y="3008"/>
                  </a:cubicBezTo>
                  <a:lnTo>
                    <a:pt x="7459" y="2986"/>
                  </a:lnTo>
                  <a:lnTo>
                    <a:pt x="7459" y="2963"/>
                  </a:lnTo>
                  <a:cubicBezTo>
                    <a:pt x="7538" y="2591"/>
                    <a:pt x="7561" y="2207"/>
                    <a:pt x="7527" y="1824"/>
                  </a:cubicBezTo>
                  <a:cubicBezTo>
                    <a:pt x="7493" y="1417"/>
                    <a:pt x="7335" y="1034"/>
                    <a:pt x="7075" y="718"/>
                  </a:cubicBezTo>
                  <a:cubicBezTo>
                    <a:pt x="6805" y="424"/>
                    <a:pt x="6443" y="210"/>
                    <a:pt x="6049" y="108"/>
                  </a:cubicBezTo>
                  <a:cubicBezTo>
                    <a:pt x="5751" y="36"/>
                    <a:pt x="5438" y="0"/>
                    <a:pt x="512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0" name="Google Shape;90;p2"/>
            <p:cNvSpPr/>
            <p:nvPr/>
          </p:nvSpPr>
          <p:spPr>
            <a:xfrm>
              <a:off x="4778875" y="1102975"/>
              <a:ext cx="234450" cy="176625"/>
            </a:xfrm>
            <a:custGeom>
              <a:avLst/>
              <a:gdLst/>
              <a:ahLst/>
              <a:cxnLst/>
              <a:rect l="l" t="t" r="r" b="b"/>
              <a:pathLst>
                <a:path w="9378" h="7065" extrusionOk="0">
                  <a:moveTo>
                    <a:pt x="5853" y="1"/>
                  </a:moveTo>
                  <a:cubicBezTo>
                    <a:pt x="5698" y="1"/>
                    <a:pt x="5537" y="17"/>
                    <a:pt x="5372" y="55"/>
                  </a:cubicBezTo>
                  <a:cubicBezTo>
                    <a:pt x="4187" y="326"/>
                    <a:pt x="3047" y="1003"/>
                    <a:pt x="2156" y="1770"/>
                  </a:cubicBezTo>
                  <a:cubicBezTo>
                    <a:pt x="1005" y="2763"/>
                    <a:pt x="1" y="4738"/>
                    <a:pt x="1106" y="6149"/>
                  </a:cubicBezTo>
                  <a:cubicBezTo>
                    <a:pt x="1655" y="6820"/>
                    <a:pt x="2458" y="7064"/>
                    <a:pt x="3292" y="7064"/>
                  </a:cubicBezTo>
                  <a:cubicBezTo>
                    <a:pt x="4141" y="7064"/>
                    <a:pt x="5022" y="6811"/>
                    <a:pt x="5699" y="6498"/>
                  </a:cubicBezTo>
                  <a:cubicBezTo>
                    <a:pt x="7471" y="5720"/>
                    <a:pt x="9378" y="3869"/>
                    <a:pt x="8238" y="1759"/>
                  </a:cubicBezTo>
                  <a:lnTo>
                    <a:pt x="7663" y="755"/>
                  </a:lnTo>
                  <a:cubicBezTo>
                    <a:pt x="7663" y="755"/>
                    <a:pt x="6900" y="1"/>
                    <a:pt x="5853" y="1"/>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1" name="Google Shape;91;p2"/>
            <p:cNvSpPr/>
            <p:nvPr/>
          </p:nvSpPr>
          <p:spPr>
            <a:xfrm>
              <a:off x="4787900" y="1101200"/>
              <a:ext cx="209350" cy="184025"/>
            </a:xfrm>
            <a:custGeom>
              <a:avLst/>
              <a:gdLst/>
              <a:ahLst/>
              <a:cxnLst/>
              <a:rect l="l" t="t" r="r" b="b"/>
              <a:pathLst>
                <a:path w="8374" h="7361" extrusionOk="0">
                  <a:moveTo>
                    <a:pt x="5412" y="1"/>
                  </a:moveTo>
                  <a:cubicBezTo>
                    <a:pt x="5387" y="1"/>
                    <a:pt x="5363" y="1"/>
                    <a:pt x="5338" y="2"/>
                  </a:cubicBezTo>
                  <a:cubicBezTo>
                    <a:pt x="5225" y="13"/>
                    <a:pt x="5112" y="25"/>
                    <a:pt x="4977" y="36"/>
                  </a:cubicBezTo>
                  <a:lnTo>
                    <a:pt x="4627" y="137"/>
                  </a:lnTo>
                  <a:cubicBezTo>
                    <a:pt x="4368" y="194"/>
                    <a:pt x="4119" y="273"/>
                    <a:pt x="3871" y="374"/>
                  </a:cubicBezTo>
                  <a:cubicBezTo>
                    <a:pt x="3623" y="499"/>
                    <a:pt x="3341" y="589"/>
                    <a:pt x="3081" y="747"/>
                  </a:cubicBezTo>
                  <a:cubicBezTo>
                    <a:pt x="2833" y="905"/>
                    <a:pt x="2540" y="1040"/>
                    <a:pt x="2291" y="1232"/>
                  </a:cubicBezTo>
                  <a:cubicBezTo>
                    <a:pt x="2043" y="1435"/>
                    <a:pt x="1761" y="1604"/>
                    <a:pt x="1513" y="1830"/>
                  </a:cubicBezTo>
                  <a:cubicBezTo>
                    <a:pt x="1253" y="2078"/>
                    <a:pt x="1028" y="2338"/>
                    <a:pt x="824" y="2620"/>
                  </a:cubicBezTo>
                  <a:cubicBezTo>
                    <a:pt x="430" y="3207"/>
                    <a:pt x="91" y="3895"/>
                    <a:pt x="46" y="4685"/>
                  </a:cubicBezTo>
                  <a:cubicBezTo>
                    <a:pt x="1" y="5497"/>
                    <a:pt x="351" y="6276"/>
                    <a:pt x="982" y="6784"/>
                  </a:cubicBezTo>
                  <a:cubicBezTo>
                    <a:pt x="1542" y="7208"/>
                    <a:pt x="2225" y="7361"/>
                    <a:pt x="2877" y="7361"/>
                  </a:cubicBezTo>
                  <a:cubicBezTo>
                    <a:pt x="2988" y="7361"/>
                    <a:pt x="3097" y="7356"/>
                    <a:pt x="3205" y="7348"/>
                  </a:cubicBezTo>
                  <a:cubicBezTo>
                    <a:pt x="3928" y="7292"/>
                    <a:pt x="4639" y="7111"/>
                    <a:pt x="5304" y="6806"/>
                  </a:cubicBezTo>
                  <a:cubicBezTo>
                    <a:pt x="5474" y="6739"/>
                    <a:pt x="5609" y="6682"/>
                    <a:pt x="5767" y="6592"/>
                  </a:cubicBezTo>
                  <a:cubicBezTo>
                    <a:pt x="5925" y="6502"/>
                    <a:pt x="6072" y="6423"/>
                    <a:pt x="6218" y="6332"/>
                  </a:cubicBezTo>
                  <a:cubicBezTo>
                    <a:pt x="6500" y="6152"/>
                    <a:pt x="6760" y="5949"/>
                    <a:pt x="7008" y="5723"/>
                  </a:cubicBezTo>
                  <a:cubicBezTo>
                    <a:pt x="7471" y="5328"/>
                    <a:pt x="7832" y="4832"/>
                    <a:pt x="8091" y="4279"/>
                  </a:cubicBezTo>
                  <a:cubicBezTo>
                    <a:pt x="8306" y="3793"/>
                    <a:pt x="8374" y="3263"/>
                    <a:pt x="8272" y="2755"/>
                  </a:cubicBezTo>
                  <a:cubicBezTo>
                    <a:pt x="8204" y="2372"/>
                    <a:pt x="8058" y="1999"/>
                    <a:pt x="7843" y="1672"/>
                  </a:cubicBezTo>
                  <a:lnTo>
                    <a:pt x="7302" y="826"/>
                  </a:lnTo>
                  <a:lnTo>
                    <a:pt x="7776" y="1717"/>
                  </a:lnTo>
                  <a:cubicBezTo>
                    <a:pt x="7956" y="2044"/>
                    <a:pt x="8069" y="2406"/>
                    <a:pt x="8114" y="2778"/>
                  </a:cubicBezTo>
                  <a:cubicBezTo>
                    <a:pt x="8159" y="3252"/>
                    <a:pt x="8069" y="3726"/>
                    <a:pt x="7855" y="4155"/>
                  </a:cubicBezTo>
                  <a:cubicBezTo>
                    <a:pt x="7595" y="4662"/>
                    <a:pt x="7234" y="5102"/>
                    <a:pt x="6783" y="5464"/>
                  </a:cubicBezTo>
                  <a:cubicBezTo>
                    <a:pt x="6546" y="5655"/>
                    <a:pt x="6286" y="5836"/>
                    <a:pt x="6026" y="5994"/>
                  </a:cubicBezTo>
                  <a:cubicBezTo>
                    <a:pt x="5891" y="6073"/>
                    <a:pt x="5756" y="6152"/>
                    <a:pt x="5609" y="6220"/>
                  </a:cubicBezTo>
                  <a:cubicBezTo>
                    <a:pt x="5462" y="6287"/>
                    <a:pt x="5293" y="6366"/>
                    <a:pt x="5146" y="6423"/>
                  </a:cubicBezTo>
                  <a:cubicBezTo>
                    <a:pt x="4526" y="6694"/>
                    <a:pt x="3860" y="6863"/>
                    <a:pt x="3194" y="6897"/>
                  </a:cubicBezTo>
                  <a:cubicBezTo>
                    <a:pt x="3116" y="6902"/>
                    <a:pt x="3037" y="6905"/>
                    <a:pt x="2958" y="6905"/>
                  </a:cubicBezTo>
                  <a:cubicBezTo>
                    <a:pt x="2355" y="6905"/>
                    <a:pt x="1747" y="6749"/>
                    <a:pt x="1298" y="6400"/>
                  </a:cubicBezTo>
                  <a:cubicBezTo>
                    <a:pt x="768" y="6005"/>
                    <a:pt x="475" y="5362"/>
                    <a:pt x="509" y="4696"/>
                  </a:cubicBezTo>
                  <a:cubicBezTo>
                    <a:pt x="531" y="4042"/>
                    <a:pt x="824" y="3410"/>
                    <a:pt x="1174" y="2868"/>
                  </a:cubicBezTo>
                  <a:cubicBezTo>
                    <a:pt x="1355" y="2597"/>
                    <a:pt x="1558" y="2349"/>
                    <a:pt x="1784" y="2123"/>
                  </a:cubicBezTo>
                  <a:cubicBezTo>
                    <a:pt x="2009" y="1909"/>
                    <a:pt x="2269" y="1717"/>
                    <a:pt x="2506" y="1525"/>
                  </a:cubicBezTo>
                  <a:cubicBezTo>
                    <a:pt x="2743" y="1334"/>
                    <a:pt x="3002" y="1187"/>
                    <a:pt x="3251" y="1018"/>
                  </a:cubicBezTo>
                  <a:cubicBezTo>
                    <a:pt x="3488" y="882"/>
                    <a:pt x="3725" y="747"/>
                    <a:pt x="3973" y="634"/>
                  </a:cubicBezTo>
                  <a:cubicBezTo>
                    <a:pt x="4210" y="521"/>
                    <a:pt x="4458" y="431"/>
                    <a:pt x="4706" y="352"/>
                  </a:cubicBezTo>
                  <a:lnTo>
                    <a:pt x="5045" y="239"/>
                  </a:lnTo>
                  <a:lnTo>
                    <a:pt x="5361" y="183"/>
                  </a:lnTo>
                  <a:cubicBezTo>
                    <a:pt x="5445" y="172"/>
                    <a:pt x="5528" y="167"/>
                    <a:pt x="5612" y="167"/>
                  </a:cubicBezTo>
                  <a:cubicBezTo>
                    <a:pt x="5900" y="167"/>
                    <a:pt x="6184" y="227"/>
                    <a:pt x="6455" y="341"/>
                  </a:cubicBezTo>
                  <a:cubicBezTo>
                    <a:pt x="6681" y="420"/>
                    <a:pt x="6895" y="532"/>
                    <a:pt x="7098" y="668"/>
                  </a:cubicBezTo>
                  <a:cubicBezTo>
                    <a:pt x="7234" y="758"/>
                    <a:pt x="7302" y="826"/>
                    <a:pt x="7302" y="826"/>
                  </a:cubicBezTo>
                  <a:cubicBezTo>
                    <a:pt x="7245" y="758"/>
                    <a:pt x="7177" y="702"/>
                    <a:pt x="7110" y="645"/>
                  </a:cubicBezTo>
                  <a:cubicBezTo>
                    <a:pt x="6918" y="487"/>
                    <a:pt x="6704" y="352"/>
                    <a:pt x="6478" y="250"/>
                  </a:cubicBezTo>
                  <a:cubicBezTo>
                    <a:pt x="6150" y="81"/>
                    <a:pt x="5782" y="1"/>
                    <a:pt x="541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2" name="Google Shape;92;p2"/>
            <p:cNvSpPr/>
            <p:nvPr/>
          </p:nvSpPr>
          <p:spPr>
            <a:xfrm>
              <a:off x="4937975" y="1022550"/>
              <a:ext cx="273675" cy="163450"/>
            </a:xfrm>
            <a:custGeom>
              <a:avLst/>
              <a:gdLst/>
              <a:ahLst/>
              <a:cxnLst/>
              <a:rect l="l" t="t" r="r" b="b"/>
              <a:pathLst>
                <a:path w="10947" h="6538" extrusionOk="0">
                  <a:moveTo>
                    <a:pt x="5556" y="0"/>
                  </a:moveTo>
                  <a:cubicBezTo>
                    <a:pt x="5453" y="0"/>
                    <a:pt x="5354" y="4"/>
                    <a:pt x="5259" y="11"/>
                  </a:cubicBezTo>
                  <a:cubicBezTo>
                    <a:pt x="2901" y="203"/>
                    <a:pt x="1" y="3159"/>
                    <a:pt x="2088" y="5348"/>
                  </a:cubicBezTo>
                  <a:cubicBezTo>
                    <a:pt x="2877" y="6168"/>
                    <a:pt x="4430" y="6537"/>
                    <a:pt x="5922" y="6537"/>
                  </a:cubicBezTo>
                  <a:cubicBezTo>
                    <a:pt x="7120" y="6537"/>
                    <a:pt x="8278" y="6300"/>
                    <a:pt x="8972" y="5867"/>
                  </a:cubicBezTo>
                  <a:lnTo>
                    <a:pt x="9931" y="5089"/>
                  </a:lnTo>
                  <a:cubicBezTo>
                    <a:pt x="10947" y="4886"/>
                    <a:pt x="10089" y="2132"/>
                    <a:pt x="9694" y="1625"/>
                  </a:cubicBezTo>
                  <a:cubicBezTo>
                    <a:pt x="8835" y="608"/>
                    <a:pt x="6895" y="0"/>
                    <a:pt x="5556"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3" name="Google Shape;93;p2"/>
            <p:cNvSpPr/>
            <p:nvPr/>
          </p:nvSpPr>
          <p:spPr>
            <a:xfrm>
              <a:off x="4961400" y="1017450"/>
              <a:ext cx="238125" cy="172100"/>
            </a:xfrm>
            <a:custGeom>
              <a:avLst/>
              <a:gdLst/>
              <a:ahLst/>
              <a:cxnLst/>
              <a:rect l="l" t="t" r="r" b="b"/>
              <a:pathLst>
                <a:path w="9525" h="6884" extrusionOk="0">
                  <a:moveTo>
                    <a:pt x="4300" y="1"/>
                  </a:moveTo>
                  <a:lnTo>
                    <a:pt x="4119" y="23"/>
                  </a:lnTo>
                  <a:cubicBezTo>
                    <a:pt x="3860" y="68"/>
                    <a:pt x="3600" y="125"/>
                    <a:pt x="3363" y="204"/>
                  </a:cubicBezTo>
                  <a:cubicBezTo>
                    <a:pt x="3115" y="283"/>
                    <a:pt x="2878" y="384"/>
                    <a:pt x="2652" y="508"/>
                  </a:cubicBezTo>
                  <a:cubicBezTo>
                    <a:pt x="2201" y="745"/>
                    <a:pt x="1772" y="1039"/>
                    <a:pt x="1411" y="1400"/>
                  </a:cubicBezTo>
                  <a:cubicBezTo>
                    <a:pt x="1027" y="1750"/>
                    <a:pt x="723" y="2178"/>
                    <a:pt x="508" y="2652"/>
                  </a:cubicBezTo>
                  <a:cubicBezTo>
                    <a:pt x="1" y="3634"/>
                    <a:pt x="170" y="4830"/>
                    <a:pt x="937" y="5620"/>
                  </a:cubicBezTo>
                  <a:cubicBezTo>
                    <a:pt x="1309" y="5993"/>
                    <a:pt x="1750" y="6286"/>
                    <a:pt x="2246" y="6466"/>
                  </a:cubicBezTo>
                  <a:cubicBezTo>
                    <a:pt x="2720" y="6647"/>
                    <a:pt x="3205" y="6760"/>
                    <a:pt x="3713" y="6816"/>
                  </a:cubicBezTo>
                  <a:cubicBezTo>
                    <a:pt x="4059" y="6863"/>
                    <a:pt x="4405" y="6883"/>
                    <a:pt x="4755" y="6883"/>
                  </a:cubicBezTo>
                  <a:cubicBezTo>
                    <a:pt x="4907" y="6883"/>
                    <a:pt x="5060" y="6880"/>
                    <a:pt x="5214" y="6873"/>
                  </a:cubicBezTo>
                  <a:cubicBezTo>
                    <a:pt x="5710" y="6861"/>
                    <a:pt x="6207" y="6794"/>
                    <a:pt x="6692" y="6670"/>
                  </a:cubicBezTo>
                  <a:cubicBezTo>
                    <a:pt x="7177" y="6568"/>
                    <a:pt x="7651" y="6376"/>
                    <a:pt x="8069" y="6117"/>
                  </a:cubicBezTo>
                  <a:lnTo>
                    <a:pt x="8994" y="5293"/>
                  </a:lnTo>
                  <a:lnTo>
                    <a:pt x="7990" y="6026"/>
                  </a:lnTo>
                  <a:cubicBezTo>
                    <a:pt x="7550" y="6252"/>
                    <a:pt x="7087" y="6399"/>
                    <a:pt x="6613" y="6466"/>
                  </a:cubicBezTo>
                  <a:cubicBezTo>
                    <a:pt x="6139" y="6545"/>
                    <a:pt x="5654" y="6591"/>
                    <a:pt x="5169" y="6591"/>
                  </a:cubicBezTo>
                  <a:cubicBezTo>
                    <a:pt x="5139" y="6591"/>
                    <a:pt x="5109" y="6591"/>
                    <a:pt x="5079" y="6591"/>
                  </a:cubicBezTo>
                  <a:cubicBezTo>
                    <a:pt x="4150" y="6591"/>
                    <a:pt x="3233" y="6422"/>
                    <a:pt x="2359" y="6094"/>
                  </a:cubicBezTo>
                  <a:cubicBezTo>
                    <a:pt x="1930" y="5925"/>
                    <a:pt x="1546" y="5665"/>
                    <a:pt x="1230" y="5338"/>
                  </a:cubicBezTo>
                  <a:cubicBezTo>
                    <a:pt x="926" y="4999"/>
                    <a:pt x="734" y="4593"/>
                    <a:pt x="666" y="4142"/>
                  </a:cubicBezTo>
                  <a:cubicBezTo>
                    <a:pt x="610" y="3702"/>
                    <a:pt x="689" y="3250"/>
                    <a:pt x="903" y="2844"/>
                  </a:cubicBezTo>
                  <a:cubicBezTo>
                    <a:pt x="1106" y="2427"/>
                    <a:pt x="1377" y="2054"/>
                    <a:pt x="1716" y="1738"/>
                  </a:cubicBezTo>
                  <a:cubicBezTo>
                    <a:pt x="2043" y="1400"/>
                    <a:pt x="2427" y="1118"/>
                    <a:pt x="2844" y="903"/>
                  </a:cubicBezTo>
                  <a:cubicBezTo>
                    <a:pt x="3047" y="791"/>
                    <a:pt x="3262" y="700"/>
                    <a:pt x="3476" y="610"/>
                  </a:cubicBezTo>
                  <a:cubicBezTo>
                    <a:pt x="3702" y="542"/>
                    <a:pt x="3927" y="486"/>
                    <a:pt x="4153" y="452"/>
                  </a:cubicBezTo>
                  <a:lnTo>
                    <a:pt x="4334" y="418"/>
                  </a:lnTo>
                  <a:lnTo>
                    <a:pt x="4841" y="418"/>
                  </a:lnTo>
                  <a:cubicBezTo>
                    <a:pt x="5078" y="452"/>
                    <a:pt x="5315" y="452"/>
                    <a:pt x="5552" y="508"/>
                  </a:cubicBezTo>
                  <a:cubicBezTo>
                    <a:pt x="5789" y="542"/>
                    <a:pt x="6026" y="587"/>
                    <a:pt x="6252" y="655"/>
                  </a:cubicBezTo>
                  <a:cubicBezTo>
                    <a:pt x="6489" y="712"/>
                    <a:pt x="6715" y="779"/>
                    <a:pt x="6940" y="869"/>
                  </a:cubicBezTo>
                  <a:cubicBezTo>
                    <a:pt x="7380" y="1027"/>
                    <a:pt x="7798" y="1242"/>
                    <a:pt x="8193" y="1513"/>
                  </a:cubicBezTo>
                  <a:cubicBezTo>
                    <a:pt x="8283" y="1580"/>
                    <a:pt x="8385" y="1671"/>
                    <a:pt x="8475" y="1750"/>
                  </a:cubicBezTo>
                  <a:lnTo>
                    <a:pt x="8610" y="1874"/>
                  </a:lnTo>
                  <a:cubicBezTo>
                    <a:pt x="8622" y="1896"/>
                    <a:pt x="8678" y="1930"/>
                    <a:pt x="8667" y="1930"/>
                  </a:cubicBezTo>
                  <a:lnTo>
                    <a:pt x="8712" y="1998"/>
                  </a:lnTo>
                  <a:cubicBezTo>
                    <a:pt x="8825" y="2201"/>
                    <a:pt x="8926" y="2415"/>
                    <a:pt x="9017" y="2630"/>
                  </a:cubicBezTo>
                  <a:cubicBezTo>
                    <a:pt x="9186" y="3081"/>
                    <a:pt x="9321" y="3555"/>
                    <a:pt x="9389" y="4029"/>
                  </a:cubicBezTo>
                  <a:cubicBezTo>
                    <a:pt x="9423" y="4266"/>
                    <a:pt x="9434" y="4514"/>
                    <a:pt x="9400" y="4751"/>
                  </a:cubicBezTo>
                  <a:cubicBezTo>
                    <a:pt x="9366" y="4988"/>
                    <a:pt x="9254" y="5236"/>
                    <a:pt x="8994" y="5293"/>
                  </a:cubicBezTo>
                  <a:cubicBezTo>
                    <a:pt x="9254" y="5270"/>
                    <a:pt x="9423" y="4999"/>
                    <a:pt x="9468" y="4763"/>
                  </a:cubicBezTo>
                  <a:cubicBezTo>
                    <a:pt x="9513" y="4526"/>
                    <a:pt x="9524" y="4266"/>
                    <a:pt x="9513" y="4018"/>
                  </a:cubicBezTo>
                  <a:cubicBezTo>
                    <a:pt x="9468" y="3521"/>
                    <a:pt x="9378" y="3036"/>
                    <a:pt x="9231" y="2562"/>
                  </a:cubicBezTo>
                  <a:cubicBezTo>
                    <a:pt x="9152" y="2314"/>
                    <a:pt x="9050" y="2077"/>
                    <a:pt x="8926" y="1851"/>
                  </a:cubicBezTo>
                  <a:lnTo>
                    <a:pt x="8881" y="1772"/>
                  </a:lnTo>
                  <a:cubicBezTo>
                    <a:pt x="8859" y="1738"/>
                    <a:pt x="8825" y="1705"/>
                    <a:pt x="8802" y="1682"/>
                  </a:cubicBezTo>
                  <a:lnTo>
                    <a:pt x="8667" y="1558"/>
                  </a:lnTo>
                  <a:cubicBezTo>
                    <a:pt x="8588" y="1456"/>
                    <a:pt x="8498" y="1377"/>
                    <a:pt x="8407" y="1298"/>
                  </a:cubicBezTo>
                  <a:cubicBezTo>
                    <a:pt x="8001" y="982"/>
                    <a:pt x="7561" y="723"/>
                    <a:pt x="7087" y="531"/>
                  </a:cubicBezTo>
                  <a:cubicBezTo>
                    <a:pt x="6850" y="429"/>
                    <a:pt x="6624" y="350"/>
                    <a:pt x="6376" y="283"/>
                  </a:cubicBezTo>
                  <a:cubicBezTo>
                    <a:pt x="6139" y="204"/>
                    <a:pt x="5891" y="147"/>
                    <a:pt x="5643" y="102"/>
                  </a:cubicBezTo>
                  <a:cubicBezTo>
                    <a:pt x="5394" y="46"/>
                    <a:pt x="5146" y="34"/>
                    <a:pt x="4887"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4" name="Google Shape;94;p2"/>
            <p:cNvSpPr/>
            <p:nvPr/>
          </p:nvSpPr>
          <p:spPr>
            <a:xfrm>
              <a:off x="4795800" y="1115325"/>
              <a:ext cx="244075" cy="269300"/>
            </a:xfrm>
            <a:custGeom>
              <a:avLst/>
              <a:gdLst/>
              <a:ahLst/>
              <a:cxnLst/>
              <a:rect l="l" t="t" r="r" b="b"/>
              <a:pathLst>
                <a:path w="9763" h="10772" extrusionOk="0">
                  <a:moveTo>
                    <a:pt x="6856" y="1"/>
                  </a:moveTo>
                  <a:cubicBezTo>
                    <a:pt x="6850" y="1"/>
                    <a:pt x="6844" y="1"/>
                    <a:pt x="6839" y="1"/>
                  </a:cubicBezTo>
                  <a:cubicBezTo>
                    <a:pt x="5282" y="80"/>
                    <a:pt x="3431" y="1130"/>
                    <a:pt x="2280" y="2427"/>
                  </a:cubicBezTo>
                  <a:cubicBezTo>
                    <a:pt x="1197" y="3657"/>
                    <a:pt x="678" y="4549"/>
                    <a:pt x="294" y="6151"/>
                  </a:cubicBezTo>
                  <a:cubicBezTo>
                    <a:pt x="1" y="7562"/>
                    <a:pt x="621" y="8871"/>
                    <a:pt x="1817" y="9852"/>
                  </a:cubicBezTo>
                  <a:cubicBezTo>
                    <a:pt x="2569" y="10454"/>
                    <a:pt x="3812" y="10771"/>
                    <a:pt x="5087" y="10771"/>
                  </a:cubicBezTo>
                  <a:cubicBezTo>
                    <a:pt x="7374" y="10771"/>
                    <a:pt x="9763" y="9752"/>
                    <a:pt x="9604" y="7528"/>
                  </a:cubicBezTo>
                  <a:lnTo>
                    <a:pt x="9107" y="6806"/>
                  </a:lnTo>
                  <a:cubicBezTo>
                    <a:pt x="8882" y="5683"/>
                    <a:pt x="7987" y="1"/>
                    <a:pt x="6856" y="1"/>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5" name="Google Shape;95;p2"/>
            <p:cNvSpPr/>
            <p:nvPr/>
          </p:nvSpPr>
          <p:spPr>
            <a:xfrm>
              <a:off x="4794675" y="1111225"/>
              <a:ext cx="243775" cy="277900"/>
            </a:xfrm>
            <a:custGeom>
              <a:avLst/>
              <a:gdLst/>
              <a:ahLst/>
              <a:cxnLst/>
              <a:rect l="l" t="t" r="r" b="b"/>
              <a:pathLst>
                <a:path w="9751" h="11116" extrusionOk="0">
                  <a:moveTo>
                    <a:pt x="6871" y="0"/>
                  </a:moveTo>
                  <a:cubicBezTo>
                    <a:pt x="6834" y="0"/>
                    <a:pt x="6797" y="3"/>
                    <a:pt x="6760" y="7"/>
                  </a:cubicBezTo>
                  <a:lnTo>
                    <a:pt x="6512" y="41"/>
                  </a:lnTo>
                  <a:cubicBezTo>
                    <a:pt x="6354" y="52"/>
                    <a:pt x="6184" y="75"/>
                    <a:pt x="6026" y="120"/>
                  </a:cubicBezTo>
                  <a:cubicBezTo>
                    <a:pt x="5868" y="165"/>
                    <a:pt x="5688" y="188"/>
                    <a:pt x="5541" y="244"/>
                  </a:cubicBezTo>
                  <a:cubicBezTo>
                    <a:pt x="5225" y="346"/>
                    <a:pt x="4909" y="470"/>
                    <a:pt x="4616" y="617"/>
                  </a:cubicBezTo>
                  <a:cubicBezTo>
                    <a:pt x="4322" y="763"/>
                    <a:pt x="4029" y="921"/>
                    <a:pt x="3758" y="1102"/>
                  </a:cubicBezTo>
                  <a:cubicBezTo>
                    <a:pt x="3476" y="1282"/>
                    <a:pt x="3217" y="1474"/>
                    <a:pt x="2957" y="1689"/>
                  </a:cubicBezTo>
                  <a:cubicBezTo>
                    <a:pt x="2438" y="2095"/>
                    <a:pt x="2009" y="2625"/>
                    <a:pt x="1603" y="3110"/>
                  </a:cubicBezTo>
                  <a:cubicBezTo>
                    <a:pt x="1400" y="3370"/>
                    <a:pt x="1208" y="3641"/>
                    <a:pt x="1039" y="3923"/>
                  </a:cubicBezTo>
                  <a:cubicBezTo>
                    <a:pt x="858" y="4205"/>
                    <a:pt x="711" y="4498"/>
                    <a:pt x="587" y="4814"/>
                  </a:cubicBezTo>
                  <a:cubicBezTo>
                    <a:pt x="441" y="5108"/>
                    <a:pt x="339" y="5424"/>
                    <a:pt x="260" y="5751"/>
                  </a:cubicBezTo>
                  <a:lnTo>
                    <a:pt x="113" y="6225"/>
                  </a:lnTo>
                  <a:cubicBezTo>
                    <a:pt x="80" y="6428"/>
                    <a:pt x="68" y="6552"/>
                    <a:pt x="46" y="6721"/>
                  </a:cubicBezTo>
                  <a:cubicBezTo>
                    <a:pt x="1" y="7410"/>
                    <a:pt x="147" y="8109"/>
                    <a:pt x="486" y="8719"/>
                  </a:cubicBezTo>
                  <a:cubicBezTo>
                    <a:pt x="813" y="9305"/>
                    <a:pt x="1264" y="9824"/>
                    <a:pt x="1795" y="10242"/>
                  </a:cubicBezTo>
                  <a:cubicBezTo>
                    <a:pt x="2348" y="10626"/>
                    <a:pt x="2991" y="10885"/>
                    <a:pt x="3657" y="10987"/>
                  </a:cubicBezTo>
                  <a:cubicBezTo>
                    <a:pt x="4105" y="11073"/>
                    <a:pt x="4559" y="11115"/>
                    <a:pt x="5012" y="11115"/>
                  </a:cubicBezTo>
                  <a:cubicBezTo>
                    <a:pt x="5870" y="11115"/>
                    <a:pt x="6726" y="10962"/>
                    <a:pt x="7538" y="10659"/>
                  </a:cubicBezTo>
                  <a:cubicBezTo>
                    <a:pt x="8159" y="10434"/>
                    <a:pt x="8723" y="10050"/>
                    <a:pt x="9152" y="9542"/>
                  </a:cubicBezTo>
                  <a:cubicBezTo>
                    <a:pt x="9558" y="9023"/>
                    <a:pt x="9750" y="8358"/>
                    <a:pt x="9682" y="7692"/>
                  </a:cubicBezTo>
                  <a:lnTo>
                    <a:pt x="9682" y="7680"/>
                  </a:lnTo>
                  <a:lnTo>
                    <a:pt x="9152" y="6970"/>
                  </a:lnTo>
                  <a:lnTo>
                    <a:pt x="9626" y="7714"/>
                  </a:lnTo>
                  <a:lnTo>
                    <a:pt x="9626" y="7692"/>
                  </a:lnTo>
                  <a:lnTo>
                    <a:pt x="9626" y="7692"/>
                  </a:lnTo>
                  <a:cubicBezTo>
                    <a:pt x="9660" y="8324"/>
                    <a:pt x="9445" y="8956"/>
                    <a:pt x="9028" y="9430"/>
                  </a:cubicBezTo>
                  <a:cubicBezTo>
                    <a:pt x="8588" y="9881"/>
                    <a:pt x="8046" y="10219"/>
                    <a:pt x="7459" y="10411"/>
                  </a:cubicBezTo>
                  <a:cubicBezTo>
                    <a:pt x="6745" y="10645"/>
                    <a:pt x="6004" y="10764"/>
                    <a:pt x="5260" y="10764"/>
                  </a:cubicBezTo>
                  <a:cubicBezTo>
                    <a:pt x="4746" y="10764"/>
                    <a:pt x="4232" y="10707"/>
                    <a:pt x="3724" y="10592"/>
                  </a:cubicBezTo>
                  <a:cubicBezTo>
                    <a:pt x="3126" y="10456"/>
                    <a:pt x="2528" y="10265"/>
                    <a:pt x="2043" y="9892"/>
                  </a:cubicBezTo>
                  <a:cubicBezTo>
                    <a:pt x="1569" y="9508"/>
                    <a:pt x="1174" y="9035"/>
                    <a:pt x="881" y="8504"/>
                  </a:cubicBezTo>
                  <a:cubicBezTo>
                    <a:pt x="587" y="7974"/>
                    <a:pt x="463" y="7376"/>
                    <a:pt x="508" y="6778"/>
                  </a:cubicBezTo>
                  <a:cubicBezTo>
                    <a:pt x="531" y="6631"/>
                    <a:pt x="553" y="6428"/>
                    <a:pt x="576" y="6326"/>
                  </a:cubicBezTo>
                  <a:lnTo>
                    <a:pt x="711" y="5875"/>
                  </a:lnTo>
                  <a:cubicBezTo>
                    <a:pt x="790" y="5570"/>
                    <a:pt x="892" y="5277"/>
                    <a:pt x="1016" y="4995"/>
                  </a:cubicBezTo>
                  <a:cubicBezTo>
                    <a:pt x="1129" y="4701"/>
                    <a:pt x="1276" y="4419"/>
                    <a:pt x="1434" y="4160"/>
                  </a:cubicBezTo>
                  <a:cubicBezTo>
                    <a:pt x="1592" y="3889"/>
                    <a:pt x="1772" y="3641"/>
                    <a:pt x="1964" y="3392"/>
                  </a:cubicBezTo>
                  <a:cubicBezTo>
                    <a:pt x="2370" y="2885"/>
                    <a:pt x="2754" y="2411"/>
                    <a:pt x="3239" y="2016"/>
                  </a:cubicBezTo>
                  <a:cubicBezTo>
                    <a:pt x="3476" y="1813"/>
                    <a:pt x="3724" y="1621"/>
                    <a:pt x="3984" y="1452"/>
                  </a:cubicBezTo>
                  <a:cubicBezTo>
                    <a:pt x="4255" y="1282"/>
                    <a:pt x="4526" y="1124"/>
                    <a:pt x="4808" y="978"/>
                  </a:cubicBezTo>
                  <a:cubicBezTo>
                    <a:pt x="5078" y="842"/>
                    <a:pt x="5372" y="718"/>
                    <a:pt x="5665" y="617"/>
                  </a:cubicBezTo>
                  <a:cubicBezTo>
                    <a:pt x="5812" y="560"/>
                    <a:pt x="5959" y="526"/>
                    <a:pt x="6105" y="492"/>
                  </a:cubicBezTo>
                  <a:lnTo>
                    <a:pt x="6320" y="425"/>
                  </a:lnTo>
                  <a:lnTo>
                    <a:pt x="6557" y="391"/>
                  </a:lnTo>
                  <a:cubicBezTo>
                    <a:pt x="6679" y="382"/>
                    <a:pt x="6828" y="346"/>
                    <a:pt x="6911" y="346"/>
                  </a:cubicBezTo>
                  <a:cubicBezTo>
                    <a:pt x="6934" y="346"/>
                    <a:pt x="6953" y="349"/>
                    <a:pt x="6963" y="357"/>
                  </a:cubicBezTo>
                  <a:cubicBezTo>
                    <a:pt x="7076" y="402"/>
                    <a:pt x="7177" y="492"/>
                    <a:pt x="7245" y="594"/>
                  </a:cubicBezTo>
                  <a:cubicBezTo>
                    <a:pt x="7426" y="842"/>
                    <a:pt x="7572" y="1113"/>
                    <a:pt x="7685" y="1406"/>
                  </a:cubicBezTo>
                  <a:cubicBezTo>
                    <a:pt x="7911" y="1993"/>
                    <a:pt x="8114" y="2603"/>
                    <a:pt x="8272" y="3223"/>
                  </a:cubicBezTo>
                  <a:cubicBezTo>
                    <a:pt x="8622" y="4453"/>
                    <a:pt x="8870" y="5717"/>
                    <a:pt x="9152" y="6970"/>
                  </a:cubicBezTo>
                  <a:cubicBezTo>
                    <a:pt x="8971" y="5694"/>
                    <a:pt x="8768" y="4431"/>
                    <a:pt x="8486" y="3167"/>
                  </a:cubicBezTo>
                  <a:cubicBezTo>
                    <a:pt x="8351" y="2535"/>
                    <a:pt x="8170" y="1914"/>
                    <a:pt x="7956" y="1294"/>
                  </a:cubicBezTo>
                  <a:cubicBezTo>
                    <a:pt x="7843" y="978"/>
                    <a:pt x="7696" y="684"/>
                    <a:pt x="7505" y="402"/>
                  </a:cubicBezTo>
                  <a:cubicBezTo>
                    <a:pt x="7403" y="233"/>
                    <a:pt x="7245" y="98"/>
                    <a:pt x="7064" y="30"/>
                  </a:cubicBezTo>
                  <a:cubicBezTo>
                    <a:pt x="7000" y="8"/>
                    <a:pt x="6936" y="0"/>
                    <a:pt x="687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6" name="Google Shape;96;p2"/>
            <p:cNvSpPr/>
            <p:nvPr/>
          </p:nvSpPr>
          <p:spPr>
            <a:xfrm>
              <a:off x="4848550" y="1121625"/>
              <a:ext cx="239250" cy="294400"/>
            </a:xfrm>
            <a:custGeom>
              <a:avLst/>
              <a:gdLst/>
              <a:ahLst/>
              <a:cxnLst/>
              <a:rect l="l" t="t" r="r" b="b"/>
              <a:pathLst>
                <a:path w="9570" h="11776" extrusionOk="0">
                  <a:moveTo>
                    <a:pt x="4830" y="0"/>
                  </a:moveTo>
                  <a:cubicBezTo>
                    <a:pt x="4379" y="0"/>
                    <a:pt x="3905" y="241"/>
                    <a:pt x="3364" y="787"/>
                  </a:cubicBezTo>
                  <a:cubicBezTo>
                    <a:pt x="2032" y="2062"/>
                    <a:pt x="1152" y="3473"/>
                    <a:pt x="678" y="5199"/>
                  </a:cubicBezTo>
                  <a:cubicBezTo>
                    <a:pt x="1" y="7919"/>
                    <a:pt x="351" y="10774"/>
                    <a:pt x="3521" y="11654"/>
                  </a:cubicBezTo>
                  <a:cubicBezTo>
                    <a:pt x="3830" y="11738"/>
                    <a:pt x="4159" y="11775"/>
                    <a:pt x="4496" y="11775"/>
                  </a:cubicBezTo>
                  <a:cubicBezTo>
                    <a:pt x="5469" y="11775"/>
                    <a:pt x="6512" y="11467"/>
                    <a:pt x="7324" y="11090"/>
                  </a:cubicBezTo>
                  <a:cubicBezTo>
                    <a:pt x="8001" y="10774"/>
                    <a:pt x="8645" y="10334"/>
                    <a:pt x="9051" y="9702"/>
                  </a:cubicBezTo>
                  <a:cubicBezTo>
                    <a:pt x="9434" y="9149"/>
                    <a:pt x="9570" y="8449"/>
                    <a:pt x="9559" y="7738"/>
                  </a:cubicBezTo>
                  <a:cubicBezTo>
                    <a:pt x="9536" y="7016"/>
                    <a:pt x="9401" y="6305"/>
                    <a:pt x="9152" y="5628"/>
                  </a:cubicBezTo>
                  <a:cubicBezTo>
                    <a:pt x="8588" y="4082"/>
                    <a:pt x="7843" y="2503"/>
                    <a:pt x="6749" y="1273"/>
                  </a:cubicBezTo>
                  <a:cubicBezTo>
                    <a:pt x="6067" y="485"/>
                    <a:pt x="5471" y="0"/>
                    <a:pt x="4830"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7" name="Google Shape;97;p2"/>
            <p:cNvSpPr/>
            <p:nvPr/>
          </p:nvSpPr>
          <p:spPr>
            <a:xfrm>
              <a:off x="4851650" y="1117850"/>
              <a:ext cx="235875" cy="300625"/>
            </a:xfrm>
            <a:custGeom>
              <a:avLst/>
              <a:gdLst/>
              <a:ahLst/>
              <a:cxnLst/>
              <a:rect l="l" t="t" r="r" b="b"/>
              <a:pathLst>
                <a:path w="9435" h="12025" extrusionOk="0">
                  <a:moveTo>
                    <a:pt x="9435" y="7889"/>
                  </a:moveTo>
                  <a:lnTo>
                    <a:pt x="9435" y="7889"/>
                  </a:lnTo>
                  <a:cubicBezTo>
                    <a:pt x="9435" y="7890"/>
                    <a:pt x="9424" y="8010"/>
                    <a:pt x="9423" y="8262"/>
                  </a:cubicBezTo>
                  <a:lnTo>
                    <a:pt x="9423" y="8262"/>
                  </a:lnTo>
                  <a:cubicBezTo>
                    <a:pt x="9435" y="8025"/>
                    <a:pt x="9435" y="7890"/>
                    <a:pt x="9435" y="7889"/>
                  </a:cubicBezTo>
                  <a:close/>
                  <a:moveTo>
                    <a:pt x="9423" y="8262"/>
                  </a:moveTo>
                  <a:cubicBezTo>
                    <a:pt x="9423" y="8262"/>
                    <a:pt x="9423" y="8262"/>
                    <a:pt x="9423" y="8262"/>
                  </a:cubicBezTo>
                  <a:cubicBezTo>
                    <a:pt x="9412" y="8408"/>
                    <a:pt x="9401" y="8555"/>
                    <a:pt x="9367" y="8702"/>
                  </a:cubicBezTo>
                  <a:cubicBezTo>
                    <a:pt x="9401" y="8566"/>
                    <a:pt x="9412" y="8420"/>
                    <a:pt x="9423" y="8273"/>
                  </a:cubicBezTo>
                  <a:cubicBezTo>
                    <a:pt x="9423" y="8269"/>
                    <a:pt x="9423" y="8265"/>
                    <a:pt x="9423" y="8262"/>
                  </a:cubicBezTo>
                  <a:close/>
                  <a:moveTo>
                    <a:pt x="4681" y="0"/>
                  </a:moveTo>
                  <a:cubicBezTo>
                    <a:pt x="4659" y="0"/>
                    <a:pt x="4638" y="1"/>
                    <a:pt x="4616" y="2"/>
                  </a:cubicBezTo>
                  <a:cubicBezTo>
                    <a:pt x="4357" y="24"/>
                    <a:pt x="4108" y="103"/>
                    <a:pt x="3883" y="227"/>
                  </a:cubicBezTo>
                  <a:cubicBezTo>
                    <a:pt x="3431" y="476"/>
                    <a:pt x="3070" y="859"/>
                    <a:pt x="2732" y="1209"/>
                  </a:cubicBezTo>
                  <a:cubicBezTo>
                    <a:pt x="2562" y="1378"/>
                    <a:pt x="2382" y="1548"/>
                    <a:pt x="2224" y="1740"/>
                  </a:cubicBezTo>
                  <a:cubicBezTo>
                    <a:pt x="2066" y="1943"/>
                    <a:pt x="1919" y="2157"/>
                    <a:pt x="1761" y="2360"/>
                  </a:cubicBezTo>
                  <a:cubicBezTo>
                    <a:pt x="1129" y="3184"/>
                    <a:pt x="712" y="4166"/>
                    <a:pt x="396" y="5147"/>
                  </a:cubicBezTo>
                  <a:cubicBezTo>
                    <a:pt x="103" y="6152"/>
                    <a:pt x="1" y="7212"/>
                    <a:pt x="114" y="8250"/>
                  </a:cubicBezTo>
                  <a:cubicBezTo>
                    <a:pt x="170" y="8770"/>
                    <a:pt x="306" y="9277"/>
                    <a:pt x="520" y="9751"/>
                  </a:cubicBezTo>
                  <a:cubicBezTo>
                    <a:pt x="757" y="10203"/>
                    <a:pt x="1062" y="10620"/>
                    <a:pt x="1445" y="10959"/>
                  </a:cubicBezTo>
                  <a:cubicBezTo>
                    <a:pt x="1818" y="11275"/>
                    <a:pt x="2235" y="11523"/>
                    <a:pt x="2698" y="11703"/>
                  </a:cubicBezTo>
                  <a:cubicBezTo>
                    <a:pt x="2912" y="11794"/>
                    <a:pt x="3138" y="11850"/>
                    <a:pt x="3352" y="11918"/>
                  </a:cubicBezTo>
                  <a:cubicBezTo>
                    <a:pt x="3578" y="11974"/>
                    <a:pt x="3804" y="12008"/>
                    <a:pt x="4029" y="12019"/>
                  </a:cubicBezTo>
                  <a:cubicBezTo>
                    <a:pt x="4109" y="12023"/>
                    <a:pt x="4188" y="12024"/>
                    <a:pt x="4268" y="12024"/>
                  </a:cubicBezTo>
                  <a:cubicBezTo>
                    <a:pt x="5032" y="12024"/>
                    <a:pt x="5784" y="11877"/>
                    <a:pt x="6489" y="11591"/>
                  </a:cubicBezTo>
                  <a:cubicBezTo>
                    <a:pt x="7144" y="11365"/>
                    <a:pt x="7764" y="11015"/>
                    <a:pt x="8306" y="10575"/>
                  </a:cubicBezTo>
                  <a:cubicBezTo>
                    <a:pt x="8735" y="10237"/>
                    <a:pt x="9051" y="9785"/>
                    <a:pt x="9231" y="9277"/>
                  </a:cubicBezTo>
                  <a:cubicBezTo>
                    <a:pt x="9299" y="9086"/>
                    <a:pt x="9344" y="8894"/>
                    <a:pt x="9367" y="8702"/>
                  </a:cubicBezTo>
                  <a:lnTo>
                    <a:pt x="9367" y="8702"/>
                  </a:lnTo>
                  <a:cubicBezTo>
                    <a:pt x="9333" y="8894"/>
                    <a:pt x="9288" y="9086"/>
                    <a:pt x="9220" y="9266"/>
                  </a:cubicBezTo>
                  <a:cubicBezTo>
                    <a:pt x="9028" y="9774"/>
                    <a:pt x="8712" y="10214"/>
                    <a:pt x="8284" y="10541"/>
                  </a:cubicBezTo>
                  <a:cubicBezTo>
                    <a:pt x="7742" y="10970"/>
                    <a:pt x="7121" y="11286"/>
                    <a:pt x="6456" y="11489"/>
                  </a:cubicBezTo>
                  <a:cubicBezTo>
                    <a:pt x="5815" y="11712"/>
                    <a:pt x="5152" y="11820"/>
                    <a:pt x="4484" y="11820"/>
                  </a:cubicBezTo>
                  <a:cubicBezTo>
                    <a:pt x="4340" y="11820"/>
                    <a:pt x="4196" y="11815"/>
                    <a:pt x="4052" y="11805"/>
                  </a:cubicBezTo>
                  <a:cubicBezTo>
                    <a:pt x="3838" y="11782"/>
                    <a:pt x="3623" y="11737"/>
                    <a:pt x="3420" y="11681"/>
                  </a:cubicBezTo>
                  <a:cubicBezTo>
                    <a:pt x="3217" y="11602"/>
                    <a:pt x="3003" y="11545"/>
                    <a:pt x="2799" y="11444"/>
                  </a:cubicBezTo>
                  <a:cubicBezTo>
                    <a:pt x="2382" y="11263"/>
                    <a:pt x="1998" y="11015"/>
                    <a:pt x="1671" y="10710"/>
                  </a:cubicBezTo>
                  <a:cubicBezTo>
                    <a:pt x="1005" y="10067"/>
                    <a:pt x="622" y="9165"/>
                    <a:pt x="531" y="8205"/>
                  </a:cubicBezTo>
                  <a:cubicBezTo>
                    <a:pt x="452" y="7224"/>
                    <a:pt x="554" y="6231"/>
                    <a:pt x="847" y="5283"/>
                  </a:cubicBezTo>
                  <a:cubicBezTo>
                    <a:pt x="1129" y="4335"/>
                    <a:pt x="1513" y="3398"/>
                    <a:pt x="2089" y="2620"/>
                  </a:cubicBezTo>
                  <a:cubicBezTo>
                    <a:pt x="2235" y="2428"/>
                    <a:pt x="2348" y="2213"/>
                    <a:pt x="2517" y="2022"/>
                  </a:cubicBezTo>
                  <a:cubicBezTo>
                    <a:pt x="2687" y="1841"/>
                    <a:pt x="2856" y="1661"/>
                    <a:pt x="3014" y="1480"/>
                  </a:cubicBezTo>
                  <a:cubicBezTo>
                    <a:pt x="3341" y="1108"/>
                    <a:pt x="3646" y="758"/>
                    <a:pt x="4029" y="521"/>
                  </a:cubicBezTo>
                  <a:cubicBezTo>
                    <a:pt x="4241" y="382"/>
                    <a:pt x="4489" y="309"/>
                    <a:pt x="4736" y="309"/>
                  </a:cubicBezTo>
                  <a:cubicBezTo>
                    <a:pt x="4911" y="309"/>
                    <a:pt x="5085" y="345"/>
                    <a:pt x="5248" y="419"/>
                  </a:cubicBezTo>
                  <a:cubicBezTo>
                    <a:pt x="5632" y="589"/>
                    <a:pt x="5970" y="893"/>
                    <a:pt x="6275" y="1198"/>
                  </a:cubicBezTo>
                  <a:cubicBezTo>
                    <a:pt x="6828" y="1785"/>
                    <a:pt x="7336" y="2439"/>
                    <a:pt x="7753" y="3139"/>
                  </a:cubicBezTo>
                  <a:cubicBezTo>
                    <a:pt x="7956" y="3443"/>
                    <a:pt x="8126" y="3759"/>
                    <a:pt x="8284" y="4098"/>
                  </a:cubicBezTo>
                  <a:cubicBezTo>
                    <a:pt x="8430" y="4391"/>
                    <a:pt x="8566" y="4685"/>
                    <a:pt x="8690" y="5001"/>
                  </a:cubicBezTo>
                  <a:lnTo>
                    <a:pt x="9017" y="5802"/>
                  </a:lnTo>
                  <a:cubicBezTo>
                    <a:pt x="9096" y="6061"/>
                    <a:pt x="9186" y="6287"/>
                    <a:pt x="9231" y="6513"/>
                  </a:cubicBezTo>
                  <a:cubicBezTo>
                    <a:pt x="9277" y="6705"/>
                    <a:pt x="9322" y="6896"/>
                    <a:pt x="9344" y="7088"/>
                  </a:cubicBezTo>
                  <a:cubicBezTo>
                    <a:pt x="9378" y="7235"/>
                    <a:pt x="9401" y="7382"/>
                    <a:pt x="9401" y="7528"/>
                  </a:cubicBezTo>
                  <a:cubicBezTo>
                    <a:pt x="9423" y="7765"/>
                    <a:pt x="9435" y="7889"/>
                    <a:pt x="9435" y="7889"/>
                  </a:cubicBezTo>
                  <a:cubicBezTo>
                    <a:pt x="9435" y="7889"/>
                    <a:pt x="9423" y="7765"/>
                    <a:pt x="9412" y="7528"/>
                  </a:cubicBezTo>
                  <a:cubicBezTo>
                    <a:pt x="9412" y="7382"/>
                    <a:pt x="9401" y="7235"/>
                    <a:pt x="9367" y="7088"/>
                  </a:cubicBezTo>
                  <a:cubicBezTo>
                    <a:pt x="9344" y="6885"/>
                    <a:pt x="9310" y="6693"/>
                    <a:pt x="9254" y="6501"/>
                  </a:cubicBezTo>
                  <a:cubicBezTo>
                    <a:pt x="9220" y="6287"/>
                    <a:pt x="9130" y="6050"/>
                    <a:pt x="9062" y="5802"/>
                  </a:cubicBezTo>
                  <a:cubicBezTo>
                    <a:pt x="8961" y="5542"/>
                    <a:pt x="8859" y="5271"/>
                    <a:pt x="8746" y="4989"/>
                  </a:cubicBezTo>
                  <a:cubicBezTo>
                    <a:pt x="8633" y="4673"/>
                    <a:pt x="8498" y="4369"/>
                    <a:pt x="8351" y="4075"/>
                  </a:cubicBezTo>
                  <a:cubicBezTo>
                    <a:pt x="8205" y="3737"/>
                    <a:pt x="8035" y="3410"/>
                    <a:pt x="7855" y="3082"/>
                  </a:cubicBezTo>
                  <a:cubicBezTo>
                    <a:pt x="7460" y="2360"/>
                    <a:pt x="6986" y="1672"/>
                    <a:pt x="6433" y="1051"/>
                  </a:cubicBezTo>
                  <a:cubicBezTo>
                    <a:pt x="6140" y="735"/>
                    <a:pt x="5812" y="385"/>
                    <a:pt x="5361" y="171"/>
                  </a:cubicBezTo>
                  <a:cubicBezTo>
                    <a:pt x="5154" y="57"/>
                    <a:pt x="4919" y="0"/>
                    <a:pt x="468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8" name="Google Shape;98;p2"/>
            <p:cNvSpPr/>
            <p:nvPr/>
          </p:nvSpPr>
          <p:spPr>
            <a:xfrm>
              <a:off x="4966750" y="1084475"/>
              <a:ext cx="280725" cy="232000"/>
            </a:xfrm>
            <a:custGeom>
              <a:avLst/>
              <a:gdLst/>
              <a:ahLst/>
              <a:cxnLst/>
              <a:rect l="l" t="t" r="r" b="b"/>
              <a:pathLst>
                <a:path w="11229" h="9280" extrusionOk="0">
                  <a:moveTo>
                    <a:pt x="4965" y="1"/>
                  </a:moveTo>
                  <a:cubicBezTo>
                    <a:pt x="3583" y="1"/>
                    <a:pt x="1997" y="340"/>
                    <a:pt x="1" y="1235"/>
                  </a:cubicBezTo>
                  <a:cubicBezTo>
                    <a:pt x="723" y="3323"/>
                    <a:pt x="1637" y="5489"/>
                    <a:pt x="2867" y="7227"/>
                  </a:cubicBezTo>
                  <a:cubicBezTo>
                    <a:pt x="3522" y="8141"/>
                    <a:pt x="4029" y="8829"/>
                    <a:pt x="5090" y="9224"/>
                  </a:cubicBezTo>
                  <a:cubicBezTo>
                    <a:pt x="5207" y="9267"/>
                    <a:pt x="5442" y="9280"/>
                    <a:pt x="5700" y="9280"/>
                  </a:cubicBezTo>
                  <a:cubicBezTo>
                    <a:pt x="6064" y="9280"/>
                    <a:pt x="6474" y="9254"/>
                    <a:pt x="6659" y="9247"/>
                  </a:cubicBezTo>
                  <a:cubicBezTo>
                    <a:pt x="7674" y="9168"/>
                    <a:pt x="8791" y="8547"/>
                    <a:pt x="9389" y="7882"/>
                  </a:cubicBezTo>
                  <a:cubicBezTo>
                    <a:pt x="11229" y="5692"/>
                    <a:pt x="11161" y="1664"/>
                    <a:pt x="8001" y="547"/>
                  </a:cubicBezTo>
                  <a:cubicBezTo>
                    <a:pt x="7051" y="220"/>
                    <a:pt x="6074" y="1"/>
                    <a:pt x="4965" y="1"/>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9" name="Google Shape;99;p2"/>
            <p:cNvSpPr/>
            <p:nvPr/>
          </p:nvSpPr>
          <p:spPr>
            <a:xfrm>
              <a:off x="4960550" y="1078675"/>
              <a:ext cx="275075" cy="237925"/>
            </a:xfrm>
            <a:custGeom>
              <a:avLst/>
              <a:gdLst/>
              <a:ahLst/>
              <a:cxnLst/>
              <a:rect l="l" t="t" r="r" b="b"/>
              <a:pathLst>
                <a:path w="11003" h="9517" extrusionOk="0">
                  <a:moveTo>
                    <a:pt x="5079" y="0"/>
                  </a:moveTo>
                  <a:cubicBezTo>
                    <a:pt x="4650" y="0"/>
                    <a:pt x="4221" y="45"/>
                    <a:pt x="3792" y="113"/>
                  </a:cubicBezTo>
                  <a:cubicBezTo>
                    <a:pt x="3375" y="181"/>
                    <a:pt x="2957" y="282"/>
                    <a:pt x="2540" y="395"/>
                  </a:cubicBezTo>
                  <a:cubicBezTo>
                    <a:pt x="1727" y="632"/>
                    <a:pt x="937" y="937"/>
                    <a:pt x="170" y="1298"/>
                  </a:cubicBezTo>
                  <a:lnTo>
                    <a:pt x="1" y="1377"/>
                  </a:lnTo>
                  <a:lnTo>
                    <a:pt x="68" y="1535"/>
                  </a:lnTo>
                  <a:cubicBezTo>
                    <a:pt x="396" y="2415"/>
                    <a:pt x="745" y="3295"/>
                    <a:pt x="1140" y="4153"/>
                  </a:cubicBezTo>
                  <a:cubicBezTo>
                    <a:pt x="1343" y="4582"/>
                    <a:pt x="1547" y="5010"/>
                    <a:pt x="1772" y="5417"/>
                  </a:cubicBezTo>
                  <a:cubicBezTo>
                    <a:pt x="1998" y="5834"/>
                    <a:pt x="2235" y="6240"/>
                    <a:pt x="2494" y="6647"/>
                  </a:cubicBezTo>
                  <a:cubicBezTo>
                    <a:pt x="2607" y="6850"/>
                    <a:pt x="2743" y="7030"/>
                    <a:pt x="2889" y="7222"/>
                  </a:cubicBezTo>
                  <a:cubicBezTo>
                    <a:pt x="3025" y="7414"/>
                    <a:pt x="3172" y="7606"/>
                    <a:pt x="3307" y="7798"/>
                  </a:cubicBezTo>
                  <a:cubicBezTo>
                    <a:pt x="3578" y="8181"/>
                    <a:pt x="3905" y="8531"/>
                    <a:pt x="4255" y="8847"/>
                  </a:cubicBezTo>
                  <a:cubicBezTo>
                    <a:pt x="4435" y="9005"/>
                    <a:pt x="4627" y="9129"/>
                    <a:pt x="4842" y="9242"/>
                  </a:cubicBezTo>
                  <a:cubicBezTo>
                    <a:pt x="4943" y="9298"/>
                    <a:pt x="5045" y="9355"/>
                    <a:pt x="5158" y="9400"/>
                  </a:cubicBezTo>
                  <a:cubicBezTo>
                    <a:pt x="5270" y="9445"/>
                    <a:pt x="5383" y="9479"/>
                    <a:pt x="5496" y="9502"/>
                  </a:cubicBezTo>
                  <a:cubicBezTo>
                    <a:pt x="5692" y="9511"/>
                    <a:pt x="5889" y="9516"/>
                    <a:pt x="6084" y="9516"/>
                  </a:cubicBezTo>
                  <a:cubicBezTo>
                    <a:pt x="6361" y="9516"/>
                    <a:pt x="6636" y="9505"/>
                    <a:pt x="6907" y="9479"/>
                  </a:cubicBezTo>
                  <a:lnTo>
                    <a:pt x="6907" y="9479"/>
                  </a:lnTo>
                  <a:cubicBezTo>
                    <a:pt x="6675" y="9496"/>
                    <a:pt x="6441" y="9504"/>
                    <a:pt x="6206" y="9504"/>
                  </a:cubicBezTo>
                  <a:cubicBezTo>
                    <a:pt x="5970" y="9504"/>
                    <a:pt x="5733" y="9496"/>
                    <a:pt x="5496" y="9479"/>
                  </a:cubicBezTo>
                  <a:cubicBezTo>
                    <a:pt x="5383" y="9456"/>
                    <a:pt x="5270" y="9423"/>
                    <a:pt x="5169" y="9366"/>
                  </a:cubicBezTo>
                  <a:cubicBezTo>
                    <a:pt x="5067" y="9321"/>
                    <a:pt x="4954" y="9276"/>
                    <a:pt x="4853" y="9208"/>
                  </a:cubicBezTo>
                  <a:cubicBezTo>
                    <a:pt x="4650" y="9095"/>
                    <a:pt x="4458" y="8960"/>
                    <a:pt x="4289" y="8813"/>
                  </a:cubicBezTo>
                  <a:cubicBezTo>
                    <a:pt x="3939" y="8497"/>
                    <a:pt x="3634" y="8136"/>
                    <a:pt x="3375" y="7752"/>
                  </a:cubicBezTo>
                  <a:cubicBezTo>
                    <a:pt x="3239" y="7549"/>
                    <a:pt x="3115" y="7358"/>
                    <a:pt x="2991" y="7166"/>
                  </a:cubicBezTo>
                  <a:cubicBezTo>
                    <a:pt x="2867" y="6963"/>
                    <a:pt x="2731" y="6771"/>
                    <a:pt x="2619" y="6568"/>
                  </a:cubicBezTo>
                  <a:cubicBezTo>
                    <a:pt x="2382" y="6161"/>
                    <a:pt x="2156" y="5744"/>
                    <a:pt x="1964" y="5326"/>
                  </a:cubicBezTo>
                  <a:cubicBezTo>
                    <a:pt x="1772" y="4898"/>
                    <a:pt x="1569" y="4480"/>
                    <a:pt x="1400" y="4040"/>
                  </a:cubicBezTo>
                  <a:cubicBezTo>
                    <a:pt x="1062" y="3237"/>
                    <a:pt x="763" y="2414"/>
                    <a:pt x="495" y="1581"/>
                  </a:cubicBezTo>
                  <a:lnTo>
                    <a:pt x="495" y="1581"/>
                  </a:lnTo>
                  <a:cubicBezTo>
                    <a:pt x="831" y="1446"/>
                    <a:pt x="1161" y="1313"/>
                    <a:pt x="1490" y="1196"/>
                  </a:cubicBezTo>
                  <a:cubicBezTo>
                    <a:pt x="1885" y="1050"/>
                    <a:pt x="2269" y="926"/>
                    <a:pt x="2675" y="824"/>
                  </a:cubicBezTo>
                  <a:cubicBezTo>
                    <a:pt x="3070" y="722"/>
                    <a:pt x="3476" y="632"/>
                    <a:pt x="3871" y="576"/>
                  </a:cubicBezTo>
                  <a:cubicBezTo>
                    <a:pt x="4277" y="519"/>
                    <a:pt x="4684" y="485"/>
                    <a:pt x="5090" y="474"/>
                  </a:cubicBezTo>
                  <a:cubicBezTo>
                    <a:pt x="5165" y="472"/>
                    <a:pt x="5240" y="471"/>
                    <a:pt x="5315" y="471"/>
                  </a:cubicBezTo>
                  <a:cubicBezTo>
                    <a:pt x="6062" y="471"/>
                    <a:pt x="6798" y="573"/>
                    <a:pt x="7516" y="768"/>
                  </a:cubicBezTo>
                  <a:cubicBezTo>
                    <a:pt x="7911" y="869"/>
                    <a:pt x="8295" y="1005"/>
                    <a:pt x="8667" y="1174"/>
                  </a:cubicBezTo>
                  <a:cubicBezTo>
                    <a:pt x="9028" y="1343"/>
                    <a:pt x="9355" y="1569"/>
                    <a:pt x="9637" y="1851"/>
                  </a:cubicBezTo>
                  <a:cubicBezTo>
                    <a:pt x="10202" y="2438"/>
                    <a:pt x="10574" y="3182"/>
                    <a:pt x="10698" y="3984"/>
                  </a:cubicBezTo>
                  <a:cubicBezTo>
                    <a:pt x="10822" y="4807"/>
                    <a:pt x="10755" y="5642"/>
                    <a:pt x="10506" y="6432"/>
                  </a:cubicBezTo>
                  <a:cubicBezTo>
                    <a:pt x="10382" y="6827"/>
                    <a:pt x="10213" y="7211"/>
                    <a:pt x="9987" y="7561"/>
                  </a:cubicBezTo>
                  <a:cubicBezTo>
                    <a:pt x="9784" y="7922"/>
                    <a:pt x="9502" y="8238"/>
                    <a:pt x="9186" y="8497"/>
                  </a:cubicBezTo>
                  <a:cubicBezTo>
                    <a:pt x="8859" y="8768"/>
                    <a:pt x="8498" y="8982"/>
                    <a:pt x="8114" y="9152"/>
                  </a:cubicBezTo>
                  <a:cubicBezTo>
                    <a:pt x="7730" y="9321"/>
                    <a:pt x="7324" y="9434"/>
                    <a:pt x="6907" y="9479"/>
                  </a:cubicBezTo>
                  <a:cubicBezTo>
                    <a:pt x="7324" y="9434"/>
                    <a:pt x="7730" y="9332"/>
                    <a:pt x="8114" y="9174"/>
                  </a:cubicBezTo>
                  <a:cubicBezTo>
                    <a:pt x="8498" y="9005"/>
                    <a:pt x="8870" y="8791"/>
                    <a:pt x="9197" y="8531"/>
                  </a:cubicBezTo>
                  <a:cubicBezTo>
                    <a:pt x="9536" y="8272"/>
                    <a:pt x="9818" y="7956"/>
                    <a:pt x="10032" y="7595"/>
                  </a:cubicBezTo>
                  <a:cubicBezTo>
                    <a:pt x="10269" y="7245"/>
                    <a:pt x="10450" y="6861"/>
                    <a:pt x="10597" y="6466"/>
                  </a:cubicBezTo>
                  <a:cubicBezTo>
                    <a:pt x="10901" y="5665"/>
                    <a:pt x="11003" y="4807"/>
                    <a:pt x="10912" y="3950"/>
                  </a:cubicBezTo>
                  <a:cubicBezTo>
                    <a:pt x="10822" y="3081"/>
                    <a:pt x="10461" y="2268"/>
                    <a:pt x="9874" y="1614"/>
                  </a:cubicBezTo>
                  <a:cubicBezTo>
                    <a:pt x="9570" y="1287"/>
                    <a:pt x="9220" y="1016"/>
                    <a:pt x="8825" y="813"/>
                  </a:cubicBezTo>
                  <a:cubicBezTo>
                    <a:pt x="8441" y="621"/>
                    <a:pt x="8035" y="474"/>
                    <a:pt x="7617" y="361"/>
                  </a:cubicBezTo>
                  <a:cubicBezTo>
                    <a:pt x="6794" y="113"/>
                    <a:pt x="5936" y="0"/>
                    <a:pt x="507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0" name="Google Shape;100;p2"/>
            <p:cNvSpPr/>
            <p:nvPr/>
          </p:nvSpPr>
          <p:spPr>
            <a:xfrm>
              <a:off x="4918250" y="1065400"/>
              <a:ext cx="44300" cy="43475"/>
            </a:xfrm>
            <a:custGeom>
              <a:avLst/>
              <a:gdLst/>
              <a:ahLst/>
              <a:cxnLst/>
              <a:rect l="l" t="t" r="r" b="b"/>
              <a:pathLst>
                <a:path w="1772" h="1739" extrusionOk="0">
                  <a:moveTo>
                    <a:pt x="0" y="1"/>
                  </a:moveTo>
                  <a:cubicBezTo>
                    <a:pt x="56" y="125"/>
                    <a:pt x="124" y="238"/>
                    <a:pt x="214" y="351"/>
                  </a:cubicBezTo>
                  <a:cubicBezTo>
                    <a:pt x="282" y="452"/>
                    <a:pt x="361" y="565"/>
                    <a:pt x="440" y="678"/>
                  </a:cubicBezTo>
                  <a:cubicBezTo>
                    <a:pt x="530" y="791"/>
                    <a:pt x="632" y="904"/>
                    <a:pt x="722" y="1016"/>
                  </a:cubicBezTo>
                  <a:cubicBezTo>
                    <a:pt x="925" y="1231"/>
                    <a:pt x="1151" y="1423"/>
                    <a:pt x="1399" y="1569"/>
                  </a:cubicBezTo>
                  <a:cubicBezTo>
                    <a:pt x="1512" y="1648"/>
                    <a:pt x="1648" y="1705"/>
                    <a:pt x="1772" y="1739"/>
                  </a:cubicBezTo>
                  <a:cubicBezTo>
                    <a:pt x="1727" y="1615"/>
                    <a:pt x="1659" y="1490"/>
                    <a:pt x="1591" y="1378"/>
                  </a:cubicBezTo>
                  <a:cubicBezTo>
                    <a:pt x="1444" y="1129"/>
                    <a:pt x="1275" y="904"/>
                    <a:pt x="1083" y="689"/>
                  </a:cubicBezTo>
                  <a:cubicBezTo>
                    <a:pt x="846" y="464"/>
                    <a:pt x="598" y="227"/>
                    <a:pt x="384" y="136"/>
                  </a:cubicBezTo>
                  <a:cubicBezTo>
                    <a:pt x="260" y="80"/>
                    <a:pt x="124" y="35"/>
                    <a:pt x="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1" name="Google Shape;101;p2"/>
            <p:cNvSpPr/>
            <p:nvPr/>
          </p:nvSpPr>
          <p:spPr>
            <a:xfrm>
              <a:off x="4939950" y="1058350"/>
              <a:ext cx="22325" cy="42075"/>
            </a:xfrm>
            <a:custGeom>
              <a:avLst/>
              <a:gdLst/>
              <a:ahLst/>
              <a:cxnLst/>
              <a:rect l="l" t="t" r="r" b="b"/>
              <a:pathLst>
                <a:path w="893" h="1683" extrusionOk="0">
                  <a:moveTo>
                    <a:pt x="1" y="1"/>
                  </a:moveTo>
                  <a:cubicBezTo>
                    <a:pt x="1" y="114"/>
                    <a:pt x="12" y="215"/>
                    <a:pt x="46" y="328"/>
                  </a:cubicBezTo>
                  <a:cubicBezTo>
                    <a:pt x="69" y="418"/>
                    <a:pt x="102" y="520"/>
                    <a:pt x="125" y="621"/>
                  </a:cubicBezTo>
                  <a:cubicBezTo>
                    <a:pt x="159" y="734"/>
                    <a:pt x="193" y="836"/>
                    <a:pt x="249" y="937"/>
                  </a:cubicBezTo>
                  <a:cubicBezTo>
                    <a:pt x="339" y="1141"/>
                    <a:pt x="464" y="1321"/>
                    <a:pt x="622" y="1490"/>
                  </a:cubicBezTo>
                  <a:cubicBezTo>
                    <a:pt x="701" y="1558"/>
                    <a:pt x="791" y="1626"/>
                    <a:pt x="881" y="1682"/>
                  </a:cubicBezTo>
                  <a:cubicBezTo>
                    <a:pt x="892" y="1569"/>
                    <a:pt x="892" y="1468"/>
                    <a:pt x="870" y="1355"/>
                  </a:cubicBezTo>
                  <a:cubicBezTo>
                    <a:pt x="836" y="1141"/>
                    <a:pt x="768" y="926"/>
                    <a:pt x="678" y="734"/>
                  </a:cubicBezTo>
                  <a:cubicBezTo>
                    <a:pt x="588" y="520"/>
                    <a:pt x="452" y="339"/>
                    <a:pt x="272" y="181"/>
                  </a:cubicBezTo>
                  <a:cubicBezTo>
                    <a:pt x="193" y="114"/>
                    <a:pt x="102" y="46"/>
                    <a:pt x="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2" name="Google Shape;102;p2"/>
            <p:cNvSpPr/>
            <p:nvPr/>
          </p:nvSpPr>
          <p:spPr>
            <a:xfrm>
              <a:off x="4958850" y="1054125"/>
              <a:ext cx="13025" cy="46575"/>
            </a:xfrm>
            <a:custGeom>
              <a:avLst/>
              <a:gdLst/>
              <a:ahLst/>
              <a:cxnLst/>
              <a:rect l="l" t="t" r="r" b="b"/>
              <a:pathLst>
                <a:path w="521" h="1863" extrusionOk="0">
                  <a:moveTo>
                    <a:pt x="91" y="1"/>
                  </a:moveTo>
                  <a:cubicBezTo>
                    <a:pt x="57" y="102"/>
                    <a:pt x="35" y="215"/>
                    <a:pt x="24" y="317"/>
                  </a:cubicBezTo>
                  <a:cubicBezTo>
                    <a:pt x="24" y="418"/>
                    <a:pt x="12" y="520"/>
                    <a:pt x="12" y="621"/>
                  </a:cubicBezTo>
                  <a:cubicBezTo>
                    <a:pt x="1" y="734"/>
                    <a:pt x="12" y="847"/>
                    <a:pt x="24" y="948"/>
                  </a:cubicBezTo>
                  <a:cubicBezTo>
                    <a:pt x="46" y="1163"/>
                    <a:pt x="91" y="1377"/>
                    <a:pt x="170" y="1580"/>
                  </a:cubicBezTo>
                  <a:cubicBezTo>
                    <a:pt x="215" y="1682"/>
                    <a:pt x="260" y="1772"/>
                    <a:pt x="328" y="1862"/>
                  </a:cubicBezTo>
                  <a:cubicBezTo>
                    <a:pt x="385" y="1772"/>
                    <a:pt x="418" y="1671"/>
                    <a:pt x="452" y="1558"/>
                  </a:cubicBezTo>
                  <a:cubicBezTo>
                    <a:pt x="509" y="1343"/>
                    <a:pt x="520" y="1118"/>
                    <a:pt x="497" y="903"/>
                  </a:cubicBezTo>
                  <a:cubicBezTo>
                    <a:pt x="475" y="666"/>
                    <a:pt x="407" y="452"/>
                    <a:pt x="294" y="249"/>
                  </a:cubicBezTo>
                  <a:cubicBezTo>
                    <a:pt x="238" y="159"/>
                    <a:pt x="170" y="68"/>
                    <a:pt x="9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3" name="Google Shape;103;p2"/>
            <p:cNvSpPr/>
            <p:nvPr/>
          </p:nvSpPr>
          <p:spPr>
            <a:xfrm>
              <a:off x="4975775" y="1051600"/>
              <a:ext cx="70850" cy="55875"/>
            </a:xfrm>
            <a:custGeom>
              <a:avLst/>
              <a:gdLst/>
              <a:ahLst/>
              <a:cxnLst/>
              <a:rect l="l" t="t" r="r" b="b"/>
              <a:pathLst>
                <a:path w="2834" h="2235" extrusionOk="0">
                  <a:moveTo>
                    <a:pt x="2472" y="0"/>
                  </a:moveTo>
                  <a:cubicBezTo>
                    <a:pt x="2382" y="0"/>
                    <a:pt x="2303" y="11"/>
                    <a:pt x="2224" y="34"/>
                  </a:cubicBezTo>
                  <a:cubicBezTo>
                    <a:pt x="2134" y="56"/>
                    <a:pt x="2043" y="90"/>
                    <a:pt x="1942" y="124"/>
                  </a:cubicBezTo>
                  <a:cubicBezTo>
                    <a:pt x="1829" y="158"/>
                    <a:pt x="1727" y="203"/>
                    <a:pt x="1637" y="271"/>
                  </a:cubicBezTo>
                  <a:cubicBezTo>
                    <a:pt x="1536" y="327"/>
                    <a:pt x="1434" y="395"/>
                    <a:pt x="1344" y="463"/>
                  </a:cubicBezTo>
                  <a:lnTo>
                    <a:pt x="1073" y="700"/>
                  </a:lnTo>
                  <a:cubicBezTo>
                    <a:pt x="768" y="1004"/>
                    <a:pt x="509" y="1354"/>
                    <a:pt x="294" y="1726"/>
                  </a:cubicBezTo>
                  <a:lnTo>
                    <a:pt x="80" y="2099"/>
                  </a:lnTo>
                  <a:cubicBezTo>
                    <a:pt x="24" y="2178"/>
                    <a:pt x="1" y="2234"/>
                    <a:pt x="1" y="2234"/>
                  </a:cubicBezTo>
                  <a:cubicBezTo>
                    <a:pt x="182" y="2144"/>
                    <a:pt x="340" y="2042"/>
                    <a:pt x="498" y="1907"/>
                  </a:cubicBezTo>
                  <a:cubicBezTo>
                    <a:pt x="633" y="1794"/>
                    <a:pt x="780" y="1659"/>
                    <a:pt x="938" y="1512"/>
                  </a:cubicBezTo>
                  <a:lnTo>
                    <a:pt x="1163" y="1275"/>
                  </a:lnTo>
                  <a:cubicBezTo>
                    <a:pt x="1242" y="1196"/>
                    <a:pt x="1321" y="1117"/>
                    <a:pt x="1400" y="1049"/>
                  </a:cubicBezTo>
                  <a:cubicBezTo>
                    <a:pt x="1558" y="891"/>
                    <a:pt x="1716" y="756"/>
                    <a:pt x="1874" y="621"/>
                  </a:cubicBezTo>
                  <a:cubicBezTo>
                    <a:pt x="1953" y="553"/>
                    <a:pt x="2021" y="497"/>
                    <a:pt x="2111" y="440"/>
                  </a:cubicBezTo>
                  <a:cubicBezTo>
                    <a:pt x="2190" y="395"/>
                    <a:pt x="2258" y="339"/>
                    <a:pt x="2326" y="293"/>
                  </a:cubicBezTo>
                  <a:cubicBezTo>
                    <a:pt x="2393" y="248"/>
                    <a:pt x="2461" y="214"/>
                    <a:pt x="2529" y="181"/>
                  </a:cubicBezTo>
                  <a:lnTo>
                    <a:pt x="2687" y="90"/>
                  </a:lnTo>
                  <a:cubicBezTo>
                    <a:pt x="2777" y="34"/>
                    <a:pt x="2833" y="0"/>
                    <a:pt x="2833"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4" name="Google Shape;104;p2"/>
            <p:cNvSpPr/>
            <p:nvPr/>
          </p:nvSpPr>
          <p:spPr>
            <a:xfrm>
              <a:off x="5007950" y="1069100"/>
              <a:ext cx="52500" cy="15975"/>
            </a:xfrm>
            <a:custGeom>
              <a:avLst/>
              <a:gdLst/>
              <a:ahLst/>
              <a:cxnLst/>
              <a:rect l="l" t="t" r="r" b="b"/>
              <a:pathLst>
                <a:path w="2100" h="639" extrusionOk="0">
                  <a:moveTo>
                    <a:pt x="1503" y="0"/>
                  </a:moveTo>
                  <a:cubicBezTo>
                    <a:pt x="1327" y="0"/>
                    <a:pt x="1152" y="17"/>
                    <a:pt x="982" y="56"/>
                  </a:cubicBezTo>
                  <a:cubicBezTo>
                    <a:pt x="835" y="90"/>
                    <a:pt x="711" y="146"/>
                    <a:pt x="576" y="203"/>
                  </a:cubicBezTo>
                  <a:cubicBezTo>
                    <a:pt x="463" y="237"/>
                    <a:pt x="361" y="304"/>
                    <a:pt x="260" y="372"/>
                  </a:cubicBezTo>
                  <a:cubicBezTo>
                    <a:pt x="170" y="451"/>
                    <a:pt x="79" y="541"/>
                    <a:pt x="0" y="632"/>
                  </a:cubicBezTo>
                  <a:cubicBezTo>
                    <a:pt x="52" y="636"/>
                    <a:pt x="103" y="639"/>
                    <a:pt x="154" y="639"/>
                  </a:cubicBezTo>
                  <a:cubicBezTo>
                    <a:pt x="225" y="639"/>
                    <a:pt x="295" y="633"/>
                    <a:pt x="361" y="620"/>
                  </a:cubicBezTo>
                  <a:cubicBezTo>
                    <a:pt x="474" y="609"/>
                    <a:pt x="587" y="598"/>
                    <a:pt x="711" y="598"/>
                  </a:cubicBezTo>
                  <a:cubicBezTo>
                    <a:pt x="835" y="586"/>
                    <a:pt x="948" y="553"/>
                    <a:pt x="1084" y="530"/>
                  </a:cubicBezTo>
                  <a:cubicBezTo>
                    <a:pt x="1321" y="474"/>
                    <a:pt x="1558" y="395"/>
                    <a:pt x="1783" y="293"/>
                  </a:cubicBezTo>
                  <a:cubicBezTo>
                    <a:pt x="1896" y="237"/>
                    <a:pt x="2009" y="169"/>
                    <a:pt x="2099" y="101"/>
                  </a:cubicBezTo>
                  <a:cubicBezTo>
                    <a:pt x="1986" y="56"/>
                    <a:pt x="1862" y="22"/>
                    <a:pt x="1749" y="11"/>
                  </a:cubicBezTo>
                  <a:cubicBezTo>
                    <a:pt x="1667" y="4"/>
                    <a:pt x="1585" y="0"/>
                    <a:pt x="1503"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5" name="Google Shape;105;p2"/>
            <p:cNvSpPr/>
            <p:nvPr/>
          </p:nvSpPr>
          <p:spPr>
            <a:xfrm>
              <a:off x="4971850" y="1118175"/>
              <a:ext cx="79850" cy="55025"/>
            </a:xfrm>
            <a:custGeom>
              <a:avLst/>
              <a:gdLst/>
              <a:ahLst/>
              <a:cxnLst/>
              <a:rect l="l" t="t" r="r" b="b"/>
              <a:pathLst>
                <a:path w="3194" h="2201" extrusionOk="0">
                  <a:moveTo>
                    <a:pt x="0" y="0"/>
                  </a:moveTo>
                  <a:cubicBezTo>
                    <a:pt x="0" y="0"/>
                    <a:pt x="56" y="34"/>
                    <a:pt x="147" y="90"/>
                  </a:cubicBezTo>
                  <a:cubicBezTo>
                    <a:pt x="192" y="124"/>
                    <a:pt x="260" y="147"/>
                    <a:pt x="316" y="192"/>
                  </a:cubicBezTo>
                  <a:cubicBezTo>
                    <a:pt x="372" y="237"/>
                    <a:pt x="440" y="293"/>
                    <a:pt x="508" y="339"/>
                  </a:cubicBezTo>
                  <a:cubicBezTo>
                    <a:pt x="643" y="429"/>
                    <a:pt x="801" y="587"/>
                    <a:pt x="982" y="711"/>
                  </a:cubicBezTo>
                  <a:cubicBezTo>
                    <a:pt x="1072" y="779"/>
                    <a:pt x="1162" y="846"/>
                    <a:pt x="1253" y="925"/>
                  </a:cubicBezTo>
                  <a:cubicBezTo>
                    <a:pt x="1343" y="1004"/>
                    <a:pt x="1444" y="1072"/>
                    <a:pt x="1535" y="1151"/>
                  </a:cubicBezTo>
                  <a:cubicBezTo>
                    <a:pt x="1884" y="1422"/>
                    <a:pt x="2257" y="1681"/>
                    <a:pt x="2629" y="1918"/>
                  </a:cubicBezTo>
                  <a:cubicBezTo>
                    <a:pt x="2810" y="2020"/>
                    <a:pt x="2990" y="2110"/>
                    <a:pt x="3193" y="2200"/>
                  </a:cubicBezTo>
                  <a:cubicBezTo>
                    <a:pt x="3081" y="2020"/>
                    <a:pt x="2945" y="1851"/>
                    <a:pt x="2810" y="1693"/>
                  </a:cubicBezTo>
                  <a:cubicBezTo>
                    <a:pt x="2674" y="1535"/>
                    <a:pt x="2528" y="1377"/>
                    <a:pt x="2381" y="1241"/>
                  </a:cubicBezTo>
                  <a:cubicBezTo>
                    <a:pt x="2212" y="1072"/>
                    <a:pt x="2020" y="914"/>
                    <a:pt x="1828" y="756"/>
                  </a:cubicBezTo>
                  <a:cubicBezTo>
                    <a:pt x="1636" y="609"/>
                    <a:pt x="1433" y="474"/>
                    <a:pt x="1219" y="350"/>
                  </a:cubicBezTo>
                  <a:cubicBezTo>
                    <a:pt x="1038" y="248"/>
                    <a:pt x="835" y="147"/>
                    <a:pt x="621" y="79"/>
                  </a:cubicBezTo>
                  <a:cubicBezTo>
                    <a:pt x="530" y="56"/>
                    <a:pt x="440" y="34"/>
                    <a:pt x="372" y="11"/>
                  </a:cubicBezTo>
                  <a:cubicBezTo>
                    <a:pt x="305" y="0"/>
                    <a:pt x="237" y="0"/>
                    <a:pt x="16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6" name="Google Shape;106;p2"/>
            <p:cNvSpPr/>
            <p:nvPr/>
          </p:nvSpPr>
          <p:spPr>
            <a:xfrm>
              <a:off x="4991300" y="1116475"/>
              <a:ext cx="34175" cy="14675"/>
            </a:xfrm>
            <a:custGeom>
              <a:avLst/>
              <a:gdLst/>
              <a:ahLst/>
              <a:cxnLst/>
              <a:rect l="l" t="t" r="r" b="b"/>
              <a:pathLst>
                <a:path w="1367" h="587" extrusionOk="0">
                  <a:moveTo>
                    <a:pt x="260" y="0"/>
                  </a:moveTo>
                  <a:cubicBezTo>
                    <a:pt x="170" y="12"/>
                    <a:pt x="91" y="23"/>
                    <a:pt x="1" y="57"/>
                  </a:cubicBezTo>
                  <a:cubicBezTo>
                    <a:pt x="46" y="124"/>
                    <a:pt x="102" y="203"/>
                    <a:pt x="159" y="260"/>
                  </a:cubicBezTo>
                  <a:cubicBezTo>
                    <a:pt x="283" y="384"/>
                    <a:pt x="429" y="474"/>
                    <a:pt x="587" y="531"/>
                  </a:cubicBezTo>
                  <a:cubicBezTo>
                    <a:pt x="703" y="569"/>
                    <a:pt x="824" y="587"/>
                    <a:pt x="947" y="587"/>
                  </a:cubicBezTo>
                  <a:cubicBezTo>
                    <a:pt x="1003" y="587"/>
                    <a:pt x="1061" y="583"/>
                    <a:pt x="1118" y="576"/>
                  </a:cubicBezTo>
                  <a:cubicBezTo>
                    <a:pt x="1197" y="576"/>
                    <a:pt x="1287" y="542"/>
                    <a:pt x="1366" y="508"/>
                  </a:cubicBezTo>
                  <a:cubicBezTo>
                    <a:pt x="1310" y="440"/>
                    <a:pt x="1253" y="373"/>
                    <a:pt x="1185" y="316"/>
                  </a:cubicBezTo>
                  <a:cubicBezTo>
                    <a:pt x="1061" y="215"/>
                    <a:pt x="915" y="136"/>
                    <a:pt x="757" y="79"/>
                  </a:cubicBezTo>
                  <a:cubicBezTo>
                    <a:pt x="599" y="23"/>
                    <a:pt x="429" y="0"/>
                    <a:pt x="260"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7" name="Google Shape;107;p2"/>
            <p:cNvSpPr/>
            <p:nvPr/>
          </p:nvSpPr>
          <p:spPr>
            <a:xfrm>
              <a:off x="5154925" y="1126075"/>
              <a:ext cx="58700" cy="53050"/>
            </a:xfrm>
            <a:custGeom>
              <a:avLst/>
              <a:gdLst/>
              <a:ahLst/>
              <a:cxnLst/>
              <a:rect l="l" t="t" r="r" b="b"/>
              <a:pathLst>
                <a:path w="2348" h="2122" extrusionOk="0">
                  <a:moveTo>
                    <a:pt x="0" y="0"/>
                  </a:moveTo>
                  <a:cubicBezTo>
                    <a:pt x="34" y="34"/>
                    <a:pt x="68" y="68"/>
                    <a:pt x="102" y="102"/>
                  </a:cubicBezTo>
                  <a:cubicBezTo>
                    <a:pt x="170" y="169"/>
                    <a:pt x="271" y="248"/>
                    <a:pt x="384" y="350"/>
                  </a:cubicBezTo>
                  <a:lnTo>
                    <a:pt x="1185" y="1049"/>
                  </a:lnTo>
                  <a:cubicBezTo>
                    <a:pt x="1321" y="1185"/>
                    <a:pt x="1467" y="1320"/>
                    <a:pt x="1603" y="1433"/>
                  </a:cubicBezTo>
                  <a:cubicBezTo>
                    <a:pt x="1738" y="1557"/>
                    <a:pt x="1851" y="1670"/>
                    <a:pt x="1975" y="1772"/>
                  </a:cubicBezTo>
                  <a:cubicBezTo>
                    <a:pt x="2088" y="1862"/>
                    <a:pt x="2167" y="1963"/>
                    <a:pt x="2235" y="2020"/>
                  </a:cubicBezTo>
                  <a:cubicBezTo>
                    <a:pt x="2302" y="2088"/>
                    <a:pt x="2348" y="2121"/>
                    <a:pt x="2348" y="2121"/>
                  </a:cubicBezTo>
                  <a:cubicBezTo>
                    <a:pt x="2348" y="2121"/>
                    <a:pt x="2336" y="2076"/>
                    <a:pt x="2314" y="1975"/>
                  </a:cubicBezTo>
                  <a:cubicBezTo>
                    <a:pt x="2291" y="1851"/>
                    <a:pt x="2257" y="1726"/>
                    <a:pt x="2201" y="1614"/>
                  </a:cubicBezTo>
                  <a:cubicBezTo>
                    <a:pt x="2122" y="1444"/>
                    <a:pt x="2032" y="1298"/>
                    <a:pt x="1919" y="1151"/>
                  </a:cubicBezTo>
                  <a:cubicBezTo>
                    <a:pt x="1851" y="1072"/>
                    <a:pt x="1795" y="993"/>
                    <a:pt x="1716" y="914"/>
                  </a:cubicBezTo>
                  <a:lnTo>
                    <a:pt x="1501" y="700"/>
                  </a:lnTo>
                  <a:cubicBezTo>
                    <a:pt x="1343" y="564"/>
                    <a:pt x="1174" y="440"/>
                    <a:pt x="1005" y="339"/>
                  </a:cubicBezTo>
                  <a:cubicBezTo>
                    <a:pt x="847" y="248"/>
                    <a:pt x="678" y="169"/>
                    <a:pt x="508" y="113"/>
                  </a:cubicBezTo>
                  <a:cubicBezTo>
                    <a:pt x="395" y="68"/>
                    <a:pt x="271" y="34"/>
                    <a:pt x="147" y="23"/>
                  </a:cubicBezTo>
                  <a:cubicBezTo>
                    <a:pt x="57" y="0"/>
                    <a:pt x="1" y="0"/>
                    <a:pt x="0"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8" name="Google Shape;108;p2"/>
            <p:cNvSpPr/>
            <p:nvPr/>
          </p:nvSpPr>
          <p:spPr>
            <a:xfrm>
              <a:off x="5172975" y="1124925"/>
              <a:ext cx="42050" cy="30775"/>
            </a:xfrm>
            <a:custGeom>
              <a:avLst/>
              <a:gdLst/>
              <a:ahLst/>
              <a:cxnLst/>
              <a:rect l="l" t="t" r="r" b="b"/>
              <a:pathLst>
                <a:path w="1682" h="1231" extrusionOk="0">
                  <a:moveTo>
                    <a:pt x="1" y="1"/>
                  </a:moveTo>
                  <a:cubicBezTo>
                    <a:pt x="57" y="102"/>
                    <a:pt x="136" y="204"/>
                    <a:pt x="215" y="294"/>
                  </a:cubicBezTo>
                  <a:cubicBezTo>
                    <a:pt x="294" y="373"/>
                    <a:pt x="373" y="464"/>
                    <a:pt x="463" y="531"/>
                  </a:cubicBezTo>
                  <a:cubicBezTo>
                    <a:pt x="497" y="565"/>
                    <a:pt x="542" y="610"/>
                    <a:pt x="599" y="644"/>
                  </a:cubicBezTo>
                  <a:cubicBezTo>
                    <a:pt x="655" y="678"/>
                    <a:pt x="712" y="723"/>
                    <a:pt x="757" y="768"/>
                  </a:cubicBezTo>
                  <a:cubicBezTo>
                    <a:pt x="926" y="915"/>
                    <a:pt x="1129" y="1039"/>
                    <a:pt x="1332" y="1129"/>
                  </a:cubicBezTo>
                  <a:cubicBezTo>
                    <a:pt x="1445" y="1174"/>
                    <a:pt x="1558" y="1208"/>
                    <a:pt x="1682" y="1231"/>
                  </a:cubicBezTo>
                  <a:cubicBezTo>
                    <a:pt x="1637" y="1118"/>
                    <a:pt x="1580" y="1016"/>
                    <a:pt x="1524" y="915"/>
                  </a:cubicBezTo>
                  <a:cubicBezTo>
                    <a:pt x="1377" y="700"/>
                    <a:pt x="1208" y="520"/>
                    <a:pt x="1005" y="351"/>
                  </a:cubicBezTo>
                  <a:cubicBezTo>
                    <a:pt x="903" y="272"/>
                    <a:pt x="791" y="215"/>
                    <a:pt x="666" y="170"/>
                  </a:cubicBezTo>
                  <a:cubicBezTo>
                    <a:pt x="565" y="114"/>
                    <a:pt x="463" y="80"/>
                    <a:pt x="350" y="57"/>
                  </a:cubicBezTo>
                  <a:cubicBezTo>
                    <a:pt x="238" y="23"/>
                    <a:pt x="125" y="1"/>
                    <a:pt x="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9" name="Google Shape;109;p2"/>
            <p:cNvSpPr/>
            <p:nvPr/>
          </p:nvSpPr>
          <p:spPr>
            <a:xfrm>
              <a:off x="4890300" y="1325800"/>
              <a:ext cx="37550" cy="69700"/>
            </a:xfrm>
            <a:custGeom>
              <a:avLst/>
              <a:gdLst/>
              <a:ahLst/>
              <a:cxnLst/>
              <a:rect l="l" t="t" r="r" b="b"/>
              <a:pathLst>
                <a:path w="1502" h="2788" extrusionOk="0">
                  <a:moveTo>
                    <a:pt x="1" y="0"/>
                  </a:moveTo>
                  <a:cubicBezTo>
                    <a:pt x="1" y="181"/>
                    <a:pt x="12" y="350"/>
                    <a:pt x="35" y="531"/>
                  </a:cubicBezTo>
                  <a:cubicBezTo>
                    <a:pt x="46" y="700"/>
                    <a:pt x="91" y="869"/>
                    <a:pt x="148" y="1038"/>
                  </a:cubicBezTo>
                  <a:cubicBezTo>
                    <a:pt x="215" y="1219"/>
                    <a:pt x="294" y="1411"/>
                    <a:pt x="373" y="1603"/>
                  </a:cubicBezTo>
                  <a:cubicBezTo>
                    <a:pt x="486" y="1783"/>
                    <a:pt x="599" y="1964"/>
                    <a:pt x="723" y="2122"/>
                  </a:cubicBezTo>
                  <a:cubicBezTo>
                    <a:pt x="768" y="2201"/>
                    <a:pt x="825" y="2268"/>
                    <a:pt x="892" y="2336"/>
                  </a:cubicBezTo>
                  <a:cubicBezTo>
                    <a:pt x="960" y="2392"/>
                    <a:pt x="1016" y="2449"/>
                    <a:pt x="1084" y="2494"/>
                  </a:cubicBezTo>
                  <a:cubicBezTo>
                    <a:pt x="1208" y="2607"/>
                    <a:pt x="1355" y="2708"/>
                    <a:pt x="1502" y="2787"/>
                  </a:cubicBezTo>
                  <a:cubicBezTo>
                    <a:pt x="1445" y="2629"/>
                    <a:pt x="1378" y="2471"/>
                    <a:pt x="1299" y="2313"/>
                  </a:cubicBezTo>
                  <a:cubicBezTo>
                    <a:pt x="1265" y="2246"/>
                    <a:pt x="1220" y="2178"/>
                    <a:pt x="1174" y="2099"/>
                  </a:cubicBezTo>
                  <a:cubicBezTo>
                    <a:pt x="1141" y="2020"/>
                    <a:pt x="1095" y="1941"/>
                    <a:pt x="1062" y="1862"/>
                  </a:cubicBezTo>
                  <a:cubicBezTo>
                    <a:pt x="994" y="1704"/>
                    <a:pt x="892" y="1546"/>
                    <a:pt x="813" y="1377"/>
                  </a:cubicBezTo>
                  <a:cubicBezTo>
                    <a:pt x="723" y="1196"/>
                    <a:pt x="644" y="1027"/>
                    <a:pt x="554" y="869"/>
                  </a:cubicBezTo>
                  <a:cubicBezTo>
                    <a:pt x="497" y="790"/>
                    <a:pt x="441" y="711"/>
                    <a:pt x="407" y="643"/>
                  </a:cubicBezTo>
                  <a:cubicBezTo>
                    <a:pt x="373" y="564"/>
                    <a:pt x="328" y="497"/>
                    <a:pt x="294" y="429"/>
                  </a:cubicBezTo>
                  <a:cubicBezTo>
                    <a:pt x="204" y="282"/>
                    <a:pt x="114" y="136"/>
                    <a:pt x="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0" name="Google Shape;110;p2"/>
            <p:cNvSpPr/>
            <p:nvPr/>
          </p:nvSpPr>
          <p:spPr>
            <a:xfrm>
              <a:off x="4872825" y="1330600"/>
              <a:ext cx="19775" cy="40350"/>
            </a:xfrm>
            <a:custGeom>
              <a:avLst/>
              <a:gdLst/>
              <a:ahLst/>
              <a:cxnLst/>
              <a:rect l="l" t="t" r="r" b="b"/>
              <a:pathLst>
                <a:path w="791" h="1614" extrusionOk="0">
                  <a:moveTo>
                    <a:pt x="57" y="0"/>
                  </a:moveTo>
                  <a:cubicBezTo>
                    <a:pt x="23" y="90"/>
                    <a:pt x="12" y="203"/>
                    <a:pt x="0" y="305"/>
                  </a:cubicBezTo>
                  <a:cubicBezTo>
                    <a:pt x="12" y="519"/>
                    <a:pt x="57" y="733"/>
                    <a:pt x="158" y="925"/>
                  </a:cubicBezTo>
                  <a:cubicBezTo>
                    <a:pt x="249" y="1117"/>
                    <a:pt x="373" y="1286"/>
                    <a:pt x="531" y="1433"/>
                  </a:cubicBezTo>
                  <a:cubicBezTo>
                    <a:pt x="598" y="1501"/>
                    <a:pt x="689" y="1569"/>
                    <a:pt x="779" y="1614"/>
                  </a:cubicBezTo>
                  <a:cubicBezTo>
                    <a:pt x="790" y="1512"/>
                    <a:pt x="790" y="1411"/>
                    <a:pt x="779" y="1309"/>
                  </a:cubicBezTo>
                  <a:cubicBezTo>
                    <a:pt x="745" y="1106"/>
                    <a:pt x="689" y="903"/>
                    <a:pt x="587" y="722"/>
                  </a:cubicBezTo>
                  <a:cubicBezTo>
                    <a:pt x="542" y="621"/>
                    <a:pt x="497" y="542"/>
                    <a:pt x="440" y="451"/>
                  </a:cubicBezTo>
                  <a:cubicBezTo>
                    <a:pt x="384" y="372"/>
                    <a:pt x="316" y="293"/>
                    <a:pt x="271" y="226"/>
                  </a:cubicBezTo>
                  <a:cubicBezTo>
                    <a:pt x="203" y="135"/>
                    <a:pt x="136" y="68"/>
                    <a:pt x="57"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1" name="Google Shape;111;p2"/>
            <p:cNvSpPr/>
            <p:nvPr/>
          </p:nvSpPr>
          <p:spPr>
            <a:xfrm>
              <a:off x="4927825" y="1131975"/>
              <a:ext cx="30225" cy="53925"/>
            </a:xfrm>
            <a:custGeom>
              <a:avLst/>
              <a:gdLst/>
              <a:ahLst/>
              <a:cxnLst/>
              <a:rect l="l" t="t" r="r" b="b"/>
              <a:pathLst>
                <a:path w="1209" h="2157" extrusionOk="0">
                  <a:moveTo>
                    <a:pt x="1208" y="1"/>
                  </a:moveTo>
                  <a:cubicBezTo>
                    <a:pt x="1163" y="12"/>
                    <a:pt x="1129" y="24"/>
                    <a:pt x="1095" y="35"/>
                  </a:cubicBezTo>
                  <a:cubicBezTo>
                    <a:pt x="994" y="69"/>
                    <a:pt x="903" y="114"/>
                    <a:pt x="813" y="182"/>
                  </a:cubicBezTo>
                  <a:cubicBezTo>
                    <a:pt x="689" y="261"/>
                    <a:pt x="587" y="351"/>
                    <a:pt x="497" y="475"/>
                  </a:cubicBezTo>
                  <a:cubicBezTo>
                    <a:pt x="396" y="599"/>
                    <a:pt x="305" y="734"/>
                    <a:pt x="238" y="881"/>
                  </a:cubicBezTo>
                  <a:cubicBezTo>
                    <a:pt x="102" y="1152"/>
                    <a:pt x="35" y="1445"/>
                    <a:pt x="12" y="1739"/>
                  </a:cubicBezTo>
                  <a:cubicBezTo>
                    <a:pt x="1" y="1874"/>
                    <a:pt x="1" y="2021"/>
                    <a:pt x="12" y="2156"/>
                  </a:cubicBezTo>
                  <a:cubicBezTo>
                    <a:pt x="114" y="2055"/>
                    <a:pt x="193" y="1942"/>
                    <a:pt x="272" y="1829"/>
                  </a:cubicBezTo>
                  <a:cubicBezTo>
                    <a:pt x="328" y="1727"/>
                    <a:pt x="396" y="1603"/>
                    <a:pt x="463" y="1479"/>
                  </a:cubicBezTo>
                  <a:cubicBezTo>
                    <a:pt x="531" y="1355"/>
                    <a:pt x="610" y="1220"/>
                    <a:pt x="666" y="1084"/>
                  </a:cubicBezTo>
                  <a:cubicBezTo>
                    <a:pt x="723" y="949"/>
                    <a:pt x="791" y="825"/>
                    <a:pt x="847" y="701"/>
                  </a:cubicBezTo>
                  <a:cubicBezTo>
                    <a:pt x="903" y="565"/>
                    <a:pt x="960" y="464"/>
                    <a:pt x="1016" y="362"/>
                  </a:cubicBezTo>
                  <a:cubicBezTo>
                    <a:pt x="1073" y="249"/>
                    <a:pt x="1129" y="170"/>
                    <a:pt x="1152" y="114"/>
                  </a:cubicBezTo>
                  <a:cubicBezTo>
                    <a:pt x="1186" y="46"/>
                    <a:pt x="1208" y="1"/>
                    <a:pt x="120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2" name="Google Shape;112;p2"/>
            <p:cNvSpPr/>
            <p:nvPr/>
          </p:nvSpPr>
          <p:spPr>
            <a:xfrm>
              <a:off x="4955750" y="1132275"/>
              <a:ext cx="13300" cy="52200"/>
            </a:xfrm>
            <a:custGeom>
              <a:avLst/>
              <a:gdLst/>
              <a:ahLst/>
              <a:cxnLst/>
              <a:rect l="l" t="t" r="r" b="b"/>
              <a:pathLst>
                <a:path w="532" h="2088" extrusionOk="0">
                  <a:moveTo>
                    <a:pt x="272" y="0"/>
                  </a:moveTo>
                  <a:cubicBezTo>
                    <a:pt x="204" y="102"/>
                    <a:pt x="148" y="203"/>
                    <a:pt x="114" y="316"/>
                  </a:cubicBezTo>
                  <a:cubicBezTo>
                    <a:pt x="35" y="564"/>
                    <a:pt x="1" y="813"/>
                    <a:pt x="23" y="1072"/>
                  </a:cubicBezTo>
                  <a:cubicBezTo>
                    <a:pt x="46" y="1309"/>
                    <a:pt x="102" y="1546"/>
                    <a:pt x="193" y="1772"/>
                  </a:cubicBezTo>
                  <a:cubicBezTo>
                    <a:pt x="227" y="1885"/>
                    <a:pt x="283" y="1998"/>
                    <a:pt x="351" y="2088"/>
                  </a:cubicBezTo>
                  <a:cubicBezTo>
                    <a:pt x="407" y="1986"/>
                    <a:pt x="441" y="1873"/>
                    <a:pt x="463" y="1761"/>
                  </a:cubicBezTo>
                  <a:cubicBezTo>
                    <a:pt x="509" y="1512"/>
                    <a:pt x="531" y="1275"/>
                    <a:pt x="509" y="1027"/>
                  </a:cubicBezTo>
                  <a:cubicBezTo>
                    <a:pt x="497" y="903"/>
                    <a:pt x="486" y="790"/>
                    <a:pt x="463" y="666"/>
                  </a:cubicBezTo>
                  <a:cubicBezTo>
                    <a:pt x="430" y="553"/>
                    <a:pt x="407" y="440"/>
                    <a:pt x="384" y="339"/>
                  </a:cubicBezTo>
                  <a:cubicBezTo>
                    <a:pt x="362" y="226"/>
                    <a:pt x="317" y="113"/>
                    <a:pt x="272"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3" name="Google Shape;113;p2"/>
            <p:cNvSpPr/>
            <p:nvPr/>
          </p:nvSpPr>
          <p:spPr>
            <a:xfrm>
              <a:off x="4875350" y="1116750"/>
              <a:ext cx="72825" cy="62650"/>
            </a:xfrm>
            <a:custGeom>
              <a:avLst/>
              <a:gdLst/>
              <a:ahLst/>
              <a:cxnLst/>
              <a:rect l="l" t="t" r="r" b="b"/>
              <a:pathLst>
                <a:path w="2913" h="2506" extrusionOk="0">
                  <a:moveTo>
                    <a:pt x="2912" y="1"/>
                  </a:moveTo>
                  <a:lnTo>
                    <a:pt x="2912" y="1"/>
                  </a:lnTo>
                  <a:cubicBezTo>
                    <a:pt x="2709" y="34"/>
                    <a:pt x="2506" y="91"/>
                    <a:pt x="2314" y="181"/>
                  </a:cubicBezTo>
                  <a:cubicBezTo>
                    <a:pt x="2111" y="260"/>
                    <a:pt x="1919" y="350"/>
                    <a:pt x="1739" y="463"/>
                  </a:cubicBezTo>
                  <a:cubicBezTo>
                    <a:pt x="1637" y="520"/>
                    <a:pt x="1535" y="587"/>
                    <a:pt x="1434" y="655"/>
                  </a:cubicBezTo>
                  <a:cubicBezTo>
                    <a:pt x="1332" y="723"/>
                    <a:pt x="1231" y="802"/>
                    <a:pt x="1129" y="870"/>
                  </a:cubicBezTo>
                  <a:cubicBezTo>
                    <a:pt x="1039" y="949"/>
                    <a:pt x="949" y="1039"/>
                    <a:pt x="847" y="1118"/>
                  </a:cubicBezTo>
                  <a:cubicBezTo>
                    <a:pt x="757" y="1208"/>
                    <a:pt x="678" y="1287"/>
                    <a:pt x="599" y="1377"/>
                  </a:cubicBezTo>
                  <a:cubicBezTo>
                    <a:pt x="520" y="1468"/>
                    <a:pt x="452" y="1569"/>
                    <a:pt x="384" y="1648"/>
                  </a:cubicBezTo>
                  <a:cubicBezTo>
                    <a:pt x="317" y="1738"/>
                    <a:pt x="260" y="1829"/>
                    <a:pt x="215" y="1919"/>
                  </a:cubicBezTo>
                  <a:cubicBezTo>
                    <a:pt x="125" y="2043"/>
                    <a:pt x="69" y="2190"/>
                    <a:pt x="35" y="2336"/>
                  </a:cubicBezTo>
                  <a:cubicBezTo>
                    <a:pt x="12" y="2449"/>
                    <a:pt x="1" y="2506"/>
                    <a:pt x="1" y="2506"/>
                  </a:cubicBezTo>
                  <a:cubicBezTo>
                    <a:pt x="1" y="2506"/>
                    <a:pt x="46" y="2472"/>
                    <a:pt x="114" y="2382"/>
                  </a:cubicBezTo>
                  <a:cubicBezTo>
                    <a:pt x="148" y="2348"/>
                    <a:pt x="193" y="2291"/>
                    <a:pt x="249" y="2235"/>
                  </a:cubicBezTo>
                  <a:cubicBezTo>
                    <a:pt x="294" y="2190"/>
                    <a:pt x="362" y="2133"/>
                    <a:pt x="430" y="2077"/>
                  </a:cubicBezTo>
                  <a:cubicBezTo>
                    <a:pt x="497" y="2021"/>
                    <a:pt x="565" y="1953"/>
                    <a:pt x="644" y="1896"/>
                  </a:cubicBezTo>
                  <a:cubicBezTo>
                    <a:pt x="723" y="1829"/>
                    <a:pt x="813" y="1761"/>
                    <a:pt x="881" y="1682"/>
                  </a:cubicBezTo>
                  <a:cubicBezTo>
                    <a:pt x="960" y="1614"/>
                    <a:pt x="1050" y="1547"/>
                    <a:pt x="1152" y="1468"/>
                  </a:cubicBezTo>
                  <a:cubicBezTo>
                    <a:pt x="1253" y="1400"/>
                    <a:pt x="1332" y="1321"/>
                    <a:pt x="1434" y="1253"/>
                  </a:cubicBezTo>
                  <a:cubicBezTo>
                    <a:pt x="1806" y="949"/>
                    <a:pt x="2167" y="655"/>
                    <a:pt x="2449" y="418"/>
                  </a:cubicBezTo>
                  <a:cubicBezTo>
                    <a:pt x="2596" y="294"/>
                    <a:pt x="2709" y="192"/>
                    <a:pt x="2788" y="125"/>
                  </a:cubicBezTo>
                  <a:cubicBezTo>
                    <a:pt x="2878" y="46"/>
                    <a:pt x="2912" y="1"/>
                    <a:pt x="291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4" name="Google Shape;114;p2"/>
            <p:cNvSpPr/>
            <p:nvPr/>
          </p:nvSpPr>
          <p:spPr>
            <a:xfrm>
              <a:off x="4868875" y="1112225"/>
              <a:ext cx="88875" cy="24575"/>
            </a:xfrm>
            <a:custGeom>
              <a:avLst/>
              <a:gdLst/>
              <a:ahLst/>
              <a:cxnLst/>
              <a:rect l="l" t="t" r="r" b="b"/>
              <a:pathLst>
                <a:path w="3555" h="983" extrusionOk="0">
                  <a:moveTo>
                    <a:pt x="2603" y="0"/>
                  </a:moveTo>
                  <a:cubicBezTo>
                    <a:pt x="2525" y="0"/>
                    <a:pt x="2448" y="4"/>
                    <a:pt x="2370" y="12"/>
                  </a:cubicBezTo>
                  <a:cubicBezTo>
                    <a:pt x="2246" y="12"/>
                    <a:pt x="2133" y="24"/>
                    <a:pt x="2020" y="46"/>
                  </a:cubicBezTo>
                  <a:lnTo>
                    <a:pt x="1670" y="103"/>
                  </a:lnTo>
                  <a:cubicBezTo>
                    <a:pt x="1445" y="159"/>
                    <a:pt x="1230" y="227"/>
                    <a:pt x="1005" y="306"/>
                  </a:cubicBezTo>
                  <a:cubicBezTo>
                    <a:pt x="813" y="385"/>
                    <a:pt x="632" y="475"/>
                    <a:pt x="463" y="588"/>
                  </a:cubicBezTo>
                  <a:cubicBezTo>
                    <a:pt x="339" y="667"/>
                    <a:pt x="215" y="757"/>
                    <a:pt x="124" y="859"/>
                  </a:cubicBezTo>
                  <a:cubicBezTo>
                    <a:pt x="45" y="938"/>
                    <a:pt x="0" y="983"/>
                    <a:pt x="0" y="983"/>
                  </a:cubicBezTo>
                  <a:cubicBezTo>
                    <a:pt x="0" y="983"/>
                    <a:pt x="57" y="972"/>
                    <a:pt x="158" y="938"/>
                  </a:cubicBezTo>
                  <a:cubicBezTo>
                    <a:pt x="260" y="915"/>
                    <a:pt x="407" y="881"/>
                    <a:pt x="564" y="836"/>
                  </a:cubicBezTo>
                  <a:cubicBezTo>
                    <a:pt x="734" y="802"/>
                    <a:pt x="926" y="757"/>
                    <a:pt x="1129" y="712"/>
                  </a:cubicBezTo>
                  <a:cubicBezTo>
                    <a:pt x="1230" y="678"/>
                    <a:pt x="1343" y="667"/>
                    <a:pt x="1456" y="644"/>
                  </a:cubicBezTo>
                  <a:cubicBezTo>
                    <a:pt x="1558" y="622"/>
                    <a:pt x="1670" y="588"/>
                    <a:pt x="1772" y="577"/>
                  </a:cubicBezTo>
                  <a:lnTo>
                    <a:pt x="2991" y="294"/>
                  </a:lnTo>
                  <a:lnTo>
                    <a:pt x="3397" y="204"/>
                  </a:lnTo>
                  <a:cubicBezTo>
                    <a:pt x="3498" y="170"/>
                    <a:pt x="3555" y="148"/>
                    <a:pt x="3555" y="148"/>
                  </a:cubicBezTo>
                  <a:cubicBezTo>
                    <a:pt x="3555" y="148"/>
                    <a:pt x="3498" y="137"/>
                    <a:pt x="3397" y="103"/>
                  </a:cubicBezTo>
                  <a:cubicBezTo>
                    <a:pt x="3261" y="58"/>
                    <a:pt x="3115" y="35"/>
                    <a:pt x="2979" y="24"/>
                  </a:cubicBezTo>
                  <a:cubicBezTo>
                    <a:pt x="2854" y="10"/>
                    <a:pt x="2728" y="0"/>
                    <a:pt x="2603"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5" name="Google Shape;115;p2"/>
            <p:cNvSpPr/>
            <p:nvPr/>
          </p:nvSpPr>
          <p:spPr>
            <a:xfrm>
              <a:off x="4812725" y="1262325"/>
              <a:ext cx="12725" cy="38100"/>
            </a:xfrm>
            <a:custGeom>
              <a:avLst/>
              <a:gdLst/>
              <a:ahLst/>
              <a:cxnLst/>
              <a:rect l="l" t="t" r="r" b="b"/>
              <a:pathLst>
                <a:path w="509" h="1524" extrusionOk="0">
                  <a:moveTo>
                    <a:pt x="418" y="0"/>
                  </a:moveTo>
                  <a:cubicBezTo>
                    <a:pt x="351" y="57"/>
                    <a:pt x="283" y="124"/>
                    <a:pt x="226" y="192"/>
                  </a:cubicBezTo>
                  <a:cubicBezTo>
                    <a:pt x="114" y="350"/>
                    <a:pt x="35" y="531"/>
                    <a:pt x="12" y="722"/>
                  </a:cubicBezTo>
                  <a:cubicBezTo>
                    <a:pt x="1" y="813"/>
                    <a:pt x="1" y="926"/>
                    <a:pt x="1" y="1027"/>
                  </a:cubicBezTo>
                  <a:cubicBezTo>
                    <a:pt x="12" y="1106"/>
                    <a:pt x="23" y="1196"/>
                    <a:pt x="57" y="1287"/>
                  </a:cubicBezTo>
                  <a:cubicBezTo>
                    <a:pt x="91" y="1366"/>
                    <a:pt x="136" y="1445"/>
                    <a:pt x="204" y="1524"/>
                  </a:cubicBezTo>
                  <a:cubicBezTo>
                    <a:pt x="260" y="1445"/>
                    <a:pt x="305" y="1366"/>
                    <a:pt x="339" y="1287"/>
                  </a:cubicBezTo>
                  <a:cubicBezTo>
                    <a:pt x="362" y="1208"/>
                    <a:pt x="407" y="1129"/>
                    <a:pt x="430" y="1050"/>
                  </a:cubicBezTo>
                  <a:cubicBezTo>
                    <a:pt x="452" y="959"/>
                    <a:pt x="475" y="880"/>
                    <a:pt x="486" y="790"/>
                  </a:cubicBezTo>
                  <a:cubicBezTo>
                    <a:pt x="509" y="621"/>
                    <a:pt x="509" y="440"/>
                    <a:pt x="486" y="271"/>
                  </a:cubicBezTo>
                  <a:cubicBezTo>
                    <a:pt x="475" y="181"/>
                    <a:pt x="452" y="91"/>
                    <a:pt x="418"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6" name="Google Shape;116;p2"/>
            <p:cNvSpPr/>
            <p:nvPr/>
          </p:nvSpPr>
          <p:spPr>
            <a:xfrm>
              <a:off x="5057325" y="1260050"/>
              <a:ext cx="42625" cy="29475"/>
            </a:xfrm>
            <a:custGeom>
              <a:avLst/>
              <a:gdLst/>
              <a:ahLst/>
              <a:cxnLst/>
              <a:rect l="l" t="t" r="r" b="b"/>
              <a:pathLst>
                <a:path w="1705" h="1179" extrusionOk="0">
                  <a:moveTo>
                    <a:pt x="0" y="1"/>
                  </a:moveTo>
                  <a:lnTo>
                    <a:pt x="0" y="1"/>
                  </a:lnTo>
                  <a:cubicBezTo>
                    <a:pt x="23" y="114"/>
                    <a:pt x="68" y="227"/>
                    <a:pt x="124" y="328"/>
                  </a:cubicBezTo>
                  <a:cubicBezTo>
                    <a:pt x="181" y="430"/>
                    <a:pt x="248" y="531"/>
                    <a:pt x="339" y="610"/>
                  </a:cubicBezTo>
                  <a:cubicBezTo>
                    <a:pt x="440" y="701"/>
                    <a:pt x="542" y="791"/>
                    <a:pt x="655" y="870"/>
                  </a:cubicBezTo>
                  <a:cubicBezTo>
                    <a:pt x="869" y="1005"/>
                    <a:pt x="1106" y="1107"/>
                    <a:pt x="1354" y="1152"/>
                  </a:cubicBezTo>
                  <a:cubicBezTo>
                    <a:pt x="1437" y="1168"/>
                    <a:pt x="1519" y="1179"/>
                    <a:pt x="1606" y="1179"/>
                  </a:cubicBezTo>
                  <a:cubicBezTo>
                    <a:pt x="1638" y="1179"/>
                    <a:pt x="1671" y="1178"/>
                    <a:pt x="1704" y="1175"/>
                  </a:cubicBezTo>
                  <a:cubicBezTo>
                    <a:pt x="1636" y="1084"/>
                    <a:pt x="1557" y="994"/>
                    <a:pt x="1478" y="915"/>
                  </a:cubicBezTo>
                  <a:cubicBezTo>
                    <a:pt x="1309" y="746"/>
                    <a:pt x="1117" y="599"/>
                    <a:pt x="925" y="475"/>
                  </a:cubicBezTo>
                  <a:cubicBezTo>
                    <a:pt x="813" y="407"/>
                    <a:pt x="722" y="340"/>
                    <a:pt x="621" y="294"/>
                  </a:cubicBezTo>
                  <a:cubicBezTo>
                    <a:pt x="519" y="238"/>
                    <a:pt x="418" y="193"/>
                    <a:pt x="327" y="148"/>
                  </a:cubicBezTo>
                  <a:cubicBezTo>
                    <a:pt x="215" y="80"/>
                    <a:pt x="113" y="35"/>
                    <a:pt x="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7" name="Google Shape;117;p2"/>
            <p:cNvSpPr/>
            <p:nvPr/>
          </p:nvSpPr>
          <p:spPr>
            <a:xfrm>
              <a:off x="5048850" y="1237200"/>
              <a:ext cx="32475" cy="25425"/>
            </a:xfrm>
            <a:custGeom>
              <a:avLst/>
              <a:gdLst/>
              <a:ahLst/>
              <a:cxnLst/>
              <a:rect l="l" t="t" r="r" b="b"/>
              <a:pathLst>
                <a:path w="1299" h="1017" extrusionOk="0">
                  <a:moveTo>
                    <a:pt x="1" y="1"/>
                  </a:moveTo>
                  <a:lnTo>
                    <a:pt x="1" y="1"/>
                  </a:lnTo>
                  <a:cubicBezTo>
                    <a:pt x="12" y="103"/>
                    <a:pt x="46" y="193"/>
                    <a:pt x="91" y="283"/>
                  </a:cubicBezTo>
                  <a:cubicBezTo>
                    <a:pt x="170" y="464"/>
                    <a:pt x="305" y="622"/>
                    <a:pt x="475" y="746"/>
                  </a:cubicBezTo>
                  <a:cubicBezTo>
                    <a:pt x="633" y="859"/>
                    <a:pt x="813" y="938"/>
                    <a:pt x="1005" y="983"/>
                  </a:cubicBezTo>
                  <a:cubicBezTo>
                    <a:pt x="1095" y="1017"/>
                    <a:pt x="1197" y="1017"/>
                    <a:pt x="1298" y="1017"/>
                  </a:cubicBezTo>
                  <a:cubicBezTo>
                    <a:pt x="1264" y="926"/>
                    <a:pt x="1208" y="836"/>
                    <a:pt x="1152" y="757"/>
                  </a:cubicBezTo>
                  <a:cubicBezTo>
                    <a:pt x="1039" y="599"/>
                    <a:pt x="915" y="464"/>
                    <a:pt x="757" y="362"/>
                  </a:cubicBezTo>
                  <a:cubicBezTo>
                    <a:pt x="678" y="306"/>
                    <a:pt x="599" y="249"/>
                    <a:pt x="520" y="204"/>
                  </a:cubicBezTo>
                  <a:cubicBezTo>
                    <a:pt x="441" y="170"/>
                    <a:pt x="362" y="136"/>
                    <a:pt x="283" y="91"/>
                  </a:cubicBezTo>
                  <a:cubicBezTo>
                    <a:pt x="192" y="46"/>
                    <a:pt x="102" y="24"/>
                    <a:pt x="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8" name="Google Shape;118;p2"/>
            <p:cNvSpPr/>
            <p:nvPr/>
          </p:nvSpPr>
          <p:spPr>
            <a:xfrm>
              <a:off x="5129525" y="1048775"/>
              <a:ext cx="38400" cy="19600"/>
            </a:xfrm>
            <a:custGeom>
              <a:avLst/>
              <a:gdLst/>
              <a:ahLst/>
              <a:cxnLst/>
              <a:rect l="l" t="t" r="r" b="b"/>
              <a:pathLst>
                <a:path w="1536" h="784" extrusionOk="0">
                  <a:moveTo>
                    <a:pt x="294" y="0"/>
                  </a:moveTo>
                  <a:cubicBezTo>
                    <a:pt x="193" y="11"/>
                    <a:pt x="102" y="34"/>
                    <a:pt x="1" y="68"/>
                  </a:cubicBezTo>
                  <a:cubicBezTo>
                    <a:pt x="69" y="136"/>
                    <a:pt x="148" y="203"/>
                    <a:pt x="227" y="271"/>
                  </a:cubicBezTo>
                  <a:lnTo>
                    <a:pt x="452" y="429"/>
                  </a:lnTo>
                  <a:cubicBezTo>
                    <a:pt x="531" y="474"/>
                    <a:pt x="610" y="519"/>
                    <a:pt x="701" y="564"/>
                  </a:cubicBezTo>
                  <a:cubicBezTo>
                    <a:pt x="870" y="643"/>
                    <a:pt x="1050" y="711"/>
                    <a:pt x="1231" y="756"/>
                  </a:cubicBezTo>
                  <a:cubicBezTo>
                    <a:pt x="1305" y="773"/>
                    <a:pt x="1380" y="783"/>
                    <a:pt x="1454" y="783"/>
                  </a:cubicBezTo>
                  <a:cubicBezTo>
                    <a:pt x="1481" y="783"/>
                    <a:pt x="1508" y="782"/>
                    <a:pt x="1536" y="779"/>
                  </a:cubicBezTo>
                  <a:cubicBezTo>
                    <a:pt x="1502" y="688"/>
                    <a:pt x="1445" y="598"/>
                    <a:pt x="1389" y="519"/>
                  </a:cubicBezTo>
                  <a:cubicBezTo>
                    <a:pt x="1332" y="440"/>
                    <a:pt x="1265" y="373"/>
                    <a:pt x="1186" y="305"/>
                  </a:cubicBezTo>
                  <a:cubicBezTo>
                    <a:pt x="1095" y="248"/>
                    <a:pt x="1005" y="181"/>
                    <a:pt x="904" y="136"/>
                  </a:cubicBezTo>
                  <a:cubicBezTo>
                    <a:pt x="712" y="45"/>
                    <a:pt x="509" y="0"/>
                    <a:pt x="294"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9" name="Google Shape;119;p2"/>
            <p:cNvSpPr/>
            <p:nvPr/>
          </p:nvSpPr>
          <p:spPr>
            <a:xfrm>
              <a:off x="5555225" y="1548650"/>
              <a:ext cx="14975" cy="46850"/>
            </a:xfrm>
            <a:custGeom>
              <a:avLst/>
              <a:gdLst/>
              <a:ahLst/>
              <a:cxnLst/>
              <a:rect l="l" t="t" r="r" b="b"/>
              <a:pathLst>
                <a:path w="599" h="1874" extrusionOk="0">
                  <a:moveTo>
                    <a:pt x="294" y="1"/>
                  </a:moveTo>
                  <a:cubicBezTo>
                    <a:pt x="136" y="1"/>
                    <a:pt x="1" y="418"/>
                    <a:pt x="1" y="937"/>
                  </a:cubicBezTo>
                  <a:cubicBezTo>
                    <a:pt x="1" y="1456"/>
                    <a:pt x="136" y="1874"/>
                    <a:pt x="294" y="1874"/>
                  </a:cubicBezTo>
                  <a:cubicBezTo>
                    <a:pt x="463" y="1874"/>
                    <a:pt x="599" y="1456"/>
                    <a:pt x="599" y="937"/>
                  </a:cubicBezTo>
                  <a:cubicBezTo>
                    <a:pt x="599" y="418"/>
                    <a:pt x="463" y="1"/>
                    <a:pt x="29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0" name="Google Shape;120;p2"/>
            <p:cNvSpPr/>
            <p:nvPr/>
          </p:nvSpPr>
          <p:spPr>
            <a:xfrm>
              <a:off x="5525600" y="1494200"/>
              <a:ext cx="14975" cy="47150"/>
            </a:xfrm>
            <a:custGeom>
              <a:avLst/>
              <a:gdLst/>
              <a:ahLst/>
              <a:cxnLst/>
              <a:rect l="l" t="t" r="r" b="b"/>
              <a:pathLst>
                <a:path w="599" h="1886" extrusionOk="0">
                  <a:moveTo>
                    <a:pt x="306" y="1"/>
                  </a:moveTo>
                  <a:cubicBezTo>
                    <a:pt x="148" y="1"/>
                    <a:pt x="1" y="418"/>
                    <a:pt x="1" y="937"/>
                  </a:cubicBezTo>
                  <a:cubicBezTo>
                    <a:pt x="1" y="1456"/>
                    <a:pt x="136" y="1885"/>
                    <a:pt x="306" y="1885"/>
                  </a:cubicBezTo>
                  <a:cubicBezTo>
                    <a:pt x="464" y="1885"/>
                    <a:pt x="599" y="1456"/>
                    <a:pt x="599" y="937"/>
                  </a:cubicBezTo>
                  <a:cubicBezTo>
                    <a:pt x="599" y="418"/>
                    <a:pt x="452" y="1"/>
                    <a:pt x="306"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1" name="Google Shape;121;p2"/>
            <p:cNvSpPr/>
            <p:nvPr/>
          </p:nvSpPr>
          <p:spPr>
            <a:xfrm>
              <a:off x="5514050" y="1566425"/>
              <a:ext cx="14700" cy="47150"/>
            </a:xfrm>
            <a:custGeom>
              <a:avLst/>
              <a:gdLst/>
              <a:ahLst/>
              <a:cxnLst/>
              <a:rect l="l" t="t" r="r" b="b"/>
              <a:pathLst>
                <a:path w="588" h="1886" extrusionOk="0">
                  <a:moveTo>
                    <a:pt x="294" y="1"/>
                  </a:moveTo>
                  <a:cubicBezTo>
                    <a:pt x="124" y="1"/>
                    <a:pt x="0" y="418"/>
                    <a:pt x="0" y="937"/>
                  </a:cubicBezTo>
                  <a:cubicBezTo>
                    <a:pt x="0" y="1456"/>
                    <a:pt x="124" y="1885"/>
                    <a:pt x="294" y="1885"/>
                  </a:cubicBezTo>
                  <a:cubicBezTo>
                    <a:pt x="452" y="1885"/>
                    <a:pt x="587" y="1456"/>
                    <a:pt x="587" y="937"/>
                  </a:cubicBezTo>
                  <a:cubicBezTo>
                    <a:pt x="587" y="418"/>
                    <a:pt x="452" y="1"/>
                    <a:pt x="29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2" name="Google Shape;122;p2"/>
            <p:cNvSpPr/>
            <p:nvPr/>
          </p:nvSpPr>
          <p:spPr>
            <a:xfrm>
              <a:off x="5486950" y="1518475"/>
              <a:ext cx="15000" cy="47125"/>
            </a:xfrm>
            <a:custGeom>
              <a:avLst/>
              <a:gdLst/>
              <a:ahLst/>
              <a:cxnLst/>
              <a:rect l="l" t="t" r="r" b="b"/>
              <a:pathLst>
                <a:path w="600" h="1885" extrusionOk="0">
                  <a:moveTo>
                    <a:pt x="306" y="0"/>
                  </a:moveTo>
                  <a:cubicBezTo>
                    <a:pt x="148" y="0"/>
                    <a:pt x="1" y="418"/>
                    <a:pt x="1" y="937"/>
                  </a:cubicBezTo>
                  <a:cubicBezTo>
                    <a:pt x="1" y="1456"/>
                    <a:pt x="148" y="1885"/>
                    <a:pt x="306" y="1885"/>
                  </a:cubicBezTo>
                  <a:cubicBezTo>
                    <a:pt x="464" y="1885"/>
                    <a:pt x="599" y="1456"/>
                    <a:pt x="599" y="937"/>
                  </a:cubicBezTo>
                  <a:cubicBezTo>
                    <a:pt x="599" y="418"/>
                    <a:pt x="464" y="0"/>
                    <a:pt x="306"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3" name="Google Shape;123;p2"/>
            <p:cNvSpPr/>
            <p:nvPr/>
          </p:nvSpPr>
          <p:spPr>
            <a:xfrm>
              <a:off x="5473975" y="1589850"/>
              <a:ext cx="14975" cy="47125"/>
            </a:xfrm>
            <a:custGeom>
              <a:avLst/>
              <a:gdLst/>
              <a:ahLst/>
              <a:cxnLst/>
              <a:rect l="l" t="t" r="r" b="b"/>
              <a:pathLst>
                <a:path w="599" h="1885" extrusionOk="0">
                  <a:moveTo>
                    <a:pt x="294" y="0"/>
                  </a:moveTo>
                  <a:cubicBezTo>
                    <a:pt x="136" y="0"/>
                    <a:pt x="1" y="429"/>
                    <a:pt x="1" y="948"/>
                  </a:cubicBezTo>
                  <a:cubicBezTo>
                    <a:pt x="1" y="1467"/>
                    <a:pt x="136" y="1885"/>
                    <a:pt x="294" y="1885"/>
                  </a:cubicBezTo>
                  <a:cubicBezTo>
                    <a:pt x="452" y="1885"/>
                    <a:pt x="599" y="1456"/>
                    <a:pt x="599" y="948"/>
                  </a:cubicBezTo>
                  <a:cubicBezTo>
                    <a:pt x="599" y="429"/>
                    <a:pt x="452" y="0"/>
                    <a:pt x="29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4" name="Google Shape;124;p2"/>
            <p:cNvSpPr/>
            <p:nvPr/>
          </p:nvSpPr>
          <p:spPr>
            <a:xfrm>
              <a:off x="5494575" y="1453025"/>
              <a:ext cx="14700" cy="47125"/>
            </a:xfrm>
            <a:custGeom>
              <a:avLst/>
              <a:gdLst/>
              <a:ahLst/>
              <a:cxnLst/>
              <a:rect l="l" t="t" r="r" b="b"/>
              <a:pathLst>
                <a:path w="588" h="1885" extrusionOk="0">
                  <a:moveTo>
                    <a:pt x="294" y="0"/>
                  </a:moveTo>
                  <a:cubicBezTo>
                    <a:pt x="136" y="0"/>
                    <a:pt x="1" y="418"/>
                    <a:pt x="1" y="937"/>
                  </a:cubicBezTo>
                  <a:cubicBezTo>
                    <a:pt x="1" y="1456"/>
                    <a:pt x="136" y="1885"/>
                    <a:pt x="294" y="1885"/>
                  </a:cubicBezTo>
                  <a:cubicBezTo>
                    <a:pt x="463" y="1885"/>
                    <a:pt x="587" y="1456"/>
                    <a:pt x="587" y="937"/>
                  </a:cubicBezTo>
                  <a:cubicBezTo>
                    <a:pt x="587" y="418"/>
                    <a:pt x="452" y="0"/>
                    <a:pt x="29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5" name="Google Shape;125;p2"/>
            <p:cNvSpPr/>
            <p:nvPr/>
          </p:nvSpPr>
          <p:spPr>
            <a:xfrm>
              <a:off x="5618975" y="1566700"/>
              <a:ext cx="15000" cy="47150"/>
            </a:xfrm>
            <a:custGeom>
              <a:avLst/>
              <a:gdLst/>
              <a:ahLst/>
              <a:cxnLst/>
              <a:rect l="l" t="t" r="r" b="b"/>
              <a:pathLst>
                <a:path w="600" h="1886" extrusionOk="0">
                  <a:moveTo>
                    <a:pt x="294" y="1"/>
                  </a:moveTo>
                  <a:cubicBezTo>
                    <a:pt x="136" y="1"/>
                    <a:pt x="1" y="430"/>
                    <a:pt x="1" y="949"/>
                  </a:cubicBezTo>
                  <a:cubicBezTo>
                    <a:pt x="1" y="1468"/>
                    <a:pt x="136" y="1885"/>
                    <a:pt x="294" y="1885"/>
                  </a:cubicBezTo>
                  <a:cubicBezTo>
                    <a:pt x="464" y="1885"/>
                    <a:pt x="599" y="1468"/>
                    <a:pt x="599" y="949"/>
                  </a:cubicBezTo>
                  <a:cubicBezTo>
                    <a:pt x="599" y="430"/>
                    <a:pt x="464" y="1"/>
                    <a:pt x="29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6" name="Google Shape;126;p2"/>
            <p:cNvSpPr/>
            <p:nvPr/>
          </p:nvSpPr>
          <p:spPr>
            <a:xfrm>
              <a:off x="5589375" y="1512275"/>
              <a:ext cx="14975" cy="47125"/>
            </a:xfrm>
            <a:custGeom>
              <a:avLst/>
              <a:gdLst/>
              <a:ahLst/>
              <a:cxnLst/>
              <a:rect l="l" t="t" r="r" b="b"/>
              <a:pathLst>
                <a:path w="599" h="1885" extrusionOk="0">
                  <a:moveTo>
                    <a:pt x="294" y="0"/>
                  </a:moveTo>
                  <a:cubicBezTo>
                    <a:pt x="136" y="0"/>
                    <a:pt x="0" y="429"/>
                    <a:pt x="0" y="948"/>
                  </a:cubicBezTo>
                  <a:cubicBezTo>
                    <a:pt x="0" y="1467"/>
                    <a:pt x="136" y="1884"/>
                    <a:pt x="294" y="1884"/>
                  </a:cubicBezTo>
                  <a:cubicBezTo>
                    <a:pt x="452" y="1884"/>
                    <a:pt x="598" y="1467"/>
                    <a:pt x="598" y="948"/>
                  </a:cubicBezTo>
                  <a:cubicBezTo>
                    <a:pt x="598" y="429"/>
                    <a:pt x="452" y="0"/>
                    <a:pt x="29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7" name="Google Shape;127;p2"/>
            <p:cNvSpPr/>
            <p:nvPr/>
          </p:nvSpPr>
          <p:spPr>
            <a:xfrm>
              <a:off x="5581750" y="1589850"/>
              <a:ext cx="14975" cy="47125"/>
            </a:xfrm>
            <a:custGeom>
              <a:avLst/>
              <a:gdLst/>
              <a:ahLst/>
              <a:cxnLst/>
              <a:rect l="l" t="t" r="r" b="b"/>
              <a:pathLst>
                <a:path w="599" h="1885" extrusionOk="0">
                  <a:moveTo>
                    <a:pt x="305" y="0"/>
                  </a:moveTo>
                  <a:cubicBezTo>
                    <a:pt x="136" y="0"/>
                    <a:pt x="0" y="429"/>
                    <a:pt x="0" y="948"/>
                  </a:cubicBezTo>
                  <a:cubicBezTo>
                    <a:pt x="0" y="1467"/>
                    <a:pt x="147" y="1885"/>
                    <a:pt x="305" y="1885"/>
                  </a:cubicBezTo>
                  <a:cubicBezTo>
                    <a:pt x="463" y="1885"/>
                    <a:pt x="599" y="1467"/>
                    <a:pt x="599" y="948"/>
                  </a:cubicBezTo>
                  <a:cubicBezTo>
                    <a:pt x="599" y="429"/>
                    <a:pt x="463" y="0"/>
                    <a:pt x="305"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8" name="Google Shape;128;p2"/>
            <p:cNvSpPr/>
            <p:nvPr/>
          </p:nvSpPr>
          <p:spPr>
            <a:xfrm>
              <a:off x="4187025" y="1182175"/>
              <a:ext cx="372975" cy="258900"/>
            </a:xfrm>
            <a:custGeom>
              <a:avLst/>
              <a:gdLst/>
              <a:ahLst/>
              <a:cxnLst/>
              <a:rect l="l" t="t" r="r" b="b"/>
              <a:pathLst>
                <a:path w="14919" h="10356" extrusionOk="0">
                  <a:moveTo>
                    <a:pt x="12546" y="0"/>
                  </a:moveTo>
                  <a:cubicBezTo>
                    <a:pt x="6445" y="0"/>
                    <a:pt x="1684" y="4184"/>
                    <a:pt x="0" y="10315"/>
                  </a:cubicBezTo>
                  <a:cubicBezTo>
                    <a:pt x="289" y="10342"/>
                    <a:pt x="587" y="10355"/>
                    <a:pt x="894" y="10355"/>
                  </a:cubicBezTo>
                  <a:cubicBezTo>
                    <a:pt x="6134" y="10355"/>
                    <a:pt x="13799" y="6483"/>
                    <a:pt x="14918" y="205"/>
                  </a:cubicBezTo>
                  <a:cubicBezTo>
                    <a:pt x="14108" y="67"/>
                    <a:pt x="13317" y="0"/>
                    <a:pt x="12546" y="0"/>
                  </a:cubicBezTo>
                  <a:close/>
                </a:path>
              </a:pathLst>
            </a:custGeom>
            <a:solidFill>
              <a:srgbClr val="8EC7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9" name="Google Shape;129;p2"/>
            <p:cNvSpPr/>
            <p:nvPr/>
          </p:nvSpPr>
          <p:spPr>
            <a:xfrm>
              <a:off x="4200000" y="1139325"/>
              <a:ext cx="433050" cy="297650"/>
            </a:xfrm>
            <a:custGeom>
              <a:avLst/>
              <a:gdLst/>
              <a:ahLst/>
              <a:cxnLst/>
              <a:rect l="l" t="t" r="r" b="b"/>
              <a:pathLst>
                <a:path w="17322" h="11906" extrusionOk="0">
                  <a:moveTo>
                    <a:pt x="17322" y="0"/>
                  </a:moveTo>
                  <a:lnTo>
                    <a:pt x="17322" y="0"/>
                  </a:lnTo>
                  <a:cubicBezTo>
                    <a:pt x="17321" y="1"/>
                    <a:pt x="16182" y="655"/>
                    <a:pt x="14501" y="1670"/>
                  </a:cubicBezTo>
                  <a:cubicBezTo>
                    <a:pt x="13722" y="2144"/>
                    <a:pt x="12831" y="2686"/>
                    <a:pt x="11883" y="3284"/>
                  </a:cubicBezTo>
                  <a:cubicBezTo>
                    <a:pt x="11465" y="3126"/>
                    <a:pt x="11048" y="2968"/>
                    <a:pt x="10630" y="2821"/>
                  </a:cubicBezTo>
                  <a:cubicBezTo>
                    <a:pt x="10393" y="2742"/>
                    <a:pt x="10145" y="2675"/>
                    <a:pt x="9908" y="2596"/>
                  </a:cubicBezTo>
                  <a:cubicBezTo>
                    <a:pt x="9660" y="2551"/>
                    <a:pt x="9411" y="2494"/>
                    <a:pt x="9163" y="2460"/>
                  </a:cubicBezTo>
                  <a:lnTo>
                    <a:pt x="9163" y="2460"/>
                  </a:lnTo>
                  <a:cubicBezTo>
                    <a:pt x="9400" y="2562"/>
                    <a:pt x="9626" y="2641"/>
                    <a:pt x="9863" y="2742"/>
                  </a:cubicBezTo>
                  <a:cubicBezTo>
                    <a:pt x="10100" y="2833"/>
                    <a:pt x="10325" y="2934"/>
                    <a:pt x="10551" y="3036"/>
                  </a:cubicBezTo>
                  <a:cubicBezTo>
                    <a:pt x="10901" y="3183"/>
                    <a:pt x="11251" y="3329"/>
                    <a:pt x="11601" y="3453"/>
                  </a:cubicBezTo>
                  <a:cubicBezTo>
                    <a:pt x="11003" y="3826"/>
                    <a:pt x="10382" y="4232"/>
                    <a:pt x="9761" y="4638"/>
                  </a:cubicBezTo>
                  <a:cubicBezTo>
                    <a:pt x="9739" y="4604"/>
                    <a:pt x="9716" y="4570"/>
                    <a:pt x="9682" y="4559"/>
                  </a:cubicBezTo>
                  <a:lnTo>
                    <a:pt x="8994" y="4356"/>
                  </a:lnTo>
                  <a:cubicBezTo>
                    <a:pt x="8757" y="4311"/>
                    <a:pt x="8520" y="4266"/>
                    <a:pt x="8294" y="4221"/>
                  </a:cubicBezTo>
                  <a:cubicBezTo>
                    <a:pt x="8057" y="4176"/>
                    <a:pt x="7832" y="4142"/>
                    <a:pt x="7595" y="4097"/>
                  </a:cubicBezTo>
                  <a:cubicBezTo>
                    <a:pt x="7369" y="4063"/>
                    <a:pt x="7143" y="4006"/>
                    <a:pt x="6906" y="3972"/>
                  </a:cubicBezTo>
                  <a:lnTo>
                    <a:pt x="6906" y="3972"/>
                  </a:lnTo>
                  <a:cubicBezTo>
                    <a:pt x="7121" y="4063"/>
                    <a:pt x="7335" y="4142"/>
                    <a:pt x="7561" y="4232"/>
                  </a:cubicBezTo>
                  <a:cubicBezTo>
                    <a:pt x="7787" y="4322"/>
                    <a:pt x="8012" y="4379"/>
                    <a:pt x="8249" y="4435"/>
                  </a:cubicBezTo>
                  <a:cubicBezTo>
                    <a:pt x="8475" y="4503"/>
                    <a:pt x="8701" y="4559"/>
                    <a:pt x="8926" y="4616"/>
                  </a:cubicBezTo>
                  <a:cubicBezTo>
                    <a:pt x="9107" y="4672"/>
                    <a:pt x="9299" y="4728"/>
                    <a:pt x="9479" y="4785"/>
                  </a:cubicBezTo>
                  <a:cubicBezTo>
                    <a:pt x="9479" y="4796"/>
                    <a:pt x="9479" y="4807"/>
                    <a:pt x="9479" y="4807"/>
                  </a:cubicBezTo>
                  <a:cubicBezTo>
                    <a:pt x="9118" y="5044"/>
                    <a:pt x="8746" y="5281"/>
                    <a:pt x="8385" y="5518"/>
                  </a:cubicBezTo>
                  <a:lnTo>
                    <a:pt x="7888" y="5857"/>
                  </a:lnTo>
                  <a:lnTo>
                    <a:pt x="7324" y="5688"/>
                  </a:lnTo>
                  <a:cubicBezTo>
                    <a:pt x="7064" y="5620"/>
                    <a:pt x="6805" y="5563"/>
                    <a:pt x="6545" y="5518"/>
                  </a:cubicBezTo>
                  <a:cubicBezTo>
                    <a:pt x="6015" y="5439"/>
                    <a:pt x="5507" y="5349"/>
                    <a:pt x="4977" y="5281"/>
                  </a:cubicBezTo>
                  <a:lnTo>
                    <a:pt x="4977" y="5281"/>
                  </a:lnTo>
                  <a:cubicBezTo>
                    <a:pt x="5225" y="5372"/>
                    <a:pt x="5473" y="5451"/>
                    <a:pt x="5733" y="5530"/>
                  </a:cubicBezTo>
                  <a:lnTo>
                    <a:pt x="6489" y="5744"/>
                  </a:lnTo>
                  <a:cubicBezTo>
                    <a:pt x="6748" y="5812"/>
                    <a:pt x="6997" y="5879"/>
                    <a:pt x="7256" y="5947"/>
                  </a:cubicBezTo>
                  <a:lnTo>
                    <a:pt x="7606" y="6060"/>
                  </a:lnTo>
                  <a:cubicBezTo>
                    <a:pt x="7324" y="6241"/>
                    <a:pt x="7042" y="6432"/>
                    <a:pt x="6771" y="6624"/>
                  </a:cubicBezTo>
                  <a:cubicBezTo>
                    <a:pt x="6466" y="6827"/>
                    <a:pt x="6173" y="7030"/>
                    <a:pt x="5879" y="7234"/>
                  </a:cubicBezTo>
                  <a:cubicBezTo>
                    <a:pt x="5778" y="7188"/>
                    <a:pt x="5688" y="7143"/>
                    <a:pt x="5586" y="7109"/>
                  </a:cubicBezTo>
                  <a:cubicBezTo>
                    <a:pt x="5372" y="7030"/>
                    <a:pt x="5146" y="6963"/>
                    <a:pt x="4932" y="6895"/>
                  </a:cubicBezTo>
                  <a:cubicBezTo>
                    <a:pt x="4706" y="6827"/>
                    <a:pt x="4480" y="6805"/>
                    <a:pt x="4255" y="6760"/>
                  </a:cubicBezTo>
                  <a:cubicBezTo>
                    <a:pt x="4018" y="6748"/>
                    <a:pt x="3792" y="6737"/>
                    <a:pt x="3566" y="6737"/>
                  </a:cubicBezTo>
                  <a:cubicBezTo>
                    <a:pt x="3792" y="6805"/>
                    <a:pt x="4006" y="6850"/>
                    <a:pt x="4221" y="6906"/>
                  </a:cubicBezTo>
                  <a:cubicBezTo>
                    <a:pt x="4435" y="6963"/>
                    <a:pt x="4650" y="7042"/>
                    <a:pt x="4864" y="7109"/>
                  </a:cubicBezTo>
                  <a:cubicBezTo>
                    <a:pt x="5078" y="7177"/>
                    <a:pt x="5270" y="7279"/>
                    <a:pt x="5485" y="7358"/>
                  </a:cubicBezTo>
                  <a:lnTo>
                    <a:pt x="5620" y="7414"/>
                  </a:lnTo>
                  <a:cubicBezTo>
                    <a:pt x="5485" y="7516"/>
                    <a:pt x="5338" y="7617"/>
                    <a:pt x="5214" y="7719"/>
                  </a:cubicBezTo>
                  <a:cubicBezTo>
                    <a:pt x="4774" y="8035"/>
                    <a:pt x="4379" y="8328"/>
                    <a:pt x="3995" y="8599"/>
                  </a:cubicBezTo>
                  <a:cubicBezTo>
                    <a:pt x="3995" y="8599"/>
                    <a:pt x="4006" y="8588"/>
                    <a:pt x="4006" y="8576"/>
                  </a:cubicBezTo>
                  <a:lnTo>
                    <a:pt x="4006" y="8565"/>
                  </a:lnTo>
                  <a:cubicBezTo>
                    <a:pt x="4006" y="8486"/>
                    <a:pt x="3950" y="8418"/>
                    <a:pt x="3882" y="8418"/>
                  </a:cubicBezTo>
                  <a:lnTo>
                    <a:pt x="3860" y="8418"/>
                  </a:lnTo>
                  <a:cubicBezTo>
                    <a:pt x="3510" y="8407"/>
                    <a:pt x="3149" y="8396"/>
                    <a:pt x="2788" y="8396"/>
                  </a:cubicBezTo>
                  <a:cubicBezTo>
                    <a:pt x="2438" y="8362"/>
                    <a:pt x="2077" y="8351"/>
                    <a:pt x="1716" y="8351"/>
                  </a:cubicBezTo>
                  <a:cubicBezTo>
                    <a:pt x="2054" y="8452"/>
                    <a:pt x="2415" y="8542"/>
                    <a:pt x="2765" y="8610"/>
                  </a:cubicBezTo>
                  <a:cubicBezTo>
                    <a:pt x="3070" y="8655"/>
                    <a:pt x="3386" y="8667"/>
                    <a:pt x="3690" y="8689"/>
                  </a:cubicBezTo>
                  <a:cubicBezTo>
                    <a:pt x="3690" y="8746"/>
                    <a:pt x="3679" y="8791"/>
                    <a:pt x="3668" y="8847"/>
                  </a:cubicBezTo>
                  <a:cubicBezTo>
                    <a:pt x="3250" y="9174"/>
                    <a:pt x="2855" y="9479"/>
                    <a:pt x="2494" y="9761"/>
                  </a:cubicBezTo>
                  <a:cubicBezTo>
                    <a:pt x="2111" y="10077"/>
                    <a:pt x="1749" y="10348"/>
                    <a:pt x="1456" y="10607"/>
                  </a:cubicBezTo>
                  <a:cubicBezTo>
                    <a:pt x="1163" y="10878"/>
                    <a:pt x="892" y="11115"/>
                    <a:pt x="677" y="11307"/>
                  </a:cubicBezTo>
                  <a:lnTo>
                    <a:pt x="0" y="11905"/>
                  </a:lnTo>
                  <a:lnTo>
                    <a:pt x="711" y="11341"/>
                  </a:lnTo>
                  <a:lnTo>
                    <a:pt x="1524" y="10698"/>
                  </a:lnTo>
                  <a:cubicBezTo>
                    <a:pt x="1828" y="10438"/>
                    <a:pt x="2201" y="10179"/>
                    <a:pt x="2596" y="9885"/>
                  </a:cubicBezTo>
                  <a:lnTo>
                    <a:pt x="3611" y="9129"/>
                  </a:lnTo>
                  <a:lnTo>
                    <a:pt x="3611" y="9129"/>
                  </a:lnTo>
                  <a:cubicBezTo>
                    <a:pt x="3510" y="9648"/>
                    <a:pt x="3453" y="10179"/>
                    <a:pt x="3420" y="10709"/>
                  </a:cubicBezTo>
                  <a:cubicBezTo>
                    <a:pt x="3623" y="10111"/>
                    <a:pt x="3792" y="9513"/>
                    <a:pt x="3927" y="8904"/>
                  </a:cubicBezTo>
                  <a:cubicBezTo>
                    <a:pt x="4367" y="8588"/>
                    <a:pt x="4841" y="8260"/>
                    <a:pt x="5327" y="7922"/>
                  </a:cubicBezTo>
                  <a:cubicBezTo>
                    <a:pt x="5507" y="7798"/>
                    <a:pt x="5688" y="7674"/>
                    <a:pt x="5868" y="7549"/>
                  </a:cubicBezTo>
                  <a:lnTo>
                    <a:pt x="5970" y="7595"/>
                  </a:lnTo>
                  <a:cubicBezTo>
                    <a:pt x="5755" y="8272"/>
                    <a:pt x="5586" y="8971"/>
                    <a:pt x="5451" y="9671"/>
                  </a:cubicBezTo>
                  <a:cubicBezTo>
                    <a:pt x="5767" y="8983"/>
                    <a:pt x="6037" y="8272"/>
                    <a:pt x="6263" y="7561"/>
                  </a:cubicBezTo>
                  <a:cubicBezTo>
                    <a:pt x="6286" y="7493"/>
                    <a:pt x="6252" y="7414"/>
                    <a:pt x="6195" y="7391"/>
                  </a:cubicBezTo>
                  <a:lnTo>
                    <a:pt x="6128" y="7358"/>
                  </a:lnTo>
                  <a:cubicBezTo>
                    <a:pt x="6376" y="7188"/>
                    <a:pt x="6636" y="7019"/>
                    <a:pt x="6895" y="6850"/>
                  </a:cubicBezTo>
                  <a:lnTo>
                    <a:pt x="7843" y="6207"/>
                  </a:lnTo>
                  <a:lnTo>
                    <a:pt x="7843" y="6207"/>
                  </a:lnTo>
                  <a:cubicBezTo>
                    <a:pt x="7798" y="6353"/>
                    <a:pt x="7764" y="6511"/>
                    <a:pt x="7730" y="6658"/>
                  </a:cubicBezTo>
                  <a:cubicBezTo>
                    <a:pt x="7674" y="6872"/>
                    <a:pt x="7617" y="7076"/>
                    <a:pt x="7572" y="7301"/>
                  </a:cubicBezTo>
                  <a:cubicBezTo>
                    <a:pt x="7527" y="7516"/>
                    <a:pt x="7482" y="7741"/>
                    <a:pt x="7459" y="7967"/>
                  </a:cubicBezTo>
                  <a:cubicBezTo>
                    <a:pt x="7459" y="8080"/>
                    <a:pt x="7459" y="8193"/>
                    <a:pt x="7448" y="8306"/>
                  </a:cubicBezTo>
                  <a:cubicBezTo>
                    <a:pt x="7437" y="8418"/>
                    <a:pt x="7471" y="8531"/>
                    <a:pt x="7482" y="8633"/>
                  </a:cubicBezTo>
                  <a:lnTo>
                    <a:pt x="7516" y="8306"/>
                  </a:lnTo>
                  <a:cubicBezTo>
                    <a:pt x="7538" y="8193"/>
                    <a:pt x="7561" y="8091"/>
                    <a:pt x="7583" y="7990"/>
                  </a:cubicBezTo>
                  <a:cubicBezTo>
                    <a:pt x="7606" y="7888"/>
                    <a:pt x="7640" y="7775"/>
                    <a:pt x="7662" y="7674"/>
                  </a:cubicBezTo>
                  <a:lnTo>
                    <a:pt x="7764" y="7358"/>
                  </a:lnTo>
                  <a:cubicBezTo>
                    <a:pt x="7832" y="7143"/>
                    <a:pt x="7899" y="6940"/>
                    <a:pt x="7978" y="6726"/>
                  </a:cubicBezTo>
                  <a:cubicBezTo>
                    <a:pt x="8046" y="6511"/>
                    <a:pt x="8102" y="6308"/>
                    <a:pt x="8148" y="6083"/>
                  </a:cubicBezTo>
                  <a:cubicBezTo>
                    <a:pt x="8159" y="6060"/>
                    <a:pt x="8148" y="6026"/>
                    <a:pt x="8136" y="6004"/>
                  </a:cubicBezTo>
                  <a:lnTo>
                    <a:pt x="8520" y="5755"/>
                  </a:lnTo>
                  <a:lnTo>
                    <a:pt x="9411" y="5169"/>
                  </a:lnTo>
                  <a:lnTo>
                    <a:pt x="9411" y="5169"/>
                  </a:lnTo>
                  <a:cubicBezTo>
                    <a:pt x="9321" y="5846"/>
                    <a:pt x="9253" y="6534"/>
                    <a:pt x="9231" y="7222"/>
                  </a:cubicBezTo>
                  <a:cubicBezTo>
                    <a:pt x="9434" y="6489"/>
                    <a:pt x="9592" y="5733"/>
                    <a:pt x="9716" y="4965"/>
                  </a:cubicBezTo>
                  <a:cubicBezTo>
                    <a:pt x="10404" y="4514"/>
                    <a:pt x="11082" y="4063"/>
                    <a:pt x="11747" y="3634"/>
                  </a:cubicBezTo>
                  <a:lnTo>
                    <a:pt x="11770" y="3623"/>
                  </a:lnTo>
                  <a:lnTo>
                    <a:pt x="11770" y="3623"/>
                  </a:lnTo>
                  <a:cubicBezTo>
                    <a:pt x="11634" y="3950"/>
                    <a:pt x="11510" y="4277"/>
                    <a:pt x="11386" y="4604"/>
                  </a:cubicBezTo>
                  <a:cubicBezTo>
                    <a:pt x="11273" y="5022"/>
                    <a:pt x="11161" y="5439"/>
                    <a:pt x="11070" y="5857"/>
                  </a:cubicBezTo>
                  <a:cubicBezTo>
                    <a:pt x="11251" y="5473"/>
                    <a:pt x="11420" y="5078"/>
                    <a:pt x="11589" y="4672"/>
                  </a:cubicBezTo>
                  <a:cubicBezTo>
                    <a:pt x="11770" y="4300"/>
                    <a:pt x="11939" y="3905"/>
                    <a:pt x="12108" y="3521"/>
                  </a:cubicBezTo>
                  <a:cubicBezTo>
                    <a:pt x="12120" y="3487"/>
                    <a:pt x="12120" y="3442"/>
                    <a:pt x="12108" y="3408"/>
                  </a:cubicBezTo>
                  <a:cubicBezTo>
                    <a:pt x="13000" y="2833"/>
                    <a:pt x="13846" y="2280"/>
                    <a:pt x="14580" y="1806"/>
                  </a:cubicBezTo>
                  <a:cubicBezTo>
                    <a:pt x="16227" y="734"/>
                    <a:pt x="17321" y="1"/>
                    <a:pt x="17322" y="0"/>
                  </a:cubicBezTo>
                  <a:close/>
                </a:path>
              </a:pathLst>
            </a:custGeom>
            <a:solidFill>
              <a:srgbClr val="7CAB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0" name="Google Shape;130;p2"/>
            <p:cNvSpPr/>
            <p:nvPr/>
          </p:nvSpPr>
          <p:spPr>
            <a:xfrm>
              <a:off x="961700" y="1029000"/>
              <a:ext cx="548175" cy="460625"/>
            </a:xfrm>
            <a:custGeom>
              <a:avLst/>
              <a:gdLst/>
              <a:ahLst/>
              <a:cxnLst/>
              <a:rect l="l" t="t" r="r" b="b"/>
              <a:pathLst>
                <a:path w="21927" h="18425" extrusionOk="0">
                  <a:moveTo>
                    <a:pt x="13816" y="1"/>
                  </a:moveTo>
                  <a:cubicBezTo>
                    <a:pt x="11532" y="1"/>
                    <a:pt x="9239" y="628"/>
                    <a:pt x="7178" y="1694"/>
                  </a:cubicBezTo>
                  <a:cubicBezTo>
                    <a:pt x="6444" y="2066"/>
                    <a:pt x="5745" y="2506"/>
                    <a:pt x="5068" y="2992"/>
                  </a:cubicBezTo>
                  <a:cubicBezTo>
                    <a:pt x="2788" y="4650"/>
                    <a:pt x="1231" y="6862"/>
                    <a:pt x="498" y="9593"/>
                  </a:cubicBezTo>
                  <a:cubicBezTo>
                    <a:pt x="1" y="11455"/>
                    <a:pt x="159" y="13057"/>
                    <a:pt x="554" y="15032"/>
                  </a:cubicBezTo>
                  <a:cubicBezTo>
                    <a:pt x="599" y="15224"/>
                    <a:pt x="655" y="15404"/>
                    <a:pt x="723" y="15585"/>
                  </a:cubicBezTo>
                  <a:cubicBezTo>
                    <a:pt x="1355" y="16770"/>
                    <a:pt x="1964" y="17221"/>
                    <a:pt x="2901" y="17661"/>
                  </a:cubicBezTo>
                  <a:cubicBezTo>
                    <a:pt x="4024" y="18196"/>
                    <a:pt x="5243" y="18425"/>
                    <a:pt x="6477" y="18425"/>
                  </a:cubicBezTo>
                  <a:cubicBezTo>
                    <a:pt x="8108" y="18425"/>
                    <a:pt x="9766" y="18025"/>
                    <a:pt x="11263" y="17401"/>
                  </a:cubicBezTo>
                  <a:cubicBezTo>
                    <a:pt x="15607" y="15596"/>
                    <a:pt x="18800" y="12538"/>
                    <a:pt x="20730" y="8239"/>
                  </a:cubicBezTo>
                  <a:cubicBezTo>
                    <a:pt x="21926" y="5531"/>
                    <a:pt x="21644" y="3623"/>
                    <a:pt x="20267" y="2032"/>
                  </a:cubicBezTo>
                  <a:cubicBezTo>
                    <a:pt x="19511" y="1446"/>
                    <a:pt x="18676" y="994"/>
                    <a:pt x="17785" y="690"/>
                  </a:cubicBezTo>
                  <a:cubicBezTo>
                    <a:pt x="16498" y="217"/>
                    <a:pt x="15159" y="1"/>
                    <a:pt x="13816"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1" name="Google Shape;131;p2"/>
            <p:cNvSpPr/>
            <p:nvPr/>
          </p:nvSpPr>
          <p:spPr>
            <a:xfrm>
              <a:off x="975525" y="1039850"/>
              <a:ext cx="520525" cy="436100"/>
            </a:xfrm>
            <a:custGeom>
              <a:avLst/>
              <a:gdLst/>
              <a:ahLst/>
              <a:cxnLst/>
              <a:rect l="l" t="t" r="r" b="b"/>
              <a:pathLst>
                <a:path w="20821" h="17444" extrusionOk="0">
                  <a:moveTo>
                    <a:pt x="13258" y="1"/>
                  </a:moveTo>
                  <a:cubicBezTo>
                    <a:pt x="12420" y="1"/>
                    <a:pt x="11566" y="89"/>
                    <a:pt x="10710" y="267"/>
                  </a:cubicBezTo>
                  <a:cubicBezTo>
                    <a:pt x="9356" y="538"/>
                    <a:pt x="8047" y="1000"/>
                    <a:pt x="6828" y="1644"/>
                  </a:cubicBezTo>
                  <a:cubicBezTo>
                    <a:pt x="6117" y="2005"/>
                    <a:pt x="5429" y="2433"/>
                    <a:pt x="4785" y="2907"/>
                  </a:cubicBezTo>
                  <a:cubicBezTo>
                    <a:pt x="2608" y="4453"/>
                    <a:pt x="1039" y="6699"/>
                    <a:pt x="362" y="9283"/>
                  </a:cubicBezTo>
                  <a:cubicBezTo>
                    <a:pt x="80" y="10355"/>
                    <a:pt x="1" y="11483"/>
                    <a:pt x="125" y="12589"/>
                  </a:cubicBezTo>
                  <a:cubicBezTo>
                    <a:pt x="204" y="13492"/>
                    <a:pt x="306" y="14338"/>
                    <a:pt x="859" y="15083"/>
                  </a:cubicBezTo>
                  <a:cubicBezTo>
                    <a:pt x="1411" y="15828"/>
                    <a:pt x="1818" y="16268"/>
                    <a:pt x="2653" y="16663"/>
                  </a:cubicBezTo>
                  <a:cubicBezTo>
                    <a:pt x="3777" y="17188"/>
                    <a:pt x="5097" y="17443"/>
                    <a:pt x="6415" y="17443"/>
                  </a:cubicBezTo>
                  <a:cubicBezTo>
                    <a:pt x="7080" y="17443"/>
                    <a:pt x="7745" y="17378"/>
                    <a:pt x="8385" y="17250"/>
                  </a:cubicBezTo>
                  <a:cubicBezTo>
                    <a:pt x="9119" y="17092"/>
                    <a:pt x="9852" y="16866"/>
                    <a:pt x="10552" y="16572"/>
                  </a:cubicBezTo>
                  <a:cubicBezTo>
                    <a:pt x="14828" y="14801"/>
                    <a:pt x="17932" y="11788"/>
                    <a:pt x="19782" y="7624"/>
                  </a:cubicBezTo>
                  <a:cubicBezTo>
                    <a:pt x="20414" y="6214"/>
                    <a:pt x="20820" y="4589"/>
                    <a:pt x="20177" y="3110"/>
                  </a:cubicBezTo>
                  <a:cubicBezTo>
                    <a:pt x="19568" y="1689"/>
                    <a:pt x="18484" y="1170"/>
                    <a:pt x="17085" y="662"/>
                  </a:cubicBezTo>
                  <a:cubicBezTo>
                    <a:pt x="15892" y="225"/>
                    <a:pt x="14596" y="1"/>
                    <a:pt x="13258" y="1"/>
                  </a:cubicBezTo>
                  <a:close/>
                </a:path>
              </a:pathLst>
            </a:custGeom>
            <a:solidFill>
              <a:srgbClr val="C03A4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2" name="Google Shape;132;p2"/>
            <p:cNvSpPr/>
            <p:nvPr/>
          </p:nvSpPr>
          <p:spPr>
            <a:xfrm>
              <a:off x="979775" y="1079800"/>
              <a:ext cx="558300" cy="490625"/>
            </a:xfrm>
            <a:custGeom>
              <a:avLst/>
              <a:gdLst/>
              <a:ahLst/>
              <a:cxnLst/>
              <a:rect l="l" t="t" r="r" b="b"/>
              <a:pathLst>
                <a:path w="22332" h="19625" extrusionOk="0">
                  <a:moveTo>
                    <a:pt x="0" y="13553"/>
                  </a:moveTo>
                  <a:cubicBezTo>
                    <a:pt x="14" y="13578"/>
                    <a:pt x="28" y="13604"/>
                    <a:pt x="41" y="13629"/>
                  </a:cubicBezTo>
                  <a:lnTo>
                    <a:pt x="41" y="13629"/>
                  </a:lnTo>
                  <a:cubicBezTo>
                    <a:pt x="28" y="13603"/>
                    <a:pt x="14" y="13578"/>
                    <a:pt x="0" y="13553"/>
                  </a:cubicBezTo>
                  <a:close/>
                  <a:moveTo>
                    <a:pt x="19544" y="0"/>
                  </a:moveTo>
                  <a:lnTo>
                    <a:pt x="19544" y="0"/>
                  </a:lnTo>
                  <a:cubicBezTo>
                    <a:pt x="20921" y="1591"/>
                    <a:pt x="21203" y="3499"/>
                    <a:pt x="20007" y="6207"/>
                  </a:cubicBezTo>
                  <a:cubicBezTo>
                    <a:pt x="18077" y="10517"/>
                    <a:pt x="14884" y="13575"/>
                    <a:pt x="10540" y="15369"/>
                  </a:cubicBezTo>
                  <a:cubicBezTo>
                    <a:pt x="9043" y="15993"/>
                    <a:pt x="7385" y="16393"/>
                    <a:pt x="5754" y="16393"/>
                  </a:cubicBezTo>
                  <a:cubicBezTo>
                    <a:pt x="4520" y="16393"/>
                    <a:pt x="3301" y="16164"/>
                    <a:pt x="2178" y="15629"/>
                  </a:cubicBezTo>
                  <a:cubicBezTo>
                    <a:pt x="1251" y="15198"/>
                    <a:pt x="658" y="14757"/>
                    <a:pt x="41" y="13629"/>
                  </a:cubicBezTo>
                  <a:lnTo>
                    <a:pt x="41" y="13629"/>
                  </a:lnTo>
                  <a:cubicBezTo>
                    <a:pt x="567" y="14600"/>
                    <a:pt x="1047" y="15436"/>
                    <a:pt x="1817" y="16261"/>
                  </a:cubicBezTo>
                  <a:cubicBezTo>
                    <a:pt x="3510" y="18100"/>
                    <a:pt x="5947" y="19150"/>
                    <a:pt x="8384" y="19499"/>
                  </a:cubicBezTo>
                  <a:cubicBezTo>
                    <a:pt x="8970" y="19583"/>
                    <a:pt x="9551" y="19624"/>
                    <a:pt x="10125" y="19624"/>
                  </a:cubicBezTo>
                  <a:cubicBezTo>
                    <a:pt x="16491" y="19624"/>
                    <a:pt x="21920" y="14610"/>
                    <a:pt x="22230" y="8057"/>
                  </a:cubicBezTo>
                  <a:cubicBezTo>
                    <a:pt x="22332" y="6263"/>
                    <a:pt x="22072" y="4469"/>
                    <a:pt x="21463" y="2776"/>
                  </a:cubicBezTo>
                  <a:cubicBezTo>
                    <a:pt x="21090" y="1693"/>
                    <a:pt x="20425" y="723"/>
                    <a:pt x="19544" y="0"/>
                  </a:cubicBezTo>
                  <a:close/>
                </a:path>
              </a:pathLst>
            </a:custGeom>
            <a:solidFill>
              <a:srgbClr val="875F8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3" name="Google Shape;133;p2"/>
            <p:cNvSpPr/>
            <p:nvPr/>
          </p:nvSpPr>
          <p:spPr>
            <a:xfrm>
              <a:off x="1507575" y="1228175"/>
              <a:ext cx="12725" cy="24850"/>
            </a:xfrm>
            <a:custGeom>
              <a:avLst/>
              <a:gdLst/>
              <a:ahLst/>
              <a:cxnLst/>
              <a:rect l="l" t="t" r="r" b="b"/>
              <a:pathLst>
                <a:path w="509" h="994" extrusionOk="0">
                  <a:moveTo>
                    <a:pt x="170" y="1"/>
                  </a:moveTo>
                  <a:cubicBezTo>
                    <a:pt x="125" y="46"/>
                    <a:pt x="91" y="114"/>
                    <a:pt x="69" y="181"/>
                  </a:cubicBezTo>
                  <a:cubicBezTo>
                    <a:pt x="12" y="294"/>
                    <a:pt x="1" y="418"/>
                    <a:pt x="12" y="543"/>
                  </a:cubicBezTo>
                  <a:cubicBezTo>
                    <a:pt x="35" y="667"/>
                    <a:pt x="91" y="768"/>
                    <a:pt x="170" y="870"/>
                  </a:cubicBezTo>
                  <a:cubicBezTo>
                    <a:pt x="215" y="915"/>
                    <a:pt x="272" y="960"/>
                    <a:pt x="328" y="994"/>
                  </a:cubicBezTo>
                  <a:cubicBezTo>
                    <a:pt x="373" y="937"/>
                    <a:pt x="407" y="881"/>
                    <a:pt x="441" y="813"/>
                  </a:cubicBezTo>
                  <a:cubicBezTo>
                    <a:pt x="486" y="700"/>
                    <a:pt x="509" y="565"/>
                    <a:pt x="486" y="452"/>
                  </a:cubicBezTo>
                  <a:cubicBezTo>
                    <a:pt x="464" y="328"/>
                    <a:pt x="418" y="215"/>
                    <a:pt x="328" y="125"/>
                  </a:cubicBezTo>
                  <a:cubicBezTo>
                    <a:pt x="283" y="69"/>
                    <a:pt x="238" y="23"/>
                    <a:pt x="170"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4" name="Google Shape;134;p2"/>
            <p:cNvSpPr/>
            <p:nvPr/>
          </p:nvSpPr>
          <p:spPr>
            <a:xfrm>
              <a:off x="1508150" y="1196600"/>
              <a:ext cx="12725" cy="18075"/>
            </a:xfrm>
            <a:custGeom>
              <a:avLst/>
              <a:gdLst/>
              <a:ahLst/>
              <a:cxnLst/>
              <a:rect l="l" t="t" r="r" b="b"/>
              <a:pathLst>
                <a:path w="509" h="723" extrusionOk="0">
                  <a:moveTo>
                    <a:pt x="91" y="0"/>
                  </a:moveTo>
                  <a:cubicBezTo>
                    <a:pt x="57" y="45"/>
                    <a:pt x="34" y="102"/>
                    <a:pt x="23" y="158"/>
                  </a:cubicBezTo>
                  <a:cubicBezTo>
                    <a:pt x="12" y="203"/>
                    <a:pt x="12" y="260"/>
                    <a:pt x="12" y="305"/>
                  </a:cubicBezTo>
                  <a:cubicBezTo>
                    <a:pt x="1" y="339"/>
                    <a:pt x="1" y="372"/>
                    <a:pt x="23" y="418"/>
                  </a:cubicBezTo>
                  <a:cubicBezTo>
                    <a:pt x="46" y="497"/>
                    <a:pt x="102" y="576"/>
                    <a:pt x="181" y="632"/>
                  </a:cubicBezTo>
                  <a:cubicBezTo>
                    <a:pt x="226" y="666"/>
                    <a:pt x="283" y="700"/>
                    <a:pt x="339" y="722"/>
                  </a:cubicBezTo>
                  <a:cubicBezTo>
                    <a:pt x="384" y="677"/>
                    <a:pt x="418" y="632"/>
                    <a:pt x="452" y="576"/>
                  </a:cubicBezTo>
                  <a:cubicBezTo>
                    <a:pt x="497" y="485"/>
                    <a:pt x="508" y="384"/>
                    <a:pt x="474" y="282"/>
                  </a:cubicBezTo>
                  <a:cubicBezTo>
                    <a:pt x="441" y="169"/>
                    <a:pt x="373" y="79"/>
                    <a:pt x="271" y="34"/>
                  </a:cubicBezTo>
                  <a:cubicBezTo>
                    <a:pt x="215" y="11"/>
                    <a:pt x="147" y="0"/>
                    <a:pt x="91" y="0"/>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5" name="Google Shape;135;p2"/>
            <p:cNvSpPr/>
            <p:nvPr/>
          </p:nvSpPr>
          <p:spPr>
            <a:xfrm>
              <a:off x="1210250" y="1544975"/>
              <a:ext cx="48250" cy="12450"/>
            </a:xfrm>
            <a:custGeom>
              <a:avLst/>
              <a:gdLst/>
              <a:ahLst/>
              <a:cxnLst/>
              <a:rect l="l" t="t" r="r" b="b"/>
              <a:pathLst>
                <a:path w="1930" h="498" extrusionOk="0">
                  <a:moveTo>
                    <a:pt x="328" y="1"/>
                  </a:moveTo>
                  <a:cubicBezTo>
                    <a:pt x="215" y="1"/>
                    <a:pt x="102" y="12"/>
                    <a:pt x="0" y="35"/>
                  </a:cubicBezTo>
                  <a:cubicBezTo>
                    <a:pt x="68" y="125"/>
                    <a:pt x="147" y="204"/>
                    <a:pt x="237" y="272"/>
                  </a:cubicBezTo>
                  <a:cubicBezTo>
                    <a:pt x="328" y="340"/>
                    <a:pt x="429" y="396"/>
                    <a:pt x="542" y="418"/>
                  </a:cubicBezTo>
                  <a:cubicBezTo>
                    <a:pt x="677" y="452"/>
                    <a:pt x="813" y="475"/>
                    <a:pt x="948" y="497"/>
                  </a:cubicBezTo>
                  <a:cubicBezTo>
                    <a:pt x="1185" y="486"/>
                    <a:pt x="1433" y="430"/>
                    <a:pt x="1648" y="328"/>
                  </a:cubicBezTo>
                  <a:cubicBezTo>
                    <a:pt x="1749" y="272"/>
                    <a:pt x="1840" y="215"/>
                    <a:pt x="1930" y="136"/>
                  </a:cubicBezTo>
                  <a:cubicBezTo>
                    <a:pt x="1817" y="91"/>
                    <a:pt x="1716" y="69"/>
                    <a:pt x="1603" y="57"/>
                  </a:cubicBezTo>
                  <a:cubicBezTo>
                    <a:pt x="1512" y="35"/>
                    <a:pt x="1400" y="35"/>
                    <a:pt x="1287" y="24"/>
                  </a:cubicBezTo>
                  <a:cubicBezTo>
                    <a:pt x="1185" y="12"/>
                    <a:pt x="1072" y="12"/>
                    <a:pt x="948" y="12"/>
                  </a:cubicBezTo>
                  <a:cubicBezTo>
                    <a:pt x="897" y="7"/>
                    <a:pt x="847" y="4"/>
                    <a:pt x="796" y="4"/>
                  </a:cubicBezTo>
                  <a:cubicBezTo>
                    <a:pt x="745" y="4"/>
                    <a:pt x="694" y="7"/>
                    <a:pt x="644" y="12"/>
                  </a:cubicBezTo>
                  <a:cubicBezTo>
                    <a:pt x="615" y="18"/>
                    <a:pt x="590" y="21"/>
                    <a:pt x="565" y="21"/>
                  </a:cubicBezTo>
                  <a:cubicBezTo>
                    <a:pt x="539" y="21"/>
                    <a:pt x="514" y="18"/>
                    <a:pt x="486" y="12"/>
                  </a:cubicBezTo>
                  <a:cubicBezTo>
                    <a:pt x="429" y="1"/>
                    <a:pt x="384" y="1"/>
                    <a:pt x="328"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6" name="Google Shape;136;p2"/>
            <p:cNvSpPr/>
            <p:nvPr/>
          </p:nvSpPr>
          <p:spPr>
            <a:xfrm>
              <a:off x="1252575" y="1531450"/>
              <a:ext cx="26825" cy="12150"/>
            </a:xfrm>
            <a:custGeom>
              <a:avLst/>
              <a:gdLst/>
              <a:ahLst/>
              <a:cxnLst/>
              <a:rect l="l" t="t" r="r" b="b"/>
              <a:pathLst>
                <a:path w="1073" h="486" extrusionOk="0">
                  <a:moveTo>
                    <a:pt x="542" y="0"/>
                  </a:moveTo>
                  <a:cubicBezTo>
                    <a:pt x="474" y="0"/>
                    <a:pt x="406" y="12"/>
                    <a:pt x="350" y="34"/>
                  </a:cubicBezTo>
                  <a:cubicBezTo>
                    <a:pt x="282" y="45"/>
                    <a:pt x="226" y="68"/>
                    <a:pt x="169" y="102"/>
                  </a:cubicBezTo>
                  <a:cubicBezTo>
                    <a:pt x="102" y="136"/>
                    <a:pt x="45" y="181"/>
                    <a:pt x="0" y="237"/>
                  </a:cubicBezTo>
                  <a:cubicBezTo>
                    <a:pt x="45" y="282"/>
                    <a:pt x="102" y="339"/>
                    <a:pt x="158" y="373"/>
                  </a:cubicBezTo>
                  <a:cubicBezTo>
                    <a:pt x="271" y="440"/>
                    <a:pt x="395" y="486"/>
                    <a:pt x="530" y="486"/>
                  </a:cubicBezTo>
                  <a:cubicBezTo>
                    <a:pt x="666" y="474"/>
                    <a:pt x="790" y="429"/>
                    <a:pt x="914" y="361"/>
                  </a:cubicBezTo>
                  <a:cubicBezTo>
                    <a:pt x="970" y="316"/>
                    <a:pt x="1027" y="271"/>
                    <a:pt x="1072" y="203"/>
                  </a:cubicBezTo>
                  <a:cubicBezTo>
                    <a:pt x="1016" y="158"/>
                    <a:pt x="959" y="113"/>
                    <a:pt x="903" y="79"/>
                  </a:cubicBezTo>
                  <a:cubicBezTo>
                    <a:pt x="790" y="23"/>
                    <a:pt x="666" y="0"/>
                    <a:pt x="542" y="0"/>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7" name="Google Shape;137;p2"/>
            <p:cNvSpPr/>
            <p:nvPr/>
          </p:nvSpPr>
          <p:spPr>
            <a:xfrm>
              <a:off x="1037875" y="1410700"/>
              <a:ext cx="35375" cy="13050"/>
            </a:xfrm>
            <a:custGeom>
              <a:avLst/>
              <a:gdLst/>
              <a:ahLst/>
              <a:cxnLst/>
              <a:rect l="l" t="t" r="r" b="b"/>
              <a:pathLst>
                <a:path w="1415" h="522" extrusionOk="0">
                  <a:moveTo>
                    <a:pt x="744" y="1"/>
                  </a:moveTo>
                  <a:cubicBezTo>
                    <a:pt x="737" y="1"/>
                    <a:pt x="730" y="1"/>
                    <a:pt x="723" y="1"/>
                  </a:cubicBezTo>
                  <a:cubicBezTo>
                    <a:pt x="599" y="12"/>
                    <a:pt x="486" y="35"/>
                    <a:pt x="384" y="91"/>
                  </a:cubicBezTo>
                  <a:cubicBezTo>
                    <a:pt x="136" y="193"/>
                    <a:pt x="1" y="396"/>
                    <a:pt x="396" y="497"/>
                  </a:cubicBezTo>
                  <a:cubicBezTo>
                    <a:pt x="430" y="509"/>
                    <a:pt x="463" y="509"/>
                    <a:pt x="497" y="520"/>
                  </a:cubicBezTo>
                  <a:cubicBezTo>
                    <a:pt x="510" y="521"/>
                    <a:pt x="523" y="521"/>
                    <a:pt x="536" y="521"/>
                  </a:cubicBezTo>
                  <a:cubicBezTo>
                    <a:pt x="961" y="521"/>
                    <a:pt x="1415" y="1"/>
                    <a:pt x="744"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8" name="Google Shape;138;p2"/>
            <p:cNvSpPr/>
            <p:nvPr/>
          </p:nvSpPr>
          <p:spPr>
            <a:xfrm>
              <a:off x="1194725" y="1402025"/>
              <a:ext cx="23300" cy="19725"/>
            </a:xfrm>
            <a:custGeom>
              <a:avLst/>
              <a:gdLst/>
              <a:ahLst/>
              <a:cxnLst/>
              <a:rect l="l" t="t" r="r" b="b"/>
              <a:pathLst>
                <a:path w="932" h="789" extrusionOk="0">
                  <a:moveTo>
                    <a:pt x="579" y="1"/>
                  </a:moveTo>
                  <a:cubicBezTo>
                    <a:pt x="547" y="1"/>
                    <a:pt x="513" y="7"/>
                    <a:pt x="475" y="20"/>
                  </a:cubicBezTo>
                  <a:cubicBezTo>
                    <a:pt x="452" y="20"/>
                    <a:pt x="441" y="32"/>
                    <a:pt x="418" y="43"/>
                  </a:cubicBezTo>
                  <a:cubicBezTo>
                    <a:pt x="136" y="178"/>
                    <a:pt x="1" y="765"/>
                    <a:pt x="418" y="788"/>
                  </a:cubicBezTo>
                  <a:cubicBezTo>
                    <a:pt x="427" y="788"/>
                    <a:pt x="435" y="789"/>
                    <a:pt x="443" y="789"/>
                  </a:cubicBezTo>
                  <a:cubicBezTo>
                    <a:pt x="867" y="789"/>
                    <a:pt x="932" y="1"/>
                    <a:pt x="579"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9" name="Google Shape;139;p2"/>
            <p:cNvSpPr/>
            <p:nvPr/>
          </p:nvSpPr>
          <p:spPr>
            <a:xfrm>
              <a:off x="1316600" y="1357400"/>
              <a:ext cx="22625" cy="20050"/>
            </a:xfrm>
            <a:custGeom>
              <a:avLst/>
              <a:gdLst/>
              <a:ahLst/>
              <a:cxnLst/>
              <a:rect l="l" t="t" r="r" b="b"/>
              <a:pathLst>
                <a:path w="905" h="802" extrusionOk="0">
                  <a:moveTo>
                    <a:pt x="559" y="0"/>
                  </a:moveTo>
                  <a:cubicBezTo>
                    <a:pt x="527" y="0"/>
                    <a:pt x="491" y="7"/>
                    <a:pt x="452" y="23"/>
                  </a:cubicBezTo>
                  <a:cubicBezTo>
                    <a:pt x="429" y="34"/>
                    <a:pt x="418" y="34"/>
                    <a:pt x="395" y="45"/>
                  </a:cubicBezTo>
                  <a:cubicBezTo>
                    <a:pt x="113" y="192"/>
                    <a:pt x="1" y="779"/>
                    <a:pt x="418" y="801"/>
                  </a:cubicBezTo>
                  <a:cubicBezTo>
                    <a:pt x="424" y="801"/>
                    <a:pt x="429" y="802"/>
                    <a:pt x="434" y="802"/>
                  </a:cubicBezTo>
                  <a:cubicBezTo>
                    <a:pt x="863" y="802"/>
                    <a:pt x="905" y="0"/>
                    <a:pt x="55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0" name="Google Shape;140;p2"/>
            <p:cNvSpPr/>
            <p:nvPr/>
          </p:nvSpPr>
          <p:spPr>
            <a:xfrm>
              <a:off x="1160475" y="1438300"/>
              <a:ext cx="29350" cy="16475"/>
            </a:xfrm>
            <a:custGeom>
              <a:avLst/>
              <a:gdLst/>
              <a:ahLst/>
              <a:cxnLst/>
              <a:rect l="l" t="t" r="r" b="b"/>
              <a:pathLst>
                <a:path w="1174" h="659" extrusionOk="0">
                  <a:moveTo>
                    <a:pt x="702" y="1"/>
                  </a:moveTo>
                  <a:cubicBezTo>
                    <a:pt x="379" y="1"/>
                    <a:pt x="0" y="427"/>
                    <a:pt x="344" y="612"/>
                  </a:cubicBezTo>
                  <a:cubicBezTo>
                    <a:pt x="355" y="612"/>
                    <a:pt x="378" y="623"/>
                    <a:pt x="389" y="634"/>
                  </a:cubicBezTo>
                  <a:cubicBezTo>
                    <a:pt x="432" y="651"/>
                    <a:pt x="479" y="658"/>
                    <a:pt x="529" y="658"/>
                  </a:cubicBezTo>
                  <a:cubicBezTo>
                    <a:pt x="819" y="658"/>
                    <a:pt x="1173" y="395"/>
                    <a:pt x="942" y="115"/>
                  </a:cubicBezTo>
                  <a:cubicBezTo>
                    <a:pt x="878" y="34"/>
                    <a:pt x="792" y="1"/>
                    <a:pt x="70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1" name="Google Shape;141;p2"/>
            <p:cNvSpPr/>
            <p:nvPr/>
          </p:nvSpPr>
          <p:spPr>
            <a:xfrm>
              <a:off x="1264700" y="1360925"/>
              <a:ext cx="21225" cy="20500"/>
            </a:xfrm>
            <a:custGeom>
              <a:avLst/>
              <a:gdLst/>
              <a:ahLst/>
              <a:cxnLst/>
              <a:rect l="l" t="t" r="r" b="b"/>
              <a:pathLst>
                <a:path w="849" h="820" extrusionOk="0">
                  <a:moveTo>
                    <a:pt x="495" y="0"/>
                  </a:moveTo>
                  <a:cubicBezTo>
                    <a:pt x="464" y="0"/>
                    <a:pt x="431" y="6"/>
                    <a:pt x="395" y="17"/>
                  </a:cubicBezTo>
                  <a:cubicBezTo>
                    <a:pt x="1" y="123"/>
                    <a:pt x="156" y="819"/>
                    <a:pt x="448" y="819"/>
                  </a:cubicBezTo>
                  <a:cubicBezTo>
                    <a:pt x="499" y="819"/>
                    <a:pt x="553" y="799"/>
                    <a:pt x="610" y="750"/>
                  </a:cubicBezTo>
                  <a:cubicBezTo>
                    <a:pt x="621" y="750"/>
                    <a:pt x="632" y="728"/>
                    <a:pt x="643" y="717"/>
                  </a:cubicBezTo>
                  <a:cubicBezTo>
                    <a:pt x="849" y="522"/>
                    <a:pt x="802" y="0"/>
                    <a:pt x="495"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2" name="Google Shape;142;p2"/>
            <p:cNvSpPr/>
            <p:nvPr/>
          </p:nvSpPr>
          <p:spPr>
            <a:xfrm>
              <a:off x="1031700" y="1374475"/>
              <a:ext cx="28425" cy="15925"/>
            </a:xfrm>
            <a:custGeom>
              <a:avLst/>
              <a:gdLst/>
              <a:ahLst/>
              <a:cxnLst/>
              <a:rect l="l" t="t" r="r" b="b"/>
              <a:pathLst>
                <a:path w="1137" h="637" extrusionOk="0">
                  <a:moveTo>
                    <a:pt x="579" y="1"/>
                  </a:moveTo>
                  <a:cubicBezTo>
                    <a:pt x="304" y="1"/>
                    <a:pt x="1" y="207"/>
                    <a:pt x="169" y="491"/>
                  </a:cubicBezTo>
                  <a:cubicBezTo>
                    <a:pt x="235" y="595"/>
                    <a:pt x="338" y="636"/>
                    <a:pt x="447" y="636"/>
                  </a:cubicBezTo>
                  <a:cubicBezTo>
                    <a:pt x="764" y="636"/>
                    <a:pt x="1137" y="283"/>
                    <a:pt x="835" y="73"/>
                  </a:cubicBezTo>
                  <a:lnTo>
                    <a:pt x="789" y="50"/>
                  </a:lnTo>
                  <a:cubicBezTo>
                    <a:pt x="728" y="16"/>
                    <a:pt x="655" y="1"/>
                    <a:pt x="579"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3" name="Google Shape;143;p2"/>
            <p:cNvSpPr/>
            <p:nvPr/>
          </p:nvSpPr>
          <p:spPr>
            <a:xfrm>
              <a:off x="985125" y="1287100"/>
              <a:ext cx="27100" cy="19025"/>
            </a:xfrm>
            <a:custGeom>
              <a:avLst/>
              <a:gdLst/>
              <a:ahLst/>
              <a:cxnLst/>
              <a:rect l="l" t="t" r="r" b="b"/>
              <a:pathLst>
                <a:path w="1084" h="761" extrusionOk="0">
                  <a:moveTo>
                    <a:pt x="656" y="1"/>
                  </a:moveTo>
                  <a:cubicBezTo>
                    <a:pt x="645" y="1"/>
                    <a:pt x="633" y="1"/>
                    <a:pt x="621" y="2"/>
                  </a:cubicBezTo>
                  <a:cubicBezTo>
                    <a:pt x="610" y="2"/>
                    <a:pt x="587" y="2"/>
                    <a:pt x="576" y="14"/>
                  </a:cubicBezTo>
                  <a:cubicBezTo>
                    <a:pt x="271" y="81"/>
                    <a:pt x="1" y="623"/>
                    <a:pt x="396" y="747"/>
                  </a:cubicBezTo>
                  <a:cubicBezTo>
                    <a:pt x="427" y="756"/>
                    <a:pt x="458" y="761"/>
                    <a:pt x="487" y="761"/>
                  </a:cubicBezTo>
                  <a:cubicBezTo>
                    <a:pt x="881" y="761"/>
                    <a:pt x="1084" y="1"/>
                    <a:pt x="656"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4" name="Google Shape;144;p2"/>
            <p:cNvSpPr/>
            <p:nvPr/>
          </p:nvSpPr>
          <p:spPr>
            <a:xfrm>
              <a:off x="1441725" y="1109525"/>
              <a:ext cx="21850" cy="20700"/>
            </a:xfrm>
            <a:custGeom>
              <a:avLst/>
              <a:gdLst/>
              <a:ahLst/>
              <a:cxnLst/>
              <a:rect l="l" t="t" r="r" b="b"/>
              <a:pathLst>
                <a:path w="874" h="828" extrusionOk="0">
                  <a:moveTo>
                    <a:pt x="499" y="0"/>
                  </a:moveTo>
                  <a:cubicBezTo>
                    <a:pt x="459" y="0"/>
                    <a:pt x="415" y="10"/>
                    <a:pt x="367" y="30"/>
                  </a:cubicBezTo>
                  <a:cubicBezTo>
                    <a:pt x="0" y="190"/>
                    <a:pt x="221" y="827"/>
                    <a:pt x="507" y="827"/>
                  </a:cubicBezTo>
                  <a:cubicBezTo>
                    <a:pt x="564" y="827"/>
                    <a:pt x="624" y="801"/>
                    <a:pt x="683" y="741"/>
                  </a:cubicBezTo>
                  <a:cubicBezTo>
                    <a:pt x="694" y="730"/>
                    <a:pt x="705" y="718"/>
                    <a:pt x="705" y="696"/>
                  </a:cubicBezTo>
                  <a:cubicBezTo>
                    <a:pt x="874" y="488"/>
                    <a:pt x="790" y="0"/>
                    <a:pt x="49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5" name="Google Shape;145;p2"/>
            <p:cNvSpPr/>
            <p:nvPr/>
          </p:nvSpPr>
          <p:spPr>
            <a:xfrm>
              <a:off x="1080275" y="1443375"/>
              <a:ext cx="21950" cy="19350"/>
            </a:xfrm>
            <a:custGeom>
              <a:avLst/>
              <a:gdLst/>
              <a:ahLst/>
              <a:cxnLst/>
              <a:rect l="l" t="t" r="r" b="b"/>
              <a:pathLst>
                <a:path w="878" h="774" extrusionOk="0">
                  <a:moveTo>
                    <a:pt x="435" y="0"/>
                  </a:moveTo>
                  <a:cubicBezTo>
                    <a:pt x="362" y="0"/>
                    <a:pt x="288" y="34"/>
                    <a:pt x="223" y="116"/>
                  </a:cubicBezTo>
                  <a:cubicBezTo>
                    <a:pt x="1" y="387"/>
                    <a:pt x="361" y="773"/>
                    <a:pt x="621" y="773"/>
                  </a:cubicBezTo>
                  <a:cubicBezTo>
                    <a:pt x="717" y="773"/>
                    <a:pt x="799" y="721"/>
                    <a:pt x="832" y="589"/>
                  </a:cubicBezTo>
                  <a:cubicBezTo>
                    <a:pt x="832" y="578"/>
                    <a:pt x="832" y="556"/>
                    <a:pt x="844" y="544"/>
                  </a:cubicBezTo>
                  <a:cubicBezTo>
                    <a:pt x="878" y="307"/>
                    <a:pt x="657" y="0"/>
                    <a:pt x="435"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6" name="Google Shape;146;p2"/>
            <p:cNvSpPr/>
            <p:nvPr/>
          </p:nvSpPr>
          <p:spPr>
            <a:xfrm>
              <a:off x="1253250" y="1414925"/>
              <a:ext cx="29350" cy="16425"/>
            </a:xfrm>
            <a:custGeom>
              <a:avLst/>
              <a:gdLst/>
              <a:ahLst/>
              <a:cxnLst/>
              <a:rect l="l" t="t" r="r" b="b"/>
              <a:pathLst>
                <a:path w="1174" h="657" extrusionOk="0">
                  <a:moveTo>
                    <a:pt x="639" y="0"/>
                  </a:moveTo>
                  <a:cubicBezTo>
                    <a:pt x="350" y="0"/>
                    <a:pt x="0" y="271"/>
                    <a:pt x="233" y="543"/>
                  </a:cubicBezTo>
                  <a:cubicBezTo>
                    <a:pt x="298" y="623"/>
                    <a:pt x="384" y="656"/>
                    <a:pt x="474" y="656"/>
                  </a:cubicBezTo>
                  <a:cubicBezTo>
                    <a:pt x="799" y="656"/>
                    <a:pt x="1173" y="223"/>
                    <a:pt x="819" y="46"/>
                  </a:cubicBezTo>
                  <a:cubicBezTo>
                    <a:pt x="808" y="35"/>
                    <a:pt x="785" y="24"/>
                    <a:pt x="774" y="24"/>
                  </a:cubicBezTo>
                  <a:cubicBezTo>
                    <a:pt x="733" y="8"/>
                    <a:pt x="687" y="0"/>
                    <a:pt x="63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7" name="Google Shape;147;p2"/>
            <p:cNvSpPr/>
            <p:nvPr/>
          </p:nvSpPr>
          <p:spPr>
            <a:xfrm>
              <a:off x="991950" y="1240375"/>
              <a:ext cx="29625" cy="16700"/>
            </a:xfrm>
            <a:custGeom>
              <a:avLst/>
              <a:gdLst/>
              <a:ahLst/>
              <a:cxnLst/>
              <a:rect l="l" t="t" r="r" b="b"/>
              <a:pathLst>
                <a:path w="1185" h="668" extrusionOk="0">
                  <a:moveTo>
                    <a:pt x="711" y="1"/>
                  </a:moveTo>
                  <a:cubicBezTo>
                    <a:pt x="382" y="1"/>
                    <a:pt x="0" y="467"/>
                    <a:pt x="371" y="630"/>
                  </a:cubicBezTo>
                  <a:cubicBezTo>
                    <a:pt x="382" y="641"/>
                    <a:pt x="405" y="641"/>
                    <a:pt x="416" y="653"/>
                  </a:cubicBezTo>
                  <a:cubicBezTo>
                    <a:pt x="451" y="663"/>
                    <a:pt x="488" y="668"/>
                    <a:pt x="527" y="668"/>
                  </a:cubicBezTo>
                  <a:cubicBezTo>
                    <a:pt x="824" y="668"/>
                    <a:pt x="1185" y="379"/>
                    <a:pt x="935" y="100"/>
                  </a:cubicBezTo>
                  <a:cubicBezTo>
                    <a:pt x="872" y="30"/>
                    <a:pt x="793" y="1"/>
                    <a:pt x="71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8" name="Google Shape;148;p2"/>
            <p:cNvSpPr/>
            <p:nvPr/>
          </p:nvSpPr>
          <p:spPr>
            <a:xfrm>
              <a:off x="1433225" y="1184200"/>
              <a:ext cx="26650" cy="15350"/>
            </a:xfrm>
            <a:custGeom>
              <a:avLst/>
              <a:gdLst/>
              <a:ahLst/>
              <a:cxnLst/>
              <a:rect l="l" t="t" r="r" b="b"/>
              <a:pathLst>
                <a:path w="1066" h="614" extrusionOk="0">
                  <a:moveTo>
                    <a:pt x="492" y="1"/>
                  </a:moveTo>
                  <a:cubicBezTo>
                    <a:pt x="249" y="1"/>
                    <a:pt x="0" y="142"/>
                    <a:pt x="109" y="406"/>
                  </a:cubicBezTo>
                  <a:cubicBezTo>
                    <a:pt x="164" y="554"/>
                    <a:pt x="299" y="614"/>
                    <a:pt x="443" y="614"/>
                  </a:cubicBezTo>
                  <a:cubicBezTo>
                    <a:pt x="736" y="614"/>
                    <a:pt x="1066" y="366"/>
                    <a:pt x="831" y="124"/>
                  </a:cubicBezTo>
                  <a:lnTo>
                    <a:pt x="786" y="90"/>
                  </a:lnTo>
                  <a:cubicBezTo>
                    <a:pt x="712" y="30"/>
                    <a:pt x="603" y="1"/>
                    <a:pt x="49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9" name="Google Shape;149;p2"/>
            <p:cNvSpPr/>
            <p:nvPr/>
          </p:nvSpPr>
          <p:spPr>
            <a:xfrm>
              <a:off x="1458925" y="1146550"/>
              <a:ext cx="21825" cy="16275"/>
            </a:xfrm>
            <a:custGeom>
              <a:avLst/>
              <a:gdLst/>
              <a:ahLst/>
              <a:cxnLst/>
              <a:rect l="l" t="t" r="r" b="b"/>
              <a:pathLst>
                <a:path w="873" h="651" extrusionOk="0">
                  <a:moveTo>
                    <a:pt x="310" y="1"/>
                  </a:moveTo>
                  <a:cubicBezTo>
                    <a:pt x="153" y="1"/>
                    <a:pt x="17" y="80"/>
                    <a:pt x="6" y="276"/>
                  </a:cubicBezTo>
                  <a:cubicBezTo>
                    <a:pt x="0" y="524"/>
                    <a:pt x="251" y="651"/>
                    <a:pt x="474" y="651"/>
                  </a:cubicBezTo>
                  <a:cubicBezTo>
                    <a:pt x="686" y="651"/>
                    <a:pt x="873" y="535"/>
                    <a:pt x="785" y="298"/>
                  </a:cubicBezTo>
                  <a:cubicBezTo>
                    <a:pt x="785" y="287"/>
                    <a:pt x="773" y="276"/>
                    <a:pt x="762" y="253"/>
                  </a:cubicBezTo>
                  <a:cubicBezTo>
                    <a:pt x="690" y="103"/>
                    <a:pt x="487" y="1"/>
                    <a:pt x="31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50" name="Google Shape;150;p2"/>
            <p:cNvSpPr/>
            <p:nvPr/>
          </p:nvSpPr>
          <p:spPr>
            <a:xfrm>
              <a:off x="1094725" y="1406375"/>
              <a:ext cx="20850" cy="20450"/>
            </a:xfrm>
            <a:custGeom>
              <a:avLst/>
              <a:gdLst/>
              <a:ahLst/>
              <a:cxnLst/>
              <a:rect l="l" t="t" r="r" b="b"/>
              <a:pathLst>
                <a:path w="834" h="818" extrusionOk="0">
                  <a:moveTo>
                    <a:pt x="409" y="0"/>
                  </a:moveTo>
                  <a:cubicBezTo>
                    <a:pt x="361" y="0"/>
                    <a:pt x="309" y="19"/>
                    <a:pt x="254" y="61"/>
                  </a:cubicBezTo>
                  <a:cubicBezTo>
                    <a:pt x="232" y="61"/>
                    <a:pt x="221" y="72"/>
                    <a:pt x="209" y="83"/>
                  </a:cubicBezTo>
                  <a:cubicBezTo>
                    <a:pt x="1" y="292"/>
                    <a:pt x="23" y="817"/>
                    <a:pt x="347" y="817"/>
                  </a:cubicBezTo>
                  <a:cubicBezTo>
                    <a:pt x="374" y="817"/>
                    <a:pt x="404" y="813"/>
                    <a:pt x="435" y="806"/>
                  </a:cubicBezTo>
                  <a:cubicBezTo>
                    <a:pt x="833" y="708"/>
                    <a:pt x="705" y="0"/>
                    <a:pt x="40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51" name="Google Shape;151;p2"/>
            <p:cNvSpPr/>
            <p:nvPr/>
          </p:nvSpPr>
          <p:spPr>
            <a:xfrm>
              <a:off x="1406650" y="1102675"/>
              <a:ext cx="25450" cy="15400"/>
            </a:xfrm>
            <a:custGeom>
              <a:avLst/>
              <a:gdLst/>
              <a:ahLst/>
              <a:cxnLst/>
              <a:rect l="l" t="t" r="r" b="b"/>
              <a:pathLst>
                <a:path w="1018" h="616" extrusionOk="0">
                  <a:moveTo>
                    <a:pt x="583" y="0"/>
                  </a:moveTo>
                  <a:cubicBezTo>
                    <a:pt x="302" y="0"/>
                    <a:pt x="0" y="211"/>
                    <a:pt x="201" y="462"/>
                  </a:cubicBezTo>
                  <a:cubicBezTo>
                    <a:pt x="213" y="473"/>
                    <a:pt x="224" y="485"/>
                    <a:pt x="235" y="496"/>
                  </a:cubicBezTo>
                  <a:cubicBezTo>
                    <a:pt x="318" y="575"/>
                    <a:pt x="451" y="615"/>
                    <a:pt x="580" y="615"/>
                  </a:cubicBezTo>
                  <a:cubicBezTo>
                    <a:pt x="804" y="615"/>
                    <a:pt x="1018" y="494"/>
                    <a:pt x="946" y="236"/>
                  </a:cubicBezTo>
                  <a:cubicBezTo>
                    <a:pt x="897" y="68"/>
                    <a:pt x="744" y="0"/>
                    <a:pt x="583"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52" name="Google Shape;152;p2"/>
            <p:cNvSpPr/>
            <p:nvPr/>
          </p:nvSpPr>
          <p:spPr>
            <a:xfrm>
              <a:off x="1369325" y="1331025"/>
              <a:ext cx="21250" cy="20400"/>
            </a:xfrm>
            <a:custGeom>
              <a:avLst/>
              <a:gdLst/>
              <a:ahLst/>
              <a:cxnLst/>
              <a:rect l="l" t="t" r="r" b="b"/>
              <a:pathLst>
                <a:path w="850" h="816" extrusionOk="0">
                  <a:moveTo>
                    <a:pt x="501" y="0"/>
                  </a:moveTo>
                  <a:cubicBezTo>
                    <a:pt x="469" y="0"/>
                    <a:pt x="434" y="5"/>
                    <a:pt x="397" y="17"/>
                  </a:cubicBezTo>
                  <a:cubicBezTo>
                    <a:pt x="1" y="123"/>
                    <a:pt x="150" y="816"/>
                    <a:pt x="449" y="816"/>
                  </a:cubicBezTo>
                  <a:cubicBezTo>
                    <a:pt x="499" y="816"/>
                    <a:pt x="554" y="796"/>
                    <a:pt x="611" y="750"/>
                  </a:cubicBezTo>
                  <a:cubicBezTo>
                    <a:pt x="622" y="739"/>
                    <a:pt x="634" y="728"/>
                    <a:pt x="645" y="716"/>
                  </a:cubicBezTo>
                  <a:cubicBezTo>
                    <a:pt x="850" y="512"/>
                    <a:pt x="813" y="0"/>
                    <a:pt x="50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53" name="Google Shape;153;p2"/>
            <p:cNvSpPr/>
            <p:nvPr/>
          </p:nvSpPr>
          <p:spPr>
            <a:xfrm>
              <a:off x="1309300" y="1326275"/>
              <a:ext cx="26100" cy="15375"/>
            </a:xfrm>
            <a:custGeom>
              <a:avLst/>
              <a:gdLst/>
              <a:ahLst/>
              <a:cxnLst/>
              <a:rect l="l" t="t" r="r" b="b"/>
              <a:pathLst>
                <a:path w="1044" h="615" extrusionOk="0">
                  <a:moveTo>
                    <a:pt x="461" y="0"/>
                  </a:moveTo>
                  <a:cubicBezTo>
                    <a:pt x="227" y="0"/>
                    <a:pt x="1" y="128"/>
                    <a:pt x="89" y="387"/>
                  </a:cubicBezTo>
                  <a:cubicBezTo>
                    <a:pt x="141" y="549"/>
                    <a:pt x="287" y="614"/>
                    <a:pt x="441" y="614"/>
                  </a:cubicBezTo>
                  <a:cubicBezTo>
                    <a:pt x="729" y="614"/>
                    <a:pt x="1043" y="389"/>
                    <a:pt x="823" y="139"/>
                  </a:cubicBezTo>
                  <a:lnTo>
                    <a:pt x="789" y="105"/>
                  </a:lnTo>
                  <a:cubicBezTo>
                    <a:pt x="708" y="35"/>
                    <a:pt x="583" y="0"/>
                    <a:pt x="46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54" name="Google Shape;154;p2"/>
            <p:cNvSpPr/>
            <p:nvPr/>
          </p:nvSpPr>
          <p:spPr>
            <a:xfrm>
              <a:off x="1385150" y="1066050"/>
              <a:ext cx="23300" cy="20000"/>
            </a:xfrm>
            <a:custGeom>
              <a:avLst/>
              <a:gdLst/>
              <a:ahLst/>
              <a:cxnLst/>
              <a:rect l="l" t="t" r="r" b="b"/>
              <a:pathLst>
                <a:path w="932" h="800" extrusionOk="0">
                  <a:moveTo>
                    <a:pt x="578" y="0"/>
                  </a:moveTo>
                  <a:cubicBezTo>
                    <a:pt x="547" y="0"/>
                    <a:pt x="512" y="7"/>
                    <a:pt x="475" y="20"/>
                  </a:cubicBezTo>
                  <a:cubicBezTo>
                    <a:pt x="452" y="20"/>
                    <a:pt x="441" y="31"/>
                    <a:pt x="429" y="43"/>
                  </a:cubicBezTo>
                  <a:cubicBezTo>
                    <a:pt x="147" y="178"/>
                    <a:pt x="1" y="765"/>
                    <a:pt x="429" y="799"/>
                  </a:cubicBezTo>
                  <a:cubicBezTo>
                    <a:pt x="437" y="799"/>
                    <a:pt x="445" y="800"/>
                    <a:pt x="453" y="800"/>
                  </a:cubicBezTo>
                  <a:cubicBezTo>
                    <a:pt x="868" y="800"/>
                    <a:pt x="932" y="0"/>
                    <a:pt x="578"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55" name="Google Shape;155;p2"/>
            <p:cNvSpPr/>
            <p:nvPr/>
          </p:nvSpPr>
          <p:spPr>
            <a:xfrm>
              <a:off x="1443550" y="1229050"/>
              <a:ext cx="22875" cy="20050"/>
            </a:xfrm>
            <a:custGeom>
              <a:avLst/>
              <a:gdLst/>
              <a:ahLst/>
              <a:cxnLst/>
              <a:rect l="l" t="t" r="r" b="b"/>
              <a:pathLst>
                <a:path w="915" h="802" extrusionOk="0">
                  <a:moveTo>
                    <a:pt x="561" y="0"/>
                  </a:moveTo>
                  <a:cubicBezTo>
                    <a:pt x="528" y="0"/>
                    <a:pt x="492" y="7"/>
                    <a:pt x="452" y="22"/>
                  </a:cubicBezTo>
                  <a:lnTo>
                    <a:pt x="407" y="45"/>
                  </a:lnTo>
                  <a:cubicBezTo>
                    <a:pt x="125" y="192"/>
                    <a:pt x="0" y="778"/>
                    <a:pt x="429" y="801"/>
                  </a:cubicBezTo>
                  <a:cubicBezTo>
                    <a:pt x="435" y="801"/>
                    <a:pt x="440" y="801"/>
                    <a:pt x="445" y="801"/>
                  </a:cubicBezTo>
                  <a:cubicBezTo>
                    <a:pt x="865" y="801"/>
                    <a:pt x="914" y="0"/>
                    <a:pt x="56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56" name="Google Shape;156;p2"/>
            <p:cNvSpPr/>
            <p:nvPr/>
          </p:nvSpPr>
          <p:spPr>
            <a:xfrm>
              <a:off x="994375" y="1358225"/>
              <a:ext cx="21800" cy="20125"/>
            </a:xfrm>
            <a:custGeom>
              <a:avLst/>
              <a:gdLst/>
              <a:ahLst/>
              <a:cxnLst/>
              <a:rect l="l" t="t" r="r" b="b"/>
              <a:pathLst>
                <a:path w="872" h="805" extrusionOk="0">
                  <a:moveTo>
                    <a:pt x="443" y="1"/>
                  </a:moveTo>
                  <a:cubicBezTo>
                    <a:pt x="12" y="1"/>
                    <a:pt x="1" y="805"/>
                    <a:pt x="343" y="805"/>
                  </a:cubicBezTo>
                  <a:cubicBezTo>
                    <a:pt x="377" y="805"/>
                    <a:pt x="414" y="797"/>
                    <a:pt x="454" y="779"/>
                  </a:cubicBezTo>
                  <a:cubicBezTo>
                    <a:pt x="477" y="768"/>
                    <a:pt x="488" y="757"/>
                    <a:pt x="499" y="757"/>
                  </a:cubicBezTo>
                  <a:cubicBezTo>
                    <a:pt x="770" y="599"/>
                    <a:pt x="872" y="1"/>
                    <a:pt x="443"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57" name="Google Shape;157;p2"/>
            <p:cNvSpPr/>
            <p:nvPr/>
          </p:nvSpPr>
          <p:spPr>
            <a:xfrm>
              <a:off x="1423150" y="1076250"/>
              <a:ext cx="25450" cy="15425"/>
            </a:xfrm>
            <a:custGeom>
              <a:avLst/>
              <a:gdLst/>
              <a:ahLst/>
              <a:cxnLst/>
              <a:rect l="l" t="t" r="r" b="b"/>
              <a:pathLst>
                <a:path w="1018" h="617" extrusionOk="0">
                  <a:moveTo>
                    <a:pt x="438" y="1"/>
                  </a:moveTo>
                  <a:cubicBezTo>
                    <a:pt x="214" y="1"/>
                    <a:pt x="0" y="122"/>
                    <a:pt x="72" y="379"/>
                  </a:cubicBezTo>
                  <a:cubicBezTo>
                    <a:pt x="117" y="548"/>
                    <a:pt x="270" y="616"/>
                    <a:pt x="431" y="616"/>
                  </a:cubicBezTo>
                  <a:cubicBezTo>
                    <a:pt x="712" y="616"/>
                    <a:pt x="1017" y="409"/>
                    <a:pt x="816" y="165"/>
                  </a:cubicBezTo>
                  <a:cubicBezTo>
                    <a:pt x="805" y="142"/>
                    <a:pt x="794" y="131"/>
                    <a:pt x="783" y="120"/>
                  </a:cubicBezTo>
                  <a:cubicBezTo>
                    <a:pt x="700" y="41"/>
                    <a:pt x="567" y="1"/>
                    <a:pt x="43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58" name="Google Shape;158;p2"/>
            <p:cNvSpPr/>
            <p:nvPr/>
          </p:nvSpPr>
          <p:spPr>
            <a:xfrm>
              <a:off x="1385300" y="1290100"/>
              <a:ext cx="22025" cy="16050"/>
            </a:xfrm>
            <a:custGeom>
              <a:avLst/>
              <a:gdLst/>
              <a:ahLst/>
              <a:cxnLst/>
              <a:rect l="l" t="t" r="r" b="b"/>
              <a:pathLst>
                <a:path w="881" h="642" extrusionOk="0">
                  <a:moveTo>
                    <a:pt x="418" y="1"/>
                  </a:moveTo>
                  <a:cubicBezTo>
                    <a:pt x="198" y="1"/>
                    <a:pt x="0" y="119"/>
                    <a:pt x="96" y="356"/>
                  </a:cubicBezTo>
                  <a:cubicBezTo>
                    <a:pt x="96" y="367"/>
                    <a:pt x="107" y="379"/>
                    <a:pt x="119" y="401"/>
                  </a:cubicBezTo>
                  <a:cubicBezTo>
                    <a:pt x="196" y="543"/>
                    <a:pt x="396" y="642"/>
                    <a:pt x="572" y="642"/>
                  </a:cubicBezTo>
                  <a:cubicBezTo>
                    <a:pt x="731" y="642"/>
                    <a:pt x="869" y="560"/>
                    <a:pt x="875" y="356"/>
                  </a:cubicBezTo>
                  <a:cubicBezTo>
                    <a:pt x="880" y="119"/>
                    <a:pt x="638" y="1"/>
                    <a:pt x="41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59" name="Google Shape;159;p2"/>
            <p:cNvSpPr/>
            <p:nvPr/>
          </p:nvSpPr>
          <p:spPr>
            <a:xfrm>
              <a:off x="1052925" y="1021050"/>
              <a:ext cx="209850" cy="170100"/>
            </a:xfrm>
            <a:custGeom>
              <a:avLst/>
              <a:gdLst/>
              <a:ahLst/>
              <a:cxnLst/>
              <a:rect l="l" t="t" r="r" b="b"/>
              <a:pathLst>
                <a:path w="8394" h="6804" extrusionOk="0">
                  <a:moveTo>
                    <a:pt x="5934" y="1"/>
                  </a:moveTo>
                  <a:cubicBezTo>
                    <a:pt x="4184" y="1"/>
                    <a:pt x="1906" y="1175"/>
                    <a:pt x="1215" y="2587"/>
                  </a:cubicBezTo>
                  <a:cubicBezTo>
                    <a:pt x="1" y="4988"/>
                    <a:pt x="3373" y="6803"/>
                    <a:pt x="5310" y="6803"/>
                  </a:cubicBezTo>
                  <a:cubicBezTo>
                    <a:pt x="5641" y="6803"/>
                    <a:pt x="5930" y="6750"/>
                    <a:pt x="6147" y="6638"/>
                  </a:cubicBezTo>
                  <a:lnTo>
                    <a:pt x="8042" y="2723"/>
                  </a:lnTo>
                  <a:cubicBezTo>
                    <a:pt x="8393" y="749"/>
                    <a:pt x="7332" y="1"/>
                    <a:pt x="5934" y="1"/>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60" name="Google Shape;160;p2"/>
            <p:cNvSpPr/>
            <p:nvPr/>
          </p:nvSpPr>
          <p:spPr>
            <a:xfrm>
              <a:off x="1071175" y="1015600"/>
              <a:ext cx="189025" cy="176700"/>
            </a:xfrm>
            <a:custGeom>
              <a:avLst/>
              <a:gdLst/>
              <a:ahLst/>
              <a:cxnLst/>
              <a:rect l="l" t="t" r="r" b="b"/>
              <a:pathLst>
                <a:path w="7561" h="7068" extrusionOk="0">
                  <a:moveTo>
                    <a:pt x="5139" y="0"/>
                  </a:moveTo>
                  <a:cubicBezTo>
                    <a:pt x="5062" y="0"/>
                    <a:pt x="4986" y="2"/>
                    <a:pt x="4909" y="7"/>
                  </a:cubicBezTo>
                  <a:cubicBezTo>
                    <a:pt x="4142" y="63"/>
                    <a:pt x="3397" y="255"/>
                    <a:pt x="2708" y="582"/>
                  </a:cubicBezTo>
                  <a:cubicBezTo>
                    <a:pt x="2020" y="898"/>
                    <a:pt x="1388" y="1338"/>
                    <a:pt x="869" y="1880"/>
                  </a:cubicBezTo>
                  <a:cubicBezTo>
                    <a:pt x="734" y="2027"/>
                    <a:pt x="610" y="2173"/>
                    <a:pt x="497" y="2343"/>
                  </a:cubicBezTo>
                  <a:cubicBezTo>
                    <a:pt x="452" y="2410"/>
                    <a:pt x="395" y="2501"/>
                    <a:pt x="361" y="2580"/>
                  </a:cubicBezTo>
                  <a:cubicBezTo>
                    <a:pt x="305" y="2670"/>
                    <a:pt x="271" y="2760"/>
                    <a:pt x="226" y="2851"/>
                  </a:cubicBezTo>
                  <a:cubicBezTo>
                    <a:pt x="68" y="3212"/>
                    <a:pt x="0" y="3618"/>
                    <a:pt x="34" y="4013"/>
                  </a:cubicBezTo>
                  <a:cubicBezTo>
                    <a:pt x="79" y="4408"/>
                    <a:pt x="226" y="4791"/>
                    <a:pt x="452" y="5107"/>
                  </a:cubicBezTo>
                  <a:cubicBezTo>
                    <a:pt x="677" y="5423"/>
                    <a:pt x="948" y="5694"/>
                    <a:pt x="1253" y="5931"/>
                  </a:cubicBezTo>
                  <a:cubicBezTo>
                    <a:pt x="1840" y="6382"/>
                    <a:pt x="2528" y="6710"/>
                    <a:pt x="3250" y="6902"/>
                  </a:cubicBezTo>
                  <a:cubicBezTo>
                    <a:pt x="3600" y="6992"/>
                    <a:pt x="3972" y="7048"/>
                    <a:pt x="4345" y="7060"/>
                  </a:cubicBezTo>
                  <a:cubicBezTo>
                    <a:pt x="4400" y="7065"/>
                    <a:pt x="4456" y="7067"/>
                    <a:pt x="4512" y="7067"/>
                  </a:cubicBezTo>
                  <a:cubicBezTo>
                    <a:pt x="4819" y="7067"/>
                    <a:pt x="5130" y="6990"/>
                    <a:pt x="5417" y="6856"/>
                  </a:cubicBezTo>
                  <a:lnTo>
                    <a:pt x="5417" y="6856"/>
                  </a:lnTo>
                  <a:cubicBezTo>
                    <a:pt x="5176" y="6942"/>
                    <a:pt x="4930" y="6984"/>
                    <a:pt x="4683" y="6984"/>
                  </a:cubicBezTo>
                  <a:cubicBezTo>
                    <a:pt x="4570" y="6984"/>
                    <a:pt x="4458" y="6976"/>
                    <a:pt x="4345" y="6958"/>
                  </a:cubicBezTo>
                  <a:cubicBezTo>
                    <a:pt x="3984" y="6913"/>
                    <a:pt x="3634" y="6834"/>
                    <a:pt x="3295" y="6710"/>
                  </a:cubicBezTo>
                  <a:cubicBezTo>
                    <a:pt x="2618" y="6484"/>
                    <a:pt x="1998" y="6134"/>
                    <a:pt x="1445" y="5683"/>
                  </a:cubicBezTo>
                  <a:cubicBezTo>
                    <a:pt x="914" y="5231"/>
                    <a:pt x="485" y="4633"/>
                    <a:pt x="440" y="3979"/>
                  </a:cubicBezTo>
                  <a:cubicBezTo>
                    <a:pt x="418" y="3652"/>
                    <a:pt x="485" y="3313"/>
                    <a:pt x="621" y="3020"/>
                  </a:cubicBezTo>
                  <a:cubicBezTo>
                    <a:pt x="655" y="2941"/>
                    <a:pt x="689" y="2862"/>
                    <a:pt x="734" y="2794"/>
                  </a:cubicBezTo>
                  <a:cubicBezTo>
                    <a:pt x="779" y="2715"/>
                    <a:pt x="824" y="2647"/>
                    <a:pt x="880" y="2580"/>
                  </a:cubicBezTo>
                  <a:cubicBezTo>
                    <a:pt x="971" y="2433"/>
                    <a:pt x="1084" y="2309"/>
                    <a:pt x="1196" y="2185"/>
                  </a:cubicBezTo>
                  <a:cubicBezTo>
                    <a:pt x="1693" y="1688"/>
                    <a:pt x="2280" y="1293"/>
                    <a:pt x="2923" y="1022"/>
                  </a:cubicBezTo>
                  <a:cubicBezTo>
                    <a:pt x="3555" y="718"/>
                    <a:pt x="4232" y="526"/>
                    <a:pt x="4931" y="458"/>
                  </a:cubicBezTo>
                  <a:cubicBezTo>
                    <a:pt x="5035" y="450"/>
                    <a:pt x="5140" y="445"/>
                    <a:pt x="5244" y="445"/>
                  </a:cubicBezTo>
                  <a:cubicBezTo>
                    <a:pt x="5826" y="445"/>
                    <a:pt x="6409" y="589"/>
                    <a:pt x="6782" y="1000"/>
                  </a:cubicBezTo>
                  <a:cubicBezTo>
                    <a:pt x="6996" y="1248"/>
                    <a:pt x="7132" y="1553"/>
                    <a:pt x="7177" y="1880"/>
                  </a:cubicBezTo>
                  <a:cubicBezTo>
                    <a:pt x="7222" y="2219"/>
                    <a:pt x="7211" y="2568"/>
                    <a:pt x="7166" y="2918"/>
                  </a:cubicBezTo>
                  <a:lnTo>
                    <a:pt x="7166" y="2862"/>
                  </a:lnTo>
                  <a:cubicBezTo>
                    <a:pt x="6872" y="3528"/>
                    <a:pt x="6568" y="4182"/>
                    <a:pt x="6274" y="4848"/>
                  </a:cubicBezTo>
                  <a:cubicBezTo>
                    <a:pt x="5981" y="5514"/>
                    <a:pt x="5699" y="6179"/>
                    <a:pt x="5417" y="6856"/>
                  </a:cubicBezTo>
                  <a:cubicBezTo>
                    <a:pt x="5766" y="6224"/>
                    <a:pt x="6105" y="5570"/>
                    <a:pt x="6455" y="4938"/>
                  </a:cubicBezTo>
                  <a:cubicBezTo>
                    <a:pt x="6793" y="4295"/>
                    <a:pt x="7121" y="3652"/>
                    <a:pt x="7459" y="3008"/>
                  </a:cubicBezTo>
                  <a:lnTo>
                    <a:pt x="7459" y="2986"/>
                  </a:lnTo>
                  <a:lnTo>
                    <a:pt x="7459" y="2963"/>
                  </a:lnTo>
                  <a:cubicBezTo>
                    <a:pt x="7538" y="2591"/>
                    <a:pt x="7561" y="2207"/>
                    <a:pt x="7538" y="1824"/>
                  </a:cubicBezTo>
                  <a:cubicBezTo>
                    <a:pt x="7504" y="1417"/>
                    <a:pt x="7346" y="1034"/>
                    <a:pt x="7087" y="718"/>
                  </a:cubicBezTo>
                  <a:cubicBezTo>
                    <a:pt x="6805" y="424"/>
                    <a:pt x="6455" y="210"/>
                    <a:pt x="6060" y="108"/>
                  </a:cubicBezTo>
                  <a:cubicBezTo>
                    <a:pt x="5753" y="36"/>
                    <a:pt x="5446" y="0"/>
                    <a:pt x="513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61" name="Google Shape;161;p2"/>
            <p:cNvSpPr/>
            <p:nvPr/>
          </p:nvSpPr>
          <p:spPr>
            <a:xfrm>
              <a:off x="986550" y="1102975"/>
              <a:ext cx="234150" cy="176625"/>
            </a:xfrm>
            <a:custGeom>
              <a:avLst/>
              <a:gdLst/>
              <a:ahLst/>
              <a:cxnLst/>
              <a:rect l="l" t="t" r="r" b="b"/>
              <a:pathLst>
                <a:path w="9366" h="7065" extrusionOk="0">
                  <a:moveTo>
                    <a:pt x="5852" y="1"/>
                  </a:moveTo>
                  <a:cubicBezTo>
                    <a:pt x="5698" y="1"/>
                    <a:pt x="5537" y="17"/>
                    <a:pt x="5371" y="55"/>
                  </a:cubicBezTo>
                  <a:cubicBezTo>
                    <a:pt x="4186" y="326"/>
                    <a:pt x="3047" y="1003"/>
                    <a:pt x="2144" y="1770"/>
                  </a:cubicBezTo>
                  <a:cubicBezTo>
                    <a:pt x="1004" y="2763"/>
                    <a:pt x="0" y="4738"/>
                    <a:pt x="1106" y="6149"/>
                  </a:cubicBezTo>
                  <a:cubicBezTo>
                    <a:pt x="1648" y="6820"/>
                    <a:pt x="2449" y="7064"/>
                    <a:pt x="3282" y="7064"/>
                  </a:cubicBezTo>
                  <a:cubicBezTo>
                    <a:pt x="4129" y="7064"/>
                    <a:pt x="5010" y="6811"/>
                    <a:pt x="5687" y="6498"/>
                  </a:cubicBezTo>
                  <a:cubicBezTo>
                    <a:pt x="7459" y="5720"/>
                    <a:pt x="9366" y="3869"/>
                    <a:pt x="8237" y="1759"/>
                  </a:cubicBezTo>
                  <a:lnTo>
                    <a:pt x="7662" y="755"/>
                  </a:lnTo>
                  <a:cubicBezTo>
                    <a:pt x="7662" y="755"/>
                    <a:pt x="6900" y="1"/>
                    <a:pt x="5852" y="1"/>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62" name="Google Shape;162;p2"/>
            <p:cNvSpPr/>
            <p:nvPr/>
          </p:nvSpPr>
          <p:spPr>
            <a:xfrm>
              <a:off x="995275" y="1101200"/>
              <a:ext cx="209350" cy="184025"/>
            </a:xfrm>
            <a:custGeom>
              <a:avLst/>
              <a:gdLst/>
              <a:ahLst/>
              <a:cxnLst/>
              <a:rect l="l" t="t" r="r" b="b"/>
              <a:pathLst>
                <a:path w="8374" h="7361" extrusionOk="0">
                  <a:moveTo>
                    <a:pt x="5423" y="1"/>
                  </a:moveTo>
                  <a:cubicBezTo>
                    <a:pt x="5399" y="1"/>
                    <a:pt x="5374" y="1"/>
                    <a:pt x="5350" y="2"/>
                  </a:cubicBezTo>
                  <a:cubicBezTo>
                    <a:pt x="5225" y="13"/>
                    <a:pt x="5124" y="25"/>
                    <a:pt x="4977" y="36"/>
                  </a:cubicBezTo>
                  <a:lnTo>
                    <a:pt x="4627" y="137"/>
                  </a:lnTo>
                  <a:cubicBezTo>
                    <a:pt x="4368" y="194"/>
                    <a:pt x="4120" y="273"/>
                    <a:pt x="3883" y="374"/>
                  </a:cubicBezTo>
                  <a:cubicBezTo>
                    <a:pt x="3634" y="499"/>
                    <a:pt x="3341" y="589"/>
                    <a:pt x="3093" y="747"/>
                  </a:cubicBezTo>
                  <a:cubicBezTo>
                    <a:pt x="2833" y="905"/>
                    <a:pt x="2551" y="1040"/>
                    <a:pt x="2303" y="1232"/>
                  </a:cubicBezTo>
                  <a:cubicBezTo>
                    <a:pt x="2043" y="1435"/>
                    <a:pt x="1772" y="1604"/>
                    <a:pt x="1513" y="1830"/>
                  </a:cubicBezTo>
                  <a:cubicBezTo>
                    <a:pt x="1265" y="2078"/>
                    <a:pt x="1028" y="2338"/>
                    <a:pt x="825" y="2620"/>
                  </a:cubicBezTo>
                  <a:cubicBezTo>
                    <a:pt x="430" y="3207"/>
                    <a:pt x="102" y="3895"/>
                    <a:pt x="57" y="4685"/>
                  </a:cubicBezTo>
                  <a:cubicBezTo>
                    <a:pt x="1" y="5497"/>
                    <a:pt x="351" y="6276"/>
                    <a:pt x="994" y="6784"/>
                  </a:cubicBezTo>
                  <a:cubicBezTo>
                    <a:pt x="1553" y="7208"/>
                    <a:pt x="2237" y="7361"/>
                    <a:pt x="2888" y="7361"/>
                  </a:cubicBezTo>
                  <a:cubicBezTo>
                    <a:pt x="2999" y="7361"/>
                    <a:pt x="3109" y="7356"/>
                    <a:pt x="3217" y="7348"/>
                  </a:cubicBezTo>
                  <a:cubicBezTo>
                    <a:pt x="3939" y="7292"/>
                    <a:pt x="4650" y="7111"/>
                    <a:pt x="5316" y="6806"/>
                  </a:cubicBezTo>
                  <a:cubicBezTo>
                    <a:pt x="5474" y="6739"/>
                    <a:pt x="5620" y="6682"/>
                    <a:pt x="5778" y="6592"/>
                  </a:cubicBezTo>
                  <a:cubicBezTo>
                    <a:pt x="5925" y="6502"/>
                    <a:pt x="6083" y="6423"/>
                    <a:pt x="6230" y="6332"/>
                  </a:cubicBezTo>
                  <a:cubicBezTo>
                    <a:pt x="6501" y="6152"/>
                    <a:pt x="6771" y="5949"/>
                    <a:pt x="7008" y="5723"/>
                  </a:cubicBezTo>
                  <a:cubicBezTo>
                    <a:pt x="7471" y="5328"/>
                    <a:pt x="7843" y="4832"/>
                    <a:pt x="8103" y="4279"/>
                  </a:cubicBezTo>
                  <a:cubicBezTo>
                    <a:pt x="8317" y="3793"/>
                    <a:pt x="8374" y="3263"/>
                    <a:pt x="8283" y="2755"/>
                  </a:cubicBezTo>
                  <a:cubicBezTo>
                    <a:pt x="8216" y="2372"/>
                    <a:pt x="8058" y="1999"/>
                    <a:pt x="7843" y="1672"/>
                  </a:cubicBezTo>
                  <a:lnTo>
                    <a:pt x="7313" y="826"/>
                  </a:lnTo>
                  <a:lnTo>
                    <a:pt x="7313" y="826"/>
                  </a:lnTo>
                  <a:lnTo>
                    <a:pt x="7776" y="1717"/>
                  </a:lnTo>
                  <a:cubicBezTo>
                    <a:pt x="7956" y="2044"/>
                    <a:pt x="8069" y="2406"/>
                    <a:pt x="8114" y="2778"/>
                  </a:cubicBezTo>
                  <a:cubicBezTo>
                    <a:pt x="8159" y="3252"/>
                    <a:pt x="8069" y="3726"/>
                    <a:pt x="7855" y="4155"/>
                  </a:cubicBezTo>
                  <a:cubicBezTo>
                    <a:pt x="7595" y="4662"/>
                    <a:pt x="7234" y="5102"/>
                    <a:pt x="6794" y="5464"/>
                  </a:cubicBezTo>
                  <a:cubicBezTo>
                    <a:pt x="6546" y="5655"/>
                    <a:pt x="6297" y="5836"/>
                    <a:pt x="6027" y="5994"/>
                  </a:cubicBezTo>
                  <a:cubicBezTo>
                    <a:pt x="5880" y="6073"/>
                    <a:pt x="5744" y="6152"/>
                    <a:pt x="5598" y="6220"/>
                  </a:cubicBezTo>
                  <a:cubicBezTo>
                    <a:pt x="5451" y="6287"/>
                    <a:pt x="5282" y="6366"/>
                    <a:pt x="5146" y="6423"/>
                  </a:cubicBezTo>
                  <a:cubicBezTo>
                    <a:pt x="4526" y="6694"/>
                    <a:pt x="3860" y="6863"/>
                    <a:pt x="3183" y="6897"/>
                  </a:cubicBezTo>
                  <a:cubicBezTo>
                    <a:pt x="3105" y="6902"/>
                    <a:pt x="3026" y="6905"/>
                    <a:pt x="2947" y="6905"/>
                  </a:cubicBezTo>
                  <a:cubicBezTo>
                    <a:pt x="2347" y="6905"/>
                    <a:pt x="1748" y="6749"/>
                    <a:pt x="1299" y="6400"/>
                  </a:cubicBezTo>
                  <a:cubicBezTo>
                    <a:pt x="757" y="6005"/>
                    <a:pt x="463" y="5362"/>
                    <a:pt x="497" y="4696"/>
                  </a:cubicBezTo>
                  <a:cubicBezTo>
                    <a:pt x="520" y="4042"/>
                    <a:pt x="813" y="3399"/>
                    <a:pt x="1174" y="2857"/>
                  </a:cubicBezTo>
                  <a:cubicBezTo>
                    <a:pt x="1355" y="2597"/>
                    <a:pt x="1558" y="2349"/>
                    <a:pt x="1784" y="2123"/>
                  </a:cubicBezTo>
                  <a:cubicBezTo>
                    <a:pt x="2009" y="1898"/>
                    <a:pt x="2269" y="1717"/>
                    <a:pt x="2506" y="1514"/>
                  </a:cubicBezTo>
                  <a:cubicBezTo>
                    <a:pt x="2743" y="1322"/>
                    <a:pt x="3002" y="1187"/>
                    <a:pt x="3239" y="1018"/>
                  </a:cubicBezTo>
                  <a:cubicBezTo>
                    <a:pt x="3476" y="882"/>
                    <a:pt x="3725" y="747"/>
                    <a:pt x="3973" y="634"/>
                  </a:cubicBezTo>
                  <a:cubicBezTo>
                    <a:pt x="4210" y="521"/>
                    <a:pt x="4447" y="420"/>
                    <a:pt x="4695" y="352"/>
                  </a:cubicBezTo>
                  <a:lnTo>
                    <a:pt x="5045" y="228"/>
                  </a:lnTo>
                  <a:lnTo>
                    <a:pt x="5361" y="183"/>
                  </a:lnTo>
                  <a:cubicBezTo>
                    <a:pt x="5446" y="172"/>
                    <a:pt x="5531" y="167"/>
                    <a:pt x="5615" y="167"/>
                  </a:cubicBezTo>
                  <a:cubicBezTo>
                    <a:pt x="5902" y="167"/>
                    <a:pt x="6185" y="225"/>
                    <a:pt x="6455" y="329"/>
                  </a:cubicBezTo>
                  <a:cubicBezTo>
                    <a:pt x="6681" y="420"/>
                    <a:pt x="6895" y="532"/>
                    <a:pt x="7099" y="668"/>
                  </a:cubicBezTo>
                  <a:cubicBezTo>
                    <a:pt x="7234" y="758"/>
                    <a:pt x="7313" y="826"/>
                    <a:pt x="7313" y="826"/>
                  </a:cubicBezTo>
                  <a:cubicBezTo>
                    <a:pt x="7245" y="758"/>
                    <a:pt x="7189" y="702"/>
                    <a:pt x="7121" y="645"/>
                  </a:cubicBezTo>
                  <a:cubicBezTo>
                    <a:pt x="6929" y="487"/>
                    <a:pt x="6715" y="352"/>
                    <a:pt x="6489" y="250"/>
                  </a:cubicBezTo>
                  <a:cubicBezTo>
                    <a:pt x="6151" y="81"/>
                    <a:pt x="5792" y="1"/>
                    <a:pt x="5423"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63" name="Google Shape;163;p2"/>
            <p:cNvSpPr/>
            <p:nvPr/>
          </p:nvSpPr>
          <p:spPr>
            <a:xfrm>
              <a:off x="1145375" y="1022550"/>
              <a:ext cx="273650" cy="163450"/>
            </a:xfrm>
            <a:custGeom>
              <a:avLst/>
              <a:gdLst/>
              <a:ahLst/>
              <a:cxnLst/>
              <a:rect l="l" t="t" r="r" b="b"/>
              <a:pathLst>
                <a:path w="10946" h="6538" extrusionOk="0">
                  <a:moveTo>
                    <a:pt x="5555" y="0"/>
                  </a:moveTo>
                  <a:cubicBezTo>
                    <a:pt x="5452" y="0"/>
                    <a:pt x="5353" y="4"/>
                    <a:pt x="5258" y="11"/>
                  </a:cubicBezTo>
                  <a:cubicBezTo>
                    <a:pt x="2900" y="203"/>
                    <a:pt x="0" y="3159"/>
                    <a:pt x="2088" y="5348"/>
                  </a:cubicBezTo>
                  <a:cubicBezTo>
                    <a:pt x="2876" y="6168"/>
                    <a:pt x="4429" y="6537"/>
                    <a:pt x="5923" y="6537"/>
                  </a:cubicBezTo>
                  <a:cubicBezTo>
                    <a:pt x="7122" y="6537"/>
                    <a:pt x="8284" y="6300"/>
                    <a:pt x="8982" y="5867"/>
                  </a:cubicBezTo>
                  <a:lnTo>
                    <a:pt x="9930" y="5089"/>
                  </a:lnTo>
                  <a:cubicBezTo>
                    <a:pt x="10946" y="4886"/>
                    <a:pt x="10088" y="2132"/>
                    <a:pt x="9693" y="1625"/>
                  </a:cubicBezTo>
                  <a:cubicBezTo>
                    <a:pt x="8834" y="608"/>
                    <a:pt x="6894" y="0"/>
                    <a:pt x="5555"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64" name="Google Shape;164;p2"/>
            <p:cNvSpPr/>
            <p:nvPr/>
          </p:nvSpPr>
          <p:spPr>
            <a:xfrm>
              <a:off x="1168775" y="1017450"/>
              <a:ext cx="238125" cy="172100"/>
            </a:xfrm>
            <a:custGeom>
              <a:avLst/>
              <a:gdLst/>
              <a:ahLst/>
              <a:cxnLst/>
              <a:rect l="l" t="t" r="r" b="b"/>
              <a:pathLst>
                <a:path w="9525" h="6884" extrusionOk="0">
                  <a:moveTo>
                    <a:pt x="4300" y="1"/>
                  </a:moveTo>
                  <a:lnTo>
                    <a:pt x="4119" y="23"/>
                  </a:lnTo>
                  <a:cubicBezTo>
                    <a:pt x="3860" y="57"/>
                    <a:pt x="3600" y="113"/>
                    <a:pt x="3363" y="192"/>
                  </a:cubicBezTo>
                  <a:cubicBezTo>
                    <a:pt x="3115" y="283"/>
                    <a:pt x="2878" y="384"/>
                    <a:pt x="2652" y="508"/>
                  </a:cubicBezTo>
                  <a:cubicBezTo>
                    <a:pt x="2201" y="734"/>
                    <a:pt x="1772" y="1039"/>
                    <a:pt x="1411" y="1400"/>
                  </a:cubicBezTo>
                  <a:cubicBezTo>
                    <a:pt x="1027" y="1750"/>
                    <a:pt x="723" y="2178"/>
                    <a:pt x="497" y="2652"/>
                  </a:cubicBezTo>
                  <a:cubicBezTo>
                    <a:pt x="1" y="3634"/>
                    <a:pt x="170" y="4830"/>
                    <a:pt x="948" y="5620"/>
                  </a:cubicBezTo>
                  <a:cubicBezTo>
                    <a:pt x="1310" y="5993"/>
                    <a:pt x="1750" y="6286"/>
                    <a:pt x="2246" y="6466"/>
                  </a:cubicBezTo>
                  <a:cubicBezTo>
                    <a:pt x="2720" y="6647"/>
                    <a:pt x="3217" y="6760"/>
                    <a:pt x="3713" y="6816"/>
                  </a:cubicBezTo>
                  <a:cubicBezTo>
                    <a:pt x="4059" y="6863"/>
                    <a:pt x="4411" y="6883"/>
                    <a:pt x="4760" y="6883"/>
                  </a:cubicBezTo>
                  <a:cubicBezTo>
                    <a:pt x="4912" y="6883"/>
                    <a:pt x="5064" y="6880"/>
                    <a:pt x="5214" y="6873"/>
                  </a:cubicBezTo>
                  <a:cubicBezTo>
                    <a:pt x="5710" y="6861"/>
                    <a:pt x="6207" y="6794"/>
                    <a:pt x="6692" y="6670"/>
                  </a:cubicBezTo>
                  <a:cubicBezTo>
                    <a:pt x="7177" y="6568"/>
                    <a:pt x="7651" y="6376"/>
                    <a:pt x="8080" y="6117"/>
                  </a:cubicBezTo>
                  <a:lnTo>
                    <a:pt x="8994" y="5293"/>
                  </a:lnTo>
                  <a:lnTo>
                    <a:pt x="8012" y="6026"/>
                  </a:lnTo>
                  <a:cubicBezTo>
                    <a:pt x="7584" y="6252"/>
                    <a:pt x="7121" y="6399"/>
                    <a:pt x="6647" y="6466"/>
                  </a:cubicBezTo>
                  <a:cubicBezTo>
                    <a:pt x="6162" y="6545"/>
                    <a:pt x="5677" y="6591"/>
                    <a:pt x="5191" y="6591"/>
                  </a:cubicBezTo>
                  <a:cubicBezTo>
                    <a:pt x="5161" y="6591"/>
                    <a:pt x="5131" y="6591"/>
                    <a:pt x="5101" y="6591"/>
                  </a:cubicBezTo>
                  <a:cubicBezTo>
                    <a:pt x="4173" y="6591"/>
                    <a:pt x="3256" y="6422"/>
                    <a:pt x="2382" y="6094"/>
                  </a:cubicBezTo>
                  <a:cubicBezTo>
                    <a:pt x="1953" y="5925"/>
                    <a:pt x="1569" y="5665"/>
                    <a:pt x="1253" y="5338"/>
                  </a:cubicBezTo>
                  <a:cubicBezTo>
                    <a:pt x="948" y="4999"/>
                    <a:pt x="745" y="4593"/>
                    <a:pt x="678" y="4142"/>
                  </a:cubicBezTo>
                  <a:cubicBezTo>
                    <a:pt x="621" y="3702"/>
                    <a:pt x="712" y="3250"/>
                    <a:pt x="915" y="2844"/>
                  </a:cubicBezTo>
                  <a:cubicBezTo>
                    <a:pt x="1118" y="2427"/>
                    <a:pt x="1389" y="2054"/>
                    <a:pt x="1727" y="1738"/>
                  </a:cubicBezTo>
                  <a:cubicBezTo>
                    <a:pt x="2054" y="1400"/>
                    <a:pt x="2438" y="1118"/>
                    <a:pt x="2856" y="903"/>
                  </a:cubicBezTo>
                  <a:cubicBezTo>
                    <a:pt x="3059" y="791"/>
                    <a:pt x="3273" y="700"/>
                    <a:pt x="3499" y="610"/>
                  </a:cubicBezTo>
                  <a:cubicBezTo>
                    <a:pt x="3713" y="542"/>
                    <a:pt x="3939" y="486"/>
                    <a:pt x="4164" y="452"/>
                  </a:cubicBezTo>
                  <a:lnTo>
                    <a:pt x="4356" y="418"/>
                  </a:lnTo>
                  <a:lnTo>
                    <a:pt x="4864" y="418"/>
                  </a:lnTo>
                  <a:cubicBezTo>
                    <a:pt x="5090" y="452"/>
                    <a:pt x="5338" y="452"/>
                    <a:pt x="5564" y="508"/>
                  </a:cubicBezTo>
                  <a:cubicBezTo>
                    <a:pt x="5801" y="542"/>
                    <a:pt x="6038" y="587"/>
                    <a:pt x="6275" y="655"/>
                  </a:cubicBezTo>
                  <a:cubicBezTo>
                    <a:pt x="6500" y="712"/>
                    <a:pt x="6726" y="779"/>
                    <a:pt x="6952" y="869"/>
                  </a:cubicBezTo>
                  <a:cubicBezTo>
                    <a:pt x="7392" y="1027"/>
                    <a:pt x="7809" y="1242"/>
                    <a:pt x="8204" y="1513"/>
                  </a:cubicBezTo>
                  <a:cubicBezTo>
                    <a:pt x="8294" y="1580"/>
                    <a:pt x="8385" y="1671"/>
                    <a:pt x="8475" y="1750"/>
                  </a:cubicBezTo>
                  <a:lnTo>
                    <a:pt x="8610" y="1874"/>
                  </a:lnTo>
                  <a:cubicBezTo>
                    <a:pt x="8633" y="1896"/>
                    <a:pt x="8678" y="1930"/>
                    <a:pt x="8667" y="1930"/>
                  </a:cubicBezTo>
                  <a:lnTo>
                    <a:pt x="8712" y="1998"/>
                  </a:lnTo>
                  <a:cubicBezTo>
                    <a:pt x="8825" y="2201"/>
                    <a:pt x="8926" y="2415"/>
                    <a:pt x="9017" y="2630"/>
                  </a:cubicBezTo>
                  <a:cubicBezTo>
                    <a:pt x="9197" y="3081"/>
                    <a:pt x="9321" y="3555"/>
                    <a:pt x="9389" y="4029"/>
                  </a:cubicBezTo>
                  <a:cubicBezTo>
                    <a:pt x="9434" y="4266"/>
                    <a:pt x="9434" y="4514"/>
                    <a:pt x="9400" y="4751"/>
                  </a:cubicBezTo>
                  <a:cubicBezTo>
                    <a:pt x="9378" y="4988"/>
                    <a:pt x="9254" y="5236"/>
                    <a:pt x="8994" y="5293"/>
                  </a:cubicBezTo>
                  <a:cubicBezTo>
                    <a:pt x="9254" y="5270"/>
                    <a:pt x="9423" y="4999"/>
                    <a:pt x="9468" y="4763"/>
                  </a:cubicBezTo>
                  <a:cubicBezTo>
                    <a:pt x="9513" y="4514"/>
                    <a:pt x="9524" y="4266"/>
                    <a:pt x="9502" y="4018"/>
                  </a:cubicBezTo>
                  <a:cubicBezTo>
                    <a:pt x="9468" y="3521"/>
                    <a:pt x="9378" y="3036"/>
                    <a:pt x="9220" y="2562"/>
                  </a:cubicBezTo>
                  <a:cubicBezTo>
                    <a:pt x="9152" y="2314"/>
                    <a:pt x="9051" y="2077"/>
                    <a:pt x="8926" y="1851"/>
                  </a:cubicBezTo>
                  <a:lnTo>
                    <a:pt x="8870" y="1761"/>
                  </a:lnTo>
                  <a:cubicBezTo>
                    <a:pt x="8859" y="1738"/>
                    <a:pt x="8825" y="1705"/>
                    <a:pt x="8802" y="1682"/>
                  </a:cubicBezTo>
                  <a:lnTo>
                    <a:pt x="8667" y="1547"/>
                  </a:lnTo>
                  <a:cubicBezTo>
                    <a:pt x="8588" y="1456"/>
                    <a:pt x="8498" y="1377"/>
                    <a:pt x="8407" y="1298"/>
                  </a:cubicBezTo>
                  <a:cubicBezTo>
                    <a:pt x="8001" y="982"/>
                    <a:pt x="7561" y="723"/>
                    <a:pt x="7087" y="531"/>
                  </a:cubicBezTo>
                  <a:cubicBezTo>
                    <a:pt x="6850" y="429"/>
                    <a:pt x="6624" y="339"/>
                    <a:pt x="6376" y="271"/>
                  </a:cubicBezTo>
                  <a:cubicBezTo>
                    <a:pt x="6139" y="204"/>
                    <a:pt x="5891" y="136"/>
                    <a:pt x="5643" y="91"/>
                  </a:cubicBezTo>
                  <a:cubicBezTo>
                    <a:pt x="5406" y="46"/>
                    <a:pt x="5146" y="34"/>
                    <a:pt x="489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65" name="Google Shape;165;p2"/>
            <p:cNvSpPr/>
            <p:nvPr/>
          </p:nvSpPr>
          <p:spPr>
            <a:xfrm>
              <a:off x="1003175" y="1115325"/>
              <a:ext cx="244200" cy="269300"/>
            </a:xfrm>
            <a:custGeom>
              <a:avLst/>
              <a:gdLst/>
              <a:ahLst/>
              <a:cxnLst/>
              <a:rect l="l" t="t" r="r" b="b"/>
              <a:pathLst>
                <a:path w="9768" h="10772" extrusionOk="0">
                  <a:moveTo>
                    <a:pt x="6867" y="1"/>
                  </a:moveTo>
                  <a:cubicBezTo>
                    <a:pt x="6861" y="1"/>
                    <a:pt x="6856" y="1"/>
                    <a:pt x="6850" y="1"/>
                  </a:cubicBezTo>
                  <a:cubicBezTo>
                    <a:pt x="5282" y="80"/>
                    <a:pt x="3431" y="1130"/>
                    <a:pt x="2291" y="2427"/>
                  </a:cubicBezTo>
                  <a:cubicBezTo>
                    <a:pt x="1197" y="3657"/>
                    <a:pt x="678" y="4549"/>
                    <a:pt x="294" y="6151"/>
                  </a:cubicBezTo>
                  <a:cubicBezTo>
                    <a:pt x="1" y="7562"/>
                    <a:pt x="633" y="8871"/>
                    <a:pt x="1829" y="9852"/>
                  </a:cubicBezTo>
                  <a:cubicBezTo>
                    <a:pt x="2580" y="10454"/>
                    <a:pt x="3822" y="10771"/>
                    <a:pt x="5096" y="10771"/>
                  </a:cubicBezTo>
                  <a:cubicBezTo>
                    <a:pt x="7380" y="10771"/>
                    <a:pt x="9767" y="9752"/>
                    <a:pt x="9615" y="7528"/>
                  </a:cubicBezTo>
                  <a:lnTo>
                    <a:pt x="9118" y="6806"/>
                  </a:lnTo>
                  <a:cubicBezTo>
                    <a:pt x="8883" y="5683"/>
                    <a:pt x="7999" y="1"/>
                    <a:pt x="6867" y="1"/>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66" name="Google Shape;166;p2"/>
            <p:cNvSpPr/>
            <p:nvPr/>
          </p:nvSpPr>
          <p:spPr>
            <a:xfrm>
              <a:off x="1002050" y="1111100"/>
              <a:ext cx="244050" cy="278025"/>
            </a:xfrm>
            <a:custGeom>
              <a:avLst/>
              <a:gdLst/>
              <a:ahLst/>
              <a:cxnLst/>
              <a:rect l="l" t="t" r="r" b="b"/>
              <a:pathLst>
                <a:path w="9762" h="11121" extrusionOk="0">
                  <a:moveTo>
                    <a:pt x="6868" y="1"/>
                  </a:moveTo>
                  <a:cubicBezTo>
                    <a:pt x="6832" y="1"/>
                    <a:pt x="6796" y="4"/>
                    <a:pt x="6760" y="12"/>
                  </a:cubicBezTo>
                  <a:lnTo>
                    <a:pt x="6523" y="35"/>
                  </a:lnTo>
                  <a:cubicBezTo>
                    <a:pt x="6354" y="46"/>
                    <a:pt x="6196" y="80"/>
                    <a:pt x="6026" y="125"/>
                  </a:cubicBezTo>
                  <a:cubicBezTo>
                    <a:pt x="5868" y="159"/>
                    <a:pt x="5699" y="193"/>
                    <a:pt x="5541" y="249"/>
                  </a:cubicBezTo>
                  <a:cubicBezTo>
                    <a:pt x="5225" y="351"/>
                    <a:pt x="4921" y="475"/>
                    <a:pt x="4627" y="622"/>
                  </a:cubicBezTo>
                  <a:cubicBezTo>
                    <a:pt x="4322" y="768"/>
                    <a:pt x="4040" y="926"/>
                    <a:pt x="3758" y="1096"/>
                  </a:cubicBezTo>
                  <a:cubicBezTo>
                    <a:pt x="3476" y="1276"/>
                    <a:pt x="3217" y="1479"/>
                    <a:pt x="2968" y="1694"/>
                  </a:cubicBezTo>
                  <a:cubicBezTo>
                    <a:pt x="2449" y="2089"/>
                    <a:pt x="2009" y="2630"/>
                    <a:pt x="1614" y="3115"/>
                  </a:cubicBezTo>
                  <a:cubicBezTo>
                    <a:pt x="1400" y="3375"/>
                    <a:pt x="1208" y="3646"/>
                    <a:pt x="1050" y="3928"/>
                  </a:cubicBezTo>
                  <a:cubicBezTo>
                    <a:pt x="870" y="4210"/>
                    <a:pt x="712" y="4503"/>
                    <a:pt x="587" y="4819"/>
                  </a:cubicBezTo>
                  <a:cubicBezTo>
                    <a:pt x="452" y="5113"/>
                    <a:pt x="339" y="5429"/>
                    <a:pt x="260" y="5745"/>
                  </a:cubicBezTo>
                  <a:lnTo>
                    <a:pt x="125" y="6230"/>
                  </a:lnTo>
                  <a:cubicBezTo>
                    <a:pt x="80" y="6433"/>
                    <a:pt x="80" y="6557"/>
                    <a:pt x="57" y="6726"/>
                  </a:cubicBezTo>
                  <a:cubicBezTo>
                    <a:pt x="1" y="7415"/>
                    <a:pt x="159" y="8103"/>
                    <a:pt x="497" y="8712"/>
                  </a:cubicBezTo>
                  <a:cubicBezTo>
                    <a:pt x="824" y="9299"/>
                    <a:pt x="1276" y="9818"/>
                    <a:pt x="1806" y="10236"/>
                  </a:cubicBezTo>
                  <a:cubicBezTo>
                    <a:pt x="2359" y="10619"/>
                    <a:pt x="2991" y="10879"/>
                    <a:pt x="3657" y="10992"/>
                  </a:cubicBezTo>
                  <a:cubicBezTo>
                    <a:pt x="4105" y="11078"/>
                    <a:pt x="4559" y="11120"/>
                    <a:pt x="5012" y="11120"/>
                  </a:cubicBezTo>
                  <a:cubicBezTo>
                    <a:pt x="5870" y="11120"/>
                    <a:pt x="6726" y="10967"/>
                    <a:pt x="7538" y="10664"/>
                  </a:cubicBezTo>
                  <a:cubicBezTo>
                    <a:pt x="8170" y="10439"/>
                    <a:pt x="8723" y="10055"/>
                    <a:pt x="9152" y="9547"/>
                  </a:cubicBezTo>
                  <a:cubicBezTo>
                    <a:pt x="9570" y="9028"/>
                    <a:pt x="9761" y="8363"/>
                    <a:pt x="9682" y="7697"/>
                  </a:cubicBezTo>
                  <a:lnTo>
                    <a:pt x="9682" y="7685"/>
                  </a:lnTo>
                  <a:lnTo>
                    <a:pt x="9163" y="6975"/>
                  </a:lnTo>
                  <a:lnTo>
                    <a:pt x="9626" y="7708"/>
                  </a:lnTo>
                  <a:lnTo>
                    <a:pt x="9626" y="7697"/>
                  </a:lnTo>
                  <a:lnTo>
                    <a:pt x="9626" y="7697"/>
                  </a:lnTo>
                  <a:cubicBezTo>
                    <a:pt x="9649" y="8329"/>
                    <a:pt x="9434" y="8949"/>
                    <a:pt x="9017" y="9423"/>
                  </a:cubicBezTo>
                  <a:cubicBezTo>
                    <a:pt x="8577" y="9875"/>
                    <a:pt x="8046" y="10213"/>
                    <a:pt x="7448" y="10405"/>
                  </a:cubicBezTo>
                  <a:cubicBezTo>
                    <a:pt x="6727" y="10641"/>
                    <a:pt x="5978" y="10760"/>
                    <a:pt x="5229" y="10760"/>
                  </a:cubicBezTo>
                  <a:cubicBezTo>
                    <a:pt x="4724" y="10760"/>
                    <a:pt x="4220" y="10706"/>
                    <a:pt x="3724" y="10597"/>
                  </a:cubicBezTo>
                  <a:cubicBezTo>
                    <a:pt x="3126" y="10461"/>
                    <a:pt x="2528" y="10270"/>
                    <a:pt x="2043" y="9897"/>
                  </a:cubicBezTo>
                  <a:cubicBezTo>
                    <a:pt x="1569" y="9513"/>
                    <a:pt x="1174" y="9040"/>
                    <a:pt x="881" y="8509"/>
                  </a:cubicBezTo>
                  <a:cubicBezTo>
                    <a:pt x="587" y="7979"/>
                    <a:pt x="463" y="7381"/>
                    <a:pt x="508" y="6783"/>
                  </a:cubicBezTo>
                  <a:cubicBezTo>
                    <a:pt x="531" y="6636"/>
                    <a:pt x="554" y="6433"/>
                    <a:pt x="576" y="6331"/>
                  </a:cubicBezTo>
                  <a:lnTo>
                    <a:pt x="712" y="5880"/>
                  </a:lnTo>
                  <a:cubicBezTo>
                    <a:pt x="779" y="5575"/>
                    <a:pt x="881" y="5282"/>
                    <a:pt x="1016" y="5000"/>
                  </a:cubicBezTo>
                  <a:cubicBezTo>
                    <a:pt x="1129" y="4706"/>
                    <a:pt x="1264" y="4436"/>
                    <a:pt x="1434" y="4165"/>
                  </a:cubicBezTo>
                  <a:cubicBezTo>
                    <a:pt x="1592" y="3894"/>
                    <a:pt x="1772" y="3646"/>
                    <a:pt x="1964" y="3397"/>
                  </a:cubicBezTo>
                  <a:cubicBezTo>
                    <a:pt x="2370" y="2890"/>
                    <a:pt x="2743" y="2416"/>
                    <a:pt x="3239" y="2021"/>
                  </a:cubicBezTo>
                  <a:cubicBezTo>
                    <a:pt x="3476" y="1818"/>
                    <a:pt x="3724" y="1626"/>
                    <a:pt x="3984" y="1457"/>
                  </a:cubicBezTo>
                  <a:cubicBezTo>
                    <a:pt x="4255" y="1287"/>
                    <a:pt x="4526" y="1129"/>
                    <a:pt x="4796" y="983"/>
                  </a:cubicBezTo>
                  <a:cubicBezTo>
                    <a:pt x="5079" y="847"/>
                    <a:pt x="5372" y="723"/>
                    <a:pt x="5665" y="622"/>
                  </a:cubicBezTo>
                  <a:cubicBezTo>
                    <a:pt x="5812" y="565"/>
                    <a:pt x="5959" y="531"/>
                    <a:pt x="6105" y="497"/>
                  </a:cubicBezTo>
                  <a:lnTo>
                    <a:pt x="6320" y="430"/>
                  </a:lnTo>
                  <a:lnTo>
                    <a:pt x="6557" y="396"/>
                  </a:lnTo>
                  <a:cubicBezTo>
                    <a:pt x="6679" y="387"/>
                    <a:pt x="6828" y="351"/>
                    <a:pt x="6911" y="351"/>
                  </a:cubicBezTo>
                  <a:cubicBezTo>
                    <a:pt x="6935" y="351"/>
                    <a:pt x="6953" y="354"/>
                    <a:pt x="6963" y="362"/>
                  </a:cubicBezTo>
                  <a:cubicBezTo>
                    <a:pt x="7076" y="407"/>
                    <a:pt x="7177" y="497"/>
                    <a:pt x="7245" y="599"/>
                  </a:cubicBezTo>
                  <a:cubicBezTo>
                    <a:pt x="7426" y="847"/>
                    <a:pt x="7572" y="1118"/>
                    <a:pt x="7685" y="1411"/>
                  </a:cubicBezTo>
                  <a:cubicBezTo>
                    <a:pt x="7911" y="1998"/>
                    <a:pt x="8114" y="2608"/>
                    <a:pt x="8272" y="3228"/>
                  </a:cubicBezTo>
                  <a:cubicBezTo>
                    <a:pt x="8622" y="4458"/>
                    <a:pt x="8881" y="5722"/>
                    <a:pt x="9163" y="6975"/>
                  </a:cubicBezTo>
                  <a:cubicBezTo>
                    <a:pt x="8972" y="5699"/>
                    <a:pt x="8768" y="4436"/>
                    <a:pt x="8486" y="3172"/>
                  </a:cubicBezTo>
                  <a:cubicBezTo>
                    <a:pt x="8351" y="2540"/>
                    <a:pt x="8170" y="1908"/>
                    <a:pt x="7956" y="1299"/>
                  </a:cubicBezTo>
                  <a:cubicBezTo>
                    <a:pt x="7843" y="983"/>
                    <a:pt x="7696" y="678"/>
                    <a:pt x="7516" y="396"/>
                  </a:cubicBezTo>
                  <a:cubicBezTo>
                    <a:pt x="7403" y="238"/>
                    <a:pt x="7256" y="103"/>
                    <a:pt x="7065" y="35"/>
                  </a:cubicBezTo>
                  <a:cubicBezTo>
                    <a:pt x="6999" y="13"/>
                    <a:pt x="6933" y="1"/>
                    <a:pt x="686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67" name="Google Shape;167;p2"/>
            <p:cNvSpPr/>
            <p:nvPr/>
          </p:nvSpPr>
          <p:spPr>
            <a:xfrm>
              <a:off x="1055925" y="1121625"/>
              <a:ext cx="239250" cy="294400"/>
            </a:xfrm>
            <a:custGeom>
              <a:avLst/>
              <a:gdLst/>
              <a:ahLst/>
              <a:cxnLst/>
              <a:rect l="l" t="t" r="r" b="b"/>
              <a:pathLst>
                <a:path w="9570" h="11776" extrusionOk="0">
                  <a:moveTo>
                    <a:pt x="4839" y="0"/>
                  </a:moveTo>
                  <a:cubicBezTo>
                    <a:pt x="4386" y="0"/>
                    <a:pt x="3910" y="241"/>
                    <a:pt x="3364" y="787"/>
                  </a:cubicBezTo>
                  <a:cubicBezTo>
                    <a:pt x="2032" y="2062"/>
                    <a:pt x="1152" y="3473"/>
                    <a:pt x="678" y="5199"/>
                  </a:cubicBezTo>
                  <a:cubicBezTo>
                    <a:pt x="1" y="7919"/>
                    <a:pt x="351" y="10774"/>
                    <a:pt x="3522" y="11654"/>
                  </a:cubicBezTo>
                  <a:cubicBezTo>
                    <a:pt x="3830" y="11738"/>
                    <a:pt x="4159" y="11775"/>
                    <a:pt x="4496" y="11775"/>
                  </a:cubicBezTo>
                  <a:cubicBezTo>
                    <a:pt x="5469" y="11775"/>
                    <a:pt x="6512" y="11467"/>
                    <a:pt x="7324" y="11090"/>
                  </a:cubicBezTo>
                  <a:cubicBezTo>
                    <a:pt x="8001" y="10774"/>
                    <a:pt x="8645" y="10334"/>
                    <a:pt x="9062" y="9702"/>
                  </a:cubicBezTo>
                  <a:cubicBezTo>
                    <a:pt x="9435" y="9149"/>
                    <a:pt x="9570" y="8449"/>
                    <a:pt x="9559" y="7738"/>
                  </a:cubicBezTo>
                  <a:cubicBezTo>
                    <a:pt x="9536" y="7016"/>
                    <a:pt x="9401" y="6305"/>
                    <a:pt x="9152" y="5628"/>
                  </a:cubicBezTo>
                  <a:cubicBezTo>
                    <a:pt x="8588" y="4082"/>
                    <a:pt x="7855" y="2503"/>
                    <a:pt x="6749" y="1273"/>
                  </a:cubicBezTo>
                  <a:cubicBezTo>
                    <a:pt x="6074" y="485"/>
                    <a:pt x="5480" y="0"/>
                    <a:pt x="4839"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68" name="Google Shape;168;p2"/>
            <p:cNvSpPr/>
            <p:nvPr/>
          </p:nvSpPr>
          <p:spPr>
            <a:xfrm>
              <a:off x="1059050" y="1117850"/>
              <a:ext cx="235850" cy="300625"/>
            </a:xfrm>
            <a:custGeom>
              <a:avLst/>
              <a:gdLst/>
              <a:ahLst/>
              <a:cxnLst/>
              <a:rect l="l" t="t" r="r" b="b"/>
              <a:pathLst>
                <a:path w="9434" h="12025" extrusionOk="0">
                  <a:moveTo>
                    <a:pt x="9434" y="7889"/>
                  </a:moveTo>
                  <a:cubicBezTo>
                    <a:pt x="9434" y="7889"/>
                    <a:pt x="9423" y="8010"/>
                    <a:pt x="9422" y="8262"/>
                  </a:cubicBezTo>
                  <a:lnTo>
                    <a:pt x="9422" y="8262"/>
                  </a:lnTo>
                  <a:cubicBezTo>
                    <a:pt x="9434" y="8025"/>
                    <a:pt x="9434" y="7890"/>
                    <a:pt x="9434" y="7889"/>
                  </a:cubicBezTo>
                  <a:close/>
                  <a:moveTo>
                    <a:pt x="9422" y="8262"/>
                  </a:moveTo>
                  <a:cubicBezTo>
                    <a:pt x="9422" y="8262"/>
                    <a:pt x="9422" y="8262"/>
                    <a:pt x="9422" y="8262"/>
                  </a:cubicBezTo>
                  <a:cubicBezTo>
                    <a:pt x="9422" y="8266"/>
                    <a:pt x="9422" y="8270"/>
                    <a:pt x="9422" y="8274"/>
                  </a:cubicBezTo>
                  <a:lnTo>
                    <a:pt x="9422" y="8274"/>
                  </a:lnTo>
                  <a:cubicBezTo>
                    <a:pt x="9422" y="8273"/>
                    <a:pt x="9422" y="8273"/>
                    <a:pt x="9422" y="8273"/>
                  </a:cubicBezTo>
                  <a:cubicBezTo>
                    <a:pt x="9422" y="8269"/>
                    <a:pt x="9422" y="8265"/>
                    <a:pt x="9422" y="8262"/>
                  </a:cubicBezTo>
                  <a:close/>
                  <a:moveTo>
                    <a:pt x="4681" y="0"/>
                  </a:moveTo>
                  <a:cubicBezTo>
                    <a:pt x="4659" y="0"/>
                    <a:pt x="4637" y="1"/>
                    <a:pt x="4615" y="2"/>
                  </a:cubicBezTo>
                  <a:cubicBezTo>
                    <a:pt x="4356" y="24"/>
                    <a:pt x="4096" y="92"/>
                    <a:pt x="3871" y="227"/>
                  </a:cubicBezTo>
                  <a:cubicBezTo>
                    <a:pt x="3430" y="476"/>
                    <a:pt x="3058" y="848"/>
                    <a:pt x="2731" y="1198"/>
                  </a:cubicBezTo>
                  <a:cubicBezTo>
                    <a:pt x="2562" y="1378"/>
                    <a:pt x="2381" y="1536"/>
                    <a:pt x="2212" y="1740"/>
                  </a:cubicBezTo>
                  <a:cubicBezTo>
                    <a:pt x="2054" y="1931"/>
                    <a:pt x="1907" y="2146"/>
                    <a:pt x="1760" y="2360"/>
                  </a:cubicBezTo>
                  <a:cubicBezTo>
                    <a:pt x="1128" y="3184"/>
                    <a:pt x="711" y="4154"/>
                    <a:pt x="384" y="5147"/>
                  </a:cubicBezTo>
                  <a:cubicBezTo>
                    <a:pt x="90" y="6152"/>
                    <a:pt x="0" y="7201"/>
                    <a:pt x="102" y="8250"/>
                  </a:cubicBezTo>
                  <a:cubicBezTo>
                    <a:pt x="158" y="8770"/>
                    <a:pt x="305" y="9266"/>
                    <a:pt x="519" y="9740"/>
                  </a:cubicBezTo>
                  <a:cubicBezTo>
                    <a:pt x="745" y="10203"/>
                    <a:pt x="1061" y="10609"/>
                    <a:pt x="1444" y="10959"/>
                  </a:cubicBezTo>
                  <a:cubicBezTo>
                    <a:pt x="1817" y="11263"/>
                    <a:pt x="2234" y="11523"/>
                    <a:pt x="2697" y="11703"/>
                  </a:cubicBezTo>
                  <a:cubicBezTo>
                    <a:pt x="2911" y="11794"/>
                    <a:pt x="3137" y="11850"/>
                    <a:pt x="3363" y="11918"/>
                  </a:cubicBezTo>
                  <a:cubicBezTo>
                    <a:pt x="3577" y="11974"/>
                    <a:pt x="3803" y="12008"/>
                    <a:pt x="4040" y="12019"/>
                  </a:cubicBezTo>
                  <a:cubicBezTo>
                    <a:pt x="4118" y="12023"/>
                    <a:pt x="4197" y="12024"/>
                    <a:pt x="4275" y="12024"/>
                  </a:cubicBezTo>
                  <a:cubicBezTo>
                    <a:pt x="5031" y="12024"/>
                    <a:pt x="5783" y="11877"/>
                    <a:pt x="6488" y="11591"/>
                  </a:cubicBezTo>
                  <a:cubicBezTo>
                    <a:pt x="7154" y="11365"/>
                    <a:pt x="7764" y="11015"/>
                    <a:pt x="8317" y="10575"/>
                  </a:cubicBezTo>
                  <a:cubicBezTo>
                    <a:pt x="8734" y="10237"/>
                    <a:pt x="9050" y="9785"/>
                    <a:pt x="9231" y="9277"/>
                  </a:cubicBezTo>
                  <a:cubicBezTo>
                    <a:pt x="9298" y="9086"/>
                    <a:pt x="9343" y="8894"/>
                    <a:pt x="9377" y="8702"/>
                  </a:cubicBezTo>
                  <a:cubicBezTo>
                    <a:pt x="9399" y="8559"/>
                    <a:pt x="9421" y="8416"/>
                    <a:pt x="9422" y="8274"/>
                  </a:cubicBezTo>
                  <a:lnTo>
                    <a:pt x="9422" y="8274"/>
                  </a:lnTo>
                  <a:cubicBezTo>
                    <a:pt x="9411" y="8420"/>
                    <a:pt x="9400" y="8567"/>
                    <a:pt x="9366" y="8702"/>
                  </a:cubicBezTo>
                  <a:cubicBezTo>
                    <a:pt x="9332" y="8894"/>
                    <a:pt x="9287" y="9086"/>
                    <a:pt x="9208" y="9266"/>
                  </a:cubicBezTo>
                  <a:cubicBezTo>
                    <a:pt x="9027" y="9774"/>
                    <a:pt x="8700" y="10214"/>
                    <a:pt x="8283" y="10541"/>
                  </a:cubicBezTo>
                  <a:cubicBezTo>
                    <a:pt x="7730" y="10970"/>
                    <a:pt x="7109" y="11286"/>
                    <a:pt x="6443" y="11489"/>
                  </a:cubicBezTo>
                  <a:cubicBezTo>
                    <a:pt x="5812" y="11712"/>
                    <a:pt x="5150" y="11820"/>
                    <a:pt x="4490" y="11820"/>
                  </a:cubicBezTo>
                  <a:cubicBezTo>
                    <a:pt x="4347" y="11820"/>
                    <a:pt x="4205" y="11815"/>
                    <a:pt x="4062" y="11805"/>
                  </a:cubicBezTo>
                  <a:cubicBezTo>
                    <a:pt x="3837" y="11782"/>
                    <a:pt x="3622" y="11737"/>
                    <a:pt x="3419" y="11681"/>
                  </a:cubicBezTo>
                  <a:cubicBezTo>
                    <a:pt x="3216" y="11602"/>
                    <a:pt x="3002" y="11545"/>
                    <a:pt x="2799" y="11444"/>
                  </a:cubicBezTo>
                  <a:cubicBezTo>
                    <a:pt x="2381" y="11263"/>
                    <a:pt x="1997" y="11015"/>
                    <a:pt x="1670" y="10710"/>
                  </a:cubicBezTo>
                  <a:cubicBezTo>
                    <a:pt x="1004" y="10067"/>
                    <a:pt x="621" y="9165"/>
                    <a:pt x="530" y="8205"/>
                  </a:cubicBezTo>
                  <a:cubicBezTo>
                    <a:pt x="451" y="7224"/>
                    <a:pt x="553" y="6231"/>
                    <a:pt x="846" y="5283"/>
                  </a:cubicBezTo>
                  <a:cubicBezTo>
                    <a:pt x="1140" y="4335"/>
                    <a:pt x="1512" y="3398"/>
                    <a:pt x="2099" y="2620"/>
                  </a:cubicBezTo>
                  <a:cubicBezTo>
                    <a:pt x="2234" y="2428"/>
                    <a:pt x="2347" y="2213"/>
                    <a:pt x="2516" y="2022"/>
                  </a:cubicBezTo>
                  <a:cubicBezTo>
                    <a:pt x="2686" y="1841"/>
                    <a:pt x="2855" y="1661"/>
                    <a:pt x="3013" y="1480"/>
                  </a:cubicBezTo>
                  <a:cubicBezTo>
                    <a:pt x="3351" y="1108"/>
                    <a:pt x="3656" y="758"/>
                    <a:pt x="4040" y="521"/>
                  </a:cubicBezTo>
                  <a:cubicBezTo>
                    <a:pt x="4245" y="382"/>
                    <a:pt x="4490" y="309"/>
                    <a:pt x="4736" y="309"/>
                  </a:cubicBezTo>
                  <a:cubicBezTo>
                    <a:pt x="4910" y="309"/>
                    <a:pt x="5084" y="345"/>
                    <a:pt x="5247" y="419"/>
                  </a:cubicBezTo>
                  <a:cubicBezTo>
                    <a:pt x="5642" y="589"/>
                    <a:pt x="5969" y="893"/>
                    <a:pt x="6274" y="1198"/>
                  </a:cubicBezTo>
                  <a:cubicBezTo>
                    <a:pt x="6838" y="1785"/>
                    <a:pt x="7335" y="2439"/>
                    <a:pt x="7764" y="3139"/>
                  </a:cubicBezTo>
                  <a:cubicBezTo>
                    <a:pt x="7955" y="3443"/>
                    <a:pt x="8136" y="3759"/>
                    <a:pt x="8283" y="4098"/>
                  </a:cubicBezTo>
                  <a:cubicBezTo>
                    <a:pt x="8441" y="4391"/>
                    <a:pt x="8576" y="4685"/>
                    <a:pt x="8689" y="5001"/>
                  </a:cubicBezTo>
                  <a:lnTo>
                    <a:pt x="9016" y="5802"/>
                  </a:lnTo>
                  <a:cubicBezTo>
                    <a:pt x="9106" y="6061"/>
                    <a:pt x="9185" y="6287"/>
                    <a:pt x="9231" y="6513"/>
                  </a:cubicBezTo>
                  <a:cubicBezTo>
                    <a:pt x="9287" y="6705"/>
                    <a:pt x="9321" y="6896"/>
                    <a:pt x="9355" y="7088"/>
                  </a:cubicBezTo>
                  <a:cubicBezTo>
                    <a:pt x="9377" y="7235"/>
                    <a:pt x="9400" y="7382"/>
                    <a:pt x="9411" y="7528"/>
                  </a:cubicBezTo>
                  <a:cubicBezTo>
                    <a:pt x="9422" y="7765"/>
                    <a:pt x="9434" y="7889"/>
                    <a:pt x="9434" y="7889"/>
                  </a:cubicBezTo>
                  <a:cubicBezTo>
                    <a:pt x="9434" y="7889"/>
                    <a:pt x="9422" y="7765"/>
                    <a:pt x="9411" y="7517"/>
                  </a:cubicBezTo>
                  <a:cubicBezTo>
                    <a:pt x="9411" y="7370"/>
                    <a:pt x="9389" y="7224"/>
                    <a:pt x="9366" y="7077"/>
                  </a:cubicBezTo>
                  <a:cubicBezTo>
                    <a:pt x="9343" y="6885"/>
                    <a:pt x="9310" y="6682"/>
                    <a:pt x="9253" y="6490"/>
                  </a:cubicBezTo>
                  <a:cubicBezTo>
                    <a:pt x="9208" y="6276"/>
                    <a:pt x="9129" y="6050"/>
                    <a:pt x="9050" y="5791"/>
                  </a:cubicBezTo>
                  <a:lnTo>
                    <a:pt x="8745" y="4978"/>
                  </a:lnTo>
                  <a:cubicBezTo>
                    <a:pt x="8621" y="4662"/>
                    <a:pt x="8497" y="4357"/>
                    <a:pt x="8350" y="4064"/>
                  </a:cubicBezTo>
                  <a:cubicBezTo>
                    <a:pt x="8204" y="3726"/>
                    <a:pt x="8034" y="3398"/>
                    <a:pt x="7854" y="3082"/>
                  </a:cubicBezTo>
                  <a:cubicBezTo>
                    <a:pt x="7448" y="2349"/>
                    <a:pt x="6974" y="1672"/>
                    <a:pt x="6432" y="1051"/>
                  </a:cubicBezTo>
                  <a:cubicBezTo>
                    <a:pt x="6127" y="724"/>
                    <a:pt x="5800" y="374"/>
                    <a:pt x="5360" y="160"/>
                  </a:cubicBezTo>
                  <a:cubicBezTo>
                    <a:pt x="5153" y="56"/>
                    <a:pt x="4918" y="0"/>
                    <a:pt x="468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69" name="Google Shape;169;p2"/>
            <p:cNvSpPr/>
            <p:nvPr/>
          </p:nvSpPr>
          <p:spPr>
            <a:xfrm>
              <a:off x="1174425" y="1084475"/>
              <a:ext cx="280425" cy="232000"/>
            </a:xfrm>
            <a:custGeom>
              <a:avLst/>
              <a:gdLst/>
              <a:ahLst/>
              <a:cxnLst/>
              <a:rect l="l" t="t" r="r" b="b"/>
              <a:pathLst>
                <a:path w="11217" h="9280" extrusionOk="0">
                  <a:moveTo>
                    <a:pt x="4959" y="1"/>
                  </a:moveTo>
                  <a:cubicBezTo>
                    <a:pt x="3579" y="1"/>
                    <a:pt x="1996" y="340"/>
                    <a:pt x="0" y="1235"/>
                  </a:cubicBezTo>
                  <a:cubicBezTo>
                    <a:pt x="711" y="3323"/>
                    <a:pt x="1625" y="5489"/>
                    <a:pt x="2866" y="7227"/>
                  </a:cubicBezTo>
                  <a:cubicBezTo>
                    <a:pt x="3510" y="8141"/>
                    <a:pt x="4017" y="8829"/>
                    <a:pt x="5089" y="9224"/>
                  </a:cubicBezTo>
                  <a:cubicBezTo>
                    <a:pt x="5202" y="9267"/>
                    <a:pt x="5436" y="9280"/>
                    <a:pt x="5694" y="9280"/>
                  </a:cubicBezTo>
                  <a:cubicBezTo>
                    <a:pt x="6058" y="9280"/>
                    <a:pt x="6468" y="9254"/>
                    <a:pt x="6647" y="9247"/>
                  </a:cubicBezTo>
                  <a:cubicBezTo>
                    <a:pt x="7662" y="9168"/>
                    <a:pt x="8779" y="8547"/>
                    <a:pt x="9377" y="7882"/>
                  </a:cubicBezTo>
                  <a:cubicBezTo>
                    <a:pt x="11217" y="5692"/>
                    <a:pt x="11149" y="1664"/>
                    <a:pt x="8001" y="547"/>
                  </a:cubicBezTo>
                  <a:cubicBezTo>
                    <a:pt x="7046" y="220"/>
                    <a:pt x="6068" y="1"/>
                    <a:pt x="4959" y="1"/>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0" name="Google Shape;170;p2"/>
            <p:cNvSpPr/>
            <p:nvPr/>
          </p:nvSpPr>
          <p:spPr>
            <a:xfrm>
              <a:off x="1168225" y="1078675"/>
              <a:ext cx="275075" cy="237925"/>
            </a:xfrm>
            <a:custGeom>
              <a:avLst/>
              <a:gdLst/>
              <a:ahLst/>
              <a:cxnLst/>
              <a:rect l="l" t="t" r="r" b="b"/>
              <a:pathLst>
                <a:path w="11003" h="9517" extrusionOk="0">
                  <a:moveTo>
                    <a:pt x="5078" y="0"/>
                  </a:moveTo>
                  <a:cubicBezTo>
                    <a:pt x="4649" y="12"/>
                    <a:pt x="4220" y="45"/>
                    <a:pt x="3792" y="124"/>
                  </a:cubicBezTo>
                  <a:cubicBezTo>
                    <a:pt x="3374" y="192"/>
                    <a:pt x="2956" y="282"/>
                    <a:pt x="2550" y="407"/>
                  </a:cubicBezTo>
                  <a:cubicBezTo>
                    <a:pt x="1727" y="632"/>
                    <a:pt x="937" y="937"/>
                    <a:pt x="169" y="1298"/>
                  </a:cubicBezTo>
                  <a:lnTo>
                    <a:pt x="0" y="1377"/>
                  </a:lnTo>
                  <a:lnTo>
                    <a:pt x="56" y="1535"/>
                  </a:lnTo>
                  <a:cubicBezTo>
                    <a:pt x="384" y="2415"/>
                    <a:pt x="745" y="3295"/>
                    <a:pt x="1140" y="4153"/>
                  </a:cubicBezTo>
                  <a:cubicBezTo>
                    <a:pt x="1332" y="4582"/>
                    <a:pt x="1546" y="5010"/>
                    <a:pt x="1772" y="5417"/>
                  </a:cubicBezTo>
                  <a:cubicBezTo>
                    <a:pt x="1997" y="5834"/>
                    <a:pt x="2234" y="6240"/>
                    <a:pt x="2494" y="6647"/>
                  </a:cubicBezTo>
                  <a:cubicBezTo>
                    <a:pt x="2607" y="6850"/>
                    <a:pt x="2753" y="7030"/>
                    <a:pt x="2889" y="7222"/>
                  </a:cubicBezTo>
                  <a:cubicBezTo>
                    <a:pt x="3024" y="7414"/>
                    <a:pt x="3160" y="7606"/>
                    <a:pt x="3306" y="7798"/>
                  </a:cubicBezTo>
                  <a:cubicBezTo>
                    <a:pt x="3577" y="8181"/>
                    <a:pt x="3893" y="8531"/>
                    <a:pt x="4243" y="8847"/>
                  </a:cubicBezTo>
                  <a:cubicBezTo>
                    <a:pt x="4423" y="9005"/>
                    <a:pt x="4627" y="9129"/>
                    <a:pt x="4830" y="9242"/>
                  </a:cubicBezTo>
                  <a:cubicBezTo>
                    <a:pt x="4931" y="9298"/>
                    <a:pt x="5044" y="9355"/>
                    <a:pt x="5146" y="9400"/>
                  </a:cubicBezTo>
                  <a:cubicBezTo>
                    <a:pt x="5258" y="9445"/>
                    <a:pt x="5371" y="9479"/>
                    <a:pt x="5484" y="9502"/>
                  </a:cubicBezTo>
                  <a:cubicBezTo>
                    <a:pt x="5680" y="9511"/>
                    <a:pt x="5877" y="9516"/>
                    <a:pt x="6072" y="9516"/>
                  </a:cubicBezTo>
                  <a:cubicBezTo>
                    <a:pt x="6349" y="9516"/>
                    <a:pt x="6624" y="9505"/>
                    <a:pt x="6895" y="9479"/>
                  </a:cubicBezTo>
                  <a:lnTo>
                    <a:pt x="6895" y="9479"/>
                  </a:lnTo>
                  <a:cubicBezTo>
                    <a:pt x="6663" y="9496"/>
                    <a:pt x="6429" y="9504"/>
                    <a:pt x="6194" y="9504"/>
                  </a:cubicBezTo>
                  <a:cubicBezTo>
                    <a:pt x="5958" y="9504"/>
                    <a:pt x="5721" y="9496"/>
                    <a:pt x="5484" y="9479"/>
                  </a:cubicBezTo>
                  <a:cubicBezTo>
                    <a:pt x="5371" y="9456"/>
                    <a:pt x="5258" y="9423"/>
                    <a:pt x="5157" y="9366"/>
                  </a:cubicBezTo>
                  <a:cubicBezTo>
                    <a:pt x="5044" y="9321"/>
                    <a:pt x="4943" y="9276"/>
                    <a:pt x="4841" y="9208"/>
                  </a:cubicBezTo>
                  <a:cubicBezTo>
                    <a:pt x="4638" y="9095"/>
                    <a:pt x="4446" y="8960"/>
                    <a:pt x="4277" y="8813"/>
                  </a:cubicBezTo>
                  <a:cubicBezTo>
                    <a:pt x="3927" y="8497"/>
                    <a:pt x="3622" y="8136"/>
                    <a:pt x="3363" y="7752"/>
                  </a:cubicBezTo>
                  <a:cubicBezTo>
                    <a:pt x="3227" y="7549"/>
                    <a:pt x="3103" y="7358"/>
                    <a:pt x="2979" y="7166"/>
                  </a:cubicBezTo>
                  <a:cubicBezTo>
                    <a:pt x="2855" y="6963"/>
                    <a:pt x="2720" y="6771"/>
                    <a:pt x="2607" y="6568"/>
                  </a:cubicBezTo>
                  <a:cubicBezTo>
                    <a:pt x="2370" y="6161"/>
                    <a:pt x="2144" y="5744"/>
                    <a:pt x="1952" y="5326"/>
                  </a:cubicBezTo>
                  <a:cubicBezTo>
                    <a:pt x="1760" y="4898"/>
                    <a:pt x="1557" y="4480"/>
                    <a:pt x="1388" y="4040"/>
                  </a:cubicBezTo>
                  <a:cubicBezTo>
                    <a:pt x="1050" y="3238"/>
                    <a:pt x="752" y="2416"/>
                    <a:pt x="484" y="1583"/>
                  </a:cubicBezTo>
                  <a:lnTo>
                    <a:pt x="484" y="1583"/>
                  </a:lnTo>
                  <a:cubicBezTo>
                    <a:pt x="815" y="1447"/>
                    <a:pt x="1147" y="1313"/>
                    <a:pt x="1478" y="1196"/>
                  </a:cubicBezTo>
                  <a:cubicBezTo>
                    <a:pt x="1873" y="1050"/>
                    <a:pt x="2268" y="926"/>
                    <a:pt x="2663" y="824"/>
                  </a:cubicBezTo>
                  <a:cubicBezTo>
                    <a:pt x="3058" y="722"/>
                    <a:pt x="3464" y="632"/>
                    <a:pt x="3871" y="576"/>
                  </a:cubicBezTo>
                  <a:cubicBezTo>
                    <a:pt x="4265" y="519"/>
                    <a:pt x="4672" y="485"/>
                    <a:pt x="5089" y="474"/>
                  </a:cubicBezTo>
                  <a:cubicBezTo>
                    <a:pt x="5163" y="472"/>
                    <a:pt x="5238" y="471"/>
                    <a:pt x="5312" y="471"/>
                  </a:cubicBezTo>
                  <a:cubicBezTo>
                    <a:pt x="6052" y="471"/>
                    <a:pt x="6798" y="573"/>
                    <a:pt x="7515" y="768"/>
                  </a:cubicBezTo>
                  <a:cubicBezTo>
                    <a:pt x="7899" y="869"/>
                    <a:pt x="8283" y="1005"/>
                    <a:pt x="8655" y="1174"/>
                  </a:cubicBezTo>
                  <a:cubicBezTo>
                    <a:pt x="9016" y="1343"/>
                    <a:pt x="9343" y="1569"/>
                    <a:pt x="9625" y="1851"/>
                  </a:cubicBezTo>
                  <a:cubicBezTo>
                    <a:pt x="10201" y="2438"/>
                    <a:pt x="10562" y="3182"/>
                    <a:pt x="10686" y="3995"/>
                  </a:cubicBezTo>
                  <a:cubicBezTo>
                    <a:pt x="10810" y="4807"/>
                    <a:pt x="10743" y="5642"/>
                    <a:pt x="10494" y="6432"/>
                  </a:cubicBezTo>
                  <a:cubicBezTo>
                    <a:pt x="10370" y="6827"/>
                    <a:pt x="10201" y="7211"/>
                    <a:pt x="9987" y="7561"/>
                  </a:cubicBezTo>
                  <a:cubicBezTo>
                    <a:pt x="9772" y="7922"/>
                    <a:pt x="9501" y="8238"/>
                    <a:pt x="9174" y="8497"/>
                  </a:cubicBezTo>
                  <a:cubicBezTo>
                    <a:pt x="8847" y="8768"/>
                    <a:pt x="8486" y="8982"/>
                    <a:pt x="8113" y="9152"/>
                  </a:cubicBezTo>
                  <a:cubicBezTo>
                    <a:pt x="7730" y="9321"/>
                    <a:pt x="7312" y="9434"/>
                    <a:pt x="6895" y="9479"/>
                  </a:cubicBezTo>
                  <a:cubicBezTo>
                    <a:pt x="7312" y="9445"/>
                    <a:pt x="7730" y="9344"/>
                    <a:pt x="8113" y="9174"/>
                  </a:cubicBezTo>
                  <a:cubicBezTo>
                    <a:pt x="8497" y="9005"/>
                    <a:pt x="8869" y="8802"/>
                    <a:pt x="9197" y="8542"/>
                  </a:cubicBezTo>
                  <a:cubicBezTo>
                    <a:pt x="9535" y="8283"/>
                    <a:pt x="9817" y="7956"/>
                    <a:pt x="10032" y="7595"/>
                  </a:cubicBezTo>
                  <a:cubicBezTo>
                    <a:pt x="10269" y="7245"/>
                    <a:pt x="10449" y="6861"/>
                    <a:pt x="10596" y="6466"/>
                  </a:cubicBezTo>
                  <a:cubicBezTo>
                    <a:pt x="10901" y="5665"/>
                    <a:pt x="11002" y="4807"/>
                    <a:pt x="10912" y="3961"/>
                  </a:cubicBezTo>
                  <a:cubicBezTo>
                    <a:pt x="10822" y="3092"/>
                    <a:pt x="10460" y="2268"/>
                    <a:pt x="9874" y="1614"/>
                  </a:cubicBezTo>
                  <a:cubicBezTo>
                    <a:pt x="9569" y="1287"/>
                    <a:pt x="9219" y="1016"/>
                    <a:pt x="8836" y="813"/>
                  </a:cubicBezTo>
                  <a:cubicBezTo>
                    <a:pt x="8441" y="621"/>
                    <a:pt x="8034" y="474"/>
                    <a:pt x="7617" y="361"/>
                  </a:cubicBezTo>
                  <a:cubicBezTo>
                    <a:pt x="6793" y="124"/>
                    <a:pt x="5936" y="0"/>
                    <a:pt x="5078"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1" name="Google Shape;171;p2"/>
            <p:cNvSpPr/>
            <p:nvPr/>
          </p:nvSpPr>
          <p:spPr>
            <a:xfrm>
              <a:off x="1125625" y="1065400"/>
              <a:ext cx="44600" cy="43475"/>
            </a:xfrm>
            <a:custGeom>
              <a:avLst/>
              <a:gdLst/>
              <a:ahLst/>
              <a:cxnLst/>
              <a:rect l="l" t="t" r="r" b="b"/>
              <a:pathLst>
                <a:path w="1784" h="1739" extrusionOk="0">
                  <a:moveTo>
                    <a:pt x="0" y="1"/>
                  </a:moveTo>
                  <a:lnTo>
                    <a:pt x="0" y="1"/>
                  </a:lnTo>
                  <a:cubicBezTo>
                    <a:pt x="57" y="125"/>
                    <a:pt x="136" y="238"/>
                    <a:pt x="215" y="351"/>
                  </a:cubicBezTo>
                  <a:cubicBezTo>
                    <a:pt x="294" y="452"/>
                    <a:pt x="372" y="565"/>
                    <a:pt x="451" y="678"/>
                  </a:cubicBezTo>
                  <a:cubicBezTo>
                    <a:pt x="542" y="791"/>
                    <a:pt x="632" y="904"/>
                    <a:pt x="734" y="1016"/>
                  </a:cubicBezTo>
                  <a:cubicBezTo>
                    <a:pt x="925" y="1231"/>
                    <a:pt x="1151" y="1423"/>
                    <a:pt x="1399" y="1569"/>
                  </a:cubicBezTo>
                  <a:cubicBezTo>
                    <a:pt x="1523" y="1637"/>
                    <a:pt x="1648" y="1694"/>
                    <a:pt x="1783" y="1739"/>
                  </a:cubicBezTo>
                  <a:cubicBezTo>
                    <a:pt x="1727" y="1615"/>
                    <a:pt x="1670" y="1490"/>
                    <a:pt x="1602" y="1366"/>
                  </a:cubicBezTo>
                  <a:cubicBezTo>
                    <a:pt x="1444" y="1129"/>
                    <a:pt x="1275" y="904"/>
                    <a:pt x="1083" y="689"/>
                  </a:cubicBezTo>
                  <a:cubicBezTo>
                    <a:pt x="858" y="464"/>
                    <a:pt x="609" y="227"/>
                    <a:pt x="384" y="136"/>
                  </a:cubicBezTo>
                  <a:cubicBezTo>
                    <a:pt x="260" y="80"/>
                    <a:pt x="136" y="35"/>
                    <a:pt x="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2" name="Google Shape;172;p2"/>
            <p:cNvSpPr/>
            <p:nvPr/>
          </p:nvSpPr>
          <p:spPr>
            <a:xfrm>
              <a:off x="1147350" y="1058350"/>
              <a:ext cx="22300" cy="42075"/>
            </a:xfrm>
            <a:custGeom>
              <a:avLst/>
              <a:gdLst/>
              <a:ahLst/>
              <a:cxnLst/>
              <a:rect l="l" t="t" r="r" b="b"/>
              <a:pathLst>
                <a:path w="892" h="1683" extrusionOk="0">
                  <a:moveTo>
                    <a:pt x="0" y="1"/>
                  </a:moveTo>
                  <a:cubicBezTo>
                    <a:pt x="0" y="114"/>
                    <a:pt x="11" y="215"/>
                    <a:pt x="45" y="328"/>
                  </a:cubicBezTo>
                  <a:cubicBezTo>
                    <a:pt x="68" y="418"/>
                    <a:pt x="102" y="520"/>
                    <a:pt x="124" y="621"/>
                  </a:cubicBezTo>
                  <a:cubicBezTo>
                    <a:pt x="158" y="734"/>
                    <a:pt x="203" y="836"/>
                    <a:pt x="248" y="937"/>
                  </a:cubicBezTo>
                  <a:cubicBezTo>
                    <a:pt x="339" y="1141"/>
                    <a:pt x="474" y="1321"/>
                    <a:pt x="632" y="1490"/>
                  </a:cubicBezTo>
                  <a:cubicBezTo>
                    <a:pt x="700" y="1558"/>
                    <a:pt x="790" y="1626"/>
                    <a:pt x="880" y="1682"/>
                  </a:cubicBezTo>
                  <a:cubicBezTo>
                    <a:pt x="891" y="1569"/>
                    <a:pt x="891" y="1468"/>
                    <a:pt x="869" y="1355"/>
                  </a:cubicBezTo>
                  <a:cubicBezTo>
                    <a:pt x="835" y="1141"/>
                    <a:pt x="767" y="926"/>
                    <a:pt x="688" y="734"/>
                  </a:cubicBezTo>
                  <a:cubicBezTo>
                    <a:pt x="587" y="520"/>
                    <a:pt x="451" y="339"/>
                    <a:pt x="282" y="181"/>
                  </a:cubicBezTo>
                  <a:cubicBezTo>
                    <a:pt x="192" y="114"/>
                    <a:pt x="102" y="46"/>
                    <a:pt x="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3" name="Google Shape;173;p2"/>
            <p:cNvSpPr/>
            <p:nvPr/>
          </p:nvSpPr>
          <p:spPr>
            <a:xfrm>
              <a:off x="1166525" y="1054125"/>
              <a:ext cx="12725" cy="46575"/>
            </a:xfrm>
            <a:custGeom>
              <a:avLst/>
              <a:gdLst/>
              <a:ahLst/>
              <a:cxnLst/>
              <a:rect l="l" t="t" r="r" b="b"/>
              <a:pathLst>
                <a:path w="509" h="1863" extrusionOk="0">
                  <a:moveTo>
                    <a:pt x="91" y="1"/>
                  </a:moveTo>
                  <a:cubicBezTo>
                    <a:pt x="45" y="102"/>
                    <a:pt x="23" y="204"/>
                    <a:pt x="23" y="317"/>
                  </a:cubicBezTo>
                  <a:cubicBezTo>
                    <a:pt x="12" y="407"/>
                    <a:pt x="0" y="520"/>
                    <a:pt x="0" y="621"/>
                  </a:cubicBezTo>
                  <a:cubicBezTo>
                    <a:pt x="0" y="734"/>
                    <a:pt x="0" y="836"/>
                    <a:pt x="12" y="948"/>
                  </a:cubicBezTo>
                  <a:cubicBezTo>
                    <a:pt x="34" y="1163"/>
                    <a:pt x="79" y="1377"/>
                    <a:pt x="170" y="1580"/>
                  </a:cubicBezTo>
                  <a:cubicBezTo>
                    <a:pt x="203" y="1682"/>
                    <a:pt x="260" y="1772"/>
                    <a:pt x="316" y="1862"/>
                  </a:cubicBezTo>
                  <a:cubicBezTo>
                    <a:pt x="373" y="1772"/>
                    <a:pt x="418" y="1671"/>
                    <a:pt x="440" y="1558"/>
                  </a:cubicBezTo>
                  <a:cubicBezTo>
                    <a:pt x="497" y="1343"/>
                    <a:pt x="508" y="1118"/>
                    <a:pt x="486" y="903"/>
                  </a:cubicBezTo>
                  <a:cubicBezTo>
                    <a:pt x="463" y="666"/>
                    <a:pt x="395" y="452"/>
                    <a:pt x="282" y="249"/>
                  </a:cubicBezTo>
                  <a:cubicBezTo>
                    <a:pt x="226" y="159"/>
                    <a:pt x="158" y="68"/>
                    <a:pt x="9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4" name="Google Shape;174;p2"/>
            <p:cNvSpPr/>
            <p:nvPr/>
          </p:nvSpPr>
          <p:spPr>
            <a:xfrm>
              <a:off x="1183175" y="1051600"/>
              <a:ext cx="70825" cy="55875"/>
            </a:xfrm>
            <a:custGeom>
              <a:avLst/>
              <a:gdLst/>
              <a:ahLst/>
              <a:cxnLst/>
              <a:rect l="l" t="t" r="r" b="b"/>
              <a:pathLst>
                <a:path w="2833" h="2235" extrusionOk="0">
                  <a:moveTo>
                    <a:pt x="2471" y="0"/>
                  </a:moveTo>
                  <a:cubicBezTo>
                    <a:pt x="2392" y="0"/>
                    <a:pt x="2302" y="11"/>
                    <a:pt x="2223" y="34"/>
                  </a:cubicBezTo>
                  <a:cubicBezTo>
                    <a:pt x="2133" y="56"/>
                    <a:pt x="2043" y="90"/>
                    <a:pt x="1941" y="124"/>
                  </a:cubicBezTo>
                  <a:cubicBezTo>
                    <a:pt x="1828" y="158"/>
                    <a:pt x="1727" y="203"/>
                    <a:pt x="1636" y="271"/>
                  </a:cubicBezTo>
                  <a:cubicBezTo>
                    <a:pt x="1535" y="327"/>
                    <a:pt x="1433" y="395"/>
                    <a:pt x="1343" y="463"/>
                  </a:cubicBezTo>
                  <a:lnTo>
                    <a:pt x="1072" y="700"/>
                  </a:lnTo>
                  <a:cubicBezTo>
                    <a:pt x="767" y="1004"/>
                    <a:pt x="508" y="1354"/>
                    <a:pt x="293" y="1726"/>
                  </a:cubicBezTo>
                  <a:lnTo>
                    <a:pt x="79" y="2099"/>
                  </a:lnTo>
                  <a:cubicBezTo>
                    <a:pt x="23" y="2178"/>
                    <a:pt x="0" y="2234"/>
                    <a:pt x="0" y="2234"/>
                  </a:cubicBezTo>
                  <a:cubicBezTo>
                    <a:pt x="181" y="2144"/>
                    <a:pt x="339" y="2042"/>
                    <a:pt x="497" y="1907"/>
                  </a:cubicBezTo>
                  <a:cubicBezTo>
                    <a:pt x="632" y="1794"/>
                    <a:pt x="779" y="1659"/>
                    <a:pt x="937" y="1512"/>
                  </a:cubicBezTo>
                  <a:lnTo>
                    <a:pt x="1162" y="1275"/>
                  </a:lnTo>
                  <a:cubicBezTo>
                    <a:pt x="1241" y="1196"/>
                    <a:pt x="1320" y="1117"/>
                    <a:pt x="1399" y="1049"/>
                  </a:cubicBezTo>
                  <a:cubicBezTo>
                    <a:pt x="1557" y="891"/>
                    <a:pt x="1715" y="756"/>
                    <a:pt x="1873" y="621"/>
                  </a:cubicBezTo>
                  <a:cubicBezTo>
                    <a:pt x="1952" y="553"/>
                    <a:pt x="2031" y="497"/>
                    <a:pt x="2110" y="440"/>
                  </a:cubicBezTo>
                  <a:cubicBezTo>
                    <a:pt x="2189" y="395"/>
                    <a:pt x="2257" y="339"/>
                    <a:pt x="2325" y="293"/>
                  </a:cubicBezTo>
                  <a:cubicBezTo>
                    <a:pt x="2392" y="248"/>
                    <a:pt x="2460" y="214"/>
                    <a:pt x="2528" y="181"/>
                  </a:cubicBezTo>
                  <a:lnTo>
                    <a:pt x="2686" y="90"/>
                  </a:lnTo>
                  <a:cubicBezTo>
                    <a:pt x="2776" y="34"/>
                    <a:pt x="2832" y="0"/>
                    <a:pt x="2832"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5" name="Google Shape;175;p2"/>
            <p:cNvSpPr/>
            <p:nvPr/>
          </p:nvSpPr>
          <p:spPr>
            <a:xfrm>
              <a:off x="1215325" y="1069375"/>
              <a:ext cx="52500" cy="15725"/>
            </a:xfrm>
            <a:custGeom>
              <a:avLst/>
              <a:gdLst/>
              <a:ahLst/>
              <a:cxnLst/>
              <a:rect l="l" t="t" r="r" b="b"/>
              <a:pathLst>
                <a:path w="2100" h="629" extrusionOk="0">
                  <a:moveTo>
                    <a:pt x="1503" y="0"/>
                  </a:moveTo>
                  <a:cubicBezTo>
                    <a:pt x="1327" y="0"/>
                    <a:pt x="1152" y="18"/>
                    <a:pt x="982" y="56"/>
                  </a:cubicBezTo>
                  <a:cubicBezTo>
                    <a:pt x="847" y="90"/>
                    <a:pt x="711" y="135"/>
                    <a:pt x="587" y="203"/>
                  </a:cubicBezTo>
                  <a:cubicBezTo>
                    <a:pt x="463" y="237"/>
                    <a:pt x="362" y="293"/>
                    <a:pt x="271" y="372"/>
                  </a:cubicBezTo>
                  <a:cubicBezTo>
                    <a:pt x="170" y="440"/>
                    <a:pt x="79" y="530"/>
                    <a:pt x="0" y="621"/>
                  </a:cubicBezTo>
                  <a:cubicBezTo>
                    <a:pt x="63" y="626"/>
                    <a:pt x="125" y="629"/>
                    <a:pt x="187" y="629"/>
                  </a:cubicBezTo>
                  <a:cubicBezTo>
                    <a:pt x="249" y="629"/>
                    <a:pt x="311" y="626"/>
                    <a:pt x="373" y="621"/>
                  </a:cubicBezTo>
                  <a:cubicBezTo>
                    <a:pt x="474" y="609"/>
                    <a:pt x="587" y="598"/>
                    <a:pt x="711" y="587"/>
                  </a:cubicBezTo>
                  <a:cubicBezTo>
                    <a:pt x="836" y="587"/>
                    <a:pt x="948" y="553"/>
                    <a:pt x="1084" y="530"/>
                  </a:cubicBezTo>
                  <a:cubicBezTo>
                    <a:pt x="1332" y="474"/>
                    <a:pt x="1569" y="395"/>
                    <a:pt x="1795" y="282"/>
                  </a:cubicBezTo>
                  <a:cubicBezTo>
                    <a:pt x="1896" y="237"/>
                    <a:pt x="2009" y="169"/>
                    <a:pt x="2099" y="101"/>
                  </a:cubicBezTo>
                  <a:cubicBezTo>
                    <a:pt x="1987" y="56"/>
                    <a:pt x="1874" y="22"/>
                    <a:pt x="1750" y="11"/>
                  </a:cubicBezTo>
                  <a:cubicBezTo>
                    <a:pt x="1667" y="4"/>
                    <a:pt x="1585" y="0"/>
                    <a:pt x="1503"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6" name="Google Shape;176;p2"/>
            <p:cNvSpPr/>
            <p:nvPr/>
          </p:nvSpPr>
          <p:spPr>
            <a:xfrm>
              <a:off x="1179225" y="1118175"/>
              <a:ext cx="79850" cy="55025"/>
            </a:xfrm>
            <a:custGeom>
              <a:avLst/>
              <a:gdLst/>
              <a:ahLst/>
              <a:cxnLst/>
              <a:rect l="l" t="t" r="r" b="b"/>
              <a:pathLst>
                <a:path w="3194" h="2201" extrusionOk="0">
                  <a:moveTo>
                    <a:pt x="0" y="0"/>
                  </a:moveTo>
                  <a:cubicBezTo>
                    <a:pt x="0" y="0"/>
                    <a:pt x="57" y="34"/>
                    <a:pt x="147" y="90"/>
                  </a:cubicBezTo>
                  <a:cubicBezTo>
                    <a:pt x="203" y="124"/>
                    <a:pt x="271" y="147"/>
                    <a:pt x="327" y="192"/>
                  </a:cubicBezTo>
                  <a:cubicBezTo>
                    <a:pt x="384" y="237"/>
                    <a:pt x="451" y="293"/>
                    <a:pt x="519" y="339"/>
                  </a:cubicBezTo>
                  <a:cubicBezTo>
                    <a:pt x="655" y="429"/>
                    <a:pt x="813" y="587"/>
                    <a:pt x="993" y="711"/>
                  </a:cubicBezTo>
                  <a:cubicBezTo>
                    <a:pt x="1083" y="779"/>
                    <a:pt x="1162" y="846"/>
                    <a:pt x="1264" y="925"/>
                  </a:cubicBezTo>
                  <a:cubicBezTo>
                    <a:pt x="1354" y="1004"/>
                    <a:pt x="1444" y="1072"/>
                    <a:pt x="1546" y="1151"/>
                  </a:cubicBezTo>
                  <a:cubicBezTo>
                    <a:pt x="1896" y="1422"/>
                    <a:pt x="2257" y="1681"/>
                    <a:pt x="2641" y="1918"/>
                  </a:cubicBezTo>
                  <a:cubicBezTo>
                    <a:pt x="2821" y="2020"/>
                    <a:pt x="3002" y="2110"/>
                    <a:pt x="3194" y="2200"/>
                  </a:cubicBezTo>
                  <a:cubicBezTo>
                    <a:pt x="3081" y="2020"/>
                    <a:pt x="2957" y="1851"/>
                    <a:pt x="2821" y="1693"/>
                  </a:cubicBezTo>
                  <a:cubicBezTo>
                    <a:pt x="2686" y="1535"/>
                    <a:pt x="2539" y="1377"/>
                    <a:pt x="2381" y="1241"/>
                  </a:cubicBezTo>
                  <a:cubicBezTo>
                    <a:pt x="2212" y="1072"/>
                    <a:pt x="2020" y="914"/>
                    <a:pt x="1839" y="756"/>
                  </a:cubicBezTo>
                  <a:cubicBezTo>
                    <a:pt x="1636" y="609"/>
                    <a:pt x="1433" y="474"/>
                    <a:pt x="1230" y="350"/>
                  </a:cubicBezTo>
                  <a:cubicBezTo>
                    <a:pt x="1038" y="248"/>
                    <a:pt x="835" y="147"/>
                    <a:pt x="632" y="79"/>
                  </a:cubicBezTo>
                  <a:cubicBezTo>
                    <a:pt x="530" y="56"/>
                    <a:pt x="440" y="34"/>
                    <a:pt x="372" y="11"/>
                  </a:cubicBezTo>
                  <a:cubicBezTo>
                    <a:pt x="305" y="0"/>
                    <a:pt x="237" y="0"/>
                    <a:pt x="18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7" name="Google Shape;177;p2"/>
            <p:cNvSpPr/>
            <p:nvPr/>
          </p:nvSpPr>
          <p:spPr>
            <a:xfrm>
              <a:off x="1198675" y="1116475"/>
              <a:ext cx="34450" cy="14675"/>
            </a:xfrm>
            <a:custGeom>
              <a:avLst/>
              <a:gdLst/>
              <a:ahLst/>
              <a:cxnLst/>
              <a:rect l="l" t="t" r="r" b="b"/>
              <a:pathLst>
                <a:path w="1378" h="587" extrusionOk="0">
                  <a:moveTo>
                    <a:pt x="260" y="0"/>
                  </a:moveTo>
                  <a:cubicBezTo>
                    <a:pt x="181" y="12"/>
                    <a:pt x="91" y="23"/>
                    <a:pt x="1" y="57"/>
                  </a:cubicBezTo>
                  <a:cubicBezTo>
                    <a:pt x="46" y="136"/>
                    <a:pt x="102" y="203"/>
                    <a:pt x="170" y="260"/>
                  </a:cubicBezTo>
                  <a:cubicBezTo>
                    <a:pt x="294" y="384"/>
                    <a:pt x="441" y="474"/>
                    <a:pt x="599" y="531"/>
                  </a:cubicBezTo>
                  <a:cubicBezTo>
                    <a:pt x="714" y="569"/>
                    <a:pt x="835" y="587"/>
                    <a:pt x="954" y="587"/>
                  </a:cubicBezTo>
                  <a:cubicBezTo>
                    <a:pt x="1010" y="587"/>
                    <a:pt x="1064" y="583"/>
                    <a:pt x="1118" y="576"/>
                  </a:cubicBezTo>
                  <a:cubicBezTo>
                    <a:pt x="1208" y="576"/>
                    <a:pt x="1298" y="542"/>
                    <a:pt x="1377" y="508"/>
                  </a:cubicBezTo>
                  <a:cubicBezTo>
                    <a:pt x="1321" y="440"/>
                    <a:pt x="1265" y="373"/>
                    <a:pt x="1197" y="316"/>
                  </a:cubicBezTo>
                  <a:cubicBezTo>
                    <a:pt x="1061" y="215"/>
                    <a:pt x="926" y="136"/>
                    <a:pt x="768" y="79"/>
                  </a:cubicBezTo>
                  <a:cubicBezTo>
                    <a:pt x="599" y="23"/>
                    <a:pt x="430" y="0"/>
                    <a:pt x="260"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8" name="Google Shape;178;p2"/>
            <p:cNvSpPr/>
            <p:nvPr/>
          </p:nvSpPr>
          <p:spPr>
            <a:xfrm>
              <a:off x="1362300" y="1126075"/>
              <a:ext cx="58700" cy="53050"/>
            </a:xfrm>
            <a:custGeom>
              <a:avLst/>
              <a:gdLst/>
              <a:ahLst/>
              <a:cxnLst/>
              <a:rect l="l" t="t" r="r" b="b"/>
              <a:pathLst>
                <a:path w="2348" h="2122" extrusionOk="0">
                  <a:moveTo>
                    <a:pt x="1" y="0"/>
                  </a:moveTo>
                  <a:lnTo>
                    <a:pt x="1" y="0"/>
                  </a:lnTo>
                  <a:cubicBezTo>
                    <a:pt x="1" y="0"/>
                    <a:pt x="23" y="45"/>
                    <a:pt x="102" y="102"/>
                  </a:cubicBezTo>
                  <a:cubicBezTo>
                    <a:pt x="170" y="169"/>
                    <a:pt x="271" y="248"/>
                    <a:pt x="384" y="350"/>
                  </a:cubicBezTo>
                  <a:lnTo>
                    <a:pt x="1185" y="1049"/>
                  </a:lnTo>
                  <a:cubicBezTo>
                    <a:pt x="1321" y="1185"/>
                    <a:pt x="1468" y="1320"/>
                    <a:pt x="1603" y="1433"/>
                  </a:cubicBezTo>
                  <a:cubicBezTo>
                    <a:pt x="1738" y="1557"/>
                    <a:pt x="1851" y="1670"/>
                    <a:pt x="1975" y="1772"/>
                  </a:cubicBezTo>
                  <a:cubicBezTo>
                    <a:pt x="2099" y="1862"/>
                    <a:pt x="2167" y="1963"/>
                    <a:pt x="2235" y="2020"/>
                  </a:cubicBezTo>
                  <a:cubicBezTo>
                    <a:pt x="2303" y="2088"/>
                    <a:pt x="2348" y="2121"/>
                    <a:pt x="2348" y="2121"/>
                  </a:cubicBezTo>
                  <a:cubicBezTo>
                    <a:pt x="2348" y="2121"/>
                    <a:pt x="2336" y="2076"/>
                    <a:pt x="2325" y="1975"/>
                  </a:cubicBezTo>
                  <a:cubicBezTo>
                    <a:pt x="2291" y="1851"/>
                    <a:pt x="2257" y="1726"/>
                    <a:pt x="2201" y="1614"/>
                  </a:cubicBezTo>
                  <a:cubicBezTo>
                    <a:pt x="2122" y="1444"/>
                    <a:pt x="2032" y="1298"/>
                    <a:pt x="1919" y="1151"/>
                  </a:cubicBezTo>
                  <a:cubicBezTo>
                    <a:pt x="1851" y="1072"/>
                    <a:pt x="1795" y="993"/>
                    <a:pt x="1727" y="914"/>
                  </a:cubicBezTo>
                  <a:lnTo>
                    <a:pt x="1501" y="700"/>
                  </a:lnTo>
                  <a:cubicBezTo>
                    <a:pt x="1343" y="564"/>
                    <a:pt x="1174" y="440"/>
                    <a:pt x="1005" y="339"/>
                  </a:cubicBezTo>
                  <a:cubicBezTo>
                    <a:pt x="847" y="248"/>
                    <a:pt x="678" y="169"/>
                    <a:pt x="508" y="113"/>
                  </a:cubicBezTo>
                  <a:cubicBezTo>
                    <a:pt x="396" y="68"/>
                    <a:pt x="271" y="34"/>
                    <a:pt x="147" y="23"/>
                  </a:cubicBezTo>
                  <a:cubicBezTo>
                    <a:pt x="57" y="0"/>
                    <a:pt x="1" y="0"/>
                    <a:pt x="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9" name="Google Shape;179;p2"/>
            <p:cNvSpPr/>
            <p:nvPr/>
          </p:nvSpPr>
          <p:spPr>
            <a:xfrm>
              <a:off x="1380650" y="1124925"/>
              <a:ext cx="41775" cy="30500"/>
            </a:xfrm>
            <a:custGeom>
              <a:avLst/>
              <a:gdLst/>
              <a:ahLst/>
              <a:cxnLst/>
              <a:rect l="l" t="t" r="r" b="b"/>
              <a:pathLst>
                <a:path w="1671" h="1220" extrusionOk="0">
                  <a:moveTo>
                    <a:pt x="0" y="1"/>
                  </a:moveTo>
                  <a:cubicBezTo>
                    <a:pt x="56" y="102"/>
                    <a:pt x="124" y="193"/>
                    <a:pt x="203" y="283"/>
                  </a:cubicBezTo>
                  <a:cubicBezTo>
                    <a:pt x="271" y="373"/>
                    <a:pt x="361" y="452"/>
                    <a:pt x="440" y="520"/>
                  </a:cubicBezTo>
                  <a:cubicBezTo>
                    <a:pt x="497" y="565"/>
                    <a:pt x="542" y="599"/>
                    <a:pt x="587" y="644"/>
                  </a:cubicBezTo>
                  <a:cubicBezTo>
                    <a:pt x="643" y="667"/>
                    <a:pt x="700" y="712"/>
                    <a:pt x="745" y="757"/>
                  </a:cubicBezTo>
                  <a:cubicBezTo>
                    <a:pt x="925" y="904"/>
                    <a:pt x="1117" y="1028"/>
                    <a:pt x="1332" y="1118"/>
                  </a:cubicBezTo>
                  <a:cubicBezTo>
                    <a:pt x="1433" y="1163"/>
                    <a:pt x="1546" y="1197"/>
                    <a:pt x="1670" y="1220"/>
                  </a:cubicBezTo>
                  <a:cubicBezTo>
                    <a:pt x="1625" y="1107"/>
                    <a:pt x="1580" y="1005"/>
                    <a:pt x="1512" y="915"/>
                  </a:cubicBezTo>
                  <a:cubicBezTo>
                    <a:pt x="1377" y="700"/>
                    <a:pt x="1196" y="509"/>
                    <a:pt x="1004" y="351"/>
                  </a:cubicBezTo>
                  <a:cubicBezTo>
                    <a:pt x="903" y="272"/>
                    <a:pt x="790" y="215"/>
                    <a:pt x="666" y="170"/>
                  </a:cubicBezTo>
                  <a:cubicBezTo>
                    <a:pt x="564" y="125"/>
                    <a:pt x="463" y="80"/>
                    <a:pt x="350" y="57"/>
                  </a:cubicBezTo>
                  <a:cubicBezTo>
                    <a:pt x="237" y="23"/>
                    <a:pt x="113" y="1"/>
                    <a:pt x="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0" name="Google Shape;180;p2"/>
            <p:cNvSpPr/>
            <p:nvPr/>
          </p:nvSpPr>
          <p:spPr>
            <a:xfrm>
              <a:off x="1097675" y="1325800"/>
              <a:ext cx="37550" cy="69700"/>
            </a:xfrm>
            <a:custGeom>
              <a:avLst/>
              <a:gdLst/>
              <a:ahLst/>
              <a:cxnLst/>
              <a:rect l="l" t="t" r="r" b="b"/>
              <a:pathLst>
                <a:path w="1502" h="2788" extrusionOk="0">
                  <a:moveTo>
                    <a:pt x="1" y="0"/>
                  </a:moveTo>
                  <a:cubicBezTo>
                    <a:pt x="1" y="181"/>
                    <a:pt x="12" y="350"/>
                    <a:pt x="35" y="531"/>
                  </a:cubicBezTo>
                  <a:cubicBezTo>
                    <a:pt x="57" y="700"/>
                    <a:pt x="91" y="869"/>
                    <a:pt x="159" y="1038"/>
                  </a:cubicBezTo>
                  <a:cubicBezTo>
                    <a:pt x="215" y="1219"/>
                    <a:pt x="294" y="1411"/>
                    <a:pt x="373" y="1603"/>
                  </a:cubicBezTo>
                  <a:cubicBezTo>
                    <a:pt x="486" y="1783"/>
                    <a:pt x="599" y="1964"/>
                    <a:pt x="723" y="2122"/>
                  </a:cubicBezTo>
                  <a:cubicBezTo>
                    <a:pt x="768" y="2201"/>
                    <a:pt x="825" y="2268"/>
                    <a:pt x="904" y="2336"/>
                  </a:cubicBezTo>
                  <a:cubicBezTo>
                    <a:pt x="960" y="2392"/>
                    <a:pt x="1028" y="2449"/>
                    <a:pt x="1084" y="2494"/>
                  </a:cubicBezTo>
                  <a:cubicBezTo>
                    <a:pt x="1220" y="2607"/>
                    <a:pt x="1355" y="2708"/>
                    <a:pt x="1502" y="2787"/>
                  </a:cubicBezTo>
                  <a:cubicBezTo>
                    <a:pt x="1445" y="2629"/>
                    <a:pt x="1378" y="2471"/>
                    <a:pt x="1299" y="2313"/>
                  </a:cubicBezTo>
                  <a:cubicBezTo>
                    <a:pt x="1265" y="2246"/>
                    <a:pt x="1220" y="2178"/>
                    <a:pt x="1175" y="2099"/>
                  </a:cubicBezTo>
                  <a:cubicBezTo>
                    <a:pt x="1129" y="2020"/>
                    <a:pt x="1096" y="1941"/>
                    <a:pt x="1062" y="1862"/>
                  </a:cubicBezTo>
                  <a:cubicBezTo>
                    <a:pt x="983" y="1704"/>
                    <a:pt x="892" y="1546"/>
                    <a:pt x="802" y="1377"/>
                  </a:cubicBezTo>
                  <a:cubicBezTo>
                    <a:pt x="723" y="1196"/>
                    <a:pt x="633" y="1027"/>
                    <a:pt x="543" y="869"/>
                  </a:cubicBezTo>
                  <a:cubicBezTo>
                    <a:pt x="509" y="790"/>
                    <a:pt x="452" y="711"/>
                    <a:pt x="407" y="643"/>
                  </a:cubicBezTo>
                  <a:cubicBezTo>
                    <a:pt x="373" y="564"/>
                    <a:pt x="340" y="497"/>
                    <a:pt x="294" y="429"/>
                  </a:cubicBezTo>
                  <a:cubicBezTo>
                    <a:pt x="215" y="282"/>
                    <a:pt x="114" y="136"/>
                    <a:pt x="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1" name="Google Shape;181;p2"/>
            <p:cNvSpPr/>
            <p:nvPr/>
          </p:nvSpPr>
          <p:spPr>
            <a:xfrm>
              <a:off x="1080475" y="1330600"/>
              <a:ext cx="19500" cy="40350"/>
            </a:xfrm>
            <a:custGeom>
              <a:avLst/>
              <a:gdLst/>
              <a:ahLst/>
              <a:cxnLst/>
              <a:rect l="l" t="t" r="r" b="b"/>
              <a:pathLst>
                <a:path w="780" h="1614" extrusionOk="0">
                  <a:moveTo>
                    <a:pt x="46" y="0"/>
                  </a:moveTo>
                  <a:cubicBezTo>
                    <a:pt x="12" y="90"/>
                    <a:pt x="1" y="203"/>
                    <a:pt x="1" y="305"/>
                  </a:cubicBezTo>
                  <a:cubicBezTo>
                    <a:pt x="1" y="519"/>
                    <a:pt x="57" y="733"/>
                    <a:pt x="147" y="925"/>
                  </a:cubicBezTo>
                  <a:cubicBezTo>
                    <a:pt x="249" y="1117"/>
                    <a:pt x="373" y="1286"/>
                    <a:pt x="520" y="1433"/>
                  </a:cubicBezTo>
                  <a:cubicBezTo>
                    <a:pt x="587" y="1501"/>
                    <a:pt x="678" y="1569"/>
                    <a:pt x="768" y="1614"/>
                  </a:cubicBezTo>
                  <a:cubicBezTo>
                    <a:pt x="779" y="1512"/>
                    <a:pt x="779" y="1411"/>
                    <a:pt x="768" y="1309"/>
                  </a:cubicBezTo>
                  <a:cubicBezTo>
                    <a:pt x="734" y="1106"/>
                    <a:pt x="678" y="903"/>
                    <a:pt x="587" y="722"/>
                  </a:cubicBezTo>
                  <a:cubicBezTo>
                    <a:pt x="542" y="621"/>
                    <a:pt x="486" y="542"/>
                    <a:pt x="429" y="451"/>
                  </a:cubicBezTo>
                  <a:cubicBezTo>
                    <a:pt x="373" y="372"/>
                    <a:pt x="305" y="293"/>
                    <a:pt x="260" y="226"/>
                  </a:cubicBezTo>
                  <a:cubicBezTo>
                    <a:pt x="192" y="135"/>
                    <a:pt x="125" y="68"/>
                    <a:pt x="46"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2" name="Google Shape;182;p2"/>
            <p:cNvSpPr/>
            <p:nvPr/>
          </p:nvSpPr>
          <p:spPr>
            <a:xfrm>
              <a:off x="1134925" y="1131975"/>
              <a:ext cx="30200" cy="53925"/>
            </a:xfrm>
            <a:custGeom>
              <a:avLst/>
              <a:gdLst/>
              <a:ahLst/>
              <a:cxnLst/>
              <a:rect l="l" t="t" r="r" b="b"/>
              <a:pathLst>
                <a:path w="1208" h="2157" extrusionOk="0">
                  <a:moveTo>
                    <a:pt x="1208" y="1"/>
                  </a:moveTo>
                  <a:cubicBezTo>
                    <a:pt x="1174" y="12"/>
                    <a:pt x="1140" y="24"/>
                    <a:pt x="1095" y="35"/>
                  </a:cubicBezTo>
                  <a:cubicBezTo>
                    <a:pt x="1005" y="69"/>
                    <a:pt x="903" y="114"/>
                    <a:pt x="813" y="182"/>
                  </a:cubicBezTo>
                  <a:cubicBezTo>
                    <a:pt x="700" y="261"/>
                    <a:pt x="587" y="351"/>
                    <a:pt x="497" y="475"/>
                  </a:cubicBezTo>
                  <a:cubicBezTo>
                    <a:pt x="395" y="599"/>
                    <a:pt x="305" y="734"/>
                    <a:pt x="237" y="881"/>
                  </a:cubicBezTo>
                  <a:cubicBezTo>
                    <a:pt x="113" y="1152"/>
                    <a:pt x="34" y="1445"/>
                    <a:pt x="12" y="1739"/>
                  </a:cubicBezTo>
                  <a:cubicBezTo>
                    <a:pt x="0" y="1874"/>
                    <a:pt x="0" y="2021"/>
                    <a:pt x="23" y="2156"/>
                  </a:cubicBezTo>
                  <a:cubicBezTo>
                    <a:pt x="113" y="2055"/>
                    <a:pt x="204" y="1942"/>
                    <a:pt x="271" y="1829"/>
                  </a:cubicBezTo>
                  <a:cubicBezTo>
                    <a:pt x="339" y="1727"/>
                    <a:pt x="407" y="1603"/>
                    <a:pt x="474" y="1479"/>
                  </a:cubicBezTo>
                  <a:cubicBezTo>
                    <a:pt x="542" y="1355"/>
                    <a:pt x="610" y="1220"/>
                    <a:pt x="666" y="1084"/>
                  </a:cubicBezTo>
                  <a:cubicBezTo>
                    <a:pt x="734" y="949"/>
                    <a:pt x="802" y="825"/>
                    <a:pt x="858" y="701"/>
                  </a:cubicBezTo>
                  <a:cubicBezTo>
                    <a:pt x="903" y="565"/>
                    <a:pt x="960" y="464"/>
                    <a:pt x="1016" y="362"/>
                  </a:cubicBezTo>
                  <a:cubicBezTo>
                    <a:pt x="1072" y="249"/>
                    <a:pt x="1129" y="170"/>
                    <a:pt x="1163" y="114"/>
                  </a:cubicBezTo>
                  <a:cubicBezTo>
                    <a:pt x="1197" y="46"/>
                    <a:pt x="1208" y="1"/>
                    <a:pt x="120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3" name="Google Shape;183;p2"/>
            <p:cNvSpPr/>
            <p:nvPr/>
          </p:nvSpPr>
          <p:spPr>
            <a:xfrm>
              <a:off x="1163425" y="1132275"/>
              <a:ext cx="13000" cy="52200"/>
            </a:xfrm>
            <a:custGeom>
              <a:avLst/>
              <a:gdLst/>
              <a:ahLst/>
              <a:cxnLst/>
              <a:rect l="l" t="t" r="r" b="b"/>
              <a:pathLst>
                <a:path w="520" h="2088" extrusionOk="0">
                  <a:moveTo>
                    <a:pt x="260" y="0"/>
                  </a:moveTo>
                  <a:cubicBezTo>
                    <a:pt x="192" y="102"/>
                    <a:pt x="136" y="203"/>
                    <a:pt x="102" y="316"/>
                  </a:cubicBezTo>
                  <a:cubicBezTo>
                    <a:pt x="23" y="553"/>
                    <a:pt x="0" y="813"/>
                    <a:pt x="23" y="1072"/>
                  </a:cubicBezTo>
                  <a:cubicBezTo>
                    <a:pt x="45" y="1309"/>
                    <a:pt x="90" y="1546"/>
                    <a:pt x="181" y="1772"/>
                  </a:cubicBezTo>
                  <a:cubicBezTo>
                    <a:pt x="226" y="1885"/>
                    <a:pt x="271" y="1998"/>
                    <a:pt x="339" y="2088"/>
                  </a:cubicBezTo>
                  <a:cubicBezTo>
                    <a:pt x="395" y="1986"/>
                    <a:pt x="429" y="1873"/>
                    <a:pt x="452" y="1761"/>
                  </a:cubicBezTo>
                  <a:cubicBezTo>
                    <a:pt x="508" y="1512"/>
                    <a:pt x="519" y="1275"/>
                    <a:pt x="497" y="1027"/>
                  </a:cubicBezTo>
                  <a:cubicBezTo>
                    <a:pt x="485" y="903"/>
                    <a:pt x="474" y="790"/>
                    <a:pt x="452" y="666"/>
                  </a:cubicBezTo>
                  <a:cubicBezTo>
                    <a:pt x="429" y="553"/>
                    <a:pt x="395" y="440"/>
                    <a:pt x="373" y="339"/>
                  </a:cubicBezTo>
                  <a:cubicBezTo>
                    <a:pt x="350" y="226"/>
                    <a:pt x="305" y="113"/>
                    <a:pt x="260"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4" name="Google Shape;184;p2"/>
            <p:cNvSpPr/>
            <p:nvPr/>
          </p:nvSpPr>
          <p:spPr>
            <a:xfrm>
              <a:off x="1082725" y="1116750"/>
              <a:ext cx="73100" cy="62650"/>
            </a:xfrm>
            <a:custGeom>
              <a:avLst/>
              <a:gdLst/>
              <a:ahLst/>
              <a:cxnLst/>
              <a:rect l="l" t="t" r="r" b="b"/>
              <a:pathLst>
                <a:path w="2924" h="2506" extrusionOk="0">
                  <a:moveTo>
                    <a:pt x="2924" y="1"/>
                  </a:moveTo>
                  <a:cubicBezTo>
                    <a:pt x="2709" y="34"/>
                    <a:pt x="2506" y="91"/>
                    <a:pt x="2314" y="181"/>
                  </a:cubicBezTo>
                  <a:cubicBezTo>
                    <a:pt x="2122" y="260"/>
                    <a:pt x="1931" y="350"/>
                    <a:pt x="1739" y="463"/>
                  </a:cubicBezTo>
                  <a:cubicBezTo>
                    <a:pt x="1637" y="520"/>
                    <a:pt x="1536" y="587"/>
                    <a:pt x="1434" y="655"/>
                  </a:cubicBezTo>
                  <a:cubicBezTo>
                    <a:pt x="1332" y="723"/>
                    <a:pt x="1242" y="802"/>
                    <a:pt x="1141" y="870"/>
                  </a:cubicBezTo>
                  <a:cubicBezTo>
                    <a:pt x="1039" y="949"/>
                    <a:pt x="949" y="1039"/>
                    <a:pt x="859" y="1118"/>
                  </a:cubicBezTo>
                  <a:cubicBezTo>
                    <a:pt x="768" y="1208"/>
                    <a:pt x="678" y="1287"/>
                    <a:pt x="599" y="1377"/>
                  </a:cubicBezTo>
                  <a:cubicBezTo>
                    <a:pt x="531" y="1468"/>
                    <a:pt x="452" y="1569"/>
                    <a:pt x="385" y="1648"/>
                  </a:cubicBezTo>
                  <a:cubicBezTo>
                    <a:pt x="317" y="1738"/>
                    <a:pt x="260" y="1829"/>
                    <a:pt x="215" y="1919"/>
                  </a:cubicBezTo>
                  <a:cubicBezTo>
                    <a:pt x="136" y="2043"/>
                    <a:pt x="69" y="2190"/>
                    <a:pt x="35" y="2336"/>
                  </a:cubicBezTo>
                  <a:cubicBezTo>
                    <a:pt x="12" y="2449"/>
                    <a:pt x="1" y="2506"/>
                    <a:pt x="1" y="2506"/>
                  </a:cubicBezTo>
                  <a:cubicBezTo>
                    <a:pt x="1" y="2506"/>
                    <a:pt x="46" y="2472"/>
                    <a:pt x="125" y="2382"/>
                  </a:cubicBezTo>
                  <a:cubicBezTo>
                    <a:pt x="159" y="2348"/>
                    <a:pt x="204" y="2291"/>
                    <a:pt x="260" y="2235"/>
                  </a:cubicBezTo>
                  <a:cubicBezTo>
                    <a:pt x="306" y="2190"/>
                    <a:pt x="373" y="2133"/>
                    <a:pt x="441" y="2077"/>
                  </a:cubicBezTo>
                  <a:cubicBezTo>
                    <a:pt x="509" y="2021"/>
                    <a:pt x="565" y="1953"/>
                    <a:pt x="655" y="1896"/>
                  </a:cubicBezTo>
                  <a:cubicBezTo>
                    <a:pt x="734" y="1829"/>
                    <a:pt x="825" y="1761"/>
                    <a:pt x="892" y="1682"/>
                  </a:cubicBezTo>
                  <a:cubicBezTo>
                    <a:pt x="971" y="1614"/>
                    <a:pt x="1073" y="1547"/>
                    <a:pt x="1163" y="1468"/>
                  </a:cubicBezTo>
                  <a:cubicBezTo>
                    <a:pt x="1253" y="1400"/>
                    <a:pt x="1344" y="1321"/>
                    <a:pt x="1434" y="1253"/>
                  </a:cubicBezTo>
                  <a:cubicBezTo>
                    <a:pt x="1806" y="949"/>
                    <a:pt x="2179" y="655"/>
                    <a:pt x="2461" y="418"/>
                  </a:cubicBezTo>
                  <a:cubicBezTo>
                    <a:pt x="2596" y="294"/>
                    <a:pt x="2720" y="192"/>
                    <a:pt x="2799" y="125"/>
                  </a:cubicBezTo>
                  <a:cubicBezTo>
                    <a:pt x="2878" y="46"/>
                    <a:pt x="2924" y="1"/>
                    <a:pt x="2924"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5" name="Google Shape;185;p2"/>
            <p:cNvSpPr/>
            <p:nvPr/>
          </p:nvSpPr>
          <p:spPr>
            <a:xfrm>
              <a:off x="1076250" y="1112050"/>
              <a:ext cx="88875" cy="24750"/>
            </a:xfrm>
            <a:custGeom>
              <a:avLst/>
              <a:gdLst/>
              <a:ahLst/>
              <a:cxnLst/>
              <a:rect l="l" t="t" r="r" b="b"/>
              <a:pathLst>
                <a:path w="3555" h="990" extrusionOk="0">
                  <a:moveTo>
                    <a:pt x="2615" y="1"/>
                  </a:moveTo>
                  <a:cubicBezTo>
                    <a:pt x="2529" y="1"/>
                    <a:pt x="2443" y="3"/>
                    <a:pt x="2359" y="8"/>
                  </a:cubicBezTo>
                  <a:cubicBezTo>
                    <a:pt x="2246" y="8"/>
                    <a:pt x="2133" y="19"/>
                    <a:pt x="2020" y="42"/>
                  </a:cubicBezTo>
                  <a:lnTo>
                    <a:pt x="1682" y="121"/>
                  </a:lnTo>
                  <a:cubicBezTo>
                    <a:pt x="1456" y="166"/>
                    <a:pt x="1230" y="234"/>
                    <a:pt x="1016" y="324"/>
                  </a:cubicBezTo>
                  <a:cubicBezTo>
                    <a:pt x="824" y="403"/>
                    <a:pt x="644" y="493"/>
                    <a:pt x="474" y="606"/>
                  </a:cubicBezTo>
                  <a:cubicBezTo>
                    <a:pt x="339" y="674"/>
                    <a:pt x="226" y="764"/>
                    <a:pt x="125" y="866"/>
                  </a:cubicBezTo>
                  <a:cubicBezTo>
                    <a:pt x="46" y="945"/>
                    <a:pt x="0" y="990"/>
                    <a:pt x="0" y="990"/>
                  </a:cubicBezTo>
                  <a:cubicBezTo>
                    <a:pt x="0" y="990"/>
                    <a:pt x="57" y="967"/>
                    <a:pt x="158" y="945"/>
                  </a:cubicBezTo>
                  <a:cubicBezTo>
                    <a:pt x="260" y="922"/>
                    <a:pt x="407" y="888"/>
                    <a:pt x="565" y="843"/>
                  </a:cubicBezTo>
                  <a:cubicBezTo>
                    <a:pt x="734" y="798"/>
                    <a:pt x="926" y="764"/>
                    <a:pt x="1129" y="719"/>
                  </a:cubicBezTo>
                  <a:cubicBezTo>
                    <a:pt x="1230" y="685"/>
                    <a:pt x="1343" y="674"/>
                    <a:pt x="1445" y="651"/>
                  </a:cubicBezTo>
                  <a:cubicBezTo>
                    <a:pt x="1558" y="617"/>
                    <a:pt x="1659" y="595"/>
                    <a:pt x="1772" y="572"/>
                  </a:cubicBezTo>
                  <a:lnTo>
                    <a:pt x="2991" y="301"/>
                  </a:lnTo>
                  <a:lnTo>
                    <a:pt x="3397" y="200"/>
                  </a:lnTo>
                  <a:cubicBezTo>
                    <a:pt x="3498" y="177"/>
                    <a:pt x="3555" y="155"/>
                    <a:pt x="3555" y="155"/>
                  </a:cubicBezTo>
                  <a:cubicBezTo>
                    <a:pt x="3555" y="155"/>
                    <a:pt x="3498" y="132"/>
                    <a:pt x="3397" y="110"/>
                  </a:cubicBezTo>
                  <a:cubicBezTo>
                    <a:pt x="3262" y="65"/>
                    <a:pt x="3115" y="31"/>
                    <a:pt x="2979" y="19"/>
                  </a:cubicBezTo>
                  <a:cubicBezTo>
                    <a:pt x="2860" y="6"/>
                    <a:pt x="2738" y="1"/>
                    <a:pt x="2615"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6" name="Google Shape;186;p2"/>
            <p:cNvSpPr/>
            <p:nvPr/>
          </p:nvSpPr>
          <p:spPr>
            <a:xfrm>
              <a:off x="1020100" y="1262325"/>
              <a:ext cx="13000" cy="38100"/>
            </a:xfrm>
            <a:custGeom>
              <a:avLst/>
              <a:gdLst/>
              <a:ahLst/>
              <a:cxnLst/>
              <a:rect l="l" t="t" r="r" b="b"/>
              <a:pathLst>
                <a:path w="520" h="1524" extrusionOk="0">
                  <a:moveTo>
                    <a:pt x="430" y="0"/>
                  </a:moveTo>
                  <a:cubicBezTo>
                    <a:pt x="351" y="57"/>
                    <a:pt x="283" y="124"/>
                    <a:pt x="238" y="192"/>
                  </a:cubicBezTo>
                  <a:cubicBezTo>
                    <a:pt x="125" y="350"/>
                    <a:pt x="46" y="531"/>
                    <a:pt x="23" y="722"/>
                  </a:cubicBezTo>
                  <a:cubicBezTo>
                    <a:pt x="12" y="813"/>
                    <a:pt x="1" y="926"/>
                    <a:pt x="12" y="1027"/>
                  </a:cubicBezTo>
                  <a:cubicBezTo>
                    <a:pt x="12" y="1106"/>
                    <a:pt x="35" y="1196"/>
                    <a:pt x="69" y="1287"/>
                  </a:cubicBezTo>
                  <a:cubicBezTo>
                    <a:pt x="102" y="1366"/>
                    <a:pt x="148" y="1445"/>
                    <a:pt x="204" y="1524"/>
                  </a:cubicBezTo>
                  <a:cubicBezTo>
                    <a:pt x="260" y="1445"/>
                    <a:pt x="317" y="1366"/>
                    <a:pt x="351" y="1287"/>
                  </a:cubicBezTo>
                  <a:cubicBezTo>
                    <a:pt x="373" y="1208"/>
                    <a:pt x="418" y="1129"/>
                    <a:pt x="441" y="1050"/>
                  </a:cubicBezTo>
                  <a:cubicBezTo>
                    <a:pt x="463" y="959"/>
                    <a:pt x="486" y="880"/>
                    <a:pt x="497" y="790"/>
                  </a:cubicBezTo>
                  <a:cubicBezTo>
                    <a:pt x="520" y="621"/>
                    <a:pt x="520" y="440"/>
                    <a:pt x="497" y="271"/>
                  </a:cubicBezTo>
                  <a:cubicBezTo>
                    <a:pt x="486" y="181"/>
                    <a:pt x="463" y="91"/>
                    <a:pt x="430"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7" name="Google Shape;187;p2"/>
            <p:cNvSpPr/>
            <p:nvPr/>
          </p:nvSpPr>
          <p:spPr>
            <a:xfrm>
              <a:off x="1264700" y="1260050"/>
              <a:ext cx="42625" cy="29475"/>
            </a:xfrm>
            <a:custGeom>
              <a:avLst/>
              <a:gdLst/>
              <a:ahLst/>
              <a:cxnLst/>
              <a:rect l="l" t="t" r="r" b="b"/>
              <a:pathLst>
                <a:path w="1705" h="1179" extrusionOk="0">
                  <a:moveTo>
                    <a:pt x="0" y="1"/>
                  </a:moveTo>
                  <a:lnTo>
                    <a:pt x="0" y="1"/>
                  </a:lnTo>
                  <a:cubicBezTo>
                    <a:pt x="34" y="114"/>
                    <a:pt x="68" y="227"/>
                    <a:pt x="124" y="328"/>
                  </a:cubicBezTo>
                  <a:cubicBezTo>
                    <a:pt x="181" y="430"/>
                    <a:pt x="248" y="531"/>
                    <a:pt x="350" y="610"/>
                  </a:cubicBezTo>
                  <a:cubicBezTo>
                    <a:pt x="440" y="701"/>
                    <a:pt x="553" y="791"/>
                    <a:pt x="666" y="870"/>
                  </a:cubicBezTo>
                  <a:cubicBezTo>
                    <a:pt x="869" y="1005"/>
                    <a:pt x="1106" y="1107"/>
                    <a:pt x="1354" y="1152"/>
                  </a:cubicBezTo>
                  <a:cubicBezTo>
                    <a:pt x="1437" y="1168"/>
                    <a:pt x="1526" y="1179"/>
                    <a:pt x="1611" y="1179"/>
                  </a:cubicBezTo>
                  <a:cubicBezTo>
                    <a:pt x="1643" y="1179"/>
                    <a:pt x="1674" y="1178"/>
                    <a:pt x="1704" y="1175"/>
                  </a:cubicBezTo>
                  <a:cubicBezTo>
                    <a:pt x="1636" y="1084"/>
                    <a:pt x="1569" y="994"/>
                    <a:pt x="1478" y="915"/>
                  </a:cubicBezTo>
                  <a:cubicBezTo>
                    <a:pt x="1309" y="746"/>
                    <a:pt x="1129" y="599"/>
                    <a:pt x="926" y="475"/>
                  </a:cubicBezTo>
                  <a:cubicBezTo>
                    <a:pt x="824" y="407"/>
                    <a:pt x="722" y="340"/>
                    <a:pt x="621" y="294"/>
                  </a:cubicBezTo>
                  <a:cubicBezTo>
                    <a:pt x="519" y="238"/>
                    <a:pt x="418" y="193"/>
                    <a:pt x="327" y="148"/>
                  </a:cubicBezTo>
                  <a:cubicBezTo>
                    <a:pt x="226" y="80"/>
                    <a:pt x="113" y="35"/>
                    <a:pt x="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8" name="Google Shape;188;p2"/>
            <p:cNvSpPr/>
            <p:nvPr/>
          </p:nvSpPr>
          <p:spPr>
            <a:xfrm>
              <a:off x="1256225" y="1237200"/>
              <a:ext cx="32475" cy="25425"/>
            </a:xfrm>
            <a:custGeom>
              <a:avLst/>
              <a:gdLst/>
              <a:ahLst/>
              <a:cxnLst/>
              <a:rect l="l" t="t" r="r" b="b"/>
              <a:pathLst>
                <a:path w="1299" h="1017" extrusionOk="0">
                  <a:moveTo>
                    <a:pt x="1" y="1"/>
                  </a:moveTo>
                  <a:cubicBezTo>
                    <a:pt x="12" y="103"/>
                    <a:pt x="46" y="193"/>
                    <a:pt x="91" y="283"/>
                  </a:cubicBezTo>
                  <a:cubicBezTo>
                    <a:pt x="181" y="464"/>
                    <a:pt x="317" y="622"/>
                    <a:pt x="475" y="746"/>
                  </a:cubicBezTo>
                  <a:cubicBezTo>
                    <a:pt x="633" y="859"/>
                    <a:pt x="813" y="938"/>
                    <a:pt x="1005" y="983"/>
                  </a:cubicBezTo>
                  <a:cubicBezTo>
                    <a:pt x="1107" y="1017"/>
                    <a:pt x="1197" y="1017"/>
                    <a:pt x="1298" y="1017"/>
                  </a:cubicBezTo>
                  <a:cubicBezTo>
                    <a:pt x="1265" y="926"/>
                    <a:pt x="1219" y="836"/>
                    <a:pt x="1163" y="757"/>
                  </a:cubicBezTo>
                  <a:cubicBezTo>
                    <a:pt x="1050" y="599"/>
                    <a:pt x="915" y="464"/>
                    <a:pt x="757" y="362"/>
                  </a:cubicBezTo>
                  <a:cubicBezTo>
                    <a:pt x="689" y="306"/>
                    <a:pt x="610" y="249"/>
                    <a:pt x="520" y="204"/>
                  </a:cubicBezTo>
                  <a:cubicBezTo>
                    <a:pt x="441" y="170"/>
                    <a:pt x="362" y="136"/>
                    <a:pt x="283" y="91"/>
                  </a:cubicBezTo>
                  <a:cubicBezTo>
                    <a:pt x="193" y="46"/>
                    <a:pt x="102" y="24"/>
                    <a:pt x="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9" name="Google Shape;189;p2"/>
            <p:cNvSpPr/>
            <p:nvPr/>
          </p:nvSpPr>
          <p:spPr>
            <a:xfrm>
              <a:off x="1337200" y="1048775"/>
              <a:ext cx="38100" cy="19775"/>
            </a:xfrm>
            <a:custGeom>
              <a:avLst/>
              <a:gdLst/>
              <a:ahLst/>
              <a:cxnLst/>
              <a:rect l="l" t="t" r="r" b="b"/>
              <a:pathLst>
                <a:path w="1524" h="791" extrusionOk="0">
                  <a:moveTo>
                    <a:pt x="282" y="0"/>
                  </a:moveTo>
                  <a:cubicBezTo>
                    <a:pt x="192" y="11"/>
                    <a:pt x="91" y="34"/>
                    <a:pt x="0" y="68"/>
                  </a:cubicBezTo>
                  <a:cubicBezTo>
                    <a:pt x="57" y="147"/>
                    <a:pt x="136" y="215"/>
                    <a:pt x="215" y="271"/>
                  </a:cubicBezTo>
                  <a:lnTo>
                    <a:pt x="440" y="429"/>
                  </a:lnTo>
                  <a:cubicBezTo>
                    <a:pt x="519" y="485"/>
                    <a:pt x="598" y="531"/>
                    <a:pt x="689" y="576"/>
                  </a:cubicBezTo>
                  <a:cubicBezTo>
                    <a:pt x="858" y="655"/>
                    <a:pt x="1038" y="722"/>
                    <a:pt x="1219" y="756"/>
                  </a:cubicBezTo>
                  <a:cubicBezTo>
                    <a:pt x="1321" y="779"/>
                    <a:pt x="1422" y="790"/>
                    <a:pt x="1524" y="790"/>
                  </a:cubicBezTo>
                  <a:cubicBezTo>
                    <a:pt x="1490" y="700"/>
                    <a:pt x="1433" y="610"/>
                    <a:pt x="1377" y="531"/>
                  </a:cubicBezTo>
                  <a:cubicBezTo>
                    <a:pt x="1321" y="452"/>
                    <a:pt x="1253" y="373"/>
                    <a:pt x="1174" y="316"/>
                  </a:cubicBezTo>
                  <a:cubicBezTo>
                    <a:pt x="1084" y="248"/>
                    <a:pt x="993" y="192"/>
                    <a:pt x="892" y="136"/>
                  </a:cubicBezTo>
                  <a:cubicBezTo>
                    <a:pt x="711" y="45"/>
                    <a:pt x="497" y="0"/>
                    <a:pt x="282"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0" name="Google Shape;190;p2"/>
            <p:cNvSpPr/>
            <p:nvPr/>
          </p:nvSpPr>
          <p:spPr>
            <a:xfrm>
              <a:off x="1762900" y="1548650"/>
              <a:ext cx="14675" cy="46850"/>
            </a:xfrm>
            <a:custGeom>
              <a:avLst/>
              <a:gdLst/>
              <a:ahLst/>
              <a:cxnLst/>
              <a:rect l="l" t="t" r="r" b="b"/>
              <a:pathLst>
                <a:path w="587" h="1874" extrusionOk="0">
                  <a:moveTo>
                    <a:pt x="294" y="1"/>
                  </a:moveTo>
                  <a:cubicBezTo>
                    <a:pt x="124" y="1"/>
                    <a:pt x="0" y="418"/>
                    <a:pt x="0" y="937"/>
                  </a:cubicBezTo>
                  <a:cubicBezTo>
                    <a:pt x="0" y="1456"/>
                    <a:pt x="124" y="1874"/>
                    <a:pt x="294" y="1874"/>
                  </a:cubicBezTo>
                  <a:cubicBezTo>
                    <a:pt x="463" y="1874"/>
                    <a:pt x="587" y="1456"/>
                    <a:pt x="587" y="937"/>
                  </a:cubicBezTo>
                  <a:cubicBezTo>
                    <a:pt x="587" y="418"/>
                    <a:pt x="452" y="1"/>
                    <a:pt x="29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1" name="Google Shape;191;p2"/>
            <p:cNvSpPr/>
            <p:nvPr/>
          </p:nvSpPr>
          <p:spPr>
            <a:xfrm>
              <a:off x="1733275" y="1494200"/>
              <a:ext cx="14975" cy="47150"/>
            </a:xfrm>
            <a:custGeom>
              <a:avLst/>
              <a:gdLst/>
              <a:ahLst/>
              <a:cxnLst/>
              <a:rect l="l" t="t" r="r" b="b"/>
              <a:pathLst>
                <a:path w="599" h="1886" extrusionOk="0">
                  <a:moveTo>
                    <a:pt x="294" y="1"/>
                  </a:moveTo>
                  <a:cubicBezTo>
                    <a:pt x="147" y="1"/>
                    <a:pt x="0" y="418"/>
                    <a:pt x="0" y="937"/>
                  </a:cubicBezTo>
                  <a:cubicBezTo>
                    <a:pt x="0" y="1456"/>
                    <a:pt x="136" y="1885"/>
                    <a:pt x="294" y="1885"/>
                  </a:cubicBezTo>
                  <a:cubicBezTo>
                    <a:pt x="463" y="1885"/>
                    <a:pt x="598" y="1456"/>
                    <a:pt x="598" y="937"/>
                  </a:cubicBezTo>
                  <a:cubicBezTo>
                    <a:pt x="598" y="418"/>
                    <a:pt x="452" y="1"/>
                    <a:pt x="29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2" name="Google Shape;192;p2"/>
            <p:cNvSpPr/>
            <p:nvPr/>
          </p:nvSpPr>
          <p:spPr>
            <a:xfrm>
              <a:off x="1721425" y="1566425"/>
              <a:ext cx="14975" cy="47150"/>
            </a:xfrm>
            <a:custGeom>
              <a:avLst/>
              <a:gdLst/>
              <a:ahLst/>
              <a:cxnLst/>
              <a:rect l="l" t="t" r="r" b="b"/>
              <a:pathLst>
                <a:path w="599" h="1886" extrusionOk="0">
                  <a:moveTo>
                    <a:pt x="294" y="1"/>
                  </a:moveTo>
                  <a:cubicBezTo>
                    <a:pt x="136" y="1"/>
                    <a:pt x="0" y="418"/>
                    <a:pt x="0" y="937"/>
                  </a:cubicBezTo>
                  <a:cubicBezTo>
                    <a:pt x="0" y="1456"/>
                    <a:pt x="136" y="1885"/>
                    <a:pt x="294" y="1885"/>
                  </a:cubicBezTo>
                  <a:cubicBezTo>
                    <a:pt x="463" y="1885"/>
                    <a:pt x="598" y="1456"/>
                    <a:pt x="598" y="937"/>
                  </a:cubicBezTo>
                  <a:cubicBezTo>
                    <a:pt x="598" y="418"/>
                    <a:pt x="463" y="1"/>
                    <a:pt x="29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3" name="Google Shape;193;p2"/>
            <p:cNvSpPr/>
            <p:nvPr/>
          </p:nvSpPr>
          <p:spPr>
            <a:xfrm>
              <a:off x="1694625" y="1518475"/>
              <a:ext cx="14700" cy="47125"/>
            </a:xfrm>
            <a:custGeom>
              <a:avLst/>
              <a:gdLst/>
              <a:ahLst/>
              <a:cxnLst/>
              <a:rect l="l" t="t" r="r" b="b"/>
              <a:pathLst>
                <a:path w="588" h="1885" extrusionOk="0">
                  <a:moveTo>
                    <a:pt x="294" y="0"/>
                  </a:moveTo>
                  <a:cubicBezTo>
                    <a:pt x="124" y="0"/>
                    <a:pt x="0" y="418"/>
                    <a:pt x="0" y="937"/>
                  </a:cubicBezTo>
                  <a:cubicBezTo>
                    <a:pt x="0" y="1456"/>
                    <a:pt x="136" y="1885"/>
                    <a:pt x="294" y="1885"/>
                  </a:cubicBezTo>
                  <a:cubicBezTo>
                    <a:pt x="452" y="1885"/>
                    <a:pt x="587" y="1456"/>
                    <a:pt x="587" y="937"/>
                  </a:cubicBezTo>
                  <a:cubicBezTo>
                    <a:pt x="587" y="418"/>
                    <a:pt x="463" y="0"/>
                    <a:pt x="29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4" name="Google Shape;194;p2"/>
            <p:cNvSpPr/>
            <p:nvPr/>
          </p:nvSpPr>
          <p:spPr>
            <a:xfrm>
              <a:off x="1681375" y="1589850"/>
              <a:ext cx="14975" cy="47125"/>
            </a:xfrm>
            <a:custGeom>
              <a:avLst/>
              <a:gdLst/>
              <a:ahLst/>
              <a:cxnLst/>
              <a:rect l="l" t="t" r="r" b="b"/>
              <a:pathLst>
                <a:path w="599" h="1885" extrusionOk="0">
                  <a:moveTo>
                    <a:pt x="305" y="0"/>
                  </a:moveTo>
                  <a:cubicBezTo>
                    <a:pt x="135" y="0"/>
                    <a:pt x="0" y="429"/>
                    <a:pt x="0" y="948"/>
                  </a:cubicBezTo>
                  <a:cubicBezTo>
                    <a:pt x="0" y="1467"/>
                    <a:pt x="147" y="1885"/>
                    <a:pt x="305" y="1885"/>
                  </a:cubicBezTo>
                  <a:cubicBezTo>
                    <a:pt x="463" y="1885"/>
                    <a:pt x="598" y="1456"/>
                    <a:pt x="598" y="948"/>
                  </a:cubicBezTo>
                  <a:cubicBezTo>
                    <a:pt x="598" y="429"/>
                    <a:pt x="463" y="0"/>
                    <a:pt x="305"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5" name="Google Shape;195;p2"/>
            <p:cNvSpPr/>
            <p:nvPr/>
          </p:nvSpPr>
          <p:spPr>
            <a:xfrm>
              <a:off x="1701950" y="1453025"/>
              <a:ext cx="14975" cy="47125"/>
            </a:xfrm>
            <a:custGeom>
              <a:avLst/>
              <a:gdLst/>
              <a:ahLst/>
              <a:cxnLst/>
              <a:rect l="l" t="t" r="r" b="b"/>
              <a:pathLst>
                <a:path w="599" h="1885" extrusionOk="0">
                  <a:moveTo>
                    <a:pt x="294" y="0"/>
                  </a:moveTo>
                  <a:cubicBezTo>
                    <a:pt x="136" y="0"/>
                    <a:pt x="1" y="418"/>
                    <a:pt x="1" y="937"/>
                  </a:cubicBezTo>
                  <a:cubicBezTo>
                    <a:pt x="1" y="1456"/>
                    <a:pt x="136" y="1885"/>
                    <a:pt x="294" y="1885"/>
                  </a:cubicBezTo>
                  <a:cubicBezTo>
                    <a:pt x="452" y="1885"/>
                    <a:pt x="599" y="1456"/>
                    <a:pt x="599" y="937"/>
                  </a:cubicBezTo>
                  <a:cubicBezTo>
                    <a:pt x="599" y="418"/>
                    <a:pt x="463" y="0"/>
                    <a:pt x="29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6" name="Google Shape;196;p2"/>
            <p:cNvSpPr/>
            <p:nvPr/>
          </p:nvSpPr>
          <p:spPr>
            <a:xfrm>
              <a:off x="1826375" y="1566700"/>
              <a:ext cx="14975" cy="47150"/>
            </a:xfrm>
            <a:custGeom>
              <a:avLst/>
              <a:gdLst/>
              <a:ahLst/>
              <a:cxnLst/>
              <a:rect l="l" t="t" r="r" b="b"/>
              <a:pathLst>
                <a:path w="599" h="1886" extrusionOk="0">
                  <a:moveTo>
                    <a:pt x="305" y="1"/>
                  </a:moveTo>
                  <a:cubicBezTo>
                    <a:pt x="136" y="1"/>
                    <a:pt x="0" y="430"/>
                    <a:pt x="0" y="949"/>
                  </a:cubicBezTo>
                  <a:cubicBezTo>
                    <a:pt x="0" y="1468"/>
                    <a:pt x="136" y="1885"/>
                    <a:pt x="305" y="1885"/>
                  </a:cubicBezTo>
                  <a:cubicBezTo>
                    <a:pt x="463" y="1885"/>
                    <a:pt x="598" y="1468"/>
                    <a:pt x="598" y="949"/>
                  </a:cubicBezTo>
                  <a:cubicBezTo>
                    <a:pt x="598" y="430"/>
                    <a:pt x="463" y="1"/>
                    <a:pt x="305"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7" name="Google Shape;197;p2"/>
            <p:cNvSpPr/>
            <p:nvPr/>
          </p:nvSpPr>
          <p:spPr>
            <a:xfrm>
              <a:off x="1796750" y="1512275"/>
              <a:ext cx="14975" cy="47125"/>
            </a:xfrm>
            <a:custGeom>
              <a:avLst/>
              <a:gdLst/>
              <a:ahLst/>
              <a:cxnLst/>
              <a:rect l="l" t="t" r="r" b="b"/>
              <a:pathLst>
                <a:path w="599" h="1885" extrusionOk="0">
                  <a:moveTo>
                    <a:pt x="294" y="0"/>
                  </a:moveTo>
                  <a:cubicBezTo>
                    <a:pt x="136" y="0"/>
                    <a:pt x="0" y="429"/>
                    <a:pt x="0" y="948"/>
                  </a:cubicBezTo>
                  <a:cubicBezTo>
                    <a:pt x="0" y="1467"/>
                    <a:pt x="147" y="1884"/>
                    <a:pt x="294" y="1884"/>
                  </a:cubicBezTo>
                  <a:cubicBezTo>
                    <a:pt x="452" y="1884"/>
                    <a:pt x="598" y="1467"/>
                    <a:pt x="598" y="948"/>
                  </a:cubicBezTo>
                  <a:cubicBezTo>
                    <a:pt x="598" y="429"/>
                    <a:pt x="463" y="0"/>
                    <a:pt x="29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8" name="Google Shape;198;p2"/>
            <p:cNvSpPr/>
            <p:nvPr/>
          </p:nvSpPr>
          <p:spPr>
            <a:xfrm>
              <a:off x="1789400" y="1589850"/>
              <a:ext cx="14975" cy="47125"/>
            </a:xfrm>
            <a:custGeom>
              <a:avLst/>
              <a:gdLst/>
              <a:ahLst/>
              <a:cxnLst/>
              <a:rect l="l" t="t" r="r" b="b"/>
              <a:pathLst>
                <a:path w="599" h="1885" extrusionOk="0">
                  <a:moveTo>
                    <a:pt x="294" y="0"/>
                  </a:moveTo>
                  <a:cubicBezTo>
                    <a:pt x="136" y="0"/>
                    <a:pt x="1" y="429"/>
                    <a:pt x="1" y="948"/>
                  </a:cubicBezTo>
                  <a:cubicBezTo>
                    <a:pt x="1" y="1467"/>
                    <a:pt x="136" y="1885"/>
                    <a:pt x="294" y="1885"/>
                  </a:cubicBezTo>
                  <a:cubicBezTo>
                    <a:pt x="464" y="1885"/>
                    <a:pt x="599" y="1467"/>
                    <a:pt x="599" y="948"/>
                  </a:cubicBezTo>
                  <a:cubicBezTo>
                    <a:pt x="599" y="429"/>
                    <a:pt x="464" y="0"/>
                    <a:pt x="29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9" name="Google Shape;199;p2"/>
            <p:cNvSpPr/>
            <p:nvPr/>
          </p:nvSpPr>
          <p:spPr>
            <a:xfrm>
              <a:off x="394400" y="1182175"/>
              <a:ext cx="372975" cy="258900"/>
            </a:xfrm>
            <a:custGeom>
              <a:avLst/>
              <a:gdLst/>
              <a:ahLst/>
              <a:cxnLst/>
              <a:rect l="l" t="t" r="r" b="b"/>
              <a:pathLst>
                <a:path w="14919" h="10356" extrusionOk="0">
                  <a:moveTo>
                    <a:pt x="12546" y="0"/>
                  </a:moveTo>
                  <a:cubicBezTo>
                    <a:pt x="6445" y="0"/>
                    <a:pt x="1684" y="4184"/>
                    <a:pt x="0" y="10315"/>
                  </a:cubicBezTo>
                  <a:cubicBezTo>
                    <a:pt x="289" y="10342"/>
                    <a:pt x="587" y="10355"/>
                    <a:pt x="894" y="10355"/>
                  </a:cubicBezTo>
                  <a:cubicBezTo>
                    <a:pt x="6134" y="10355"/>
                    <a:pt x="13799" y="6483"/>
                    <a:pt x="14918" y="205"/>
                  </a:cubicBezTo>
                  <a:cubicBezTo>
                    <a:pt x="14109" y="67"/>
                    <a:pt x="13317" y="0"/>
                    <a:pt x="12546" y="0"/>
                  </a:cubicBezTo>
                  <a:close/>
                </a:path>
              </a:pathLst>
            </a:custGeom>
            <a:solidFill>
              <a:srgbClr val="8EC7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00" name="Google Shape;200;p2"/>
            <p:cNvSpPr/>
            <p:nvPr/>
          </p:nvSpPr>
          <p:spPr>
            <a:xfrm>
              <a:off x="407650" y="1139600"/>
              <a:ext cx="433075" cy="297375"/>
            </a:xfrm>
            <a:custGeom>
              <a:avLst/>
              <a:gdLst/>
              <a:ahLst/>
              <a:cxnLst/>
              <a:rect l="l" t="t" r="r" b="b"/>
              <a:pathLst>
                <a:path w="17323" h="11895" extrusionOk="0">
                  <a:moveTo>
                    <a:pt x="17322" y="1"/>
                  </a:moveTo>
                  <a:cubicBezTo>
                    <a:pt x="17322" y="1"/>
                    <a:pt x="16182" y="655"/>
                    <a:pt x="14501" y="1671"/>
                  </a:cubicBezTo>
                  <a:cubicBezTo>
                    <a:pt x="13734" y="2145"/>
                    <a:pt x="12831" y="2686"/>
                    <a:pt x="11883" y="3284"/>
                  </a:cubicBezTo>
                  <a:cubicBezTo>
                    <a:pt x="11477" y="3126"/>
                    <a:pt x="11059" y="2968"/>
                    <a:pt x="10631" y="2822"/>
                  </a:cubicBezTo>
                  <a:cubicBezTo>
                    <a:pt x="10394" y="2743"/>
                    <a:pt x="10157" y="2675"/>
                    <a:pt x="9908" y="2607"/>
                  </a:cubicBezTo>
                  <a:cubicBezTo>
                    <a:pt x="9660" y="2551"/>
                    <a:pt x="9412" y="2506"/>
                    <a:pt x="9164" y="2461"/>
                  </a:cubicBezTo>
                  <a:lnTo>
                    <a:pt x="9164" y="2461"/>
                  </a:lnTo>
                  <a:cubicBezTo>
                    <a:pt x="9401" y="2562"/>
                    <a:pt x="9638" y="2652"/>
                    <a:pt x="9874" y="2743"/>
                  </a:cubicBezTo>
                  <a:cubicBezTo>
                    <a:pt x="10111" y="2833"/>
                    <a:pt x="10326" y="2946"/>
                    <a:pt x="10563" y="3036"/>
                  </a:cubicBezTo>
                  <a:cubicBezTo>
                    <a:pt x="10901" y="3183"/>
                    <a:pt x="11251" y="3329"/>
                    <a:pt x="11601" y="3465"/>
                  </a:cubicBezTo>
                  <a:cubicBezTo>
                    <a:pt x="11003" y="3837"/>
                    <a:pt x="10382" y="4232"/>
                    <a:pt x="9762" y="4638"/>
                  </a:cubicBezTo>
                  <a:cubicBezTo>
                    <a:pt x="9750" y="4605"/>
                    <a:pt x="9717" y="4571"/>
                    <a:pt x="9683" y="4559"/>
                  </a:cubicBezTo>
                  <a:lnTo>
                    <a:pt x="8994" y="4356"/>
                  </a:lnTo>
                  <a:cubicBezTo>
                    <a:pt x="8757" y="4311"/>
                    <a:pt x="8532" y="4266"/>
                    <a:pt x="8295" y="4221"/>
                  </a:cubicBezTo>
                  <a:cubicBezTo>
                    <a:pt x="8069" y="4176"/>
                    <a:pt x="7832" y="4142"/>
                    <a:pt x="7606" y="4108"/>
                  </a:cubicBezTo>
                  <a:cubicBezTo>
                    <a:pt x="7369" y="4063"/>
                    <a:pt x="7144" y="4007"/>
                    <a:pt x="6907" y="3973"/>
                  </a:cubicBezTo>
                  <a:lnTo>
                    <a:pt x="6907" y="3973"/>
                  </a:lnTo>
                  <a:cubicBezTo>
                    <a:pt x="7121" y="4063"/>
                    <a:pt x="7347" y="4153"/>
                    <a:pt x="7573" y="4243"/>
                  </a:cubicBezTo>
                  <a:cubicBezTo>
                    <a:pt x="7787" y="4334"/>
                    <a:pt x="8024" y="4379"/>
                    <a:pt x="8250" y="4447"/>
                  </a:cubicBezTo>
                  <a:cubicBezTo>
                    <a:pt x="8475" y="4503"/>
                    <a:pt x="8701" y="4559"/>
                    <a:pt x="8927" y="4616"/>
                  </a:cubicBezTo>
                  <a:cubicBezTo>
                    <a:pt x="9118" y="4672"/>
                    <a:pt x="9299" y="4740"/>
                    <a:pt x="9480" y="4785"/>
                  </a:cubicBezTo>
                  <a:cubicBezTo>
                    <a:pt x="9480" y="4796"/>
                    <a:pt x="9480" y="4808"/>
                    <a:pt x="9480" y="4819"/>
                  </a:cubicBezTo>
                  <a:cubicBezTo>
                    <a:pt x="9118" y="5056"/>
                    <a:pt x="8757" y="5282"/>
                    <a:pt x="8385" y="5519"/>
                  </a:cubicBezTo>
                  <a:lnTo>
                    <a:pt x="7888" y="5857"/>
                  </a:lnTo>
                  <a:lnTo>
                    <a:pt x="7324" y="5688"/>
                  </a:lnTo>
                  <a:cubicBezTo>
                    <a:pt x="7065" y="5620"/>
                    <a:pt x="6805" y="5575"/>
                    <a:pt x="6546" y="5519"/>
                  </a:cubicBezTo>
                  <a:cubicBezTo>
                    <a:pt x="6027" y="5440"/>
                    <a:pt x="5508" y="5349"/>
                    <a:pt x="4977" y="5293"/>
                  </a:cubicBezTo>
                  <a:lnTo>
                    <a:pt x="4977" y="5293"/>
                  </a:lnTo>
                  <a:cubicBezTo>
                    <a:pt x="5225" y="5383"/>
                    <a:pt x="5485" y="5451"/>
                    <a:pt x="5733" y="5541"/>
                  </a:cubicBezTo>
                  <a:lnTo>
                    <a:pt x="6501" y="5744"/>
                  </a:lnTo>
                  <a:cubicBezTo>
                    <a:pt x="6749" y="5812"/>
                    <a:pt x="6997" y="5880"/>
                    <a:pt x="7257" y="5947"/>
                  </a:cubicBezTo>
                  <a:lnTo>
                    <a:pt x="7606" y="6060"/>
                  </a:lnTo>
                  <a:cubicBezTo>
                    <a:pt x="7324" y="6252"/>
                    <a:pt x="7042" y="6444"/>
                    <a:pt x="6771" y="6624"/>
                  </a:cubicBezTo>
                  <a:cubicBezTo>
                    <a:pt x="6467" y="6828"/>
                    <a:pt x="6173" y="7031"/>
                    <a:pt x="5891" y="7234"/>
                  </a:cubicBezTo>
                  <a:cubicBezTo>
                    <a:pt x="5790" y="7189"/>
                    <a:pt x="5688" y="7144"/>
                    <a:pt x="5586" y="7110"/>
                  </a:cubicBezTo>
                  <a:cubicBezTo>
                    <a:pt x="5372" y="7031"/>
                    <a:pt x="5158" y="6963"/>
                    <a:pt x="4932" y="6895"/>
                  </a:cubicBezTo>
                  <a:cubicBezTo>
                    <a:pt x="4718" y="6828"/>
                    <a:pt x="4481" y="6805"/>
                    <a:pt x="4255" y="6760"/>
                  </a:cubicBezTo>
                  <a:cubicBezTo>
                    <a:pt x="4029" y="6749"/>
                    <a:pt x="3804" y="6737"/>
                    <a:pt x="3567" y="6737"/>
                  </a:cubicBezTo>
                  <a:cubicBezTo>
                    <a:pt x="3792" y="6805"/>
                    <a:pt x="4018" y="6850"/>
                    <a:pt x="4232" y="6907"/>
                  </a:cubicBezTo>
                  <a:cubicBezTo>
                    <a:pt x="4447" y="6963"/>
                    <a:pt x="4650" y="7053"/>
                    <a:pt x="4864" y="7121"/>
                  </a:cubicBezTo>
                  <a:cubicBezTo>
                    <a:pt x="5079" y="7189"/>
                    <a:pt x="5282" y="7279"/>
                    <a:pt x="5485" y="7358"/>
                  </a:cubicBezTo>
                  <a:lnTo>
                    <a:pt x="5632" y="7414"/>
                  </a:lnTo>
                  <a:cubicBezTo>
                    <a:pt x="5485" y="7516"/>
                    <a:pt x="5350" y="7617"/>
                    <a:pt x="5214" y="7719"/>
                  </a:cubicBezTo>
                  <a:cubicBezTo>
                    <a:pt x="4774" y="8024"/>
                    <a:pt x="4379" y="8317"/>
                    <a:pt x="3984" y="8588"/>
                  </a:cubicBezTo>
                  <a:cubicBezTo>
                    <a:pt x="3984" y="8588"/>
                    <a:pt x="3984" y="8577"/>
                    <a:pt x="3995" y="8565"/>
                  </a:cubicBezTo>
                  <a:lnTo>
                    <a:pt x="3995" y="8554"/>
                  </a:lnTo>
                  <a:cubicBezTo>
                    <a:pt x="4007" y="8475"/>
                    <a:pt x="3950" y="8407"/>
                    <a:pt x="3871" y="8407"/>
                  </a:cubicBezTo>
                  <a:lnTo>
                    <a:pt x="3860" y="8407"/>
                  </a:lnTo>
                  <a:cubicBezTo>
                    <a:pt x="3499" y="8396"/>
                    <a:pt x="3149" y="8385"/>
                    <a:pt x="2788" y="8385"/>
                  </a:cubicBezTo>
                  <a:cubicBezTo>
                    <a:pt x="2427" y="8351"/>
                    <a:pt x="2077" y="8340"/>
                    <a:pt x="1705" y="8340"/>
                  </a:cubicBezTo>
                  <a:cubicBezTo>
                    <a:pt x="2055" y="8441"/>
                    <a:pt x="2416" y="8531"/>
                    <a:pt x="2765" y="8599"/>
                  </a:cubicBezTo>
                  <a:cubicBezTo>
                    <a:pt x="3070" y="8644"/>
                    <a:pt x="3386" y="8656"/>
                    <a:pt x="3691" y="8678"/>
                  </a:cubicBezTo>
                  <a:cubicBezTo>
                    <a:pt x="3679" y="8735"/>
                    <a:pt x="3668" y="8780"/>
                    <a:pt x="3657" y="8836"/>
                  </a:cubicBezTo>
                  <a:cubicBezTo>
                    <a:pt x="3251" y="9163"/>
                    <a:pt x="2856" y="9468"/>
                    <a:pt x="2495" y="9750"/>
                  </a:cubicBezTo>
                  <a:cubicBezTo>
                    <a:pt x="2111" y="10066"/>
                    <a:pt x="1750" y="10337"/>
                    <a:pt x="1456" y="10596"/>
                  </a:cubicBezTo>
                  <a:cubicBezTo>
                    <a:pt x="1163" y="10867"/>
                    <a:pt x="892" y="11104"/>
                    <a:pt x="678" y="11296"/>
                  </a:cubicBezTo>
                  <a:lnTo>
                    <a:pt x="1" y="11894"/>
                  </a:lnTo>
                  <a:lnTo>
                    <a:pt x="700" y="11330"/>
                  </a:lnTo>
                  <a:lnTo>
                    <a:pt x="1513" y="10687"/>
                  </a:lnTo>
                  <a:cubicBezTo>
                    <a:pt x="1818" y="10427"/>
                    <a:pt x="2190" y="10168"/>
                    <a:pt x="2585" y="9874"/>
                  </a:cubicBezTo>
                  <a:lnTo>
                    <a:pt x="3600" y="9118"/>
                  </a:lnTo>
                  <a:lnTo>
                    <a:pt x="3600" y="9118"/>
                  </a:lnTo>
                  <a:cubicBezTo>
                    <a:pt x="3510" y="9637"/>
                    <a:pt x="3442" y="10168"/>
                    <a:pt x="3409" y="10698"/>
                  </a:cubicBezTo>
                  <a:cubicBezTo>
                    <a:pt x="3623" y="10100"/>
                    <a:pt x="3792" y="9502"/>
                    <a:pt x="3916" y="8893"/>
                  </a:cubicBezTo>
                  <a:cubicBezTo>
                    <a:pt x="4368" y="8577"/>
                    <a:pt x="4842" y="8249"/>
                    <a:pt x="5327" y="7911"/>
                  </a:cubicBezTo>
                  <a:cubicBezTo>
                    <a:pt x="5508" y="7787"/>
                    <a:pt x="5688" y="7663"/>
                    <a:pt x="5869" y="7538"/>
                  </a:cubicBezTo>
                  <a:lnTo>
                    <a:pt x="5970" y="7584"/>
                  </a:lnTo>
                  <a:cubicBezTo>
                    <a:pt x="5756" y="8261"/>
                    <a:pt x="5586" y="8960"/>
                    <a:pt x="5451" y="9660"/>
                  </a:cubicBezTo>
                  <a:cubicBezTo>
                    <a:pt x="5767" y="8972"/>
                    <a:pt x="6038" y="8261"/>
                    <a:pt x="6264" y="7550"/>
                  </a:cubicBezTo>
                  <a:cubicBezTo>
                    <a:pt x="6275" y="7482"/>
                    <a:pt x="6252" y="7414"/>
                    <a:pt x="6196" y="7392"/>
                  </a:cubicBezTo>
                  <a:lnTo>
                    <a:pt x="6139" y="7358"/>
                  </a:lnTo>
                  <a:cubicBezTo>
                    <a:pt x="6388" y="7189"/>
                    <a:pt x="6636" y="7019"/>
                    <a:pt x="6895" y="6850"/>
                  </a:cubicBezTo>
                  <a:lnTo>
                    <a:pt x="7843" y="6207"/>
                  </a:lnTo>
                  <a:lnTo>
                    <a:pt x="7843" y="6207"/>
                  </a:lnTo>
                  <a:cubicBezTo>
                    <a:pt x="7809" y="6354"/>
                    <a:pt x="7776" y="6512"/>
                    <a:pt x="7730" y="6658"/>
                  </a:cubicBezTo>
                  <a:cubicBezTo>
                    <a:pt x="7674" y="6873"/>
                    <a:pt x="7618" y="7087"/>
                    <a:pt x="7573" y="7302"/>
                  </a:cubicBezTo>
                  <a:cubicBezTo>
                    <a:pt x="7527" y="7516"/>
                    <a:pt x="7494" y="7742"/>
                    <a:pt x="7471" y="7967"/>
                  </a:cubicBezTo>
                  <a:cubicBezTo>
                    <a:pt x="7471" y="8080"/>
                    <a:pt x="7471" y="8193"/>
                    <a:pt x="7460" y="8306"/>
                  </a:cubicBezTo>
                  <a:cubicBezTo>
                    <a:pt x="7448" y="8419"/>
                    <a:pt x="7482" y="8531"/>
                    <a:pt x="7494" y="8633"/>
                  </a:cubicBezTo>
                  <a:lnTo>
                    <a:pt x="7527" y="8306"/>
                  </a:lnTo>
                  <a:cubicBezTo>
                    <a:pt x="7550" y="8193"/>
                    <a:pt x="7561" y="8091"/>
                    <a:pt x="7584" y="7990"/>
                  </a:cubicBezTo>
                  <a:cubicBezTo>
                    <a:pt x="7618" y="7888"/>
                    <a:pt x="7640" y="7775"/>
                    <a:pt x="7674" y="7674"/>
                  </a:cubicBezTo>
                  <a:lnTo>
                    <a:pt x="7764" y="7358"/>
                  </a:lnTo>
                  <a:cubicBezTo>
                    <a:pt x="7843" y="7155"/>
                    <a:pt x="7911" y="6940"/>
                    <a:pt x="7979" y="6726"/>
                  </a:cubicBezTo>
                  <a:cubicBezTo>
                    <a:pt x="8046" y="6523"/>
                    <a:pt x="8103" y="6308"/>
                    <a:pt x="8159" y="6083"/>
                  </a:cubicBezTo>
                  <a:cubicBezTo>
                    <a:pt x="8159" y="6060"/>
                    <a:pt x="8159" y="6026"/>
                    <a:pt x="8148" y="6004"/>
                  </a:cubicBezTo>
                  <a:lnTo>
                    <a:pt x="8532" y="5756"/>
                  </a:lnTo>
                  <a:lnTo>
                    <a:pt x="9423" y="5169"/>
                  </a:lnTo>
                  <a:lnTo>
                    <a:pt x="9423" y="5169"/>
                  </a:lnTo>
                  <a:cubicBezTo>
                    <a:pt x="9333" y="5846"/>
                    <a:pt x="9254" y="6534"/>
                    <a:pt x="9231" y="7234"/>
                  </a:cubicBezTo>
                  <a:cubicBezTo>
                    <a:pt x="9434" y="6489"/>
                    <a:pt x="9592" y="5733"/>
                    <a:pt x="9717" y="4977"/>
                  </a:cubicBezTo>
                  <a:cubicBezTo>
                    <a:pt x="10405" y="4514"/>
                    <a:pt x="11093" y="4063"/>
                    <a:pt x="11759" y="3645"/>
                  </a:cubicBezTo>
                  <a:lnTo>
                    <a:pt x="11782" y="3623"/>
                  </a:lnTo>
                  <a:lnTo>
                    <a:pt x="11782" y="3623"/>
                  </a:lnTo>
                  <a:cubicBezTo>
                    <a:pt x="11646" y="3950"/>
                    <a:pt x="11511" y="4289"/>
                    <a:pt x="11398" y="4605"/>
                  </a:cubicBezTo>
                  <a:cubicBezTo>
                    <a:pt x="11274" y="5022"/>
                    <a:pt x="11161" y="5440"/>
                    <a:pt x="11071" y="5857"/>
                  </a:cubicBezTo>
                  <a:cubicBezTo>
                    <a:pt x="11262" y="5473"/>
                    <a:pt x="11432" y="5079"/>
                    <a:pt x="11590" y="4684"/>
                  </a:cubicBezTo>
                  <a:cubicBezTo>
                    <a:pt x="11782" y="4300"/>
                    <a:pt x="11951" y="3916"/>
                    <a:pt x="12109" y="3521"/>
                  </a:cubicBezTo>
                  <a:cubicBezTo>
                    <a:pt x="12131" y="3487"/>
                    <a:pt x="12131" y="3442"/>
                    <a:pt x="12109" y="3408"/>
                  </a:cubicBezTo>
                  <a:cubicBezTo>
                    <a:pt x="13012" y="2833"/>
                    <a:pt x="13847" y="2280"/>
                    <a:pt x="14580" y="1806"/>
                  </a:cubicBezTo>
                  <a:cubicBezTo>
                    <a:pt x="16227" y="734"/>
                    <a:pt x="17322" y="1"/>
                    <a:pt x="17322" y="1"/>
                  </a:cubicBezTo>
                  <a:close/>
                </a:path>
              </a:pathLst>
            </a:custGeom>
            <a:solidFill>
              <a:srgbClr val="7CAB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01" name="Google Shape;201;p2"/>
            <p:cNvSpPr/>
            <p:nvPr/>
          </p:nvSpPr>
          <p:spPr>
            <a:xfrm>
              <a:off x="5916600" y="2764800"/>
              <a:ext cx="106950" cy="184250"/>
            </a:xfrm>
            <a:custGeom>
              <a:avLst/>
              <a:gdLst/>
              <a:ahLst/>
              <a:cxnLst/>
              <a:rect l="l" t="t" r="r" b="b"/>
              <a:pathLst>
                <a:path w="4278" h="7370" extrusionOk="0">
                  <a:moveTo>
                    <a:pt x="2878" y="1"/>
                  </a:moveTo>
                  <a:cubicBezTo>
                    <a:pt x="2980" y="46"/>
                    <a:pt x="1919" y="4684"/>
                    <a:pt x="1" y="6026"/>
                  </a:cubicBezTo>
                  <a:lnTo>
                    <a:pt x="1" y="7369"/>
                  </a:lnTo>
                  <a:cubicBezTo>
                    <a:pt x="1" y="7268"/>
                    <a:pt x="2280" y="6489"/>
                    <a:pt x="4278" y="689"/>
                  </a:cubicBezTo>
                  <a:cubicBezTo>
                    <a:pt x="3995" y="407"/>
                    <a:pt x="3273" y="147"/>
                    <a:pt x="2878" y="1"/>
                  </a:cubicBezTo>
                  <a:close/>
                </a:path>
              </a:pathLst>
            </a:custGeom>
            <a:solidFill>
              <a:srgbClr val="E5E25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02" name="Google Shape;202;p2"/>
            <p:cNvSpPr/>
            <p:nvPr/>
          </p:nvSpPr>
          <p:spPr>
            <a:xfrm>
              <a:off x="5367625" y="2818200"/>
              <a:ext cx="662125" cy="636425"/>
            </a:xfrm>
            <a:custGeom>
              <a:avLst/>
              <a:gdLst/>
              <a:ahLst/>
              <a:cxnLst/>
              <a:rect l="l" t="t" r="r" b="b"/>
              <a:pathLst>
                <a:path w="26485" h="25457" extrusionOk="0">
                  <a:moveTo>
                    <a:pt x="12850" y="0"/>
                  </a:moveTo>
                  <a:cubicBezTo>
                    <a:pt x="12255" y="0"/>
                    <a:pt x="11677" y="43"/>
                    <a:pt x="11138" y="133"/>
                  </a:cubicBezTo>
                  <a:cubicBezTo>
                    <a:pt x="7855" y="674"/>
                    <a:pt x="5395" y="3044"/>
                    <a:pt x="3273" y="5436"/>
                  </a:cubicBezTo>
                  <a:cubicBezTo>
                    <a:pt x="2009" y="6858"/>
                    <a:pt x="1140" y="8562"/>
                    <a:pt x="576" y="10379"/>
                  </a:cubicBezTo>
                  <a:cubicBezTo>
                    <a:pt x="226" y="11507"/>
                    <a:pt x="181" y="12726"/>
                    <a:pt x="136" y="13899"/>
                  </a:cubicBezTo>
                  <a:cubicBezTo>
                    <a:pt x="1" y="17319"/>
                    <a:pt x="1174" y="20828"/>
                    <a:pt x="3894" y="23017"/>
                  </a:cubicBezTo>
                  <a:cubicBezTo>
                    <a:pt x="5831" y="24580"/>
                    <a:pt x="8617" y="25456"/>
                    <a:pt x="11120" y="25456"/>
                  </a:cubicBezTo>
                  <a:cubicBezTo>
                    <a:pt x="11183" y="25456"/>
                    <a:pt x="11245" y="25456"/>
                    <a:pt x="11308" y="25454"/>
                  </a:cubicBezTo>
                  <a:cubicBezTo>
                    <a:pt x="11781" y="25443"/>
                    <a:pt x="12255" y="25387"/>
                    <a:pt x="12718" y="25285"/>
                  </a:cubicBezTo>
                  <a:cubicBezTo>
                    <a:pt x="14275" y="24947"/>
                    <a:pt x="15460" y="24856"/>
                    <a:pt x="16916" y="24236"/>
                  </a:cubicBezTo>
                  <a:cubicBezTo>
                    <a:pt x="17977" y="23773"/>
                    <a:pt x="19263" y="23152"/>
                    <a:pt x="20042" y="22543"/>
                  </a:cubicBezTo>
                  <a:cubicBezTo>
                    <a:pt x="22953" y="20298"/>
                    <a:pt x="24815" y="18447"/>
                    <a:pt x="25559" y="15412"/>
                  </a:cubicBezTo>
                  <a:cubicBezTo>
                    <a:pt x="26485" y="11654"/>
                    <a:pt x="25221" y="7388"/>
                    <a:pt x="22784" y="4443"/>
                  </a:cubicBezTo>
                  <a:cubicBezTo>
                    <a:pt x="21599" y="3022"/>
                    <a:pt x="20143" y="2198"/>
                    <a:pt x="18541" y="1329"/>
                  </a:cubicBezTo>
                  <a:cubicBezTo>
                    <a:pt x="16965" y="472"/>
                    <a:pt x="14812" y="0"/>
                    <a:pt x="12850" y="0"/>
                  </a:cubicBezTo>
                  <a:close/>
                </a:path>
              </a:pathLst>
            </a:custGeom>
            <a:solidFill>
              <a:srgbClr val="A1334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03" name="Google Shape;203;p2"/>
            <p:cNvSpPr/>
            <p:nvPr/>
          </p:nvSpPr>
          <p:spPr>
            <a:xfrm>
              <a:off x="5444375" y="3277100"/>
              <a:ext cx="13550" cy="20350"/>
            </a:xfrm>
            <a:custGeom>
              <a:avLst/>
              <a:gdLst/>
              <a:ahLst/>
              <a:cxnLst/>
              <a:rect l="l" t="t" r="r" b="b"/>
              <a:pathLst>
                <a:path w="542" h="814" extrusionOk="0">
                  <a:moveTo>
                    <a:pt x="147" y="1"/>
                  </a:moveTo>
                  <a:cubicBezTo>
                    <a:pt x="102" y="57"/>
                    <a:pt x="68" y="114"/>
                    <a:pt x="45" y="170"/>
                  </a:cubicBezTo>
                  <a:cubicBezTo>
                    <a:pt x="11" y="272"/>
                    <a:pt x="0" y="384"/>
                    <a:pt x="34" y="486"/>
                  </a:cubicBezTo>
                  <a:cubicBezTo>
                    <a:pt x="79" y="599"/>
                    <a:pt x="158" y="689"/>
                    <a:pt x="271" y="757"/>
                  </a:cubicBezTo>
                  <a:cubicBezTo>
                    <a:pt x="327" y="791"/>
                    <a:pt x="384" y="813"/>
                    <a:pt x="451" y="813"/>
                  </a:cubicBezTo>
                  <a:cubicBezTo>
                    <a:pt x="474" y="757"/>
                    <a:pt x="497" y="700"/>
                    <a:pt x="519" y="633"/>
                  </a:cubicBezTo>
                  <a:cubicBezTo>
                    <a:pt x="542" y="542"/>
                    <a:pt x="530" y="441"/>
                    <a:pt x="497" y="362"/>
                  </a:cubicBezTo>
                  <a:cubicBezTo>
                    <a:pt x="463" y="260"/>
                    <a:pt x="395" y="170"/>
                    <a:pt x="316" y="102"/>
                  </a:cubicBezTo>
                  <a:cubicBezTo>
                    <a:pt x="260" y="57"/>
                    <a:pt x="203" y="23"/>
                    <a:pt x="147" y="1"/>
                  </a:cubicBezTo>
                  <a:close/>
                </a:path>
              </a:pathLst>
            </a:custGeom>
            <a:solidFill>
              <a:srgbClr val="87325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04" name="Google Shape;204;p2"/>
            <p:cNvSpPr/>
            <p:nvPr/>
          </p:nvSpPr>
          <p:spPr>
            <a:xfrm>
              <a:off x="5423775" y="3246625"/>
              <a:ext cx="12425" cy="23175"/>
            </a:xfrm>
            <a:custGeom>
              <a:avLst/>
              <a:gdLst/>
              <a:ahLst/>
              <a:cxnLst/>
              <a:rect l="l" t="t" r="r" b="b"/>
              <a:pathLst>
                <a:path w="497" h="927" extrusionOk="0">
                  <a:moveTo>
                    <a:pt x="305" y="1"/>
                  </a:moveTo>
                  <a:cubicBezTo>
                    <a:pt x="249" y="35"/>
                    <a:pt x="192" y="80"/>
                    <a:pt x="147" y="125"/>
                  </a:cubicBezTo>
                  <a:cubicBezTo>
                    <a:pt x="68" y="215"/>
                    <a:pt x="23" y="317"/>
                    <a:pt x="12" y="430"/>
                  </a:cubicBezTo>
                  <a:cubicBezTo>
                    <a:pt x="0" y="543"/>
                    <a:pt x="12" y="655"/>
                    <a:pt x="68" y="757"/>
                  </a:cubicBezTo>
                  <a:cubicBezTo>
                    <a:pt x="79" y="802"/>
                    <a:pt x="102" y="836"/>
                    <a:pt x="136" y="870"/>
                  </a:cubicBezTo>
                  <a:cubicBezTo>
                    <a:pt x="136" y="881"/>
                    <a:pt x="158" y="881"/>
                    <a:pt x="158" y="904"/>
                  </a:cubicBezTo>
                  <a:cubicBezTo>
                    <a:pt x="158" y="904"/>
                    <a:pt x="158" y="915"/>
                    <a:pt x="158" y="915"/>
                  </a:cubicBezTo>
                  <a:lnTo>
                    <a:pt x="181" y="926"/>
                  </a:lnTo>
                  <a:cubicBezTo>
                    <a:pt x="181" y="926"/>
                    <a:pt x="215" y="915"/>
                    <a:pt x="226" y="904"/>
                  </a:cubicBezTo>
                  <a:cubicBezTo>
                    <a:pt x="271" y="870"/>
                    <a:pt x="305" y="847"/>
                    <a:pt x="339" y="802"/>
                  </a:cubicBezTo>
                  <a:cubicBezTo>
                    <a:pt x="418" y="723"/>
                    <a:pt x="463" y="610"/>
                    <a:pt x="486" y="497"/>
                  </a:cubicBezTo>
                  <a:cubicBezTo>
                    <a:pt x="497" y="385"/>
                    <a:pt x="474" y="272"/>
                    <a:pt x="418" y="170"/>
                  </a:cubicBezTo>
                  <a:cubicBezTo>
                    <a:pt x="395" y="103"/>
                    <a:pt x="350" y="57"/>
                    <a:pt x="305" y="1"/>
                  </a:cubicBezTo>
                  <a:close/>
                </a:path>
              </a:pathLst>
            </a:custGeom>
            <a:solidFill>
              <a:srgbClr val="87325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05" name="Google Shape;205;p2"/>
            <p:cNvSpPr/>
            <p:nvPr/>
          </p:nvSpPr>
          <p:spPr>
            <a:xfrm>
              <a:off x="5934675" y="3001500"/>
              <a:ext cx="11850" cy="22875"/>
            </a:xfrm>
            <a:custGeom>
              <a:avLst/>
              <a:gdLst/>
              <a:ahLst/>
              <a:cxnLst/>
              <a:rect l="l" t="t" r="r" b="b"/>
              <a:pathLst>
                <a:path w="474" h="915" extrusionOk="0">
                  <a:moveTo>
                    <a:pt x="158" y="0"/>
                  </a:moveTo>
                  <a:cubicBezTo>
                    <a:pt x="113" y="45"/>
                    <a:pt x="79" y="102"/>
                    <a:pt x="45" y="158"/>
                  </a:cubicBezTo>
                  <a:cubicBezTo>
                    <a:pt x="23" y="203"/>
                    <a:pt x="11" y="260"/>
                    <a:pt x="0" y="316"/>
                  </a:cubicBezTo>
                  <a:cubicBezTo>
                    <a:pt x="0" y="372"/>
                    <a:pt x="0" y="429"/>
                    <a:pt x="0" y="485"/>
                  </a:cubicBezTo>
                  <a:cubicBezTo>
                    <a:pt x="11" y="587"/>
                    <a:pt x="56" y="688"/>
                    <a:pt x="124" y="767"/>
                  </a:cubicBezTo>
                  <a:cubicBezTo>
                    <a:pt x="158" y="824"/>
                    <a:pt x="203" y="869"/>
                    <a:pt x="260" y="914"/>
                  </a:cubicBezTo>
                  <a:cubicBezTo>
                    <a:pt x="316" y="869"/>
                    <a:pt x="361" y="813"/>
                    <a:pt x="395" y="756"/>
                  </a:cubicBezTo>
                  <a:cubicBezTo>
                    <a:pt x="451" y="655"/>
                    <a:pt x="474" y="530"/>
                    <a:pt x="474" y="406"/>
                  </a:cubicBezTo>
                  <a:cubicBezTo>
                    <a:pt x="451" y="293"/>
                    <a:pt x="395" y="192"/>
                    <a:pt x="316" y="113"/>
                  </a:cubicBezTo>
                  <a:cubicBezTo>
                    <a:pt x="271" y="68"/>
                    <a:pt x="214" y="23"/>
                    <a:pt x="158" y="0"/>
                  </a:cubicBezTo>
                  <a:close/>
                </a:path>
              </a:pathLst>
            </a:custGeom>
            <a:solidFill>
              <a:srgbClr val="87325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06" name="Google Shape;206;p2"/>
            <p:cNvSpPr/>
            <p:nvPr/>
          </p:nvSpPr>
          <p:spPr>
            <a:xfrm>
              <a:off x="5951300" y="3026875"/>
              <a:ext cx="12150" cy="26550"/>
            </a:xfrm>
            <a:custGeom>
              <a:avLst/>
              <a:gdLst/>
              <a:ahLst/>
              <a:cxnLst/>
              <a:rect l="l" t="t" r="r" b="b"/>
              <a:pathLst>
                <a:path w="486" h="1062" extrusionOk="0">
                  <a:moveTo>
                    <a:pt x="204" y="1"/>
                  </a:moveTo>
                  <a:cubicBezTo>
                    <a:pt x="159" y="46"/>
                    <a:pt x="114" y="113"/>
                    <a:pt x="91" y="181"/>
                  </a:cubicBezTo>
                  <a:cubicBezTo>
                    <a:pt x="57" y="226"/>
                    <a:pt x="35" y="294"/>
                    <a:pt x="23" y="350"/>
                  </a:cubicBezTo>
                  <a:cubicBezTo>
                    <a:pt x="12" y="418"/>
                    <a:pt x="12" y="486"/>
                    <a:pt x="12" y="554"/>
                  </a:cubicBezTo>
                  <a:cubicBezTo>
                    <a:pt x="1" y="666"/>
                    <a:pt x="35" y="779"/>
                    <a:pt x="91" y="892"/>
                  </a:cubicBezTo>
                  <a:cubicBezTo>
                    <a:pt x="125" y="949"/>
                    <a:pt x="159" y="1016"/>
                    <a:pt x="215" y="1061"/>
                  </a:cubicBezTo>
                  <a:cubicBezTo>
                    <a:pt x="272" y="1027"/>
                    <a:pt x="328" y="971"/>
                    <a:pt x="362" y="915"/>
                  </a:cubicBezTo>
                  <a:cubicBezTo>
                    <a:pt x="441" y="791"/>
                    <a:pt x="486" y="655"/>
                    <a:pt x="486" y="508"/>
                  </a:cubicBezTo>
                  <a:cubicBezTo>
                    <a:pt x="475" y="305"/>
                    <a:pt x="373" y="125"/>
                    <a:pt x="204" y="1"/>
                  </a:cubicBezTo>
                  <a:close/>
                </a:path>
              </a:pathLst>
            </a:custGeom>
            <a:solidFill>
              <a:srgbClr val="87325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07" name="Google Shape;207;p2"/>
            <p:cNvSpPr/>
            <p:nvPr/>
          </p:nvSpPr>
          <p:spPr>
            <a:xfrm>
              <a:off x="5513750" y="3334375"/>
              <a:ext cx="15825" cy="13550"/>
            </a:xfrm>
            <a:custGeom>
              <a:avLst/>
              <a:gdLst/>
              <a:ahLst/>
              <a:cxnLst/>
              <a:rect l="l" t="t" r="r" b="b"/>
              <a:pathLst>
                <a:path w="633" h="542" extrusionOk="0">
                  <a:moveTo>
                    <a:pt x="362" y="0"/>
                  </a:moveTo>
                  <a:cubicBezTo>
                    <a:pt x="125" y="0"/>
                    <a:pt x="1" y="294"/>
                    <a:pt x="170" y="463"/>
                  </a:cubicBezTo>
                  <a:cubicBezTo>
                    <a:pt x="224" y="517"/>
                    <a:pt x="291" y="541"/>
                    <a:pt x="357" y="541"/>
                  </a:cubicBezTo>
                  <a:cubicBezTo>
                    <a:pt x="497" y="541"/>
                    <a:pt x="633" y="432"/>
                    <a:pt x="633" y="271"/>
                  </a:cubicBezTo>
                  <a:cubicBezTo>
                    <a:pt x="633" y="124"/>
                    <a:pt x="520" y="0"/>
                    <a:pt x="362"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08" name="Google Shape;208;p2"/>
            <p:cNvSpPr/>
            <p:nvPr/>
          </p:nvSpPr>
          <p:spPr>
            <a:xfrm>
              <a:off x="5539425" y="3377250"/>
              <a:ext cx="15825" cy="13550"/>
            </a:xfrm>
            <a:custGeom>
              <a:avLst/>
              <a:gdLst/>
              <a:ahLst/>
              <a:cxnLst/>
              <a:rect l="l" t="t" r="r" b="b"/>
              <a:pathLst>
                <a:path w="633" h="542" extrusionOk="0">
                  <a:moveTo>
                    <a:pt x="362" y="1"/>
                  </a:moveTo>
                  <a:cubicBezTo>
                    <a:pt x="125" y="1"/>
                    <a:pt x="1" y="294"/>
                    <a:pt x="170" y="463"/>
                  </a:cubicBezTo>
                  <a:cubicBezTo>
                    <a:pt x="228" y="517"/>
                    <a:pt x="296" y="541"/>
                    <a:pt x="362" y="541"/>
                  </a:cubicBezTo>
                  <a:cubicBezTo>
                    <a:pt x="502" y="541"/>
                    <a:pt x="633" y="433"/>
                    <a:pt x="633" y="271"/>
                  </a:cubicBezTo>
                  <a:cubicBezTo>
                    <a:pt x="633" y="125"/>
                    <a:pt x="520" y="1"/>
                    <a:pt x="362"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09" name="Google Shape;209;p2"/>
            <p:cNvSpPr/>
            <p:nvPr/>
          </p:nvSpPr>
          <p:spPr>
            <a:xfrm>
              <a:off x="5556650" y="3342825"/>
              <a:ext cx="15825" cy="13625"/>
            </a:xfrm>
            <a:custGeom>
              <a:avLst/>
              <a:gdLst/>
              <a:ahLst/>
              <a:cxnLst/>
              <a:rect l="l" t="t" r="r" b="b"/>
              <a:pathLst>
                <a:path w="633" h="545" extrusionOk="0">
                  <a:moveTo>
                    <a:pt x="361" y="1"/>
                  </a:moveTo>
                  <a:cubicBezTo>
                    <a:pt x="124" y="1"/>
                    <a:pt x="0" y="294"/>
                    <a:pt x="169" y="464"/>
                  </a:cubicBezTo>
                  <a:cubicBezTo>
                    <a:pt x="225" y="519"/>
                    <a:pt x="294" y="544"/>
                    <a:pt x="361" y="544"/>
                  </a:cubicBezTo>
                  <a:cubicBezTo>
                    <a:pt x="500" y="544"/>
                    <a:pt x="632" y="439"/>
                    <a:pt x="632" y="272"/>
                  </a:cubicBezTo>
                  <a:cubicBezTo>
                    <a:pt x="632" y="125"/>
                    <a:pt x="508" y="1"/>
                    <a:pt x="361"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10" name="Google Shape;210;p2"/>
            <p:cNvSpPr/>
            <p:nvPr/>
          </p:nvSpPr>
          <p:spPr>
            <a:xfrm>
              <a:off x="5582325" y="3394175"/>
              <a:ext cx="15800" cy="13725"/>
            </a:xfrm>
            <a:custGeom>
              <a:avLst/>
              <a:gdLst/>
              <a:ahLst/>
              <a:cxnLst/>
              <a:rect l="l" t="t" r="r" b="b"/>
              <a:pathLst>
                <a:path w="632" h="549" extrusionOk="0">
                  <a:moveTo>
                    <a:pt x="361" y="1"/>
                  </a:moveTo>
                  <a:cubicBezTo>
                    <a:pt x="113" y="1"/>
                    <a:pt x="0" y="294"/>
                    <a:pt x="169" y="463"/>
                  </a:cubicBezTo>
                  <a:cubicBezTo>
                    <a:pt x="225" y="523"/>
                    <a:pt x="294" y="549"/>
                    <a:pt x="361" y="549"/>
                  </a:cubicBezTo>
                  <a:cubicBezTo>
                    <a:pt x="500" y="549"/>
                    <a:pt x="632" y="438"/>
                    <a:pt x="632" y="271"/>
                  </a:cubicBezTo>
                  <a:cubicBezTo>
                    <a:pt x="632" y="125"/>
                    <a:pt x="508" y="1"/>
                    <a:pt x="361"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11" name="Google Shape;211;p2"/>
            <p:cNvSpPr/>
            <p:nvPr/>
          </p:nvSpPr>
          <p:spPr>
            <a:xfrm>
              <a:off x="5625200" y="3342825"/>
              <a:ext cx="15825" cy="13625"/>
            </a:xfrm>
            <a:custGeom>
              <a:avLst/>
              <a:gdLst/>
              <a:ahLst/>
              <a:cxnLst/>
              <a:rect l="l" t="t" r="r" b="b"/>
              <a:pathLst>
                <a:path w="633" h="545" extrusionOk="0">
                  <a:moveTo>
                    <a:pt x="361" y="1"/>
                  </a:moveTo>
                  <a:cubicBezTo>
                    <a:pt x="124" y="1"/>
                    <a:pt x="0" y="294"/>
                    <a:pt x="170" y="464"/>
                  </a:cubicBezTo>
                  <a:cubicBezTo>
                    <a:pt x="225" y="519"/>
                    <a:pt x="294" y="544"/>
                    <a:pt x="361" y="544"/>
                  </a:cubicBezTo>
                  <a:cubicBezTo>
                    <a:pt x="500" y="544"/>
                    <a:pt x="632" y="439"/>
                    <a:pt x="632" y="272"/>
                  </a:cubicBezTo>
                  <a:cubicBezTo>
                    <a:pt x="632" y="125"/>
                    <a:pt x="508" y="1"/>
                    <a:pt x="361"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12" name="Google Shape;212;p2"/>
            <p:cNvSpPr/>
            <p:nvPr/>
          </p:nvSpPr>
          <p:spPr>
            <a:xfrm>
              <a:off x="5453950" y="3342825"/>
              <a:ext cx="15825" cy="13625"/>
            </a:xfrm>
            <a:custGeom>
              <a:avLst/>
              <a:gdLst/>
              <a:ahLst/>
              <a:cxnLst/>
              <a:rect l="l" t="t" r="r" b="b"/>
              <a:pathLst>
                <a:path w="633" h="545" extrusionOk="0">
                  <a:moveTo>
                    <a:pt x="362" y="1"/>
                  </a:moveTo>
                  <a:cubicBezTo>
                    <a:pt x="114" y="1"/>
                    <a:pt x="1" y="294"/>
                    <a:pt x="170" y="464"/>
                  </a:cubicBezTo>
                  <a:cubicBezTo>
                    <a:pt x="226" y="519"/>
                    <a:pt x="294" y="544"/>
                    <a:pt x="362" y="544"/>
                  </a:cubicBezTo>
                  <a:cubicBezTo>
                    <a:pt x="500" y="544"/>
                    <a:pt x="633" y="439"/>
                    <a:pt x="633" y="272"/>
                  </a:cubicBezTo>
                  <a:cubicBezTo>
                    <a:pt x="633" y="125"/>
                    <a:pt x="509" y="1"/>
                    <a:pt x="362"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13" name="Google Shape;213;p2"/>
            <p:cNvSpPr/>
            <p:nvPr/>
          </p:nvSpPr>
          <p:spPr>
            <a:xfrm>
              <a:off x="5830575" y="2880475"/>
              <a:ext cx="15825" cy="13825"/>
            </a:xfrm>
            <a:custGeom>
              <a:avLst/>
              <a:gdLst/>
              <a:ahLst/>
              <a:cxnLst/>
              <a:rect l="l" t="t" r="r" b="b"/>
              <a:pathLst>
                <a:path w="633" h="553" extrusionOk="0">
                  <a:moveTo>
                    <a:pt x="361" y="0"/>
                  </a:moveTo>
                  <a:cubicBezTo>
                    <a:pt x="124" y="0"/>
                    <a:pt x="0" y="294"/>
                    <a:pt x="169" y="474"/>
                  </a:cubicBezTo>
                  <a:cubicBezTo>
                    <a:pt x="224" y="528"/>
                    <a:pt x="290" y="552"/>
                    <a:pt x="356" y="552"/>
                  </a:cubicBezTo>
                  <a:cubicBezTo>
                    <a:pt x="496" y="552"/>
                    <a:pt x="632" y="443"/>
                    <a:pt x="632" y="282"/>
                  </a:cubicBezTo>
                  <a:cubicBezTo>
                    <a:pt x="632" y="124"/>
                    <a:pt x="519" y="0"/>
                    <a:pt x="361"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14" name="Google Shape;214;p2"/>
            <p:cNvSpPr/>
            <p:nvPr/>
          </p:nvSpPr>
          <p:spPr>
            <a:xfrm>
              <a:off x="5847775" y="2932075"/>
              <a:ext cx="15825" cy="13575"/>
            </a:xfrm>
            <a:custGeom>
              <a:avLst/>
              <a:gdLst/>
              <a:ahLst/>
              <a:cxnLst/>
              <a:rect l="l" t="t" r="r" b="b"/>
              <a:pathLst>
                <a:path w="633" h="543" extrusionOk="0">
                  <a:moveTo>
                    <a:pt x="380" y="0"/>
                  </a:moveTo>
                  <a:cubicBezTo>
                    <a:pt x="374" y="0"/>
                    <a:pt x="368" y="1"/>
                    <a:pt x="362" y="1"/>
                  </a:cubicBezTo>
                  <a:cubicBezTo>
                    <a:pt x="125" y="1"/>
                    <a:pt x="0" y="283"/>
                    <a:pt x="170" y="464"/>
                  </a:cubicBezTo>
                  <a:cubicBezTo>
                    <a:pt x="224" y="518"/>
                    <a:pt x="291" y="542"/>
                    <a:pt x="357" y="542"/>
                  </a:cubicBezTo>
                  <a:cubicBezTo>
                    <a:pt x="497" y="542"/>
                    <a:pt x="632" y="433"/>
                    <a:pt x="632" y="272"/>
                  </a:cubicBezTo>
                  <a:cubicBezTo>
                    <a:pt x="632" y="121"/>
                    <a:pt x="519" y="0"/>
                    <a:pt x="380"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15" name="Google Shape;215;p2"/>
            <p:cNvSpPr/>
            <p:nvPr/>
          </p:nvSpPr>
          <p:spPr>
            <a:xfrm>
              <a:off x="5978100" y="3137875"/>
              <a:ext cx="14275" cy="13575"/>
            </a:xfrm>
            <a:custGeom>
              <a:avLst/>
              <a:gdLst/>
              <a:ahLst/>
              <a:cxnLst/>
              <a:rect l="l" t="t" r="r" b="b"/>
              <a:pathLst>
                <a:path w="571" h="543" extrusionOk="0">
                  <a:moveTo>
                    <a:pt x="283" y="1"/>
                  </a:moveTo>
                  <a:cubicBezTo>
                    <a:pt x="153" y="1"/>
                    <a:pt x="23" y="86"/>
                    <a:pt x="12" y="255"/>
                  </a:cubicBezTo>
                  <a:cubicBezTo>
                    <a:pt x="1" y="447"/>
                    <a:pt x="145" y="543"/>
                    <a:pt x="287" y="543"/>
                  </a:cubicBezTo>
                  <a:cubicBezTo>
                    <a:pt x="430" y="543"/>
                    <a:pt x="571" y="447"/>
                    <a:pt x="554" y="255"/>
                  </a:cubicBezTo>
                  <a:cubicBezTo>
                    <a:pt x="542" y="86"/>
                    <a:pt x="413" y="1"/>
                    <a:pt x="283"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16" name="Google Shape;216;p2"/>
            <p:cNvSpPr/>
            <p:nvPr/>
          </p:nvSpPr>
          <p:spPr>
            <a:xfrm>
              <a:off x="5873525" y="3154675"/>
              <a:ext cx="15750" cy="13550"/>
            </a:xfrm>
            <a:custGeom>
              <a:avLst/>
              <a:gdLst/>
              <a:ahLst/>
              <a:cxnLst/>
              <a:rect l="l" t="t" r="r" b="b"/>
              <a:pathLst>
                <a:path w="630" h="542" extrusionOk="0">
                  <a:moveTo>
                    <a:pt x="345" y="0"/>
                  </a:moveTo>
                  <a:cubicBezTo>
                    <a:pt x="106" y="0"/>
                    <a:pt x="1" y="286"/>
                    <a:pt x="167" y="463"/>
                  </a:cubicBezTo>
                  <a:cubicBezTo>
                    <a:pt x="221" y="517"/>
                    <a:pt x="288" y="541"/>
                    <a:pt x="354" y="541"/>
                  </a:cubicBezTo>
                  <a:cubicBezTo>
                    <a:pt x="494" y="541"/>
                    <a:pt x="629" y="432"/>
                    <a:pt x="629" y="271"/>
                  </a:cubicBezTo>
                  <a:cubicBezTo>
                    <a:pt x="629" y="113"/>
                    <a:pt x="505" y="0"/>
                    <a:pt x="358" y="0"/>
                  </a:cubicBezTo>
                  <a:cubicBezTo>
                    <a:pt x="354" y="0"/>
                    <a:pt x="349" y="0"/>
                    <a:pt x="345"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17" name="Google Shape;217;p2"/>
            <p:cNvSpPr/>
            <p:nvPr/>
          </p:nvSpPr>
          <p:spPr>
            <a:xfrm>
              <a:off x="5745100" y="3394175"/>
              <a:ext cx="15800" cy="13600"/>
            </a:xfrm>
            <a:custGeom>
              <a:avLst/>
              <a:gdLst/>
              <a:ahLst/>
              <a:cxnLst/>
              <a:rect l="l" t="t" r="r" b="b"/>
              <a:pathLst>
                <a:path w="632" h="544" extrusionOk="0">
                  <a:moveTo>
                    <a:pt x="361" y="1"/>
                  </a:moveTo>
                  <a:cubicBezTo>
                    <a:pt x="113" y="1"/>
                    <a:pt x="0" y="294"/>
                    <a:pt x="169" y="463"/>
                  </a:cubicBezTo>
                  <a:cubicBezTo>
                    <a:pt x="225" y="519"/>
                    <a:pt x="294" y="544"/>
                    <a:pt x="361" y="544"/>
                  </a:cubicBezTo>
                  <a:cubicBezTo>
                    <a:pt x="499" y="544"/>
                    <a:pt x="632" y="438"/>
                    <a:pt x="632" y="271"/>
                  </a:cubicBezTo>
                  <a:cubicBezTo>
                    <a:pt x="632" y="125"/>
                    <a:pt x="508" y="1"/>
                    <a:pt x="361"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18" name="Google Shape;218;p2"/>
            <p:cNvSpPr/>
            <p:nvPr/>
          </p:nvSpPr>
          <p:spPr>
            <a:xfrm>
              <a:off x="5935650" y="3222950"/>
              <a:ext cx="13700" cy="13550"/>
            </a:xfrm>
            <a:custGeom>
              <a:avLst/>
              <a:gdLst/>
              <a:ahLst/>
              <a:cxnLst/>
              <a:rect l="l" t="t" r="r" b="b"/>
              <a:pathLst>
                <a:path w="548" h="542" extrusionOk="0">
                  <a:moveTo>
                    <a:pt x="269" y="0"/>
                  </a:moveTo>
                  <a:cubicBezTo>
                    <a:pt x="133" y="0"/>
                    <a:pt x="1" y="90"/>
                    <a:pt x="6" y="271"/>
                  </a:cubicBezTo>
                  <a:cubicBezTo>
                    <a:pt x="6" y="451"/>
                    <a:pt x="142" y="542"/>
                    <a:pt x="277" y="542"/>
                  </a:cubicBezTo>
                  <a:cubicBezTo>
                    <a:pt x="412" y="542"/>
                    <a:pt x="548" y="451"/>
                    <a:pt x="548" y="271"/>
                  </a:cubicBezTo>
                  <a:cubicBezTo>
                    <a:pt x="542" y="90"/>
                    <a:pt x="404" y="0"/>
                    <a:pt x="269"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19" name="Google Shape;219;p2"/>
            <p:cNvSpPr/>
            <p:nvPr/>
          </p:nvSpPr>
          <p:spPr>
            <a:xfrm>
              <a:off x="5704475" y="3369150"/>
              <a:ext cx="13550" cy="12500"/>
            </a:xfrm>
            <a:custGeom>
              <a:avLst/>
              <a:gdLst/>
              <a:ahLst/>
              <a:cxnLst/>
              <a:rect l="l" t="t" r="r" b="b"/>
              <a:pathLst>
                <a:path w="542" h="500" extrusionOk="0">
                  <a:moveTo>
                    <a:pt x="271" y="0"/>
                  </a:moveTo>
                  <a:cubicBezTo>
                    <a:pt x="141" y="0"/>
                    <a:pt x="11" y="82"/>
                    <a:pt x="0" y="246"/>
                  </a:cubicBezTo>
                  <a:cubicBezTo>
                    <a:pt x="11" y="415"/>
                    <a:pt x="141" y="499"/>
                    <a:pt x="271" y="499"/>
                  </a:cubicBezTo>
                  <a:cubicBezTo>
                    <a:pt x="401" y="499"/>
                    <a:pt x="530" y="415"/>
                    <a:pt x="542" y="246"/>
                  </a:cubicBezTo>
                  <a:cubicBezTo>
                    <a:pt x="530" y="82"/>
                    <a:pt x="401" y="0"/>
                    <a:pt x="271"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20" name="Google Shape;220;p2"/>
            <p:cNvSpPr/>
            <p:nvPr/>
          </p:nvSpPr>
          <p:spPr>
            <a:xfrm>
              <a:off x="5796150" y="2914875"/>
              <a:ext cx="16100" cy="13550"/>
            </a:xfrm>
            <a:custGeom>
              <a:avLst/>
              <a:gdLst/>
              <a:ahLst/>
              <a:cxnLst/>
              <a:rect l="l" t="t" r="r" b="b"/>
              <a:pathLst>
                <a:path w="644" h="542" extrusionOk="0">
                  <a:moveTo>
                    <a:pt x="373" y="1"/>
                  </a:moveTo>
                  <a:cubicBezTo>
                    <a:pt x="125" y="1"/>
                    <a:pt x="0" y="294"/>
                    <a:pt x="181" y="463"/>
                  </a:cubicBezTo>
                  <a:cubicBezTo>
                    <a:pt x="235" y="518"/>
                    <a:pt x="302" y="542"/>
                    <a:pt x="368" y="542"/>
                  </a:cubicBezTo>
                  <a:cubicBezTo>
                    <a:pt x="508" y="542"/>
                    <a:pt x="644" y="433"/>
                    <a:pt x="644" y="272"/>
                  </a:cubicBezTo>
                  <a:cubicBezTo>
                    <a:pt x="644" y="125"/>
                    <a:pt x="520" y="1"/>
                    <a:pt x="373"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21" name="Google Shape;221;p2"/>
            <p:cNvSpPr/>
            <p:nvPr/>
          </p:nvSpPr>
          <p:spPr>
            <a:xfrm>
              <a:off x="5616450" y="2854800"/>
              <a:ext cx="15825" cy="13600"/>
            </a:xfrm>
            <a:custGeom>
              <a:avLst/>
              <a:gdLst/>
              <a:ahLst/>
              <a:cxnLst/>
              <a:rect l="l" t="t" r="r" b="b"/>
              <a:pathLst>
                <a:path w="633" h="544" extrusionOk="0">
                  <a:moveTo>
                    <a:pt x="373" y="0"/>
                  </a:moveTo>
                  <a:cubicBezTo>
                    <a:pt x="125" y="0"/>
                    <a:pt x="0" y="294"/>
                    <a:pt x="170" y="463"/>
                  </a:cubicBezTo>
                  <a:cubicBezTo>
                    <a:pt x="225" y="518"/>
                    <a:pt x="294" y="544"/>
                    <a:pt x="362" y="544"/>
                  </a:cubicBezTo>
                  <a:cubicBezTo>
                    <a:pt x="500" y="544"/>
                    <a:pt x="632" y="438"/>
                    <a:pt x="632" y="271"/>
                  </a:cubicBezTo>
                  <a:cubicBezTo>
                    <a:pt x="632" y="124"/>
                    <a:pt x="520" y="0"/>
                    <a:pt x="373"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22" name="Google Shape;222;p2"/>
            <p:cNvSpPr/>
            <p:nvPr/>
          </p:nvSpPr>
          <p:spPr>
            <a:xfrm>
              <a:off x="6741200" y="3904500"/>
              <a:ext cx="83250" cy="83525"/>
            </a:xfrm>
            <a:custGeom>
              <a:avLst/>
              <a:gdLst/>
              <a:ahLst/>
              <a:cxnLst/>
              <a:rect l="l" t="t" r="r" b="b"/>
              <a:pathLst>
                <a:path w="3330" h="3341" extrusionOk="0">
                  <a:moveTo>
                    <a:pt x="305" y="1"/>
                  </a:moveTo>
                  <a:cubicBezTo>
                    <a:pt x="215" y="125"/>
                    <a:pt x="147" y="226"/>
                    <a:pt x="1" y="260"/>
                  </a:cubicBezTo>
                  <a:cubicBezTo>
                    <a:pt x="937" y="1140"/>
                    <a:pt x="1219" y="1772"/>
                    <a:pt x="1885" y="2393"/>
                  </a:cubicBezTo>
                  <a:cubicBezTo>
                    <a:pt x="2133" y="2619"/>
                    <a:pt x="2664" y="2946"/>
                    <a:pt x="2664" y="3341"/>
                  </a:cubicBezTo>
                  <a:lnTo>
                    <a:pt x="3329" y="2856"/>
                  </a:lnTo>
                  <a:cubicBezTo>
                    <a:pt x="2167" y="2066"/>
                    <a:pt x="1253" y="1084"/>
                    <a:pt x="305" y="1"/>
                  </a:cubicBezTo>
                  <a:close/>
                </a:path>
              </a:pathLst>
            </a:custGeom>
            <a:solidFill>
              <a:srgbClr val="A5B57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23" name="Google Shape;223;p2"/>
            <p:cNvSpPr/>
            <p:nvPr/>
          </p:nvSpPr>
          <p:spPr>
            <a:xfrm>
              <a:off x="6350475" y="3781800"/>
              <a:ext cx="412475" cy="137400"/>
            </a:xfrm>
            <a:custGeom>
              <a:avLst/>
              <a:gdLst/>
              <a:ahLst/>
              <a:cxnLst/>
              <a:rect l="l" t="t" r="r" b="b"/>
              <a:pathLst>
                <a:path w="16499" h="5496" extrusionOk="0">
                  <a:moveTo>
                    <a:pt x="5101" y="1"/>
                  </a:moveTo>
                  <a:cubicBezTo>
                    <a:pt x="4898" y="1"/>
                    <a:pt x="4695" y="4"/>
                    <a:pt x="4492" y="11"/>
                  </a:cubicBezTo>
                  <a:cubicBezTo>
                    <a:pt x="2833" y="79"/>
                    <a:pt x="599" y="677"/>
                    <a:pt x="1" y="2505"/>
                  </a:cubicBezTo>
                  <a:cubicBezTo>
                    <a:pt x="568" y="1938"/>
                    <a:pt x="1346" y="1624"/>
                    <a:pt x="2152" y="1624"/>
                  </a:cubicBezTo>
                  <a:cubicBezTo>
                    <a:pt x="2179" y="1624"/>
                    <a:pt x="2207" y="1624"/>
                    <a:pt x="2235" y="1625"/>
                  </a:cubicBezTo>
                  <a:cubicBezTo>
                    <a:pt x="3646" y="1693"/>
                    <a:pt x="5034" y="2415"/>
                    <a:pt x="6388" y="2708"/>
                  </a:cubicBezTo>
                  <a:cubicBezTo>
                    <a:pt x="7708" y="3013"/>
                    <a:pt x="8961" y="3555"/>
                    <a:pt x="10281" y="3859"/>
                  </a:cubicBezTo>
                  <a:cubicBezTo>
                    <a:pt x="11477" y="4119"/>
                    <a:pt x="12797" y="4412"/>
                    <a:pt x="13993" y="4875"/>
                  </a:cubicBezTo>
                  <a:cubicBezTo>
                    <a:pt x="14716" y="5134"/>
                    <a:pt x="15596" y="5462"/>
                    <a:pt x="16374" y="5462"/>
                  </a:cubicBezTo>
                  <a:lnTo>
                    <a:pt x="16498" y="5495"/>
                  </a:lnTo>
                  <a:cubicBezTo>
                    <a:pt x="16498" y="5462"/>
                    <a:pt x="16476" y="5428"/>
                    <a:pt x="16476" y="5394"/>
                  </a:cubicBezTo>
                  <a:cubicBezTo>
                    <a:pt x="15528" y="2776"/>
                    <a:pt x="12910" y="1230"/>
                    <a:pt x="10371" y="643"/>
                  </a:cubicBezTo>
                  <a:cubicBezTo>
                    <a:pt x="8650" y="259"/>
                    <a:pt x="6874" y="1"/>
                    <a:pt x="5101" y="1"/>
                  </a:cubicBezTo>
                  <a:close/>
                </a:path>
              </a:pathLst>
            </a:custGeom>
            <a:solidFill>
              <a:srgbClr val="96BD6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24" name="Google Shape;224;p2"/>
            <p:cNvSpPr/>
            <p:nvPr/>
          </p:nvSpPr>
          <p:spPr>
            <a:xfrm>
              <a:off x="6389125" y="3806325"/>
              <a:ext cx="371850" cy="108925"/>
            </a:xfrm>
            <a:custGeom>
              <a:avLst/>
              <a:gdLst/>
              <a:ahLst/>
              <a:cxnLst/>
              <a:rect l="l" t="t" r="r" b="b"/>
              <a:pathLst>
                <a:path w="14874" h="4357" extrusionOk="0">
                  <a:moveTo>
                    <a:pt x="2427" y="1"/>
                  </a:moveTo>
                  <a:cubicBezTo>
                    <a:pt x="2055" y="35"/>
                    <a:pt x="1716" y="68"/>
                    <a:pt x="1411" y="102"/>
                  </a:cubicBezTo>
                  <a:cubicBezTo>
                    <a:pt x="1152" y="136"/>
                    <a:pt x="904" y="193"/>
                    <a:pt x="655" y="272"/>
                  </a:cubicBezTo>
                  <a:lnTo>
                    <a:pt x="1" y="452"/>
                  </a:lnTo>
                  <a:lnTo>
                    <a:pt x="667" y="317"/>
                  </a:lnTo>
                  <a:cubicBezTo>
                    <a:pt x="915" y="249"/>
                    <a:pt x="1174" y="215"/>
                    <a:pt x="1434" y="204"/>
                  </a:cubicBezTo>
                  <a:lnTo>
                    <a:pt x="2427" y="147"/>
                  </a:lnTo>
                  <a:lnTo>
                    <a:pt x="3612" y="215"/>
                  </a:lnTo>
                  <a:cubicBezTo>
                    <a:pt x="4029" y="272"/>
                    <a:pt x="4469" y="351"/>
                    <a:pt x="4921" y="418"/>
                  </a:cubicBezTo>
                  <a:cubicBezTo>
                    <a:pt x="5372" y="520"/>
                    <a:pt x="5835" y="599"/>
                    <a:pt x="6297" y="734"/>
                  </a:cubicBezTo>
                  <a:cubicBezTo>
                    <a:pt x="6771" y="881"/>
                    <a:pt x="7245" y="994"/>
                    <a:pt x="7708" y="1163"/>
                  </a:cubicBezTo>
                  <a:cubicBezTo>
                    <a:pt x="8656" y="1456"/>
                    <a:pt x="9581" y="1772"/>
                    <a:pt x="10450" y="2100"/>
                  </a:cubicBezTo>
                  <a:cubicBezTo>
                    <a:pt x="10868" y="2280"/>
                    <a:pt x="11319" y="2393"/>
                    <a:pt x="11691" y="2585"/>
                  </a:cubicBezTo>
                  <a:lnTo>
                    <a:pt x="12763" y="3093"/>
                  </a:lnTo>
                  <a:cubicBezTo>
                    <a:pt x="13068" y="3228"/>
                    <a:pt x="13361" y="3386"/>
                    <a:pt x="13643" y="3555"/>
                  </a:cubicBezTo>
                  <a:cubicBezTo>
                    <a:pt x="13903" y="3713"/>
                    <a:pt x="14129" y="3849"/>
                    <a:pt x="14309" y="3973"/>
                  </a:cubicBezTo>
                  <a:cubicBezTo>
                    <a:pt x="14501" y="4086"/>
                    <a:pt x="14693" y="4210"/>
                    <a:pt x="14873" y="4356"/>
                  </a:cubicBezTo>
                  <a:cubicBezTo>
                    <a:pt x="14704" y="4198"/>
                    <a:pt x="14524" y="4063"/>
                    <a:pt x="14343" y="3928"/>
                  </a:cubicBezTo>
                  <a:cubicBezTo>
                    <a:pt x="14163" y="3792"/>
                    <a:pt x="13948" y="3646"/>
                    <a:pt x="13700" y="3476"/>
                  </a:cubicBezTo>
                  <a:cubicBezTo>
                    <a:pt x="13429" y="3273"/>
                    <a:pt x="13136" y="3104"/>
                    <a:pt x="12842" y="2946"/>
                  </a:cubicBezTo>
                  <a:lnTo>
                    <a:pt x="11770" y="2393"/>
                  </a:lnTo>
                  <a:cubicBezTo>
                    <a:pt x="11364" y="2201"/>
                    <a:pt x="10958" y="2021"/>
                    <a:pt x="10540" y="1874"/>
                  </a:cubicBezTo>
                  <a:cubicBezTo>
                    <a:pt x="9671" y="1535"/>
                    <a:pt x="8746" y="1197"/>
                    <a:pt x="7798" y="892"/>
                  </a:cubicBezTo>
                  <a:cubicBezTo>
                    <a:pt x="7324" y="734"/>
                    <a:pt x="6862" y="610"/>
                    <a:pt x="6376" y="486"/>
                  </a:cubicBezTo>
                  <a:cubicBezTo>
                    <a:pt x="5891" y="362"/>
                    <a:pt x="5417" y="283"/>
                    <a:pt x="4966" y="181"/>
                  </a:cubicBezTo>
                  <a:cubicBezTo>
                    <a:pt x="4503" y="114"/>
                    <a:pt x="4052" y="57"/>
                    <a:pt x="3634" y="23"/>
                  </a:cubicBezTo>
                  <a:lnTo>
                    <a:pt x="2427" y="1"/>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25" name="Google Shape;225;p2"/>
            <p:cNvSpPr/>
            <p:nvPr/>
          </p:nvSpPr>
          <p:spPr>
            <a:xfrm>
              <a:off x="6509600" y="3788000"/>
              <a:ext cx="35575" cy="31900"/>
            </a:xfrm>
            <a:custGeom>
              <a:avLst/>
              <a:gdLst/>
              <a:ahLst/>
              <a:cxnLst/>
              <a:rect l="l" t="t" r="r" b="b"/>
              <a:pathLst>
                <a:path w="1423" h="1276" extrusionOk="0">
                  <a:moveTo>
                    <a:pt x="12" y="0"/>
                  </a:moveTo>
                  <a:lnTo>
                    <a:pt x="0" y="23"/>
                  </a:lnTo>
                  <a:cubicBezTo>
                    <a:pt x="0" y="23"/>
                    <a:pt x="79" y="102"/>
                    <a:pt x="215" y="226"/>
                  </a:cubicBezTo>
                  <a:cubicBezTo>
                    <a:pt x="361" y="361"/>
                    <a:pt x="553" y="486"/>
                    <a:pt x="745" y="643"/>
                  </a:cubicBezTo>
                  <a:cubicBezTo>
                    <a:pt x="824" y="711"/>
                    <a:pt x="903" y="790"/>
                    <a:pt x="982" y="869"/>
                  </a:cubicBezTo>
                  <a:cubicBezTo>
                    <a:pt x="1061" y="937"/>
                    <a:pt x="1129" y="1005"/>
                    <a:pt x="1185" y="1061"/>
                  </a:cubicBezTo>
                  <a:cubicBezTo>
                    <a:pt x="1219" y="1084"/>
                    <a:pt x="1241" y="1106"/>
                    <a:pt x="1264" y="1140"/>
                  </a:cubicBezTo>
                  <a:cubicBezTo>
                    <a:pt x="1287" y="1163"/>
                    <a:pt x="1309" y="1185"/>
                    <a:pt x="1332" y="1208"/>
                  </a:cubicBezTo>
                  <a:cubicBezTo>
                    <a:pt x="1366" y="1253"/>
                    <a:pt x="1388" y="1275"/>
                    <a:pt x="1388" y="1275"/>
                  </a:cubicBezTo>
                  <a:lnTo>
                    <a:pt x="1422" y="1275"/>
                  </a:lnTo>
                  <a:cubicBezTo>
                    <a:pt x="1422" y="1242"/>
                    <a:pt x="1422" y="1219"/>
                    <a:pt x="1422" y="1185"/>
                  </a:cubicBezTo>
                  <a:cubicBezTo>
                    <a:pt x="1422" y="1106"/>
                    <a:pt x="1399" y="1027"/>
                    <a:pt x="1366" y="948"/>
                  </a:cubicBezTo>
                  <a:cubicBezTo>
                    <a:pt x="1320" y="847"/>
                    <a:pt x="1264" y="745"/>
                    <a:pt x="1174" y="666"/>
                  </a:cubicBezTo>
                  <a:cubicBezTo>
                    <a:pt x="1084" y="587"/>
                    <a:pt x="971" y="519"/>
                    <a:pt x="869" y="463"/>
                  </a:cubicBezTo>
                  <a:cubicBezTo>
                    <a:pt x="643" y="339"/>
                    <a:pt x="429" y="237"/>
                    <a:pt x="271" y="158"/>
                  </a:cubicBezTo>
                  <a:cubicBezTo>
                    <a:pt x="113" y="68"/>
                    <a:pt x="12" y="0"/>
                    <a:pt x="12" y="0"/>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26" name="Google Shape;226;p2"/>
            <p:cNvSpPr/>
            <p:nvPr/>
          </p:nvSpPr>
          <p:spPr>
            <a:xfrm>
              <a:off x="6463900" y="3816775"/>
              <a:ext cx="60675" cy="9325"/>
            </a:xfrm>
            <a:custGeom>
              <a:avLst/>
              <a:gdLst/>
              <a:ahLst/>
              <a:cxnLst/>
              <a:rect l="l" t="t" r="r" b="b"/>
              <a:pathLst>
                <a:path w="2427" h="373" extrusionOk="0">
                  <a:moveTo>
                    <a:pt x="2302" y="0"/>
                  </a:moveTo>
                  <a:cubicBezTo>
                    <a:pt x="2234" y="0"/>
                    <a:pt x="2133" y="0"/>
                    <a:pt x="2020" y="23"/>
                  </a:cubicBezTo>
                  <a:cubicBezTo>
                    <a:pt x="1907" y="34"/>
                    <a:pt x="1772" y="34"/>
                    <a:pt x="1636" y="68"/>
                  </a:cubicBezTo>
                  <a:cubicBezTo>
                    <a:pt x="1501" y="102"/>
                    <a:pt x="1354" y="124"/>
                    <a:pt x="1208" y="147"/>
                  </a:cubicBezTo>
                  <a:cubicBezTo>
                    <a:pt x="1033" y="169"/>
                    <a:pt x="853" y="181"/>
                    <a:pt x="675" y="181"/>
                  </a:cubicBezTo>
                  <a:cubicBezTo>
                    <a:pt x="577" y="181"/>
                    <a:pt x="480" y="178"/>
                    <a:pt x="384" y="170"/>
                  </a:cubicBezTo>
                  <a:cubicBezTo>
                    <a:pt x="282" y="170"/>
                    <a:pt x="192" y="158"/>
                    <a:pt x="102" y="136"/>
                  </a:cubicBezTo>
                  <a:cubicBezTo>
                    <a:pt x="34" y="113"/>
                    <a:pt x="0" y="113"/>
                    <a:pt x="0" y="113"/>
                  </a:cubicBezTo>
                  <a:lnTo>
                    <a:pt x="0" y="147"/>
                  </a:lnTo>
                  <a:lnTo>
                    <a:pt x="102" y="181"/>
                  </a:lnTo>
                  <a:cubicBezTo>
                    <a:pt x="181" y="215"/>
                    <a:pt x="271" y="249"/>
                    <a:pt x="361" y="271"/>
                  </a:cubicBezTo>
                  <a:cubicBezTo>
                    <a:pt x="643" y="339"/>
                    <a:pt x="937" y="373"/>
                    <a:pt x="1230" y="373"/>
                  </a:cubicBezTo>
                  <a:cubicBezTo>
                    <a:pt x="1377" y="373"/>
                    <a:pt x="1535" y="373"/>
                    <a:pt x="1693" y="350"/>
                  </a:cubicBezTo>
                  <a:cubicBezTo>
                    <a:pt x="1828" y="328"/>
                    <a:pt x="1952" y="294"/>
                    <a:pt x="2076" y="237"/>
                  </a:cubicBezTo>
                  <a:cubicBezTo>
                    <a:pt x="2201" y="181"/>
                    <a:pt x="2325" y="113"/>
                    <a:pt x="2426" y="23"/>
                  </a:cubicBezTo>
                  <a:lnTo>
                    <a:pt x="2415" y="0"/>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27" name="Google Shape;227;p2"/>
            <p:cNvSpPr/>
            <p:nvPr/>
          </p:nvSpPr>
          <p:spPr>
            <a:xfrm>
              <a:off x="6442175" y="3793350"/>
              <a:ext cx="16950" cy="15550"/>
            </a:xfrm>
            <a:custGeom>
              <a:avLst/>
              <a:gdLst/>
              <a:ahLst/>
              <a:cxnLst/>
              <a:rect l="l" t="t" r="r" b="b"/>
              <a:pathLst>
                <a:path w="678" h="622" extrusionOk="0">
                  <a:moveTo>
                    <a:pt x="0" y="1"/>
                  </a:moveTo>
                  <a:lnTo>
                    <a:pt x="0" y="1"/>
                  </a:lnTo>
                  <a:cubicBezTo>
                    <a:pt x="102" y="80"/>
                    <a:pt x="203" y="181"/>
                    <a:pt x="294" y="283"/>
                  </a:cubicBezTo>
                  <a:cubicBezTo>
                    <a:pt x="350" y="350"/>
                    <a:pt x="384" y="418"/>
                    <a:pt x="407" y="497"/>
                  </a:cubicBezTo>
                  <a:cubicBezTo>
                    <a:pt x="407" y="508"/>
                    <a:pt x="407" y="565"/>
                    <a:pt x="407" y="576"/>
                  </a:cubicBezTo>
                  <a:lnTo>
                    <a:pt x="407" y="621"/>
                  </a:lnTo>
                  <a:lnTo>
                    <a:pt x="677" y="565"/>
                  </a:lnTo>
                  <a:lnTo>
                    <a:pt x="666" y="531"/>
                  </a:lnTo>
                  <a:cubicBezTo>
                    <a:pt x="655" y="497"/>
                    <a:pt x="644" y="463"/>
                    <a:pt x="632" y="429"/>
                  </a:cubicBezTo>
                  <a:cubicBezTo>
                    <a:pt x="565" y="328"/>
                    <a:pt x="486" y="249"/>
                    <a:pt x="395" y="181"/>
                  </a:cubicBezTo>
                  <a:cubicBezTo>
                    <a:pt x="271" y="102"/>
                    <a:pt x="136" y="46"/>
                    <a:pt x="0" y="1"/>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28" name="Google Shape;228;p2"/>
            <p:cNvSpPr/>
            <p:nvPr/>
          </p:nvSpPr>
          <p:spPr>
            <a:xfrm>
              <a:off x="6551350" y="3833425"/>
              <a:ext cx="46000" cy="19800"/>
            </a:xfrm>
            <a:custGeom>
              <a:avLst/>
              <a:gdLst/>
              <a:ahLst/>
              <a:cxnLst/>
              <a:rect l="l" t="t" r="r" b="b"/>
              <a:pathLst>
                <a:path w="1840" h="792" extrusionOk="0">
                  <a:moveTo>
                    <a:pt x="1614" y="0"/>
                  </a:moveTo>
                  <a:lnTo>
                    <a:pt x="1569" y="68"/>
                  </a:lnTo>
                  <a:cubicBezTo>
                    <a:pt x="1535" y="124"/>
                    <a:pt x="1490" y="181"/>
                    <a:pt x="1445" y="226"/>
                  </a:cubicBezTo>
                  <a:cubicBezTo>
                    <a:pt x="1377" y="293"/>
                    <a:pt x="1309" y="350"/>
                    <a:pt x="1219" y="395"/>
                  </a:cubicBezTo>
                  <a:cubicBezTo>
                    <a:pt x="1129" y="451"/>
                    <a:pt x="1027" y="508"/>
                    <a:pt x="926" y="553"/>
                  </a:cubicBezTo>
                  <a:cubicBezTo>
                    <a:pt x="621" y="666"/>
                    <a:pt x="316" y="745"/>
                    <a:pt x="0" y="790"/>
                  </a:cubicBezTo>
                  <a:cubicBezTo>
                    <a:pt x="34" y="791"/>
                    <a:pt x="68" y="792"/>
                    <a:pt x="102" y="792"/>
                  </a:cubicBezTo>
                  <a:cubicBezTo>
                    <a:pt x="395" y="792"/>
                    <a:pt x="687" y="749"/>
                    <a:pt x="971" y="688"/>
                  </a:cubicBezTo>
                  <a:cubicBezTo>
                    <a:pt x="1084" y="655"/>
                    <a:pt x="1196" y="609"/>
                    <a:pt x="1309" y="564"/>
                  </a:cubicBezTo>
                  <a:cubicBezTo>
                    <a:pt x="1422" y="519"/>
                    <a:pt x="1524" y="463"/>
                    <a:pt x="1614" y="395"/>
                  </a:cubicBezTo>
                  <a:cubicBezTo>
                    <a:pt x="1670" y="350"/>
                    <a:pt x="1727" y="293"/>
                    <a:pt x="1783" y="237"/>
                  </a:cubicBezTo>
                  <a:lnTo>
                    <a:pt x="1840" y="169"/>
                  </a:lnTo>
                  <a:lnTo>
                    <a:pt x="1614" y="0"/>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29" name="Google Shape;229;p2"/>
            <p:cNvSpPr/>
            <p:nvPr/>
          </p:nvSpPr>
          <p:spPr>
            <a:xfrm>
              <a:off x="6585200" y="3836225"/>
              <a:ext cx="18925" cy="19225"/>
            </a:xfrm>
            <a:custGeom>
              <a:avLst/>
              <a:gdLst/>
              <a:ahLst/>
              <a:cxnLst/>
              <a:rect l="l" t="t" r="r" b="b"/>
              <a:pathLst>
                <a:path w="757" h="769" extrusionOk="0">
                  <a:moveTo>
                    <a:pt x="497" y="1"/>
                  </a:moveTo>
                  <a:cubicBezTo>
                    <a:pt x="497" y="1"/>
                    <a:pt x="486" y="57"/>
                    <a:pt x="452" y="148"/>
                  </a:cubicBezTo>
                  <a:cubicBezTo>
                    <a:pt x="429" y="249"/>
                    <a:pt x="384" y="339"/>
                    <a:pt x="328" y="430"/>
                  </a:cubicBezTo>
                  <a:cubicBezTo>
                    <a:pt x="271" y="520"/>
                    <a:pt x="204" y="599"/>
                    <a:pt x="113" y="667"/>
                  </a:cubicBezTo>
                  <a:lnTo>
                    <a:pt x="0" y="768"/>
                  </a:lnTo>
                  <a:lnTo>
                    <a:pt x="136" y="700"/>
                  </a:lnTo>
                  <a:cubicBezTo>
                    <a:pt x="249" y="655"/>
                    <a:pt x="350" y="599"/>
                    <a:pt x="429" y="520"/>
                  </a:cubicBezTo>
                  <a:cubicBezTo>
                    <a:pt x="519" y="441"/>
                    <a:pt x="598" y="339"/>
                    <a:pt x="677" y="238"/>
                  </a:cubicBezTo>
                  <a:lnTo>
                    <a:pt x="756" y="114"/>
                  </a:lnTo>
                  <a:lnTo>
                    <a:pt x="497" y="1"/>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0" name="Google Shape;230;p2"/>
            <p:cNvSpPr/>
            <p:nvPr/>
          </p:nvSpPr>
          <p:spPr>
            <a:xfrm>
              <a:off x="6610300" y="3818750"/>
              <a:ext cx="9900" cy="23725"/>
            </a:xfrm>
            <a:custGeom>
              <a:avLst/>
              <a:gdLst/>
              <a:ahLst/>
              <a:cxnLst/>
              <a:rect l="l" t="t" r="r" b="b"/>
              <a:pathLst>
                <a:path w="396" h="949" extrusionOk="0">
                  <a:moveTo>
                    <a:pt x="1" y="0"/>
                  </a:moveTo>
                  <a:lnTo>
                    <a:pt x="1" y="0"/>
                  </a:lnTo>
                  <a:cubicBezTo>
                    <a:pt x="57" y="147"/>
                    <a:pt x="114" y="305"/>
                    <a:pt x="147" y="463"/>
                  </a:cubicBezTo>
                  <a:cubicBezTo>
                    <a:pt x="159" y="564"/>
                    <a:pt x="159" y="666"/>
                    <a:pt x="147" y="768"/>
                  </a:cubicBezTo>
                  <a:lnTo>
                    <a:pt x="114" y="926"/>
                  </a:lnTo>
                  <a:lnTo>
                    <a:pt x="396" y="948"/>
                  </a:lnTo>
                  <a:cubicBezTo>
                    <a:pt x="396" y="948"/>
                    <a:pt x="384" y="880"/>
                    <a:pt x="384" y="790"/>
                  </a:cubicBezTo>
                  <a:cubicBezTo>
                    <a:pt x="373" y="666"/>
                    <a:pt x="339" y="542"/>
                    <a:pt x="283" y="418"/>
                  </a:cubicBezTo>
                  <a:cubicBezTo>
                    <a:pt x="204" y="271"/>
                    <a:pt x="102" y="136"/>
                    <a:pt x="1" y="0"/>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1" name="Google Shape;231;p2"/>
            <p:cNvSpPr/>
            <p:nvPr/>
          </p:nvSpPr>
          <p:spPr>
            <a:xfrm>
              <a:off x="6610575" y="3805200"/>
              <a:ext cx="22600" cy="42900"/>
            </a:xfrm>
            <a:custGeom>
              <a:avLst/>
              <a:gdLst/>
              <a:ahLst/>
              <a:cxnLst/>
              <a:rect l="l" t="t" r="r" b="b"/>
              <a:pathLst>
                <a:path w="904" h="1716" extrusionOk="0">
                  <a:moveTo>
                    <a:pt x="1" y="1"/>
                  </a:moveTo>
                  <a:cubicBezTo>
                    <a:pt x="1" y="1"/>
                    <a:pt x="80" y="91"/>
                    <a:pt x="204" y="226"/>
                  </a:cubicBezTo>
                  <a:cubicBezTo>
                    <a:pt x="261" y="305"/>
                    <a:pt x="328" y="384"/>
                    <a:pt x="385" y="475"/>
                  </a:cubicBezTo>
                  <a:cubicBezTo>
                    <a:pt x="441" y="576"/>
                    <a:pt x="497" y="678"/>
                    <a:pt x="554" y="791"/>
                  </a:cubicBezTo>
                  <a:cubicBezTo>
                    <a:pt x="588" y="892"/>
                    <a:pt x="622" y="994"/>
                    <a:pt x="644" y="1106"/>
                  </a:cubicBezTo>
                  <a:cubicBezTo>
                    <a:pt x="655" y="1208"/>
                    <a:pt x="655" y="1298"/>
                    <a:pt x="655" y="1389"/>
                  </a:cubicBezTo>
                  <a:cubicBezTo>
                    <a:pt x="644" y="1468"/>
                    <a:pt x="633" y="1535"/>
                    <a:pt x="622" y="1603"/>
                  </a:cubicBezTo>
                  <a:cubicBezTo>
                    <a:pt x="599" y="1659"/>
                    <a:pt x="599" y="1693"/>
                    <a:pt x="599" y="1693"/>
                  </a:cubicBezTo>
                  <a:lnTo>
                    <a:pt x="892" y="1716"/>
                  </a:lnTo>
                  <a:cubicBezTo>
                    <a:pt x="892" y="1693"/>
                    <a:pt x="892" y="1659"/>
                    <a:pt x="892" y="1637"/>
                  </a:cubicBezTo>
                  <a:cubicBezTo>
                    <a:pt x="904" y="1558"/>
                    <a:pt x="904" y="1479"/>
                    <a:pt x="892" y="1411"/>
                  </a:cubicBezTo>
                  <a:cubicBezTo>
                    <a:pt x="892" y="1287"/>
                    <a:pt x="870" y="1174"/>
                    <a:pt x="836" y="1073"/>
                  </a:cubicBezTo>
                  <a:cubicBezTo>
                    <a:pt x="791" y="948"/>
                    <a:pt x="734" y="836"/>
                    <a:pt x="678" y="723"/>
                  </a:cubicBezTo>
                  <a:cubicBezTo>
                    <a:pt x="610" y="621"/>
                    <a:pt x="531" y="520"/>
                    <a:pt x="452" y="429"/>
                  </a:cubicBezTo>
                  <a:cubicBezTo>
                    <a:pt x="385" y="350"/>
                    <a:pt x="306" y="271"/>
                    <a:pt x="238" y="192"/>
                  </a:cubicBezTo>
                  <a:cubicBezTo>
                    <a:pt x="91" y="68"/>
                    <a:pt x="1" y="1"/>
                    <a:pt x="1" y="1"/>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2" name="Google Shape;232;p2"/>
            <p:cNvSpPr/>
            <p:nvPr/>
          </p:nvSpPr>
          <p:spPr>
            <a:xfrm>
              <a:off x="6568825" y="3814500"/>
              <a:ext cx="14425" cy="16675"/>
            </a:xfrm>
            <a:custGeom>
              <a:avLst/>
              <a:gdLst/>
              <a:ahLst/>
              <a:cxnLst/>
              <a:rect l="l" t="t" r="r" b="b"/>
              <a:pathLst>
                <a:path w="577" h="667" extrusionOk="0">
                  <a:moveTo>
                    <a:pt x="1" y="1"/>
                  </a:moveTo>
                  <a:lnTo>
                    <a:pt x="1" y="1"/>
                  </a:lnTo>
                  <a:cubicBezTo>
                    <a:pt x="91" y="103"/>
                    <a:pt x="170" y="204"/>
                    <a:pt x="238" y="317"/>
                  </a:cubicBezTo>
                  <a:cubicBezTo>
                    <a:pt x="249" y="351"/>
                    <a:pt x="272" y="396"/>
                    <a:pt x="283" y="430"/>
                  </a:cubicBezTo>
                  <a:cubicBezTo>
                    <a:pt x="294" y="464"/>
                    <a:pt x="294" y="509"/>
                    <a:pt x="294" y="543"/>
                  </a:cubicBezTo>
                  <a:lnTo>
                    <a:pt x="294" y="667"/>
                  </a:lnTo>
                  <a:lnTo>
                    <a:pt x="576" y="622"/>
                  </a:lnTo>
                  <a:cubicBezTo>
                    <a:pt x="576" y="622"/>
                    <a:pt x="554" y="565"/>
                    <a:pt x="520" y="497"/>
                  </a:cubicBezTo>
                  <a:cubicBezTo>
                    <a:pt x="509" y="452"/>
                    <a:pt x="486" y="407"/>
                    <a:pt x="464" y="373"/>
                  </a:cubicBezTo>
                  <a:cubicBezTo>
                    <a:pt x="430" y="328"/>
                    <a:pt x="385" y="272"/>
                    <a:pt x="351" y="227"/>
                  </a:cubicBezTo>
                  <a:cubicBezTo>
                    <a:pt x="238" y="136"/>
                    <a:pt x="125" y="69"/>
                    <a:pt x="1" y="1"/>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3" name="Google Shape;233;p2"/>
            <p:cNvSpPr/>
            <p:nvPr/>
          </p:nvSpPr>
          <p:spPr>
            <a:xfrm>
              <a:off x="6653750" y="3839625"/>
              <a:ext cx="11025" cy="22800"/>
            </a:xfrm>
            <a:custGeom>
              <a:avLst/>
              <a:gdLst/>
              <a:ahLst/>
              <a:cxnLst/>
              <a:rect l="l" t="t" r="r" b="b"/>
              <a:pathLst>
                <a:path w="441" h="912" extrusionOk="0">
                  <a:moveTo>
                    <a:pt x="183" y="745"/>
                  </a:moveTo>
                  <a:lnTo>
                    <a:pt x="183" y="745"/>
                  </a:lnTo>
                  <a:cubicBezTo>
                    <a:pt x="181" y="751"/>
                    <a:pt x="182" y="754"/>
                    <a:pt x="182" y="754"/>
                  </a:cubicBezTo>
                  <a:cubicBezTo>
                    <a:pt x="184" y="754"/>
                    <a:pt x="186" y="747"/>
                    <a:pt x="183" y="745"/>
                  </a:cubicBezTo>
                  <a:close/>
                  <a:moveTo>
                    <a:pt x="0" y="0"/>
                  </a:moveTo>
                  <a:lnTo>
                    <a:pt x="79" y="113"/>
                  </a:lnTo>
                  <a:cubicBezTo>
                    <a:pt x="136" y="203"/>
                    <a:pt x="170" y="294"/>
                    <a:pt x="181" y="395"/>
                  </a:cubicBezTo>
                  <a:cubicBezTo>
                    <a:pt x="192" y="497"/>
                    <a:pt x="192" y="587"/>
                    <a:pt x="192" y="689"/>
                  </a:cubicBezTo>
                  <a:cubicBezTo>
                    <a:pt x="181" y="711"/>
                    <a:pt x="181" y="722"/>
                    <a:pt x="181" y="745"/>
                  </a:cubicBezTo>
                  <a:cubicBezTo>
                    <a:pt x="182" y="745"/>
                    <a:pt x="182" y="745"/>
                    <a:pt x="183" y="745"/>
                  </a:cubicBezTo>
                  <a:lnTo>
                    <a:pt x="183" y="745"/>
                  </a:lnTo>
                  <a:cubicBezTo>
                    <a:pt x="184" y="739"/>
                    <a:pt x="187" y="728"/>
                    <a:pt x="192" y="711"/>
                  </a:cubicBezTo>
                  <a:cubicBezTo>
                    <a:pt x="204" y="677"/>
                    <a:pt x="249" y="643"/>
                    <a:pt x="283" y="643"/>
                  </a:cubicBezTo>
                  <a:cubicBezTo>
                    <a:pt x="313" y="643"/>
                    <a:pt x="335" y="653"/>
                    <a:pt x="355" y="663"/>
                  </a:cubicBezTo>
                  <a:lnTo>
                    <a:pt x="355" y="663"/>
                  </a:lnTo>
                  <a:lnTo>
                    <a:pt x="237" y="869"/>
                  </a:lnTo>
                  <a:cubicBezTo>
                    <a:pt x="237" y="880"/>
                    <a:pt x="237" y="880"/>
                    <a:pt x="237" y="880"/>
                  </a:cubicBezTo>
                  <a:cubicBezTo>
                    <a:pt x="249" y="892"/>
                    <a:pt x="237" y="903"/>
                    <a:pt x="260" y="903"/>
                  </a:cubicBezTo>
                  <a:cubicBezTo>
                    <a:pt x="271" y="909"/>
                    <a:pt x="283" y="911"/>
                    <a:pt x="294" y="911"/>
                  </a:cubicBezTo>
                  <a:cubicBezTo>
                    <a:pt x="305" y="911"/>
                    <a:pt x="316" y="909"/>
                    <a:pt x="328" y="903"/>
                  </a:cubicBezTo>
                  <a:cubicBezTo>
                    <a:pt x="384" y="892"/>
                    <a:pt x="418" y="858"/>
                    <a:pt x="429" y="824"/>
                  </a:cubicBezTo>
                  <a:cubicBezTo>
                    <a:pt x="441" y="745"/>
                    <a:pt x="441" y="756"/>
                    <a:pt x="429" y="745"/>
                  </a:cubicBezTo>
                  <a:cubicBezTo>
                    <a:pt x="418" y="722"/>
                    <a:pt x="418" y="700"/>
                    <a:pt x="418" y="677"/>
                  </a:cubicBezTo>
                  <a:cubicBezTo>
                    <a:pt x="395" y="564"/>
                    <a:pt x="362" y="452"/>
                    <a:pt x="316" y="350"/>
                  </a:cubicBezTo>
                  <a:cubicBezTo>
                    <a:pt x="260" y="249"/>
                    <a:pt x="192" y="158"/>
                    <a:pt x="113" y="79"/>
                  </a:cubicBezTo>
                  <a:lnTo>
                    <a:pt x="0" y="0"/>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4" name="Google Shape;234;p2"/>
            <p:cNvSpPr/>
            <p:nvPr/>
          </p:nvSpPr>
          <p:spPr>
            <a:xfrm>
              <a:off x="6654600" y="3862750"/>
              <a:ext cx="23150" cy="7925"/>
            </a:xfrm>
            <a:custGeom>
              <a:avLst/>
              <a:gdLst/>
              <a:ahLst/>
              <a:cxnLst/>
              <a:rect l="l" t="t" r="r" b="b"/>
              <a:pathLst>
                <a:path w="926" h="317" extrusionOk="0">
                  <a:moveTo>
                    <a:pt x="802" y="1"/>
                  </a:moveTo>
                  <a:lnTo>
                    <a:pt x="689" y="80"/>
                  </a:lnTo>
                  <a:cubicBezTo>
                    <a:pt x="610" y="125"/>
                    <a:pt x="519" y="159"/>
                    <a:pt x="429" y="170"/>
                  </a:cubicBezTo>
                  <a:cubicBezTo>
                    <a:pt x="226" y="215"/>
                    <a:pt x="0" y="238"/>
                    <a:pt x="0" y="238"/>
                  </a:cubicBezTo>
                  <a:cubicBezTo>
                    <a:pt x="0" y="238"/>
                    <a:pt x="215" y="283"/>
                    <a:pt x="440" y="317"/>
                  </a:cubicBezTo>
                  <a:cubicBezTo>
                    <a:pt x="553" y="317"/>
                    <a:pt x="666" y="317"/>
                    <a:pt x="779" y="283"/>
                  </a:cubicBezTo>
                  <a:lnTo>
                    <a:pt x="926" y="249"/>
                  </a:lnTo>
                  <a:lnTo>
                    <a:pt x="802" y="1"/>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5" name="Google Shape;235;p2"/>
            <p:cNvSpPr/>
            <p:nvPr/>
          </p:nvSpPr>
          <p:spPr>
            <a:xfrm>
              <a:off x="6692400" y="3861900"/>
              <a:ext cx="7075" cy="13300"/>
            </a:xfrm>
            <a:custGeom>
              <a:avLst/>
              <a:gdLst/>
              <a:ahLst/>
              <a:cxnLst/>
              <a:rect l="l" t="t" r="r" b="b"/>
              <a:pathLst>
                <a:path w="283" h="532" extrusionOk="0">
                  <a:moveTo>
                    <a:pt x="46" y="1"/>
                  </a:moveTo>
                  <a:lnTo>
                    <a:pt x="46" y="1"/>
                  </a:lnTo>
                  <a:cubicBezTo>
                    <a:pt x="68" y="80"/>
                    <a:pt x="79" y="170"/>
                    <a:pt x="79" y="249"/>
                  </a:cubicBezTo>
                  <a:cubicBezTo>
                    <a:pt x="68" y="305"/>
                    <a:pt x="57" y="351"/>
                    <a:pt x="34" y="407"/>
                  </a:cubicBezTo>
                  <a:lnTo>
                    <a:pt x="0" y="486"/>
                  </a:lnTo>
                  <a:lnTo>
                    <a:pt x="283" y="531"/>
                  </a:lnTo>
                  <a:cubicBezTo>
                    <a:pt x="283" y="531"/>
                    <a:pt x="271" y="497"/>
                    <a:pt x="271" y="441"/>
                  </a:cubicBezTo>
                  <a:cubicBezTo>
                    <a:pt x="260" y="373"/>
                    <a:pt x="237" y="294"/>
                    <a:pt x="215" y="226"/>
                  </a:cubicBezTo>
                  <a:cubicBezTo>
                    <a:pt x="170" y="136"/>
                    <a:pt x="113" y="57"/>
                    <a:pt x="46" y="1"/>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6" name="Google Shape;236;p2"/>
            <p:cNvSpPr/>
            <p:nvPr/>
          </p:nvSpPr>
          <p:spPr>
            <a:xfrm>
              <a:off x="6733300" y="3967700"/>
              <a:ext cx="140525" cy="98225"/>
            </a:xfrm>
            <a:custGeom>
              <a:avLst/>
              <a:gdLst/>
              <a:ahLst/>
              <a:cxnLst/>
              <a:rect l="l" t="t" r="r" b="b"/>
              <a:pathLst>
                <a:path w="5621" h="3929" extrusionOk="0">
                  <a:moveTo>
                    <a:pt x="3590" y="86"/>
                  </a:moveTo>
                  <a:cubicBezTo>
                    <a:pt x="3425" y="86"/>
                    <a:pt x="3265" y="128"/>
                    <a:pt x="3104" y="260"/>
                  </a:cubicBezTo>
                  <a:cubicBezTo>
                    <a:pt x="2856" y="486"/>
                    <a:pt x="2799" y="914"/>
                    <a:pt x="2483" y="1140"/>
                  </a:cubicBezTo>
                  <a:cubicBezTo>
                    <a:pt x="2352" y="1224"/>
                    <a:pt x="2215" y="1239"/>
                    <a:pt x="2077" y="1239"/>
                  </a:cubicBezTo>
                  <a:cubicBezTo>
                    <a:pt x="2006" y="1239"/>
                    <a:pt x="1935" y="1235"/>
                    <a:pt x="1864" y="1235"/>
                  </a:cubicBezTo>
                  <a:cubicBezTo>
                    <a:pt x="1741" y="1235"/>
                    <a:pt x="1619" y="1246"/>
                    <a:pt x="1501" y="1309"/>
                  </a:cubicBezTo>
                  <a:cubicBezTo>
                    <a:pt x="1163" y="1467"/>
                    <a:pt x="1095" y="1840"/>
                    <a:pt x="745" y="1964"/>
                  </a:cubicBezTo>
                  <a:cubicBezTo>
                    <a:pt x="531" y="2065"/>
                    <a:pt x="91" y="2156"/>
                    <a:pt x="1" y="2223"/>
                  </a:cubicBezTo>
                  <a:lnTo>
                    <a:pt x="621" y="3893"/>
                  </a:lnTo>
                  <a:cubicBezTo>
                    <a:pt x="626" y="3918"/>
                    <a:pt x="632" y="3929"/>
                    <a:pt x="638" y="3929"/>
                  </a:cubicBezTo>
                  <a:cubicBezTo>
                    <a:pt x="675" y="3929"/>
                    <a:pt x="736" y="3563"/>
                    <a:pt x="813" y="3476"/>
                  </a:cubicBezTo>
                  <a:cubicBezTo>
                    <a:pt x="1039" y="3273"/>
                    <a:pt x="1411" y="3374"/>
                    <a:pt x="1659" y="3216"/>
                  </a:cubicBezTo>
                  <a:cubicBezTo>
                    <a:pt x="1964" y="3013"/>
                    <a:pt x="2461" y="2900"/>
                    <a:pt x="2675" y="2573"/>
                  </a:cubicBezTo>
                  <a:cubicBezTo>
                    <a:pt x="2743" y="2472"/>
                    <a:pt x="2731" y="2246"/>
                    <a:pt x="2822" y="2167"/>
                  </a:cubicBezTo>
                  <a:cubicBezTo>
                    <a:pt x="2867" y="2128"/>
                    <a:pt x="2929" y="2116"/>
                    <a:pt x="2999" y="2116"/>
                  </a:cubicBezTo>
                  <a:cubicBezTo>
                    <a:pt x="3105" y="2116"/>
                    <a:pt x="3230" y="2143"/>
                    <a:pt x="3346" y="2143"/>
                  </a:cubicBezTo>
                  <a:cubicBezTo>
                    <a:pt x="3418" y="2143"/>
                    <a:pt x="3486" y="2133"/>
                    <a:pt x="3544" y="2099"/>
                  </a:cubicBezTo>
                  <a:cubicBezTo>
                    <a:pt x="3928" y="1896"/>
                    <a:pt x="3826" y="1501"/>
                    <a:pt x="4052" y="1275"/>
                  </a:cubicBezTo>
                  <a:cubicBezTo>
                    <a:pt x="4242" y="1060"/>
                    <a:pt x="4550" y="1039"/>
                    <a:pt x="4867" y="1039"/>
                  </a:cubicBezTo>
                  <a:cubicBezTo>
                    <a:pt x="4944" y="1039"/>
                    <a:pt x="5021" y="1041"/>
                    <a:pt x="5097" y="1041"/>
                  </a:cubicBezTo>
                  <a:cubicBezTo>
                    <a:pt x="5285" y="1041"/>
                    <a:pt x="5467" y="1033"/>
                    <a:pt x="5620" y="982"/>
                  </a:cubicBezTo>
                  <a:cubicBezTo>
                    <a:pt x="5406" y="0"/>
                    <a:pt x="4808" y="294"/>
                    <a:pt x="4086" y="158"/>
                  </a:cubicBezTo>
                  <a:cubicBezTo>
                    <a:pt x="3914" y="125"/>
                    <a:pt x="3750" y="86"/>
                    <a:pt x="3590" y="86"/>
                  </a:cubicBezTo>
                  <a:close/>
                </a:path>
              </a:pathLst>
            </a:custGeom>
            <a:solidFill>
              <a:srgbClr val="9E4F4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7" name="Google Shape;237;p2"/>
            <p:cNvSpPr/>
            <p:nvPr/>
          </p:nvSpPr>
          <p:spPr>
            <a:xfrm>
              <a:off x="6103075" y="3892225"/>
              <a:ext cx="700775" cy="615750"/>
            </a:xfrm>
            <a:custGeom>
              <a:avLst/>
              <a:gdLst/>
              <a:ahLst/>
              <a:cxnLst/>
              <a:rect l="l" t="t" r="r" b="b"/>
              <a:pathLst>
                <a:path w="28031" h="24630" extrusionOk="0">
                  <a:moveTo>
                    <a:pt x="15615" y="0"/>
                  </a:moveTo>
                  <a:cubicBezTo>
                    <a:pt x="10035" y="0"/>
                    <a:pt x="4847" y="3322"/>
                    <a:pt x="2077" y="8402"/>
                  </a:cubicBezTo>
                  <a:cubicBezTo>
                    <a:pt x="757" y="10952"/>
                    <a:pt x="1" y="13389"/>
                    <a:pt x="633" y="16267"/>
                  </a:cubicBezTo>
                  <a:cubicBezTo>
                    <a:pt x="1061" y="18264"/>
                    <a:pt x="2348" y="20487"/>
                    <a:pt x="4018" y="22112"/>
                  </a:cubicBezTo>
                  <a:cubicBezTo>
                    <a:pt x="5158" y="23229"/>
                    <a:pt x="6478" y="24064"/>
                    <a:pt x="7821" y="24346"/>
                  </a:cubicBezTo>
                  <a:cubicBezTo>
                    <a:pt x="8744" y="24541"/>
                    <a:pt x="9666" y="24629"/>
                    <a:pt x="10585" y="24629"/>
                  </a:cubicBezTo>
                  <a:cubicBezTo>
                    <a:pt x="11902" y="24629"/>
                    <a:pt x="13215" y="24449"/>
                    <a:pt x="14523" y="24143"/>
                  </a:cubicBezTo>
                  <a:cubicBezTo>
                    <a:pt x="17660" y="23432"/>
                    <a:pt x="20177" y="22699"/>
                    <a:pt x="22885" y="20871"/>
                  </a:cubicBezTo>
                  <a:cubicBezTo>
                    <a:pt x="25266" y="19156"/>
                    <a:pt x="27591" y="16402"/>
                    <a:pt x="27782" y="13186"/>
                  </a:cubicBezTo>
                  <a:cubicBezTo>
                    <a:pt x="28031" y="7612"/>
                    <a:pt x="23889" y="1507"/>
                    <a:pt x="18608" y="322"/>
                  </a:cubicBezTo>
                  <a:cubicBezTo>
                    <a:pt x="17606" y="105"/>
                    <a:pt x="16604" y="0"/>
                    <a:pt x="15615" y="0"/>
                  </a:cubicBezTo>
                  <a:close/>
                </a:path>
              </a:pathLst>
            </a:custGeom>
            <a:solidFill>
              <a:srgbClr val="FF791D"/>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8" name="Google Shape;238;p2"/>
            <p:cNvSpPr/>
            <p:nvPr/>
          </p:nvSpPr>
          <p:spPr>
            <a:xfrm>
              <a:off x="6729925" y="3988575"/>
              <a:ext cx="77600" cy="92550"/>
            </a:xfrm>
            <a:custGeom>
              <a:avLst/>
              <a:gdLst/>
              <a:ahLst/>
              <a:cxnLst/>
              <a:rect l="l" t="t" r="r" b="b"/>
              <a:pathLst>
                <a:path w="3104" h="3702" extrusionOk="0">
                  <a:moveTo>
                    <a:pt x="0" y="0"/>
                  </a:moveTo>
                  <a:lnTo>
                    <a:pt x="474" y="959"/>
                  </a:lnTo>
                  <a:cubicBezTo>
                    <a:pt x="643" y="1275"/>
                    <a:pt x="835" y="1580"/>
                    <a:pt x="1050" y="1873"/>
                  </a:cubicBezTo>
                  <a:cubicBezTo>
                    <a:pt x="1253" y="2144"/>
                    <a:pt x="1433" y="2449"/>
                    <a:pt x="1557" y="2765"/>
                  </a:cubicBezTo>
                  <a:cubicBezTo>
                    <a:pt x="1557" y="2686"/>
                    <a:pt x="1569" y="2596"/>
                    <a:pt x="1557" y="2505"/>
                  </a:cubicBezTo>
                  <a:cubicBezTo>
                    <a:pt x="1535" y="2415"/>
                    <a:pt x="1524" y="2325"/>
                    <a:pt x="1501" y="2235"/>
                  </a:cubicBezTo>
                  <a:cubicBezTo>
                    <a:pt x="1481" y="2175"/>
                    <a:pt x="1461" y="2115"/>
                    <a:pt x="1440" y="2055"/>
                  </a:cubicBezTo>
                  <a:lnTo>
                    <a:pt x="1440" y="2055"/>
                  </a:lnTo>
                  <a:cubicBezTo>
                    <a:pt x="1537" y="2182"/>
                    <a:pt x="1630" y="2307"/>
                    <a:pt x="1749" y="2426"/>
                  </a:cubicBezTo>
                  <a:cubicBezTo>
                    <a:pt x="1896" y="2584"/>
                    <a:pt x="2054" y="2754"/>
                    <a:pt x="2223" y="2900"/>
                  </a:cubicBezTo>
                  <a:lnTo>
                    <a:pt x="3103" y="3702"/>
                  </a:lnTo>
                  <a:lnTo>
                    <a:pt x="2641" y="2630"/>
                  </a:lnTo>
                  <a:cubicBezTo>
                    <a:pt x="2539" y="2426"/>
                    <a:pt x="2460" y="2212"/>
                    <a:pt x="2359" y="2009"/>
                  </a:cubicBezTo>
                  <a:cubicBezTo>
                    <a:pt x="2234" y="1828"/>
                    <a:pt x="2110" y="1648"/>
                    <a:pt x="1986" y="1467"/>
                  </a:cubicBezTo>
                  <a:cubicBezTo>
                    <a:pt x="1715" y="1140"/>
                    <a:pt x="1411" y="835"/>
                    <a:pt x="1095" y="542"/>
                  </a:cubicBezTo>
                  <a:lnTo>
                    <a:pt x="1095" y="542"/>
                  </a:lnTo>
                  <a:cubicBezTo>
                    <a:pt x="1206" y="764"/>
                    <a:pt x="1321" y="987"/>
                    <a:pt x="1438" y="1203"/>
                  </a:cubicBezTo>
                  <a:lnTo>
                    <a:pt x="1438" y="1203"/>
                  </a:lnTo>
                  <a:lnTo>
                    <a:pt x="1354" y="1106"/>
                  </a:lnTo>
                  <a:lnTo>
                    <a:pt x="824" y="677"/>
                  </a:lnTo>
                  <a:lnTo>
                    <a:pt x="0" y="0"/>
                  </a:ln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9" name="Google Shape;239;p2"/>
            <p:cNvSpPr/>
            <p:nvPr/>
          </p:nvSpPr>
          <p:spPr>
            <a:xfrm>
              <a:off x="6768275" y="3995050"/>
              <a:ext cx="29375" cy="47425"/>
            </a:xfrm>
            <a:custGeom>
              <a:avLst/>
              <a:gdLst/>
              <a:ahLst/>
              <a:cxnLst/>
              <a:rect l="l" t="t" r="r" b="b"/>
              <a:pathLst>
                <a:path w="1175" h="1897" extrusionOk="0">
                  <a:moveTo>
                    <a:pt x="1" y="1"/>
                  </a:moveTo>
                  <a:cubicBezTo>
                    <a:pt x="12" y="125"/>
                    <a:pt x="46" y="249"/>
                    <a:pt x="102" y="373"/>
                  </a:cubicBezTo>
                  <a:cubicBezTo>
                    <a:pt x="136" y="486"/>
                    <a:pt x="193" y="588"/>
                    <a:pt x="249" y="700"/>
                  </a:cubicBezTo>
                  <a:cubicBezTo>
                    <a:pt x="306" y="813"/>
                    <a:pt x="385" y="926"/>
                    <a:pt x="441" y="1039"/>
                  </a:cubicBezTo>
                  <a:lnTo>
                    <a:pt x="543" y="1197"/>
                  </a:lnTo>
                  <a:cubicBezTo>
                    <a:pt x="576" y="1253"/>
                    <a:pt x="610" y="1287"/>
                    <a:pt x="644" y="1355"/>
                  </a:cubicBezTo>
                  <a:cubicBezTo>
                    <a:pt x="712" y="1457"/>
                    <a:pt x="779" y="1558"/>
                    <a:pt x="858" y="1648"/>
                  </a:cubicBezTo>
                  <a:cubicBezTo>
                    <a:pt x="937" y="1761"/>
                    <a:pt x="1050" y="1840"/>
                    <a:pt x="1174" y="1897"/>
                  </a:cubicBezTo>
                  <a:cubicBezTo>
                    <a:pt x="1174" y="1885"/>
                    <a:pt x="1152" y="1739"/>
                    <a:pt x="1152" y="1524"/>
                  </a:cubicBezTo>
                  <a:cubicBezTo>
                    <a:pt x="1141" y="1400"/>
                    <a:pt x="1129" y="1276"/>
                    <a:pt x="1095" y="1163"/>
                  </a:cubicBezTo>
                  <a:cubicBezTo>
                    <a:pt x="1084" y="1084"/>
                    <a:pt x="1062" y="1016"/>
                    <a:pt x="1028" y="949"/>
                  </a:cubicBezTo>
                  <a:lnTo>
                    <a:pt x="915" y="746"/>
                  </a:lnTo>
                  <a:cubicBezTo>
                    <a:pt x="768" y="509"/>
                    <a:pt x="576" y="317"/>
                    <a:pt x="339" y="170"/>
                  </a:cubicBezTo>
                  <a:cubicBezTo>
                    <a:pt x="238" y="91"/>
                    <a:pt x="114" y="35"/>
                    <a:pt x="1" y="1"/>
                  </a:cubicBez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0" name="Google Shape;240;p2"/>
            <p:cNvSpPr/>
            <p:nvPr/>
          </p:nvSpPr>
          <p:spPr>
            <a:xfrm>
              <a:off x="6786050" y="3988575"/>
              <a:ext cx="23725" cy="44300"/>
            </a:xfrm>
            <a:custGeom>
              <a:avLst/>
              <a:gdLst/>
              <a:ahLst/>
              <a:cxnLst/>
              <a:rect l="l" t="t" r="r" b="b"/>
              <a:pathLst>
                <a:path w="949" h="1772" extrusionOk="0">
                  <a:moveTo>
                    <a:pt x="23" y="0"/>
                  </a:moveTo>
                  <a:cubicBezTo>
                    <a:pt x="1" y="113"/>
                    <a:pt x="1" y="226"/>
                    <a:pt x="23" y="339"/>
                  </a:cubicBezTo>
                  <a:cubicBezTo>
                    <a:pt x="57" y="576"/>
                    <a:pt x="136" y="790"/>
                    <a:pt x="249" y="1005"/>
                  </a:cubicBezTo>
                  <a:cubicBezTo>
                    <a:pt x="339" y="1208"/>
                    <a:pt x="475" y="1388"/>
                    <a:pt x="633" y="1558"/>
                  </a:cubicBezTo>
                  <a:cubicBezTo>
                    <a:pt x="712" y="1637"/>
                    <a:pt x="813" y="1716"/>
                    <a:pt x="915" y="1772"/>
                  </a:cubicBezTo>
                  <a:cubicBezTo>
                    <a:pt x="937" y="1659"/>
                    <a:pt x="949" y="1546"/>
                    <a:pt x="937" y="1433"/>
                  </a:cubicBezTo>
                  <a:cubicBezTo>
                    <a:pt x="915" y="1196"/>
                    <a:pt x="847" y="959"/>
                    <a:pt x="746" y="734"/>
                  </a:cubicBezTo>
                  <a:cubicBezTo>
                    <a:pt x="633" y="531"/>
                    <a:pt x="486" y="350"/>
                    <a:pt x="305" y="192"/>
                  </a:cubicBezTo>
                  <a:cubicBezTo>
                    <a:pt x="226" y="113"/>
                    <a:pt x="125" y="45"/>
                    <a:pt x="23" y="0"/>
                  </a:cubicBez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1" name="Google Shape;241;p2"/>
            <p:cNvSpPr/>
            <p:nvPr/>
          </p:nvSpPr>
          <p:spPr>
            <a:xfrm>
              <a:off x="6791975" y="3955850"/>
              <a:ext cx="49125" cy="97625"/>
            </a:xfrm>
            <a:custGeom>
              <a:avLst/>
              <a:gdLst/>
              <a:ahLst/>
              <a:cxnLst/>
              <a:rect l="l" t="t" r="r" b="b"/>
              <a:pathLst>
                <a:path w="1965" h="3905" extrusionOk="0">
                  <a:moveTo>
                    <a:pt x="1" y="0"/>
                  </a:moveTo>
                  <a:lnTo>
                    <a:pt x="238" y="655"/>
                  </a:lnTo>
                  <a:cubicBezTo>
                    <a:pt x="271" y="770"/>
                    <a:pt x="317" y="880"/>
                    <a:pt x="370" y="989"/>
                  </a:cubicBezTo>
                  <a:lnTo>
                    <a:pt x="370" y="989"/>
                  </a:lnTo>
                  <a:lnTo>
                    <a:pt x="362" y="982"/>
                  </a:lnTo>
                  <a:lnTo>
                    <a:pt x="170" y="779"/>
                  </a:lnTo>
                  <a:lnTo>
                    <a:pt x="170" y="779"/>
                  </a:lnTo>
                  <a:cubicBezTo>
                    <a:pt x="204" y="869"/>
                    <a:pt x="204" y="948"/>
                    <a:pt x="260" y="1027"/>
                  </a:cubicBezTo>
                  <a:cubicBezTo>
                    <a:pt x="305" y="1117"/>
                    <a:pt x="351" y="1196"/>
                    <a:pt x="407" y="1275"/>
                  </a:cubicBezTo>
                  <a:cubicBezTo>
                    <a:pt x="520" y="1433"/>
                    <a:pt x="633" y="1569"/>
                    <a:pt x="723" y="1716"/>
                  </a:cubicBezTo>
                  <a:cubicBezTo>
                    <a:pt x="802" y="1874"/>
                    <a:pt x="892" y="2032"/>
                    <a:pt x="971" y="2189"/>
                  </a:cubicBezTo>
                  <a:cubicBezTo>
                    <a:pt x="1061" y="2359"/>
                    <a:pt x="1152" y="2517"/>
                    <a:pt x="1242" y="2675"/>
                  </a:cubicBezTo>
                  <a:lnTo>
                    <a:pt x="1964" y="3905"/>
                  </a:lnTo>
                  <a:lnTo>
                    <a:pt x="1693" y="2494"/>
                  </a:lnTo>
                  <a:lnTo>
                    <a:pt x="1637" y="2178"/>
                  </a:lnTo>
                  <a:cubicBezTo>
                    <a:pt x="1603" y="2088"/>
                    <a:pt x="1569" y="1998"/>
                    <a:pt x="1524" y="1896"/>
                  </a:cubicBezTo>
                  <a:cubicBezTo>
                    <a:pt x="1445" y="1727"/>
                    <a:pt x="1355" y="1546"/>
                    <a:pt x="1242" y="1388"/>
                  </a:cubicBezTo>
                  <a:lnTo>
                    <a:pt x="1221" y="1355"/>
                  </a:lnTo>
                  <a:lnTo>
                    <a:pt x="1221" y="1355"/>
                  </a:lnTo>
                  <a:cubicBezTo>
                    <a:pt x="1346" y="1440"/>
                    <a:pt x="1479" y="1533"/>
                    <a:pt x="1603" y="1637"/>
                  </a:cubicBezTo>
                  <a:cubicBezTo>
                    <a:pt x="1660" y="1682"/>
                    <a:pt x="1727" y="1738"/>
                    <a:pt x="1795" y="1795"/>
                  </a:cubicBezTo>
                  <a:cubicBezTo>
                    <a:pt x="1840" y="1862"/>
                    <a:pt x="1919" y="1919"/>
                    <a:pt x="1896" y="2009"/>
                  </a:cubicBezTo>
                  <a:cubicBezTo>
                    <a:pt x="1953" y="1930"/>
                    <a:pt x="1908" y="1817"/>
                    <a:pt x="1874" y="1738"/>
                  </a:cubicBezTo>
                  <a:cubicBezTo>
                    <a:pt x="1840" y="1659"/>
                    <a:pt x="1784" y="1580"/>
                    <a:pt x="1739" y="1501"/>
                  </a:cubicBezTo>
                  <a:cubicBezTo>
                    <a:pt x="1637" y="1354"/>
                    <a:pt x="1524" y="1219"/>
                    <a:pt x="1400" y="1084"/>
                  </a:cubicBezTo>
                  <a:cubicBezTo>
                    <a:pt x="1276" y="948"/>
                    <a:pt x="1152" y="824"/>
                    <a:pt x="1028" y="700"/>
                  </a:cubicBezTo>
                  <a:cubicBezTo>
                    <a:pt x="892" y="576"/>
                    <a:pt x="745" y="452"/>
                    <a:pt x="576" y="350"/>
                  </a:cubicBezTo>
                  <a:lnTo>
                    <a:pt x="1" y="0"/>
                  </a:ln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2" name="Google Shape;242;p2"/>
            <p:cNvSpPr/>
            <p:nvPr/>
          </p:nvSpPr>
          <p:spPr>
            <a:xfrm>
              <a:off x="6831475" y="3967125"/>
              <a:ext cx="19200" cy="35300"/>
            </a:xfrm>
            <a:custGeom>
              <a:avLst/>
              <a:gdLst/>
              <a:ahLst/>
              <a:cxnLst/>
              <a:rect l="l" t="t" r="r" b="b"/>
              <a:pathLst>
                <a:path w="768" h="1412" extrusionOk="0">
                  <a:moveTo>
                    <a:pt x="46" y="1"/>
                  </a:moveTo>
                  <a:cubicBezTo>
                    <a:pt x="12" y="91"/>
                    <a:pt x="1" y="193"/>
                    <a:pt x="1" y="294"/>
                  </a:cubicBezTo>
                  <a:cubicBezTo>
                    <a:pt x="12" y="475"/>
                    <a:pt x="57" y="655"/>
                    <a:pt x="147" y="824"/>
                  </a:cubicBezTo>
                  <a:cubicBezTo>
                    <a:pt x="226" y="971"/>
                    <a:pt x="328" y="1107"/>
                    <a:pt x="452" y="1219"/>
                  </a:cubicBezTo>
                  <a:cubicBezTo>
                    <a:pt x="565" y="1321"/>
                    <a:pt x="655" y="1411"/>
                    <a:pt x="655" y="1411"/>
                  </a:cubicBezTo>
                  <a:cubicBezTo>
                    <a:pt x="723" y="1321"/>
                    <a:pt x="757" y="1231"/>
                    <a:pt x="757" y="1129"/>
                  </a:cubicBezTo>
                  <a:cubicBezTo>
                    <a:pt x="768" y="926"/>
                    <a:pt x="723" y="734"/>
                    <a:pt x="632" y="565"/>
                  </a:cubicBezTo>
                  <a:cubicBezTo>
                    <a:pt x="553" y="407"/>
                    <a:pt x="429" y="272"/>
                    <a:pt x="283" y="159"/>
                  </a:cubicBezTo>
                  <a:cubicBezTo>
                    <a:pt x="215" y="102"/>
                    <a:pt x="136" y="46"/>
                    <a:pt x="46" y="1"/>
                  </a:cubicBez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3" name="Google Shape;243;p2"/>
            <p:cNvSpPr/>
            <p:nvPr/>
          </p:nvSpPr>
          <p:spPr>
            <a:xfrm>
              <a:off x="6850650" y="3970225"/>
              <a:ext cx="16950" cy="28525"/>
            </a:xfrm>
            <a:custGeom>
              <a:avLst/>
              <a:gdLst/>
              <a:ahLst/>
              <a:cxnLst/>
              <a:rect l="l" t="t" r="r" b="b"/>
              <a:pathLst>
                <a:path w="678" h="1141" extrusionOk="0">
                  <a:moveTo>
                    <a:pt x="35" y="1"/>
                  </a:moveTo>
                  <a:cubicBezTo>
                    <a:pt x="1" y="80"/>
                    <a:pt x="1" y="159"/>
                    <a:pt x="1" y="249"/>
                  </a:cubicBezTo>
                  <a:cubicBezTo>
                    <a:pt x="1" y="396"/>
                    <a:pt x="35" y="531"/>
                    <a:pt x="91" y="667"/>
                  </a:cubicBezTo>
                  <a:cubicBezTo>
                    <a:pt x="148" y="779"/>
                    <a:pt x="238" y="892"/>
                    <a:pt x="339" y="983"/>
                  </a:cubicBezTo>
                  <a:cubicBezTo>
                    <a:pt x="396" y="1039"/>
                    <a:pt x="464" y="1095"/>
                    <a:pt x="531" y="1141"/>
                  </a:cubicBezTo>
                  <a:cubicBezTo>
                    <a:pt x="588" y="1073"/>
                    <a:pt x="621" y="994"/>
                    <a:pt x="644" y="904"/>
                  </a:cubicBezTo>
                  <a:cubicBezTo>
                    <a:pt x="678" y="746"/>
                    <a:pt x="667" y="576"/>
                    <a:pt x="599" y="418"/>
                  </a:cubicBezTo>
                  <a:cubicBezTo>
                    <a:pt x="520" y="283"/>
                    <a:pt x="407" y="159"/>
                    <a:pt x="272" y="80"/>
                  </a:cubicBezTo>
                  <a:cubicBezTo>
                    <a:pt x="193" y="46"/>
                    <a:pt x="114" y="12"/>
                    <a:pt x="35" y="1"/>
                  </a:cubicBez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4" name="Google Shape;244;p2"/>
            <p:cNvSpPr/>
            <p:nvPr/>
          </p:nvSpPr>
          <p:spPr>
            <a:xfrm>
              <a:off x="6218450" y="4041600"/>
              <a:ext cx="11875" cy="18075"/>
            </a:xfrm>
            <a:custGeom>
              <a:avLst/>
              <a:gdLst/>
              <a:ahLst/>
              <a:cxnLst/>
              <a:rect l="l" t="t" r="r" b="b"/>
              <a:pathLst>
                <a:path w="475" h="723" extrusionOk="0">
                  <a:moveTo>
                    <a:pt x="238" y="1"/>
                  </a:moveTo>
                  <a:cubicBezTo>
                    <a:pt x="102" y="1"/>
                    <a:pt x="1" y="159"/>
                    <a:pt x="1" y="362"/>
                  </a:cubicBezTo>
                  <a:cubicBezTo>
                    <a:pt x="1" y="554"/>
                    <a:pt x="102" y="723"/>
                    <a:pt x="238" y="723"/>
                  </a:cubicBezTo>
                  <a:cubicBezTo>
                    <a:pt x="373" y="723"/>
                    <a:pt x="475" y="554"/>
                    <a:pt x="475" y="362"/>
                  </a:cubicBezTo>
                  <a:cubicBezTo>
                    <a:pt x="475" y="159"/>
                    <a:pt x="373" y="1"/>
                    <a:pt x="23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5" name="Google Shape;245;p2"/>
            <p:cNvSpPr/>
            <p:nvPr/>
          </p:nvSpPr>
          <p:spPr>
            <a:xfrm>
              <a:off x="6227775" y="4029175"/>
              <a:ext cx="17275" cy="14150"/>
            </a:xfrm>
            <a:custGeom>
              <a:avLst/>
              <a:gdLst/>
              <a:ahLst/>
              <a:cxnLst/>
              <a:rect l="l" t="t" r="r" b="b"/>
              <a:pathLst>
                <a:path w="691" h="566" extrusionOk="0">
                  <a:moveTo>
                    <a:pt x="404" y="0"/>
                  </a:moveTo>
                  <a:cubicBezTo>
                    <a:pt x="397" y="0"/>
                    <a:pt x="391" y="1"/>
                    <a:pt x="384" y="1"/>
                  </a:cubicBezTo>
                  <a:cubicBezTo>
                    <a:pt x="124" y="1"/>
                    <a:pt x="0" y="328"/>
                    <a:pt x="203" y="498"/>
                  </a:cubicBezTo>
                  <a:cubicBezTo>
                    <a:pt x="257" y="545"/>
                    <a:pt x="320" y="566"/>
                    <a:pt x="381" y="566"/>
                  </a:cubicBezTo>
                  <a:cubicBezTo>
                    <a:pt x="539" y="566"/>
                    <a:pt x="690" y="428"/>
                    <a:pt x="666" y="249"/>
                  </a:cubicBezTo>
                  <a:cubicBezTo>
                    <a:pt x="655" y="110"/>
                    <a:pt x="542" y="0"/>
                    <a:pt x="40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6" name="Google Shape;246;p2"/>
            <p:cNvSpPr/>
            <p:nvPr/>
          </p:nvSpPr>
          <p:spPr>
            <a:xfrm>
              <a:off x="6253150" y="4007750"/>
              <a:ext cx="22600" cy="21475"/>
            </a:xfrm>
            <a:custGeom>
              <a:avLst/>
              <a:gdLst/>
              <a:ahLst/>
              <a:cxnLst/>
              <a:rect l="l" t="t" r="r" b="b"/>
              <a:pathLst>
                <a:path w="904" h="859" extrusionOk="0">
                  <a:moveTo>
                    <a:pt x="452" y="1"/>
                  </a:moveTo>
                  <a:cubicBezTo>
                    <a:pt x="204" y="1"/>
                    <a:pt x="1" y="192"/>
                    <a:pt x="1" y="429"/>
                  </a:cubicBezTo>
                  <a:cubicBezTo>
                    <a:pt x="1" y="666"/>
                    <a:pt x="204" y="858"/>
                    <a:pt x="452" y="858"/>
                  </a:cubicBezTo>
                  <a:cubicBezTo>
                    <a:pt x="701" y="858"/>
                    <a:pt x="904" y="666"/>
                    <a:pt x="904" y="429"/>
                  </a:cubicBezTo>
                  <a:cubicBezTo>
                    <a:pt x="904" y="192"/>
                    <a:pt x="701" y="1"/>
                    <a:pt x="45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7" name="Google Shape;247;p2"/>
            <p:cNvSpPr/>
            <p:nvPr/>
          </p:nvSpPr>
          <p:spPr>
            <a:xfrm>
              <a:off x="6253150" y="4041600"/>
              <a:ext cx="22600" cy="18075"/>
            </a:xfrm>
            <a:custGeom>
              <a:avLst/>
              <a:gdLst/>
              <a:ahLst/>
              <a:cxnLst/>
              <a:rect l="l" t="t" r="r" b="b"/>
              <a:pathLst>
                <a:path w="904" h="723" extrusionOk="0">
                  <a:moveTo>
                    <a:pt x="452" y="1"/>
                  </a:moveTo>
                  <a:cubicBezTo>
                    <a:pt x="204" y="1"/>
                    <a:pt x="1" y="159"/>
                    <a:pt x="1" y="362"/>
                  </a:cubicBezTo>
                  <a:cubicBezTo>
                    <a:pt x="1" y="554"/>
                    <a:pt x="204" y="723"/>
                    <a:pt x="452" y="723"/>
                  </a:cubicBezTo>
                  <a:cubicBezTo>
                    <a:pt x="701" y="723"/>
                    <a:pt x="904" y="554"/>
                    <a:pt x="904" y="362"/>
                  </a:cubicBezTo>
                  <a:cubicBezTo>
                    <a:pt x="904" y="159"/>
                    <a:pt x="712" y="1"/>
                    <a:pt x="45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8" name="Google Shape;248;p2"/>
            <p:cNvSpPr/>
            <p:nvPr/>
          </p:nvSpPr>
          <p:spPr>
            <a:xfrm>
              <a:off x="6289275" y="4018475"/>
              <a:ext cx="7075" cy="10750"/>
            </a:xfrm>
            <a:custGeom>
              <a:avLst/>
              <a:gdLst/>
              <a:ahLst/>
              <a:cxnLst/>
              <a:rect l="l" t="t" r="r" b="b"/>
              <a:pathLst>
                <a:path w="283" h="430" extrusionOk="0">
                  <a:moveTo>
                    <a:pt x="147" y="0"/>
                  </a:moveTo>
                  <a:cubicBezTo>
                    <a:pt x="68" y="0"/>
                    <a:pt x="0" y="91"/>
                    <a:pt x="0" y="215"/>
                  </a:cubicBezTo>
                  <a:cubicBezTo>
                    <a:pt x="0" y="328"/>
                    <a:pt x="68" y="429"/>
                    <a:pt x="147" y="429"/>
                  </a:cubicBezTo>
                  <a:cubicBezTo>
                    <a:pt x="215" y="429"/>
                    <a:pt x="282" y="328"/>
                    <a:pt x="282" y="215"/>
                  </a:cubicBezTo>
                  <a:cubicBezTo>
                    <a:pt x="282" y="91"/>
                    <a:pt x="215" y="0"/>
                    <a:pt x="147"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9" name="Google Shape;249;p2"/>
            <p:cNvSpPr/>
            <p:nvPr/>
          </p:nvSpPr>
          <p:spPr>
            <a:xfrm>
              <a:off x="6308175" y="3984900"/>
              <a:ext cx="15825" cy="22875"/>
            </a:xfrm>
            <a:custGeom>
              <a:avLst/>
              <a:gdLst/>
              <a:ahLst/>
              <a:cxnLst/>
              <a:rect l="l" t="t" r="r" b="b"/>
              <a:pathLst>
                <a:path w="633" h="915" extrusionOk="0">
                  <a:moveTo>
                    <a:pt x="316" y="1"/>
                  </a:moveTo>
                  <a:cubicBezTo>
                    <a:pt x="136" y="1"/>
                    <a:pt x="0" y="204"/>
                    <a:pt x="0" y="452"/>
                  </a:cubicBezTo>
                  <a:cubicBezTo>
                    <a:pt x="0" y="712"/>
                    <a:pt x="136" y="915"/>
                    <a:pt x="316" y="915"/>
                  </a:cubicBezTo>
                  <a:cubicBezTo>
                    <a:pt x="486" y="915"/>
                    <a:pt x="632" y="712"/>
                    <a:pt x="632" y="452"/>
                  </a:cubicBezTo>
                  <a:cubicBezTo>
                    <a:pt x="632" y="204"/>
                    <a:pt x="486" y="1"/>
                    <a:pt x="316"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50" name="Google Shape;250;p2"/>
            <p:cNvSpPr/>
            <p:nvPr/>
          </p:nvSpPr>
          <p:spPr>
            <a:xfrm>
              <a:off x="6332425" y="3969950"/>
              <a:ext cx="26825" cy="31350"/>
            </a:xfrm>
            <a:custGeom>
              <a:avLst/>
              <a:gdLst/>
              <a:ahLst/>
              <a:cxnLst/>
              <a:rect l="l" t="t" r="r" b="b"/>
              <a:pathLst>
                <a:path w="1073" h="1254" extrusionOk="0">
                  <a:moveTo>
                    <a:pt x="531" y="1"/>
                  </a:moveTo>
                  <a:cubicBezTo>
                    <a:pt x="238" y="1"/>
                    <a:pt x="1" y="283"/>
                    <a:pt x="1" y="621"/>
                  </a:cubicBezTo>
                  <a:cubicBezTo>
                    <a:pt x="1" y="971"/>
                    <a:pt x="238" y="1253"/>
                    <a:pt x="531" y="1253"/>
                  </a:cubicBezTo>
                  <a:cubicBezTo>
                    <a:pt x="836" y="1253"/>
                    <a:pt x="1073" y="971"/>
                    <a:pt x="1073" y="621"/>
                  </a:cubicBezTo>
                  <a:cubicBezTo>
                    <a:pt x="1073" y="283"/>
                    <a:pt x="836" y="1"/>
                    <a:pt x="53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51" name="Google Shape;251;p2"/>
            <p:cNvSpPr/>
            <p:nvPr/>
          </p:nvSpPr>
          <p:spPr>
            <a:xfrm>
              <a:off x="6326500" y="4023825"/>
              <a:ext cx="19225" cy="16550"/>
            </a:xfrm>
            <a:custGeom>
              <a:avLst/>
              <a:gdLst/>
              <a:ahLst/>
              <a:cxnLst/>
              <a:rect l="l" t="t" r="r" b="b"/>
              <a:pathLst>
                <a:path w="769" h="662" extrusionOk="0">
                  <a:moveTo>
                    <a:pt x="441" y="1"/>
                  </a:moveTo>
                  <a:cubicBezTo>
                    <a:pt x="147" y="1"/>
                    <a:pt x="1" y="351"/>
                    <a:pt x="193" y="554"/>
                  </a:cubicBezTo>
                  <a:cubicBezTo>
                    <a:pt x="263" y="628"/>
                    <a:pt x="351" y="662"/>
                    <a:pt x="437" y="662"/>
                  </a:cubicBezTo>
                  <a:cubicBezTo>
                    <a:pt x="599" y="662"/>
                    <a:pt x="753" y="542"/>
                    <a:pt x="768" y="351"/>
                  </a:cubicBezTo>
                  <a:cubicBezTo>
                    <a:pt x="768" y="159"/>
                    <a:pt x="621" y="1"/>
                    <a:pt x="44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52" name="Google Shape;252;p2"/>
            <p:cNvSpPr/>
            <p:nvPr/>
          </p:nvSpPr>
          <p:spPr>
            <a:xfrm>
              <a:off x="6277975" y="3978975"/>
              <a:ext cx="18650" cy="15875"/>
            </a:xfrm>
            <a:custGeom>
              <a:avLst/>
              <a:gdLst/>
              <a:ahLst/>
              <a:cxnLst/>
              <a:rect l="l" t="t" r="r" b="b"/>
              <a:pathLst>
                <a:path w="746" h="635" extrusionOk="0">
                  <a:moveTo>
                    <a:pt x="418" y="1"/>
                  </a:moveTo>
                  <a:cubicBezTo>
                    <a:pt x="148" y="1"/>
                    <a:pt x="1" y="328"/>
                    <a:pt x="181" y="531"/>
                  </a:cubicBezTo>
                  <a:cubicBezTo>
                    <a:pt x="249" y="603"/>
                    <a:pt x="335" y="635"/>
                    <a:pt x="419" y="635"/>
                  </a:cubicBezTo>
                  <a:cubicBezTo>
                    <a:pt x="573" y="635"/>
                    <a:pt x="720" y="526"/>
                    <a:pt x="734" y="350"/>
                  </a:cubicBezTo>
                  <a:cubicBezTo>
                    <a:pt x="746" y="170"/>
                    <a:pt x="599" y="12"/>
                    <a:pt x="41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53" name="Google Shape;253;p2"/>
            <p:cNvSpPr/>
            <p:nvPr/>
          </p:nvSpPr>
          <p:spPr>
            <a:xfrm>
              <a:off x="6200400" y="4087300"/>
              <a:ext cx="11875" cy="8200"/>
            </a:xfrm>
            <a:custGeom>
              <a:avLst/>
              <a:gdLst/>
              <a:ahLst/>
              <a:cxnLst/>
              <a:rect l="l" t="t" r="r" b="b"/>
              <a:pathLst>
                <a:path w="475" h="328" extrusionOk="0">
                  <a:moveTo>
                    <a:pt x="238" y="1"/>
                  </a:moveTo>
                  <a:cubicBezTo>
                    <a:pt x="102" y="1"/>
                    <a:pt x="1" y="68"/>
                    <a:pt x="1" y="170"/>
                  </a:cubicBezTo>
                  <a:cubicBezTo>
                    <a:pt x="1" y="260"/>
                    <a:pt x="114" y="328"/>
                    <a:pt x="238" y="328"/>
                  </a:cubicBezTo>
                  <a:cubicBezTo>
                    <a:pt x="373" y="328"/>
                    <a:pt x="475" y="260"/>
                    <a:pt x="475" y="170"/>
                  </a:cubicBezTo>
                  <a:cubicBezTo>
                    <a:pt x="475" y="80"/>
                    <a:pt x="373" y="1"/>
                    <a:pt x="23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54" name="Google Shape;254;p2"/>
            <p:cNvSpPr/>
            <p:nvPr/>
          </p:nvSpPr>
          <p:spPr>
            <a:xfrm>
              <a:off x="6221850" y="4076850"/>
              <a:ext cx="16350" cy="13200"/>
            </a:xfrm>
            <a:custGeom>
              <a:avLst/>
              <a:gdLst/>
              <a:ahLst/>
              <a:cxnLst/>
              <a:rect l="l" t="t" r="r" b="b"/>
              <a:pathLst>
                <a:path w="654" h="528" extrusionOk="0">
                  <a:moveTo>
                    <a:pt x="384" y="0"/>
                  </a:moveTo>
                  <a:cubicBezTo>
                    <a:pt x="377" y="0"/>
                    <a:pt x="369" y="1"/>
                    <a:pt x="361" y="1"/>
                  </a:cubicBezTo>
                  <a:cubicBezTo>
                    <a:pt x="113" y="1"/>
                    <a:pt x="0" y="306"/>
                    <a:pt x="192" y="464"/>
                  </a:cubicBezTo>
                  <a:cubicBezTo>
                    <a:pt x="245" y="508"/>
                    <a:pt x="306" y="527"/>
                    <a:pt x="364" y="527"/>
                  </a:cubicBezTo>
                  <a:cubicBezTo>
                    <a:pt x="515" y="527"/>
                    <a:pt x="654" y="395"/>
                    <a:pt x="621" y="216"/>
                  </a:cubicBezTo>
                  <a:cubicBezTo>
                    <a:pt x="610" y="88"/>
                    <a:pt x="509" y="0"/>
                    <a:pt x="38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55" name="Google Shape;255;p2"/>
            <p:cNvSpPr/>
            <p:nvPr/>
          </p:nvSpPr>
          <p:spPr>
            <a:xfrm>
              <a:off x="6212250" y="4117775"/>
              <a:ext cx="12150" cy="9050"/>
            </a:xfrm>
            <a:custGeom>
              <a:avLst/>
              <a:gdLst/>
              <a:ahLst/>
              <a:cxnLst/>
              <a:rect l="l" t="t" r="r" b="b"/>
              <a:pathLst>
                <a:path w="486" h="362" extrusionOk="0">
                  <a:moveTo>
                    <a:pt x="238" y="0"/>
                  </a:moveTo>
                  <a:cubicBezTo>
                    <a:pt x="102" y="0"/>
                    <a:pt x="1" y="79"/>
                    <a:pt x="1" y="181"/>
                  </a:cubicBezTo>
                  <a:cubicBezTo>
                    <a:pt x="1" y="283"/>
                    <a:pt x="102" y="362"/>
                    <a:pt x="238" y="362"/>
                  </a:cubicBezTo>
                  <a:cubicBezTo>
                    <a:pt x="373" y="362"/>
                    <a:pt x="486" y="283"/>
                    <a:pt x="486" y="181"/>
                  </a:cubicBezTo>
                  <a:cubicBezTo>
                    <a:pt x="486" y="79"/>
                    <a:pt x="373" y="0"/>
                    <a:pt x="23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56" name="Google Shape;256;p2"/>
            <p:cNvSpPr/>
            <p:nvPr/>
          </p:nvSpPr>
          <p:spPr>
            <a:xfrm>
              <a:off x="6192225" y="4146550"/>
              <a:ext cx="8200" cy="7050"/>
            </a:xfrm>
            <a:custGeom>
              <a:avLst/>
              <a:gdLst/>
              <a:ahLst/>
              <a:cxnLst/>
              <a:rect l="l" t="t" r="r" b="b"/>
              <a:pathLst>
                <a:path w="328" h="282" extrusionOk="0">
                  <a:moveTo>
                    <a:pt x="192" y="0"/>
                  </a:moveTo>
                  <a:cubicBezTo>
                    <a:pt x="57" y="0"/>
                    <a:pt x="1" y="158"/>
                    <a:pt x="91" y="237"/>
                  </a:cubicBezTo>
                  <a:cubicBezTo>
                    <a:pt x="121" y="268"/>
                    <a:pt x="158" y="282"/>
                    <a:pt x="194" y="282"/>
                  </a:cubicBezTo>
                  <a:cubicBezTo>
                    <a:pt x="264" y="282"/>
                    <a:pt x="328" y="229"/>
                    <a:pt x="328" y="147"/>
                  </a:cubicBezTo>
                  <a:cubicBezTo>
                    <a:pt x="328" y="68"/>
                    <a:pt x="271" y="0"/>
                    <a:pt x="192"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57" name="Google Shape;257;p2"/>
            <p:cNvSpPr/>
            <p:nvPr/>
          </p:nvSpPr>
          <p:spPr>
            <a:xfrm>
              <a:off x="6250900" y="4095500"/>
              <a:ext cx="16675" cy="14100"/>
            </a:xfrm>
            <a:custGeom>
              <a:avLst/>
              <a:gdLst/>
              <a:ahLst/>
              <a:cxnLst/>
              <a:rect l="l" t="t" r="r" b="b"/>
              <a:pathLst>
                <a:path w="667" h="564" extrusionOk="0">
                  <a:moveTo>
                    <a:pt x="384" y="0"/>
                  </a:moveTo>
                  <a:cubicBezTo>
                    <a:pt x="125" y="0"/>
                    <a:pt x="1" y="305"/>
                    <a:pt x="181" y="485"/>
                  </a:cubicBezTo>
                  <a:cubicBezTo>
                    <a:pt x="238" y="539"/>
                    <a:pt x="308" y="563"/>
                    <a:pt x="377" y="563"/>
                  </a:cubicBezTo>
                  <a:cubicBezTo>
                    <a:pt x="524" y="563"/>
                    <a:pt x="666" y="452"/>
                    <a:pt x="666" y="282"/>
                  </a:cubicBezTo>
                  <a:cubicBezTo>
                    <a:pt x="666" y="124"/>
                    <a:pt x="542" y="0"/>
                    <a:pt x="38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58" name="Google Shape;258;p2"/>
            <p:cNvSpPr/>
            <p:nvPr/>
          </p:nvSpPr>
          <p:spPr>
            <a:xfrm>
              <a:off x="6176150" y="4113550"/>
              <a:ext cx="6225" cy="4250"/>
            </a:xfrm>
            <a:custGeom>
              <a:avLst/>
              <a:gdLst/>
              <a:ahLst/>
              <a:cxnLst/>
              <a:rect l="l" t="t" r="r" b="b"/>
              <a:pathLst>
                <a:path w="249" h="170" extrusionOk="0">
                  <a:moveTo>
                    <a:pt x="124" y="0"/>
                  </a:moveTo>
                  <a:cubicBezTo>
                    <a:pt x="57" y="0"/>
                    <a:pt x="0" y="45"/>
                    <a:pt x="0" y="90"/>
                  </a:cubicBezTo>
                  <a:cubicBezTo>
                    <a:pt x="0" y="136"/>
                    <a:pt x="57" y="169"/>
                    <a:pt x="124" y="169"/>
                  </a:cubicBezTo>
                  <a:cubicBezTo>
                    <a:pt x="192" y="169"/>
                    <a:pt x="249" y="136"/>
                    <a:pt x="249" y="90"/>
                  </a:cubicBezTo>
                  <a:cubicBezTo>
                    <a:pt x="249" y="45"/>
                    <a:pt x="192" y="0"/>
                    <a:pt x="12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59" name="Google Shape;259;p2"/>
            <p:cNvSpPr/>
            <p:nvPr/>
          </p:nvSpPr>
          <p:spPr>
            <a:xfrm>
              <a:off x="6304500" y="4066150"/>
              <a:ext cx="24850" cy="21250"/>
            </a:xfrm>
            <a:custGeom>
              <a:avLst/>
              <a:gdLst/>
              <a:ahLst/>
              <a:cxnLst/>
              <a:rect l="l" t="t" r="r" b="b"/>
              <a:pathLst>
                <a:path w="994" h="850" extrusionOk="0">
                  <a:moveTo>
                    <a:pt x="565" y="0"/>
                  </a:moveTo>
                  <a:cubicBezTo>
                    <a:pt x="192" y="0"/>
                    <a:pt x="1" y="452"/>
                    <a:pt x="271" y="723"/>
                  </a:cubicBezTo>
                  <a:cubicBezTo>
                    <a:pt x="355" y="810"/>
                    <a:pt x="460" y="849"/>
                    <a:pt x="564" y="849"/>
                  </a:cubicBezTo>
                  <a:cubicBezTo>
                    <a:pt x="782" y="849"/>
                    <a:pt x="994" y="678"/>
                    <a:pt x="994" y="418"/>
                  </a:cubicBezTo>
                  <a:cubicBezTo>
                    <a:pt x="994" y="192"/>
                    <a:pt x="802" y="0"/>
                    <a:pt x="565"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60" name="Google Shape;260;p2"/>
            <p:cNvSpPr/>
            <p:nvPr/>
          </p:nvSpPr>
          <p:spPr>
            <a:xfrm>
              <a:off x="6283350" y="4059375"/>
              <a:ext cx="13275" cy="11325"/>
            </a:xfrm>
            <a:custGeom>
              <a:avLst/>
              <a:gdLst/>
              <a:ahLst/>
              <a:cxnLst/>
              <a:rect l="l" t="t" r="r" b="b"/>
              <a:pathLst>
                <a:path w="531" h="453" extrusionOk="0">
                  <a:moveTo>
                    <a:pt x="294" y="1"/>
                  </a:moveTo>
                  <a:cubicBezTo>
                    <a:pt x="102" y="1"/>
                    <a:pt x="0" y="226"/>
                    <a:pt x="124" y="373"/>
                  </a:cubicBezTo>
                  <a:cubicBezTo>
                    <a:pt x="171" y="428"/>
                    <a:pt x="234" y="453"/>
                    <a:pt x="295" y="453"/>
                  </a:cubicBezTo>
                  <a:cubicBezTo>
                    <a:pt x="398" y="453"/>
                    <a:pt x="498" y="384"/>
                    <a:pt x="519" y="271"/>
                  </a:cubicBezTo>
                  <a:cubicBezTo>
                    <a:pt x="531" y="136"/>
                    <a:pt x="429" y="12"/>
                    <a:pt x="29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61" name="Google Shape;261;p2"/>
            <p:cNvSpPr/>
            <p:nvPr/>
          </p:nvSpPr>
          <p:spPr>
            <a:xfrm>
              <a:off x="6367125" y="4050350"/>
              <a:ext cx="9050" cy="5100"/>
            </a:xfrm>
            <a:custGeom>
              <a:avLst/>
              <a:gdLst/>
              <a:ahLst/>
              <a:cxnLst/>
              <a:rect l="l" t="t" r="r" b="b"/>
              <a:pathLst>
                <a:path w="362" h="204" extrusionOk="0">
                  <a:moveTo>
                    <a:pt x="181" y="1"/>
                  </a:moveTo>
                  <a:cubicBezTo>
                    <a:pt x="80" y="1"/>
                    <a:pt x="1" y="46"/>
                    <a:pt x="1" y="102"/>
                  </a:cubicBezTo>
                  <a:cubicBezTo>
                    <a:pt x="1" y="159"/>
                    <a:pt x="80" y="204"/>
                    <a:pt x="181" y="204"/>
                  </a:cubicBezTo>
                  <a:cubicBezTo>
                    <a:pt x="283" y="204"/>
                    <a:pt x="362" y="159"/>
                    <a:pt x="362" y="102"/>
                  </a:cubicBezTo>
                  <a:cubicBezTo>
                    <a:pt x="362" y="46"/>
                    <a:pt x="272" y="1"/>
                    <a:pt x="18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62" name="Google Shape;262;p2"/>
            <p:cNvSpPr/>
            <p:nvPr/>
          </p:nvSpPr>
          <p:spPr>
            <a:xfrm>
              <a:off x="6389125" y="4011975"/>
              <a:ext cx="10200" cy="17250"/>
            </a:xfrm>
            <a:custGeom>
              <a:avLst/>
              <a:gdLst/>
              <a:ahLst/>
              <a:cxnLst/>
              <a:rect l="l" t="t" r="r" b="b"/>
              <a:pathLst>
                <a:path w="408" h="690" extrusionOk="0">
                  <a:moveTo>
                    <a:pt x="204" y="1"/>
                  </a:moveTo>
                  <a:cubicBezTo>
                    <a:pt x="91" y="1"/>
                    <a:pt x="1" y="148"/>
                    <a:pt x="1" y="339"/>
                  </a:cubicBezTo>
                  <a:cubicBezTo>
                    <a:pt x="1" y="531"/>
                    <a:pt x="91" y="689"/>
                    <a:pt x="204" y="689"/>
                  </a:cubicBezTo>
                  <a:cubicBezTo>
                    <a:pt x="317" y="689"/>
                    <a:pt x="407" y="531"/>
                    <a:pt x="407" y="339"/>
                  </a:cubicBezTo>
                  <a:cubicBezTo>
                    <a:pt x="407" y="148"/>
                    <a:pt x="317" y="1"/>
                    <a:pt x="20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63" name="Google Shape;263;p2"/>
            <p:cNvSpPr/>
            <p:nvPr/>
          </p:nvSpPr>
          <p:spPr>
            <a:xfrm>
              <a:off x="6389125" y="3939775"/>
              <a:ext cx="10200" cy="15525"/>
            </a:xfrm>
            <a:custGeom>
              <a:avLst/>
              <a:gdLst/>
              <a:ahLst/>
              <a:cxnLst/>
              <a:rect l="l" t="t" r="r" b="b"/>
              <a:pathLst>
                <a:path w="408" h="621" extrusionOk="0">
                  <a:moveTo>
                    <a:pt x="204" y="0"/>
                  </a:moveTo>
                  <a:cubicBezTo>
                    <a:pt x="91" y="0"/>
                    <a:pt x="1" y="136"/>
                    <a:pt x="1" y="305"/>
                  </a:cubicBezTo>
                  <a:cubicBezTo>
                    <a:pt x="1" y="485"/>
                    <a:pt x="91" y="621"/>
                    <a:pt x="204" y="621"/>
                  </a:cubicBezTo>
                  <a:cubicBezTo>
                    <a:pt x="317" y="621"/>
                    <a:pt x="407" y="485"/>
                    <a:pt x="407" y="305"/>
                  </a:cubicBezTo>
                  <a:cubicBezTo>
                    <a:pt x="407" y="136"/>
                    <a:pt x="317" y="0"/>
                    <a:pt x="20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64" name="Google Shape;264;p2"/>
            <p:cNvSpPr/>
            <p:nvPr/>
          </p:nvSpPr>
          <p:spPr>
            <a:xfrm>
              <a:off x="6210275" y="4226950"/>
              <a:ext cx="487800" cy="453250"/>
            </a:xfrm>
            <a:custGeom>
              <a:avLst/>
              <a:gdLst/>
              <a:ahLst/>
              <a:cxnLst/>
              <a:rect l="l" t="t" r="r" b="b"/>
              <a:pathLst>
                <a:path w="19512" h="18130" extrusionOk="0">
                  <a:moveTo>
                    <a:pt x="14896" y="0"/>
                  </a:moveTo>
                  <a:lnTo>
                    <a:pt x="14896" y="0"/>
                  </a:lnTo>
                  <a:cubicBezTo>
                    <a:pt x="13451" y="1591"/>
                    <a:pt x="1411" y="14941"/>
                    <a:pt x="1" y="16419"/>
                  </a:cubicBezTo>
                  <a:cubicBezTo>
                    <a:pt x="88" y="16397"/>
                    <a:pt x="147" y="16385"/>
                    <a:pt x="166" y="16385"/>
                  </a:cubicBezTo>
                  <a:cubicBezTo>
                    <a:pt x="176" y="16385"/>
                    <a:pt x="175" y="16388"/>
                    <a:pt x="159" y="16396"/>
                  </a:cubicBezTo>
                  <a:cubicBezTo>
                    <a:pt x="11" y="16477"/>
                    <a:pt x="2909" y="18129"/>
                    <a:pt x="6585" y="18129"/>
                  </a:cubicBezTo>
                  <a:cubicBezTo>
                    <a:pt x="9068" y="18129"/>
                    <a:pt x="11906" y="17375"/>
                    <a:pt x="14399" y="14873"/>
                  </a:cubicBezTo>
                  <a:cubicBezTo>
                    <a:pt x="19511" y="9739"/>
                    <a:pt x="16205" y="2415"/>
                    <a:pt x="14896" y="0"/>
                  </a:cubicBezTo>
                  <a:close/>
                </a:path>
              </a:pathLst>
            </a:custGeom>
            <a:solidFill>
              <a:srgbClr val="F5D43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65" name="Google Shape;265;p2"/>
            <p:cNvSpPr/>
            <p:nvPr/>
          </p:nvSpPr>
          <p:spPr>
            <a:xfrm>
              <a:off x="6208025" y="4223000"/>
              <a:ext cx="571575" cy="550975"/>
            </a:xfrm>
            <a:custGeom>
              <a:avLst/>
              <a:gdLst/>
              <a:ahLst/>
              <a:cxnLst/>
              <a:rect l="l" t="t" r="r" b="b"/>
              <a:pathLst>
                <a:path w="22863" h="22039" extrusionOk="0">
                  <a:moveTo>
                    <a:pt x="14986" y="158"/>
                  </a:moveTo>
                  <a:cubicBezTo>
                    <a:pt x="16306" y="2573"/>
                    <a:pt x="19601" y="9897"/>
                    <a:pt x="14501" y="15031"/>
                  </a:cubicBezTo>
                  <a:cubicBezTo>
                    <a:pt x="8306" y="21237"/>
                    <a:pt x="0" y="16690"/>
                    <a:pt x="249" y="16554"/>
                  </a:cubicBezTo>
                  <a:cubicBezTo>
                    <a:pt x="294" y="16532"/>
                    <a:pt x="237" y="16543"/>
                    <a:pt x="113" y="16577"/>
                  </a:cubicBezTo>
                  <a:cubicBezTo>
                    <a:pt x="68" y="16633"/>
                    <a:pt x="23" y="16667"/>
                    <a:pt x="12" y="16690"/>
                  </a:cubicBezTo>
                  <a:cubicBezTo>
                    <a:pt x="12" y="16690"/>
                    <a:pt x="7843" y="22038"/>
                    <a:pt x="13801" y="16712"/>
                  </a:cubicBezTo>
                  <a:cubicBezTo>
                    <a:pt x="22862" y="8610"/>
                    <a:pt x="15144" y="0"/>
                    <a:pt x="15144" y="0"/>
                  </a:cubicBezTo>
                  <a:close/>
                </a:path>
              </a:pathLst>
            </a:custGeom>
            <a:solidFill>
              <a:srgbClr val="C798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66" name="Google Shape;266;p2"/>
            <p:cNvSpPr/>
            <p:nvPr/>
          </p:nvSpPr>
          <p:spPr>
            <a:xfrm>
              <a:off x="6414525" y="4339225"/>
              <a:ext cx="91700" cy="106650"/>
            </a:xfrm>
            <a:custGeom>
              <a:avLst/>
              <a:gdLst/>
              <a:ahLst/>
              <a:cxnLst/>
              <a:rect l="l" t="t" r="r" b="b"/>
              <a:pathLst>
                <a:path w="3668" h="4266" extrusionOk="0">
                  <a:moveTo>
                    <a:pt x="3668" y="1"/>
                  </a:moveTo>
                  <a:cubicBezTo>
                    <a:pt x="3420" y="170"/>
                    <a:pt x="3183" y="350"/>
                    <a:pt x="2957" y="542"/>
                  </a:cubicBezTo>
                  <a:cubicBezTo>
                    <a:pt x="2720" y="734"/>
                    <a:pt x="2494" y="937"/>
                    <a:pt x="2291" y="1163"/>
                  </a:cubicBezTo>
                  <a:cubicBezTo>
                    <a:pt x="2065" y="1411"/>
                    <a:pt x="1817" y="1682"/>
                    <a:pt x="1603" y="1953"/>
                  </a:cubicBezTo>
                  <a:cubicBezTo>
                    <a:pt x="1400" y="2223"/>
                    <a:pt x="1174" y="2494"/>
                    <a:pt x="993" y="2765"/>
                  </a:cubicBezTo>
                  <a:cubicBezTo>
                    <a:pt x="802" y="3036"/>
                    <a:pt x="610" y="3284"/>
                    <a:pt x="474" y="3510"/>
                  </a:cubicBezTo>
                  <a:cubicBezTo>
                    <a:pt x="294" y="3747"/>
                    <a:pt x="147" y="4006"/>
                    <a:pt x="0" y="4266"/>
                  </a:cubicBezTo>
                  <a:cubicBezTo>
                    <a:pt x="249" y="4097"/>
                    <a:pt x="486" y="3916"/>
                    <a:pt x="700" y="3713"/>
                  </a:cubicBezTo>
                  <a:cubicBezTo>
                    <a:pt x="937" y="3521"/>
                    <a:pt x="1151" y="3318"/>
                    <a:pt x="1355" y="3092"/>
                  </a:cubicBezTo>
                  <a:cubicBezTo>
                    <a:pt x="1580" y="2844"/>
                    <a:pt x="1817" y="2573"/>
                    <a:pt x="2043" y="2302"/>
                  </a:cubicBezTo>
                  <a:cubicBezTo>
                    <a:pt x="2257" y="2020"/>
                    <a:pt x="2472" y="1750"/>
                    <a:pt x="2664" y="1479"/>
                  </a:cubicBezTo>
                  <a:cubicBezTo>
                    <a:pt x="2765" y="1355"/>
                    <a:pt x="2844" y="1208"/>
                    <a:pt x="2934" y="1095"/>
                  </a:cubicBezTo>
                  <a:cubicBezTo>
                    <a:pt x="3025" y="982"/>
                    <a:pt x="3115" y="858"/>
                    <a:pt x="3183" y="757"/>
                  </a:cubicBezTo>
                  <a:cubicBezTo>
                    <a:pt x="3363" y="520"/>
                    <a:pt x="3521" y="260"/>
                    <a:pt x="3668" y="1"/>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67" name="Google Shape;267;p2"/>
            <p:cNvSpPr/>
            <p:nvPr/>
          </p:nvSpPr>
          <p:spPr>
            <a:xfrm>
              <a:off x="6506500" y="4324275"/>
              <a:ext cx="30775" cy="39225"/>
            </a:xfrm>
            <a:custGeom>
              <a:avLst/>
              <a:gdLst/>
              <a:ahLst/>
              <a:cxnLst/>
              <a:rect l="l" t="t" r="r" b="b"/>
              <a:pathLst>
                <a:path w="1231" h="1569" extrusionOk="0">
                  <a:moveTo>
                    <a:pt x="1230" y="0"/>
                  </a:moveTo>
                  <a:lnTo>
                    <a:pt x="1230" y="0"/>
                  </a:lnTo>
                  <a:cubicBezTo>
                    <a:pt x="1117" y="34"/>
                    <a:pt x="1016" y="91"/>
                    <a:pt x="914" y="158"/>
                  </a:cubicBezTo>
                  <a:cubicBezTo>
                    <a:pt x="722" y="283"/>
                    <a:pt x="553" y="452"/>
                    <a:pt x="418" y="655"/>
                  </a:cubicBezTo>
                  <a:cubicBezTo>
                    <a:pt x="350" y="745"/>
                    <a:pt x="293" y="835"/>
                    <a:pt x="248" y="937"/>
                  </a:cubicBezTo>
                  <a:cubicBezTo>
                    <a:pt x="192" y="1050"/>
                    <a:pt x="147" y="1140"/>
                    <a:pt x="102" y="1242"/>
                  </a:cubicBezTo>
                  <a:cubicBezTo>
                    <a:pt x="57" y="1343"/>
                    <a:pt x="23" y="1456"/>
                    <a:pt x="0" y="1569"/>
                  </a:cubicBezTo>
                  <a:cubicBezTo>
                    <a:pt x="113" y="1546"/>
                    <a:pt x="226" y="1513"/>
                    <a:pt x="339" y="1456"/>
                  </a:cubicBezTo>
                  <a:cubicBezTo>
                    <a:pt x="519" y="1388"/>
                    <a:pt x="711" y="1185"/>
                    <a:pt x="880" y="971"/>
                  </a:cubicBezTo>
                  <a:cubicBezTo>
                    <a:pt x="1004" y="779"/>
                    <a:pt x="1106" y="565"/>
                    <a:pt x="1174" y="350"/>
                  </a:cubicBezTo>
                  <a:cubicBezTo>
                    <a:pt x="1208" y="237"/>
                    <a:pt x="1230" y="113"/>
                    <a:pt x="1230" y="0"/>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68" name="Google Shape;268;p2"/>
            <p:cNvSpPr/>
            <p:nvPr/>
          </p:nvSpPr>
          <p:spPr>
            <a:xfrm>
              <a:off x="5441250" y="3796750"/>
              <a:ext cx="317400" cy="319650"/>
            </a:xfrm>
            <a:custGeom>
              <a:avLst/>
              <a:gdLst/>
              <a:ahLst/>
              <a:cxnLst/>
              <a:rect l="l" t="t" r="r" b="b"/>
              <a:pathLst>
                <a:path w="12696" h="12786" extrusionOk="0">
                  <a:moveTo>
                    <a:pt x="1" y="0"/>
                  </a:moveTo>
                  <a:lnTo>
                    <a:pt x="1" y="0"/>
                  </a:lnTo>
                  <a:cubicBezTo>
                    <a:pt x="472" y="5187"/>
                    <a:pt x="5881" y="12786"/>
                    <a:pt x="12592" y="12786"/>
                  </a:cubicBezTo>
                  <a:cubicBezTo>
                    <a:pt x="12626" y="12786"/>
                    <a:pt x="12661" y="12785"/>
                    <a:pt x="12696" y="12785"/>
                  </a:cubicBezTo>
                  <a:cubicBezTo>
                    <a:pt x="12549" y="5462"/>
                    <a:pt x="7133" y="587"/>
                    <a:pt x="1" y="0"/>
                  </a:cubicBezTo>
                  <a:close/>
                </a:path>
              </a:pathLst>
            </a:custGeom>
            <a:solidFill>
              <a:srgbClr val="8EC7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69" name="Google Shape;269;p2"/>
            <p:cNvSpPr/>
            <p:nvPr/>
          </p:nvSpPr>
          <p:spPr>
            <a:xfrm>
              <a:off x="5446050" y="3809150"/>
              <a:ext cx="372975" cy="370425"/>
            </a:xfrm>
            <a:custGeom>
              <a:avLst/>
              <a:gdLst/>
              <a:ahLst/>
              <a:cxnLst/>
              <a:rect l="l" t="t" r="r" b="b"/>
              <a:pathLst>
                <a:path w="14919" h="14817" extrusionOk="0">
                  <a:moveTo>
                    <a:pt x="1" y="1"/>
                  </a:moveTo>
                  <a:cubicBezTo>
                    <a:pt x="1" y="1"/>
                    <a:pt x="249" y="226"/>
                    <a:pt x="689" y="599"/>
                  </a:cubicBezTo>
                  <a:cubicBezTo>
                    <a:pt x="904" y="790"/>
                    <a:pt x="1163" y="1016"/>
                    <a:pt x="1468" y="1276"/>
                  </a:cubicBezTo>
                  <a:cubicBezTo>
                    <a:pt x="1772" y="1535"/>
                    <a:pt x="2100" y="1840"/>
                    <a:pt x="2461" y="2178"/>
                  </a:cubicBezTo>
                  <a:lnTo>
                    <a:pt x="3386" y="3036"/>
                  </a:lnTo>
                  <a:cubicBezTo>
                    <a:pt x="2867" y="3036"/>
                    <a:pt x="2337" y="3070"/>
                    <a:pt x="1806" y="3138"/>
                  </a:cubicBezTo>
                  <a:cubicBezTo>
                    <a:pt x="2427" y="3239"/>
                    <a:pt x="3059" y="3296"/>
                    <a:pt x="3691" y="3307"/>
                  </a:cubicBezTo>
                  <a:cubicBezTo>
                    <a:pt x="4074" y="3691"/>
                    <a:pt x="4481" y="4085"/>
                    <a:pt x="4909" y="4503"/>
                  </a:cubicBezTo>
                  <a:cubicBezTo>
                    <a:pt x="5067" y="4650"/>
                    <a:pt x="5214" y="4808"/>
                    <a:pt x="5372" y="4966"/>
                  </a:cubicBezTo>
                  <a:cubicBezTo>
                    <a:pt x="5372" y="4999"/>
                    <a:pt x="5361" y="5033"/>
                    <a:pt x="5349" y="5067"/>
                  </a:cubicBezTo>
                  <a:cubicBezTo>
                    <a:pt x="4711" y="4996"/>
                    <a:pt x="4073" y="4953"/>
                    <a:pt x="3434" y="4953"/>
                  </a:cubicBezTo>
                  <a:cubicBezTo>
                    <a:pt x="3362" y="4953"/>
                    <a:pt x="3289" y="4953"/>
                    <a:pt x="3217" y="4954"/>
                  </a:cubicBezTo>
                  <a:cubicBezTo>
                    <a:pt x="3950" y="5135"/>
                    <a:pt x="4695" y="5270"/>
                    <a:pt x="5440" y="5361"/>
                  </a:cubicBezTo>
                  <a:cubicBezTo>
                    <a:pt x="5507" y="5361"/>
                    <a:pt x="5575" y="5315"/>
                    <a:pt x="5586" y="5259"/>
                  </a:cubicBezTo>
                  <a:cubicBezTo>
                    <a:pt x="5586" y="5236"/>
                    <a:pt x="5598" y="5214"/>
                    <a:pt x="5609" y="5191"/>
                  </a:cubicBezTo>
                  <a:cubicBezTo>
                    <a:pt x="5823" y="5394"/>
                    <a:pt x="6038" y="5620"/>
                    <a:pt x="6252" y="5846"/>
                  </a:cubicBezTo>
                  <a:cubicBezTo>
                    <a:pt x="6512" y="6105"/>
                    <a:pt x="6783" y="6387"/>
                    <a:pt x="7053" y="6658"/>
                  </a:cubicBezTo>
                  <a:cubicBezTo>
                    <a:pt x="6895" y="6647"/>
                    <a:pt x="6749" y="6636"/>
                    <a:pt x="6591" y="6636"/>
                  </a:cubicBezTo>
                  <a:cubicBezTo>
                    <a:pt x="6376" y="6613"/>
                    <a:pt x="6151" y="6602"/>
                    <a:pt x="5925" y="6591"/>
                  </a:cubicBezTo>
                  <a:cubicBezTo>
                    <a:pt x="5711" y="6591"/>
                    <a:pt x="5485" y="6591"/>
                    <a:pt x="5259" y="6613"/>
                  </a:cubicBezTo>
                  <a:cubicBezTo>
                    <a:pt x="5146" y="6624"/>
                    <a:pt x="5034" y="6647"/>
                    <a:pt x="4921" y="6658"/>
                  </a:cubicBezTo>
                  <a:cubicBezTo>
                    <a:pt x="4808" y="6681"/>
                    <a:pt x="4706" y="6726"/>
                    <a:pt x="4605" y="6760"/>
                  </a:cubicBezTo>
                  <a:lnTo>
                    <a:pt x="4932" y="6726"/>
                  </a:lnTo>
                  <a:lnTo>
                    <a:pt x="5259" y="6726"/>
                  </a:lnTo>
                  <a:cubicBezTo>
                    <a:pt x="5372" y="6726"/>
                    <a:pt x="5474" y="6749"/>
                    <a:pt x="5586" y="6749"/>
                  </a:cubicBezTo>
                  <a:lnTo>
                    <a:pt x="5914" y="6794"/>
                  </a:lnTo>
                  <a:cubicBezTo>
                    <a:pt x="6128" y="6828"/>
                    <a:pt x="6342" y="6850"/>
                    <a:pt x="6568" y="6884"/>
                  </a:cubicBezTo>
                  <a:cubicBezTo>
                    <a:pt x="6794" y="6906"/>
                    <a:pt x="7020" y="6929"/>
                    <a:pt x="7234" y="6940"/>
                  </a:cubicBezTo>
                  <a:cubicBezTo>
                    <a:pt x="7268" y="6940"/>
                    <a:pt x="7290" y="6929"/>
                    <a:pt x="7302" y="6918"/>
                  </a:cubicBezTo>
                  <a:lnTo>
                    <a:pt x="7629" y="7234"/>
                  </a:lnTo>
                  <a:cubicBezTo>
                    <a:pt x="7877" y="7493"/>
                    <a:pt x="8125" y="7753"/>
                    <a:pt x="8374" y="8001"/>
                  </a:cubicBezTo>
                  <a:cubicBezTo>
                    <a:pt x="7685" y="8046"/>
                    <a:pt x="6997" y="8103"/>
                    <a:pt x="6309" y="8204"/>
                  </a:cubicBezTo>
                  <a:cubicBezTo>
                    <a:pt x="6844" y="8251"/>
                    <a:pt x="7384" y="8271"/>
                    <a:pt x="7922" y="8271"/>
                  </a:cubicBezTo>
                  <a:cubicBezTo>
                    <a:pt x="8156" y="8271"/>
                    <a:pt x="8390" y="8267"/>
                    <a:pt x="8622" y="8261"/>
                  </a:cubicBezTo>
                  <a:cubicBezTo>
                    <a:pt x="9197" y="8859"/>
                    <a:pt x="9762" y="9445"/>
                    <a:pt x="10315" y="10021"/>
                  </a:cubicBezTo>
                  <a:lnTo>
                    <a:pt x="10337" y="10043"/>
                  </a:lnTo>
                  <a:cubicBezTo>
                    <a:pt x="9987" y="9976"/>
                    <a:pt x="9637" y="9897"/>
                    <a:pt x="9288" y="9852"/>
                  </a:cubicBezTo>
                  <a:cubicBezTo>
                    <a:pt x="8870" y="9807"/>
                    <a:pt x="8430" y="9773"/>
                    <a:pt x="8001" y="9761"/>
                  </a:cubicBezTo>
                  <a:lnTo>
                    <a:pt x="8001" y="9761"/>
                  </a:lnTo>
                  <a:cubicBezTo>
                    <a:pt x="8419" y="9874"/>
                    <a:pt x="8836" y="9965"/>
                    <a:pt x="9254" y="10055"/>
                  </a:cubicBezTo>
                  <a:cubicBezTo>
                    <a:pt x="9671" y="10168"/>
                    <a:pt x="10078" y="10258"/>
                    <a:pt x="10495" y="10348"/>
                  </a:cubicBezTo>
                  <a:cubicBezTo>
                    <a:pt x="10504" y="10351"/>
                    <a:pt x="10513" y="10353"/>
                    <a:pt x="10522" y="10353"/>
                  </a:cubicBezTo>
                  <a:cubicBezTo>
                    <a:pt x="10547" y="10353"/>
                    <a:pt x="10572" y="10342"/>
                    <a:pt x="10597" y="10326"/>
                  </a:cubicBezTo>
                  <a:cubicBezTo>
                    <a:pt x="11330" y="11093"/>
                    <a:pt x="12030" y="11826"/>
                    <a:pt x="12628" y="12447"/>
                  </a:cubicBezTo>
                  <a:cubicBezTo>
                    <a:pt x="13993" y="13880"/>
                    <a:pt x="14918" y="14817"/>
                    <a:pt x="14918" y="14817"/>
                  </a:cubicBezTo>
                  <a:cubicBezTo>
                    <a:pt x="14918" y="14817"/>
                    <a:pt x="14061" y="13812"/>
                    <a:pt x="12741" y="12345"/>
                  </a:cubicBezTo>
                  <a:cubicBezTo>
                    <a:pt x="12143" y="11668"/>
                    <a:pt x="11443" y="10890"/>
                    <a:pt x="10687" y="10066"/>
                  </a:cubicBezTo>
                  <a:cubicBezTo>
                    <a:pt x="10755" y="9637"/>
                    <a:pt x="10834" y="9197"/>
                    <a:pt x="10901" y="8757"/>
                  </a:cubicBezTo>
                  <a:cubicBezTo>
                    <a:pt x="10935" y="8509"/>
                    <a:pt x="10958" y="8261"/>
                    <a:pt x="10980" y="8001"/>
                  </a:cubicBezTo>
                  <a:lnTo>
                    <a:pt x="10980" y="7245"/>
                  </a:lnTo>
                  <a:cubicBezTo>
                    <a:pt x="10924" y="7493"/>
                    <a:pt x="10890" y="7742"/>
                    <a:pt x="10845" y="7978"/>
                  </a:cubicBezTo>
                  <a:cubicBezTo>
                    <a:pt x="10800" y="8227"/>
                    <a:pt x="10732" y="8475"/>
                    <a:pt x="10676" y="8712"/>
                  </a:cubicBezTo>
                  <a:cubicBezTo>
                    <a:pt x="10597" y="9073"/>
                    <a:pt x="10518" y="9445"/>
                    <a:pt x="10450" y="9818"/>
                  </a:cubicBezTo>
                  <a:cubicBezTo>
                    <a:pt x="9976" y="9299"/>
                    <a:pt x="9468" y="8768"/>
                    <a:pt x="8949" y="8227"/>
                  </a:cubicBezTo>
                  <a:cubicBezTo>
                    <a:pt x="8983" y="8204"/>
                    <a:pt x="9006" y="8170"/>
                    <a:pt x="9017" y="8136"/>
                  </a:cubicBezTo>
                  <a:lnTo>
                    <a:pt x="9085" y="7426"/>
                  </a:lnTo>
                  <a:lnTo>
                    <a:pt x="9085" y="6715"/>
                  </a:lnTo>
                  <a:cubicBezTo>
                    <a:pt x="9085" y="6489"/>
                    <a:pt x="9085" y="6252"/>
                    <a:pt x="9073" y="6015"/>
                  </a:cubicBezTo>
                  <a:cubicBezTo>
                    <a:pt x="9051" y="5778"/>
                    <a:pt x="9073" y="5541"/>
                    <a:pt x="9073" y="5304"/>
                  </a:cubicBezTo>
                  <a:lnTo>
                    <a:pt x="9073" y="5304"/>
                  </a:lnTo>
                  <a:cubicBezTo>
                    <a:pt x="9017" y="5541"/>
                    <a:pt x="8972" y="5767"/>
                    <a:pt x="8927" y="6015"/>
                  </a:cubicBezTo>
                  <a:cubicBezTo>
                    <a:pt x="8881" y="6252"/>
                    <a:pt x="8870" y="6478"/>
                    <a:pt x="8859" y="6715"/>
                  </a:cubicBezTo>
                  <a:cubicBezTo>
                    <a:pt x="8836" y="6952"/>
                    <a:pt x="8825" y="7189"/>
                    <a:pt x="8802" y="7426"/>
                  </a:cubicBezTo>
                  <a:cubicBezTo>
                    <a:pt x="8780" y="7617"/>
                    <a:pt x="8757" y="7809"/>
                    <a:pt x="8746" y="8001"/>
                  </a:cubicBezTo>
                  <a:lnTo>
                    <a:pt x="8712" y="8001"/>
                  </a:lnTo>
                  <a:cubicBezTo>
                    <a:pt x="8419" y="7685"/>
                    <a:pt x="8114" y="7369"/>
                    <a:pt x="7821" y="7053"/>
                  </a:cubicBezTo>
                  <a:lnTo>
                    <a:pt x="7392" y="6636"/>
                  </a:lnTo>
                  <a:cubicBezTo>
                    <a:pt x="7414" y="6433"/>
                    <a:pt x="7437" y="6241"/>
                    <a:pt x="7460" y="6038"/>
                  </a:cubicBezTo>
                  <a:cubicBezTo>
                    <a:pt x="7471" y="5778"/>
                    <a:pt x="7482" y="5507"/>
                    <a:pt x="7482" y="5248"/>
                  </a:cubicBezTo>
                  <a:cubicBezTo>
                    <a:pt x="7460" y="4717"/>
                    <a:pt x="7460" y="4187"/>
                    <a:pt x="7414" y="3657"/>
                  </a:cubicBezTo>
                  <a:cubicBezTo>
                    <a:pt x="7369" y="3927"/>
                    <a:pt x="7347" y="4187"/>
                    <a:pt x="7313" y="4447"/>
                  </a:cubicBezTo>
                  <a:lnTo>
                    <a:pt x="7245" y="5236"/>
                  </a:lnTo>
                  <a:cubicBezTo>
                    <a:pt x="7234" y="5496"/>
                    <a:pt x="7211" y="5756"/>
                    <a:pt x="7189" y="6015"/>
                  </a:cubicBezTo>
                  <a:cubicBezTo>
                    <a:pt x="7178" y="6139"/>
                    <a:pt x="7166" y="6263"/>
                    <a:pt x="7144" y="6387"/>
                  </a:cubicBezTo>
                  <a:cubicBezTo>
                    <a:pt x="6907" y="6150"/>
                    <a:pt x="6670" y="5902"/>
                    <a:pt x="6433" y="5677"/>
                  </a:cubicBezTo>
                  <a:cubicBezTo>
                    <a:pt x="6173" y="5406"/>
                    <a:pt x="5925" y="5157"/>
                    <a:pt x="5665" y="4909"/>
                  </a:cubicBezTo>
                  <a:cubicBezTo>
                    <a:pt x="5688" y="4808"/>
                    <a:pt x="5711" y="4706"/>
                    <a:pt x="5733" y="4593"/>
                  </a:cubicBezTo>
                  <a:cubicBezTo>
                    <a:pt x="5767" y="4368"/>
                    <a:pt x="5801" y="4142"/>
                    <a:pt x="5823" y="3916"/>
                  </a:cubicBezTo>
                  <a:cubicBezTo>
                    <a:pt x="5846" y="3691"/>
                    <a:pt x="5835" y="3454"/>
                    <a:pt x="5823" y="3228"/>
                  </a:cubicBezTo>
                  <a:cubicBezTo>
                    <a:pt x="5790" y="3002"/>
                    <a:pt x="5767" y="2765"/>
                    <a:pt x="5722" y="2551"/>
                  </a:cubicBezTo>
                  <a:cubicBezTo>
                    <a:pt x="5699" y="2776"/>
                    <a:pt x="5688" y="3002"/>
                    <a:pt x="5677" y="3228"/>
                  </a:cubicBezTo>
                  <a:cubicBezTo>
                    <a:pt x="5665" y="3442"/>
                    <a:pt x="5609" y="3668"/>
                    <a:pt x="5586" y="3882"/>
                  </a:cubicBezTo>
                  <a:cubicBezTo>
                    <a:pt x="5564" y="4108"/>
                    <a:pt x="5496" y="4322"/>
                    <a:pt x="5462" y="4548"/>
                  </a:cubicBezTo>
                  <a:lnTo>
                    <a:pt x="5428" y="4684"/>
                  </a:lnTo>
                  <a:cubicBezTo>
                    <a:pt x="5304" y="4571"/>
                    <a:pt x="5180" y="4447"/>
                    <a:pt x="5067" y="4334"/>
                  </a:cubicBezTo>
                  <a:cubicBezTo>
                    <a:pt x="4706" y="3973"/>
                    <a:pt x="4345" y="3634"/>
                    <a:pt x="3995" y="3307"/>
                  </a:cubicBezTo>
                  <a:lnTo>
                    <a:pt x="4041" y="3307"/>
                  </a:lnTo>
                  <a:cubicBezTo>
                    <a:pt x="4108" y="3296"/>
                    <a:pt x="4153" y="3239"/>
                    <a:pt x="4153" y="3171"/>
                  </a:cubicBezTo>
                  <a:lnTo>
                    <a:pt x="4153" y="3149"/>
                  </a:lnTo>
                  <a:cubicBezTo>
                    <a:pt x="4097" y="2799"/>
                    <a:pt x="4041" y="2438"/>
                    <a:pt x="3973" y="2099"/>
                  </a:cubicBezTo>
                  <a:cubicBezTo>
                    <a:pt x="3939" y="1738"/>
                    <a:pt x="3894" y="1389"/>
                    <a:pt x="3815" y="1027"/>
                  </a:cubicBezTo>
                  <a:cubicBezTo>
                    <a:pt x="3781" y="1377"/>
                    <a:pt x="3758" y="1750"/>
                    <a:pt x="3758" y="2111"/>
                  </a:cubicBezTo>
                  <a:cubicBezTo>
                    <a:pt x="3781" y="2415"/>
                    <a:pt x="3815" y="2731"/>
                    <a:pt x="3860" y="3036"/>
                  </a:cubicBezTo>
                  <a:lnTo>
                    <a:pt x="3691" y="3036"/>
                  </a:lnTo>
                  <a:cubicBezTo>
                    <a:pt x="3296" y="2686"/>
                    <a:pt x="2912" y="2359"/>
                    <a:pt x="2574" y="2054"/>
                  </a:cubicBezTo>
                  <a:cubicBezTo>
                    <a:pt x="2201" y="1738"/>
                    <a:pt x="1863" y="1434"/>
                    <a:pt x="1535" y="1197"/>
                  </a:cubicBezTo>
                  <a:cubicBezTo>
                    <a:pt x="1219" y="948"/>
                    <a:pt x="949" y="734"/>
                    <a:pt x="712" y="554"/>
                  </a:cubicBezTo>
                  <a:lnTo>
                    <a:pt x="1" y="1"/>
                  </a:lnTo>
                  <a:close/>
                </a:path>
              </a:pathLst>
            </a:custGeom>
            <a:solidFill>
              <a:srgbClr val="7CAB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70" name="Google Shape;270;p2"/>
            <p:cNvSpPr/>
            <p:nvPr/>
          </p:nvSpPr>
          <p:spPr>
            <a:xfrm>
              <a:off x="5327000" y="3967125"/>
              <a:ext cx="400900" cy="207375"/>
            </a:xfrm>
            <a:custGeom>
              <a:avLst/>
              <a:gdLst/>
              <a:ahLst/>
              <a:cxnLst/>
              <a:rect l="l" t="t" r="r" b="b"/>
              <a:pathLst>
                <a:path w="16036" h="8295" extrusionOk="0">
                  <a:moveTo>
                    <a:pt x="9414" y="0"/>
                  </a:moveTo>
                  <a:cubicBezTo>
                    <a:pt x="9066" y="0"/>
                    <a:pt x="8702" y="36"/>
                    <a:pt x="8317" y="114"/>
                  </a:cubicBezTo>
                  <a:cubicBezTo>
                    <a:pt x="5214" y="576"/>
                    <a:pt x="3239" y="3499"/>
                    <a:pt x="384" y="4650"/>
                  </a:cubicBezTo>
                  <a:lnTo>
                    <a:pt x="1" y="4830"/>
                  </a:lnTo>
                  <a:lnTo>
                    <a:pt x="621" y="4954"/>
                  </a:lnTo>
                  <a:cubicBezTo>
                    <a:pt x="3206" y="5609"/>
                    <a:pt x="5372" y="7979"/>
                    <a:pt x="7945" y="8238"/>
                  </a:cubicBezTo>
                  <a:cubicBezTo>
                    <a:pt x="8220" y="8276"/>
                    <a:pt x="8489" y="8294"/>
                    <a:pt x="8754" y="8294"/>
                  </a:cubicBezTo>
                  <a:cubicBezTo>
                    <a:pt x="11798" y="8294"/>
                    <a:pt x="14146" y="5899"/>
                    <a:pt x="16036" y="3781"/>
                  </a:cubicBezTo>
                  <a:cubicBezTo>
                    <a:pt x="13862" y="2228"/>
                    <a:pt x="12160" y="0"/>
                    <a:pt x="9414" y="0"/>
                  </a:cubicBezTo>
                  <a:close/>
                </a:path>
              </a:pathLst>
            </a:custGeom>
            <a:solidFill>
              <a:srgbClr val="60A73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71" name="Google Shape;271;p2"/>
            <p:cNvSpPr/>
            <p:nvPr/>
          </p:nvSpPr>
          <p:spPr>
            <a:xfrm>
              <a:off x="5409375" y="4034550"/>
              <a:ext cx="312875" cy="99900"/>
            </a:xfrm>
            <a:custGeom>
              <a:avLst/>
              <a:gdLst/>
              <a:ahLst/>
              <a:cxnLst/>
              <a:rect l="l" t="t" r="r" b="b"/>
              <a:pathLst>
                <a:path w="12515" h="3996" extrusionOk="0">
                  <a:moveTo>
                    <a:pt x="2348" y="1"/>
                  </a:moveTo>
                  <a:cubicBezTo>
                    <a:pt x="2856" y="328"/>
                    <a:pt x="3386" y="610"/>
                    <a:pt x="3883" y="926"/>
                  </a:cubicBezTo>
                  <a:cubicBezTo>
                    <a:pt x="4007" y="1016"/>
                    <a:pt x="4131" y="1095"/>
                    <a:pt x="4255" y="1174"/>
                  </a:cubicBezTo>
                  <a:cubicBezTo>
                    <a:pt x="4368" y="1264"/>
                    <a:pt x="4481" y="1355"/>
                    <a:pt x="4593" y="1445"/>
                  </a:cubicBezTo>
                  <a:cubicBezTo>
                    <a:pt x="4706" y="1535"/>
                    <a:pt x="4819" y="1637"/>
                    <a:pt x="4921" y="1738"/>
                  </a:cubicBezTo>
                  <a:cubicBezTo>
                    <a:pt x="4943" y="1750"/>
                    <a:pt x="4955" y="1772"/>
                    <a:pt x="4977" y="1795"/>
                  </a:cubicBezTo>
                  <a:cubicBezTo>
                    <a:pt x="4627" y="1817"/>
                    <a:pt x="4278" y="1851"/>
                    <a:pt x="3950" y="1885"/>
                  </a:cubicBezTo>
                  <a:cubicBezTo>
                    <a:pt x="3217" y="1964"/>
                    <a:pt x="2528" y="2043"/>
                    <a:pt x="1953" y="2111"/>
                  </a:cubicBezTo>
                  <a:cubicBezTo>
                    <a:pt x="1366" y="2167"/>
                    <a:pt x="870" y="2246"/>
                    <a:pt x="542" y="2280"/>
                  </a:cubicBezTo>
                  <a:lnTo>
                    <a:pt x="1" y="2359"/>
                  </a:lnTo>
                  <a:lnTo>
                    <a:pt x="542" y="2348"/>
                  </a:lnTo>
                  <a:cubicBezTo>
                    <a:pt x="892" y="2336"/>
                    <a:pt x="1389" y="2336"/>
                    <a:pt x="1976" y="2303"/>
                  </a:cubicBezTo>
                  <a:cubicBezTo>
                    <a:pt x="2551" y="2269"/>
                    <a:pt x="3239" y="2246"/>
                    <a:pt x="3984" y="2190"/>
                  </a:cubicBezTo>
                  <a:lnTo>
                    <a:pt x="4909" y="2133"/>
                  </a:lnTo>
                  <a:lnTo>
                    <a:pt x="4695" y="2325"/>
                  </a:lnTo>
                  <a:lnTo>
                    <a:pt x="4424" y="2573"/>
                  </a:lnTo>
                  <a:cubicBezTo>
                    <a:pt x="4334" y="2664"/>
                    <a:pt x="4244" y="2754"/>
                    <a:pt x="4153" y="2833"/>
                  </a:cubicBezTo>
                  <a:lnTo>
                    <a:pt x="3871" y="3070"/>
                  </a:lnTo>
                  <a:cubicBezTo>
                    <a:pt x="3781" y="3149"/>
                    <a:pt x="3691" y="3239"/>
                    <a:pt x="3589" y="3318"/>
                  </a:cubicBezTo>
                  <a:cubicBezTo>
                    <a:pt x="3386" y="3476"/>
                    <a:pt x="3183" y="3612"/>
                    <a:pt x="2991" y="3781"/>
                  </a:cubicBezTo>
                  <a:cubicBezTo>
                    <a:pt x="3228" y="3679"/>
                    <a:pt x="3443" y="3555"/>
                    <a:pt x="3668" y="3454"/>
                  </a:cubicBezTo>
                  <a:cubicBezTo>
                    <a:pt x="3781" y="3397"/>
                    <a:pt x="3883" y="3307"/>
                    <a:pt x="3995" y="3250"/>
                  </a:cubicBezTo>
                  <a:cubicBezTo>
                    <a:pt x="4097" y="3183"/>
                    <a:pt x="4199" y="3104"/>
                    <a:pt x="4311" y="3036"/>
                  </a:cubicBezTo>
                  <a:cubicBezTo>
                    <a:pt x="4413" y="2957"/>
                    <a:pt x="4515" y="2878"/>
                    <a:pt x="4616" y="2799"/>
                  </a:cubicBezTo>
                  <a:lnTo>
                    <a:pt x="4909" y="2562"/>
                  </a:lnTo>
                  <a:cubicBezTo>
                    <a:pt x="5090" y="2404"/>
                    <a:pt x="5259" y="2246"/>
                    <a:pt x="5440" y="2088"/>
                  </a:cubicBezTo>
                  <a:lnTo>
                    <a:pt x="6286" y="2020"/>
                  </a:lnTo>
                  <a:lnTo>
                    <a:pt x="7527" y="1885"/>
                  </a:lnTo>
                  <a:lnTo>
                    <a:pt x="7527" y="1885"/>
                  </a:lnTo>
                  <a:cubicBezTo>
                    <a:pt x="7516" y="1896"/>
                    <a:pt x="7505" y="1919"/>
                    <a:pt x="7494" y="1930"/>
                  </a:cubicBezTo>
                  <a:cubicBezTo>
                    <a:pt x="7392" y="2043"/>
                    <a:pt x="7290" y="2156"/>
                    <a:pt x="7189" y="2269"/>
                  </a:cubicBezTo>
                  <a:cubicBezTo>
                    <a:pt x="7087" y="2382"/>
                    <a:pt x="6974" y="2472"/>
                    <a:pt x="6862" y="2573"/>
                  </a:cubicBezTo>
                  <a:cubicBezTo>
                    <a:pt x="6749" y="2664"/>
                    <a:pt x="6613" y="2754"/>
                    <a:pt x="6489" y="2856"/>
                  </a:cubicBezTo>
                  <a:lnTo>
                    <a:pt x="5722" y="3386"/>
                  </a:lnTo>
                  <a:cubicBezTo>
                    <a:pt x="5462" y="3578"/>
                    <a:pt x="5225" y="3781"/>
                    <a:pt x="5000" y="3995"/>
                  </a:cubicBezTo>
                  <a:cubicBezTo>
                    <a:pt x="5135" y="3916"/>
                    <a:pt x="5271" y="3837"/>
                    <a:pt x="5406" y="3758"/>
                  </a:cubicBezTo>
                  <a:cubicBezTo>
                    <a:pt x="5541" y="3679"/>
                    <a:pt x="5688" y="3623"/>
                    <a:pt x="5812" y="3533"/>
                  </a:cubicBezTo>
                  <a:cubicBezTo>
                    <a:pt x="6083" y="3397"/>
                    <a:pt x="6365" y="3239"/>
                    <a:pt x="6636" y="3081"/>
                  </a:cubicBezTo>
                  <a:cubicBezTo>
                    <a:pt x="6771" y="2991"/>
                    <a:pt x="6895" y="2901"/>
                    <a:pt x="7031" y="2810"/>
                  </a:cubicBezTo>
                  <a:cubicBezTo>
                    <a:pt x="7166" y="2720"/>
                    <a:pt x="7290" y="2607"/>
                    <a:pt x="7403" y="2506"/>
                  </a:cubicBezTo>
                  <a:cubicBezTo>
                    <a:pt x="7527" y="2393"/>
                    <a:pt x="7629" y="2269"/>
                    <a:pt x="7742" y="2145"/>
                  </a:cubicBezTo>
                  <a:cubicBezTo>
                    <a:pt x="7821" y="2043"/>
                    <a:pt x="7900" y="1930"/>
                    <a:pt x="7979" y="1829"/>
                  </a:cubicBezTo>
                  <a:lnTo>
                    <a:pt x="8566" y="1750"/>
                  </a:lnTo>
                  <a:cubicBezTo>
                    <a:pt x="9254" y="1671"/>
                    <a:pt x="9908" y="1569"/>
                    <a:pt x="10473" y="1490"/>
                  </a:cubicBezTo>
                  <a:lnTo>
                    <a:pt x="10473" y="1490"/>
                  </a:lnTo>
                  <a:cubicBezTo>
                    <a:pt x="10078" y="1817"/>
                    <a:pt x="9683" y="2145"/>
                    <a:pt x="9288" y="2494"/>
                  </a:cubicBezTo>
                  <a:cubicBezTo>
                    <a:pt x="9039" y="2698"/>
                    <a:pt x="8791" y="2901"/>
                    <a:pt x="8532" y="3104"/>
                  </a:cubicBezTo>
                  <a:cubicBezTo>
                    <a:pt x="8283" y="3318"/>
                    <a:pt x="8046" y="3533"/>
                    <a:pt x="7809" y="3758"/>
                  </a:cubicBezTo>
                  <a:cubicBezTo>
                    <a:pt x="8092" y="3600"/>
                    <a:pt x="8374" y="3431"/>
                    <a:pt x="8656" y="3262"/>
                  </a:cubicBezTo>
                  <a:cubicBezTo>
                    <a:pt x="8938" y="3092"/>
                    <a:pt x="9197" y="2912"/>
                    <a:pt x="9468" y="2731"/>
                  </a:cubicBezTo>
                  <a:cubicBezTo>
                    <a:pt x="9987" y="2325"/>
                    <a:pt x="10506" y="1919"/>
                    <a:pt x="11003" y="1490"/>
                  </a:cubicBezTo>
                  <a:lnTo>
                    <a:pt x="11014" y="1490"/>
                  </a:lnTo>
                  <a:lnTo>
                    <a:pt x="11025" y="1468"/>
                  </a:lnTo>
                  <a:cubicBezTo>
                    <a:pt x="11037" y="1456"/>
                    <a:pt x="11048" y="1422"/>
                    <a:pt x="11059" y="1400"/>
                  </a:cubicBezTo>
                  <a:cubicBezTo>
                    <a:pt x="11420" y="1343"/>
                    <a:pt x="11736" y="1287"/>
                    <a:pt x="11985" y="1264"/>
                  </a:cubicBezTo>
                  <a:lnTo>
                    <a:pt x="12515" y="1163"/>
                  </a:lnTo>
                  <a:lnTo>
                    <a:pt x="12515" y="1163"/>
                  </a:lnTo>
                  <a:lnTo>
                    <a:pt x="11973" y="1185"/>
                  </a:lnTo>
                  <a:cubicBezTo>
                    <a:pt x="11714" y="1208"/>
                    <a:pt x="11387" y="1219"/>
                    <a:pt x="11003" y="1242"/>
                  </a:cubicBezTo>
                  <a:cubicBezTo>
                    <a:pt x="10901" y="1163"/>
                    <a:pt x="10800" y="1061"/>
                    <a:pt x="10698" y="982"/>
                  </a:cubicBezTo>
                  <a:cubicBezTo>
                    <a:pt x="10597" y="903"/>
                    <a:pt x="10473" y="847"/>
                    <a:pt x="10348" y="779"/>
                  </a:cubicBezTo>
                  <a:cubicBezTo>
                    <a:pt x="10236" y="723"/>
                    <a:pt x="10111" y="678"/>
                    <a:pt x="9987" y="633"/>
                  </a:cubicBezTo>
                  <a:lnTo>
                    <a:pt x="9626" y="508"/>
                  </a:lnTo>
                  <a:cubicBezTo>
                    <a:pt x="9378" y="441"/>
                    <a:pt x="9130" y="384"/>
                    <a:pt x="8881" y="350"/>
                  </a:cubicBezTo>
                  <a:cubicBezTo>
                    <a:pt x="8622" y="305"/>
                    <a:pt x="8374" y="271"/>
                    <a:pt x="8125" y="238"/>
                  </a:cubicBezTo>
                  <a:lnTo>
                    <a:pt x="8125" y="238"/>
                  </a:lnTo>
                  <a:cubicBezTo>
                    <a:pt x="8362" y="328"/>
                    <a:pt x="8599" y="407"/>
                    <a:pt x="8836" y="486"/>
                  </a:cubicBezTo>
                  <a:cubicBezTo>
                    <a:pt x="8960" y="542"/>
                    <a:pt x="9073" y="576"/>
                    <a:pt x="9197" y="610"/>
                  </a:cubicBezTo>
                  <a:lnTo>
                    <a:pt x="9547" y="745"/>
                  </a:lnTo>
                  <a:lnTo>
                    <a:pt x="9886" y="881"/>
                  </a:lnTo>
                  <a:lnTo>
                    <a:pt x="10202" y="1050"/>
                  </a:lnTo>
                  <a:cubicBezTo>
                    <a:pt x="10303" y="1118"/>
                    <a:pt x="10405" y="1185"/>
                    <a:pt x="10506" y="1253"/>
                  </a:cubicBezTo>
                  <a:lnTo>
                    <a:pt x="10529" y="1276"/>
                  </a:lnTo>
                  <a:cubicBezTo>
                    <a:pt x="9942" y="1321"/>
                    <a:pt x="9265" y="1366"/>
                    <a:pt x="8532" y="1445"/>
                  </a:cubicBezTo>
                  <a:cubicBezTo>
                    <a:pt x="8351" y="1456"/>
                    <a:pt x="8148" y="1479"/>
                    <a:pt x="7956" y="1501"/>
                  </a:cubicBezTo>
                  <a:cubicBezTo>
                    <a:pt x="7719" y="1377"/>
                    <a:pt x="7471" y="1242"/>
                    <a:pt x="7223" y="1118"/>
                  </a:cubicBezTo>
                  <a:cubicBezTo>
                    <a:pt x="6963" y="994"/>
                    <a:pt x="6726" y="870"/>
                    <a:pt x="6467" y="745"/>
                  </a:cubicBezTo>
                  <a:cubicBezTo>
                    <a:pt x="6218" y="633"/>
                    <a:pt x="5959" y="520"/>
                    <a:pt x="5688" y="418"/>
                  </a:cubicBezTo>
                  <a:cubicBezTo>
                    <a:pt x="5564" y="362"/>
                    <a:pt x="5417" y="328"/>
                    <a:pt x="5282" y="283"/>
                  </a:cubicBezTo>
                  <a:cubicBezTo>
                    <a:pt x="5146" y="238"/>
                    <a:pt x="5011" y="215"/>
                    <a:pt x="4876" y="192"/>
                  </a:cubicBezTo>
                  <a:lnTo>
                    <a:pt x="4876" y="192"/>
                  </a:lnTo>
                  <a:cubicBezTo>
                    <a:pt x="5000" y="260"/>
                    <a:pt x="5135" y="294"/>
                    <a:pt x="5248" y="362"/>
                  </a:cubicBezTo>
                  <a:cubicBezTo>
                    <a:pt x="5372" y="441"/>
                    <a:pt x="5508" y="486"/>
                    <a:pt x="5620" y="565"/>
                  </a:cubicBezTo>
                  <a:cubicBezTo>
                    <a:pt x="5857" y="700"/>
                    <a:pt x="6106" y="847"/>
                    <a:pt x="6343" y="982"/>
                  </a:cubicBezTo>
                  <a:cubicBezTo>
                    <a:pt x="6681" y="1174"/>
                    <a:pt x="7008" y="1366"/>
                    <a:pt x="7347" y="1558"/>
                  </a:cubicBezTo>
                  <a:lnTo>
                    <a:pt x="6241" y="1671"/>
                  </a:lnTo>
                  <a:lnTo>
                    <a:pt x="5406" y="1750"/>
                  </a:lnTo>
                  <a:lnTo>
                    <a:pt x="5158" y="1490"/>
                  </a:lnTo>
                  <a:cubicBezTo>
                    <a:pt x="5034" y="1377"/>
                    <a:pt x="4921" y="1287"/>
                    <a:pt x="4797" y="1185"/>
                  </a:cubicBezTo>
                  <a:cubicBezTo>
                    <a:pt x="4548" y="994"/>
                    <a:pt x="4300" y="824"/>
                    <a:pt x="4029" y="678"/>
                  </a:cubicBezTo>
                  <a:cubicBezTo>
                    <a:pt x="3758" y="542"/>
                    <a:pt x="3476" y="418"/>
                    <a:pt x="3194" y="305"/>
                  </a:cubicBezTo>
                  <a:cubicBezTo>
                    <a:pt x="2912" y="204"/>
                    <a:pt x="2630" y="91"/>
                    <a:pt x="2348" y="1"/>
                  </a:cubicBez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72" name="Google Shape;272;p2"/>
            <p:cNvSpPr/>
            <p:nvPr/>
          </p:nvSpPr>
          <p:spPr>
            <a:xfrm>
              <a:off x="5696000" y="4087875"/>
              <a:ext cx="140800" cy="152175"/>
            </a:xfrm>
            <a:custGeom>
              <a:avLst/>
              <a:gdLst/>
              <a:ahLst/>
              <a:cxnLst/>
              <a:rect l="l" t="t" r="r" b="b"/>
              <a:pathLst>
                <a:path w="5632" h="6087" extrusionOk="0">
                  <a:moveTo>
                    <a:pt x="1389" y="0"/>
                  </a:moveTo>
                  <a:cubicBezTo>
                    <a:pt x="1242" y="102"/>
                    <a:pt x="1106" y="215"/>
                    <a:pt x="994" y="350"/>
                  </a:cubicBezTo>
                  <a:lnTo>
                    <a:pt x="283" y="1038"/>
                  </a:lnTo>
                  <a:cubicBezTo>
                    <a:pt x="170" y="2189"/>
                    <a:pt x="1" y="3352"/>
                    <a:pt x="700" y="4367"/>
                  </a:cubicBezTo>
                  <a:cubicBezTo>
                    <a:pt x="1061" y="4875"/>
                    <a:pt x="1524" y="5315"/>
                    <a:pt x="2066" y="5631"/>
                  </a:cubicBezTo>
                  <a:cubicBezTo>
                    <a:pt x="2557" y="5938"/>
                    <a:pt x="3075" y="6087"/>
                    <a:pt x="3585" y="6087"/>
                  </a:cubicBezTo>
                  <a:cubicBezTo>
                    <a:pt x="4070" y="6087"/>
                    <a:pt x="4548" y="5952"/>
                    <a:pt x="4988" y="5688"/>
                  </a:cubicBezTo>
                  <a:cubicBezTo>
                    <a:pt x="5631" y="4807"/>
                    <a:pt x="5394" y="3284"/>
                    <a:pt x="4954" y="2381"/>
                  </a:cubicBezTo>
                  <a:cubicBezTo>
                    <a:pt x="4661" y="1828"/>
                    <a:pt x="4255" y="1332"/>
                    <a:pt x="3758" y="948"/>
                  </a:cubicBezTo>
                  <a:cubicBezTo>
                    <a:pt x="3081" y="395"/>
                    <a:pt x="2257" y="68"/>
                    <a:pt x="1389"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73" name="Google Shape;273;p2"/>
            <p:cNvSpPr/>
            <p:nvPr/>
          </p:nvSpPr>
          <p:spPr>
            <a:xfrm>
              <a:off x="5704750" y="4086425"/>
              <a:ext cx="115675" cy="114625"/>
            </a:xfrm>
            <a:custGeom>
              <a:avLst/>
              <a:gdLst/>
              <a:ahLst/>
              <a:cxnLst/>
              <a:rect l="l" t="t" r="r" b="b"/>
              <a:pathLst>
                <a:path w="4627" h="4585" extrusionOk="0">
                  <a:moveTo>
                    <a:pt x="1399" y="0"/>
                  </a:moveTo>
                  <a:cubicBezTo>
                    <a:pt x="870" y="0"/>
                    <a:pt x="394" y="191"/>
                    <a:pt x="170" y="735"/>
                  </a:cubicBezTo>
                  <a:cubicBezTo>
                    <a:pt x="57" y="995"/>
                    <a:pt x="0" y="1288"/>
                    <a:pt x="12" y="1582"/>
                  </a:cubicBezTo>
                  <a:cubicBezTo>
                    <a:pt x="23" y="1830"/>
                    <a:pt x="158" y="2010"/>
                    <a:pt x="215" y="2247"/>
                  </a:cubicBezTo>
                  <a:cubicBezTo>
                    <a:pt x="350" y="2834"/>
                    <a:pt x="170" y="3455"/>
                    <a:pt x="486" y="4008"/>
                  </a:cubicBezTo>
                  <a:cubicBezTo>
                    <a:pt x="581" y="4185"/>
                    <a:pt x="899" y="4399"/>
                    <a:pt x="1118" y="4399"/>
                  </a:cubicBezTo>
                  <a:cubicBezTo>
                    <a:pt x="1262" y="4399"/>
                    <a:pt x="1363" y="4307"/>
                    <a:pt x="1332" y="4053"/>
                  </a:cubicBezTo>
                  <a:lnTo>
                    <a:pt x="1332" y="4053"/>
                  </a:lnTo>
                  <a:cubicBezTo>
                    <a:pt x="1434" y="4285"/>
                    <a:pt x="1680" y="4585"/>
                    <a:pt x="1940" y="4585"/>
                  </a:cubicBezTo>
                  <a:cubicBezTo>
                    <a:pt x="1997" y="4585"/>
                    <a:pt x="2054" y="4570"/>
                    <a:pt x="2111" y="4538"/>
                  </a:cubicBezTo>
                  <a:cubicBezTo>
                    <a:pt x="2393" y="4380"/>
                    <a:pt x="2460" y="3850"/>
                    <a:pt x="2302" y="3602"/>
                  </a:cubicBezTo>
                  <a:lnTo>
                    <a:pt x="2302" y="3602"/>
                  </a:lnTo>
                  <a:cubicBezTo>
                    <a:pt x="2421" y="3666"/>
                    <a:pt x="2548" y="3695"/>
                    <a:pt x="2665" y="3695"/>
                  </a:cubicBezTo>
                  <a:cubicBezTo>
                    <a:pt x="3060" y="3695"/>
                    <a:pt x="3357" y="3367"/>
                    <a:pt x="2957" y="2958"/>
                  </a:cubicBezTo>
                  <a:lnTo>
                    <a:pt x="2957" y="2958"/>
                  </a:lnTo>
                  <a:cubicBezTo>
                    <a:pt x="3094" y="3034"/>
                    <a:pt x="3310" y="3126"/>
                    <a:pt x="3502" y="3126"/>
                  </a:cubicBezTo>
                  <a:cubicBezTo>
                    <a:pt x="3625" y="3126"/>
                    <a:pt x="3739" y="3087"/>
                    <a:pt x="3814" y="2981"/>
                  </a:cubicBezTo>
                  <a:cubicBezTo>
                    <a:pt x="3984" y="2755"/>
                    <a:pt x="3747" y="2507"/>
                    <a:pt x="3623" y="2315"/>
                  </a:cubicBezTo>
                  <a:cubicBezTo>
                    <a:pt x="4627" y="1762"/>
                    <a:pt x="3792" y="871"/>
                    <a:pt x="3115" y="487"/>
                  </a:cubicBezTo>
                  <a:cubicBezTo>
                    <a:pt x="2618" y="205"/>
                    <a:pt x="2065" y="36"/>
                    <a:pt x="1490" y="2"/>
                  </a:cubicBezTo>
                  <a:cubicBezTo>
                    <a:pt x="1459" y="1"/>
                    <a:pt x="1429" y="0"/>
                    <a:pt x="1399"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74" name="Google Shape;274;p2"/>
            <p:cNvSpPr/>
            <p:nvPr/>
          </p:nvSpPr>
          <p:spPr>
            <a:xfrm>
              <a:off x="5730700" y="4083750"/>
              <a:ext cx="128950" cy="146600"/>
            </a:xfrm>
            <a:custGeom>
              <a:avLst/>
              <a:gdLst/>
              <a:ahLst/>
              <a:cxnLst/>
              <a:rect l="l" t="t" r="r" b="b"/>
              <a:pathLst>
                <a:path w="5158" h="5864" extrusionOk="0">
                  <a:moveTo>
                    <a:pt x="768" y="1"/>
                  </a:moveTo>
                  <a:cubicBezTo>
                    <a:pt x="543" y="1"/>
                    <a:pt x="319" y="37"/>
                    <a:pt x="102" y="109"/>
                  </a:cubicBezTo>
                  <a:cubicBezTo>
                    <a:pt x="80" y="120"/>
                    <a:pt x="68" y="120"/>
                    <a:pt x="46" y="131"/>
                  </a:cubicBezTo>
                  <a:cubicBezTo>
                    <a:pt x="34" y="143"/>
                    <a:pt x="12" y="154"/>
                    <a:pt x="1" y="165"/>
                  </a:cubicBezTo>
                  <a:cubicBezTo>
                    <a:pt x="869" y="233"/>
                    <a:pt x="1693" y="560"/>
                    <a:pt x="2370" y="1113"/>
                  </a:cubicBezTo>
                  <a:cubicBezTo>
                    <a:pt x="2867" y="1497"/>
                    <a:pt x="3273" y="1993"/>
                    <a:pt x="3566" y="2546"/>
                  </a:cubicBezTo>
                  <a:cubicBezTo>
                    <a:pt x="4006" y="3449"/>
                    <a:pt x="4243" y="4972"/>
                    <a:pt x="3589" y="5864"/>
                  </a:cubicBezTo>
                  <a:cubicBezTo>
                    <a:pt x="3815" y="5728"/>
                    <a:pt x="4018" y="5559"/>
                    <a:pt x="4210" y="5379"/>
                  </a:cubicBezTo>
                  <a:cubicBezTo>
                    <a:pt x="5157" y="4431"/>
                    <a:pt x="4582" y="2749"/>
                    <a:pt x="3905" y="1802"/>
                  </a:cubicBezTo>
                  <a:cubicBezTo>
                    <a:pt x="3386" y="1158"/>
                    <a:pt x="2720" y="651"/>
                    <a:pt x="1941" y="357"/>
                  </a:cubicBezTo>
                  <a:cubicBezTo>
                    <a:pt x="1625" y="199"/>
                    <a:pt x="1287" y="86"/>
                    <a:pt x="937" y="7"/>
                  </a:cubicBezTo>
                  <a:cubicBezTo>
                    <a:pt x="881" y="3"/>
                    <a:pt x="824" y="1"/>
                    <a:pt x="76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75" name="Google Shape;275;p2"/>
            <p:cNvSpPr/>
            <p:nvPr/>
          </p:nvSpPr>
          <p:spPr>
            <a:xfrm>
              <a:off x="5731275" y="4091250"/>
              <a:ext cx="68575" cy="61250"/>
            </a:xfrm>
            <a:custGeom>
              <a:avLst/>
              <a:gdLst/>
              <a:ahLst/>
              <a:cxnLst/>
              <a:rect l="l" t="t" r="r" b="b"/>
              <a:pathLst>
                <a:path w="2743" h="2450" extrusionOk="0">
                  <a:moveTo>
                    <a:pt x="0" y="1"/>
                  </a:moveTo>
                  <a:cubicBezTo>
                    <a:pt x="0" y="1"/>
                    <a:pt x="57" y="12"/>
                    <a:pt x="169" y="23"/>
                  </a:cubicBezTo>
                  <a:cubicBezTo>
                    <a:pt x="226" y="35"/>
                    <a:pt x="293" y="57"/>
                    <a:pt x="350" y="68"/>
                  </a:cubicBezTo>
                  <a:cubicBezTo>
                    <a:pt x="418" y="102"/>
                    <a:pt x="497" y="136"/>
                    <a:pt x="564" y="170"/>
                  </a:cubicBezTo>
                  <a:cubicBezTo>
                    <a:pt x="643" y="204"/>
                    <a:pt x="734" y="249"/>
                    <a:pt x="813" y="317"/>
                  </a:cubicBezTo>
                  <a:cubicBezTo>
                    <a:pt x="892" y="373"/>
                    <a:pt x="982" y="430"/>
                    <a:pt x="1061" y="497"/>
                  </a:cubicBezTo>
                  <a:cubicBezTo>
                    <a:pt x="1106" y="531"/>
                    <a:pt x="1151" y="565"/>
                    <a:pt x="1196" y="599"/>
                  </a:cubicBezTo>
                  <a:lnTo>
                    <a:pt x="1320" y="712"/>
                  </a:lnTo>
                  <a:cubicBezTo>
                    <a:pt x="1411" y="791"/>
                    <a:pt x="1490" y="870"/>
                    <a:pt x="1569" y="960"/>
                  </a:cubicBezTo>
                  <a:cubicBezTo>
                    <a:pt x="1648" y="1050"/>
                    <a:pt x="1738" y="1129"/>
                    <a:pt x="1806" y="1219"/>
                  </a:cubicBezTo>
                  <a:cubicBezTo>
                    <a:pt x="1885" y="1298"/>
                    <a:pt x="1964" y="1389"/>
                    <a:pt x="2031" y="1479"/>
                  </a:cubicBezTo>
                  <a:cubicBezTo>
                    <a:pt x="2167" y="1648"/>
                    <a:pt x="2291" y="1817"/>
                    <a:pt x="2404" y="1953"/>
                  </a:cubicBezTo>
                  <a:cubicBezTo>
                    <a:pt x="2449" y="2032"/>
                    <a:pt x="2505" y="2088"/>
                    <a:pt x="2539" y="2156"/>
                  </a:cubicBezTo>
                  <a:cubicBezTo>
                    <a:pt x="2584" y="2212"/>
                    <a:pt x="2618" y="2269"/>
                    <a:pt x="2652" y="2314"/>
                  </a:cubicBezTo>
                  <a:cubicBezTo>
                    <a:pt x="2708" y="2404"/>
                    <a:pt x="2742" y="2449"/>
                    <a:pt x="2742" y="2449"/>
                  </a:cubicBezTo>
                  <a:cubicBezTo>
                    <a:pt x="2663" y="2258"/>
                    <a:pt x="2584" y="2077"/>
                    <a:pt x="2483" y="1908"/>
                  </a:cubicBezTo>
                  <a:cubicBezTo>
                    <a:pt x="2437" y="1829"/>
                    <a:pt x="2392" y="1739"/>
                    <a:pt x="2336" y="1660"/>
                  </a:cubicBezTo>
                  <a:cubicBezTo>
                    <a:pt x="2280" y="1569"/>
                    <a:pt x="2212" y="1479"/>
                    <a:pt x="2144" y="1389"/>
                  </a:cubicBezTo>
                  <a:cubicBezTo>
                    <a:pt x="2076" y="1298"/>
                    <a:pt x="2009" y="1208"/>
                    <a:pt x="1930" y="1118"/>
                  </a:cubicBezTo>
                  <a:cubicBezTo>
                    <a:pt x="1862" y="1028"/>
                    <a:pt x="1783" y="926"/>
                    <a:pt x="1693" y="847"/>
                  </a:cubicBezTo>
                  <a:cubicBezTo>
                    <a:pt x="1602" y="768"/>
                    <a:pt x="1523" y="678"/>
                    <a:pt x="1433" y="599"/>
                  </a:cubicBezTo>
                  <a:cubicBezTo>
                    <a:pt x="1343" y="520"/>
                    <a:pt x="1241" y="452"/>
                    <a:pt x="1151" y="384"/>
                  </a:cubicBezTo>
                  <a:cubicBezTo>
                    <a:pt x="1050" y="317"/>
                    <a:pt x="948" y="272"/>
                    <a:pt x="869" y="215"/>
                  </a:cubicBezTo>
                  <a:cubicBezTo>
                    <a:pt x="779" y="170"/>
                    <a:pt x="688" y="125"/>
                    <a:pt x="598" y="91"/>
                  </a:cubicBezTo>
                  <a:cubicBezTo>
                    <a:pt x="519" y="57"/>
                    <a:pt x="440" y="35"/>
                    <a:pt x="350" y="23"/>
                  </a:cubicBezTo>
                  <a:cubicBezTo>
                    <a:pt x="293" y="12"/>
                    <a:pt x="226" y="1"/>
                    <a:pt x="169"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76" name="Google Shape;276;p2"/>
            <p:cNvSpPr/>
            <p:nvPr/>
          </p:nvSpPr>
          <p:spPr>
            <a:xfrm>
              <a:off x="5748200" y="4103675"/>
              <a:ext cx="30200" cy="40925"/>
            </a:xfrm>
            <a:custGeom>
              <a:avLst/>
              <a:gdLst/>
              <a:ahLst/>
              <a:cxnLst/>
              <a:rect l="l" t="t" r="r" b="b"/>
              <a:pathLst>
                <a:path w="1208" h="1637" extrusionOk="0">
                  <a:moveTo>
                    <a:pt x="0" y="0"/>
                  </a:moveTo>
                  <a:cubicBezTo>
                    <a:pt x="0" y="0"/>
                    <a:pt x="79" y="113"/>
                    <a:pt x="203" y="249"/>
                  </a:cubicBezTo>
                  <a:cubicBezTo>
                    <a:pt x="260" y="327"/>
                    <a:pt x="339" y="406"/>
                    <a:pt x="418" y="497"/>
                  </a:cubicBezTo>
                  <a:cubicBezTo>
                    <a:pt x="497" y="587"/>
                    <a:pt x="587" y="677"/>
                    <a:pt x="666" y="779"/>
                  </a:cubicBezTo>
                  <a:cubicBezTo>
                    <a:pt x="745" y="880"/>
                    <a:pt x="824" y="971"/>
                    <a:pt x="880" y="1072"/>
                  </a:cubicBezTo>
                  <a:cubicBezTo>
                    <a:pt x="914" y="1129"/>
                    <a:pt x="959" y="1174"/>
                    <a:pt x="982" y="1219"/>
                  </a:cubicBezTo>
                  <a:cubicBezTo>
                    <a:pt x="1004" y="1264"/>
                    <a:pt x="1027" y="1309"/>
                    <a:pt x="1061" y="1354"/>
                  </a:cubicBezTo>
                  <a:cubicBezTo>
                    <a:pt x="1083" y="1388"/>
                    <a:pt x="1106" y="1422"/>
                    <a:pt x="1117" y="1467"/>
                  </a:cubicBezTo>
                  <a:cubicBezTo>
                    <a:pt x="1140" y="1501"/>
                    <a:pt x="1151" y="1535"/>
                    <a:pt x="1162" y="1557"/>
                  </a:cubicBezTo>
                  <a:lnTo>
                    <a:pt x="1208" y="1636"/>
                  </a:lnTo>
                  <a:cubicBezTo>
                    <a:pt x="1208" y="1636"/>
                    <a:pt x="1208" y="1603"/>
                    <a:pt x="1196" y="1546"/>
                  </a:cubicBezTo>
                  <a:cubicBezTo>
                    <a:pt x="1185" y="1512"/>
                    <a:pt x="1196" y="1478"/>
                    <a:pt x="1185" y="1445"/>
                  </a:cubicBezTo>
                  <a:cubicBezTo>
                    <a:pt x="1185" y="1388"/>
                    <a:pt x="1174" y="1343"/>
                    <a:pt x="1162" y="1298"/>
                  </a:cubicBezTo>
                  <a:cubicBezTo>
                    <a:pt x="1151" y="1253"/>
                    <a:pt x="1140" y="1185"/>
                    <a:pt x="1129" y="1129"/>
                  </a:cubicBezTo>
                  <a:cubicBezTo>
                    <a:pt x="1106" y="1072"/>
                    <a:pt x="1106" y="1005"/>
                    <a:pt x="1072" y="948"/>
                  </a:cubicBezTo>
                  <a:cubicBezTo>
                    <a:pt x="1038" y="892"/>
                    <a:pt x="1083" y="790"/>
                    <a:pt x="1038" y="734"/>
                  </a:cubicBezTo>
                  <a:cubicBezTo>
                    <a:pt x="1004" y="677"/>
                    <a:pt x="959" y="632"/>
                    <a:pt x="925" y="576"/>
                  </a:cubicBezTo>
                  <a:cubicBezTo>
                    <a:pt x="880" y="519"/>
                    <a:pt x="767" y="531"/>
                    <a:pt x="722" y="474"/>
                  </a:cubicBezTo>
                  <a:cubicBezTo>
                    <a:pt x="688" y="429"/>
                    <a:pt x="564" y="440"/>
                    <a:pt x="519" y="395"/>
                  </a:cubicBezTo>
                  <a:cubicBezTo>
                    <a:pt x="440" y="316"/>
                    <a:pt x="361" y="249"/>
                    <a:pt x="271" y="181"/>
                  </a:cubicBezTo>
                  <a:cubicBezTo>
                    <a:pt x="181" y="113"/>
                    <a:pt x="90" y="57"/>
                    <a:pt x="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77" name="Google Shape;277;p2"/>
            <p:cNvSpPr/>
            <p:nvPr/>
          </p:nvSpPr>
          <p:spPr>
            <a:xfrm>
              <a:off x="5745650" y="4105075"/>
              <a:ext cx="21750" cy="37275"/>
            </a:xfrm>
            <a:custGeom>
              <a:avLst/>
              <a:gdLst/>
              <a:ahLst/>
              <a:cxnLst/>
              <a:rect l="l" t="t" r="r" b="b"/>
              <a:pathLst>
                <a:path w="870" h="1491" extrusionOk="0">
                  <a:moveTo>
                    <a:pt x="1" y="1"/>
                  </a:moveTo>
                  <a:lnTo>
                    <a:pt x="46" y="68"/>
                  </a:lnTo>
                  <a:cubicBezTo>
                    <a:pt x="68" y="114"/>
                    <a:pt x="113" y="159"/>
                    <a:pt x="159" y="226"/>
                  </a:cubicBezTo>
                  <a:cubicBezTo>
                    <a:pt x="181" y="260"/>
                    <a:pt x="215" y="294"/>
                    <a:pt x="238" y="328"/>
                  </a:cubicBezTo>
                  <a:cubicBezTo>
                    <a:pt x="271" y="373"/>
                    <a:pt x="294" y="418"/>
                    <a:pt x="317" y="452"/>
                  </a:cubicBezTo>
                  <a:cubicBezTo>
                    <a:pt x="384" y="531"/>
                    <a:pt x="441" y="621"/>
                    <a:pt x="486" y="712"/>
                  </a:cubicBezTo>
                  <a:cubicBezTo>
                    <a:pt x="542" y="802"/>
                    <a:pt x="599" y="892"/>
                    <a:pt x="644" y="994"/>
                  </a:cubicBezTo>
                  <a:cubicBezTo>
                    <a:pt x="655" y="1028"/>
                    <a:pt x="689" y="1073"/>
                    <a:pt x="700" y="1118"/>
                  </a:cubicBezTo>
                  <a:cubicBezTo>
                    <a:pt x="723" y="1152"/>
                    <a:pt x="745" y="1197"/>
                    <a:pt x="757" y="1231"/>
                  </a:cubicBezTo>
                  <a:cubicBezTo>
                    <a:pt x="790" y="1310"/>
                    <a:pt x="813" y="1366"/>
                    <a:pt x="836" y="1411"/>
                  </a:cubicBezTo>
                  <a:cubicBezTo>
                    <a:pt x="858" y="1456"/>
                    <a:pt x="869" y="1490"/>
                    <a:pt x="869" y="1490"/>
                  </a:cubicBezTo>
                  <a:cubicBezTo>
                    <a:pt x="869" y="1456"/>
                    <a:pt x="869" y="1422"/>
                    <a:pt x="869" y="1400"/>
                  </a:cubicBezTo>
                  <a:cubicBezTo>
                    <a:pt x="869" y="1332"/>
                    <a:pt x="858" y="1264"/>
                    <a:pt x="847" y="1197"/>
                  </a:cubicBezTo>
                  <a:cubicBezTo>
                    <a:pt x="836" y="1152"/>
                    <a:pt x="836" y="1107"/>
                    <a:pt x="824" y="1061"/>
                  </a:cubicBezTo>
                  <a:cubicBezTo>
                    <a:pt x="802" y="1016"/>
                    <a:pt x="790" y="971"/>
                    <a:pt x="768" y="926"/>
                  </a:cubicBezTo>
                  <a:cubicBezTo>
                    <a:pt x="757" y="870"/>
                    <a:pt x="734" y="824"/>
                    <a:pt x="712" y="768"/>
                  </a:cubicBezTo>
                  <a:cubicBezTo>
                    <a:pt x="678" y="723"/>
                    <a:pt x="666" y="678"/>
                    <a:pt x="633" y="633"/>
                  </a:cubicBezTo>
                  <a:cubicBezTo>
                    <a:pt x="599" y="587"/>
                    <a:pt x="565" y="542"/>
                    <a:pt x="531" y="486"/>
                  </a:cubicBezTo>
                  <a:cubicBezTo>
                    <a:pt x="508" y="441"/>
                    <a:pt x="475" y="407"/>
                    <a:pt x="429" y="362"/>
                  </a:cubicBezTo>
                  <a:cubicBezTo>
                    <a:pt x="373" y="294"/>
                    <a:pt x="305" y="226"/>
                    <a:pt x="226" y="159"/>
                  </a:cubicBezTo>
                  <a:cubicBezTo>
                    <a:pt x="181" y="114"/>
                    <a:pt x="125" y="80"/>
                    <a:pt x="68" y="46"/>
                  </a:cubicBezTo>
                  <a:lnTo>
                    <a:pt x="1"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78" name="Google Shape;278;p2"/>
            <p:cNvSpPr/>
            <p:nvPr/>
          </p:nvSpPr>
          <p:spPr>
            <a:xfrm>
              <a:off x="5579775" y="4081000"/>
              <a:ext cx="164500" cy="139650"/>
            </a:xfrm>
            <a:custGeom>
              <a:avLst/>
              <a:gdLst/>
              <a:ahLst/>
              <a:cxnLst/>
              <a:rect l="l" t="t" r="r" b="b"/>
              <a:pathLst>
                <a:path w="6580" h="5586" extrusionOk="0">
                  <a:moveTo>
                    <a:pt x="5856" y="1"/>
                  </a:moveTo>
                  <a:cubicBezTo>
                    <a:pt x="5482" y="1"/>
                    <a:pt x="5111" y="31"/>
                    <a:pt x="4751" y="95"/>
                  </a:cubicBezTo>
                  <a:cubicBezTo>
                    <a:pt x="3059" y="377"/>
                    <a:pt x="1129" y="1054"/>
                    <a:pt x="395" y="2747"/>
                  </a:cubicBezTo>
                  <a:cubicBezTo>
                    <a:pt x="0" y="3672"/>
                    <a:pt x="57" y="4766"/>
                    <a:pt x="768" y="5410"/>
                  </a:cubicBezTo>
                  <a:lnTo>
                    <a:pt x="869" y="5489"/>
                  </a:lnTo>
                  <a:cubicBezTo>
                    <a:pt x="1050" y="5534"/>
                    <a:pt x="1230" y="5568"/>
                    <a:pt x="1411" y="5579"/>
                  </a:cubicBezTo>
                  <a:cubicBezTo>
                    <a:pt x="1478" y="5583"/>
                    <a:pt x="1545" y="5585"/>
                    <a:pt x="1611" y="5585"/>
                  </a:cubicBezTo>
                  <a:cubicBezTo>
                    <a:pt x="2604" y="5585"/>
                    <a:pt x="3506" y="5122"/>
                    <a:pt x="4288" y="4541"/>
                  </a:cubicBezTo>
                  <a:cubicBezTo>
                    <a:pt x="4796" y="4157"/>
                    <a:pt x="5225" y="3536"/>
                    <a:pt x="5552" y="3006"/>
                  </a:cubicBezTo>
                  <a:cubicBezTo>
                    <a:pt x="6060" y="2137"/>
                    <a:pt x="6579" y="1043"/>
                    <a:pt x="6365" y="72"/>
                  </a:cubicBezTo>
                  <a:cubicBezTo>
                    <a:pt x="6342" y="50"/>
                    <a:pt x="6331" y="38"/>
                    <a:pt x="6320" y="16"/>
                  </a:cubicBezTo>
                  <a:cubicBezTo>
                    <a:pt x="6165" y="6"/>
                    <a:pt x="6010" y="1"/>
                    <a:pt x="5856"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79" name="Google Shape;279;p2"/>
            <p:cNvSpPr/>
            <p:nvPr/>
          </p:nvSpPr>
          <p:spPr>
            <a:xfrm>
              <a:off x="5645500" y="4077725"/>
              <a:ext cx="97925" cy="98750"/>
            </a:xfrm>
            <a:custGeom>
              <a:avLst/>
              <a:gdLst/>
              <a:ahLst/>
              <a:cxnLst/>
              <a:rect l="l" t="t" r="r" b="b"/>
              <a:pathLst>
                <a:path w="3917" h="3950" extrusionOk="0">
                  <a:moveTo>
                    <a:pt x="3205" y="0"/>
                  </a:moveTo>
                  <a:cubicBezTo>
                    <a:pt x="2574" y="147"/>
                    <a:pt x="1919" y="169"/>
                    <a:pt x="1298" y="271"/>
                  </a:cubicBezTo>
                  <a:cubicBezTo>
                    <a:pt x="949" y="361"/>
                    <a:pt x="407" y="418"/>
                    <a:pt x="226" y="767"/>
                  </a:cubicBezTo>
                  <a:cubicBezTo>
                    <a:pt x="1" y="1185"/>
                    <a:pt x="317" y="1760"/>
                    <a:pt x="768" y="1828"/>
                  </a:cubicBezTo>
                  <a:cubicBezTo>
                    <a:pt x="565" y="1918"/>
                    <a:pt x="226" y="2144"/>
                    <a:pt x="272" y="2392"/>
                  </a:cubicBezTo>
                  <a:cubicBezTo>
                    <a:pt x="328" y="2731"/>
                    <a:pt x="757" y="2765"/>
                    <a:pt x="982" y="2855"/>
                  </a:cubicBezTo>
                  <a:cubicBezTo>
                    <a:pt x="937" y="3002"/>
                    <a:pt x="768" y="3352"/>
                    <a:pt x="892" y="3509"/>
                  </a:cubicBezTo>
                  <a:cubicBezTo>
                    <a:pt x="937" y="3562"/>
                    <a:pt x="985" y="3583"/>
                    <a:pt x="1033" y="3583"/>
                  </a:cubicBezTo>
                  <a:cubicBezTo>
                    <a:pt x="1129" y="3583"/>
                    <a:pt x="1227" y="3498"/>
                    <a:pt x="1310" y="3408"/>
                  </a:cubicBezTo>
                  <a:lnTo>
                    <a:pt x="1310" y="3408"/>
                  </a:lnTo>
                  <a:cubicBezTo>
                    <a:pt x="1186" y="3611"/>
                    <a:pt x="1310" y="3882"/>
                    <a:pt x="1547" y="3927"/>
                  </a:cubicBezTo>
                  <a:cubicBezTo>
                    <a:pt x="1597" y="3943"/>
                    <a:pt x="1650" y="3950"/>
                    <a:pt x="1706" y="3950"/>
                  </a:cubicBezTo>
                  <a:cubicBezTo>
                    <a:pt x="2174" y="3950"/>
                    <a:pt x="2798" y="3442"/>
                    <a:pt x="3070" y="3160"/>
                  </a:cubicBezTo>
                  <a:cubicBezTo>
                    <a:pt x="3736" y="2471"/>
                    <a:pt x="3724" y="1185"/>
                    <a:pt x="3916" y="350"/>
                  </a:cubicBezTo>
                  <a:lnTo>
                    <a:pt x="3205" y="0"/>
                  </a:ln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80" name="Google Shape;280;p2"/>
            <p:cNvSpPr/>
            <p:nvPr/>
          </p:nvSpPr>
          <p:spPr>
            <a:xfrm>
              <a:off x="5601500" y="4082800"/>
              <a:ext cx="149525" cy="150650"/>
            </a:xfrm>
            <a:custGeom>
              <a:avLst/>
              <a:gdLst/>
              <a:ahLst/>
              <a:cxnLst/>
              <a:rect l="l" t="t" r="r" b="b"/>
              <a:pathLst>
                <a:path w="5981" h="6026" extrusionOk="0">
                  <a:moveTo>
                    <a:pt x="5484" y="0"/>
                  </a:moveTo>
                  <a:lnTo>
                    <a:pt x="5484" y="0"/>
                  </a:lnTo>
                  <a:cubicBezTo>
                    <a:pt x="5710" y="971"/>
                    <a:pt x="5180" y="2077"/>
                    <a:pt x="4683" y="2934"/>
                  </a:cubicBezTo>
                  <a:cubicBezTo>
                    <a:pt x="4356" y="3464"/>
                    <a:pt x="3927" y="4085"/>
                    <a:pt x="3408" y="4469"/>
                  </a:cubicBezTo>
                  <a:cubicBezTo>
                    <a:pt x="2626" y="5050"/>
                    <a:pt x="1724" y="5513"/>
                    <a:pt x="740" y="5513"/>
                  </a:cubicBezTo>
                  <a:cubicBezTo>
                    <a:pt x="675" y="5513"/>
                    <a:pt x="609" y="5511"/>
                    <a:pt x="542" y="5507"/>
                  </a:cubicBezTo>
                  <a:cubicBezTo>
                    <a:pt x="361" y="5496"/>
                    <a:pt x="181" y="5462"/>
                    <a:pt x="0" y="5417"/>
                  </a:cubicBezTo>
                  <a:lnTo>
                    <a:pt x="0" y="5417"/>
                  </a:lnTo>
                  <a:cubicBezTo>
                    <a:pt x="442" y="5764"/>
                    <a:pt x="1031" y="6025"/>
                    <a:pt x="1588" y="6025"/>
                  </a:cubicBezTo>
                  <a:cubicBezTo>
                    <a:pt x="1700" y="6025"/>
                    <a:pt x="1811" y="6015"/>
                    <a:pt x="1919" y="5992"/>
                  </a:cubicBezTo>
                  <a:cubicBezTo>
                    <a:pt x="2912" y="5823"/>
                    <a:pt x="3442" y="5552"/>
                    <a:pt x="4255" y="4943"/>
                  </a:cubicBezTo>
                  <a:cubicBezTo>
                    <a:pt x="4807" y="4536"/>
                    <a:pt x="5417" y="3543"/>
                    <a:pt x="5620" y="2855"/>
                  </a:cubicBezTo>
                  <a:cubicBezTo>
                    <a:pt x="5834" y="2110"/>
                    <a:pt x="5981" y="598"/>
                    <a:pt x="548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81" name="Google Shape;281;p2"/>
            <p:cNvSpPr/>
            <p:nvPr/>
          </p:nvSpPr>
          <p:spPr>
            <a:xfrm>
              <a:off x="5711225" y="4070950"/>
              <a:ext cx="26000" cy="73650"/>
            </a:xfrm>
            <a:custGeom>
              <a:avLst/>
              <a:gdLst/>
              <a:ahLst/>
              <a:cxnLst/>
              <a:rect l="l" t="t" r="r" b="b"/>
              <a:pathLst>
                <a:path w="1040" h="2946" extrusionOk="0">
                  <a:moveTo>
                    <a:pt x="1028" y="0"/>
                  </a:moveTo>
                  <a:cubicBezTo>
                    <a:pt x="1028" y="0"/>
                    <a:pt x="1028" y="57"/>
                    <a:pt x="1005" y="136"/>
                  </a:cubicBezTo>
                  <a:cubicBezTo>
                    <a:pt x="994" y="226"/>
                    <a:pt x="960" y="350"/>
                    <a:pt x="938" y="497"/>
                  </a:cubicBezTo>
                  <a:cubicBezTo>
                    <a:pt x="915" y="643"/>
                    <a:pt x="870" y="813"/>
                    <a:pt x="825" y="993"/>
                  </a:cubicBezTo>
                  <a:cubicBezTo>
                    <a:pt x="802" y="1084"/>
                    <a:pt x="780" y="1163"/>
                    <a:pt x="757" y="1264"/>
                  </a:cubicBezTo>
                  <a:cubicBezTo>
                    <a:pt x="734" y="1354"/>
                    <a:pt x="712" y="1445"/>
                    <a:pt x="678" y="1546"/>
                  </a:cubicBezTo>
                  <a:cubicBezTo>
                    <a:pt x="644" y="1636"/>
                    <a:pt x="622" y="1738"/>
                    <a:pt x="588" y="1828"/>
                  </a:cubicBezTo>
                  <a:cubicBezTo>
                    <a:pt x="554" y="1919"/>
                    <a:pt x="520" y="2009"/>
                    <a:pt x="486" y="2088"/>
                  </a:cubicBezTo>
                  <a:cubicBezTo>
                    <a:pt x="464" y="2178"/>
                    <a:pt x="430" y="2268"/>
                    <a:pt x="385" y="2336"/>
                  </a:cubicBezTo>
                  <a:cubicBezTo>
                    <a:pt x="351" y="2404"/>
                    <a:pt x="317" y="2483"/>
                    <a:pt x="283" y="2551"/>
                  </a:cubicBezTo>
                  <a:cubicBezTo>
                    <a:pt x="249" y="2607"/>
                    <a:pt x="215" y="2663"/>
                    <a:pt x="181" y="2720"/>
                  </a:cubicBezTo>
                  <a:cubicBezTo>
                    <a:pt x="148" y="2765"/>
                    <a:pt x="114" y="2799"/>
                    <a:pt x="80" y="2844"/>
                  </a:cubicBezTo>
                  <a:lnTo>
                    <a:pt x="1" y="2945"/>
                  </a:lnTo>
                  <a:cubicBezTo>
                    <a:pt x="1" y="2945"/>
                    <a:pt x="46" y="2923"/>
                    <a:pt x="91" y="2855"/>
                  </a:cubicBezTo>
                  <a:cubicBezTo>
                    <a:pt x="125" y="2821"/>
                    <a:pt x="170" y="2787"/>
                    <a:pt x="204" y="2742"/>
                  </a:cubicBezTo>
                  <a:cubicBezTo>
                    <a:pt x="249" y="2697"/>
                    <a:pt x="306" y="2641"/>
                    <a:pt x="339" y="2584"/>
                  </a:cubicBezTo>
                  <a:cubicBezTo>
                    <a:pt x="396" y="2517"/>
                    <a:pt x="441" y="2449"/>
                    <a:pt x="486" y="2381"/>
                  </a:cubicBezTo>
                  <a:cubicBezTo>
                    <a:pt x="531" y="2302"/>
                    <a:pt x="576" y="2223"/>
                    <a:pt x="610" y="2133"/>
                  </a:cubicBezTo>
                  <a:cubicBezTo>
                    <a:pt x="655" y="2054"/>
                    <a:pt x="689" y="1952"/>
                    <a:pt x="734" y="1873"/>
                  </a:cubicBezTo>
                  <a:cubicBezTo>
                    <a:pt x="768" y="1783"/>
                    <a:pt x="791" y="1682"/>
                    <a:pt x="825" y="1591"/>
                  </a:cubicBezTo>
                  <a:cubicBezTo>
                    <a:pt x="881" y="1400"/>
                    <a:pt x="926" y="1208"/>
                    <a:pt x="971" y="1016"/>
                  </a:cubicBezTo>
                  <a:cubicBezTo>
                    <a:pt x="994" y="847"/>
                    <a:pt x="1017" y="677"/>
                    <a:pt x="1028" y="497"/>
                  </a:cubicBezTo>
                  <a:cubicBezTo>
                    <a:pt x="1039" y="339"/>
                    <a:pt x="1039" y="170"/>
                    <a:pt x="1028"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82" name="Google Shape;282;p2"/>
            <p:cNvSpPr/>
            <p:nvPr/>
          </p:nvSpPr>
          <p:spPr>
            <a:xfrm>
              <a:off x="5706150" y="4078550"/>
              <a:ext cx="28800" cy="51950"/>
            </a:xfrm>
            <a:custGeom>
              <a:avLst/>
              <a:gdLst/>
              <a:ahLst/>
              <a:cxnLst/>
              <a:rect l="l" t="t" r="r" b="b"/>
              <a:pathLst>
                <a:path w="1152" h="2078" extrusionOk="0">
                  <a:moveTo>
                    <a:pt x="1152" y="1"/>
                  </a:moveTo>
                  <a:lnTo>
                    <a:pt x="1107" y="91"/>
                  </a:lnTo>
                  <a:cubicBezTo>
                    <a:pt x="1073" y="148"/>
                    <a:pt x="1050" y="238"/>
                    <a:pt x="994" y="339"/>
                  </a:cubicBezTo>
                  <a:cubicBezTo>
                    <a:pt x="971" y="385"/>
                    <a:pt x="949" y="441"/>
                    <a:pt x="915" y="497"/>
                  </a:cubicBezTo>
                  <a:cubicBezTo>
                    <a:pt x="892" y="565"/>
                    <a:pt x="858" y="622"/>
                    <a:pt x="825" y="678"/>
                  </a:cubicBezTo>
                  <a:cubicBezTo>
                    <a:pt x="757" y="802"/>
                    <a:pt x="689" y="938"/>
                    <a:pt x="621" y="1062"/>
                  </a:cubicBezTo>
                  <a:cubicBezTo>
                    <a:pt x="542" y="1186"/>
                    <a:pt x="463" y="1310"/>
                    <a:pt x="396" y="1434"/>
                  </a:cubicBezTo>
                  <a:cubicBezTo>
                    <a:pt x="317" y="1547"/>
                    <a:pt x="249" y="1660"/>
                    <a:pt x="193" y="1761"/>
                  </a:cubicBezTo>
                  <a:cubicBezTo>
                    <a:pt x="136" y="1852"/>
                    <a:pt x="80" y="1931"/>
                    <a:pt x="46" y="1987"/>
                  </a:cubicBezTo>
                  <a:cubicBezTo>
                    <a:pt x="12" y="2043"/>
                    <a:pt x="1" y="2077"/>
                    <a:pt x="1" y="2077"/>
                  </a:cubicBezTo>
                  <a:cubicBezTo>
                    <a:pt x="1" y="2077"/>
                    <a:pt x="23" y="2055"/>
                    <a:pt x="69" y="2010"/>
                  </a:cubicBezTo>
                  <a:cubicBezTo>
                    <a:pt x="125" y="1964"/>
                    <a:pt x="193" y="1897"/>
                    <a:pt x="260" y="1818"/>
                  </a:cubicBezTo>
                  <a:cubicBezTo>
                    <a:pt x="351" y="1716"/>
                    <a:pt x="441" y="1615"/>
                    <a:pt x="509" y="1513"/>
                  </a:cubicBezTo>
                  <a:cubicBezTo>
                    <a:pt x="599" y="1400"/>
                    <a:pt x="678" y="1276"/>
                    <a:pt x="757" y="1141"/>
                  </a:cubicBezTo>
                  <a:cubicBezTo>
                    <a:pt x="791" y="1084"/>
                    <a:pt x="825" y="994"/>
                    <a:pt x="870" y="938"/>
                  </a:cubicBezTo>
                  <a:cubicBezTo>
                    <a:pt x="904" y="881"/>
                    <a:pt x="937" y="802"/>
                    <a:pt x="960" y="746"/>
                  </a:cubicBezTo>
                  <a:cubicBezTo>
                    <a:pt x="983" y="678"/>
                    <a:pt x="1016" y="610"/>
                    <a:pt x="1028" y="554"/>
                  </a:cubicBezTo>
                  <a:cubicBezTo>
                    <a:pt x="1050" y="486"/>
                    <a:pt x="1073" y="430"/>
                    <a:pt x="1084" y="373"/>
                  </a:cubicBezTo>
                  <a:cubicBezTo>
                    <a:pt x="1107" y="283"/>
                    <a:pt x="1129" y="193"/>
                    <a:pt x="1141" y="103"/>
                  </a:cubicBezTo>
                  <a:lnTo>
                    <a:pt x="1152"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83" name="Google Shape;283;p2"/>
            <p:cNvSpPr/>
            <p:nvPr/>
          </p:nvSpPr>
          <p:spPr>
            <a:xfrm>
              <a:off x="5704175" y="4074325"/>
              <a:ext cx="32750" cy="40650"/>
            </a:xfrm>
            <a:custGeom>
              <a:avLst/>
              <a:gdLst/>
              <a:ahLst/>
              <a:cxnLst/>
              <a:rect l="l" t="t" r="r" b="b"/>
              <a:pathLst>
                <a:path w="1310" h="1626" extrusionOk="0">
                  <a:moveTo>
                    <a:pt x="1310" y="1"/>
                  </a:moveTo>
                  <a:cubicBezTo>
                    <a:pt x="1310" y="1"/>
                    <a:pt x="1219" y="91"/>
                    <a:pt x="1095" y="238"/>
                  </a:cubicBezTo>
                  <a:lnTo>
                    <a:pt x="994" y="362"/>
                  </a:lnTo>
                  <a:cubicBezTo>
                    <a:pt x="971" y="418"/>
                    <a:pt x="926" y="452"/>
                    <a:pt x="881" y="508"/>
                  </a:cubicBezTo>
                  <a:cubicBezTo>
                    <a:pt x="802" y="599"/>
                    <a:pt x="734" y="700"/>
                    <a:pt x="655" y="802"/>
                  </a:cubicBezTo>
                  <a:cubicBezTo>
                    <a:pt x="565" y="903"/>
                    <a:pt x="486" y="1005"/>
                    <a:pt x="407" y="1095"/>
                  </a:cubicBezTo>
                  <a:cubicBezTo>
                    <a:pt x="373" y="1152"/>
                    <a:pt x="339" y="1197"/>
                    <a:pt x="305" y="1242"/>
                  </a:cubicBezTo>
                  <a:cubicBezTo>
                    <a:pt x="260" y="1287"/>
                    <a:pt x="227" y="1321"/>
                    <a:pt x="204" y="1366"/>
                  </a:cubicBezTo>
                  <a:cubicBezTo>
                    <a:pt x="80" y="1513"/>
                    <a:pt x="1" y="1626"/>
                    <a:pt x="1" y="1626"/>
                  </a:cubicBezTo>
                  <a:cubicBezTo>
                    <a:pt x="91" y="1558"/>
                    <a:pt x="181" y="1490"/>
                    <a:pt x="260" y="1423"/>
                  </a:cubicBezTo>
                  <a:cubicBezTo>
                    <a:pt x="305" y="1389"/>
                    <a:pt x="339" y="1355"/>
                    <a:pt x="384" y="1321"/>
                  </a:cubicBezTo>
                  <a:cubicBezTo>
                    <a:pt x="430" y="1287"/>
                    <a:pt x="475" y="1242"/>
                    <a:pt x="520" y="1197"/>
                  </a:cubicBezTo>
                  <a:cubicBezTo>
                    <a:pt x="599" y="1107"/>
                    <a:pt x="689" y="1005"/>
                    <a:pt x="779" y="903"/>
                  </a:cubicBezTo>
                  <a:cubicBezTo>
                    <a:pt x="858" y="802"/>
                    <a:pt x="937" y="689"/>
                    <a:pt x="1005" y="587"/>
                  </a:cubicBezTo>
                  <a:cubicBezTo>
                    <a:pt x="1062" y="497"/>
                    <a:pt x="1118" y="396"/>
                    <a:pt x="1174" y="294"/>
                  </a:cubicBezTo>
                  <a:cubicBezTo>
                    <a:pt x="1231" y="193"/>
                    <a:pt x="1276" y="102"/>
                    <a:pt x="1310"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84" name="Google Shape;284;p2"/>
            <p:cNvSpPr/>
            <p:nvPr/>
          </p:nvSpPr>
          <p:spPr>
            <a:xfrm>
              <a:off x="5590500" y="3978550"/>
              <a:ext cx="149825" cy="114775"/>
            </a:xfrm>
            <a:custGeom>
              <a:avLst/>
              <a:gdLst/>
              <a:ahLst/>
              <a:cxnLst/>
              <a:rect l="l" t="t" r="r" b="b"/>
              <a:pathLst>
                <a:path w="5993" h="4591" extrusionOk="0">
                  <a:moveTo>
                    <a:pt x="1488" y="1"/>
                  </a:moveTo>
                  <a:cubicBezTo>
                    <a:pt x="1392" y="1"/>
                    <a:pt x="1294" y="6"/>
                    <a:pt x="1196" y="18"/>
                  </a:cubicBezTo>
                  <a:cubicBezTo>
                    <a:pt x="779" y="74"/>
                    <a:pt x="384" y="277"/>
                    <a:pt x="102" y="593"/>
                  </a:cubicBezTo>
                  <a:cubicBezTo>
                    <a:pt x="34" y="774"/>
                    <a:pt x="0" y="966"/>
                    <a:pt x="0" y="1169"/>
                  </a:cubicBezTo>
                  <a:cubicBezTo>
                    <a:pt x="45" y="2015"/>
                    <a:pt x="429" y="2715"/>
                    <a:pt x="982" y="3358"/>
                  </a:cubicBezTo>
                  <a:cubicBezTo>
                    <a:pt x="1625" y="4080"/>
                    <a:pt x="2562" y="4464"/>
                    <a:pt x="3510" y="4565"/>
                  </a:cubicBezTo>
                  <a:cubicBezTo>
                    <a:pt x="3707" y="4582"/>
                    <a:pt x="3905" y="4591"/>
                    <a:pt x="4101" y="4591"/>
                  </a:cubicBezTo>
                  <a:cubicBezTo>
                    <a:pt x="4297" y="4591"/>
                    <a:pt x="4491" y="4582"/>
                    <a:pt x="4683" y="4565"/>
                  </a:cubicBezTo>
                  <a:cubicBezTo>
                    <a:pt x="5135" y="4509"/>
                    <a:pt x="5575" y="4385"/>
                    <a:pt x="5992" y="4204"/>
                  </a:cubicBezTo>
                  <a:cubicBezTo>
                    <a:pt x="5947" y="4103"/>
                    <a:pt x="5823" y="3832"/>
                    <a:pt x="5823" y="3832"/>
                  </a:cubicBezTo>
                  <a:cubicBezTo>
                    <a:pt x="5631" y="3380"/>
                    <a:pt x="5383" y="2940"/>
                    <a:pt x="5112" y="2523"/>
                  </a:cubicBezTo>
                  <a:cubicBezTo>
                    <a:pt x="4338" y="1366"/>
                    <a:pt x="3005" y="1"/>
                    <a:pt x="1488"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85" name="Google Shape;285;p2"/>
            <p:cNvSpPr/>
            <p:nvPr/>
          </p:nvSpPr>
          <p:spPr>
            <a:xfrm>
              <a:off x="5648050" y="4017125"/>
              <a:ext cx="98750" cy="81150"/>
            </a:xfrm>
            <a:custGeom>
              <a:avLst/>
              <a:gdLst/>
              <a:ahLst/>
              <a:cxnLst/>
              <a:rect l="l" t="t" r="r" b="b"/>
              <a:pathLst>
                <a:path w="3950" h="3246" extrusionOk="0">
                  <a:moveTo>
                    <a:pt x="1809" y="1"/>
                  </a:moveTo>
                  <a:cubicBezTo>
                    <a:pt x="1505" y="1"/>
                    <a:pt x="1072" y="216"/>
                    <a:pt x="1366" y="540"/>
                  </a:cubicBezTo>
                  <a:cubicBezTo>
                    <a:pt x="1329" y="533"/>
                    <a:pt x="1283" y="530"/>
                    <a:pt x="1233" y="530"/>
                  </a:cubicBezTo>
                  <a:cubicBezTo>
                    <a:pt x="933" y="530"/>
                    <a:pt x="476" y="654"/>
                    <a:pt x="756" y="1002"/>
                  </a:cubicBezTo>
                  <a:cubicBezTo>
                    <a:pt x="192" y="1126"/>
                    <a:pt x="102" y="1770"/>
                    <a:pt x="711" y="1973"/>
                  </a:cubicBezTo>
                  <a:cubicBezTo>
                    <a:pt x="0" y="1973"/>
                    <a:pt x="553" y="2842"/>
                    <a:pt x="880" y="3011"/>
                  </a:cubicBezTo>
                  <a:cubicBezTo>
                    <a:pt x="1199" y="3181"/>
                    <a:pt x="1534" y="3246"/>
                    <a:pt x="1875" y="3246"/>
                  </a:cubicBezTo>
                  <a:cubicBezTo>
                    <a:pt x="2574" y="3246"/>
                    <a:pt x="3298" y="2975"/>
                    <a:pt x="3950" y="2785"/>
                  </a:cubicBezTo>
                  <a:lnTo>
                    <a:pt x="3950" y="2785"/>
                  </a:lnTo>
                  <a:cubicBezTo>
                    <a:pt x="3949" y="2785"/>
                    <a:pt x="3948" y="2786"/>
                    <a:pt x="3947" y="2786"/>
                  </a:cubicBezTo>
                  <a:cubicBezTo>
                    <a:pt x="3850" y="2786"/>
                    <a:pt x="3362" y="1577"/>
                    <a:pt x="3295" y="1454"/>
                  </a:cubicBezTo>
                  <a:cubicBezTo>
                    <a:pt x="2934" y="833"/>
                    <a:pt x="2708" y="145"/>
                    <a:pt x="1907" y="9"/>
                  </a:cubicBezTo>
                  <a:cubicBezTo>
                    <a:pt x="1877" y="4"/>
                    <a:pt x="1844" y="1"/>
                    <a:pt x="1809"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86" name="Google Shape;286;p2"/>
            <p:cNvSpPr/>
            <p:nvPr/>
          </p:nvSpPr>
          <p:spPr>
            <a:xfrm>
              <a:off x="5572725" y="3993075"/>
              <a:ext cx="167875" cy="114425"/>
            </a:xfrm>
            <a:custGeom>
              <a:avLst/>
              <a:gdLst/>
              <a:ahLst/>
              <a:cxnLst/>
              <a:rect l="l" t="t" r="r" b="b"/>
              <a:pathLst>
                <a:path w="6715" h="4577" extrusionOk="0">
                  <a:moveTo>
                    <a:pt x="813" y="1"/>
                  </a:moveTo>
                  <a:lnTo>
                    <a:pt x="813" y="1"/>
                  </a:lnTo>
                  <a:cubicBezTo>
                    <a:pt x="565" y="272"/>
                    <a:pt x="384" y="588"/>
                    <a:pt x="316" y="949"/>
                  </a:cubicBezTo>
                  <a:cubicBezTo>
                    <a:pt x="0" y="2438"/>
                    <a:pt x="1400" y="4063"/>
                    <a:pt x="2788" y="4379"/>
                  </a:cubicBezTo>
                  <a:cubicBezTo>
                    <a:pt x="3267" y="4500"/>
                    <a:pt x="3767" y="4576"/>
                    <a:pt x="4261" y="4576"/>
                  </a:cubicBezTo>
                  <a:cubicBezTo>
                    <a:pt x="5153" y="4576"/>
                    <a:pt x="6025" y="4328"/>
                    <a:pt x="6714" y="3646"/>
                  </a:cubicBezTo>
                  <a:cubicBezTo>
                    <a:pt x="6703" y="3634"/>
                    <a:pt x="6703" y="3623"/>
                    <a:pt x="6703" y="3612"/>
                  </a:cubicBezTo>
                  <a:cubicBezTo>
                    <a:pt x="6286" y="3804"/>
                    <a:pt x="5846" y="3928"/>
                    <a:pt x="5394" y="3973"/>
                  </a:cubicBezTo>
                  <a:cubicBezTo>
                    <a:pt x="5202" y="3990"/>
                    <a:pt x="5008" y="3998"/>
                    <a:pt x="4812" y="3998"/>
                  </a:cubicBezTo>
                  <a:cubicBezTo>
                    <a:pt x="4616" y="3998"/>
                    <a:pt x="4418" y="3990"/>
                    <a:pt x="4221" y="3973"/>
                  </a:cubicBezTo>
                  <a:cubicBezTo>
                    <a:pt x="3273" y="3871"/>
                    <a:pt x="2336" y="3499"/>
                    <a:pt x="1693" y="2765"/>
                  </a:cubicBezTo>
                  <a:cubicBezTo>
                    <a:pt x="1129" y="2134"/>
                    <a:pt x="768" y="1434"/>
                    <a:pt x="711" y="576"/>
                  </a:cubicBezTo>
                  <a:cubicBezTo>
                    <a:pt x="711" y="385"/>
                    <a:pt x="734" y="181"/>
                    <a:pt x="813"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87" name="Google Shape;287;p2"/>
            <p:cNvSpPr/>
            <p:nvPr/>
          </p:nvSpPr>
          <p:spPr>
            <a:xfrm>
              <a:off x="5658475" y="4078850"/>
              <a:ext cx="83250" cy="11575"/>
            </a:xfrm>
            <a:custGeom>
              <a:avLst/>
              <a:gdLst/>
              <a:ahLst/>
              <a:cxnLst/>
              <a:rect l="l" t="t" r="r" b="b"/>
              <a:pathLst>
                <a:path w="3330" h="463" extrusionOk="0">
                  <a:moveTo>
                    <a:pt x="1" y="0"/>
                  </a:moveTo>
                  <a:lnTo>
                    <a:pt x="1" y="0"/>
                  </a:lnTo>
                  <a:cubicBezTo>
                    <a:pt x="1" y="0"/>
                    <a:pt x="204" y="79"/>
                    <a:pt x="509" y="181"/>
                  </a:cubicBezTo>
                  <a:cubicBezTo>
                    <a:pt x="655" y="226"/>
                    <a:pt x="836" y="271"/>
                    <a:pt x="1028" y="316"/>
                  </a:cubicBezTo>
                  <a:cubicBezTo>
                    <a:pt x="1231" y="373"/>
                    <a:pt x="1434" y="406"/>
                    <a:pt x="1648" y="429"/>
                  </a:cubicBezTo>
                  <a:cubicBezTo>
                    <a:pt x="1761" y="440"/>
                    <a:pt x="1863" y="463"/>
                    <a:pt x="1976" y="463"/>
                  </a:cubicBezTo>
                  <a:lnTo>
                    <a:pt x="2280" y="463"/>
                  </a:lnTo>
                  <a:cubicBezTo>
                    <a:pt x="2382" y="463"/>
                    <a:pt x="2483" y="452"/>
                    <a:pt x="2574" y="452"/>
                  </a:cubicBezTo>
                  <a:cubicBezTo>
                    <a:pt x="2653" y="440"/>
                    <a:pt x="2743" y="418"/>
                    <a:pt x="2833" y="406"/>
                  </a:cubicBezTo>
                  <a:cubicBezTo>
                    <a:pt x="2901" y="384"/>
                    <a:pt x="2969" y="361"/>
                    <a:pt x="3048" y="339"/>
                  </a:cubicBezTo>
                  <a:cubicBezTo>
                    <a:pt x="3093" y="327"/>
                    <a:pt x="3149" y="305"/>
                    <a:pt x="3205" y="282"/>
                  </a:cubicBezTo>
                  <a:cubicBezTo>
                    <a:pt x="3284" y="237"/>
                    <a:pt x="3330" y="215"/>
                    <a:pt x="3330" y="215"/>
                  </a:cubicBezTo>
                  <a:lnTo>
                    <a:pt x="3330" y="215"/>
                  </a:lnTo>
                  <a:lnTo>
                    <a:pt x="3183" y="248"/>
                  </a:lnTo>
                  <a:cubicBezTo>
                    <a:pt x="3138" y="271"/>
                    <a:pt x="3081" y="271"/>
                    <a:pt x="3025" y="294"/>
                  </a:cubicBezTo>
                  <a:cubicBezTo>
                    <a:pt x="2957" y="305"/>
                    <a:pt x="2878" y="305"/>
                    <a:pt x="2811" y="316"/>
                  </a:cubicBezTo>
                  <a:cubicBezTo>
                    <a:pt x="2732" y="327"/>
                    <a:pt x="2653" y="327"/>
                    <a:pt x="2562" y="327"/>
                  </a:cubicBezTo>
                  <a:lnTo>
                    <a:pt x="2280" y="327"/>
                  </a:lnTo>
                  <a:cubicBezTo>
                    <a:pt x="2179" y="327"/>
                    <a:pt x="2077" y="316"/>
                    <a:pt x="1976" y="305"/>
                  </a:cubicBezTo>
                  <a:cubicBezTo>
                    <a:pt x="1874" y="305"/>
                    <a:pt x="1772" y="282"/>
                    <a:pt x="1671" y="271"/>
                  </a:cubicBezTo>
                  <a:cubicBezTo>
                    <a:pt x="1456" y="248"/>
                    <a:pt x="1253" y="215"/>
                    <a:pt x="1050" y="181"/>
                  </a:cubicBezTo>
                  <a:lnTo>
                    <a:pt x="520" y="91"/>
                  </a:lnTo>
                  <a:lnTo>
                    <a:pt x="147" y="23"/>
                  </a:lnTo>
                  <a:lnTo>
                    <a:pt x="1" y="0"/>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88" name="Google Shape;288;p2"/>
            <p:cNvSpPr/>
            <p:nvPr/>
          </p:nvSpPr>
          <p:spPr>
            <a:xfrm>
              <a:off x="5658775" y="4063050"/>
              <a:ext cx="78450" cy="21750"/>
            </a:xfrm>
            <a:custGeom>
              <a:avLst/>
              <a:gdLst/>
              <a:ahLst/>
              <a:cxnLst/>
              <a:rect l="l" t="t" r="r" b="b"/>
              <a:pathLst>
                <a:path w="3138" h="870" extrusionOk="0">
                  <a:moveTo>
                    <a:pt x="0" y="0"/>
                  </a:moveTo>
                  <a:cubicBezTo>
                    <a:pt x="0" y="0"/>
                    <a:pt x="169" y="124"/>
                    <a:pt x="440" y="260"/>
                  </a:cubicBezTo>
                  <a:cubicBezTo>
                    <a:pt x="587" y="328"/>
                    <a:pt x="756" y="418"/>
                    <a:pt x="925" y="486"/>
                  </a:cubicBezTo>
                  <a:cubicBezTo>
                    <a:pt x="1095" y="553"/>
                    <a:pt x="1286" y="632"/>
                    <a:pt x="1490" y="700"/>
                  </a:cubicBezTo>
                  <a:cubicBezTo>
                    <a:pt x="1591" y="723"/>
                    <a:pt x="1693" y="756"/>
                    <a:pt x="1794" y="779"/>
                  </a:cubicBezTo>
                  <a:cubicBezTo>
                    <a:pt x="1885" y="802"/>
                    <a:pt x="1986" y="824"/>
                    <a:pt x="2088" y="835"/>
                  </a:cubicBezTo>
                  <a:cubicBezTo>
                    <a:pt x="2189" y="858"/>
                    <a:pt x="2279" y="858"/>
                    <a:pt x="2370" y="869"/>
                  </a:cubicBezTo>
                  <a:lnTo>
                    <a:pt x="2618" y="869"/>
                  </a:lnTo>
                  <a:cubicBezTo>
                    <a:pt x="2697" y="869"/>
                    <a:pt x="2765" y="858"/>
                    <a:pt x="2844" y="847"/>
                  </a:cubicBezTo>
                  <a:cubicBezTo>
                    <a:pt x="2889" y="835"/>
                    <a:pt x="2945" y="824"/>
                    <a:pt x="3002" y="813"/>
                  </a:cubicBezTo>
                  <a:cubicBezTo>
                    <a:pt x="3092" y="790"/>
                    <a:pt x="3137" y="768"/>
                    <a:pt x="3137" y="768"/>
                  </a:cubicBezTo>
                  <a:lnTo>
                    <a:pt x="3137" y="768"/>
                  </a:lnTo>
                  <a:cubicBezTo>
                    <a:pt x="3137" y="768"/>
                    <a:pt x="3081" y="768"/>
                    <a:pt x="2990" y="790"/>
                  </a:cubicBezTo>
                  <a:lnTo>
                    <a:pt x="2832" y="790"/>
                  </a:lnTo>
                  <a:cubicBezTo>
                    <a:pt x="2765" y="790"/>
                    <a:pt x="2697" y="779"/>
                    <a:pt x="2618" y="779"/>
                  </a:cubicBezTo>
                  <a:cubicBezTo>
                    <a:pt x="2550" y="779"/>
                    <a:pt x="2471" y="756"/>
                    <a:pt x="2381" y="745"/>
                  </a:cubicBezTo>
                  <a:cubicBezTo>
                    <a:pt x="2302" y="734"/>
                    <a:pt x="2212" y="711"/>
                    <a:pt x="2110" y="700"/>
                  </a:cubicBezTo>
                  <a:cubicBezTo>
                    <a:pt x="2020" y="677"/>
                    <a:pt x="1930" y="655"/>
                    <a:pt x="1828" y="621"/>
                  </a:cubicBezTo>
                  <a:cubicBezTo>
                    <a:pt x="1738" y="598"/>
                    <a:pt x="1636" y="576"/>
                    <a:pt x="1546" y="542"/>
                  </a:cubicBezTo>
                  <a:cubicBezTo>
                    <a:pt x="1354" y="486"/>
                    <a:pt x="1162" y="418"/>
                    <a:pt x="982" y="350"/>
                  </a:cubicBezTo>
                  <a:cubicBezTo>
                    <a:pt x="801" y="282"/>
                    <a:pt x="621" y="226"/>
                    <a:pt x="485" y="170"/>
                  </a:cubicBezTo>
                  <a:cubicBezTo>
                    <a:pt x="339" y="124"/>
                    <a:pt x="214" y="79"/>
                    <a:pt x="124" y="45"/>
                  </a:cubicBezTo>
                  <a:cubicBezTo>
                    <a:pt x="45" y="23"/>
                    <a:pt x="0" y="0"/>
                    <a:pt x="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89" name="Google Shape;289;p2"/>
            <p:cNvSpPr/>
            <p:nvPr/>
          </p:nvSpPr>
          <p:spPr>
            <a:xfrm>
              <a:off x="5688675" y="4061350"/>
              <a:ext cx="46275" cy="20350"/>
            </a:xfrm>
            <a:custGeom>
              <a:avLst/>
              <a:gdLst/>
              <a:ahLst/>
              <a:cxnLst/>
              <a:rect l="l" t="t" r="r" b="b"/>
              <a:pathLst>
                <a:path w="1851" h="814" extrusionOk="0">
                  <a:moveTo>
                    <a:pt x="0" y="1"/>
                  </a:moveTo>
                  <a:lnTo>
                    <a:pt x="0" y="1"/>
                  </a:lnTo>
                  <a:cubicBezTo>
                    <a:pt x="23" y="23"/>
                    <a:pt x="34" y="57"/>
                    <a:pt x="57" y="80"/>
                  </a:cubicBezTo>
                  <a:cubicBezTo>
                    <a:pt x="113" y="136"/>
                    <a:pt x="169" y="192"/>
                    <a:pt x="226" y="249"/>
                  </a:cubicBezTo>
                  <a:cubicBezTo>
                    <a:pt x="271" y="271"/>
                    <a:pt x="294" y="328"/>
                    <a:pt x="339" y="362"/>
                  </a:cubicBezTo>
                  <a:cubicBezTo>
                    <a:pt x="395" y="396"/>
                    <a:pt x="418" y="486"/>
                    <a:pt x="474" y="508"/>
                  </a:cubicBezTo>
                  <a:cubicBezTo>
                    <a:pt x="519" y="542"/>
                    <a:pt x="531" y="689"/>
                    <a:pt x="587" y="712"/>
                  </a:cubicBezTo>
                  <a:lnTo>
                    <a:pt x="756" y="791"/>
                  </a:lnTo>
                  <a:cubicBezTo>
                    <a:pt x="785" y="801"/>
                    <a:pt x="817" y="805"/>
                    <a:pt x="850" y="805"/>
                  </a:cubicBezTo>
                  <a:cubicBezTo>
                    <a:pt x="931" y="805"/>
                    <a:pt x="1020" y="782"/>
                    <a:pt x="1100" y="782"/>
                  </a:cubicBezTo>
                  <a:cubicBezTo>
                    <a:pt x="1126" y="782"/>
                    <a:pt x="1151" y="784"/>
                    <a:pt x="1174" y="791"/>
                  </a:cubicBezTo>
                  <a:cubicBezTo>
                    <a:pt x="1192" y="796"/>
                    <a:pt x="1211" y="798"/>
                    <a:pt x="1231" y="798"/>
                  </a:cubicBezTo>
                  <a:cubicBezTo>
                    <a:pt x="1322" y="798"/>
                    <a:pt x="1426" y="753"/>
                    <a:pt x="1502" y="753"/>
                  </a:cubicBezTo>
                  <a:cubicBezTo>
                    <a:pt x="1513" y="753"/>
                    <a:pt x="1525" y="754"/>
                    <a:pt x="1535" y="757"/>
                  </a:cubicBezTo>
                  <a:cubicBezTo>
                    <a:pt x="1636" y="779"/>
                    <a:pt x="1738" y="802"/>
                    <a:pt x="1851" y="813"/>
                  </a:cubicBezTo>
                  <a:cubicBezTo>
                    <a:pt x="1761" y="768"/>
                    <a:pt x="1670" y="712"/>
                    <a:pt x="1569" y="678"/>
                  </a:cubicBezTo>
                  <a:cubicBezTo>
                    <a:pt x="1388" y="587"/>
                    <a:pt x="1162" y="497"/>
                    <a:pt x="925" y="407"/>
                  </a:cubicBezTo>
                  <a:cubicBezTo>
                    <a:pt x="813" y="362"/>
                    <a:pt x="689" y="317"/>
                    <a:pt x="587" y="260"/>
                  </a:cubicBezTo>
                  <a:cubicBezTo>
                    <a:pt x="531" y="238"/>
                    <a:pt x="485" y="226"/>
                    <a:pt x="429" y="204"/>
                  </a:cubicBezTo>
                  <a:cubicBezTo>
                    <a:pt x="384" y="181"/>
                    <a:pt x="339" y="159"/>
                    <a:pt x="294" y="136"/>
                  </a:cubicBezTo>
                  <a:cubicBezTo>
                    <a:pt x="203" y="102"/>
                    <a:pt x="136" y="57"/>
                    <a:pt x="79" y="34"/>
                  </a:cubicBezTo>
                  <a:cubicBezTo>
                    <a:pt x="57" y="23"/>
                    <a:pt x="34" y="12"/>
                    <a:pt x="0"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90" name="Google Shape;290;p2"/>
            <p:cNvSpPr/>
            <p:nvPr/>
          </p:nvSpPr>
          <p:spPr>
            <a:xfrm>
              <a:off x="5697975" y="4051200"/>
              <a:ext cx="26825" cy="24275"/>
            </a:xfrm>
            <a:custGeom>
              <a:avLst/>
              <a:gdLst/>
              <a:ahLst/>
              <a:cxnLst/>
              <a:rect l="l" t="t" r="r" b="b"/>
              <a:pathLst>
                <a:path w="1073" h="971" extrusionOk="0">
                  <a:moveTo>
                    <a:pt x="1" y="0"/>
                  </a:moveTo>
                  <a:lnTo>
                    <a:pt x="1" y="0"/>
                  </a:lnTo>
                  <a:cubicBezTo>
                    <a:pt x="34" y="68"/>
                    <a:pt x="80" y="136"/>
                    <a:pt x="125" y="204"/>
                  </a:cubicBezTo>
                  <a:cubicBezTo>
                    <a:pt x="159" y="271"/>
                    <a:pt x="215" y="339"/>
                    <a:pt x="260" y="395"/>
                  </a:cubicBezTo>
                  <a:cubicBezTo>
                    <a:pt x="317" y="452"/>
                    <a:pt x="384" y="519"/>
                    <a:pt x="452" y="587"/>
                  </a:cubicBezTo>
                  <a:cubicBezTo>
                    <a:pt x="576" y="700"/>
                    <a:pt x="711" y="790"/>
                    <a:pt x="869" y="881"/>
                  </a:cubicBezTo>
                  <a:cubicBezTo>
                    <a:pt x="937" y="914"/>
                    <a:pt x="1005" y="948"/>
                    <a:pt x="1073" y="971"/>
                  </a:cubicBezTo>
                  <a:cubicBezTo>
                    <a:pt x="1027" y="914"/>
                    <a:pt x="982" y="858"/>
                    <a:pt x="926" y="802"/>
                  </a:cubicBezTo>
                  <a:cubicBezTo>
                    <a:pt x="881" y="756"/>
                    <a:pt x="824" y="700"/>
                    <a:pt x="757" y="644"/>
                  </a:cubicBezTo>
                  <a:cubicBezTo>
                    <a:pt x="700" y="587"/>
                    <a:pt x="632" y="531"/>
                    <a:pt x="565" y="463"/>
                  </a:cubicBezTo>
                  <a:cubicBezTo>
                    <a:pt x="508" y="407"/>
                    <a:pt x="441" y="350"/>
                    <a:pt x="373" y="294"/>
                  </a:cubicBezTo>
                  <a:cubicBezTo>
                    <a:pt x="339" y="271"/>
                    <a:pt x="305" y="237"/>
                    <a:pt x="271" y="215"/>
                  </a:cubicBezTo>
                  <a:cubicBezTo>
                    <a:pt x="249" y="192"/>
                    <a:pt x="215" y="170"/>
                    <a:pt x="192" y="147"/>
                  </a:cubicBezTo>
                  <a:cubicBezTo>
                    <a:pt x="136" y="91"/>
                    <a:pt x="68" y="46"/>
                    <a:pt x="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91" name="Google Shape;291;p2"/>
            <p:cNvSpPr/>
            <p:nvPr/>
          </p:nvSpPr>
          <p:spPr>
            <a:xfrm>
              <a:off x="5694300" y="3911000"/>
              <a:ext cx="110050" cy="176900"/>
            </a:xfrm>
            <a:custGeom>
              <a:avLst/>
              <a:gdLst/>
              <a:ahLst/>
              <a:cxnLst/>
              <a:rect l="l" t="t" r="r" b="b"/>
              <a:pathLst>
                <a:path w="4402" h="7076" extrusionOk="0">
                  <a:moveTo>
                    <a:pt x="1592" y="0"/>
                  </a:moveTo>
                  <a:cubicBezTo>
                    <a:pt x="1084" y="452"/>
                    <a:pt x="678" y="1004"/>
                    <a:pt x="418" y="1636"/>
                  </a:cubicBezTo>
                  <a:cubicBezTo>
                    <a:pt x="1" y="2708"/>
                    <a:pt x="114" y="3927"/>
                    <a:pt x="700" y="4920"/>
                  </a:cubicBezTo>
                  <a:cubicBezTo>
                    <a:pt x="870" y="5202"/>
                    <a:pt x="1727" y="6342"/>
                    <a:pt x="1863" y="7075"/>
                  </a:cubicBezTo>
                  <a:lnTo>
                    <a:pt x="2901" y="5879"/>
                  </a:lnTo>
                  <a:cubicBezTo>
                    <a:pt x="3939" y="4570"/>
                    <a:pt x="4402" y="3306"/>
                    <a:pt x="3894" y="1625"/>
                  </a:cubicBezTo>
                  <a:cubicBezTo>
                    <a:pt x="3555" y="531"/>
                    <a:pt x="2709" y="11"/>
                    <a:pt x="1592"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92" name="Google Shape;292;p2"/>
            <p:cNvSpPr/>
            <p:nvPr/>
          </p:nvSpPr>
          <p:spPr>
            <a:xfrm>
              <a:off x="5708100" y="3985100"/>
              <a:ext cx="76225" cy="102800"/>
            </a:xfrm>
            <a:custGeom>
              <a:avLst/>
              <a:gdLst/>
              <a:ahLst/>
              <a:cxnLst/>
              <a:rect l="l" t="t" r="r" b="b"/>
              <a:pathLst>
                <a:path w="3049" h="4112" extrusionOk="0">
                  <a:moveTo>
                    <a:pt x="1949" y="0"/>
                  </a:moveTo>
                  <a:cubicBezTo>
                    <a:pt x="1795" y="0"/>
                    <a:pt x="1605" y="108"/>
                    <a:pt x="1424" y="331"/>
                  </a:cubicBezTo>
                  <a:cubicBezTo>
                    <a:pt x="1311" y="174"/>
                    <a:pt x="1181" y="109"/>
                    <a:pt x="1052" y="109"/>
                  </a:cubicBezTo>
                  <a:cubicBezTo>
                    <a:pt x="634" y="109"/>
                    <a:pt x="229" y="781"/>
                    <a:pt x="487" y="1177"/>
                  </a:cubicBezTo>
                  <a:cubicBezTo>
                    <a:pt x="411" y="1130"/>
                    <a:pt x="347" y="1109"/>
                    <a:pt x="293" y="1109"/>
                  </a:cubicBezTo>
                  <a:cubicBezTo>
                    <a:pt x="1" y="1109"/>
                    <a:pt x="5" y="1713"/>
                    <a:pt x="81" y="1922"/>
                  </a:cubicBezTo>
                  <a:cubicBezTo>
                    <a:pt x="374" y="2735"/>
                    <a:pt x="1390" y="3197"/>
                    <a:pt x="1311" y="4111"/>
                  </a:cubicBezTo>
                  <a:lnTo>
                    <a:pt x="1582" y="3683"/>
                  </a:lnTo>
                  <a:cubicBezTo>
                    <a:pt x="2067" y="3107"/>
                    <a:pt x="2597" y="2836"/>
                    <a:pt x="2879" y="2159"/>
                  </a:cubicBezTo>
                  <a:cubicBezTo>
                    <a:pt x="3049" y="1821"/>
                    <a:pt x="3015" y="1200"/>
                    <a:pt x="2981" y="816"/>
                  </a:cubicBezTo>
                  <a:cubicBezTo>
                    <a:pt x="2969" y="536"/>
                    <a:pt x="2856" y="426"/>
                    <a:pt x="2704" y="426"/>
                  </a:cubicBezTo>
                  <a:cubicBezTo>
                    <a:pt x="2569" y="426"/>
                    <a:pt x="2402" y="514"/>
                    <a:pt x="2247" y="647"/>
                  </a:cubicBezTo>
                  <a:cubicBezTo>
                    <a:pt x="2314" y="222"/>
                    <a:pt x="2169" y="0"/>
                    <a:pt x="1949"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93" name="Google Shape;293;p2"/>
            <p:cNvSpPr/>
            <p:nvPr/>
          </p:nvSpPr>
          <p:spPr>
            <a:xfrm>
              <a:off x="5677375" y="3911000"/>
              <a:ext cx="63225" cy="178025"/>
            </a:xfrm>
            <a:custGeom>
              <a:avLst/>
              <a:gdLst/>
              <a:ahLst/>
              <a:cxnLst/>
              <a:rect l="l" t="t" r="r" b="b"/>
              <a:pathLst>
                <a:path w="2529" h="7121" extrusionOk="0">
                  <a:moveTo>
                    <a:pt x="2213" y="0"/>
                  </a:moveTo>
                  <a:cubicBezTo>
                    <a:pt x="892" y="0"/>
                    <a:pt x="1" y="1828"/>
                    <a:pt x="80" y="2957"/>
                  </a:cubicBezTo>
                  <a:cubicBezTo>
                    <a:pt x="136" y="3826"/>
                    <a:pt x="599" y="4469"/>
                    <a:pt x="1073" y="5157"/>
                  </a:cubicBezTo>
                  <a:cubicBezTo>
                    <a:pt x="1344" y="5563"/>
                    <a:pt x="1637" y="5958"/>
                    <a:pt x="1953" y="6331"/>
                  </a:cubicBezTo>
                  <a:cubicBezTo>
                    <a:pt x="2167" y="6568"/>
                    <a:pt x="2348" y="6827"/>
                    <a:pt x="2495" y="7120"/>
                  </a:cubicBezTo>
                  <a:lnTo>
                    <a:pt x="2528" y="7075"/>
                  </a:lnTo>
                  <a:cubicBezTo>
                    <a:pt x="2404" y="6342"/>
                    <a:pt x="1547" y="5202"/>
                    <a:pt x="1377" y="4920"/>
                  </a:cubicBezTo>
                  <a:cubicBezTo>
                    <a:pt x="791" y="3927"/>
                    <a:pt x="689" y="2720"/>
                    <a:pt x="1095" y="1636"/>
                  </a:cubicBezTo>
                  <a:cubicBezTo>
                    <a:pt x="1355" y="1004"/>
                    <a:pt x="1761" y="452"/>
                    <a:pt x="2269"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94" name="Google Shape;294;p2"/>
            <p:cNvSpPr/>
            <p:nvPr/>
          </p:nvSpPr>
          <p:spPr>
            <a:xfrm>
              <a:off x="5720825" y="3979300"/>
              <a:ext cx="18200" cy="101625"/>
            </a:xfrm>
            <a:custGeom>
              <a:avLst/>
              <a:gdLst/>
              <a:ahLst/>
              <a:cxnLst/>
              <a:rect l="l" t="t" r="r" b="b"/>
              <a:pathLst>
                <a:path w="728" h="4065" extrusionOk="0">
                  <a:moveTo>
                    <a:pt x="390" y="0"/>
                  </a:moveTo>
                  <a:cubicBezTo>
                    <a:pt x="373" y="0"/>
                    <a:pt x="358" y="3"/>
                    <a:pt x="350" y="10"/>
                  </a:cubicBezTo>
                  <a:cubicBezTo>
                    <a:pt x="328" y="44"/>
                    <a:pt x="215" y="44"/>
                    <a:pt x="181" y="100"/>
                  </a:cubicBezTo>
                  <a:cubicBezTo>
                    <a:pt x="147" y="157"/>
                    <a:pt x="125" y="225"/>
                    <a:pt x="102" y="292"/>
                  </a:cubicBezTo>
                  <a:cubicBezTo>
                    <a:pt x="68" y="383"/>
                    <a:pt x="46" y="484"/>
                    <a:pt x="34" y="574"/>
                  </a:cubicBezTo>
                  <a:cubicBezTo>
                    <a:pt x="1" y="811"/>
                    <a:pt x="1" y="1048"/>
                    <a:pt x="23" y="1285"/>
                  </a:cubicBezTo>
                  <a:cubicBezTo>
                    <a:pt x="34" y="1409"/>
                    <a:pt x="46" y="1545"/>
                    <a:pt x="68" y="1680"/>
                  </a:cubicBezTo>
                  <a:cubicBezTo>
                    <a:pt x="80" y="1816"/>
                    <a:pt x="113" y="1951"/>
                    <a:pt x="147" y="2075"/>
                  </a:cubicBezTo>
                  <a:cubicBezTo>
                    <a:pt x="226" y="2346"/>
                    <a:pt x="317" y="2594"/>
                    <a:pt x="407" y="2843"/>
                  </a:cubicBezTo>
                  <a:cubicBezTo>
                    <a:pt x="452" y="2955"/>
                    <a:pt x="486" y="3068"/>
                    <a:pt x="531" y="3181"/>
                  </a:cubicBezTo>
                  <a:cubicBezTo>
                    <a:pt x="565" y="3294"/>
                    <a:pt x="587" y="3395"/>
                    <a:pt x="610" y="3497"/>
                  </a:cubicBezTo>
                  <a:cubicBezTo>
                    <a:pt x="633" y="3576"/>
                    <a:pt x="644" y="3666"/>
                    <a:pt x="655" y="3757"/>
                  </a:cubicBezTo>
                  <a:cubicBezTo>
                    <a:pt x="666" y="3824"/>
                    <a:pt x="666" y="3903"/>
                    <a:pt x="666" y="3971"/>
                  </a:cubicBezTo>
                  <a:lnTo>
                    <a:pt x="666" y="4009"/>
                  </a:lnTo>
                  <a:lnTo>
                    <a:pt x="666" y="4009"/>
                  </a:lnTo>
                  <a:cubicBezTo>
                    <a:pt x="665" y="4009"/>
                    <a:pt x="664" y="4009"/>
                    <a:pt x="663" y="4009"/>
                  </a:cubicBezTo>
                  <a:cubicBezTo>
                    <a:pt x="658" y="4009"/>
                    <a:pt x="651" y="4010"/>
                    <a:pt x="645" y="4011"/>
                  </a:cubicBezTo>
                  <a:lnTo>
                    <a:pt x="645" y="4011"/>
                  </a:lnTo>
                  <a:cubicBezTo>
                    <a:pt x="631" y="4003"/>
                    <a:pt x="621" y="3997"/>
                    <a:pt x="621" y="3994"/>
                  </a:cubicBezTo>
                  <a:cubicBezTo>
                    <a:pt x="587" y="3982"/>
                    <a:pt x="554" y="3971"/>
                    <a:pt x="508" y="3960"/>
                  </a:cubicBezTo>
                  <a:lnTo>
                    <a:pt x="508" y="3971"/>
                  </a:lnTo>
                  <a:cubicBezTo>
                    <a:pt x="542" y="3982"/>
                    <a:pt x="587" y="4005"/>
                    <a:pt x="621" y="4016"/>
                  </a:cubicBezTo>
                  <a:cubicBezTo>
                    <a:pt x="621" y="4016"/>
                    <a:pt x="633" y="4013"/>
                    <a:pt x="645" y="4011"/>
                  </a:cubicBezTo>
                  <a:lnTo>
                    <a:pt x="645" y="4011"/>
                  </a:lnTo>
                  <a:cubicBezTo>
                    <a:pt x="652" y="4014"/>
                    <a:pt x="659" y="4018"/>
                    <a:pt x="666" y="4021"/>
                  </a:cubicBezTo>
                  <a:lnTo>
                    <a:pt x="666" y="4021"/>
                  </a:lnTo>
                  <a:lnTo>
                    <a:pt x="666" y="4027"/>
                  </a:lnTo>
                  <a:cubicBezTo>
                    <a:pt x="668" y="4026"/>
                    <a:pt x="669" y="4024"/>
                    <a:pt x="670" y="4023"/>
                  </a:cubicBezTo>
                  <a:lnTo>
                    <a:pt x="670" y="4023"/>
                  </a:lnTo>
                  <a:cubicBezTo>
                    <a:pt x="677" y="4026"/>
                    <a:pt x="683" y="4029"/>
                    <a:pt x="689" y="4032"/>
                  </a:cubicBezTo>
                  <a:lnTo>
                    <a:pt x="689" y="4032"/>
                  </a:lnTo>
                  <a:cubicBezTo>
                    <a:pt x="689" y="4008"/>
                    <a:pt x="689" y="3989"/>
                    <a:pt x="689" y="3971"/>
                  </a:cubicBezTo>
                  <a:cubicBezTo>
                    <a:pt x="711" y="3903"/>
                    <a:pt x="711" y="3824"/>
                    <a:pt x="711" y="3757"/>
                  </a:cubicBezTo>
                  <a:cubicBezTo>
                    <a:pt x="711" y="3655"/>
                    <a:pt x="711" y="3565"/>
                    <a:pt x="700" y="3474"/>
                  </a:cubicBezTo>
                  <a:cubicBezTo>
                    <a:pt x="666" y="3237"/>
                    <a:pt x="610" y="3012"/>
                    <a:pt x="542" y="2786"/>
                  </a:cubicBezTo>
                  <a:cubicBezTo>
                    <a:pt x="475" y="2538"/>
                    <a:pt x="384" y="2290"/>
                    <a:pt x="305" y="2030"/>
                  </a:cubicBezTo>
                  <a:cubicBezTo>
                    <a:pt x="271" y="1906"/>
                    <a:pt x="238" y="1782"/>
                    <a:pt x="226" y="1646"/>
                  </a:cubicBezTo>
                  <a:cubicBezTo>
                    <a:pt x="204" y="1522"/>
                    <a:pt x="181" y="1398"/>
                    <a:pt x="170" y="1274"/>
                  </a:cubicBezTo>
                  <a:cubicBezTo>
                    <a:pt x="147" y="1048"/>
                    <a:pt x="136" y="823"/>
                    <a:pt x="147" y="597"/>
                  </a:cubicBezTo>
                  <a:cubicBezTo>
                    <a:pt x="159" y="507"/>
                    <a:pt x="181" y="416"/>
                    <a:pt x="204" y="337"/>
                  </a:cubicBezTo>
                  <a:cubicBezTo>
                    <a:pt x="226" y="247"/>
                    <a:pt x="283" y="202"/>
                    <a:pt x="305" y="146"/>
                  </a:cubicBezTo>
                  <a:cubicBezTo>
                    <a:pt x="328" y="89"/>
                    <a:pt x="429" y="89"/>
                    <a:pt x="441" y="55"/>
                  </a:cubicBezTo>
                  <a:cubicBezTo>
                    <a:pt x="452" y="44"/>
                    <a:pt x="452" y="33"/>
                    <a:pt x="463" y="10"/>
                  </a:cubicBezTo>
                  <a:cubicBezTo>
                    <a:pt x="463" y="10"/>
                    <a:pt x="423" y="0"/>
                    <a:pt x="390" y="0"/>
                  </a:cubicBezTo>
                  <a:close/>
                  <a:moveTo>
                    <a:pt x="689" y="4032"/>
                  </a:moveTo>
                  <a:cubicBezTo>
                    <a:pt x="689" y="4038"/>
                    <a:pt x="689" y="4044"/>
                    <a:pt x="689" y="4050"/>
                  </a:cubicBezTo>
                  <a:cubicBezTo>
                    <a:pt x="689" y="4054"/>
                    <a:pt x="693" y="4055"/>
                    <a:pt x="698" y="4055"/>
                  </a:cubicBezTo>
                  <a:cubicBezTo>
                    <a:pt x="708" y="4055"/>
                    <a:pt x="723" y="4050"/>
                    <a:pt x="723" y="4050"/>
                  </a:cubicBezTo>
                  <a:cubicBezTo>
                    <a:pt x="728" y="4050"/>
                    <a:pt x="710" y="4042"/>
                    <a:pt x="689" y="4032"/>
                  </a:cubicBezTo>
                  <a:close/>
                  <a:moveTo>
                    <a:pt x="666" y="4027"/>
                  </a:moveTo>
                  <a:lnTo>
                    <a:pt x="666" y="4050"/>
                  </a:lnTo>
                  <a:cubicBezTo>
                    <a:pt x="666" y="4061"/>
                    <a:pt x="666" y="4064"/>
                    <a:pt x="668" y="4064"/>
                  </a:cubicBezTo>
                  <a:cubicBezTo>
                    <a:pt x="669" y="4064"/>
                    <a:pt x="672" y="4061"/>
                    <a:pt x="678" y="4061"/>
                  </a:cubicBezTo>
                  <a:cubicBezTo>
                    <a:pt x="689" y="4050"/>
                    <a:pt x="666" y="4027"/>
                    <a:pt x="666" y="4027"/>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95" name="Google Shape;295;p2"/>
            <p:cNvSpPr/>
            <p:nvPr/>
          </p:nvSpPr>
          <p:spPr>
            <a:xfrm>
              <a:off x="5739175" y="4017075"/>
              <a:ext cx="6775" cy="58400"/>
            </a:xfrm>
            <a:custGeom>
              <a:avLst/>
              <a:gdLst/>
              <a:ahLst/>
              <a:cxnLst/>
              <a:rect l="l" t="t" r="r" b="b"/>
              <a:pathLst>
                <a:path w="271" h="2336" extrusionOk="0">
                  <a:moveTo>
                    <a:pt x="271" y="0"/>
                  </a:moveTo>
                  <a:cubicBezTo>
                    <a:pt x="267" y="7"/>
                    <a:pt x="264" y="16"/>
                    <a:pt x="260" y="25"/>
                  </a:cubicBezTo>
                  <a:lnTo>
                    <a:pt x="260" y="25"/>
                  </a:lnTo>
                  <a:cubicBezTo>
                    <a:pt x="267" y="8"/>
                    <a:pt x="271" y="0"/>
                    <a:pt x="271" y="0"/>
                  </a:cubicBezTo>
                  <a:close/>
                  <a:moveTo>
                    <a:pt x="260" y="25"/>
                  </a:moveTo>
                  <a:cubicBezTo>
                    <a:pt x="255" y="39"/>
                    <a:pt x="247" y="60"/>
                    <a:pt x="237" y="90"/>
                  </a:cubicBezTo>
                  <a:cubicBezTo>
                    <a:pt x="214" y="124"/>
                    <a:pt x="192" y="158"/>
                    <a:pt x="169" y="192"/>
                  </a:cubicBezTo>
                  <a:cubicBezTo>
                    <a:pt x="147" y="237"/>
                    <a:pt x="124" y="282"/>
                    <a:pt x="102" y="327"/>
                  </a:cubicBezTo>
                  <a:cubicBezTo>
                    <a:pt x="68" y="451"/>
                    <a:pt x="45" y="576"/>
                    <a:pt x="34" y="711"/>
                  </a:cubicBezTo>
                  <a:cubicBezTo>
                    <a:pt x="23" y="779"/>
                    <a:pt x="11" y="846"/>
                    <a:pt x="11" y="925"/>
                  </a:cubicBezTo>
                  <a:lnTo>
                    <a:pt x="11" y="1151"/>
                  </a:lnTo>
                  <a:cubicBezTo>
                    <a:pt x="11" y="1298"/>
                    <a:pt x="0" y="1444"/>
                    <a:pt x="11" y="1580"/>
                  </a:cubicBezTo>
                  <a:cubicBezTo>
                    <a:pt x="11" y="1726"/>
                    <a:pt x="23" y="1851"/>
                    <a:pt x="23" y="1963"/>
                  </a:cubicBezTo>
                  <a:lnTo>
                    <a:pt x="23" y="2234"/>
                  </a:lnTo>
                  <a:lnTo>
                    <a:pt x="23" y="2336"/>
                  </a:lnTo>
                  <a:cubicBezTo>
                    <a:pt x="23" y="2336"/>
                    <a:pt x="34" y="2302"/>
                    <a:pt x="68" y="2234"/>
                  </a:cubicBezTo>
                  <a:cubicBezTo>
                    <a:pt x="90" y="2144"/>
                    <a:pt x="102" y="2054"/>
                    <a:pt x="124" y="1963"/>
                  </a:cubicBezTo>
                  <a:cubicBezTo>
                    <a:pt x="135" y="1851"/>
                    <a:pt x="147" y="1715"/>
                    <a:pt x="158" y="1580"/>
                  </a:cubicBezTo>
                  <a:cubicBezTo>
                    <a:pt x="169" y="1444"/>
                    <a:pt x="158" y="1286"/>
                    <a:pt x="169" y="1140"/>
                  </a:cubicBezTo>
                  <a:cubicBezTo>
                    <a:pt x="169" y="1004"/>
                    <a:pt x="169" y="858"/>
                    <a:pt x="181" y="722"/>
                  </a:cubicBezTo>
                  <a:cubicBezTo>
                    <a:pt x="169" y="654"/>
                    <a:pt x="181" y="587"/>
                    <a:pt x="181" y="530"/>
                  </a:cubicBezTo>
                  <a:cubicBezTo>
                    <a:pt x="192" y="463"/>
                    <a:pt x="203" y="406"/>
                    <a:pt x="203" y="350"/>
                  </a:cubicBezTo>
                  <a:cubicBezTo>
                    <a:pt x="203" y="305"/>
                    <a:pt x="214" y="248"/>
                    <a:pt x="226" y="203"/>
                  </a:cubicBezTo>
                  <a:cubicBezTo>
                    <a:pt x="226" y="169"/>
                    <a:pt x="237" y="124"/>
                    <a:pt x="248" y="90"/>
                  </a:cubicBezTo>
                  <a:cubicBezTo>
                    <a:pt x="248" y="67"/>
                    <a:pt x="253" y="45"/>
                    <a:pt x="260" y="25"/>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96" name="Google Shape;296;p2"/>
            <p:cNvSpPr/>
            <p:nvPr/>
          </p:nvSpPr>
          <p:spPr>
            <a:xfrm>
              <a:off x="5741700" y="4016775"/>
              <a:ext cx="14425" cy="56725"/>
            </a:xfrm>
            <a:custGeom>
              <a:avLst/>
              <a:gdLst/>
              <a:ahLst/>
              <a:cxnLst/>
              <a:rect l="l" t="t" r="r" b="b"/>
              <a:pathLst>
                <a:path w="577" h="2269" extrusionOk="0">
                  <a:moveTo>
                    <a:pt x="576" y="1"/>
                  </a:moveTo>
                  <a:cubicBezTo>
                    <a:pt x="576" y="1"/>
                    <a:pt x="508" y="125"/>
                    <a:pt x="418" y="328"/>
                  </a:cubicBezTo>
                  <a:cubicBezTo>
                    <a:pt x="317" y="576"/>
                    <a:pt x="226" y="836"/>
                    <a:pt x="159" y="1095"/>
                  </a:cubicBezTo>
                  <a:cubicBezTo>
                    <a:pt x="125" y="1242"/>
                    <a:pt x="102" y="1377"/>
                    <a:pt x="68" y="1524"/>
                  </a:cubicBezTo>
                  <a:cubicBezTo>
                    <a:pt x="46" y="1648"/>
                    <a:pt x="34" y="1772"/>
                    <a:pt x="23" y="1896"/>
                  </a:cubicBezTo>
                  <a:cubicBezTo>
                    <a:pt x="1" y="2111"/>
                    <a:pt x="1" y="2269"/>
                    <a:pt x="1" y="2269"/>
                  </a:cubicBezTo>
                  <a:cubicBezTo>
                    <a:pt x="1" y="2269"/>
                    <a:pt x="57" y="2122"/>
                    <a:pt x="113" y="1919"/>
                  </a:cubicBezTo>
                  <a:cubicBezTo>
                    <a:pt x="125" y="1874"/>
                    <a:pt x="147" y="1817"/>
                    <a:pt x="159" y="1750"/>
                  </a:cubicBezTo>
                  <a:cubicBezTo>
                    <a:pt x="170" y="1693"/>
                    <a:pt x="192" y="1626"/>
                    <a:pt x="215" y="1558"/>
                  </a:cubicBezTo>
                  <a:cubicBezTo>
                    <a:pt x="249" y="1434"/>
                    <a:pt x="283" y="1298"/>
                    <a:pt x="317" y="1152"/>
                  </a:cubicBezTo>
                  <a:cubicBezTo>
                    <a:pt x="362" y="994"/>
                    <a:pt x="396" y="858"/>
                    <a:pt x="418" y="723"/>
                  </a:cubicBezTo>
                  <a:cubicBezTo>
                    <a:pt x="452" y="588"/>
                    <a:pt x="486" y="463"/>
                    <a:pt x="508" y="362"/>
                  </a:cubicBezTo>
                  <a:cubicBezTo>
                    <a:pt x="554" y="136"/>
                    <a:pt x="576" y="1"/>
                    <a:pt x="576"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97" name="Google Shape;297;p2"/>
            <p:cNvSpPr/>
            <p:nvPr/>
          </p:nvSpPr>
          <p:spPr>
            <a:xfrm>
              <a:off x="5737475" y="4024475"/>
              <a:ext cx="173225" cy="99700"/>
            </a:xfrm>
            <a:custGeom>
              <a:avLst/>
              <a:gdLst/>
              <a:ahLst/>
              <a:cxnLst/>
              <a:rect l="l" t="t" r="r" b="b"/>
              <a:pathLst>
                <a:path w="6929" h="3988" extrusionOk="0">
                  <a:moveTo>
                    <a:pt x="4383" y="1"/>
                  </a:moveTo>
                  <a:cubicBezTo>
                    <a:pt x="4312" y="1"/>
                    <a:pt x="4239" y="3"/>
                    <a:pt x="4164" y="9"/>
                  </a:cubicBezTo>
                  <a:cubicBezTo>
                    <a:pt x="3239" y="88"/>
                    <a:pt x="2754" y="189"/>
                    <a:pt x="1998" y="674"/>
                  </a:cubicBezTo>
                  <a:cubicBezTo>
                    <a:pt x="1546" y="968"/>
                    <a:pt x="486" y="1611"/>
                    <a:pt x="79" y="2243"/>
                  </a:cubicBezTo>
                  <a:cubicBezTo>
                    <a:pt x="45" y="2322"/>
                    <a:pt x="23" y="2412"/>
                    <a:pt x="0" y="2491"/>
                  </a:cubicBezTo>
                  <a:cubicBezTo>
                    <a:pt x="1039" y="2548"/>
                    <a:pt x="1275" y="2717"/>
                    <a:pt x="2156" y="3112"/>
                  </a:cubicBezTo>
                  <a:cubicBezTo>
                    <a:pt x="2449" y="3247"/>
                    <a:pt x="2979" y="3699"/>
                    <a:pt x="3261" y="3800"/>
                  </a:cubicBezTo>
                  <a:cubicBezTo>
                    <a:pt x="3544" y="3913"/>
                    <a:pt x="3713" y="3924"/>
                    <a:pt x="4006" y="3969"/>
                  </a:cubicBezTo>
                  <a:cubicBezTo>
                    <a:pt x="4088" y="3982"/>
                    <a:pt x="4169" y="3988"/>
                    <a:pt x="4251" y="3988"/>
                  </a:cubicBezTo>
                  <a:cubicBezTo>
                    <a:pt x="5212" y="3988"/>
                    <a:pt x="6122" y="3163"/>
                    <a:pt x="6590" y="2435"/>
                  </a:cubicBezTo>
                  <a:cubicBezTo>
                    <a:pt x="6726" y="2243"/>
                    <a:pt x="6839" y="2040"/>
                    <a:pt x="6929" y="1814"/>
                  </a:cubicBezTo>
                  <a:cubicBezTo>
                    <a:pt x="6363" y="832"/>
                    <a:pt x="5645" y="1"/>
                    <a:pt x="4383"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98" name="Google Shape;298;p2"/>
            <p:cNvSpPr/>
            <p:nvPr/>
          </p:nvSpPr>
          <p:spPr>
            <a:xfrm>
              <a:off x="5727600" y="4094075"/>
              <a:ext cx="2850" cy="2275"/>
            </a:xfrm>
            <a:custGeom>
              <a:avLst/>
              <a:gdLst/>
              <a:ahLst/>
              <a:cxnLst/>
              <a:rect l="l" t="t" r="r" b="b"/>
              <a:pathLst>
                <a:path w="114" h="91" extrusionOk="0">
                  <a:moveTo>
                    <a:pt x="113" y="1"/>
                  </a:moveTo>
                  <a:lnTo>
                    <a:pt x="0" y="68"/>
                  </a:lnTo>
                  <a:lnTo>
                    <a:pt x="113" y="91"/>
                  </a:lnTo>
                  <a:cubicBezTo>
                    <a:pt x="113" y="57"/>
                    <a:pt x="113" y="23"/>
                    <a:pt x="113"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99" name="Google Shape;299;p2"/>
            <p:cNvSpPr/>
            <p:nvPr/>
          </p:nvSpPr>
          <p:spPr>
            <a:xfrm>
              <a:off x="5737750" y="4032350"/>
              <a:ext cx="108350" cy="78050"/>
            </a:xfrm>
            <a:custGeom>
              <a:avLst/>
              <a:gdLst/>
              <a:ahLst/>
              <a:cxnLst/>
              <a:rect l="l" t="t" r="r" b="b"/>
              <a:pathLst>
                <a:path w="4334" h="3122" extrusionOk="0">
                  <a:moveTo>
                    <a:pt x="2968" y="1"/>
                  </a:moveTo>
                  <a:cubicBezTo>
                    <a:pt x="2847" y="1"/>
                    <a:pt x="2727" y="11"/>
                    <a:pt x="2607" y="32"/>
                  </a:cubicBezTo>
                  <a:cubicBezTo>
                    <a:pt x="2393" y="122"/>
                    <a:pt x="2190" y="235"/>
                    <a:pt x="1987" y="359"/>
                  </a:cubicBezTo>
                  <a:cubicBezTo>
                    <a:pt x="1547" y="653"/>
                    <a:pt x="486" y="1296"/>
                    <a:pt x="68" y="1928"/>
                  </a:cubicBezTo>
                  <a:cubicBezTo>
                    <a:pt x="34" y="2007"/>
                    <a:pt x="12" y="2097"/>
                    <a:pt x="1" y="2176"/>
                  </a:cubicBezTo>
                  <a:cubicBezTo>
                    <a:pt x="1028" y="2233"/>
                    <a:pt x="1264" y="2402"/>
                    <a:pt x="2145" y="2797"/>
                  </a:cubicBezTo>
                  <a:cubicBezTo>
                    <a:pt x="2314" y="2876"/>
                    <a:pt x="2472" y="2977"/>
                    <a:pt x="2619" y="3090"/>
                  </a:cubicBezTo>
                  <a:cubicBezTo>
                    <a:pt x="2690" y="3111"/>
                    <a:pt x="2765" y="3122"/>
                    <a:pt x="2841" y="3122"/>
                  </a:cubicBezTo>
                  <a:cubicBezTo>
                    <a:pt x="2934" y="3122"/>
                    <a:pt x="3028" y="3105"/>
                    <a:pt x="3115" y="3068"/>
                  </a:cubicBezTo>
                  <a:cubicBezTo>
                    <a:pt x="3420" y="2910"/>
                    <a:pt x="3194" y="2661"/>
                    <a:pt x="3070" y="2436"/>
                  </a:cubicBezTo>
                  <a:cubicBezTo>
                    <a:pt x="3080" y="2435"/>
                    <a:pt x="3091" y="2435"/>
                    <a:pt x="3101" y="2435"/>
                  </a:cubicBezTo>
                  <a:cubicBezTo>
                    <a:pt x="3243" y="2435"/>
                    <a:pt x="3452" y="2467"/>
                    <a:pt x="3651" y="2467"/>
                  </a:cubicBezTo>
                  <a:cubicBezTo>
                    <a:pt x="3865" y="2467"/>
                    <a:pt x="4069" y="2430"/>
                    <a:pt x="4165" y="2278"/>
                  </a:cubicBezTo>
                  <a:cubicBezTo>
                    <a:pt x="4334" y="1984"/>
                    <a:pt x="3882" y="1725"/>
                    <a:pt x="3713" y="1578"/>
                  </a:cubicBezTo>
                  <a:cubicBezTo>
                    <a:pt x="3826" y="1431"/>
                    <a:pt x="4266" y="1172"/>
                    <a:pt x="4255" y="935"/>
                  </a:cubicBezTo>
                  <a:cubicBezTo>
                    <a:pt x="4232" y="642"/>
                    <a:pt x="3894" y="743"/>
                    <a:pt x="3668" y="698"/>
                  </a:cubicBezTo>
                  <a:cubicBezTo>
                    <a:pt x="3928" y="427"/>
                    <a:pt x="3961" y="190"/>
                    <a:pt x="3555" y="77"/>
                  </a:cubicBezTo>
                  <a:cubicBezTo>
                    <a:pt x="3366" y="28"/>
                    <a:pt x="3167" y="1"/>
                    <a:pt x="2968"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00" name="Google Shape;300;p2"/>
            <p:cNvSpPr/>
            <p:nvPr/>
          </p:nvSpPr>
          <p:spPr>
            <a:xfrm>
              <a:off x="5739450" y="3999750"/>
              <a:ext cx="182250" cy="80800"/>
            </a:xfrm>
            <a:custGeom>
              <a:avLst/>
              <a:gdLst/>
              <a:ahLst/>
              <a:cxnLst/>
              <a:rect l="l" t="t" r="r" b="b"/>
              <a:pathLst>
                <a:path w="7290" h="3232" extrusionOk="0">
                  <a:moveTo>
                    <a:pt x="4149" y="1"/>
                  </a:moveTo>
                  <a:cubicBezTo>
                    <a:pt x="3229" y="1"/>
                    <a:pt x="2442" y="445"/>
                    <a:pt x="1490" y="1269"/>
                  </a:cubicBezTo>
                  <a:cubicBezTo>
                    <a:pt x="1377" y="1359"/>
                    <a:pt x="373" y="2126"/>
                    <a:pt x="0" y="3232"/>
                  </a:cubicBezTo>
                  <a:cubicBezTo>
                    <a:pt x="407" y="2600"/>
                    <a:pt x="1479" y="1957"/>
                    <a:pt x="1919" y="1663"/>
                  </a:cubicBezTo>
                  <a:cubicBezTo>
                    <a:pt x="2686" y="1178"/>
                    <a:pt x="3160" y="1077"/>
                    <a:pt x="4085" y="998"/>
                  </a:cubicBezTo>
                  <a:cubicBezTo>
                    <a:pt x="4160" y="992"/>
                    <a:pt x="4233" y="990"/>
                    <a:pt x="4304" y="990"/>
                  </a:cubicBezTo>
                  <a:cubicBezTo>
                    <a:pt x="5566" y="990"/>
                    <a:pt x="6284" y="1821"/>
                    <a:pt x="6850" y="2803"/>
                  </a:cubicBezTo>
                  <a:cubicBezTo>
                    <a:pt x="7290" y="1675"/>
                    <a:pt x="6737" y="693"/>
                    <a:pt x="5372" y="230"/>
                  </a:cubicBezTo>
                  <a:cubicBezTo>
                    <a:pt x="4928" y="76"/>
                    <a:pt x="4527" y="1"/>
                    <a:pt x="4149"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01" name="Google Shape;301;p2"/>
            <p:cNvSpPr/>
            <p:nvPr/>
          </p:nvSpPr>
          <p:spPr>
            <a:xfrm>
              <a:off x="5748750" y="4050975"/>
              <a:ext cx="80425" cy="28175"/>
            </a:xfrm>
            <a:custGeom>
              <a:avLst/>
              <a:gdLst/>
              <a:ahLst/>
              <a:cxnLst/>
              <a:rect l="l" t="t" r="r" b="b"/>
              <a:pathLst>
                <a:path w="3217" h="1127" extrusionOk="0">
                  <a:moveTo>
                    <a:pt x="2782" y="1"/>
                  </a:moveTo>
                  <a:cubicBezTo>
                    <a:pt x="2746" y="1"/>
                    <a:pt x="2709" y="4"/>
                    <a:pt x="2675" y="9"/>
                  </a:cubicBezTo>
                  <a:lnTo>
                    <a:pt x="2404" y="32"/>
                  </a:lnTo>
                  <a:cubicBezTo>
                    <a:pt x="2303" y="32"/>
                    <a:pt x="2212" y="55"/>
                    <a:pt x="2111" y="77"/>
                  </a:cubicBezTo>
                  <a:cubicBezTo>
                    <a:pt x="2009" y="88"/>
                    <a:pt x="1908" y="111"/>
                    <a:pt x="1806" y="145"/>
                  </a:cubicBezTo>
                  <a:lnTo>
                    <a:pt x="1490" y="235"/>
                  </a:lnTo>
                  <a:lnTo>
                    <a:pt x="1186" y="359"/>
                  </a:lnTo>
                  <a:cubicBezTo>
                    <a:pt x="1095" y="404"/>
                    <a:pt x="994" y="461"/>
                    <a:pt x="903" y="506"/>
                  </a:cubicBezTo>
                  <a:cubicBezTo>
                    <a:pt x="813" y="551"/>
                    <a:pt x="734" y="596"/>
                    <a:pt x="655" y="641"/>
                  </a:cubicBezTo>
                  <a:cubicBezTo>
                    <a:pt x="576" y="686"/>
                    <a:pt x="497" y="743"/>
                    <a:pt x="430" y="788"/>
                  </a:cubicBezTo>
                  <a:cubicBezTo>
                    <a:pt x="362" y="822"/>
                    <a:pt x="305" y="867"/>
                    <a:pt x="249" y="912"/>
                  </a:cubicBezTo>
                  <a:lnTo>
                    <a:pt x="114" y="1025"/>
                  </a:lnTo>
                  <a:cubicBezTo>
                    <a:pt x="35" y="1081"/>
                    <a:pt x="1" y="1127"/>
                    <a:pt x="1" y="1127"/>
                  </a:cubicBezTo>
                  <a:lnTo>
                    <a:pt x="136" y="1059"/>
                  </a:lnTo>
                  <a:cubicBezTo>
                    <a:pt x="215" y="1014"/>
                    <a:pt x="339" y="935"/>
                    <a:pt x="475" y="867"/>
                  </a:cubicBezTo>
                  <a:cubicBezTo>
                    <a:pt x="554" y="833"/>
                    <a:pt x="621" y="788"/>
                    <a:pt x="712" y="754"/>
                  </a:cubicBezTo>
                  <a:cubicBezTo>
                    <a:pt x="791" y="709"/>
                    <a:pt x="881" y="675"/>
                    <a:pt x="971" y="630"/>
                  </a:cubicBezTo>
                  <a:cubicBezTo>
                    <a:pt x="1061" y="585"/>
                    <a:pt x="1152" y="540"/>
                    <a:pt x="1253" y="506"/>
                  </a:cubicBezTo>
                  <a:cubicBezTo>
                    <a:pt x="1344" y="472"/>
                    <a:pt x="1445" y="427"/>
                    <a:pt x="1547" y="393"/>
                  </a:cubicBezTo>
                  <a:lnTo>
                    <a:pt x="1840" y="292"/>
                  </a:lnTo>
                  <a:cubicBezTo>
                    <a:pt x="1942" y="258"/>
                    <a:pt x="2043" y="235"/>
                    <a:pt x="2145" y="213"/>
                  </a:cubicBezTo>
                  <a:cubicBezTo>
                    <a:pt x="2246" y="190"/>
                    <a:pt x="2337" y="156"/>
                    <a:pt x="2427" y="145"/>
                  </a:cubicBezTo>
                  <a:lnTo>
                    <a:pt x="2675" y="100"/>
                  </a:lnTo>
                  <a:cubicBezTo>
                    <a:pt x="2833" y="66"/>
                    <a:pt x="2968" y="66"/>
                    <a:pt x="3059" y="43"/>
                  </a:cubicBezTo>
                  <a:lnTo>
                    <a:pt x="3217" y="32"/>
                  </a:lnTo>
                  <a:cubicBezTo>
                    <a:pt x="3217" y="32"/>
                    <a:pt x="3160" y="21"/>
                    <a:pt x="3059" y="21"/>
                  </a:cubicBezTo>
                  <a:cubicBezTo>
                    <a:pt x="3014" y="9"/>
                    <a:pt x="2957" y="9"/>
                    <a:pt x="2889" y="9"/>
                  </a:cubicBezTo>
                  <a:cubicBezTo>
                    <a:pt x="2856" y="4"/>
                    <a:pt x="2819" y="1"/>
                    <a:pt x="2782"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02" name="Google Shape;302;p2"/>
            <p:cNvSpPr/>
            <p:nvPr/>
          </p:nvSpPr>
          <p:spPr>
            <a:xfrm>
              <a:off x="5740300" y="4066425"/>
              <a:ext cx="108900" cy="16950"/>
            </a:xfrm>
            <a:custGeom>
              <a:avLst/>
              <a:gdLst/>
              <a:ahLst/>
              <a:cxnLst/>
              <a:rect l="l" t="t" r="r" b="b"/>
              <a:pathLst>
                <a:path w="4356" h="678" extrusionOk="0">
                  <a:moveTo>
                    <a:pt x="2562" y="1"/>
                  </a:moveTo>
                  <a:cubicBezTo>
                    <a:pt x="2415" y="1"/>
                    <a:pt x="2268" y="12"/>
                    <a:pt x="2133" y="35"/>
                  </a:cubicBezTo>
                  <a:cubicBezTo>
                    <a:pt x="1998" y="57"/>
                    <a:pt x="1862" y="68"/>
                    <a:pt x="1715" y="91"/>
                  </a:cubicBezTo>
                  <a:cubicBezTo>
                    <a:pt x="1580" y="114"/>
                    <a:pt x="1456" y="159"/>
                    <a:pt x="1320" y="181"/>
                  </a:cubicBezTo>
                  <a:cubicBezTo>
                    <a:pt x="1196" y="215"/>
                    <a:pt x="1072" y="249"/>
                    <a:pt x="959" y="283"/>
                  </a:cubicBezTo>
                  <a:cubicBezTo>
                    <a:pt x="835" y="328"/>
                    <a:pt x="734" y="362"/>
                    <a:pt x="632" y="396"/>
                  </a:cubicBezTo>
                  <a:cubicBezTo>
                    <a:pt x="542" y="418"/>
                    <a:pt x="452" y="463"/>
                    <a:pt x="373" y="497"/>
                  </a:cubicBezTo>
                  <a:cubicBezTo>
                    <a:pt x="294" y="531"/>
                    <a:pt x="215" y="565"/>
                    <a:pt x="169" y="599"/>
                  </a:cubicBezTo>
                  <a:cubicBezTo>
                    <a:pt x="57" y="644"/>
                    <a:pt x="0" y="678"/>
                    <a:pt x="0" y="678"/>
                  </a:cubicBezTo>
                  <a:cubicBezTo>
                    <a:pt x="0" y="678"/>
                    <a:pt x="68" y="667"/>
                    <a:pt x="181" y="633"/>
                  </a:cubicBezTo>
                  <a:cubicBezTo>
                    <a:pt x="294" y="588"/>
                    <a:pt x="463" y="542"/>
                    <a:pt x="666" y="486"/>
                  </a:cubicBezTo>
                  <a:cubicBezTo>
                    <a:pt x="858" y="430"/>
                    <a:pt x="1095" y="384"/>
                    <a:pt x="1354" y="328"/>
                  </a:cubicBezTo>
                  <a:cubicBezTo>
                    <a:pt x="1478" y="305"/>
                    <a:pt x="1614" y="283"/>
                    <a:pt x="1749" y="260"/>
                  </a:cubicBezTo>
                  <a:cubicBezTo>
                    <a:pt x="1885" y="238"/>
                    <a:pt x="2020" y="215"/>
                    <a:pt x="2155" y="204"/>
                  </a:cubicBezTo>
                  <a:cubicBezTo>
                    <a:pt x="2291" y="193"/>
                    <a:pt x="2426" y="170"/>
                    <a:pt x="2562" y="159"/>
                  </a:cubicBezTo>
                  <a:cubicBezTo>
                    <a:pt x="2697" y="159"/>
                    <a:pt x="2833" y="147"/>
                    <a:pt x="2968" y="147"/>
                  </a:cubicBezTo>
                  <a:lnTo>
                    <a:pt x="3340" y="147"/>
                  </a:lnTo>
                  <a:cubicBezTo>
                    <a:pt x="3453" y="159"/>
                    <a:pt x="3566" y="159"/>
                    <a:pt x="3668" y="170"/>
                  </a:cubicBezTo>
                  <a:cubicBezTo>
                    <a:pt x="3769" y="181"/>
                    <a:pt x="3871" y="193"/>
                    <a:pt x="3950" y="204"/>
                  </a:cubicBezTo>
                  <a:cubicBezTo>
                    <a:pt x="4040" y="215"/>
                    <a:pt x="4108" y="226"/>
                    <a:pt x="4164" y="249"/>
                  </a:cubicBezTo>
                  <a:lnTo>
                    <a:pt x="4356" y="294"/>
                  </a:lnTo>
                  <a:cubicBezTo>
                    <a:pt x="4356" y="294"/>
                    <a:pt x="4288" y="260"/>
                    <a:pt x="4175" y="215"/>
                  </a:cubicBezTo>
                  <a:cubicBezTo>
                    <a:pt x="4108" y="181"/>
                    <a:pt x="4040" y="159"/>
                    <a:pt x="3961" y="147"/>
                  </a:cubicBezTo>
                  <a:cubicBezTo>
                    <a:pt x="3871" y="114"/>
                    <a:pt x="3780" y="91"/>
                    <a:pt x="3679" y="80"/>
                  </a:cubicBezTo>
                  <a:cubicBezTo>
                    <a:pt x="3577" y="46"/>
                    <a:pt x="3464" y="35"/>
                    <a:pt x="3340" y="23"/>
                  </a:cubicBezTo>
                  <a:cubicBezTo>
                    <a:pt x="3227" y="12"/>
                    <a:pt x="3092" y="1"/>
                    <a:pt x="2968"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03" name="Google Shape;303;p2"/>
            <p:cNvSpPr/>
            <p:nvPr/>
          </p:nvSpPr>
          <p:spPr>
            <a:xfrm>
              <a:off x="5740575" y="4077725"/>
              <a:ext cx="77600" cy="6500"/>
            </a:xfrm>
            <a:custGeom>
              <a:avLst/>
              <a:gdLst/>
              <a:ahLst/>
              <a:cxnLst/>
              <a:rect l="l" t="t" r="r" b="b"/>
              <a:pathLst>
                <a:path w="3104" h="260" extrusionOk="0">
                  <a:moveTo>
                    <a:pt x="1546" y="0"/>
                  </a:moveTo>
                  <a:lnTo>
                    <a:pt x="1253" y="23"/>
                  </a:lnTo>
                  <a:cubicBezTo>
                    <a:pt x="1163" y="23"/>
                    <a:pt x="1061" y="34"/>
                    <a:pt x="971" y="45"/>
                  </a:cubicBezTo>
                  <a:cubicBezTo>
                    <a:pt x="790" y="68"/>
                    <a:pt x="621" y="102"/>
                    <a:pt x="474" y="136"/>
                  </a:cubicBezTo>
                  <a:cubicBezTo>
                    <a:pt x="328" y="158"/>
                    <a:pt x="215" y="203"/>
                    <a:pt x="125" y="226"/>
                  </a:cubicBezTo>
                  <a:cubicBezTo>
                    <a:pt x="79" y="237"/>
                    <a:pt x="34" y="248"/>
                    <a:pt x="0" y="260"/>
                  </a:cubicBezTo>
                  <a:lnTo>
                    <a:pt x="125" y="248"/>
                  </a:lnTo>
                  <a:lnTo>
                    <a:pt x="283" y="237"/>
                  </a:lnTo>
                  <a:cubicBezTo>
                    <a:pt x="339" y="226"/>
                    <a:pt x="407" y="226"/>
                    <a:pt x="474" y="215"/>
                  </a:cubicBezTo>
                  <a:cubicBezTo>
                    <a:pt x="553" y="215"/>
                    <a:pt x="632" y="203"/>
                    <a:pt x="711" y="203"/>
                  </a:cubicBezTo>
                  <a:cubicBezTo>
                    <a:pt x="802" y="192"/>
                    <a:pt x="892" y="192"/>
                    <a:pt x="982" y="192"/>
                  </a:cubicBezTo>
                  <a:cubicBezTo>
                    <a:pt x="1163" y="169"/>
                    <a:pt x="1355" y="169"/>
                    <a:pt x="1546" y="158"/>
                  </a:cubicBezTo>
                  <a:lnTo>
                    <a:pt x="1829" y="158"/>
                  </a:lnTo>
                  <a:cubicBezTo>
                    <a:pt x="1879" y="152"/>
                    <a:pt x="1927" y="150"/>
                    <a:pt x="1974" y="150"/>
                  </a:cubicBezTo>
                  <a:cubicBezTo>
                    <a:pt x="2020" y="150"/>
                    <a:pt x="2065" y="152"/>
                    <a:pt x="2111" y="158"/>
                  </a:cubicBezTo>
                  <a:lnTo>
                    <a:pt x="2381" y="158"/>
                  </a:lnTo>
                  <a:lnTo>
                    <a:pt x="2607" y="169"/>
                  </a:lnTo>
                  <a:cubicBezTo>
                    <a:pt x="2647" y="175"/>
                    <a:pt x="2683" y="175"/>
                    <a:pt x="2717" y="175"/>
                  </a:cubicBezTo>
                  <a:cubicBezTo>
                    <a:pt x="2751" y="175"/>
                    <a:pt x="2782" y="175"/>
                    <a:pt x="2810" y="181"/>
                  </a:cubicBezTo>
                  <a:lnTo>
                    <a:pt x="2968" y="203"/>
                  </a:lnTo>
                  <a:lnTo>
                    <a:pt x="3104" y="215"/>
                  </a:lnTo>
                  <a:cubicBezTo>
                    <a:pt x="3104" y="215"/>
                    <a:pt x="3059" y="203"/>
                    <a:pt x="2980" y="169"/>
                  </a:cubicBezTo>
                  <a:lnTo>
                    <a:pt x="2833" y="124"/>
                  </a:lnTo>
                  <a:cubicBezTo>
                    <a:pt x="2765" y="102"/>
                    <a:pt x="2697" y="90"/>
                    <a:pt x="2630" y="79"/>
                  </a:cubicBezTo>
                  <a:cubicBezTo>
                    <a:pt x="2562" y="57"/>
                    <a:pt x="2483" y="45"/>
                    <a:pt x="2393" y="34"/>
                  </a:cubicBezTo>
                  <a:cubicBezTo>
                    <a:pt x="2302" y="23"/>
                    <a:pt x="2212" y="23"/>
                    <a:pt x="2122" y="11"/>
                  </a:cubicBezTo>
                  <a:cubicBezTo>
                    <a:pt x="2032" y="0"/>
                    <a:pt x="1941" y="0"/>
                    <a:pt x="184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04" name="Google Shape;304;p2"/>
            <p:cNvSpPr/>
            <p:nvPr/>
          </p:nvSpPr>
          <p:spPr>
            <a:xfrm>
              <a:off x="5740575" y="4083250"/>
              <a:ext cx="62375" cy="10300"/>
            </a:xfrm>
            <a:custGeom>
              <a:avLst/>
              <a:gdLst/>
              <a:ahLst/>
              <a:cxnLst/>
              <a:rect l="l" t="t" r="r" b="b"/>
              <a:pathLst>
                <a:path w="2495" h="412" extrusionOk="0">
                  <a:moveTo>
                    <a:pt x="311" y="0"/>
                  </a:moveTo>
                  <a:cubicBezTo>
                    <a:pt x="245" y="0"/>
                    <a:pt x="176" y="11"/>
                    <a:pt x="102" y="27"/>
                  </a:cubicBezTo>
                  <a:lnTo>
                    <a:pt x="0" y="39"/>
                  </a:lnTo>
                  <a:lnTo>
                    <a:pt x="102" y="50"/>
                  </a:lnTo>
                  <a:lnTo>
                    <a:pt x="226" y="61"/>
                  </a:lnTo>
                  <a:cubicBezTo>
                    <a:pt x="283" y="72"/>
                    <a:pt x="328" y="84"/>
                    <a:pt x="395" y="95"/>
                  </a:cubicBezTo>
                  <a:cubicBezTo>
                    <a:pt x="497" y="106"/>
                    <a:pt x="644" y="129"/>
                    <a:pt x="779" y="151"/>
                  </a:cubicBezTo>
                  <a:lnTo>
                    <a:pt x="1242" y="230"/>
                  </a:lnTo>
                  <a:lnTo>
                    <a:pt x="1704" y="298"/>
                  </a:lnTo>
                  <a:cubicBezTo>
                    <a:pt x="1851" y="321"/>
                    <a:pt x="1987" y="343"/>
                    <a:pt x="2099" y="366"/>
                  </a:cubicBezTo>
                  <a:cubicBezTo>
                    <a:pt x="2212" y="377"/>
                    <a:pt x="2314" y="388"/>
                    <a:pt x="2381" y="400"/>
                  </a:cubicBezTo>
                  <a:cubicBezTo>
                    <a:pt x="2415" y="411"/>
                    <a:pt x="2460" y="411"/>
                    <a:pt x="2494" y="411"/>
                  </a:cubicBezTo>
                  <a:lnTo>
                    <a:pt x="2393" y="366"/>
                  </a:lnTo>
                  <a:cubicBezTo>
                    <a:pt x="2302" y="332"/>
                    <a:pt x="2212" y="298"/>
                    <a:pt x="2122" y="276"/>
                  </a:cubicBezTo>
                  <a:cubicBezTo>
                    <a:pt x="2009" y="230"/>
                    <a:pt x="1874" y="197"/>
                    <a:pt x="1727" y="163"/>
                  </a:cubicBezTo>
                  <a:cubicBezTo>
                    <a:pt x="1580" y="118"/>
                    <a:pt x="1422" y="84"/>
                    <a:pt x="1264" y="72"/>
                  </a:cubicBezTo>
                  <a:cubicBezTo>
                    <a:pt x="1106" y="50"/>
                    <a:pt x="948" y="27"/>
                    <a:pt x="802" y="16"/>
                  </a:cubicBezTo>
                  <a:cubicBezTo>
                    <a:pt x="723" y="5"/>
                    <a:pt x="655" y="5"/>
                    <a:pt x="587" y="5"/>
                  </a:cubicBezTo>
                  <a:lnTo>
                    <a:pt x="384" y="5"/>
                  </a:lnTo>
                  <a:cubicBezTo>
                    <a:pt x="360" y="2"/>
                    <a:pt x="336" y="0"/>
                    <a:pt x="31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05" name="Google Shape;305;p2"/>
            <p:cNvSpPr/>
            <p:nvPr/>
          </p:nvSpPr>
          <p:spPr>
            <a:xfrm>
              <a:off x="2166875" y="4630075"/>
              <a:ext cx="17500" cy="47125"/>
            </a:xfrm>
            <a:custGeom>
              <a:avLst/>
              <a:gdLst/>
              <a:ahLst/>
              <a:cxnLst/>
              <a:rect l="l" t="t" r="r" b="b"/>
              <a:pathLst>
                <a:path w="700" h="1885" extrusionOk="0">
                  <a:moveTo>
                    <a:pt x="350" y="0"/>
                  </a:moveTo>
                  <a:cubicBezTo>
                    <a:pt x="158" y="0"/>
                    <a:pt x="0" y="429"/>
                    <a:pt x="0" y="948"/>
                  </a:cubicBezTo>
                  <a:cubicBezTo>
                    <a:pt x="0" y="1467"/>
                    <a:pt x="158" y="1885"/>
                    <a:pt x="350" y="1885"/>
                  </a:cubicBezTo>
                  <a:cubicBezTo>
                    <a:pt x="542" y="1885"/>
                    <a:pt x="700" y="1467"/>
                    <a:pt x="700" y="948"/>
                  </a:cubicBezTo>
                  <a:cubicBezTo>
                    <a:pt x="700" y="429"/>
                    <a:pt x="542" y="0"/>
                    <a:pt x="350"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06" name="Google Shape;306;p2"/>
            <p:cNvSpPr/>
            <p:nvPr/>
          </p:nvSpPr>
          <p:spPr>
            <a:xfrm>
              <a:off x="2201575" y="4684525"/>
              <a:ext cx="17500" cy="47125"/>
            </a:xfrm>
            <a:custGeom>
              <a:avLst/>
              <a:gdLst/>
              <a:ahLst/>
              <a:cxnLst/>
              <a:rect l="l" t="t" r="r" b="b"/>
              <a:pathLst>
                <a:path w="700" h="1885" extrusionOk="0">
                  <a:moveTo>
                    <a:pt x="350" y="0"/>
                  </a:moveTo>
                  <a:cubicBezTo>
                    <a:pt x="158" y="0"/>
                    <a:pt x="0" y="429"/>
                    <a:pt x="0" y="948"/>
                  </a:cubicBezTo>
                  <a:cubicBezTo>
                    <a:pt x="0" y="1467"/>
                    <a:pt x="158" y="1885"/>
                    <a:pt x="350" y="1885"/>
                  </a:cubicBezTo>
                  <a:cubicBezTo>
                    <a:pt x="542" y="1885"/>
                    <a:pt x="700" y="1467"/>
                    <a:pt x="700" y="948"/>
                  </a:cubicBezTo>
                  <a:cubicBezTo>
                    <a:pt x="700" y="429"/>
                    <a:pt x="542" y="0"/>
                    <a:pt x="350"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07" name="Google Shape;307;p2"/>
            <p:cNvSpPr/>
            <p:nvPr/>
          </p:nvSpPr>
          <p:spPr>
            <a:xfrm>
              <a:off x="2215400" y="4612300"/>
              <a:ext cx="17500" cy="47150"/>
            </a:xfrm>
            <a:custGeom>
              <a:avLst/>
              <a:gdLst/>
              <a:ahLst/>
              <a:cxnLst/>
              <a:rect l="l" t="t" r="r" b="b"/>
              <a:pathLst>
                <a:path w="700" h="1886" extrusionOk="0">
                  <a:moveTo>
                    <a:pt x="350" y="1"/>
                  </a:moveTo>
                  <a:cubicBezTo>
                    <a:pt x="147" y="1"/>
                    <a:pt x="0" y="429"/>
                    <a:pt x="0" y="948"/>
                  </a:cubicBezTo>
                  <a:cubicBezTo>
                    <a:pt x="0" y="1456"/>
                    <a:pt x="158" y="1885"/>
                    <a:pt x="350" y="1885"/>
                  </a:cubicBezTo>
                  <a:cubicBezTo>
                    <a:pt x="542" y="1885"/>
                    <a:pt x="700" y="1468"/>
                    <a:pt x="700" y="948"/>
                  </a:cubicBezTo>
                  <a:cubicBezTo>
                    <a:pt x="700" y="418"/>
                    <a:pt x="542" y="1"/>
                    <a:pt x="35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08" name="Google Shape;308;p2"/>
            <p:cNvSpPr/>
            <p:nvPr/>
          </p:nvSpPr>
          <p:spPr>
            <a:xfrm>
              <a:off x="2246700" y="4660250"/>
              <a:ext cx="17525" cy="47150"/>
            </a:xfrm>
            <a:custGeom>
              <a:avLst/>
              <a:gdLst/>
              <a:ahLst/>
              <a:cxnLst/>
              <a:rect l="l" t="t" r="r" b="b"/>
              <a:pathLst>
                <a:path w="701" h="1886" extrusionOk="0">
                  <a:moveTo>
                    <a:pt x="350" y="1"/>
                  </a:moveTo>
                  <a:cubicBezTo>
                    <a:pt x="159" y="1"/>
                    <a:pt x="1" y="418"/>
                    <a:pt x="1" y="937"/>
                  </a:cubicBezTo>
                  <a:cubicBezTo>
                    <a:pt x="1" y="1457"/>
                    <a:pt x="159" y="1885"/>
                    <a:pt x="350" y="1885"/>
                  </a:cubicBezTo>
                  <a:cubicBezTo>
                    <a:pt x="542" y="1885"/>
                    <a:pt x="700" y="1457"/>
                    <a:pt x="700" y="937"/>
                  </a:cubicBezTo>
                  <a:cubicBezTo>
                    <a:pt x="700" y="418"/>
                    <a:pt x="542" y="1"/>
                    <a:pt x="35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09" name="Google Shape;309;p2"/>
            <p:cNvSpPr/>
            <p:nvPr/>
          </p:nvSpPr>
          <p:spPr>
            <a:xfrm>
              <a:off x="2262225" y="4588600"/>
              <a:ext cx="17225" cy="47425"/>
            </a:xfrm>
            <a:custGeom>
              <a:avLst/>
              <a:gdLst/>
              <a:ahLst/>
              <a:cxnLst/>
              <a:rect l="l" t="t" r="r" b="b"/>
              <a:pathLst>
                <a:path w="689" h="1897" extrusionOk="0">
                  <a:moveTo>
                    <a:pt x="339" y="1"/>
                  </a:moveTo>
                  <a:cubicBezTo>
                    <a:pt x="147" y="1"/>
                    <a:pt x="0" y="430"/>
                    <a:pt x="0" y="949"/>
                  </a:cubicBezTo>
                  <a:cubicBezTo>
                    <a:pt x="0" y="1468"/>
                    <a:pt x="147" y="1896"/>
                    <a:pt x="339" y="1896"/>
                  </a:cubicBezTo>
                  <a:cubicBezTo>
                    <a:pt x="542" y="1896"/>
                    <a:pt x="689" y="1468"/>
                    <a:pt x="689" y="949"/>
                  </a:cubicBezTo>
                  <a:cubicBezTo>
                    <a:pt x="689" y="430"/>
                    <a:pt x="542" y="1"/>
                    <a:pt x="339"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10" name="Google Shape;310;p2"/>
            <p:cNvSpPr/>
            <p:nvPr/>
          </p:nvSpPr>
          <p:spPr>
            <a:xfrm>
              <a:off x="2092100" y="4611750"/>
              <a:ext cx="17525" cy="47125"/>
            </a:xfrm>
            <a:custGeom>
              <a:avLst/>
              <a:gdLst/>
              <a:ahLst/>
              <a:cxnLst/>
              <a:rect l="l" t="t" r="r" b="b"/>
              <a:pathLst>
                <a:path w="701" h="1885" extrusionOk="0">
                  <a:moveTo>
                    <a:pt x="351" y="0"/>
                  </a:moveTo>
                  <a:cubicBezTo>
                    <a:pt x="159" y="0"/>
                    <a:pt x="1" y="429"/>
                    <a:pt x="1" y="948"/>
                  </a:cubicBezTo>
                  <a:cubicBezTo>
                    <a:pt x="1" y="1467"/>
                    <a:pt x="159" y="1884"/>
                    <a:pt x="351" y="1884"/>
                  </a:cubicBezTo>
                  <a:cubicBezTo>
                    <a:pt x="554" y="1884"/>
                    <a:pt x="700" y="1467"/>
                    <a:pt x="700" y="948"/>
                  </a:cubicBezTo>
                  <a:cubicBezTo>
                    <a:pt x="700" y="429"/>
                    <a:pt x="542" y="0"/>
                    <a:pt x="351"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11" name="Google Shape;311;p2"/>
            <p:cNvSpPr/>
            <p:nvPr/>
          </p:nvSpPr>
          <p:spPr>
            <a:xfrm>
              <a:off x="2126800" y="4666175"/>
              <a:ext cx="17525" cy="47150"/>
            </a:xfrm>
            <a:custGeom>
              <a:avLst/>
              <a:gdLst/>
              <a:ahLst/>
              <a:cxnLst/>
              <a:rect l="l" t="t" r="r" b="b"/>
              <a:pathLst>
                <a:path w="701" h="1886" extrusionOk="0">
                  <a:moveTo>
                    <a:pt x="351" y="1"/>
                  </a:moveTo>
                  <a:cubicBezTo>
                    <a:pt x="159" y="1"/>
                    <a:pt x="1" y="430"/>
                    <a:pt x="1" y="949"/>
                  </a:cubicBezTo>
                  <a:cubicBezTo>
                    <a:pt x="1" y="1468"/>
                    <a:pt x="159" y="1885"/>
                    <a:pt x="351" y="1885"/>
                  </a:cubicBezTo>
                  <a:cubicBezTo>
                    <a:pt x="554" y="1885"/>
                    <a:pt x="700" y="1468"/>
                    <a:pt x="700" y="949"/>
                  </a:cubicBezTo>
                  <a:cubicBezTo>
                    <a:pt x="700" y="430"/>
                    <a:pt x="554" y="1"/>
                    <a:pt x="35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12" name="Google Shape;312;p2"/>
            <p:cNvSpPr/>
            <p:nvPr/>
          </p:nvSpPr>
          <p:spPr>
            <a:xfrm>
              <a:off x="2135550" y="4588600"/>
              <a:ext cx="17525" cy="47425"/>
            </a:xfrm>
            <a:custGeom>
              <a:avLst/>
              <a:gdLst/>
              <a:ahLst/>
              <a:cxnLst/>
              <a:rect l="l" t="t" r="r" b="b"/>
              <a:pathLst>
                <a:path w="701" h="1897" extrusionOk="0">
                  <a:moveTo>
                    <a:pt x="350" y="1"/>
                  </a:moveTo>
                  <a:cubicBezTo>
                    <a:pt x="159" y="1"/>
                    <a:pt x="1" y="430"/>
                    <a:pt x="1" y="949"/>
                  </a:cubicBezTo>
                  <a:cubicBezTo>
                    <a:pt x="1" y="1468"/>
                    <a:pt x="159" y="1896"/>
                    <a:pt x="350" y="1896"/>
                  </a:cubicBezTo>
                  <a:cubicBezTo>
                    <a:pt x="542" y="1896"/>
                    <a:pt x="700" y="1468"/>
                    <a:pt x="700" y="949"/>
                  </a:cubicBezTo>
                  <a:cubicBezTo>
                    <a:pt x="700" y="430"/>
                    <a:pt x="542" y="1"/>
                    <a:pt x="35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13" name="Google Shape;313;p2"/>
            <p:cNvSpPr/>
            <p:nvPr/>
          </p:nvSpPr>
          <p:spPr>
            <a:xfrm>
              <a:off x="4835300" y="3849200"/>
              <a:ext cx="17525" cy="47150"/>
            </a:xfrm>
            <a:custGeom>
              <a:avLst/>
              <a:gdLst/>
              <a:ahLst/>
              <a:cxnLst/>
              <a:rect l="l" t="t" r="r" b="b"/>
              <a:pathLst>
                <a:path w="701" h="1886" extrusionOk="0">
                  <a:moveTo>
                    <a:pt x="350" y="1"/>
                  </a:moveTo>
                  <a:cubicBezTo>
                    <a:pt x="158" y="1"/>
                    <a:pt x="0" y="418"/>
                    <a:pt x="0" y="949"/>
                  </a:cubicBezTo>
                  <a:cubicBezTo>
                    <a:pt x="0" y="1468"/>
                    <a:pt x="158" y="1885"/>
                    <a:pt x="350" y="1885"/>
                  </a:cubicBezTo>
                  <a:cubicBezTo>
                    <a:pt x="542" y="1885"/>
                    <a:pt x="700" y="1457"/>
                    <a:pt x="700" y="949"/>
                  </a:cubicBezTo>
                  <a:cubicBezTo>
                    <a:pt x="700" y="430"/>
                    <a:pt x="553" y="1"/>
                    <a:pt x="35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14" name="Google Shape;314;p2"/>
            <p:cNvSpPr/>
            <p:nvPr/>
          </p:nvSpPr>
          <p:spPr>
            <a:xfrm>
              <a:off x="4800600" y="3794775"/>
              <a:ext cx="17525" cy="47125"/>
            </a:xfrm>
            <a:custGeom>
              <a:avLst/>
              <a:gdLst/>
              <a:ahLst/>
              <a:cxnLst/>
              <a:rect l="l" t="t" r="r" b="b"/>
              <a:pathLst>
                <a:path w="701" h="1885" extrusionOk="0">
                  <a:moveTo>
                    <a:pt x="350" y="0"/>
                  </a:moveTo>
                  <a:cubicBezTo>
                    <a:pt x="158" y="0"/>
                    <a:pt x="1" y="418"/>
                    <a:pt x="1" y="948"/>
                  </a:cubicBezTo>
                  <a:cubicBezTo>
                    <a:pt x="1" y="1467"/>
                    <a:pt x="158" y="1885"/>
                    <a:pt x="350" y="1885"/>
                  </a:cubicBezTo>
                  <a:cubicBezTo>
                    <a:pt x="542" y="1885"/>
                    <a:pt x="700" y="1456"/>
                    <a:pt x="700" y="948"/>
                  </a:cubicBezTo>
                  <a:cubicBezTo>
                    <a:pt x="700" y="429"/>
                    <a:pt x="553" y="0"/>
                    <a:pt x="350"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15" name="Google Shape;315;p2"/>
            <p:cNvSpPr/>
            <p:nvPr/>
          </p:nvSpPr>
          <p:spPr>
            <a:xfrm>
              <a:off x="4787050" y="3866975"/>
              <a:ext cx="17525" cy="47150"/>
            </a:xfrm>
            <a:custGeom>
              <a:avLst/>
              <a:gdLst/>
              <a:ahLst/>
              <a:cxnLst/>
              <a:rect l="l" t="t" r="r" b="b"/>
              <a:pathLst>
                <a:path w="701" h="1886" extrusionOk="0">
                  <a:moveTo>
                    <a:pt x="351" y="1"/>
                  </a:moveTo>
                  <a:cubicBezTo>
                    <a:pt x="159" y="1"/>
                    <a:pt x="1" y="430"/>
                    <a:pt x="1" y="949"/>
                  </a:cubicBezTo>
                  <a:cubicBezTo>
                    <a:pt x="1" y="1468"/>
                    <a:pt x="159" y="1885"/>
                    <a:pt x="351" y="1885"/>
                  </a:cubicBezTo>
                  <a:cubicBezTo>
                    <a:pt x="543" y="1885"/>
                    <a:pt x="700" y="1468"/>
                    <a:pt x="700" y="949"/>
                  </a:cubicBezTo>
                  <a:cubicBezTo>
                    <a:pt x="700" y="430"/>
                    <a:pt x="543" y="1"/>
                    <a:pt x="35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16" name="Google Shape;316;p2"/>
            <p:cNvSpPr/>
            <p:nvPr/>
          </p:nvSpPr>
          <p:spPr>
            <a:xfrm>
              <a:off x="4755475" y="3819300"/>
              <a:ext cx="17500" cy="47150"/>
            </a:xfrm>
            <a:custGeom>
              <a:avLst/>
              <a:gdLst/>
              <a:ahLst/>
              <a:cxnLst/>
              <a:rect l="l" t="t" r="r" b="b"/>
              <a:pathLst>
                <a:path w="700" h="1886" extrusionOk="0">
                  <a:moveTo>
                    <a:pt x="350" y="1"/>
                  </a:moveTo>
                  <a:cubicBezTo>
                    <a:pt x="158" y="1"/>
                    <a:pt x="0" y="418"/>
                    <a:pt x="0" y="937"/>
                  </a:cubicBezTo>
                  <a:cubicBezTo>
                    <a:pt x="0" y="1456"/>
                    <a:pt x="158" y="1885"/>
                    <a:pt x="350" y="1885"/>
                  </a:cubicBezTo>
                  <a:cubicBezTo>
                    <a:pt x="542" y="1885"/>
                    <a:pt x="700" y="1456"/>
                    <a:pt x="700" y="937"/>
                  </a:cubicBezTo>
                  <a:cubicBezTo>
                    <a:pt x="700" y="418"/>
                    <a:pt x="542" y="1"/>
                    <a:pt x="35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17" name="Google Shape;317;p2"/>
            <p:cNvSpPr/>
            <p:nvPr/>
          </p:nvSpPr>
          <p:spPr>
            <a:xfrm>
              <a:off x="4740225" y="3890675"/>
              <a:ext cx="17525" cy="47150"/>
            </a:xfrm>
            <a:custGeom>
              <a:avLst/>
              <a:gdLst/>
              <a:ahLst/>
              <a:cxnLst/>
              <a:rect l="l" t="t" r="r" b="b"/>
              <a:pathLst>
                <a:path w="701" h="1886" extrusionOk="0">
                  <a:moveTo>
                    <a:pt x="350" y="1"/>
                  </a:moveTo>
                  <a:cubicBezTo>
                    <a:pt x="159" y="1"/>
                    <a:pt x="1" y="418"/>
                    <a:pt x="1" y="937"/>
                  </a:cubicBezTo>
                  <a:cubicBezTo>
                    <a:pt x="1" y="1456"/>
                    <a:pt x="159" y="1885"/>
                    <a:pt x="350" y="1885"/>
                  </a:cubicBezTo>
                  <a:cubicBezTo>
                    <a:pt x="542" y="1885"/>
                    <a:pt x="700" y="1456"/>
                    <a:pt x="700" y="937"/>
                  </a:cubicBezTo>
                  <a:cubicBezTo>
                    <a:pt x="700" y="418"/>
                    <a:pt x="542" y="1"/>
                    <a:pt x="35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18" name="Google Shape;318;p2"/>
            <p:cNvSpPr/>
            <p:nvPr/>
          </p:nvSpPr>
          <p:spPr>
            <a:xfrm>
              <a:off x="4764200" y="3753575"/>
              <a:ext cx="17525" cy="47150"/>
            </a:xfrm>
            <a:custGeom>
              <a:avLst/>
              <a:gdLst/>
              <a:ahLst/>
              <a:cxnLst/>
              <a:rect l="l" t="t" r="r" b="b"/>
              <a:pathLst>
                <a:path w="701" h="1886" extrusionOk="0">
                  <a:moveTo>
                    <a:pt x="351" y="1"/>
                  </a:moveTo>
                  <a:cubicBezTo>
                    <a:pt x="159" y="1"/>
                    <a:pt x="1" y="429"/>
                    <a:pt x="1" y="948"/>
                  </a:cubicBezTo>
                  <a:cubicBezTo>
                    <a:pt x="1" y="1468"/>
                    <a:pt x="159" y="1885"/>
                    <a:pt x="351" y="1885"/>
                  </a:cubicBezTo>
                  <a:cubicBezTo>
                    <a:pt x="542" y="1885"/>
                    <a:pt x="700" y="1468"/>
                    <a:pt x="700" y="948"/>
                  </a:cubicBezTo>
                  <a:cubicBezTo>
                    <a:pt x="700" y="429"/>
                    <a:pt x="542" y="1"/>
                    <a:pt x="35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19" name="Google Shape;319;p2"/>
            <p:cNvSpPr/>
            <p:nvPr/>
          </p:nvSpPr>
          <p:spPr>
            <a:xfrm>
              <a:off x="4910050" y="3867550"/>
              <a:ext cx="17525" cy="47125"/>
            </a:xfrm>
            <a:custGeom>
              <a:avLst/>
              <a:gdLst/>
              <a:ahLst/>
              <a:cxnLst/>
              <a:rect l="l" t="t" r="r" b="b"/>
              <a:pathLst>
                <a:path w="701" h="1885" extrusionOk="0">
                  <a:moveTo>
                    <a:pt x="351" y="0"/>
                  </a:moveTo>
                  <a:cubicBezTo>
                    <a:pt x="147" y="0"/>
                    <a:pt x="1" y="418"/>
                    <a:pt x="1" y="937"/>
                  </a:cubicBezTo>
                  <a:cubicBezTo>
                    <a:pt x="1" y="1467"/>
                    <a:pt x="147" y="1885"/>
                    <a:pt x="351" y="1885"/>
                  </a:cubicBezTo>
                  <a:cubicBezTo>
                    <a:pt x="542" y="1885"/>
                    <a:pt x="700" y="1456"/>
                    <a:pt x="700" y="937"/>
                  </a:cubicBezTo>
                  <a:cubicBezTo>
                    <a:pt x="700" y="418"/>
                    <a:pt x="542" y="0"/>
                    <a:pt x="351"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20" name="Google Shape;320;p2"/>
            <p:cNvSpPr/>
            <p:nvPr/>
          </p:nvSpPr>
          <p:spPr>
            <a:xfrm>
              <a:off x="4875350" y="3813100"/>
              <a:ext cx="17250" cy="47150"/>
            </a:xfrm>
            <a:custGeom>
              <a:avLst/>
              <a:gdLst/>
              <a:ahLst/>
              <a:cxnLst/>
              <a:rect l="l" t="t" r="r" b="b"/>
              <a:pathLst>
                <a:path w="690" h="1886" extrusionOk="0">
                  <a:moveTo>
                    <a:pt x="351" y="1"/>
                  </a:moveTo>
                  <a:cubicBezTo>
                    <a:pt x="148" y="1"/>
                    <a:pt x="1" y="418"/>
                    <a:pt x="1" y="937"/>
                  </a:cubicBezTo>
                  <a:cubicBezTo>
                    <a:pt x="1" y="1468"/>
                    <a:pt x="159" y="1885"/>
                    <a:pt x="351" y="1885"/>
                  </a:cubicBezTo>
                  <a:cubicBezTo>
                    <a:pt x="542" y="1885"/>
                    <a:pt x="689" y="1456"/>
                    <a:pt x="689" y="937"/>
                  </a:cubicBezTo>
                  <a:cubicBezTo>
                    <a:pt x="689" y="429"/>
                    <a:pt x="542" y="1"/>
                    <a:pt x="35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21" name="Google Shape;321;p2"/>
            <p:cNvSpPr/>
            <p:nvPr/>
          </p:nvSpPr>
          <p:spPr>
            <a:xfrm>
              <a:off x="4866625" y="3890675"/>
              <a:ext cx="17500" cy="47150"/>
            </a:xfrm>
            <a:custGeom>
              <a:avLst/>
              <a:gdLst/>
              <a:ahLst/>
              <a:cxnLst/>
              <a:rect l="l" t="t" r="r" b="b"/>
              <a:pathLst>
                <a:path w="700" h="1886" extrusionOk="0">
                  <a:moveTo>
                    <a:pt x="350" y="1"/>
                  </a:moveTo>
                  <a:cubicBezTo>
                    <a:pt x="158" y="1"/>
                    <a:pt x="0" y="418"/>
                    <a:pt x="0" y="937"/>
                  </a:cubicBezTo>
                  <a:cubicBezTo>
                    <a:pt x="0" y="1456"/>
                    <a:pt x="147" y="1885"/>
                    <a:pt x="350" y="1885"/>
                  </a:cubicBezTo>
                  <a:cubicBezTo>
                    <a:pt x="542" y="1885"/>
                    <a:pt x="700" y="1456"/>
                    <a:pt x="700" y="937"/>
                  </a:cubicBezTo>
                  <a:cubicBezTo>
                    <a:pt x="700" y="418"/>
                    <a:pt x="542" y="1"/>
                    <a:pt x="35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22" name="Google Shape;322;p2"/>
            <p:cNvSpPr/>
            <p:nvPr/>
          </p:nvSpPr>
          <p:spPr>
            <a:xfrm>
              <a:off x="2123975" y="2764800"/>
              <a:ext cx="106950" cy="184250"/>
            </a:xfrm>
            <a:custGeom>
              <a:avLst/>
              <a:gdLst/>
              <a:ahLst/>
              <a:cxnLst/>
              <a:rect l="l" t="t" r="r" b="b"/>
              <a:pathLst>
                <a:path w="4278" h="7370" extrusionOk="0">
                  <a:moveTo>
                    <a:pt x="2878" y="1"/>
                  </a:moveTo>
                  <a:cubicBezTo>
                    <a:pt x="2980" y="46"/>
                    <a:pt x="1919" y="4684"/>
                    <a:pt x="1" y="6026"/>
                  </a:cubicBezTo>
                  <a:lnTo>
                    <a:pt x="1" y="7369"/>
                  </a:lnTo>
                  <a:cubicBezTo>
                    <a:pt x="1" y="7268"/>
                    <a:pt x="2280" y="6489"/>
                    <a:pt x="4278" y="689"/>
                  </a:cubicBezTo>
                  <a:cubicBezTo>
                    <a:pt x="3996" y="407"/>
                    <a:pt x="3273" y="147"/>
                    <a:pt x="2878" y="1"/>
                  </a:cubicBezTo>
                  <a:close/>
                </a:path>
              </a:pathLst>
            </a:custGeom>
            <a:solidFill>
              <a:srgbClr val="E5E25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23" name="Google Shape;323;p2"/>
            <p:cNvSpPr/>
            <p:nvPr/>
          </p:nvSpPr>
          <p:spPr>
            <a:xfrm>
              <a:off x="1575000" y="2818200"/>
              <a:ext cx="662125" cy="636425"/>
            </a:xfrm>
            <a:custGeom>
              <a:avLst/>
              <a:gdLst/>
              <a:ahLst/>
              <a:cxnLst/>
              <a:rect l="l" t="t" r="r" b="b"/>
              <a:pathLst>
                <a:path w="26485" h="25457" extrusionOk="0">
                  <a:moveTo>
                    <a:pt x="12850" y="0"/>
                  </a:moveTo>
                  <a:cubicBezTo>
                    <a:pt x="12255" y="0"/>
                    <a:pt x="11677" y="43"/>
                    <a:pt x="11138" y="133"/>
                  </a:cubicBezTo>
                  <a:cubicBezTo>
                    <a:pt x="7855" y="674"/>
                    <a:pt x="5395" y="3044"/>
                    <a:pt x="3273" y="5436"/>
                  </a:cubicBezTo>
                  <a:cubicBezTo>
                    <a:pt x="2021" y="6858"/>
                    <a:pt x="1141" y="8562"/>
                    <a:pt x="576" y="10379"/>
                  </a:cubicBezTo>
                  <a:cubicBezTo>
                    <a:pt x="227" y="11507"/>
                    <a:pt x="181" y="12726"/>
                    <a:pt x="136" y="13899"/>
                  </a:cubicBezTo>
                  <a:cubicBezTo>
                    <a:pt x="1" y="17319"/>
                    <a:pt x="1174" y="20828"/>
                    <a:pt x="3894" y="23017"/>
                  </a:cubicBezTo>
                  <a:cubicBezTo>
                    <a:pt x="5831" y="24580"/>
                    <a:pt x="8628" y="25456"/>
                    <a:pt x="11121" y="25456"/>
                  </a:cubicBezTo>
                  <a:cubicBezTo>
                    <a:pt x="11183" y="25456"/>
                    <a:pt x="11246" y="25456"/>
                    <a:pt x="11308" y="25454"/>
                  </a:cubicBezTo>
                  <a:cubicBezTo>
                    <a:pt x="11782" y="25443"/>
                    <a:pt x="12256" y="25387"/>
                    <a:pt x="12718" y="25285"/>
                  </a:cubicBezTo>
                  <a:cubicBezTo>
                    <a:pt x="14287" y="24947"/>
                    <a:pt x="15460" y="24856"/>
                    <a:pt x="16916" y="24236"/>
                  </a:cubicBezTo>
                  <a:cubicBezTo>
                    <a:pt x="17977" y="23773"/>
                    <a:pt x="19263" y="23152"/>
                    <a:pt x="20042" y="22543"/>
                  </a:cubicBezTo>
                  <a:cubicBezTo>
                    <a:pt x="22964" y="20298"/>
                    <a:pt x="24826" y="18447"/>
                    <a:pt x="25571" y="15412"/>
                  </a:cubicBezTo>
                  <a:cubicBezTo>
                    <a:pt x="26485" y="11654"/>
                    <a:pt x="25221" y="7388"/>
                    <a:pt x="22784" y="4443"/>
                  </a:cubicBezTo>
                  <a:cubicBezTo>
                    <a:pt x="21610" y="3022"/>
                    <a:pt x="20143" y="2198"/>
                    <a:pt x="18541" y="1329"/>
                  </a:cubicBezTo>
                  <a:cubicBezTo>
                    <a:pt x="16965" y="472"/>
                    <a:pt x="14812" y="0"/>
                    <a:pt x="12850" y="0"/>
                  </a:cubicBezTo>
                  <a:close/>
                </a:path>
              </a:pathLst>
            </a:custGeom>
            <a:solidFill>
              <a:srgbClr val="A1334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24" name="Google Shape;324;p2"/>
            <p:cNvSpPr/>
            <p:nvPr/>
          </p:nvSpPr>
          <p:spPr>
            <a:xfrm>
              <a:off x="1652025" y="3277100"/>
              <a:ext cx="13275" cy="20350"/>
            </a:xfrm>
            <a:custGeom>
              <a:avLst/>
              <a:gdLst/>
              <a:ahLst/>
              <a:cxnLst/>
              <a:rect l="l" t="t" r="r" b="b"/>
              <a:pathLst>
                <a:path w="531" h="814" extrusionOk="0">
                  <a:moveTo>
                    <a:pt x="136" y="1"/>
                  </a:moveTo>
                  <a:cubicBezTo>
                    <a:pt x="102" y="57"/>
                    <a:pt x="68" y="114"/>
                    <a:pt x="46" y="170"/>
                  </a:cubicBezTo>
                  <a:cubicBezTo>
                    <a:pt x="0" y="272"/>
                    <a:pt x="0" y="384"/>
                    <a:pt x="23" y="486"/>
                  </a:cubicBezTo>
                  <a:cubicBezTo>
                    <a:pt x="68" y="599"/>
                    <a:pt x="158" y="689"/>
                    <a:pt x="260" y="757"/>
                  </a:cubicBezTo>
                  <a:cubicBezTo>
                    <a:pt x="316" y="791"/>
                    <a:pt x="384" y="813"/>
                    <a:pt x="441" y="813"/>
                  </a:cubicBezTo>
                  <a:cubicBezTo>
                    <a:pt x="474" y="757"/>
                    <a:pt x="497" y="700"/>
                    <a:pt x="508" y="633"/>
                  </a:cubicBezTo>
                  <a:cubicBezTo>
                    <a:pt x="531" y="542"/>
                    <a:pt x="520" y="441"/>
                    <a:pt x="486" y="362"/>
                  </a:cubicBezTo>
                  <a:cubicBezTo>
                    <a:pt x="452" y="260"/>
                    <a:pt x="395" y="170"/>
                    <a:pt x="305" y="102"/>
                  </a:cubicBezTo>
                  <a:cubicBezTo>
                    <a:pt x="260" y="57"/>
                    <a:pt x="204" y="23"/>
                    <a:pt x="136" y="1"/>
                  </a:cubicBezTo>
                  <a:close/>
                </a:path>
              </a:pathLst>
            </a:custGeom>
            <a:solidFill>
              <a:srgbClr val="87325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25" name="Google Shape;325;p2"/>
            <p:cNvSpPr/>
            <p:nvPr/>
          </p:nvSpPr>
          <p:spPr>
            <a:xfrm>
              <a:off x="1631150" y="3246625"/>
              <a:ext cx="12425" cy="23175"/>
            </a:xfrm>
            <a:custGeom>
              <a:avLst/>
              <a:gdLst/>
              <a:ahLst/>
              <a:cxnLst/>
              <a:rect l="l" t="t" r="r" b="b"/>
              <a:pathLst>
                <a:path w="497" h="927" extrusionOk="0">
                  <a:moveTo>
                    <a:pt x="305" y="1"/>
                  </a:moveTo>
                  <a:cubicBezTo>
                    <a:pt x="249" y="35"/>
                    <a:pt x="192" y="80"/>
                    <a:pt x="147" y="125"/>
                  </a:cubicBezTo>
                  <a:cubicBezTo>
                    <a:pt x="68" y="215"/>
                    <a:pt x="23" y="317"/>
                    <a:pt x="12" y="430"/>
                  </a:cubicBezTo>
                  <a:cubicBezTo>
                    <a:pt x="0" y="543"/>
                    <a:pt x="23" y="655"/>
                    <a:pt x="68" y="757"/>
                  </a:cubicBezTo>
                  <a:cubicBezTo>
                    <a:pt x="91" y="802"/>
                    <a:pt x="113" y="836"/>
                    <a:pt x="136" y="870"/>
                  </a:cubicBezTo>
                  <a:cubicBezTo>
                    <a:pt x="147" y="881"/>
                    <a:pt x="158" y="881"/>
                    <a:pt x="158" y="904"/>
                  </a:cubicBezTo>
                  <a:cubicBezTo>
                    <a:pt x="158" y="904"/>
                    <a:pt x="158" y="915"/>
                    <a:pt x="158" y="915"/>
                  </a:cubicBezTo>
                  <a:lnTo>
                    <a:pt x="181" y="926"/>
                  </a:lnTo>
                  <a:cubicBezTo>
                    <a:pt x="181" y="926"/>
                    <a:pt x="215" y="915"/>
                    <a:pt x="226" y="904"/>
                  </a:cubicBezTo>
                  <a:cubicBezTo>
                    <a:pt x="271" y="870"/>
                    <a:pt x="305" y="847"/>
                    <a:pt x="339" y="802"/>
                  </a:cubicBezTo>
                  <a:cubicBezTo>
                    <a:pt x="418" y="723"/>
                    <a:pt x="463" y="610"/>
                    <a:pt x="486" y="497"/>
                  </a:cubicBezTo>
                  <a:cubicBezTo>
                    <a:pt x="497" y="385"/>
                    <a:pt x="474" y="272"/>
                    <a:pt x="429" y="170"/>
                  </a:cubicBezTo>
                  <a:cubicBezTo>
                    <a:pt x="395" y="103"/>
                    <a:pt x="350" y="57"/>
                    <a:pt x="305" y="1"/>
                  </a:cubicBezTo>
                  <a:close/>
                </a:path>
              </a:pathLst>
            </a:custGeom>
            <a:solidFill>
              <a:srgbClr val="87325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26" name="Google Shape;326;p2"/>
            <p:cNvSpPr/>
            <p:nvPr/>
          </p:nvSpPr>
          <p:spPr>
            <a:xfrm>
              <a:off x="2142050" y="3001500"/>
              <a:ext cx="11875" cy="22875"/>
            </a:xfrm>
            <a:custGeom>
              <a:avLst/>
              <a:gdLst/>
              <a:ahLst/>
              <a:cxnLst/>
              <a:rect l="l" t="t" r="r" b="b"/>
              <a:pathLst>
                <a:path w="475" h="915" extrusionOk="0">
                  <a:moveTo>
                    <a:pt x="158" y="0"/>
                  </a:moveTo>
                  <a:cubicBezTo>
                    <a:pt x="113" y="45"/>
                    <a:pt x="79" y="102"/>
                    <a:pt x="57" y="158"/>
                  </a:cubicBezTo>
                  <a:cubicBezTo>
                    <a:pt x="23" y="203"/>
                    <a:pt x="11" y="260"/>
                    <a:pt x="0" y="316"/>
                  </a:cubicBezTo>
                  <a:cubicBezTo>
                    <a:pt x="0" y="372"/>
                    <a:pt x="0" y="429"/>
                    <a:pt x="0" y="485"/>
                  </a:cubicBezTo>
                  <a:cubicBezTo>
                    <a:pt x="11" y="587"/>
                    <a:pt x="57" y="688"/>
                    <a:pt x="124" y="767"/>
                  </a:cubicBezTo>
                  <a:cubicBezTo>
                    <a:pt x="158" y="824"/>
                    <a:pt x="215" y="869"/>
                    <a:pt x="260" y="914"/>
                  </a:cubicBezTo>
                  <a:cubicBezTo>
                    <a:pt x="316" y="869"/>
                    <a:pt x="361" y="813"/>
                    <a:pt x="395" y="756"/>
                  </a:cubicBezTo>
                  <a:cubicBezTo>
                    <a:pt x="451" y="655"/>
                    <a:pt x="474" y="530"/>
                    <a:pt x="474" y="406"/>
                  </a:cubicBezTo>
                  <a:cubicBezTo>
                    <a:pt x="451" y="293"/>
                    <a:pt x="406" y="192"/>
                    <a:pt x="327" y="113"/>
                  </a:cubicBezTo>
                  <a:cubicBezTo>
                    <a:pt x="271" y="68"/>
                    <a:pt x="226" y="23"/>
                    <a:pt x="158" y="0"/>
                  </a:cubicBezTo>
                  <a:close/>
                </a:path>
              </a:pathLst>
            </a:custGeom>
            <a:solidFill>
              <a:srgbClr val="87325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27" name="Google Shape;327;p2"/>
            <p:cNvSpPr/>
            <p:nvPr/>
          </p:nvSpPr>
          <p:spPr>
            <a:xfrm>
              <a:off x="2158675" y="3026875"/>
              <a:ext cx="12450" cy="26550"/>
            </a:xfrm>
            <a:custGeom>
              <a:avLst/>
              <a:gdLst/>
              <a:ahLst/>
              <a:cxnLst/>
              <a:rect l="l" t="t" r="r" b="b"/>
              <a:pathLst>
                <a:path w="498" h="1062" extrusionOk="0">
                  <a:moveTo>
                    <a:pt x="215" y="1"/>
                  </a:moveTo>
                  <a:cubicBezTo>
                    <a:pt x="159" y="46"/>
                    <a:pt x="125" y="113"/>
                    <a:pt x="91" y="181"/>
                  </a:cubicBezTo>
                  <a:cubicBezTo>
                    <a:pt x="69" y="226"/>
                    <a:pt x="46" y="294"/>
                    <a:pt x="35" y="350"/>
                  </a:cubicBezTo>
                  <a:cubicBezTo>
                    <a:pt x="23" y="418"/>
                    <a:pt x="12" y="486"/>
                    <a:pt x="12" y="554"/>
                  </a:cubicBezTo>
                  <a:cubicBezTo>
                    <a:pt x="1" y="666"/>
                    <a:pt x="35" y="779"/>
                    <a:pt x="91" y="892"/>
                  </a:cubicBezTo>
                  <a:cubicBezTo>
                    <a:pt x="125" y="949"/>
                    <a:pt x="170" y="1016"/>
                    <a:pt x="215" y="1061"/>
                  </a:cubicBezTo>
                  <a:cubicBezTo>
                    <a:pt x="272" y="1027"/>
                    <a:pt x="328" y="971"/>
                    <a:pt x="362" y="915"/>
                  </a:cubicBezTo>
                  <a:cubicBezTo>
                    <a:pt x="441" y="791"/>
                    <a:pt x="486" y="655"/>
                    <a:pt x="497" y="508"/>
                  </a:cubicBezTo>
                  <a:cubicBezTo>
                    <a:pt x="475" y="305"/>
                    <a:pt x="373" y="125"/>
                    <a:pt x="215" y="1"/>
                  </a:cubicBezTo>
                  <a:close/>
                </a:path>
              </a:pathLst>
            </a:custGeom>
            <a:solidFill>
              <a:srgbClr val="87325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28" name="Google Shape;328;p2"/>
            <p:cNvSpPr/>
            <p:nvPr/>
          </p:nvSpPr>
          <p:spPr>
            <a:xfrm>
              <a:off x="1721150" y="3334375"/>
              <a:ext cx="16100" cy="13550"/>
            </a:xfrm>
            <a:custGeom>
              <a:avLst/>
              <a:gdLst/>
              <a:ahLst/>
              <a:cxnLst/>
              <a:rect l="l" t="t" r="r" b="b"/>
              <a:pathLst>
                <a:path w="644" h="542" extrusionOk="0">
                  <a:moveTo>
                    <a:pt x="372" y="0"/>
                  </a:moveTo>
                  <a:cubicBezTo>
                    <a:pt x="124" y="0"/>
                    <a:pt x="0" y="294"/>
                    <a:pt x="169" y="463"/>
                  </a:cubicBezTo>
                  <a:cubicBezTo>
                    <a:pt x="227" y="517"/>
                    <a:pt x="296" y="541"/>
                    <a:pt x="364" y="541"/>
                  </a:cubicBezTo>
                  <a:cubicBezTo>
                    <a:pt x="508" y="541"/>
                    <a:pt x="643" y="432"/>
                    <a:pt x="643" y="271"/>
                  </a:cubicBezTo>
                  <a:cubicBezTo>
                    <a:pt x="643" y="124"/>
                    <a:pt x="519" y="0"/>
                    <a:pt x="372"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29" name="Google Shape;329;p2"/>
            <p:cNvSpPr/>
            <p:nvPr/>
          </p:nvSpPr>
          <p:spPr>
            <a:xfrm>
              <a:off x="1747100" y="3377250"/>
              <a:ext cx="15825" cy="13550"/>
            </a:xfrm>
            <a:custGeom>
              <a:avLst/>
              <a:gdLst/>
              <a:ahLst/>
              <a:cxnLst/>
              <a:rect l="l" t="t" r="r" b="b"/>
              <a:pathLst>
                <a:path w="633" h="542" extrusionOk="0">
                  <a:moveTo>
                    <a:pt x="361" y="1"/>
                  </a:moveTo>
                  <a:cubicBezTo>
                    <a:pt x="113" y="1"/>
                    <a:pt x="0" y="294"/>
                    <a:pt x="169" y="463"/>
                  </a:cubicBezTo>
                  <a:cubicBezTo>
                    <a:pt x="224" y="517"/>
                    <a:pt x="291" y="541"/>
                    <a:pt x="356" y="541"/>
                  </a:cubicBezTo>
                  <a:cubicBezTo>
                    <a:pt x="496" y="541"/>
                    <a:pt x="632" y="433"/>
                    <a:pt x="632" y="271"/>
                  </a:cubicBezTo>
                  <a:cubicBezTo>
                    <a:pt x="632" y="125"/>
                    <a:pt x="508" y="1"/>
                    <a:pt x="361"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30" name="Google Shape;330;p2"/>
            <p:cNvSpPr/>
            <p:nvPr/>
          </p:nvSpPr>
          <p:spPr>
            <a:xfrm>
              <a:off x="1764025" y="3342825"/>
              <a:ext cx="15825" cy="13625"/>
            </a:xfrm>
            <a:custGeom>
              <a:avLst/>
              <a:gdLst/>
              <a:ahLst/>
              <a:cxnLst/>
              <a:rect l="l" t="t" r="r" b="b"/>
              <a:pathLst>
                <a:path w="633" h="545" extrusionOk="0">
                  <a:moveTo>
                    <a:pt x="361" y="1"/>
                  </a:moveTo>
                  <a:cubicBezTo>
                    <a:pt x="124" y="1"/>
                    <a:pt x="0" y="294"/>
                    <a:pt x="170" y="464"/>
                  </a:cubicBezTo>
                  <a:cubicBezTo>
                    <a:pt x="225" y="519"/>
                    <a:pt x="294" y="544"/>
                    <a:pt x="361" y="544"/>
                  </a:cubicBezTo>
                  <a:cubicBezTo>
                    <a:pt x="500" y="544"/>
                    <a:pt x="632" y="439"/>
                    <a:pt x="632" y="272"/>
                  </a:cubicBezTo>
                  <a:cubicBezTo>
                    <a:pt x="632" y="125"/>
                    <a:pt x="519" y="1"/>
                    <a:pt x="361"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31" name="Google Shape;331;p2"/>
            <p:cNvSpPr/>
            <p:nvPr/>
          </p:nvSpPr>
          <p:spPr>
            <a:xfrm>
              <a:off x="1789700" y="3394175"/>
              <a:ext cx="15825" cy="13725"/>
            </a:xfrm>
            <a:custGeom>
              <a:avLst/>
              <a:gdLst/>
              <a:ahLst/>
              <a:cxnLst/>
              <a:rect l="l" t="t" r="r" b="b"/>
              <a:pathLst>
                <a:path w="633" h="549" extrusionOk="0">
                  <a:moveTo>
                    <a:pt x="361" y="1"/>
                  </a:moveTo>
                  <a:cubicBezTo>
                    <a:pt x="124" y="1"/>
                    <a:pt x="0" y="294"/>
                    <a:pt x="169" y="463"/>
                  </a:cubicBezTo>
                  <a:cubicBezTo>
                    <a:pt x="225" y="523"/>
                    <a:pt x="294" y="549"/>
                    <a:pt x="361" y="549"/>
                  </a:cubicBezTo>
                  <a:cubicBezTo>
                    <a:pt x="500" y="549"/>
                    <a:pt x="632" y="438"/>
                    <a:pt x="632" y="271"/>
                  </a:cubicBezTo>
                  <a:cubicBezTo>
                    <a:pt x="632" y="125"/>
                    <a:pt x="519" y="1"/>
                    <a:pt x="361"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32" name="Google Shape;332;p2"/>
            <p:cNvSpPr/>
            <p:nvPr/>
          </p:nvSpPr>
          <p:spPr>
            <a:xfrm>
              <a:off x="1832575" y="3342825"/>
              <a:ext cx="15825" cy="13625"/>
            </a:xfrm>
            <a:custGeom>
              <a:avLst/>
              <a:gdLst/>
              <a:ahLst/>
              <a:cxnLst/>
              <a:rect l="l" t="t" r="r" b="b"/>
              <a:pathLst>
                <a:path w="633" h="545" extrusionOk="0">
                  <a:moveTo>
                    <a:pt x="361" y="1"/>
                  </a:moveTo>
                  <a:cubicBezTo>
                    <a:pt x="124" y="1"/>
                    <a:pt x="0" y="294"/>
                    <a:pt x="170" y="464"/>
                  </a:cubicBezTo>
                  <a:cubicBezTo>
                    <a:pt x="225" y="519"/>
                    <a:pt x="294" y="544"/>
                    <a:pt x="361" y="544"/>
                  </a:cubicBezTo>
                  <a:cubicBezTo>
                    <a:pt x="500" y="544"/>
                    <a:pt x="632" y="439"/>
                    <a:pt x="632" y="272"/>
                  </a:cubicBezTo>
                  <a:cubicBezTo>
                    <a:pt x="632" y="125"/>
                    <a:pt x="508" y="1"/>
                    <a:pt x="361"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33" name="Google Shape;333;p2"/>
            <p:cNvSpPr/>
            <p:nvPr/>
          </p:nvSpPr>
          <p:spPr>
            <a:xfrm>
              <a:off x="1661325" y="3342825"/>
              <a:ext cx="15825" cy="13625"/>
            </a:xfrm>
            <a:custGeom>
              <a:avLst/>
              <a:gdLst/>
              <a:ahLst/>
              <a:cxnLst/>
              <a:rect l="l" t="t" r="r" b="b"/>
              <a:pathLst>
                <a:path w="633" h="545" extrusionOk="0">
                  <a:moveTo>
                    <a:pt x="362" y="1"/>
                  </a:moveTo>
                  <a:cubicBezTo>
                    <a:pt x="125" y="1"/>
                    <a:pt x="1" y="294"/>
                    <a:pt x="170" y="464"/>
                  </a:cubicBezTo>
                  <a:cubicBezTo>
                    <a:pt x="226" y="519"/>
                    <a:pt x="294" y="544"/>
                    <a:pt x="362" y="544"/>
                  </a:cubicBezTo>
                  <a:cubicBezTo>
                    <a:pt x="500" y="544"/>
                    <a:pt x="633" y="439"/>
                    <a:pt x="633" y="272"/>
                  </a:cubicBezTo>
                  <a:cubicBezTo>
                    <a:pt x="633" y="125"/>
                    <a:pt x="509" y="1"/>
                    <a:pt x="362"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34" name="Google Shape;334;p2"/>
            <p:cNvSpPr/>
            <p:nvPr/>
          </p:nvSpPr>
          <p:spPr>
            <a:xfrm>
              <a:off x="2037950" y="2880475"/>
              <a:ext cx="16100" cy="13825"/>
            </a:xfrm>
            <a:custGeom>
              <a:avLst/>
              <a:gdLst/>
              <a:ahLst/>
              <a:cxnLst/>
              <a:rect l="l" t="t" r="r" b="b"/>
              <a:pathLst>
                <a:path w="644" h="553" extrusionOk="0">
                  <a:moveTo>
                    <a:pt x="373" y="0"/>
                  </a:moveTo>
                  <a:cubicBezTo>
                    <a:pt x="124" y="0"/>
                    <a:pt x="0" y="294"/>
                    <a:pt x="170" y="474"/>
                  </a:cubicBezTo>
                  <a:cubicBezTo>
                    <a:pt x="227" y="528"/>
                    <a:pt x="297" y="552"/>
                    <a:pt x="364" y="552"/>
                  </a:cubicBezTo>
                  <a:cubicBezTo>
                    <a:pt x="508" y="552"/>
                    <a:pt x="643" y="443"/>
                    <a:pt x="643" y="282"/>
                  </a:cubicBezTo>
                  <a:cubicBezTo>
                    <a:pt x="643" y="124"/>
                    <a:pt x="519" y="0"/>
                    <a:pt x="373"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35" name="Google Shape;335;p2"/>
            <p:cNvSpPr/>
            <p:nvPr/>
          </p:nvSpPr>
          <p:spPr>
            <a:xfrm>
              <a:off x="2055150" y="2932075"/>
              <a:ext cx="15825" cy="13575"/>
            </a:xfrm>
            <a:custGeom>
              <a:avLst/>
              <a:gdLst/>
              <a:ahLst/>
              <a:cxnLst/>
              <a:rect l="l" t="t" r="r" b="b"/>
              <a:pathLst>
                <a:path w="633" h="543" extrusionOk="0">
                  <a:moveTo>
                    <a:pt x="380" y="0"/>
                  </a:moveTo>
                  <a:cubicBezTo>
                    <a:pt x="374" y="0"/>
                    <a:pt x="368" y="1"/>
                    <a:pt x="362" y="1"/>
                  </a:cubicBezTo>
                  <a:cubicBezTo>
                    <a:pt x="125" y="1"/>
                    <a:pt x="1" y="283"/>
                    <a:pt x="170" y="464"/>
                  </a:cubicBezTo>
                  <a:cubicBezTo>
                    <a:pt x="224" y="518"/>
                    <a:pt x="291" y="542"/>
                    <a:pt x="357" y="542"/>
                  </a:cubicBezTo>
                  <a:cubicBezTo>
                    <a:pt x="497" y="542"/>
                    <a:pt x="633" y="433"/>
                    <a:pt x="633" y="272"/>
                  </a:cubicBezTo>
                  <a:cubicBezTo>
                    <a:pt x="633" y="121"/>
                    <a:pt x="519" y="0"/>
                    <a:pt x="380"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36" name="Google Shape;336;p2"/>
            <p:cNvSpPr/>
            <p:nvPr/>
          </p:nvSpPr>
          <p:spPr>
            <a:xfrm>
              <a:off x="2185900" y="3137475"/>
              <a:ext cx="13725" cy="13550"/>
            </a:xfrm>
            <a:custGeom>
              <a:avLst/>
              <a:gdLst/>
              <a:ahLst/>
              <a:cxnLst/>
              <a:rect l="l" t="t" r="r" b="b"/>
              <a:pathLst>
                <a:path w="549" h="542" extrusionOk="0">
                  <a:moveTo>
                    <a:pt x="269" y="0"/>
                  </a:moveTo>
                  <a:cubicBezTo>
                    <a:pt x="133" y="0"/>
                    <a:pt x="1" y="90"/>
                    <a:pt x="6" y="271"/>
                  </a:cubicBezTo>
                  <a:cubicBezTo>
                    <a:pt x="6" y="451"/>
                    <a:pt x="142" y="542"/>
                    <a:pt x="277" y="542"/>
                  </a:cubicBezTo>
                  <a:cubicBezTo>
                    <a:pt x="413" y="542"/>
                    <a:pt x="548" y="451"/>
                    <a:pt x="548" y="271"/>
                  </a:cubicBezTo>
                  <a:cubicBezTo>
                    <a:pt x="542" y="90"/>
                    <a:pt x="404" y="0"/>
                    <a:pt x="269"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37" name="Google Shape;337;p2"/>
            <p:cNvSpPr/>
            <p:nvPr/>
          </p:nvSpPr>
          <p:spPr>
            <a:xfrm>
              <a:off x="2080900" y="3154675"/>
              <a:ext cx="15750" cy="13550"/>
            </a:xfrm>
            <a:custGeom>
              <a:avLst/>
              <a:gdLst/>
              <a:ahLst/>
              <a:cxnLst/>
              <a:rect l="l" t="t" r="r" b="b"/>
              <a:pathLst>
                <a:path w="630" h="542" extrusionOk="0">
                  <a:moveTo>
                    <a:pt x="345" y="0"/>
                  </a:moveTo>
                  <a:cubicBezTo>
                    <a:pt x="117" y="0"/>
                    <a:pt x="1" y="286"/>
                    <a:pt x="167" y="463"/>
                  </a:cubicBezTo>
                  <a:cubicBezTo>
                    <a:pt x="221" y="517"/>
                    <a:pt x="288" y="541"/>
                    <a:pt x="354" y="541"/>
                  </a:cubicBezTo>
                  <a:cubicBezTo>
                    <a:pt x="494" y="541"/>
                    <a:pt x="629" y="432"/>
                    <a:pt x="629" y="271"/>
                  </a:cubicBezTo>
                  <a:cubicBezTo>
                    <a:pt x="629" y="113"/>
                    <a:pt x="517" y="0"/>
                    <a:pt x="359" y="0"/>
                  </a:cubicBezTo>
                  <a:cubicBezTo>
                    <a:pt x="354" y="0"/>
                    <a:pt x="350" y="0"/>
                    <a:pt x="345"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38" name="Google Shape;338;p2"/>
            <p:cNvSpPr/>
            <p:nvPr/>
          </p:nvSpPr>
          <p:spPr>
            <a:xfrm>
              <a:off x="1952475" y="3394175"/>
              <a:ext cx="15825" cy="13600"/>
            </a:xfrm>
            <a:custGeom>
              <a:avLst/>
              <a:gdLst/>
              <a:ahLst/>
              <a:cxnLst/>
              <a:rect l="l" t="t" r="r" b="b"/>
              <a:pathLst>
                <a:path w="633" h="544" extrusionOk="0">
                  <a:moveTo>
                    <a:pt x="361" y="1"/>
                  </a:moveTo>
                  <a:cubicBezTo>
                    <a:pt x="124" y="1"/>
                    <a:pt x="0" y="294"/>
                    <a:pt x="169" y="463"/>
                  </a:cubicBezTo>
                  <a:cubicBezTo>
                    <a:pt x="225" y="519"/>
                    <a:pt x="294" y="544"/>
                    <a:pt x="361" y="544"/>
                  </a:cubicBezTo>
                  <a:cubicBezTo>
                    <a:pt x="500" y="544"/>
                    <a:pt x="632" y="438"/>
                    <a:pt x="632" y="271"/>
                  </a:cubicBezTo>
                  <a:cubicBezTo>
                    <a:pt x="632" y="125"/>
                    <a:pt x="508" y="1"/>
                    <a:pt x="361"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39" name="Google Shape;339;p2"/>
            <p:cNvSpPr/>
            <p:nvPr/>
          </p:nvSpPr>
          <p:spPr>
            <a:xfrm>
              <a:off x="2143175" y="3222950"/>
              <a:ext cx="13550" cy="13550"/>
            </a:xfrm>
            <a:custGeom>
              <a:avLst/>
              <a:gdLst/>
              <a:ahLst/>
              <a:cxnLst/>
              <a:rect l="l" t="t" r="r" b="b"/>
              <a:pathLst>
                <a:path w="542" h="542" extrusionOk="0">
                  <a:moveTo>
                    <a:pt x="271" y="0"/>
                  </a:moveTo>
                  <a:cubicBezTo>
                    <a:pt x="136" y="0"/>
                    <a:pt x="0" y="90"/>
                    <a:pt x="0" y="271"/>
                  </a:cubicBezTo>
                  <a:cubicBezTo>
                    <a:pt x="0" y="451"/>
                    <a:pt x="136" y="542"/>
                    <a:pt x="271" y="542"/>
                  </a:cubicBezTo>
                  <a:cubicBezTo>
                    <a:pt x="406" y="542"/>
                    <a:pt x="542" y="451"/>
                    <a:pt x="542" y="271"/>
                  </a:cubicBezTo>
                  <a:cubicBezTo>
                    <a:pt x="542" y="90"/>
                    <a:pt x="406" y="0"/>
                    <a:pt x="271"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40" name="Google Shape;340;p2"/>
            <p:cNvSpPr/>
            <p:nvPr/>
          </p:nvSpPr>
          <p:spPr>
            <a:xfrm>
              <a:off x="1911850" y="3369150"/>
              <a:ext cx="13550" cy="12500"/>
            </a:xfrm>
            <a:custGeom>
              <a:avLst/>
              <a:gdLst/>
              <a:ahLst/>
              <a:cxnLst/>
              <a:rect l="l" t="t" r="r" b="b"/>
              <a:pathLst>
                <a:path w="542" h="500" extrusionOk="0">
                  <a:moveTo>
                    <a:pt x="271" y="0"/>
                  </a:moveTo>
                  <a:cubicBezTo>
                    <a:pt x="141" y="0"/>
                    <a:pt x="11" y="82"/>
                    <a:pt x="0" y="246"/>
                  </a:cubicBezTo>
                  <a:cubicBezTo>
                    <a:pt x="11" y="415"/>
                    <a:pt x="141" y="499"/>
                    <a:pt x="271" y="499"/>
                  </a:cubicBezTo>
                  <a:cubicBezTo>
                    <a:pt x="401" y="499"/>
                    <a:pt x="531" y="415"/>
                    <a:pt x="542" y="246"/>
                  </a:cubicBezTo>
                  <a:cubicBezTo>
                    <a:pt x="531" y="82"/>
                    <a:pt x="401" y="0"/>
                    <a:pt x="271"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41" name="Google Shape;341;p2"/>
            <p:cNvSpPr/>
            <p:nvPr/>
          </p:nvSpPr>
          <p:spPr>
            <a:xfrm>
              <a:off x="2003800" y="2914875"/>
              <a:ext cx="15825" cy="13550"/>
            </a:xfrm>
            <a:custGeom>
              <a:avLst/>
              <a:gdLst/>
              <a:ahLst/>
              <a:cxnLst/>
              <a:rect l="l" t="t" r="r" b="b"/>
              <a:pathLst>
                <a:path w="633" h="542" extrusionOk="0">
                  <a:moveTo>
                    <a:pt x="362" y="1"/>
                  </a:moveTo>
                  <a:cubicBezTo>
                    <a:pt x="125" y="1"/>
                    <a:pt x="1" y="294"/>
                    <a:pt x="170" y="463"/>
                  </a:cubicBezTo>
                  <a:cubicBezTo>
                    <a:pt x="224" y="518"/>
                    <a:pt x="291" y="542"/>
                    <a:pt x="357" y="542"/>
                  </a:cubicBezTo>
                  <a:cubicBezTo>
                    <a:pt x="497" y="542"/>
                    <a:pt x="633" y="433"/>
                    <a:pt x="633" y="272"/>
                  </a:cubicBezTo>
                  <a:cubicBezTo>
                    <a:pt x="633" y="125"/>
                    <a:pt x="509" y="1"/>
                    <a:pt x="362"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42" name="Google Shape;342;p2"/>
            <p:cNvSpPr/>
            <p:nvPr/>
          </p:nvSpPr>
          <p:spPr>
            <a:xfrm>
              <a:off x="1823825" y="2854800"/>
              <a:ext cx="16100" cy="13725"/>
            </a:xfrm>
            <a:custGeom>
              <a:avLst/>
              <a:gdLst/>
              <a:ahLst/>
              <a:cxnLst/>
              <a:rect l="l" t="t" r="r" b="b"/>
              <a:pathLst>
                <a:path w="644" h="549" extrusionOk="0">
                  <a:moveTo>
                    <a:pt x="373" y="0"/>
                  </a:moveTo>
                  <a:cubicBezTo>
                    <a:pt x="125" y="0"/>
                    <a:pt x="1" y="294"/>
                    <a:pt x="181" y="463"/>
                  </a:cubicBezTo>
                  <a:cubicBezTo>
                    <a:pt x="237" y="522"/>
                    <a:pt x="306" y="549"/>
                    <a:pt x="373" y="549"/>
                  </a:cubicBezTo>
                  <a:cubicBezTo>
                    <a:pt x="511" y="549"/>
                    <a:pt x="644" y="438"/>
                    <a:pt x="644" y="271"/>
                  </a:cubicBezTo>
                  <a:cubicBezTo>
                    <a:pt x="644" y="124"/>
                    <a:pt x="520" y="0"/>
                    <a:pt x="373"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43" name="Google Shape;343;p2"/>
            <p:cNvSpPr/>
            <p:nvPr/>
          </p:nvSpPr>
          <p:spPr>
            <a:xfrm>
              <a:off x="1299425" y="4224800"/>
              <a:ext cx="163900" cy="74100"/>
            </a:xfrm>
            <a:custGeom>
              <a:avLst/>
              <a:gdLst/>
              <a:ahLst/>
              <a:cxnLst/>
              <a:rect l="l" t="t" r="r" b="b"/>
              <a:pathLst>
                <a:path w="6556" h="2964" extrusionOk="0">
                  <a:moveTo>
                    <a:pt x="247" y="1384"/>
                  </a:moveTo>
                  <a:cubicBezTo>
                    <a:pt x="247" y="1385"/>
                    <a:pt x="246" y="1386"/>
                    <a:pt x="246" y="1387"/>
                  </a:cubicBezTo>
                  <a:lnTo>
                    <a:pt x="246" y="1387"/>
                  </a:lnTo>
                  <a:cubicBezTo>
                    <a:pt x="246" y="1386"/>
                    <a:pt x="247" y="1385"/>
                    <a:pt x="247" y="1384"/>
                  </a:cubicBezTo>
                  <a:close/>
                  <a:moveTo>
                    <a:pt x="4143" y="0"/>
                  </a:moveTo>
                  <a:cubicBezTo>
                    <a:pt x="3633" y="0"/>
                    <a:pt x="2999" y="150"/>
                    <a:pt x="2640" y="222"/>
                  </a:cubicBezTo>
                  <a:cubicBezTo>
                    <a:pt x="2200" y="346"/>
                    <a:pt x="1692" y="718"/>
                    <a:pt x="1319" y="899"/>
                  </a:cubicBezTo>
                  <a:cubicBezTo>
                    <a:pt x="1319" y="899"/>
                    <a:pt x="317" y="1390"/>
                    <a:pt x="249" y="1390"/>
                  </a:cubicBezTo>
                  <a:cubicBezTo>
                    <a:pt x="246" y="1390"/>
                    <a:pt x="245" y="1389"/>
                    <a:pt x="246" y="1387"/>
                  </a:cubicBezTo>
                  <a:lnTo>
                    <a:pt x="246" y="1387"/>
                  </a:lnTo>
                  <a:cubicBezTo>
                    <a:pt x="1" y="1759"/>
                    <a:pt x="304" y="2322"/>
                    <a:pt x="360" y="2693"/>
                  </a:cubicBezTo>
                  <a:lnTo>
                    <a:pt x="1861" y="2964"/>
                  </a:lnTo>
                  <a:cubicBezTo>
                    <a:pt x="2549" y="2783"/>
                    <a:pt x="6555" y="1644"/>
                    <a:pt x="4818" y="188"/>
                  </a:cubicBezTo>
                  <a:cubicBezTo>
                    <a:pt x="4682" y="49"/>
                    <a:pt x="4433" y="0"/>
                    <a:pt x="4143"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44" name="Google Shape;344;p2"/>
            <p:cNvSpPr/>
            <p:nvPr/>
          </p:nvSpPr>
          <p:spPr>
            <a:xfrm>
              <a:off x="1254825" y="4239700"/>
              <a:ext cx="716275" cy="517900"/>
            </a:xfrm>
            <a:custGeom>
              <a:avLst/>
              <a:gdLst/>
              <a:ahLst/>
              <a:cxnLst/>
              <a:rect l="l" t="t" r="r" b="b"/>
              <a:pathLst>
                <a:path w="28651" h="20716" extrusionOk="0">
                  <a:moveTo>
                    <a:pt x="7812" y="0"/>
                  </a:moveTo>
                  <a:cubicBezTo>
                    <a:pt x="7316" y="0"/>
                    <a:pt x="6821" y="55"/>
                    <a:pt x="6331" y="156"/>
                  </a:cubicBezTo>
                  <a:cubicBezTo>
                    <a:pt x="5552" y="314"/>
                    <a:pt x="4852" y="653"/>
                    <a:pt x="4130" y="946"/>
                  </a:cubicBezTo>
                  <a:lnTo>
                    <a:pt x="1952" y="1770"/>
                  </a:lnTo>
                  <a:cubicBezTo>
                    <a:pt x="1242" y="2052"/>
                    <a:pt x="508" y="2390"/>
                    <a:pt x="0" y="3000"/>
                  </a:cubicBezTo>
                  <a:cubicBezTo>
                    <a:pt x="519" y="2402"/>
                    <a:pt x="1253" y="2074"/>
                    <a:pt x="1964" y="1792"/>
                  </a:cubicBezTo>
                  <a:lnTo>
                    <a:pt x="4153" y="1003"/>
                  </a:lnTo>
                  <a:cubicBezTo>
                    <a:pt x="4875" y="720"/>
                    <a:pt x="5586" y="393"/>
                    <a:pt x="6342" y="246"/>
                  </a:cubicBezTo>
                  <a:cubicBezTo>
                    <a:pt x="6801" y="157"/>
                    <a:pt x="7269" y="114"/>
                    <a:pt x="7738" y="114"/>
                  </a:cubicBezTo>
                  <a:cubicBezTo>
                    <a:pt x="8040" y="114"/>
                    <a:pt x="8343" y="132"/>
                    <a:pt x="8644" y="167"/>
                  </a:cubicBezTo>
                  <a:cubicBezTo>
                    <a:pt x="9400" y="280"/>
                    <a:pt x="10134" y="551"/>
                    <a:pt x="10777" y="957"/>
                  </a:cubicBezTo>
                  <a:cubicBezTo>
                    <a:pt x="11442" y="1375"/>
                    <a:pt x="11939" y="1950"/>
                    <a:pt x="12402" y="2571"/>
                  </a:cubicBezTo>
                  <a:cubicBezTo>
                    <a:pt x="13271" y="3835"/>
                    <a:pt x="13823" y="5302"/>
                    <a:pt x="14568" y="6678"/>
                  </a:cubicBezTo>
                  <a:cubicBezTo>
                    <a:pt x="14737" y="7017"/>
                    <a:pt x="14941" y="7355"/>
                    <a:pt x="15132" y="7705"/>
                  </a:cubicBezTo>
                  <a:cubicBezTo>
                    <a:pt x="15336" y="8033"/>
                    <a:pt x="15539" y="8371"/>
                    <a:pt x="15764" y="8687"/>
                  </a:cubicBezTo>
                  <a:cubicBezTo>
                    <a:pt x="16227" y="9330"/>
                    <a:pt x="16791" y="9883"/>
                    <a:pt x="17322" y="10447"/>
                  </a:cubicBezTo>
                  <a:cubicBezTo>
                    <a:pt x="18394" y="11576"/>
                    <a:pt x="19545" y="12636"/>
                    <a:pt x="20696" y="13675"/>
                  </a:cubicBezTo>
                  <a:lnTo>
                    <a:pt x="24171" y="16778"/>
                  </a:lnTo>
                  <a:cubicBezTo>
                    <a:pt x="24747" y="17297"/>
                    <a:pt x="25311" y="17827"/>
                    <a:pt x="25875" y="18346"/>
                  </a:cubicBezTo>
                  <a:cubicBezTo>
                    <a:pt x="26450" y="18877"/>
                    <a:pt x="26981" y="19441"/>
                    <a:pt x="27534" y="19982"/>
                  </a:cubicBezTo>
                  <a:cubicBezTo>
                    <a:pt x="27759" y="20219"/>
                    <a:pt x="27985" y="20468"/>
                    <a:pt x="28211" y="20716"/>
                  </a:cubicBezTo>
                  <a:lnTo>
                    <a:pt x="28651" y="20716"/>
                  </a:lnTo>
                  <a:cubicBezTo>
                    <a:pt x="28358" y="20389"/>
                    <a:pt x="28064" y="20073"/>
                    <a:pt x="27759" y="19757"/>
                  </a:cubicBezTo>
                  <a:cubicBezTo>
                    <a:pt x="27195" y="19215"/>
                    <a:pt x="26665" y="18651"/>
                    <a:pt x="26089" y="18121"/>
                  </a:cubicBezTo>
                  <a:cubicBezTo>
                    <a:pt x="25525" y="17590"/>
                    <a:pt x="24950" y="17060"/>
                    <a:pt x="24363" y="16552"/>
                  </a:cubicBezTo>
                  <a:lnTo>
                    <a:pt x="20876" y="13471"/>
                  </a:lnTo>
                  <a:cubicBezTo>
                    <a:pt x="19725" y="12433"/>
                    <a:pt x="18585" y="11384"/>
                    <a:pt x="17513" y="10267"/>
                  </a:cubicBezTo>
                  <a:cubicBezTo>
                    <a:pt x="16972" y="9703"/>
                    <a:pt x="16419" y="9161"/>
                    <a:pt x="15967" y="8552"/>
                  </a:cubicBezTo>
                  <a:cubicBezTo>
                    <a:pt x="15753" y="8236"/>
                    <a:pt x="15550" y="7908"/>
                    <a:pt x="15347" y="7581"/>
                  </a:cubicBezTo>
                  <a:cubicBezTo>
                    <a:pt x="15132" y="7254"/>
                    <a:pt x="14963" y="6915"/>
                    <a:pt x="14783" y="6566"/>
                  </a:cubicBezTo>
                  <a:cubicBezTo>
                    <a:pt x="14027" y="5223"/>
                    <a:pt x="13451" y="3767"/>
                    <a:pt x="12560" y="2469"/>
                  </a:cubicBezTo>
                  <a:cubicBezTo>
                    <a:pt x="12086" y="1849"/>
                    <a:pt x="11533" y="1239"/>
                    <a:pt x="10867" y="845"/>
                  </a:cubicBezTo>
                  <a:cubicBezTo>
                    <a:pt x="10190" y="427"/>
                    <a:pt x="9445" y="156"/>
                    <a:pt x="8655" y="55"/>
                  </a:cubicBezTo>
                  <a:cubicBezTo>
                    <a:pt x="8374" y="18"/>
                    <a:pt x="8093" y="0"/>
                    <a:pt x="7812" y="0"/>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45" name="Google Shape;345;p2"/>
            <p:cNvSpPr/>
            <p:nvPr/>
          </p:nvSpPr>
          <p:spPr>
            <a:xfrm>
              <a:off x="1189100" y="4314675"/>
              <a:ext cx="66025" cy="442650"/>
            </a:xfrm>
            <a:custGeom>
              <a:avLst/>
              <a:gdLst/>
              <a:ahLst/>
              <a:cxnLst/>
              <a:rect l="l" t="t" r="r" b="b"/>
              <a:pathLst>
                <a:path w="2641" h="17706" extrusionOk="0">
                  <a:moveTo>
                    <a:pt x="2641" y="1"/>
                  </a:moveTo>
                  <a:cubicBezTo>
                    <a:pt x="2144" y="588"/>
                    <a:pt x="1828" y="1287"/>
                    <a:pt x="1704" y="2032"/>
                  </a:cubicBezTo>
                  <a:cubicBezTo>
                    <a:pt x="1072" y="6681"/>
                    <a:pt x="1275" y="11375"/>
                    <a:pt x="361" y="16013"/>
                  </a:cubicBezTo>
                  <a:cubicBezTo>
                    <a:pt x="248" y="16577"/>
                    <a:pt x="124" y="17141"/>
                    <a:pt x="0" y="17706"/>
                  </a:cubicBezTo>
                  <a:lnTo>
                    <a:pt x="643" y="17706"/>
                  </a:lnTo>
                  <a:cubicBezTo>
                    <a:pt x="666" y="17593"/>
                    <a:pt x="688" y="17480"/>
                    <a:pt x="711" y="17367"/>
                  </a:cubicBezTo>
                  <a:cubicBezTo>
                    <a:pt x="959" y="15923"/>
                    <a:pt x="1151" y="14467"/>
                    <a:pt x="1309" y="13011"/>
                  </a:cubicBezTo>
                  <a:cubicBezTo>
                    <a:pt x="1456" y="11556"/>
                    <a:pt x="1569" y="10089"/>
                    <a:pt x="1648" y="8622"/>
                  </a:cubicBezTo>
                  <a:cubicBezTo>
                    <a:pt x="1727" y="7155"/>
                    <a:pt x="1783" y="5699"/>
                    <a:pt x="1794" y="4232"/>
                  </a:cubicBezTo>
                  <a:cubicBezTo>
                    <a:pt x="1817" y="3499"/>
                    <a:pt x="1794" y="2765"/>
                    <a:pt x="1885" y="2032"/>
                  </a:cubicBezTo>
                  <a:cubicBezTo>
                    <a:pt x="1975" y="1310"/>
                    <a:pt x="2167" y="576"/>
                    <a:pt x="2641"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46" name="Google Shape;346;p2"/>
            <p:cNvSpPr/>
            <p:nvPr/>
          </p:nvSpPr>
          <p:spPr>
            <a:xfrm>
              <a:off x="1202350" y="4240850"/>
              <a:ext cx="763675" cy="516475"/>
            </a:xfrm>
            <a:custGeom>
              <a:avLst/>
              <a:gdLst/>
              <a:ahLst/>
              <a:cxnLst/>
              <a:rect l="l" t="t" r="r" b="b"/>
              <a:pathLst>
                <a:path w="30547" h="20659" extrusionOk="0">
                  <a:moveTo>
                    <a:pt x="9853" y="1"/>
                  </a:moveTo>
                  <a:cubicBezTo>
                    <a:pt x="8897" y="1"/>
                    <a:pt x="7936" y="208"/>
                    <a:pt x="7076" y="584"/>
                  </a:cubicBezTo>
                  <a:cubicBezTo>
                    <a:pt x="3228" y="2254"/>
                    <a:pt x="1298" y="1814"/>
                    <a:pt x="1253" y="6283"/>
                  </a:cubicBezTo>
                  <a:cubicBezTo>
                    <a:pt x="1208" y="10661"/>
                    <a:pt x="858" y="16156"/>
                    <a:pt x="0" y="20659"/>
                  </a:cubicBezTo>
                  <a:lnTo>
                    <a:pt x="30547" y="20659"/>
                  </a:lnTo>
                  <a:cubicBezTo>
                    <a:pt x="26868" y="16653"/>
                    <a:pt x="22072" y="13245"/>
                    <a:pt x="18484" y="9217"/>
                  </a:cubicBezTo>
                  <a:cubicBezTo>
                    <a:pt x="17649" y="8302"/>
                    <a:pt x="17006" y="7039"/>
                    <a:pt x="16442" y="5944"/>
                  </a:cubicBezTo>
                  <a:cubicBezTo>
                    <a:pt x="15460" y="4060"/>
                    <a:pt x="14715" y="1904"/>
                    <a:pt x="12785" y="765"/>
                  </a:cubicBezTo>
                  <a:cubicBezTo>
                    <a:pt x="11898" y="239"/>
                    <a:pt x="10878" y="1"/>
                    <a:pt x="9853" y="1"/>
                  </a:cubicBezTo>
                  <a:close/>
                </a:path>
              </a:pathLst>
            </a:custGeom>
            <a:solidFill>
              <a:srgbClr val="FF9B5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47" name="Google Shape;347;p2"/>
            <p:cNvSpPr/>
            <p:nvPr/>
          </p:nvSpPr>
          <p:spPr>
            <a:xfrm>
              <a:off x="1226900" y="4291550"/>
              <a:ext cx="187900" cy="466050"/>
            </a:xfrm>
            <a:custGeom>
              <a:avLst/>
              <a:gdLst/>
              <a:ahLst/>
              <a:cxnLst/>
              <a:rect l="l" t="t" r="r" b="b"/>
              <a:pathLst>
                <a:path w="7516" h="18642" extrusionOk="0">
                  <a:moveTo>
                    <a:pt x="5067" y="0"/>
                  </a:moveTo>
                  <a:cubicBezTo>
                    <a:pt x="4807" y="102"/>
                    <a:pt x="4548" y="192"/>
                    <a:pt x="4311" y="283"/>
                  </a:cubicBezTo>
                  <a:cubicBezTo>
                    <a:pt x="1907" y="1151"/>
                    <a:pt x="1264" y="1377"/>
                    <a:pt x="1241" y="4277"/>
                  </a:cubicBezTo>
                  <a:cubicBezTo>
                    <a:pt x="1208" y="6918"/>
                    <a:pt x="1027" y="13169"/>
                    <a:pt x="0" y="18642"/>
                  </a:cubicBezTo>
                  <a:lnTo>
                    <a:pt x="4649" y="18631"/>
                  </a:lnTo>
                  <a:cubicBezTo>
                    <a:pt x="4683" y="18168"/>
                    <a:pt x="4740" y="17694"/>
                    <a:pt x="4796" y="17209"/>
                  </a:cubicBezTo>
                  <a:cubicBezTo>
                    <a:pt x="4909" y="16340"/>
                    <a:pt x="5101" y="15460"/>
                    <a:pt x="5067" y="14568"/>
                  </a:cubicBezTo>
                  <a:cubicBezTo>
                    <a:pt x="5010" y="13485"/>
                    <a:pt x="4706" y="12921"/>
                    <a:pt x="5134" y="11838"/>
                  </a:cubicBezTo>
                  <a:cubicBezTo>
                    <a:pt x="5586" y="10709"/>
                    <a:pt x="5891" y="9648"/>
                    <a:pt x="6421" y="8554"/>
                  </a:cubicBezTo>
                  <a:cubicBezTo>
                    <a:pt x="6635" y="8136"/>
                    <a:pt x="6793" y="7708"/>
                    <a:pt x="6974" y="7324"/>
                  </a:cubicBezTo>
                  <a:cubicBezTo>
                    <a:pt x="7515" y="6105"/>
                    <a:pt x="6015" y="3149"/>
                    <a:pt x="5067" y="0"/>
                  </a:cubicBezTo>
                  <a:close/>
                </a:path>
              </a:pathLst>
            </a:custGeom>
            <a:solidFill>
              <a:srgbClr val="FF842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48" name="Google Shape;348;p2"/>
            <p:cNvSpPr/>
            <p:nvPr/>
          </p:nvSpPr>
          <p:spPr>
            <a:xfrm>
              <a:off x="1416475" y="4264950"/>
              <a:ext cx="516550" cy="492375"/>
            </a:xfrm>
            <a:custGeom>
              <a:avLst/>
              <a:gdLst/>
              <a:ahLst/>
              <a:cxnLst/>
              <a:rect l="l" t="t" r="r" b="b"/>
              <a:pathLst>
                <a:path w="20662" h="19695" extrusionOk="0">
                  <a:moveTo>
                    <a:pt x="1316" y="0"/>
                  </a:moveTo>
                  <a:cubicBezTo>
                    <a:pt x="884" y="0"/>
                    <a:pt x="442" y="50"/>
                    <a:pt x="0" y="150"/>
                  </a:cubicBezTo>
                  <a:cubicBezTo>
                    <a:pt x="136" y="286"/>
                    <a:pt x="248" y="455"/>
                    <a:pt x="339" y="624"/>
                  </a:cubicBezTo>
                  <a:cubicBezTo>
                    <a:pt x="1185" y="2351"/>
                    <a:pt x="971" y="4461"/>
                    <a:pt x="2031" y="6041"/>
                  </a:cubicBezTo>
                  <a:cubicBezTo>
                    <a:pt x="3069" y="7587"/>
                    <a:pt x="4615" y="8738"/>
                    <a:pt x="5439" y="10430"/>
                  </a:cubicBezTo>
                  <a:cubicBezTo>
                    <a:pt x="6229" y="12055"/>
                    <a:pt x="7651" y="13364"/>
                    <a:pt x="8734" y="14797"/>
                  </a:cubicBezTo>
                  <a:cubicBezTo>
                    <a:pt x="9919" y="16332"/>
                    <a:pt x="11025" y="17912"/>
                    <a:pt x="12210" y="19435"/>
                  </a:cubicBezTo>
                  <a:cubicBezTo>
                    <a:pt x="12277" y="19525"/>
                    <a:pt x="12356" y="19616"/>
                    <a:pt x="12413" y="19695"/>
                  </a:cubicBezTo>
                  <a:lnTo>
                    <a:pt x="20662" y="19695"/>
                  </a:lnTo>
                  <a:cubicBezTo>
                    <a:pt x="19048" y="18013"/>
                    <a:pt x="17231" y="16411"/>
                    <a:pt x="15460" y="14854"/>
                  </a:cubicBezTo>
                  <a:cubicBezTo>
                    <a:pt x="13304" y="12958"/>
                    <a:pt x="11081" y="11006"/>
                    <a:pt x="9197" y="8896"/>
                  </a:cubicBezTo>
                  <a:cubicBezTo>
                    <a:pt x="8294" y="7880"/>
                    <a:pt x="7617" y="6582"/>
                    <a:pt x="7019" y="5420"/>
                  </a:cubicBezTo>
                  <a:cubicBezTo>
                    <a:pt x="6850" y="5082"/>
                    <a:pt x="6680" y="4732"/>
                    <a:pt x="6511" y="4382"/>
                  </a:cubicBezTo>
                  <a:cubicBezTo>
                    <a:pt x="5766" y="2859"/>
                    <a:pt x="5078" y="1426"/>
                    <a:pt x="3735" y="624"/>
                  </a:cubicBezTo>
                  <a:cubicBezTo>
                    <a:pt x="3031" y="208"/>
                    <a:pt x="2195" y="0"/>
                    <a:pt x="1316" y="0"/>
                  </a:cubicBezTo>
                  <a:close/>
                </a:path>
              </a:pathLst>
            </a:custGeom>
            <a:solidFill>
              <a:srgbClr val="FF842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49" name="Google Shape;349;p2"/>
            <p:cNvSpPr/>
            <p:nvPr/>
          </p:nvSpPr>
          <p:spPr>
            <a:xfrm>
              <a:off x="1574025" y="4699250"/>
              <a:ext cx="29875" cy="21425"/>
            </a:xfrm>
            <a:custGeom>
              <a:avLst/>
              <a:gdLst/>
              <a:ahLst/>
              <a:cxnLst/>
              <a:rect l="l" t="t" r="r" b="b"/>
              <a:pathLst>
                <a:path w="1195" h="857" extrusionOk="0">
                  <a:moveTo>
                    <a:pt x="421" y="1"/>
                  </a:moveTo>
                  <a:cubicBezTo>
                    <a:pt x="196" y="1"/>
                    <a:pt x="0" y="114"/>
                    <a:pt x="6" y="393"/>
                  </a:cubicBezTo>
                  <a:cubicBezTo>
                    <a:pt x="17" y="706"/>
                    <a:pt x="330" y="856"/>
                    <a:pt x="617" y="856"/>
                  </a:cubicBezTo>
                  <a:cubicBezTo>
                    <a:pt x="920" y="856"/>
                    <a:pt x="1194" y="689"/>
                    <a:pt x="1055" y="370"/>
                  </a:cubicBezTo>
                  <a:cubicBezTo>
                    <a:pt x="1044" y="348"/>
                    <a:pt x="1033" y="325"/>
                    <a:pt x="1022" y="303"/>
                  </a:cubicBezTo>
                  <a:cubicBezTo>
                    <a:pt x="913" y="120"/>
                    <a:pt x="651" y="1"/>
                    <a:pt x="421"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50" name="Google Shape;350;p2"/>
            <p:cNvSpPr/>
            <p:nvPr/>
          </p:nvSpPr>
          <p:spPr>
            <a:xfrm>
              <a:off x="1511550" y="4741675"/>
              <a:ext cx="29350" cy="21425"/>
            </a:xfrm>
            <a:custGeom>
              <a:avLst/>
              <a:gdLst/>
              <a:ahLst/>
              <a:cxnLst/>
              <a:rect l="l" t="t" r="r" b="b"/>
              <a:pathLst>
                <a:path w="1174" h="857" extrusionOk="0">
                  <a:moveTo>
                    <a:pt x="555" y="1"/>
                  </a:moveTo>
                  <a:cubicBezTo>
                    <a:pt x="263" y="1"/>
                    <a:pt x="0" y="159"/>
                    <a:pt x="124" y="468"/>
                  </a:cubicBezTo>
                  <a:cubicBezTo>
                    <a:pt x="135" y="490"/>
                    <a:pt x="147" y="513"/>
                    <a:pt x="158" y="535"/>
                  </a:cubicBezTo>
                  <a:cubicBezTo>
                    <a:pt x="259" y="726"/>
                    <a:pt x="530" y="857"/>
                    <a:pt x="765" y="857"/>
                  </a:cubicBezTo>
                  <a:cubicBezTo>
                    <a:pt x="975" y="857"/>
                    <a:pt x="1157" y="752"/>
                    <a:pt x="1162" y="490"/>
                  </a:cubicBezTo>
                  <a:cubicBezTo>
                    <a:pt x="1174" y="162"/>
                    <a:pt x="849" y="1"/>
                    <a:pt x="555"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51" name="Google Shape;351;p2"/>
            <p:cNvSpPr/>
            <p:nvPr/>
          </p:nvSpPr>
          <p:spPr>
            <a:xfrm>
              <a:off x="1638475" y="4674700"/>
              <a:ext cx="31725" cy="20925"/>
            </a:xfrm>
            <a:custGeom>
              <a:avLst/>
              <a:gdLst/>
              <a:ahLst/>
              <a:cxnLst/>
              <a:rect l="l" t="t" r="r" b="b"/>
              <a:pathLst>
                <a:path w="1269" h="837" extrusionOk="0">
                  <a:moveTo>
                    <a:pt x="676" y="1"/>
                  </a:moveTo>
                  <a:cubicBezTo>
                    <a:pt x="336" y="1"/>
                    <a:pt x="0" y="207"/>
                    <a:pt x="193" y="540"/>
                  </a:cubicBezTo>
                  <a:cubicBezTo>
                    <a:pt x="204" y="563"/>
                    <a:pt x="226" y="574"/>
                    <a:pt x="238" y="596"/>
                  </a:cubicBezTo>
                  <a:cubicBezTo>
                    <a:pt x="349" y="749"/>
                    <a:pt x="575" y="837"/>
                    <a:pt x="783" y="837"/>
                  </a:cubicBezTo>
                  <a:cubicBezTo>
                    <a:pt x="1038" y="837"/>
                    <a:pt x="1268" y="704"/>
                    <a:pt x="1231" y="393"/>
                  </a:cubicBezTo>
                  <a:cubicBezTo>
                    <a:pt x="1197" y="120"/>
                    <a:pt x="935" y="1"/>
                    <a:pt x="67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52" name="Google Shape;352;p2"/>
            <p:cNvSpPr/>
            <p:nvPr/>
          </p:nvSpPr>
          <p:spPr>
            <a:xfrm>
              <a:off x="1405700" y="4717950"/>
              <a:ext cx="29500" cy="27875"/>
            </a:xfrm>
            <a:custGeom>
              <a:avLst/>
              <a:gdLst/>
              <a:ahLst/>
              <a:cxnLst/>
              <a:rect l="l" t="t" r="r" b="b"/>
              <a:pathLst>
                <a:path w="1180" h="1115" extrusionOk="0">
                  <a:moveTo>
                    <a:pt x="672" y="1"/>
                  </a:moveTo>
                  <a:cubicBezTo>
                    <a:pt x="619" y="1"/>
                    <a:pt x="561" y="13"/>
                    <a:pt x="499" y="40"/>
                  </a:cubicBezTo>
                  <a:cubicBezTo>
                    <a:pt x="1" y="256"/>
                    <a:pt x="293" y="1115"/>
                    <a:pt x="679" y="1115"/>
                  </a:cubicBezTo>
                  <a:cubicBezTo>
                    <a:pt x="756" y="1115"/>
                    <a:pt x="837" y="1080"/>
                    <a:pt x="916" y="999"/>
                  </a:cubicBezTo>
                  <a:cubicBezTo>
                    <a:pt x="928" y="988"/>
                    <a:pt x="939" y="965"/>
                    <a:pt x="961" y="943"/>
                  </a:cubicBezTo>
                  <a:cubicBezTo>
                    <a:pt x="1180" y="655"/>
                    <a:pt x="1058" y="1"/>
                    <a:pt x="67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53" name="Google Shape;353;p2"/>
            <p:cNvSpPr/>
            <p:nvPr/>
          </p:nvSpPr>
          <p:spPr>
            <a:xfrm>
              <a:off x="1367075" y="4720525"/>
              <a:ext cx="37100" cy="21175"/>
            </a:xfrm>
            <a:custGeom>
              <a:avLst/>
              <a:gdLst/>
              <a:ahLst/>
              <a:cxnLst/>
              <a:rect l="l" t="t" r="r" b="b"/>
              <a:pathLst>
                <a:path w="1484" h="847" extrusionOk="0">
                  <a:moveTo>
                    <a:pt x="719" y="1"/>
                  </a:moveTo>
                  <a:cubicBezTo>
                    <a:pt x="373" y="1"/>
                    <a:pt x="1" y="224"/>
                    <a:pt x="182" y="603"/>
                  </a:cubicBezTo>
                  <a:cubicBezTo>
                    <a:pt x="266" y="777"/>
                    <a:pt x="428" y="847"/>
                    <a:pt x="602" y="847"/>
                  </a:cubicBezTo>
                  <a:cubicBezTo>
                    <a:pt x="1012" y="847"/>
                    <a:pt x="1483" y="457"/>
                    <a:pt x="1119" y="140"/>
                  </a:cubicBezTo>
                  <a:cubicBezTo>
                    <a:pt x="1107" y="129"/>
                    <a:pt x="1085" y="106"/>
                    <a:pt x="1062" y="95"/>
                  </a:cubicBezTo>
                  <a:cubicBezTo>
                    <a:pt x="971" y="31"/>
                    <a:pt x="847" y="1"/>
                    <a:pt x="719"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54" name="Google Shape;354;p2"/>
            <p:cNvSpPr/>
            <p:nvPr/>
          </p:nvSpPr>
          <p:spPr>
            <a:xfrm>
              <a:off x="1439050" y="4658950"/>
              <a:ext cx="37525" cy="25050"/>
            </a:xfrm>
            <a:custGeom>
              <a:avLst/>
              <a:gdLst/>
              <a:ahLst/>
              <a:cxnLst/>
              <a:rect l="l" t="t" r="r" b="b"/>
              <a:pathLst>
                <a:path w="1501" h="1002" extrusionOk="0">
                  <a:moveTo>
                    <a:pt x="818" y="0"/>
                  </a:moveTo>
                  <a:cubicBezTo>
                    <a:pt x="312" y="0"/>
                    <a:pt x="1" y="1001"/>
                    <a:pt x="582" y="1001"/>
                  </a:cubicBezTo>
                  <a:cubicBezTo>
                    <a:pt x="591" y="1001"/>
                    <a:pt x="600" y="1001"/>
                    <a:pt x="609" y="1001"/>
                  </a:cubicBezTo>
                  <a:cubicBezTo>
                    <a:pt x="632" y="1001"/>
                    <a:pt x="654" y="1001"/>
                    <a:pt x="677" y="989"/>
                  </a:cubicBezTo>
                  <a:cubicBezTo>
                    <a:pt x="1094" y="933"/>
                    <a:pt x="1501" y="222"/>
                    <a:pt x="970" y="30"/>
                  </a:cubicBezTo>
                  <a:cubicBezTo>
                    <a:pt x="918" y="10"/>
                    <a:pt x="867" y="0"/>
                    <a:pt x="81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55" name="Google Shape;355;p2"/>
            <p:cNvSpPr/>
            <p:nvPr/>
          </p:nvSpPr>
          <p:spPr>
            <a:xfrm>
              <a:off x="1528125" y="4693200"/>
              <a:ext cx="37025" cy="25225"/>
            </a:xfrm>
            <a:custGeom>
              <a:avLst/>
              <a:gdLst/>
              <a:ahLst/>
              <a:cxnLst/>
              <a:rect l="l" t="t" r="r" b="b"/>
              <a:pathLst>
                <a:path w="1481" h="1009" extrusionOk="0">
                  <a:moveTo>
                    <a:pt x="809" y="1"/>
                  </a:moveTo>
                  <a:cubicBezTo>
                    <a:pt x="294" y="1"/>
                    <a:pt x="0" y="1009"/>
                    <a:pt x="577" y="1009"/>
                  </a:cubicBezTo>
                  <a:cubicBezTo>
                    <a:pt x="588" y="1009"/>
                    <a:pt x="600" y="1008"/>
                    <a:pt x="612" y="1007"/>
                  </a:cubicBezTo>
                  <a:cubicBezTo>
                    <a:pt x="635" y="1007"/>
                    <a:pt x="657" y="1007"/>
                    <a:pt x="680" y="996"/>
                  </a:cubicBezTo>
                  <a:cubicBezTo>
                    <a:pt x="1097" y="928"/>
                    <a:pt x="1481" y="206"/>
                    <a:pt x="951" y="26"/>
                  </a:cubicBezTo>
                  <a:cubicBezTo>
                    <a:pt x="902" y="9"/>
                    <a:pt x="855" y="1"/>
                    <a:pt x="809"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56" name="Google Shape;356;p2"/>
            <p:cNvSpPr/>
            <p:nvPr/>
          </p:nvSpPr>
          <p:spPr>
            <a:xfrm>
              <a:off x="1461600" y="4716300"/>
              <a:ext cx="28375" cy="23850"/>
            </a:xfrm>
            <a:custGeom>
              <a:avLst/>
              <a:gdLst/>
              <a:ahLst/>
              <a:cxnLst/>
              <a:rect l="l" t="t" r="r" b="b"/>
              <a:pathLst>
                <a:path w="1135" h="954" extrusionOk="0">
                  <a:moveTo>
                    <a:pt x="476" y="0"/>
                  </a:moveTo>
                  <a:cubicBezTo>
                    <a:pt x="333" y="0"/>
                    <a:pt x="203" y="75"/>
                    <a:pt x="136" y="264"/>
                  </a:cubicBezTo>
                  <a:cubicBezTo>
                    <a:pt x="0" y="649"/>
                    <a:pt x="447" y="954"/>
                    <a:pt x="783" y="954"/>
                  </a:cubicBezTo>
                  <a:cubicBezTo>
                    <a:pt x="977" y="954"/>
                    <a:pt x="1134" y="851"/>
                    <a:pt x="1118" y="602"/>
                  </a:cubicBezTo>
                  <a:cubicBezTo>
                    <a:pt x="1118" y="580"/>
                    <a:pt x="1118" y="557"/>
                    <a:pt x="1106" y="535"/>
                  </a:cubicBezTo>
                  <a:cubicBezTo>
                    <a:pt x="1062" y="263"/>
                    <a:pt x="745" y="0"/>
                    <a:pt x="476"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57" name="Google Shape;357;p2"/>
            <p:cNvSpPr/>
            <p:nvPr/>
          </p:nvSpPr>
          <p:spPr>
            <a:xfrm>
              <a:off x="1455725" y="4600625"/>
              <a:ext cx="28400" cy="23900"/>
            </a:xfrm>
            <a:custGeom>
              <a:avLst/>
              <a:gdLst/>
              <a:ahLst/>
              <a:cxnLst/>
              <a:rect l="l" t="t" r="r" b="b"/>
              <a:pathLst>
                <a:path w="1136" h="956" extrusionOk="0">
                  <a:moveTo>
                    <a:pt x="483" y="1"/>
                  </a:moveTo>
                  <a:cubicBezTo>
                    <a:pt x="342" y="1"/>
                    <a:pt x="214" y="73"/>
                    <a:pt x="145" y="253"/>
                  </a:cubicBezTo>
                  <a:cubicBezTo>
                    <a:pt x="0" y="637"/>
                    <a:pt x="455" y="956"/>
                    <a:pt x="794" y="956"/>
                  </a:cubicBezTo>
                  <a:cubicBezTo>
                    <a:pt x="983" y="956"/>
                    <a:pt x="1135" y="857"/>
                    <a:pt x="1127" y="614"/>
                  </a:cubicBezTo>
                  <a:cubicBezTo>
                    <a:pt x="1127" y="592"/>
                    <a:pt x="1116" y="569"/>
                    <a:pt x="1116" y="547"/>
                  </a:cubicBezTo>
                  <a:cubicBezTo>
                    <a:pt x="1079" y="271"/>
                    <a:pt x="757" y="1"/>
                    <a:pt x="483"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58" name="Google Shape;358;p2"/>
            <p:cNvSpPr/>
            <p:nvPr/>
          </p:nvSpPr>
          <p:spPr>
            <a:xfrm>
              <a:off x="1497300" y="4673025"/>
              <a:ext cx="29750" cy="21275"/>
            </a:xfrm>
            <a:custGeom>
              <a:avLst/>
              <a:gdLst/>
              <a:ahLst/>
              <a:cxnLst/>
              <a:rect l="l" t="t" r="r" b="b"/>
              <a:pathLst>
                <a:path w="1190" h="851" extrusionOk="0">
                  <a:moveTo>
                    <a:pt x="415" y="0"/>
                  </a:moveTo>
                  <a:cubicBezTo>
                    <a:pt x="193" y="0"/>
                    <a:pt x="0" y="114"/>
                    <a:pt x="6" y="393"/>
                  </a:cubicBezTo>
                  <a:cubicBezTo>
                    <a:pt x="11" y="703"/>
                    <a:pt x="318" y="850"/>
                    <a:pt x="603" y="850"/>
                  </a:cubicBezTo>
                  <a:cubicBezTo>
                    <a:pt x="909" y="850"/>
                    <a:pt x="1190" y="680"/>
                    <a:pt x="1044" y="359"/>
                  </a:cubicBezTo>
                  <a:cubicBezTo>
                    <a:pt x="1033" y="347"/>
                    <a:pt x="1033" y="325"/>
                    <a:pt x="1010" y="302"/>
                  </a:cubicBezTo>
                  <a:cubicBezTo>
                    <a:pt x="901" y="120"/>
                    <a:pt x="643" y="0"/>
                    <a:pt x="415"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59" name="Google Shape;359;p2"/>
            <p:cNvSpPr/>
            <p:nvPr/>
          </p:nvSpPr>
          <p:spPr>
            <a:xfrm>
              <a:off x="1463425" y="4617025"/>
              <a:ext cx="29375" cy="21600"/>
            </a:xfrm>
            <a:custGeom>
              <a:avLst/>
              <a:gdLst/>
              <a:ahLst/>
              <a:cxnLst/>
              <a:rect l="l" t="t" r="r" b="b"/>
              <a:pathLst>
                <a:path w="1175" h="864" extrusionOk="0">
                  <a:moveTo>
                    <a:pt x="557" y="1"/>
                  </a:moveTo>
                  <a:cubicBezTo>
                    <a:pt x="263" y="1"/>
                    <a:pt x="1" y="161"/>
                    <a:pt x="131" y="477"/>
                  </a:cubicBezTo>
                  <a:cubicBezTo>
                    <a:pt x="142" y="489"/>
                    <a:pt x="153" y="511"/>
                    <a:pt x="165" y="534"/>
                  </a:cubicBezTo>
                  <a:cubicBezTo>
                    <a:pt x="266" y="730"/>
                    <a:pt x="536" y="863"/>
                    <a:pt x="770" y="863"/>
                  </a:cubicBezTo>
                  <a:cubicBezTo>
                    <a:pt x="981" y="863"/>
                    <a:pt x="1164" y="756"/>
                    <a:pt x="1169" y="489"/>
                  </a:cubicBezTo>
                  <a:cubicBezTo>
                    <a:pt x="1175" y="161"/>
                    <a:pt x="850" y="1"/>
                    <a:pt x="557"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60" name="Google Shape;360;p2"/>
            <p:cNvSpPr/>
            <p:nvPr/>
          </p:nvSpPr>
          <p:spPr>
            <a:xfrm>
              <a:off x="1565550" y="4614900"/>
              <a:ext cx="29900" cy="21300"/>
            </a:xfrm>
            <a:custGeom>
              <a:avLst/>
              <a:gdLst/>
              <a:ahLst/>
              <a:cxnLst/>
              <a:rect l="l" t="t" r="r" b="b"/>
              <a:pathLst>
                <a:path w="1196" h="852" extrusionOk="0">
                  <a:moveTo>
                    <a:pt x="421" y="1"/>
                  </a:moveTo>
                  <a:cubicBezTo>
                    <a:pt x="196" y="1"/>
                    <a:pt x="1" y="114"/>
                    <a:pt x="6" y="393"/>
                  </a:cubicBezTo>
                  <a:cubicBezTo>
                    <a:pt x="12" y="705"/>
                    <a:pt x="322" y="852"/>
                    <a:pt x="609" y="852"/>
                  </a:cubicBezTo>
                  <a:cubicBezTo>
                    <a:pt x="915" y="852"/>
                    <a:pt x="1196" y="685"/>
                    <a:pt x="1056" y="371"/>
                  </a:cubicBezTo>
                  <a:cubicBezTo>
                    <a:pt x="1045" y="348"/>
                    <a:pt x="1033" y="325"/>
                    <a:pt x="1022" y="303"/>
                  </a:cubicBezTo>
                  <a:cubicBezTo>
                    <a:pt x="914" y="120"/>
                    <a:pt x="652" y="1"/>
                    <a:pt x="421"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61" name="Google Shape;361;p2"/>
            <p:cNvSpPr/>
            <p:nvPr/>
          </p:nvSpPr>
          <p:spPr>
            <a:xfrm>
              <a:off x="1479100" y="4557925"/>
              <a:ext cx="29800" cy="27050"/>
            </a:xfrm>
            <a:custGeom>
              <a:avLst/>
              <a:gdLst/>
              <a:ahLst/>
              <a:cxnLst/>
              <a:rect l="l" t="t" r="r" b="b"/>
              <a:pathLst>
                <a:path w="1192" h="1082" extrusionOk="0">
                  <a:moveTo>
                    <a:pt x="723" y="0"/>
                  </a:moveTo>
                  <a:cubicBezTo>
                    <a:pt x="679" y="0"/>
                    <a:pt x="630" y="10"/>
                    <a:pt x="576" y="32"/>
                  </a:cubicBezTo>
                  <a:cubicBezTo>
                    <a:pt x="553" y="43"/>
                    <a:pt x="531" y="54"/>
                    <a:pt x="508" y="65"/>
                  </a:cubicBezTo>
                  <a:cubicBezTo>
                    <a:pt x="147" y="269"/>
                    <a:pt x="0" y="1070"/>
                    <a:pt x="564" y="1081"/>
                  </a:cubicBezTo>
                  <a:cubicBezTo>
                    <a:pt x="567" y="1081"/>
                    <a:pt x="570" y="1081"/>
                    <a:pt x="573" y="1081"/>
                  </a:cubicBezTo>
                  <a:cubicBezTo>
                    <a:pt x="1152" y="1081"/>
                    <a:pt x="1191" y="0"/>
                    <a:pt x="723"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62" name="Google Shape;362;p2"/>
            <p:cNvSpPr/>
            <p:nvPr/>
          </p:nvSpPr>
          <p:spPr>
            <a:xfrm>
              <a:off x="1610900" y="4701900"/>
              <a:ext cx="28375" cy="23975"/>
            </a:xfrm>
            <a:custGeom>
              <a:avLst/>
              <a:gdLst/>
              <a:ahLst/>
              <a:cxnLst/>
              <a:rect l="l" t="t" r="r" b="b"/>
              <a:pathLst>
                <a:path w="1135" h="959" extrusionOk="0">
                  <a:moveTo>
                    <a:pt x="480" y="1"/>
                  </a:moveTo>
                  <a:cubicBezTo>
                    <a:pt x="340" y="1"/>
                    <a:pt x="214" y="73"/>
                    <a:pt x="145" y="253"/>
                  </a:cubicBezTo>
                  <a:cubicBezTo>
                    <a:pt x="0" y="643"/>
                    <a:pt x="451" y="959"/>
                    <a:pt x="789" y="959"/>
                  </a:cubicBezTo>
                  <a:cubicBezTo>
                    <a:pt x="980" y="959"/>
                    <a:pt x="1135" y="858"/>
                    <a:pt x="1126" y="614"/>
                  </a:cubicBezTo>
                  <a:cubicBezTo>
                    <a:pt x="1126" y="592"/>
                    <a:pt x="1115" y="569"/>
                    <a:pt x="1115" y="547"/>
                  </a:cubicBezTo>
                  <a:cubicBezTo>
                    <a:pt x="1070" y="271"/>
                    <a:pt x="751" y="1"/>
                    <a:pt x="480"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63" name="Google Shape;363;p2"/>
            <p:cNvSpPr/>
            <p:nvPr/>
          </p:nvSpPr>
          <p:spPr>
            <a:xfrm>
              <a:off x="1594700" y="4687325"/>
              <a:ext cx="29975" cy="27050"/>
            </a:xfrm>
            <a:custGeom>
              <a:avLst/>
              <a:gdLst/>
              <a:ahLst/>
              <a:cxnLst/>
              <a:rect l="l" t="t" r="r" b="b"/>
              <a:pathLst>
                <a:path w="1199" h="1082" extrusionOk="0">
                  <a:moveTo>
                    <a:pt x="618" y="1"/>
                  </a:moveTo>
                  <a:cubicBezTo>
                    <a:pt x="46" y="1"/>
                    <a:pt x="1" y="1082"/>
                    <a:pt x="474" y="1082"/>
                  </a:cubicBezTo>
                  <a:cubicBezTo>
                    <a:pt x="519" y="1082"/>
                    <a:pt x="569" y="1072"/>
                    <a:pt x="623" y="1051"/>
                  </a:cubicBezTo>
                  <a:cubicBezTo>
                    <a:pt x="635" y="1039"/>
                    <a:pt x="657" y="1028"/>
                    <a:pt x="680" y="1017"/>
                  </a:cubicBezTo>
                  <a:cubicBezTo>
                    <a:pt x="1052" y="814"/>
                    <a:pt x="1199" y="24"/>
                    <a:pt x="635" y="1"/>
                  </a:cubicBezTo>
                  <a:cubicBezTo>
                    <a:pt x="629" y="1"/>
                    <a:pt x="624" y="1"/>
                    <a:pt x="618"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64" name="Google Shape;364;p2"/>
            <p:cNvSpPr/>
            <p:nvPr/>
          </p:nvSpPr>
          <p:spPr>
            <a:xfrm>
              <a:off x="1465125" y="4675275"/>
              <a:ext cx="29750" cy="21300"/>
            </a:xfrm>
            <a:custGeom>
              <a:avLst/>
              <a:gdLst/>
              <a:ahLst/>
              <a:cxnLst/>
              <a:rect l="l" t="t" r="r" b="b"/>
              <a:pathLst>
                <a:path w="1190" h="852" extrusionOk="0">
                  <a:moveTo>
                    <a:pt x="416" y="1"/>
                  </a:moveTo>
                  <a:cubicBezTo>
                    <a:pt x="193" y="1"/>
                    <a:pt x="1" y="114"/>
                    <a:pt x="6" y="393"/>
                  </a:cubicBezTo>
                  <a:cubicBezTo>
                    <a:pt x="12" y="704"/>
                    <a:pt x="322" y="852"/>
                    <a:pt x="608" y="852"/>
                  </a:cubicBezTo>
                  <a:cubicBezTo>
                    <a:pt x="912" y="852"/>
                    <a:pt x="1190" y="685"/>
                    <a:pt x="1044" y="370"/>
                  </a:cubicBezTo>
                  <a:cubicBezTo>
                    <a:pt x="1033" y="348"/>
                    <a:pt x="1022" y="325"/>
                    <a:pt x="1011" y="303"/>
                  </a:cubicBezTo>
                  <a:cubicBezTo>
                    <a:pt x="902" y="120"/>
                    <a:pt x="643" y="1"/>
                    <a:pt x="416"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65" name="Google Shape;365;p2"/>
            <p:cNvSpPr/>
            <p:nvPr/>
          </p:nvSpPr>
          <p:spPr>
            <a:xfrm>
              <a:off x="1608300" y="4729775"/>
              <a:ext cx="34950" cy="25925"/>
            </a:xfrm>
            <a:custGeom>
              <a:avLst/>
              <a:gdLst/>
              <a:ahLst/>
              <a:cxnLst/>
              <a:rect l="l" t="t" r="r" b="b"/>
              <a:pathLst>
                <a:path w="1398" h="1037" extrusionOk="0">
                  <a:moveTo>
                    <a:pt x="869" y="0"/>
                  </a:moveTo>
                  <a:cubicBezTo>
                    <a:pt x="845" y="0"/>
                    <a:pt x="818" y="2"/>
                    <a:pt x="790" y="7"/>
                  </a:cubicBezTo>
                  <a:lnTo>
                    <a:pt x="723" y="30"/>
                  </a:lnTo>
                  <a:cubicBezTo>
                    <a:pt x="316" y="142"/>
                    <a:pt x="0" y="887"/>
                    <a:pt x="553" y="1023"/>
                  </a:cubicBezTo>
                  <a:cubicBezTo>
                    <a:pt x="589" y="1032"/>
                    <a:pt x="624" y="1036"/>
                    <a:pt x="658" y="1036"/>
                  </a:cubicBezTo>
                  <a:cubicBezTo>
                    <a:pt x="1179" y="1036"/>
                    <a:pt x="1398" y="0"/>
                    <a:pt x="869"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66" name="Google Shape;366;p2"/>
            <p:cNvSpPr/>
            <p:nvPr/>
          </p:nvSpPr>
          <p:spPr>
            <a:xfrm>
              <a:off x="1493750" y="4619600"/>
              <a:ext cx="31075" cy="26675"/>
            </a:xfrm>
            <a:custGeom>
              <a:avLst/>
              <a:gdLst/>
              <a:ahLst/>
              <a:cxnLst/>
              <a:rect l="l" t="t" r="r" b="b"/>
              <a:pathLst>
                <a:path w="1243" h="1067" extrusionOk="0">
                  <a:moveTo>
                    <a:pt x="646" y="1"/>
                  </a:moveTo>
                  <a:cubicBezTo>
                    <a:pt x="83" y="1"/>
                    <a:pt x="0" y="1066"/>
                    <a:pt x="481" y="1066"/>
                  </a:cubicBezTo>
                  <a:cubicBezTo>
                    <a:pt x="524" y="1066"/>
                    <a:pt x="571" y="1058"/>
                    <a:pt x="622" y="1040"/>
                  </a:cubicBezTo>
                  <a:cubicBezTo>
                    <a:pt x="644" y="1029"/>
                    <a:pt x="655" y="1018"/>
                    <a:pt x="678" y="1018"/>
                  </a:cubicBezTo>
                  <a:cubicBezTo>
                    <a:pt x="1062" y="826"/>
                    <a:pt x="1242" y="36"/>
                    <a:pt x="678" y="2"/>
                  </a:cubicBezTo>
                  <a:cubicBezTo>
                    <a:pt x="667" y="1"/>
                    <a:pt x="656" y="1"/>
                    <a:pt x="646"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67" name="Google Shape;367;p2"/>
            <p:cNvSpPr/>
            <p:nvPr/>
          </p:nvSpPr>
          <p:spPr>
            <a:xfrm>
              <a:off x="1432550" y="4588100"/>
              <a:ext cx="30025" cy="27050"/>
            </a:xfrm>
            <a:custGeom>
              <a:avLst/>
              <a:gdLst/>
              <a:ahLst/>
              <a:cxnLst/>
              <a:rect l="l" t="t" r="r" b="b"/>
              <a:pathLst>
                <a:path w="1201" h="1082" extrusionOk="0">
                  <a:moveTo>
                    <a:pt x="726" y="1"/>
                  </a:moveTo>
                  <a:cubicBezTo>
                    <a:pt x="681" y="1"/>
                    <a:pt x="631" y="10"/>
                    <a:pt x="576" y="32"/>
                  </a:cubicBezTo>
                  <a:cubicBezTo>
                    <a:pt x="553" y="43"/>
                    <a:pt x="542" y="55"/>
                    <a:pt x="519" y="66"/>
                  </a:cubicBezTo>
                  <a:cubicBezTo>
                    <a:pt x="147" y="269"/>
                    <a:pt x="0" y="1059"/>
                    <a:pt x="565" y="1081"/>
                  </a:cubicBezTo>
                  <a:cubicBezTo>
                    <a:pt x="567" y="1081"/>
                    <a:pt x="570" y="1081"/>
                    <a:pt x="573" y="1081"/>
                  </a:cubicBezTo>
                  <a:cubicBezTo>
                    <a:pt x="1152" y="1081"/>
                    <a:pt x="1201" y="1"/>
                    <a:pt x="72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68" name="Google Shape;368;p2"/>
            <p:cNvSpPr/>
            <p:nvPr/>
          </p:nvSpPr>
          <p:spPr>
            <a:xfrm>
              <a:off x="1438225" y="4739700"/>
              <a:ext cx="29750" cy="21375"/>
            </a:xfrm>
            <a:custGeom>
              <a:avLst/>
              <a:gdLst/>
              <a:ahLst/>
              <a:cxnLst/>
              <a:rect l="l" t="t" r="r" b="b"/>
              <a:pathLst>
                <a:path w="1190" h="855" extrusionOk="0">
                  <a:moveTo>
                    <a:pt x="582" y="0"/>
                  </a:moveTo>
                  <a:cubicBezTo>
                    <a:pt x="278" y="0"/>
                    <a:pt x="0" y="170"/>
                    <a:pt x="146" y="490"/>
                  </a:cubicBezTo>
                  <a:cubicBezTo>
                    <a:pt x="157" y="513"/>
                    <a:pt x="157" y="535"/>
                    <a:pt x="180" y="547"/>
                  </a:cubicBezTo>
                  <a:cubicBezTo>
                    <a:pt x="289" y="732"/>
                    <a:pt x="553" y="854"/>
                    <a:pt x="783" y="854"/>
                  </a:cubicBezTo>
                  <a:cubicBezTo>
                    <a:pt x="1001" y="854"/>
                    <a:pt x="1189" y="743"/>
                    <a:pt x="1184" y="468"/>
                  </a:cubicBezTo>
                  <a:cubicBezTo>
                    <a:pt x="1178" y="151"/>
                    <a:pt x="868" y="0"/>
                    <a:pt x="582"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69" name="Google Shape;369;p2"/>
            <p:cNvSpPr/>
            <p:nvPr/>
          </p:nvSpPr>
          <p:spPr>
            <a:xfrm>
              <a:off x="1485500" y="4572725"/>
              <a:ext cx="37300" cy="21100"/>
            </a:xfrm>
            <a:custGeom>
              <a:avLst/>
              <a:gdLst/>
              <a:ahLst/>
              <a:cxnLst/>
              <a:rect l="l" t="t" r="r" b="b"/>
              <a:pathLst>
                <a:path w="1492" h="844" extrusionOk="0">
                  <a:moveTo>
                    <a:pt x="742" y="1"/>
                  </a:moveTo>
                  <a:cubicBezTo>
                    <a:pt x="386" y="1"/>
                    <a:pt x="1" y="240"/>
                    <a:pt x="196" y="613"/>
                  </a:cubicBezTo>
                  <a:cubicBezTo>
                    <a:pt x="283" y="778"/>
                    <a:pt x="438" y="844"/>
                    <a:pt x="604" y="844"/>
                  </a:cubicBezTo>
                  <a:cubicBezTo>
                    <a:pt x="1017" y="844"/>
                    <a:pt x="1491" y="434"/>
                    <a:pt x="1121" y="128"/>
                  </a:cubicBezTo>
                  <a:cubicBezTo>
                    <a:pt x="1098" y="117"/>
                    <a:pt x="1076" y="94"/>
                    <a:pt x="1064" y="83"/>
                  </a:cubicBezTo>
                  <a:cubicBezTo>
                    <a:pt x="975" y="27"/>
                    <a:pt x="860" y="1"/>
                    <a:pt x="742"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70" name="Google Shape;370;p2"/>
            <p:cNvSpPr/>
            <p:nvPr/>
          </p:nvSpPr>
          <p:spPr>
            <a:xfrm>
              <a:off x="1450325" y="4496900"/>
              <a:ext cx="37025" cy="25200"/>
            </a:xfrm>
            <a:custGeom>
              <a:avLst/>
              <a:gdLst/>
              <a:ahLst/>
              <a:cxnLst/>
              <a:rect l="l" t="t" r="r" b="b"/>
              <a:pathLst>
                <a:path w="1481" h="1008" extrusionOk="0">
                  <a:moveTo>
                    <a:pt x="904" y="0"/>
                  </a:moveTo>
                  <a:cubicBezTo>
                    <a:pt x="893" y="0"/>
                    <a:pt x="881" y="1"/>
                    <a:pt x="869" y="1"/>
                  </a:cubicBezTo>
                  <a:lnTo>
                    <a:pt x="801" y="13"/>
                  </a:lnTo>
                  <a:cubicBezTo>
                    <a:pt x="384" y="80"/>
                    <a:pt x="0" y="803"/>
                    <a:pt x="531" y="983"/>
                  </a:cubicBezTo>
                  <a:cubicBezTo>
                    <a:pt x="579" y="1000"/>
                    <a:pt x="626" y="1008"/>
                    <a:pt x="672" y="1008"/>
                  </a:cubicBezTo>
                  <a:cubicBezTo>
                    <a:pt x="1188" y="1008"/>
                    <a:pt x="1481" y="0"/>
                    <a:pt x="904"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71" name="Google Shape;371;p2"/>
            <p:cNvSpPr/>
            <p:nvPr/>
          </p:nvSpPr>
          <p:spPr>
            <a:xfrm>
              <a:off x="1487775" y="4509875"/>
              <a:ext cx="31125" cy="26725"/>
            </a:xfrm>
            <a:custGeom>
              <a:avLst/>
              <a:gdLst/>
              <a:ahLst/>
              <a:cxnLst/>
              <a:rect l="l" t="t" r="r" b="b"/>
              <a:pathLst>
                <a:path w="1245" h="1069" extrusionOk="0">
                  <a:moveTo>
                    <a:pt x="656" y="1"/>
                  </a:moveTo>
                  <a:cubicBezTo>
                    <a:pt x="88" y="1"/>
                    <a:pt x="1" y="1068"/>
                    <a:pt x="478" y="1068"/>
                  </a:cubicBezTo>
                  <a:cubicBezTo>
                    <a:pt x="522" y="1068"/>
                    <a:pt x="570" y="1059"/>
                    <a:pt x="624" y="1040"/>
                  </a:cubicBezTo>
                  <a:cubicBezTo>
                    <a:pt x="635" y="1028"/>
                    <a:pt x="658" y="1028"/>
                    <a:pt x="680" y="1017"/>
                  </a:cubicBezTo>
                  <a:cubicBezTo>
                    <a:pt x="1064" y="825"/>
                    <a:pt x="1244" y="35"/>
                    <a:pt x="680" y="1"/>
                  </a:cubicBezTo>
                  <a:cubicBezTo>
                    <a:pt x="672" y="1"/>
                    <a:pt x="664" y="1"/>
                    <a:pt x="65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72" name="Google Shape;372;p2"/>
            <p:cNvSpPr/>
            <p:nvPr/>
          </p:nvSpPr>
          <p:spPr>
            <a:xfrm>
              <a:off x="1562975" y="4726175"/>
              <a:ext cx="28850" cy="27800"/>
            </a:xfrm>
            <a:custGeom>
              <a:avLst/>
              <a:gdLst/>
              <a:ahLst/>
              <a:cxnLst/>
              <a:rect l="l" t="t" r="r" b="b"/>
              <a:pathLst>
                <a:path w="1154" h="1112" extrusionOk="0">
                  <a:moveTo>
                    <a:pt x="665" y="1"/>
                  </a:moveTo>
                  <a:cubicBezTo>
                    <a:pt x="619" y="1"/>
                    <a:pt x="570" y="9"/>
                    <a:pt x="516" y="27"/>
                  </a:cubicBezTo>
                  <a:cubicBezTo>
                    <a:pt x="1" y="199"/>
                    <a:pt x="243" y="1111"/>
                    <a:pt x="630" y="1111"/>
                  </a:cubicBezTo>
                  <a:cubicBezTo>
                    <a:pt x="701" y="1111"/>
                    <a:pt x="777" y="1080"/>
                    <a:pt x="854" y="1009"/>
                  </a:cubicBezTo>
                  <a:cubicBezTo>
                    <a:pt x="877" y="997"/>
                    <a:pt x="888" y="975"/>
                    <a:pt x="899" y="964"/>
                  </a:cubicBezTo>
                  <a:cubicBezTo>
                    <a:pt x="1153" y="679"/>
                    <a:pt x="1078" y="1"/>
                    <a:pt x="665"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73" name="Google Shape;373;p2"/>
            <p:cNvSpPr/>
            <p:nvPr/>
          </p:nvSpPr>
          <p:spPr>
            <a:xfrm>
              <a:off x="1563675" y="4663450"/>
              <a:ext cx="29700" cy="27725"/>
            </a:xfrm>
            <a:custGeom>
              <a:avLst/>
              <a:gdLst/>
              <a:ahLst/>
              <a:cxnLst/>
              <a:rect l="l" t="t" r="r" b="b"/>
              <a:pathLst>
                <a:path w="1188" h="1109" extrusionOk="0">
                  <a:moveTo>
                    <a:pt x="511" y="1"/>
                  </a:moveTo>
                  <a:cubicBezTo>
                    <a:pt x="433" y="1"/>
                    <a:pt x="352" y="37"/>
                    <a:pt x="273" y="121"/>
                  </a:cubicBezTo>
                  <a:cubicBezTo>
                    <a:pt x="251" y="132"/>
                    <a:pt x="239" y="155"/>
                    <a:pt x="228" y="166"/>
                  </a:cubicBezTo>
                  <a:cubicBezTo>
                    <a:pt x="0" y="464"/>
                    <a:pt x="129" y="1109"/>
                    <a:pt x="515" y="1109"/>
                  </a:cubicBezTo>
                  <a:cubicBezTo>
                    <a:pt x="569" y="1109"/>
                    <a:pt x="628" y="1096"/>
                    <a:pt x="691" y="1069"/>
                  </a:cubicBezTo>
                  <a:cubicBezTo>
                    <a:pt x="1187" y="854"/>
                    <a:pt x="891" y="1"/>
                    <a:pt x="511"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74" name="Google Shape;374;p2"/>
            <p:cNvSpPr/>
            <p:nvPr/>
          </p:nvSpPr>
          <p:spPr>
            <a:xfrm>
              <a:off x="1637625" y="4732700"/>
              <a:ext cx="29450" cy="27800"/>
            </a:xfrm>
            <a:custGeom>
              <a:avLst/>
              <a:gdLst/>
              <a:ahLst/>
              <a:cxnLst/>
              <a:rect l="l" t="t" r="r" b="b"/>
              <a:pathLst>
                <a:path w="1178" h="1112" extrusionOk="0">
                  <a:moveTo>
                    <a:pt x="661" y="1"/>
                  </a:moveTo>
                  <a:cubicBezTo>
                    <a:pt x="604" y="1"/>
                    <a:pt x="542" y="15"/>
                    <a:pt x="475" y="48"/>
                  </a:cubicBezTo>
                  <a:cubicBezTo>
                    <a:pt x="0" y="281"/>
                    <a:pt x="316" y="1111"/>
                    <a:pt x="688" y="1111"/>
                  </a:cubicBezTo>
                  <a:cubicBezTo>
                    <a:pt x="767" y="1111"/>
                    <a:pt x="849" y="1074"/>
                    <a:pt x="926" y="985"/>
                  </a:cubicBezTo>
                  <a:cubicBezTo>
                    <a:pt x="949" y="973"/>
                    <a:pt x="960" y="951"/>
                    <a:pt x="971" y="928"/>
                  </a:cubicBezTo>
                  <a:cubicBezTo>
                    <a:pt x="1177" y="634"/>
                    <a:pt x="1034" y="1"/>
                    <a:pt x="661"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75" name="Google Shape;375;p2"/>
            <p:cNvSpPr/>
            <p:nvPr/>
          </p:nvSpPr>
          <p:spPr>
            <a:xfrm>
              <a:off x="1428900" y="4424750"/>
              <a:ext cx="37450" cy="21075"/>
            </a:xfrm>
            <a:custGeom>
              <a:avLst/>
              <a:gdLst/>
              <a:ahLst/>
              <a:cxnLst/>
              <a:rect l="l" t="t" r="r" b="b"/>
              <a:pathLst>
                <a:path w="1498" h="843" extrusionOk="0">
                  <a:moveTo>
                    <a:pt x="734" y="0"/>
                  </a:moveTo>
                  <a:cubicBezTo>
                    <a:pt x="382" y="0"/>
                    <a:pt x="1" y="241"/>
                    <a:pt x="203" y="619"/>
                  </a:cubicBezTo>
                  <a:cubicBezTo>
                    <a:pt x="289" y="779"/>
                    <a:pt x="442" y="843"/>
                    <a:pt x="604" y="843"/>
                  </a:cubicBezTo>
                  <a:cubicBezTo>
                    <a:pt x="1018" y="843"/>
                    <a:pt x="1497" y="430"/>
                    <a:pt x="1117" y="123"/>
                  </a:cubicBezTo>
                  <a:lnTo>
                    <a:pt x="1060" y="89"/>
                  </a:lnTo>
                  <a:cubicBezTo>
                    <a:pt x="971" y="28"/>
                    <a:pt x="854" y="0"/>
                    <a:pt x="734"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76" name="Google Shape;376;p2"/>
            <p:cNvSpPr/>
            <p:nvPr/>
          </p:nvSpPr>
          <p:spPr>
            <a:xfrm>
              <a:off x="1451200" y="4545850"/>
              <a:ext cx="28875" cy="26975"/>
            </a:xfrm>
            <a:custGeom>
              <a:avLst/>
              <a:gdLst/>
              <a:ahLst/>
              <a:cxnLst/>
              <a:rect l="l" t="t" r="r" b="b"/>
              <a:pathLst>
                <a:path w="1155" h="1079" extrusionOk="0">
                  <a:moveTo>
                    <a:pt x="694" y="1"/>
                  </a:moveTo>
                  <a:cubicBezTo>
                    <a:pt x="645" y="1"/>
                    <a:pt x="590" y="13"/>
                    <a:pt x="529" y="41"/>
                  </a:cubicBezTo>
                  <a:cubicBezTo>
                    <a:pt x="507" y="52"/>
                    <a:pt x="496" y="63"/>
                    <a:pt x="473" y="75"/>
                  </a:cubicBezTo>
                  <a:cubicBezTo>
                    <a:pt x="114" y="287"/>
                    <a:pt x="1" y="1079"/>
                    <a:pt x="552" y="1079"/>
                  </a:cubicBezTo>
                  <a:cubicBezTo>
                    <a:pt x="555" y="1079"/>
                    <a:pt x="559" y="1079"/>
                    <a:pt x="563" y="1079"/>
                  </a:cubicBezTo>
                  <a:cubicBezTo>
                    <a:pt x="1144" y="1069"/>
                    <a:pt x="1154" y="1"/>
                    <a:pt x="694"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77" name="Google Shape;377;p2"/>
            <p:cNvSpPr/>
            <p:nvPr/>
          </p:nvSpPr>
          <p:spPr>
            <a:xfrm>
              <a:off x="1420725" y="4697875"/>
              <a:ext cx="29750" cy="21275"/>
            </a:xfrm>
            <a:custGeom>
              <a:avLst/>
              <a:gdLst/>
              <a:ahLst/>
              <a:cxnLst/>
              <a:rect l="l" t="t" r="r" b="b"/>
              <a:pathLst>
                <a:path w="1190" h="851" extrusionOk="0">
                  <a:moveTo>
                    <a:pt x="583" y="0"/>
                  </a:moveTo>
                  <a:cubicBezTo>
                    <a:pt x="278" y="0"/>
                    <a:pt x="1" y="168"/>
                    <a:pt x="146" y="482"/>
                  </a:cubicBezTo>
                  <a:cubicBezTo>
                    <a:pt x="157" y="504"/>
                    <a:pt x="169" y="527"/>
                    <a:pt x="180" y="538"/>
                  </a:cubicBezTo>
                  <a:cubicBezTo>
                    <a:pt x="289" y="728"/>
                    <a:pt x="550" y="850"/>
                    <a:pt x="779" y="850"/>
                  </a:cubicBezTo>
                  <a:cubicBezTo>
                    <a:pt x="999" y="850"/>
                    <a:pt x="1190" y="736"/>
                    <a:pt x="1184" y="459"/>
                  </a:cubicBezTo>
                  <a:cubicBezTo>
                    <a:pt x="1179" y="148"/>
                    <a:pt x="869" y="0"/>
                    <a:pt x="583"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78" name="Google Shape;378;p2"/>
            <p:cNvSpPr/>
            <p:nvPr/>
          </p:nvSpPr>
          <p:spPr>
            <a:xfrm>
              <a:off x="1500400" y="4720825"/>
              <a:ext cx="29500" cy="21400"/>
            </a:xfrm>
            <a:custGeom>
              <a:avLst/>
              <a:gdLst/>
              <a:ahLst/>
              <a:cxnLst/>
              <a:rect l="l" t="t" r="r" b="b"/>
              <a:pathLst>
                <a:path w="1180" h="856" extrusionOk="0">
                  <a:moveTo>
                    <a:pt x="409" y="0"/>
                  </a:moveTo>
                  <a:cubicBezTo>
                    <a:pt x="195" y="0"/>
                    <a:pt x="11" y="108"/>
                    <a:pt x="6" y="376"/>
                  </a:cubicBezTo>
                  <a:cubicBezTo>
                    <a:pt x="0" y="698"/>
                    <a:pt x="325" y="856"/>
                    <a:pt x="619" y="856"/>
                  </a:cubicBezTo>
                  <a:cubicBezTo>
                    <a:pt x="914" y="856"/>
                    <a:pt x="1179" y="698"/>
                    <a:pt x="1055" y="388"/>
                  </a:cubicBezTo>
                  <a:cubicBezTo>
                    <a:pt x="1044" y="365"/>
                    <a:pt x="1033" y="342"/>
                    <a:pt x="1021" y="320"/>
                  </a:cubicBezTo>
                  <a:cubicBezTo>
                    <a:pt x="915" y="131"/>
                    <a:pt x="644" y="0"/>
                    <a:pt x="409"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79" name="Google Shape;379;p2"/>
            <p:cNvSpPr/>
            <p:nvPr/>
          </p:nvSpPr>
          <p:spPr>
            <a:xfrm>
              <a:off x="1434275" y="4637600"/>
              <a:ext cx="31750" cy="20925"/>
            </a:xfrm>
            <a:custGeom>
              <a:avLst/>
              <a:gdLst/>
              <a:ahLst/>
              <a:cxnLst/>
              <a:rect l="l" t="t" r="r" b="b"/>
              <a:pathLst>
                <a:path w="1270" h="837" extrusionOk="0">
                  <a:moveTo>
                    <a:pt x="488" y="1"/>
                  </a:moveTo>
                  <a:cubicBezTo>
                    <a:pt x="231" y="1"/>
                    <a:pt x="1" y="133"/>
                    <a:pt x="44" y="444"/>
                  </a:cubicBezTo>
                  <a:cubicBezTo>
                    <a:pt x="78" y="717"/>
                    <a:pt x="340" y="837"/>
                    <a:pt x="598" y="837"/>
                  </a:cubicBezTo>
                  <a:cubicBezTo>
                    <a:pt x="937" y="837"/>
                    <a:pt x="1270" y="631"/>
                    <a:pt x="1071" y="298"/>
                  </a:cubicBezTo>
                  <a:cubicBezTo>
                    <a:pt x="1060" y="286"/>
                    <a:pt x="1048" y="264"/>
                    <a:pt x="1037" y="241"/>
                  </a:cubicBezTo>
                  <a:cubicBezTo>
                    <a:pt x="926" y="89"/>
                    <a:pt x="698" y="1"/>
                    <a:pt x="488"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80" name="Google Shape;380;p2"/>
            <p:cNvSpPr/>
            <p:nvPr/>
          </p:nvSpPr>
          <p:spPr>
            <a:xfrm>
              <a:off x="1415225" y="4609750"/>
              <a:ext cx="30050" cy="27050"/>
            </a:xfrm>
            <a:custGeom>
              <a:avLst/>
              <a:gdLst/>
              <a:ahLst/>
              <a:cxnLst/>
              <a:rect l="l" t="t" r="r" b="b"/>
              <a:pathLst>
                <a:path w="1202" h="1082" extrusionOk="0">
                  <a:moveTo>
                    <a:pt x="629" y="1"/>
                  </a:moveTo>
                  <a:cubicBezTo>
                    <a:pt x="49" y="1"/>
                    <a:pt x="1" y="1082"/>
                    <a:pt x="476" y="1082"/>
                  </a:cubicBezTo>
                  <a:cubicBezTo>
                    <a:pt x="521" y="1082"/>
                    <a:pt x="571" y="1072"/>
                    <a:pt x="626" y="1050"/>
                  </a:cubicBezTo>
                  <a:cubicBezTo>
                    <a:pt x="648" y="1039"/>
                    <a:pt x="671" y="1028"/>
                    <a:pt x="693" y="1017"/>
                  </a:cubicBezTo>
                  <a:cubicBezTo>
                    <a:pt x="1054" y="813"/>
                    <a:pt x="1201" y="12"/>
                    <a:pt x="637" y="1"/>
                  </a:cubicBezTo>
                  <a:cubicBezTo>
                    <a:pt x="634" y="1"/>
                    <a:pt x="631" y="1"/>
                    <a:pt x="629"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81" name="Google Shape;381;p2"/>
            <p:cNvSpPr/>
            <p:nvPr/>
          </p:nvSpPr>
          <p:spPr>
            <a:xfrm>
              <a:off x="1512925" y="4584850"/>
              <a:ext cx="28200" cy="23925"/>
            </a:xfrm>
            <a:custGeom>
              <a:avLst/>
              <a:gdLst/>
              <a:ahLst/>
              <a:cxnLst/>
              <a:rect l="l" t="t" r="r" b="b"/>
              <a:pathLst>
                <a:path w="1128" h="957" extrusionOk="0">
                  <a:moveTo>
                    <a:pt x="338" y="1"/>
                  </a:moveTo>
                  <a:cubicBezTo>
                    <a:pt x="150" y="1"/>
                    <a:pt x="1" y="100"/>
                    <a:pt x="13" y="343"/>
                  </a:cubicBezTo>
                  <a:cubicBezTo>
                    <a:pt x="13" y="365"/>
                    <a:pt x="13" y="388"/>
                    <a:pt x="13" y="410"/>
                  </a:cubicBezTo>
                  <a:cubicBezTo>
                    <a:pt x="57" y="686"/>
                    <a:pt x="377" y="956"/>
                    <a:pt x="648" y="956"/>
                  </a:cubicBezTo>
                  <a:cubicBezTo>
                    <a:pt x="787" y="956"/>
                    <a:pt x="914" y="884"/>
                    <a:pt x="983" y="704"/>
                  </a:cubicBezTo>
                  <a:cubicBezTo>
                    <a:pt x="1128" y="320"/>
                    <a:pt x="673" y="1"/>
                    <a:pt x="338"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82" name="Google Shape;382;p2"/>
            <p:cNvSpPr/>
            <p:nvPr/>
          </p:nvSpPr>
          <p:spPr>
            <a:xfrm>
              <a:off x="1545100" y="4630425"/>
              <a:ext cx="30050" cy="27050"/>
            </a:xfrm>
            <a:custGeom>
              <a:avLst/>
              <a:gdLst/>
              <a:ahLst/>
              <a:cxnLst/>
              <a:rect l="l" t="t" r="r" b="b"/>
              <a:pathLst>
                <a:path w="1202" h="1082" extrusionOk="0">
                  <a:moveTo>
                    <a:pt x="726" y="0"/>
                  </a:moveTo>
                  <a:cubicBezTo>
                    <a:pt x="681" y="0"/>
                    <a:pt x="631" y="10"/>
                    <a:pt x="576" y="32"/>
                  </a:cubicBezTo>
                  <a:cubicBezTo>
                    <a:pt x="554" y="43"/>
                    <a:pt x="542" y="54"/>
                    <a:pt x="520" y="65"/>
                  </a:cubicBezTo>
                  <a:cubicBezTo>
                    <a:pt x="147" y="269"/>
                    <a:pt x="1" y="1058"/>
                    <a:pt x="565" y="1081"/>
                  </a:cubicBezTo>
                  <a:cubicBezTo>
                    <a:pt x="568" y="1081"/>
                    <a:pt x="570" y="1081"/>
                    <a:pt x="573" y="1081"/>
                  </a:cubicBezTo>
                  <a:cubicBezTo>
                    <a:pt x="1153" y="1081"/>
                    <a:pt x="1201" y="0"/>
                    <a:pt x="726"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83" name="Google Shape;383;p2"/>
            <p:cNvSpPr/>
            <p:nvPr/>
          </p:nvSpPr>
          <p:spPr>
            <a:xfrm>
              <a:off x="1525525" y="4631250"/>
              <a:ext cx="29350" cy="21475"/>
            </a:xfrm>
            <a:custGeom>
              <a:avLst/>
              <a:gdLst/>
              <a:ahLst/>
              <a:cxnLst/>
              <a:rect l="l" t="t" r="r" b="b"/>
              <a:pathLst>
                <a:path w="1174" h="859" extrusionOk="0">
                  <a:moveTo>
                    <a:pt x="551" y="0"/>
                  </a:moveTo>
                  <a:cubicBezTo>
                    <a:pt x="260" y="0"/>
                    <a:pt x="0" y="158"/>
                    <a:pt x="129" y="473"/>
                  </a:cubicBezTo>
                  <a:cubicBezTo>
                    <a:pt x="141" y="484"/>
                    <a:pt x="152" y="506"/>
                    <a:pt x="163" y="529"/>
                  </a:cubicBezTo>
                  <a:cubicBezTo>
                    <a:pt x="264" y="725"/>
                    <a:pt x="534" y="859"/>
                    <a:pt x="769" y="859"/>
                  </a:cubicBezTo>
                  <a:cubicBezTo>
                    <a:pt x="980" y="859"/>
                    <a:pt x="1162" y="751"/>
                    <a:pt x="1167" y="484"/>
                  </a:cubicBezTo>
                  <a:cubicBezTo>
                    <a:pt x="1173" y="161"/>
                    <a:pt x="846" y="0"/>
                    <a:pt x="551"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84" name="Google Shape;384;p2"/>
            <p:cNvSpPr/>
            <p:nvPr/>
          </p:nvSpPr>
          <p:spPr>
            <a:xfrm>
              <a:off x="1534675" y="4660250"/>
              <a:ext cx="30025" cy="26825"/>
            </a:xfrm>
            <a:custGeom>
              <a:avLst/>
              <a:gdLst/>
              <a:ahLst/>
              <a:cxnLst/>
              <a:rect l="l" t="t" r="r" b="b"/>
              <a:pathLst>
                <a:path w="1201" h="1073" extrusionOk="0">
                  <a:moveTo>
                    <a:pt x="731" y="1"/>
                  </a:moveTo>
                  <a:cubicBezTo>
                    <a:pt x="685" y="1"/>
                    <a:pt x="633" y="11"/>
                    <a:pt x="576" y="35"/>
                  </a:cubicBezTo>
                  <a:cubicBezTo>
                    <a:pt x="553" y="46"/>
                    <a:pt x="531" y="46"/>
                    <a:pt x="508" y="69"/>
                  </a:cubicBezTo>
                  <a:cubicBezTo>
                    <a:pt x="147" y="260"/>
                    <a:pt x="0" y="1062"/>
                    <a:pt x="564" y="1073"/>
                  </a:cubicBezTo>
                  <a:cubicBezTo>
                    <a:pt x="567" y="1073"/>
                    <a:pt x="570" y="1073"/>
                    <a:pt x="573" y="1073"/>
                  </a:cubicBezTo>
                  <a:cubicBezTo>
                    <a:pt x="1150" y="1073"/>
                    <a:pt x="1200" y="1"/>
                    <a:pt x="731"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85" name="Google Shape;385;p2"/>
            <p:cNvSpPr/>
            <p:nvPr/>
          </p:nvSpPr>
          <p:spPr>
            <a:xfrm>
              <a:off x="1374300" y="4680750"/>
              <a:ext cx="29350" cy="21525"/>
            </a:xfrm>
            <a:custGeom>
              <a:avLst/>
              <a:gdLst/>
              <a:ahLst/>
              <a:cxnLst/>
              <a:rect l="l" t="t" r="r" b="b"/>
              <a:pathLst>
                <a:path w="1174" h="861" extrusionOk="0">
                  <a:moveTo>
                    <a:pt x="552" y="0"/>
                  </a:moveTo>
                  <a:cubicBezTo>
                    <a:pt x="260" y="0"/>
                    <a:pt x="1" y="158"/>
                    <a:pt x="130" y="467"/>
                  </a:cubicBezTo>
                  <a:cubicBezTo>
                    <a:pt x="141" y="490"/>
                    <a:pt x="152" y="512"/>
                    <a:pt x="164" y="535"/>
                  </a:cubicBezTo>
                  <a:cubicBezTo>
                    <a:pt x="265" y="726"/>
                    <a:pt x="538" y="861"/>
                    <a:pt x="774" y="861"/>
                  </a:cubicBezTo>
                  <a:cubicBezTo>
                    <a:pt x="983" y="861"/>
                    <a:pt x="1163" y="755"/>
                    <a:pt x="1168" y="490"/>
                  </a:cubicBezTo>
                  <a:cubicBezTo>
                    <a:pt x="1174" y="161"/>
                    <a:pt x="846" y="0"/>
                    <a:pt x="552"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86" name="Google Shape;386;p2"/>
            <p:cNvSpPr/>
            <p:nvPr/>
          </p:nvSpPr>
          <p:spPr>
            <a:xfrm>
              <a:off x="1422875" y="4565150"/>
              <a:ext cx="31125" cy="26675"/>
            </a:xfrm>
            <a:custGeom>
              <a:avLst/>
              <a:gdLst/>
              <a:ahLst/>
              <a:cxnLst/>
              <a:rect l="l" t="t" r="r" b="b"/>
              <a:pathLst>
                <a:path w="1245" h="1067" extrusionOk="0">
                  <a:moveTo>
                    <a:pt x="637" y="1"/>
                  </a:moveTo>
                  <a:cubicBezTo>
                    <a:pt x="74" y="1"/>
                    <a:pt x="1" y="1066"/>
                    <a:pt x="475" y="1066"/>
                  </a:cubicBezTo>
                  <a:cubicBezTo>
                    <a:pt x="517" y="1066"/>
                    <a:pt x="563" y="1058"/>
                    <a:pt x="613" y="1040"/>
                  </a:cubicBezTo>
                  <a:cubicBezTo>
                    <a:pt x="636" y="1029"/>
                    <a:pt x="658" y="1018"/>
                    <a:pt x="681" y="1006"/>
                  </a:cubicBezTo>
                  <a:cubicBezTo>
                    <a:pt x="1053" y="826"/>
                    <a:pt x="1245" y="36"/>
                    <a:pt x="669" y="2"/>
                  </a:cubicBezTo>
                  <a:cubicBezTo>
                    <a:pt x="659" y="1"/>
                    <a:pt x="648" y="1"/>
                    <a:pt x="637"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87" name="Google Shape;387;p2"/>
            <p:cNvSpPr/>
            <p:nvPr/>
          </p:nvSpPr>
          <p:spPr>
            <a:xfrm>
              <a:off x="1400950" y="4665825"/>
              <a:ext cx="37475" cy="20925"/>
            </a:xfrm>
            <a:custGeom>
              <a:avLst/>
              <a:gdLst/>
              <a:ahLst/>
              <a:cxnLst/>
              <a:rect l="l" t="t" r="r" b="b"/>
              <a:pathLst>
                <a:path w="1499" h="837" extrusionOk="0">
                  <a:moveTo>
                    <a:pt x="744" y="0"/>
                  </a:moveTo>
                  <a:cubicBezTo>
                    <a:pt x="389" y="0"/>
                    <a:pt x="0" y="240"/>
                    <a:pt x="204" y="613"/>
                  </a:cubicBezTo>
                  <a:cubicBezTo>
                    <a:pt x="290" y="772"/>
                    <a:pt x="442" y="836"/>
                    <a:pt x="605" y="836"/>
                  </a:cubicBezTo>
                  <a:cubicBezTo>
                    <a:pt x="1019" y="836"/>
                    <a:pt x="1498" y="424"/>
                    <a:pt x="1118" y="116"/>
                  </a:cubicBezTo>
                  <a:cubicBezTo>
                    <a:pt x="1106" y="105"/>
                    <a:pt x="1084" y="94"/>
                    <a:pt x="1061" y="83"/>
                  </a:cubicBezTo>
                  <a:cubicBezTo>
                    <a:pt x="974" y="27"/>
                    <a:pt x="861" y="0"/>
                    <a:pt x="744"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88" name="Google Shape;388;p2"/>
            <p:cNvSpPr/>
            <p:nvPr/>
          </p:nvSpPr>
          <p:spPr>
            <a:xfrm>
              <a:off x="1534950" y="4734175"/>
              <a:ext cx="30025" cy="26825"/>
            </a:xfrm>
            <a:custGeom>
              <a:avLst/>
              <a:gdLst/>
              <a:ahLst/>
              <a:cxnLst/>
              <a:rect l="l" t="t" r="r" b="b"/>
              <a:pathLst>
                <a:path w="1201" h="1073" extrusionOk="0">
                  <a:moveTo>
                    <a:pt x="732" y="0"/>
                  </a:moveTo>
                  <a:cubicBezTo>
                    <a:pt x="685" y="0"/>
                    <a:pt x="633" y="11"/>
                    <a:pt x="576" y="34"/>
                  </a:cubicBezTo>
                  <a:cubicBezTo>
                    <a:pt x="553" y="34"/>
                    <a:pt x="531" y="45"/>
                    <a:pt x="520" y="57"/>
                  </a:cubicBezTo>
                  <a:cubicBezTo>
                    <a:pt x="147" y="260"/>
                    <a:pt x="1" y="1061"/>
                    <a:pt x="565" y="1072"/>
                  </a:cubicBezTo>
                  <a:cubicBezTo>
                    <a:pt x="567" y="1072"/>
                    <a:pt x="570" y="1072"/>
                    <a:pt x="573" y="1072"/>
                  </a:cubicBezTo>
                  <a:cubicBezTo>
                    <a:pt x="1150" y="1072"/>
                    <a:pt x="1200" y="0"/>
                    <a:pt x="732"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89" name="Google Shape;389;p2"/>
            <p:cNvSpPr/>
            <p:nvPr/>
          </p:nvSpPr>
          <p:spPr>
            <a:xfrm>
              <a:off x="1372675" y="4624625"/>
              <a:ext cx="30050" cy="27550"/>
            </a:xfrm>
            <a:custGeom>
              <a:avLst/>
              <a:gdLst/>
              <a:ahLst/>
              <a:cxnLst/>
              <a:rect l="l" t="t" r="r" b="b"/>
              <a:pathLst>
                <a:path w="1202" h="1102" extrusionOk="0">
                  <a:moveTo>
                    <a:pt x="448" y="0"/>
                  </a:moveTo>
                  <a:cubicBezTo>
                    <a:pt x="352" y="0"/>
                    <a:pt x="259" y="51"/>
                    <a:pt x="184" y="173"/>
                  </a:cubicBezTo>
                  <a:cubicBezTo>
                    <a:pt x="172" y="185"/>
                    <a:pt x="161" y="207"/>
                    <a:pt x="150" y="230"/>
                  </a:cubicBezTo>
                  <a:cubicBezTo>
                    <a:pt x="1" y="546"/>
                    <a:pt x="213" y="1102"/>
                    <a:pt x="552" y="1102"/>
                  </a:cubicBezTo>
                  <a:cubicBezTo>
                    <a:pt x="624" y="1102"/>
                    <a:pt x="701" y="1077"/>
                    <a:pt x="782" y="1020"/>
                  </a:cubicBezTo>
                  <a:cubicBezTo>
                    <a:pt x="1201" y="725"/>
                    <a:pt x="809" y="0"/>
                    <a:pt x="44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0" name="Google Shape;390;p2"/>
            <p:cNvSpPr/>
            <p:nvPr/>
          </p:nvSpPr>
          <p:spPr>
            <a:xfrm>
              <a:off x="1496900" y="4647125"/>
              <a:ext cx="28875" cy="26975"/>
            </a:xfrm>
            <a:custGeom>
              <a:avLst/>
              <a:gdLst/>
              <a:ahLst/>
              <a:cxnLst/>
              <a:rect l="l" t="t" r="r" b="b"/>
              <a:pathLst>
                <a:path w="1155" h="1079" extrusionOk="0">
                  <a:moveTo>
                    <a:pt x="703" y="1"/>
                  </a:moveTo>
                  <a:cubicBezTo>
                    <a:pt x="654" y="1"/>
                    <a:pt x="600" y="13"/>
                    <a:pt x="541" y="41"/>
                  </a:cubicBezTo>
                  <a:cubicBezTo>
                    <a:pt x="518" y="52"/>
                    <a:pt x="496" y="63"/>
                    <a:pt x="473" y="75"/>
                  </a:cubicBezTo>
                  <a:cubicBezTo>
                    <a:pt x="115" y="287"/>
                    <a:pt x="1" y="1079"/>
                    <a:pt x="552" y="1079"/>
                  </a:cubicBezTo>
                  <a:cubicBezTo>
                    <a:pt x="555" y="1079"/>
                    <a:pt x="559" y="1079"/>
                    <a:pt x="563" y="1079"/>
                  </a:cubicBezTo>
                  <a:cubicBezTo>
                    <a:pt x="1144" y="1069"/>
                    <a:pt x="1154" y="1"/>
                    <a:pt x="703"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1" name="Google Shape;391;p2"/>
            <p:cNvSpPr/>
            <p:nvPr/>
          </p:nvSpPr>
          <p:spPr>
            <a:xfrm>
              <a:off x="1538625" y="4612075"/>
              <a:ext cx="30025" cy="27050"/>
            </a:xfrm>
            <a:custGeom>
              <a:avLst/>
              <a:gdLst/>
              <a:ahLst/>
              <a:cxnLst/>
              <a:rect l="l" t="t" r="r" b="b"/>
              <a:pathLst>
                <a:path w="1201" h="1082" extrusionOk="0">
                  <a:moveTo>
                    <a:pt x="726" y="1"/>
                  </a:moveTo>
                  <a:cubicBezTo>
                    <a:pt x="680" y="1"/>
                    <a:pt x="630" y="11"/>
                    <a:pt x="576" y="32"/>
                  </a:cubicBezTo>
                  <a:cubicBezTo>
                    <a:pt x="553" y="43"/>
                    <a:pt x="531" y="55"/>
                    <a:pt x="519" y="66"/>
                  </a:cubicBezTo>
                  <a:cubicBezTo>
                    <a:pt x="147" y="269"/>
                    <a:pt x="0" y="1059"/>
                    <a:pt x="564" y="1082"/>
                  </a:cubicBezTo>
                  <a:cubicBezTo>
                    <a:pt x="567" y="1082"/>
                    <a:pt x="570" y="1082"/>
                    <a:pt x="573" y="1082"/>
                  </a:cubicBezTo>
                  <a:cubicBezTo>
                    <a:pt x="1152" y="1082"/>
                    <a:pt x="1201" y="1"/>
                    <a:pt x="72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2" name="Google Shape;392;p2"/>
            <p:cNvSpPr/>
            <p:nvPr/>
          </p:nvSpPr>
          <p:spPr>
            <a:xfrm>
              <a:off x="1488900" y="4604350"/>
              <a:ext cx="37050" cy="25500"/>
            </a:xfrm>
            <a:custGeom>
              <a:avLst/>
              <a:gdLst/>
              <a:ahLst/>
              <a:cxnLst/>
              <a:rect l="l" t="t" r="r" b="b"/>
              <a:pathLst>
                <a:path w="1482" h="1020" extrusionOk="0">
                  <a:moveTo>
                    <a:pt x="811" y="0"/>
                  </a:moveTo>
                  <a:cubicBezTo>
                    <a:pt x="294" y="0"/>
                    <a:pt x="0" y="1019"/>
                    <a:pt x="578" y="1019"/>
                  </a:cubicBezTo>
                  <a:cubicBezTo>
                    <a:pt x="589" y="1019"/>
                    <a:pt x="601" y="1019"/>
                    <a:pt x="613" y="1018"/>
                  </a:cubicBezTo>
                  <a:cubicBezTo>
                    <a:pt x="635" y="1007"/>
                    <a:pt x="658" y="1007"/>
                    <a:pt x="680" y="1007"/>
                  </a:cubicBezTo>
                  <a:cubicBezTo>
                    <a:pt x="1086" y="928"/>
                    <a:pt x="1481" y="217"/>
                    <a:pt x="951" y="25"/>
                  </a:cubicBezTo>
                  <a:cubicBezTo>
                    <a:pt x="903" y="8"/>
                    <a:pt x="856" y="0"/>
                    <a:pt x="811"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3" name="Google Shape;393;p2"/>
            <p:cNvSpPr/>
            <p:nvPr/>
          </p:nvSpPr>
          <p:spPr>
            <a:xfrm>
              <a:off x="1441175" y="4466450"/>
              <a:ext cx="30050" cy="27050"/>
            </a:xfrm>
            <a:custGeom>
              <a:avLst/>
              <a:gdLst/>
              <a:ahLst/>
              <a:cxnLst/>
              <a:rect l="l" t="t" r="r" b="b"/>
              <a:pathLst>
                <a:path w="1202" h="1082" extrusionOk="0">
                  <a:moveTo>
                    <a:pt x="629" y="1"/>
                  </a:moveTo>
                  <a:cubicBezTo>
                    <a:pt x="49" y="1"/>
                    <a:pt x="1" y="1081"/>
                    <a:pt x="476" y="1081"/>
                  </a:cubicBezTo>
                  <a:cubicBezTo>
                    <a:pt x="521" y="1081"/>
                    <a:pt x="571" y="1072"/>
                    <a:pt x="626" y="1050"/>
                  </a:cubicBezTo>
                  <a:cubicBezTo>
                    <a:pt x="648" y="1039"/>
                    <a:pt x="671" y="1028"/>
                    <a:pt x="693" y="1016"/>
                  </a:cubicBezTo>
                  <a:cubicBezTo>
                    <a:pt x="1055" y="813"/>
                    <a:pt x="1201" y="23"/>
                    <a:pt x="637" y="1"/>
                  </a:cubicBezTo>
                  <a:cubicBezTo>
                    <a:pt x="634" y="1"/>
                    <a:pt x="632" y="1"/>
                    <a:pt x="629"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4" name="Google Shape;394;p2"/>
            <p:cNvSpPr/>
            <p:nvPr/>
          </p:nvSpPr>
          <p:spPr>
            <a:xfrm>
              <a:off x="1421275" y="4511425"/>
              <a:ext cx="31700" cy="20900"/>
            </a:xfrm>
            <a:custGeom>
              <a:avLst/>
              <a:gdLst/>
              <a:ahLst/>
              <a:cxnLst/>
              <a:rect l="l" t="t" r="r" b="b"/>
              <a:pathLst>
                <a:path w="1268" h="836" extrusionOk="0">
                  <a:moveTo>
                    <a:pt x="670" y="1"/>
                  </a:moveTo>
                  <a:cubicBezTo>
                    <a:pt x="332" y="1"/>
                    <a:pt x="1" y="206"/>
                    <a:pt x="192" y="537"/>
                  </a:cubicBezTo>
                  <a:cubicBezTo>
                    <a:pt x="214" y="560"/>
                    <a:pt x="226" y="571"/>
                    <a:pt x="237" y="594"/>
                  </a:cubicBezTo>
                  <a:cubicBezTo>
                    <a:pt x="349" y="747"/>
                    <a:pt x="576" y="835"/>
                    <a:pt x="786" y="835"/>
                  </a:cubicBezTo>
                  <a:cubicBezTo>
                    <a:pt x="1040" y="835"/>
                    <a:pt x="1267" y="705"/>
                    <a:pt x="1230" y="402"/>
                  </a:cubicBezTo>
                  <a:cubicBezTo>
                    <a:pt x="1196" y="122"/>
                    <a:pt x="931" y="1"/>
                    <a:pt x="670"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5" name="Google Shape;395;p2"/>
            <p:cNvSpPr/>
            <p:nvPr/>
          </p:nvSpPr>
          <p:spPr>
            <a:xfrm>
              <a:off x="1667550" y="4706275"/>
              <a:ext cx="29350" cy="21500"/>
            </a:xfrm>
            <a:custGeom>
              <a:avLst/>
              <a:gdLst/>
              <a:ahLst/>
              <a:cxnLst/>
              <a:rect l="l" t="t" r="r" b="b"/>
              <a:pathLst>
                <a:path w="1174" h="860" extrusionOk="0">
                  <a:moveTo>
                    <a:pt x="555" y="1"/>
                  </a:moveTo>
                  <a:cubicBezTo>
                    <a:pt x="263" y="1"/>
                    <a:pt x="1" y="159"/>
                    <a:pt x="124" y="473"/>
                  </a:cubicBezTo>
                  <a:cubicBezTo>
                    <a:pt x="135" y="496"/>
                    <a:pt x="147" y="507"/>
                    <a:pt x="158" y="530"/>
                  </a:cubicBezTo>
                  <a:cubicBezTo>
                    <a:pt x="265" y="726"/>
                    <a:pt x="535" y="859"/>
                    <a:pt x="768" y="859"/>
                  </a:cubicBezTo>
                  <a:cubicBezTo>
                    <a:pt x="977" y="859"/>
                    <a:pt x="1157" y="751"/>
                    <a:pt x="1162" y="484"/>
                  </a:cubicBezTo>
                  <a:cubicBezTo>
                    <a:pt x="1174" y="161"/>
                    <a:pt x="849" y="1"/>
                    <a:pt x="555"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6" name="Google Shape;396;p2"/>
            <p:cNvSpPr/>
            <p:nvPr/>
          </p:nvSpPr>
          <p:spPr>
            <a:xfrm>
              <a:off x="1451425" y="4528125"/>
              <a:ext cx="28375" cy="23800"/>
            </a:xfrm>
            <a:custGeom>
              <a:avLst/>
              <a:gdLst/>
              <a:ahLst/>
              <a:cxnLst/>
              <a:rect l="l" t="t" r="r" b="b"/>
              <a:pathLst>
                <a:path w="1135" h="952" extrusionOk="0">
                  <a:moveTo>
                    <a:pt x="474" y="0"/>
                  </a:moveTo>
                  <a:cubicBezTo>
                    <a:pt x="329" y="0"/>
                    <a:pt x="200" y="75"/>
                    <a:pt x="137" y="264"/>
                  </a:cubicBezTo>
                  <a:cubicBezTo>
                    <a:pt x="1" y="644"/>
                    <a:pt x="452" y="951"/>
                    <a:pt x="787" y="951"/>
                  </a:cubicBezTo>
                  <a:cubicBezTo>
                    <a:pt x="980" y="951"/>
                    <a:pt x="1135" y="850"/>
                    <a:pt x="1119" y="603"/>
                  </a:cubicBezTo>
                  <a:cubicBezTo>
                    <a:pt x="1119" y="580"/>
                    <a:pt x="1119" y="547"/>
                    <a:pt x="1107" y="524"/>
                  </a:cubicBezTo>
                  <a:cubicBezTo>
                    <a:pt x="1063" y="260"/>
                    <a:pt x="742" y="0"/>
                    <a:pt x="474"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7" name="Google Shape;397;p2"/>
            <p:cNvSpPr/>
            <p:nvPr/>
          </p:nvSpPr>
          <p:spPr>
            <a:xfrm>
              <a:off x="1599775" y="4641050"/>
              <a:ext cx="31125" cy="26650"/>
            </a:xfrm>
            <a:custGeom>
              <a:avLst/>
              <a:gdLst/>
              <a:ahLst/>
              <a:cxnLst/>
              <a:rect l="l" t="t" r="r" b="b"/>
              <a:pathLst>
                <a:path w="1245" h="1066" extrusionOk="0">
                  <a:moveTo>
                    <a:pt x="647" y="0"/>
                  </a:moveTo>
                  <a:cubicBezTo>
                    <a:pt x="74" y="0"/>
                    <a:pt x="0" y="1066"/>
                    <a:pt x="474" y="1066"/>
                  </a:cubicBezTo>
                  <a:cubicBezTo>
                    <a:pt x="516" y="1066"/>
                    <a:pt x="562" y="1058"/>
                    <a:pt x="612" y="1040"/>
                  </a:cubicBezTo>
                  <a:cubicBezTo>
                    <a:pt x="635" y="1028"/>
                    <a:pt x="657" y="1017"/>
                    <a:pt x="680" y="1017"/>
                  </a:cubicBezTo>
                  <a:cubicBezTo>
                    <a:pt x="1064" y="825"/>
                    <a:pt x="1244" y="35"/>
                    <a:pt x="680" y="2"/>
                  </a:cubicBezTo>
                  <a:cubicBezTo>
                    <a:pt x="669" y="1"/>
                    <a:pt x="658" y="0"/>
                    <a:pt x="647"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8" name="Google Shape;398;p2"/>
            <p:cNvSpPr/>
            <p:nvPr/>
          </p:nvSpPr>
          <p:spPr>
            <a:xfrm>
              <a:off x="1463275" y="4647625"/>
              <a:ext cx="30275" cy="27550"/>
            </a:xfrm>
            <a:custGeom>
              <a:avLst/>
              <a:gdLst/>
              <a:ahLst/>
              <a:cxnLst/>
              <a:rect l="l" t="t" r="r" b="b"/>
              <a:pathLst>
                <a:path w="1211" h="1102" extrusionOk="0">
                  <a:moveTo>
                    <a:pt x="451" y="1"/>
                  </a:moveTo>
                  <a:cubicBezTo>
                    <a:pt x="358" y="1"/>
                    <a:pt x="267" y="50"/>
                    <a:pt x="193" y="167"/>
                  </a:cubicBezTo>
                  <a:cubicBezTo>
                    <a:pt x="182" y="190"/>
                    <a:pt x="171" y="201"/>
                    <a:pt x="159" y="224"/>
                  </a:cubicBezTo>
                  <a:cubicBezTo>
                    <a:pt x="0" y="542"/>
                    <a:pt x="214" y="1102"/>
                    <a:pt x="556" y="1102"/>
                  </a:cubicBezTo>
                  <a:cubicBezTo>
                    <a:pt x="626" y="1102"/>
                    <a:pt x="701" y="1079"/>
                    <a:pt x="780" y="1025"/>
                  </a:cubicBezTo>
                  <a:cubicBezTo>
                    <a:pt x="1211" y="738"/>
                    <a:pt x="813" y="1"/>
                    <a:pt x="451"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9" name="Google Shape;399;p2"/>
            <p:cNvSpPr/>
            <p:nvPr/>
          </p:nvSpPr>
          <p:spPr>
            <a:xfrm>
              <a:off x="1532825" y="4587700"/>
              <a:ext cx="29250" cy="21925"/>
            </a:xfrm>
            <a:custGeom>
              <a:avLst/>
              <a:gdLst/>
              <a:ahLst/>
              <a:cxnLst/>
              <a:rect l="l" t="t" r="r" b="b"/>
              <a:pathLst>
                <a:path w="1170" h="877" extrusionOk="0">
                  <a:moveTo>
                    <a:pt x="518" y="0"/>
                  </a:moveTo>
                  <a:cubicBezTo>
                    <a:pt x="241" y="0"/>
                    <a:pt x="1" y="148"/>
                    <a:pt x="108" y="454"/>
                  </a:cubicBezTo>
                  <a:cubicBezTo>
                    <a:pt x="119" y="477"/>
                    <a:pt x="131" y="499"/>
                    <a:pt x="142" y="522"/>
                  </a:cubicBezTo>
                  <a:cubicBezTo>
                    <a:pt x="241" y="727"/>
                    <a:pt x="525" y="877"/>
                    <a:pt x="765" y="877"/>
                  </a:cubicBezTo>
                  <a:cubicBezTo>
                    <a:pt x="962" y="877"/>
                    <a:pt x="1131" y="776"/>
                    <a:pt x="1146" y="522"/>
                  </a:cubicBezTo>
                  <a:cubicBezTo>
                    <a:pt x="1170" y="179"/>
                    <a:pt x="822" y="0"/>
                    <a:pt x="51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00" name="Google Shape;400;p2"/>
            <p:cNvSpPr/>
            <p:nvPr/>
          </p:nvSpPr>
          <p:spPr>
            <a:xfrm>
              <a:off x="1516775" y="4531375"/>
              <a:ext cx="30125" cy="27450"/>
            </a:xfrm>
            <a:custGeom>
              <a:avLst/>
              <a:gdLst/>
              <a:ahLst/>
              <a:cxnLst/>
              <a:rect l="l" t="t" r="r" b="b"/>
              <a:pathLst>
                <a:path w="1205" h="1098" extrusionOk="0">
                  <a:moveTo>
                    <a:pt x="651" y="1"/>
                  </a:moveTo>
                  <a:cubicBezTo>
                    <a:pt x="580" y="1"/>
                    <a:pt x="503" y="24"/>
                    <a:pt x="423" y="78"/>
                  </a:cubicBezTo>
                  <a:cubicBezTo>
                    <a:pt x="0" y="366"/>
                    <a:pt x="402" y="1098"/>
                    <a:pt x="765" y="1098"/>
                  </a:cubicBezTo>
                  <a:cubicBezTo>
                    <a:pt x="857" y="1098"/>
                    <a:pt x="948" y="1050"/>
                    <a:pt x="1021" y="936"/>
                  </a:cubicBezTo>
                  <a:cubicBezTo>
                    <a:pt x="1032" y="913"/>
                    <a:pt x="1043" y="890"/>
                    <a:pt x="1055" y="879"/>
                  </a:cubicBezTo>
                  <a:cubicBezTo>
                    <a:pt x="1205" y="561"/>
                    <a:pt x="997" y="1"/>
                    <a:pt x="651"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01" name="Google Shape;401;p2"/>
            <p:cNvSpPr/>
            <p:nvPr/>
          </p:nvSpPr>
          <p:spPr>
            <a:xfrm>
              <a:off x="1394925" y="4558700"/>
              <a:ext cx="30025" cy="27050"/>
            </a:xfrm>
            <a:custGeom>
              <a:avLst/>
              <a:gdLst/>
              <a:ahLst/>
              <a:cxnLst/>
              <a:rect l="l" t="t" r="r" b="b"/>
              <a:pathLst>
                <a:path w="1201" h="1082" extrusionOk="0">
                  <a:moveTo>
                    <a:pt x="628" y="1"/>
                  </a:moveTo>
                  <a:cubicBezTo>
                    <a:pt x="49" y="1"/>
                    <a:pt x="0" y="1081"/>
                    <a:pt x="475" y="1081"/>
                  </a:cubicBezTo>
                  <a:cubicBezTo>
                    <a:pt x="520" y="1081"/>
                    <a:pt x="570" y="1072"/>
                    <a:pt x="625" y="1050"/>
                  </a:cubicBezTo>
                  <a:cubicBezTo>
                    <a:pt x="648" y="1039"/>
                    <a:pt x="659" y="1027"/>
                    <a:pt x="682" y="1016"/>
                  </a:cubicBezTo>
                  <a:cubicBezTo>
                    <a:pt x="1054" y="813"/>
                    <a:pt x="1201" y="23"/>
                    <a:pt x="636" y="1"/>
                  </a:cubicBezTo>
                  <a:cubicBezTo>
                    <a:pt x="634" y="1"/>
                    <a:pt x="631" y="1"/>
                    <a:pt x="628"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02" name="Google Shape;402;p2"/>
            <p:cNvSpPr/>
            <p:nvPr/>
          </p:nvSpPr>
          <p:spPr>
            <a:xfrm>
              <a:off x="2948575" y="3904500"/>
              <a:ext cx="83250" cy="83525"/>
            </a:xfrm>
            <a:custGeom>
              <a:avLst/>
              <a:gdLst/>
              <a:ahLst/>
              <a:cxnLst/>
              <a:rect l="l" t="t" r="r" b="b"/>
              <a:pathLst>
                <a:path w="3330" h="3341" extrusionOk="0">
                  <a:moveTo>
                    <a:pt x="305" y="1"/>
                  </a:moveTo>
                  <a:cubicBezTo>
                    <a:pt x="215" y="125"/>
                    <a:pt x="159" y="226"/>
                    <a:pt x="1" y="260"/>
                  </a:cubicBezTo>
                  <a:cubicBezTo>
                    <a:pt x="937" y="1140"/>
                    <a:pt x="1219" y="1772"/>
                    <a:pt x="1885" y="2393"/>
                  </a:cubicBezTo>
                  <a:cubicBezTo>
                    <a:pt x="2133" y="2619"/>
                    <a:pt x="2664" y="2946"/>
                    <a:pt x="2664" y="3341"/>
                  </a:cubicBezTo>
                  <a:lnTo>
                    <a:pt x="3330" y="2856"/>
                  </a:lnTo>
                  <a:cubicBezTo>
                    <a:pt x="2167" y="2066"/>
                    <a:pt x="1253" y="1084"/>
                    <a:pt x="305" y="1"/>
                  </a:cubicBezTo>
                  <a:close/>
                </a:path>
              </a:pathLst>
            </a:custGeom>
            <a:solidFill>
              <a:srgbClr val="A5B57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03" name="Google Shape;403;p2"/>
            <p:cNvSpPr/>
            <p:nvPr/>
          </p:nvSpPr>
          <p:spPr>
            <a:xfrm>
              <a:off x="2558150" y="3781800"/>
              <a:ext cx="412450" cy="137400"/>
            </a:xfrm>
            <a:custGeom>
              <a:avLst/>
              <a:gdLst/>
              <a:ahLst/>
              <a:cxnLst/>
              <a:rect l="l" t="t" r="r" b="b"/>
              <a:pathLst>
                <a:path w="16498" h="5496" extrusionOk="0">
                  <a:moveTo>
                    <a:pt x="5101" y="1"/>
                  </a:moveTo>
                  <a:cubicBezTo>
                    <a:pt x="4898" y="1"/>
                    <a:pt x="4694" y="4"/>
                    <a:pt x="4491" y="11"/>
                  </a:cubicBezTo>
                  <a:cubicBezTo>
                    <a:pt x="2833" y="79"/>
                    <a:pt x="598" y="677"/>
                    <a:pt x="0" y="2505"/>
                  </a:cubicBezTo>
                  <a:cubicBezTo>
                    <a:pt x="567" y="1938"/>
                    <a:pt x="1345" y="1624"/>
                    <a:pt x="2151" y="1624"/>
                  </a:cubicBezTo>
                  <a:cubicBezTo>
                    <a:pt x="2179" y="1624"/>
                    <a:pt x="2207" y="1624"/>
                    <a:pt x="2235" y="1625"/>
                  </a:cubicBezTo>
                  <a:cubicBezTo>
                    <a:pt x="3645" y="1693"/>
                    <a:pt x="5033" y="2415"/>
                    <a:pt x="6376" y="2708"/>
                  </a:cubicBezTo>
                  <a:cubicBezTo>
                    <a:pt x="7696" y="3013"/>
                    <a:pt x="8960" y="3555"/>
                    <a:pt x="10280" y="3859"/>
                  </a:cubicBezTo>
                  <a:cubicBezTo>
                    <a:pt x="11476" y="4119"/>
                    <a:pt x="12797" y="4412"/>
                    <a:pt x="13981" y="4875"/>
                  </a:cubicBezTo>
                  <a:cubicBezTo>
                    <a:pt x="14704" y="5134"/>
                    <a:pt x="15584" y="5462"/>
                    <a:pt x="16374" y="5462"/>
                  </a:cubicBezTo>
                  <a:lnTo>
                    <a:pt x="16498" y="5495"/>
                  </a:lnTo>
                  <a:cubicBezTo>
                    <a:pt x="16498" y="5462"/>
                    <a:pt x="16464" y="5428"/>
                    <a:pt x="16464" y="5394"/>
                  </a:cubicBezTo>
                  <a:cubicBezTo>
                    <a:pt x="15527" y="2776"/>
                    <a:pt x="12921" y="1230"/>
                    <a:pt x="10371" y="643"/>
                  </a:cubicBezTo>
                  <a:cubicBezTo>
                    <a:pt x="8649" y="259"/>
                    <a:pt x="6874" y="1"/>
                    <a:pt x="5101" y="1"/>
                  </a:cubicBezTo>
                  <a:close/>
                </a:path>
              </a:pathLst>
            </a:custGeom>
            <a:solidFill>
              <a:srgbClr val="96BD6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04" name="Google Shape;404;p2"/>
            <p:cNvSpPr/>
            <p:nvPr/>
          </p:nvSpPr>
          <p:spPr>
            <a:xfrm>
              <a:off x="2596500" y="3806325"/>
              <a:ext cx="371850" cy="108925"/>
            </a:xfrm>
            <a:custGeom>
              <a:avLst/>
              <a:gdLst/>
              <a:ahLst/>
              <a:cxnLst/>
              <a:rect l="l" t="t" r="r" b="b"/>
              <a:pathLst>
                <a:path w="14874" h="4357" extrusionOk="0">
                  <a:moveTo>
                    <a:pt x="2427" y="1"/>
                  </a:moveTo>
                  <a:cubicBezTo>
                    <a:pt x="2055" y="35"/>
                    <a:pt x="1716" y="68"/>
                    <a:pt x="1412" y="102"/>
                  </a:cubicBezTo>
                  <a:cubicBezTo>
                    <a:pt x="1163" y="136"/>
                    <a:pt x="904" y="193"/>
                    <a:pt x="655" y="272"/>
                  </a:cubicBezTo>
                  <a:lnTo>
                    <a:pt x="1" y="452"/>
                  </a:lnTo>
                  <a:lnTo>
                    <a:pt x="667" y="317"/>
                  </a:lnTo>
                  <a:cubicBezTo>
                    <a:pt x="915" y="249"/>
                    <a:pt x="1175" y="215"/>
                    <a:pt x="1434" y="204"/>
                  </a:cubicBezTo>
                  <a:lnTo>
                    <a:pt x="2427" y="147"/>
                  </a:lnTo>
                  <a:lnTo>
                    <a:pt x="3612" y="215"/>
                  </a:lnTo>
                  <a:cubicBezTo>
                    <a:pt x="4029" y="272"/>
                    <a:pt x="4470" y="351"/>
                    <a:pt x="4921" y="418"/>
                  </a:cubicBezTo>
                  <a:cubicBezTo>
                    <a:pt x="5372" y="520"/>
                    <a:pt x="5835" y="599"/>
                    <a:pt x="6298" y="734"/>
                  </a:cubicBezTo>
                  <a:cubicBezTo>
                    <a:pt x="6772" y="881"/>
                    <a:pt x="7245" y="994"/>
                    <a:pt x="7708" y="1163"/>
                  </a:cubicBezTo>
                  <a:cubicBezTo>
                    <a:pt x="8656" y="1456"/>
                    <a:pt x="9581" y="1772"/>
                    <a:pt x="10450" y="2100"/>
                  </a:cubicBezTo>
                  <a:cubicBezTo>
                    <a:pt x="10879" y="2280"/>
                    <a:pt x="11319" y="2393"/>
                    <a:pt x="11691" y="2585"/>
                  </a:cubicBezTo>
                  <a:lnTo>
                    <a:pt x="12763" y="3093"/>
                  </a:lnTo>
                  <a:cubicBezTo>
                    <a:pt x="13068" y="3228"/>
                    <a:pt x="13361" y="3386"/>
                    <a:pt x="13644" y="3555"/>
                  </a:cubicBezTo>
                  <a:cubicBezTo>
                    <a:pt x="13903" y="3713"/>
                    <a:pt x="14129" y="3849"/>
                    <a:pt x="14309" y="3973"/>
                  </a:cubicBezTo>
                  <a:cubicBezTo>
                    <a:pt x="14501" y="4086"/>
                    <a:pt x="14693" y="4210"/>
                    <a:pt x="14874" y="4356"/>
                  </a:cubicBezTo>
                  <a:cubicBezTo>
                    <a:pt x="14704" y="4198"/>
                    <a:pt x="14524" y="4063"/>
                    <a:pt x="14343" y="3928"/>
                  </a:cubicBezTo>
                  <a:cubicBezTo>
                    <a:pt x="14174" y="3792"/>
                    <a:pt x="13948" y="3646"/>
                    <a:pt x="13711" y="3476"/>
                  </a:cubicBezTo>
                  <a:cubicBezTo>
                    <a:pt x="13429" y="3273"/>
                    <a:pt x="13147" y="3104"/>
                    <a:pt x="12842" y="2946"/>
                  </a:cubicBezTo>
                  <a:lnTo>
                    <a:pt x="11770" y="2393"/>
                  </a:lnTo>
                  <a:cubicBezTo>
                    <a:pt x="11375" y="2201"/>
                    <a:pt x="10958" y="2021"/>
                    <a:pt x="10540" y="1874"/>
                  </a:cubicBezTo>
                  <a:cubicBezTo>
                    <a:pt x="9683" y="1535"/>
                    <a:pt x="8746" y="1197"/>
                    <a:pt x="7798" y="892"/>
                  </a:cubicBezTo>
                  <a:cubicBezTo>
                    <a:pt x="7336" y="734"/>
                    <a:pt x="6862" y="610"/>
                    <a:pt x="6377" y="486"/>
                  </a:cubicBezTo>
                  <a:cubicBezTo>
                    <a:pt x="5903" y="362"/>
                    <a:pt x="5429" y="283"/>
                    <a:pt x="4966" y="181"/>
                  </a:cubicBezTo>
                  <a:cubicBezTo>
                    <a:pt x="4503" y="114"/>
                    <a:pt x="4063" y="57"/>
                    <a:pt x="3634" y="23"/>
                  </a:cubicBezTo>
                  <a:lnTo>
                    <a:pt x="2427" y="1"/>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05" name="Google Shape;405;p2"/>
            <p:cNvSpPr/>
            <p:nvPr/>
          </p:nvSpPr>
          <p:spPr>
            <a:xfrm>
              <a:off x="2716975" y="3788000"/>
              <a:ext cx="35575" cy="31900"/>
            </a:xfrm>
            <a:custGeom>
              <a:avLst/>
              <a:gdLst/>
              <a:ahLst/>
              <a:cxnLst/>
              <a:rect l="l" t="t" r="r" b="b"/>
              <a:pathLst>
                <a:path w="1423" h="1276" extrusionOk="0">
                  <a:moveTo>
                    <a:pt x="12" y="0"/>
                  </a:moveTo>
                  <a:lnTo>
                    <a:pt x="0" y="23"/>
                  </a:lnTo>
                  <a:cubicBezTo>
                    <a:pt x="0" y="23"/>
                    <a:pt x="79" y="102"/>
                    <a:pt x="215" y="237"/>
                  </a:cubicBezTo>
                  <a:cubicBezTo>
                    <a:pt x="361" y="361"/>
                    <a:pt x="553" y="497"/>
                    <a:pt x="734" y="643"/>
                  </a:cubicBezTo>
                  <a:cubicBezTo>
                    <a:pt x="824" y="722"/>
                    <a:pt x="903" y="790"/>
                    <a:pt x="982" y="880"/>
                  </a:cubicBezTo>
                  <a:cubicBezTo>
                    <a:pt x="1061" y="948"/>
                    <a:pt x="1129" y="1005"/>
                    <a:pt x="1185" y="1061"/>
                  </a:cubicBezTo>
                  <a:cubicBezTo>
                    <a:pt x="1219" y="1084"/>
                    <a:pt x="1242" y="1117"/>
                    <a:pt x="1264" y="1151"/>
                  </a:cubicBezTo>
                  <a:cubicBezTo>
                    <a:pt x="1287" y="1174"/>
                    <a:pt x="1309" y="1196"/>
                    <a:pt x="1321" y="1219"/>
                  </a:cubicBezTo>
                  <a:cubicBezTo>
                    <a:pt x="1366" y="1253"/>
                    <a:pt x="1388" y="1275"/>
                    <a:pt x="1388" y="1275"/>
                  </a:cubicBezTo>
                  <a:lnTo>
                    <a:pt x="1422" y="1275"/>
                  </a:lnTo>
                  <a:cubicBezTo>
                    <a:pt x="1422" y="1253"/>
                    <a:pt x="1422" y="1219"/>
                    <a:pt x="1422" y="1196"/>
                  </a:cubicBezTo>
                  <a:cubicBezTo>
                    <a:pt x="1422" y="1106"/>
                    <a:pt x="1411" y="1027"/>
                    <a:pt x="1377" y="948"/>
                  </a:cubicBezTo>
                  <a:cubicBezTo>
                    <a:pt x="1332" y="847"/>
                    <a:pt x="1264" y="745"/>
                    <a:pt x="1174" y="666"/>
                  </a:cubicBezTo>
                  <a:cubicBezTo>
                    <a:pt x="1084" y="587"/>
                    <a:pt x="982" y="519"/>
                    <a:pt x="869" y="463"/>
                  </a:cubicBezTo>
                  <a:cubicBezTo>
                    <a:pt x="655" y="339"/>
                    <a:pt x="440" y="237"/>
                    <a:pt x="271" y="158"/>
                  </a:cubicBezTo>
                  <a:cubicBezTo>
                    <a:pt x="113" y="68"/>
                    <a:pt x="12" y="0"/>
                    <a:pt x="12" y="0"/>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06" name="Google Shape;406;p2"/>
            <p:cNvSpPr/>
            <p:nvPr/>
          </p:nvSpPr>
          <p:spPr>
            <a:xfrm>
              <a:off x="2671275" y="3816775"/>
              <a:ext cx="60675" cy="9325"/>
            </a:xfrm>
            <a:custGeom>
              <a:avLst/>
              <a:gdLst/>
              <a:ahLst/>
              <a:cxnLst/>
              <a:rect l="l" t="t" r="r" b="b"/>
              <a:pathLst>
                <a:path w="2427" h="373" extrusionOk="0">
                  <a:moveTo>
                    <a:pt x="2314" y="0"/>
                  </a:moveTo>
                  <a:cubicBezTo>
                    <a:pt x="2235" y="0"/>
                    <a:pt x="2144" y="0"/>
                    <a:pt x="2031" y="23"/>
                  </a:cubicBezTo>
                  <a:cubicBezTo>
                    <a:pt x="1919" y="34"/>
                    <a:pt x="1783" y="34"/>
                    <a:pt x="1648" y="68"/>
                  </a:cubicBezTo>
                  <a:cubicBezTo>
                    <a:pt x="1512" y="102"/>
                    <a:pt x="1366" y="124"/>
                    <a:pt x="1208" y="147"/>
                  </a:cubicBezTo>
                  <a:cubicBezTo>
                    <a:pt x="1033" y="169"/>
                    <a:pt x="858" y="181"/>
                    <a:pt x="680" y="181"/>
                  </a:cubicBezTo>
                  <a:cubicBezTo>
                    <a:pt x="582" y="181"/>
                    <a:pt x="484" y="178"/>
                    <a:pt x="384" y="170"/>
                  </a:cubicBezTo>
                  <a:cubicBezTo>
                    <a:pt x="294" y="170"/>
                    <a:pt x="192" y="158"/>
                    <a:pt x="102" y="136"/>
                  </a:cubicBezTo>
                  <a:cubicBezTo>
                    <a:pt x="45" y="113"/>
                    <a:pt x="0" y="113"/>
                    <a:pt x="0" y="113"/>
                  </a:cubicBezTo>
                  <a:lnTo>
                    <a:pt x="0" y="147"/>
                  </a:lnTo>
                  <a:lnTo>
                    <a:pt x="102" y="181"/>
                  </a:lnTo>
                  <a:cubicBezTo>
                    <a:pt x="192" y="215"/>
                    <a:pt x="282" y="249"/>
                    <a:pt x="373" y="271"/>
                  </a:cubicBezTo>
                  <a:cubicBezTo>
                    <a:pt x="655" y="339"/>
                    <a:pt x="937" y="373"/>
                    <a:pt x="1230" y="373"/>
                  </a:cubicBezTo>
                  <a:cubicBezTo>
                    <a:pt x="1388" y="373"/>
                    <a:pt x="1546" y="373"/>
                    <a:pt x="1693" y="350"/>
                  </a:cubicBezTo>
                  <a:cubicBezTo>
                    <a:pt x="1828" y="328"/>
                    <a:pt x="1964" y="294"/>
                    <a:pt x="2088" y="237"/>
                  </a:cubicBezTo>
                  <a:cubicBezTo>
                    <a:pt x="2212" y="181"/>
                    <a:pt x="2325" y="113"/>
                    <a:pt x="2426" y="23"/>
                  </a:cubicBezTo>
                  <a:lnTo>
                    <a:pt x="2426" y="0"/>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07" name="Google Shape;407;p2"/>
            <p:cNvSpPr/>
            <p:nvPr/>
          </p:nvSpPr>
          <p:spPr>
            <a:xfrm>
              <a:off x="2649550" y="3793350"/>
              <a:ext cx="17225" cy="15550"/>
            </a:xfrm>
            <a:custGeom>
              <a:avLst/>
              <a:gdLst/>
              <a:ahLst/>
              <a:cxnLst/>
              <a:rect l="l" t="t" r="r" b="b"/>
              <a:pathLst>
                <a:path w="689" h="622" extrusionOk="0">
                  <a:moveTo>
                    <a:pt x="0" y="1"/>
                  </a:moveTo>
                  <a:lnTo>
                    <a:pt x="0" y="1"/>
                  </a:lnTo>
                  <a:cubicBezTo>
                    <a:pt x="113" y="80"/>
                    <a:pt x="215" y="181"/>
                    <a:pt x="305" y="283"/>
                  </a:cubicBezTo>
                  <a:cubicBezTo>
                    <a:pt x="350" y="350"/>
                    <a:pt x="384" y="418"/>
                    <a:pt x="407" y="497"/>
                  </a:cubicBezTo>
                  <a:cubicBezTo>
                    <a:pt x="418" y="508"/>
                    <a:pt x="418" y="565"/>
                    <a:pt x="418" y="576"/>
                  </a:cubicBezTo>
                  <a:lnTo>
                    <a:pt x="418" y="621"/>
                  </a:lnTo>
                  <a:lnTo>
                    <a:pt x="689" y="565"/>
                  </a:lnTo>
                  <a:lnTo>
                    <a:pt x="666" y="531"/>
                  </a:lnTo>
                  <a:cubicBezTo>
                    <a:pt x="666" y="497"/>
                    <a:pt x="644" y="463"/>
                    <a:pt x="632" y="429"/>
                  </a:cubicBezTo>
                  <a:cubicBezTo>
                    <a:pt x="576" y="328"/>
                    <a:pt x="486" y="249"/>
                    <a:pt x="395" y="181"/>
                  </a:cubicBezTo>
                  <a:cubicBezTo>
                    <a:pt x="271" y="102"/>
                    <a:pt x="136" y="46"/>
                    <a:pt x="0" y="1"/>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08" name="Google Shape;408;p2"/>
            <p:cNvSpPr/>
            <p:nvPr/>
          </p:nvSpPr>
          <p:spPr>
            <a:xfrm>
              <a:off x="2758725" y="3833425"/>
              <a:ext cx="46000" cy="19800"/>
            </a:xfrm>
            <a:custGeom>
              <a:avLst/>
              <a:gdLst/>
              <a:ahLst/>
              <a:cxnLst/>
              <a:rect l="l" t="t" r="r" b="b"/>
              <a:pathLst>
                <a:path w="1840" h="792" extrusionOk="0">
                  <a:moveTo>
                    <a:pt x="1614" y="0"/>
                  </a:moveTo>
                  <a:lnTo>
                    <a:pt x="1569" y="68"/>
                  </a:lnTo>
                  <a:cubicBezTo>
                    <a:pt x="1535" y="124"/>
                    <a:pt x="1490" y="181"/>
                    <a:pt x="1445" y="226"/>
                  </a:cubicBezTo>
                  <a:cubicBezTo>
                    <a:pt x="1377" y="293"/>
                    <a:pt x="1309" y="350"/>
                    <a:pt x="1230" y="395"/>
                  </a:cubicBezTo>
                  <a:cubicBezTo>
                    <a:pt x="1129" y="451"/>
                    <a:pt x="1027" y="508"/>
                    <a:pt x="926" y="553"/>
                  </a:cubicBezTo>
                  <a:cubicBezTo>
                    <a:pt x="632" y="666"/>
                    <a:pt x="316" y="756"/>
                    <a:pt x="0" y="790"/>
                  </a:cubicBezTo>
                  <a:cubicBezTo>
                    <a:pt x="34" y="791"/>
                    <a:pt x="68" y="792"/>
                    <a:pt x="102" y="792"/>
                  </a:cubicBezTo>
                  <a:cubicBezTo>
                    <a:pt x="395" y="792"/>
                    <a:pt x="687" y="749"/>
                    <a:pt x="971" y="688"/>
                  </a:cubicBezTo>
                  <a:cubicBezTo>
                    <a:pt x="1084" y="655"/>
                    <a:pt x="1208" y="609"/>
                    <a:pt x="1321" y="564"/>
                  </a:cubicBezTo>
                  <a:cubicBezTo>
                    <a:pt x="1422" y="519"/>
                    <a:pt x="1524" y="463"/>
                    <a:pt x="1614" y="395"/>
                  </a:cubicBezTo>
                  <a:cubicBezTo>
                    <a:pt x="1682" y="350"/>
                    <a:pt x="1738" y="293"/>
                    <a:pt x="1783" y="237"/>
                  </a:cubicBezTo>
                  <a:lnTo>
                    <a:pt x="1840" y="169"/>
                  </a:lnTo>
                  <a:lnTo>
                    <a:pt x="1614" y="0"/>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09" name="Google Shape;409;p2"/>
            <p:cNvSpPr/>
            <p:nvPr/>
          </p:nvSpPr>
          <p:spPr>
            <a:xfrm>
              <a:off x="2792575" y="3836225"/>
              <a:ext cx="18925" cy="19225"/>
            </a:xfrm>
            <a:custGeom>
              <a:avLst/>
              <a:gdLst/>
              <a:ahLst/>
              <a:cxnLst/>
              <a:rect l="l" t="t" r="r" b="b"/>
              <a:pathLst>
                <a:path w="757" h="769" extrusionOk="0">
                  <a:moveTo>
                    <a:pt x="497" y="1"/>
                  </a:moveTo>
                  <a:cubicBezTo>
                    <a:pt x="497" y="1"/>
                    <a:pt x="486" y="57"/>
                    <a:pt x="463" y="148"/>
                  </a:cubicBezTo>
                  <a:cubicBezTo>
                    <a:pt x="429" y="249"/>
                    <a:pt x="384" y="339"/>
                    <a:pt x="328" y="430"/>
                  </a:cubicBezTo>
                  <a:cubicBezTo>
                    <a:pt x="271" y="520"/>
                    <a:pt x="204" y="599"/>
                    <a:pt x="125" y="667"/>
                  </a:cubicBezTo>
                  <a:lnTo>
                    <a:pt x="1" y="768"/>
                  </a:lnTo>
                  <a:lnTo>
                    <a:pt x="136" y="700"/>
                  </a:lnTo>
                  <a:cubicBezTo>
                    <a:pt x="249" y="655"/>
                    <a:pt x="350" y="599"/>
                    <a:pt x="441" y="520"/>
                  </a:cubicBezTo>
                  <a:cubicBezTo>
                    <a:pt x="531" y="441"/>
                    <a:pt x="610" y="339"/>
                    <a:pt x="678" y="238"/>
                  </a:cubicBezTo>
                  <a:lnTo>
                    <a:pt x="757" y="114"/>
                  </a:lnTo>
                  <a:lnTo>
                    <a:pt x="497" y="1"/>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10" name="Google Shape;410;p2"/>
            <p:cNvSpPr/>
            <p:nvPr/>
          </p:nvSpPr>
          <p:spPr>
            <a:xfrm>
              <a:off x="2817675" y="3818750"/>
              <a:ext cx="9900" cy="23725"/>
            </a:xfrm>
            <a:custGeom>
              <a:avLst/>
              <a:gdLst/>
              <a:ahLst/>
              <a:cxnLst/>
              <a:rect l="l" t="t" r="r" b="b"/>
              <a:pathLst>
                <a:path w="396" h="949" extrusionOk="0">
                  <a:moveTo>
                    <a:pt x="1" y="0"/>
                  </a:moveTo>
                  <a:lnTo>
                    <a:pt x="1" y="0"/>
                  </a:lnTo>
                  <a:cubicBezTo>
                    <a:pt x="69" y="147"/>
                    <a:pt x="114" y="305"/>
                    <a:pt x="147" y="463"/>
                  </a:cubicBezTo>
                  <a:cubicBezTo>
                    <a:pt x="159" y="564"/>
                    <a:pt x="159" y="666"/>
                    <a:pt x="147" y="768"/>
                  </a:cubicBezTo>
                  <a:lnTo>
                    <a:pt x="114" y="926"/>
                  </a:lnTo>
                  <a:lnTo>
                    <a:pt x="396" y="948"/>
                  </a:lnTo>
                  <a:cubicBezTo>
                    <a:pt x="396" y="948"/>
                    <a:pt x="384" y="880"/>
                    <a:pt x="384" y="790"/>
                  </a:cubicBezTo>
                  <a:cubicBezTo>
                    <a:pt x="373" y="666"/>
                    <a:pt x="339" y="542"/>
                    <a:pt x="283" y="418"/>
                  </a:cubicBezTo>
                  <a:cubicBezTo>
                    <a:pt x="204" y="271"/>
                    <a:pt x="114" y="136"/>
                    <a:pt x="1" y="0"/>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11" name="Google Shape;411;p2"/>
            <p:cNvSpPr/>
            <p:nvPr/>
          </p:nvSpPr>
          <p:spPr>
            <a:xfrm>
              <a:off x="2817975" y="3804925"/>
              <a:ext cx="22300" cy="43175"/>
            </a:xfrm>
            <a:custGeom>
              <a:avLst/>
              <a:gdLst/>
              <a:ahLst/>
              <a:cxnLst/>
              <a:rect l="l" t="t" r="r" b="b"/>
              <a:pathLst>
                <a:path w="892" h="1727" extrusionOk="0">
                  <a:moveTo>
                    <a:pt x="0" y="0"/>
                  </a:moveTo>
                  <a:cubicBezTo>
                    <a:pt x="0" y="0"/>
                    <a:pt x="90" y="91"/>
                    <a:pt x="203" y="237"/>
                  </a:cubicBezTo>
                  <a:cubicBezTo>
                    <a:pt x="271" y="316"/>
                    <a:pt x="327" y="395"/>
                    <a:pt x="384" y="486"/>
                  </a:cubicBezTo>
                  <a:cubicBezTo>
                    <a:pt x="451" y="587"/>
                    <a:pt x="508" y="689"/>
                    <a:pt x="553" y="790"/>
                  </a:cubicBezTo>
                  <a:cubicBezTo>
                    <a:pt x="598" y="903"/>
                    <a:pt x="621" y="1005"/>
                    <a:pt x="643" y="1117"/>
                  </a:cubicBezTo>
                  <a:cubicBezTo>
                    <a:pt x="655" y="1219"/>
                    <a:pt x="666" y="1309"/>
                    <a:pt x="655" y="1400"/>
                  </a:cubicBezTo>
                  <a:cubicBezTo>
                    <a:pt x="655" y="1479"/>
                    <a:pt x="643" y="1546"/>
                    <a:pt x="621" y="1614"/>
                  </a:cubicBezTo>
                  <a:cubicBezTo>
                    <a:pt x="609" y="1670"/>
                    <a:pt x="609" y="1704"/>
                    <a:pt x="609" y="1704"/>
                  </a:cubicBezTo>
                  <a:lnTo>
                    <a:pt x="892" y="1727"/>
                  </a:lnTo>
                  <a:cubicBezTo>
                    <a:pt x="892" y="1704"/>
                    <a:pt x="892" y="1670"/>
                    <a:pt x="892" y="1648"/>
                  </a:cubicBezTo>
                  <a:cubicBezTo>
                    <a:pt x="892" y="1569"/>
                    <a:pt x="892" y="1490"/>
                    <a:pt x="892" y="1422"/>
                  </a:cubicBezTo>
                  <a:cubicBezTo>
                    <a:pt x="880" y="1298"/>
                    <a:pt x="858" y="1185"/>
                    <a:pt x="824" y="1072"/>
                  </a:cubicBezTo>
                  <a:cubicBezTo>
                    <a:pt x="790" y="959"/>
                    <a:pt x="745" y="835"/>
                    <a:pt x="677" y="734"/>
                  </a:cubicBezTo>
                  <a:cubicBezTo>
                    <a:pt x="553" y="542"/>
                    <a:pt x="406" y="361"/>
                    <a:pt x="237" y="203"/>
                  </a:cubicBezTo>
                  <a:cubicBezTo>
                    <a:pt x="102" y="79"/>
                    <a:pt x="0" y="0"/>
                    <a:pt x="0" y="0"/>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12" name="Google Shape;412;p2"/>
            <p:cNvSpPr/>
            <p:nvPr/>
          </p:nvSpPr>
          <p:spPr>
            <a:xfrm>
              <a:off x="2776225" y="3814500"/>
              <a:ext cx="14400" cy="16675"/>
            </a:xfrm>
            <a:custGeom>
              <a:avLst/>
              <a:gdLst/>
              <a:ahLst/>
              <a:cxnLst/>
              <a:rect l="l" t="t" r="r" b="b"/>
              <a:pathLst>
                <a:path w="576" h="667" extrusionOk="0">
                  <a:moveTo>
                    <a:pt x="0" y="1"/>
                  </a:moveTo>
                  <a:cubicBezTo>
                    <a:pt x="90" y="103"/>
                    <a:pt x="169" y="204"/>
                    <a:pt x="237" y="317"/>
                  </a:cubicBezTo>
                  <a:cubicBezTo>
                    <a:pt x="260" y="351"/>
                    <a:pt x="271" y="396"/>
                    <a:pt x="282" y="430"/>
                  </a:cubicBezTo>
                  <a:cubicBezTo>
                    <a:pt x="293" y="464"/>
                    <a:pt x="305" y="509"/>
                    <a:pt x="293" y="543"/>
                  </a:cubicBezTo>
                  <a:lnTo>
                    <a:pt x="293" y="667"/>
                  </a:lnTo>
                  <a:lnTo>
                    <a:pt x="576" y="622"/>
                  </a:lnTo>
                  <a:cubicBezTo>
                    <a:pt x="576" y="622"/>
                    <a:pt x="553" y="565"/>
                    <a:pt x="530" y="497"/>
                  </a:cubicBezTo>
                  <a:cubicBezTo>
                    <a:pt x="519" y="452"/>
                    <a:pt x="497" y="407"/>
                    <a:pt x="463" y="373"/>
                  </a:cubicBezTo>
                  <a:cubicBezTo>
                    <a:pt x="429" y="328"/>
                    <a:pt x="384" y="272"/>
                    <a:pt x="350" y="227"/>
                  </a:cubicBezTo>
                  <a:cubicBezTo>
                    <a:pt x="237" y="136"/>
                    <a:pt x="124" y="69"/>
                    <a:pt x="0" y="1"/>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13" name="Google Shape;413;p2"/>
            <p:cNvSpPr/>
            <p:nvPr/>
          </p:nvSpPr>
          <p:spPr>
            <a:xfrm>
              <a:off x="2861125" y="3839625"/>
              <a:ext cx="11025" cy="22800"/>
            </a:xfrm>
            <a:custGeom>
              <a:avLst/>
              <a:gdLst/>
              <a:ahLst/>
              <a:cxnLst/>
              <a:rect l="l" t="t" r="r" b="b"/>
              <a:pathLst>
                <a:path w="441" h="912" extrusionOk="0">
                  <a:moveTo>
                    <a:pt x="181" y="711"/>
                  </a:moveTo>
                  <a:cubicBezTo>
                    <a:pt x="175" y="745"/>
                    <a:pt x="175" y="754"/>
                    <a:pt x="177" y="754"/>
                  </a:cubicBezTo>
                  <a:cubicBezTo>
                    <a:pt x="178" y="754"/>
                    <a:pt x="181" y="745"/>
                    <a:pt x="181" y="745"/>
                  </a:cubicBezTo>
                  <a:cubicBezTo>
                    <a:pt x="181" y="731"/>
                    <a:pt x="181" y="722"/>
                    <a:pt x="181" y="711"/>
                  </a:cubicBezTo>
                  <a:close/>
                  <a:moveTo>
                    <a:pt x="1" y="0"/>
                  </a:moveTo>
                  <a:lnTo>
                    <a:pt x="91" y="113"/>
                  </a:lnTo>
                  <a:cubicBezTo>
                    <a:pt x="136" y="203"/>
                    <a:pt x="170" y="294"/>
                    <a:pt x="181" y="395"/>
                  </a:cubicBezTo>
                  <a:cubicBezTo>
                    <a:pt x="192" y="497"/>
                    <a:pt x="192" y="587"/>
                    <a:pt x="181" y="689"/>
                  </a:cubicBezTo>
                  <a:cubicBezTo>
                    <a:pt x="181" y="697"/>
                    <a:pt x="181" y="704"/>
                    <a:pt x="181" y="711"/>
                  </a:cubicBezTo>
                  <a:cubicBezTo>
                    <a:pt x="204" y="677"/>
                    <a:pt x="238" y="643"/>
                    <a:pt x="283" y="643"/>
                  </a:cubicBezTo>
                  <a:cubicBezTo>
                    <a:pt x="303" y="643"/>
                    <a:pt x="333" y="653"/>
                    <a:pt x="355" y="663"/>
                  </a:cubicBezTo>
                  <a:lnTo>
                    <a:pt x="355" y="663"/>
                  </a:lnTo>
                  <a:lnTo>
                    <a:pt x="238" y="869"/>
                  </a:lnTo>
                  <a:cubicBezTo>
                    <a:pt x="238" y="880"/>
                    <a:pt x="238" y="880"/>
                    <a:pt x="238" y="880"/>
                  </a:cubicBezTo>
                  <a:cubicBezTo>
                    <a:pt x="238" y="892"/>
                    <a:pt x="226" y="892"/>
                    <a:pt x="249" y="903"/>
                  </a:cubicBezTo>
                  <a:cubicBezTo>
                    <a:pt x="260" y="909"/>
                    <a:pt x="274" y="911"/>
                    <a:pt x="288" y="911"/>
                  </a:cubicBezTo>
                  <a:cubicBezTo>
                    <a:pt x="302" y="911"/>
                    <a:pt x="317" y="909"/>
                    <a:pt x="328" y="903"/>
                  </a:cubicBezTo>
                  <a:cubicBezTo>
                    <a:pt x="373" y="892"/>
                    <a:pt x="407" y="858"/>
                    <a:pt x="429" y="824"/>
                  </a:cubicBezTo>
                  <a:cubicBezTo>
                    <a:pt x="441" y="745"/>
                    <a:pt x="429" y="756"/>
                    <a:pt x="429" y="745"/>
                  </a:cubicBezTo>
                  <a:cubicBezTo>
                    <a:pt x="418" y="722"/>
                    <a:pt x="418" y="700"/>
                    <a:pt x="418" y="677"/>
                  </a:cubicBezTo>
                  <a:cubicBezTo>
                    <a:pt x="396" y="564"/>
                    <a:pt x="350" y="452"/>
                    <a:pt x="305" y="350"/>
                  </a:cubicBezTo>
                  <a:cubicBezTo>
                    <a:pt x="260" y="249"/>
                    <a:pt x="192" y="158"/>
                    <a:pt x="125" y="79"/>
                  </a:cubicBezTo>
                  <a:lnTo>
                    <a:pt x="1" y="0"/>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14" name="Google Shape;414;p2"/>
            <p:cNvSpPr/>
            <p:nvPr/>
          </p:nvSpPr>
          <p:spPr>
            <a:xfrm>
              <a:off x="2861975" y="3862750"/>
              <a:ext cx="23150" cy="7925"/>
            </a:xfrm>
            <a:custGeom>
              <a:avLst/>
              <a:gdLst/>
              <a:ahLst/>
              <a:cxnLst/>
              <a:rect l="l" t="t" r="r" b="b"/>
              <a:pathLst>
                <a:path w="926" h="317" extrusionOk="0">
                  <a:moveTo>
                    <a:pt x="813" y="1"/>
                  </a:moveTo>
                  <a:lnTo>
                    <a:pt x="689" y="80"/>
                  </a:lnTo>
                  <a:cubicBezTo>
                    <a:pt x="610" y="125"/>
                    <a:pt x="531" y="159"/>
                    <a:pt x="441" y="170"/>
                  </a:cubicBezTo>
                  <a:cubicBezTo>
                    <a:pt x="226" y="215"/>
                    <a:pt x="0" y="238"/>
                    <a:pt x="0" y="238"/>
                  </a:cubicBezTo>
                  <a:cubicBezTo>
                    <a:pt x="0" y="238"/>
                    <a:pt x="215" y="283"/>
                    <a:pt x="452" y="317"/>
                  </a:cubicBezTo>
                  <a:cubicBezTo>
                    <a:pt x="565" y="317"/>
                    <a:pt x="677" y="317"/>
                    <a:pt x="790" y="283"/>
                  </a:cubicBezTo>
                  <a:lnTo>
                    <a:pt x="926" y="249"/>
                  </a:lnTo>
                  <a:lnTo>
                    <a:pt x="813" y="1"/>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15" name="Google Shape;415;p2"/>
            <p:cNvSpPr/>
            <p:nvPr/>
          </p:nvSpPr>
          <p:spPr>
            <a:xfrm>
              <a:off x="2899775" y="3861900"/>
              <a:ext cx="7075" cy="13300"/>
            </a:xfrm>
            <a:custGeom>
              <a:avLst/>
              <a:gdLst/>
              <a:ahLst/>
              <a:cxnLst/>
              <a:rect l="l" t="t" r="r" b="b"/>
              <a:pathLst>
                <a:path w="283" h="532" extrusionOk="0">
                  <a:moveTo>
                    <a:pt x="46" y="1"/>
                  </a:moveTo>
                  <a:cubicBezTo>
                    <a:pt x="68" y="80"/>
                    <a:pt x="79" y="170"/>
                    <a:pt x="79" y="249"/>
                  </a:cubicBezTo>
                  <a:cubicBezTo>
                    <a:pt x="68" y="305"/>
                    <a:pt x="57" y="351"/>
                    <a:pt x="34" y="407"/>
                  </a:cubicBezTo>
                  <a:lnTo>
                    <a:pt x="1" y="486"/>
                  </a:lnTo>
                  <a:lnTo>
                    <a:pt x="283" y="531"/>
                  </a:lnTo>
                  <a:cubicBezTo>
                    <a:pt x="283" y="531"/>
                    <a:pt x="271" y="497"/>
                    <a:pt x="271" y="441"/>
                  </a:cubicBezTo>
                  <a:cubicBezTo>
                    <a:pt x="260" y="373"/>
                    <a:pt x="237" y="294"/>
                    <a:pt x="215" y="226"/>
                  </a:cubicBezTo>
                  <a:cubicBezTo>
                    <a:pt x="170" y="136"/>
                    <a:pt x="113" y="57"/>
                    <a:pt x="46" y="1"/>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16" name="Google Shape;416;p2"/>
            <p:cNvSpPr/>
            <p:nvPr/>
          </p:nvSpPr>
          <p:spPr>
            <a:xfrm>
              <a:off x="2940675" y="3967700"/>
              <a:ext cx="140525" cy="98225"/>
            </a:xfrm>
            <a:custGeom>
              <a:avLst/>
              <a:gdLst/>
              <a:ahLst/>
              <a:cxnLst/>
              <a:rect l="l" t="t" r="r" b="b"/>
              <a:pathLst>
                <a:path w="5621" h="3929" extrusionOk="0">
                  <a:moveTo>
                    <a:pt x="3596" y="86"/>
                  </a:moveTo>
                  <a:cubicBezTo>
                    <a:pt x="3434" y="86"/>
                    <a:pt x="3276" y="128"/>
                    <a:pt x="3115" y="260"/>
                  </a:cubicBezTo>
                  <a:cubicBezTo>
                    <a:pt x="2856" y="486"/>
                    <a:pt x="2799" y="914"/>
                    <a:pt x="2483" y="1140"/>
                  </a:cubicBezTo>
                  <a:cubicBezTo>
                    <a:pt x="2352" y="1224"/>
                    <a:pt x="2215" y="1239"/>
                    <a:pt x="2078" y="1239"/>
                  </a:cubicBezTo>
                  <a:cubicBezTo>
                    <a:pt x="2007" y="1239"/>
                    <a:pt x="1937" y="1235"/>
                    <a:pt x="1867" y="1235"/>
                  </a:cubicBezTo>
                  <a:cubicBezTo>
                    <a:pt x="1746" y="1235"/>
                    <a:pt x="1626" y="1246"/>
                    <a:pt x="1513" y="1309"/>
                  </a:cubicBezTo>
                  <a:cubicBezTo>
                    <a:pt x="1163" y="1467"/>
                    <a:pt x="1095" y="1840"/>
                    <a:pt x="757" y="1964"/>
                  </a:cubicBezTo>
                  <a:cubicBezTo>
                    <a:pt x="531" y="2065"/>
                    <a:pt x="91" y="2156"/>
                    <a:pt x="1" y="2223"/>
                  </a:cubicBezTo>
                  <a:lnTo>
                    <a:pt x="633" y="3893"/>
                  </a:lnTo>
                  <a:cubicBezTo>
                    <a:pt x="638" y="3918"/>
                    <a:pt x="643" y="3929"/>
                    <a:pt x="649" y="3929"/>
                  </a:cubicBezTo>
                  <a:cubicBezTo>
                    <a:pt x="684" y="3929"/>
                    <a:pt x="738" y="3563"/>
                    <a:pt x="824" y="3476"/>
                  </a:cubicBezTo>
                  <a:cubicBezTo>
                    <a:pt x="1039" y="3273"/>
                    <a:pt x="1411" y="3374"/>
                    <a:pt x="1671" y="3216"/>
                  </a:cubicBezTo>
                  <a:cubicBezTo>
                    <a:pt x="1975" y="3013"/>
                    <a:pt x="2472" y="2900"/>
                    <a:pt x="2675" y="2573"/>
                  </a:cubicBezTo>
                  <a:cubicBezTo>
                    <a:pt x="2743" y="2472"/>
                    <a:pt x="2731" y="2246"/>
                    <a:pt x="2833" y="2167"/>
                  </a:cubicBezTo>
                  <a:cubicBezTo>
                    <a:pt x="2879" y="2128"/>
                    <a:pt x="2939" y="2116"/>
                    <a:pt x="3008" y="2116"/>
                  </a:cubicBezTo>
                  <a:cubicBezTo>
                    <a:pt x="3113" y="2116"/>
                    <a:pt x="3236" y="2143"/>
                    <a:pt x="3352" y="2143"/>
                  </a:cubicBezTo>
                  <a:cubicBezTo>
                    <a:pt x="3424" y="2143"/>
                    <a:pt x="3494" y="2133"/>
                    <a:pt x="3555" y="2099"/>
                  </a:cubicBezTo>
                  <a:cubicBezTo>
                    <a:pt x="3928" y="1896"/>
                    <a:pt x="3837" y="1501"/>
                    <a:pt x="4052" y="1275"/>
                  </a:cubicBezTo>
                  <a:cubicBezTo>
                    <a:pt x="4242" y="1060"/>
                    <a:pt x="4553" y="1039"/>
                    <a:pt x="4872" y="1039"/>
                  </a:cubicBezTo>
                  <a:cubicBezTo>
                    <a:pt x="4949" y="1039"/>
                    <a:pt x="5026" y="1041"/>
                    <a:pt x="5102" y="1041"/>
                  </a:cubicBezTo>
                  <a:cubicBezTo>
                    <a:pt x="5290" y="1041"/>
                    <a:pt x="5470" y="1033"/>
                    <a:pt x="5620" y="982"/>
                  </a:cubicBezTo>
                  <a:cubicBezTo>
                    <a:pt x="5406" y="0"/>
                    <a:pt x="4808" y="294"/>
                    <a:pt x="4086" y="158"/>
                  </a:cubicBezTo>
                  <a:cubicBezTo>
                    <a:pt x="3914" y="125"/>
                    <a:pt x="3753" y="86"/>
                    <a:pt x="3596" y="86"/>
                  </a:cubicBezTo>
                  <a:close/>
                </a:path>
              </a:pathLst>
            </a:custGeom>
            <a:solidFill>
              <a:srgbClr val="9E4F4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17" name="Google Shape;417;p2"/>
            <p:cNvSpPr/>
            <p:nvPr/>
          </p:nvSpPr>
          <p:spPr>
            <a:xfrm>
              <a:off x="2310450" y="3892225"/>
              <a:ext cx="701075" cy="615750"/>
            </a:xfrm>
            <a:custGeom>
              <a:avLst/>
              <a:gdLst/>
              <a:ahLst/>
              <a:cxnLst/>
              <a:rect l="l" t="t" r="r" b="b"/>
              <a:pathLst>
                <a:path w="28043" h="24630" extrusionOk="0">
                  <a:moveTo>
                    <a:pt x="15615" y="0"/>
                  </a:moveTo>
                  <a:cubicBezTo>
                    <a:pt x="10035" y="0"/>
                    <a:pt x="4847" y="3322"/>
                    <a:pt x="2077" y="8402"/>
                  </a:cubicBezTo>
                  <a:cubicBezTo>
                    <a:pt x="757" y="10952"/>
                    <a:pt x="1" y="13389"/>
                    <a:pt x="633" y="16267"/>
                  </a:cubicBezTo>
                  <a:cubicBezTo>
                    <a:pt x="1062" y="18264"/>
                    <a:pt x="2348" y="20487"/>
                    <a:pt x="4018" y="22112"/>
                  </a:cubicBezTo>
                  <a:cubicBezTo>
                    <a:pt x="5158" y="23229"/>
                    <a:pt x="6478" y="24064"/>
                    <a:pt x="7821" y="24346"/>
                  </a:cubicBezTo>
                  <a:cubicBezTo>
                    <a:pt x="8744" y="24541"/>
                    <a:pt x="9666" y="24629"/>
                    <a:pt x="10585" y="24629"/>
                  </a:cubicBezTo>
                  <a:cubicBezTo>
                    <a:pt x="11902" y="24629"/>
                    <a:pt x="13215" y="24449"/>
                    <a:pt x="14524" y="24143"/>
                  </a:cubicBezTo>
                  <a:cubicBezTo>
                    <a:pt x="17661" y="23432"/>
                    <a:pt x="20177" y="22699"/>
                    <a:pt x="22885" y="20871"/>
                  </a:cubicBezTo>
                  <a:cubicBezTo>
                    <a:pt x="25266" y="19156"/>
                    <a:pt x="27602" y="16402"/>
                    <a:pt x="27783" y="13186"/>
                  </a:cubicBezTo>
                  <a:cubicBezTo>
                    <a:pt x="28042" y="7612"/>
                    <a:pt x="23889" y="1507"/>
                    <a:pt x="18608" y="322"/>
                  </a:cubicBezTo>
                  <a:cubicBezTo>
                    <a:pt x="17606" y="105"/>
                    <a:pt x="16604" y="0"/>
                    <a:pt x="15615" y="0"/>
                  </a:cubicBezTo>
                  <a:close/>
                </a:path>
              </a:pathLst>
            </a:custGeom>
            <a:solidFill>
              <a:srgbClr val="FF791D"/>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18" name="Google Shape;418;p2"/>
            <p:cNvSpPr/>
            <p:nvPr/>
          </p:nvSpPr>
          <p:spPr>
            <a:xfrm>
              <a:off x="2937300" y="3988575"/>
              <a:ext cx="77875" cy="92550"/>
            </a:xfrm>
            <a:custGeom>
              <a:avLst/>
              <a:gdLst/>
              <a:ahLst/>
              <a:cxnLst/>
              <a:rect l="l" t="t" r="r" b="b"/>
              <a:pathLst>
                <a:path w="3115" h="3702" extrusionOk="0">
                  <a:moveTo>
                    <a:pt x="0" y="0"/>
                  </a:moveTo>
                  <a:lnTo>
                    <a:pt x="474" y="959"/>
                  </a:lnTo>
                  <a:cubicBezTo>
                    <a:pt x="644" y="1275"/>
                    <a:pt x="835" y="1580"/>
                    <a:pt x="1050" y="1873"/>
                  </a:cubicBezTo>
                  <a:cubicBezTo>
                    <a:pt x="1264" y="2144"/>
                    <a:pt x="1433" y="2449"/>
                    <a:pt x="1558" y="2765"/>
                  </a:cubicBezTo>
                  <a:cubicBezTo>
                    <a:pt x="1558" y="2686"/>
                    <a:pt x="1569" y="2596"/>
                    <a:pt x="1558" y="2505"/>
                  </a:cubicBezTo>
                  <a:cubicBezTo>
                    <a:pt x="1535" y="2415"/>
                    <a:pt x="1524" y="2325"/>
                    <a:pt x="1501" y="2235"/>
                  </a:cubicBezTo>
                  <a:cubicBezTo>
                    <a:pt x="1481" y="2176"/>
                    <a:pt x="1462" y="2117"/>
                    <a:pt x="1442" y="2058"/>
                  </a:cubicBezTo>
                  <a:lnTo>
                    <a:pt x="1442" y="2058"/>
                  </a:lnTo>
                  <a:cubicBezTo>
                    <a:pt x="1538" y="2184"/>
                    <a:pt x="1640" y="2305"/>
                    <a:pt x="1761" y="2426"/>
                  </a:cubicBezTo>
                  <a:cubicBezTo>
                    <a:pt x="1907" y="2596"/>
                    <a:pt x="2065" y="2765"/>
                    <a:pt x="2235" y="2900"/>
                  </a:cubicBezTo>
                  <a:lnTo>
                    <a:pt x="3115" y="3702"/>
                  </a:lnTo>
                  <a:lnTo>
                    <a:pt x="2652" y="2630"/>
                  </a:lnTo>
                  <a:cubicBezTo>
                    <a:pt x="2551" y="2426"/>
                    <a:pt x="2472" y="2212"/>
                    <a:pt x="2370" y="2009"/>
                  </a:cubicBezTo>
                  <a:cubicBezTo>
                    <a:pt x="2246" y="1828"/>
                    <a:pt x="2122" y="1648"/>
                    <a:pt x="1998" y="1467"/>
                  </a:cubicBezTo>
                  <a:cubicBezTo>
                    <a:pt x="1727" y="1140"/>
                    <a:pt x="1422" y="835"/>
                    <a:pt x="1117" y="542"/>
                  </a:cubicBezTo>
                  <a:lnTo>
                    <a:pt x="1117" y="542"/>
                  </a:lnTo>
                  <a:cubicBezTo>
                    <a:pt x="1228" y="777"/>
                    <a:pt x="1347" y="1012"/>
                    <a:pt x="1470" y="1240"/>
                  </a:cubicBezTo>
                  <a:lnTo>
                    <a:pt x="1470" y="1240"/>
                  </a:lnTo>
                  <a:lnTo>
                    <a:pt x="1354" y="1106"/>
                  </a:lnTo>
                  <a:lnTo>
                    <a:pt x="835" y="677"/>
                  </a:lnTo>
                  <a:lnTo>
                    <a:pt x="0" y="0"/>
                  </a:ln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19" name="Google Shape;419;p2"/>
            <p:cNvSpPr/>
            <p:nvPr/>
          </p:nvSpPr>
          <p:spPr>
            <a:xfrm>
              <a:off x="2975650" y="3995050"/>
              <a:ext cx="29375" cy="47425"/>
            </a:xfrm>
            <a:custGeom>
              <a:avLst/>
              <a:gdLst/>
              <a:ahLst/>
              <a:cxnLst/>
              <a:rect l="l" t="t" r="r" b="b"/>
              <a:pathLst>
                <a:path w="1175" h="1897" extrusionOk="0">
                  <a:moveTo>
                    <a:pt x="1" y="1"/>
                  </a:moveTo>
                  <a:lnTo>
                    <a:pt x="1" y="1"/>
                  </a:lnTo>
                  <a:cubicBezTo>
                    <a:pt x="12" y="125"/>
                    <a:pt x="46" y="249"/>
                    <a:pt x="103" y="373"/>
                  </a:cubicBezTo>
                  <a:cubicBezTo>
                    <a:pt x="148" y="486"/>
                    <a:pt x="193" y="599"/>
                    <a:pt x="260" y="700"/>
                  </a:cubicBezTo>
                  <a:cubicBezTo>
                    <a:pt x="306" y="813"/>
                    <a:pt x="385" y="926"/>
                    <a:pt x="441" y="1039"/>
                  </a:cubicBezTo>
                  <a:lnTo>
                    <a:pt x="554" y="1197"/>
                  </a:lnTo>
                  <a:cubicBezTo>
                    <a:pt x="588" y="1265"/>
                    <a:pt x="622" y="1287"/>
                    <a:pt x="655" y="1355"/>
                  </a:cubicBezTo>
                  <a:cubicBezTo>
                    <a:pt x="712" y="1457"/>
                    <a:pt x="780" y="1558"/>
                    <a:pt x="859" y="1660"/>
                  </a:cubicBezTo>
                  <a:cubicBezTo>
                    <a:pt x="938" y="1761"/>
                    <a:pt x="1050" y="1840"/>
                    <a:pt x="1175" y="1897"/>
                  </a:cubicBezTo>
                  <a:cubicBezTo>
                    <a:pt x="1175" y="1885"/>
                    <a:pt x="1152" y="1739"/>
                    <a:pt x="1152" y="1524"/>
                  </a:cubicBezTo>
                  <a:cubicBezTo>
                    <a:pt x="1152" y="1400"/>
                    <a:pt x="1129" y="1276"/>
                    <a:pt x="1107" y="1163"/>
                  </a:cubicBezTo>
                  <a:cubicBezTo>
                    <a:pt x="1084" y="1084"/>
                    <a:pt x="1062" y="1016"/>
                    <a:pt x="1028" y="949"/>
                  </a:cubicBezTo>
                  <a:lnTo>
                    <a:pt x="926" y="746"/>
                  </a:lnTo>
                  <a:cubicBezTo>
                    <a:pt x="768" y="509"/>
                    <a:pt x="576" y="317"/>
                    <a:pt x="351" y="170"/>
                  </a:cubicBezTo>
                  <a:cubicBezTo>
                    <a:pt x="238" y="91"/>
                    <a:pt x="125" y="35"/>
                    <a:pt x="1" y="1"/>
                  </a:cubicBez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20" name="Google Shape;420;p2"/>
            <p:cNvSpPr/>
            <p:nvPr/>
          </p:nvSpPr>
          <p:spPr>
            <a:xfrm>
              <a:off x="2993425" y="3988575"/>
              <a:ext cx="23450" cy="44300"/>
            </a:xfrm>
            <a:custGeom>
              <a:avLst/>
              <a:gdLst/>
              <a:ahLst/>
              <a:cxnLst/>
              <a:rect l="l" t="t" r="r" b="b"/>
              <a:pathLst>
                <a:path w="938" h="1772" extrusionOk="0">
                  <a:moveTo>
                    <a:pt x="12" y="0"/>
                  </a:moveTo>
                  <a:cubicBezTo>
                    <a:pt x="1" y="113"/>
                    <a:pt x="1" y="226"/>
                    <a:pt x="23" y="339"/>
                  </a:cubicBezTo>
                  <a:cubicBezTo>
                    <a:pt x="57" y="576"/>
                    <a:pt x="136" y="790"/>
                    <a:pt x="249" y="1005"/>
                  </a:cubicBezTo>
                  <a:cubicBezTo>
                    <a:pt x="339" y="1208"/>
                    <a:pt x="464" y="1388"/>
                    <a:pt x="633" y="1558"/>
                  </a:cubicBezTo>
                  <a:cubicBezTo>
                    <a:pt x="712" y="1637"/>
                    <a:pt x="813" y="1716"/>
                    <a:pt x="915" y="1772"/>
                  </a:cubicBezTo>
                  <a:cubicBezTo>
                    <a:pt x="937" y="1659"/>
                    <a:pt x="937" y="1546"/>
                    <a:pt x="926" y="1433"/>
                  </a:cubicBezTo>
                  <a:cubicBezTo>
                    <a:pt x="904" y="1196"/>
                    <a:pt x="847" y="959"/>
                    <a:pt x="746" y="734"/>
                  </a:cubicBezTo>
                  <a:cubicBezTo>
                    <a:pt x="633" y="531"/>
                    <a:pt x="486" y="350"/>
                    <a:pt x="306" y="192"/>
                  </a:cubicBezTo>
                  <a:cubicBezTo>
                    <a:pt x="215" y="113"/>
                    <a:pt x="125" y="45"/>
                    <a:pt x="12" y="0"/>
                  </a:cubicBez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21" name="Google Shape;421;p2"/>
            <p:cNvSpPr/>
            <p:nvPr/>
          </p:nvSpPr>
          <p:spPr>
            <a:xfrm>
              <a:off x="2999650" y="3955850"/>
              <a:ext cx="48825" cy="97625"/>
            </a:xfrm>
            <a:custGeom>
              <a:avLst/>
              <a:gdLst/>
              <a:ahLst/>
              <a:cxnLst/>
              <a:rect l="l" t="t" r="r" b="b"/>
              <a:pathLst>
                <a:path w="1953" h="3905" extrusionOk="0">
                  <a:moveTo>
                    <a:pt x="0" y="0"/>
                  </a:moveTo>
                  <a:lnTo>
                    <a:pt x="226" y="655"/>
                  </a:lnTo>
                  <a:cubicBezTo>
                    <a:pt x="267" y="771"/>
                    <a:pt x="312" y="883"/>
                    <a:pt x="364" y="994"/>
                  </a:cubicBezTo>
                  <a:lnTo>
                    <a:pt x="364" y="994"/>
                  </a:lnTo>
                  <a:lnTo>
                    <a:pt x="350" y="982"/>
                  </a:lnTo>
                  <a:lnTo>
                    <a:pt x="158" y="779"/>
                  </a:lnTo>
                  <a:lnTo>
                    <a:pt x="158" y="779"/>
                  </a:lnTo>
                  <a:cubicBezTo>
                    <a:pt x="192" y="869"/>
                    <a:pt x="203" y="948"/>
                    <a:pt x="248" y="1027"/>
                  </a:cubicBezTo>
                  <a:cubicBezTo>
                    <a:pt x="294" y="1117"/>
                    <a:pt x="350" y="1196"/>
                    <a:pt x="406" y="1275"/>
                  </a:cubicBezTo>
                  <a:cubicBezTo>
                    <a:pt x="519" y="1433"/>
                    <a:pt x="621" y="1569"/>
                    <a:pt x="711" y="1716"/>
                  </a:cubicBezTo>
                  <a:cubicBezTo>
                    <a:pt x="790" y="1874"/>
                    <a:pt x="880" y="2032"/>
                    <a:pt x="959" y="2189"/>
                  </a:cubicBezTo>
                  <a:cubicBezTo>
                    <a:pt x="1050" y="2359"/>
                    <a:pt x="1140" y="2517"/>
                    <a:pt x="1230" y="2675"/>
                  </a:cubicBezTo>
                  <a:lnTo>
                    <a:pt x="1952" y="3905"/>
                  </a:lnTo>
                  <a:lnTo>
                    <a:pt x="1693" y="2494"/>
                  </a:lnTo>
                  <a:lnTo>
                    <a:pt x="1625" y="2178"/>
                  </a:lnTo>
                  <a:cubicBezTo>
                    <a:pt x="1591" y="2088"/>
                    <a:pt x="1557" y="1998"/>
                    <a:pt x="1523" y="1896"/>
                  </a:cubicBezTo>
                  <a:cubicBezTo>
                    <a:pt x="1433" y="1727"/>
                    <a:pt x="1343" y="1546"/>
                    <a:pt x="1241" y="1388"/>
                  </a:cubicBezTo>
                  <a:lnTo>
                    <a:pt x="1225" y="1364"/>
                  </a:lnTo>
                  <a:lnTo>
                    <a:pt x="1225" y="1364"/>
                  </a:lnTo>
                  <a:cubicBezTo>
                    <a:pt x="1352" y="1446"/>
                    <a:pt x="1472" y="1537"/>
                    <a:pt x="1591" y="1637"/>
                  </a:cubicBezTo>
                  <a:cubicBezTo>
                    <a:pt x="1659" y="1682"/>
                    <a:pt x="1727" y="1738"/>
                    <a:pt x="1783" y="1795"/>
                  </a:cubicBezTo>
                  <a:cubicBezTo>
                    <a:pt x="1828" y="1862"/>
                    <a:pt x="1907" y="1919"/>
                    <a:pt x="1896" y="2009"/>
                  </a:cubicBezTo>
                  <a:cubicBezTo>
                    <a:pt x="1952" y="1930"/>
                    <a:pt x="1896" y="1817"/>
                    <a:pt x="1862" y="1738"/>
                  </a:cubicBezTo>
                  <a:cubicBezTo>
                    <a:pt x="1828" y="1659"/>
                    <a:pt x="1783" y="1580"/>
                    <a:pt x="1727" y="1501"/>
                  </a:cubicBezTo>
                  <a:cubicBezTo>
                    <a:pt x="1625" y="1354"/>
                    <a:pt x="1512" y="1219"/>
                    <a:pt x="1388" y="1084"/>
                  </a:cubicBezTo>
                  <a:cubicBezTo>
                    <a:pt x="1275" y="948"/>
                    <a:pt x="1151" y="824"/>
                    <a:pt x="1016" y="700"/>
                  </a:cubicBezTo>
                  <a:cubicBezTo>
                    <a:pt x="880" y="576"/>
                    <a:pt x="734" y="452"/>
                    <a:pt x="576" y="350"/>
                  </a:cubicBezTo>
                  <a:lnTo>
                    <a:pt x="0" y="0"/>
                  </a:ln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22" name="Google Shape;422;p2"/>
            <p:cNvSpPr/>
            <p:nvPr/>
          </p:nvSpPr>
          <p:spPr>
            <a:xfrm>
              <a:off x="3038850" y="3967125"/>
              <a:ext cx="19500" cy="35300"/>
            </a:xfrm>
            <a:custGeom>
              <a:avLst/>
              <a:gdLst/>
              <a:ahLst/>
              <a:cxnLst/>
              <a:rect l="l" t="t" r="r" b="b"/>
              <a:pathLst>
                <a:path w="780" h="1412" extrusionOk="0">
                  <a:moveTo>
                    <a:pt x="46" y="1"/>
                  </a:moveTo>
                  <a:cubicBezTo>
                    <a:pt x="12" y="91"/>
                    <a:pt x="1" y="193"/>
                    <a:pt x="1" y="294"/>
                  </a:cubicBezTo>
                  <a:cubicBezTo>
                    <a:pt x="12" y="475"/>
                    <a:pt x="57" y="655"/>
                    <a:pt x="147" y="824"/>
                  </a:cubicBezTo>
                  <a:cubicBezTo>
                    <a:pt x="226" y="971"/>
                    <a:pt x="339" y="1107"/>
                    <a:pt x="463" y="1219"/>
                  </a:cubicBezTo>
                  <a:cubicBezTo>
                    <a:pt x="576" y="1321"/>
                    <a:pt x="666" y="1411"/>
                    <a:pt x="666" y="1411"/>
                  </a:cubicBezTo>
                  <a:cubicBezTo>
                    <a:pt x="723" y="1321"/>
                    <a:pt x="757" y="1231"/>
                    <a:pt x="768" y="1129"/>
                  </a:cubicBezTo>
                  <a:cubicBezTo>
                    <a:pt x="779" y="926"/>
                    <a:pt x="734" y="734"/>
                    <a:pt x="644" y="565"/>
                  </a:cubicBezTo>
                  <a:cubicBezTo>
                    <a:pt x="554" y="407"/>
                    <a:pt x="429" y="272"/>
                    <a:pt x="294" y="159"/>
                  </a:cubicBezTo>
                  <a:cubicBezTo>
                    <a:pt x="215" y="102"/>
                    <a:pt x="136" y="46"/>
                    <a:pt x="46" y="1"/>
                  </a:cubicBez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23" name="Google Shape;423;p2"/>
            <p:cNvSpPr/>
            <p:nvPr/>
          </p:nvSpPr>
          <p:spPr>
            <a:xfrm>
              <a:off x="3058025" y="3970225"/>
              <a:ext cx="17250" cy="28525"/>
            </a:xfrm>
            <a:custGeom>
              <a:avLst/>
              <a:gdLst/>
              <a:ahLst/>
              <a:cxnLst/>
              <a:rect l="l" t="t" r="r" b="b"/>
              <a:pathLst>
                <a:path w="690" h="1141" extrusionOk="0">
                  <a:moveTo>
                    <a:pt x="35" y="1"/>
                  </a:moveTo>
                  <a:cubicBezTo>
                    <a:pt x="12" y="80"/>
                    <a:pt x="1" y="159"/>
                    <a:pt x="1" y="249"/>
                  </a:cubicBezTo>
                  <a:cubicBezTo>
                    <a:pt x="1" y="396"/>
                    <a:pt x="35" y="531"/>
                    <a:pt x="103" y="667"/>
                  </a:cubicBezTo>
                  <a:cubicBezTo>
                    <a:pt x="159" y="779"/>
                    <a:pt x="238" y="892"/>
                    <a:pt x="339" y="983"/>
                  </a:cubicBezTo>
                  <a:cubicBezTo>
                    <a:pt x="396" y="1039"/>
                    <a:pt x="464" y="1095"/>
                    <a:pt x="543" y="1141"/>
                  </a:cubicBezTo>
                  <a:cubicBezTo>
                    <a:pt x="588" y="1073"/>
                    <a:pt x="633" y="994"/>
                    <a:pt x="644" y="904"/>
                  </a:cubicBezTo>
                  <a:cubicBezTo>
                    <a:pt x="689" y="746"/>
                    <a:pt x="667" y="576"/>
                    <a:pt x="599" y="418"/>
                  </a:cubicBezTo>
                  <a:cubicBezTo>
                    <a:pt x="520" y="283"/>
                    <a:pt x="407" y="159"/>
                    <a:pt x="272" y="80"/>
                  </a:cubicBezTo>
                  <a:cubicBezTo>
                    <a:pt x="193" y="46"/>
                    <a:pt x="114" y="12"/>
                    <a:pt x="35" y="1"/>
                  </a:cubicBez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24" name="Google Shape;424;p2"/>
            <p:cNvSpPr/>
            <p:nvPr/>
          </p:nvSpPr>
          <p:spPr>
            <a:xfrm>
              <a:off x="2426125" y="4041600"/>
              <a:ext cx="11575" cy="18075"/>
            </a:xfrm>
            <a:custGeom>
              <a:avLst/>
              <a:gdLst/>
              <a:ahLst/>
              <a:cxnLst/>
              <a:rect l="l" t="t" r="r" b="b"/>
              <a:pathLst>
                <a:path w="463" h="723" extrusionOk="0">
                  <a:moveTo>
                    <a:pt x="226" y="1"/>
                  </a:moveTo>
                  <a:cubicBezTo>
                    <a:pt x="102" y="1"/>
                    <a:pt x="0" y="159"/>
                    <a:pt x="0" y="362"/>
                  </a:cubicBezTo>
                  <a:cubicBezTo>
                    <a:pt x="0" y="554"/>
                    <a:pt x="102" y="723"/>
                    <a:pt x="226" y="723"/>
                  </a:cubicBezTo>
                  <a:cubicBezTo>
                    <a:pt x="361" y="723"/>
                    <a:pt x="463" y="554"/>
                    <a:pt x="463" y="362"/>
                  </a:cubicBezTo>
                  <a:cubicBezTo>
                    <a:pt x="463" y="159"/>
                    <a:pt x="361" y="1"/>
                    <a:pt x="226"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25" name="Google Shape;425;p2"/>
            <p:cNvSpPr/>
            <p:nvPr/>
          </p:nvSpPr>
          <p:spPr>
            <a:xfrm>
              <a:off x="2435425" y="4029175"/>
              <a:ext cx="17000" cy="14150"/>
            </a:xfrm>
            <a:custGeom>
              <a:avLst/>
              <a:gdLst/>
              <a:ahLst/>
              <a:cxnLst/>
              <a:rect l="l" t="t" r="r" b="b"/>
              <a:pathLst>
                <a:path w="680" h="566" extrusionOk="0">
                  <a:moveTo>
                    <a:pt x="393" y="0"/>
                  </a:moveTo>
                  <a:cubicBezTo>
                    <a:pt x="387" y="0"/>
                    <a:pt x="380" y="1"/>
                    <a:pt x="373" y="1"/>
                  </a:cubicBezTo>
                  <a:cubicBezTo>
                    <a:pt x="114" y="1"/>
                    <a:pt x="1" y="328"/>
                    <a:pt x="193" y="498"/>
                  </a:cubicBezTo>
                  <a:cubicBezTo>
                    <a:pt x="246" y="545"/>
                    <a:pt x="309" y="566"/>
                    <a:pt x="370" y="566"/>
                  </a:cubicBezTo>
                  <a:cubicBezTo>
                    <a:pt x="528" y="566"/>
                    <a:pt x="680" y="428"/>
                    <a:pt x="655" y="249"/>
                  </a:cubicBezTo>
                  <a:cubicBezTo>
                    <a:pt x="644" y="110"/>
                    <a:pt x="531" y="0"/>
                    <a:pt x="393"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26" name="Google Shape;426;p2"/>
            <p:cNvSpPr/>
            <p:nvPr/>
          </p:nvSpPr>
          <p:spPr>
            <a:xfrm>
              <a:off x="2460525" y="4007750"/>
              <a:ext cx="22900" cy="21475"/>
            </a:xfrm>
            <a:custGeom>
              <a:avLst/>
              <a:gdLst/>
              <a:ahLst/>
              <a:cxnLst/>
              <a:rect l="l" t="t" r="r" b="b"/>
              <a:pathLst>
                <a:path w="916" h="859" extrusionOk="0">
                  <a:moveTo>
                    <a:pt x="452" y="1"/>
                  </a:moveTo>
                  <a:cubicBezTo>
                    <a:pt x="204" y="1"/>
                    <a:pt x="1" y="192"/>
                    <a:pt x="1" y="429"/>
                  </a:cubicBezTo>
                  <a:cubicBezTo>
                    <a:pt x="1" y="666"/>
                    <a:pt x="204" y="858"/>
                    <a:pt x="452" y="858"/>
                  </a:cubicBezTo>
                  <a:cubicBezTo>
                    <a:pt x="712" y="858"/>
                    <a:pt x="915" y="666"/>
                    <a:pt x="915" y="429"/>
                  </a:cubicBezTo>
                  <a:cubicBezTo>
                    <a:pt x="915" y="192"/>
                    <a:pt x="712" y="1"/>
                    <a:pt x="45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27" name="Google Shape;427;p2"/>
            <p:cNvSpPr/>
            <p:nvPr/>
          </p:nvSpPr>
          <p:spPr>
            <a:xfrm>
              <a:off x="2460525" y="4041600"/>
              <a:ext cx="22900" cy="18075"/>
            </a:xfrm>
            <a:custGeom>
              <a:avLst/>
              <a:gdLst/>
              <a:ahLst/>
              <a:cxnLst/>
              <a:rect l="l" t="t" r="r" b="b"/>
              <a:pathLst>
                <a:path w="916" h="723" extrusionOk="0">
                  <a:moveTo>
                    <a:pt x="452" y="1"/>
                  </a:moveTo>
                  <a:cubicBezTo>
                    <a:pt x="204" y="1"/>
                    <a:pt x="1" y="159"/>
                    <a:pt x="1" y="362"/>
                  </a:cubicBezTo>
                  <a:cubicBezTo>
                    <a:pt x="1" y="554"/>
                    <a:pt x="204" y="723"/>
                    <a:pt x="452" y="723"/>
                  </a:cubicBezTo>
                  <a:cubicBezTo>
                    <a:pt x="712" y="723"/>
                    <a:pt x="915" y="554"/>
                    <a:pt x="915" y="362"/>
                  </a:cubicBezTo>
                  <a:cubicBezTo>
                    <a:pt x="915" y="159"/>
                    <a:pt x="712" y="1"/>
                    <a:pt x="45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28" name="Google Shape;428;p2"/>
            <p:cNvSpPr/>
            <p:nvPr/>
          </p:nvSpPr>
          <p:spPr>
            <a:xfrm>
              <a:off x="2496650" y="4018475"/>
              <a:ext cx="7075" cy="10750"/>
            </a:xfrm>
            <a:custGeom>
              <a:avLst/>
              <a:gdLst/>
              <a:ahLst/>
              <a:cxnLst/>
              <a:rect l="l" t="t" r="r" b="b"/>
              <a:pathLst>
                <a:path w="283" h="430" extrusionOk="0">
                  <a:moveTo>
                    <a:pt x="147" y="0"/>
                  </a:moveTo>
                  <a:cubicBezTo>
                    <a:pt x="68" y="0"/>
                    <a:pt x="0" y="91"/>
                    <a:pt x="0" y="215"/>
                  </a:cubicBezTo>
                  <a:cubicBezTo>
                    <a:pt x="0" y="328"/>
                    <a:pt x="68" y="429"/>
                    <a:pt x="147" y="429"/>
                  </a:cubicBezTo>
                  <a:cubicBezTo>
                    <a:pt x="226" y="429"/>
                    <a:pt x="282" y="328"/>
                    <a:pt x="282" y="215"/>
                  </a:cubicBezTo>
                  <a:cubicBezTo>
                    <a:pt x="282" y="91"/>
                    <a:pt x="226" y="0"/>
                    <a:pt x="147"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29" name="Google Shape;429;p2"/>
            <p:cNvSpPr/>
            <p:nvPr/>
          </p:nvSpPr>
          <p:spPr>
            <a:xfrm>
              <a:off x="2515550" y="3984900"/>
              <a:ext cx="15825" cy="22875"/>
            </a:xfrm>
            <a:custGeom>
              <a:avLst/>
              <a:gdLst/>
              <a:ahLst/>
              <a:cxnLst/>
              <a:rect l="l" t="t" r="r" b="b"/>
              <a:pathLst>
                <a:path w="633" h="915" extrusionOk="0">
                  <a:moveTo>
                    <a:pt x="316" y="1"/>
                  </a:moveTo>
                  <a:cubicBezTo>
                    <a:pt x="136" y="1"/>
                    <a:pt x="0" y="204"/>
                    <a:pt x="0" y="452"/>
                  </a:cubicBezTo>
                  <a:cubicBezTo>
                    <a:pt x="0" y="712"/>
                    <a:pt x="136" y="915"/>
                    <a:pt x="316" y="915"/>
                  </a:cubicBezTo>
                  <a:cubicBezTo>
                    <a:pt x="486" y="915"/>
                    <a:pt x="632" y="712"/>
                    <a:pt x="632" y="452"/>
                  </a:cubicBezTo>
                  <a:cubicBezTo>
                    <a:pt x="632" y="204"/>
                    <a:pt x="486" y="1"/>
                    <a:pt x="316"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30" name="Google Shape;430;p2"/>
            <p:cNvSpPr/>
            <p:nvPr/>
          </p:nvSpPr>
          <p:spPr>
            <a:xfrm>
              <a:off x="2539800" y="3969950"/>
              <a:ext cx="26825" cy="31350"/>
            </a:xfrm>
            <a:custGeom>
              <a:avLst/>
              <a:gdLst/>
              <a:ahLst/>
              <a:cxnLst/>
              <a:rect l="l" t="t" r="r" b="b"/>
              <a:pathLst>
                <a:path w="1073" h="1254" extrusionOk="0">
                  <a:moveTo>
                    <a:pt x="542" y="1"/>
                  </a:moveTo>
                  <a:cubicBezTo>
                    <a:pt x="249" y="1"/>
                    <a:pt x="1" y="283"/>
                    <a:pt x="1" y="621"/>
                  </a:cubicBezTo>
                  <a:cubicBezTo>
                    <a:pt x="1" y="971"/>
                    <a:pt x="238" y="1253"/>
                    <a:pt x="542" y="1253"/>
                  </a:cubicBezTo>
                  <a:cubicBezTo>
                    <a:pt x="836" y="1253"/>
                    <a:pt x="1073" y="971"/>
                    <a:pt x="1073" y="621"/>
                  </a:cubicBezTo>
                  <a:cubicBezTo>
                    <a:pt x="1073" y="283"/>
                    <a:pt x="836" y="1"/>
                    <a:pt x="54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31" name="Google Shape;431;p2"/>
            <p:cNvSpPr/>
            <p:nvPr/>
          </p:nvSpPr>
          <p:spPr>
            <a:xfrm>
              <a:off x="2533875" y="4023825"/>
              <a:ext cx="19500" cy="16550"/>
            </a:xfrm>
            <a:custGeom>
              <a:avLst/>
              <a:gdLst/>
              <a:ahLst/>
              <a:cxnLst/>
              <a:rect l="l" t="t" r="r" b="b"/>
              <a:pathLst>
                <a:path w="780" h="662" extrusionOk="0">
                  <a:moveTo>
                    <a:pt x="441" y="1"/>
                  </a:moveTo>
                  <a:cubicBezTo>
                    <a:pt x="159" y="1"/>
                    <a:pt x="1" y="351"/>
                    <a:pt x="204" y="554"/>
                  </a:cubicBezTo>
                  <a:cubicBezTo>
                    <a:pt x="271" y="628"/>
                    <a:pt x="357" y="662"/>
                    <a:pt x="443" y="662"/>
                  </a:cubicBezTo>
                  <a:cubicBezTo>
                    <a:pt x="606" y="662"/>
                    <a:pt x="765" y="542"/>
                    <a:pt x="779" y="351"/>
                  </a:cubicBezTo>
                  <a:cubicBezTo>
                    <a:pt x="779" y="159"/>
                    <a:pt x="633" y="1"/>
                    <a:pt x="44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32" name="Google Shape;432;p2"/>
            <p:cNvSpPr/>
            <p:nvPr/>
          </p:nvSpPr>
          <p:spPr>
            <a:xfrm>
              <a:off x="2485375" y="3978975"/>
              <a:ext cx="18625" cy="15875"/>
            </a:xfrm>
            <a:custGeom>
              <a:avLst/>
              <a:gdLst/>
              <a:ahLst/>
              <a:cxnLst/>
              <a:rect l="l" t="t" r="r" b="b"/>
              <a:pathLst>
                <a:path w="745" h="635" extrusionOk="0">
                  <a:moveTo>
                    <a:pt x="418" y="1"/>
                  </a:moveTo>
                  <a:cubicBezTo>
                    <a:pt x="147" y="1"/>
                    <a:pt x="0" y="328"/>
                    <a:pt x="192" y="531"/>
                  </a:cubicBezTo>
                  <a:cubicBezTo>
                    <a:pt x="255" y="603"/>
                    <a:pt x="339" y="635"/>
                    <a:pt x="421" y="635"/>
                  </a:cubicBezTo>
                  <a:cubicBezTo>
                    <a:pt x="572" y="635"/>
                    <a:pt x="719" y="526"/>
                    <a:pt x="733" y="350"/>
                  </a:cubicBezTo>
                  <a:cubicBezTo>
                    <a:pt x="745" y="170"/>
                    <a:pt x="598" y="12"/>
                    <a:pt x="41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33" name="Google Shape;433;p2"/>
            <p:cNvSpPr/>
            <p:nvPr/>
          </p:nvSpPr>
          <p:spPr>
            <a:xfrm>
              <a:off x="2407775" y="4087300"/>
              <a:ext cx="11875" cy="8200"/>
            </a:xfrm>
            <a:custGeom>
              <a:avLst/>
              <a:gdLst/>
              <a:ahLst/>
              <a:cxnLst/>
              <a:rect l="l" t="t" r="r" b="b"/>
              <a:pathLst>
                <a:path w="475" h="328" extrusionOk="0">
                  <a:moveTo>
                    <a:pt x="238" y="1"/>
                  </a:moveTo>
                  <a:cubicBezTo>
                    <a:pt x="114" y="1"/>
                    <a:pt x="1" y="68"/>
                    <a:pt x="1" y="170"/>
                  </a:cubicBezTo>
                  <a:cubicBezTo>
                    <a:pt x="1" y="260"/>
                    <a:pt x="114" y="328"/>
                    <a:pt x="238" y="328"/>
                  </a:cubicBezTo>
                  <a:cubicBezTo>
                    <a:pt x="373" y="328"/>
                    <a:pt x="475" y="260"/>
                    <a:pt x="475" y="170"/>
                  </a:cubicBezTo>
                  <a:cubicBezTo>
                    <a:pt x="475" y="80"/>
                    <a:pt x="373" y="1"/>
                    <a:pt x="23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34" name="Google Shape;434;p2"/>
            <p:cNvSpPr/>
            <p:nvPr/>
          </p:nvSpPr>
          <p:spPr>
            <a:xfrm>
              <a:off x="2429500" y="4076850"/>
              <a:ext cx="16075" cy="13200"/>
            </a:xfrm>
            <a:custGeom>
              <a:avLst/>
              <a:gdLst/>
              <a:ahLst/>
              <a:cxnLst/>
              <a:rect l="l" t="t" r="r" b="b"/>
              <a:pathLst>
                <a:path w="643" h="528" extrusionOk="0">
                  <a:moveTo>
                    <a:pt x="373" y="0"/>
                  </a:moveTo>
                  <a:cubicBezTo>
                    <a:pt x="366" y="0"/>
                    <a:pt x="358" y="1"/>
                    <a:pt x="351" y="1"/>
                  </a:cubicBezTo>
                  <a:cubicBezTo>
                    <a:pt x="102" y="1"/>
                    <a:pt x="1" y="306"/>
                    <a:pt x="181" y="464"/>
                  </a:cubicBezTo>
                  <a:cubicBezTo>
                    <a:pt x="235" y="508"/>
                    <a:pt x="295" y="527"/>
                    <a:pt x="353" y="527"/>
                  </a:cubicBezTo>
                  <a:cubicBezTo>
                    <a:pt x="504" y="527"/>
                    <a:pt x="643" y="395"/>
                    <a:pt x="610" y="216"/>
                  </a:cubicBezTo>
                  <a:cubicBezTo>
                    <a:pt x="599" y="88"/>
                    <a:pt x="498" y="0"/>
                    <a:pt x="373"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35" name="Google Shape;435;p2"/>
            <p:cNvSpPr/>
            <p:nvPr/>
          </p:nvSpPr>
          <p:spPr>
            <a:xfrm>
              <a:off x="2419625" y="4117775"/>
              <a:ext cx="12150" cy="9050"/>
            </a:xfrm>
            <a:custGeom>
              <a:avLst/>
              <a:gdLst/>
              <a:ahLst/>
              <a:cxnLst/>
              <a:rect l="l" t="t" r="r" b="b"/>
              <a:pathLst>
                <a:path w="486" h="362" extrusionOk="0">
                  <a:moveTo>
                    <a:pt x="249" y="0"/>
                  </a:moveTo>
                  <a:cubicBezTo>
                    <a:pt x="114" y="0"/>
                    <a:pt x="1" y="79"/>
                    <a:pt x="1" y="181"/>
                  </a:cubicBezTo>
                  <a:cubicBezTo>
                    <a:pt x="1" y="283"/>
                    <a:pt x="114" y="362"/>
                    <a:pt x="249" y="362"/>
                  </a:cubicBezTo>
                  <a:cubicBezTo>
                    <a:pt x="384" y="362"/>
                    <a:pt x="486" y="283"/>
                    <a:pt x="486" y="181"/>
                  </a:cubicBezTo>
                  <a:cubicBezTo>
                    <a:pt x="486" y="79"/>
                    <a:pt x="384" y="0"/>
                    <a:pt x="249"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36" name="Google Shape;436;p2"/>
            <p:cNvSpPr/>
            <p:nvPr/>
          </p:nvSpPr>
          <p:spPr>
            <a:xfrm>
              <a:off x="2399600" y="4146550"/>
              <a:ext cx="8200" cy="7050"/>
            </a:xfrm>
            <a:custGeom>
              <a:avLst/>
              <a:gdLst/>
              <a:ahLst/>
              <a:cxnLst/>
              <a:rect l="l" t="t" r="r" b="b"/>
              <a:pathLst>
                <a:path w="328" h="282" extrusionOk="0">
                  <a:moveTo>
                    <a:pt x="192" y="0"/>
                  </a:moveTo>
                  <a:cubicBezTo>
                    <a:pt x="68" y="0"/>
                    <a:pt x="1" y="158"/>
                    <a:pt x="91" y="237"/>
                  </a:cubicBezTo>
                  <a:cubicBezTo>
                    <a:pt x="121" y="268"/>
                    <a:pt x="158" y="282"/>
                    <a:pt x="194" y="282"/>
                  </a:cubicBezTo>
                  <a:cubicBezTo>
                    <a:pt x="264" y="282"/>
                    <a:pt x="328" y="229"/>
                    <a:pt x="328" y="147"/>
                  </a:cubicBezTo>
                  <a:cubicBezTo>
                    <a:pt x="328" y="68"/>
                    <a:pt x="271" y="0"/>
                    <a:pt x="192"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37" name="Google Shape;437;p2"/>
            <p:cNvSpPr/>
            <p:nvPr/>
          </p:nvSpPr>
          <p:spPr>
            <a:xfrm>
              <a:off x="2458575" y="4095500"/>
              <a:ext cx="16375" cy="14100"/>
            </a:xfrm>
            <a:custGeom>
              <a:avLst/>
              <a:gdLst/>
              <a:ahLst/>
              <a:cxnLst/>
              <a:rect l="l" t="t" r="r" b="b"/>
              <a:pathLst>
                <a:path w="655" h="564" extrusionOk="0">
                  <a:moveTo>
                    <a:pt x="372" y="0"/>
                  </a:moveTo>
                  <a:cubicBezTo>
                    <a:pt x="124" y="0"/>
                    <a:pt x="0" y="305"/>
                    <a:pt x="169" y="485"/>
                  </a:cubicBezTo>
                  <a:cubicBezTo>
                    <a:pt x="227" y="539"/>
                    <a:pt x="296" y="563"/>
                    <a:pt x="365" y="563"/>
                  </a:cubicBezTo>
                  <a:cubicBezTo>
                    <a:pt x="513" y="563"/>
                    <a:pt x="654" y="452"/>
                    <a:pt x="654" y="282"/>
                  </a:cubicBezTo>
                  <a:cubicBezTo>
                    <a:pt x="654" y="124"/>
                    <a:pt x="530" y="0"/>
                    <a:pt x="372"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38" name="Google Shape;438;p2"/>
            <p:cNvSpPr/>
            <p:nvPr/>
          </p:nvSpPr>
          <p:spPr>
            <a:xfrm>
              <a:off x="2383525" y="4113550"/>
              <a:ext cx="6225" cy="4250"/>
            </a:xfrm>
            <a:custGeom>
              <a:avLst/>
              <a:gdLst/>
              <a:ahLst/>
              <a:cxnLst/>
              <a:rect l="l" t="t" r="r" b="b"/>
              <a:pathLst>
                <a:path w="249" h="170" extrusionOk="0">
                  <a:moveTo>
                    <a:pt x="125" y="0"/>
                  </a:moveTo>
                  <a:cubicBezTo>
                    <a:pt x="57" y="0"/>
                    <a:pt x="0" y="45"/>
                    <a:pt x="0" y="90"/>
                  </a:cubicBezTo>
                  <a:cubicBezTo>
                    <a:pt x="0" y="136"/>
                    <a:pt x="57" y="169"/>
                    <a:pt x="125" y="169"/>
                  </a:cubicBezTo>
                  <a:cubicBezTo>
                    <a:pt x="192" y="169"/>
                    <a:pt x="249" y="136"/>
                    <a:pt x="249" y="90"/>
                  </a:cubicBezTo>
                  <a:cubicBezTo>
                    <a:pt x="249" y="45"/>
                    <a:pt x="192" y="0"/>
                    <a:pt x="125"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39" name="Google Shape;439;p2"/>
            <p:cNvSpPr/>
            <p:nvPr/>
          </p:nvSpPr>
          <p:spPr>
            <a:xfrm>
              <a:off x="2511875" y="4066150"/>
              <a:ext cx="24850" cy="21250"/>
            </a:xfrm>
            <a:custGeom>
              <a:avLst/>
              <a:gdLst/>
              <a:ahLst/>
              <a:cxnLst/>
              <a:rect l="l" t="t" r="r" b="b"/>
              <a:pathLst>
                <a:path w="994" h="850" extrusionOk="0">
                  <a:moveTo>
                    <a:pt x="576" y="0"/>
                  </a:moveTo>
                  <a:cubicBezTo>
                    <a:pt x="193" y="0"/>
                    <a:pt x="1" y="452"/>
                    <a:pt x="272" y="723"/>
                  </a:cubicBezTo>
                  <a:cubicBezTo>
                    <a:pt x="359" y="810"/>
                    <a:pt x="466" y="849"/>
                    <a:pt x="569" y="849"/>
                  </a:cubicBezTo>
                  <a:cubicBezTo>
                    <a:pt x="787" y="849"/>
                    <a:pt x="994" y="678"/>
                    <a:pt x="994" y="418"/>
                  </a:cubicBezTo>
                  <a:cubicBezTo>
                    <a:pt x="994" y="192"/>
                    <a:pt x="802" y="0"/>
                    <a:pt x="576"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40" name="Google Shape;440;p2"/>
            <p:cNvSpPr/>
            <p:nvPr/>
          </p:nvSpPr>
          <p:spPr>
            <a:xfrm>
              <a:off x="2491000" y="4059375"/>
              <a:ext cx="13000" cy="11325"/>
            </a:xfrm>
            <a:custGeom>
              <a:avLst/>
              <a:gdLst/>
              <a:ahLst/>
              <a:cxnLst/>
              <a:rect l="l" t="t" r="r" b="b"/>
              <a:pathLst>
                <a:path w="520" h="453" extrusionOk="0">
                  <a:moveTo>
                    <a:pt x="294" y="1"/>
                  </a:moveTo>
                  <a:cubicBezTo>
                    <a:pt x="102" y="1"/>
                    <a:pt x="1" y="226"/>
                    <a:pt x="114" y="373"/>
                  </a:cubicBezTo>
                  <a:cubicBezTo>
                    <a:pt x="160" y="428"/>
                    <a:pt x="223" y="453"/>
                    <a:pt x="284" y="453"/>
                  </a:cubicBezTo>
                  <a:cubicBezTo>
                    <a:pt x="387" y="453"/>
                    <a:pt x="487" y="384"/>
                    <a:pt x="508" y="271"/>
                  </a:cubicBezTo>
                  <a:cubicBezTo>
                    <a:pt x="520" y="136"/>
                    <a:pt x="418" y="12"/>
                    <a:pt x="29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41" name="Google Shape;441;p2"/>
            <p:cNvSpPr/>
            <p:nvPr/>
          </p:nvSpPr>
          <p:spPr>
            <a:xfrm>
              <a:off x="2574500" y="4050350"/>
              <a:ext cx="9050" cy="5100"/>
            </a:xfrm>
            <a:custGeom>
              <a:avLst/>
              <a:gdLst/>
              <a:ahLst/>
              <a:cxnLst/>
              <a:rect l="l" t="t" r="r" b="b"/>
              <a:pathLst>
                <a:path w="362" h="204" extrusionOk="0">
                  <a:moveTo>
                    <a:pt x="181" y="1"/>
                  </a:moveTo>
                  <a:cubicBezTo>
                    <a:pt x="80" y="1"/>
                    <a:pt x="1" y="46"/>
                    <a:pt x="1" y="102"/>
                  </a:cubicBezTo>
                  <a:cubicBezTo>
                    <a:pt x="1" y="159"/>
                    <a:pt x="80" y="204"/>
                    <a:pt x="181" y="204"/>
                  </a:cubicBezTo>
                  <a:cubicBezTo>
                    <a:pt x="283" y="204"/>
                    <a:pt x="362" y="159"/>
                    <a:pt x="362" y="102"/>
                  </a:cubicBezTo>
                  <a:cubicBezTo>
                    <a:pt x="362" y="46"/>
                    <a:pt x="283" y="1"/>
                    <a:pt x="18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42" name="Google Shape;442;p2"/>
            <p:cNvSpPr/>
            <p:nvPr/>
          </p:nvSpPr>
          <p:spPr>
            <a:xfrm>
              <a:off x="2596500" y="4011975"/>
              <a:ext cx="10200" cy="17250"/>
            </a:xfrm>
            <a:custGeom>
              <a:avLst/>
              <a:gdLst/>
              <a:ahLst/>
              <a:cxnLst/>
              <a:rect l="l" t="t" r="r" b="b"/>
              <a:pathLst>
                <a:path w="408" h="690" extrusionOk="0">
                  <a:moveTo>
                    <a:pt x="204" y="1"/>
                  </a:moveTo>
                  <a:cubicBezTo>
                    <a:pt x="91" y="1"/>
                    <a:pt x="1" y="148"/>
                    <a:pt x="1" y="339"/>
                  </a:cubicBezTo>
                  <a:cubicBezTo>
                    <a:pt x="1" y="531"/>
                    <a:pt x="91" y="689"/>
                    <a:pt x="204" y="689"/>
                  </a:cubicBezTo>
                  <a:cubicBezTo>
                    <a:pt x="317" y="689"/>
                    <a:pt x="407" y="531"/>
                    <a:pt x="407" y="339"/>
                  </a:cubicBezTo>
                  <a:cubicBezTo>
                    <a:pt x="407" y="148"/>
                    <a:pt x="317" y="1"/>
                    <a:pt x="20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43" name="Google Shape;443;p2"/>
            <p:cNvSpPr/>
            <p:nvPr/>
          </p:nvSpPr>
          <p:spPr>
            <a:xfrm>
              <a:off x="2596500" y="3939775"/>
              <a:ext cx="10200" cy="15525"/>
            </a:xfrm>
            <a:custGeom>
              <a:avLst/>
              <a:gdLst/>
              <a:ahLst/>
              <a:cxnLst/>
              <a:rect l="l" t="t" r="r" b="b"/>
              <a:pathLst>
                <a:path w="408" h="621" extrusionOk="0">
                  <a:moveTo>
                    <a:pt x="204" y="0"/>
                  </a:moveTo>
                  <a:cubicBezTo>
                    <a:pt x="91" y="0"/>
                    <a:pt x="1" y="136"/>
                    <a:pt x="1" y="305"/>
                  </a:cubicBezTo>
                  <a:cubicBezTo>
                    <a:pt x="1" y="485"/>
                    <a:pt x="91" y="621"/>
                    <a:pt x="204" y="621"/>
                  </a:cubicBezTo>
                  <a:cubicBezTo>
                    <a:pt x="317" y="621"/>
                    <a:pt x="407" y="485"/>
                    <a:pt x="407" y="305"/>
                  </a:cubicBezTo>
                  <a:cubicBezTo>
                    <a:pt x="407" y="136"/>
                    <a:pt x="317" y="0"/>
                    <a:pt x="20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44" name="Google Shape;444;p2"/>
            <p:cNvSpPr/>
            <p:nvPr/>
          </p:nvSpPr>
          <p:spPr>
            <a:xfrm>
              <a:off x="2417900" y="4226950"/>
              <a:ext cx="487550" cy="453250"/>
            </a:xfrm>
            <a:custGeom>
              <a:avLst/>
              <a:gdLst/>
              <a:ahLst/>
              <a:cxnLst/>
              <a:rect l="l" t="t" r="r" b="b"/>
              <a:pathLst>
                <a:path w="19502" h="18130" extrusionOk="0">
                  <a:moveTo>
                    <a:pt x="14886" y="0"/>
                  </a:moveTo>
                  <a:lnTo>
                    <a:pt x="14886" y="0"/>
                  </a:lnTo>
                  <a:cubicBezTo>
                    <a:pt x="13453" y="1591"/>
                    <a:pt x="1401" y="14941"/>
                    <a:pt x="2" y="16419"/>
                  </a:cubicBezTo>
                  <a:cubicBezTo>
                    <a:pt x="90" y="16397"/>
                    <a:pt x="144" y="16385"/>
                    <a:pt x="160" y="16385"/>
                  </a:cubicBezTo>
                  <a:cubicBezTo>
                    <a:pt x="168" y="16385"/>
                    <a:pt x="165" y="16388"/>
                    <a:pt x="149" y="16396"/>
                  </a:cubicBezTo>
                  <a:cubicBezTo>
                    <a:pt x="1" y="16477"/>
                    <a:pt x="2903" y="18129"/>
                    <a:pt x="6582" y="18129"/>
                  </a:cubicBezTo>
                  <a:cubicBezTo>
                    <a:pt x="9068" y="18129"/>
                    <a:pt x="11907" y="17375"/>
                    <a:pt x="14401" y="14873"/>
                  </a:cubicBezTo>
                  <a:cubicBezTo>
                    <a:pt x="19501" y="9739"/>
                    <a:pt x="16195" y="2415"/>
                    <a:pt x="14886" y="0"/>
                  </a:cubicBezTo>
                  <a:close/>
                </a:path>
              </a:pathLst>
            </a:custGeom>
            <a:solidFill>
              <a:srgbClr val="F5D43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45" name="Google Shape;445;p2"/>
            <p:cNvSpPr/>
            <p:nvPr/>
          </p:nvSpPr>
          <p:spPr>
            <a:xfrm>
              <a:off x="2415400" y="4223000"/>
              <a:ext cx="571575" cy="550975"/>
            </a:xfrm>
            <a:custGeom>
              <a:avLst/>
              <a:gdLst/>
              <a:ahLst/>
              <a:cxnLst/>
              <a:rect l="l" t="t" r="r" b="b"/>
              <a:pathLst>
                <a:path w="22863" h="22039" extrusionOk="0">
                  <a:moveTo>
                    <a:pt x="14986" y="158"/>
                  </a:moveTo>
                  <a:cubicBezTo>
                    <a:pt x="16306" y="2573"/>
                    <a:pt x="19601" y="9897"/>
                    <a:pt x="14501" y="15031"/>
                  </a:cubicBezTo>
                  <a:cubicBezTo>
                    <a:pt x="8317" y="21237"/>
                    <a:pt x="1" y="16690"/>
                    <a:pt x="260" y="16554"/>
                  </a:cubicBezTo>
                  <a:cubicBezTo>
                    <a:pt x="294" y="16532"/>
                    <a:pt x="237" y="16543"/>
                    <a:pt x="113" y="16577"/>
                  </a:cubicBezTo>
                  <a:cubicBezTo>
                    <a:pt x="68" y="16633"/>
                    <a:pt x="34" y="16667"/>
                    <a:pt x="12" y="16690"/>
                  </a:cubicBezTo>
                  <a:cubicBezTo>
                    <a:pt x="12" y="16690"/>
                    <a:pt x="7843" y="22038"/>
                    <a:pt x="13801" y="16712"/>
                  </a:cubicBezTo>
                  <a:cubicBezTo>
                    <a:pt x="22862" y="8610"/>
                    <a:pt x="15144" y="0"/>
                    <a:pt x="15144" y="0"/>
                  </a:cubicBezTo>
                  <a:close/>
                </a:path>
              </a:pathLst>
            </a:custGeom>
            <a:solidFill>
              <a:srgbClr val="C798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46" name="Google Shape;446;p2"/>
            <p:cNvSpPr/>
            <p:nvPr/>
          </p:nvSpPr>
          <p:spPr>
            <a:xfrm>
              <a:off x="2621900" y="4339225"/>
              <a:ext cx="92000" cy="106650"/>
            </a:xfrm>
            <a:custGeom>
              <a:avLst/>
              <a:gdLst/>
              <a:ahLst/>
              <a:cxnLst/>
              <a:rect l="l" t="t" r="r" b="b"/>
              <a:pathLst>
                <a:path w="3680" h="4266" extrusionOk="0">
                  <a:moveTo>
                    <a:pt x="3679" y="1"/>
                  </a:moveTo>
                  <a:cubicBezTo>
                    <a:pt x="3431" y="170"/>
                    <a:pt x="3194" y="350"/>
                    <a:pt x="2968" y="542"/>
                  </a:cubicBezTo>
                  <a:cubicBezTo>
                    <a:pt x="2720" y="734"/>
                    <a:pt x="2494" y="937"/>
                    <a:pt x="2291" y="1163"/>
                  </a:cubicBezTo>
                  <a:cubicBezTo>
                    <a:pt x="2066" y="1411"/>
                    <a:pt x="1817" y="1682"/>
                    <a:pt x="1603" y="1953"/>
                  </a:cubicBezTo>
                  <a:cubicBezTo>
                    <a:pt x="1389" y="2223"/>
                    <a:pt x="1174" y="2494"/>
                    <a:pt x="994" y="2765"/>
                  </a:cubicBezTo>
                  <a:cubicBezTo>
                    <a:pt x="802" y="3036"/>
                    <a:pt x="610" y="3284"/>
                    <a:pt x="463" y="3510"/>
                  </a:cubicBezTo>
                  <a:cubicBezTo>
                    <a:pt x="294" y="3747"/>
                    <a:pt x="136" y="4006"/>
                    <a:pt x="1" y="4266"/>
                  </a:cubicBezTo>
                  <a:cubicBezTo>
                    <a:pt x="249" y="4097"/>
                    <a:pt x="486" y="3916"/>
                    <a:pt x="711" y="3713"/>
                  </a:cubicBezTo>
                  <a:cubicBezTo>
                    <a:pt x="948" y="3521"/>
                    <a:pt x="1163" y="3318"/>
                    <a:pt x="1366" y="3092"/>
                  </a:cubicBezTo>
                  <a:cubicBezTo>
                    <a:pt x="1592" y="2844"/>
                    <a:pt x="1829" y="2573"/>
                    <a:pt x="2054" y="2302"/>
                  </a:cubicBezTo>
                  <a:cubicBezTo>
                    <a:pt x="2269" y="2020"/>
                    <a:pt x="2483" y="1750"/>
                    <a:pt x="2675" y="1479"/>
                  </a:cubicBezTo>
                  <a:cubicBezTo>
                    <a:pt x="2776" y="1355"/>
                    <a:pt x="2855" y="1208"/>
                    <a:pt x="2946" y="1095"/>
                  </a:cubicBezTo>
                  <a:cubicBezTo>
                    <a:pt x="3036" y="982"/>
                    <a:pt x="3126" y="858"/>
                    <a:pt x="3194" y="757"/>
                  </a:cubicBezTo>
                  <a:cubicBezTo>
                    <a:pt x="3375" y="520"/>
                    <a:pt x="3533" y="260"/>
                    <a:pt x="3679" y="1"/>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47" name="Google Shape;447;p2"/>
            <p:cNvSpPr/>
            <p:nvPr/>
          </p:nvSpPr>
          <p:spPr>
            <a:xfrm>
              <a:off x="2713875" y="4324275"/>
              <a:ext cx="30775" cy="39225"/>
            </a:xfrm>
            <a:custGeom>
              <a:avLst/>
              <a:gdLst/>
              <a:ahLst/>
              <a:cxnLst/>
              <a:rect l="l" t="t" r="r" b="b"/>
              <a:pathLst>
                <a:path w="1231" h="1569" extrusionOk="0">
                  <a:moveTo>
                    <a:pt x="1230" y="0"/>
                  </a:moveTo>
                  <a:cubicBezTo>
                    <a:pt x="1117" y="34"/>
                    <a:pt x="1016" y="91"/>
                    <a:pt x="914" y="158"/>
                  </a:cubicBezTo>
                  <a:cubicBezTo>
                    <a:pt x="722" y="283"/>
                    <a:pt x="553" y="452"/>
                    <a:pt x="418" y="655"/>
                  </a:cubicBezTo>
                  <a:cubicBezTo>
                    <a:pt x="361" y="745"/>
                    <a:pt x="294" y="835"/>
                    <a:pt x="248" y="937"/>
                  </a:cubicBezTo>
                  <a:cubicBezTo>
                    <a:pt x="203" y="1050"/>
                    <a:pt x="147" y="1140"/>
                    <a:pt x="102" y="1242"/>
                  </a:cubicBezTo>
                  <a:cubicBezTo>
                    <a:pt x="57" y="1343"/>
                    <a:pt x="23" y="1456"/>
                    <a:pt x="0" y="1569"/>
                  </a:cubicBezTo>
                  <a:cubicBezTo>
                    <a:pt x="113" y="1546"/>
                    <a:pt x="226" y="1513"/>
                    <a:pt x="339" y="1456"/>
                  </a:cubicBezTo>
                  <a:cubicBezTo>
                    <a:pt x="519" y="1388"/>
                    <a:pt x="711" y="1185"/>
                    <a:pt x="880" y="971"/>
                  </a:cubicBezTo>
                  <a:cubicBezTo>
                    <a:pt x="1005" y="779"/>
                    <a:pt x="1106" y="565"/>
                    <a:pt x="1174" y="350"/>
                  </a:cubicBezTo>
                  <a:cubicBezTo>
                    <a:pt x="1208" y="237"/>
                    <a:pt x="1230" y="113"/>
                    <a:pt x="1230" y="0"/>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48" name="Google Shape;448;p2"/>
            <p:cNvSpPr/>
            <p:nvPr/>
          </p:nvSpPr>
          <p:spPr>
            <a:xfrm>
              <a:off x="3266800" y="3787125"/>
              <a:ext cx="1229150" cy="1071750"/>
            </a:xfrm>
            <a:custGeom>
              <a:avLst/>
              <a:gdLst/>
              <a:ahLst/>
              <a:cxnLst/>
              <a:rect l="l" t="t" r="r" b="b"/>
              <a:pathLst>
                <a:path w="49166" h="42870" extrusionOk="0">
                  <a:moveTo>
                    <a:pt x="37814" y="1"/>
                  </a:moveTo>
                  <a:cubicBezTo>
                    <a:pt x="37810" y="1"/>
                    <a:pt x="37806" y="1"/>
                    <a:pt x="37802" y="1"/>
                  </a:cubicBezTo>
                  <a:cubicBezTo>
                    <a:pt x="36922" y="4177"/>
                    <a:pt x="36065" y="7844"/>
                    <a:pt x="36279" y="12143"/>
                  </a:cubicBezTo>
                  <a:cubicBezTo>
                    <a:pt x="36437" y="15393"/>
                    <a:pt x="35974" y="19184"/>
                    <a:pt x="36854" y="22276"/>
                  </a:cubicBezTo>
                  <a:cubicBezTo>
                    <a:pt x="36448" y="22073"/>
                    <a:pt x="36031" y="21870"/>
                    <a:pt x="35613" y="21678"/>
                  </a:cubicBezTo>
                  <a:cubicBezTo>
                    <a:pt x="35196" y="21475"/>
                    <a:pt x="34767" y="21295"/>
                    <a:pt x="34338" y="21114"/>
                  </a:cubicBezTo>
                  <a:cubicBezTo>
                    <a:pt x="36347" y="14061"/>
                    <a:pt x="31100" y="5745"/>
                    <a:pt x="27624" y="171"/>
                  </a:cubicBezTo>
                  <a:lnTo>
                    <a:pt x="27624" y="171"/>
                  </a:lnTo>
                  <a:cubicBezTo>
                    <a:pt x="28121" y="3545"/>
                    <a:pt x="29373" y="6952"/>
                    <a:pt x="29994" y="10383"/>
                  </a:cubicBezTo>
                  <a:cubicBezTo>
                    <a:pt x="30614" y="13621"/>
                    <a:pt x="31438" y="17650"/>
                    <a:pt x="33244" y="20640"/>
                  </a:cubicBezTo>
                  <a:lnTo>
                    <a:pt x="31946" y="20087"/>
                  </a:lnTo>
                  <a:cubicBezTo>
                    <a:pt x="31686" y="19986"/>
                    <a:pt x="31438" y="19873"/>
                    <a:pt x="31179" y="19771"/>
                  </a:cubicBezTo>
                  <a:cubicBezTo>
                    <a:pt x="31179" y="17119"/>
                    <a:pt x="29125" y="13305"/>
                    <a:pt x="27805" y="11286"/>
                  </a:cubicBezTo>
                  <a:cubicBezTo>
                    <a:pt x="25762" y="7957"/>
                    <a:pt x="22885" y="4086"/>
                    <a:pt x="19748" y="1796"/>
                  </a:cubicBezTo>
                  <a:lnTo>
                    <a:pt x="19748" y="1796"/>
                  </a:lnTo>
                  <a:cubicBezTo>
                    <a:pt x="21598" y="5711"/>
                    <a:pt x="23449" y="9638"/>
                    <a:pt x="25875" y="13136"/>
                  </a:cubicBezTo>
                  <a:cubicBezTo>
                    <a:pt x="27477" y="15461"/>
                    <a:pt x="29215" y="17481"/>
                    <a:pt x="30885" y="19647"/>
                  </a:cubicBezTo>
                  <a:cubicBezTo>
                    <a:pt x="30626" y="19546"/>
                    <a:pt x="30355" y="19444"/>
                    <a:pt x="30073" y="19331"/>
                  </a:cubicBezTo>
                  <a:lnTo>
                    <a:pt x="28211" y="18677"/>
                  </a:lnTo>
                  <a:cubicBezTo>
                    <a:pt x="27771" y="18530"/>
                    <a:pt x="27319" y="18406"/>
                    <a:pt x="26868" y="18304"/>
                  </a:cubicBezTo>
                  <a:cubicBezTo>
                    <a:pt x="25390" y="16172"/>
                    <a:pt x="24306" y="13712"/>
                    <a:pt x="22264" y="11839"/>
                  </a:cubicBezTo>
                  <a:cubicBezTo>
                    <a:pt x="19781" y="9616"/>
                    <a:pt x="15674" y="7246"/>
                    <a:pt x="12458" y="6445"/>
                  </a:cubicBezTo>
                  <a:lnTo>
                    <a:pt x="12458" y="6445"/>
                  </a:lnTo>
                  <a:cubicBezTo>
                    <a:pt x="15821" y="11410"/>
                    <a:pt x="21655" y="15021"/>
                    <a:pt x="26642" y="18248"/>
                  </a:cubicBezTo>
                  <a:cubicBezTo>
                    <a:pt x="26529" y="18225"/>
                    <a:pt x="26417" y="18191"/>
                    <a:pt x="26292" y="18169"/>
                  </a:cubicBezTo>
                  <a:lnTo>
                    <a:pt x="25345" y="17932"/>
                  </a:lnTo>
                  <a:cubicBezTo>
                    <a:pt x="25040" y="17864"/>
                    <a:pt x="24724" y="17808"/>
                    <a:pt x="24419" y="17751"/>
                  </a:cubicBezTo>
                  <a:cubicBezTo>
                    <a:pt x="23212" y="17503"/>
                    <a:pt x="22038" y="17311"/>
                    <a:pt x="20932" y="17131"/>
                  </a:cubicBezTo>
                  <a:cubicBezTo>
                    <a:pt x="18953" y="12433"/>
                    <a:pt x="13274" y="9422"/>
                    <a:pt x="8259" y="9422"/>
                  </a:cubicBezTo>
                  <a:cubicBezTo>
                    <a:pt x="8070" y="9422"/>
                    <a:pt x="7883" y="9426"/>
                    <a:pt x="7696" y="9435"/>
                  </a:cubicBezTo>
                  <a:cubicBezTo>
                    <a:pt x="11950" y="11929"/>
                    <a:pt x="17152" y="13791"/>
                    <a:pt x="20718" y="17097"/>
                  </a:cubicBezTo>
                  <a:cubicBezTo>
                    <a:pt x="19646" y="16916"/>
                    <a:pt x="18630" y="16725"/>
                    <a:pt x="17694" y="16555"/>
                  </a:cubicBezTo>
                  <a:cubicBezTo>
                    <a:pt x="17051" y="16442"/>
                    <a:pt x="16441" y="16341"/>
                    <a:pt x="15877" y="16273"/>
                  </a:cubicBezTo>
                  <a:cubicBezTo>
                    <a:pt x="14309" y="15122"/>
                    <a:pt x="13609" y="13147"/>
                    <a:pt x="11330" y="12504"/>
                  </a:cubicBezTo>
                  <a:cubicBezTo>
                    <a:pt x="10765" y="12373"/>
                    <a:pt x="10222" y="12316"/>
                    <a:pt x="9695" y="12316"/>
                  </a:cubicBezTo>
                  <a:cubicBezTo>
                    <a:pt x="7768" y="12316"/>
                    <a:pt x="6042" y="13077"/>
                    <a:pt x="4164" y="13768"/>
                  </a:cubicBezTo>
                  <a:cubicBezTo>
                    <a:pt x="6658" y="14310"/>
                    <a:pt x="9355" y="13960"/>
                    <a:pt x="11883" y="14592"/>
                  </a:cubicBezTo>
                  <a:cubicBezTo>
                    <a:pt x="13124" y="14998"/>
                    <a:pt x="14286" y="15675"/>
                    <a:pt x="15460" y="16228"/>
                  </a:cubicBezTo>
                  <a:cubicBezTo>
                    <a:pt x="15290" y="16205"/>
                    <a:pt x="15132" y="16183"/>
                    <a:pt x="14974" y="16172"/>
                  </a:cubicBezTo>
                  <a:cubicBezTo>
                    <a:pt x="14568" y="16126"/>
                    <a:pt x="14185" y="16104"/>
                    <a:pt x="13835" y="16093"/>
                  </a:cubicBezTo>
                  <a:cubicBezTo>
                    <a:pt x="13627" y="16085"/>
                    <a:pt x="13431" y="16077"/>
                    <a:pt x="13246" y="16077"/>
                  </a:cubicBezTo>
                  <a:cubicBezTo>
                    <a:pt x="13170" y="16077"/>
                    <a:pt x="13095" y="16078"/>
                    <a:pt x="13022" y="16081"/>
                  </a:cubicBezTo>
                  <a:cubicBezTo>
                    <a:pt x="12201" y="15678"/>
                    <a:pt x="11119" y="15487"/>
                    <a:pt x="9924" y="15487"/>
                  </a:cubicBezTo>
                  <a:cubicBezTo>
                    <a:pt x="6309" y="15487"/>
                    <a:pt x="1654" y="17230"/>
                    <a:pt x="0" y="20087"/>
                  </a:cubicBezTo>
                  <a:lnTo>
                    <a:pt x="0" y="20087"/>
                  </a:lnTo>
                  <a:cubicBezTo>
                    <a:pt x="4310" y="17887"/>
                    <a:pt x="9116" y="17898"/>
                    <a:pt x="13449" y="16319"/>
                  </a:cubicBezTo>
                  <a:lnTo>
                    <a:pt x="13449" y="16319"/>
                  </a:lnTo>
                  <a:cubicBezTo>
                    <a:pt x="13570" y="16330"/>
                    <a:pt x="13691" y="16341"/>
                    <a:pt x="13812" y="16363"/>
                  </a:cubicBezTo>
                  <a:cubicBezTo>
                    <a:pt x="14151" y="16397"/>
                    <a:pt x="14534" y="16454"/>
                    <a:pt x="14929" y="16533"/>
                  </a:cubicBezTo>
                  <a:cubicBezTo>
                    <a:pt x="15324" y="16612"/>
                    <a:pt x="15742" y="16679"/>
                    <a:pt x="16182" y="16781"/>
                  </a:cubicBezTo>
                  <a:lnTo>
                    <a:pt x="16283" y="16804"/>
                  </a:lnTo>
                  <a:cubicBezTo>
                    <a:pt x="15685" y="16796"/>
                    <a:pt x="15100" y="16734"/>
                    <a:pt x="14517" y="16734"/>
                  </a:cubicBezTo>
                  <a:cubicBezTo>
                    <a:pt x="14188" y="16734"/>
                    <a:pt x="13860" y="16754"/>
                    <a:pt x="13530" y="16815"/>
                  </a:cubicBezTo>
                  <a:cubicBezTo>
                    <a:pt x="12041" y="17041"/>
                    <a:pt x="10675" y="17864"/>
                    <a:pt x="9355" y="18553"/>
                  </a:cubicBezTo>
                  <a:cubicBezTo>
                    <a:pt x="6534" y="19997"/>
                    <a:pt x="3216" y="22051"/>
                    <a:pt x="1941" y="25131"/>
                  </a:cubicBezTo>
                  <a:cubicBezTo>
                    <a:pt x="5056" y="23360"/>
                    <a:pt x="7719" y="20922"/>
                    <a:pt x="11149" y="19455"/>
                  </a:cubicBezTo>
                  <a:cubicBezTo>
                    <a:pt x="13056" y="18665"/>
                    <a:pt x="15121" y="18011"/>
                    <a:pt x="16859" y="17063"/>
                  </a:cubicBezTo>
                  <a:lnTo>
                    <a:pt x="16938" y="16950"/>
                  </a:lnTo>
                  <a:lnTo>
                    <a:pt x="17581" y="17097"/>
                  </a:lnTo>
                  <a:cubicBezTo>
                    <a:pt x="18473" y="17311"/>
                    <a:pt x="19432" y="17548"/>
                    <a:pt x="20459" y="17763"/>
                  </a:cubicBezTo>
                  <a:cubicBezTo>
                    <a:pt x="18337" y="18654"/>
                    <a:pt x="15516" y="19444"/>
                    <a:pt x="13293" y="20437"/>
                  </a:cubicBezTo>
                  <a:cubicBezTo>
                    <a:pt x="9276" y="22321"/>
                    <a:pt x="7211" y="24951"/>
                    <a:pt x="4458" y="28268"/>
                  </a:cubicBezTo>
                  <a:cubicBezTo>
                    <a:pt x="7403" y="26045"/>
                    <a:pt x="10348" y="23811"/>
                    <a:pt x="13643" y="21983"/>
                  </a:cubicBezTo>
                  <a:cubicBezTo>
                    <a:pt x="15934" y="20843"/>
                    <a:pt x="19037" y="19704"/>
                    <a:pt x="20966" y="17864"/>
                  </a:cubicBezTo>
                  <a:cubicBezTo>
                    <a:pt x="22016" y="18079"/>
                    <a:pt x="23110" y="18316"/>
                    <a:pt x="24239" y="18564"/>
                  </a:cubicBezTo>
                  <a:cubicBezTo>
                    <a:pt x="24543" y="18632"/>
                    <a:pt x="24848" y="18699"/>
                    <a:pt x="25153" y="18767"/>
                  </a:cubicBezTo>
                  <a:cubicBezTo>
                    <a:pt x="25457" y="18846"/>
                    <a:pt x="25751" y="18936"/>
                    <a:pt x="26056" y="19015"/>
                  </a:cubicBezTo>
                  <a:cubicBezTo>
                    <a:pt x="26360" y="19094"/>
                    <a:pt x="26654" y="19184"/>
                    <a:pt x="26947" y="19263"/>
                  </a:cubicBezTo>
                  <a:cubicBezTo>
                    <a:pt x="19511" y="21171"/>
                    <a:pt x="11025" y="23732"/>
                    <a:pt x="8249" y="31789"/>
                  </a:cubicBezTo>
                  <a:cubicBezTo>
                    <a:pt x="11138" y="28855"/>
                    <a:pt x="15144" y="26350"/>
                    <a:pt x="18709" y="24104"/>
                  </a:cubicBezTo>
                  <a:cubicBezTo>
                    <a:pt x="21169" y="22525"/>
                    <a:pt x="25175" y="21385"/>
                    <a:pt x="27297" y="19354"/>
                  </a:cubicBezTo>
                  <a:cubicBezTo>
                    <a:pt x="27500" y="19410"/>
                    <a:pt x="27703" y="19467"/>
                    <a:pt x="27895" y="19546"/>
                  </a:cubicBezTo>
                  <a:cubicBezTo>
                    <a:pt x="28515" y="19771"/>
                    <a:pt x="29136" y="19997"/>
                    <a:pt x="29757" y="20211"/>
                  </a:cubicBezTo>
                  <a:cubicBezTo>
                    <a:pt x="29960" y="20290"/>
                    <a:pt x="30163" y="20381"/>
                    <a:pt x="30377" y="20471"/>
                  </a:cubicBezTo>
                  <a:cubicBezTo>
                    <a:pt x="27206" y="21599"/>
                    <a:pt x="24182" y="22367"/>
                    <a:pt x="21452" y="24465"/>
                  </a:cubicBezTo>
                  <a:cubicBezTo>
                    <a:pt x="19838" y="25684"/>
                    <a:pt x="18473" y="27208"/>
                    <a:pt x="17446" y="28957"/>
                  </a:cubicBezTo>
                  <a:cubicBezTo>
                    <a:pt x="16464" y="30559"/>
                    <a:pt x="14467" y="34226"/>
                    <a:pt x="14737" y="36111"/>
                  </a:cubicBezTo>
                  <a:cubicBezTo>
                    <a:pt x="17276" y="32466"/>
                    <a:pt x="19860" y="28697"/>
                    <a:pt x="23325" y="25865"/>
                  </a:cubicBezTo>
                  <a:cubicBezTo>
                    <a:pt x="25627" y="23913"/>
                    <a:pt x="28482" y="22434"/>
                    <a:pt x="30671" y="20584"/>
                  </a:cubicBezTo>
                  <a:cubicBezTo>
                    <a:pt x="30975" y="20708"/>
                    <a:pt x="31280" y="20843"/>
                    <a:pt x="31585" y="20967"/>
                  </a:cubicBezTo>
                  <a:cubicBezTo>
                    <a:pt x="32386" y="21295"/>
                    <a:pt x="33176" y="21622"/>
                    <a:pt x="33954" y="21960"/>
                  </a:cubicBezTo>
                  <a:cubicBezTo>
                    <a:pt x="31472" y="23755"/>
                    <a:pt x="28651" y="25064"/>
                    <a:pt x="26371" y="27366"/>
                  </a:cubicBezTo>
                  <a:cubicBezTo>
                    <a:pt x="23539" y="30175"/>
                    <a:pt x="20899" y="34689"/>
                    <a:pt x="21181" y="38875"/>
                  </a:cubicBezTo>
                  <a:cubicBezTo>
                    <a:pt x="23336" y="35061"/>
                    <a:pt x="26033" y="31563"/>
                    <a:pt x="28854" y="28133"/>
                  </a:cubicBezTo>
                  <a:cubicBezTo>
                    <a:pt x="29700" y="27072"/>
                    <a:pt x="30614" y="26068"/>
                    <a:pt x="31517" y="25041"/>
                  </a:cubicBezTo>
                  <a:cubicBezTo>
                    <a:pt x="31991" y="24499"/>
                    <a:pt x="32465" y="23958"/>
                    <a:pt x="32916" y="23393"/>
                  </a:cubicBezTo>
                  <a:cubicBezTo>
                    <a:pt x="33142" y="23111"/>
                    <a:pt x="33661" y="22096"/>
                    <a:pt x="34045" y="22062"/>
                  </a:cubicBezTo>
                  <a:cubicBezTo>
                    <a:pt x="34203" y="22062"/>
                    <a:pt x="34372" y="22107"/>
                    <a:pt x="34507" y="22186"/>
                  </a:cubicBezTo>
                  <a:lnTo>
                    <a:pt x="36572" y="23157"/>
                  </a:lnTo>
                  <a:cubicBezTo>
                    <a:pt x="36065" y="23879"/>
                    <a:pt x="28256" y="32962"/>
                    <a:pt x="30005" y="42870"/>
                  </a:cubicBezTo>
                  <a:cubicBezTo>
                    <a:pt x="31021" y="41132"/>
                    <a:pt x="37170" y="31225"/>
                    <a:pt x="36651" y="23190"/>
                  </a:cubicBezTo>
                  <a:lnTo>
                    <a:pt x="36651" y="23190"/>
                  </a:lnTo>
                  <a:cubicBezTo>
                    <a:pt x="37340" y="23506"/>
                    <a:pt x="38005" y="23845"/>
                    <a:pt x="38649" y="24195"/>
                  </a:cubicBezTo>
                  <a:cubicBezTo>
                    <a:pt x="38807" y="24274"/>
                    <a:pt x="38976" y="24364"/>
                    <a:pt x="39134" y="24454"/>
                  </a:cubicBezTo>
                  <a:cubicBezTo>
                    <a:pt x="37159" y="28866"/>
                    <a:pt x="36335" y="37126"/>
                    <a:pt x="39021" y="41132"/>
                  </a:cubicBezTo>
                  <a:cubicBezTo>
                    <a:pt x="40138" y="35964"/>
                    <a:pt x="41842" y="29667"/>
                    <a:pt x="39360" y="24578"/>
                  </a:cubicBezTo>
                  <a:lnTo>
                    <a:pt x="39360" y="24578"/>
                  </a:lnTo>
                  <a:cubicBezTo>
                    <a:pt x="39653" y="24748"/>
                    <a:pt x="39946" y="24917"/>
                    <a:pt x="40228" y="25086"/>
                  </a:cubicBezTo>
                  <a:cubicBezTo>
                    <a:pt x="40736" y="25379"/>
                    <a:pt x="41233" y="25673"/>
                    <a:pt x="41707" y="26011"/>
                  </a:cubicBezTo>
                  <a:lnTo>
                    <a:pt x="42406" y="26485"/>
                  </a:lnTo>
                  <a:cubicBezTo>
                    <a:pt x="42508" y="26564"/>
                    <a:pt x="42621" y="26643"/>
                    <a:pt x="42734" y="26711"/>
                  </a:cubicBezTo>
                  <a:lnTo>
                    <a:pt x="43072" y="26948"/>
                  </a:lnTo>
                  <a:lnTo>
                    <a:pt x="44347" y="27839"/>
                  </a:lnTo>
                  <a:cubicBezTo>
                    <a:pt x="45160" y="28426"/>
                    <a:pt x="45904" y="28945"/>
                    <a:pt x="46525" y="29453"/>
                  </a:cubicBezTo>
                  <a:cubicBezTo>
                    <a:pt x="46841" y="29701"/>
                    <a:pt x="47134" y="29938"/>
                    <a:pt x="47383" y="30187"/>
                  </a:cubicBezTo>
                  <a:cubicBezTo>
                    <a:pt x="47620" y="30390"/>
                    <a:pt x="47845" y="30615"/>
                    <a:pt x="48060" y="30852"/>
                  </a:cubicBezTo>
                  <a:cubicBezTo>
                    <a:pt x="48252" y="31078"/>
                    <a:pt x="48421" y="31270"/>
                    <a:pt x="48567" y="31428"/>
                  </a:cubicBezTo>
                  <a:cubicBezTo>
                    <a:pt x="48725" y="31597"/>
                    <a:pt x="48816" y="31778"/>
                    <a:pt x="48906" y="31902"/>
                  </a:cubicBezTo>
                  <a:lnTo>
                    <a:pt x="49166" y="32308"/>
                  </a:lnTo>
                  <a:lnTo>
                    <a:pt x="48962" y="31879"/>
                  </a:lnTo>
                  <a:cubicBezTo>
                    <a:pt x="48883" y="31744"/>
                    <a:pt x="48804" y="31563"/>
                    <a:pt x="48692" y="31371"/>
                  </a:cubicBezTo>
                  <a:cubicBezTo>
                    <a:pt x="48545" y="31191"/>
                    <a:pt x="48398" y="30976"/>
                    <a:pt x="48229" y="30739"/>
                  </a:cubicBezTo>
                  <a:cubicBezTo>
                    <a:pt x="48026" y="30480"/>
                    <a:pt x="47811" y="30232"/>
                    <a:pt x="47586" y="29995"/>
                  </a:cubicBezTo>
                  <a:cubicBezTo>
                    <a:pt x="47338" y="29713"/>
                    <a:pt x="47067" y="29442"/>
                    <a:pt x="46785" y="29182"/>
                  </a:cubicBezTo>
                  <a:cubicBezTo>
                    <a:pt x="46187" y="28607"/>
                    <a:pt x="45476" y="28020"/>
                    <a:pt x="44697" y="27399"/>
                  </a:cubicBezTo>
                  <a:lnTo>
                    <a:pt x="43467" y="26440"/>
                  </a:lnTo>
                  <a:cubicBezTo>
                    <a:pt x="43365" y="26350"/>
                    <a:pt x="43264" y="26271"/>
                    <a:pt x="43151" y="26192"/>
                  </a:cubicBezTo>
                  <a:cubicBezTo>
                    <a:pt x="43050" y="26102"/>
                    <a:pt x="42925" y="26011"/>
                    <a:pt x="42813" y="25932"/>
                  </a:cubicBezTo>
                  <a:lnTo>
                    <a:pt x="42135" y="25425"/>
                  </a:lnTo>
                  <a:cubicBezTo>
                    <a:pt x="41684" y="25075"/>
                    <a:pt x="41188" y="24748"/>
                    <a:pt x="40669" y="24420"/>
                  </a:cubicBezTo>
                  <a:cubicBezTo>
                    <a:pt x="40353" y="24195"/>
                    <a:pt x="40025" y="24003"/>
                    <a:pt x="39698" y="23811"/>
                  </a:cubicBezTo>
                  <a:cubicBezTo>
                    <a:pt x="43749" y="19929"/>
                    <a:pt x="46875" y="12662"/>
                    <a:pt x="46480" y="7167"/>
                  </a:cubicBezTo>
                  <a:lnTo>
                    <a:pt x="46480" y="7167"/>
                  </a:lnTo>
                  <a:cubicBezTo>
                    <a:pt x="44889" y="9943"/>
                    <a:pt x="42948" y="12640"/>
                    <a:pt x="41447" y="15686"/>
                  </a:cubicBezTo>
                  <a:cubicBezTo>
                    <a:pt x="40149" y="18316"/>
                    <a:pt x="39935" y="20843"/>
                    <a:pt x="39563" y="23732"/>
                  </a:cubicBezTo>
                  <a:lnTo>
                    <a:pt x="39077" y="23450"/>
                  </a:lnTo>
                  <a:cubicBezTo>
                    <a:pt x="38536" y="23123"/>
                    <a:pt x="37960" y="22841"/>
                    <a:pt x="37385" y="22536"/>
                  </a:cubicBezTo>
                  <a:cubicBezTo>
                    <a:pt x="37249" y="22468"/>
                    <a:pt x="37114" y="22389"/>
                    <a:pt x="36979" y="22333"/>
                  </a:cubicBezTo>
                  <a:cubicBezTo>
                    <a:pt x="38457" y="18237"/>
                    <a:pt x="40228" y="14705"/>
                    <a:pt x="39890" y="9999"/>
                  </a:cubicBezTo>
                  <a:cubicBezTo>
                    <a:pt x="39890" y="9157"/>
                    <a:pt x="38616" y="1"/>
                    <a:pt x="37814"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49" name="Google Shape;449;p2"/>
            <p:cNvSpPr/>
            <p:nvPr/>
          </p:nvSpPr>
          <p:spPr>
            <a:xfrm>
              <a:off x="4339925" y="3996750"/>
              <a:ext cx="359700" cy="568175"/>
            </a:xfrm>
            <a:custGeom>
              <a:avLst/>
              <a:gdLst/>
              <a:ahLst/>
              <a:cxnLst/>
              <a:rect l="l" t="t" r="r" b="b"/>
              <a:pathLst>
                <a:path w="14388" h="22727" extrusionOk="0">
                  <a:moveTo>
                    <a:pt x="10190" y="1"/>
                  </a:moveTo>
                  <a:lnTo>
                    <a:pt x="10190" y="1"/>
                  </a:lnTo>
                  <a:cubicBezTo>
                    <a:pt x="4751" y="4074"/>
                    <a:pt x="0" y="15302"/>
                    <a:pt x="4661" y="22727"/>
                  </a:cubicBezTo>
                  <a:cubicBezTo>
                    <a:pt x="12673" y="17615"/>
                    <a:pt x="14388" y="8294"/>
                    <a:pt x="10190" y="1"/>
                  </a:cubicBezTo>
                  <a:close/>
                </a:path>
              </a:pathLst>
            </a:custGeom>
            <a:solidFill>
              <a:srgbClr val="8EC7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50" name="Google Shape;450;p2"/>
            <p:cNvSpPr/>
            <p:nvPr/>
          </p:nvSpPr>
          <p:spPr>
            <a:xfrm>
              <a:off x="4427650" y="4010850"/>
              <a:ext cx="193275" cy="663825"/>
            </a:xfrm>
            <a:custGeom>
              <a:avLst/>
              <a:gdLst/>
              <a:ahLst/>
              <a:cxnLst/>
              <a:rect l="l" t="t" r="r" b="b"/>
              <a:pathLst>
                <a:path w="7731" h="26553" extrusionOk="0">
                  <a:moveTo>
                    <a:pt x="6264" y="1"/>
                  </a:moveTo>
                  <a:lnTo>
                    <a:pt x="6072" y="1163"/>
                  </a:lnTo>
                  <a:cubicBezTo>
                    <a:pt x="6015" y="1524"/>
                    <a:pt x="5936" y="1975"/>
                    <a:pt x="5857" y="2483"/>
                  </a:cubicBezTo>
                  <a:cubicBezTo>
                    <a:pt x="5778" y="3002"/>
                    <a:pt x="5654" y="3578"/>
                    <a:pt x="5530" y="4198"/>
                  </a:cubicBezTo>
                  <a:cubicBezTo>
                    <a:pt x="5428" y="4706"/>
                    <a:pt x="5327" y="5248"/>
                    <a:pt x="5214" y="5812"/>
                  </a:cubicBezTo>
                  <a:cubicBezTo>
                    <a:pt x="4853" y="5225"/>
                    <a:pt x="4458" y="4661"/>
                    <a:pt x="4029" y="4131"/>
                  </a:cubicBezTo>
                  <a:lnTo>
                    <a:pt x="4029" y="4131"/>
                  </a:lnTo>
                  <a:cubicBezTo>
                    <a:pt x="4334" y="4876"/>
                    <a:pt x="4695" y="5609"/>
                    <a:pt x="5113" y="6309"/>
                  </a:cubicBezTo>
                  <a:cubicBezTo>
                    <a:pt x="4955" y="6997"/>
                    <a:pt x="4785" y="7719"/>
                    <a:pt x="4616" y="8475"/>
                  </a:cubicBezTo>
                  <a:cubicBezTo>
                    <a:pt x="4548" y="8746"/>
                    <a:pt x="4481" y="9028"/>
                    <a:pt x="4424" y="9310"/>
                  </a:cubicBezTo>
                  <a:lnTo>
                    <a:pt x="4277" y="9355"/>
                  </a:lnTo>
                  <a:cubicBezTo>
                    <a:pt x="3894" y="8509"/>
                    <a:pt x="3454" y="7685"/>
                    <a:pt x="2969" y="6895"/>
                  </a:cubicBezTo>
                  <a:lnTo>
                    <a:pt x="2969" y="6895"/>
                  </a:lnTo>
                  <a:cubicBezTo>
                    <a:pt x="3262" y="7832"/>
                    <a:pt x="3612" y="8746"/>
                    <a:pt x="4029" y="9649"/>
                  </a:cubicBezTo>
                  <a:cubicBezTo>
                    <a:pt x="4056" y="9712"/>
                    <a:pt x="4119" y="9746"/>
                    <a:pt x="4189" y="9746"/>
                  </a:cubicBezTo>
                  <a:cubicBezTo>
                    <a:pt x="4207" y="9746"/>
                    <a:pt x="4225" y="9744"/>
                    <a:pt x="4244" y="9739"/>
                  </a:cubicBezTo>
                  <a:cubicBezTo>
                    <a:pt x="4266" y="9739"/>
                    <a:pt x="4300" y="9716"/>
                    <a:pt x="4323" y="9716"/>
                  </a:cubicBezTo>
                  <a:cubicBezTo>
                    <a:pt x="4232" y="10100"/>
                    <a:pt x="4142" y="10484"/>
                    <a:pt x="4041" y="10879"/>
                  </a:cubicBezTo>
                  <a:lnTo>
                    <a:pt x="3691" y="12312"/>
                  </a:lnTo>
                  <a:cubicBezTo>
                    <a:pt x="3600" y="12131"/>
                    <a:pt x="3499" y="11962"/>
                    <a:pt x="3409" y="11781"/>
                  </a:cubicBezTo>
                  <a:cubicBezTo>
                    <a:pt x="3284" y="11522"/>
                    <a:pt x="3149" y="11274"/>
                    <a:pt x="3002" y="11025"/>
                  </a:cubicBezTo>
                  <a:cubicBezTo>
                    <a:pt x="2856" y="10766"/>
                    <a:pt x="2698" y="10518"/>
                    <a:pt x="2528" y="10292"/>
                  </a:cubicBezTo>
                  <a:cubicBezTo>
                    <a:pt x="2438" y="10168"/>
                    <a:pt x="2337" y="10066"/>
                    <a:pt x="2246" y="9953"/>
                  </a:cubicBezTo>
                  <a:cubicBezTo>
                    <a:pt x="2156" y="9841"/>
                    <a:pt x="2032" y="9762"/>
                    <a:pt x="1930" y="9671"/>
                  </a:cubicBezTo>
                  <a:lnTo>
                    <a:pt x="1930" y="9671"/>
                  </a:lnTo>
                  <a:lnTo>
                    <a:pt x="2179" y="10021"/>
                  </a:lnTo>
                  <a:cubicBezTo>
                    <a:pt x="2258" y="10134"/>
                    <a:pt x="2325" y="10258"/>
                    <a:pt x="2404" y="10382"/>
                  </a:cubicBezTo>
                  <a:cubicBezTo>
                    <a:pt x="2472" y="10495"/>
                    <a:pt x="2528" y="10630"/>
                    <a:pt x="2596" y="10755"/>
                  </a:cubicBezTo>
                  <a:lnTo>
                    <a:pt x="2777" y="11138"/>
                  </a:lnTo>
                  <a:cubicBezTo>
                    <a:pt x="2890" y="11409"/>
                    <a:pt x="3002" y="11669"/>
                    <a:pt x="3115" y="11928"/>
                  </a:cubicBezTo>
                  <a:cubicBezTo>
                    <a:pt x="3239" y="12199"/>
                    <a:pt x="3375" y="12458"/>
                    <a:pt x="3510" y="12707"/>
                  </a:cubicBezTo>
                  <a:cubicBezTo>
                    <a:pt x="3533" y="12729"/>
                    <a:pt x="3555" y="12752"/>
                    <a:pt x="3589" y="12774"/>
                  </a:cubicBezTo>
                  <a:cubicBezTo>
                    <a:pt x="3544" y="12966"/>
                    <a:pt x="3488" y="13147"/>
                    <a:pt x="3442" y="13339"/>
                  </a:cubicBezTo>
                  <a:cubicBezTo>
                    <a:pt x="3330" y="13790"/>
                    <a:pt x="3217" y="14241"/>
                    <a:pt x="3104" y="14681"/>
                  </a:cubicBezTo>
                  <a:cubicBezTo>
                    <a:pt x="2596" y="13948"/>
                    <a:pt x="2066" y="13226"/>
                    <a:pt x="1479" y="12549"/>
                  </a:cubicBezTo>
                  <a:lnTo>
                    <a:pt x="1479" y="12549"/>
                  </a:lnTo>
                  <a:cubicBezTo>
                    <a:pt x="1930" y="13440"/>
                    <a:pt x="2438" y="14298"/>
                    <a:pt x="2980" y="15144"/>
                  </a:cubicBezTo>
                  <a:cubicBezTo>
                    <a:pt x="2720" y="16182"/>
                    <a:pt x="2449" y="17209"/>
                    <a:pt x="2190" y="18191"/>
                  </a:cubicBezTo>
                  <a:cubicBezTo>
                    <a:pt x="2190" y="18202"/>
                    <a:pt x="2190" y="18213"/>
                    <a:pt x="2167" y="18236"/>
                  </a:cubicBezTo>
                  <a:cubicBezTo>
                    <a:pt x="2009" y="17796"/>
                    <a:pt x="1851" y="17367"/>
                    <a:pt x="1682" y="16938"/>
                  </a:cubicBezTo>
                  <a:cubicBezTo>
                    <a:pt x="1434" y="16442"/>
                    <a:pt x="1186" y="15945"/>
                    <a:pt x="904" y="15460"/>
                  </a:cubicBezTo>
                  <a:lnTo>
                    <a:pt x="904" y="15460"/>
                  </a:lnTo>
                  <a:cubicBezTo>
                    <a:pt x="1061" y="16002"/>
                    <a:pt x="1242" y="16532"/>
                    <a:pt x="1434" y="17051"/>
                  </a:cubicBezTo>
                  <a:cubicBezTo>
                    <a:pt x="1592" y="17581"/>
                    <a:pt x="1761" y="18101"/>
                    <a:pt x="1942" y="18620"/>
                  </a:cubicBezTo>
                  <a:cubicBezTo>
                    <a:pt x="1953" y="18665"/>
                    <a:pt x="1987" y="18699"/>
                    <a:pt x="2043" y="18721"/>
                  </a:cubicBezTo>
                  <a:cubicBezTo>
                    <a:pt x="1682" y="20064"/>
                    <a:pt x="1344" y="21317"/>
                    <a:pt x="1061" y="22411"/>
                  </a:cubicBezTo>
                  <a:cubicBezTo>
                    <a:pt x="407" y="24894"/>
                    <a:pt x="1" y="26552"/>
                    <a:pt x="1" y="26552"/>
                  </a:cubicBezTo>
                  <a:cubicBezTo>
                    <a:pt x="1" y="26552"/>
                    <a:pt x="520" y="24916"/>
                    <a:pt x="1253" y="22468"/>
                  </a:cubicBezTo>
                  <a:cubicBezTo>
                    <a:pt x="1592" y="21339"/>
                    <a:pt x="1987" y="20041"/>
                    <a:pt x="2382" y="18642"/>
                  </a:cubicBezTo>
                  <a:cubicBezTo>
                    <a:pt x="2912" y="18428"/>
                    <a:pt x="3442" y="18213"/>
                    <a:pt x="3984" y="17988"/>
                  </a:cubicBezTo>
                  <a:cubicBezTo>
                    <a:pt x="4277" y="17852"/>
                    <a:pt x="4571" y="17706"/>
                    <a:pt x="4864" y="17570"/>
                  </a:cubicBezTo>
                  <a:cubicBezTo>
                    <a:pt x="5146" y="17401"/>
                    <a:pt x="5428" y="17232"/>
                    <a:pt x="5711" y="17051"/>
                  </a:cubicBezTo>
                  <a:lnTo>
                    <a:pt x="5711" y="17051"/>
                  </a:lnTo>
                  <a:cubicBezTo>
                    <a:pt x="5406" y="17153"/>
                    <a:pt x="5101" y="17288"/>
                    <a:pt x="4797" y="17401"/>
                  </a:cubicBezTo>
                  <a:cubicBezTo>
                    <a:pt x="4492" y="17514"/>
                    <a:pt x="4187" y="17604"/>
                    <a:pt x="3883" y="17717"/>
                  </a:cubicBezTo>
                  <a:cubicBezTo>
                    <a:pt x="3420" y="17864"/>
                    <a:pt x="2957" y="18033"/>
                    <a:pt x="2506" y="18213"/>
                  </a:cubicBezTo>
                  <a:cubicBezTo>
                    <a:pt x="2754" y="17333"/>
                    <a:pt x="3002" y="16408"/>
                    <a:pt x="3251" y="15471"/>
                  </a:cubicBezTo>
                  <a:cubicBezTo>
                    <a:pt x="3273" y="15483"/>
                    <a:pt x="3296" y="15488"/>
                    <a:pt x="3318" y="15488"/>
                  </a:cubicBezTo>
                  <a:cubicBezTo>
                    <a:pt x="3341" y="15488"/>
                    <a:pt x="3363" y="15483"/>
                    <a:pt x="3386" y="15471"/>
                  </a:cubicBezTo>
                  <a:lnTo>
                    <a:pt x="4232" y="15065"/>
                  </a:lnTo>
                  <a:cubicBezTo>
                    <a:pt x="4503" y="14907"/>
                    <a:pt x="4763" y="14749"/>
                    <a:pt x="5022" y="14591"/>
                  </a:cubicBezTo>
                  <a:cubicBezTo>
                    <a:pt x="5282" y="14422"/>
                    <a:pt x="5541" y="14264"/>
                    <a:pt x="5801" y="14095"/>
                  </a:cubicBezTo>
                  <a:cubicBezTo>
                    <a:pt x="6049" y="13925"/>
                    <a:pt x="6320" y="13790"/>
                    <a:pt x="6579" y="13621"/>
                  </a:cubicBezTo>
                  <a:lnTo>
                    <a:pt x="6579" y="13621"/>
                  </a:lnTo>
                  <a:cubicBezTo>
                    <a:pt x="6286" y="13711"/>
                    <a:pt x="6004" y="13824"/>
                    <a:pt x="5711" y="13937"/>
                  </a:cubicBezTo>
                  <a:cubicBezTo>
                    <a:pt x="5417" y="14038"/>
                    <a:pt x="5158" y="14196"/>
                    <a:pt x="4876" y="14332"/>
                  </a:cubicBezTo>
                  <a:cubicBezTo>
                    <a:pt x="4605" y="14478"/>
                    <a:pt x="4334" y="14614"/>
                    <a:pt x="4074" y="14760"/>
                  </a:cubicBezTo>
                  <a:cubicBezTo>
                    <a:pt x="3849" y="14873"/>
                    <a:pt x="3612" y="14975"/>
                    <a:pt x="3386" y="15088"/>
                  </a:cubicBezTo>
                  <a:lnTo>
                    <a:pt x="3375" y="15054"/>
                  </a:lnTo>
                  <a:cubicBezTo>
                    <a:pt x="3510" y="14512"/>
                    <a:pt x="3657" y="13971"/>
                    <a:pt x="3804" y="13418"/>
                  </a:cubicBezTo>
                  <a:cubicBezTo>
                    <a:pt x="3871" y="13169"/>
                    <a:pt x="3928" y="12910"/>
                    <a:pt x="3984" y="12662"/>
                  </a:cubicBezTo>
                  <a:lnTo>
                    <a:pt x="4695" y="12334"/>
                  </a:lnTo>
                  <a:cubicBezTo>
                    <a:pt x="4988" y="12165"/>
                    <a:pt x="5293" y="11985"/>
                    <a:pt x="5586" y="11815"/>
                  </a:cubicBezTo>
                  <a:cubicBezTo>
                    <a:pt x="6162" y="11432"/>
                    <a:pt x="6737" y="11071"/>
                    <a:pt x="7290" y="10664"/>
                  </a:cubicBezTo>
                  <a:lnTo>
                    <a:pt x="7290" y="10664"/>
                  </a:lnTo>
                  <a:cubicBezTo>
                    <a:pt x="6974" y="10800"/>
                    <a:pt x="6670" y="10946"/>
                    <a:pt x="6354" y="11093"/>
                  </a:cubicBezTo>
                  <a:lnTo>
                    <a:pt x="5440" y="11556"/>
                  </a:lnTo>
                  <a:cubicBezTo>
                    <a:pt x="5135" y="11714"/>
                    <a:pt x="4830" y="11872"/>
                    <a:pt x="4526" y="12030"/>
                  </a:cubicBezTo>
                  <a:lnTo>
                    <a:pt x="4097" y="12233"/>
                  </a:lnTo>
                  <a:cubicBezTo>
                    <a:pt x="4199" y="11804"/>
                    <a:pt x="4300" y="11364"/>
                    <a:pt x="4402" y="10946"/>
                  </a:cubicBezTo>
                  <a:cubicBezTo>
                    <a:pt x="4514" y="10484"/>
                    <a:pt x="4616" y="10032"/>
                    <a:pt x="4718" y="9581"/>
                  </a:cubicBezTo>
                  <a:cubicBezTo>
                    <a:pt x="4853" y="9536"/>
                    <a:pt x="4988" y="9502"/>
                    <a:pt x="5113" y="9446"/>
                  </a:cubicBezTo>
                  <a:cubicBezTo>
                    <a:pt x="5395" y="9321"/>
                    <a:pt x="5665" y="9209"/>
                    <a:pt x="5936" y="9073"/>
                  </a:cubicBezTo>
                  <a:cubicBezTo>
                    <a:pt x="6185" y="8927"/>
                    <a:pt x="6444" y="8780"/>
                    <a:pt x="6692" y="8611"/>
                  </a:cubicBezTo>
                  <a:cubicBezTo>
                    <a:pt x="6929" y="8419"/>
                    <a:pt x="7166" y="8238"/>
                    <a:pt x="7381" y="8046"/>
                  </a:cubicBezTo>
                  <a:lnTo>
                    <a:pt x="7381" y="8046"/>
                  </a:lnTo>
                  <a:cubicBezTo>
                    <a:pt x="7110" y="8182"/>
                    <a:pt x="6862" y="8317"/>
                    <a:pt x="6602" y="8453"/>
                  </a:cubicBezTo>
                  <a:cubicBezTo>
                    <a:pt x="6343" y="8588"/>
                    <a:pt x="6060" y="8690"/>
                    <a:pt x="5801" y="8814"/>
                  </a:cubicBezTo>
                  <a:cubicBezTo>
                    <a:pt x="5541" y="8938"/>
                    <a:pt x="5259" y="9017"/>
                    <a:pt x="4988" y="9118"/>
                  </a:cubicBezTo>
                  <a:lnTo>
                    <a:pt x="4808" y="9186"/>
                  </a:lnTo>
                  <a:cubicBezTo>
                    <a:pt x="4853" y="8972"/>
                    <a:pt x="4898" y="8746"/>
                    <a:pt x="4943" y="8543"/>
                  </a:cubicBezTo>
                  <a:cubicBezTo>
                    <a:pt x="5067" y="7888"/>
                    <a:pt x="5192" y="7268"/>
                    <a:pt x="5316" y="6670"/>
                  </a:cubicBezTo>
                  <a:cubicBezTo>
                    <a:pt x="5316" y="6670"/>
                    <a:pt x="5327" y="6681"/>
                    <a:pt x="5327" y="6692"/>
                  </a:cubicBezTo>
                  <a:lnTo>
                    <a:pt x="5349" y="6715"/>
                  </a:lnTo>
                  <a:cubicBezTo>
                    <a:pt x="5382" y="6753"/>
                    <a:pt x="5428" y="6774"/>
                    <a:pt x="5477" y="6774"/>
                  </a:cubicBezTo>
                  <a:cubicBezTo>
                    <a:pt x="5514" y="6774"/>
                    <a:pt x="5552" y="6762"/>
                    <a:pt x="5586" y="6737"/>
                  </a:cubicBezTo>
                  <a:lnTo>
                    <a:pt x="5609" y="6726"/>
                  </a:lnTo>
                  <a:cubicBezTo>
                    <a:pt x="5959" y="6433"/>
                    <a:pt x="6309" y="6128"/>
                    <a:pt x="6647" y="5812"/>
                  </a:cubicBezTo>
                  <a:cubicBezTo>
                    <a:pt x="7020" y="5530"/>
                    <a:pt x="7381" y="5225"/>
                    <a:pt x="7730" y="4909"/>
                  </a:cubicBezTo>
                  <a:lnTo>
                    <a:pt x="7730" y="4909"/>
                  </a:lnTo>
                  <a:cubicBezTo>
                    <a:pt x="7302" y="5112"/>
                    <a:pt x="6884" y="5338"/>
                    <a:pt x="6478" y="5586"/>
                  </a:cubicBezTo>
                  <a:cubicBezTo>
                    <a:pt x="6151" y="5812"/>
                    <a:pt x="5846" y="6072"/>
                    <a:pt x="5530" y="6320"/>
                  </a:cubicBezTo>
                  <a:cubicBezTo>
                    <a:pt x="5485" y="6263"/>
                    <a:pt x="5451" y="6196"/>
                    <a:pt x="5417" y="6139"/>
                  </a:cubicBezTo>
                  <a:cubicBezTo>
                    <a:pt x="5530" y="5474"/>
                    <a:pt x="5643" y="4830"/>
                    <a:pt x="5744" y="4244"/>
                  </a:cubicBezTo>
                  <a:cubicBezTo>
                    <a:pt x="5846" y="3612"/>
                    <a:pt x="5959" y="3025"/>
                    <a:pt x="6004" y="2506"/>
                  </a:cubicBezTo>
                  <a:cubicBezTo>
                    <a:pt x="6049" y="1987"/>
                    <a:pt x="6106" y="1547"/>
                    <a:pt x="6139" y="1163"/>
                  </a:cubicBezTo>
                  <a:cubicBezTo>
                    <a:pt x="6218" y="430"/>
                    <a:pt x="6263" y="1"/>
                    <a:pt x="6264" y="1"/>
                  </a:cubicBezTo>
                  <a:close/>
                </a:path>
              </a:pathLst>
            </a:custGeom>
            <a:solidFill>
              <a:srgbClr val="7CAB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51" name="Google Shape;451;p2"/>
            <p:cNvSpPr/>
            <p:nvPr/>
          </p:nvSpPr>
          <p:spPr>
            <a:xfrm>
              <a:off x="4184200" y="4054575"/>
              <a:ext cx="348425" cy="425725"/>
            </a:xfrm>
            <a:custGeom>
              <a:avLst/>
              <a:gdLst/>
              <a:ahLst/>
              <a:cxnLst/>
              <a:rect l="l" t="t" r="r" b="b"/>
              <a:pathLst>
                <a:path w="13937" h="17029" extrusionOk="0">
                  <a:moveTo>
                    <a:pt x="1" y="1"/>
                  </a:moveTo>
                  <a:lnTo>
                    <a:pt x="283" y="768"/>
                  </a:lnTo>
                  <a:cubicBezTo>
                    <a:pt x="1321" y="4074"/>
                    <a:pt x="147" y="8069"/>
                    <a:pt x="1614" y="11093"/>
                  </a:cubicBezTo>
                  <a:cubicBezTo>
                    <a:pt x="3431" y="15223"/>
                    <a:pt x="8103" y="16318"/>
                    <a:pt x="12041" y="17029"/>
                  </a:cubicBezTo>
                  <a:cubicBezTo>
                    <a:pt x="12300" y="13136"/>
                    <a:pt x="13937" y="9310"/>
                    <a:pt x="10856" y="6004"/>
                  </a:cubicBezTo>
                  <a:cubicBezTo>
                    <a:pt x="8238" y="2867"/>
                    <a:pt x="3668" y="2686"/>
                    <a:pt x="452" y="294"/>
                  </a:cubicBezTo>
                  <a:lnTo>
                    <a:pt x="1" y="1"/>
                  </a:lnTo>
                  <a:close/>
                </a:path>
              </a:pathLst>
            </a:custGeom>
            <a:solidFill>
              <a:srgbClr val="60A73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52" name="Google Shape;452;p2"/>
            <p:cNvSpPr/>
            <p:nvPr/>
          </p:nvSpPr>
          <p:spPr>
            <a:xfrm>
              <a:off x="4233275" y="4149075"/>
              <a:ext cx="245750" cy="326150"/>
            </a:xfrm>
            <a:custGeom>
              <a:avLst/>
              <a:gdLst/>
              <a:ahLst/>
              <a:cxnLst/>
              <a:rect l="l" t="t" r="r" b="b"/>
              <a:pathLst>
                <a:path w="9830" h="13046" extrusionOk="0">
                  <a:moveTo>
                    <a:pt x="1" y="1"/>
                  </a:moveTo>
                  <a:lnTo>
                    <a:pt x="1" y="1"/>
                  </a:lnTo>
                  <a:cubicBezTo>
                    <a:pt x="1" y="1"/>
                    <a:pt x="148" y="216"/>
                    <a:pt x="385" y="588"/>
                  </a:cubicBezTo>
                  <a:cubicBezTo>
                    <a:pt x="622" y="971"/>
                    <a:pt x="971" y="1502"/>
                    <a:pt x="1411" y="2134"/>
                  </a:cubicBezTo>
                  <a:cubicBezTo>
                    <a:pt x="1840" y="2766"/>
                    <a:pt x="2337" y="3510"/>
                    <a:pt x="2890" y="4289"/>
                  </a:cubicBezTo>
                  <a:lnTo>
                    <a:pt x="3589" y="5271"/>
                  </a:lnTo>
                  <a:cubicBezTo>
                    <a:pt x="3465" y="5237"/>
                    <a:pt x="3352" y="5203"/>
                    <a:pt x="3228" y="5169"/>
                  </a:cubicBezTo>
                  <a:lnTo>
                    <a:pt x="2766" y="5045"/>
                  </a:lnTo>
                  <a:cubicBezTo>
                    <a:pt x="2608" y="5000"/>
                    <a:pt x="2450" y="4966"/>
                    <a:pt x="2303" y="4910"/>
                  </a:cubicBezTo>
                  <a:lnTo>
                    <a:pt x="1840" y="4774"/>
                  </a:lnTo>
                  <a:cubicBezTo>
                    <a:pt x="1694" y="4718"/>
                    <a:pt x="1536" y="4673"/>
                    <a:pt x="1378" y="4628"/>
                  </a:cubicBezTo>
                  <a:cubicBezTo>
                    <a:pt x="1073" y="4515"/>
                    <a:pt x="780" y="4391"/>
                    <a:pt x="464" y="4289"/>
                  </a:cubicBezTo>
                  <a:lnTo>
                    <a:pt x="464" y="4289"/>
                  </a:lnTo>
                  <a:cubicBezTo>
                    <a:pt x="734" y="4470"/>
                    <a:pt x="1017" y="4639"/>
                    <a:pt x="1287" y="4808"/>
                  </a:cubicBezTo>
                  <a:cubicBezTo>
                    <a:pt x="1434" y="4887"/>
                    <a:pt x="1581" y="4966"/>
                    <a:pt x="1739" y="5022"/>
                  </a:cubicBezTo>
                  <a:cubicBezTo>
                    <a:pt x="1874" y="5101"/>
                    <a:pt x="2032" y="5169"/>
                    <a:pt x="2190" y="5237"/>
                  </a:cubicBezTo>
                  <a:cubicBezTo>
                    <a:pt x="2337" y="5305"/>
                    <a:pt x="2495" y="5350"/>
                    <a:pt x="2653" y="5417"/>
                  </a:cubicBezTo>
                  <a:lnTo>
                    <a:pt x="3115" y="5575"/>
                  </a:lnTo>
                  <a:cubicBezTo>
                    <a:pt x="3409" y="5677"/>
                    <a:pt x="3702" y="5756"/>
                    <a:pt x="3996" y="5846"/>
                  </a:cubicBezTo>
                  <a:lnTo>
                    <a:pt x="4639" y="6738"/>
                  </a:lnTo>
                  <a:cubicBezTo>
                    <a:pt x="4977" y="7166"/>
                    <a:pt x="5316" y="7595"/>
                    <a:pt x="5643" y="8013"/>
                  </a:cubicBezTo>
                  <a:lnTo>
                    <a:pt x="5564" y="8013"/>
                  </a:lnTo>
                  <a:cubicBezTo>
                    <a:pt x="5372" y="7979"/>
                    <a:pt x="5192" y="7934"/>
                    <a:pt x="5000" y="7900"/>
                  </a:cubicBezTo>
                  <a:cubicBezTo>
                    <a:pt x="4797" y="7866"/>
                    <a:pt x="4616" y="7798"/>
                    <a:pt x="4436" y="7742"/>
                  </a:cubicBezTo>
                  <a:cubicBezTo>
                    <a:pt x="4244" y="7686"/>
                    <a:pt x="4063" y="7595"/>
                    <a:pt x="3871" y="7528"/>
                  </a:cubicBezTo>
                  <a:lnTo>
                    <a:pt x="2754" y="7054"/>
                  </a:lnTo>
                  <a:cubicBezTo>
                    <a:pt x="2371" y="6896"/>
                    <a:pt x="1987" y="6771"/>
                    <a:pt x="1592" y="6670"/>
                  </a:cubicBezTo>
                  <a:lnTo>
                    <a:pt x="1592" y="6670"/>
                  </a:lnTo>
                  <a:cubicBezTo>
                    <a:pt x="1773" y="6760"/>
                    <a:pt x="1953" y="6862"/>
                    <a:pt x="2134" y="6952"/>
                  </a:cubicBezTo>
                  <a:cubicBezTo>
                    <a:pt x="2314" y="7054"/>
                    <a:pt x="2483" y="7166"/>
                    <a:pt x="2653" y="7257"/>
                  </a:cubicBezTo>
                  <a:cubicBezTo>
                    <a:pt x="3003" y="7460"/>
                    <a:pt x="3364" y="7663"/>
                    <a:pt x="3725" y="7855"/>
                  </a:cubicBezTo>
                  <a:cubicBezTo>
                    <a:pt x="3905" y="7945"/>
                    <a:pt x="4097" y="8035"/>
                    <a:pt x="4289" y="8114"/>
                  </a:cubicBezTo>
                  <a:cubicBezTo>
                    <a:pt x="4481" y="8205"/>
                    <a:pt x="4684" y="8261"/>
                    <a:pt x="4887" y="8329"/>
                  </a:cubicBezTo>
                  <a:cubicBezTo>
                    <a:pt x="5090" y="8363"/>
                    <a:pt x="5293" y="8419"/>
                    <a:pt x="5508" y="8453"/>
                  </a:cubicBezTo>
                  <a:cubicBezTo>
                    <a:pt x="5677" y="8464"/>
                    <a:pt x="5857" y="8475"/>
                    <a:pt x="6027" y="8487"/>
                  </a:cubicBezTo>
                  <a:cubicBezTo>
                    <a:pt x="6185" y="8690"/>
                    <a:pt x="6343" y="8893"/>
                    <a:pt x="6501" y="9096"/>
                  </a:cubicBezTo>
                  <a:cubicBezTo>
                    <a:pt x="7065" y="9796"/>
                    <a:pt x="7618" y="10450"/>
                    <a:pt x="8080" y="11026"/>
                  </a:cubicBezTo>
                  <a:cubicBezTo>
                    <a:pt x="7449" y="10800"/>
                    <a:pt x="6817" y="10597"/>
                    <a:pt x="6185" y="10405"/>
                  </a:cubicBezTo>
                  <a:cubicBezTo>
                    <a:pt x="5778" y="10258"/>
                    <a:pt x="5384" y="10123"/>
                    <a:pt x="4989" y="9976"/>
                  </a:cubicBezTo>
                  <a:cubicBezTo>
                    <a:pt x="4582" y="9841"/>
                    <a:pt x="4176" y="9717"/>
                    <a:pt x="3770" y="9615"/>
                  </a:cubicBezTo>
                  <a:lnTo>
                    <a:pt x="3770" y="9615"/>
                  </a:lnTo>
                  <a:cubicBezTo>
                    <a:pt x="4142" y="9818"/>
                    <a:pt x="4515" y="10010"/>
                    <a:pt x="4887" y="10202"/>
                  </a:cubicBezTo>
                  <a:cubicBezTo>
                    <a:pt x="5271" y="10394"/>
                    <a:pt x="5654" y="10563"/>
                    <a:pt x="6038" y="10744"/>
                  </a:cubicBezTo>
                  <a:cubicBezTo>
                    <a:pt x="6828" y="11048"/>
                    <a:pt x="7629" y="11342"/>
                    <a:pt x="8430" y="11601"/>
                  </a:cubicBezTo>
                  <a:lnTo>
                    <a:pt x="8475" y="11601"/>
                  </a:lnTo>
                  <a:cubicBezTo>
                    <a:pt x="8487" y="11605"/>
                    <a:pt x="8498" y="11606"/>
                    <a:pt x="8509" y="11606"/>
                  </a:cubicBezTo>
                  <a:cubicBezTo>
                    <a:pt x="8531" y="11606"/>
                    <a:pt x="8551" y="11601"/>
                    <a:pt x="8566" y="11601"/>
                  </a:cubicBezTo>
                  <a:cubicBezTo>
                    <a:pt x="8882" y="11962"/>
                    <a:pt x="9152" y="12278"/>
                    <a:pt x="9367" y="12515"/>
                  </a:cubicBezTo>
                  <a:cubicBezTo>
                    <a:pt x="9660" y="12854"/>
                    <a:pt x="9830" y="13045"/>
                    <a:pt x="9830" y="13045"/>
                  </a:cubicBezTo>
                  <a:lnTo>
                    <a:pt x="9435" y="12470"/>
                  </a:lnTo>
                  <a:cubicBezTo>
                    <a:pt x="9243" y="12199"/>
                    <a:pt x="9006" y="11838"/>
                    <a:pt x="8712" y="11432"/>
                  </a:cubicBezTo>
                  <a:cubicBezTo>
                    <a:pt x="8735" y="11263"/>
                    <a:pt x="8769" y="11093"/>
                    <a:pt x="8791" y="10924"/>
                  </a:cubicBezTo>
                  <a:cubicBezTo>
                    <a:pt x="8803" y="10755"/>
                    <a:pt x="8791" y="10574"/>
                    <a:pt x="8780" y="10405"/>
                  </a:cubicBezTo>
                  <a:cubicBezTo>
                    <a:pt x="8769" y="10236"/>
                    <a:pt x="8735" y="10066"/>
                    <a:pt x="8712" y="9897"/>
                  </a:cubicBezTo>
                  <a:lnTo>
                    <a:pt x="8588" y="9412"/>
                  </a:lnTo>
                  <a:cubicBezTo>
                    <a:pt x="8498" y="9096"/>
                    <a:pt x="8385" y="8780"/>
                    <a:pt x="8261" y="8475"/>
                  </a:cubicBezTo>
                  <a:cubicBezTo>
                    <a:pt x="8137" y="8171"/>
                    <a:pt x="8013" y="7866"/>
                    <a:pt x="7866" y="7573"/>
                  </a:cubicBezTo>
                  <a:lnTo>
                    <a:pt x="7866" y="7573"/>
                  </a:lnTo>
                  <a:cubicBezTo>
                    <a:pt x="7922" y="7889"/>
                    <a:pt x="8013" y="8205"/>
                    <a:pt x="8080" y="8532"/>
                  </a:cubicBezTo>
                  <a:cubicBezTo>
                    <a:pt x="8114" y="8690"/>
                    <a:pt x="8148" y="8848"/>
                    <a:pt x="8182" y="9006"/>
                  </a:cubicBezTo>
                  <a:lnTo>
                    <a:pt x="8272" y="9480"/>
                  </a:lnTo>
                  <a:lnTo>
                    <a:pt x="8340" y="9954"/>
                  </a:lnTo>
                  <a:lnTo>
                    <a:pt x="8374" y="10428"/>
                  </a:lnTo>
                  <a:cubicBezTo>
                    <a:pt x="8374" y="10574"/>
                    <a:pt x="8363" y="10732"/>
                    <a:pt x="8363" y="10879"/>
                  </a:cubicBezTo>
                  <a:cubicBezTo>
                    <a:pt x="8351" y="10901"/>
                    <a:pt x="8351" y="10924"/>
                    <a:pt x="8351" y="10935"/>
                  </a:cubicBezTo>
                  <a:cubicBezTo>
                    <a:pt x="7900" y="10326"/>
                    <a:pt x="7392" y="9593"/>
                    <a:pt x="6817" y="8836"/>
                  </a:cubicBezTo>
                  <a:cubicBezTo>
                    <a:pt x="6681" y="8645"/>
                    <a:pt x="6512" y="8442"/>
                    <a:pt x="6365" y="8238"/>
                  </a:cubicBezTo>
                  <a:cubicBezTo>
                    <a:pt x="6320" y="7889"/>
                    <a:pt x="6309" y="7539"/>
                    <a:pt x="6275" y="7166"/>
                  </a:cubicBezTo>
                  <a:cubicBezTo>
                    <a:pt x="6241" y="6794"/>
                    <a:pt x="6219" y="6444"/>
                    <a:pt x="6173" y="6083"/>
                  </a:cubicBezTo>
                  <a:cubicBezTo>
                    <a:pt x="6140" y="5711"/>
                    <a:pt x="6083" y="5350"/>
                    <a:pt x="6015" y="4989"/>
                  </a:cubicBezTo>
                  <a:cubicBezTo>
                    <a:pt x="5982" y="4808"/>
                    <a:pt x="5936" y="4639"/>
                    <a:pt x="5891" y="4458"/>
                  </a:cubicBezTo>
                  <a:cubicBezTo>
                    <a:pt x="5846" y="4278"/>
                    <a:pt x="5778" y="4108"/>
                    <a:pt x="5711" y="3939"/>
                  </a:cubicBezTo>
                  <a:lnTo>
                    <a:pt x="5711" y="3939"/>
                  </a:lnTo>
                  <a:cubicBezTo>
                    <a:pt x="5722" y="4120"/>
                    <a:pt x="5767" y="4289"/>
                    <a:pt x="5778" y="4481"/>
                  </a:cubicBezTo>
                  <a:cubicBezTo>
                    <a:pt x="5790" y="4661"/>
                    <a:pt x="5812" y="4831"/>
                    <a:pt x="5812" y="5022"/>
                  </a:cubicBezTo>
                  <a:cubicBezTo>
                    <a:pt x="5824" y="5384"/>
                    <a:pt x="5824" y="5745"/>
                    <a:pt x="5835" y="6106"/>
                  </a:cubicBezTo>
                  <a:cubicBezTo>
                    <a:pt x="5846" y="6602"/>
                    <a:pt x="5857" y="7099"/>
                    <a:pt x="5880" y="7607"/>
                  </a:cubicBezTo>
                  <a:cubicBezTo>
                    <a:pt x="5598" y="7223"/>
                    <a:pt x="5293" y="6839"/>
                    <a:pt x="5000" y="6456"/>
                  </a:cubicBezTo>
                  <a:cubicBezTo>
                    <a:pt x="4785" y="6162"/>
                    <a:pt x="4571" y="5869"/>
                    <a:pt x="4357" y="5575"/>
                  </a:cubicBezTo>
                  <a:lnTo>
                    <a:pt x="4470" y="5113"/>
                  </a:lnTo>
                  <a:cubicBezTo>
                    <a:pt x="4515" y="4921"/>
                    <a:pt x="4537" y="4718"/>
                    <a:pt x="4571" y="4515"/>
                  </a:cubicBezTo>
                  <a:cubicBezTo>
                    <a:pt x="4605" y="4120"/>
                    <a:pt x="4616" y="3725"/>
                    <a:pt x="4594" y="3319"/>
                  </a:cubicBezTo>
                  <a:cubicBezTo>
                    <a:pt x="4571" y="2924"/>
                    <a:pt x="4526" y="2540"/>
                    <a:pt x="4458" y="2145"/>
                  </a:cubicBezTo>
                  <a:cubicBezTo>
                    <a:pt x="4379" y="1761"/>
                    <a:pt x="4312" y="1378"/>
                    <a:pt x="4210" y="994"/>
                  </a:cubicBezTo>
                  <a:lnTo>
                    <a:pt x="4210" y="994"/>
                  </a:lnTo>
                  <a:cubicBezTo>
                    <a:pt x="4199" y="1784"/>
                    <a:pt x="4244" y="2563"/>
                    <a:pt x="4233" y="3330"/>
                  </a:cubicBezTo>
                  <a:cubicBezTo>
                    <a:pt x="4210" y="3522"/>
                    <a:pt x="4221" y="3713"/>
                    <a:pt x="4199" y="3894"/>
                  </a:cubicBezTo>
                  <a:cubicBezTo>
                    <a:pt x="4187" y="4086"/>
                    <a:pt x="4165" y="4278"/>
                    <a:pt x="4142" y="4458"/>
                  </a:cubicBezTo>
                  <a:cubicBezTo>
                    <a:pt x="4108" y="4650"/>
                    <a:pt x="4075" y="4842"/>
                    <a:pt x="4041" y="5022"/>
                  </a:cubicBezTo>
                  <a:cubicBezTo>
                    <a:pt x="4029" y="5056"/>
                    <a:pt x="4018" y="5090"/>
                    <a:pt x="4018" y="5113"/>
                  </a:cubicBezTo>
                  <a:cubicBezTo>
                    <a:pt x="3747" y="4752"/>
                    <a:pt x="3476" y="4391"/>
                    <a:pt x="3217" y="4052"/>
                  </a:cubicBezTo>
                  <a:cubicBezTo>
                    <a:pt x="2641" y="3285"/>
                    <a:pt x="2089" y="2585"/>
                    <a:pt x="1615" y="1987"/>
                  </a:cubicBezTo>
                  <a:cubicBezTo>
                    <a:pt x="1141" y="1378"/>
                    <a:pt x="734" y="881"/>
                    <a:pt x="452" y="543"/>
                  </a:cubicBezTo>
                  <a:lnTo>
                    <a:pt x="1" y="1"/>
                  </a:ln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53" name="Google Shape;453;p2"/>
            <p:cNvSpPr/>
            <p:nvPr/>
          </p:nvSpPr>
          <p:spPr>
            <a:xfrm>
              <a:off x="4324700" y="4501725"/>
              <a:ext cx="166175" cy="209225"/>
            </a:xfrm>
            <a:custGeom>
              <a:avLst/>
              <a:gdLst/>
              <a:ahLst/>
              <a:cxnLst/>
              <a:rect l="l" t="t" r="r" b="b"/>
              <a:pathLst>
                <a:path w="6647" h="8369" extrusionOk="0">
                  <a:moveTo>
                    <a:pt x="3871" y="0"/>
                  </a:moveTo>
                  <a:cubicBezTo>
                    <a:pt x="2516" y="655"/>
                    <a:pt x="1128" y="1241"/>
                    <a:pt x="485" y="2720"/>
                  </a:cubicBezTo>
                  <a:cubicBezTo>
                    <a:pt x="158" y="3464"/>
                    <a:pt x="0" y="4277"/>
                    <a:pt x="0" y="5089"/>
                  </a:cubicBezTo>
                  <a:cubicBezTo>
                    <a:pt x="0" y="6545"/>
                    <a:pt x="722" y="7730"/>
                    <a:pt x="1918" y="8362"/>
                  </a:cubicBezTo>
                  <a:cubicBezTo>
                    <a:pt x="1977" y="8366"/>
                    <a:pt x="2035" y="8369"/>
                    <a:pt x="2093" y="8369"/>
                  </a:cubicBezTo>
                  <a:cubicBezTo>
                    <a:pt x="3463" y="8369"/>
                    <a:pt x="4881" y="7132"/>
                    <a:pt x="5552" y="6082"/>
                  </a:cubicBezTo>
                  <a:cubicBezTo>
                    <a:pt x="6567" y="4378"/>
                    <a:pt x="6646" y="2291"/>
                    <a:pt x="5778" y="519"/>
                  </a:cubicBezTo>
                  <a:cubicBezTo>
                    <a:pt x="5574" y="429"/>
                    <a:pt x="5349" y="361"/>
                    <a:pt x="5123" y="327"/>
                  </a:cubicBezTo>
                  <a:cubicBezTo>
                    <a:pt x="4694" y="215"/>
                    <a:pt x="4288" y="113"/>
                    <a:pt x="3871"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54" name="Google Shape;454;p2"/>
            <p:cNvSpPr/>
            <p:nvPr/>
          </p:nvSpPr>
          <p:spPr>
            <a:xfrm>
              <a:off x="4346275" y="4501775"/>
              <a:ext cx="146975" cy="139625"/>
            </a:xfrm>
            <a:custGeom>
              <a:avLst/>
              <a:gdLst/>
              <a:ahLst/>
              <a:cxnLst/>
              <a:rect l="l" t="t" r="r" b="b"/>
              <a:pathLst>
                <a:path w="5879" h="5585" extrusionOk="0">
                  <a:moveTo>
                    <a:pt x="3840" y="0"/>
                  </a:moveTo>
                  <a:cubicBezTo>
                    <a:pt x="3757" y="0"/>
                    <a:pt x="3672" y="7"/>
                    <a:pt x="3583" y="21"/>
                  </a:cubicBezTo>
                  <a:cubicBezTo>
                    <a:pt x="3211" y="66"/>
                    <a:pt x="2850" y="213"/>
                    <a:pt x="2545" y="416"/>
                  </a:cubicBezTo>
                  <a:cubicBezTo>
                    <a:pt x="2263" y="608"/>
                    <a:pt x="2161" y="867"/>
                    <a:pt x="1924" y="1093"/>
                  </a:cubicBezTo>
                  <a:cubicBezTo>
                    <a:pt x="1371" y="1634"/>
                    <a:pt x="570" y="1860"/>
                    <a:pt x="175" y="2582"/>
                  </a:cubicBezTo>
                  <a:cubicBezTo>
                    <a:pt x="0" y="2895"/>
                    <a:pt x="13" y="3689"/>
                    <a:pt x="379" y="3689"/>
                  </a:cubicBezTo>
                  <a:cubicBezTo>
                    <a:pt x="462" y="3689"/>
                    <a:pt x="562" y="3648"/>
                    <a:pt x="683" y="3553"/>
                  </a:cubicBezTo>
                  <a:lnTo>
                    <a:pt x="683" y="3553"/>
                  </a:lnTo>
                  <a:cubicBezTo>
                    <a:pt x="469" y="3880"/>
                    <a:pt x="277" y="4512"/>
                    <a:pt x="694" y="4738"/>
                  </a:cubicBezTo>
                  <a:cubicBezTo>
                    <a:pt x="781" y="4789"/>
                    <a:pt x="884" y="4812"/>
                    <a:pt x="992" y="4812"/>
                  </a:cubicBezTo>
                  <a:cubicBezTo>
                    <a:pt x="1333" y="4812"/>
                    <a:pt x="1728" y="4586"/>
                    <a:pt x="1857" y="4320"/>
                  </a:cubicBezTo>
                  <a:cubicBezTo>
                    <a:pt x="1877" y="4783"/>
                    <a:pt x="2206" y="5136"/>
                    <a:pt x="2516" y="5136"/>
                  </a:cubicBezTo>
                  <a:cubicBezTo>
                    <a:pt x="2719" y="5136"/>
                    <a:pt x="2914" y="4984"/>
                    <a:pt x="3008" y="4613"/>
                  </a:cubicBezTo>
                  <a:cubicBezTo>
                    <a:pt x="3030" y="4941"/>
                    <a:pt x="3143" y="5550"/>
                    <a:pt x="3560" y="5584"/>
                  </a:cubicBezTo>
                  <a:cubicBezTo>
                    <a:pt x="3570" y="5584"/>
                    <a:pt x="3579" y="5585"/>
                    <a:pt x="3588" y="5585"/>
                  </a:cubicBezTo>
                  <a:cubicBezTo>
                    <a:pt x="3928" y="5585"/>
                    <a:pt x="4049" y="5171"/>
                    <a:pt x="4170" y="4918"/>
                  </a:cubicBezTo>
                  <a:cubicBezTo>
                    <a:pt x="4408" y="5052"/>
                    <a:pt x="4617" y="5110"/>
                    <a:pt x="4798" y="5110"/>
                  </a:cubicBezTo>
                  <a:cubicBezTo>
                    <a:pt x="5612" y="5110"/>
                    <a:pt x="5879" y="3934"/>
                    <a:pt x="5851" y="3113"/>
                  </a:cubicBezTo>
                  <a:cubicBezTo>
                    <a:pt x="5817" y="2368"/>
                    <a:pt x="5625" y="1646"/>
                    <a:pt x="5287" y="991"/>
                  </a:cubicBezTo>
                  <a:cubicBezTo>
                    <a:pt x="4966" y="420"/>
                    <a:pt x="4494" y="0"/>
                    <a:pt x="3840"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55" name="Google Shape;455;p2"/>
            <p:cNvSpPr/>
            <p:nvPr/>
          </p:nvSpPr>
          <p:spPr>
            <a:xfrm>
              <a:off x="4372375" y="4514975"/>
              <a:ext cx="128650" cy="206025"/>
            </a:xfrm>
            <a:custGeom>
              <a:avLst/>
              <a:gdLst/>
              <a:ahLst/>
              <a:cxnLst/>
              <a:rect l="l" t="t" r="r" b="b"/>
              <a:pathLst>
                <a:path w="5146" h="8241" extrusionOk="0">
                  <a:moveTo>
                    <a:pt x="3871" y="1"/>
                  </a:moveTo>
                  <a:lnTo>
                    <a:pt x="3871" y="1"/>
                  </a:lnTo>
                  <a:cubicBezTo>
                    <a:pt x="4390" y="1005"/>
                    <a:pt x="4581" y="2145"/>
                    <a:pt x="4423" y="3262"/>
                  </a:cubicBezTo>
                  <a:cubicBezTo>
                    <a:pt x="4333" y="4074"/>
                    <a:pt x="4074" y="4853"/>
                    <a:pt x="3645" y="5552"/>
                  </a:cubicBezTo>
                  <a:cubicBezTo>
                    <a:pt x="2974" y="6602"/>
                    <a:pt x="1556" y="7839"/>
                    <a:pt x="177" y="7839"/>
                  </a:cubicBezTo>
                  <a:cubicBezTo>
                    <a:pt x="118" y="7839"/>
                    <a:pt x="59" y="7836"/>
                    <a:pt x="0" y="7832"/>
                  </a:cubicBezTo>
                  <a:lnTo>
                    <a:pt x="0" y="7832"/>
                  </a:lnTo>
                  <a:cubicBezTo>
                    <a:pt x="305" y="7978"/>
                    <a:pt x="621" y="8103"/>
                    <a:pt x="948" y="8182"/>
                  </a:cubicBezTo>
                  <a:cubicBezTo>
                    <a:pt x="1116" y="8222"/>
                    <a:pt x="1281" y="8241"/>
                    <a:pt x="1444" y="8241"/>
                  </a:cubicBezTo>
                  <a:cubicBezTo>
                    <a:pt x="2924" y="8241"/>
                    <a:pt x="4176" y="6678"/>
                    <a:pt x="4694" y="5417"/>
                  </a:cubicBezTo>
                  <a:cubicBezTo>
                    <a:pt x="5101" y="4435"/>
                    <a:pt x="5146" y="3307"/>
                    <a:pt x="4976" y="2269"/>
                  </a:cubicBezTo>
                  <a:cubicBezTo>
                    <a:pt x="4909" y="1829"/>
                    <a:pt x="4864" y="1332"/>
                    <a:pt x="4672" y="915"/>
                  </a:cubicBezTo>
                  <a:cubicBezTo>
                    <a:pt x="4514" y="587"/>
                    <a:pt x="4288" y="305"/>
                    <a:pt x="3995" y="68"/>
                  </a:cubicBezTo>
                  <a:cubicBezTo>
                    <a:pt x="3972" y="57"/>
                    <a:pt x="3961" y="46"/>
                    <a:pt x="3938" y="34"/>
                  </a:cubicBezTo>
                  <a:cubicBezTo>
                    <a:pt x="3916" y="23"/>
                    <a:pt x="3893" y="12"/>
                    <a:pt x="387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56" name="Google Shape;456;p2"/>
            <p:cNvSpPr/>
            <p:nvPr/>
          </p:nvSpPr>
          <p:spPr>
            <a:xfrm>
              <a:off x="4444300" y="4517525"/>
              <a:ext cx="30500" cy="117100"/>
            </a:xfrm>
            <a:custGeom>
              <a:avLst/>
              <a:gdLst/>
              <a:ahLst/>
              <a:cxnLst/>
              <a:rect l="l" t="t" r="r" b="b"/>
              <a:pathLst>
                <a:path w="1220" h="4684" extrusionOk="0">
                  <a:moveTo>
                    <a:pt x="869" y="0"/>
                  </a:moveTo>
                  <a:cubicBezTo>
                    <a:pt x="869" y="0"/>
                    <a:pt x="892" y="79"/>
                    <a:pt x="948" y="192"/>
                  </a:cubicBezTo>
                  <a:cubicBezTo>
                    <a:pt x="971" y="271"/>
                    <a:pt x="994" y="350"/>
                    <a:pt x="1005" y="429"/>
                  </a:cubicBezTo>
                  <a:cubicBezTo>
                    <a:pt x="1027" y="530"/>
                    <a:pt x="1039" y="632"/>
                    <a:pt x="1050" y="734"/>
                  </a:cubicBezTo>
                  <a:cubicBezTo>
                    <a:pt x="1061" y="846"/>
                    <a:pt x="1073" y="982"/>
                    <a:pt x="1061" y="1095"/>
                  </a:cubicBezTo>
                  <a:cubicBezTo>
                    <a:pt x="1050" y="1219"/>
                    <a:pt x="1050" y="1365"/>
                    <a:pt x="1027" y="1501"/>
                  </a:cubicBezTo>
                  <a:cubicBezTo>
                    <a:pt x="1016" y="1580"/>
                    <a:pt x="1016" y="1648"/>
                    <a:pt x="1005" y="1727"/>
                  </a:cubicBezTo>
                  <a:cubicBezTo>
                    <a:pt x="994" y="1794"/>
                    <a:pt x="982" y="1862"/>
                    <a:pt x="960" y="1941"/>
                  </a:cubicBezTo>
                  <a:cubicBezTo>
                    <a:pt x="937" y="2088"/>
                    <a:pt x="903" y="2234"/>
                    <a:pt x="869" y="2381"/>
                  </a:cubicBezTo>
                  <a:cubicBezTo>
                    <a:pt x="824" y="2528"/>
                    <a:pt x="790" y="2674"/>
                    <a:pt x="745" y="2821"/>
                  </a:cubicBezTo>
                  <a:cubicBezTo>
                    <a:pt x="700" y="2957"/>
                    <a:pt x="655" y="3103"/>
                    <a:pt x="599" y="3239"/>
                  </a:cubicBezTo>
                  <a:cubicBezTo>
                    <a:pt x="508" y="3509"/>
                    <a:pt x="407" y="3769"/>
                    <a:pt x="317" y="3972"/>
                  </a:cubicBezTo>
                  <a:cubicBezTo>
                    <a:pt x="271" y="4085"/>
                    <a:pt x="238" y="4187"/>
                    <a:pt x="192" y="4266"/>
                  </a:cubicBezTo>
                  <a:cubicBezTo>
                    <a:pt x="159" y="4345"/>
                    <a:pt x="125" y="4435"/>
                    <a:pt x="91" y="4491"/>
                  </a:cubicBezTo>
                  <a:cubicBezTo>
                    <a:pt x="34" y="4615"/>
                    <a:pt x="1" y="4683"/>
                    <a:pt x="1" y="4683"/>
                  </a:cubicBezTo>
                  <a:cubicBezTo>
                    <a:pt x="159" y="4480"/>
                    <a:pt x="305" y="4254"/>
                    <a:pt x="429" y="4029"/>
                  </a:cubicBezTo>
                  <a:cubicBezTo>
                    <a:pt x="486" y="3927"/>
                    <a:pt x="553" y="3825"/>
                    <a:pt x="599" y="3701"/>
                  </a:cubicBezTo>
                  <a:cubicBezTo>
                    <a:pt x="655" y="3577"/>
                    <a:pt x="723" y="3442"/>
                    <a:pt x="768" y="3306"/>
                  </a:cubicBezTo>
                  <a:cubicBezTo>
                    <a:pt x="824" y="3182"/>
                    <a:pt x="869" y="3024"/>
                    <a:pt x="926" y="2889"/>
                  </a:cubicBezTo>
                  <a:cubicBezTo>
                    <a:pt x="982" y="2742"/>
                    <a:pt x="1039" y="2595"/>
                    <a:pt x="1073" y="2437"/>
                  </a:cubicBezTo>
                  <a:cubicBezTo>
                    <a:pt x="1095" y="2280"/>
                    <a:pt x="1140" y="2133"/>
                    <a:pt x="1163" y="1986"/>
                  </a:cubicBezTo>
                  <a:cubicBezTo>
                    <a:pt x="1185" y="1828"/>
                    <a:pt x="1208" y="1681"/>
                    <a:pt x="1208" y="1523"/>
                  </a:cubicBezTo>
                  <a:cubicBezTo>
                    <a:pt x="1219" y="1388"/>
                    <a:pt x="1208" y="1241"/>
                    <a:pt x="1208" y="1106"/>
                  </a:cubicBezTo>
                  <a:cubicBezTo>
                    <a:pt x="1208" y="971"/>
                    <a:pt x="1185" y="846"/>
                    <a:pt x="1163" y="722"/>
                  </a:cubicBezTo>
                  <a:cubicBezTo>
                    <a:pt x="1140" y="621"/>
                    <a:pt x="1106" y="508"/>
                    <a:pt x="1073" y="406"/>
                  </a:cubicBezTo>
                  <a:cubicBezTo>
                    <a:pt x="1039" y="339"/>
                    <a:pt x="1016" y="260"/>
                    <a:pt x="971" y="192"/>
                  </a:cubicBezTo>
                  <a:cubicBezTo>
                    <a:pt x="903" y="68"/>
                    <a:pt x="869" y="0"/>
                    <a:pt x="869"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57" name="Google Shape;457;p2"/>
            <p:cNvSpPr/>
            <p:nvPr/>
          </p:nvSpPr>
          <p:spPr>
            <a:xfrm>
              <a:off x="4438650" y="4544875"/>
              <a:ext cx="25150" cy="61250"/>
            </a:xfrm>
            <a:custGeom>
              <a:avLst/>
              <a:gdLst/>
              <a:ahLst/>
              <a:cxnLst/>
              <a:rect l="l" t="t" r="r" b="b"/>
              <a:pathLst>
                <a:path w="1006" h="2450" extrusionOk="0">
                  <a:moveTo>
                    <a:pt x="983" y="1"/>
                  </a:moveTo>
                  <a:cubicBezTo>
                    <a:pt x="983" y="1"/>
                    <a:pt x="915" y="159"/>
                    <a:pt x="847" y="407"/>
                  </a:cubicBezTo>
                  <a:cubicBezTo>
                    <a:pt x="802" y="520"/>
                    <a:pt x="757" y="655"/>
                    <a:pt x="712" y="802"/>
                  </a:cubicBezTo>
                  <a:cubicBezTo>
                    <a:pt x="678" y="960"/>
                    <a:pt x="633" y="1118"/>
                    <a:pt x="576" y="1264"/>
                  </a:cubicBezTo>
                  <a:cubicBezTo>
                    <a:pt x="520" y="1422"/>
                    <a:pt x="464" y="1569"/>
                    <a:pt x="396" y="1716"/>
                  </a:cubicBezTo>
                  <a:cubicBezTo>
                    <a:pt x="362" y="1784"/>
                    <a:pt x="339" y="1851"/>
                    <a:pt x="306" y="1919"/>
                  </a:cubicBezTo>
                  <a:cubicBezTo>
                    <a:pt x="272" y="1975"/>
                    <a:pt x="249" y="2032"/>
                    <a:pt x="215" y="2088"/>
                  </a:cubicBezTo>
                  <a:cubicBezTo>
                    <a:pt x="193" y="2133"/>
                    <a:pt x="159" y="2190"/>
                    <a:pt x="136" y="2235"/>
                  </a:cubicBezTo>
                  <a:cubicBezTo>
                    <a:pt x="102" y="2269"/>
                    <a:pt x="80" y="2314"/>
                    <a:pt x="57" y="2348"/>
                  </a:cubicBezTo>
                  <a:lnTo>
                    <a:pt x="1" y="2449"/>
                  </a:lnTo>
                  <a:cubicBezTo>
                    <a:pt x="1" y="2449"/>
                    <a:pt x="35" y="2415"/>
                    <a:pt x="102" y="2370"/>
                  </a:cubicBezTo>
                  <a:cubicBezTo>
                    <a:pt x="125" y="2348"/>
                    <a:pt x="170" y="2314"/>
                    <a:pt x="204" y="2291"/>
                  </a:cubicBezTo>
                  <a:cubicBezTo>
                    <a:pt x="249" y="2257"/>
                    <a:pt x="294" y="2212"/>
                    <a:pt x="339" y="2167"/>
                  </a:cubicBezTo>
                  <a:cubicBezTo>
                    <a:pt x="385" y="2111"/>
                    <a:pt x="452" y="2077"/>
                    <a:pt x="497" y="2009"/>
                  </a:cubicBezTo>
                  <a:cubicBezTo>
                    <a:pt x="543" y="1953"/>
                    <a:pt x="633" y="1908"/>
                    <a:pt x="667" y="1829"/>
                  </a:cubicBezTo>
                  <a:cubicBezTo>
                    <a:pt x="700" y="1761"/>
                    <a:pt x="847" y="1727"/>
                    <a:pt x="881" y="1648"/>
                  </a:cubicBezTo>
                  <a:cubicBezTo>
                    <a:pt x="915" y="1569"/>
                    <a:pt x="937" y="1490"/>
                    <a:pt x="971" y="1411"/>
                  </a:cubicBezTo>
                  <a:cubicBezTo>
                    <a:pt x="1005" y="1343"/>
                    <a:pt x="915" y="1208"/>
                    <a:pt x="949" y="1129"/>
                  </a:cubicBezTo>
                  <a:cubicBezTo>
                    <a:pt x="971" y="1050"/>
                    <a:pt x="881" y="926"/>
                    <a:pt x="904" y="847"/>
                  </a:cubicBezTo>
                  <a:cubicBezTo>
                    <a:pt x="937" y="700"/>
                    <a:pt x="949" y="554"/>
                    <a:pt x="971" y="429"/>
                  </a:cubicBezTo>
                  <a:cubicBezTo>
                    <a:pt x="983" y="283"/>
                    <a:pt x="994" y="147"/>
                    <a:pt x="983"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58" name="Google Shape;458;p2"/>
            <p:cNvSpPr/>
            <p:nvPr/>
          </p:nvSpPr>
          <p:spPr>
            <a:xfrm>
              <a:off x="4433875" y="4543175"/>
              <a:ext cx="25975" cy="49125"/>
            </a:xfrm>
            <a:custGeom>
              <a:avLst/>
              <a:gdLst/>
              <a:ahLst/>
              <a:cxnLst/>
              <a:rect l="l" t="t" r="r" b="b"/>
              <a:pathLst>
                <a:path w="1039" h="1965" extrusionOk="0">
                  <a:moveTo>
                    <a:pt x="1038" y="1"/>
                  </a:moveTo>
                  <a:cubicBezTo>
                    <a:pt x="1038" y="1"/>
                    <a:pt x="1027" y="35"/>
                    <a:pt x="1004" y="91"/>
                  </a:cubicBezTo>
                  <a:cubicBezTo>
                    <a:pt x="970" y="148"/>
                    <a:pt x="948" y="227"/>
                    <a:pt x="903" y="328"/>
                  </a:cubicBezTo>
                  <a:cubicBezTo>
                    <a:pt x="880" y="373"/>
                    <a:pt x="858" y="430"/>
                    <a:pt x="835" y="486"/>
                  </a:cubicBezTo>
                  <a:cubicBezTo>
                    <a:pt x="824" y="543"/>
                    <a:pt x="790" y="599"/>
                    <a:pt x="767" y="655"/>
                  </a:cubicBezTo>
                  <a:cubicBezTo>
                    <a:pt x="711" y="780"/>
                    <a:pt x="655" y="904"/>
                    <a:pt x="587" y="1017"/>
                  </a:cubicBezTo>
                  <a:cubicBezTo>
                    <a:pt x="519" y="1141"/>
                    <a:pt x="463" y="1265"/>
                    <a:pt x="384" y="1378"/>
                  </a:cubicBezTo>
                  <a:cubicBezTo>
                    <a:pt x="350" y="1423"/>
                    <a:pt x="327" y="1479"/>
                    <a:pt x="293" y="1524"/>
                  </a:cubicBezTo>
                  <a:cubicBezTo>
                    <a:pt x="260" y="1581"/>
                    <a:pt x="226" y="1626"/>
                    <a:pt x="192" y="1671"/>
                  </a:cubicBezTo>
                  <a:cubicBezTo>
                    <a:pt x="147" y="1761"/>
                    <a:pt x="90" y="1829"/>
                    <a:pt x="56" y="1885"/>
                  </a:cubicBezTo>
                  <a:cubicBezTo>
                    <a:pt x="23" y="1931"/>
                    <a:pt x="0" y="1964"/>
                    <a:pt x="0" y="1964"/>
                  </a:cubicBezTo>
                  <a:cubicBezTo>
                    <a:pt x="23" y="1942"/>
                    <a:pt x="56" y="1931"/>
                    <a:pt x="79" y="1908"/>
                  </a:cubicBezTo>
                  <a:cubicBezTo>
                    <a:pt x="147" y="1852"/>
                    <a:pt x="226" y="1806"/>
                    <a:pt x="282" y="1750"/>
                  </a:cubicBezTo>
                  <a:cubicBezTo>
                    <a:pt x="327" y="1705"/>
                    <a:pt x="372" y="1660"/>
                    <a:pt x="418" y="1615"/>
                  </a:cubicBezTo>
                  <a:cubicBezTo>
                    <a:pt x="463" y="1569"/>
                    <a:pt x="508" y="1524"/>
                    <a:pt x="542" y="1479"/>
                  </a:cubicBezTo>
                  <a:cubicBezTo>
                    <a:pt x="587" y="1423"/>
                    <a:pt x="632" y="1366"/>
                    <a:pt x="666" y="1299"/>
                  </a:cubicBezTo>
                  <a:cubicBezTo>
                    <a:pt x="700" y="1242"/>
                    <a:pt x="745" y="1186"/>
                    <a:pt x="779" y="1118"/>
                  </a:cubicBezTo>
                  <a:cubicBezTo>
                    <a:pt x="812" y="1050"/>
                    <a:pt x="835" y="983"/>
                    <a:pt x="869" y="915"/>
                  </a:cubicBezTo>
                  <a:cubicBezTo>
                    <a:pt x="891" y="859"/>
                    <a:pt x="914" y="791"/>
                    <a:pt x="937" y="723"/>
                  </a:cubicBezTo>
                  <a:cubicBezTo>
                    <a:pt x="982" y="599"/>
                    <a:pt x="1004" y="486"/>
                    <a:pt x="1016" y="362"/>
                  </a:cubicBezTo>
                  <a:cubicBezTo>
                    <a:pt x="1038" y="272"/>
                    <a:pt x="1038" y="182"/>
                    <a:pt x="1038" y="103"/>
                  </a:cubicBezTo>
                  <a:lnTo>
                    <a:pt x="1038"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59" name="Google Shape;459;p2"/>
            <p:cNvSpPr/>
            <p:nvPr/>
          </p:nvSpPr>
          <p:spPr>
            <a:xfrm>
              <a:off x="4236950" y="4399575"/>
              <a:ext cx="244050" cy="147875"/>
            </a:xfrm>
            <a:custGeom>
              <a:avLst/>
              <a:gdLst/>
              <a:ahLst/>
              <a:cxnLst/>
              <a:rect l="l" t="t" r="r" b="b"/>
              <a:pathLst>
                <a:path w="9762" h="5915" extrusionOk="0">
                  <a:moveTo>
                    <a:pt x="3350" y="0"/>
                  </a:moveTo>
                  <a:cubicBezTo>
                    <a:pt x="3143" y="0"/>
                    <a:pt x="2933" y="15"/>
                    <a:pt x="2720" y="46"/>
                  </a:cubicBezTo>
                  <a:cubicBezTo>
                    <a:pt x="1422" y="238"/>
                    <a:pt x="260" y="1028"/>
                    <a:pt x="35" y="2258"/>
                  </a:cubicBezTo>
                  <a:cubicBezTo>
                    <a:pt x="23" y="2315"/>
                    <a:pt x="12" y="2371"/>
                    <a:pt x="1" y="2427"/>
                  </a:cubicBezTo>
                  <a:cubicBezTo>
                    <a:pt x="80" y="2653"/>
                    <a:pt x="170" y="2879"/>
                    <a:pt x="271" y="3093"/>
                  </a:cubicBezTo>
                  <a:cubicBezTo>
                    <a:pt x="926" y="4312"/>
                    <a:pt x="2122" y="5057"/>
                    <a:pt x="3375" y="5564"/>
                  </a:cubicBezTo>
                  <a:cubicBezTo>
                    <a:pt x="4142" y="5869"/>
                    <a:pt x="5124" y="5914"/>
                    <a:pt x="5936" y="5914"/>
                  </a:cubicBezTo>
                  <a:cubicBezTo>
                    <a:pt x="7234" y="5892"/>
                    <a:pt x="8802" y="5722"/>
                    <a:pt x="9728" y="4820"/>
                  </a:cubicBezTo>
                  <a:cubicBezTo>
                    <a:pt x="9739" y="4797"/>
                    <a:pt x="9750" y="4763"/>
                    <a:pt x="9761" y="4741"/>
                  </a:cubicBezTo>
                  <a:cubicBezTo>
                    <a:pt x="9446" y="4131"/>
                    <a:pt x="9051" y="3567"/>
                    <a:pt x="8611" y="3048"/>
                  </a:cubicBezTo>
                  <a:cubicBezTo>
                    <a:pt x="7275" y="1538"/>
                    <a:pt x="5454" y="0"/>
                    <a:pt x="3350"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60" name="Google Shape;460;p2"/>
            <p:cNvSpPr/>
            <p:nvPr/>
          </p:nvSpPr>
          <p:spPr>
            <a:xfrm>
              <a:off x="4337950" y="4433375"/>
              <a:ext cx="141350" cy="119950"/>
            </a:xfrm>
            <a:custGeom>
              <a:avLst/>
              <a:gdLst/>
              <a:ahLst/>
              <a:cxnLst/>
              <a:rect l="l" t="t" r="r" b="b"/>
              <a:pathLst>
                <a:path w="5654" h="4798" extrusionOk="0">
                  <a:moveTo>
                    <a:pt x="2746" y="1"/>
                  </a:moveTo>
                  <a:cubicBezTo>
                    <a:pt x="2726" y="1"/>
                    <a:pt x="2706" y="2"/>
                    <a:pt x="2686" y="3"/>
                  </a:cubicBezTo>
                  <a:cubicBezTo>
                    <a:pt x="2065" y="15"/>
                    <a:pt x="1648" y="771"/>
                    <a:pt x="1885" y="1324"/>
                  </a:cubicBezTo>
                  <a:cubicBezTo>
                    <a:pt x="1719" y="1197"/>
                    <a:pt x="1436" y="1048"/>
                    <a:pt x="1197" y="1048"/>
                  </a:cubicBezTo>
                  <a:cubicBezTo>
                    <a:pt x="1095" y="1048"/>
                    <a:pt x="1000" y="1076"/>
                    <a:pt x="926" y="1143"/>
                  </a:cubicBezTo>
                  <a:cubicBezTo>
                    <a:pt x="587" y="1414"/>
                    <a:pt x="835" y="1910"/>
                    <a:pt x="892" y="2226"/>
                  </a:cubicBezTo>
                  <a:cubicBezTo>
                    <a:pt x="689" y="2283"/>
                    <a:pt x="181" y="2317"/>
                    <a:pt x="113" y="2576"/>
                  </a:cubicBezTo>
                  <a:cubicBezTo>
                    <a:pt x="23" y="2824"/>
                    <a:pt x="260" y="2937"/>
                    <a:pt x="497" y="2971"/>
                  </a:cubicBezTo>
                  <a:cubicBezTo>
                    <a:pt x="136" y="3005"/>
                    <a:pt x="0" y="3276"/>
                    <a:pt x="91" y="3581"/>
                  </a:cubicBezTo>
                  <a:cubicBezTo>
                    <a:pt x="249" y="4212"/>
                    <a:pt x="1411" y="4630"/>
                    <a:pt x="1964" y="4743"/>
                  </a:cubicBezTo>
                  <a:cubicBezTo>
                    <a:pt x="2127" y="4780"/>
                    <a:pt x="2294" y="4797"/>
                    <a:pt x="2463" y="4797"/>
                  </a:cubicBezTo>
                  <a:cubicBezTo>
                    <a:pt x="3563" y="4797"/>
                    <a:pt x="4744" y="4085"/>
                    <a:pt x="5654" y="3772"/>
                  </a:cubicBezTo>
                  <a:lnTo>
                    <a:pt x="5552" y="2768"/>
                  </a:lnTo>
                  <a:cubicBezTo>
                    <a:pt x="4965" y="2170"/>
                    <a:pt x="4503" y="1459"/>
                    <a:pt x="3961" y="850"/>
                  </a:cubicBezTo>
                  <a:cubicBezTo>
                    <a:pt x="3647" y="524"/>
                    <a:pt x="3238" y="1"/>
                    <a:pt x="2746"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61" name="Google Shape;461;p2"/>
            <p:cNvSpPr/>
            <p:nvPr/>
          </p:nvSpPr>
          <p:spPr>
            <a:xfrm>
              <a:off x="4234425" y="4460250"/>
              <a:ext cx="245450" cy="116425"/>
            </a:xfrm>
            <a:custGeom>
              <a:avLst/>
              <a:gdLst/>
              <a:ahLst/>
              <a:cxnLst/>
              <a:rect l="l" t="t" r="r" b="b"/>
              <a:pathLst>
                <a:path w="9818" h="4657" extrusionOk="0">
                  <a:moveTo>
                    <a:pt x="102" y="0"/>
                  </a:moveTo>
                  <a:lnTo>
                    <a:pt x="102" y="0"/>
                  </a:lnTo>
                  <a:cubicBezTo>
                    <a:pt x="0" y="869"/>
                    <a:pt x="181" y="1896"/>
                    <a:pt x="767" y="2528"/>
                  </a:cubicBezTo>
                  <a:cubicBezTo>
                    <a:pt x="1636" y="3487"/>
                    <a:pt x="2291" y="3905"/>
                    <a:pt x="3509" y="4390"/>
                  </a:cubicBezTo>
                  <a:cubicBezTo>
                    <a:pt x="3953" y="4572"/>
                    <a:pt x="4597" y="4656"/>
                    <a:pt x="5237" y="4656"/>
                  </a:cubicBezTo>
                  <a:cubicBezTo>
                    <a:pt x="5786" y="4656"/>
                    <a:pt x="6332" y="4595"/>
                    <a:pt x="6748" y="4480"/>
                  </a:cubicBezTo>
                  <a:cubicBezTo>
                    <a:pt x="7718" y="4221"/>
                    <a:pt x="9501" y="3352"/>
                    <a:pt x="9817" y="2393"/>
                  </a:cubicBezTo>
                  <a:lnTo>
                    <a:pt x="9817" y="2393"/>
                  </a:lnTo>
                  <a:cubicBezTo>
                    <a:pt x="8903" y="3295"/>
                    <a:pt x="7335" y="3465"/>
                    <a:pt x="6037" y="3487"/>
                  </a:cubicBezTo>
                  <a:cubicBezTo>
                    <a:pt x="5225" y="3487"/>
                    <a:pt x="4243" y="3442"/>
                    <a:pt x="3476" y="3137"/>
                  </a:cubicBezTo>
                  <a:cubicBezTo>
                    <a:pt x="2234" y="2630"/>
                    <a:pt x="1027" y="1885"/>
                    <a:pt x="372" y="666"/>
                  </a:cubicBezTo>
                  <a:cubicBezTo>
                    <a:pt x="271" y="452"/>
                    <a:pt x="181" y="226"/>
                    <a:pt x="102"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62" name="Google Shape;462;p2"/>
            <p:cNvSpPr/>
            <p:nvPr/>
          </p:nvSpPr>
          <p:spPr>
            <a:xfrm>
              <a:off x="4392950" y="4510450"/>
              <a:ext cx="99050" cy="25700"/>
            </a:xfrm>
            <a:custGeom>
              <a:avLst/>
              <a:gdLst/>
              <a:ahLst/>
              <a:cxnLst/>
              <a:rect l="l" t="t" r="r" b="b"/>
              <a:pathLst>
                <a:path w="3962" h="1028" extrusionOk="0">
                  <a:moveTo>
                    <a:pt x="3962" y="1"/>
                  </a:moveTo>
                  <a:cubicBezTo>
                    <a:pt x="3905" y="12"/>
                    <a:pt x="3849" y="35"/>
                    <a:pt x="3792" y="57"/>
                  </a:cubicBezTo>
                  <a:cubicBezTo>
                    <a:pt x="3679" y="103"/>
                    <a:pt x="3533" y="159"/>
                    <a:pt x="3352" y="227"/>
                  </a:cubicBezTo>
                  <a:cubicBezTo>
                    <a:pt x="3172" y="294"/>
                    <a:pt x="2957" y="362"/>
                    <a:pt x="2732" y="441"/>
                  </a:cubicBezTo>
                  <a:cubicBezTo>
                    <a:pt x="2619" y="475"/>
                    <a:pt x="2495" y="509"/>
                    <a:pt x="2382" y="554"/>
                  </a:cubicBezTo>
                  <a:cubicBezTo>
                    <a:pt x="2258" y="588"/>
                    <a:pt x="2145" y="622"/>
                    <a:pt x="2009" y="655"/>
                  </a:cubicBezTo>
                  <a:cubicBezTo>
                    <a:pt x="1885" y="678"/>
                    <a:pt x="1772" y="712"/>
                    <a:pt x="1648" y="746"/>
                  </a:cubicBezTo>
                  <a:cubicBezTo>
                    <a:pt x="1524" y="768"/>
                    <a:pt x="1400" y="791"/>
                    <a:pt x="1287" y="813"/>
                  </a:cubicBezTo>
                  <a:cubicBezTo>
                    <a:pt x="1163" y="836"/>
                    <a:pt x="1050" y="859"/>
                    <a:pt x="949" y="870"/>
                  </a:cubicBezTo>
                  <a:cubicBezTo>
                    <a:pt x="836" y="870"/>
                    <a:pt x="734" y="892"/>
                    <a:pt x="644" y="892"/>
                  </a:cubicBezTo>
                  <a:lnTo>
                    <a:pt x="384" y="892"/>
                  </a:lnTo>
                  <a:cubicBezTo>
                    <a:pt x="317" y="892"/>
                    <a:pt x="249" y="881"/>
                    <a:pt x="181" y="870"/>
                  </a:cubicBezTo>
                  <a:lnTo>
                    <a:pt x="1" y="847"/>
                  </a:lnTo>
                  <a:lnTo>
                    <a:pt x="1" y="847"/>
                  </a:lnTo>
                  <a:cubicBezTo>
                    <a:pt x="1" y="847"/>
                    <a:pt x="57" y="881"/>
                    <a:pt x="170" y="926"/>
                  </a:cubicBezTo>
                  <a:cubicBezTo>
                    <a:pt x="238" y="949"/>
                    <a:pt x="294" y="960"/>
                    <a:pt x="362" y="971"/>
                  </a:cubicBezTo>
                  <a:cubicBezTo>
                    <a:pt x="452" y="994"/>
                    <a:pt x="542" y="1005"/>
                    <a:pt x="633" y="1017"/>
                  </a:cubicBezTo>
                  <a:cubicBezTo>
                    <a:pt x="746" y="1028"/>
                    <a:pt x="847" y="1028"/>
                    <a:pt x="960" y="1028"/>
                  </a:cubicBezTo>
                  <a:cubicBezTo>
                    <a:pt x="1062" y="1017"/>
                    <a:pt x="1186" y="1017"/>
                    <a:pt x="1310" y="1005"/>
                  </a:cubicBezTo>
                  <a:cubicBezTo>
                    <a:pt x="1434" y="994"/>
                    <a:pt x="1558" y="971"/>
                    <a:pt x="1682" y="949"/>
                  </a:cubicBezTo>
                  <a:cubicBezTo>
                    <a:pt x="1818" y="926"/>
                    <a:pt x="1942" y="892"/>
                    <a:pt x="2066" y="859"/>
                  </a:cubicBezTo>
                  <a:cubicBezTo>
                    <a:pt x="2314" y="802"/>
                    <a:pt x="2551" y="712"/>
                    <a:pt x="2799" y="622"/>
                  </a:cubicBezTo>
                  <a:cubicBezTo>
                    <a:pt x="3002" y="543"/>
                    <a:pt x="3206" y="441"/>
                    <a:pt x="3409" y="340"/>
                  </a:cubicBezTo>
                  <a:cubicBezTo>
                    <a:pt x="3600" y="238"/>
                    <a:pt x="3781" y="125"/>
                    <a:pt x="3962"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63" name="Google Shape;463;p2"/>
            <p:cNvSpPr/>
            <p:nvPr/>
          </p:nvSpPr>
          <p:spPr>
            <a:xfrm>
              <a:off x="4405100" y="4513000"/>
              <a:ext cx="77600" cy="8775"/>
            </a:xfrm>
            <a:custGeom>
              <a:avLst/>
              <a:gdLst/>
              <a:ahLst/>
              <a:cxnLst/>
              <a:rect l="l" t="t" r="r" b="b"/>
              <a:pathLst>
                <a:path w="3104" h="351" extrusionOk="0">
                  <a:moveTo>
                    <a:pt x="3103" y="1"/>
                  </a:moveTo>
                  <a:lnTo>
                    <a:pt x="3103" y="1"/>
                  </a:lnTo>
                  <a:cubicBezTo>
                    <a:pt x="3103" y="1"/>
                    <a:pt x="3058" y="12"/>
                    <a:pt x="2968" y="12"/>
                  </a:cubicBezTo>
                  <a:cubicBezTo>
                    <a:pt x="2878" y="23"/>
                    <a:pt x="2753" y="57"/>
                    <a:pt x="2618" y="68"/>
                  </a:cubicBezTo>
                  <a:cubicBezTo>
                    <a:pt x="2539" y="68"/>
                    <a:pt x="2471" y="80"/>
                    <a:pt x="2381" y="91"/>
                  </a:cubicBezTo>
                  <a:cubicBezTo>
                    <a:pt x="2302" y="102"/>
                    <a:pt x="2212" y="102"/>
                    <a:pt x="2121" y="102"/>
                  </a:cubicBezTo>
                  <a:cubicBezTo>
                    <a:pt x="1941" y="125"/>
                    <a:pt x="1749" y="136"/>
                    <a:pt x="1557" y="136"/>
                  </a:cubicBezTo>
                  <a:lnTo>
                    <a:pt x="0" y="136"/>
                  </a:lnTo>
                  <a:cubicBezTo>
                    <a:pt x="0" y="136"/>
                    <a:pt x="56" y="159"/>
                    <a:pt x="147" y="181"/>
                  </a:cubicBezTo>
                  <a:cubicBezTo>
                    <a:pt x="226" y="192"/>
                    <a:pt x="339" y="226"/>
                    <a:pt x="485" y="260"/>
                  </a:cubicBezTo>
                  <a:cubicBezTo>
                    <a:pt x="632" y="283"/>
                    <a:pt x="801" y="305"/>
                    <a:pt x="993" y="328"/>
                  </a:cubicBezTo>
                  <a:cubicBezTo>
                    <a:pt x="1174" y="350"/>
                    <a:pt x="1365" y="350"/>
                    <a:pt x="1569" y="350"/>
                  </a:cubicBezTo>
                  <a:cubicBezTo>
                    <a:pt x="1670" y="339"/>
                    <a:pt x="1760" y="339"/>
                    <a:pt x="1862" y="328"/>
                  </a:cubicBezTo>
                  <a:cubicBezTo>
                    <a:pt x="1952" y="328"/>
                    <a:pt x="2054" y="317"/>
                    <a:pt x="2144" y="294"/>
                  </a:cubicBezTo>
                  <a:cubicBezTo>
                    <a:pt x="2234" y="283"/>
                    <a:pt x="2325" y="271"/>
                    <a:pt x="2415" y="249"/>
                  </a:cubicBezTo>
                  <a:cubicBezTo>
                    <a:pt x="2494" y="226"/>
                    <a:pt x="2573" y="204"/>
                    <a:pt x="2641" y="181"/>
                  </a:cubicBezTo>
                  <a:cubicBezTo>
                    <a:pt x="2753" y="147"/>
                    <a:pt x="2866" y="113"/>
                    <a:pt x="2979" y="57"/>
                  </a:cubicBezTo>
                  <a:lnTo>
                    <a:pt x="3103"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64" name="Google Shape;464;p2"/>
            <p:cNvSpPr/>
            <p:nvPr/>
          </p:nvSpPr>
          <p:spPr>
            <a:xfrm>
              <a:off x="4421175" y="4503700"/>
              <a:ext cx="67150" cy="10450"/>
            </a:xfrm>
            <a:custGeom>
              <a:avLst/>
              <a:gdLst/>
              <a:ahLst/>
              <a:cxnLst/>
              <a:rect l="l" t="t" r="r" b="b"/>
              <a:pathLst>
                <a:path w="2686" h="418" extrusionOk="0">
                  <a:moveTo>
                    <a:pt x="0" y="0"/>
                  </a:moveTo>
                  <a:cubicBezTo>
                    <a:pt x="124" y="68"/>
                    <a:pt x="260" y="113"/>
                    <a:pt x="395" y="158"/>
                  </a:cubicBezTo>
                  <a:lnTo>
                    <a:pt x="587" y="237"/>
                  </a:lnTo>
                  <a:cubicBezTo>
                    <a:pt x="655" y="248"/>
                    <a:pt x="734" y="271"/>
                    <a:pt x="813" y="282"/>
                  </a:cubicBezTo>
                  <a:cubicBezTo>
                    <a:pt x="971" y="316"/>
                    <a:pt x="1140" y="361"/>
                    <a:pt x="1309" y="384"/>
                  </a:cubicBezTo>
                  <a:cubicBezTo>
                    <a:pt x="1490" y="395"/>
                    <a:pt x="1659" y="418"/>
                    <a:pt x="1817" y="418"/>
                  </a:cubicBezTo>
                  <a:cubicBezTo>
                    <a:pt x="1964" y="418"/>
                    <a:pt x="2110" y="418"/>
                    <a:pt x="2257" y="406"/>
                  </a:cubicBezTo>
                  <a:cubicBezTo>
                    <a:pt x="2517" y="384"/>
                    <a:pt x="2686" y="361"/>
                    <a:pt x="2686" y="361"/>
                  </a:cubicBezTo>
                  <a:cubicBezTo>
                    <a:pt x="2686" y="361"/>
                    <a:pt x="2505" y="316"/>
                    <a:pt x="2257" y="282"/>
                  </a:cubicBezTo>
                  <a:cubicBezTo>
                    <a:pt x="2189" y="271"/>
                    <a:pt x="2122" y="271"/>
                    <a:pt x="2054" y="260"/>
                  </a:cubicBezTo>
                  <a:cubicBezTo>
                    <a:pt x="1986" y="248"/>
                    <a:pt x="1907" y="237"/>
                    <a:pt x="1828" y="226"/>
                  </a:cubicBezTo>
                  <a:cubicBezTo>
                    <a:pt x="1670" y="203"/>
                    <a:pt x="1501" y="192"/>
                    <a:pt x="1343" y="169"/>
                  </a:cubicBezTo>
                  <a:cubicBezTo>
                    <a:pt x="1174" y="147"/>
                    <a:pt x="1005" y="113"/>
                    <a:pt x="847" y="102"/>
                  </a:cubicBezTo>
                  <a:cubicBezTo>
                    <a:pt x="768" y="90"/>
                    <a:pt x="689" y="90"/>
                    <a:pt x="621" y="79"/>
                  </a:cubicBezTo>
                  <a:cubicBezTo>
                    <a:pt x="553" y="68"/>
                    <a:pt x="485" y="57"/>
                    <a:pt x="418" y="45"/>
                  </a:cubicBezTo>
                  <a:cubicBezTo>
                    <a:pt x="170" y="11"/>
                    <a:pt x="0" y="0"/>
                    <a:pt x="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65" name="Google Shape;465;p2"/>
            <p:cNvSpPr/>
            <p:nvPr/>
          </p:nvSpPr>
          <p:spPr>
            <a:xfrm>
              <a:off x="4409600" y="4298050"/>
              <a:ext cx="138250" cy="224275"/>
            </a:xfrm>
            <a:custGeom>
              <a:avLst/>
              <a:gdLst/>
              <a:ahLst/>
              <a:cxnLst/>
              <a:rect l="l" t="t" r="r" b="b"/>
              <a:pathLst>
                <a:path w="5530" h="8971" extrusionOk="0">
                  <a:moveTo>
                    <a:pt x="2822" y="0"/>
                  </a:moveTo>
                  <a:cubicBezTo>
                    <a:pt x="2573" y="45"/>
                    <a:pt x="2336" y="147"/>
                    <a:pt x="2133" y="282"/>
                  </a:cubicBezTo>
                  <a:cubicBezTo>
                    <a:pt x="1219" y="914"/>
                    <a:pt x="689" y="1805"/>
                    <a:pt x="373" y="2855"/>
                  </a:cubicBezTo>
                  <a:cubicBezTo>
                    <a:pt x="1" y="4062"/>
                    <a:pt x="215" y="5349"/>
                    <a:pt x="745" y="6477"/>
                  </a:cubicBezTo>
                  <a:cubicBezTo>
                    <a:pt x="982" y="6929"/>
                    <a:pt x="1242" y="7357"/>
                    <a:pt x="1547" y="7775"/>
                  </a:cubicBezTo>
                  <a:cubicBezTo>
                    <a:pt x="1908" y="8237"/>
                    <a:pt x="2336" y="8644"/>
                    <a:pt x="2833" y="8971"/>
                  </a:cubicBezTo>
                  <a:lnTo>
                    <a:pt x="3126" y="8542"/>
                  </a:lnTo>
                  <a:cubicBezTo>
                    <a:pt x="3499" y="8012"/>
                    <a:pt x="3815" y="7448"/>
                    <a:pt x="4097" y="6872"/>
                  </a:cubicBezTo>
                  <a:cubicBezTo>
                    <a:pt x="4898" y="5123"/>
                    <a:pt x="5530" y="2516"/>
                    <a:pt x="4210" y="835"/>
                  </a:cubicBezTo>
                  <a:cubicBezTo>
                    <a:pt x="3860" y="395"/>
                    <a:pt x="3375" y="102"/>
                    <a:pt x="2822"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66" name="Google Shape;466;p2"/>
            <p:cNvSpPr/>
            <p:nvPr/>
          </p:nvSpPr>
          <p:spPr>
            <a:xfrm>
              <a:off x="4422225" y="4406500"/>
              <a:ext cx="111250" cy="125150"/>
            </a:xfrm>
            <a:custGeom>
              <a:avLst/>
              <a:gdLst/>
              <a:ahLst/>
              <a:cxnLst/>
              <a:rect l="l" t="t" r="r" b="b"/>
              <a:pathLst>
                <a:path w="4450" h="5006" extrusionOk="0">
                  <a:moveTo>
                    <a:pt x="1600" y="0"/>
                  </a:moveTo>
                  <a:cubicBezTo>
                    <a:pt x="1237" y="0"/>
                    <a:pt x="944" y="328"/>
                    <a:pt x="1064" y="875"/>
                  </a:cubicBezTo>
                  <a:cubicBezTo>
                    <a:pt x="949" y="688"/>
                    <a:pt x="828" y="612"/>
                    <a:pt x="711" y="612"/>
                  </a:cubicBezTo>
                  <a:cubicBezTo>
                    <a:pt x="335" y="612"/>
                    <a:pt x="0" y="1394"/>
                    <a:pt x="26" y="1755"/>
                  </a:cubicBezTo>
                  <a:cubicBezTo>
                    <a:pt x="105" y="3188"/>
                    <a:pt x="1402" y="4114"/>
                    <a:pt x="2361" y="5005"/>
                  </a:cubicBezTo>
                  <a:lnTo>
                    <a:pt x="2361" y="5005"/>
                  </a:lnTo>
                  <a:cubicBezTo>
                    <a:pt x="2264" y="4910"/>
                    <a:pt x="3299" y="3549"/>
                    <a:pt x="3389" y="3380"/>
                  </a:cubicBezTo>
                  <a:cubicBezTo>
                    <a:pt x="3829" y="2557"/>
                    <a:pt x="4449" y="1857"/>
                    <a:pt x="4054" y="864"/>
                  </a:cubicBezTo>
                  <a:cubicBezTo>
                    <a:pt x="3958" y="627"/>
                    <a:pt x="3649" y="342"/>
                    <a:pt x="3399" y="342"/>
                  </a:cubicBezTo>
                  <a:cubicBezTo>
                    <a:pt x="3268" y="342"/>
                    <a:pt x="3154" y="421"/>
                    <a:pt x="3095" y="627"/>
                  </a:cubicBezTo>
                  <a:cubicBezTo>
                    <a:pt x="3000" y="405"/>
                    <a:pt x="2688" y="6"/>
                    <a:pt x="2433" y="6"/>
                  </a:cubicBezTo>
                  <a:cubicBezTo>
                    <a:pt x="2324" y="6"/>
                    <a:pt x="2226" y="78"/>
                    <a:pt x="2159" y="266"/>
                  </a:cubicBezTo>
                  <a:cubicBezTo>
                    <a:pt x="1984" y="84"/>
                    <a:pt x="1783" y="0"/>
                    <a:pt x="1600" y="0"/>
                  </a:cubicBezTo>
                  <a:close/>
                  <a:moveTo>
                    <a:pt x="2361" y="5005"/>
                  </a:moveTo>
                  <a:lnTo>
                    <a:pt x="2361" y="5005"/>
                  </a:lnTo>
                  <a:cubicBezTo>
                    <a:pt x="2361" y="5005"/>
                    <a:pt x="2362" y="5005"/>
                    <a:pt x="2362" y="5005"/>
                  </a:cubicBezTo>
                  <a:cubicBezTo>
                    <a:pt x="2362" y="5005"/>
                    <a:pt x="2361" y="5005"/>
                    <a:pt x="2361" y="5005"/>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67" name="Google Shape;467;p2"/>
            <p:cNvSpPr/>
            <p:nvPr/>
          </p:nvSpPr>
          <p:spPr>
            <a:xfrm>
              <a:off x="4378300" y="4296800"/>
              <a:ext cx="102125" cy="226375"/>
            </a:xfrm>
            <a:custGeom>
              <a:avLst/>
              <a:gdLst/>
              <a:ahLst/>
              <a:cxnLst/>
              <a:rect l="l" t="t" r="r" b="b"/>
              <a:pathLst>
                <a:path w="4085" h="9055" extrusionOk="0">
                  <a:moveTo>
                    <a:pt x="3578" y="1"/>
                  </a:moveTo>
                  <a:cubicBezTo>
                    <a:pt x="3282" y="1"/>
                    <a:pt x="2988" y="51"/>
                    <a:pt x="2708" y="152"/>
                  </a:cubicBezTo>
                  <a:cubicBezTo>
                    <a:pt x="846" y="806"/>
                    <a:pt x="0" y="3458"/>
                    <a:pt x="587" y="5196"/>
                  </a:cubicBezTo>
                  <a:cubicBezTo>
                    <a:pt x="1117" y="6922"/>
                    <a:pt x="2167" y="8592"/>
                    <a:pt x="4051" y="9055"/>
                  </a:cubicBezTo>
                  <a:cubicBezTo>
                    <a:pt x="4062" y="9044"/>
                    <a:pt x="4074" y="9032"/>
                    <a:pt x="4085" y="9021"/>
                  </a:cubicBezTo>
                  <a:cubicBezTo>
                    <a:pt x="3588" y="8694"/>
                    <a:pt x="3160" y="8287"/>
                    <a:pt x="2799" y="7825"/>
                  </a:cubicBezTo>
                  <a:cubicBezTo>
                    <a:pt x="2494" y="7407"/>
                    <a:pt x="2234" y="6979"/>
                    <a:pt x="1997" y="6527"/>
                  </a:cubicBezTo>
                  <a:cubicBezTo>
                    <a:pt x="1467" y="5399"/>
                    <a:pt x="1253" y="4112"/>
                    <a:pt x="1625" y="2905"/>
                  </a:cubicBezTo>
                  <a:cubicBezTo>
                    <a:pt x="1941" y="1855"/>
                    <a:pt x="2471" y="964"/>
                    <a:pt x="3385" y="332"/>
                  </a:cubicBezTo>
                  <a:cubicBezTo>
                    <a:pt x="3600" y="197"/>
                    <a:pt x="3837" y="95"/>
                    <a:pt x="4085" y="50"/>
                  </a:cubicBezTo>
                  <a:cubicBezTo>
                    <a:pt x="3917" y="17"/>
                    <a:pt x="3747" y="1"/>
                    <a:pt x="357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68" name="Google Shape;468;p2"/>
            <p:cNvSpPr/>
            <p:nvPr/>
          </p:nvSpPr>
          <p:spPr>
            <a:xfrm>
              <a:off x="4430200" y="4428650"/>
              <a:ext cx="50525" cy="95950"/>
            </a:xfrm>
            <a:custGeom>
              <a:avLst/>
              <a:gdLst/>
              <a:ahLst/>
              <a:cxnLst/>
              <a:rect l="l" t="t" r="r" b="b"/>
              <a:pathLst>
                <a:path w="2021" h="3838" extrusionOk="0">
                  <a:moveTo>
                    <a:pt x="0" y="1"/>
                  </a:moveTo>
                  <a:lnTo>
                    <a:pt x="0" y="1"/>
                  </a:lnTo>
                  <a:cubicBezTo>
                    <a:pt x="0" y="1"/>
                    <a:pt x="45" y="272"/>
                    <a:pt x="147" y="678"/>
                  </a:cubicBezTo>
                  <a:cubicBezTo>
                    <a:pt x="203" y="881"/>
                    <a:pt x="260" y="1106"/>
                    <a:pt x="339" y="1355"/>
                  </a:cubicBezTo>
                  <a:cubicBezTo>
                    <a:pt x="429" y="1603"/>
                    <a:pt x="531" y="1862"/>
                    <a:pt x="632" y="2111"/>
                  </a:cubicBezTo>
                  <a:cubicBezTo>
                    <a:pt x="700" y="2246"/>
                    <a:pt x="756" y="2370"/>
                    <a:pt x="824" y="2494"/>
                  </a:cubicBezTo>
                  <a:cubicBezTo>
                    <a:pt x="892" y="2607"/>
                    <a:pt x="948" y="2720"/>
                    <a:pt x="1027" y="2844"/>
                  </a:cubicBezTo>
                  <a:cubicBezTo>
                    <a:pt x="1106" y="2957"/>
                    <a:pt x="1163" y="3059"/>
                    <a:pt x="1242" y="3149"/>
                  </a:cubicBezTo>
                  <a:cubicBezTo>
                    <a:pt x="1332" y="3239"/>
                    <a:pt x="1388" y="3329"/>
                    <a:pt x="1467" y="3408"/>
                  </a:cubicBezTo>
                  <a:cubicBezTo>
                    <a:pt x="1535" y="3476"/>
                    <a:pt x="1603" y="3544"/>
                    <a:pt x="1682" y="3600"/>
                  </a:cubicBezTo>
                  <a:cubicBezTo>
                    <a:pt x="1738" y="3645"/>
                    <a:pt x="1795" y="3691"/>
                    <a:pt x="1862" y="3736"/>
                  </a:cubicBezTo>
                  <a:cubicBezTo>
                    <a:pt x="1964" y="3792"/>
                    <a:pt x="2020" y="3837"/>
                    <a:pt x="2020" y="3837"/>
                  </a:cubicBezTo>
                  <a:cubicBezTo>
                    <a:pt x="2020" y="3837"/>
                    <a:pt x="1975" y="3781"/>
                    <a:pt x="1885" y="3702"/>
                  </a:cubicBezTo>
                  <a:cubicBezTo>
                    <a:pt x="1828" y="3657"/>
                    <a:pt x="1795" y="3600"/>
                    <a:pt x="1738" y="3544"/>
                  </a:cubicBezTo>
                  <a:cubicBezTo>
                    <a:pt x="1670" y="3476"/>
                    <a:pt x="1614" y="3397"/>
                    <a:pt x="1558" y="3329"/>
                  </a:cubicBezTo>
                  <a:cubicBezTo>
                    <a:pt x="1501" y="3250"/>
                    <a:pt x="1433" y="3149"/>
                    <a:pt x="1377" y="3059"/>
                  </a:cubicBezTo>
                  <a:cubicBezTo>
                    <a:pt x="1309" y="2957"/>
                    <a:pt x="1253" y="2844"/>
                    <a:pt x="1185" y="2743"/>
                  </a:cubicBezTo>
                  <a:cubicBezTo>
                    <a:pt x="1129" y="2630"/>
                    <a:pt x="1072" y="2517"/>
                    <a:pt x="1005" y="2393"/>
                  </a:cubicBezTo>
                  <a:cubicBezTo>
                    <a:pt x="948" y="2280"/>
                    <a:pt x="892" y="2156"/>
                    <a:pt x="835" y="2032"/>
                  </a:cubicBezTo>
                  <a:cubicBezTo>
                    <a:pt x="723" y="1783"/>
                    <a:pt x="621" y="1513"/>
                    <a:pt x="519" y="1287"/>
                  </a:cubicBezTo>
                  <a:cubicBezTo>
                    <a:pt x="429" y="1061"/>
                    <a:pt x="339" y="824"/>
                    <a:pt x="260" y="633"/>
                  </a:cubicBezTo>
                  <a:cubicBezTo>
                    <a:pt x="181" y="441"/>
                    <a:pt x="124" y="294"/>
                    <a:pt x="79" y="170"/>
                  </a:cubicBezTo>
                  <a:cubicBezTo>
                    <a:pt x="34" y="57"/>
                    <a:pt x="0" y="1"/>
                    <a:pt x="0"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69" name="Google Shape;469;p2"/>
            <p:cNvSpPr/>
            <p:nvPr/>
          </p:nvSpPr>
          <p:spPr>
            <a:xfrm>
              <a:off x="4447400" y="4418225"/>
              <a:ext cx="32200" cy="99875"/>
            </a:xfrm>
            <a:custGeom>
              <a:avLst/>
              <a:gdLst/>
              <a:ahLst/>
              <a:cxnLst/>
              <a:rect l="l" t="t" r="r" b="b"/>
              <a:pathLst>
                <a:path w="1288" h="3995" extrusionOk="0">
                  <a:moveTo>
                    <a:pt x="1" y="0"/>
                  </a:moveTo>
                  <a:cubicBezTo>
                    <a:pt x="1" y="0"/>
                    <a:pt x="1" y="271"/>
                    <a:pt x="23" y="666"/>
                  </a:cubicBezTo>
                  <a:cubicBezTo>
                    <a:pt x="46" y="869"/>
                    <a:pt x="68" y="1106"/>
                    <a:pt x="102" y="1354"/>
                  </a:cubicBezTo>
                  <a:cubicBezTo>
                    <a:pt x="136" y="1614"/>
                    <a:pt x="193" y="1873"/>
                    <a:pt x="260" y="2133"/>
                  </a:cubicBezTo>
                  <a:cubicBezTo>
                    <a:pt x="294" y="2257"/>
                    <a:pt x="328" y="2392"/>
                    <a:pt x="373" y="2516"/>
                  </a:cubicBezTo>
                  <a:cubicBezTo>
                    <a:pt x="407" y="2641"/>
                    <a:pt x="463" y="2765"/>
                    <a:pt x="508" y="2889"/>
                  </a:cubicBezTo>
                  <a:cubicBezTo>
                    <a:pt x="554" y="3002"/>
                    <a:pt x="621" y="3115"/>
                    <a:pt x="666" y="3216"/>
                  </a:cubicBezTo>
                  <a:cubicBezTo>
                    <a:pt x="712" y="3318"/>
                    <a:pt x="779" y="3408"/>
                    <a:pt x="836" y="3498"/>
                  </a:cubicBezTo>
                  <a:cubicBezTo>
                    <a:pt x="892" y="3577"/>
                    <a:pt x="949" y="3656"/>
                    <a:pt x="1005" y="3724"/>
                  </a:cubicBezTo>
                  <a:cubicBezTo>
                    <a:pt x="1050" y="3780"/>
                    <a:pt x="1095" y="3825"/>
                    <a:pt x="1152" y="3871"/>
                  </a:cubicBezTo>
                  <a:cubicBezTo>
                    <a:pt x="1197" y="3916"/>
                    <a:pt x="1242" y="3961"/>
                    <a:pt x="1287" y="3995"/>
                  </a:cubicBezTo>
                  <a:cubicBezTo>
                    <a:pt x="1287" y="3995"/>
                    <a:pt x="1253" y="3938"/>
                    <a:pt x="1186" y="3848"/>
                  </a:cubicBezTo>
                  <a:cubicBezTo>
                    <a:pt x="1140" y="3792"/>
                    <a:pt x="1107" y="3735"/>
                    <a:pt x="1073" y="3667"/>
                  </a:cubicBezTo>
                  <a:cubicBezTo>
                    <a:pt x="1028" y="3611"/>
                    <a:pt x="994" y="3521"/>
                    <a:pt x="937" y="3442"/>
                  </a:cubicBezTo>
                  <a:cubicBezTo>
                    <a:pt x="892" y="3351"/>
                    <a:pt x="847" y="3250"/>
                    <a:pt x="813" y="3148"/>
                  </a:cubicBezTo>
                  <a:cubicBezTo>
                    <a:pt x="768" y="3047"/>
                    <a:pt x="723" y="2934"/>
                    <a:pt x="678" y="2810"/>
                  </a:cubicBezTo>
                  <a:cubicBezTo>
                    <a:pt x="644" y="2697"/>
                    <a:pt x="610" y="2584"/>
                    <a:pt x="565" y="2460"/>
                  </a:cubicBezTo>
                  <a:cubicBezTo>
                    <a:pt x="531" y="2336"/>
                    <a:pt x="497" y="2200"/>
                    <a:pt x="463" y="2076"/>
                  </a:cubicBezTo>
                  <a:cubicBezTo>
                    <a:pt x="396" y="1817"/>
                    <a:pt x="339" y="1569"/>
                    <a:pt x="283" y="1320"/>
                  </a:cubicBezTo>
                  <a:cubicBezTo>
                    <a:pt x="238" y="1072"/>
                    <a:pt x="181" y="846"/>
                    <a:pt x="147" y="655"/>
                  </a:cubicBezTo>
                  <a:cubicBezTo>
                    <a:pt x="114" y="463"/>
                    <a:pt x="68" y="293"/>
                    <a:pt x="46" y="181"/>
                  </a:cubicBezTo>
                  <a:cubicBezTo>
                    <a:pt x="23" y="57"/>
                    <a:pt x="1" y="0"/>
                    <a:pt x="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70" name="Google Shape;470;p2"/>
            <p:cNvSpPr/>
            <p:nvPr/>
          </p:nvSpPr>
          <p:spPr>
            <a:xfrm>
              <a:off x="4460100" y="4450375"/>
              <a:ext cx="18650" cy="64900"/>
            </a:xfrm>
            <a:custGeom>
              <a:avLst/>
              <a:gdLst/>
              <a:ahLst/>
              <a:cxnLst/>
              <a:rect l="l" t="t" r="r" b="b"/>
              <a:pathLst>
                <a:path w="746" h="2596" extrusionOk="0">
                  <a:moveTo>
                    <a:pt x="395" y="0"/>
                  </a:moveTo>
                  <a:cubicBezTo>
                    <a:pt x="384" y="34"/>
                    <a:pt x="373" y="68"/>
                    <a:pt x="362" y="113"/>
                  </a:cubicBezTo>
                  <a:cubicBezTo>
                    <a:pt x="328" y="204"/>
                    <a:pt x="294" y="305"/>
                    <a:pt x="283" y="418"/>
                  </a:cubicBezTo>
                  <a:cubicBezTo>
                    <a:pt x="283" y="474"/>
                    <a:pt x="237" y="542"/>
                    <a:pt x="226" y="621"/>
                  </a:cubicBezTo>
                  <a:cubicBezTo>
                    <a:pt x="226" y="700"/>
                    <a:pt x="136" y="779"/>
                    <a:pt x="147" y="858"/>
                  </a:cubicBezTo>
                  <a:cubicBezTo>
                    <a:pt x="158" y="937"/>
                    <a:pt x="0" y="1039"/>
                    <a:pt x="12" y="1118"/>
                  </a:cubicBezTo>
                  <a:cubicBezTo>
                    <a:pt x="23" y="1208"/>
                    <a:pt x="34" y="1287"/>
                    <a:pt x="46" y="1366"/>
                  </a:cubicBezTo>
                  <a:cubicBezTo>
                    <a:pt x="68" y="1546"/>
                    <a:pt x="283" y="1671"/>
                    <a:pt x="316" y="1829"/>
                  </a:cubicBezTo>
                  <a:cubicBezTo>
                    <a:pt x="350" y="1975"/>
                    <a:pt x="565" y="2088"/>
                    <a:pt x="599" y="2201"/>
                  </a:cubicBezTo>
                  <a:cubicBezTo>
                    <a:pt x="678" y="2449"/>
                    <a:pt x="745" y="2596"/>
                    <a:pt x="745" y="2596"/>
                  </a:cubicBezTo>
                  <a:cubicBezTo>
                    <a:pt x="745" y="2460"/>
                    <a:pt x="734" y="2314"/>
                    <a:pt x="723" y="2178"/>
                  </a:cubicBezTo>
                  <a:cubicBezTo>
                    <a:pt x="700" y="1930"/>
                    <a:pt x="632" y="1614"/>
                    <a:pt x="576" y="1287"/>
                  </a:cubicBezTo>
                  <a:cubicBezTo>
                    <a:pt x="553" y="1129"/>
                    <a:pt x="520" y="971"/>
                    <a:pt x="497" y="813"/>
                  </a:cubicBezTo>
                  <a:cubicBezTo>
                    <a:pt x="497" y="745"/>
                    <a:pt x="474" y="678"/>
                    <a:pt x="474" y="599"/>
                  </a:cubicBezTo>
                  <a:cubicBezTo>
                    <a:pt x="463" y="531"/>
                    <a:pt x="452" y="474"/>
                    <a:pt x="441" y="407"/>
                  </a:cubicBezTo>
                  <a:cubicBezTo>
                    <a:pt x="429" y="283"/>
                    <a:pt x="429" y="181"/>
                    <a:pt x="418" y="113"/>
                  </a:cubicBezTo>
                  <a:cubicBezTo>
                    <a:pt x="418" y="68"/>
                    <a:pt x="407" y="34"/>
                    <a:pt x="395"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71" name="Google Shape;471;p2"/>
            <p:cNvSpPr/>
            <p:nvPr/>
          </p:nvSpPr>
          <p:spPr>
            <a:xfrm>
              <a:off x="4477600" y="4453475"/>
              <a:ext cx="9600" cy="46300"/>
            </a:xfrm>
            <a:custGeom>
              <a:avLst/>
              <a:gdLst/>
              <a:ahLst/>
              <a:cxnLst/>
              <a:rect l="l" t="t" r="r" b="b"/>
              <a:pathLst>
                <a:path w="384" h="1852" extrusionOk="0">
                  <a:moveTo>
                    <a:pt x="384" y="1"/>
                  </a:moveTo>
                  <a:lnTo>
                    <a:pt x="384" y="1"/>
                  </a:lnTo>
                  <a:cubicBezTo>
                    <a:pt x="339" y="91"/>
                    <a:pt x="293" y="181"/>
                    <a:pt x="248" y="271"/>
                  </a:cubicBezTo>
                  <a:cubicBezTo>
                    <a:pt x="203" y="362"/>
                    <a:pt x="169" y="463"/>
                    <a:pt x="135" y="565"/>
                  </a:cubicBezTo>
                  <a:cubicBezTo>
                    <a:pt x="113" y="666"/>
                    <a:pt x="79" y="779"/>
                    <a:pt x="57" y="903"/>
                  </a:cubicBezTo>
                  <a:cubicBezTo>
                    <a:pt x="11" y="1118"/>
                    <a:pt x="0" y="1332"/>
                    <a:pt x="11" y="1558"/>
                  </a:cubicBezTo>
                  <a:cubicBezTo>
                    <a:pt x="11" y="1659"/>
                    <a:pt x="23" y="1761"/>
                    <a:pt x="45" y="1851"/>
                  </a:cubicBezTo>
                  <a:cubicBezTo>
                    <a:pt x="79" y="1761"/>
                    <a:pt x="113" y="1659"/>
                    <a:pt x="135" y="1569"/>
                  </a:cubicBezTo>
                  <a:cubicBezTo>
                    <a:pt x="158" y="1479"/>
                    <a:pt x="181" y="1377"/>
                    <a:pt x="203" y="1276"/>
                  </a:cubicBezTo>
                  <a:cubicBezTo>
                    <a:pt x="226" y="1163"/>
                    <a:pt x="237" y="1061"/>
                    <a:pt x="271" y="937"/>
                  </a:cubicBezTo>
                  <a:cubicBezTo>
                    <a:pt x="293" y="824"/>
                    <a:pt x="316" y="712"/>
                    <a:pt x="327" y="599"/>
                  </a:cubicBezTo>
                  <a:cubicBezTo>
                    <a:pt x="339" y="554"/>
                    <a:pt x="339" y="497"/>
                    <a:pt x="350" y="452"/>
                  </a:cubicBezTo>
                  <a:cubicBezTo>
                    <a:pt x="361" y="396"/>
                    <a:pt x="372" y="350"/>
                    <a:pt x="372" y="305"/>
                  </a:cubicBezTo>
                  <a:cubicBezTo>
                    <a:pt x="384" y="204"/>
                    <a:pt x="384" y="102"/>
                    <a:pt x="384"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72" name="Google Shape;472;p2"/>
            <p:cNvSpPr/>
            <p:nvPr/>
          </p:nvSpPr>
          <p:spPr>
            <a:xfrm>
              <a:off x="4475900" y="4391975"/>
              <a:ext cx="209900" cy="144425"/>
            </a:xfrm>
            <a:custGeom>
              <a:avLst/>
              <a:gdLst/>
              <a:ahLst/>
              <a:cxnLst/>
              <a:rect l="l" t="t" r="r" b="b"/>
              <a:pathLst>
                <a:path w="8396" h="5777" extrusionOk="0">
                  <a:moveTo>
                    <a:pt x="5927" y="0"/>
                  </a:moveTo>
                  <a:cubicBezTo>
                    <a:pt x="5632" y="0"/>
                    <a:pt x="5337" y="23"/>
                    <a:pt x="5044" y="68"/>
                  </a:cubicBezTo>
                  <a:cubicBezTo>
                    <a:pt x="3577" y="305"/>
                    <a:pt x="2291" y="1332"/>
                    <a:pt x="1603" y="2607"/>
                  </a:cubicBezTo>
                  <a:cubicBezTo>
                    <a:pt x="1411" y="2991"/>
                    <a:pt x="723" y="4717"/>
                    <a:pt x="0" y="5361"/>
                  </a:cubicBezTo>
                  <a:lnTo>
                    <a:pt x="2043" y="5699"/>
                  </a:lnTo>
                  <a:cubicBezTo>
                    <a:pt x="2456" y="5749"/>
                    <a:pt x="2854" y="5777"/>
                    <a:pt x="3237" y="5777"/>
                  </a:cubicBezTo>
                  <a:cubicBezTo>
                    <a:pt x="4841" y="5777"/>
                    <a:pt x="6194" y="5289"/>
                    <a:pt x="7414" y="3905"/>
                  </a:cubicBezTo>
                  <a:cubicBezTo>
                    <a:pt x="8396" y="2777"/>
                    <a:pt x="8396" y="1513"/>
                    <a:pt x="7651" y="260"/>
                  </a:cubicBezTo>
                  <a:cubicBezTo>
                    <a:pt x="7090" y="88"/>
                    <a:pt x="6508" y="0"/>
                    <a:pt x="5927"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73" name="Google Shape;473;p2"/>
            <p:cNvSpPr/>
            <p:nvPr/>
          </p:nvSpPr>
          <p:spPr>
            <a:xfrm>
              <a:off x="4475900" y="4442700"/>
              <a:ext cx="133750" cy="94550"/>
            </a:xfrm>
            <a:custGeom>
              <a:avLst/>
              <a:gdLst/>
              <a:ahLst/>
              <a:cxnLst/>
              <a:rect l="l" t="t" r="r" b="b"/>
              <a:pathLst>
                <a:path w="5350" h="3782" extrusionOk="0">
                  <a:moveTo>
                    <a:pt x="3515" y="0"/>
                  </a:moveTo>
                  <a:cubicBezTo>
                    <a:pt x="3175" y="0"/>
                    <a:pt x="2827" y="141"/>
                    <a:pt x="2686" y="432"/>
                  </a:cubicBezTo>
                  <a:cubicBezTo>
                    <a:pt x="2690" y="150"/>
                    <a:pt x="2567" y="51"/>
                    <a:pt x="2400" y="51"/>
                  </a:cubicBezTo>
                  <a:cubicBezTo>
                    <a:pt x="2125" y="51"/>
                    <a:pt x="1732" y="320"/>
                    <a:pt x="1591" y="488"/>
                  </a:cubicBezTo>
                  <a:cubicBezTo>
                    <a:pt x="881" y="1357"/>
                    <a:pt x="1072" y="2801"/>
                    <a:pt x="0" y="3332"/>
                  </a:cubicBezTo>
                  <a:lnTo>
                    <a:pt x="655" y="3343"/>
                  </a:lnTo>
                  <a:cubicBezTo>
                    <a:pt x="1478" y="3477"/>
                    <a:pt x="2073" y="3781"/>
                    <a:pt x="2814" y="3781"/>
                  </a:cubicBezTo>
                  <a:cubicBezTo>
                    <a:pt x="2946" y="3781"/>
                    <a:pt x="3084" y="3771"/>
                    <a:pt x="3228" y="3749"/>
                  </a:cubicBezTo>
                  <a:cubicBezTo>
                    <a:pt x="3713" y="3693"/>
                    <a:pt x="4379" y="3241"/>
                    <a:pt x="4774" y="2948"/>
                  </a:cubicBezTo>
                  <a:cubicBezTo>
                    <a:pt x="5349" y="2553"/>
                    <a:pt x="4999" y="2192"/>
                    <a:pt x="4469" y="2023"/>
                  </a:cubicBezTo>
                  <a:cubicBezTo>
                    <a:pt x="5338" y="1650"/>
                    <a:pt x="5157" y="1018"/>
                    <a:pt x="4255" y="906"/>
                  </a:cubicBezTo>
                  <a:cubicBezTo>
                    <a:pt x="4504" y="312"/>
                    <a:pt x="4020" y="0"/>
                    <a:pt x="3515"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74" name="Google Shape;474;p2"/>
            <p:cNvSpPr/>
            <p:nvPr/>
          </p:nvSpPr>
          <p:spPr>
            <a:xfrm>
              <a:off x="4474200" y="4370600"/>
              <a:ext cx="193000" cy="155125"/>
            </a:xfrm>
            <a:custGeom>
              <a:avLst/>
              <a:gdLst/>
              <a:ahLst/>
              <a:cxnLst/>
              <a:rect l="l" t="t" r="r" b="b"/>
              <a:pathLst>
                <a:path w="7720" h="6205" extrusionOk="0">
                  <a:moveTo>
                    <a:pt x="5382" y="1"/>
                  </a:moveTo>
                  <a:cubicBezTo>
                    <a:pt x="4483" y="1"/>
                    <a:pt x="3555" y="277"/>
                    <a:pt x="2968" y="698"/>
                  </a:cubicBezTo>
                  <a:cubicBezTo>
                    <a:pt x="2032" y="1352"/>
                    <a:pt x="1637" y="2300"/>
                    <a:pt x="1197" y="3293"/>
                  </a:cubicBezTo>
                  <a:cubicBezTo>
                    <a:pt x="926" y="3869"/>
                    <a:pt x="689" y="4455"/>
                    <a:pt x="497" y="5065"/>
                  </a:cubicBezTo>
                  <a:cubicBezTo>
                    <a:pt x="328" y="5697"/>
                    <a:pt x="136" y="5911"/>
                    <a:pt x="1" y="6193"/>
                  </a:cubicBezTo>
                  <a:lnTo>
                    <a:pt x="68" y="6204"/>
                  </a:lnTo>
                  <a:cubicBezTo>
                    <a:pt x="802" y="5561"/>
                    <a:pt x="1479" y="3835"/>
                    <a:pt x="1671" y="3462"/>
                  </a:cubicBezTo>
                  <a:cubicBezTo>
                    <a:pt x="2359" y="2176"/>
                    <a:pt x="3645" y="1149"/>
                    <a:pt x="5112" y="912"/>
                  </a:cubicBezTo>
                  <a:cubicBezTo>
                    <a:pt x="5402" y="867"/>
                    <a:pt x="5694" y="844"/>
                    <a:pt x="5986" y="844"/>
                  </a:cubicBezTo>
                  <a:cubicBezTo>
                    <a:pt x="6571" y="844"/>
                    <a:pt x="7155" y="935"/>
                    <a:pt x="7719" y="1115"/>
                  </a:cubicBezTo>
                  <a:cubicBezTo>
                    <a:pt x="7708" y="1093"/>
                    <a:pt x="7685" y="1070"/>
                    <a:pt x="7674" y="1047"/>
                  </a:cubicBezTo>
                  <a:cubicBezTo>
                    <a:pt x="7220" y="300"/>
                    <a:pt x="6316" y="1"/>
                    <a:pt x="538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75" name="Google Shape;475;p2"/>
            <p:cNvSpPr/>
            <p:nvPr/>
          </p:nvSpPr>
          <p:spPr>
            <a:xfrm>
              <a:off x="4481250" y="4436825"/>
              <a:ext cx="108650" cy="82125"/>
            </a:xfrm>
            <a:custGeom>
              <a:avLst/>
              <a:gdLst/>
              <a:ahLst/>
              <a:cxnLst/>
              <a:rect l="l" t="t" r="r" b="b"/>
              <a:pathLst>
                <a:path w="4346" h="3285" extrusionOk="0">
                  <a:moveTo>
                    <a:pt x="12" y="2991"/>
                  </a:moveTo>
                  <a:cubicBezTo>
                    <a:pt x="12" y="3048"/>
                    <a:pt x="23" y="3093"/>
                    <a:pt x="35" y="3149"/>
                  </a:cubicBezTo>
                  <a:cubicBezTo>
                    <a:pt x="29" y="3149"/>
                    <a:pt x="51" y="3168"/>
                    <a:pt x="63" y="3184"/>
                  </a:cubicBezTo>
                  <a:lnTo>
                    <a:pt x="63" y="3184"/>
                  </a:lnTo>
                  <a:cubicBezTo>
                    <a:pt x="57" y="3153"/>
                    <a:pt x="53" y="3127"/>
                    <a:pt x="57" y="3127"/>
                  </a:cubicBezTo>
                  <a:cubicBezTo>
                    <a:pt x="46" y="3081"/>
                    <a:pt x="35" y="3036"/>
                    <a:pt x="23" y="2991"/>
                  </a:cubicBezTo>
                  <a:close/>
                  <a:moveTo>
                    <a:pt x="4063" y="1"/>
                  </a:moveTo>
                  <a:cubicBezTo>
                    <a:pt x="3973" y="12"/>
                    <a:pt x="3871" y="35"/>
                    <a:pt x="3781" y="57"/>
                  </a:cubicBezTo>
                  <a:cubicBezTo>
                    <a:pt x="3668" y="80"/>
                    <a:pt x="3544" y="125"/>
                    <a:pt x="3431" y="170"/>
                  </a:cubicBezTo>
                  <a:cubicBezTo>
                    <a:pt x="3149" y="294"/>
                    <a:pt x="2890" y="441"/>
                    <a:pt x="2641" y="633"/>
                  </a:cubicBezTo>
                  <a:cubicBezTo>
                    <a:pt x="2506" y="723"/>
                    <a:pt x="2370" y="836"/>
                    <a:pt x="2235" y="949"/>
                  </a:cubicBezTo>
                  <a:cubicBezTo>
                    <a:pt x="2100" y="1062"/>
                    <a:pt x="1964" y="1186"/>
                    <a:pt x="1851" y="1310"/>
                  </a:cubicBezTo>
                  <a:cubicBezTo>
                    <a:pt x="1603" y="1581"/>
                    <a:pt x="1389" y="1851"/>
                    <a:pt x="1186" y="2111"/>
                  </a:cubicBezTo>
                  <a:cubicBezTo>
                    <a:pt x="1084" y="2235"/>
                    <a:pt x="983" y="2359"/>
                    <a:pt x="881" y="2472"/>
                  </a:cubicBezTo>
                  <a:cubicBezTo>
                    <a:pt x="791" y="2585"/>
                    <a:pt x="700" y="2686"/>
                    <a:pt x="599" y="2777"/>
                  </a:cubicBezTo>
                  <a:cubicBezTo>
                    <a:pt x="509" y="2867"/>
                    <a:pt x="418" y="2946"/>
                    <a:pt x="339" y="3014"/>
                  </a:cubicBezTo>
                  <a:cubicBezTo>
                    <a:pt x="272" y="3070"/>
                    <a:pt x="193" y="3115"/>
                    <a:pt x="114" y="3160"/>
                  </a:cubicBezTo>
                  <a:cubicBezTo>
                    <a:pt x="98" y="3171"/>
                    <a:pt x="82" y="3181"/>
                    <a:pt x="68" y="3190"/>
                  </a:cubicBezTo>
                  <a:lnTo>
                    <a:pt x="68" y="3190"/>
                  </a:lnTo>
                  <a:cubicBezTo>
                    <a:pt x="67" y="3188"/>
                    <a:pt x="65" y="3186"/>
                    <a:pt x="63" y="3184"/>
                  </a:cubicBezTo>
                  <a:lnTo>
                    <a:pt x="63" y="3184"/>
                  </a:lnTo>
                  <a:cubicBezTo>
                    <a:pt x="64" y="3187"/>
                    <a:pt x="64" y="3190"/>
                    <a:pt x="65" y="3193"/>
                  </a:cubicBezTo>
                  <a:lnTo>
                    <a:pt x="65" y="3193"/>
                  </a:lnTo>
                  <a:cubicBezTo>
                    <a:pt x="49" y="3203"/>
                    <a:pt x="35" y="3211"/>
                    <a:pt x="23" y="3217"/>
                  </a:cubicBezTo>
                  <a:cubicBezTo>
                    <a:pt x="1" y="3217"/>
                    <a:pt x="1" y="3239"/>
                    <a:pt x="23" y="3239"/>
                  </a:cubicBezTo>
                  <a:cubicBezTo>
                    <a:pt x="25" y="3241"/>
                    <a:pt x="26" y="3241"/>
                    <a:pt x="27" y="3241"/>
                  </a:cubicBezTo>
                  <a:cubicBezTo>
                    <a:pt x="35" y="3241"/>
                    <a:pt x="36" y="3206"/>
                    <a:pt x="46" y="3206"/>
                  </a:cubicBezTo>
                  <a:cubicBezTo>
                    <a:pt x="51" y="3206"/>
                    <a:pt x="55" y="3207"/>
                    <a:pt x="59" y="3207"/>
                  </a:cubicBezTo>
                  <a:cubicBezTo>
                    <a:pt x="62" y="3207"/>
                    <a:pt x="65" y="3206"/>
                    <a:pt x="67" y="3206"/>
                  </a:cubicBezTo>
                  <a:lnTo>
                    <a:pt x="67" y="3206"/>
                  </a:lnTo>
                  <a:cubicBezTo>
                    <a:pt x="69" y="3214"/>
                    <a:pt x="70" y="3223"/>
                    <a:pt x="71" y="3231"/>
                  </a:cubicBezTo>
                  <a:lnTo>
                    <a:pt x="71" y="3231"/>
                  </a:lnTo>
                  <a:cubicBezTo>
                    <a:pt x="90" y="3221"/>
                    <a:pt x="110" y="3213"/>
                    <a:pt x="125" y="3206"/>
                  </a:cubicBezTo>
                  <a:cubicBezTo>
                    <a:pt x="215" y="3172"/>
                    <a:pt x="305" y="3127"/>
                    <a:pt x="384" y="3081"/>
                  </a:cubicBezTo>
                  <a:cubicBezTo>
                    <a:pt x="486" y="3014"/>
                    <a:pt x="588" y="2946"/>
                    <a:pt x="678" y="2867"/>
                  </a:cubicBezTo>
                  <a:cubicBezTo>
                    <a:pt x="915" y="2675"/>
                    <a:pt x="1129" y="2461"/>
                    <a:pt x="1332" y="2235"/>
                  </a:cubicBezTo>
                  <a:cubicBezTo>
                    <a:pt x="1558" y="1987"/>
                    <a:pt x="1772" y="1716"/>
                    <a:pt x="2009" y="1456"/>
                  </a:cubicBezTo>
                  <a:cubicBezTo>
                    <a:pt x="2122" y="1332"/>
                    <a:pt x="2246" y="1220"/>
                    <a:pt x="2382" y="1107"/>
                  </a:cubicBezTo>
                  <a:cubicBezTo>
                    <a:pt x="2506" y="994"/>
                    <a:pt x="2630" y="892"/>
                    <a:pt x="2765" y="791"/>
                  </a:cubicBezTo>
                  <a:cubicBezTo>
                    <a:pt x="2991" y="610"/>
                    <a:pt x="3239" y="441"/>
                    <a:pt x="3499" y="306"/>
                  </a:cubicBezTo>
                  <a:cubicBezTo>
                    <a:pt x="3600" y="260"/>
                    <a:pt x="3713" y="227"/>
                    <a:pt x="3826" y="193"/>
                  </a:cubicBezTo>
                  <a:cubicBezTo>
                    <a:pt x="3858" y="181"/>
                    <a:pt x="3892" y="177"/>
                    <a:pt x="3925" y="177"/>
                  </a:cubicBezTo>
                  <a:cubicBezTo>
                    <a:pt x="3971" y="177"/>
                    <a:pt x="4017" y="184"/>
                    <a:pt x="4059" y="184"/>
                  </a:cubicBezTo>
                  <a:cubicBezTo>
                    <a:pt x="4072" y="184"/>
                    <a:pt x="4085" y="183"/>
                    <a:pt x="4097" y="181"/>
                  </a:cubicBezTo>
                  <a:cubicBezTo>
                    <a:pt x="4103" y="179"/>
                    <a:pt x="4109" y="178"/>
                    <a:pt x="4116" y="178"/>
                  </a:cubicBezTo>
                  <a:cubicBezTo>
                    <a:pt x="4179" y="178"/>
                    <a:pt x="4248" y="272"/>
                    <a:pt x="4289" y="272"/>
                  </a:cubicBezTo>
                  <a:lnTo>
                    <a:pt x="4345" y="260"/>
                  </a:lnTo>
                  <a:cubicBezTo>
                    <a:pt x="4345" y="260"/>
                    <a:pt x="4311" y="136"/>
                    <a:pt x="4266" y="125"/>
                  </a:cubicBezTo>
                  <a:cubicBezTo>
                    <a:pt x="4221" y="125"/>
                    <a:pt x="4142" y="1"/>
                    <a:pt x="4063" y="1"/>
                  </a:cubicBezTo>
                  <a:close/>
                  <a:moveTo>
                    <a:pt x="71" y="3231"/>
                  </a:moveTo>
                  <a:cubicBezTo>
                    <a:pt x="62" y="3237"/>
                    <a:pt x="53" y="3243"/>
                    <a:pt x="46" y="3251"/>
                  </a:cubicBezTo>
                  <a:cubicBezTo>
                    <a:pt x="23" y="3262"/>
                    <a:pt x="57" y="3273"/>
                    <a:pt x="68" y="3285"/>
                  </a:cubicBezTo>
                  <a:cubicBezTo>
                    <a:pt x="77" y="3285"/>
                    <a:pt x="76" y="3261"/>
                    <a:pt x="71" y="323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76" name="Google Shape;476;p2"/>
            <p:cNvSpPr/>
            <p:nvPr/>
          </p:nvSpPr>
          <p:spPr>
            <a:xfrm>
              <a:off x="4489150" y="4483100"/>
              <a:ext cx="68575" cy="33025"/>
            </a:xfrm>
            <a:custGeom>
              <a:avLst/>
              <a:gdLst/>
              <a:ahLst/>
              <a:cxnLst/>
              <a:rect l="l" t="t" r="r" b="b"/>
              <a:pathLst>
                <a:path w="2743" h="1321" extrusionOk="0">
                  <a:moveTo>
                    <a:pt x="2743" y="0"/>
                  </a:moveTo>
                  <a:cubicBezTo>
                    <a:pt x="2722" y="0"/>
                    <a:pt x="2702" y="5"/>
                    <a:pt x="2683" y="12"/>
                  </a:cubicBezTo>
                  <a:lnTo>
                    <a:pt x="2683" y="12"/>
                  </a:lnTo>
                  <a:cubicBezTo>
                    <a:pt x="2723" y="5"/>
                    <a:pt x="2743" y="0"/>
                    <a:pt x="2743" y="0"/>
                  </a:cubicBezTo>
                  <a:close/>
                  <a:moveTo>
                    <a:pt x="2683" y="12"/>
                  </a:moveTo>
                  <a:cubicBezTo>
                    <a:pt x="2663" y="15"/>
                    <a:pt x="2638" y="19"/>
                    <a:pt x="2607" y="23"/>
                  </a:cubicBezTo>
                  <a:cubicBezTo>
                    <a:pt x="2577" y="23"/>
                    <a:pt x="2547" y="18"/>
                    <a:pt x="2514" y="18"/>
                  </a:cubicBezTo>
                  <a:cubicBezTo>
                    <a:pt x="2497" y="18"/>
                    <a:pt x="2480" y="19"/>
                    <a:pt x="2461" y="23"/>
                  </a:cubicBezTo>
                  <a:cubicBezTo>
                    <a:pt x="2393" y="23"/>
                    <a:pt x="2325" y="34"/>
                    <a:pt x="2258" y="46"/>
                  </a:cubicBezTo>
                  <a:cubicBezTo>
                    <a:pt x="2100" y="91"/>
                    <a:pt x="1942" y="147"/>
                    <a:pt x="1784" y="215"/>
                  </a:cubicBezTo>
                  <a:cubicBezTo>
                    <a:pt x="1705" y="260"/>
                    <a:pt x="1614" y="294"/>
                    <a:pt x="1535" y="339"/>
                  </a:cubicBezTo>
                  <a:lnTo>
                    <a:pt x="1276" y="486"/>
                  </a:lnTo>
                  <a:cubicBezTo>
                    <a:pt x="1118" y="587"/>
                    <a:pt x="960" y="689"/>
                    <a:pt x="802" y="790"/>
                  </a:cubicBezTo>
                  <a:cubicBezTo>
                    <a:pt x="655" y="892"/>
                    <a:pt x="520" y="982"/>
                    <a:pt x="396" y="1061"/>
                  </a:cubicBezTo>
                  <a:cubicBezTo>
                    <a:pt x="283" y="1140"/>
                    <a:pt x="170" y="1197"/>
                    <a:pt x="102" y="1253"/>
                  </a:cubicBezTo>
                  <a:lnTo>
                    <a:pt x="1" y="1321"/>
                  </a:lnTo>
                  <a:lnTo>
                    <a:pt x="125" y="1287"/>
                  </a:lnTo>
                  <a:cubicBezTo>
                    <a:pt x="204" y="1264"/>
                    <a:pt x="317" y="1230"/>
                    <a:pt x="452" y="1174"/>
                  </a:cubicBezTo>
                  <a:cubicBezTo>
                    <a:pt x="588" y="1106"/>
                    <a:pt x="745" y="1039"/>
                    <a:pt x="903" y="960"/>
                  </a:cubicBezTo>
                  <a:cubicBezTo>
                    <a:pt x="1061" y="869"/>
                    <a:pt x="1231" y="768"/>
                    <a:pt x="1389" y="677"/>
                  </a:cubicBezTo>
                  <a:cubicBezTo>
                    <a:pt x="1558" y="576"/>
                    <a:pt x="1716" y="474"/>
                    <a:pt x="1874" y="395"/>
                  </a:cubicBezTo>
                  <a:cubicBezTo>
                    <a:pt x="1942" y="350"/>
                    <a:pt x="2021" y="305"/>
                    <a:pt x="2100" y="271"/>
                  </a:cubicBezTo>
                  <a:lnTo>
                    <a:pt x="2303" y="170"/>
                  </a:lnTo>
                  <a:cubicBezTo>
                    <a:pt x="2359" y="136"/>
                    <a:pt x="2416" y="113"/>
                    <a:pt x="2483" y="91"/>
                  </a:cubicBezTo>
                  <a:cubicBezTo>
                    <a:pt x="2528" y="68"/>
                    <a:pt x="2585" y="57"/>
                    <a:pt x="2619" y="46"/>
                  </a:cubicBezTo>
                  <a:cubicBezTo>
                    <a:pt x="2637" y="33"/>
                    <a:pt x="2659" y="21"/>
                    <a:pt x="2683" y="12"/>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77" name="Google Shape;477;p2"/>
            <p:cNvSpPr/>
            <p:nvPr/>
          </p:nvSpPr>
          <p:spPr>
            <a:xfrm>
              <a:off x="4492550" y="4494675"/>
              <a:ext cx="72800" cy="22575"/>
            </a:xfrm>
            <a:custGeom>
              <a:avLst/>
              <a:gdLst/>
              <a:ahLst/>
              <a:cxnLst/>
              <a:rect l="l" t="t" r="r" b="b"/>
              <a:pathLst>
                <a:path w="2912" h="903" extrusionOk="0">
                  <a:moveTo>
                    <a:pt x="2911" y="0"/>
                  </a:moveTo>
                  <a:cubicBezTo>
                    <a:pt x="2753" y="0"/>
                    <a:pt x="2596" y="23"/>
                    <a:pt x="2438" y="45"/>
                  </a:cubicBezTo>
                  <a:cubicBezTo>
                    <a:pt x="2088" y="102"/>
                    <a:pt x="1738" y="181"/>
                    <a:pt x="1411" y="282"/>
                  </a:cubicBezTo>
                  <a:cubicBezTo>
                    <a:pt x="1219" y="339"/>
                    <a:pt x="1038" y="406"/>
                    <a:pt x="880" y="474"/>
                  </a:cubicBezTo>
                  <a:cubicBezTo>
                    <a:pt x="722" y="530"/>
                    <a:pt x="576" y="598"/>
                    <a:pt x="429" y="666"/>
                  </a:cubicBezTo>
                  <a:cubicBezTo>
                    <a:pt x="169" y="790"/>
                    <a:pt x="0" y="903"/>
                    <a:pt x="0" y="903"/>
                  </a:cubicBezTo>
                  <a:cubicBezTo>
                    <a:pt x="0" y="903"/>
                    <a:pt x="192" y="869"/>
                    <a:pt x="474" y="790"/>
                  </a:cubicBezTo>
                  <a:cubicBezTo>
                    <a:pt x="542" y="767"/>
                    <a:pt x="621" y="745"/>
                    <a:pt x="688" y="722"/>
                  </a:cubicBezTo>
                  <a:cubicBezTo>
                    <a:pt x="767" y="688"/>
                    <a:pt x="858" y="666"/>
                    <a:pt x="937" y="643"/>
                  </a:cubicBezTo>
                  <a:cubicBezTo>
                    <a:pt x="1106" y="598"/>
                    <a:pt x="1275" y="542"/>
                    <a:pt x="1467" y="485"/>
                  </a:cubicBezTo>
                  <a:cubicBezTo>
                    <a:pt x="1648" y="429"/>
                    <a:pt x="1828" y="372"/>
                    <a:pt x="1997" y="316"/>
                  </a:cubicBezTo>
                  <a:lnTo>
                    <a:pt x="2460" y="158"/>
                  </a:lnTo>
                  <a:cubicBezTo>
                    <a:pt x="2731" y="68"/>
                    <a:pt x="2911" y="0"/>
                    <a:pt x="291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78" name="Google Shape;478;p2"/>
            <p:cNvSpPr/>
            <p:nvPr/>
          </p:nvSpPr>
          <p:spPr>
            <a:xfrm>
              <a:off x="4475050" y="4519500"/>
              <a:ext cx="165625" cy="183875"/>
            </a:xfrm>
            <a:custGeom>
              <a:avLst/>
              <a:gdLst/>
              <a:ahLst/>
              <a:cxnLst/>
              <a:rect l="l" t="t" r="r" b="b"/>
              <a:pathLst>
                <a:path w="6625" h="7355" extrusionOk="0">
                  <a:moveTo>
                    <a:pt x="328" y="0"/>
                  </a:moveTo>
                  <a:cubicBezTo>
                    <a:pt x="226" y="23"/>
                    <a:pt x="113" y="57"/>
                    <a:pt x="1" y="90"/>
                  </a:cubicBezTo>
                  <a:cubicBezTo>
                    <a:pt x="644" y="1264"/>
                    <a:pt x="621" y="1648"/>
                    <a:pt x="779" y="2889"/>
                  </a:cubicBezTo>
                  <a:cubicBezTo>
                    <a:pt x="836" y="3306"/>
                    <a:pt x="689" y="4187"/>
                    <a:pt x="768" y="4581"/>
                  </a:cubicBezTo>
                  <a:cubicBezTo>
                    <a:pt x="813" y="4965"/>
                    <a:pt x="937" y="5157"/>
                    <a:pt x="1095" y="5529"/>
                  </a:cubicBezTo>
                  <a:cubicBezTo>
                    <a:pt x="1614" y="6782"/>
                    <a:pt x="3318" y="7312"/>
                    <a:pt x="4537" y="7346"/>
                  </a:cubicBezTo>
                  <a:cubicBezTo>
                    <a:pt x="4618" y="7352"/>
                    <a:pt x="4700" y="7355"/>
                    <a:pt x="4782" y="7355"/>
                  </a:cubicBezTo>
                  <a:cubicBezTo>
                    <a:pt x="5005" y="7355"/>
                    <a:pt x="5228" y="7334"/>
                    <a:pt x="5451" y="7301"/>
                  </a:cubicBezTo>
                  <a:cubicBezTo>
                    <a:pt x="6196" y="5924"/>
                    <a:pt x="6624" y="4480"/>
                    <a:pt x="5575" y="3002"/>
                  </a:cubicBezTo>
                  <a:cubicBezTo>
                    <a:pt x="4864" y="2043"/>
                    <a:pt x="4424" y="1569"/>
                    <a:pt x="3375" y="1061"/>
                  </a:cubicBezTo>
                  <a:cubicBezTo>
                    <a:pt x="2743" y="756"/>
                    <a:pt x="1298" y="23"/>
                    <a:pt x="328"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79" name="Google Shape;479;p2"/>
            <p:cNvSpPr/>
            <p:nvPr/>
          </p:nvSpPr>
          <p:spPr>
            <a:xfrm>
              <a:off x="4458125" y="4516950"/>
              <a:ext cx="3975" cy="3400"/>
            </a:xfrm>
            <a:custGeom>
              <a:avLst/>
              <a:gdLst/>
              <a:ahLst/>
              <a:cxnLst/>
              <a:rect l="l" t="t" r="r" b="b"/>
              <a:pathLst>
                <a:path w="159" h="136" extrusionOk="0">
                  <a:moveTo>
                    <a:pt x="0" y="1"/>
                  </a:moveTo>
                  <a:lnTo>
                    <a:pt x="57" y="136"/>
                  </a:lnTo>
                  <a:cubicBezTo>
                    <a:pt x="91" y="113"/>
                    <a:pt x="125" y="102"/>
                    <a:pt x="158" y="80"/>
                  </a:cubicBezTo>
                  <a:cubicBezTo>
                    <a:pt x="113" y="57"/>
                    <a:pt x="57" y="23"/>
                    <a:pt x="0"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80" name="Google Shape;480;p2"/>
            <p:cNvSpPr/>
            <p:nvPr/>
          </p:nvSpPr>
          <p:spPr>
            <a:xfrm>
              <a:off x="4475050" y="4519500"/>
              <a:ext cx="121625" cy="119350"/>
            </a:xfrm>
            <a:custGeom>
              <a:avLst/>
              <a:gdLst/>
              <a:ahLst/>
              <a:cxnLst/>
              <a:rect l="l" t="t" r="r" b="b"/>
              <a:pathLst>
                <a:path w="4865" h="4774" extrusionOk="0">
                  <a:moveTo>
                    <a:pt x="328" y="0"/>
                  </a:moveTo>
                  <a:cubicBezTo>
                    <a:pt x="215" y="23"/>
                    <a:pt x="102" y="57"/>
                    <a:pt x="1" y="90"/>
                  </a:cubicBezTo>
                  <a:cubicBezTo>
                    <a:pt x="632" y="1275"/>
                    <a:pt x="610" y="1659"/>
                    <a:pt x="768" y="2900"/>
                  </a:cubicBezTo>
                  <a:cubicBezTo>
                    <a:pt x="790" y="3126"/>
                    <a:pt x="790" y="3363"/>
                    <a:pt x="768" y="3600"/>
                  </a:cubicBezTo>
                  <a:cubicBezTo>
                    <a:pt x="858" y="3848"/>
                    <a:pt x="971" y="4062"/>
                    <a:pt x="1129" y="4153"/>
                  </a:cubicBezTo>
                  <a:cubicBezTo>
                    <a:pt x="1206" y="4195"/>
                    <a:pt x="1272" y="4213"/>
                    <a:pt x="1331" y="4213"/>
                  </a:cubicBezTo>
                  <a:cubicBezTo>
                    <a:pt x="1570" y="4213"/>
                    <a:pt x="1670" y="3904"/>
                    <a:pt x="1806" y="3667"/>
                  </a:cubicBezTo>
                  <a:cubicBezTo>
                    <a:pt x="2009" y="3972"/>
                    <a:pt x="2257" y="4762"/>
                    <a:pt x="2720" y="4773"/>
                  </a:cubicBezTo>
                  <a:cubicBezTo>
                    <a:pt x="3160" y="4751"/>
                    <a:pt x="3138" y="4085"/>
                    <a:pt x="3194" y="3780"/>
                  </a:cubicBezTo>
                  <a:cubicBezTo>
                    <a:pt x="3392" y="3807"/>
                    <a:pt x="3797" y="4006"/>
                    <a:pt x="4079" y="4006"/>
                  </a:cubicBezTo>
                  <a:cubicBezTo>
                    <a:pt x="4151" y="4006"/>
                    <a:pt x="4215" y="3993"/>
                    <a:pt x="4266" y="3961"/>
                  </a:cubicBezTo>
                  <a:cubicBezTo>
                    <a:pt x="4582" y="3735"/>
                    <a:pt x="4243" y="3419"/>
                    <a:pt x="4142" y="3137"/>
                  </a:cubicBezTo>
                  <a:lnTo>
                    <a:pt x="4142" y="3137"/>
                  </a:lnTo>
                  <a:cubicBezTo>
                    <a:pt x="4247" y="3163"/>
                    <a:pt x="4343" y="3177"/>
                    <a:pt x="4427" y="3177"/>
                  </a:cubicBezTo>
                  <a:cubicBezTo>
                    <a:pt x="4715" y="3177"/>
                    <a:pt x="4865" y="3014"/>
                    <a:pt x="4751" y="2595"/>
                  </a:cubicBezTo>
                  <a:cubicBezTo>
                    <a:pt x="4627" y="2201"/>
                    <a:pt x="4424" y="1828"/>
                    <a:pt x="4164" y="1512"/>
                  </a:cubicBezTo>
                  <a:cubicBezTo>
                    <a:pt x="3905" y="1343"/>
                    <a:pt x="3645" y="1185"/>
                    <a:pt x="3363" y="1061"/>
                  </a:cubicBezTo>
                  <a:cubicBezTo>
                    <a:pt x="2743" y="756"/>
                    <a:pt x="1298" y="23"/>
                    <a:pt x="328"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81" name="Google Shape;481;p2"/>
            <p:cNvSpPr/>
            <p:nvPr/>
          </p:nvSpPr>
          <p:spPr>
            <a:xfrm>
              <a:off x="4483225" y="4517000"/>
              <a:ext cx="184525" cy="184750"/>
            </a:xfrm>
            <a:custGeom>
              <a:avLst/>
              <a:gdLst/>
              <a:ahLst/>
              <a:cxnLst/>
              <a:rect l="l" t="t" r="r" b="b"/>
              <a:pathLst>
                <a:path w="7381" h="7390" extrusionOk="0">
                  <a:moveTo>
                    <a:pt x="958" y="0"/>
                  </a:moveTo>
                  <a:cubicBezTo>
                    <a:pt x="645" y="0"/>
                    <a:pt x="321" y="29"/>
                    <a:pt x="1" y="100"/>
                  </a:cubicBezTo>
                  <a:cubicBezTo>
                    <a:pt x="971" y="123"/>
                    <a:pt x="2416" y="856"/>
                    <a:pt x="3036" y="1161"/>
                  </a:cubicBezTo>
                  <a:cubicBezTo>
                    <a:pt x="4086" y="1669"/>
                    <a:pt x="4526" y="2143"/>
                    <a:pt x="5237" y="3102"/>
                  </a:cubicBezTo>
                  <a:cubicBezTo>
                    <a:pt x="6297" y="4580"/>
                    <a:pt x="5869" y="6024"/>
                    <a:pt x="5113" y="7390"/>
                  </a:cubicBezTo>
                  <a:cubicBezTo>
                    <a:pt x="6670" y="7108"/>
                    <a:pt x="7381" y="5821"/>
                    <a:pt x="6963" y="4004"/>
                  </a:cubicBezTo>
                  <a:cubicBezTo>
                    <a:pt x="6523" y="1962"/>
                    <a:pt x="5372" y="1116"/>
                    <a:pt x="3183" y="416"/>
                  </a:cubicBezTo>
                  <a:cubicBezTo>
                    <a:pt x="3042" y="363"/>
                    <a:pt x="2074" y="0"/>
                    <a:pt x="95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82" name="Google Shape;482;p2"/>
            <p:cNvSpPr/>
            <p:nvPr/>
          </p:nvSpPr>
          <p:spPr>
            <a:xfrm>
              <a:off x="4491125" y="4528525"/>
              <a:ext cx="84650" cy="70250"/>
            </a:xfrm>
            <a:custGeom>
              <a:avLst/>
              <a:gdLst/>
              <a:ahLst/>
              <a:cxnLst/>
              <a:rect l="l" t="t" r="r" b="b"/>
              <a:pathLst>
                <a:path w="3386" h="2810" extrusionOk="0">
                  <a:moveTo>
                    <a:pt x="1" y="0"/>
                  </a:moveTo>
                  <a:cubicBezTo>
                    <a:pt x="1" y="0"/>
                    <a:pt x="68" y="34"/>
                    <a:pt x="170" y="102"/>
                  </a:cubicBezTo>
                  <a:cubicBezTo>
                    <a:pt x="283" y="169"/>
                    <a:pt x="441" y="248"/>
                    <a:pt x="610" y="361"/>
                  </a:cubicBezTo>
                  <a:cubicBezTo>
                    <a:pt x="700" y="406"/>
                    <a:pt x="791" y="463"/>
                    <a:pt x="892" y="531"/>
                  </a:cubicBezTo>
                  <a:cubicBezTo>
                    <a:pt x="1005" y="598"/>
                    <a:pt x="1095" y="666"/>
                    <a:pt x="1208" y="745"/>
                  </a:cubicBezTo>
                  <a:cubicBezTo>
                    <a:pt x="1321" y="813"/>
                    <a:pt x="1423" y="892"/>
                    <a:pt x="1535" y="971"/>
                  </a:cubicBezTo>
                  <a:cubicBezTo>
                    <a:pt x="1648" y="1050"/>
                    <a:pt x="1761" y="1129"/>
                    <a:pt x="1863" y="1219"/>
                  </a:cubicBezTo>
                  <a:cubicBezTo>
                    <a:pt x="1964" y="1309"/>
                    <a:pt x="2077" y="1399"/>
                    <a:pt x="2179" y="1490"/>
                  </a:cubicBezTo>
                  <a:cubicBezTo>
                    <a:pt x="2269" y="1569"/>
                    <a:pt x="2370" y="1659"/>
                    <a:pt x="2461" y="1761"/>
                  </a:cubicBezTo>
                  <a:cubicBezTo>
                    <a:pt x="2551" y="1851"/>
                    <a:pt x="2641" y="1930"/>
                    <a:pt x="2720" y="2020"/>
                  </a:cubicBezTo>
                  <a:cubicBezTo>
                    <a:pt x="2799" y="2110"/>
                    <a:pt x="2878" y="2189"/>
                    <a:pt x="2946" y="2268"/>
                  </a:cubicBezTo>
                  <a:cubicBezTo>
                    <a:pt x="3093" y="2415"/>
                    <a:pt x="3183" y="2562"/>
                    <a:pt x="3262" y="2663"/>
                  </a:cubicBezTo>
                  <a:lnTo>
                    <a:pt x="3386" y="2810"/>
                  </a:lnTo>
                  <a:cubicBezTo>
                    <a:pt x="3386" y="2810"/>
                    <a:pt x="3363" y="2742"/>
                    <a:pt x="3307" y="2641"/>
                  </a:cubicBezTo>
                  <a:lnTo>
                    <a:pt x="3194" y="2438"/>
                  </a:lnTo>
                  <a:cubicBezTo>
                    <a:pt x="3149" y="2359"/>
                    <a:pt x="3104" y="2268"/>
                    <a:pt x="3047" y="2189"/>
                  </a:cubicBezTo>
                  <a:cubicBezTo>
                    <a:pt x="2980" y="2099"/>
                    <a:pt x="2912" y="2009"/>
                    <a:pt x="2844" y="1907"/>
                  </a:cubicBezTo>
                  <a:cubicBezTo>
                    <a:pt x="2765" y="1806"/>
                    <a:pt x="2686" y="1715"/>
                    <a:pt x="2596" y="1625"/>
                  </a:cubicBezTo>
                  <a:cubicBezTo>
                    <a:pt x="2506" y="1512"/>
                    <a:pt x="2416" y="1422"/>
                    <a:pt x="2314" y="1332"/>
                  </a:cubicBezTo>
                  <a:lnTo>
                    <a:pt x="1998" y="1050"/>
                  </a:lnTo>
                  <a:lnTo>
                    <a:pt x="1648" y="790"/>
                  </a:lnTo>
                  <a:cubicBezTo>
                    <a:pt x="1547" y="711"/>
                    <a:pt x="1423" y="643"/>
                    <a:pt x="1310" y="576"/>
                  </a:cubicBezTo>
                  <a:cubicBezTo>
                    <a:pt x="1197" y="508"/>
                    <a:pt x="1084" y="429"/>
                    <a:pt x="971" y="384"/>
                  </a:cubicBezTo>
                  <a:cubicBezTo>
                    <a:pt x="858" y="339"/>
                    <a:pt x="757" y="294"/>
                    <a:pt x="666" y="248"/>
                  </a:cubicBezTo>
                  <a:cubicBezTo>
                    <a:pt x="576" y="203"/>
                    <a:pt x="486" y="169"/>
                    <a:pt x="396" y="136"/>
                  </a:cubicBezTo>
                  <a:lnTo>
                    <a:pt x="181" y="68"/>
                  </a:lnTo>
                  <a:cubicBezTo>
                    <a:pt x="68" y="23"/>
                    <a:pt x="1" y="0"/>
                    <a:pt x="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83" name="Google Shape;483;p2"/>
            <p:cNvSpPr/>
            <p:nvPr/>
          </p:nvSpPr>
          <p:spPr>
            <a:xfrm>
              <a:off x="4480400" y="4522300"/>
              <a:ext cx="84950" cy="113725"/>
            </a:xfrm>
            <a:custGeom>
              <a:avLst/>
              <a:gdLst/>
              <a:ahLst/>
              <a:cxnLst/>
              <a:rect l="l" t="t" r="r" b="b"/>
              <a:pathLst>
                <a:path w="3398" h="4549" extrusionOk="0">
                  <a:moveTo>
                    <a:pt x="1" y="1"/>
                  </a:moveTo>
                  <a:lnTo>
                    <a:pt x="1" y="1"/>
                  </a:lnTo>
                  <a:cubicBezTo>
                    <a:pt x="1" y="1"/>
                    <a:pt x="69" y="69"/>
                    <a:pt x="193" y="170"/>
                  </a:cubicBezTo>
                  <a:cubicBezTo>
                    <a:pt x="317" y="272"/>
                    <a:pt x="486" y="430"/>
                    <a:pt x="678" y="610"/>
                  </a:cubicBezTo>
                  <a:cubicBezTo>
                    <a:pt x="870" y="791"/>
                    <a:pt x="1095" y="1017"/>
                    <a:pt x="1321" y="1265"/>
                  </a:cubicBezTo>
                  <a:cubicBezTo>
                    <a:pt x="1434" y="1389"/>
                    <a:pt x="1547" y="1524"/>
                    <a:pt x="1671" y="1660"/>
                  </a:cubicBezTo>
                  <a:cubicBezTo>
                    <a:pt x="1784" y="1784"/>
                    <a:pt x="1897" y="1931"/>
                    <a:pt x="2010" y="2066"/>
                  </a:cubicBezTo>
                  <a:cubicBezTo>
                    <a:pt x="2122" y="2213"/>
                    <a:pt x="2224" y="2348"/>
                    <a:pt x="2325" y="2495"/>
                  </a:cubicBezTo>
                  <a:cubicBezTo>
                    <a:pt x="2427" y="2630"/>
                    <a:pt x="2529" y="2777"/>
                    <a:pt x="2619" y="2912"/>
                  </a:cubicBezTo>
                  <a:cubicBezTo>
                    <a:pt x="2709" y="3059"/>
                    <a:pt x="2811" y="3183"/>
                    <a:pt x="2878" y="3318"/>
                  </a:cubicBezTo>
                  <a:cubicBezTo>
                    <a:pt x="2935" y="3465"/>
                    <a:pt x="3025" y="3589"/>
                    <a:pt x="3070" y="3713"/>
                  </a:cubicBezTo>
                  <a:cubicBezTo>
                    <a:pt x="3127" y="3815"/>
                    <a:pt x="3172" y="3928"/>
                    <a:pt x="3217" y="4041"/>
                  </a:cubicBezTo>
                  <a:cubicBezTo>
                    <a:pt x="3251" y="4142"/>
                    <a:pt x="3296" y="4232"/>
                    <a:pt x="3318" y="4311"/>
                  </a:cubicBezTo>
                  <a:cubicBezTo>
                    <a:pt x="3364" y="4458"/>
                    <a:pt x="3397" y="4548"/>
                    <a:pt x="3397" y="4548"/>
                  </a:cubicBezTo>
                  <a:cubicBezTo>
                    <a:pt x="3397" y="4548"/>
                    <a:pt x="3386" y="4458"/>
                    <a:pt x="3352" y="4300"/>
                  </a:cubicBezTo>
                  <a:cubicBezTo>
                    <a:pt x="3352" y="4221"/>
                    <a:pt x="3318" y="4131"/>
                    <a:pt x="3285" y="4018"/>
                  </a:cubicBezTo>
                  <a:cubicBezTo>
                    <a:pt x="3262" y="3894"/>
                    <a:pt x="3217" y="3781"/>
                    <a:pt x="3172" y="3657"/>
                  </a:cubicBezTo>
                  <a:cubicBezTo>
                    <a:pt x="3138" y="3533"/>
                    <a:pt x="3070" y="3397"/>
                    <a:pt x="3003" y="3251"/>
                  </a:cubicBezTo>
                  <a:cubicBezTo>
                    <a:pt x="2935" y="3115"/>
                    <a:pt x="2867" y="2957"/>
                    <a:pt x="2777" y="2811"/>
                  </a:cubicBezTo>
                  <a:cubicBezTo>
                    <a:pt x="2687" y="2664"/>
                    <a:pt x="2585" y="2517"/>
                    <a:pt x="2495" y="2371"/>
                  </a:cubicBezTo>
                  <a:cubicBezTo>
                    <a:pt x="2393" y="2213"/>
                    <a:pt x="2280" y="2055"/>
                    <a:pt x="2167" y="1919"/>
                  </a:cubicBezTo>
                  <a:cubicBezTo>
                    <a:pt x="2055" y="1795"/>
                    <a:pt x="1931" y="1637"/>
                    <a:pt x="1818" y="1513"/>
                  </a:cubicBezTo>
                  <a:cubicBezTo>
                    <a:pt x="1694" y="1378"/>
                    <a:pt x="1569" y="1253"/>
                    <a:pt x="1445" y="1129"/>
                  </a:cubicBezTo>
                  <a:cubicBezTo>
                    <a:pt x="1332" y="1005"/>
                    <a:pt x="1208" y="892"/>
                    <a:pt x="1084" y="791"/>
                  </a:cubicBezTo>
                  <a:cubicBezTo>
                    <a:pt x="971" y="689"/>
                    <a:pt x="859" y="588"/>
                    <a:pt x="746" y="509"/>
                  </a:cubicBezTo>
                  <a:cubicBezTo>
                    <a:pt x="655" y="430"/>
                    <a:pt x="554" y="351"/>
                    <a:pt x="452" y="283"/>
                  </a:cubicBezTo>
                  <a:cubicBezTo>
                    <a:pt x="351" y="227"/>
                    <a:pt x="283" y="170"/>
                    <a:pt x="204" y="125"/>
                  </a:cubicBezTo>
                  <a:cubicBezTo>
                    <a:pt x="69" y="46"/>
                    <a:pt x="1" y="1"/>
                    <a:pt x="1"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84" name="Google Shape;484;p2"/>
            <p:cNvSpPr/>
            <p:nvPr/>
          </p:nvSpPr>
          <p:spPr>
            <a:xfrm>
              <a:off x="4479575" y="4523150"/>
              <a:ext cx="54175" cy="85225"/>
            </a:xfrm>
            <a:custGeom>
              <a:avLst/>
              <a:gdLst/>
              <a:ahLst/>
              <a:cxnLst/>
              <a:rect l="l" t="t" r="r" b="b"/>
              <a:pathLst>
                <a:path w="2167" h="3409" extrusionOk="0">
                  <a:moveTo>
                    <a:pt x="0" y="1"/>
                  </a:moveTo>
                  <a:cubicBezTo>
                    <a:pt x="0" y="1"/>
                    <a:pt x="45" y="57"/>
                    <a:pt x="113" y="136"/>
                  </a:cubicBezTo>
                  <a:cubicBezTo>
                    <a:pt x="147" y="181"/>
                    <a:pt x="181" y="238"/>
                    <a:pt x="226" y="294"/>
                  </a:cubicBezTo>
                  <a:cubicBezTo>
                    <a:pt x="282" y="362"/>
                    <a:pt x="316" y="430"/>
                    <a:pt x="384" y="509"/>
                  </a:cubicBezTo>
                  <a:lnTo>
                    <a:pt x="553" y="757"/>
                  </a:lnTo>
                  <a:cubicBezTo>
                    <a:pt x="621" y="847"/>
                    <a:pt x="688" y="949"/>
                    <a:pt x="756" y="1039"/>
                  </a:cubicBezTo>
                  <a:cubicBezTo>
                    <a:pt x="892" y="1231"/>
                    <a:pt x="1038" y="1445"/>
                    <a:pt x="1174" y="1660"/>
                  </a:cubicBezTo>
                  <a:lnTo>
                    <a:pt x="1377" y="1976"/>
                  </a:lnTo>
                  <a:cubicBezTo>
                    <a:pt x="1444" y="2077"/>
                    <a:pt x="1512" y="2179"/>
                    <a:pt x="1580" y="2280"/>
                  </a:cubicBezTo>
                  <a:cubicBezTo>
                    <a:pt x="1636" y="2382"/>
                    <a:pt x="1704" y="2483"/>
                    <a:pt x="1749" y="2574"/>
                  </a:cubicBezTo>
                  <a:cubicBezTo>
                    <a:pt x="1806" y="2664"/>
                    <a:pt x="1851" y="2743"/>
                    <a:pt x="1896" y="2833"/>
                  </a:cubicBezTo>
                  <a:cubicBezTo>
                    <a:pt x="1941" y="2923"/>
                    <a:pt x="1986" y="3002"/>
                    <a:pt x="2020" y="3070"/>
                  </a:cubicBezTo>
                  <a:lnTo>
                    <a:pt x="2099" y="3251"/>
                  </a:lnTo>
                  <a:cubicBezTo>
                    <a:pt x="2144" y="3352"/>
                    <a:pt x="2167" y="3409"/>
                    <a:pt x="2167" y="3409"/>
                  </a:cubicBezTo>
                  <a:cubicBezTo>
                    <a:pt x="2167" y="3409"/>
                    <a:pt x="2155" y="3341"/>
                    <a:pt x="2133" y="3239"/>
                  </a:cubicBezTo>
                  <a:cubicBezTo>
                    <a:pt x="2122" y="3183"/>
                    <a:pt x="2110" y="3115"/>
                    <a:pt x="2088" y="3036"/>
                  </a:cubicBezTo>
                  <a:cubicBezTo>
                    <a:pt x="2065" y="2957"/>
                    <a:pt x="2043" y="2867"/>
                    <a:pt x="2009" y="2788"/>
                  </a:cubicBezTo>
                  <a:cubicBezTo>
                    <a:pt x="1975" y="2698"/>
                    <a:pt x="1941" y="2596"/>
                    <a:pt x="1896" y="2495"/>
                  </a:cubicBezTo>
                  <a:cubicBezTo>
                    <a:pt x="1839" y="2404"/>
                    <a:pt x="1794" y="2291"/>
                    <a:pt x="1738" y="2190"/>
                  </a:cubicBezTo>
                  <a:cubicBezTo>
                    <a:pt x="1681" y="2077"/>
                    <a:pt x="1614" y="1976"/>
                    <a:pt x="1557" y="1863"/>
                  </a:cubicBezTo>
                  <a:cubicBezTo>
                    <a:pt x="1490" y="1750"/>
                    <a:pt x="1433" y="1648"/>
                    <a:pt x="1354" y="1535"/>
                  </a:cubicBezTo>
                  <a:cubicBezTo>
                    <a:pt x="1275" y="1434"/>
                    <a:pt x="1207" y="1321"/>
                    <a:pt x="1128" y="1219"/>
                  </a:cubicBezTo>
                  <a:cubicBezTo>
                    <a:pt x="1061" y="1118"/>
                    <a:pt x="982" y="1028"/>
                    <a:pt x="903" y="926"/>
                  </a:cubicBezTo>
                  <a:cubicBezTo>
                    <a:pt x="767" y="757"/>
                    <a:pt x="621" y="588"/>
                    <a:pt x="474" y="430"/>
                  </a:cubicBezTo>
                  <a:cubicBezTo>
                    <a:pt x="361" y="317"/>
                    <a:pt x="248" y="215"/>
                    <a:pt x="135" y="114"/>
                  </a:cubicBezTo>
                  <a:cubicBezTo>
                    <a:pt x="57" y="35"/>
                    <a:pt x="0" y="1"/>
                    <a:pt x="0"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85" name="Google Shape;485;p2"/>
            <p:cNvSpPr/>
            <p:nvPr/>
          </p:nvSpPr>
          <p:spPr>
            <a:xfrm>
              <a:off x="4479575" y="4523150"/>
              <a:ext cx="32175" cy="75350"/>
            </a:xfrm>
            <a:custGeom>
              <a:avLst/>
              <a:gdLst/>
              <a:ahLst/>
              <a:cxnLst/>
              <a:rect l="l" t="t" r="r" b="b"/>
              <a:pathLst>
                <a:path w="1287" h="3014" extrusionOk="0">
                  <a:moveTo>
                    <a:pt x="0" y="1"/>
                  </a:moveTo>
                  <a:lnTo>
                    <a:pt x="79" y="102"/>
                  </a:lnTo>
                  <a:cubicBezTo>
                    <a:pt x="90" y="147"/>
                    <a:pt x="124" y="193"/>
                    <a:pt x="147" y="249"/>
                  </a:cubicBezTo>
                  <a:cubicBezTo>
                    <a:pt x="169" y="305"/>
                    <a:pt x="192" y="373"/>
                    <a:pt x="226" y="441"/>
                  </a:cubicBezTo>
                  <a:cubicBezTo>
                    <a:pt x="282" y="588"/>
                    <a:pt x="350" y="746"/>
                    <a:pt x="429" y="926"/>
                  </a:cubicBezTo>
                  <a:cubicBezTo>
                    <a:pt x="497" y="1118"/>
                    <a:pt x="564" y="1298"/>
                    <a:pt x="643" y="1490"/>
                  </a:cubicBezTo>
                  <a:cubicBezTo>
                    <a:pt x="734" y="1693"/>
                    <a:pt x="813" y="1885"/>
                    <a:pt x="880" y="2055"/>
                  </a:cubicBezTo>
                  <a:cubicBezTo>
                    <a:pt x="948" y="2224"/>
                    <a:pt x="1038" y="2393"/>
                    <a:pt x="1095" y="2540"/>
                  </a:cubicBezTo>
                  <a:cubicBezTo>
                    <a:pt x="1140" y="2675"/>
                    <a:pt x="1196" y="2799"/>
                    <a:pt x="1230" y="2878"/>
                  </a:cubicBezTo>
                  <a:cubicBezTo>
                    <a:pt x="1253" y="2923"/>
                    <a:pt x="1264" y="2969"/>
                    <a:pt x="1286" y="3014"/>
                  </a:cubicBezTo>
                  <a:cubicBezTo>
                    <a:pt x="1286" y="3014"/>
                    <a:pt x="1286" y="2957"/>
                    <a:pt x="1275" y="2867"/>
                  </a:cubicBezTo>
                  <a:cubicBezTo>
                    <a:pt x="1253" y="2743"/>
                    <a:pt x="1230" y="2619"/>
                    <a:pt x="1196" y="2506"/>
                  </a:cubicBezTo>
                  <a:cubicBezTo>
                    <a:pt x="1162" y="2348"/>
                    <a:pt x="1117" y="2167"/>
                    <a:pt x="1061" y="1987"/>
                  </a:cubicBezTo>
                  <a:cubicBezTo>
                    <a:pt x="993" y="1806"/>
                    <a:pt x="925" y="1614"/>
                    <a:pt x="846" y="1423"/>
                  </a:cubicBezTo>
                  <a:cubicBezTo>
                    <a:pt x="767" y="1242"/>
                    <a:pt x="688" y="1050"/>
                    <a:pt x="587" y="870"/>
                  </a:cubicBezTo>
                  <a:cubicBezTo>
                    <a:pt x="542" y="791"/>
                    <a:pt x="508" y="700"/>
                    <a:pt x="463" y="621"/>
                  </a:cubicBezTo>
                  <a:cubicBezTo>
                    <a:pt x="418" y="554"/>
                    <a:pt x="361" y="475"/>
                    <a:pt x="316" y="407"/>
                  </a:cubicBezTo>
                  <a:cubicBezTo>
                    <a:pt x="260" y="294"/>
                    <a:pt x="181" y="193"/>
                    <a:pt x="102" y="102"/>
                  </a:cubicBezTo>
                  <a:cubicBezTo>
                    <a:pt x="45" y="35"/>
                    <a:pt x="0" y="1"/>
                    <a:pt x="0"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86" name="Google Shape;486;p2"/>
            <p:cNvSpPr/>
            <p:nvPr/>
          </p:nvSpPr>
          <p:spPr>
            <a:xfrm>
              <a:off x="1648650" y="3796750"/>
              <a:ext cx="317375" cy="319650"/>
            </a:xfrm>
            <a:custGeom>
              <a:avLst/>
              <a:gdLst/>
              <a:ahLst/>
              <a:cxnLst/>
              <a:rect l="l" t="t" r="r" b="b"/>
              <a:pathLst>
                <a:path w="12695" h="12786" extrusionOk="0">
                  <a:moveTo>
                    <a:pt x="0" y="0"/>
                  </a:moveTo>
                  <a:lnTo>
                    <a:pt x="0" y="0"/>
                  </a:lnTo>
                  <a:cubicBezTo>
                    <a:pt x="483" y="5187"/>
                    <a:pt x="5891" y="12786"/>
                    <a:pt x="12591" y="12786"/>
                  </a:cubicBezTo>
                  <a:cubicBezTo>
                    <a:pt x="12626" y="12786"/>
                    <a:pt x="12660" y="12785"/>
                    <a:pt x="12695" y="12785"/>
                  </a:cubicBezTo>
                  <a:cubicBezTo>
                    <a:pt x="12559" y="5462"/>
                    <a:pt x="7132" y="587"/>
                    <a:pt x="0" y="0"/>
                  </a:cubicBezTo>
                  <a:close/>
                </a:path>
              </a:pathLst>
            </a:custGeom>
            <a:solidFill>
              <a:srgbClr val="8EC7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87" name="Google Shape;487;p2"/>
            <p:cNvSpPr/>
            <p:nvPr/>
          </p:nvSpPr>
          <p:spPr>
            <a:xfrm>
              <a:off x="1653425" y="3809150"/>
              <a:ext cx="372975" cy="370425"/>
            </a:xfrm>
            <a:custGeom>
              <a:avLst/>
              <a:gdLst/>
              <a:ahLst/>
              <a:cxnLst/>
              <a:rect l="l" t="t" r="r" b="b"/>
              <a:pathLst>
                <a:path w="14919" h="14817" extrusionOk="0">
                  <a:moveTo>
                    <a:pt x="1" y="1"/>
                  </a:moveTo>
                  <a:cubicBezTo>
                    <a:pt x="1" y="1"/>
                    <a:pt x="249" y="226"/>
                    <a:pt x="689" y="599"/>
                  </a:cubicBezTo>
                  <a:cubicBezTo>
                    <a:pt x="904" y="790"/>
                    <a:pt x="1174" y="1016"/>
                    <a:pt x="1479" y="1276"/>
                  </a:cubicBezTo>
                  <a:cubicBezTo>
                    <a:pt x="1784" y="1535"/>
                    <a:pt x="2111" y="1840"/>
                    <a:pt x="2472" y="2178"/>
                  </a:cubicBezTo>
                  <a:lnTo>
                    <a:pt x="3397" y="3036"/>
                  </a:lnTo>
                  <a:cubicBezTo>
                    <a:pt x="2867" y="3036"/>
                    <a:pt x="2337" y="3070"/>
                    <a:pt x="1818" y="3138"/>
                  </a:cubicBezTo>
                  <a:cubicBezTo>
                    <a:pt x="2438" y="3239"/>
                    <a:pt x="3059" y="3296"/>
                    <a:pt x="3691" y="3307"/>
                  </a:cubicBezTo>
                  <a:cubicBezTo>
                    <a:pt x="4074" y="3691"/>
                    <a:pt x="4481" y="4085"/>
                    <a:pt x="4910" y="4503"/>
                  </a:cubicBezTo>
                  <a:cubicBezTo>
                    <a:pt x="5056" y="4650"/>
                    <a:pt x="5214" y="4808"/>
                    <a:pt x="5372" y="4966"/>
                  </a:cubicBezTo>
                  <a:cubicBezTo>
                    <a:pt x="5372" y="4999"/>
                    <a:pt x="5361" y="5033"/>
                    <a:pt x="5350" y="5067"/>
                  </a:cubicBezTo>
                  <a:cubicBezTo>
                    <a:pt x="4711" y="4996"/>
                    <a:pt x="4073" y="4953"/>
                    <a:pt x="3426" y="4953"/>
                  </a:cubicBezTo>
                  <a:cubicBezTo>
                    <a:pt x="3353" y="4953"/>
                    <a:pt x="3279" y="4953"/>
                    <a:pt x="3206" y="4954"/>
                  </a:cubicBezTo>
                  <a:cubicBezTo>
                    <a:pt x="3939" y="5135"/>
                    <a:pt x="4684" y="5270"/>
                    <a:pt x="5440" y="5361"/>
                  </a:cubicBezTo>
                  <a:cubicBezTo>
                    <a:pt x="5508" y="5361"/>
                    <a:pt x="5575" y="5315"/>
                    <a:pt x="5587" y="5259"/>
                  </a:cubicBezTo>
                  <a:cubicBezTo>
                    <a:pt x="5587" y="5236"/>
                    <a:pt x="5598" y="5214"/>
                    <a:pt x="5609" y="5191"/>
                  </a:cubicBezTo>
                  <a:cubicBezTo>
                    <a:pt x="5824" y="5394"/>
                    <a:pt x="6038" y="5620"/>
                    <a:pt x="6252" y="5846"/>
                  </a:cubicBezTo>
                  <a:cubicBezTo>
                    <a:pt x="6512" y="6105"/>
                    <a:pt x="6783" y="6387"/>
                    <a:pt x="7054" y="6658"/>
                  </a:cubicBezTo>
                  <a:cubicBezTo>
                    <a:pt x="6896" y="6647"/>
                    <a:pt x="6749" y="6636"/>
                    <a:pt x="6591" y="6636"/>
                  </a:cubicBezTo>
                  <a:cubicBezTo>
                    <a:pt x="6376" y="6613"/>
                    <a:pt x="6151" y="6602"/>
                    <a:pt x="5925" y="6591"/>
                  </a:cubicBezTo>
                  <a:cubicBezTo>
                    <a:pt x="5699" y="6591"/>
                    <a:pt x="5485" y="6591"/>
                    <a:pt x="5259" y="6613"/>
                  </a:cubicBezTo>
                  <a:cubicBezTo>
                    <a:pt x="5146" y="6624"/>
                    <a:pt x="5034" y="6647"/>
                    <a:pt x="4921" y="6658"/>
                  </a:cubicBezTo>
                  <a:cubicBezTo>
                    <a:pt x="4808" y="6681"/>
                    <a:pt x="4706" y="6726"/>
                    <a:pt x="4605" y="6760"/>
                  </a:cubicBezTo>
                  <a:lnTo>
                    <a:pt x="4932" y="6726"/>
                  </a:lnTo>
                  <a:lnTo>
                    <a:pt x="5259" y="6726"/>
                  </a:lnTo>
                  <a:cubicBezTo>
                    <a:pt x="5372" y="6726"/>
                    <a:pt x="5474" y="6749"/>
                    <a:pt x="5587" y="6749"/>
                  </a:cubicBezTo>
                  <a:lnTo>
                    <a:pt x="5914" y="6794"/>
                  </a:lnTo>
                  <a:cubicBezTo>
                    <a:pt x="6128" y="6828"/>
                    <a:pt x="6343" y="6850"/>
                    <a:pt x="6568" y="6884"/>
                  </a:cubicBezTo>
                  <a:cubicBezTo>
                    <a:pt x="6794" y="6906"/>
                    <a:pt x="7008" y="6929"/>
                    <a:pt x="7234" y="6940"/>
                  </a:cubicBezTo>
                  <a:cubicBezTo>
                    <a:pt x="7268" y="6940"/>
                    <a:pt x="7290" y="6929"/>
                    <a:pt x="7313" y="6918"/>
                  </a:cubicBezTo>
                  <a:lnTo>
                    <a:pt x="7629" y="7234"/>
                  </a:lnTo>
                  <a:cubicBezTo>
                    <a:pt x="7877" y="7493"/>
                    <a:pt x="8126" y="7753"/>
                    <a:pt x="8374" y="8001"/>
                  </a:cubicBezTo>
                  <a:cubicBezTo>
                    <a:pt x="7685" y="8046"/>
                    <a:pt x="6997" y="8103"/>
                    <a:pt x="6309" y="8204"/>
                  </a:cubicBezTo>
                  <a:cubicBezTo>
                    <a:pt x="6844" y="8251"/>
                    <a:pt x="7379" y="8271"/>
                    <a:pt x="7918" y="8271"/>
                  </a:cubicBezTo>
                  <a:cubicBezTo>
                    <a:pt x="8152" y="8271"/>
                    <a:pt x="8386" y="8267"/>
                    <a:pt x="8622" y="8261"/>
                  </a:cubicBezTo>
                  <a:cubicBezTo>
                    <a:pt x="9198" y="8859"/>
                    <a:pt x="9762" y="9445"/>
                    <a:pt x="10315" y="10021"/>
                  </a:cubicBezTo>
                  <a:lnTo>
                    <a:pt x="10337" y="10043"/>
                  </a:lnTo>
                  <a:cubicBezTo>
                    <a:pt x="9987" y="9976"/>
                    <a:pt x="9638" y="9897"/>
                    <a:pt x="9288" y="9852"/>
                  </a:cubicBezTo>
                  <a:cubicBezTo>
                    <a:pt x="8870" y="9807"/>
                    <a:pt x="8430" y="9773"/>
                    <a:pt x="8001" y="9761"/>
                  </a:cubicBezTo>
                  <a:lnTo>
                    <a:pt x="8001" y="9761"/>
                  </a:lnTo>
                  <a:cubicBezTo>
                    <a:pt x="8419" y="9874"/>
                    <a:pt x="8836" y="9965"/>
                    <a:pt x="9254" y="10055"/>
                  </a:cubicBezTo>
                  <a:cubicBezTo>
                    <a:pt x="9671" y="10168"/>
                    <a:pt x="10078" y="10258"/>
                    <a:pt x="10495" y="10348"/>
                  </a:cubicBezTo>
                  <a:cubicBezTo>
                    <a:pt x="10504" y="10351"/>
                    <a:pt x="10513" y="10353"/>
                    <a:pt x="10522" y="10353"/>
                  </a:cubicBezTo>
                  <a:cubicBezTo>
                    <a:pt x="10547" y="10353"/>
                    <a:pt x="10572" y="10342"/>
                    <a:pt x="10597" y="10326"/>
                  </a:cubicBezTo>
                  <a:cubicBezTo>
                    <a:pt x="11330" y="11093"/>
                    <a:pt x="12030" y="11826"/>
                    <a:pt x="12628" y="12447"/>
                  </a:cubicBezTo>
                  <a:cubicBezTo>
                    <a:pt x="13993" y="13880"/>
                    <a:pt x="14919" y="14817"/>
                    <a:pt x="14919" y="14817"/>
                  </a:cubicBezTo>
                  <a:cubicBezTo>
                    <a:pt x="14919" y="14817"/>
                    <a:pt x="14061" y="13812"/>
                    <a:pt x="12741" y="12345"/>
                  </a:cubicBezTo>
                  <a:cubicBezTo>
                    <a:pt x="12143" y="11668"/>
                    <a:pt x="11443" y="10890"/>
                    <a:pt x="10687" y="10066"/>
                  </a:cubicBezTo>
                  <a:cubicBezTo>
                    <a:pt x="10755" y="9637"/>
                    <a:pt x="10834" y="9197"/>
                    <a:pt x="10901" y="8757"/>
                  </a:cubicBezTo>
                  <a:cubicBezTo>
                    <a:pt x="10935" y="8509"/>
                    <a:pt x="10958" y="8261"/>
                    <a:pt x="10980" y="8001"/>
                  </a:cubicBezTo>
                  <a:cubicBezTo>
                    <a:pt x="10980" y="7753"/>
                    <a:pt x="10992" y="7493"/>
                    <a:pt x="10980" y="7245"/>
                  </a:cubicBezTo>
                  <a:cubicBezTo>
                    <a:pt x="10924" y="7493"/>
                    <a:pt x="10890" y="7742"/>
                    <a:pt x="10845" y="7978"/>
                  </a:cubicBezTo>
                  <a:cubicBezTo>
                    <a:pt x="10800" y="8227"/>
                    <a:pt x="10732" y="8475"/>
                    <a:pt x="10676" y="8712"/>
                  </a:cubicBezTo>
                  <a:cubicBezTo>
                    <a:pt x="10597" y="9073"/>
                    <a:pt x="10518" y="9445"/>
                    <a:pt x="10450" y="9818"/>
                  </a:cubicBezTo>
                  <a:cubicBezTo>
                    <a:pt x="9976" y="9299"/>
                    <a:pt x="9468" y="8768"/>
                    <a:pt x="8949" y="8227"/>
                  </a:cubicBezTo>
                  <a:cubicBezTo>
                    <a:pt x="8983" y="8204"/>
                    <a:pt x="9006" y="8170"/>
                    <a:pt x="9017" y="8136"/>
                  </a:cubicBezTo>
                  <a:lnTo>
                    <a:pt x="9085" y="7426"/>
                  </a:lnTo>
                  <a:lnTo>
                    <a:pt x="9085" y="6715"/>
                  </a:lnTo>
                  <a:cubicBezTo>
                    <a:pt x="9085" y="6489"/>
                    <a:pt x="9085" y="6252"/>
                    <a:pt x="9073" y="6015"/>
                  </a:cubicBezTo>
                  <a:cubicBezTo>
                    <a:pt x="9051" y="5778"/>
                    <a:pt x="9073" y="5541"/>
                    <a:pt x="9073" y="5304"/>
                  </a:cubicBezTo>
                  <a:lnTo>
                    <a:pt x="9073" y="5304"/>
                  </a:lnTo>
                  <a:cubicBezTo>
                    <a:pt x="9017" y="5541"/>
                    <a:pt x="8972" y="5767"/>
                    <a:pt x="8927" y="6015"/>
                  </a:cubicBezTo>
                  <a:cubicBezTo>
                    <a:pt x="8882" y="6252"/>
                    <a:pt x="8870" y="6478"/>
                    <a:pt x="8859" y="6715"/>
                  </a:cubicBezTo>
                  <a:cubicBezTo>
                    <a:pt x="8836" y="6952"/>
                    <a:pt x="8825" y="7189"/>
                    <a:pt x="8803" y="7426"/>
                  </a:cubicBezTo>
                  <a:cubicBezTo>
                    <a:pt x="8780" y="7617"/>
                    <a:pt x="8757" y="7809"/>
                    <a:pt x="8746" y="8001"/>
                  </a:cubicBezTo>
                  <a:lnTo>
                    <a:pt x="8712" y="8001"/>
                  </a:lnTo>
                  <a:cubicBezTo>
                    <a:pt x="8419" y="7685"/>
                    <a:pt x="8114" y="7369"/>
                    <a:pt x="7821" y="7053"/>
                  </a:cubicBezTo>
                  <a:lnTo>
                    <a:pt x="7392" y="6636"/>
                  </a:lnTo>
                  <a:cubicBezTo>
                    <a:pt x="7415" y="6433"/>
                    <a:pt x="7437" y="6241"/>
                    <a:pt x="7460" y="6038"/>
                  </a:cubicBezTo>
                  <a:cubicBezTo>
                    <a:pt x="7471" y="5778"/>
                    <a:pt x="7482" y="5507"/>
                    <a:pt x="7482" y="5248"/>
                  </a:cubicBezTo>
                  <a:cubicBezTo>
                    <a:pt x="7460" y="4717"/>
                    <a:pt x="7460" y="4187"/>
                    <a:pt x="7415" y="3657"/>
                  </a:cubicBezTo>
                  <a:cubicBezTo>
                    <a:pt x="7369" y="3927"/>
                    <a:pt x="7347" y="4187"/>
                    <a:pt x="7313" y="4447"/>
                  </a:cubicBezTo>
                  <a:lnTo>
                    <a:pt x="7245" y="5236"/>
                  </a:lnTo>
                  <a:cubicBezTo>
                    <a:pt x="7234" y="5496"/>
                    <a:pt x="7211" y="5756"/>
                    <a:pt x="7189" y="6015"/>
                  </a:cubicBezTo>
                  <a:cubicBezTo>
                    <a:pt x="7178" y="6139"/>
                    <a:pt x="7166" y="6263"/>
                    <a:pt x="7144" y="6387"/>
                  </a:cubicBezTo>
                  <a:lnTo>
                    <a:pt x="6444" y="5654"/>
                  </a:lnTo>
                  <a:cubicBezTo>
                    <a:pt x="6185" y="5394"/>
                    <a:pt x="5925" y="5146"/>
                    <a:pt x="5666" y="4898"/>
                  </a:cubicBezTo>
                  <a:cubicBezTo>
                    <a:pt x="5688" y="4796"/>
                    <a:pt x="5722" y="4684"/>
                    <a:pt x="5745" y="4582"/>
                  </a:cubicBezTo>
                  <a:cubicBezTo>
                    <a:pt x="5767" y="4356"/>
                    <a:pt x="5801" y="4131"/>
                    <a:pt x="5824" y="3894"/>
                  </a:cubicBezTo>
                  <a:cubicBezTo>
                    <a:pt x="5846" y="3668"/>
                    <a:pt x="5835" y="3442"/>
                    <a:pt x="5824" y="3205"/>
                  </a:cubicBezTo>
                  <a:cubicBezTo>
                    <a:pt x="5790" y="2980"/>
                    <a:pt x="5767" y="2754"/>
                    <a:pt x="5733" y="2528"/>
                  </a:cubicBezTo>
                  <a:cubicBezTo>
                    <a:pt x="5699" y="2754"/>
                    <a:pt x="5699" y="2980"/>
                    <a:pt x="5677" y="3205"/>
                  </a:cubicBezTo>
                  <a:cubicBezTo>
                    <a:pt x="5666" y="3431"/>
                    <a:pt x="5620" y="3645"/>
                    <a:pt x="5598" y="3871"/>
                  </a:cubicBezTo>
                  <a:cubicBezTo>
                    <a:pt x="5564" y="4097"/>
                    <a:pt x="5508" y="4311"/>
                    <a:pt x="5474" y="4526"/>
                  </a:cubicBezTo>
                  <a:cubicBezTo>
                    <a:pt x="5462" y="4582"/>
                    <a:pt x="5451" y="4627"/>
                    <a:pt x="5440" y="4672"/>
                  </a:cubicBezTo>
                  <a:cubicBezTo>
                    <a:pt x="5316" y="4559"/>
                    <a:pt x="5192" y="4435"/>
                    <a:pt x="5067" y="4322"/>
                  </a:cubicBezTo>
                  <a:cubicBezTo>
                    <a:pt x="4706" y="3973"/>
                    <a:pt x="4345" y="3634"/>
                    <a:pt x="3995" y="3307"/>
                  </a:cubicBezTo>
                  <a:lnTo>
                    <a:pt x="4041" y="3307"/>
                  </a:lnTo>
                  <a:cubicBezTo>
                    <a:pt x="4108" y="3296"/>
                    <a:pt x="4153" y="3239"/>
                    <a:pt x="4153" y="3171"/>
                  </a:cubicBezTo>
                  <a:lnTo>
                    <a:pt x="4153" y="3149"/>
                  </a:lnTo>
                  <a:cubicBezTo>
                    <a:pt x="4097" y="2799"/>
                    <a:pt x="4041" y="2438"/>
                    <a:pt x="3973" y="2099"/>
                  </a:cubicBezTo>
                  <a:cubicBezTo>
                    <a:pt x="3939" y="1738"/>
                    <a:pt x="3883" y="1389"/>
                    <a:pt x="3815" y="1027"/>
                  </a:cubicBezTo>
                  <a:cubicBezTo>
                    <a:pt x="3781" y="1377"/>
                    <a:pt x="3759" y="1750"/>
                    <a:pt x="3759" y="2111"/>
                  </a:cubicBezTo>
                  <a:cubicBezTo>
                    <a:pt x="3781" y="2415"/>
                    <a:pt x="3815" y="2731"/>
                    <a:pt x="3860" y="3036"/>
                  </a:cubicBezTo>
                  <a:lnTo>
                    <a:pt x="3691" y="3036"/>
                  </a:lnTo>
                  <a:cubicBezTo>
                    <a:pt x="3296" y="2686"/>
                    <a:pt x="2923" y="2359"/>
                    <a:pt x="2574" y="2054"/>
                  </a:cubicBezTo>
                  <a:cubicBezTo>
                    <a:pt x="2201" y="1738"/>
                    <a:pt x="1874" y="1434"/>
                    <a:pt x="1547" y="1197"/>
                  </a:cubicBezTo>
                  <a:cubicBezTo>
                    <a:pt x="1220" y="948"/>
                    <a:pt x="949" y="734"/>
                    <a:pt x="723" y="554"/>
                  </a:cubicBezTo>
                  <a:lnTo>
                    <a:pt x="1" y="1"/>
                  </a:lnTo>
                  <a:close/>
                </a:path>
              </a:pathLst>
            </a:custGeom>
            <a:solidFill>
              <a:srgbClr val="7CAB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88" name="Google Shape;488;p2"/>
            <p:cNvSpPr/>
            <p:nvPr/>
          </p:nvSpPr>
          <p:spPr>
            <a:xfrm>
              <a:off x="1534375" y="3967125"/>
              <a:ext cx="400900" cy="207375"/>
            </a:xfrm>
            <a:custGeom>
              <a:avLst/>
              <a:gdLst/>
              <a:ahLst/>
              <a:cxnLst/>
              <a:rect l="l" t="t" r="r" b="b"/>
              <a:pathLst>
                <a:path w="16036" h="8295" extrusionOk="0">
                  <a:moveTo>
                    <a:pt x="9414" y="0"/>
                  </a:moveTo>
                  <a:cubicBezTo>
                    <a:pt x="9066" y="0"/>
                    <a:pt x="8702" y="36"/>
                    <a:pt x="8317" y="114"/>
                  </a:cubicBezTo>
                  <a:cubicBezTo>
                    <a:pt x="5214" y="576"/>
                    <a:pt x="3240" y="3499"/>
                    <a:pt x="385" y="4650"/>
                  </a:cubicBezTo>
                  <a:lnTo>
                    <a:pt x="1" y="4830"/>
                  </a:lnTo>
                  <a:lnTo>
                    <a:pt x="622" y="4954"/>
                  </a:lnTo>
                  <a:cubicBezTo>
                    <a:pt x="3206" y="5609"/>
                    <a:pt x="5361" y="7979"/>
                    <a:pt x="7945" y="8238"/>
                  </a:cubicBezTo>
                  <a:cubicBezTo>
                    <a:pt x="8220" y="8276"/>
                    <a:pt x="8489" y="8294"/>
                    <a:pt x="8754" y="8294"/>
                  </a:cubicBezTo>
                  <a:cubicBezTo>
                    <a:pt x="11796" y="8294"/>
                    <a:pt x="14136" y="5899"/>
                    <a:pt x="16036" y="3781"/>
                  </a:cubicBezTo>
                  <a:cubicBezTo>
                    <a:pt x="13852" y="2228"/>
                    <a:pt x="12158" y="0"/>
                    <a:pt x="9414" y="0"/>
                  </a:cubicBezTo>
                  <a:close/>
                </a:path>
              </a:pathLst>
            </a:custGeom>
            <a:solidFill>
              <a:srgbClr val="60A73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89" name="Google Shape;489;p2"/>
            <p:cNvSpPr/>
            <p:nvPr/>
          </p:nvSpPr>
          <p:spPr>
            <a:xfrm>
              <a:off x="1616475" y="4034550"/>
              <a:ext cx="313175" cy="99900"/>
            </a:xfrm>
            <a:custGeom>
              <a:avLst/>
              <a:gdLst/>
              <a:ahLst/>
              <a:cxnLst/>
              <a:rect l="l" t="t" r="r" b="b"/>
              <a:pathLst>
                <a:path w="12527" h="3996" extrusionOk="0">
                  <a:moveTo>
                    <a:pt x="2348" y="1"/>
                  </a:moveTo>
                  <a:lnTo>
                    <a:pt x="2348" y="1"/>
                  </a:lnTo>
                  <a:cubicBezTo>
                    <a:pt x="2856" y="317"/>
                    <a:pt x="3386" y="610"/>
                    <a:pt x="3882" y="926"/>
                  </a:cubicBezTo>
                  <a:cubicBezTo>
                    <a:pt x="4007" y="1016"/>
                    <a:pt x="4131" y="1084"/>
                    <a:pt x="4255" y="1174"/>
                  </a:cubicBezTo>
                  <a:cubicBezTo>
                    <a:pt x="4368" y="1253"/>
                    <a:pt x="4480" y="1343"/>
                    <a:pt x="4593" y="1445"/>
                  </a:cubicBezTo>
                  <a:cubicBezTo>
                    <a:pt x="4706" y="1535"/>
                    <a:pt x="4819" y="1626"/>
                    <a:pt x="4921" y="1727"/>
                  </a:cubicBezTo>
                  <a:lnTo>
                    <a:pt x="4977" y="1784"/>
                  </a:lnTo>
                  <a:cubicBezTo>
                    <a:pt x="4627" y="1817"/>
                    <a:pt x="4289" y="1851"/>
                    <a:pt x="3950" y="1874"/>
                  </a:cubicBezTo>
                  <a:cubicBezTo>
                    <a:pt x="3217" y="1953"/>
                    <a:pt x="2540" y="2032"/>
                    <a:pt x="1953" y="2099"/>
                  </a:cubicBezTo>
                  <a:cubicBezTo>
                    <a:pt x="1366" y="2167"/>
                    <a:pt x="881" y="2235"/>
                    <a:pt x="542" y="2280"/>
                  </a:cubicBezTo>
                  <a:lnTo>
                    <a:pt x="1" y="2359"/>
                  </a:lnTo>
                  <a:lnTo>
                    <a:pt x="1" y="2359"/>
                  </a:lnTo>
                  <a:lnTo>
                    <a:pt x="542" y="2348"/>
                  </a:lnTo>
                  <a:cubicBezTo>
                    <a:pt x="892" y="2336"/>
                    <a:pt x="1377" y="2325"/>
                    <a:pt x="1975" y="2291"/>
                  </a:cubicBezTo>
                  <a:cubicBezTo>
                    <a:pt x="2562" y="2257"/>
                    <a:pt x="3250" y="2235"/>
                    <a:pt x="3984" y="2190"/>
                  </a:cubicBezTo>
                  <a:lnTo>
                    <a:pt x="4909" y="2122"/>
                  </a:lnTo>
                  <a:lnTo>
                    <a:pt x="4695" y="2314"/>
                  </a:lnTo>
                  <a:lnTo>
                    <a:pt x="4424" y="2573"/>
                  </a:lnTo>
                  <a:cubicBezTo>
                    <a:pt x="4334" y="2652"/>
                    <a:pt x="4244" y="2743"/>
                    <a:pt x="4153" y="2822"/>
                  </a:cubicBezTo>
                  <a:lnTo>
                    <a:pt x="3871" y="3070"/>
                  </a:lnTo>
                  <a:cubicBezTo>
                    <a:pt x="3781" y="3149"/>
                    <a:pt x="3691" y="3228"/>
                    <a:pt x="3589" y="3307"/>
                  </a:cubicBezTo>
                  <a:cubicBezTo>
                    <a:pt x="3386" y="3465"/>
                    <a:pt x="3183" y="3612"/>
                    <a:pt x="2991" y="3770"/>
                  </a:cubicBezTo>
                  <a:cubicBezTo>
                    <a:pt x="3228" y="3668"/>
                    <a:pt x="3442" y="3555"/>
                    <a:pt x="3668" y="3442"/>
                  </a:cubicBezTo>
                  <a:cubicBezTo>
                    <a:pt x="3781" y="3386"/>
                    <a:pt x="3882" y="3296"/>
                    <a:pt x="3995" y="3239"/>
                  </a:cubicBezTo>
                  <a:cubicBezTo>
                    <a:pt x="4097" y="3183"/>
                    <a:pt x="4210" y="3104"/>
                    <a:pt x="4311" y="3025"/>
                  </a:cubicBezTo>
                  <a:cubicBezTo>
                    <a:pt x="4413" y="2957"/>
                    <a:pt x="4514" y="2867"/>
                    <a:pt x="4616" y="2788"/>
                  </a:cubicBezTo>
                  <a:lnTo>
                    <a:pt x="4909" y="2551"/>
                  </a:lnTo>
                  <a:cubicBezTo>
                    <a:pt x="5090" y="2404"/>
                    <a:pt x="5259" y="2246"/>
                    <a:pt x="5440" y="2088"/>
                  </a:cubicBezTo>
                  <a:lnTo>
                    <a:pt x="6286" y="2020"/>
                  </a:lnTo>
                  <a:lnTo>
                    <a:pt x="7527" y="1874"/>
                  </a:lnTo>
                  <a:lnTo>
                    <a:pt x="7527" y="1874"/>
                  </a:lnTo>
                  <a:cubicBezTo>
                    <a:pt x="7516" y="1896"/>
                    <a:pt x="7505" y="1908"/>
                    <a:pt x="7493" y="1930"/>
                  </a:cubicBezTo>
                  <a:cubicBezTo>
                    <a:pt x="7392" y="2043"/>
                    <a:pt x="7290" y="2145"/>
                    <a:pt x="7189" y="2257"/>
                  </a:cubicBezTo>
                  <a:cubicBezTo>
                    <a:pt x="7098" y="2370"/>
                    <a:pt x="6974" y="2461"/>
                    <a:pt x="6861" y="2562"/>
                  </a:cubicBezTo>
                  <a:cubicBezTo>
                    <a:pt x="6749" y="2664"/>
                    <a:pt x="6624" y="2743"/>
                    <a:pt x="6489" y="2844"/>
                  </a:cubicBezTo>
                  <a:lnTo>
                    <a:pt x="5733" y="3386"/>
                  </a:lnTo>
                  <a:cubicBezTo>
                    <a:pt x="5485" y="3578"/>
                    <a:pt x="5248" y="3781"/>
                    <a:pt x="5011" y="3995"/>
                  </a:cubicBezTo>
                  <a:cubicBezTo>
                    <a:pt x="5158" y="3916"/>
                    <a:pt x="5282" y="3837"/>
                    <a:pt x="5417" y="3758"/>
                  </a:cubicBezTo>
                  <a:cubicBezTo>
                    <a:pt x="5552" y="3679"/>
                    <a:pt x="5699" y="3623"/>
                    <a:pt x="5835" y="3533"/>
                  </a:cubicBezTo>
                  <a:cubicBezTo>
                    <a:pt x="6105" y="3397"/>
                    <a:pt x="6376" y="3239"/>
                    <a:pt x="6647" y="3081"/>
                  </a:cubicBezTo>
                  <a:cubicBezTo>
                    <a:pt x="6794" y="2991"/>
                    <a:pt x="6918" y="2901"/>
                    <a:pt x="7053" y="2810"/>
                  </a:cubicBezTo>
                  <a:cubicBezTo>
                    <a:pt x="7177" y="2720"/>
                    <a:pt x="7302" y="2607"/>
                    <a:pt x="7426" y="2506"/>
                  </a:cubicBezTo>
                  <a:cubicBezTo>
                    <a:pt x="7550" y="2393"/>
                    <a:pt x="7651" y="2269"/>
                    <a:pt x="7764" y="2145"/>
                  </a:cubicBezTo>
                  <a:cubicBezTo>
                    <a:pt x="7843" y="2032"/>
                    <a:pt x="7922" y="1930"/>
                    <a:pt x="7990" y="1817"/>
                  </a:cubicBezTo>
                  <a:lnTo>
                    <a:pt x="8588" y="1750"/>
                  </a:lnTo>
                  <a:cubicBezTo>
                    <a:pt x="9276" y="1659"/>
                    <a:pt x="9931" y="1569"/>
                    <a:pt x="10484" y="1490"/>
                  </a:cubicBezTo>
                  <a:lnTo>
                    <a:pt x="10484" y="1490"/>
                  </a:lnTo>
                  <a:cubicBezTo>
                    <a:pt x="10089" y="1817"/>
                    <a:pt x="9705" y="2145"/>
                    <a:pt x="9310" y="2483"/>
                  </a:cubicBezTo>
                  <a:cubicBezTo>
                    <a:pt x="9062" y="2686"/>
                    <a:pt x="8802" y="2889"/>
                    <a:pt x="8554" y="3104"/>
                  </a:cubicBezTo>
                  <a:cubicBezTo>
                    <a:pt x="8306" y="3318"/>
                    <a:pt x="8058" y="3533"/>
                    <a:pt x="7821" y="3758"/>
                  </a:cubicBezTo>
                  <a:cubicBezTo>
                    <a:pt x="8103" y="3600"/>
                    <a:pt x="8385" y="3420"/>
                    <a:pt x="8667" y="3262"/>
                  </a:cubicBezTo>
                  <a:cubicBezTo>
                    <a:pt x="8949" y="3092"/>
                    <a:pt x="9220" y="2901"/>
                    <a:pt x="9491" y="2720"/>
                  </a:cubicBezTo>
                  <a:cubicBezTo>
                    <a:pt x="10010" y="2325"/>
                    <a:pt x="10518" y="1919"/>
                    <a:pt x="11025" y="1490"/>
                  </a:cubicBezTo>
                  <a:lnTo>
                    <a:pt x="11037" y="1468"/>
                  </a:lnTo>
                  <a:cubicBezTo>
                    <a:pt x="11048" y="1445"/>
                    <a:pt x="11059" y="1422"/>
                    <a:pt x="11070" y="1400"/>
                  </a:cubicBezTo>
                  <a:cubicBezTo>
                    <a:pt x="11432" y="1343"/>
                    <a:pt x="11748" y="1287"/>
                    <a:pt x="11996" y="1264"/>
                  </a:cubicBezTo>
                  <a:lnTo>
                    <a:pt x="12526" y="1163"/>
                  </a:lnTo>
                  <a:lnTo>
                    <a:pt x="11984" y="1185"/>
                  </a:lnTo>
                  <a:cubicBezTo>
                    <a:pt x="11736" y="1208"/>
                    <a:pt x="11398" y="1219"/>
                    <a:pt x="11014" y="1242"/>
                  </a:cubicBezTo>
                  <a:cubicBezTo>
                    <a:pt x="10912" y="1163"/>
                    <a:pt x="10811" y="1061"/>
                    <a:pt x="10709" y="982"/>
                  </a:cubicBezTo>
                  <a:cubicBezTo>
                    <a:pt x="10608" y="903"/>
                    <a:pt x="10484" y="847"/>
                    <a:pt x="10371" y="779"/>
                  </a:cubicBezTo>
                  <a:cubicBezTo>
                    <a:pt x="10247" y="723"/>
                    <a:pt x="10134" y="678"/>
                    <a:pt x="10010" y="633"/>
                  </a:cubicBezTo>
                  <a:lnTo>
                    <a:pt x="9637" y="508"/>
                  </a:lnTo>
                  <a:cubicBezTo>
                    <a:pt x="9389" y="441"/>
                    <a:pt x="9141" y="384"/>
                    <a:pt x="8893" y="350"/>
                  </a:cubicBezTo>
                  <a:cubicBezTo>
                    <a:pt x="8644" y="305"/>
                    <a:pt x="8396" y="271"/>
                    <a:pt x="8137" y="238"/>
                  </a:cubicBezTo>
                  <a:lnTo>
                    <a:pt x="8137" y="238"/>
                  </a:lnTo>
                  <a:cubicBezTo>
                    <a:pt x="8374" y="328"/>
                    <a:pt x="8622" y="407"/>
                    <a:pt x="8859" y="486"/>
                  </a:cubicBezTo>
                  <a:cubicBezTo>
                    <a:pt x="8972" y="542"/>
                    <a:pt x="9096" y="576"/>
                    <a:pt x="9209" y="610"/>
                  </a:cubicBezTo>
                  <a:lnTo>
                    <a:pt x="9558" y="745"/>
                  </a:lnTo>
                  <a:lnTo>
                    <a:pt x="9897" y="881"/>
                  </a:lnTo>
                  <a:lnTo>
                    <a:pt x="10213" y="1050"/>
                  </a:lnTo>
                  <a:cubicBezTo>
                    <a:pt x="10326" y="1118"/>
                    <a:pt x="10416" y="1185"/>
                    <a:pt x="10518" y="1253"/>
                  </a:cubicBezTo>
                  <a:cubicBezTo>
                    <a:pt x="10529" y="1253"/>
                    <a:pt x="10540" y="1264"/>
                    <a:pt x="10540" y="1276"/>
                  </a:cubicBezTo>
                  <a:cubicBezTo>
                    <a:pt x="9965" y="1321"/>
                    <a:pt x="9276" y="1366"/>
                    <a:pt x="8554" y="1445"/>
                  </a:cubicBezTo>
                  <a:cubicBezTo>
                    <a:pt x="8362" y="1456"/>
                    <a:pt x="8170" y="1479"/>
                    <a:pt x="7967" y="1501"/>
                  </a:cubicBezTo>
                  <a:cubicBezTo>
                    <a:pt x="7730" y="1377"/>
                    <a:pt x="7482" y="1242"/>
                    <a:pt x="7234" y="1118"/>
                  </a:cubicBezTo>
                  <a:cubicBezTo>
                    <a:pt x="6974" y="994"/>
                    <a:pt x="6737" y="870"/>
                    <a:pt x="6478" y="745"/>
                  </a:cubicBezTo>
                  <a:cubicBezTo>
                    <a:pt x="6230" y="633"/>
                    <a:pt x="5970" y="520"/>
                    <a:pt x="5699" y="418"/>
                  </a:cubicBezTo>
                  <a:cubicBezTo>
                    <a:pt x="5575" y="362"/>
                    <a:pt x="5428" y="328"/>
                    <a:pt x="5293" y="283"/>
                  </a:cubicBezTo>
                  <a:cubicBezTo>
                    <a:pt x="5158" y="238"/>
                    <a:pt x="5022" y="215"/>
                    <a:pt x="4887" y="192"/>
                  </a:cubicBezTo>
                  <a:lnTo>
                    <a:pt x="4887" y="192"/>
                  </a:lnTo>
                  <a:cubicBezTo>
                    <a:pt x="5011" y="260"/>
                    <a:pt x="5146" y="294"/>
                    <a:pt x="5270" y="362"/>
                  </a:cubicBezTo>
                  <a:cubicBezTo>
                    <a:pt x="5394" y="441"/>
                    <a:pt x="5519" y="486"/>
                    <a:pt x="5631" y="565"/>
                  </a:cubicBezTo>
                  <a:cubicBezTo>
                    <a:pt x="5880" y="700"/>
                    <a:pt x="6117" y="847"/>
                    <a:pt x="6354" y="982"/>
                  </a:cubicBezTo>
                  <a:cubicBezTo>
                    <a:pt x="6692" y="1174"/>
                    <a:pt x="7019" y="1366"/>
                    <a:pt x="7358" y="1558"/>
                  </a:cubicBezTo>
                  <a:lnTo>
                    <a:pt x="6252" y="1671"/>
                  </a:lnTo>
                  <a:lnTo>
                    <a:pt x="5417" y="1750"/>
                  </a:lnTo>
                  <a:lnTo>
                    <a:pt x="5158" y="1479"/>
                  </a:lnTo>
                  <a:cubicBezTo>
                    <a:pt x="5045" y="1377"/>
                    <a:pt x="4921" y="1276"/>
                    <a:pt x="4808" y="1174"/>
                  </a:cubicBezTo>
                  <a:cubicBezTo>
                    <a:pt x="4559" y="994"/>
                    <a:pt x="4300" y="824"/>
                    <a:pt x="4029" y="678"/>
                  </a:cubicBezTo>
                  <a:cubicBezTo>
                    <a:pt x="3758" y="531"/>
                    <a:pt x="3487" y="407"/>
                    <a:pt x="3205" y="294"/>
                  </a:cubicBezTo>
                  <a:cubicBezTo>
                    <a:pt x="2923" y="192"/>
                    <a:pt x="2641" y="91"/>
                    <a:pt x="2348" y="1"/>
                  </a:cubicBez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90" name="Google Shape;490;p2"/>
            <p:cNvSpPr/>
            <p:nvPr/>
          </p:nvSpPr>
          <p:spPr>
            <a:xfrm>
              <a:off x="1903375" y="4087875"/>
              <a:ext cx="140800" cy="152250"/>
            </a:xfrm>
            <a:custGeom>
              <a:avLst/>
              <a:gdLst/>
              <a:ahLst/>
              <a:cxnLst/>
              <a:rect l="l" t="t" r="r" b="b"/>
              <a:pathLst>
                <a:path w="5632" h="6090" extrusionOk="0">
                  <a:moveTo>
                    <a:pt x="1389" y="0"/>
                  </a:moveTo>
                  <a:cubicBezTo>
                    <a:pt x="1242" y="102"/>
                    <a:pt x="1118" y="215"/>
                    <a:pt x="994" y="350"/>
                  </a:cubicBezTo>
                  <a:lnTo>
                    <a:pt x="283" y="1050"/>
                  </a:lnTo>
                  <a:cubicBezTo>
                    <a:pt x="170" y="2189"/>
                    <a:pt x="1" y="3352"/>
                    <a:pt x="712" y="4367"/>
                  </a:cubicBezTo>
                  <a:cubicBezTo>
                    <a:pt x="1073" y="4875"/>
                    <a:pt x="1535" y="5315"/>
                    <a:pt x="2066" y="5642"/>
                  </a:cubicBezTo>
                  <a:cubicBezTo>
                    <a:pt x="2557" y="5943"/>
                    <a:pt x="3079" y="6090"/>
                    <a:pt x="3590" y="6090"/>
                  </a:cubicBezTo>
                  <a:cubicBezTo>
                    <a:pt x="4076" y="6090"/>
                    <a:pt x="4554" y="5957"/>
                    <a:pt x="4988" y="5699"/>
                  </a:cubicBezTo>
                  <a:cubicBezTo>
                    <a:pt x="5632" y="4807"/>
                    <a:pt x="5395" y="3284"/>
                    <a:pt x="4954" y="2381"/>
                  </a:cubicBezTo>
                  <a:cubicBezTo>
                    <a:pt x="4672" y="1828"/>
                    <a:pt x="4266" y="1332"/>
                    <a:pt x="3770" y="948"/>
                  </a:cubicBezTo>
                  <a:cubicBezTo>
                    <a:pt x="3093" y="395"/>
                    <a:pt x="2258" y="68"/>
                    <a:pt x="1389"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91" name="Google Shape;491;p2"/>
            <p:cNvSpPr/>
            <p:nvPr/>
          </p:nvSpPr>
          <p:spPr>
            <a:xfrm>
              <a:off x="1912400" y="4086425"/>
              <a:ext cx="115700" cy="114625"/>
            </a:xfrm>
            <a:custGeom>
              <a:avLst/>
              <a:gdLst/>
              <a:ahLst/>
              <a:cxnLst/>
              <a:rect l="l" t="t" r="r" b="b"/>
              <a:pathLst>
                <a:path w="4628" h="4585" extrusionOk="0">
                  <a:moveTo>
                    <a:pt x="1399" y="0"/>
                  </a:moveTo>
                  <a:cubicBezTo>
                    <a:pt x="871" y="0"/>
                    <a:pt x="394" y="191"/>
                    <a:pt x="170" y="735"/>
                  </a:cubicBezTo>
                  <a:cubicBezTo>
                    <a:pt x="46" y="995"/>
                    <a:pt x="1" y="1288"/>
                    <a:pt x="1" y="1582"/>
                  </a:cubicBezTo>
                  <a:cubicBezTo>
                    <a:pt x="23" y="1830"/>
                    <a:pt x="159" y="2010"/>
                    <a:pt x="204" y="2247"/>
                  </a:cubicBezTo>
                  <a:cubicBezTo>
                    <a:pt x="339" y="2834"/>
                    <a:pt x="159" y="3455"/>
                    <a:pt x="475" y="4008"/>
                  </a:cubicBezTo>
                  <a:cubicBezTo>
                    <a:pt x="577" y="4185"/>
                    <a:pt x="894" y="4399"/>
                    <a:pt x="1111" y="4399"/>
                  </a:cubicBezTo>
                  <a:cubicBezTo>
                    <a:pt x="1253" y="4399"/>
                    <a:pt x="1352" y="4307"/>
                    <a:pt x="1321" y="4053"/>
                  </a:cubicBezTo>
                  <a:lnTo>
                    <a:pt x="1321" y="4053"/>
                  </a:lnTo>
                  <a:cubicBezTo>
                    <a:pt x="1423" y="4285"/>
                    <a:pt x="1669" y="4585"/>
                    <a:pt x="1929" y="4585"/>
                  </a:cubicBezTo>
                  <a:cubicBezTo>
                    <a:pt x="1986" y="4585"/>
                    <a:pt x="2043" y="4570"/>
                    <a:pt x="2100" y="4538"/>
                  </a:cubicBezTo>
                  <a:cubicBezTo>
                    <a:pt x="2382" y="4380"/>
                    <a:pt x="2449" y="3850"/>
                    <a:pt x="2291" y="3602"/>
                  </a:cubicBezTo>
                  <a:lnTo>
                    <a:pt x="2291" y="3602"/>
                  </a:lnTo>
                  <a:cubicBezTo>
                    <a:pt x="2411" y="3666"/>
                    <a:pt x="2537" y="3695"/>
                    <a:pt x="2654" y="3695"/>
                  </a:cubicBezTo>
                  <a:cubicBezTo>
                    <a:pt x="3050" y="3695"/>
                    <a:pt x="3349" y="3367"/>
                    <a:pt x="2957" y="2958"/>
                  </a:cubicBezTo>
                  <a:lnTo>
                    <a:pt x="2957" y="2958"/>
                  </a:lnTo>
                  <a:cubicBezTo>
                    <a:pt x="3087" y="3034"/>
                    <a:pt x="3301" y="3126"/>
                    <a:pt x="3491" y="3126"/>
                  </a:cubicBezTo>
                  <a:cubicBezTo>
                    <a:pt x="3615" y="3126"/>
                    <a:pt x="3728" y="3087"/>
                    <a:pt x="3804" y="2981"/>
                  </a:cubicBezTo>
                  <a:cubicBezTo>
                    <a:pt x="3973" y="2755"/>
                    <a:pt x="3736" y="2507"/>
                    <a:pt x="3612" y="2315"/>
                  </a:cubicBezTo>
                  <a:cubicBezTo>
                    <a:pt x="4627" y="1762"/>
                    <a:pt x="3781" y="871"/>
                    <a:pt x="3104" y="487"/>
                  </a:cubicBezTo>
                  <a:cubicBezTo>
                    <a:pt x="2607" y="205"/>
                    <a:pt x="2055" y="36"/>
                    <a:pt x="1490" y="2"/>
                  </a:cubicBezTo>
                  <a:cubicBezTo>
                    <a:pt x="1460" y="1"/>
                    <a:pt x="1429" y="0"/>
                    <a:pt x="1399"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92" name="Google Shape;492;p2"/>
            <p:cNvSpPr/>
            <p:nvPr/>
          </p:nvSpPr>
          <p:spPr>
            <a:xfrm>
              <a:off x="1938075" y="4083750"/>
              <a:ext cx="128950" cy="146600"/>
            </a:xfrm>
            <a:custGeom>
              <a:avLst/>
              <a:gdLst/>
              <a:ahLst/>
              <a:cxnLst/>
              <a:rect l="l" t="t" r="r" b="b"/>
              <a:pathLst>
                <a:path w="5158" h="5864" extrusionOk="0">
                  <a:moveTo>
                    <a:pt x="768" y="1"/>
                  </a:moveTo>
                  <a:cubicBezTo>
                    <a:pt x="543" y="1"/>
                    <a:pt x="319" y="37"/>
                    <a:pt x="102" y="109"/>
                  </a:cubicBezTo>
                  <a:cubicBezTo>
                    <a:pt x="91" y="120"/>
                    <a:pt x="68" y="120"/>
                    <a:pt x="57" y="131"/>
                  </a:cubicBezTo>
                  <a:cubicBezTo>
                    <a:pt x="34" y="143"/>
                    <a:pt x="23" y="154"/>
                    <a:pt x="1" y="165"/>
                  </a:cubicBezTo>
                  <a:cubicBezTo>
                    <a:pt x="870" y="233"/>
                    <a:pt x="1705" y="560"/>
                    <a:pt x="2382" y="1113"/>
                  </a:cubicBezTo>
                  <a:cubicBezTo>
                    <a:pt x="2878" y="1497"/>
                    <a:pt x="3284" y="1993"/>
                    <a:pt x="3566" y="2546"/>
                  </a:cubicBezTo>
                  <a:cubicBezTo>
                    <a:pt x="4007" y="3449"/>
                    <a:pt x="4244" y="4972"/>
                    <a:pt x="3589" y="5864"/>
                  </a:cubicBezTo>
                  <a:cubicBezTo>
                    <a:pt x="3815" y="5728"/>
                    <a:pt x="4018" y="5559"/>
                    <a:pt x="4210" y="5379"/>
                  </a:cubicBezTo>
                  <a:cubicBezTo>
                    <a:pt x="5158" y="4431"/>
                    <a:pt x="4582" y="2749"/>
                    <a:pt x="3905" y="1802"/>
                  </a:cubicBezTo>
                  <a:cubicBezTo>
                    <a:pt x="3397" y="1158"/>
                    <a:pt x="2720" y="651"/>
                    <a:pt x="1953" y="357"/>
                  </a:cubicBezTo>
                  <a:cubicBezTo>
                    <a:pt x="1626" y="199"/>
                    <a:pt x="1287" y="75"/>
                    <a:pt x="937" y="7"/>
                  </a:cubicBezTo>
                  <a:cubicBezTo>
                    <a:pt x="881" y="3"/>
                    <a:pt x="824" y="1"/>
                    <a:pt x="76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93" name="Google Shape;493;p2"/>
            <p:cNvSpPr/>
            <p:nvPr/>
          </p:nvSpPr>
          <p:spPr>
            <a:xfrm>
              <a:off x="1938650" y="4091250"/>
              <a:ext cx="68575" cy="61250"/>
            </a:xfrm>
            <a:custGeom>
              <a:avLst/>
              <a:gdLst/>
              <a:ahLst/>
              <a:cxnLst/>
              <a:rect l="l" t="t" r="r" b="b"/>
              <a:pathLst>
                <a:path w="2743" h="2450" extrusionOk="0">
                  <a:moveTo>
                    <a:pt x="0" y="1"/>
                  </a:moveTo>
                  <a:cubicBezTo>
                    <a:pt x="0" y="1"/>
                    <a:pt x="57" y="12"/>
                    <a:pt x="169" y="23"/>
                  </a:cubicBezTo>
                  <a:cubicBezTo>
                    <a:pt x="237" y="35"/>
                    <a:pt x="294" y="57"/>
                    <a:pt x="350" y="68"/>
                  </a:cubicBezTo>
                  <a:cubicBezTo>
                    <a:pt x="429" y="102"/>
                    <a:pt x="497" y="136"/>
                    <a:pt x="564" y="170"/>
                  </a:cubicBezTo>
                  <a:cubicBezTo>
                    <a:pt x="643" y="204"/>
                    <a:pt x="734" y="249"/>
                    <a:pt x="813" y="317"/>
                  </a:cubicBezTo>
                  <a:cubicBezTo>
                    <a:pt x="892" y="373"/>
                    <a:pt x="982" y="430"/>
                    <a:pt x="1061" y="497"/>
                  </a:cubicBezTo>
                  <a:cubicBezTo>
                    <a:pt x="1106" y="531"/>
                    <a:pt x="1151" y="565"/>
                    <a:pt x="1196" y="599"/>
                  </a:cubicBezTo>
                  <a:lnTo>
                    <a:pt x="1320" y="712"/>
                  </a:lnTo>
                  <a:cubicBezTo>
                    <a:pt x="1411" y="791"/>
                    <a:pt x="1501" y="870"/>
                    <a:pt x="1580" y="960"/>
                  </a:cubicBezTo>
                  <a:cubicBezTo>
                    <a:pt x="1659" y="1050"/>
                    <a:pt x="1738" y="1129"/>
                    <a:pt x="1817" y="1219"/>
                  </a:cubicBezTo>
                  <a:cubicBezTo>
                    <a:pt x="1896" y="1298"/>
                    <a:pt x="1964" y="1389"/>
                    <a:pt x="2031" y="1479"/>
                  </a:cubicBezTo>
                  <a:cubicBezTo>
                    <a:pt x="2178" y="1648"/>
                    <a:pt x="2302" y="1817"/>
                    <a:pt x="2404" y="1953"/>
                  </a:cubicBezTo>
                  <a:cubicBezTo>
                    <a:pt x="2460" y="2032"/>
                    <a:pt x="2505" y="2088"/>
                    <a:pt x="2550" y="2156"/>
                  </a:cubicBezTo>
                  <a:cubicBezTo>
                    <a:pt x="2584" y="2212"/>
                    <a:pt x="2629" y="2269"/>
                    <a:pt x="2652" y="2314"/>
                  </a:cubicBezTo>
                  <a:cubicBezTo>
                    <a:pt x="2708" y="2404"/>
                    <a:pt x="2742" y="2449"/>
                    <a:pt x="2742" y="2449"/>
                  </a:cubicBezTo>
                  <a:cubicBezTo>
                    <a:pt x="2675" y="2258"/>
                    <a:pt x="2584" y="2077"/>
                    <a:pt x="2483" y="1908"/>
                  </a:cubicBezTo>
                  <a:cubicBezTo>
                    <a:pt x="2438" y="1829"/>
                    <a:pt x="2392" y="1739"/>
                    <a:pt x="2336" y="1660"/>
                  </a:cubicBezTo>
                  <a:cubicBezTo>
                    <a:pt x="2280" y="1569"/>
                    <a:pt x="2212" y="1479"/>
                    <a:pt x="2144" y="1389"/>
                  </a:cubicBezTo>
                  <a:cubicBezTo>
                    <a:pt x="2088" y="1298"/>
                    <a:pt x="2009" y="1208"/>
                    <a:pt x="1930" y="1118"/>
                  </a:cubicBezTo>
                  <a:cubicBezTo>
                    <a:pt x="1862" y="1028"/>
                    <a:pt x="1783" y="926"/>
                    <a:pt x="1693" y="847"/>
                  </a:cubicBezTo>
                  <a:cubicBezTo>
                    <a:pt x="1614" y="768"/>
                    <a:pt x="1524" y="678"/>
                    <a:pt x="1433" y="599"/>
                  </a:cubicBezTo>
                  <a:cubicBezTo>
                    <a:pt x="1343" y="520"/>
                    <a:pt x="1253" y="452"/>
                    <a:pt x="1151" y="384"/>
                  </a:cubicBezTo>
                  <a:cubicBezTo>
                    <a:pt x="1061" y="317"/>
                    <a:pt x="959" y="272"/>
                    <a:pt x="869" y="215"/>
                  </a:cubicBezTo>
                  <a:cubicBezTo>
                    <a:pt x="779" y="170"/>
                    <a:pt x="689" y="125"/>
                    <a:pt x="598" y="91"/>
                  </a:cubicBezTo>
                  <a:cubicBezTo>
                    <a:pt x="519" y="57"/>
                    <a:pt x="440" y="35"/>
                    <a:pt x="361" y="23"/>
                  </a:cubicBezTo>
                  <a:cubicBezTo>
                    <a:pt x="294" y="12"/>
                    <a:pt x="226" y="1"/>
                    <a:pt x="169"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94" name="Google Shape;494;p2"/>
            <p:cNvSpPr/>
            <p:nvPr/>
          </p:nvSpPr>
          <p:spPr>
            <a:xfrm>
              <a:off x="1955575" y="4103675"/>
              <a:ext cx="30200" cy="40925"/>
            </a:xfrm>
            <a:custGeom>
              <a:avLst/>
              <a:gdLst/>
              <a:ahLst/>
              <a:cxnLst/>
              <a:rect l="l" t="t" r="r" b="b"/>
              <a:pathLst>
                <a:path w="1208" h="1637" extrusionOk="0">
                  <a:moveTo>
                    <a:pt x="0" y="0"/>
                  </a:moveTo>
                  <a:cubicBezTo>
                    <a:pt x="0" y="0"/>
                    <a:pt x="79" y="113"/>
                    <a:pt x="203" y="249"/>
                  </a:cubicBezTo>
                  <a:cubicBezTo>
                    <a:pt x="271" y="327"/>
                    <a:pt x="339" y="406"/>
                    <a:pt x="418" y="497"/>
                  </a:cubicBezTo>
                  <a:cubicBezTo>
                    <a:pt x="508" y="587"/>
                    <a:pt x="587" y="677"/>
                    <a:pt x="666" y="779"/>
                  </a:cubicBezTo>
                  <a:cubicBezTo>
                    <a:pt x="745" y="880"/>
                    <a:pt x="824" y="971"/>
                    <a:pt x="892" y="1072"/>
                  </a:cubicBezTo>
                  <a:cubicBezTo>
                    <a:pt x="914" y="1129"/>
                    <a:pt x="959" y="1174"/>
                    <a:pt x="982" y="1219"/>
                  </a:cubicBezTo>
                  <a:cubicBezTo>
                    <a:pt x="1005" y="1264"/>
                    <a:pt x="1027" y="1309"/>
                    <a:pt x="1061" y="1354"/>
                  </a:cubicBezTo>
                  <a:cubicBezTo>
                    <a:pt x="1084" y="1388"/>
                    <a:pt x="1106" y="1422"/>
                    <a:pt x="1129" y="1467"/>
                  </a:cubicBezTo>
                  <a:cubicBezTo>
                    <a:pt x="1140" y="1501"/>
                    <a:pt x="1151" y="1535"/>
                    <a:pt x="1163" y="1557"/>
                  </a:cubicBezTo>
                  <a:lnTo>
                    <a:pt x="1208" y="1636"/>
                  </a:lnTo>
                  <a:cubicBezTo>
                    <a:pt x="1208" y="1636"/>
                    <a:pt x="1208" y="1603"/>
                    <a:pt x="1208" y="1546"/>
                  </a:cubicBezTo>
                  <a:cubicBezTo>
                    <a:pt x="1196" y="1512"/>
                    <a:pt x="1196" y="1478"/>
                    <a:pt x="1196" y="1445"/>
                  </a:cubicBezTo>
                  <a:cubicBezTo>
                    <a:pt x="1185" y="1388"/>
                    <a:pt x="1174" y="1343"/>
                    <a:pt x="1163" y="1298"/>
                  </a:cubicBezTo>
                  <a:cubicBezTo>
                    <a:pt x="1151" y="1253"/>
                    <a:pt x="1151" y="1185"/>
                    <a:pt x="1129" y="1129"/>
                  </a:cubicBezTo>
                  <a:cubicBezTo>
                    <a:pt x="1106" y="1072"/>
                    <a:pt x="1117" y="1005"/>
                    <a:pt x="1084" y="948"/>
                  </a:cubicBezTo>
                  <a:cubicBezTo>
                    <a:pt x="1050" y="892"/>
                    <a:pt x="1084" y="790"/>
                    <a:pt x="1050" y="734"/>
                  </a:cubicBezTo>
                  <a:cubicBezTo>
                    <a:pt x="1005" y="677"/>
                    <a:pt x="971" y="632"/>
                    <a:pt x="926" y="576"/>
                  </a:cubicBezTo>
                  <a:cubicBezTo>
                    <a:pt x="892" y="519"/>
                    <a:pt x="768" y="531"/>
                    <a:pt x="722" y="474"/>
                  </a:cubicBezTo>
                  <a:cubicBezTo>
                    <a:pt x="689" y="429"/>
                    <a:pt x="564" y="440"/>
                    <a:pt x="531" y="395"/>
                  </a:cubicBezTo>
                  <a:cubicBezTo>
                    <a:pt x="440" y="316"/>
                    <a:pt x="361" y="249"/>
                    <a:pt x="271" y="181"/>
                  </a:cubicBezTo>
                  <a:cubicBezTo>
                    <a:pt x="181" y="113"/>
                    <a:pt x="91" y="57"/>
                    <a:pt x="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95" name="Google Shape;495;p2"/>
            <p:cNvSpPr/>
            <p:nvPr/>
          </p:nvSpPr>
          <p:spPr>
            <a:xfrm>
              <a:off x="1953300" y="4105075"/>
              <a:ext cx="21750" cy="37275"/>
            </a:xfrm>
            <a:custGeom>
              <a:avLst/>
              <a:gdLst/>
              <a:ahLst/>
              <a:cxnLst/>
              <a:rect l="l" t="t" r="r" b="b"/>
              <a:pathLst>
                <a:path w="870" h="1491" extrusionOk="0">
                  <a:moveTo>
                    <a:pt x="1" y="1"/>
                  </a:moveTo>
                  <a:lnTo>
                    <a:pt x="35" y="68"/>
                  </a:lnTo>
                  <a:cubicBezTo>
                    <a:pt x="69" y="114"/>
                    <a:pt x="114" y="159"/>
                    <a:pt x="159" y="226"/>
                  </a:cubicBezTo>
                  <a:cubicBezTo>
                    <a:pt x="182" y="260"/>
                    <a:pt x="204" y="294"/>
                    <a:pt x="238" y="328"/>
                  </a:cubicBezTo>
                  <a:cubicBezTo>
                    <a:pt x="261" y="373"/>
                    <a:pt x="283" y="418"/>
                    <a:pt x="317" y="452"/>
                  </a:cubicBezTo>
                  <a:cubicBezTo>
                    <a:pt x="373" y="531"/>
                    <a:pt x="441" y="621"/>
                    <a:pt x="486" y="712"/>
                  </a:cubicBezTo>
                  <a:cubicBezTo>
                    <a:pt x="531" y="802"/>
                    <a:pt x="588" y="892"/>
                    <a:pt x="633" y="994"/>
                  </a:cubicBezTo>
                  <a:cubicBezTo>
                    <a:pt x="655" y="1028"/>
                    <a:pt x="678" y="1073"/>
                    <a:pt x="701" y="1118"/>
                  </a:cubicBezTo>
                  <a:cubicBezTo>
                    <a:pt x="712" y="1152"/>
                    <a:pt x="734" y="1197"/>
                    <a:pt x="757" y="1231"/>
                  </a:cubicBezTo>
                  <a:cubicBezTo>
                    <a:pt x="791" y="1310"/>
                    <a:pt x="802" y="1366"/>
                    <a:pt x="836" y="1411"/>
                  </a:cubicBezTo>
                  <a:lnTo>
                    <a:pt x="870" y="1490"/>
                  </a:lnTo>
                  <a:cubicBezTo>
                    <a:pt x="870" y="1456"/>
                    <a:pt x="870" y="1422"/>
                    <a:pt x="870" y="1400"/>
                  </a:cubicBezTo>
                  <a:cubicBezTo>
                    <a:pt x="859" y="1332"/>
                    <a:pt x="859" y="1264"/>
                    <a:pt x="847" y="1197"/>
                  </a:cubicBezTo>
                  <a:cubicBezTo>
                    <a:pt x="836" y="1152"/>
                    <a:pt x="825" y="1107"/>
                    <a:pt x="813" y="1061"/>
                  </a:cubicBezTo>
                  <a:cubicBezTo>
                    <a:pt x="802" y="1016"/>
                    <a:pt x="791" y="971"/>
                    <a:pt x="768" y="926"/>
                  </a:cubicBezTo>
                  <a:cubicBezTo>
                    <a:pt x="746" y="870"/>
                    <a:pt x="723" y="824"/>
                    <a:pt x="701" y="768"/>
                  </a:cubicBezTo>
                  <a:cubicBezTo>
                    <a:pt x="678" y="723"/>
                    <a:pt x="655" y="678"/>
                    <a:pt x="622" y="633"/>
                  </a:cubicBezTo>
                  <a:cubicBezTo>
                    <a:pt x="588" y="587"/>
                    <a:pt x="565" y="542"/>
                    <a:pt x="531" y="486"/>
                  </a:cubicBezTo>
                  <a:cubicBezTo>
                    <a:pt x="497" y="441"/>
                    <a:pt x="464" y="407"/>
                    <a:pt x="430" y="362"/>
                  </a:cubicBezTo>
                  <a:cubicBezTo>
                    <a:pt x="362" y="294"/>
                    <a:pt x="294" y="226"/>
                    <a:pt x="227" y="159"/>
                  </a:cubicBezTo>
                  <a:cubicBezTo>
                    <a:pt x="170" y="114"/>
                    <a:pt x="114" y="80"/>
                    <a:pt x="57" y="46"/>
                  </a:cubicBezTo>
                  <a:lnTo>
                    <a:pt x="1"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96" name="Google Shape;496;p2"/>
            <p:cNvSpPr/>
            <p:nvPr/>
          </p:nvSpPr>
          <p:spPr>
            <a:xfrm>
              <a:off x="1787150" y="4081000"/>
              <a:ext cx="164500" cy="139650"/>
            </a:xfrm>
            <a:custGeom>
              <a:avLst/>
              <a:gdLst/>
              <a:ahLst/>
              <a:cxnLst/>
              <a:rect l="l" t="t" r="r" b="b"/>
              <a:pathLst>
                <a:path w="6580" h="5586" extrusionOk="0">
                  <a:moveTo>
                    <a:pt x="5859" y="1"/>
                  </a:moveTo>
                  <a:cubicBezTo>
                    <a:pt x="5487" y="1"/>
                    <a:pt x="5119" y="31"/>
                    <a:pt x="4751" y="95"/>
                  </a:cubicBezTo>
                  <a:cubicBezTo>
                    <a:pt x="3070" y="377"/>
                    <a:pt x="1129" y="1054"/>
                    <a:pt x="407" y="2747"/>
                  </a:cubicBezTo>
                  <a:cubicBezTo>
                    <a:pt x="1" y="3672"/>
                    <a:pt x="57" y="4766"/>
                    <a:pt x="768" y="5410"/>
                  </a:cubicBezTo>
                  <a:lnTo>
                    <a:pt x="869" y="5489"/>
                  </a:lnTo>
                  <a:cubicBezTo>
                    <a:pt x="1050" y="5534"/>
                    <a:pt x="1231" y="5568"/>
                    <a:pt x="1422" y="5579"/>
                  </a:cubicBezTo>
                  <a:cubicBezTo>
                    <a:pt x="1489" y="5583"/>
                    <a:pt x="1555" y="5585"/>
                    <a:pt x="1621" y="5585"/>
                  </a:cubicBezTo>
                  <a:cubicBezTo>
                    <a:pt x="2604" y="5585"/>
                    <a:pt x="3506" y="5122"/>
                    <a:pt x="4289" y="4541"/>
                  </a:cubicBezTo>
                  <a:cubicBezTo>
                    <a:pt x="4796" y="4157"/>
                    <a:pt x="5225" y="3536"/>
                    <a:pt x="5552" y="3006"/>
                  </a:cubicBezTo>
                  <a:cubicBezTo>
                    <a:pt x="6060" y="2137"/>
                    <a:pt x="6579" y="1043"/>
                    <a:pt x="6365" y="72"/>
                  </a:cubicBezTo>
                  <a:cubicBezTo>
                    <a:pt x="6354" y="50"/>
                    <a:pt x="6331" y="38"/>
                    <a:pt x="6320" y="16"/>
                  </a:cubicBezTo>
                  <a:cubicBezTo>
                    <a:pt x="6165" y="6"/>
                    <a:pt x="6012" y="1"/>
                    <a:pt x="5859"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97" name="Google Shape;497;p2"/>
            <p:cNvSpPr/>
            <p:nvPr/>
          </p:nvSpPr>
          <p:spPr>
            <a:xfrm>
              <a:off x="1852875" y="4077725"/>
              <a:ext cx="97925" cy="98750"/>
            </a:xfrm>
            <a:custGeom>
              <a:avLst/>
              <a:gdLst/>
              <a:ahLst/>
              <a:cxnLst/>
              <a:rect l="l" t="t" r="r" b="b"/>
              <a:pathLst>
                <a:path w="3917" h="3950" extrusionOk="0">
                  <a:moveTo>
                    <a:pt x="3217" y="0"/>
                  </a:moveTo>
                  <a:cubicBezTo>
                    <a:pt x="2585" y="147"/>
                    <a:pt x="1930" y="169"/>
                    <a:pt x="1310" y="271"/>
                  </a:cubicBezTo>
                  <a:cubicBezTo>
                    <a:pt x="960" y="361"/>
                    <a:pt x="418" y="418"/>
                    <a:pt x="238" y="767"/>
                  </a:cubicBezTo>
                  <a:cubicBezTo>
                    <a:pt x="1" y="1185"/>
                    <a:pt x="328" y="1760"/>
                    <a:pt x="779" y="1828"/>
                  </a:cubicBezTo>
                  <a:cubicBezTo>
                    <a:pt x="576" y="1918"/>
                    <a:pt x="238" y="2144"/>
                    <a:pt x="283" y="2392"/>
                  </a:cubicBezTo>
                  <a:cubicBezTo>
                    <a:pt x="328" y="2731"/>
                    <a:pt x="757" y="2765"/>
                    <a:pt x="983" y="2855"/>
                  </a:cubicBezTo>
                  <a:cubicBezTo>
                    <a:pt x="937" y="3002"/>
                    <a:pt x="768" y="3352"/>
                    <a:pt x="892" y="3509"/>
                  </a:cubicBezTo>
                  <a:cubicBezTo>
                    <a:pt x="937" y="3562"/>
                    <a:pt x="986" y="3583"/>
                    <a:pt x="1036" y="3583"/>
                  </a:cubicBezTo>
                  <a:cubicBezTo>
                    <a:pt x="1134" y="3583"/>
                    <a:pt x="1235" y="3498"/>
                    <a:pt x="1310" y="3408"/>
                  </a:cubicBezTo>
                  <a:lnTo>
                    <a:pt x="1310" y="3408"/>
                  </a:lnTo>
                  <a:cubicBezTo>
                    <a:pt x="1186" y="3611"/>
                    <a:pt x="1310" y="3882"/>
                    <a:pt x="1547" y="3927"/>
                  </a:cubicBezTo>
                  <a:cubicBezTo>
                    <a:pt x="1598" y="3943"/>
                    <a:pt x="1653" y="3950"/>
                    <a:pt x="1709" y="3950"/>
                  </a:cubicBezTo>
                  <a:cubicBezTo>
                    <a:pt x="2183" y="3950"/>
                    <a:pt x="2798" y="3442"/>
                    <a:pt x="3070" y="3160"/>
                  </a:cubicBezTo>
                  <a:cubicBezTo>
                    <a:pt x="3747" y="2471"/>
                    <a:pt x="3736" y="1185"/>
                    <a:pt x="3916" y="350"/>
                  </a:cubicBezTo>
                  <a:lnTo>
                    <a:pt x="3217" y="0"/>
                  </a:ln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98" name="Google Shape;498;p2"/>
            <p:cNvSpPr/>
            <p:nvPr/>
          </p:nvSpPr>
          <p:spPr>
            <a:xfrm>
              <a:off x="1808875" y="4082800"/>
              <a:ext cx="149825" cy="150650"/>
            </a:xfrm>
            <a:custGeom>
              <a:avLst/>
              <a:gdLst/>
              <a:ahLst/>
              <a:cxnLst/>
              <a:rect l="l" t="t" r="r" b="b"/>
              <a:pathLst>
                <a:path w="5993" h="6026" extrusionOk="0">
                  <a:moveTo>
                    <a:pt x="5485" y="0"/>
                  </a:moveTo>
                  <a:lnTo>
                    <a:pt x="5485" y="0"/>
                  </a:lnTo>
                  <a:cubicBezTo>
                    <a:pt x="5710" y="971"/>
                    <a:pt x="5191" y="2077"/>
                    <a:pt x="4683" y="2934"/>
                  </a:cubicBezTo>
                  <a:cubicBezTo>
                    <a:pt x="4356" y="3464"/>
                    <a:pt x="3927" y="4085"/>
                    <a:pt x="3408" y="4469"/>
                  </a:cubicBezTo>
                  <a:cubicBezTo>
                    <a:pt x="2626" y="5050"/>
                    <a:pt x="1724" y="5513"/>
                    <a:pt x="741" y="5513"/>
                  </a:cubicBezTo>
                  <a:cubicBezTo>
                    <a:pt x="675" y="5513"/>
                    <a:pt x="609" y="5511"/>
                    <a:pt x="542" y="5507"/>
                  </a:cubicBezTo>
                  <a:cubicBezTo>
                    <a:pt x="362" y="5496"/>
                    <a:pt x="181" y="5462"/>
                    <a:pt x="0" y="5417"/>
                  </a:cubicBezTo>
                  <a:lnTo>
                    <a:pt x="0" y="5417"/>
                  </a:lnTo>
                  <a:cubicBezTo>
                    <a:pt x="442" y="5764"/>
                    <a:pt x="1039" y="6025"/>
                    <a:pt x="1598" y="6025"/>
                  </a:cubicBezTo>
                  <a:cubicBezTo>
                    <a:pt x="1711" y="6025"/>
                    <a:pt x="1822" y="6015"/>
                    <a:pt x="1930" y="5992"/>
                  </a:cubicBezTo>
                  <a:cubicBezTo>
                    <a:pt x="2912" y="5823"/>
                    <a:pt x="3442" y="5552"/>
                    <a:pt x="4266" y="4943"/>
                  </a:cubicBezTo>
                  <a:cubicBezTo>
                    <a:pt x="4808" y="4536"/>
                    <a:pt x="5417" y="3543"/>
                    <a:pt x="5620" y="2855"/>
                  </a:cubicBezTo>
                  <a:cubicBezTo>
                    <a:pt x="5846" y="2110"/>
                    <a:pt x="5992" y="598"/>
                    <a:pt x="5485"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99" name="Google Shape;499;p2"/>
            <p:cNvSpPr/>
            <p:nvPr/>
          </p:nvSpPr>
          <p:spPr>
            <a:xfrm>
              <a:off x="1918625" y="4070950"/>
              <a:ext cx="25975" cy="73650"/>
            </a:xfrm>
            <a:custGeom>
              <a:avLst/>
              <a:gdLst/>
              <a:ahLst/>
              <a:cxnLst/>
              <a:rect l="l" t="t" r="r" b="b"/>
              <a:pathLst>
                <a:path w="1039" h="2946" extrusionOk="0">
                  <a:moveTo>
                    <a:pt x="1027" y="0"/>
                  </a:moveTo>
                  <a:cubicBezTo>
                    <a:pt x="1027" y="0"/>
                    <a:pt x="1027" y="57"/>
                    <a:pt x="1004" y="136"/>
                  </a:cubicBezTo>
                  <a:cubicBezTo>
                    <a:pt x="993" y="226"/>
                    <a:pt x="970" y="350"/>
                    <a:pt x="937" y="497"/>
                  </a:cubicBezTo>
                  <a:cubicBezTo>
                    <a:pt x="914" y="643"/>
                    <a:pt x="869" y="813"/>
                    <a:pt x="835" y="993"/>
                  </a:cubicBezTo>
                  <a:cubicBezTo>
                    <a:pt x="812" y="1084"/>
                    <a:pt x="779" y="1163"/>
                    <a:pt x="756" y="1264"/>
                  </a:cubicBezTo>
                  <a:cubicBezTo>
                    <a:pt x="734" y="1354"/>
                    <a:pt x="711" y="1445"/>
                    <a:pt x="677" y="1546"/>
                  </a:cubicBezTo>
                  <a:cubicBezTo>
                    <a:pt x="655" y="1636"/>
                    <a:pt x="621" y="1738"/>
                    <a:pt x="587" y="1828"/>
                  </a:cubicBezTo>
                  <a:cubicBezTo>
                    <a:pt x="564" y="1919"/>
                    <a:pt x="530" y="2009"/>
                    <a:pt x="497" y="2088"/>
                  </a:cubicBezTo>
                  <a:cubicBezTo>
                    <a:pt x="463" y="2178"/>
                    <a:pt x="429" y="2268"/>
                    <a:pt x="395" y="2336"/>
                  </a:cubicBezTo>
                  <a:cubicBezTo>
                    <a:pt x="350" y="2404"/>
                    <a:pt x="316" y="2483"/>
                    <a:pt x="282" y="2551"/>
                  </a:cubicBezTo>
                  <a:cubicBezTo>
                    <a:pt x="248" y="2607"/>
                    <a:pt x="214" y="2663"/>
                    <a:pt x="181" y="2720"/>
                  </a:cubicBezTo>
                  <a:cubicBezTo>
                    <a:pt x="147" y="2765"/>
                    <a:pt x="124" y="2799"/>
                    <a:pt x="90" y="2844"/>
                  </a:cubicBezTo>
                  <a:lnTo>
                    <a:pt x="0" y="2945"/>
                  </a:lnTo>
                  <a:cubicBezTo>
                    <a:pt x="0" y="2945"/>
                    <a:pt x="45" y="2923"/>
                    <a:pt x="102" y="2855"/>
                  </a:cubicBezTo>
                  <a:cubicBezTo>
                    <a:pt x="147" y="2821"/>
                    <a:pt x="181" y="2787"/>
                    <a:pt x="214" y="2742"/>
                  </a:cubicBezTo>
                  <a:cubicBezTo>
                    <a:pt x="271" y="2697"/>
                    <a:pt x="316" y="2641"/>
                    <a:pt x="350" y="2584"/>
                  </a:cubicBezTo>
                  <a:cubicBezTo>
                    <a:pt x="406" y="2517"/>
                    <a:pt x="451" y="2449"/>
                    <a:pt x="497" y="2381"/>
                  </a:cubicBezTo>
                  <a:cubicBezTo>
                    <a:pt x="542" y="2302"/>
                    <a:pt x="587" y="2223"/>
                    <a:pt x="621" y="2133"/>
                  </a:cubicBezTo>
                  <a:cubicBezTo>
                    <a:pt x="666" y="2054"/>
                    <a:pt x="700" y="1952"/>
                    <a:pt x="734" y="1873"/>
                  </a:cubicBezTo>
                  <a:cubicBezTo>
                    <a:pt x="779" y="1783"/>
                    <a:pt x="801" y="1682"/>
                    <a:pt x="835" y="1591"/>
                  </a:cubicBezTo>
                  <a:cubicBezTo>
                    <a:pt x="891" y="1400"/>
                    <a:pt x="937" y="1208"/>
                    <a:pt x="970" y="1016"/>
                  </a:cubicBezTo>
                  <a:cubicBezTo>
                    <a:pt x="1004" y="847"/>
                    <a:pt x="1016" y="677"/>
                    <a:pt x="1027" y="497"/>
                  </a:cubicBezTo>
                  <a:cubicBezTo>
                    <a:pt x="1038" y="339"/>
                    <a:pt x="1038" y="170"/>
                    <a:pt x="1027"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0" name="Google Shape;500;p2"/>
            <p:cNvSpPr/>
            <p:nvPr/>
          </p:nvSpPr>
          <p:spPr>
            <a:xfrm>
              <a:off x="1913525" y="4078550"/>
              <a:ext cx="28800" cy="51950"/>
            </a:xfrm>
            <a:custGeom>
              <a:avLst/>
              <a:gdLst/>
              <a:ahLst/>
              <a:cxnLst/>
              <a:rect l="l" t="t" r="r" b="b"/>
              <a:pathLst>
                <a:path w="1152" h="2078" extrusionOk="0">
                  <a:moveTo>
                    <a:pt x="1152" y="1"/>
                  </a:moveTo>
                  <a:lnTo>
                    <a:pt x="1107" y="91"/>
                  </a:lnTo>
                  <a:cubicBezTo>
                    <a:pt x="1073" y="148"/>
                    <a:pt x="1050" y="238"/>
                    <a:pt x="994" y="339"/>
                  </a:cubicBezTo>
                  <a:cubicBezTo>
                    <a:pt x="971" y="385"/>
                    <a:pt x="949" y="441"/>
                    <a:pt x="926" y="497"/>
                  </a:cubicBezTo>
                  <a:cubicBezTo>
                    <a:pt x="892" y="565"/>
                    <a:pt x="859" y="622"/>
                    <a:pt x="836" y="678"/>
                  </a:cubicBezTo>
                  <a:cubicBezTo>
                    <a:pt x="768" y="802"/>
                    <a:pt x="701" y="938"/>
                    <a:pt x="622" y="1062"/>
                  </a:cubicBezTo>
                  <a:cubicBezTo>
                    <a:pt x="543" y="1186"/>
                    <a:pt x="475" y="1310"/>
                    <a:pt x="396" y="1434"/>
                  </a:cubicBezTo>
                  <a:cubicBezTo>
                    <a:pt x="328" y="1547"/>
                    <a:pt x="249" y="1660"/>
                    <a:pt x="193" y="1761"/>
                  </a:cubicBezTo>
                  <a:cubicBezTo>
                    <a:pt x="136" y="1852"/>
                    <a:pt x="91" y="1931"/>
                    <a:pt x="57" y="1987"/>
                  </a:cubicBezTo>
                  <a:cubicBezTo>
                    <a:pt x="23" y="2043"/>
                    <a:pt x="1" y="2077"/>
                    <a:pt x="1" y="2077"/>
                  </a:cubicBezTo>
                  <a:cubicBezTo>
                    <a:pt x="1" y="2077"/>
                    <a:pt x="35" y="2055"/>
                    <a:pt x="80" y="2010"/>
                  </a:cubicBezTo>
                  <a:cubicBezTo>
                    <a:pt x="148" y="1942"/>
                    <a:pt x="204" y="1885"/>
                    <a:pt x="272" y="1818"/>
                  </a:cubicBezTo>
                  <a:cubicBezTo>
                    <a:pt x="362" y="1716"/>
                    <a:pt x="441" y="1615"/>
                    <a:pt x="520" y="1513"/>
                  </a:cubicBezTo>
                  <a:cubicBezTo>
                    <a:pt x="599" y="1400"/>
                    <a:pt x="678" y="1276"/>
                    <a:pt x="768" y="1141"/>
                  </a:cubicBezTo>
                  <a:cubicBezTo>
                    <a:pt x="802" y="1084"/>
                    <a:pt x="836" y="994"/>
                    <a:pt x="870" y="938"/>
                  </a:cubicBezTo>
                  <a:cubicBezTo>
                    <a:pt x="904" y="881"/>
                    <a:pt x="938" y="802"/>
                    <a:pt x="960" y="746"/>
                  </a:cubicBezTo>
                  <a:cubicBezTo>
                    <a:pt x="983" y="678"/>
                    <a:pt x="1016" y="610"/>
                    <a:pt x="1039" y="554"/>
                  </a:cubicBezTo>
                  <a:cubicBezTo>
                    <a:pt x="1050" y="486"/>
                    <a:pt x="1073" y="430"/>
                    <a:pt x="1084" y="373"/>
                  </a:cubicBezTo>
                  <a:cubicBezTo>
                    <a:pt x="1107" y="283"/>
                    <a:pt x="1129" y="193"/>
                    <a:pt x="1141" y="103"/>
                  </a:cubicBezTo>
                  <a:lnTo>
                    <a:pt x="1152"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1" name="Google Shape;501;p2"/>
            <p:cNvSpPr/>
            <p:nvPr/>
          </p:nvSpPr>
          <p:spPr>
            <a:xfrm>
              <a:off x="1911550" y="4074325"/>
              <a:ext cx="33050" cy="40650"/>
            </a:xfrm>
            <a:custGeom>
              <a:avLst/>
              <a:gdLst/>
              <a:ahLst/>
              <a:cxnLst/>
              <a:rect l="l" t="t" r="r" b="b"/>
              <a:pathLst>
                <a:path w="1322" h="1626" extrusionOk="0">
                  <a:moveTo>
                    <a:pt x="1321" y="1"/>
                  </a:moveTo>
                  <a:cubicBezTo>
                    <a:pt x="1321" y="1"/>
                    <a:pt x="1220" y="91"/>
                    <a:pt x="1095" y="238"/>
                  </a:cubicBezTo>
                  <a:lnTo>
                    <a:pt x="1005" y="362"/>
                  </a:lnTo>
                  <a:cubicBezTo>
                    <a:pt x="971" y="418"/>
                    <a:pt x="926" y="452"/>
                    <a:pt x="892" y="508"/>
                  </a:cubicBezTo>
                  <a:cubicBezTo>
                    <a:pt x="813" y="599"/>
                    <a:pt x="734" y="700"/>
                    <a:pt x="655" y="802"/>
                  </a:cubicBezTo>
                  <a:cubicBezTo>
                    <a:pt x="565" y="903"/>
                    <a:pt x="486" y="1005"/>
                    <a:pt x="418" y="1095"/>
                  </a:cubicBezTo>
                  <a:cubicBezTo>
                    <a:pt x="373" y="1152"/>
                    <a:pt x="339" y="1197"/>
                    <a:pt x="306" y="1242"/>
                  </a:cubicBezTo>
                  <a:cubicBezTo>
                    <a:pt x="272" y="1287"/>
                    <a:pt x="238" y="1321"/>
                    <a:pt x="204" y="1366"/>
                  </a:cubicBezTo>
                  <a:cubicBezTo>
                    <a:pt x="80" y="1513"/>
                    <a:pt x="1" y="1626"/>
                    <a:pt x="1" y="1626"/>
                  </a:cubicBezTo>
                  <a:cubicBezTo>
                    <a:pt x="91" y="1558"/>
                    <a:pt x="181" y="1490"/>
                    <a:pt x="272" y="1423"/>
                  </a:cubicBezTo>
                  <a:cubicBezTo>
                    <a:pt x="306" y="1389"/>
                    <a:pt x="351" y="1355"/>
                    <a:pt x="396" y="1321"/>
                  </a:cubicBezTo>
                  <a:cubicBezTo>
                    <a:pt x="430" y="1276"/>
                    <a:pt x="475" y="1242"/>
                    <a:pt x="520" y="1197"/>
                  </a:cubicBezTo>
                  <a:cubicBezTo>
                    <a:pt x="599" y="1107"/>
                    <a:pt x="701" y="1005"/>
                    <a:pt x="780" y="903"/>
                  </a:cubicBezTo>
                  <a:cubicBezTo>
                    <a:pt x="859" y="802"/>
                    <a:pt x="938" y="689"/>
                    <a:pt x="1005" y="587"/>
                  </a:cubicBezTo>
                  <a:cubicBezTo>
                    <a:pt x="1073" y="497"/>
                    <a:pt x="1129" y="396"/>
                    <a:pt x="1174" y="294"/>
                  </a:cubicBezTo>
                  <a:cubicBezTo>
                    <a:pt x="1231" y="193"/>
                    <a:pt x="1276" y="102"/>
                    <a:pt x="1321"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2" name="Google Shape;502;p2"/>
            <p:cNvSpPr/>
            <p:nvPr/>
          </p:nvSpPr>
          <p:spPr>
            <a:xfrm>
              <a:off x="1797875" y="3978550"/>
              <a:ext cx="149825" cy="114775"/>
            </a:xfrm>
            <a:custGeom>
              <a:avLst/>
              <a:gdLst/>
              <a:ahLst/>
              <a:cxnLst/>
              <a:rect l="l" t="t" r="r" b="b"/>
              <a:pathLst>
                <a:path w="5993" h="4591" extrusionOk="0">
                  <a:moveTo>
                    <a:pt x="1500" y="1"/>
                  </a:moveTo>
                  <a:cubicBezTo>
                    <a:pt x="1403" y="1"/>
                    <a:pt x="1306" y="6"/>
                    <a:pt x="1208" y="18"/>
                  </a:cubicBezTo>
                  <a:cubicBezTo>
                    <a:pt x="779" y="74"/>
                    <a:pt x="384" y="277"/>
                    <a:pt x="102" y="593"/>
                  </a:cubicBezTo>
                  <a:cubicBezTo>
                    <a:pt x="34" y="774"/>
                    <a:pt x="0" y="966"/>
                    <a:pt x="12" y="1169"/>
                  </a:cubicBezTo>
                  <a:cubicBezTo>
                    <a:pt x="57" y="2015"/>
                    <a:pt x="429" y="2715"/>
                    <a:pt x="982" y="3358"/>
                  </a:cubicBezTo>
                  <a:cubicBezTo>
                    <a:pt x="1625" y="4080"/>
                    <a:pt x="2562" y="4464"/>
                    <a:pt x="3510" y="4565"/>
                  </a:cubicBezTo>
                  <a:cubicBezTo>
                    <a:pt x="3707" y="4582"/>
                    <a:pt x="3905" y="4591"/>
                    <a:pt x="4101" y="4591"/>
                  </a:cubicBezTo>
                  <a:cubicBezTo>
                    <a:pt x="4297" y="4591"/>
                    <a:pt x="4492" y="4582"/>
                    <a:pt x="4683" y="4565"/>
                  </a:cubicBezTo>
                  <a:cubicBezTo>
                    <a:pt x="5135" y="4509"/>
                    <a:pt x="5575" y="4385"/>
                    <a:pt x="5992" y="4204"/>
                  </a:cubicBezTo>
                  <a:cubicBezTo>
                    <a:pt x="5947" y="4103"/>
                    <a:pt x="5834" y="3832"/>
                    <a:pt x="5834" y="3832"/>
                  </a:cubicBezTo>
                  <a:cubicBezTo>
                    <a:pt x="5631" y="3380"/>
                    <a:pt x="5394" y="2940"/>
                    <a:pt x="5112" y="2523"/>
                  </a:cubicBezTo>
                  <a:cubicBezTo>
                    <a:pt x="4348" y="1366"/>
                    <a:pt x="3016" y="1"/>
                    <a:pt x="1500"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3" name="Google Shape;503;p2"/>
            <p:cNvSpPr/>
            <p:nvPr/>
          </p:nvSpPr>
          <p:spPr>
            <a:xfrm>
              <a:off x="1855425" y="4017125"/>
              <a:ext cx="98750" cy="81150"/>
            </a:xfrm>
            <a:custGeom>
              <a:avLst/>
              <a:gdLst/>
              <a:ahLst/>
              <a:cxnLst/>
              <a:rect l="l" t="t" r="r" b="b"/>
              <a:pathLst>
                <a:path w="3950" h="3246" extrusionOk="0">
                  <a:moveTo>
                    <a:pt x="1809" y="1"/>
                  </a:moveTo>
                  <a:cubicBezTo>
                    <a:pt x="1505" y="1"/>
                    <a:pt x="1073" y="216"/>
                    <a:pt x="1377" y="540"/>
                  </a:cubicBezTo>
                  <a:cubicBezTo>
                    <a:pt x="1338" y="533"/>
                    <a:pt x="1291" y="530"/>
                    <a:pt x="1240" y="530"/>
                  </a:cubicBezTo>
                  <a:cubicBezTo>
                    <a:pt x="934" y="530"/>
                    <a:pt x="478" y="654"/>
                    <a:pt x="768" y="1002"/>
                  </a:cubicBezTo>
                  <a:cubicBezTo>
                    <a:pt x="203" y="1126"/>
                    <a:pt x="102" y="1770"/>
                    <a:pt x="711" y="1973"/>
                  </a:cubicBezTo>
                  <a:cubicBezTo>
                    <a:pt x="0" y="1973"/>
                    <a:pt x="553" y="2842"/>
                    <a:pt x="881" y="3011"/>
                  </a:cubicBezTo>
                  <a:cubicBezTo>
                    <a:pt x="1199" y="3181"/>
                    <a:pt x="1534" y="3246"/>
                    <a:pt x="1876" y="3246"/>
                  </a:cubicBezTo>
                  <a:cubicBezTo>
                    <a:pt x="2574" y="3246"/>
                    <a:pt x="3298" y="2975"/>
                    <a:pt x="3950" y="2785"/>
                  </a:cubicBezTo>
                  <a:lnTo>
                    <a:pt x="3950" y="2785"/>
                  </a:lnTo>
                  <a:cubicBezTo>
                    <a:pt x="3949" y="2785"/>
                    <a:pt x="3948" y="2786"/>
                    <a:pt x="3947" y="2786"/>
                  </a:cubicBezTo>
                  <a:cubicBezTo>
                    <a:pt x="3851" y="2786"/>
                    <a:pt x="3374" y="1577"/>
                    <a:pt x="3295" y="1454"/>
                  </a:cubicBezTo>
                  <a:cubicBezTo>
                    <a:pt x="2934" y="833"/>
                    <a:pt x="2720" y="145"/>
                    <a:pt x="1907" y="9"/>
                  </a:cubicBezTo>
                  <a:cubicBezTo>
                    <a:pt x="1877" y="4"/>
                    <a:pt x="1844" y="1"/>
                    <a:pt x="1809"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4" name="Google Shape;504;p2"/>
            <p:cNvSpPr/>
            <p:nvPr/>
          </p:nvSpPr>
          <p:spPr>
            <a:xfrm>
              <a:off x="1780375" y="3993075"/>
              <a:ext cx="167600" cy="114425"/>
            </a:xfrm>
            <a:custGeom>
              <a:avLst/>
              <a:gdLst/>
              <a:ahLst/>
              <a:cxnLst/>
              <a:rect l="l" t="t" r="r" b="b"/>
              <a:pathLst>
                <a:path w="6704" h="4577" extrusionOk="0">
                  <a:moveTo>
                    <a:pt x="791" y="1"/>
                  </a:moveTo>
                  <a:cubicBezTo>
                    <a:pt x="542" y="272"/>
                    <a:pt x="373" y="588"/>
                    <a:pt x="305" y="949"/>
                  </a:cubicBezTo>
                  <a:cubicBezTo>
                    <a:pt x="1" y="2438"/>
                    <a:pt x="1389" y="4063"/>
                    <a:pt x="2777" y="4379"/>
                  </a:cubicBezTo>
                  <a:cubicBezTo>
                    <a:pt x="3256" y="4500"/>
                    <a:pt x="3756" y="4576"/>
                    <a:pt x="4250" y="4576"/>
                  </a:cubicBezTo>
                  <a:cubicBezTo>
                    <a:pt x="5142" y="4576"/>
                    <a:pt x="6014" y="4328"/>
                    <a:pt x="6704" y="3646"/>
                  </a:cubicBezTo>
                  <a:cubicBezTo>
                    <a:pt x="6692" y="3634"/>
                    <a:pt x="6692" y="3623"/>
                    <a:pt x="6681" y="3612"/>
                  </a:cubicBezTo>
                  <a:cubicBezTo>
                    <a:pt x="6275" y="3804"/>
                    <a:pt x="5835" y="3928"/>
                    <a:pt x="5383" y="3973"/>
                  </a:cubicBezTo>
                  <a:cubicBezTo>
                    <a:pt x="5186" y="3990"/>
                    <a:pt x="4991" y="3998"/>
                    <a:pt x="4797" y="3998"/>
                  </a:cubicBezTo>
                  <a:cubicBezTo>
                    <a:pt x="4602" y="3998"/>
                    <a:pt x="4407" y="3990"/>
                    <a:pt x="4210" y="3973"/>
                  </a:cubicBezTo>
                  <a:cubicBezTo>
                    <a:pt x="3262" y="3871"/>
                    <a:pt x="2325" y="3499"/>
                    <a:pt x="1682" y="2765"/>
                  </a:cubicBezTo>
                  <a:cubicBezTo>
                    <a:pt x="1118" y="2134"/>
                    <a:pt x="746" y="1434"/>
                    <a:pt x="700" y="576"/>
                  </a:cubicBezTo>
                  <a:cubicBezTo>
                    <a:pt x="700" y="385"/>
                    <a:pt x="723" y="181"/>
                    <a:pt x="79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5" name="Google Shape;505;p2"/>
            <p:cNvSpPr/>
            <p:nvPr/>
          </p:nvSpPr>
          <p:spPr>
            <a:xfrm>
              <a:off x="1865850" y="4078850"/>
              <a:ext cx="83250" cy="11575"/>
            </a:xfrm>
            <a:custGeom>
              <a:avLst/>
              <a:gdLst/>
              <a:ahLst/>
              <a:cxnLst/>
              <a:rect l="l" t="t" r="r" b="b"/>
              <a:pathLst>
                <a:path w="3330" h="463" extrusionOk="0">
                  <a:moveTo>
                    <a:pt x="1" y="0"/>
                  </a:moveTo>
                  <a:cubicBezTo>
                    <a:pt x="1" y="0"/>
                    <a:pt x="204" y="79"/>
                    <a:pt x="509" y="181"/>
                  </a:cubicBezTo>
                  <a:cubicBezTo>
                    <a:pt x="655" y="226"/>
                    <a:pt x="836" y="271"/>
                    <a:pt x="1028" y="316"/>
                  </a:cubicBezTo>
                  <a:cubicBezTo>
                    <a:pt x="1231" y="373"/>
                    <a:pt x="1434" y="406"/>
                    <a:pt x="1648" y="429"/>
                  </a:cubicBezTo>
                  <a:cubicBezTo>
                    <a:pt x="1761" y="440"/>
                    <a:pt x="1874" y="463"/>
                    <a:pt x="1976" y="463"/>
                  </a:cubicBezTo>
                  <a:lnTo>
                    <a:pt x="2280" y="463"/>
                  </a:lnTo>
                  <a:cubicBezTo>
                    <a:pt x="2382" y="463"/>
                    <a:pt x="2483" y="452"/>
                    <a:pt x="2574" y="452"/>
                  </a:cubicBezTo>
                  <a:cubicBezTo>
                    <a:pt x="2664" y="440"/>
                    <a:pt x="2743" y="418"/>
                    <a:pt x="2833" y="406"/>
                  </a:cubicBezTo>
                  <a:cubicBezTo>
                    <a:pt x="2901" y="384"/>
                    <a:pt x="2980" y="373"/>
                    <a:pt x="3048" y="339"/>
                  </a:cubicBezTo>
                  <a:cubicBezTo>
                    <a:pt x="3104" y="327"/>
                    <a:pt x="3149" y="305"/>
                    <a:pt x="3206" y="282"/>
                  </a:cubicBezTo>
                  <a:cubicBezTo>
                    <a:pt x="3285" y="237"/>
                    <a:pt x="3330" y="215"/>
                    <a:pt x="3330" y="215"/>
                  </a:cubicBezTo>
                  <a:lnTo>
                    <a:pt x="3330" y="215"/>
                  </a:lnTo>
                  <a:lnTo>
                    <a:pt x="3194" y="248"/>
                  </a:lnTo>
                  <a:cubicBezTo>
                    <a:pt x="3138" y="271"/>
                    <a:pt x="3081" y="271"/>
                    <a:pt x="3025" y="294"/>
                  </a:cubicBezTo>
                  <a:cubicBezTo>
                    <a:pt x="2957" y="305"/>
                    <a:pt x="2890" y="305"/>
                    <a:pt x="2811" y="316"/>
                  </a:cubicBezTo>
                  <a:cubicBezTo>
                    <a:pt x="2732" y="327"/>
                    <a:pt x="2653" y="327"/>
                    <a:pt x="2562" y="327"/>
                  </a:cubicBezTo>
                  <a:lnTo>
                    <a:pt x="2280" y="327"/>
                  </a:lnTo>
                  <a:cubicBezTo>
                    <a:pt x="2179" y="327"/>
                    <a:pt x="2077" y="316"/>
                    <a:pt x="1976" y="305"/>
                  </a:cubicBezTo>
                  <a:cubicBezTo>
                    <a:pt x="1874" y="305"/>
                    <a:pt x="1773" y="282"/>
                    <a:pt x="1671" y="271"/>
                  </a:cubicBezTo>
                  <a:cubicBezTo>
                    <a:pt x="1457" y="248"/>
                    <a:pt x="1253" y="215"/>
                    <a:pt x="1062" y="181"/>
                  </a:cubicBezTo>
                  <a:lnTo>
                    <a:pt x="531" y="91"/>
                  </a:lnTo>
                  <a:lnTo>
                    <a:pt x="148" y="23"/>
                  </a:lnTo>
                  <a:lnTo>
                    <a:pt x="1" y="0"/>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6" name="Google Shape;506;p2"/>
            <p:cNvSpPr/>
            <p:nvPr/>
          </p:nvSpPr>
          <p:spPr>
            <a:xfrm>
              <a:off x="1866150" y="4063050"/>
              <a:ext cx="78725" cy="21750"/>
            </a:xfrm>
            <a:custGeom>
              <a:avLst/>
              <a:gdLst/>
              <a:ahLst/>
              <a:cxnLst/>
              <a:rect l="l" t="t" r="r" b="b"/>
              <a:pathLst>
                <a:path w="3149" h="870" extrusionOk="0">
                  <a:moveTo>
                    <a:pt x="0" y="0"/>
                  </a:moveTo>
                  <a:cubicBezTo>
                    <a:pt x="0" y="0"/>
                    <a:pt x="181" y="124"/>
                    <a:pt x="452" y="260"/>
                  </a:cubicBezTo>
                  <a:cubicBezTo>
                    <a:pt x="598" y="328"/>
                    <a:pt x="756" y="418"/>
                    <a:pt x="937" y="486"/>
                  </a:cubicBezTo>
                  <a:cubicBezTo>
                    <a:pt x="1106" y="553"/>
                    <a:pt x="1298" y="632"/>
                    <a:pt x="1501" y="700"/>
                  </a:cubicBezTo>
                  <a:cubicBezTo>
                    <a:pt x="1603" y="723"/>
                    <a:pt x="1704" y="756"/>
                    <a:pt x="1806" y="779"/>
                  </a:cubicBezTo>
                  <a:cubicBezTo>
                    <a:pt x="1896" y="802"/>
                    <a:pt x="1997" y="824"/>
                    <a:pt x="2099" y="835"/>
                  </a:cubicBezTo>
                  <a:cubicBezTo>
                    <a:pt x="2189" y="858"/>
                    <a:pt x="2291" y="858"/>
                    <a:pt x="2381" y="869"/>
                  </a:cubicBezTo>
                  <a:lnTo>
                    <a:pt x="2629" y="869"/>
                  </a:lnTo>
                  <a:cubicBezTo>
                    <a:pt x="2708" y="869"/>
                    <a:pt x="2776" y="858"/>
                    <a:pt x="2844" y="847"/>
                  </a:cubicBezTo>
                  <a:cubicBezTo>
                    <a:pt x="2900" y="835"/>
                    <a:pt x="2957" y="824"/>
                    <a:pt x="3013" y="813"/>
                  </a:cubicBezTo>
                  <a:cubicBezTo>
                    <a:pt x="3103" y="790"/>
                    <a:pt x="3148" y="768"/>
                    <a:pt x="3148" y="768"/>
                  </a:cubicBezTo>
                  <a:lnTo>
                    <a:pt x="3148" y="768"/>
                  </a:lnTo>
                  <a:cubicBezTo>
                    <a:pt x="3148" y="768"/>
                    <a:pt x="3092" y="768"/>
                    <a:pt x="3013" y="790"/>
                  </a:cubicBezTo>
                  <a:lnTo>
                    <a:pt x="2844" y="790"/>
                  </a:lnTo>
                  <a:cubicBezTo>
                    <a:pt x="2787" y="790"/>
                    <a:pt x="2720" y="779"/>
                    <a:pt x="2641" y="779"/>
                  </a:cubicBezTo>
                  <a:cubicBezTo>
                    <a:pt x="2573" y="779"/>
                    <a:pt x="2483" y="756"/>
                    <a:pt x="2404" y="745"/>
                  </a:cubicBezTo>
                  <a:cubicBezTo>
                    <a:pt x="2313" y="734"/>
                    <a:pt x="2223" y="711"/>
                    <a:pt x="2133" y="700"/>
                  </a:cubicBezTo>
                  <a:cubicBezTo>
                    <a:pt x="2043" y="677"/>
                    <a:pt x="1941" y="655"/>
                    <a:pt x="1851" y="621"/>
                  </a:cubicBezTo>
                  <a:cubicBezTo>
                    <a:pt x="1749" y="598"/>
                    <a:pt x="1659" y="576"/>
                    <a:pt x="1557" y="542"/>
                  </a:cubicBezTo>
                  <a:cubicBezTo>
                    <a:pt x="1366" y="486"/>
                    <a:pt x="1174" y="418"/>
                    <a:pt x="993" y="350"/>
                  </a:cubicBezTo>
                  <a:cubicBezTo>
                    <a:pt x="813" y="282"/>
                    <a:pt x="643" y="226"/>
                    <a:pt x="497" y="170"/>
                  </a:cubicBezTo>
                  <a:cubicBezTo>
                    <a:pt x="350" y="124"/>
                    <a:pt x="237" y="79"/>
                    <a:pt x="147" y="45"/>
                  </a:cubicBezTo>
                  <a:cubicBezTo>
                    <a:pt x="57" y="23"/>
                    <a:pt x="0" y="0"/>
                    <a:pt x="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7" name="Google Shape;507;p2"/>
            <p:cNvSpPr/>
            <p:nvPr/>
          </p:nvSpPr>
          <p:spPr>
            <a:xfrm>
              <a:off x="1896050" y="4061350"/>
              <a:ext cx="46275" cy="20350"/>
            </a:xfrm>
            <a:custGeom>
              <a:avLst/>
              <a:gdLst/>
              <a:ahLst/>
              <a:cxnLst/>
              <a:rect l="l" t="t" r="r" b="b"/>
              <a:pathLst>
                <a:path w="1851" h="814" extrusionOk="0">
                  <a:moveTo>
                    <a:pt x="0" y="1"/>
                  </a:moveTo>
                  <a:lnTo>
                    <a:pt x="0" y="1"/>
                  </a:lnTo>
                  <a:cubicBezTo>
                    <a:pt x="23" y="23"/>
                    <a:pt x="45" y="57"/>
                    <a:pt x="68" y="80"/>
                  </a:cubicBezTo>
                  <a:cubicBezTo>
                    <a:pt x="113" y="136"/>
                    <a:pt x="170" y="192"/>
                    <a:pt x="226" y="249"/>
                  </a:cubicBezTo>
                  <a:cubicBezTo>
                    <a:pt x="271" y="271"/>
                    <a:pt x="305" y="328"/>
                    <a:pt x="350" y="362"/>
                  </a:cubicBezTo>
                  <a:cubicBezTo>
                    <a:pt x="395" y="396"/>
                    <a:pt x="418" y="486"/>
                    <a:pt x="474" y="508"/>
                  </a:cubicBezTo>
                  <a:cubicBezTo>
                    <a:pt x="519" y="542"/>
                    <a:pt x="531" y="689"/>
                    <a:pt x="587" y="712"/>
                  </a:cubicBezTo>
                  <a:lnTo>
                    <a:pt x="756" y="791"/>
                  </a:lnTo>
                  <a:cubicBezTo>
                    <a:pt x="785" y="801"/>
                    <a:pt x="817" y="805"/>
                    <a:pt x="850" y="805"/>
                  </a:cubicBezTo>
                  <a:cubicBezTo>
                    <a:pt x="931" y="805"/>
                    <a:pt x="1020" y="782"/>
                    <a:pt x="1100" y="782"/>
                  </a:cubicBezTo>
                  <a:cubicBezTo>
                    <a:pt x="1126" y="782"/>
                    <a:pt x="1151" y="784"/>
                    <a:pt x="1174" y="791"/>
                  </a:cubicBezTo>
                  <a:cubicBezTo>
                    <a:pt x="1192" y="796"/>
                    <a:pt x="1211" y="798"/>
                    <a:pt x="1231" y="798"/>
                  </a:cubicBezTo>
                  <a:cubicBezTo>
                    <a:pt x="1322" y="798"/>
                    <a:pt x="1426" y="753"/>
                    <a:pt x="1502" y="753"/>
                  </a:cubicBezTo>
                  <a:cubicBezTo>
                    <a:pt x="1514" y="753"/>
                    <a:pt x="1525" y="754"/>
                    <a:pt x="1535" y="757"/>
                  </a:cubicBezTo>
                  <a:cubicBezTo>
                    <a:pt x="1637" y="779"/>
                    <a:pt x="1749" y="802"/>
                    <a:pt x="1851" y="813"/>
                  </a:cubicBezTo>
                  <a:cubicBezTo>
                    <a:pt x="1761" y="768"/>
                    <a:pt x="1670" y="712"/>
                    <a:pt x="1569" y="678"/>
                  </a:cubicBezTo>
                  <a:cubicBezTo>
                    <a:pt x="1400" y="587"/>
                    <a:pt x="1163" y="497"/>
                    <a:pt x="926" y="407"/>
                  </a:cubicBezTo>
                  <a:cubicBezTo>
                    <a:pt x="813" y="362"/>
                    <a:pt x="700" y="317"/>
                    <a:pt x="587" y="260"/>
                  </a:cubicBezTo>
                  <a:cubicBezTo>
                    <a:pt x="542" y="238"/>
                    <a:pt x="486" y="226"/>
                    <a:pt x="429" y="204"/>
                  </a:cubicBezTo>
                  <a:cubicBezTo>
                    <a:pt x="384" y="181"/>
                    <a:pt x="339" y="159"/>
                    <a:pt x="294" y="136"/>
                  </a:cubicBezTo>
                  <a:cubicBezTo>
                    <a:pt x="203" y="102"/>
                    <a:pt x="136" y="57"/>
                    <a:pt x="91" y="34"/>
                  </a:cubicBezTo>
                  <a:cubicBezTo>
                    <a:pt x="57" y="23"/>
                    <a:pt x="34" y="12"/>
                    <a:pt x="0"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8" name="Google Shape;508;p2"/>
            <p:cNvSpPr/>
            <p:nvPr/>
          </p:nvSpPr>
          <p:spPr>
            <a:xfrm>
              <a:off x="1905350" y="4051200"/>
              <a:ext cx="27100" cy="24275"/>
            </a:xfrm>
            <a:custGeom>
              <a:avLst/>
              <a:gdLst/>
              <a:ahLst/>
              <a:cxnLst/>
              <a:rect l="l" t="t" r="r" b="b"/>
              <a:pathLst>
                <a:path w="1084" h="971" extrusionOk="0">
                  <a:moveTo>
                    <a:pt x="1" y="0"/>
                  </a:moveTo>
                  <a:lnTo>
                    <a:pt x="1" y="0"/>
                  </a:lnTo>
                  <a:cubicBezTo>
                    <a:pt x="35" y="68"/>
                    <a:pt x="68" y="136"/>
                    <a:pt x="114" y="204"/>
                  </a:cubicBezTo>
                  <a:cubicBezTo>
                    <a:pt x="159" y="271"/>
                    <a:pt x="215" y="339"/>
                    <a:pt x="260" y="395"/>
                  </a:cubicBezTo>
                  <a:cubicBezTo>
                    <a:pt x="328" y="452"/>
                    <a:pt x="384" y="519"/>
                    <a:pt x="452" y="587"/>
                  </a:cubicBezTo>
                  <a:cubicBezTo>
                    <a:pt x="576" y="700"/>
                    <a:pt x="723" y="790"/>
                    <a:pt x="870" y="881"/>
                  </a:cubicBezTo>
                  <a:cubicBezTo>
                    <a:pt x="937" y="914"/>
                    <a:pt x="1005" y="948"/>
                    <a:pt x="1084" y="971"/>
                  </a:cubicBezTo>
                  <a:cubicBezTo>
                    <a:pt x="1028" y="914"/>
                    <a:pt x="982" y="858"/>
                    <a:pt x="926" y="802"/>
                  </a:cubicBezTo>
                  <a:cubicBezTo>
                    <a:pt x="870" y="756"/>
                    <a:pt x="813" y="700"/>
                    <a:pt x="757" y="644"/>
                  </a:cubicBezTo>
                  <a:cubicBezTo>
                    <a:pt x="700" y="587"/>
                    <a:pt x="633" y="531"/>
                    <a:pt x="565" y="463"/>
                  </a:cubicBezTo>
                  <a:cubicBezTo>
                    <a:pt x="497" y="407"/>
                    <a:pt x="429" y="350"/>
                    <a:pt x="362" y="294"/>
                  </a:cubicBezTo>
                  <a:cubicBezTo>
                    <a:pt x="339" y="271"/>
                    <a:pt x="294" y="237"/>
                    <a:pt x="271" y="215"/>
                  </a:cubicBezTo>
                  <a:cubicBezTo>
                    <a:pt x="238" y="192"/>
                    <a:pt x="215" y="170"/>
                    <a:pt x="181" y="147"/>
                  </a:cubicBezTo>
                  <a:cubicBezTo>
                    <a:pt x="125" y="91"/>
                    <a:pt x="68" y="46"/>
                    <a:pt x="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9" name="Google Shape;509;p2"/>
            <p:cNvSpPr/>
            <p:nvPr/>
          </p:nvSpPr>
          <p:spPr>
            <a:xfrm>
              <a:off x="1901975" y="3911000"/>
              <a:ext cx="110050" cy="176900"/>
            </a:xfrm>
            <a:custGeom>
              <a:avLst/>
              <a:gdLst/>
              <a:ahLst/>
              <a:cxnLst/>
              <a:rect l="l" t="t" r="r" b="b"/>
              <a:pathLst>
                <a:path w="4402" h="7076" extrusionOk="0">
                  <a:moveTo>
                    <a:pt x="1591" y="0"/>
                  </a:moveTo>
                  <a:cubicBezTo>
                    <a:pt x="1072" y="452"/>
                    <a:pt x="666" y="1004"/>
                    <a:pt x="406" y="1636"/>
                  </a:cubicBezTo>
                  <a:cubicBezTo>
                    <a:pt x="0" y="2708"/>
                    <a:pt x="102" y="3927"/>
                    <a:pt x="689" y="4920"/>
                  </a:cubicBezTo>
                  <a:cubicBezTo>
                    <a:pt x="858" y="5202"/>
                    <a:pt x="1727" y="6342"/>
                    <a:pt x="1851" y="7075"/>
                  </a:cubicBezTo>
                  <a:lnTo>
                    <a:pt x="2900" y="5879"/>
                  </a:lnTo>
                  <a:cubicBezTo>
                    <a:pt x="3927" y="4570"/>
                    <a:pt x="4401" y="3306"/>
                    <a:pt x="3882" y="1625"/>
                  </a:cubicBezTo>
                  <a:cubicBezTo>
                    <a:pt x="3544" y="531"/>
                    <a:pt x="2697" y="11"/>
                    <a:pt x="1591"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0" name="Google Shape;510;p2"/>
            <p:cNvSpPr/>
            <p:nvPr/>
          </p:nvSpPr>
          <p:spPr>
            <a:xfrm>
              <a:off x="1915775" y="3985100"/>
              <a:ext cx="75925" cy="102800"/>
            </a:xfrm>
            <a:custGeom>
              <a:avLst/>
              <a:gdLst/>
              <a:ahLst/>
              <a:cxnLst/>
              <a:rect l="l" t="t" r="r" b="b"/>
              <a:pathLst>
                <a:path w="3037" h="4112" extrusionOk="0">
                  <a:moveTo>
                    <a:pt x="1948" y="0"/>
                  </a:moveTo>
                  <a:cubicBezTo>
                    <a:pt x="1795" y="0"/>
                    <a:pt x="1604" y="108"/>
                    <a:pt x="1423" y="331"/>
                  </a:cubicBezTo>
                  <a:cubicBezTo>
                    <a:pt x="1311" y="174"/>
                    <a:pt x="1180" y="109"/>
                    <a:pt x="1051" y="109"/>
                  </a:cubicBezTo>
                  <a:cubicBezTo>
                    <a:pt x="634" y="109"/>
                    <a:pt x="228" y="781"/>
                    <a:pt x="486" y="1177"/>
                  </a:cubicBezTo>
                  <a:cubicBezTo>
                    <a:pt x="411" y="1130"/>
                    <a:pt x="347" y="1109"/>
                    <a:pt x="293" y="1109"/>
                  </a:cubicBezTo>
                  <a:cubicBezTo>
                    <a:pt x="0" y="1109"/>
                    <a:pt x="4" y="1713"/>
                    <a:pt x="80" y="1922"/>
                  </a:cubicBezTo>
                  <a:cubicBezTo>
                    <a:pt x="362" y="2735"/>
                    <a:pt x="1389" y="3197"/>
                    <a:pt x="1310" y="4111"/>
                  </a:cubicBezTo>
                  <a:lnTo>
                    <a:pt x="1581" y="3683"/>
                  </a:lnTo>
                  <a:cubicBezTo>
                    <a:pt x="2066" y="3107"/>
                    <a:pt x="2597" y="2836"/>
                    <a:pt x="2879" y="2159"/>
                  </a:cubicBezTo>
                  <a:cubicBezTo>
                    <a:pt x="3037" y="1821"/>
                    <a:pt x="3014" y="1200"/>
                    <a:pt x="2980" y="816"/>
                  </a:cubicBezTo>
                  <a:cubicBezTo>
                    <a:pt x="2962" y="536"/>
                    <a:pt x="2850" y="426"/>
                    <a:pt x="2700" y="426"/>
                  </a:cubicBezTo>
                  <a:cubicBezTo>
                    <a:pt x="2566" y="426"/>
                    <a:pt x="2401" y="514"/>
                    <a:pt x="2247" y="647"/>
                  </a:cubicBezTo>
                  <a:cubicBezTo>
                    <a:pt x="2313" y="222"/>
                    <a:pt x="2168" y="0"/>
                    <a:pt x="1948"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1" name="Google Shape;511;p2"/>
            <p:cNvSpPr/>
            <p:nvPr/>
          </p:nvSpPr>
          <p:spPr>
            <a:xfrm>
              <a:off x="1885050" y="3911000"/>
              <a:ext cx="63200" cy="178025"/>
            </a:xfrm>
            <a:custGeom>
              <a:avLst/>
              <a:gdLst/>
              <a:ahLst/>
              <a:cxnLst/>
              <a:rect l="l" t="t" r="r" b="b"/>
              <a:pathLst>
                <a:path w="2528" h="7121" extrusionOk="0">
                  <a:moveTo>
                    <a:pt x="2201" y="0"/>
                  </a:moveTo>
                  <a:cubicBezTo>
                    <a:pt x="880" y="0"/>
                    <a:pt x="0" y="1828"/>
                    <a:pt x="79" y="2957"/>
                  </a:cubicBezTo>
                  <a:cubicBezTo>
                    <a:pt x="136" y="3826"/>
                    <a:pt x="598" y="4469"/>
                    <a:pt x="1061" y="5157"/>
                  </a:cubicBezTo>
                  <a:cubicBezTo>
                    <a:pt x="1332" y="5563"/>
                    <a:pt x="1625" y="5958"/>
                    <a:pt x="1952" y="6331"/>
                  </a:cubicBezTo>
                  <a:cubicBezTo>
                    <a:pt x="2167" y="6568"/>
                    <a:pt x="2347" y="6827"/>
                    <a:pt x="2483" y="7120"/>
                  </a:cubicBezTo>
                  <a:lnTo>
                    <a:pt x="2528" y="7075"/>
                  </a:lnTo>
                  <a:cubicBezTo>
                    <a:pt x="2392" y="6342"/>
                    <a:pt x="1535" y="5202"/>
                    <a:pt x="1366" y="4920"/>
                  </a:cubicBezTo>
                  <a:cubicBezTo>
                    <a:pt x="779" y="3927"/>
                    <a:pt x="666" y="2708"/>
                    <a:pt x="1083" y="1636"/>
                  </a:cubicBezTo>
                  <a:cubicBezTo>
                    <a:pt x="1343" y="1004"/>
                    <a:pt x="1749" y="452"/>
                    <a:pt x="2257"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2" name="Google Shape;512;p2"/>
            <p:cNvSpPr/>
            <p:nvPr/>
          </p:nvSpPr>
          <p:spPr>
            <a:xfrm>
              <a:off x="1928200" y="3979300"/>
              <a:ext cx="18200" cy="101625"/>
            </a:xfrm>
            <a:custGeom>
              <a:avLst/>
              <a:gdLst/>
              <a:ahLst/>
              <a:cxnLst/>
              <a:rect l="l" t="t" r="r" b="b"/>
              <a:pathLst>
                <a:path w="728" h="4065" extrusionOk="0">
                  <a:moveTo>
                    <a:pt x="631" y="4016"/>
                  </a:moveTo>
                  <a:cubicBezTo>
                    <a:pt x="632" y="4016"/>
                    <a:pt x="632" y="4016"/>
                    <a:pt x="633" y="4016"/>
                  </a:cubicBezTo>
                  <a:cubicBezTo>
                    <a:pt x="632" y="4016"/>
                    <a:pt x="632" y="4016"/>
                    <a:pt x="631" y="4016"/>
                  </a:cubicBezTo>
                  <a:close/>
                  <a:moveTo>
                    <a:pt x="689" y="4033"/>
                  </a:moveTo>
                  <a:cubicBezTo>
                    <a:pt x="689" y="4039"/>
                    <a:pt x="689" y="4044"/>
                    <a:pt x="689" y="4050"/>
                  </a:cubicBezTo>
                  <a:cubicBezTo>
                    <a:pt x="689" y="4054"/>
                    <a:pt x="692" y="4055"/>
                    <a:pt x="695" y="4055"/>
                  </a:cubicBezTo>
                  <a:cubicBezTo>
                    <a:pt x="703" y="4055"/>
                    <a:pt x="715" y="4050"/>
                    <a:pt x="723" y="4050"/>
                  </a:cubicBezTo>
                  <a:cubicBezTo>
                    <a:pt x="727" y="4050"/>
                    <a:pt x="710" y="4043"/>
                    <a:pt x="689" y="4033"/>
                  </a:cubicBezTo>
                  <a:close/>
                  <a:moveTo>
                    <a:pt x="390" y="0"/>
                  </a:moveTo>
                  <a:cubicBezTo>
                    <a:pt x="373" y="0"/>
                    <a:pt x="358" y="3"/>
                    <a:pt x="351" y="10"/>
                  </a:cubicBezTo>
                  <a:cubicBezTo>
                    <a:pt x="328" y="44"/>
                    <a:pt x="215" y="44"/>
                    <a:pt x="181" y="100"/>
                  </a:cubicBezTo>
                  <a:cubicBezTo>
                    <a:pt x="159" y="157"/>
                    <a:pt x="125" y="225"/>
                    <a:pt x="102" y="292"/>
                  </a:cubicBezTo>
                  <a:cubicBezTo>
                    <a:pt x="80" y="383"/>
                    <a:pt x="57" y="484"/>
                    <a:pt x="46" y="574"/>
                  </a:cubicBezTo>
                  <a:cubicBezTo>
                    <a:pt x="12" y="811"/>
                    <a:pt x="1" y="1048"/>
                    <a:pt x="23" y="1285"/>
                  </a:cubicBezTo>
                  <a:cubicBezTo>
                    <a:pt x="35" y="1409"/>
                    <a:pt x="46" y="1545"/>
                    <a:pt x="68" y="1680"/>
                  </a:cubicBezTo>
                  <a:cubicBezTo>
                    <a:pt x="91" y="1816"/>
                    <a:pt x="114" y="1951"/>
                    <a:pt x="159" y="2075"/>
                  </a:cubicBezTo>
                  <a:cubicBezTo>
                    <a:pt x="226" y="2346"/>
                    <a:pt x="328" y="2594"/>
                    <a:pt x="407" y="2843"/>
                  </a:cubicBezTo>
                  <a:cubicBezTo>
                    <a:pt x="452" y="2955"/>
                    <a:pt x="497" y="3068"/>
                    <a:pt x="531" y="3181"/>
                  </a:cubicBezTo>
                  <a:cubicBezTo>
                    <a:pt x="565" y="3294"/>
                    <a:pt x="587" y="3395"/>
                    <a:pt x="610" y="3497"/>
                  </a:cubicBezTo>
                  <a:cubicBezTo>
                    <a:pt x="633" y="3576"/>
                    <a:pt x="644" y="3666"/>
                    <a:pt x="655" y="3757"/>
                  </a:cubicBezTo>
                  <a:cubicBezTo>
                    <a:pt x="666" y="3824"/>
                    <a:pt x="666" y="3903"/>
                    <a:pt x="666" y="3971"/>
                  </a:cubicBezTo>
                  <a:lnTo>
                    <a:pt x="666" y="4009"/>
                  </a:lnTo>
                  <a:lnTo>
                    <a:pt x="666" y="4009"/>
                  </a:lnTo>
                  <a:cubicBezTo>
                    <a:pt x="666" y="4009"/>
                    <a:pt x="666" y="4009"/>
                    <a:pt x="666" y="4009"/>
                  </a:cubicBezTo>
                  <a:cubicBezTo>
                    <a:pt x="658" y="4009"/>
                    <a:pt x="649" y="4010"/>
                    <a:pt x="643" y="4012"/>
                  </a:cubicBezTo>
                  <a:lnTo>
                    <a:pt x="643" y="4012"/>
                  </a:lnTo>
                  <a:cubicBezTo>
                    <a:pt x="628" y="4004"/>
                    <a:pt x="618" y="3997"/>
                    <a:pt x="621" y="3994"/>
                  </a:cubicBezTo>
                  <a:cubicBezTo>
                    <a:pt x="587" y="3982"/>
                    <a:pt x="542" y="3971"/>
                    <a:pt x="508" y="3960"/>
                  </a:cubicBezTo>
                  <a:lnTo>
                    <a:pt x="508" y="3971"/>
                  </a:lnTo>
                  <a:cubicBezTo>
                    <a:pt x="542" y="3982"/>
                    <a:pt x="587" y="4004"/>
                    <a:pt x="631" y="4016"/>
                  </a:cubicBezTo>
                  <a:lnTo>
                    <a:pt x="631" y="4016"/>
                  </a:lnTo>
                  <a:cubicBezTo>
                    <a:pt x="631" y="4015"/>
                    <a:pt x="636" y="4013"/>
                    <a:pt x="643" y="4012"/>
                  </a:cubicBezTo>
                  <a:lnTo>
                    <a:pt x="643" y="4012"/>
                  </a:lnTo>
                  <a:cubicBezTo>
                    <a:pt x="650" y="4016"/>
                    <a:pt x="658" y="4020"/>
                    <a:pt x="666" y="4023"/>
                  </a:cubicBezTo>
                  <a:lnTo>
                    <a:pt x="666" y="4023"/>
                  </a:lnTo>
                  <a:lnTo>
                    <a:pt x="666" y="4050"/>
                  </a:lnTo>
                  <a:cubicBezTo>
                    <a:pt x="666" y="4061"/>
                    <a:pt x="669" y="4064"/>
                    <a:pt x="674" y="4064"/>
                  </a:cubicBezTo>
                  <a:cubicBezTo>
                    <a:pt x="678" y="4064"/>
                    <a:pt x="683" y="4061"/>
                    <a:pt x="689" y="4061"/>
                  </a:cubicBezTo>
                  <a:cubicBezTo>
                    <a:pt x="689" y="4052"/>
                    <a:pt x="681" y="4034"/>
                    <a:pt x="678" y="4029"/>
                  </a:cubicBezTo>
                  <a:lnTo>
                    <a:pt x="678" y="4029"/>
                  </a:lnTo>
                  <a:cubicBezTo>
                    <a:pt x="682" y="4030"/>
                    <a:pt x="686" y="4032"/>
                    <a:pt x="689" y="4033"/>
                  </a:cubicBezTo>
                  <a:lnTo>
                    <a:pt x="689" y="4033"/>
                  </a:lnTo>
                  <a:cubicBezTo>
                    <a:pt x="689" y="4008"/>
                    <a:pt x="691" y="3990"/>
                    <a:pt x="700" y="3971"/>
                  </a:cubicBezTo>
                  <a:cubicBezTo>
                    <a:pt x="712" y="3903"/>
                    <a:pt x="712" y="3824"/>
                    <a:pt x="723" y="3757"/>
                  </a:cubicBezTo>
                  <a:cubicBezTo>
                    <a:pt x="723" y="3655"/>
                    <a:pt x="712" y="3565"/>
                    <a:pt x="700" y="3474"/>
                  </a:cubicBezTo>
                  <a:cubicBezTo>
                    <a:pt x="666" y="3237"/>
                    <a:pt x="621" y="3012"/>
                    <a:pt x="554" y="2786"/>
                  </a:cubicBezTo>
                  <a:cubicBezTo>
                    <a:pt x="475" y="2538"/>
                    <a:pt x="384" y="2290"/>
                    <a:pt x="317" y="2030"/>
                  </a:cubicBezTo>
                  <a:cubicBezTo>
                    <a:pt x="272" y="1906"/>
                    <a:pt x="249" y="1782"/>
                    <a:pt x="226" y="1646"/>
                  </a:cubicBezTo>
                  <a:cubicBezTo>
                    <a:pt x="204" y="1522"/>
                    <a:pt x="193" y="1398"/>
                    <a:pt x="181" y="1274"/>
                  </a:cubicBezTo>
                  <a:cubicBezTo>
                    <a:pt x="147" y="1048"/>
                    <a:pt x="136" y="823"/>
                    <a:pt x="159" y="597"/>
                  </a:cubicBezTo>
                  <a:cubicBezTo>
                    <a:pt x="170" y="507"/>
                    <a:pt x="181" y="416"/>
                    <a:pt x="204" y="337"/>
                  </a:cubicBezTo>
                  <a:cubicBezTo>
                    <a:pt x="226" y="247"/>
                    <a:pt x="283" y="202"/>
                    <a:pt x="305" y="146"/>
                  </a:cubicBezTo>
                  <a:cubicBezTo>
                    <a:pt x="328" y="89"/>
                    <a:pt x="429" y="89"/>
                    <a:pt x="441" y="55"/>
                  </a:cubicBezTo>
                  <a:cubicBezTo>
                    <a:pt x="452" y="44"/>
                    <a:pt x="452" y="33"/>
                    <a:pt x="463" y="10"/>
                  </a:cubicBezTo>
                  <a:cubicBezTo>
                    <a:pt x="463" y="10"/>
                    <a:pt x="423" y="0"/>
                    <a:pt x="39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3" name="Google Shape;513;p2"/>
            <p:cNvSpPr/>
            <p:nvPr/>
          </p:nvSpPr>
          <p:spPr>
            <a:xfrm>
              <a:off x="1946550" y="4017075"/>
              <a:ext cx="6775" cy="58400"/>
            </a:xfrm>
            <a:custGeom>
              <a:avLst/>
              <a:gdLst/>
              <a:ahLst/>
              <a:cxnLst/>
              <a:rect l="l" t="t" r="r" b="b"/>
              <a:pathLst>
                <a:path w="271" h="2336" extrusionOk="0">
                  <a:moveTo>
                    <a:pt x="271" y="0"/>
                  </a:moveTo>
                  <a:lnTo>
                    <a:pt x="271" y="0"/>
                  </a:lnTo>
                  <a:cubicBezTo>
                    <a:pt x="257" y="14"/>
                    <a:pt x="247" y="33"/>
                    <a:pt x="245" y="53"/>
                  </a:cubicBezTo>
                  <a:lnTo>
                    <a:pt x="245" y="53"/>
                  </a:lnTo>
                  <a:cubicBezTo>
                    <a:pt x="264" y="14"/>
                    <a:pt x="271" y="0"/>
                    <a:pt x="271" y="0"/>
                  </a:cubicBezTo>
                  <a:close/>
                  <a:moveTo>
                    <a:pt x="245" y="53"/>
                  </a:moveTo>
                  <a:cubicBezTo>
                    <a:pt x="239" y="63"/>
                    <a:pt x="233" y="76"/>
                    <a:pt x="226" y="90"/>
                  </a:cubicBezTo>
                  <a:cubicBezTo>
                    <a:pt x="203" y="124"/>
                    <a:pt x="181" y="158"/>
                    <a:pt x="169" y="192"/>
                  </a:cubicBezTo>
                  <a:cubicBezTo>
                    <a:pt x="136" y="237"/>
                    <a:pt x="113" y="282"/>
                    <a:pt x="102" y="327"/>
                  </a:cubicBezTo>
                  <a:cubicBezTo>
                    <a:pt x="68" y="451"/>
                    <a:pt x="34" y="576"/>
                    <a:pt x="23" y="711"/>
                  </a:cubicBezTo>
                  <a:cubicBezTo>
                    <a:pt x="23" y="779"/>
                    <a:pt x="0" y="846"/>
                    <a:pt x="0" y="925"/>
                  </a:cubicBezTo>
                  <a:lnTo>
                    <a:pt x="0" y="1151"/>
                  </a:lnTo>
                  <a:cubicBezTo>
                    <a:pt x="0" y="1298"/>
                    <a:pt x="0" y="1444"/>
                    <a:pt x="0" y="1580"/>
                  </a:cubicBezTo>
                  <a:cubicBezTo>
                    <a:pt x="11" y="1726"/>
                    <a:pt x="11" y="1851"/>
                    <a:pt x="23" y="1963"/>
                  </a:cubicBezTo>
                  <a:cubicBezTo>
                    <a:pt x="23" y="2076"/>
                    <a:pt x="23" y="2167"/>
                    <a:pt x="23" y="2234"/>
                  </a:cubicBezTo>
                  <a:lnTo>
                    <a:pt x="23" y="2336"/>
                  </a:lnTo>
                  <a:cubicBezTo>
                    <a:pt x="23" y="2336"/>
                    <a:pt x="34" y="2302"/>
                    <a:pt x="57" y="2234"/>
                  </a:cubicBezTo>
                  <a:cubicBezTo>
                    <a:pt x="79" y="2144"/>
                    <a:pt x="102" y="2054"/>
                    <a:pt x="113" y="1963"/>
                  </a:cubicBezTo>
                  <a:cubicBezTo>
                    <a:pt x="124" y="1851"/>
                    <a:pt x="147" y="1715"/>
                    <a:pt x="158" y="1580"/>
                  </a:cubicBezTo>
                  <a:cubicBezTo>
                    <a:pt x="158" y="1444"/>
                    <a:pt x="158" y="1286"/>
                    <a:pt x="158" y="1140"/>
                  </a:cubicBezTo>
                  <a:cubicBezTo>
                    <a:pt x="169" y="1004"/>
                    <a:pt x="158" y="858"/>
                    <a:pt x="169" y="722"/>
                  </a:cubicBezTo>
                  <a:cubicBezTo>
                    <a:pt x="169" y="654"/>
                    <a:pt x="169" y="587"/>
                    <a:pt x="181" y="530"/>
                  </a:cubicBezTo>
                  <a:cubicBezTo>
                    <a:pt x="192" y="463"/>
                    <a:pt x="203" y="406"/>
                    <a:pt x="203" y="350"/>
                  </a:cubicBezTo>
                  <a:cubicBezTo>
                    <a:pt x="203" y="305"/>
                    <a:pt x="203" y="248"/>
                    <a:pt x="215" y="203"/>
                  </a:cubicBezTo>
                  <a:cubicBezTo>
                    <a:pt x="226" y="169"/>
                    <a:pt x="237" y="124"/>
                    <a:pt x="248" y="90"/>
                  </a:cubicBezTo>
                  <a:cubicBezTo>
                    <a:pt x="244" y="78"/>
                    <a:pt x="243" y="65"/>
                    <a:pt x="245" y="53"/>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4" name="Google Shape;514;p2"/>
            <p:cNvSpPr/>
            <p:nvPr/>
          </p:nvSpPr>
          <p:spPr>
            <a:xfrm>
              <a:off x="1949375" y="4016775"/>
              <a:ext cx="14400" cy="56725"/>
            </a:xfrm>
            <a:custGeom>
              <a:avLst/>
              <a:gdLst/>
              <a:ahLst/>
              <a:cxnLst/>
              <a:rect l="l" t="t" r="r" b="b"/>
              <a:pathLst>
                <a:path w="576" h="2269" extrusionOk="0">
                  <a:moveTo>
                    <a:pt x="576" y="1"/>
                  </a:moveTo>
                  <a:lnTo>
                    <a:pt x="576" y="1"/>
                  </a:lnTo>
                  <a:cubicBezTo>
                    <a:pt x="575" y="1"/>
                    <a:pt x="496" y="125"/>
                    <a:pt x="406" y="328"/>
                  </a:cubicBezTo>
                  <a:cubicBezTo>
                    <a:pt x="305" y="576"/>
                    <a:pt x="214" y="836"/>
                    <a:pt x="147" y="1095"/>
                  </a:cubicBezTo>
                  <a:cubicBezTo>
                    <a:pt x="124" y="1242"/>
                    <a:pt x="90" y="1377"/>
                    <a:pt x="68" y="1524"/>
                  </a:cubicBezTo>
                  <a:cubicBezTo>
                    <a:pt x="34" y="1648"/>
                    <a:pt x="23" y="1772"/>
                    <a:pt x="11" y="1896"/>
                  </a:cubicBezTo>
                  <a:cubicBezTo>
                    <a:pt x="0" y="2111"/>
                    <a:pt x="0" y="2269"/>
                    <a:pt x="0" y="2269"/>
                  </a:cubicBezTo>
                  <a:cubicBezTo>
                    <a:pt x="0" y="2269"/>
                    <a:pt x="45" y="2122"/>
                    <a:pt x="102" y="1919"/>
                  </a:cubicBezTo>
                  <a:cubicBezTo>
                    <a:pt x="124" y="1874"/>
                    <a:pt x="135" y="1817"/>
                    <a:pt x="147" y="1750"/>
                  </a:cubicBezTo>
                  <a:cubicBezTo>
                    <a:pt x="169" y="1693"/>
                    <a:pt x="192" y="1626"/>
                    <a:pt x="203" y="1558"/>
                  </a:cubicBezTo>
                  <a:cubicBezTo>
                    <a:pt x="237" y="1434"/>
                    <a:pt x="271" y="1298"/>
                    <a:pt x="305" y="1152"/>
                  </a:cubicBezTo>
                  <a:cubicBezTo>
                    <a:pt x="350" y="994"/>
                    <a:pt x="384" y="858"/>
                    <a:pt x="418" y="723"/>
                  </a:cubicBezTo>
                  <a:cubicBezTo>
                    <a:pt x="451" y="588"/>
                    <a:pt x="474" y="463"/>
                    <a:pt x="497" y="362"/>
                  </a:cubicBezTo>
                  <a:cubicBezTo>
                    <a:pt x="553" y="136"/>
                    <a:pt x="575" y="1"/>
                    <a:pt x="576"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5" name="Google Shape;515;p2"/>
            <p:cNvSpPr/>
            <p:nvPr/>
          </p:nvSpPr>
          <p:spPr>
            <a:xfrm>
              <a:off x="1945125" y="4024475"/>
              <a:ext cx="172950" cy="99700"/>
            </a:xfrm>
            <a:custGeom>
              <a:avLst/>
              <a:gdLst/>
              <a:ahLst/>
              <a:cxnLst/>
              <a:rect l="l" t="t" r="r" b="b"/>
              <a:pathLst>
                <a:path w="6918" h="3988" extrusionOk="0">
                  <a:moveTo>
                    <a:pt x="4373" y="1"/>
                  </a:moveTo>
                  <a:cubicBezTo>
                    <a:pt x="4301" y="1"/>
                    <a:pt x="4228" y="3"/>
                    <a:pt x="4153" y="9"/>
                  </a:cubicBezTo>
                  <a:cubicBezTo>
                    <a:pt x="3239" y="88"/>
                    <a:pt x="2754" y="189"/>
                    <a:pt x="1987" y="674"/>
                  </a:cubicBezTo>
                  <a:cubicBezTo>
                    <a:pt x="1547" y="968"/>
                    <a:pt x="475" y="1611"/>
                    <a:pt x="68" y="2243"/>
                  </a:cubicBezTo>
                  <a:cubicBezTo>
                    <a:pt x="46" y="2322"/>
                    <a:pt x="12" y="2412"/>
                    <a:pt x="1" y="2491"/>
                  </a:cubicBezTo>
                  <a:cubicBezTo>
                    <a:pt x="1028" y="2548"/>
                    <a:pt x="1265" y="2717"/>
                    <a:pt x="2156" y="3112"/>
                  </a:cubicBezTo>
                  <a:cubicBezTo>
                    <a:pt x="2449" y="3247"/>
                    <a:pt x="2968" y="3699"/>
                    <a:pt x="3251" y="3800"/>
                  </a:cubicBezTo>
                  <a:cubicBezTo>
                    <a:pt x="3544" y="3913"/>
                    <a:pt x="3702" y="3924"/>
                    <a:pt x="4007" y="3969"/>
                  </a:cubicBezTo>
                  <a:cubicBezTo>
                    <a:pt x="4087" y="3982"/>
                    <a:pt x="4168" y="3988"/>
                    <a:pt x="4249" y="3988"/>
                  </a:cubicBezTo>
                  <a:cubicBezTo>
                    <a:pt x="5202" y="3988"/>
                    <a:pt x="6112" y="3163"/>
                    <a:pt x="6591" y="2435"/>
                  </a:cubicBezTo>
                  <a:cubicBezTo>
                    <a:pt x="6726" y="2243"/>
                    <a:pt x="6839" y="2040"/>
                    <a:pt x="6918" y="1814"/>
                  </a:cubicBezTo>
                  <a:cubicBezTo>
                    <a:pt x="6352" y="832"/>
                    <a:pt x="5634" y="1"/>
                    <a:pt x="4373"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6" name="Google Shape;516;p2"/>
            <p:cNvSpPr/>
            <p:nvPr/>
          </p:nvSpPr>
          <p:spPr>
            <a:xfrm>
              <a:off x="1935250" y="4094075"/>
              <a:ext cx="2850" cy="2275"/>
            </a:xfrm>
            <a:custGeom>
              <a:avLst/>
              <a:gdLst/>
              <a:ahLst/>
              <a:cxnLst/>
              <a:rect l="l" t="t" r="r" b="b"/>
              <a:pathLst>
                <a:path w="114" h="91" extrusionOk="0">
                  <a:moveTo>
                    <a:pt x="114" y="1"/>
                  </a:moveTo>
                  <a:lnTo>
                    <a:pt x="1" y="68"/>
                  </a:lnTo>
                  <a:lnTo>
                    <a:pt x="114" y="91"/>
                  </a:lnTo>
                  <a:cubicBezTo>
                    <a:pt x="114" y="57"/>
                    <a:pt x="114" y="23"/>
                    <a:pt x="114"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7" name="Google Shape;517;p2"/>
            <p:cNvSpPr/>
            <p:nvPr/>
          </p:nvSpPr>
          <p:spPr>
            <a:xfrm>
              <a:off x="1945125" y="4032350"/>
              <a:ext cx="108350" cy="78050"/>
            </a:xfrm>
            <a:custGeom>
              <a:avLst/>
              <a:gdLst/>
              <a:ahLst/>
              <a:cxnLst/>
              <a:rect l="l" t="t" r="r" b="b"/>
              <a:pathLst>
                <a:path w="4334" h="3122" extrusionOk="0">
                  <a:moveTo>
                    <a:pt x="2968" y="1"/>
                  </a:moveTo>
                  <a:cubicBezTo>
                    <a:pt x="2848" y="1"/>
                    <a:pt x="2727" y="11"/>
                    <a:pt x="2607" y="32"/>
                  </a:cubicBezTo>
                  <a:cubicBezTo>
                    <a:pt x="2393" y="122"/>
                    <a:pt x="2190" y="235"/>
                    <a:pt x="1987" y="359"/>
                  </a:cubicBezTo>
                  <a:cubicBezTo>
                    <a:pt x="1547" y="653"/>
                    <a:pt x="475" y="1296"/>
                    <a:pt x="68" y="1928"/>
                  </a:cubicBezTo>
                  <a:cubicBezTo>
                    <a:pt x="46" y="2007"/>
                    <a:pt x="12" y="2097"/>
                    <a:pt x="1" y="2176"/>
                  </a:cubicBezTo>
                  <a:cubicBezTo>
                    <a:pt x="1028" y="2233"/>
                    <a:pt x="1265" y="2402"/>
                    <a:pt x="2156" y="2797"/>
                  </a:cubicBezTo>
                  <a:cubicBezTo>
                    <a:pt x="2314" y="2876"/>
                    <a:pt x="2472" y="2977"/>
                    <a:pt x="2619" y="3090"/>
                  </a:cubicBezTo>
                  <a:cubicBezTo>
                    <a:pt x="2690" y="3111"/>
                    <a:pt x="2765" y="3122"/>
                    <a:pt x="2842" y="3122"/>
                  </a:cubicBezTo>
                  <a:cubicBezTo>
                    <a:pt x="2937" y="3122"/>
                    <a:pt x="3033" y="3105"/>
                    <a:pt x="3126" y="3068"/>
                  </a:cubicBezTo>
                  <a:cubicBezTo>
                    <a:pt x="3420" y="2910"/>
                    <a:pt x="3194" y="2661"/>
                    <a:pt x="3070" y="2436"/>
                  </a:cubicBezTo>
                  <a:cubicBezTo>
                    <a:pt x="3080" y="2435"/>
                    <a:pt x="3091" y="2435"/>
                    <a:pt x="3102" y="2435"/>
                  </a:cubicBezTo>
                  <a:cubicBezTo>
                    <a:pt x="3243" y="2435"/>
                    <a:pt x="3452" y="2467"/>
                    <a:pt x="3651" y="2467"/>
                  </a:cubicBezTo>
                  <a:cubicBezTo>
                    <a:pt x="3866" y="2467"/>
                    <a:pt x="4069" y="2430"/>
                    <a:pt x="4165" y="2278"/>
                  </a:cubicBezTo>
                  <a:cubicBezTo>
                    <a:pt x="4334" y="1984"/>
                    <a:pt x="3883" y="1725"/>
                    <a:pt x="3713" y="1578"/>
                  </a:cubicBezTo>
                  <a:cubicBezTo>
                    <a:pt x="3826" y="1431"/>
                    <a:pt x="4266" y="1172"/>
                    <a:pt x="4255" y="935"/>
                  </a:cubicBezTo>
                  <a:cubicBezTo>
                    <a:pt x="4232" y="642"/>
                    <a:pt x="3894" y="743"/>
                    <a:pt x="3668" y="698"/>
                  </a:cubicBezTo>
                  <a:cubicBezTo>
                    <a:pt x="3928" y="427"/>
                    <a:pt x="3962" y="190"/>
                    <a:pt x="3555" y="77"/>
                  </a:cubicBezTo>
                  <a:cubicBezTo>
                    <a:pt x="3366" y="28"/>
                    <a:pt x="3167" y="1"/>
                    <a:pt x="2968"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8" name="Google Shape;518;p2"/>
            <p:cNvSpPr/>
            <p:nvPr/>
          </p:nvSpPr>
          <p:spPr>
            <a:xfrm>
              <a:off x="1946825" y="3999750"/>
              <a:ext cx="182550" cy="80800"/>
            </a:xfrm>
            <a:custGeom>
              <a:avLst/>
              <a:gdLst/>
              <a:ahLst/>
              <a:cxnLst/>
              <a:rect l="l" t="t" r="r" b="b"/>
              <a:pathLst>
                <a:path w="7302" h="3232" extrusionOk="0">
                  <a:moveTo>
                    <a:pt x="4154" y="1"/>
                  </a:moveTo>
                  <a:cubicBezTo>
                    <a:pt x="3236" y="1"/>
                    <a:pt x="2445" y="445"/>
                    <a:pt x="1501" y="1269"/>
                  </a:cubicBezTo>
                  <a:cubicBezTo>
                    <a:pt x="1377" y="1359"/>
                    <a:pt x="384" y="2126"/>
                    <a:pt x="0" y="3232"/>
                  </a:cubicBezTo>
                  <a:cubicBezTo>
                    <a:pt x="407" y="2600"/>
                    <a:pt x="1479" y="1957"/>
                    <a:pt x="1919" y="1663"/>
                  </a:cubicBezTo>
                  <a:cubicBezTo>
                    <a:pt x="2686" y="1178"/>
                    <a:pt x="3171" y="1077"/>
                    <a:pt x="4085" y="998"/>
                  </a:cubicBezTo>
                  <a:cubicBezTo>
                    <a:pt x="4160" y="992"/>
                    <a:pt x="4233" y="990"/>
                    <a:pt x="4305" y="990"/>
                  </a:cubicBezTo>
                  <a:cubicBezTo>
                    <a:pt x="5566" y="990"/>
                    <a:pt x="6284" y="1821"/>
                    <a:pt x="6850" y="2803"/>
                  </a:cubicBezTo>
                  <a:cubicBezTo>
                    <a:pt x="7301" y="1675"/>
                    <a:pt x="6737" y="693"/>
                    <a:pt x="5372" y="230"/>
                  </a:cubicBezTo>
                  <a:cubicBezTo>
                    <a:pt x="4931" y="76"/>
                    <a:pt x="4532" y="1"/>
                    <a:pt x="415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9" name="Google Shape;519;p2"/>
            <p:cNvSpPr/>
            <p:nvPr/>
          </p:nvSpPr>
          <p:spPr>
            <a:xfrm>
              <a:off x="1956125" y="4050975"/>
              <a:ext cx="80150" cy="28175"/>
            </a:xfrm>
            <a:custGeom>
              <a:avLst/>
              <a:gdLst/>
              <a:ahLst/>
              <a:cxnLst/>
              <a:rect l="l" t="t" r="r" b="b"/>
              <a:pathLst>
                <a:path w="3206" h="1127" extrusionOk="0">
                  <a:moveTo>
                    <a:pt x="2777" y="1"/>
                  </a:moveTo>
                  <a:cubicBezTo>
                    <a:pt x="2740" y="1"/>
                    <a:pt x="2703" y="4"/>
                    <a:pt x="2664" y="9"/>
                  </a:cubicBezTo>
                  <a:lnTo>
                    <a:pt x="2404" y="32"/>
                  </a:lnTo>
                  <a:cubicBezTo>
                    <a:pt x="2303" y="32"/>
                    <a:pt x="2201" y="55"/>
                    <a:pt x="2111" y="77"/>
                  </a:cubicBezTo>
                  <a:cubicBezTo>
                    <a:pt x="2009" y="88"/>
                    <a:pt x="1908" y="111"/>
                    <a:pt x="1806" y="145"/>
                  </a:cubicBezTo>
                  <a:lnTo>
                    <a:pt x="1490" y="235"/>
                  </a:lnTo>
                  <a:lnTo>
                    <a:pt x="1186" y="359"/>
                  </a:lnTo>
                  <a:cubicBezTo>
                    <a:pt x="1084" y="404"/>
                    <a:pt x="994" y="461"/>
                    <a:pt x="904" y="506"/>
                  </a:cubicBezTo>
                  <a:cubicBezTo>
                    <a:pt x="813" y="551"/>
                    <a:pt x="723" y="596"/>
                    <a:pt x="644" y="641"/>
                  </a:cubicBezTo>
                  <a:lnTo>
                    <a:pt x="430" y="788"/>
                  </a:lnTo>
                  <a:cubicBezTo>
                    <a:pt x="362" y="822"/>
                    <a:pt x="306" y="867"/>
                    <a:pt x="249" y="912"/>
                  </a:cubicBezTo>
                  <a:lnTo>
                    <a:pt x="114" y="1025"/>
                  </a:lnTo>
                  <a:cubicBezTo>
                    <a:pt x="46" y="1081"/>
                    <a:pt x="1" y="1127"/>
                    <a:pt x="1" y="1127"/>
                  </a:cubicBezTo>
                  <a:lnTo>
                    <a:pt x="125" y="1059"/>
                  </a:lnTo>
                  <a:cubicBezTo>
                    <a:pt x="215" y="1014"/>
                    <a:pt x="328" y="935"/>
                    <a:pt x="475" y="867"/>
                  </a:cubicBezTo>
                  <a:cubicBezTo>
                    <a:pt x="542" y="833"/>
                    <a:pt x="621" y="788"/>
                    <a:pt x="700" y="754"/>
                  </a:cubicBezTo>
                  <a:cubicBezTo>
                    <a:pt x="791" y="709"/>
                    <a:pt x="881" y="675"/>
                    <a:pt x="960" y="630"/>
                  </a:cubicBezTo>
                  <a:cubicBezTo>
                    <a:pt x="1062" y="585"/>
                    <a:pt x="1152" y="540"/>
                    <a:pt x="1242" y="506"/>
                  </a:cubicBezTo>
                  <a:cubicBezTo>
                    <a:pt x="1344" y="472"/>
                    <a:pt x="1445" y="427"/>
                    <a:pt x="1535" y="393"/>
                  </a:cubicBezTo>
                  <a:lnTo>
                    <a:pt x="1840" y="292"/>
                  </a:lnTo>
                  <a:cubicBezTo>
                    <a:pt x="1942" y="258"/>
                    <a:pt x="2032" y="235"/>
                    <a:pt x="2134" y="213"/>
                  </a:cubicBezTo>
                  <a:cubicBezTo>
                    <a:pt x="2235" y="190"/>
                    <a:pt x="2325" y="156"/>
                    <a:pt x="2416" y="145"/>
                  </a:cubicBezTo>
                  <a:lnTo>
                    <a:pt x="2675" y="100"/>
                  </a:lnTo>
                  <a:cubicBezTo>
                    <a:pt x="2833" y="66"/>
                    <a:pt x="2969" y="66"/>
                    <a:pt x="3059" y="43"/>
                  </a:cubicBezTo>
                  <a:lnTo>
                    <a:pt x="3206" y="32"/>
                  </a:lnTo>
                  <a:cubicBezTo>
                    <a:pt x="3206" y="32"/>
                    <a:pt x="3149" y="21"/>
                    <a:pt x="3059" y="21"/>
                  </a:cubicBezTo>
                  <a:cubicBezTo>
                    <a:pt x="3014" y="9"/>
                    <a:pt x="2957" y="9"/>
                    <a:pt x="2890" y="9"/>
                  </a:cubicBezTo>
                  <a:cubicBezTo>
                    <a:pt x="2850" y="4"/>
                    <a:pt x="2813" y="1"/>
                    <a:pt x="2777"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20" name="Google Shape;520;p2"/>
            <p:cNvSpPr/>
            <p:nvPr/>
          </p:nvSpPr>
          <p:spPr>
            <a:xfrm>
              <a:off x="1947675" y="4066425"/>
              <a:ext cx="108925" cy="16950"/>
            </a:xfrm>
            <a:custGeom>
              <a:avLst/>
              <a:gdLst/>
              <a:ahLst/>
              <a:cxnLst/>
              <a:rect l="l" t="t" r="r" b="b"/>
              <a:pathLst>
                <a:path w="4357" h="678" extrusionOk="0">
                  <a:moveTo>
                    <a:pt x="2562" y="1"/>
                  </a:moveTo>
                  <a:cubicBezTo>
                    <a:pt x="2415" y="1"/>
                    <a:pt x="2268" y="12"/>
                    <a:pt x="2133" y="35"/>
                  </a:cubicBezTo>
                  <a:cubicBezTo>
                    <a:pt x="1998" y="57"/>
                    <a:pt x="1862" y="68"/>
                    <a:pt x="1727" y="91"/>
                  </a:cubicBezTo>
                  <a:cubicBezTo>
                    <a:pt x="1580" y="114"/>
                    <a:pt x="1456" y="159"/>
                    <a:pt x="1321" y="181"/>
                  </a:cubicBezTo>
                  <a:cubicBezTo>
                    <a:pt x="1196" y="215"/>
                    <a:pt x="1072" y="249"/>
                    <a:pt x="959" y="283"/>
                  </a:cubicBezTo>
                  <a:cubicBezTo>
                    <a:pt x="847" y="328"/>
                    <a:pt x="734" y="362"/>
                    <a:pt x="632" y="396"/>
                  </a:cubicBezTo>
                  <a:cubicBezTo>
                    <a:pt x="542" y="418"/>
                    <a:pt x="452" y="463"/>
                    <a:pt x="373" y="497"/>
                  </a:cubicBezTo>
                  <a:cubicBezTo>
                    <a:pt x="294" y="531"/>
                    <a:pt x="226" y="565"/>
                    <a:pt x="170" y="599"/>
                  </a:cubicBezTo>
                  <a:cubicBezTo>
                    <a:pt x="57" y="644"/>
                    <a:pt x="0" y="678"/>
                    <a:pt x="0" y="678"/>
                  </a:cubicBezTo>
                  <a:lnTo>
                    <a:pt x="181" y="633"/>
                  </a:lnTo>
                  <a:cubicBezTo>
                    <a:pt x="294" y="588"/>
                    <a:pt x="463" y="542"/>
                    <a:pt x="666" y="486"/>
                  </a:cubicBezTo>
                  <a:cubicBezTo>
                    <a:pt x="869" y="430"/>
                    <a:pt x="1106" y="384"/>
                    <a:pt x="1354" y="328"/>
                  </a:cubicBezTo>
                  <a:cubicBezTo>
                    <a:pt x="1490" y="305"/>
                    <a:pt x="1614" y="283"/>
                    <a:pt x="1749" y="260"/>
                  </a:cubicBezTo>
                  <a:cubicBezTo>
                    <a:pt x="1885" y="238"/>
                    <a:pt x="2020" y="215"/>
                    <a:pt x="2156" y="204"/>
                  </a:cubicBezTo>
                  <a:cubicBezTo>
                    <a:pt x="2291" y="193"/>
                    <a:pt x="2438" y="170"/>
                    <a:pt x="2573" y="159"/>
                  </a:cubicBezTo>
                  <a:cubicBezTo>
                    <a:pt x="2709" y="159"/>
                    <a:pt x="2833" y="147"/>
                    <a:pt x="2968" y="147"/>
                  </a:cubicBezTo>
                  <a:lnTo>
                    <a:pt x="3340" y="147"/>
                  </a:lnTo>
                  <a:cubicBezTo>
                    <a:pt x="3453" y="159"/>
                    <a:pt x="3566" y="159"/>
                    <a:pt x="3668" y="170"/>
                  </a:cubicBezTo>
                  <a:cubicBezTo>
                    <a:pt x="3781" y="181"/>
                    <a:pt x="3882" y="193"/>
                    <a:pt x="3950" y="204"/>
                  </a:cubicBezTo>
                  <a:cubicBezTo>
                    <a:pt x="4029" y="215"/>
                    <a:pt x="4108" y="226"/>
                    <a:pt x="4175" y="249"/>
                  </a:cubicBezTo>
                  <a:lnTo>
                    <a:pt x="4356" y="294"/>
                  </a:lnTo>
                  <a:cubicBezTo>
                    <a:pt x="4356" y="294"/>
                    <a:pt x="4288" y="260"/>
                    <a:pt x="4175" y="215"/>
                  </a:cubicBezTo>
                  <a:cubicBezTo>
                    <a:pt x="4108" y="181"/>
                    <a:pt x="4040" y="159"/>
                    <a:pt x="3961" y="147"/>
                  </a:cubicBezTo>
                  <a:cubicBezTo>
                    <a:pt x="3871" y="114"/>
                    <a:pt x="3781" y="91"/>
                    <a:pt x="3679" y="80"/>
                  </a:cubicBezTo>
                  <a:cubicBezTo>
                    <a:pt x="3577" y="46"/>
                    <a:pt x="3465" y="35"/>
                    <a:pt x="3352" y="23"/>
                  </a:cubicBezTo>
                  <a:cubicBezTo>
                    <a:pt x="3228" y="12"/>
                    <a:pt x="3092" y="1"/>
                    <a:pt x="2968"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21" name="Google Shape;521;p2"/>
            <p:cNvSpPr/>
            <p:nvPr/>
          </p:nvSpPr>
          <p:spPr>
            <a:xfrm>
              <a:off x="1947950" y="4077725"/>
              <a:ext cx="77600" cy="6500"/>
            </a:xfrm>
            <a:custGeom>
              <a:avLst/>
              <a:gdLst/>
              <a:ahLst/>
              <a:cxnLst/>
              <a:rect l="l" t="t" r="r" b="b"/>
              <a:pathLst>
                <a:path w="3104" h="260" extrusionOk="0">
                  <a:moveTo>
                    <a:pt x="1558" y="0"/>
                  </a:moveTo>
                  <a:lnTo>
                    <a:pt x="1253" y="23"/>
                  </a:lnTo>
                  <a:cubicBezTo>
                    <a:pt x="1163" y="23"/>
                    <a:pt x="1073" y="34"/>
                    <a:pt x="971" y="45"/>
                  </a:cubicBezTo>
                  <a:cubicBezTo>
                    <a:pt x="790" y="68"/>
                    <a:pt x="621" y="102"/>
                    <a:pt x="475" y="136"/>
                  </a:cubicBezTo>
                  <a:cubicBezTo>
                    <a:pt x="328" y="158"/>
                    <a:pt x="215" y="203"/>
                    <a:pt x="125" y="226"/>
                  </a:cubicBezTo>
                  <a:cubicBezTo>
                    <a:pt x="80" y="237"/>
                    <a:pt x="46" y="248"/>
                    <a:pt x="1" y="260"/>
                  </a:cubicBezTo>
                  <a:lnTo>
                    <a:pt x="136" y="248"/>
                  </a:lnTo>
                  <a:lnTo>
                    <a:pt x="294" y="237"/>
                  </a:lnTo>
                  <a:cubicBezTo>
                    <a:pt x="350" y="226"/>
                    <a:pt x="418" y="226"/>
                    <a:pt x="486" y="215"/>
                  </a:cubicBezTo>
                  <a:cubicBezTo>
                    <a:pt x="565" y="215"/>
                    <a:pt x="644" y="203"/>
                    <a:pt x="723" y="203"/>
                  </a:cubicBezTo>
                  <a:cubicBezTo>
                    <a:pt x="813" y="192"/>
                    <a:pt x="903" y="192"/>
                    <a:pt x="994" y="192"/>
                  </a:cubicBezTo>
                  <a:cubicBezTo>
                    <a:pt x="1174" y="169"/>
                    <a:pt x="1366" y="169"/>
                    <a:pt x="1558" y="158"/>
                  </a:cubicBezTo>
                  <a:lnTo>
                    <a:pt x="1851" y="158"/>
                  </a:lnTo>
                  <a:cubicBezTo>
                    <a:pt x="1896" y="152"/>
                    <a:pt x="1944" y="150"/>
                    <a:pt x="1992" y="150"/>
                  </a:cubicBezTo>
                  <a:cubicBezTo>
                    <a:pt x="2040" y="150"/>
                    <a:pt x="2088" y="152"/>
                    <a:pt x="2133" y="158"/>
                  </a:cubicBezTo>
                  <a:lnTo>
                    <a:pt x="2393" y="158"/>
                  </a:lnTo>
                  <a:lnTo>
                    <a:pt x="2619" y="169"/>
                  </a:lnTo>
                  <a:cubicBezTo>
                    <a:pt x="2658" y="175"/>
                    <a:pt x="2695" y="175"/>
                    <a:pt x="2729" y="175"/>
                  </a:cubicBezTo>
                  <a:cubicBezTo>
                    <a:pt x="2762" y="175"/>
                    <a:pt x="2793" y="175"/>
                    <a:pt x="2822" y="181"/>
                  </a:cubicBezTo>
                  <a:lnTo>
                    <a:pt x="2980" y="203"/>
                  </a:lnTo>
                  <a:lnTo>
                    <a:pt x="3104" y="215"/>
                  </a:lnTo>
                  <a:cubicBezTo>
                    <a:pt x="3104" y="215"/>
                    <a:pt x="3059" y="203"/>
                    <a:pt x="2980" y="169"/>
                  </a:cubicBezTo>
                  <a:lnTo>
                    <a:pt x="2833" y="124"/>
                  </a:lnTo>
                  <a:cubicBezTo>
                    <a:pt x="2765" y="102"/>
                    <a:pt x="2698" y="90"/>
                    <a:pt x="2630" y="79"/>
                  </a:cubicBezTo>
                  <a:cubicBezTo>
                    <a:pt x="2562" y="57"/>
                    <a:pt x="2483" y="45"/>
                    <a:pt x="2393" y="34"/>
                  </a:cubicBezTo>
                  <a:cubicBezTo>
                    <a:pt x="2314" y="23"/>
                    <a:pt x="2224" y="23"/>
                    <a:pt x="2133" y="11"/>
                  </a:cubicBezTo>
                  <a:cubicBezTo>
                    <a:pt x="2043" y="0"/>
                    <a:pt x="1941" y="0"/>
                    <a:pt x="185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22" name="Google Shape;522;p2"/>
            <p:cNvSpPr/>
            <p:nvPr/>
          </p:nvSpPr>
          <p:spPr>
            <a:xfrm>
              <a:off x="1947950" y="4083250"/>
              <a:ext cx="62375" cy="10300"/>
            </a:xfrm>
            <a:custGeom>
              <a:avLst/>
              <a:gdLst/>
              <a:ahLst/>
              <a:cxnLst/>
              <a:rect l="l" t="t" r="r" b="b"/>
              <a:pathLst>
                <a:path w="2495" h="412" extrusionOk="0">
                  <a:moveTo>
                    <a:pt x="316" y="0"/>
                  </a:moveTo>
                  <a:cubicBezTo>
                    <a:pt x="246" y="0"/>
                    <a:pt x="180" y="11"/>
                    <a:pt x="113" y="27"/>
                  </a:cubicBezTo>
                  <a:lnTo>
                    <a:pt x="1" y="39"/>
                  </a:lnTo>
                  <a:lnTo>
                    <a:pt x="102" y="50"/>
                  </a:lnTo>
                  <a:lnTo>
                    <a:pt x="238" y="61"/>
                  </a:lnTo>
                  <a:cubicBezTo>
                    <a:pt x="283" y="72"/>
                    <a:pt x="339" y="84"/>
                    <a:pt x="396" y="95"/>
                  </a:cubicBezTo>
                  <a:cubicBezTo>
                    <a:pt x="508" y="106"/>
                    <a:pt x="644" y="129"/>
                    <a:pt x="790" y="151"/>
                  </a:cubicBezTo>
                  <a:lnTo>
                    <a:pt x="1242" y="230"/>
                  </a:lnTo>
                  <a:cubicBezTo>
                    <a:pt x="1400" y="253"/>
                    <a:pt x="1558" y="287"/>
                    <a:pt x="1705" y="298"/>
                  </a:cubicBezTo>
                  <a:cubicBezTo>
                    <a:pt x="1851" y="321"/>
                    <a:pt x="1987" y="343"/>
                    <a:pt x="2099" y="366"/>
                  </a:cubicBezTo>
                  <a:cubicBezTo>
                    <a:pt x="2224" y="377"/>
                    <a:pt x="2314" y="388"/>
                    <a:pt x="2382" y="400"/>
                  </a:cubicBezTo>
                  <a:cubicBezTo>
                    <a:pt x="2427" y="411"/>
                    <a:pt x="2461" y="411"/>
                    <a:pt x="2494" y="411"/>
                  </a:cubicBezTo>
                  <a:lnTo>
                    <a:pt x="2393" y="366"/>
                  </a:lnTo>
                  <a:cubicBezTo>
                    <a:pt x="2303" y="332"/>
                    <a:pt x="2212" y="298"/>
                    <a:pt x="2122" y="276"/>
                  </a:cubicBezTo>
                  <a:cubicBezTo>
                    <a:pt x="2009" y="230"/>
                    <a:pt x="1874" y="197"/>
                    <a:pt x="1727" y="163"/>
                  </a:cubicBezTo>
                  <a:cubicBezTo>
                    <a:pt x="1580" y="118"/>
                    <a:pt x="1422" y="84"/>
                    <a:pt x="1264" y="72"/>
                  </a:cubicBezTo>
                  <a:cubicBezTo>
                    <a:pt x="1106" y="50"/>
                    <a:pt x="948" y="27"/>
                    <a:pt x="802" y="16"/>
                  </a:cubicBezTo>
                  <a:cubicBezTo>
                    <a:pt x="734" y="5"/>
                    <a:pt x="655" y="5"/>
                    <a:pt x="587" y="5"/>
                  </a:cubicBezTo>
                  <a:lnTo>
                    <a:pt x="396" y="5"/>
                  </a:lnTo>
                  <a:cubicBezTo>
                    <a:pt x="368" y="2"/>
                    <a:pt x="342" y="0"/>
                    <a:pt x="316"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23" name="Google Shape;523;p2"/>
            <p:cNvSpPr/>
            <p:nvPr/>
          </p:nvSpPr>
          <p:spPr>
            <a:xfrm>
              <a:off x="1042950" y="3849200"/>
              <a:ext cx="17525" cy="47150"/>
            </a:xfrm>
            <a:custGeom>
              <a:avLst/>
              <a:gdLst/>
              <a:ahLst/>
              <a:cxnLst/>
              <a:rect l="l" t="t" r="r" b="b"/>
              <a:pathLst>
                <a:path w="701" h="1886" extrusionOk="0">
                  <a:moveTo>
                    <a:pt x="351" y="1"/>
                  </a:moveTo>
                  <a:cubicBezTo>
                    <a:pt x="159" y="1"/>
                    <a:pt x="1" y="418"/>
                    <a:pt x="1" y="949"/>
                  </a:cubicBezTo>
                  <a:cubicBezTo>
                    <a:pt x="1" y="1468"/>
                    <a:pt x="159" y="1885"/>
                    <a:pt x="351" y="1885"/>
                  </a:cubicBezTo>
                  <a:cubicBezTo>
                    <a:pt x="542" y="1885"/>
                    <a:pt x="700" y="1457"/>
                    <a:pt x="700" y="949"/>
                  </a:cubicBezTo>
                  <a:cubicBezTo>
                    <a:pt x="700" y="430"/>
                    <a:pt x="542" y="1"/>
                    <a:pt x="35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24" name="Google Shape;524;p2"/>
            <p:cNvSpPr/>
            <p:nvPr/>
          </p:nvSpPr>
          <p:spPr>
            <a:xfrm>
              <a:off x="1008250" y="3794775"/>
              <a:ext cx="17525" cy="47125"/>
            </a:xfrm>
            <a:custGeom>
              <a:avLst/>
              <a:gdLst/>
              <a:ahLst/>
              <a:cxnLst/>
              <a:rect l="l" t="t" r="r" b="b"/>
              <a:pathLst>
                <a:path w="701" h="1885" extrusionOk="0">
                  <a:moveTo>
                    <a:pt x="351" y="0"/>
                  </a:moveTo>
                  <a:cubicBezTo>
                    <a:pt x="159" y="0"/>
                    <a:pt x="1" y="418"/>
                    <a:pt x="1" y="948"/>
                  </a:cubicBezTo>
                  <a:cubicBezTo>
                    <a:pt x="1" y="1467"/>
                    <a:pt x="159" y="1885"/>
                    <a:pt x="351" y="1885"/>
                  </a:cubicBezTo>
                  <a:cubicBezTo>
                    <a:pt x="543" y="1885"/>
                    <a:pt x="701" y="1456"/>
                    <a:pt x="701" y="948"/>
                  </a:cubicBezTo>
                  <a:cubicBezTo>
                    <a:pt x="701" y="429"/>
                    <a:pt x="543" y="0"/>
                    <a:pt x="351"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25" name="Google Shape;525;p2"/>
            <p:cNvSpPr/>
            <p:nvPr/>
          </p:nvSpPr>
          <p:spPr>
            <a:xfrm>
              <a:off x="994425" y="3866975"/>
              <a:ext cx="17525" cy="47150"/>
            </a:xfrm>
            <a:custGeom>
              <a:avLst/>
              <a:gdLst/>
              <a:ahLst/>
              <a:cxnLst/>
              <a:rect l="l" t="t" r="r" b="b"/>
              <a:pathLst>
                <a:path w="701" h="1886" extrusionOk="0">
                  <a:moveTo>
                    <a:pt x="351" y="1"/>
                  </a:moveTo>
                  <a:cubicBezTo>
                    <a:pt x="159" y="1"/>
                    <a:pt x="1" y="430"/>
                    <a:pt x="1" y="949"/>
                  </a:cubicBezTo>
                  <a:cubicBezTo>
                    <a:pt x="1" y="1468"/>
                    <a:pt x="159" y="1885"/>
                    <a:pt x="351" y="1885"/>
                  </a:cubicBezTo>
                  <a:cubicBezTo>
                    <a:pt x="543" y="1885"/>
                    <a:pt x="701" y="1468"/>
                    <a:pt x="701" y="949"/>
                  </a:cubicBezTo>
                  <a:cubicBezTo>
                    <a:pt x="701" y="430"/>
                    <a:pt x="543" y="1"/>
                    <a:pt x="35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26" name="Google Shape;526;p2"/>
            <p:cNvSpPr/>
            <p:nvPr/>
          </p:nvSpPr>
          <p:spPr>
            <a:xfrm>
              <a:off x="963125" y="3819300"/>
              <a:ext cx="17225" cy="47150"/>
            </a:xfrm>
            <a:custGeom>
              <a:avLst/>
              <a:gdLst/>
              <a:ahLst/>
              <a:cxnLst/>
              <a:rect l="l" t="t" r="r" b="b"/>
              <a:pathLst>
                <a:path w="689" h="1886" extrusionOk="0">
                  <a:moveTo>
                    <a:pt x="339" y="1"/>
                  </a:moveTo>
                  <a:cubicBezTo>
                    <a:pt x="147" y="1"/>
                    <a:pt x="0" y="418"/>
                    <a:pt x="0" y="937"/>
                  </a:cubicBezTo>
                  <a:cubicBezTo>
                    <a:pt x="0" y="1456"/>
                    <a:pt x="147" y="1885"/>
                    <a:pt x="339" y="1885"/>
                  </a:cubicBezTo>
                  <a:cubicBezTo>
                    <a:pt x="531" y="1885"/>
                    <a:pt x="689" y="1456"/>
                    <a:pt x="689" y="937"/>
                  </a:cubicBezTo>
                  <a:cubicBezTo>
                    <a:pt x="689" y="418"/>
                    <a:pt x="542" y="1"/>
                    <a:pt x="339"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27" name="Google Shape;527;p2"/>
            <p:cNvSpPr/>
            <p:nvPr/>
          </p:nvSpPr>
          <p:spPr>
            <a:xfrm>
              <a:off x="947600" y="3890675"/>
              <a:ext cx="17525" cy="47150"/>
            </a:xfrm>
            <a:custGeom>
              <a:avLst/>
              <a:gdLst/>
              <a:ahLst/>
              <a:cxnLst/>
              <a:rect l="l" t="t" r="r" b="b"/>
              <a:pathLst>
                <a:path w="701" h="1886" extrusionOk="0">
                  <a:moveTo>
                    <a:pt x="351" y="1"/>
                  </a:moveTo>
                  <a:cubicBezTo>
                    <a:pt x="159" y="1"/>
                    <a:pt x="1" y="418"/>
                    <a:pt x="1" y="937"/>
                  </a:cubicBezTo>
                  <a:cubicBezTo>
                    <a:pt x="1" y="1456"/>
                    <a:pt x="159" y="1885"/>
                    <a:pt x="351" y="1885"/>
                  </a:cubicBezTo>
                  <a:cubicBezTo>
                    <a:pt x="542" y="1885"/>
                    <a:pt x="700" y="1456"/>
                    <a:pt x="700" y="937"/>
                  </a:cubicBezTo>
                  <a:cubicBezTo>
                    <a:pt x="700" y="418"/>
                    <a:pt x="542" y="1"/>
                    <a:pt x="35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28" name="Google Shape;528;p2"/>
            <p:cNvSpPr/>
            <p:nvPr/>
          </p:nvSpPr>
          <p:spPr>
            <a:xfrm>
              <a:off x="971575" y="3753575"/>
              <a:ext cx="17525" cy="47150"/>
            </a:xfrm>
            <a:custGeom>
              <a:avLst/>
              <a:gdLst/>
              <a:ahLst/>
              <a:cxnLst/>
              <a:rect l="l" t="t" r="r" b="b"/>
              <a:pathLst>
                <a:path w="701" h="1886" extrusionOk="0">
                  <a:moveTo>
                    <a:pt x="351" y="1"/>
                  </a:moveTo>
                  <a:cubicBezTo>
                    <a:pt x="159" y="1"/>
                    <a:pt x="1" y="429"/>
                    <a:pt x="1" y="948"/>
                  </a:cubicBezTo>
                  <a:cubicBezTo>
                    <a:pt x="1" y="1468"/>
                    <a:pt x="159" y="1885"/>
                    <a:pt x="351" y="1885"/>
                  </a:cubicBezTo>
                  <a:cubicBezTo>
                    <a:pt x="543" y="1885"/>
                    <a:pt x="701" y="1468"/>
                    <a:pt x="701" y="948"/>
                  </a:cubicBezTo>
                  <a:cubicBezTo>
                    <a:pt x="701" y="429"/>
                    <a:pt x="543" y="1"/>
                    <a:pt x="35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29" name="Google Shape;529;p2"/>
            <p:cNvSpPr/>
            <p:nvPr/>
          </p:nvSpPr>
          <p:spPr>
            <a:xfrm>
              <a:off x="1117425" y="3867550"/>
              <a:ext cx="17525" cy="47125"/>
            </a:xfrm>
            <a:custGeom>
              <a:avLst/>
              <a:gdLst/>
              <a:ahLst/>
              <a:cxnLst/>
              <a:rect l="l" t="t" r="r" b="b"/>
              <a:pathLst>
                <a:path w="701" h="1885" extrusionOk="0">
                  <a:moveTo>
                    <a:pt x="351" y="0"/>
                  </a:moveTo>
                  <a:cubicBezTo>
                    <a:pt x="159" y="0"/>
                    <a:pt x="1" y="418"/>
                    <a:pt x="1" y="937"/>
                  </a:cubicBezTo>
                  <a:cubicBezTo>
                    <a:pt x="1" y="1467"/>
                    <a:pt x="159" y="1885"/>
                    <a:pt x="351" y="1885"/>
                  </a:cubicBezTo>
                  <a:cubicBezTo>
                    <a:pt x="543" y="1885"/>
                    <a:pt x="700" y="1456"/>
                    <a:pt x="700" y="937"/>
                  </a:cubicBezTo>
                  <a:cubicBezTo>
                    <a:pt x="700" y="418"/>
                    <a:pt x="543" y="0"/>
                    <a:pt x="351"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30" name="Google Shape;530;p2"/>
            <p:cNvSpPr/>
            <p:nvPr/>
          </p:nvSpPr>
          <p:spPr>
            <a:xfrm>
              <a:off x="1082725" y="3813100"/>
              <a:ext cx="17525" cy="47150"/>
            </a:xfrm>
            <a:custGeom>
              <a:avLst/>
              <a:gdLst/>
              <a:ahLst/>
              <a:cxnLst/>
              <a:rect l="l" t="t" r="r" b="b"/>
              <a:pathLst>
                <a:path w="701" h="1886" extrusionOk="0">
                  <a:moveTo>
                    <a:pt x="351" y="1"/>
                  </a:moveTo>
                  <a:cubicBezTo>
                    <a:pt x="159" y="1"/>
                    <a:pt x="1" y="418"/>
                    <a:pt x="1" y="937"/>
                  </a:cubicBezTo>
                  <a:cubicBezTo>
                    <a:pt x="1" y="1468"/>
                    <a:pt x="159" y="1885"/>
                    <a:pt x="351" y="1885"/>
                  </a:cubicBezTo>
                  <a:cubicBezTo>
                    <a:pt x="543" y="1885"/>
                    <a:pt x="701" y="1456"/>
                    <a:pt x="701" y="937"/>
                  </a:cubicBezTo>
                  <a:cubicBezTo>
                    <a:pt x="701" y="429"/>
                    <a:pt x="543" y="1"/>
                    <a:pt x="35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31" name="Google Shape;531;p2"/>
            <p:cNvSpPr/>
            <p:nvPr/>
          </p:nvSpPr>
          <p:spPr>
            <a:xfrm>
              <a:off x="1074000" y="3890675"/>
              <a:ext cx="17225" cy="47150"/>
            </a:xfrm>
            <a:custGeom>
              <a:avLst/>
              <a:gdLst/>
              <a:ahLst/>
              <a:cxnLst/>
              <a:rect l="l" t="t" r="r" b="b"/>
              <a:pathLst>
                <a:path w="689" h="1886" extrusionOk="0">
                  <a:moveTo>
                    <a:pt x="350" y="1"/>
                  </a:moveTo>
                  <a:cubicBezTo>
                    <a:pt x="158" y="1"/>
                    <a:pt x="0" y="418"/>
                    <a:pt x="0" y="937"/>
                  </a:cubicBezTo>
                  <a:cubicBezTo>
                    <a:pt x="0" y="1456"/>
                    <a:pt x="147" y="1885"/>
                    <a:pt x="350" y="1885"/>
                  </a:cubicBezTo>
                  <a:cubicBezTo>
                    <a:pt x="542" y="1885"/>
                    <a:pt x="688" y="1456"/>
                    <a:pt x="688" y="937"/>
                  </a:cubicBezTo>
                  <a:cubicBezTo>
                    <a:pt x="688" y="418"/>
                    <a:pt x="530" y="1"/>
                    <a:pt x="35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32" name="Google Shape;532;p2"/>
            <p:cNvSpPr/>
            <p:nvPr/>
          </p:nvSpPr>
          <p:spPr>
            <a:xfrm>
              <a:off x="547300" y="3996750"/>
              <a:ext cx="359700" cy="568175"/>
            </a:xfrm>
            <a:custGeom>
              <a:avLst/>
              <a:gdLst/>
              <a:ahLst/>
              <a:cxnLst/>
              <a:rect l="l" t="t" r="r" b="b"/>
              <a:pathLst>
                <a:path w="14388" h="22727" extrusionOk="0">
                  <a:moveTo>
                    <a:pt x="10190" y="1"/>
                  </a:moveTo>
                  <a:cubicBezTo>
                    <a:pt x="4762" y="4074"/>
                    <a:pt x="0" y="15302"/>
                    <a:pt x="4661" y="22727"/>
                  </a:cubicBezTo>
                  <a:cubicBezTo>
                    <a:pt x="12673" y="17615"/>
                    <a:pt x="14388" y="8294"/>
                    <a:pt x="10190" y="1"/>
                  </a:cubicBezTo>
                  <a:close/>
                </a:path>
              </a:pathLst>
            </a:custGeom>
            <a:solidFill>
              <a:srgbClr val="8EC7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33" name="Google Shape;533;p2"/>
            <p:cNvSpPr/>
            <p:nvPr/>
          </p:nvSpPr>
          <p:spPr>
            <a:xfrm>
              <a:off x="635025" y="4010850"/>
              <a:ext cx="193275" cy="664100"/>
            </a:xfrm>
            <a:custGeom>
              <a:avLst/>
              <a:gdLst/>
              <a:ahLst/>
              <a:cxnLst/>
              <a:rect l="l" t="t" r="r" b="b"/>
              <a:pathLst>
                <a:path w="7731" h="26564" extrusionOk="0">
                  <a:moveTo>
                    <a:pt x="6264" y="1"/>
                  </a:moveTo>
                  <a:cubicBezTo>
                    <a:pt x="6264" y="1"/>
                    <a:pt x="6196" y="430"/>
                    <a:pt x="6072" y="1163"/>
                  </a:cubicBezTo>
                  <a:cubicBezTo>
                    <a:pt x="6015" y="1524"/>
                    <a:pt x="5936" y="1975"/>
                    <a:pt x="5857" y="2483"/>
                  </a:cubicBezTo>
                  <a:cubicBezTo>
                    <a:pt x="5778" y="3002"/>
                    <a:pt x="5654" y="3578"/>
                    <a:pt x="5530" y="4198"/>
                  </a:cubicBezTo>
                  <a:cubicBezTo>
                    <a:pt x="5429" y="4706"/>
                    <a:pt x="5327" y="5248"/>
                    <a:pt x="5214" y="5812"/>
                  </a:cubicBezTo>
                  <a:cubicBezTo>
                    <a:pt x="4853" y="5225"/>
                    <a:pt x="4458" y="4661"/>
                    <a:pt x="4029" y="4131"/>
                  </a:cubicBezTo>
                  <a:lnTo>
                    <a:pt x="4029" y="4131"/>
                  </a:lnTo>
                  <a:cubicBezTo>
                    <a:pt x="4345" y="4876"/>
                    <a:pt x="4706" y="5609"/>
                    <a:pt x="5113" y="6309"/>
                  </a:cubicBezTo>
                  <a:cubicBezTo>
                    <a:pt x="4955" y="6997"/>
                    <a:pt x="4785" y="7719"/>
                    <a:pt x="4616" y="8475"/>
                  </a:cubicBezTo>
                  <a:cubicBezTo>
                    <a:pt x="4560" y="8746"/>
                    <a:pt x="4492" y="9017"/>
                    <a:pt x="4424" y="9299"/>
                  </a:cubicBezTo>
                  <a:lnTo>
                    <a:pt x="4289" y="9344"/>
                  </a:lnTo>
                  <a:cubicBezTo>
                    <a:pt x="3894" y="8509"/>
                    <a:pt x="3454" y="7685"/>
                    <a:pt x="2969" y="6895"/>
                  </a:cubicBezTo>
                  <a:lnTo>
                    <a:pt x="2969" y="6895"/>
                  </a:lnTo>
                  <a:cubicBezTo>
                    <a:pt x="3273" y="7832"/>
                    <a:pt x="3623" y="8746"/>
                    <a:pt x="4029" y="9637"/>
                  </a:cubicBezTo>
                  <a:cubicBezTo>
                    <a:pt x="4067" y="9703"/>
                    <a:pt x="4135" y="9745"/>
                    <a:pt x="4202" y="9745"/>
                  </a:cubicBezTo>
                  <a:cubicBezTo>
                    <a:pt x="4216" y="9745"/>
                    <a:pt x="4230" y="9743"/>
                    <a:pt x="4244" y="9739"/>
                  </a:cubicBezTo>
                  <a:cubicBezTo>
                    <a:pt x="4278" y="9739"/>
                    <a:pt x="4300" y="9716"/>
                    <a:pt x="4334" y="9705"/>
                  </a:cubicBezTo>
                  <a:lnTo>
                    <a:pt x="4334" y="9705"/>
                  </a:lnTo>
                  <a:cubicBezTo>
                    <a:pt x="4244" y="10089"/>
                    <a:pt x="4153" y="10484"/>
                    <a:pt x="4052" y="10867"/>
                  </a:cubicBezTo>
                  <a:lnTo>
                    <a:pt x="3691" y="12312"/>
                  </a:lnTo>
                  <a:cubicBezTo>
                    <a:pt x="3601" y="12131"/>
                    <a:pt x="3499" y="11962"/>
                    <a:pt x="3409" y="11781"/>
                  </a:cubicBezTo>
                  <a:cubicBezTo>
                    <a:pt x="3285" y="11522"/>
                    <a:pt x="3149" y="11274"/>
                    <a:pt x="3002" y="11025"/>
                  </a:cubicBezTo>
                  <a:cubicBezTo>
                    <a:pt x="2856" y="10766"/>
                    <a:pt x="2709" y="10518"/>
                    <a:pt x="2529" y="10292"/>
                  </a:cubicBezTo>
                  <a:cubicBezTo>
                    <a:pt x="2438" y="10168"/>
                    <a:pt x="2337" y="10066"/>
                    <a:pt x="2246" y="9953"/>
                  </a:cubicBezTo>
                  <a:cubicBezTo>
                    <a:pt x="2167" y="9841"/>
                    <a:pt x="2043" y="9762"/>
                    <a:pt x="1930" y="9671"/>
                  </a:cubicBezTo>
                  <a:lnTo>
                    <a:pt x="1930" y="9671"/>
                  </a:lnTo>
                  <a:lnTo>
                    <a:pt x="2190" y="10021"/>
                  </a:lnTo>
                  <a:cubicBezTo>
                    <a:pt x="2258" y="10134"/>
                    <a:pt x="2337" y="10258"/>
                    <a:pt x="2404" y="10382"/>
                  </a:cubicBezTo>
                  <a:cubicBezTo>
                    <a:pt x="2472" y="10495"/>
                    <a:pt x="2540" y="10630"/>
                    <a:pt x="2596" y="10755"/>
                  </a:cubicBezTo>
                  <a:lnTo>
                    <a:pt x="2777" y="11138"/>
                  </a:lnTo>
                  <a:cubicBezTo>
                    <a:pt x="2890" y="11409"/>
                    <a:pt x="3002" y="11669"/>
                    <a:pt x="3127" y="11928"/>
                  </a:cubicBezTo>
                  <a:cubicBezTo>
                    <a:pt x="3239" y="12199"/>
                    <a:pt x="3375" y="12458"/>
                    <a:pt x="3522" y="12707"/>
                  </a:cubicBezTo>
                  <a:cubicBezTo>
                    <a:pt x="3533" y="12729"/>
                    <a:pt x="3555" y="12752"/>
                    <a:pt x="3589" y="12774"/>
                  </a:cubicBezTo>
                  <a:cubicBezTo>
                    <a:pt x="3544" y="12966"/>
                    <a:pt x="3499" y="13147"/>
                    <a:pt x="3454" y="13339"/>
                  </a:cubicBezTo>
                  <a:cubicBezTo>
                    <a:pt x="3330" y="13790"/>
                    <a:pt x="3217" y="14241"/>
                    <a:pt x="3104" y="14681"/>
                  </a:cubicBezTo>
                  <a:cubicBezTo>
                    <a:pt x="2596" y="13948"/>
                    <a:pt x="2066" y="13226"/>
                    <a:pt x="1479" y="12549"/>
                  </a:cubicBezTo>
                  <a:lnTo>
                    <a:pt x="1479" y="12549"/>
                  </a:lnTo>
                  <a:cubicBezTo>
                    <a:pt x="1942" y="13440"/>
                    <a:pt x="2438" y="14298"/>
                    <a:pt x="2991" y="15144"/>
                  </a:cubicBezTo>
                  <a:cubicBezTo>
                    <a:pt x="2720" y="16182"/>
                    <a:pt x="2461" y="17209"/>
                    <a:pt x="2190" y="18191"/>
                  </a:cubicBezTo>
                  <a:cubicBezTo>
                    <a:pt x="2190" y="18202"/>
                    <a:pt x="2190" y="18213"/>
                    <a:pt x="2179" y="18236"/>
                  </a:cubicBezTo>
                  <a:cubicBezTo>
                    <a:pt x="2021" y="17796"/>
                    <a:pt x="1851" y="17367"/>
                    <a:pt x="1682" y="16938"/>
                  </a:cubicBezTo>
                  <a:cubicBezTo>
                    <a:pt x="1434" y="16442"/>
                    <a:pt x="1186" y="15945"/>
                    <a:pt x="904" y="15460"/>
                  </a:cubicBezTo>
                  <a:lnTo>
                    <a:pt x="904" y="15460"/>
                  </a:lnTo>
                  <a:cubicBezTo>
                    <a:pt x="1062" y="16002"/>
                    <a:pt x="1242" y="16532"/>
                    <a:pt x="1434" y="17051"/>
                  </a:cubicBezTo>
                  <a:cubicBezTo>
                    <a:pt x="1592" y="17581"/>
                    <a:pt x="1761" y="18101"/>
                    <a:pt x="1942" y="18620"/>
                  </a:cubicBezTo>
                  <a:lnTo>
                    <a:pt x="1942" y="18631"/>
                  </a:lnTo>
                  <a:cubicBezTo>
                    <a:pt x="1964" y="18676"/>
                    <a:pt x="1998" y="18710"/>
                    <a:pt x="2043" y="18732"/>
                  </a:cubicBezTo>
                  <a:cubicBezTo>
                    <a:pt x="1682" y="20075"/>
                    <a:pt x="1355" y="21328"/>
                    <a:pt x="1062" y="22422"/>
                  </a:cubicBezTo>
                  <a:cubicBezTo>
                    <a:pt x="418" y="24905"/>
                    <a:pt x="1" y="26564"/>
                    <a:pt x="1" y="26564"/>
                  </a:cubicBezTo>
                  <a:cubicBezTo>
                    <a:pt x="1" y="26564"/>
                    <a:pt x="531" y="24927"/>
                    <a:pt x="1265" y="22479"/>
                  </a:cubicBezTo>
                  <a:cubicBezTo>
                    <a:pt x="1592" y="21350"/>
                    <a:pt x="1987" y="20053"/>
                    <a:pt x="2382" y="18653"/>
                  </a:cubicBezTo>
                  <a:cubicBezTo>
                    <a:pt x="2912" y="18439"/>
                    <a:pt x="3454" y="18225"/>
                    <a:pt x="3984" y="17999"/>
                  </a:cubicBezTo>
                  <a:cubicBezTo>
                    <a:pt x="4278" y="17864"/>
                    <a:pt x="4582" y="17717"/>
                    <a:pt x="4876" y="17581"/>
                  </a:cubicBezTo>
                  <a:cubicBezTo>
                    <a:pt x="5158" y="17412"/>
                    <a:pt x="5440" y="17243"/>
                    <a:pt x="5722" y="17062"/>
                  </a:cubicBezTo>
                  <a:lnTo>
                    <a:pt x="5722" y="17062"/>
                  </a:lnTo>
                  <a:cubicBezTo>
                    <a:pt x="5406" y="17164"/>
                    <a:pt x="5101" y="17288"/>
                    <a:pt x="4797" y="17412"/>
                  </a:cubicBezTo>
                  <a:cubicBezTo>
                    <a:pt x="4503" y="17525"/>
                    <a:pt x="4187" y="17615"/>
                    <a:pt x="3883" y="17728"/>
                  </a:cubicBezTo>
                  <a:cubicBezTo>
                    <a:pt x="3420" y="17875"/>
                    <a:pt x="2957" y="18044"/>
                    <a:pt x="2506" y="18225"/>
                  </a:cubicBezTo>
                  <a:cubicBezTo>
                    <a:pt x="2754" y="17345"/>
                    <a:pt x="3002" y="16419"/>
                    <a:pt x="3251" y="15483"/>
                  </a:cubicBezTo>
                  <a:cubicBezTo>
                    <a:pt x="3273" y="15494"/>
                    <a:pt x="3299" y="15500"/>
                    <a:pt x="3324" y="15500"/>
                  </a:cubicBezTo>
                  <a:cubicBezTo>
                    <a:pt x="3349" y="15500"/>
                    <a:pt x="3375" y="15494"/>
                    <a:pt x="3397" y="15483"/>
                  </a:cubicBezTo>
                  <a:lnTo>
                    <a:pt x="4244" y="15076"/>
                  </a:lnTo>
                  <a:cubicBezTo>
                    <a:pt x="4503" y="14918"/>
                    <a:pt x="4774" y="14760"/>
                    <a:pt x="5034" y="14602"/>
                  </a:cubicBezTo>
                  <a:cubicBezTo>
                    <a:pt x="5293" y="14433"/>
                    <a:pt x="5541" y="14275"/>
                    <a:pt x="5801" y="14106"/>
                  </a:cubicBezTo>
                  <a:cubicBezTo>
                    <a:pt x="6049" y="13937"/>
                    <a:pt x="6331" y="13801"/>
                    <a:pt x="6580" y="13632"/>
                  </a:cubicBezTo>
                  <a:lnTo>
                    <a:pt x="6580" y="13632"/>
                  </a:lnTo>
                  <a:cubicBezTo>
                    <a:pt x="6297" y="13722"/>
                    <a:pt x="6004" y="13835"/>
                    <a:pt x="5711" y="13948"/>
                  </a:cubicBezTo>
                  <a:cubicBezTo>
                    <a:pt x="5417" y="14050"/>
                    <a:pt x="5158" y="14208"/>
                    <a:pt x="4887" y="14343"/>
                  </a:cubicBezTo>
                  <a:cubicBezTo>
                    <a:pt x="4616" y="14490"/>
                    <a:pt x="4345" y="14625"/>
                    <a:pt x="4074" y="14772"/>
                  </a:cubicBezTo>
                  <a:cubicBezTo>
                    <a:pt x="3849" y="14885"/>
                    <a:pt x="3623" y="14986"/>
                    <a:pt x="3397" y="15099"/>
                  </a:cubicBezTo>
                  <a:lnTo>
                    <a:pt x="3375" y="15065"/>
                  </a:lnTo>
                  <a:cubicBezTo>
                    <a:pt x="3510" y="14523"/>
                    <a:pt x="3657" y="13982"/>
                    <a:pt x="3815" y="13429"/>
                  </a:cubicBezTo>
                  <a:cubicBezTo>
                    <a:pt x="3871" y="13181"/>
                    <a:pt x="3928" y="12921"/>
                    <a:pt x="3995" y="12673"/>
                  </a:cubicBezTo>
                  <a:lnTo>
                    <a:pt x="4695" y="12346"/>
                  </a:lnTo>
                  <a:cubicBezTo>
                    <a:pt x="5000" y="12176"/>
                    <a:pt x="5293" y="11996"/>
                    <a:pt x="5587" y="11827"/>
                  </a:cubicBezTo>
                  <a:cubicBezTo>
                    <a:pt x="6162" y="11443"/>
                    <a:pt x="6738" y="11082"/>
                    <a:pt x="7302" y="10676"/>
                  </a:cubicBezTo>
                  <a:lnTo>
                    <a:pt x="7302" y="10676"/>
                  </a:lnTo>
                  <a:cubicBezTo>
                    <a:pt x="6986" y="10811"/>
                    <a:pt x="6670" y="10958"/>
                    <a:pt x="6354" y="11104"/>
                  </a:cubicBezTo>
                  <a:lnTo>
                    <a:pt x="5429" y="11556"/>
                  </a:lnTo>
                  <a:cubicBezTo>
                    <a:pt x="5124" y="11714"/>
                    <a:pt x="4819" y="11872"/>
                    <a:pt x="4515" y="12030"/>
                  </a:cubicBezTo>
                  <a:lnTo>
                    <a:pt x="4074" y="12233"/>
                  </a:lnTo>
                  <a:cubicBezTo>
                    <a:pt x="4176" y="11804"/>
                    <a:pt x="4289" y="11364"/>
                    <a:pt x="4390" y="10946"/>
                  </a:cubicBezTo>
                  <a:cubicBezTo>
                    <a:pt x="4503" y="10484"/>
                    <a:pt x="4605" y="10032"/>
                    <a:pt x="4706" y="9581"/>
                  </a:cubicBezTo>
                  <a:cubicBezTo>
                    <a:pt x="4842" y="9536"/>
                    <a:pt x="4977" y="9502"/>
                    <a:pt x="5101" y="9446"/>
                  </a:cubicBezTo>
                  <a:cubicBezTo>
                    <a:pt x="5372" y="9321"/>
                    <a:pt x="5643" y="9209"/>
                    <a:pt x="5914" y="9073"/>
                  </a:cubicBezTo>
                  <a:cubicBezTo>
                    <a:pt x="6173" y="8927"/>
                    <a:pt x="6433" y="8780"/>
                    <a:pt x="6681" y="8611"/>
                  </a:cubicBezTo>
                  <a:cubicBezTo>
                    <a:pt x="6918" y="8419"/>
                    <a:pt x="7144" y="8238"/>
                    <a:pt x="7369" y="8046"/>
                  </a:cubicBezTo>
                  <a:lnTo>
                    <a:pt x="7369" y="8046"/>
                  </a:lnTo>
                  <a:cubicBezTo>
                    <a:pt x="7099" y="8182"/>
                    <a:pt x="6839" y="8317"/>
                    <a:pt x="6591" y="8453"/>
                  </a:cubicBezTo>
                  <a:cubicBezTo>
                    <a:pt x="6331" y="8588"/>
                    <a:pt x="6049" y="8690"/>
                    <a:pt x="5790" y="8814"/>
                  </a:cubicBezTo>
                  <a:cubicBezTo>
                    <a:pt x="5530" y="8938"/>
                    <a:pt x="5248" y="9017"/>
                    <a:pt x="4977" y="9118"/>
                  </a:cubicBezTo>
                  <a:lnTo>
                    <a:pt x="4797" y="9186"/>
                  </a:lnTo>
                  <a:cubicBezTo>
                    <a:pt x="4842" y="8972"/>
                    <a:pt x="4887" y="8746"/>
                    <a:pt x="4932" y="8543"/>
                  </a:cubicBezTo>
                  <a:cubicBezTo>
                    <a:pt x="5067" y="7888"/>
                    <a:pt x="5192" y="7268"/>
                    <a:pt x="5316" y="6670"/>
                  </a:cubicBezTo>
                  <a:cubicBezTo>
                    <a:pt x="5327" y="6670"/>
                    <a:pt x="5327" y="6681"/>
                    <a:pt x="5327" y="6692"/>
                  </a:cubicBezTo>
                  <a:lnTo>
                    <a:pt x="5350" y="6715"/>
                  </a:lnTo>
                  <a:cubicBezTo>
                    <a:pt x="5382" y="6753"/>
                    <a:pt x="5432" y="6774"/>
                    <a:pt x="5482" y="6774"/>
                  </a:cubicBezTo>
                  <a:cubicBezTo>
                    <a:pt x="5520" y="6774"/>
                    <a:pt x="5557" y="6762"/>
                    <a:pt x="5587" y="6737"/>
                  </a:cubicBezTo>
                  <a:lnTo>
                    <a:pt x="5609" y="6726"/>
                  </a:lnTo>
                  <a:cubicBezTo>
                    <a:pt x="5959" y="6433"/>
                    <a:pt x="6309" y="6128"/>
                    <a:pt x="6647" y="5812"/>
                  </a:cubicBezTo>
                  <a:cubicBezTo>
                    <a:pt x="7020" y="5530"/>
                    <a:pt x="7381" y="5225"/>
                    <a:pt x="7731" y="4909"/>
                  </a:cubicBezTo>
                  <a:lnTo>
                    <a:pt x="7731" y="4909"/>
                  </a:lnTo>
                  <a:cubicBezTo>
                    <a:pt x="7302" y="5112"/>
                    <a:pt x="6884" y="5338"/>
                    <a:pt x="6478" y="5586"/>
                  </a:cubicBezTo>
                  <a:cubicBezTo>
                    <a:pt x="6162" y="5812"/>
                    <a:pt x="5846" y="6072"/>
                    <a:pt x="5530" y="6320"/>
                  </a:cubicBezTo>
                  <a:cubicBezTo>
                    <a:pt x="5496" y="6263"/>
                    <a:pt x="5462" y="6196"/>
                    <a:pt x="5417" y="6139"/>
                  </a:cubicBezTo>
                  <a:cubicBezTo>
                    <a:pt x="5530" y="5474"/>
                    <a:pt x="5643" y="4830"/>
                    <a:pt x="5745" y="4244"/>
                  </a:cubicBezTo>
                  <a:cubicBezTo>
                    <a:pt x="5846" y="3612"/>
                    <a:pt x="5959" y="3025"/>
                    <a:pt x="6004" y="2506"/>
                  </a:cubicBezTo>
                  <a:lnTo>
                    <a:pt x="6139" y="1163"/>
                  </a:lnTo>
                  <a:cubicBezTo>
                    <a:pt x="6218" y="430"/>
                    <a:pt x="6264" y="1"/>
                    <a:pt x="6264" y="1"/>
                  </a:cubicBezTo>
                  <a:close/>
                </a:path>
              </a:pathLst>
            </a:custGeom>
            <a:solidFill>
              <a:srgbClr val="7CAB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34" name="Google Shape;534;p2"/>
            <p:cNvSpPr/>
            <p:nvPr/>
          </p:nvSpPr>
          <p:spPr>
            <a:xfrm>
              <a:off x="391575" y="4054575"/>
              <a:ext cx="348425" cy="425725"/>
            </a:xfrm>
            <a:custGeom>
              <a:avLst/>
              <a:gdLst/>
              <a:ahLst/>
              <a:cxnLst/>
              <a:rect l="l" t="t" r="r" b="b"/>
              <a:pathLst>
                <a:path w="13937" h="17029" extrusionOk="0">
                  <a:moveTo>
                    <a:pt x="1" y="1"/>
                  </a:moveTo>
                  <a:lnTo>
                    <a:pt x="271" y="768"/>
                  </a:lnTo>
                  <a:cubicBezTo>
                    <a:pt x="1310" y="4074"/>
                    <a:pt x="147" y="8069"/>
                    <a:pt x="1614" y="11093"/>
                  </a:cubicBezTo>
                  <a:cubicBezTo>
                    <a:pt x="3431" y="15223"/>
                    <a:pt x="8091" y="16318"/>
                    <a:pt x="12041" y="17029"/>
                  </a:cubicBezTo>
                  <a:cubicBezTo>
                    <a:pt x="12300" y="13136"/>
                    <a:pt x="13937" y="9310"/>
                    <a:pt x="10856" y="6004"/>
                  </a:cubicBezTo>
                  <a:cubicBezTo>
                    <a:pt x="8238" y="2867"/>
                    <a:pt x="3668" y="2686"/>
                    <a:pt x="452" y="294"/>
                  </a:cubicBezTo>
                  <a:lnTo>
                    <a:pt x="1" y="1"/>
                  </a:lnTo>
                  <a:close/>
                </a:path>
              </a:pathLst>
            </a:custGeom>
            <a:solidFill>
              <a:srgbClr val="60A73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35" name="Google Shape;535;p2"/>
            <p:cNvSpPr/>
            <p:nvPr/>
          </p:nvSpPr>
          <p:spPr>
            <a:xfrm>
              <a:off x="440675" y="4148800"/>
              <a:ext cx="245725" cy="326425"/>
            </a:xfrm>
            <a:custGeom>
              <a:avLst/>
              <a:gdLst/>
              <a:ahLst/>
              <a:cxnLst/>
              <a:rect l="l" t="t" r="r" b="b"/>
              <a:pathLst>
                <a:path w="9829" h="13057" extrusionOk="0">
                  <a:moveTo>
                    <a:pt x="0" y="1"/>
                  </a:moveTo>
                  <a:lnTo>
                    <a:pt x="0" y="1"/>
                  </a:lnTo>
                  <a:cubicBezTo>
                    <a:pt x="0" y="1"/>
                    <a:pt x="135" y="226"/>
                    <a:pt x="372" y="599"/>
                  </a:cubicBezTo>
                  <a:cubicBezTo>
                    <a:pt x="609" y="982"/>
                    <a:pt x="959" y="1513"/>
                    <a:pt x="1399" y="2145"/>
                  </a:cubicBezTo>
                  <a:cubicBezTo>
                    <a:pt x="1839" y="2777"/>
                    <a:pt x="2336" y="3521"/>
                    <a:pt x="2889" y="4300"/>
                  </a:cubicBezTo>
                  <a:cubicBezTo>
                    <a:pt x="3115" y="4616"/>
                    <a:pt x="3351" y="4943"/>
                    <a:pt x="3588" y="5282"/>
                  </a:cubicBezTo>
                  <a:cubicBezTo>
                    <a:pt x="3464" y="5248"/>
                    <a:pt x="3340" y="5214"/>
                    <a:pt x="3227" y="5180"/>
                  </a:cubicBezTo>
                  <a:lnTo>
                    <a:pt x="2765" y="5045"/>
                  </a:lnTo>
                  <a:cubicBezTo>
                    <a:pt x="2607" y="5011"/>
                    <a:pt x="2449" y="4977"/>
                    <a:pt x="2291" y="4921"/>
                  </a:cubicBezTo>
                  <a:lnTo>
                    <a:pt x="1839" y="4774"/>
                  </a:lnTo>
                  <a:cubicBezTo>
                    <a:pt x="1681" y="4729"/>
                    <a:pt x="1523" y="4684"/>
                    <a:pt x="1377" y="4639"/>
                  </a:cubicBezTo>
                  <a:cubicBezTo>
                    <a:pt x="1072" y="4526"/>
                    <a:pt x="767" y="4402"/>
                    <a:pt x="451" y="4289"/>
                  </a:cubicBezTo>
                  <a:lnTo>
                    <a:pt x="451" y="4289"/>
                  </a:lnTo>
                  <a:cubicBezTo>
                    <a:pt x="722" y="4481"/>
                    <a:pt x="1004" y="4639"/>
                    <a:pt x="1286" y="4819"/>
                  </a:cubicBezTo>
                  <a:cubicBezTo>
                    <a:pt x="1433" y="4898"/>
                    <a:pt x="1580" y="4977"/>
                    <a:pt x="1727" y="5033"/>
                  </a:cubicBezTo>
                  <a:cubicBezTo>
                    <a:pt x="1873" y="5112"/>
                    <a:pt x="2031" y="5180"/>
                    <a:pt x="2178" y="5248"/>
                  </a:cubicBezTo>
                  <a:cubicBezTo>
                    <a:pt x="2325" y="5316"/>
                    <a:pt x="2483" y="5361"/>
                    <a:pt x="2641" y="5417"/>
                  </a:cubicBezTo>
                  <a:lnTo>
                    <a:pt x="3103" y="5586"/>
                  </a:lnTo>
                  <a:cubicBezTo>
                    <a:pt x="3397" y="5688"/>
                    <a:pt x="3690" y="5767"/>
                    <a:pt x="3983" y="5846"/>
                  </a:cubicBezTo>
                  <a:lnTo>
                    <a:pt x="4638" y="6749"/>
                  </a:lnTo>
                  <a:cubicBezTo>
                    <a:pt x="4965" y="7166"/>
                    <a:pt x="5304" y="7606"/>
                    <a:pt x="5631" y="8012"/>
                  </a:cubicBezTo>
                  <a:lnTo>
                    <a:pt x="5563" y="8012"/>
                  </a:lnTo>
                  <a:cubicBezTo>
                    <a:pt x="5360" y="7990"/>
                    <a:pt x="5180" y="7945"/>
                    <a:pt x="4999" y="7911"/>
                  </a:cubicBezTo>
                  <a:cubicBezTo>
                    <a:pt x="4807" y="7877"/>
                    <a:pt x="4615" y="7809"/>
                    <a:pt x="4435" y="7753"/>
                  </a:cubicBezTo>
                  <a:cubicBezTo>
                    <a:pt x="4243" y="7685"/>
                    <a:pt x="4062" y="7606"/>
                    <a:pt x="3871" y="7539"/>
                  </a:cubicBezTo>
                  <a:lnTo>
                    <a:pt x="2765" y="7053"/>
                  </a:lnTo>
                  <a:cubicBezTo>
                    <a:pt x="2381" y="6907"/>
                    <a:pt x="1986" y="6771"/>
                    <a:pt x="1602" y="6670"/>
                  </a:cubicBezTo>
                  <a:lnTo>
                    <a:pt x="1602" y="6670"/>
                  </a:lnTo>
                  <a:cubicBezTo>
                    <a:pt x="1772" y="6771"/>
                    <a:pt x="1952" y="6861"/>
                    <a:pt x="2133" y="6963"/>
                  </a:cubicBezTo>
                  <a:cubicBezTo>
                    <a:pt x="2313" y="7053"/>
                    <a:pt x="2483" y="7166"/>
                    <a:pt x="2663" y="7256"/>
                  </a:cubicBezTo>
                  <a:cubicBezTo>
                    <a:pt x="3013" y="7460"/>
                    <a:pt x="3363" y="7663"/>
                    <a:pt x="3724" y="7854"/>
                  </a:cubicBezTo>
                  <a:cubicBezTo>
                    <a:pt x="3904" y="7956"/>
                    <a:pt x="4108" y="8035"/>
                    <a:pt x="4288" y="8114"/>
                  </a:cubicBezTo>
                  <a:cubicBezTo>
                    <a:pt x="4480" y="8204"/>
                    <a:pt x="4694" y="8261"/>
                    <a:pt x="4886" y="8328"/>
                  </a:cubicBezTo>
                  <a:cubicBezTo>
                    <a:pt x="5101" y="8362"/>
                    <a:pt x="5304" y="8419"/>
                    <a:pt x="5518" y="8453"/>
                  </a:cubicBezTo>
                  <a:cubicBezTo>
                    <a:pt x="5687" y="8464"/>
                    <a:pt x="5857" y="8486"/>
                    <a:pt x="6026" y="8486"/>
                  </a:cubicBezTo>
                  <a:cubicBezTo>
                    <a:pt x="6184" y="8690"/>
                    <a:pt x="6353" y="8904"/>
                    <a:pt x="6511" y="9096"/>
                  </a:cubicBezTo>
                  <a:cubicBezTo>
                    <a:pt x="7075" y="9807"/>
                    <a:pt x="7628" y="10450"/>
                    <a:pt x="8091" y="11025"/>
                  </a:cubicBezTo>
                  <a:cubicBezTo>
                    <a:pt x="7459" y="10811"/>
                    <a:pt x="6816" y="10597"/>
                    <a:pt x="6184" y="10405"/>
                  </a:cubicBezTo>
                  <a:cubicBezTo>
                    <a:pt x="5789" y="10258"/>
                    <a:pt x="5394" y="10123"/>
                    <a:pt x="4988" y="9976"/>
                  </a:cubicBezTo>
                  <a:cubicBezTo>
                    <a:pt x="4593" y="9840"/>
                    <a:pt x="4187" y="9716"/>
                    <a:pt x="3769" y="9615"/>
                  </a:cubicBezTo>
                  <a:lnTo>
                    <a:pt x="3769" y="9615"/>
                  </a:lnTo>
                  <a:cubicBezTo>
                    <a:pt x="4141" y="9818"/>
                    <a:pt x="4525" y="10010"/>
                    <a:pt x="4897" y="10202"/>
                  </a:cubicBezTo>
                  <a:cubicBezTo>
                    <a:pt x="5281" y="10393"/>
                    <a:pt x="5665" y="10574"/>
                    <a:pt x="6048" y="10743"/>
                  </a:cubicBezTo>
                  <a:cubicBezTo>
                    <a:pt x="6838" y="11048"/>
                    <a:pt x="7639" y="11341"/>
                    <a:pt x="8441" y="11612"/>
                  </a:cubicBezTo>
                  <a:lnTo>
                    <a:pt x="8486" y="11612"/>
                  </a:lnTo>
                  <a:cubicBezTo>
                    <a:pt x="8520" y="11612"/>
                    <a:pt x="8553" y="11612"/>
                    <a:pt x="8576" y="11601"/>
                  </a:cubicBezTo>
                  <a:cubicBezTo>
                    <a:pt x="8892" y="11962"/>
                    <a:pt x="9174" y="12278"/>
                    <a:pt x="9377" y="12515"/>
                  </a:cubicBezTo>
                  <a:cubicBezTo>
                    <a:pt x="9659" y="12865"/>
                    <a:pt x="9829" y="13056"/>
                    <a:pt x="9829" y="13056"/>
                  </a:cubicBezTo>
                  <a:lnTo>
                    <a:pt x="9434" y="12481"/>
                  </a:lnTo>
                  <a:cubicBezTo>
                    <a:pt x="9242" y="12210"/>
                    <a:pt x="9005" y="11849"/>
                    <a:pt x="8711" y="11443"/>
                  </a:cubicBezTo>
                  <a:cubicBezTo>
                    <a:pt x="8734" y="11274"/>
                    <a:pt x="8779" y="11104"/>
                    <a:pt x="8790" y="10935"/>
                  </a:cubicBezTo>
                  <a:cubicBezTo>
                    <a:pt x="8813" y="10766"/>
                    <a:pt x="8790" y="10585"/>
                    <a:pt x="8779" y="10416"/>
                  </a:cubicBezTo>
                  <a:cubicBezTo>
                    <a:pt x="8768" y="10247"/>
                    <a:pt x="8745" y="10077"/>
                    <a:pt x="8711" y="9908"/>
                  </a:cubicBezTo>
                  <a:lnTo>
                    <a:pt x="8587" y="9423"/>
                  </a:lnTo>
                  <a:cubicBezTo>
                    <a:pt x="8497" y="9096"/>
                    <a:pt x="8384" y="8791"/>
                    <a:pt x="8260" y="8486"/>
                  </a:cubicBezTo>
                  <a:cubicBezTo>
                    <a:pt x="8125" y="8182"/>
                    <a:pt x="8012" y="7877"/>
                    <a:pt x="7865" y="7584"/>
                  </a:cubicBezTo>
                  <a:lnTo>
                    <a:pt x="7865" y="7584"/>
                  </a:lnTo>
                  <a:cubicBezTo>
                    <a:pt x="7922" y="7900"/>
                    <a:pt x="8001" y="8216"/>
                    <a:pt x="8068" y="8543"/>
                  </a:cubicBezTo>
                  <a:cubicBezTo>
                    <a:pt x="8102" y="8701"/>
                    <a:pt x="8147" y="8859"/>
                    <a:pt x="8181" y="9017"/>
                  </a:cubicBezTo>
                  <a:lnTo>
                    <a:pt x="8271" y="9491"/>
                  </a:lnTo>
                  <a:lnTo>
                    <a:pt x="8339" y="9965"/>
                  </a:lnTo>
                  <a:lnTo>
                    <a:pt x="8373" y="10439"/>
                  </a:lnTo>
                  <a:cubicBezTo>
                    <a:pt x="8373" y="10585"/>
                    <a:pt x="8362" y="10743"/>
                    <a:pt x="8362" y="10890"/>
                  </a:cubicBezTo>
                  <a:cubicBezTo>
                    <a:pt x="8350" y="10912"/>
                    <a:pt x="8350" y="10924"/>
                    <a:pt x="8350" y="10946"/>
                  </a:cubicBezTo>
                  <a:cubicBezTo>
                    <a:pt x="7899" y="10337"/>
                    <a:pt x="7380" y="9604"/>
                    <a:pt x="6816" y="8847"/>
                  </a:cubicBezTo>
                  <a:cubicBezTo>
                    <a:pt x="6669" y="8656"/>
                    <a:pt x="6511" y="8453"/>
                    <a:pt x="6364" y="8249"/>
                  </a:cubicBezTo>
                  <a:cubicBezTo>
                    <a:pt x="6319" y="7900"/>
                    <a:pt x="6308" y="7550"/>
                    <a:pt x="6274" y="7177"/>
                  </a:cubicBezTo>
                  <a:cubicBezTo>
                    <a:pt x="6240" y="6805"/>
                    <a:pt x="6218" y="6455"/>
                    <a:pt x="6173" y="6094"/>
                  </a:cubicBezTo>
                  <a:cubicBezTo>
                    <a:pt x="6139" y="5722"/>
                    <a:pt x="6082" y="5361"/>
                    <a:pt x="6015" y="5000"/>
                  </a:cubicBezTo>
                  <a:cubicBezTo>
                    <a:pt x="5981" y="4819"/>
                    <a:pt x="5924" y="4650"/>
                    <a:pt x="5890" y="4469"/>
                  </a:cubicBezTo>
                  <a:cubicBezTo>
                    <a:pt x="5845" y="4289"/>
                    <a:pt x="5778" y="4119"/>
                    <a:pt x="5699" y="3950"/>
                  </a:cubicBezTo>
                  <a:lnTo>
                    <a:pt x="5699" y="3950"/>
                  </a:lnTo>
                  <a:cubicBezTo>
                    <a:pt x="5721" y="4131"/>
                    <a:pt x="5766" y="4300"/>
                    <a:pt x="5778" y="4492"/>
                  </a:cubicBezTo>
                  <a:cubicBezTo>
                    <a:pt x="5778" y="4672"/>
                    <a:pt x="5800" y="4842"/>
                    <a:pt x="5800" y="5033"/>
                  </a:cubicBezTo>
                  <a:cubicBezTo>
                    <a:pt x="5823" y="5383"/>
                    <a:pt x="5823" y="5756"/>
                    <a:pt x="5834" y="6117"/>
                  </a:cubicBezTo>
                  <a:cubicBezTo>
                    <a:pt x="5845" y="6613"/>
                    <a:pt x="5857" y="7110"/>
                    <a:pt x="5879" y="7618"/>
                  </a:cubicBezTo>
                  <a:cubicBezTo>
                    <a:pt x="5597" y="7234"/>
                    <a:pt x="5292" y="6850"/>
                    <a:pt x="4999" y="6467"/>
                  </a:cubicBezTo>
                  <a:cubicBezTo>
                    <a:pt x="4773" y="6173"/>
                    <a:pt x="4559" y="5880"/>
                    <a:pt x="4344" y="5586"/>
                  </a:cubicBezTo>
                  <a:lnTo>
                    <a:pt x="4469" y="5124"/>
                  </a:lnTo>
                  <a:cubicBezTo>
                    <a:pt x="4514" y="4932"/>
                    <a:pt x="4525" y="4729"/>
                    <a:pt x="4559" y="4526"/>
                  </a:cubicBezTo>
                  <a:cubicBezTo>
                    <a:pt x="4604" y="4131"/>
                    <a:pt x="4615" y="3736"/>
                    <a:pt x="4593" y="3330"/>
                  </a:cubicBezTo>
                  <a:cubicBezTo>
                    <a:pt x="4559" y="2935"/>
                    <a:pt x="4514" y="2540"/>
                    <a:pt x="4446" y="2156"/>
                  </a:cubicBezTo>
                  <a:cubicBezTo>
                    <a:pt x="4367" y="1772"/>
                    <a:pt x="4299" y="1389"/>
                    <a:pt x="4198" y="1005"/>
                  </a:cubicBezTo>
                  <a:lnTo>
                    <a:pt x="4198" y="1005"/>
                  </a:lnTo>
                  <a:cubicBezTo>
                    <a:pt x="4187" y="1795"/>
                    <a:pt x="4243" y="2574"/>
                    <a:pt x="4220" y="3341"/>
                  </a:cubicBezTo>
                  <a:cubicBezTo>
                    <a:pt x="4209" y="3533"/>
                    <a:pt x="4209" y="3724"/>
                    <a:pt x="4198" y="3905"/>
                  </a:cubicBezTo>
                  <a:cubicBezTo>
                    <a:pt x="4175" y="4097"/>
                    <a:pt x="4153" y="4289"/>
                    <a:pt x="4130" y="4469"/>
                  </a:cubicBezTo>
                  <a:cubicBezTo>
                    <a:pt x="4108" y="4661"/>
                    <a:pt x="4074" y="4842"/>
                    <a:pt x="4029" y="5033"/>
                  </a:cubicBezTo>
                  <a:cubicBezTo>
                    <a:pt x="4029" y="5067"/>
                    <a:pt x="4017" y="5101"/>
                    <a:pt x="4006" y="5124"/>
                  </a:cubicBezTo>
                  <a:cubicBezTo>
                    <a:pt x="3735" y="4763"/>
                    <a:pt x="3464" y="4402"/>
                    <a:pt x="3205" y="4063"/>
                  </a:cubicBezTo>
                  <a:cubicBezTo>
                    <a:pt x="2629" y="3296"/>
                    <a:pt x="2076" y="2596"/>
                    <a:pt x="1602" y="1998"/>
                  </a:cubicBezTo>
                  <a:cubicBezTo>
                    <a:pt x="1128" y="1389"/>
                    <a:pt x="722" y="892"/>
                    <a:pt x="451" y="542"/>
                  </a:cubicBezTo>
                  <a:lnTo>
                    <a:pt x="0" y="1"/>
                  </a:ln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36" name="Google Shape;536;p2"/>
            <p:cNvSpPr/>
            <p:nvPr/>
          </p:nvSpPr>
          <p:spPr>
            <a:xfrm>
              <a:off x="531775" y="4501725"/>
              <a:ext cx="166475" cy="209225"/>
            </a:xfrm>
            <a:custGeom>
              <a:avLst/>
              <a:gdLst/>
              <a:ahLst/>
              <a:cxnLst/>
              <a:rect l="l" t="t" r="r" b="b"/>
              <a:pathLst>
                <a:path w="6659" h="8369" extrusionOk="0">
                  <a:moveTo>
                    <a:pt x="3883" y="0"/>
                  </a:moveTo>
                  <a:cubicBezTo>
                    <a:pt x="2529" y="655"/>
                    <a:pt x="1141" y="1241"/>
                    <a:pt x="497" y="2720"/>
                  </a:cubicBezTo>
                  <a:cubicBezTo>
                    <a:pt x="170" y="3464"/>
                    <a:pt x="1" y="4266"/>
                    <a:pt x="1" y="5089"/>
                  </a:cubicBezTo>
                  <a:cubicBezTo>
                    <a:pt x="1" y="6545"/>
                    <a:pt x="734" y="7730"/>
                    <a:pt x="1919" y="8362"/>
                  </a:cubicBezTo>
                  <a:cubicBezTo>
                    <a:pt x="1978" y="8366"/>
                    <a:pt x="2037" y="8369"/>
                    <a:pt x="2096" y="8369"/>
                  </a:cubicBezTo>
                  <a:cubicBezTo>
                    <a:pt x="3476" y="8369"/>
                    <a:pt x="4904" y="7132"/>
                    <a:pt x="5575" y="6082"/>
                  </a:cubicBezTo>
                  <a:cubicBezTo>
                    <a:pt x="6580" y="4378"/>
                    <a:pt x="6659" y="2291"/>
                    <a:pt x="5801" y="519"/>
                  </a:cubicBezTo>
                  <a:cubicBezTo>
                    <a:pt x="5587" y="429"/>
                    <a:pt x="5361" y="361"/>
                    <a:pt x="5135" y="327"/>
                  </a:cubicBezTo>
                  <a:cubicBezTo>
                    <a:pt x="4718" y="215"/>
                    <a:pt x="4311" y="113"/>
                    <a:pt x="3883"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37" name="Google Shape;537;p2"/>
            <p:cNvSpPr/>
            <p:nvPr/>
          </p:nvSpPr>
          <p:spPr>
            <a:xfrm>
              <a:off x="553925" y="4501775"/>
              <a:ext cx="146750" cy="139625"/>
            </a:xfrm>
            <a:custGeom>
              <a:avLst/>
              <a:gdLst/>
              <a:ahLst/>
              <a:cxnLst/>
              <a:rect l="l" t="t" r="r" b="b"/>
              <a:pathLst>
                <a:path w="5870" h="5585" extrusionOk="0">
                  <a:moveTo>
                    <a:pt x="3845" y="0"/>
                  </a:moveTo>
                  <a:cubicBezTo>
                    <a:pt x="3764" y="0"/>
                    <a:pt x="3681" y="7"/>
                    <a:pt x="3595" y="21"/>
                  </a:cubicBezTo>
                  <a:cubicBezTo>
                    <a:pt x="3222" y="66"/>
                    <a:pt x="2861" y="213"/>
                    <a:pt x="2545" y="416"/>
                  </a:cubicBezTo>
                  <a:cubicBezTo>
                    <a:pt x="2274" y="608"/>
                    <a:pt x="2173" y="867"/>
                    <a:pt x="1936" y="1093"/>
                  </a:cubicBezTo>
                  <a:cubicBezTo>
                    <a:pt x="1383" y="1634"/>
                    <a:pt x="571" y="1860"/>
                    <a:pt x="176" y="2582"/>
                  </a:cubicBezTo>
                  <a:cubicBezTo>
                    <a:pt x="1" y="2895"/>
                    <a:pt x="21" y="3689"/>
                    <a:pt x="390" y="3689"/>
                  </a:cubicBezTo>
                  <a:cubicBezTo>
                    <a:pt x="473" y="3689"/>
                    <a:pt x="574" y="3648"/>
                    <a:pt x="695" y="3553"/>
                  </a:cubicBezTo>
                  <a:lnTo>
                    <a:pt x="695" y="3553"/>
                  </a:lnTo>
                  <a:cubicBezTo>
                    <a:pt x="469" y="3880"/>
                    <a:pt x="277" y="4512"/>
                    <a:pt x="695" y="4738"/>
                  </a:cubicBezTo>
                  <a:cubicBezTo>
                    <a:pt x="782" y="4789"/>
                    <a:pt x="884" y="4812"/>
                    <a:pt x="993" y="4812"/>
                  </a:cubicBezTo>
                  <a:cubicBezTo>
                    <a:pt x="1333" y="4812"/>
                    <a:pt x="1728" y="4586"/>
                    <a:pt x="1857" y="4320"/>
                  </a:cubicBezTo>
                  <a:cubicBezTo>
                    <a:pt x="1877" y="4783"/>
                    <a:pt x="2207" y="5136"/>
                    <a:pt x="2516" y="5136"/>
                  </a:cubicBezTo>
                  <a:cubicBezTo>
                    <a:pt x="2719" y="5136"/>
                    <a:pt x="2914" y="4984"/>
                    <a:pt x="3008" y="4613"/>
                  </a:cubicBezTo>
                  <a:cubicBezTo>
                    <a:pt x="3030" y="4941"/>
                    <a:pt x="3143" y="5550"/>
                    <a:pt x="3561" y="5584"/>
                  </a:cubicBezTo>
                  <a:cubicBezTo>
                    <a:pt x="3570" y="5584"/>
                    <a:pt x="3579" y="5585"/>
                    <a:pt x="3588" y="5585"/>
                  </a:cubicBezTo>
                  <a:cubicBezTo>
                    <a:pt x="3928" y="5585"/>
                    <a:pt x="4049" y="5171"/>
                    <a:pt x="4170" y="4918"/>
                  </a:cubicBezTo>
                  <a:cubicBezTo>
                    <a:pt x="4407" y="5052"/>
                    <a:pt x="4613" y="5110"/>
                    <a:pt x="4793" y="5110"/>
                  </a:cubicBezTo>
                  <a:cubicBezTo>
                    <a:pt x="5602" y="5110"/>
                    <a:pt x="5870" y="3934"/>
                    <a:pt x="5852" y="3113"/>
                  </a:cubicBezTo>
                  <a:cubicBezTo>
                    <a:pt x="5818" y="2368"/>
                    <a:pt x="5626" y="1646"/>
                    <a:pt x="5287" y="991"/>
                  </a:cubicBezTo>
                  <a:cubicBezTo>
                    <a:pt x="4957" y="420"/>
                    <a:pt x="4484" y="0"/>
                    <a:pt x="3845"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38" name="Google Shape;538;p2"/>
            <p:cNvSpPr/>
            <p:nvPr/>
          </p:nvSpPr>
          <p:spPr>
            <a:xfrm>
              <a:off x="579750" y="4514975"/>
              <a:ext cx="128650" cy="206025"/>
            </a:xfrm>
            <a:custGeom>
              <a:avLst/>
              <a:gdLst/>
              <a:ahLst/>
              <a:cxnLst/>
              <a:rect l="l" t="t" r="r" b="b"/>
              <a:pathLst>
                <a:path w="5146" h="8241" extrusionOk="0">
                  <a:moveTo>
                    <a:pt x="3882" y="1"/>
                  </a:moveTo>
                  <a:cubicBezTo>
                    <a:pt x="4390" y="1005"/>
                    <a:pt x="4582" y="2145"/>
                    <a:pt x="4435" y="3262"/>
                  </a:cubicBezTo>
                  <a:cubicBezTo>
                    <a:pt x="4345" y="4074"/>
                    <a:pt x="4074" y="4853"/>
                    <a:pt x="3656" y="5552"/>
                  </a:cubicBezTo>
                  <a:cubicBezTo>
                    <a:pt x="2974" y="6602"/>
                    <a:pt x="1556" y="7839"/>
                    <a:pt x="177" y="7839"/>
                  </a:cubicBezTo>
                  <a:cubicBezTo>
                    <a:pt x="118" y="7839"/>
                    <a:pt x="59" y="7836"/>
                    <a:pt x="0" y="7832"/>
                  </a:cubicBezTo>
                  <a:lnTo>
                    <a:pt x="0" y="7832"/>
                  </a:lnTo>
                  <a:cubicBezTo>
                    <a:pt x="305" y="7978"/>
                    <a:pt x="621" y="8103"/>
                    <a:pt x="948" y="8182"/>
                  </a:cubicBezTo>
                  <a:cubicBezTo>
                    <a:pt x="1116" y="8222"/>
                    <a:pt x="1281" y="8241"/>
                    <a:pt x="1444" y="8241"/>
                  </a:cubicBezTo>
                  <a:cubicBezTo>
                    <a:pt x="2925" y="8241"/>
                    <a:pt x="4176" y="6678"/>
                    <a:pt x="4694" y="5417"/>
                  </a:cubicBezTo>
                  <a:cubicBezTo>
                    <a:pt x="5101" y="4435"/>
                    <a:pt x="5146" y="3307"/>
                    <a:pt x="4977" y="2269"/>
                  </a:cubicBezTo>
                  <a:cubicBezTo>
                    <a:pt x="4909" y="1829"/>
                    <a:pt x="4864" y="1332"/>
                    <a:pt x="4683" y="915"/>
                  </a:cubicBezTo>
                  <a:cubicBezTo>
                    <a:pt x="4514" y="587"/>
                    <a:pt x="4288" y="305"/>
                    <a:pt x="4006" y="68"/>
                  </a:cubicBezTo>
                  <a:cubicBezTo>
                    <a:pt x="3984" y="57"/>
                    <a:pt x="3961" y="46"/>
                    <a:pt x="3938" y="34"/>
                  </a:cubicBezTo>
                  <a:cubicBezTo>
                    <a:pt x="3916" y="12"/>
                    <a:pt x="3893" y="1"/>
                    <a:pt x="388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39" name="Google Shape;539;p2"/>
            <p:cNvSpPr/>
            <p:nvPr/>
          </p:nvSpPr>
          <p:spPr>
            <a:xfrm>
              <a:off x="651675" y="4517525"/>
              <a:ext cx="30775" cy="117100"/>
            </a:xfrm>
            <a:custGeom>
              <a:avLst/>
              <a:gdLst/>
              <a:ahLst/>
              <a:cxnLst/>
              <a:rect l="l" t="t" r="r" b="b"/>
              <a:pathLst>
                <a:path w="1231" h="4684" extrusionOk="0">
                  <a:moveTo>
                    <a:pt x="870" y="0"/>
                  </a:moveTo>
                  <a:cubicBezTo>
                    <a:pt x="870" y="0"/>
                    <a:pt x="892" y="79"/>
                    <a:pt x="949" y="192"/>
                  </a:cubicBezTo>
                  <a:cubicBezTo>
                    <a:pt x="971" y="271"/>
                    <a:pt x="994" y="350"/>
                    <a:pt x="1005" y="429"/>
                  </a:cubicBezTo>
                  <a:cubicBezTo>
                    <a:pt x="1028" y="530"/>
                    <a:pt x="1039" y="632"/>
                    <a:pt x="1050" y="734"/>
                  </a:cubicBezTo>
                  <a:cubicBezTo>
                    <a:pt x="1061" y="846"/>
                    <a:pt x="1073" y="982"/>
                    <a:pt x="1061" y="1095"/>
                  </a:cubicBezTo>
                  <a:cubicBezTo>
                    <a:pt x="1050" y="1219"/>
                    <a:pt x="1050" y="1365"/>
                    <a:pt x="1028" y="1501"/>
                  </a:cubicBezTo>
                  <a:cubicBezTo>
                    <a:pt x="1028" y="1580"/>
                    <a:pt x="1016" y="1648"/>
                    <a:pt x="1005" y="1727"/>
                  </a:cubicBezTo>
                  <a:cubicBezTo>
                    <a:pt x="994" y="1794"/>
                    <a:pt x="982" y="1862"/>
                    <a:pt x="971" y="1941"/>
                  </a:cubicBezTo>
                  <a:cubicBezTo>
                    <a:pt x="937" y="2088"/>
                    <a:pt x="903" y="2234"/>
                    <a:pt x="870" y="2381"/>
                  </a:cubicBezTo>
                  <a:cubicBezTo>
                    <a:pt x="824" y="2528"/>
                    <a:pt x="791" y="2674"/>
                    <a:pt x="745" y="2821"/>
                  </a:cubicBezTo>
                  <a:cubicBezTo>
                    <a:pt x="700" y="2957"/>
                    <a:pt x="655" y="3103"/>
                    <a:pt x="599" y="3239"/>
                  </a:cubicBezTo>
                  <a:cubicBezTo>
                    <a:pt x="508" y="3509"/>
                    <a:pt x="407" y="3769"/>
                    <a:pt x="317" y="3972"/>
                  </a:cubicBezTo>
                  <a:cubicBezTo>
                    <a:pt x="271" y="4085"/>
                    <a:pt x="238" y="4187"/>
                    <a:pt x="192" y="4266"/>
                  </a:cubicBezTo>
                  <a:cubicBezTo>
                    <a:pt x="159" y="4345"/>
                    <a:pt x="125" y="4435"/>
                    <a:pt x="91" y="4491"/>
                  </a:cubicBezTo>
                  <a:cubicBezTo>
                    <a:pt x="35" y="4615"/>
                    <a:pt x="1" y="4683"/>
                    <a:pt x="1" y="4683"/>
                  </a:cubicBezTo>
                  <a:cubicBezTo>
                    <a:pt x="159" y="4480"/>
                    <a:pt x="305" y="4254"/>
                    <a:pt x="429" y="4029"/>
                  </a:cubicBezTo>
                  <a:cubicBezTo>
                    <a:pt x="486" y="3927"/>
                    <a:pt x="554" y="3825"/>
                    <a:pt x="599" y="3701"/>
                  </a:cubicBezTo>
                  <a:cubicBezTo>
                    <a:pt x="655" y="3577"/>
                    <a:pt x="723" y="3442"/>
                    <a:pt x="779" y="3306"/>
                  </a:cubicBezTo>
                  <a:cubicBezTo>
                    <a:pt x="824" y="3182"/>
                    <a:pt x="870" y="3024"/>
                    <a:pt x="926" y="2889"/>
                  </a:cubicBezTo>
                  <a:cubicBezTo>
                    <a:pt x="994" y="2742"/>
                    <a:pt x="1039" y="2595"/>
                    <a:pt x="1073" y="2437"/>
                  </a:cubicBezTo>
                  <a:cubicBezTo>
                    <a:pt x="1107" y="2280"/>
                    <a:pt x="1140" y="2133"/>
                    <a:pt x="1163" y="1986"/>
                  </a:cubicBezTo>
                  <a:cubicBezTo>
                    <a:pt x="1185" y="1828"/>
                    <a:pt x="1208" y="1681"/>
                    <a:pt x="1219" y="1523"/>
                  </a:cubicBezTo>
                  <a:cubicBezTo>
                    <a:pt x="1231" y="1388"/>
                    <a:pt x="1219" y="1241"/>
                    <a:pt x="1219" y="1106"/>
                  </a:cubicBezTo>
                  <a:cubicBezTo>
                    <a:pt x="1208" y="971"/>
                    <a:pt x="1185" y="846"/>
                    <a:pt x="1163" y="722"/>
                  </a:cubicBezTo>
                  <a:cubicBezTo>
                    <a:pt x="1140" y="621"/>
                    <a:pt x="1118" y="508"/>
                    <a:pt x="1073" y="406"/>
                  </a:cubicBezTo>
                  <a:cubicBezTo>
                    <a:pt x="1050" y="339"/>
                    <a:pt x="1016" y="260"/>
                    <a:pt x="982" y="192"/>
                  </a:cubicBezTo>
                  <a:cubicBezTo>
                    <a:pt x="903" y="68"/>
                    <a:pt x="870" y="0"/>
                    <a:pt x="87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40" name="Google Shape;540;p2"/>
            <p:cNvSpPr/>
            <p:nvPr/>
          </p:nvSpPr>
          <p:spPr>
            <a:xfrm>
              <a:off x="646025" y="4544875"/>
              <a:ext cx="25150" cy="61250"/>
            </a:xfrm>
            <a:custGeom>
              <a:avLst/>
              <a:gdLst/>
              <a:ahLst/>
              <a:cxnLst/>
              <a:rect l="l" t="t" r="r" b="b"/>
              <a:pathLst>
                <a:path w="1006" h="2450" extrusionOk="0">
                  <a:moveTo>
                    <a:pt x="983" y="1"/>
                  </a:moveTo>
                  <a:cubicBezTo>
                    <a:pt x="983" y="1"/>
                    <a:pt x="915" y="159"/>
                    <a:pt x="847" y="407"/>
                  </a:cubicBezTo>
                  <a:cubicBezTo>
                    <a:pt x="813" y="520"/>
                    <a:pt x="757" y="655"/>
                    <a:pt x="723" y="802"/>
                  </a:cubicBezTo>
                  <a:cubicBezTo>
                    <a:pt x="678" y="960"/>
                    <a:pt x="633" y="1118"/>
                    <a:pt x="576" y="1264"/>
                  </a:cubicBezTo>
                  <a:cubicBezTo>
                    <a:pt x="520" y="1422"/>
                    <a:pt x="464" y="1569"/>
                    <a:pt x="396" y="1716"/>
                  </a:cubicBezTo>
                  <a:cubicBezTo>
                    <a:pt x="362" y="1784"/>
                    <a:pt x="351" y="1851"/>
                    <a:pt x="317" y="1919"/>
                  </a:cubicBezTo>
                  <a:cubicBezTo>
                    <a:pt x="272" y="1975"/>
                    <a:pt x="249" y="2032"/>
                    <a:pt x="215" y="2088"/>
                  </a:cubicBezTo>
                  <a:cubicBezTo>
                    <a:pt x="193" y="2133"/>
                    <a:pt x="170" y="2190"/>
                    <a:pt x="136" y="2235"/>
                  </a:cubicBezTo>
                  <a:cubicBezTo>
                    <a:pt x="103" y="2269"/>
                    <a:pt x="80" y="2314"/>
                    <a:pt x="69" y="2348"/>
                  </a:cubicBezTo>
                  <a:lnTo>
                    <a:pt x="1" y="2449"/>
                  </a:lnTo>
                  <a:cubicBezTo>
                    <a:pt x="1" y="2449"/>
                    <a:pt x="46" y="2415"/>
                    <a:pt x="103" y="2370"/>
                  </a:cubicBezTo>
                  <a:cubicBezTo>
                    <a:pt x="125" y="2348"/>
                    <a:pt x="170" y="2314"/>
                    <a:pt x="204" y="2291"/>
                  </a:cubicBezTo>
                  <a:cubicBezTo>
                    <a:pt x="261" y="2257"/>
                    <a:pt x="306" y="2212"/>
                    <a:pt x="339" y="2167"/>
                  </a:cubicBezTo>
                  <a:cubicBezTo>
                    <a:pt x="385" y="2111"/>
                    <a:pt x="452" y="2077"/>
                    <a:pt x="497" y="2009"/>
                  </a:cubicBezTo>
                  <a:cubicBezTo>
                    <a:pt x="543" y="1953"/>
                    <a:pt x="633" y="1908"/>
                    <a:pt x="667" y="1829"/>
                  </a:cubicBezTo>
                  <a:cubicBezTo>
                    <a:pt x="712" y="1761"/>
                    <a:pt x="847" y="1727"/>
                    <a:pt x="881" y="1648"/>
                  </a:cubicBezTo>
                  <a:cubicBezTo>
                    <a:pt x="915" y="1569"/>
                    <a:pt x="949" y="1490"/>
                    <a:pt x="983" y="1411"/>
                  </a:cubicBezTo>
                  <a:cubicBezTo>
                    <a:pt x="1005" y="1343"/>
                    <a:pt x="915" y="1208"/>
                    <a:pt x="949" y="1129"/>
                  </a:cubicBezTo>
                  <a:cubicBezTo>
                    <a:pt x="983" y="1050"/>
                    <a:pt x="892" y="926"/>
                    <a:pt x="904" y="847"/>
                  </a:cubicBezTo>
                  <a:cubicBezTo>
                    <a:pt x="938" y="700"/>
                    <a:pt x="960" y="554"/>
                    <a:pt x="971" y="429"/>
                  </a:cubicBezTo>
                  <a:cubicBezTo>
                    <a:pt x="983" y="283"/>
                    <a:pt x="994" y="147"/>
                    <a:pt x="983"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41" name="Google Shape;541;p2"/>
            <p:cNvSpPr/>
            <p:nvPr/>
          </p:nvSpPr>
          <p:spPr>
            <a:xfrm>
              <a:off x="641250" y="4543175"/>
              <a:ext cx="26250" cy="49125"/>
            </a:xfrm>
            <a:custGeom>
              <a:avLst/>
              <a:gdLst/>
              <a:ahLst/>
              <a:cxnLst/>
              <a:rect l="l" t="t" r="r" b="b"/>
              <a:pathLst>
                <a:path w="1050" h="1965" extrusionOk="0">
                  <a:moveTo>
                    <a:pt x="1050" y="1"/>
                  </a:moveTo>
                  <a:cubicBezTo>
                    <a:pt x="1050" y="1"/>
                    <a:pt x="1027" y="35"/>
                    <a:pt x="1004" y="91"/>
                  </a:cubicBezTo>
                  <a:cubicBezTo>
                    <a:pt x="982" y="148"/>
                    <a:pt x="948" y="227"/>
                    <a:pt x="914" y="328"/>
                  </a:cubicBezTo>
                  <a:cubicBezTo>
                    <a:pt x="880" y="373"/>
                    <a:pt x="858" y="430"/>
                    <a:pt x="835" y="486"/>
                  </a:cubicBezTo>
                  <a:cubicBezTo>
                    <a:pt x="824" y="543"/>
                    <a:pt x="790" y="599"/>
                    <a:pt x="767" y="655"/>
                  </a:cubicBezTo>
                  <a:cubicBezTo>
                    <a:pt x="711" y="780"/>
                    <a:pt x="655" y="904"/>
                    <a:pt x="587" y="1017"/>
                  </a:cubicBezTo>
                  <a:cubicBezTo>
                    <a:pt x="519" y="1141"/>
                    <a:pt x="463" y="1265"/>
                    <a:pt x="395" y="1378"/>
                  </a:cubicBezTo>
                  <a:cubicBezTo>
                    <a:pt x="350" y="1423"/>
                    <a:pt x="327" y="1479"/>
                    <a:pt x="294" y="1524"/>
                  </a:cubicBezTo>
                  <a:cubicBezTo>
                    <a:pt x="260" y="1581"/>
                    <a:pt x="226" y="1626"/>
                    <a:pt x="203" y="1671"/>
                  </a:cubicBezTo>
                  <a:cubicBezTo>
                    <a:pt x="147" y="1761"/>
                    <a:pt x="90" y="1829"/>
                    <a:pt x="57" y="1885"/>
                  </a:cubicBezTo>
                  <a:cubicBezTo>
                    <a:pt x="23" y="1931"/>
                    <a:pt x="0" y="1964"/>
                    <a:pt x="0" y="1964"/>
                  </a:cubicBezTo>
                  <a:cubicBezTo>
                    <a:pt x="34" y="1942"/>
                    <a:pt x="57" y="1931"/>
                    <a:pt x="79" y="1908"/>
                  </a:cubicBezTo>
                  <a:cubicBezTo>
                    <a:pt x="158" y="1863"/>
                    <a:pt x="226" y="1806"/>
                    <a:pt x="282" y="1750"/>
                  </a:cubicBezTo>
                  <a:cubicBezTo>
                    <a:pt x="327" y="1705"/>
                    <a:pt x="373" y="1671"/>
                    <a:pt x="418" y="1626"/>
                  </a:cubicBezTo>
                  <a:cubicBezTo>
                    <a:pt x="463" y="1581"/>
                    <a:pt x="508" y="1536"/>
                    <a:pt x="542" y="1479"/>
                  </a:cubicBezTo>
                  <a:cubicBezTo>
                    <a:pt x="587" y="1423"/>
                    <a:pt x="632" y="1366"/>
                    <a:pt x="666" y="1310"/>
                  </a:cubicBezTo>
                  <a:cubicBezTo>
                    <a:pt x="711" y="1242"/>
                    <a:pt x="745" y="1186"/>
                    <a:pt x="779" y="1118"/>
                  </a:cubicBezTo>
                  <a:cubicBezTo>
                    <a:pt x="813" y="1050"/>
                    <a:pt x="835" y="994"/>
                    <a:pt x="869" y="926"/>
                  </a:cubicBezTo>
                  <a:cubicBezTo>
                    <a:pt x="937" y="746"/>
                    <a:pt x="993" y="554"/>
                    <a:pt x="1027" y="362"/>
                  </a:cubicBezTo>
                  <a:cubicBezTo>
                    <a:pt x="1038" y="272"/>
                    <a:pt x="1038" y="182"/>
                    <a:pt x="1050" y="103"/>
                  </a:cubicBezTo>
                  <a:lnTo>
                    <a:pt x="1050"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42" name="Google Shape;542;p2"/>
            <p:cNvSpPr/>
            <p:nvPr/>
          </p:nvSpPr>
          <p:spPr>
            <a:xfrm>
              <a:off x="444625" y="4399575"/>
              <a:ext cx="243750" cy="147875"/>
            </a:xfrm>
            <a:custGeom>
              <a:avLst/>
              <a:gdLst/>
              <a:ahLst/>
              <a:cxnLst/>
              <a:rect l="l" t="t" r="r" b="b"/>
              <a:pathLst>
                <a:path w="9750" h="5915" extrusionOk="0">
                  <a:moveTo>
                    <a:pt x="3350" y="0"/>
                  </a:moveTo>
                  <a:cubicBezTo>
                    <a:pt x="3142" y="0"/>
                    <a:pt x="2932" y="15"/>
                    <a:pt x="2720" y="46"/>
                  </a:cubicBezTo>
                  <a:cubicBezTo>
                    <a:pt x="1422" y="238"/>
                    <a:pt x="260" y="1028"/>
                    <a:pt x="23" y="2258"/>
                  </a:cubicBezTo>
                  <a:cubicBezTo>
                    <a:pt x="11" y="2315"/>
                    <a:pt x="11" y="2371"/>
                    <a:pt x="0" y="2427"/>
                  </a:cubicBezTo>
                  <a:cubicBezTo>
                    <a:pt x="79" y="2653"/>
                    <a:pt x="169" y="2879"/>
                    <a:pt x="271" y="3093"/>
                  </a:cubicBezTo>
                  <a:cubicBezTo>
                    <a:pt x="914" y="4312"/>
                    <a:pt x="2121" y="5057"/>
                    <a:pt x="3374" y="5564"/>
                  </a:cubicBezTo>
                  <a:cubicBezTo>
                    <a:pt x="4141" y="5869"/>
                    <a:pt x="5123" y="5914"/>
                    <a:pt x="5936" y="5914"/>
                  </a:cubicBezTo>
                  <a:cubicBezTo>
                    <a:pt x="7222" y="5892"/>
                    <a:pt x="8802" y="5722"/>
                    <a:pt x="9727" y="4820"/>
                  </a:cubicBezTo>
                  <a:cubicBezTo>
                    <a:pt x="9738" y="4797"/>
                    <a:pt x="9750" y="4763"/>
                    <a:pt x="9750" y="4741"/>
                  </a:cubicBezTo>
                  <a:cubicBezTo>
                    <a:pt x="9434" y="4131"/>
                    <a:pt x="9050" y="3567"/>
                    <a:pt x="8599" y="3048"/>
                  </a:cubicBezTo>
                  <a:cubicBezTo>
                    <a:pt x="7274" y="1538"/>
                    <a:pt x="5453" y="0"/>
                    <a:pt x="3350"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43" name="Google Shape;543;p2"/>
            <p:cNvSpPr/>
            <p:nvPr/>
          </p:nvSpPr>
          <p:spPr>
            <a:xfrm>
              <a:off x="545600" y="4433375"/>
              <a:ext cx="141075" cy="119950"/>
            </a:xfrm>
            <a:custGeom>
              <a:avLst/>
              <a:gdLst/>
              <a:ahLst/>
              <a:cxnLst/>
              <a:rect l="l" t="t" r="r" b="b"/>
              <a:pathLst>
                <a:path w="5643" h="4798" extrusionOk="0">
                  <a:moveTo>
                    <a:pt x="2735" y="1"/>
                  </a:moveTo>
                  <a:cubicBezTo>
                    <a:pt x="2715" y="1"/>
                    <a:pt x="2695" y="2"/>
                    <a:pt x="2675" y="3"/>
                  </a:cubicBezTo>
                  <a:cubicBezTo>
                    <a:pt x="2066" y="15"/>
                    <a:pt x="1637" y="771"/>
                    <a:pt x="1874" y="1324"/>
                  </a:cubicBezTo>
                  <a:cubicBezTo>
                    <a:pt x="1708" y="1197"/>
                    <a:pt x="1425" y="1048"/>
                    <a:pt x="1186" y="1048"/>
                  </a:cubicBezTo>
                  <a:cubicBezTo>
                    <a:pt x="1084" y="1048"/>
                    <a:pt x="989" y="1076"/>
                    <a:pt x="915" y="1143"/>
                  </a:cubicBezTo>
                  <a:cubicBezTo>
                    <a:pt x="576" y="1414"/>
                    <a:pt x="825" y="1910"/>
                    <a:pt x="881" y="2226"/>
                  </a:cubicBezTo>
                  <a:cubicBezTo>
                    <a:pt x="689" y="2283"/>
                    <a:pt x="170" y="2317"/>
                    <a:pt x="102" y="2576"/>
                  </a:cubicBezTo>
                  <a:cubicBezTo>
                    <a:pt x="12" y="2824"/>
                    <a:pt x="249" y="2937"/>
                    <a:pt x="497" y="2971"/>
                  </a:cubicBezTo>
                  <a:cubicBezTo>
                    <a:pt x="136" y="3005"/>
                    <a:pt x="1" y="3276"/>
                    <a:pt x="80" y="3581"/>
                  </a:cubicBezTo>
                  <a:cubicBezTo>
                    <a:pt x="238" y="4212"/>
                    <a:pt x="1400" y="4630"/>
                    <a:pt x="1953" y="4743"/>
                  </a:cubicBezTo>
                  <a:cubicBezTo>
                    <a:pt x="2117" y="4780"/>
                    <a:pt x="2283" y="4797"/>
                    <a:pt x="2452" y="4797"/>
                  </a:cubicBezTo>
                  <a:cubicBezTo>
                    <a:pt x="3552" y="4797"/>
                    <a:pt x="4733" y="4085"/>
                    <a:pt x="5643" y="3772"/>
                  </a:cubicBezTo>
                  <a:lnTo>
                    <a:pt x="5541" y="2768"/>
                  </a:lnTo>
                  <a:cubicBezTo>
                    <a:pt x="4955" y="2170"/>
                    <a:pt x="4492" y="1459"/>
                    <a:pt x="3950" y="850"/>
                  </a:cubicBezTo>
                  <a:cubicBezTo>
                    <a:pt x="3636" y="524"/>
                    <a:pt x="3227" y="1"/>
                    <a:pt x="2735"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44" name="Google Shape;544;p2"/>
            <p:cNvSpPr/>
            <p:nvPr/>
          </p:nvSpPr>
          <p:spPr>
            <a:xfrm>
              <a:off x="442075" y="4460250"/>
              <a:ext cx="245450" cy="116425"/>
            </a:xfrm>
            <a:custGeom>
              <a:avLst/>
              <a:gdLst/>
              <a:ahLst/>
              <a:cxnLst/>
              <a:rect l="l" t="t" r="r" b="b"/>
              <a:pathLst>
                <a:path w="9818" h="4657" extrusionOk="0">
                  <a:moveTo>
                    <a:pt x="91" y="0"/>
                  </a:moveTo>
                  <a:lnTo>
                    <a:pt x="91" y="0"/>
                  </a:lnTo>
                  <a:cubicBezTo>
                    <a:pt x="0" y="869"/>
                    <a:pt x="181" y="1896"/>
                    <a:pt x="768" y="2528"/>
                  </a:cubicBezTo>
                  <a:cubicBezTo>
                    <a:pt x="1625" y="3487"/>
                    <a:pt x="2291" y="3905"/>
                    <a:pt x="3510" y="4390"/>
                  </a:cubicBezTo>
                  <a:cubicBezTo>
                    <a:pt x="3948" y="4572"/>
                    <a:pt x="4592" y="4656"/>
                    <a:pt x="5234" y="4656"/>
                  </a:cubicBezTo>
                  <a:cubicBezTo>
                    <a:pt x="5783" y="4656"/>
                    <a:pt x="6332" y="4595"/>
                    <a:pt x="6748" y="4480"/>
                  </a:cubicBezTo>
                  <a:cubicBezTo>
                    <a:pt x="7719" y="4221"/>
                    <a:pt x="9491" y="3352"/>
                    <a:pt x="9818" y="2393"/>
                  </a:cubicBezTo>
                  <a:lnTo>
                    <a:pt x="9818" y="2393"/>
                  </a:lnTo>
                  <a:cubicBezTo>
                    <a:pt x="8892" y="3295"/>
                    <a:pt x="7324" y="3465"/>
                    <a:pt x="6026" y="3487"/>
                  </a:cubicBezTo>
                  <a:cubicBezTo>
                    <a:pt x="5214" y="3487"/>
                    <a:pt x="4232" y="3442"/>
                    <a:pt x="3465" y="3137"/>
                  </a:cubicBezTo>
                  <a:cubicBezTo>
                    <a:pt x="2223" y="2630"/>
                    <a:pt x="1016" y="1885"/>
                    <a:pt x="362" y="666"/>
                  </a:cubicBezTo>
                  <a:cubicBezTo>
                    <a:pt x="260" y="452"/>
                    <a:pt x="170" y="226"/>
                    <a:pt x="91"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45" name="Google Shape;545;p2"/>
            <p:cNvSpPr/>
            <p:nvPr/>
          </p:nvSpPr>
          <p:spPr>
            <a:xfrm>
              <a:off x="600325" y="4510450"/>
              <a:ext cx="99050" cy="25700"/>
            </a:xfrm>
            <a:custGeom>
              <a:avLst/>
              <a:gdLst/>
              <a:ahLst/>
              <a:cxnLst/>
              <a:rect l="l" t="t" r="r" b="b"/>
              <a:pathLst>
                <a:path w="3962" h="1028" extrusionOk="0">
                  <a:moveTo>
                    <a:pt x="3962" y="1"/>
                  </a:moveTo>
                  <a:lnTo>
                    <a:pt x="3962" y="1"/>
                  </a:lnTo>
                  <a:cubicBezTo>
                    <a:pt x="3905" y="12"/>
                    <a:pt x="3849" y="35"/>
                    <a:pt x="3792" y="57"/>
                  </a:cubicBezTo>
                  <a:cubicBezTo>
                    <a:pt x="3691" y="103"/>
                    <a:pt x="3533" y="159"/>
                    <a:pt x="3352" y="227"/>
                  </a:cubicBezTo>
                  <a:cubicBezTo>
                    <a:pt x="3172" y="294"/>
                    <a:pt x="2969" y="362"/>
                    <a:pt x="2732" y="441"/>
                  </a:cubicBezTo>
                  <a:cubicBezTo>
                    <a:pt x="2619" y="475"/>
                    <a:pt x="2506" y="509"/>
                    <a:pt x="2382" y="554"/>
                  </a:cubicBezTo>
                  <a:cubicBezTo>
                    <a:pt x="2269" y="588"/>
                    <a:pt x="2145" y="622"/>
                    <a:pt x="2021" y="655"/>
                  </a:cubicBezTo>
                  <a:cubicBezTo>
                    <a:pt x="1885" y="678"/>
                    <a:pt x="1773" y="712"/>
                    <a:pt x="1648" y="746"/>
                  </a:cubicBezTo>
                  <a:cubicBezTo>
                    <a:pt x="1524" y="768"/>
                    <a:pt x="1400" y="791"/>
                    <a:pt x="1287" y="813"/>
                  </a:cubicBezTo>
                  <a:cubicBezTo>
                    <a:pt x="1174" y="836"/>
                    <a:pt x="1050" y="859"/>
                    <a:pt x="949" y="870"/>
                  </a:cubicBezTo>
                  <a:cubicBezTo>
                    <a:pt x="836" y="870"/>
                    <a:pt x="734" y="892"/>
                    <a:pt x="644" y="892"/>
                  </a:cubicBezTo>
                  <a:lnTo>
                    <a:pt x="385" y="892"/>
                  </a:lnTo>
                  <a:cubicBezTo>
                    <a:pt x="317" y="892"/>
                    <a:pt x="249" y="881"/>
                    <a:pt x="181" y="870"/>
                  </a:cubicBezTo>
                  <a:lnTo>
                    <a:pt x="1" y="847"/>
                  </a:lnTo>
                  <a:lnTo>
                    <a:pt x="1" y="847"/>
                  </a:lnTo>
                  <a:cubicBezTo>
                    <a:pt x="1" y="847"/>
                    <a:pt x="69" y="881"/>
                    <a:pt x="170" y="926"/>
                  </a:cubicBezTo>
                  <a:cubicBezTo>
                    <a:pt x="238" y="949"/>
                    <a:pt x="306" y="960"/>
                    <a:pt x="373" y="971"/>
                  </a:cubicBezTo>
                  <a:cubicBezTo>
                    <a:pt x="452" y="994"/>
                    <a:pt x="543" y="1005"/>
                    <a:pt x="644" y="1017"/>
                  </a:cubicBezTo>
                  <a:cubicBezTo>
                    <a:pt x="746" y="1028"/>
                    <a:pt x="847" y="1028"/>
                    <a:pt x="960" y="1028"/>
                  </a:cubicBezTo>
                  <a:cubicBezTo>
                    <a:pt x="1073" y="1017"/>
                    <a:pt x="1197" y="1017"/>
                    <a:pt x="1310" y="1005"/>
                  </a:cubicBezTo>
                  <a:cubicBezTo>
                    <a:pt x="1434" y="994"/>
                    <a:pt x="1558" y="971"/>
                    <a:pt x="1694" y="949"/>
                  </a:cubicBezTo>
                  <a:cubicBezTo>
                    <a:pt x="1818" y="926"/>
                    <a:pt x="1942" y="892"/>
                    <a:pt x="2066" y="859"/>
                  </a:cubicBezTo>
                  <a:cubicBezTo>
                    <a:pt x="2314" y="802"/>
                    <a:pt x="2562" y="712"/>
                    <a:pt x="2799" y="622"/>
                  </a:cubicBezTo>
                  <a:cubicBezTo>
                    <a:pt x="3025" y="531"/>
                    <a:pt x="3228" y="430"/>
                    <a:pt x="3409" y="340"/>
                  </a:cubicBezTo>
                  <a:cubicBezTo>
                    <a:pt x="3601" y="238"/>
                    <a:pt x="3781" y="125"/>
                    <a:pt x="3962"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46" name="Google Shape;546;p2"/>
            <p:cNvSpPr/>
            <p:nvPr/>
          </p:nvSpPr>
          <p:spPr>
            <a:xfrm>
              <a:off x="612750" y="4513000"/>
              <a:ext cx="77325" cy="8775"/>
            </a:xfrm>
            <a:custGeom>
              <a:avLst/>
              <a:gdLst/>
              <a:ahLst/>
              <a:cxnLst/>
              <a:rect l="l" t="t" r="r" b="b"/>
              <a:pathLst>
                <a:path w="3093" h="351" extrusionOk="0">
                  <a:moveTo>
                    <a:pt x="3092" y="1"/>
                  </a:moveTo>
                  <a:lnTo>
                    <a:pt x="3092" y="1"/>
                  </a:lnTo>
                  <a:cubicBezTo>
                    <a:pt x="3092" y="1"/>
                    <a:pt x="3047" y="12"/>
                    <a:pt x="2957" y="12"/>
                  </a:cubicBezTo>
                  <a:cubicBezTo>
                    <a:pt x="2878" y="23"/>
                    <a:pt x="2754" y="57"/>
                    <a:pt x="2607" y="68"/>
                  </a:cubicBezTo>
                  <a:cubicBezTo>
                    <a:pt x="2539" y="68"/>
                    <a:pt x="2460" y="80"/>
                    <a:pt x="2381" y="91"/>
                  </a:cubicBezTo>
                  <a:cubicBezTo>
                    <a:pt x="2302" y="102"/>
                    <a:pt x="2212" y="102"/>
                    <a:pt x="2122" y="102"/>
                  </a:cubicBezTo>
                  <a:cubicBezTo>
                    <a:pt x="1941" y="125"/>
                    <a:pt x="1749" y="136"/>
                    <a:pt x="1558" y="136"/>
                  </a:cubicBezTo>
                  <a:lnTo>
                    <a:pt x="0" y="136"/>
                  </a:lnTo>
                  <a:cubicBezTo>
                    <a:pt x="0" y="136"/>
                    <a:pt x="57" y="159"/>
                    <a:pt x="136" y="181"/>
                  </a:cubicBezTo>
                  <a:cubicBezTo>
                    <a:pt x="215" y="192"/>
                    <a:pt x="339" y="226"/>
                    <a:pt x="486" y="260"/>
                  </a:cubicBezTo>
                  <a:cubicBezTo>
                    <a:pt x="632" y="283"/>
                    <a:pt x="802" y="305"/>
                    <a:pt x="982" y="328"/>
                  </a:cubicBezTo>
                  <a:cubicBezTo>
                    <a:pt x="1163" y="350"/>
                    <a:pt x="1366" y="350"/>
                    <a:pt x="1558" y="350"/>
                  </a:cubicBezTo>
                  <a:cubicBezTo>
                    <a:pt x="1659" y="339"/>
                    <a:pt x="1761" y="339"/>
                    <a:pt x="1851" y="328"/>
                  </a:cubicBezTo>
                  <a:cubicBezTo>
                    <a:pt x="1953" y="328"/>
                    <a:pt x="2043" y="317"/>
                    <a:pt x="2133" y="294"/>
                  </a:cubicBezTo>
                  <a:cubicBezTo>
                    <a:pt x="2235" y="283"/>
                    <a:pt x="2314" y="271"/>
                    <a:pt x="2404" y="249"/>
                  </a:cubicBezTo>
                  <a:cubicBezTo>
                    <a:pt x="2483" y="226"/>
                    <a:pt x="2562" y="204"/>
                    <a:pt x="2641" y="181"/>
                  </a:cubicBezTo>
                  <a:cubicBezTo>
                    <a:pt x="2754" y="147"/>
                    <a:pt x="2867" y="113"/>
                    <a:pt x="2968" y="57"/>
                  </a:cubicBezTo>
                  <a:lnTo>
                    <a:pt x="3092"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47" name="Google Shape;547;p2"/>
            <p:cNvSpPr/>
            <p:nvPr/>
          </p:nvSpPr>
          <p:spPr>
            <a:xfrm>
              <a:off x="628550" y="4503700"/>
              <a:ext cx="67150" cy="10450"/>
            </a:xfrm>
            <a:custGeom>
              <a:avLst/>
              <a:gdLst/>
              <a:ahLst/>
              <a:cxnLst/>
              <a:rect l="l" t="t" r="r" b="b"/>
              <a:pathLst>
                <a:path w="2686" h="418" extrusionOk="0">
                  <a:moveTo>
                    <a:pt x="0" y="0"/>
                  </a:moveTo>
                  <a:lnTo>
                    <a:pt x="0" y="0"/>
                  </a:lnTo>
                  <a:cubicBezTo>
                    <a:pt x="124" y="68"/>
                    <a:pt x="260" y="113"/>
                    <a:pt x="395" y="158"/>
                  </a:cubicBezTo>
                  <a:lnTo>
                    <a:pt x="598" y="237"/>
                  </a:lnTo>
                  <a:cubicBezTo>
                    <a:pt x="666" y="248"/>
                    <a:pt x="745" y="271"/>
                    <a:pt x="824" y="282"/>
                  </a:cubicBezTo>
                  <a:cubicBezTo>
                    <a:pt x="971" y="316"/>
                    <a:pt x="1151" y="361"/>
                    <a:pt x="1321" y="384"/>
                  </a:cubicBezTo>
                  <a:cubicBezTo>
                    <a:pt x="1490" y="395"/>
                    <a:pt x="1659" y="418"/>
                    <a:pt x="1817" y="418"/>
                  </a:cubicBezTo>
                  <a:cubicBezTo>
                    <a:pt x="1964" y="418"/>
                    <a:pt x="2110" y="418"/>
                    <a:pt x="2257" y="406"/>
                  </a:cubicBezTo>
                  <a:cubicBezTo>
                    <a:pt x="2517" y="384"/>
                    <a:pt x="2686" y="361"/>
                    <a:pt x="2686" y="361"/>
                  </a:cubicBezTo>
                  <a:cubicBezTo>
                    <a:pt x="2686" y="361"/>
                    <a:pt x="2505" y="316"/>
                    <a:pt x="2257" y="282"/>
                  </a:cubicBezTo>
                  <a:cubicBezTo>
                    <a:pt x="2201" y="271"/>
                    <a:pt x="2122" y="271"/>
                    <a:pt x="2054" y="260"/>
                  </a:cubicBezTo>
                  <a:cubicBezTo>
                    <a:pt x="1986" y="248"/>
                    <a:pt x="1907" y="237"/>
                    <a:pt x="1828" y="226"/>
                  </a:cubicBezTo>
                  <a:cubicBezTo>
                    <a:pt x="1670" y="203"/>
                    <a:pt x="1512" y="192"/>
                    <a:pt x="1343" y="169"/>
                  </a:cubicBezTo>
                  <a:cubicBezTo>
                    <a:pt x="1174" y="147"/>
                    <a:pt x="1016" y="113"/>
                    <a:pt x="858" y="102"/>
                  </a:cubicBezTo>
                  <a:cubicBezTo>
                    <a:pt x="779" y="90"/>
                    <a:pt x="700" y="90"/>
                    <a:pt x="621" y="79"/>
                  </a:cubicBezTo>
                  <a:cubicBezTo>
                    <a:pt x="553" y="68"/>
                    <a:pt x="486" y="57"/>
                    <a:pt x="418" y="45"/>
                  </a:cubicBezTo>
                  <a:cubicBezTo>
                    <a:pt x="170" y="11"/>
                    <a:pt x="0" y="0"/>
                    <a:pt x="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48" name="Google Shape;548;p2"/>
            <p:cNvSpPr/>
            <p:nvPr/>
          </p:nvSpPr>
          <p:spPr>
            <a:xfrm>
              <a:off x="616975" y="4298050"/>
              <a:ext cx="138250" cy="224275"/>
            </a:xfrm>
            <a:custGeom>
              <a:avLst/>
              <a:gdLst/>
              <a:ahLst/>
              <a:cxnLst/>
              <a:rect l="l" t="t" r="r" b="b"/>
              <a:pathLst>
                <a:path w="5530" h="8971" extrusionOk="0">
                  <a:moveTo>
                    <a:pt x="2833" y="0"/>
                  </a:moveTo>
                  <a:cubicBezTo>
                    <a:pt x="2585" y="45"/>
                    <a:pt x="2348" y="147"/>
                    <a:pt x="2133" y="282"/>
                  </a:cubicBezTo>
                  <a:cubicBezTo>
                    <a:pt x="1219" y="914"/>
                    <a:pt x="689" y="1805"/>
                    <a:pt x="373" y="2855"/>
                  </a:cubicBezTo>
                  <a:cubicBezTo>
                    <a:pt x="1" y="4062"/>
                    <a:pt x="215" y="5349"/>
                    <a:pt x="757" y="6477"/>
                  </a:cubicBezTo>
                  <a:cubicBezTo>
                    <a:pt x="982" y="6929"/>
                    <a:pt x="1253" y="7357"/>
                    <a:pt x="1558" y="7775"/>
                  </a:cubicBezTo>
                  <a:cubicBezTo>
                    <a:pt x="1908" y="8237"/>
                    <a:pt x="2348" y="8644"/>
                    <a:pt x="2833" y="8971"/>
                  </a:cubicBezTo>
                  <a:lnTo>
                    <a:pt x="3126" y="8542"/>
                  </a:lnTo>
                  <a:cubicBezTo>
                    <a:pt x="3499" y="8012"/>
                    <a:pt x="3826" y="7448"/>
                    <a:pt x="4097" y="6872"/>
                  </a:cubicBezTo>
                  <a:cubicBezTo>
                    <a:pt x="4909" y="5123"/>
                    <a:pt x="5530" y="2516"/>
                    <a:pt x="4221" y="835"/>
                  </a:cubicBezTo>
                  <a:cubicBezTo>
                    <a:pt x="3871" y="395"/>
                    <a:pt x="3375" y="102"/>
                    <a:pt x="2833"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49" name="Google Shape;549;p2"/>
            <p:cNvSpPr/>
            <p:nvPr/>
          </p:nvSpPr>
          <p:spPr>
            <a:xfrm>
              <a:off x="629875" y="4406500"/>
              <a:ext cx="110975" cy="125150"/>
            </a:xfrm>
            <a:custGeom>
              <a:avLst/>
              <a:gdLst/>
              <a:ahLst/>
              <a:cxnLst/>
              <a:rect l="l" t="t" r="r" b="b"/>
              <a:pathLst>
                <a:path w="4439" h="5006" extrusionOk="0">
                  <a:moveTo>
                    <a:pt x="1597" y="0"/>
                  </a:moveTo>
                  <a:cubicBezTo>
                    <a:pt x="1231" y="0"/>
                    <a:pt x="933" y="328"/>
                    <a:pt x="1053" y="875"/>
                  </a:cubicBezTo>
                  <a:cubicBezTo>
                    <a:pt x="938" y="688"/>
                    <a:pt x="818" y="612"/>
                    <a:pt x="702" y="612"/>
                  </a:cubicBezTo>
                  <a:cubicBezTo>
                    <a:pt x="329" y="612"/>
                    <a:pt x="1" y="1394"/>
                    <a:pt x="26" y="1755"/>
                  </a:cubicBezTo>
                  <a:cubicBezTo>
                    <a:pt x="105" y="3188"/>
                    <a:pt x="1391" y="4114"/>
                    <a:pt x="2362" y="5005"/>
                  </a:cubicBezTo>
                  <a:lnTo>
                    <a:pt x="2362" y="5005"/>
                  </a:lnTo>
                  <a:cubicBezTo>
                    <a:pt x="2263" y="4912"/>
                    <a:pt x="3288" y="3549"/>
                    <a:pt x="3389" y="3380"/>
                  </a:cubicBezTo>
                  <a:cubicBezTo>
                    <a:pt x="3829" y="2557"/>
                    <a:pt x="4438" y="1857"/>
                    <a:pt x="4044" y="864"/>
                  </a:cubicBezTo>
                  <a:cubicBezTo>
                    <a:pt x="3947" y="627"/>
                    <a:pt x="3643" y="342"/>
                    <a:pt x="3393" y="342"/>
                  </a:cubicBezTo>
                  <a:cubicBezTo>
                    <a:pt x="3262" y="342"/>
                    <a:pt x="3147" y="421"/>
                    <a:pt x="3084" y="627"/>
                  </a:cubicBezTo>
                  <a:cubicBezTo>
                    <a:pt x="2989" y="405"/>
                    <a:pt x="2683" y="6"/>
                    <a:pt x="2431" y="6"/>
                  </a:cubicBezTo>
                  <a:cubicBezTo>
                    <a:pt x="2324" y="6"/>
                    <a:pt x="2226" y="78"/>
                    <a:pt x="2159" y="266"/>
                  </a:cubicBezTo>
                  <a:cubicBezTo>
                    <a:pt x="1985" y="84"/>
                    <a:pt x="1782" y="0"/>
                    <a:pt x="1597" y="0"/>
                  </a:cubicBezTo>
                  <a:close/>
                  <a:moveTo>
                    <a:pt x="2362" y="5005"/>
                  </a:moveTo>
                  <a:lnTo>
                    <a:pt x="2362" y="5005"/>
                  </a:lnTo>
                  <a:cubicBezTo>
                    <a:pt x="2362" y="5005"/>
                    <a:pt x="2362" y="5005"/>
                    <a:pt x="2362" y="5005"/>
                  </a:cubicBezTo>
                  <a:cubicBezTo>
                    <a:pt x="2362" y="5005"/>
                    <a:pt x="2362" y="5005"/>
                    <a:pt x="2362" y="5005"/>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50" name="Google Shape;550;p2"/>
            <p:cNvSpPr/>
            <p:nvPr/>
          </p:nvSpPr>
          <p:spPr>
            <a:xfrm>
              <a:off x="585675" y="4296800"/>
              <a:ext cx="102150" cy="226375"/>
            </a:xfrm>
            <a:custGeom>
              <a:avLst/>
              <a:gdLst/>
              <a:ahLst/>
              <a:cxnLst/>
              <a:rect l="l" t="t" r="r" b="b"/>
              <a:pathLst>
                <a:path w="4086" h="9055" extrusionOk="0">
                  <a:moveTo>
                    <a:pt x="3583" y="1"/>
                  </a:moveTo>
                  <a:cubicBezTo>
                    <a:pt x="3287" y="1"/>
                    <a:pt x="2988" y="51"/>
                    <a:pt x="2708" y="152"/>
                  </a:cubicBezTo>
                  <a:cubicBezTo>
                    <a:pt x="858" y="806"/>
                    <a:pt x="0" y="3458"/>
                    <a:pt x="587" y="5196"/>
                  </a:cubicBezTo>
                  <a:cubicBezTo>
                    <a:pt x="1129" y="6922"/>
                    <a:pt x="2167" y="8592"/>
                    <a:pt x="4062" y="9055"/>
                  </a:cubicBezTo>
                  <a:cubicBezTo>
                    <a:pt x="4074" y="9044"/>
                    <a:pt x="4074" y="9032"/>
                    <a:pt x="4085" y="9021"/>
                  </a:cubicBezTo>
                  <a:cubicBezTo>
                    <a:pt x="3600" y="8694"/>
                    <a:pt x="3160" y="8287"/>
                    <a:pt x="2810" y="7825"/>
                  </a:cubicBezTo>
                  <a:cubicBezTo>
                    <a:pt x="2505" y="7407"/>
                    <a:pt x="2234" y="6979"/>
                    <a:pt x="2009" y="6527"/>
                  </a:cubicBezTo>
                  <a:cubicBezTo>
                    <a:pt x="1467" y="5399"/>
                    <a:pt x="1253" y="4112"/>
                    <a:pt x="1625" y="2905"/>
                  </a:cubicBezTo>
                  <a:cubicBezTo>
                    <a:pt x="1941" y="1855"/>
                    <a:pt x="2471" y="964"/>
                    <a:pt x="3385" y="332"/>
                  </a:cubicBezTo>
                  <a:cubicBezTo>
                    <a:pt x="3600" y="197"/>
                    <a:pt x="3837" y="95"/>
                    <a:pt x="4085" y="50"/>
                  </a:cubicBezTo>
                  <a:cubicBezTo>
                    <a:pt x="3921" y="17"/>
                    <a:pt x="3752" y="1"/>
                    <a:pt x="3583"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51" name="Google Shape;551;p2"/>
            <p:cNvSpPr/>
            <p:nvPr/>
          </p:nvSpPr>
          <p:spPr>
            <a:xfrm>
              <a:off x="637850" y="4428650"/>
              <a:ext cx="50250" cy="95950"/>
            </a:xfrm>
            <a:custGeom>
              <a:avLst/>
              <a:gdLst/>
              <a:ahLst/>
              <a:cxnLst/>
              <a:rect l="l" t="t" r="r" b="b"/>
              <a:pathLst>
                <a:path w="2010" h="3838" extrusionOk="0">
                  <a:moveTo>
                    <a:pt x="1" y="1"/>
                  </a:moveTo>
                  <a:cubicBezTo>
                    <a:pt x="1" y="1"/>
                    <a:pt x="46" y="271"/>
                    <a:pt x="136" y="678"/>
                  </a:cubicBezTo>
                  <a:cubicBezTo>
                    <a:pt x="193" y="881"/>
                    <a:pt x="249" y="1106"/>
                    <a:pt x="339" y="1355"/>
                  </a:cubicBezTo>
                  <a:cubicBezTo>
                    <a:pt x="418" y="1603"/>
                    <a:pt x="520" y="1862"/>
                    <a:pt x="633" y="2111"/>
                  </a:cubicBezTo>
                  <a:cubicBezTo>
                    <a:pt x="689" y="2246"/>
                    <a:pt x="757" y="2370"/>
                    <a:pt x="813" y="2494"/>
                  </a:cubicBezTo>
                  <a:cubicBezTo>
                    <a:pt x="881" y="2607"/>
                    <a:pt x="949" y="2720"/>
                    <a:pt x="1016" y="2844"/>
                  </a:cubicBezTo>
                  <a:cubicBezTo>
                    <a:pt x="1095" y="2957"/>
                    <a:pt x="1152" y="3059"/>
                    <a:pt x="1231" y="3149"/>
                  </a:cubicBezTo>
                  <a:cubicBezTo>
                    <a:pt x="1321" y="3239"/>
                    <a:pt x="1389" y="3329"/>
                    <a:pt x="1456" y="3408"/>
                  </a:cubicBezTo>
                  <a:cubicBezTo>
                    <a:pt x="1524" y="3476"/>
                    <a:pt x="1603" y="3544"/>
                    <a:pt x="1671" y="3600"/>
                  </a:cubicBezTo>
                  <a:cubicBezTo>
                    <a:pt x="1727" y="3645"/>
                    <a:pt x="1784" y="3691"/>
                    <a:pt x="1851" y="3736"/>
                  </a:cubicBezTo>
                  <a:cubicBezTo>
                    <a:pt x="1953" y="3792"/>
                    <a:pt x="2009" y="3837"/>
                    <a:pt x="2009" y="3837"/>
                  </a:cubicBezTo>
                  <a:cubicBezTo>
                    <a:pt x="2009" y="3837"/>
                    <a:pt x="1964" y="3781"/>
                    <a:pt x="1863" y="3702"/>
                  </a:cubicBezTo>
                  <a:cubicBezTo>
                    <a:pt x="1817" y="3645"/>
                    <a:pt x="1772" y="3600"/>
                    <a:pt x="1727" y="3544"/>
                  </a:cubicBezTo>
                  <a:cubicBezTo>
                    <a:pt x="1671" y="3476"/>
                    <a:pt x="1603" y="3397"/>
                    <a:pt x="1558" y="3329"/>
                  </a:cubicBezTo>
                  <a:cubicBezTo>
                    <a:pt x="1490" y="3250"/>
                    <a:pt x="1434" y="3149"/>
                    <a:pt x="1366" y="3059"/>
                  </a:cubicBezTo>
                  <a:cubicBezTo>
                    <a:pt x="1310" y="2957"/>
                    <a:pt x="1242" y="2844"/>
                    <a:pt x="1174" y="2743"/>
                  </a:cubicBezTo>
                  <a:cubicBezTo>
                    <a:pt x="1118" y="2630"/>
                    <a:pt x="1061" y="2517"/>
                    <a:pt x="994" y="2393"/>
                  </a:cubicBezTo>
                  <a:cubicBezTo>
                    <a:pt x="937" y="2280"/>
                    <a:pt x="881" y="2156"/>
                    <a:pt x="824" y="2032"/>
                  </a:cubicBezTo>
                  <a:cubicBezTo>
                    <a:pt x="712" y="1783"/>
                    <a:pt x="610" y="1513"/>
                    <a:pt x="509" y="1287"/>
                  </a:cubicBezTo>
                  <a:cubicBezTo>
                    <a:pt x="418" y="1061"/>
                    <a:pt x="328" y="824"/>
                    <a:pt x="260" y="633"/>
                  </a:cubicBezTo>
                  <a:cubicBezTo>
                    <a:pt x="181" y="441"/>
                    <a:pt x="114" y="294"/>
                    <a:pt x="68" y="170"/>
                  </a:cubicBezTo>
                  <a:cubicBezTo>
                    <a:pt x="23" y="57"/>
                    <a:pt x="1" y="1"/>
                    <a:pt x="1"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52" name="Google Shape;552;p2"/>
            <p:cNvSpPr/>
            <p:nvPr/>
          </p:nvSpPr>
          <p:spPr>
            <a:xfrm>
              <a:off x="654775" y="4418225"/>
              <a:ext cx="32475" cy="99875"/>
            </a:xfrm>
            <a:custGeom>
              <a:avLst/>
              <a:gdLst/>
              <a:ahLst/>
              <a:cxnLst/>
              <a:rect l="l" t="t" r="r" b="b"/>
              <a:pathLst>
                <a:path w="1299" h="3995" extrusionOk="0">
                  <a:moveTo>
                    <a:pt x="1" y="0"/>
                  </a:moveTo>
                  <a:cubicBezTo>
                    <a:pt x="1" y="0"/>
                    <a:pt x="1" y="271"/>
                    <a:pt x="23" y="666"/>
                  </a:cubicBezTo>
                  <a:cubicBezTo>
                    <a:pt x="46" y="869"/>
                    <a:pt x="68" y="1106"/>
                    <a:pt x="102" y="1354"/>
                  </a:cubicBezTo>
                  <a:cubicBezTo>
                    <a:pt x="136" y="1614"/>
                    <a:pt x="193" y="1873"/>
                    <a:pt x="260" y="2133"/>
                  </a:cubicBezTo>
                  <a:cubicBezTo>
                    <a:pt x="294" y="2257"/>
                    <a:pt x="328" y="2392"/>
                    <a:pt x="373" y="2516"/>
                  </a:cubicBezTo>
                  <a:cubicBezTo>
                    <a:pt x="418" y="2641"/>
                    <a:pt x="463" y="2765"/>
                    <a:pt x="509" y="2889"/>
                  </a:cubicBezTo>
                  <a:cubicBezTo>
                    <a:pt x="554" y="3002"/>
                    <a:pt x="621" y="3115"/>
                    <a:pt x="667" y="3216"/>
                  </a:cubicBezTo>
                  <a:cubicBezTo>
                    <a:pt x="723" y="3318"/>
                    <a:pt x="779" y="3408"/>
                    <a:pt x="847" y="3498"/>
                  </a:cubicBezTo>
                  <a:cubicBezTo>
                    <a:pt x="892" y="3577"/>
                    <a:pt x="949" y="3656"/>
                    <a:pt x="1016" y="3724"/>
                  </a:cubicBezTo>
                  <a:cubicBezTo>
                    <a:pt x="1050" y="3780"/>
                    <a:pt x="1107" y="3825"/>
                    <a:pt x="1152" y="3871"/>
                  </a:cubicBezTo>
                  <a:cubicBezTo>
                    <a:pt x="1197" y="3916"/>
                    <a:pt x="1242" y="3961"/>
                    <a:pt x="1298" y="3995"/>
                  </a:cubicBezTo>
                  <a:cubicBezTo>
                    <a:pt x="1298" y="3995"/>
                    <a:pt x="1253" y="3938"/>
                    <a:pt x="1186" y="3848"/>
                  </a:cubicBezTo>
                  <a:cubicBezTo>
                    <a:pt x="1140" y="3792"/>
                    <a:pt x="1107" y="3735"/>
                    <a:pt x="1073" y="3667"/>
                  </a:cubicBezTo>
                  <a:cubicBezTo>
                    <a:pt x="1028" y="3611"/>
                    <a:pt x="994" y="3521"/>
                    <a:pt x="949" y="3442"/>
                  </a:cubicBezTo>
                  <a:cubicBezTo>
                    <a:pt x="892" y="3351"/>
                    <a:pt x="858" y="3250"/>
                    <a:pt x="813" y="3148"/>
                  </a:cubicBezTo>
                  <a:cubicBezTo>
                    <a:pt x="768" y="3047"/>
                    <a:pt x="723" y="2934"/>
                    <a:pt x="689" y="2810"/>
                  </a:cubicBezTo>
                  <a:cubicBezTo>
                    <a:pt x="644" y="2697"/>
                    <a:pt x="610" y="2584"/>
                    <a:pt x="565" y="2460"/>
                  </a:cubicBezTo>
                  <a:cubicBezTo>
                    <a:pt x="531" y="2336"/>
                    <a:pt x="497" y="2200"/>
                    <a:pt x="463" y="2076"/>
                  </a:cubicBezTo>
                  <a:cubicBezTo>
                    <a:pt x="396" y="1817"/>
                    <a:pt x="339" y="1569"/>
                    <a:pt x="294" y="1320"/>
                  </a:cubicBezTo>
                  <a:cubicBezTo>
                    <a:pt x="238" y="1072"/>
                    <a:pt x="181" y="846"/>
                    <a:pt x="147" y="655"/>
                  </a:cubicBezTo>
                  <a:cubicBezTo>
                    <a:pt x="114" y="463"/>
                    <a:pt x="80" y="293"/>
                    <a:pt x="46" y="181"/>
                  </a:cubicBezTo>
                  <a:cubicBezTo>
                    <a:pt x="23" y="57"/>
                    <a:pt x="1" y="0"/>
                    <a:pt x="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53" name="Google Shape;553;p2"/>
            <p:cNvSpPr/>
            <p:nvPr/>
          </p:nvSpPr>
          <p:spPr>
            <a:xfrm>
              <a:off x="667475" y="4450375"/>
              <a:ext cx="18650" cy="64900"/>
            </a:xfrm>
            <a:custGeom>
              <a:avLst/>
              <a:gdLst/>
              <a:ahLst/>
              <a:cxnLst/>
              <a:rect l="l" t="t" r="r" b="b"/>
              <a:pathLst>
                <a:path w="746" h="2596" extrusionOk="0">
                  <a:moveTo>
                    <a:pt x="396" y="0"/>
                  </a:moveTo>
                  <a:cubicBezTo>
                    <a:pt x="384" y="34"/>
                    <a:pt x="362" y="68"/>
                    <a:pt x="362" y="113"/>
                  </a:cubicBezTo>
                  <a:cubicBezTo>
                    <a:pt x="328" y="204"/>
                    <a:pt x="294" y="305"/>
                    <a:pt x="283" y="418"/>
                  </a:cubicBezTo>
                  <a:cubicBezTo>
                    <a:pt x="283" y="474"/>
                    <a:pt x="238" y="542"/>
                    <a:pt x="226" y="621"/>
                  </a:cubicBezTo>
                  <a:cubicBezTo>
                    <a:pt x="226" y="700"/>
                    <a:pt x="136" y="779"/>
                    <a:pt x="147" y="858"/>
                  </a:cubicBezTo>
                  <a:cubicBezTo>
                    <a:pt x="159" y="937"/>
                    <a:pt x="1" y="1039"/>
                    <a:pt x="12" y="1118"/>
                  </a:cubicBezTo>
                  <a:cubicBezTo>
                    <a:pt x="23" y="1208"/>
                    <a:pt x="34" y="1287"/>
                    <a:pt x="46" y="1366"/>
                  </a:cubicBezTo>
                  <a:cubicBezTo>
                    <a:pt x="68" y="1546"/>
                    <a:pt x="283" y="1671"/>
                    <a:pt x="317" y="1829"/>
                  </a:cubicBezTo>
                  <a:cubicBezTo>
                    <a:pt x="350" y="1975"/>
                    <a:pt x="553" y="2088"/>
                    <a:pt x="599" y="2201"/>
                  </a:cubicBezTo>
                  <a:cubicBezTo>
                    <a:pt x="678" y="2449"/>
                    <a:pt x="745" y="2596"/>
                    <a:pt x="745" y="2596"/>
                  </a:cubicBezTo>
                  <a:cubicBezTo>
                    <a:pt x="745" y="2460"/>
                    <a:pt x="734" y="2314"/>
                    <a:pt x="723" y="2178"/>
                  </a:cubicBezTo>
                  <a:cubicBezTo>
                    <a:pt x="689" y="1930"/>
                    <a:pt x="632" y="1614"/>
                    <a:pt x="576" y="1287"/>
                  </a:cubicBezTo>
                  <a:cubicBezTo>
                    <a:pt x="553" y="1129"/>
                    <a:pt x="520" y="971"/>
                    <a:pt x="497" y="813"/>
                  </a:cubicBezTo>
                  <a:cubicBezTo>
                    <a:pt x="497" y="745"/>
                    <a:pt x="475" y="678"/>
                    <a:pt x="475" y="599"/>
                  </a:cubicBezTo>
                  <a:cubicBezTo>
                    <a:pt x="463" y="531"/>
                    <a:pt x="452" y="474"/>
                    <a:pt x="441" y="407"/>
                  </a:cubicBezTo>
                  <a:cubicBezTo>
                    <a:pt x="429" y="283"/>
                    <a:pt x="429" y="181"/>
                    <a:pt x="418" y="113"/>
                  </a:cubicBezTo>
                  <a:cubicBezTo>
                    <a:pt x="407" y="68"/>
                    <a:pt x="407" y="34"/>
                    <a:pt x="396"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54" name="Google Shape;554;p2"/>
            <p:cNvSpPr/>
            <p:nvPr/>
          </p:nvSpPr>
          <p:spPr>
            <a:xfrm>
              <a:off x="684975" y="4453475"/>
              <a:ext cx="9900" cy="46300"/>
            </a:xfrm>
            <a:custGeom>
              <a:avLst/>
              <a:gdLst/>
              <a:ahLst/>
              <a:cxnLst/>
              <a:rect l="l" t="t" r="r" b="b"/>
              <a:pathLst>
                <a:path w="396" h="1852" extrusionOk="0">
                  <a:moveTo>
                    <a:pt x="395" y="1"/>
                  </a:moveTo>
                  <a:lnTo>
                    <a:pt x="395" y="1"/>
                  </a:lnTo>
                  <a:cubicBezTo>
                    <a:pt x="339" y="91"/>
                    <a:pt x="294" y="181"/>
                    <a:pt x="248" y="271"/>
                  </a:cubicBezTo>
                  <a:cubicBezTo>
                    <a:pt x="203" y="362"/>
                    <a:pt x="169" y="463"/>
                    <a:pt x="136" y="565"/>
                  </a:cubicBezTo>
                  <a:cubicBezTo>
                    <a:pt x="113" y="666"/>
                    <a:pt x="90" y="779"/>
                    <a:pt x="57" y="903"/>
                  </a:cubicBezTo>
                  <a:cubicBezTo>
                    <a:pt x="23" y="1118"/>
                    <a:pt x="0" y="1332"/>
                    <a:pt x="11" y="1558"/>
                  </a:cubicBezTo>
                  <a:cubicBezTo>
                    <a:pt x="23" y="1659"/>
                    <a:pt x="34" y="1761"/>
                    <a:pt x="57" y="1851"/>
                  </a:cubicBezTo>
                  <a:cubicBezTo>
                    <a:pt x="90" y="1761"/>
                    <a:pt x="113" y="1659"/>
                    <a:pt x="136" y="1569"/>
                  </a:cubicBezTo>
                  <a:cubicBezTo>
                    <a:pt x="158" y="1479"/>
                    <a:pt x="181" y="1377"/>
                    <a:pt x="203" y="1276"/>
                  </a:cubicBezTo>
                  <a:cubicBezTo>
                    <a:pt x="226" y="1163"/>
                    <a:pt x="248" y="1061"/>
                    <a:pt x="271" y="937"/>
                  </a:cubicBezTo>
                  <a:cubicBezTo>
                    <a:pt x="294" y="824"/>
                    <a:pt x="316" y="712"/>
                    <a:pt x="327" y="599"/>
                  </a:cubicBezTo>
                  <a:cubicBezTo>
                    <a:pt x="339" y="554"/>
                    <a:pt x="339" y="497"/>
                    <a:pt x="350" y="452"/>
                  </a:cubicBezTo>
                  <a:cubicBezTo>
                    <a:pt x="361" y="396"/>
                    <a:pt x="361" y="350"/>
                    <a:pt x="373" y="305"/>
                  </a:cubicBezTo>
                  <a:cubicBezTo>
                    <a:pt x="384" y="204"/>
                    <a:pt x="395" y="102"/>
                    <a:pt x="395"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55" name="Google Shape;555;p2"/>
            <p:cNvSpPr/>
            <p:nvPr/>
          </p:nvSpPr>
          <p:spPr>
            <a:xfrm>
              <a:off x="683275" y="4391975"/>
              <a:ext cx="209900" cy="144425"/>
            </a:xfrm>
            <a:custGeom>
              <a:avLst/>
              <a:gdLst/>
              <a:ahLst/>
              <a:cxnLst/>
              <a:rect l="l" t="t" r="r" b="b"/>
              <a:pathLst>
                <a:path w="8396" h="5777" extrusionOk="0">
                  <a:moveTo>
                    <a:pt x="5927" y="0"/>
                  </a:moveTo>
                  <a:cubicBezTo>
                    <a:pt x="5632" y="0"/>
                    <a:pt x="5337" y="23"/>
                    <a:pt x="5045" y="68"/>
                  </a:cubicBezTo>
                  <a:cubicBezTo>
                    <a:pt x="3589" y="305"/>
                    <a:pt x="2291" y="1332"/>
                    <a:pt x="1603" y="2607"/>
                  </a:cubicBezTo>
                  <a:cubicBezTo>
                    <a:pt x="1411" y="2991"/>
                    <a:pt x="734" y="4717"/>
                    <a:pt x="0" y="5361"/>
                  </a:cubicBezTo>
                  <a:lnTo>
                    <a:pt x="2043" y="5699"/>
                  </a:lnTo>
                  <a:cubicBezTo>
                    <a:pt x="2458" y="5749"/>
                    <a:pt x="2857" y="5777"/>
                    <a:pt x="3241" y="5777"/>
                  </a:cubicBezTo>
                  <a:cubicBezTo>
                    <a:pt x="4848" y="5777"/>
                    <a:pt x="6194" y="5289"/>
                    <a:pt x="7414" y="3905"/>
                  </a:cubicBezTo>
                  <a:cubicBezTo>
                    <a:pt x="8396" y="2777"/>
                    <a:pt x="8396" y="1513"/>
                    <a:pt x="7651" y="260"/>
                  </a:cubicBezTo>
                  <a:cubicBezTo>
                    <a:pt x="7090" y="88"/>
                    <a:pt x="6508" y="0"/>
                    <a:pt x="5927"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56" name="Google Shape;556;p2"/>
            <p:cNvSpPr/>
            <p:nvPr/>
          </p:nvSpPr>
          <p:spPr>
            <a:xfrm>
              <a:off x="683275" y="4442700"/>
              <a:ext cx="133750" cy="94550"/>
            </a:xfrm>
            <a:custGeom>
              <a:avLst/>
              <a:gdLst/>
              <a:ahLst/>
              <a:cxnLst/>
              <a:rect l="l" t="t" r="r" b="b"/>
              <a:pathLst>
                <a:path w="5350" h="3782" extrusionOk="0">
                  <a:moveTo>
                    <a:pt x="3526" y="0"/>
                  </a:moveTo>
                  <a:cubicBezTo>
                    <a:pt x="3187" y="0"/>
                    <a:pt x="2838" y="141"/>
                    <a:pt x="2697" y="432"/>
                  </a:cubicBezTo>
                  <a:cubicBezTo>
                    <a:pt x="2702" y="150"/>
                    <a:pt x="2577" y="51"/>
                    <a:pt x="2408" y="51"/>
                  </a:cubicBezTo>
                  <a:cubicBezTo>
                    <a:pt x="2130" y="51"/>
                    <a:pt x="1732" y="320"/>
                    <a:pt x="1592" y="488"/>
                  </a:cubicBezTo>
                  <a:cubicBezTo>
                    <a:pt x="881" y="1357"/>
                    <a:pt x="1072" y="2801"/>
                    <a:pt x="0" y="3332"/>
                  </a:cubicBezTo>
                  <a:lnTo>
                    <a:pt x="655" y="3343"/>
                  </a:lnTo>
                  <a:cubicBezTo>
                    <a:pt x="1478" y="3477"/>
                    <a:pt x="2082" y="3781"/>
                    <a:pt x="2817" y="3781"/>
                  </a:cubicBezTo>
                  <a:cubicBezTo>
                    <a:pt x="2949" y="3781"/>
                    <a:pt x="3085" y="3771"/>
                    <a:pt x="3228" y="3749"/>
                  </a:cubicBezTo>
                  <a:cubicBezTo>
                    <a:pt x="3713" y="3693"/>
                    <a:pt x="4379" y="3241"/>
                    <a:pt x="4785" y="2948"/>
                  </a:cubicBezTo>
                  <a:cubicBezTo>
                    <a:pt x="5349" y="2553"/>
                    <a:pt x="4999" y="2192"/>
                    <a:pt x="4469" y="2023"/>
                  </a:cubicBezTo>
                  <a:cubicBezTo>
                    <a:pt x="5349" y="1650"/>
                    <a:pt x="5157" y="1018"/>
                    <a:pt x="4266" y="906"/>
                  </a:cubicBezTo>
                  <a:cubicBezTo>
                    <a:pt x="4516" y="312"/>
                    <a:pt x="4031" y="0"/>
                    <a:pt x="3526"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57" name="Google Shape;557;p2"/>
            <p:cNvSpPr/>
            <p:nvPr/>
          </p:nvSpPr>
          <p:spPr>
            <a:xfrm>
              <a:off x="681575" y="4370600"/>
              <a:ext cx="193000" cy="155125"/>
            </a:xfrm>
            <a:custGeom>
              <a:avLst/>
              <a:gdLst/>
              <a:ahLst/>
              <a:cxnLst/>
              <a:rect l="l" t="t" r="r" b="b"/>
              <a:pathLst>
                <a:path w="7720" h="6205" extrusionOk="0">
                  <a:moveTo>
                    <a:pt x="5386" y="1"/>
                  </a:moveTo>
                  <a:cubicBezTo>
                    <a:pt x="4486" y="1"/>
                    <a:pt x="3555" y="277"/>
                    <a:pt x="2969" y="698"/>
                  </a:cubicBezTo>
                  <a:cubicBezTo>
                    <a:pt x="2032" y="1352"/>
                    <a:pt x="1648" y="2300"/>
                    <a:pt x="1208" y="3293"/>
                  </a:cubicBezTo>
                  <a:cubicBezTo>
                    <a:pt x="926" y="3869"/>
                    <a:pt x="700" y="4455"/>
                    <a:pt x="509" y="5065"/>
                  </a:cubicBezTo>
                  <a:cubicBezTo>
                    <a:pt x="328" y="5697"/>
                    <a:pt x="147" y="5911"/>
                    <a:pt x="1" y="6193"/>
                  </a:cubicBezTo>
                  <a:lnTo>
                    <a:pt x="68" y="6204"/>
                  </a:lnTo>
                  <a:cubicBezTo>
                    <a:pt x="802" y="5561"/>
                    <a:pt x="1479" y="3835"/>
                    <a:pt x="1671" y="3462"/>
                  </a:cubicBezTo>
                  <a:cubicBezTo>
                    <a:pt x="2359" y="2176"/>
                    <a:pt x="3646" y="1149"/>
                    <a:pt x="5113" y="912"/>
                  </a:cubicBezTo>
                  <a:cubicBezTo>
                    <a:pt x="5402" y="867"/>
                    <a:pt x="5694" y="844"/>
                    <a:pt x="5986" y="844"/>
                  </a:cubicBezTo>
                  <a:cubicBezTo>
                    <a:pt x="6571" y="844"/>
                    <a:pt x="7155" y="935"/>
                    <a:pt x="7719" y="1115"/>
                  </a:cubicBezTo>
                  <a:cubicBezTo>
                    <a:pt x="7708" y="1093"/>
                    <a:pt x="7685" y="1070"/>
                    <a:pt x="7674" y="1047"/>
                  </a:cubicBezTo>
                  <a:cubicBezTo>
                    <a:pt x="7225" y="300"/>
                    <a:pt x="6322" y="1"/>
                    <a:pt x="5386"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58" name="Google Shape;558;p2"/>
            <p:cNvSpPr/>
            <p:nvPr/>
          </p:nvSpPr>
          <p:spPr>
            <a:xfrm>
              <a:off x="688625" y="4436825"/>
              <a:ext cx="108650" cy="82125"/>
            </a:xfrm>
            <a:custGeom>
              <a:avLst/>
              <a:gdLst/>
              <a:ahLst/>
              <a:cxnLst/>
              <a:rect l="l" t="t" r="r" b="b"/>
              <a:pathLst>
                <a:path w="4346" h="3285" extrusionOk="0">
                  <a:moveTo>
                    <a:pt x="12" y="2991"/>
                  </a:moveTo>
                  <a:cubicBezTo>
                    <a:pt x="12" y="3048"/>
                    <a:pt x="23" y="3093"/>
                    <a:pt x="35" y="3149"/>
                  </a:cubicBezTo>
                  <a:cubicBezTo>
                    <a:pt x="29" y="3149"/>
                    <a:pt x="51" y="3168"/>
                    <a:pt x="63" y="3184"/>
                  </a:cubicBezTo>
                  <a:lnTo>
                    <a:pt x="63" y="3184"/>
                  </a:lnTo>
                  <a:cubicBezTo>
                    <a:pt x="57" y="3153"/>
                    <a:pt x="53" y="3127"/>
                    <a:pt x="57" y="3127"/>
                  </a:cubicBezTo>
                  <a:cubicBezTo>
                    <a:pt x="46" y="3081"/>
                    <a:pt x="35" y="3036"/>
                    <a:pt x="23" y="2991"/>
                  </a:cubicBezTo>
                  <a:close/>
                  <a:moveTo>
                    <a:pt x="4063" y="1"/>
                  </a:moveTo>
                  <a:cubicBezTo>
                    <a:pt x="3973" y="12"/>
                    <a:pt x="3883" y="35"/>
                    <a:pt x="3781" y="57"/>
                  </a:cubicBezTo>
                  <a:cubicBezTo>
                    <a:pt x="3668" y="80"/>
                    <a:pt x="3544" y="125"/>
                    <a:pt x="3431" y="170"/>
                  </a:cubicBezTo>
                  <a:cubicBezTo>
                    <a:pt x="3149" y="294"/>
                    <a:pt x="2890" y="441"/>
                    <a:pt x="2641" y="633"/>
                  </a:cubicBezTo>
                  <a:cubicBezTo>
                    <a:pt x="2506" y="723"/>
                    <a:pt x="2371" y="836"/>
                    <a:pt x="2235" y="949"/>
                  </a:cubicBezTo>
                  <a:cubicBezTo>
                    <a:pt x="2100" y="1062"/>
                    <a:pt x="1976" y="1186"/>
                    <a:pt x="1851" y="1310"/>
                  </a:cubicBezTo>
                  <a:cubicBezTo>
                    <a:pt x="1615" y="1581"/>
                    <a:pt x="1389" y="1851"/>
                    <a:pt x="1186" y="2111"/>
                  </a:cubicBezTo>
                  <a:cubicBezTo>
                    <a:pt x="1084" y="2235"/>
                    <a:pt x="983" y="2359"/>
                    <a:pt x="892" y="2472"/>
                  </a:cubicBezTo>
                  <a:cubicBezTo>
                    <a:pt x="791" y="2585"/>
                    <a:pt x="701" y="2686"/>
                    <a:pt x="610" y="2777"/>
                  </a:cubicBezTo>
                  <a:cubicBezTo>
                    <a:pt x="509" y="2867"/>
                    <a:pt x="418" y="2946"/>
                    <a:pt x="339" y="3014"/>
                  </a:cubicBezTo>
                  <a:cubicBezTo>
                    <a:pt x="272" y="3070"/>
                    <a:pt x="193" y="3115"/>
                    <a:pt x="114" y="3160"/>
                  </a:cubicBezTo>
                  <a:cubicBezTo>
                    <a:pt x="98" y="3171"/>
                    <a:pt x="83" y="3181"/>
                    <a:pt x="68" y="3190"/>
                  </a:cubicBezTo>
                  <a:lnTo>
                    <a:pt x="68" y="3190"/>
                  </a:lnTo>
                  <a:cubicBezTo>
                    <a:pt x="67" y="3188"/>
                    <a:pt x="65" y="3186"/>
                    <a:pt x="63" y="3184"/>
                  </a:cubicBezTo>
                  <a:lnTo>
                    <a:pt x="63" y="3184"/>
                  </a:lnTo>
                  <a:cubicBezTo>
                    <a:pt x="64" y="3187"/>
                    <a:pt x="64" y="3190"/>
                    <a:pt x="65" y="3193"/>
                  </a:cubicBezTo>
                  <a:lnTo>
                    <a:pt x="65" y="3193"/>
                  </a:lnTo>
                  <a:cubicBezTo>
                    <a:pt x="49" y="3203"/>
                    <a:pt x="35" y="3211"/>
                    <a:pt x="23" y="3217"/>
                  </a:cubicBezTo>
                  <a:cubicBezTo>
                    <a:pt x="1" y="3217"/>
                    <a:pt x="12" y="3239"/>
                    <a:pt x="23" y="3239"/>
                  </a:cubicBezTo>
                  <a:cubicBezTo>
                    <a:pt x="25" y="3241"/>
                    <a:pt x="26" y="3241"/>
                    <a:pt x="27" y="3241"/>
                  </a:cubicBezTo>
                  <a:cubicBezTo>
                    <a:pt x="35" y="3241"/>
                    <a:pt x="36" y="3206"/>
                    <a:pt x="46" y="3206"/>
                  </a:cubicBezTo>
                  <a:cubicBezTo>
                    <a:pt x="51" y="3206"/>
                    <a:pt x="55" y="3207"/>
                    <a:pt x="59" y="3207"/>
                  </a:cubicBezTo>
                  <a:cubicBezTo>
                    <a:pt x="63" y="3207"/>
                    <a:pt x="65" y="3206"/>
                    <a:pt x="67" y="3206"/>
                  </a:cubicBezTo>
                  <a:lnTo>
                    <a:pt x="67" y="3206"/>
                  </a:lnTo>
                  <a:cubicBezTo>
                    <a:pt x="69" y="3214"/>
                    <a:pt x="70" y="3223"/>
                    <a:pt x="72" y="3231"/>
                  </a:cubicBezTo>
                  <a:lnTo>
                    <a:pt x="72" y="3231"/>
                  </a:lnTo>
                  <a:cubicBezTo>
                    <a:pt x="90" y="3221"/>
                    <a:pt x="110" y="3213"/>
                    <a:pt x="125" y="3206"/>
                  </a:cubicBezTo>
                  <a:cubicBezTo>
                    <a:pt x="215" y="3172"/>
                    <a:pt x="306" y="3127"/>
                    <a:pt x="385" y="3081"/>
                  </a:cubicBezTo>
                  <a:cubicBezTo>
                    <a:pt x="486" y="3014"/>
                    <a:pt x="588" y="2946"/>
                    <a:pt x="689" y="2867"/>
                  </a:cubicBezTo>
                  <a:cubicBezTo>
                    <a:pt x="915" y="2675"/>
                    <a:pt x="1129" y="2461"/>
                    <a:pt x="1332" y="2235"/>
                  </a:cubicBezTo>
                  <a:cubicBezTo>
                    <a:pt x="1558" y="1987"/>
                    <a:pt x="1773" y="1716"/>
                    <a:pt x="2009" y="1456"/>
                  </a:cubicBezTo>
                  <a:cubicBezTo>
                    <a:pt x="2122" y="1332"/>
                    <a:pt x="2246" y="1220"/>
                    <a:pt x="2382" y="1107"/>
                  </a:cubicBezTo>
                  <a:cubicBezTo>
                    <a:pt x="2506" y="994"/>
                    <a:pt x="2641" y="892"/>
                    <a:pt x="2766" y="791"/>
                  </a:cubicBezTo>
                  <a:cubicBezTo>
                    <a:pt x="2991" y="610"/>
                    <a:pt x="3239" y="441"/>
                    <a:pt x="3499" y="306"/>
                  </a:cubicBezTo>
                  <a:cubicBezTo>
                    <a:pt x="3601" y="260"/>
                    <a:pt x="3713" y="227"/>
                    <a:pt x="3826" y="193"/>
                  </a:cubicBezTo>
                  <a:cubicBezTo>
                    <a:pt x="3862" y="181"/>
                    <a:pt x="3897" y="177"/>
                    <a:pt x="3930" y="177"/>
                  </a:cubicBezTo>
                  <a:cubicBezTo>
                    <a:pt x="3976" y="177"/>
                    <a:pt x="4019" y="184"/>
                    <a:pt x="4059" y="184"/>
                  </a:cubicBezTo>
                  <a:cubicBezTo>
                    <a:pt x="4072" y="184"/>
                    <a:pt x="4085" y="183"/>
                    <a:pt x="4097" y="181"/>
                  </a:cubicBezTo>
                  <a:cubicBezTo>
                    <a:pt x="4103" y="179"/>
                    <a:pt x="4109" y="178"/>
                    <a:pt x="4116" y="178"/>
                  </a:cubicBezTo>
                  <a:cubicBezTo>
                    <a:pt x="4179" y="178"/>
                    <a:pt x="4248" y="272"/>
                    <a:pt x="4289" y="272"/>
                  </a:cubicBezTo>
                  <a:lnTo>
                    <a:pt x="4345" y="260"/>
                  </a:lnTo>
                  <a:cubicBezTo>
                    <a:pt x="4345" y="260"/>
                    <a:pt x="4311" y="136"/>
                    <a:pt x="4266" y="125"/>
                  </a:cubicBezTo>
                  <a:cubicBezTo>
                    <a:pt x="4221" y="125"/>
                    <a:pt x="4142" y="1"/>
                    <a:pt x="4063" y="1"/>
                  </a:cubicBezTo>
                  <a:close/>
                  <a:moveTo>
                    <a:pt x="72" y="3231"/>
                  </a:moveTo>
                  <a:lnTo>
                    <a:pt x="72" y="3231"/>
                  </a:lnTo>
                  <a:cubicBezTo>
                    <a:pt x="62" y="3237"/>
                    <a:pt x="54" y="3243"/>
                    <a:pt x="46" y="3251"/>
                  </a:cubicBezTo>
                  <a:cubicBezTo>
                    <a:pt x="23" y="3262"/>
                    <a:pt x="57" y="3273"/>
                    <a:pt x="69" y="3285"/>
                  </a:cubicBezTo>
                  <a:cubicBezTo>
                    <a:pt x="77" y="3285"/>
                    <a:pt x="76" y="3261"/>
                    <a:pt x="72" y="323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59" name="Google Shape;559;p2"/>
            <p:cNvSpPr/>
            <p:nvPr/>
          </p:nvSpPr>
          <p:spPr>
            <a:xfrm>
              <a:off x="696525" y="4483100"/>
              <a:ext cx="68575" cy="33025"/>
            </a:xfrm>
            <a:custGeom>
              <a:avLst/>
              <a:gdLst/>
              <a:ahLst/>
              <a:cxnLst/>
              <a:rect l="l" t="t" r="r" b="b"/>
              <a:pathLst>
                <a:path w="2743" h="1321" extrusionOk="0">
                  <a:moveTo>
                    <a:pt x="2743" y="0"/>
                  </a:moveTo>
                  <a:lnTo>
                    <a:pt x="2743" y="0"/>
                  </a:lnTo>
                  <a:cubicBezTo>
                    <a:pt x="2743" y="1"/>
                    <a:pt x="2697" y="12"/>
                    <a:pt x="2607" y="23"/>
                  </a:cubicBezTo>
                  <a:cubicBezTo>
                    <a:pt x="2577" y="23"/>
                    <a:pt x="2547" y="18"/>
                    <a:pt x="2514" y="18"/>
                  </a:cubicBezTo>
                  <a:cubicBezTo>
                    <a:pt x="2497" y="18"/>
                    <a:pt x="2480" y="19"/>
                    <a:pt x="2461" y="23"/>
                  </a:cubicBezTo>
                  <a:cubicBezTo>
                    <a:pt x="2393" y="23"/>
                    <a:pt x="2325" y="34"/>
                    <a:pt x="2258" y="46"/>
                  </a:cubicBezTo>
                  <a:cubicBezTo>
                    <a:pt x="2100" y="91"/>
                    <a:pt x="1942" y="147"/>
                    <a:pt x="1795" y="215"/>
                  </a:cubicBezTo>
                  <a:cubicBezTo>
                    <a:pt x="1705" y="260"/>
                    <a:pt x="1626" y="294"/>
                    <a:pt x="1535" y="339"/>
                  </a:cubicBezTo>
                  <a:cubicBezTo>
                    <a:pt x="1457" y="384"/>
                    <a:pt x="1378" y="441"/>
                    <a:pt x="1287" y="486"/>
                  </a:cubicBezTo>
                  <a:cubicBezTo>
                    <a:pt x="1118" y="587"/>
                    <a:pt x="960" y="689"/>
                    <a:pt x="813" y="790"/>
                  </a:cubicBezTo>
                  <a:cubicBezTo>
                    <a:pt x="655" y="892"/>
                    <a:pt x="520" y="982"/>
                    <a:pt x="407" y="1061"/>
                  </a:cubicBezTo>
                  <a:cubicBezTo>
                    <a:pt x="283" y="1140"/>
                    <a:pt x="181" y="1197"/>
                    <a:pt x="114" y="1253"/>
                  </a:cubicBezTo>
                  <a:lnTo>
                    <a:pt x="1" y="1321"/>
                  </a:lnTo>
                  <a:lnTo>
                    <a:pt x="125" y="1287"/>
                  </a:lnTo>
                  <a:cubicBezTo>
                    <a:pt x="204" y="1264"/>
                    <a:pt x="317" y="1230"/>
                    <a:pt x="452" y="1174"/>
                  </a:cubicBezTo>
                  <a:cubicBezTo>
                    <a:pt x="588" y="1106"/>
                    <a:pt x="746" y="1039"/>
                    <a:pt x="904" y="960"/>
                  </a:cubicBezTo>
                  <a:cubicBezTo>
                    <a:pt x="1062" y="869"/>
                    <a:pt x="1231" y="768"/>
                    <a:pt x="1389" y="677"/>
                  </a:cubicBezTo>
                  <a:cubicBezTo>
                    <a:pt x="1558" y="576"/>
                    <a:pt x="1716" y="474"/>
                    <a:pt x="1874" y="395"/>
                  </a:cubicBezTo>
                  <a:cubicBezTo>
                    <a:pt x="1942" y="350"/>
                    <a:pt x="2021" y="305"/>
                    <a:pt x="2100" y="271"/>
                  </a:cubicBezTo>
                  <a:lnTo>
                    <a:pt x="2303" y="170"/>
                  </a:lnTo>
                  <a:cubicBezTo>
                    <a:pt x="2359" y="136"/>
                    <a:pt x="2416" y="113"/>
                    <a:pt x="2483" y="91"/>
                  </a:cubicBezTo>
                  <a:cubicBezTo>
                    <a:pt x="2529" y="68"/>
                    <a:pt x="2585" y="57"/>
                    <a:pt x="2619" y="46"/>
                  </a:cubicBezTo>
                  <a:cubicBezTo>
                    <a:pt x="2653" y="23"/>
                    <a:pt x="2698" y="12"/>
                    <a:pt x="2743"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60" name="Google Shape;560;p2"/>
            <p:cNvSpPr/>
            <p:nvPr/>
          </p:nvSpPr>
          <p:spPr>
            <a:xfrm>
              <a:off x="700200" y="4494675"/>
              <a:ext cx="72525" cy="22575"/>
            </a:xfrm>
            <a:custGeom>
              <a:avLst/>
              <a:gdLst/>
              <a:ahLst/>
              <a:cxnLst/>
              <a:rect l="l" t="t" r="r" b="b"/>
              <a:pathLst>
                <a:path w="2901" h="903" extrusionOk="0">
                  <a:moveTo>
                    <a:pt x="2901" y="0"/>
                  </a:moveTo>
                  <a:cubicBezTo>
                    <a:pt x="2743" y="0"/>
                    <a:pt x="2585" y="23"/>
                    <a:pt x="2427" y="45"/>
                  </a:cubicBezTo>
                  <a:cubicBezTo>
                    <a:pt x="2077" y="102"/>
                    <a:pt x="1738" y="181"/>
                    <a:pt x="1400" y="282"/>
                  </a:cubicBezTo>
                  <a:cubicBezTo>
                    <a:pt x="1219" y="339"/>
                    <a:pt x="1039" y="406"/>
                    <a:pt x="869" y="474"/>
                  </a:cubicBezTo>
                  <a:cubicBezTo>
                    <a:pt x="711" y="530"/>
                    <a:pt x="565" y="598"/>
                    <a:pt x="418" y="666"/>
                  </a:cubicBezTo>
                  <a:cubicBezTo>
                    <a:pt x="159" y="790"/>
                    <a:pt x="1" y="903"/>
                    <a:pt x="1" y="903"/>
                  </a:cubicBezTo>
                  <a:cubicBezTo>
                    <a:pt x="1" y="903"/>
                    <a:pt x="181" y="869"/>
                    <a:pt x="463" y="790"/>
                  </a:cubicBezTo>
                  <a:cubicBezTo>
                    <a:pt x="531" y="767"/>
                    <a:pt x="610" y="745"/>
                    <a:pt x="689" y="722"/>
                  </a:cubicBezTo>
                  <a:cubicBezTo>
                    <a:pt x="768" y="688"/>
                    <a:pt x="847" y="666"/>
                    <a:pt x="937" y="643"/>
                  </a:cubicBezTo>
                  <a:cubicBezTo>
                    <a:pt x="1106" y="598"/>
                    <a:pt x="1276" y="542"/>
                    <a:pt x="1456" y="485"/>
                  </a:cubicBezTo>
                  <a:cubicBezTo>
                    <a:pt x="1648" y="429"/>
                    <a:pt x="1829" y="372"/>
                    <a:pt x="1998" y="316"/>
                  </a:cubicBezTo>
                  <a:lnTo>
                    <a:pt x="2460" y="158"/>
                  </a:lnTo>
                  <a:cubicBezTo>
                    <a:pt x="2731" y="68"/>
                    <a:pt x="2901" y="0"/>
                    <a:pt x="290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61" name="Google Shape;561;p2"/>
            <p:cNvSpPr/>
            <p:nvPr/>
          </p:nvSpPr>
          <p:spPr>
            <a:xfrm>
              <a:off x="682425" y="4519500"/>
              <a:ext cx="165900" cy="183875"/>
            </a:xfrm>
            <a:custGeom>
              <a:avLst/>
              <a:gdLst/>
              <a:ahLst/>
              <a:cxnLst/>
              <a:rect l="l" t="t" r="r" b="b"/>
              <a:pathLst>
                <a:path w="6636" h="7355" extrusionOk="0">
                  <a:moveTo>
                    <a:pt x="328" y="0"/>
                  </a:moveTo>
                  <a:cubicBezTo>
                    <a:pt x="215" y="23"/>
                    <a:pt x="102" y="57"/>
                    <a:pt x="1" y="90"/>
                  </a:cubicBezTo>
                  <a:cubicBezTo>
                    <a:pt x="633" y="1264"/>
                    <a:pt x="610" y="1648"/>
                    <a:pt x="779" y="2889"/>
                  </a:cubicBezTo>
                  <a:cubicBezTo>
                    <a:pt x="836" y="3306"/>
                    <a:pt x="689" y="4187"/>
                    <a:pt x="757" y="4581"/>
                  </a:cubicBezTo>
                  <a:cubicBezTo>
                    <a:pt x="802" y="4965"/>
                    <a:pt x="937" y="5157"/>
                    <a:pt x="1084" y="5529"/>
                  </a:cubicBezTo>
                  <a:cubicBezTo>
                    <a:pt x="1614" y="6782"/>
                    <a:pt x="3307" y="7312"/>
                    <a:pt x="4526" y="7346"/>
                  </a:cubicBezTo>
                  <a:cubicBezTo>
                    <a:pt x="4607" y="7352"/>
                    <a:pt x="4690" y="7355"/>
                    <a:pt x="4772" y="7355"/>
                  </a:cubicBezTo>
                  <a:cubicBezTo>
                    <a:pt x="4998" y="7355"/>
                    <a:pt x="5225" y="7334"/>
                    <a:pt x="5440" y="7301"/>
                  </a:cubicBezTo>
                  <a:cubicBezTo>
                    <a:pt x="6196" y="5924"/>
                    <a:pt x="6636" y="4480"/>
                    <a:pt x="5564" y="3002"/>
                  </a:cubicBezTo>
                  <a:cubicBezTo>
                    <a:pt x="4864" y="2043"/>
                    <a:pt x="4424" y="1569"/>
                    <a:pt x="3363" y="1061"/>
                  </a:cubicBezTo>
                  <a:cubicBezTo>
                    <a:pt x="2743" y="756"/>
                    <a:pt x="1298" y="23"/>
                    <a:pt x="328"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62" name="Google Shape;562;p2"/>
            <p:cNvSpPr/>
            <p:nvPr/>
          </p:nvSpPr>
          <p:spPr>
            <a:xfrm>
              <a:off x="665775" y="4516950"/>
              <a:ext cx="3975" cy="3400"/>
            </a:xfrm>
            <a:custGeom>
              <a:avLst/>
              <a:gdLst/>
              <a:ahLst/>
              <a:cxnLst/>
              <a:rect l="l" t="t" r="r" b="b"/>
              <a:pathLst>
                <a:path w="159" h="136" extrusionOk="0">
                  <a:moveTo>
                    <a:pt x="1" y="1"/>
                  </a:moveTo>
                  <a:lnTo>
                    <a:pt x="46" y="136"/>
                  </a:lnTo>
                  <a:cubicBezTo>
                    <a:pt x="80" y="113"/>
                    <a:pt x="114" y="102"/>
                    <a:pt x="159" y="80"/>
                  </a:cubicBezTo>
                  <a:cubicBezTo>
                    <a:pt x="102" y="57"/>
                    <a:pt x="57" y="23"/>
                    <a:pt x="1"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63" name="Google Shape;563;p2"/>
            <p:cNvSpPr/>
            <p:nvPr/>
          </p:nvSpPr>
          <p:spPr>
            <a:xfrm>
              <a:off x="682425" y="4519500"/>
              <a:ext cx="121625" cy="119350"/>
            </a:xfrm>
            <a:custGeom>
              <a:avLst/>
              <a:gdLst/>
              <a:ahLst/>
              <a:cxnLst/>
              <a:rect l="l" t="t" r="r" b="b"/>
              <a:pathLst>
                <a:path w="4865" h="4774" extrusionOk="0">
                  <a:moveTo>
                    <a:pt x="328" y="0"/>
                  </a:moveTo>
                  <a:cubicBezTo>
                    <a:pt x="215" y="23"/>
                    <a:pt x="113" y="57"/>
                    <a:pt x="1" y="90"/>
                  </a:cubicBezTo>
                  <a:cubicBezTo>
                    <a:pt x="633" y="1275"/>
                    <a:pt x="610" y="1659"/>
                    <a:pt x="779" y="2900"/>
                  </a:cubicBezTo>
                  <a:cubicBezTo>
                    <a:pt x="791" y="3126"/>
                    <a:pt x="791" y="3363"/>
                    <a:pt x="779" y="3600"/>
                  </a:cubicBezTo>
                  <a:cubicBezTo>
                    <a:pt x="858" y="3848"/>
                    <a:pt x="982" y="4062"/>
                    <a:pt x="1129" y="4153"/>
                  </a:cubicBezTo>
                  <a:cubicBezTo>
                    <a:pt x="1206" y="4195"/>
                    <a:pt x="1273" y="4213"/>
                    <a:pt x="1331" y="4213"/>
                  </a:cubicBezTo>
                  <a:cubicBezTo>
                    <a:pt x="1570" y="4213"/>
                    <a:pt x="1670" y="3904"/>
                    <a:pt x="1806" y="3667"/>
                  </a:cubicBezTo>
                  <a:cubicBezTo>
                    <a:pt x="2009" y="3972"/>
                    <a:pt x="2257" y="4762"/>
                    <a:pt x="2720" y="4773"/>
                  </a:cubicBezTo>
                  <a:cubicBezTo>
                    <a:pt x="3160" y="4751"/>
                    <a:pt x="3138" y="4085"/>
                    <a:pt x="3194" y="3780"/>
                  </a:cubicBezTo>
                  <a:cubicBezTo>
                    <a:pt x="3392" y="3807"/>
                    <a:pt x="3797" y="4006"/>
                    <a:pt x="4079" y="4006"/>
                  </a:cubicBezTo>
                  <a:cubicBezTo>
                    <a:pt x="4151" y="4006"/>
                    <a:pt x="4216" y="3993"/>
                    <a:pt x="4266" y="3961"/>
                  </a:cubicBezTo>
                  <a:cubicBezTo>
                    <a:pt x="4582" y="3735"/>
                    <a:pt x="4243" y="3419"/>
                    <a:pt x="4142" y="3137"/>
                  </a:cubicBezTo>
                  <a:lnTo>
                    <a:pt x="4142" y="3137"/>
                  </a:lnTo>
                  <a:cubicBezTo>
                    <a:pt x="4247" y="3163"/>
                    <a:pt x="4343" y="3177"/>
                    <a:pt x="4427" y="3177"/>
                  </a:cubicBezTo>
                  <a:cubicBezTo>
                    <a:pt x="4715" y="3177"/>
                    <a:pt x="4865" y="3014"/>
                    <a:pt x="4751" y="2595"/>
                  </a:cubicBezTo>
                  <a:cubicBezTo>
                    <a:pt x="4638" y="2201"/>
                    <a:pt x="4435" y="1828"/>
                    <a:pt x="4165" y="1512"/>
                  </a:cubicBezTo>
                  <a:cubicBezTo>
                    <a:pt x="3916" y="1343"/>
                    <a:pt x="3645" y="1185"/>
                    <a:pt x="3375" y="1061"/>
                  </a:cubicBezTo>
                  <a:cubicBezTo>
                    <a:pt x="2743" y="756"/>
                    <a:pt x="1298" y="23"/>
                    <a:pt x="328"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64" name="Google Shape;564;p2"/>
            <p:cNvSpPr/>
            <p:nvPr/>
          </p:nvSpPr>
          <p:spPr>
            <a:xfrm>
              <a:off x="690600" y="4517000"/>
              <a:ext cx="184525" cy="184750"/>
            </a:xfrm>
            <a:custGeom>
              <a:avLst/>
              <a:gdLst/>
              <a:ahLst/>
              <a:cxnLst/>
              <a:rect l="l" t="t" r="r" b="b"/>
              <a:pathLst>
                <a:path w="7381" h="7390" extrusionOk="0">
                  <a:moveTo>
                    <a:pt x="962" y="0"/>
                  </a:moveTo>
                  <a:cubicBezTo>
                    <a:pt x="649" y="0"/>
                    <a:pt x="324" y="29"/>
                    <a:pt x="1" y="100"/>
                  </a:cubicBezTo>
                  <a:cubicBezTo>
                    <a:pt x="971" y="123"/>
                    <a:pt x="2416" y="856"/>
                    <a:pt x="3036" y="1161"/>
                  </a:cubicBezTo>
                  <a:cubicBezTo>
                    <a:pt x="4097" y="1669"/>
                    <a:pt x="4537" y="2143"/>
                    <a:pt x="5237" y="3102"/>
                  </a:cubicBezTo>
                  <a:cubicBezTo>
                    <a:pt x="6309" y="4580"/>
                    <a:pt x="5869" y="6024"/>
                    <a:pt x="5124" y="7390"/>
                  </a:cubicBezTo>
                  <a:cubicBezTo>
                    <a:pt x="6681" y="7108"/>
                    <a:pt x="7381" y="5821"/>
                    <a:pt x="6975" y="4004"/>
                  </a:cubicBezTo>
                  <a:cubicBezTo>
                    <a:pt x="6523" y="1962"/>
                    <a:pt x="5372" y="1116"/>
                    <a:pt x="3194" y="416"/>
                  </a:cubicBezTo>
                  <a:cubicBezTo>
                    <a:pt x="3044" y="363"/>
                    <a:pt x="2081" y="0"/>
                    <a:pt x="962"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65" name="Google Shape;565;p2"/>
            <p:cNvSpPr/>
            <p:nvPr/>
          </p:nvSpPr>
          <p:spPr>
            <a:xfrm>
              <a:off x="698500" y="4528525"/>
              <a:ext cx="84950" cy="70250"/>
            </a:xfrm>
            <a:custGeom>
              <a:avLst/>
              <a:gdLst/>
              <a:ahLst/>
              <a:cxnLst/>
              <a:rect l="l" t="t" r="r" b="b"/>
              <a:pathLst>
                <a:path w="3398" h="2810" extrusionOk="0">
                  <a:moveTo>
                    <a:pt x="1" y="0"/>
                  </a:moveTo>
                  <a:cubicBezTo>
                    <a:pt x="1" y="0"/>
                    <a:pt x="69" y="34"/>
                    <a:pt x="170" y="102"/>
                  </a:cubicBezTo>
                  <a:cubicBezTo>
                    <a:pt x="272" y="169"/>
                    <a:pt x="430" y="248"/>
                    <a:pt x="610" y="361"/>
                  </a:cubicBezTo>
                  <a:cubicBezTo>
                    <a:pt x="700" y="406"/>
                    <a:pt x="791" y="463"/>
                    <a:pt x="892" y="531"/>
                  </a:cubicBezTo>
                  <a:cubicBezTo>
                    <a:pt x="994" y="598"/>
                    <a:pt x="1095" y="666"/>
                    <a:pt x="1208" y="745"/>
                  </a:cubicBezTo>
                  <a:cubicBezTo>
                    <a:pt x="1310" y="813"/>
                    <a:pt x="1423" y="892"/>
                    <a:pt x="1535" y="971"/>
                  </a:cubicBezTo>
                  <a:cubicBezTo>
                    <a:pt x="1637" y="1050"/>
                    <a:pt x="1750" y="1129"/>
                    <a:pt x="1863" y="1219"/>
                  </a:cubicBezTo>
                  <a:cubicBezTo>
                    <a:pt x="1964" y="1309"/>
                    <a:pt x="2066" y="1399"/>
                    <a:pt x="2179" y="1490"/>
                  </a:cubicBezTo>
                  <a:cubicBezTo>
                    <a:pt x="2280" y="1569"/>
                    <a:pt x="2371" y="1659"/>
                    <a:pt x="2461" y="1761"/>
                  </a:cubicBezTo>
                  <a:cubicBezTo>
                    <a:pt x="2551" y="1851"/>
                    <a:pt x="2641" y="1930"/>
                    <a:pt x="2732" y="2020"/>
                  </a:cubicBezTo>
                  <a:cubicBezTo>
                    <a:pt x="2811" y="2110"/>
                    <a:pt x="2878" y="2189"/>
                    <a:pt x="2946" y="2268"/>
                  </a:cubicBezTo>
                  <a:cubicBezTo>
                    <a:pt x="3093" y="2415"/>
                    <a:pt x="3194" y="2562"/>
                    <a:pt x="3273" y="2663"/>
                  </a:cubicBezTo>
                  <a:lnTo>
                    <a:pt x="3397" y="2810"/>
                  </a:lnTo>
                  <a:cubicBezTo>
                    <a:pt x="3397" y="2810"/>
                    <a:pt x="3364" y="2742"/>
                    <a:pt x="3307" y="2641"/>
                  </a:cubicBezTo>
                  <a:lnTo>
                    <a:pt x="3194" y="2438"/>
                  </a:lnTo>
                  <a:cubicBezTo>
                    <a:pt x="3149" y="2359"/>
                    <a:pt x="3104" y="2268"/>
                    <a:pt x="3048" y="2189"/>
                  </a:cubicBezTo>
                  <a:cubicBezTo>
                    <a:pt x="2991" y="2099"/>
                    <a:pt x="2923" y="2009"/>
                    <a:pt x="2844" y="1907"/>
                  </a:cubicBezTo>
                  <a:cubicBezTo>
                    <a:pt x="2765" y="1806"/>
                    <a:pt x="2686" y="1715"/>
                    <a:pt x="2596" y="1625"/>
                  </a:cubicBezTo>
                  <a:cubicBezTo>
                    <a:pt x="2506" y="1512"/>
                    <a:pt x="2416" y="1422"/>
                    <a:pt x="2314" y="1332"/>
                  </a:cubicBezTo>
                  <a:lnTo>
                    <a:pt x="1998" y="1050"/>
                  </a:lnTo>
                  <a:lnTo>
                    <a:pt x="1660" y="790"/>
                  </a:lnTo>
                  <a:cubicBezTo>
                    <a:pt x="1547" y="711"/>
                    <a:pt x="1423" y="643"/>
                    <a:pt x="1310" y="576"/>
                  </a:cubicBezTo>
                  <a:cubicBezTo>
                    <a:pt x="1197" y="508"/>
                    <a:pt x="1084" y="429"/>
                    <a:pt x="971" y="384"/>
                  </a:cubicBezTo>
                  <a:cubicBezTo>
                    <a:pt x="870" y="339"/>
                    <a:pt x="757" y="294"/>
                    <a:pt x="667" y="248"/>
                  </a:cubicBezTo>
                  <a:cubicBezTo>
                    <a:pt x="576" y="203"/>
                    <a:pt x="486" y="169"/>
                    <a:pt x="396" y="136"/>
                  </a:cubicBezTo>
                  <a:lnTo>
                    <a:pt x="181" y="68"/>
                  </a:lnTo>
                  <a:cubicBezTo>
                    <a:pt x="69" y="23"/>
                    <a:pt x="1" y="0"/>
                    <a:pt x="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66" name="Google Shape;566;p2"/>
            <p:cNvSpPr/>
            <p:nvPr/>
          </p:nvSpPr>
          <p:spPr>
            <a:xfrm>
              <a:off x="687800" y="4522300"/>
              <a:ext cx="84925" cy="113725"/>
            </a:xfrm>
            <a:custGeom>
              <a:avLst/>
              <a:gdLst/>
              <a:ahLst/>
              <a:cxnLst/>
              <a:rect l="l" t="t" r="r" b="b"/>
              <a:pathLst>
                <a:path w="3397" h="4549" extrusionOk="0">
                  <a:moveTo>
                    <a:pt x="0" y="1"/>
                  </a:moveTo>
                  <a:cubicBezTo>
                    <a:pt x="0" y="1"/>
                    <a:pt x="68" y="69"/>
                    <a:pt x="192" y="170"/>
                  </a:cubicBezTo>
                  <a:cubicBezTo>
                    <a:pt x="316" y="272"/>
                    <a:pt x="474" y="430"/>
                    <a:pt x="677" y="610"/>
                  </a:cubicBezTo>
                  <a:cubicBezTo>
                    <a:pt x="869" y="791"/>
                    <a:pt x="1083" y="1017"/>
                    <a:pt x="1320" y="1265"/>
                  </a:cubicBezTo>
                  <a:cubicBezTo>
                    <a:pt x="1433" y="1389"/>
                    <a:pt x="1546" y="1524"/>
                    <a:pt x="1659" y="1660"/>
                  </a:cubicBezTo>
                  <a:cubicBezTo>
                    <a:pt x="1783" y="1784"/>
                    <a:pt x="1896" y="1931"/>
                    <a:pt x="2009" y="2066"/>
                  </a:cubicBezTo>
                  <a:cubicBezTo>
                    <a:pt x="2110" y="2213"/>
                    <a:pt x="2223" y="2348"/>
                    <a:pt x="2325" y="2495"/>
                  </a:cubicBezTo>
                  <a:cubicBezTo>
                    <a:pt x="2426" y="2630"/>
                    <a:pt x="2528" y="2777"/>
                    <a:pt x="2618" y="2912"/>
                  </a:cubicBezTo>
                  <a:cubicBezTo>
                    <a:pt x="2708" y="3059"/>
                    <a:pt x="2810" y="3183"/>
                    <a:pt x="2878" y="3318"/>
                  </a:cubicBezTo>
                  <a:cubicBezTo>
                    <a:pt x="2934" y="3465"/>
                    <a:pt x="3013" y="3589"/>
                    <a:pt x="3069" y="3713"/>
                  </a:cubicBezTo>
                  <a:cubicBezTo>
                    <a:pt x="3126" y="3815"/>
                    <a:pt x="3171" y="3928"/>
                    <a:pt x="3216" y="4041"/>
                  </a:cubicBezTo>
                  <a:cubicBezTo>
                    <a:pt x="3261" y="4142"/>
                    <a:pt x="3295" y="4232"/>
                    <a:pt x="3318" y="4311"/>
                  </a:cubicBezTo>
                  <a:cubicBezTo>
                    <a:pt x="3374" y="4458"/>
                    <a:pt x="3397" y="4548"/>
                    <a:pt x="3397" y="4548"/>
                  </a:cubicBezTo>
                  <a:cubicBezTo>
                    <a:pt x="3397" y="4548"/>
                    <a:pt x="3385" y="4458"/>
                    <a:pt x="3363" y="4300"/>
                  </a:cubicBezTo>
                  <a:cubicBezTo>
                    <a:pt x="3351" y="4221"/>
                    <a:pt x="3318" y="4131"/>
                    <a:pt x="3295" y="4018"/>
                  </a:cubicBezTo>
                  <a:cubicBezTo>
                    <a:pt x="3261" y="3894"/>
                    <a:pt x="3227" y="3781"/>
                    <a:pt x="3182" y="3657"/>
                  </a:cubicBezTo>
                  <a:cubicBezTo>
                    <a:pt x="3137" y="3533"/>
                    <a:pt x="3081" y="3397"/>
                    <a:pt x="3013" y="3251"/>
                  </a:cubicBezTo>
                  <a:cubicBezTo>
                    <a:pt x="2934" y="3115"/>
                    <a:pt x="2866" y="2957"/>
                    <a:pt x="2776" y="2811"/>
                  </a:cubicBezTo>
                  <a:cubicBezTo>
                    <a:pt x="2686" y="2664"/>
                    <a:pt x="2595" y="2517"/>
                    <a:pt x="2494" y="2371"/>
                  </a:cubicBezTo>
                  <a:cubicBezTo>
                    <a:pt x="2392" y="2213"/>
                    <a:pt x="2291" y="2055"/>
                    <a:pt x="2178" y="1919"/>
                  </a:cubicBezTo>
                  <a:cubicBezTo>
                    <a:pt x="2054" y="1795"/>
                    <a:pt x="1941" y="1637"/>
                    <a:pt x="1817" y="1513"/>
                  </a:cubicBezTo>
                  <a:cubicBezTo>
                    <a:pt x="1704" y="1378"/>
                    <a:pt x="1569" y="1253"/>
                    <a:pt x="1456" y="1129"/>
                  </a:cubicBezTo>
                  <a:cubicBezTo>
                    <a:pt x="1332" y="1005"/>
                    <a:pt x="1219" y="892"/>
                    <a:pt x="1095" y="791"/>
                  </a:cubicBezTo>
                  <a:cubicBezTo>
                    <a:pt x="970" y="689"/>
                    <a:pt x="858" y="588"/>
                    <a:pt x="756" y="509"/>
                  </a:cubicBezTo>
                  <a:cubicBezTo>
                    <a:pt x="655" y="430"/>
                    <a:pt x="553" y="351"/>
                    <a:pt x="451" y="283"/>
                  </a:cubicBezTo>
                  <a:cubicBezTo>
                    <a:pt x="372" y="227"/>
                    <a:pt x="293" y="170"/>
                    <a:pt x="214" y="125"/>
                  </a:cubicBezTo>
                  <a:cubicBezTo>
                    <a:pt x="79" y="46"/>
                    <a:pt x="0" y="1"/>
                    <a:pt x="0"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67" name="Google Shape;567;p2"/>
            <p:cNvSpPr/>
            <p:nvPr/>
          </p:nvSpPr>
          <p:spPr>
            <a:xfrm>
              <a:off x="687225" y="4523150"/>
              <a:ext cx="54200" cy="85225"/>
            </a:xfrm>
            <a:custGeom>
              <a:avLst/>
              <a:gdLst/>
              <a:ahLst/>
              <a:cxnLst/>
              <a:rect l="l" t="t" r="r" b="b"/>
              <a:pathLst>
                <a:path w="2168" h="3409" extrusionOk="0">
                  <a:moveTo>
                    <a:pt x="0" y="1"/>
                  </a:moveTo>
                  <a:cubicBezTo>
                    <a:pt x="0" y="1"/>
                    <a:pt x="34" y="57"/>
                    <a:pt x="102" y="136"/>
                  </a:cubicBezTo>
                  <a:cubicBezTo>
                    <a:pt x="136" y="181"/>
                    <a:pt x="170" y="238"/>
                    <a:pt x="226" y="294"/>
                  </a:cubicBezTo>
                  <a:cubicBezTo>
                    <a:pt x="271" y="362"/>
                    <a:pt x="316" y="430"/>
                    <a:pt x="373" y="509"/>
                  </a:cubicBezTo>
                  <a:lnTo>
                    <a:pt x="553" y="757"/>
                  </a:lnTo>
                  <a:cubicBezTo>
                    <a:pt x="610" y="847"/>
                    <a:pt x="678" y="949"/>
                    <a:pt x="745" y="1039"/>
                  </a:cubicBezTo>
                  <a:cubicBezTo>
                    <a:pt x="881" y="1231"/>
                    <a:pt x="1027" y="1445"/>
                    <a:pt x="1163" y="1660"/>
                  </a:cubicBezTo>
                  <a:cubicBezTo>
                    <a:pt x="1230" y="1761"/>
                    <a:pt x="1298" y="1863"/>
                    <a:pt x="1377" y="1976"/>
                  </a:cubicBezTo>
                  <a:cubicBezTo>
                    <a:pt x="1445" y="2077"/>
                    <a:pt x="1501" y="2179"/>
                    <a:pt x="1569" y="2280"/>
                  </a:cubicBezTo>
                  <a:cubicBezTo>
                    <a:pt x="1625" y="2382"/>
                    <a:pt x="1693" y="2483"/>
                    <a:pt x="1750" y="2574"/>
                  </a:cubicBezTo>
                  <a:cubicBezTo>
                    <a:pt x="1795" y="2664"/>
                    <a:pt x="1840" y="2743"/>
                    <a:pt x="1885" y="2833"/>
                  </a:cubicBezTo>
                  <a:cubicBezTo>
                    <a:pt x="1930" y="2923"/>
                    <a:pt x="1986" y="3002"/>
                    <a:pt x="2009" y="3070"/>
                  </a:cubicBezTo>
                  <a:lnTo>
                    <a:pt x="2088" y="3251"/>
                  </a:lnTo>
                  <a:cubicBezTo>
                    <a:pt x="2133" y="3352"/>
                    <a:pt x="2167" y="3409"/>
                    <a:pt x="2167" y="3409"/>
                  </a:cubicBezTo>
                  <a:cubicBezTo>
                    <a:pt x="2167" y="3409"/>
                    <a:pt x="2156" y="3341"/>
                    <a:pt x="2122" y="3239"/>
                  </a:cubicBezTo>
                  <a:cubicBezTo>
                    <a:pt x="2111" y="3183"/>
                    <a:pt x="2099" y="3115"/>
                    <a:pt x="2077" y="3036"/>
                  </a:cubicBezTo>
                  <a:cubicBezTo>
                    <a:pt x="2065" y="2957"/>
                    <a:pt x="2032" y="2867"/>
                    <a:pt x="1998" y="2788"/>
                  </a:cubicBezTo>
                  <a:cubicBezTo>
                    <a:pt x="1964" y="2698"/>
                    <a:pt x="1930" y="2596"/>
                    <a:pt x="1885" y="2495"/>
                  </a:cubicBezTo>
                  <a:cubicBezTo>
                    <a:pt x="1829" y="2404"/>
                    <a:pt x="1783" y="2291"/>
                    <a:pt x="1727" y="2190"/>
                  </a:cubicBezTo>
                  <a:cubicBezTo>
                    <a:pt x="1671" y="2077"/>
                    <a:pt x="1603" y="1976"/>
                    <a:pt x="1546" y="1863"/>
                  </a:cubicBezTo>
                  <a:cubicBezTo>
                    <a:pt x="1479" y="1750"/>
                    <a:pt x="1411" y="1648"/>
                    <a:pt x="1343" y="1535"/>
                  </a:cubicBezTo>
                  <a:cubicBezTo>
                    <a:pt x="1264" y="1434"/>
                    <a:pt x="1197" y="1321"/>
                    <a:pt x="1118" y="1219"/>
                  </a:cubicBezTo>
                  <a:cubicBezTo>
                    <a:pt x="1050" y="1118"/>
                    <a:pt x="971" y="1028"/>
                    <a:pt x="892" y="926"/>
                  </a:cubicBezTo>
                  <a:cubicBezTo>
                    <a:pt x="757" y="757"/>
                    <a:pt x="621" y="588"/>
                    <a:pt x="463" y="430"/>
                  </a:cubicBezTo>
                  <a:cubicBezTo>
                    <a:pt x="362" y="317"/>
                    <a:pt x="249" y="215"/>
                    <a:pt x="125" y="114"/>
                  </a:cubicBezTo>
                  <a:cubicBezTo>
                    <a:pt x="46" y="35"/>
                    <a:pt x="0" y="1"/>
                    <a:pt x="0"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68" name="Google Shape;568;p2"/>
            <p:cNvSpPr/>
            <p:nvPr/>
          </p:nvSpPr>
          <p:spPr>
            <a:xfrm>
              <a:off x="687225" y="4523150"/>
              <a:ext cx="32175" cy="75350"/>
            </a:xfrm>
            <a:custGeom>
              <a:avLst/>
              <a:gdLst/>
              <a:ahLst/>
              <a:cxnLst/>
              <a:rect l="l" t="t" r="r" b="b"/>
              <a:pathLst>
                <a:path w="1287" h="3014" extrusionOk="0">
                  <a:moveTo>
                    <a:pt x="0" y="1"/>
                  </a:moveTo>
                  <a:lnTo>
                    <a:pt x="68" y="102"/>
                  </a:lnTo>
                  <a:cubicBezTo>
                    <a:pt x="91" y="147"/>
                    <a:pt x="113" y="193"/>
                    <a:pt x="136" y="249"/>
                  </a:cubicBezTo>
                  <a:cubicBezTo>
                    <a:pt x="158" y="305"/>
                    <a:pt x="192" y="373"/>
                    <a:pt x="215" y="441"/>
                  </a:cubicBezTo>
                  <a:cubicBezTo>
                    <a:pt x="271" y="588"/>
                    <a:pt x="339" y="746"/>
                    <a:pt x="418" y="926"/>
                  </a:cubicBezTo>
                  <a:cubicBezTo>
                    <a:pt x="486" y="1118"/>
                    <a:pt x="565" y="1298"/>
                    <a:pt x="644" y="1490"/>
                  </a:cubicBezTo>
                  <a:cubicBezTo>
                    <a:pt x="723" y="1693"/>
                    <a:pt x="802" y="1885"/>
                    <a:pt x="869" y="2055"/>
                  </a:cubicBezTo>
                  <a:cubicBezTo>
                    <a:pt x="937" y="2224"/>
                    <a:pt x="1027" y="2393"/>
                    <a:pt x="1084" y="2540"/>
                  </a:cubicBezTo>
                  <a:cubicBezTo>
                    <a:pt x="1129" y="2675"/>
                    <a:pt x="1185" y="2799"/>
                    <a:pt x="1219" y="2878"/>
                  </a:cubicBezTo>
                  <a:cubicBezTo>
                    <a:pt x="1242" y="2923"/>
                    <a:pt x="1264" y="2969"/>
                    <a:pt x="1287" y="3014"/>
                  </a:cubicBezTo>
                  <a:cubicBezTo>
                    <a:pt x="1287" y="3014"/>
                    <a:pt x="1276" y="2957"/>
                    <a:pt x="1264" y="2867"/>
                  </a:cubicBezTo>
                  <a:cubicBezTo>
                    <a:pt x="1242" y="2743"/>
                    <a:pt x="1219" y="2619"/>
                    <a:pt x="1185" y="2506"/>
                  </a:cubicBezTo>
                  <a:cubicBezTo>
                    <a:pt x="1163" y="2348"/>
                    <a:pt x="1106" y="2167"/>
                    <a:pt x="1050" y="1987"/>
                  </a:cubicBezTo>
                  <a:cubicBezTo>
                    <a:pt x="993" y="1806"/>
                    <a:pt x="926" y="1614"/>
                    <a:pt x="835" y="1423"/>
                  </a:cubicBezTo>
                  <a:cubicBezTo>
                    <a:pt x="757" y="1242"/>
                    <a:pt x="678" y="1050"/>
                    <a:pt x="587" y="870"/>
                  </a:cubicBezTo>
                  <a:cubicBezTo>
                    <a:pt x="542" y="791"/>
                    <a:pt x="497" y="700"/>
                    <a:pt x="452" y="621"/>
                  </a:cubicBezTo>
                  <a:cubicBezTo>
                    <a:pt x="407" y="554"/>
                    <a:pt x="350" y="475"/>
                    <a:pt x="316" y="407"/>
                  </a:cubicBezTo>
                  <a:cubicBezTo>
                    <a:pt x="249" y="294"/>
                    <a:pt x="170" y="193"/>
                    <a:pt x="91" y="102"/>
                  </a:cubicBezTo>
                  <a:cubicBezTo>
                    <a:pt x="34" y="35"/>
                    <a:pt x="0" y="1"/>
                    <a:pt x="0"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69" name="Google Shape;569;p2"/>
            <p:cNvSpPr/>
            <p:nvPr/>
          </p:nvSpPr>
          <p:spPr>
            <a:xfrm>
              <a:off x="5027700" y="1951775"/>
              <a:ext cx="646600" cy="731175"/>
            </a:xfrm>
            <a:custGeom>
              <a:avLst/>
              <a:gdLst/>
              <a:ahLst/>
              <a:cxnLst/>
              <a:rect l="l" t="t" r="r" b="b"/>
              <a:pathLst>
                <a:path w="25864" h="29247" extrusionOk="0">
                  <a:moveTo>
                    <a:pt x="21384" y="1"/>
                  </a:moveTo>
                  <a:lnTo>
                    <a:pt x="21384" y="1"/>
                  </a:lnTo>
                  <a:cubicBezTo>
                    <a:pt x="23663" y="3420"/>
                    <a:pt x="24036" y="8227"/>
                    <a:pt x="22885" y="12063"/>
                  </a:cubicBezTo>
                  <a:cubicBezTo>
                    <a:pt x="22320" y="14027"/>
                    <a:pt x="21384" y="15697"/>
                    <a:pt x="20628" y="17548"/>
                  </a:cubicBezTo>
                  <a:cubicBezTo>
                    <a:pt x="19939" y="19297"/>
                    <a:pt x="19127" y="21170"/>
                    <a:pt x="17694" y="22467"/>
                  </a:cubicBezTo>
                  <a:cubicBezTo>
                    <a:pt x="16441" y="23562"/>
                    <a:pt x="14771" y="23889"/>
                    <a:pt x="13417" y="24860"/>
                  </a:cubicBezTo>
                  <a:cubicBezTo>
                    <a:pt x="11905" y="25853"/>
                    <a:pt x="10427" y="26293"/>
                    <a:pt x="8678" y="26643"/>
                  </a:cubicBezTo>
                  <a:cubicBezTo>
                    <a:pt x="7159" y="26920"/>
                    <a:pt x="5688" y="27073"/>
                    <a:pt x="4243" y="27073"/>
                  </a:cubicBezTo>
                  <a:cubicBezTo>
                    <a:pt x="2811" y="27073"/>
                    <a:pt x="1404" y="26923"/>
                    <a:pt x="0" y="26597"/>
                  </a:cubicBezTo>
                  <a:lnTo>
                    <a:pt x="0" y="26597"/>
                  </a:lnTo>
                  <a:cubicBezTo>
                    <a:pt x="2401" y="28337"/>
                    <a:pt x="5279" y="29246"/>
                    <a:pt x="8288" y="29246"/>
                  </a:cubicBezTo>
                  <a:cubicBezTo>
                    <a:pt x="9903" y="29246"/>
                    <a:pt x="11555" y="28984"/>
                    <a:pt x="13192" y="28448"/>
                  </a:cubicBezTo>
                  <a:cubicBezTo>
                    <a:pt x="15223" y="27782"/>
                    <a:pt x="17570" y="26868"/>
                    <a:pt x="19330" y="25650"/>
                  </a:cubicBezTo>
                  <a:cubicBezTo>
                    <a:pt x="24408" y="22118"/>
                    <a:pt x="25694" y="17198"/>
                    <a:pt x="25796" y="11285"/>
                  </a:cubicBezTo>
                  <a:cubicBezTo>
                    <a:pt x="25864" y="7606"/>
                    <a:pt x="24622" y="3781"/>
                    <a:pt x="22162" y="870"/>
                  </a:cubicBezTo>
                  <a:cubicBezTo>
                    <a:pt x="21914" y="565"/>
                    <a:pt x="21643" y="272"/>
                    <a:pt x="21384" y="1"/>
                  </a:cubicBezTo>
                  <a:close/>
                </a:path>
              </a:pathLst>
            </a:custGeom>
            <a:solidFill>
              <a:srgbClr val="CB64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70" name="Google Shape;570;p2"/>
            <p:cNvSpPr/>
            <p:nvPr/>
          </p:nvSpPr>
          <p:spPr>
            <a:xfrm>
              <a:off x="4859550" y="1862650"/>
              <a:ext cx="769325" cy="765950"/>
            </a:xfrm>
            <a:custGeom>
              <a:avLst/>
              <a:gdLst/>
              <a:ahLst/>
              <a:cxnLst/>
              <a:rect l="l" t="t" r="r" b="b"/>
              <a:pathLst>
                <a:path w="30773" h="30638" extrusionOk="0">
                  <a:moveTo>
                    <a:pt x="19204" y="0"/>
                  </a:moveTo>
                  <a:cubicBezTo>
                    <a:pt x="16366" y="0"/>
                    <a:pt x="13464" y="827"/>
                    <a:pt x="10935" y="2313"/>
                  </a:cubicBezTo>
                  <a:cubicBezTo>
                    <a:pt x="9130" y="3374"/>
                    <a:pt x="7392" y="4649"/>
                    <a:pt x="6083" y="6296"/>
                  </a:cubicBezTo>
                  <a:cubicBezTo>
                    <a:pt x="5056" y="7594"/>
                    <a:pt x="4097" y="8734"/>
                    <a:pt x="3465" y="10043"/>
                  </a:cubicBezTo>
                  <a:cubicBezTo>
                    <a:pt x="1242" y="14590"/>
                    <a:pt x="1" y="20909"/>
                    <a:pt x="2641" y="25547"/>
                  </a:cubicBezTo>
                  <a:cubicBezTo>
                    <a:pt x="3657" y="27364"/>
                    <a:pt x="5045" y="28933"/>
                    <a:pt x="6726" y="30162"/>
                  </a:cubicBezTo>
                  <a:cubicBezTo>
                    <a:pt x="8130" y="30488"/>
                    <a:pt x="9540" y="30638"/>
                    <a:pt x="10974" y="30638"/>
                  </a:cubicBezTo>
                  <a:cubicBezTo>
                    <a:pt x="12422" y="30638"/>
                    <a:pt x="13896" y="30485"/>
                    <a:pt x="15415" y="30208"/>
                  </a:cubicBezTo>
                  <a:cubicBezTo>
                    <a:pt x="17153" y="29858"/>
                    <a:pt x="18642" y="29418"/>
                    <a:pt x="20143" y="28425"/>
                  </a:cubicBezTo>
                  <a:cubicBezTo>
                    <a:pt x="21497" y="27454"/>
                    <a:pt x="23179" y="27127"/>
                    <a:pt x="24420" y="26032"/>
                  </a:cubicBezTo>
                  <a:cubicBezTo>
                    <a:pt x="25853" y="24735"/>
                    <a:pt x="26677" y="22862"/>
                    <a:pt x="27365" y="21113"/>
                  </a:cubicBezTo>
                  <a:cubicBezTo>
                    <a:pt x="28110" y="19262"/>
                    <a:pt x="29058" y="17592"/>
                    <a:pt x="29622" y="15628"/>
                  </a:cubicBezTo>
                  <a:cubicBezTo>
                    <a:pt x="30773" y="11792"/>
                    <a:pt x="30401" y="6985"/>
                    <a:pt x="28110" y="3566"/>
                  </a:cubicBezTo>
                  <a:cubicBezTo>
                    <a:pt x="25678" y="1104"/>
                    <a:pt x="22484" y="0"/>
                    <a:pt x="19204" y="0"/>
                  </a:cubicBezTo>
                  <a:close/>
                </a:path>
              </a:pathLst>
            </a:custGeom>
            <a:solidFill>
              <a:srgbClr val="973C2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71" name="Google Shape;571;p2"/>
            <p:cNvSpPr/>
            <p:nvPr/>
          </p:nvSpPr>
          <p:spPr>
            <a:xfrm>
              <a:off x="4903000" y="1891075"/>
              <a:ext cx="701050" cy="708125"/>
            </a:xfrm>
            <a:custGeom>
              <a:avLst/>
              <a:gdLst/>
              <a:ahLst/>
              <a:cxnLst/>
              <a:rect l="l" t="t" r="r" b="b"/>
              <a:pathLst>
                <a:path w="28042" h="28325" extrusionOk="0">
                  <a:moveTo>
                    <a:pt x="17673" y="1"/>
                  </a:moveTo>
                  <a:cubicBezTo>
                    <a:pt x="17598" y="1"/>
                    <a:pt x="17522" y="1"/>
                    <a:pt x="17446" y="3"/>
                  </a:cubicBezTo>
                  <a:cubicBezTo>
                    <a:pt x="10472" y="104"/>
                    <a:pt x="3307" y="5656"/>
                    <a:pt x="1186" y="12291"/>
                  </a:cubicBezTo>
                  <a:cubicBezTo>
                    <a:pt x="734" y="13747"/>
                    <a:pt x="80" y="15654"/>
                    <a:pt x="1" y="17267"/>
                  </a:cubicBezTo>
                  <a:cubicBezTo>
                    <a:pt x="12" y="18621"/>
                    <a:pt x="576" y="19987"/>
                    <a:pt x="903" y="21341"/>
                  </a:cubicBezTo>
                  <a:cubicBezTo>
                    <a:pt x="1558" y="24049"/>
                    <a:pt x="2472" y="25178"/>
                    <a:pt x="4593" y="26735"/>
                  </a:cubicBezTo>
                  <a:lnTo>
                    <a:pt x="5169" y="27152"/>
                  </a:lnTo>
                  <a:cubicBezTo>
                    <a:pt x="7290" y="27987"/>
                    <a:pt x="8938" y="28224"/>
                    <a:pt x="11183" y="28315"/>
                  </a:cubicBezTo>
                  <a:cubicBezTo>
                    <a:pt x="11309" y="28321"/>
                    <a:pt x="11434" y="28324"/>
                    <a:pt x="11559" y="28324"/>
                  </a:cubicBezTo>
                  <a:cubicBezTo>
                    <a:pt x="14923" y="28324"/>
                    <a:pt x="17584" y="26018"/>
                    <a:pt x="20403" y="24343"/>
                  </a:cubicBezTo>
                  <a:cubicBezTo>
                    <a:pt x="23810" y="22323"/>
                    <a:pt x="25029" y="18520"/>
                    <a:pt x="26406" y="15011"/>
                  </a:cubicBezTo>
                  <a:cubicBezTo>
                    <a:pt x="27196" y="13307"/>
                    <a:pt x="28042" y="11591"/>
                    <a:pt x="27760" y="9752"/>
                  </a:cubicBezTo>
                  <a:cubicBezTo>
                    <a:pt x="27512" y="8105"/>
                    <a:pt x="26992" y="6514"/>
                    <a:pt x="26225" y="5035"/>
                  </a:cubicBezTo>
                  <a:cubicBezTo>
                    <a:pt x="24400" y="1661"/>
                    <a:pt x="21446" y="1"/>
                    <a:pt x="17673" y="1"/>
                  </a:cubicBezTo>
                  <a:close/>
                </a:path>
              </a:pathLst>
            </a:custGeom>
            <a:solidFill>
              <a:srgbClr val="FFFAE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72" name="Google Shape;572;p2"/>
            <p:cNvSpPr/>
            <p:nvPr/>
          </p:nvSpPr>
          <p:spPr>
            <a:xfrm>
              <a:off x="5022325" y="2001350"/>
              <a:ext cx="453950" cy="494625"/>
            </a:xfrm>
            <a:custGeom>
              <a:avLst/>
              <a:gdLst/>
              <a:ahLst/>
              <a:cxnLst/>
              <a:rect l="l" t="t" r="r" b="b"/>
              <a:pathLst>
                <a:path w="18158" h="19785" extrusionOk="0">
                  <a:moveTo>
                    <a:pt x="11540" y="1"/>
                  </a:moveTo>
                  <a:cubicBezTo>
                    <a:pt x="10805" y="1"/>
                    <a:pt x="10072" y="196"/>
                    <a:pt x="8949" y="545"/>
                  </a:cubicBezTo>
                  <a:cubicBezTo>
                    <a:pt x="8216" y="805"/>
                    <a:pt x="7245" y="726"/>
                    <a:pt x="6523" y="1053"/>
                  </a:cubicBezTo>
                  <a:cubicBezTo>
                    <a:pt x="5666" y="1426"/>
                    <a:pt x="5259" y="2396"/>
                    <a:pt x="4650" y="3186"/>
                  </a:cubicBezTo>
                  <a:cubicBezTo>
                    <a:pt x="3612" y="4461"/>
                    <a:pt x="1265" y="5589"/>
                    <a:pt x="1141" y="7372"/>
                  </a:cubicBezTo>
                  <a:cubicBezTo>
                    <a:pt x="1039" y="8275"/>
                    <a:pt x="1197" y="8952"/>
                    <a:pt x="949" y="9877"/>
                  </a:cubicBezTo>
                  <a:cubicBezTo>
                    <a:pt x="734" y="10645"/>
                    <a:pt x="227" y="11491"/>
                    <a:pt x="181" y="12292"/>
                  </a:cubicBezTo>
                  <a:cubicBezTo>
                    <a:pt x="1" y="13849"/>
                    <a:pt x="1174" y="15395"/>
                    <a:pt x="1682" y="16862"/>
                  </a:cubicBezTo>
                  <a:cubicBezTo>
                    <a:pt x="2359" y="18690"/>
                    <a:pt x="5417" y="19458"/>
                    <a:pt x="7324" y="19785"/>
                  </a:cubicBezTo>
                  <a:lnTo>
                    <a:pt x="8385" y="18893"/>
                  </a:lnTo>
                  <a:cubicBezTo>
                    <a:pt x="8396" y="18912"/>
                    <a:pt x="8408" y="18921"/>
                    <a:pt x="8421" y="18921"/>
                  </a:cubicBezTo>
                  <a:cubicBezTo>
                    <a:pt x="8561" y="18921"/>
                    <a:pt x="8837" y="17972"/>
                    <a:pt x="9198" y="17663"/>
                  </a:cubicBezTo>
                  <a:cubicBezTo>
                    <a:pt x="9717" y="17223"/>
                    <a:pt x="10766" y="17280"/>
                    <a:pt x="11319" y="16919"/>
                  </a:cubicBezTo>
                  <a:cubicBezTo>
                    <a:pt x="12086" y="16490"/>
                    <a:pt x="12526" y="15666"/>
                    <a:pt x="13181" y="15113"/>
                  </a:cubicBezTo>
                  <a:cubicBezTo>
                    <a:pt x="13926" y="14538"/>
                    <a:pt x="14467" y="14165"/>
                    <a:pt x="15077" y="13375"/>
                  </a:cubicBezTo>
                  <a:cubicBezTo>
                    <a:pt x="15889" y="12473"/>
                    <a:pt x="16284" y="12134"/>
                    <a:pt x="16487" y="10972"/>
                  </a:cubicBezTo>
                  <a:cubicBezTo>
                    <a:pt x="16600" y="10464"/>
                    <a:pt x="16453" y="10182"/>
                    <a:pt x="16713" y="9640"/>
                  </a:cubicBezTo>
                  <a:cubicBezTo>
                    <a:pt x="16961" y="9347"/>
                    <a:pt x="17525" y="9370"/>
                    <a:pt x="17751" y="8997"/>
                  </a:cubicBezTo>
                  <a:cubicBezTo>
                    <a:pt x="18078" y="8354"/>
                    <a:pt x="17875" y="7214"/>
                    <a:pt x="17943" y="6481"/>
                  </a:cubicBezTo>
                  <a:cubicBezTo>
                    <a:pt x="18135" y="5319"/>
                    <a:pt x="18157" y="5082"/>
                    <a:pt x="17661" y="4010"/>
                  </a:cubicBezTo>
                  <a:cubicBezTo>
                    <a:pt x="17311" y="3220"/>
                    <a:pt x="16961" y="2114"/>
                    <a:pt x="16329" y="1471"/>
                  </a:cubicBezTo>
                  <a:cubicBezTo>
                    <a:pt x="15618" y="839"/>
                    <a:pt x="14907" y="861"/>
                    <a:pt x="14050" y="591"/>
                  </a:cubicBezTo>
                  <a:cubicBezTo>
                    <a:pt x="12971" y="185"/>
                    <a:pt x="12255" y="1"/>
                    <a:pt x="11540" y="1"/>
                  </a:cubicBezTo>
                  <a:close/>
                </a:path>
              </a:pathLst>
            </a:custGeom>
            <a:solidFill>
              <a:srgbClr val="F2E9D3"/>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73" name="Google Shape;573;p2"/>
            <p:cNvSpPr/>
            <p:nvPr/>
          </p:nvSpPr>
          <p:spPr>
            <a:xfrm>
              <a:off x="5111750" y="2105225"/>
              <a:ext cx="378050" cy="416350"/>
            </a:xfrm>
            <a:custGeom>
              <a:avLst/>
              <a:gdLst/>
              <a:ahLst/>
              <a:cxnLst/>
              <a:rect l="l" t="t" r="r" b="b"/>
              <a:pathLst>
                <a:path w="15122" h="16654" extrusionOk="0">
                  <a:moveTo>
                    <a:pt x="13838" y="0"/>
                  </a:moveTo>
                  <a:cubicBezTo>
                    <a:pt x="12890" y="0"/>
                    <a:pt x="11829" y="1238"/>
                    <a:pt x="11398" y="1931"/>
                  </a:cubicBezTo>
                  <a:cubicBezTo>
                    <a:pt x="11839" y="741"/>
                    <a:pt x="10891" y="83"/>
                    <a:pt x="9783" y="83"/>
                  </a:cubicBezTo>
                  <a:cubicBezTo>
                    <a:pt x="9672" y="83"/>
                    <a:pt x="9559" y="89"/>
                    <a:pt x="9446" y="103"/>
                  </a:cubicBezTo>
                  <a:cubicBezTo>
                    <a:pt x="8114" y="182"/>
                    <a:pt x="6659" y="1412"/>
                    <a:pt x="5666" y="2213"/>
                  </a:cubicBezTo>
                  <a:cubicBezTo>
                    <a:pt x="4075" y="3556"/>
                    <a:pt x="1" y="9390"/>
                    <a:pt x="3522" y="10766"/>
                  </a:cubicBezTo>
                  <a:cubicBezTo>
                    <a:pt x="2924" y="12256"/>
                    <a:pt x="780" y="15562"/>
                    <a:pt x="3330" y="16533"/>
                  </a:cubicBezTo>
                  <a:cubicBezTo>
                    <a:pt x="3563" y="16616"/>
                    <a:pt x="3804" y="16653"/>
                    <a:pt x="4050" y="16653"/>
                  </a:cubicBezTo>
                  <a:cubicBezTo>
                    <a:pt x="5906" y="16653"/>
                    <a:pt x="8029" y="14498"/>
                    <a:pt x="9175" y="13452"/>
                  </a:cubicBezTo>
                  <a:cubicBezTo>
                    <a:pt x="12572" y="10405"/>
                    <a:pt x="15122" y="6129"/>
                    <a:pt x="15020" y="1457"/>
                  </a:cubicBezTo>
                  <a:cubicBezTo>
                    <a:pt x="15065" y="1389"/>
                    <a:pt x="15077" y="1299"/>
                    <a:pt x="15043" y="1220"/>
                  </a:cubicBezTo>
                  <a:lnTo>
                    <a:pt x="14400" y="171"/>
                  </a:lnTo>
                  <a:cubicBezTo>
                    <a:pt x="14221" y="52"/>
                    <a:pt x="14032" y="0"/>
                    <a:pt x="13838" y="0"/>
                  </a:cubicBezTo>
                  <a:close/>
                </a:path>
              </a:pathLst>
            </a:custGeom>
            <a:solidFill>
              <a:srgbClr val="F2E9D3"/>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74" name="Google Shape;574;p2"/>
            <p:cNvSpPr/>
            <p:nvPr/>
          </p:nvSpPr>
          <p:spPr>
            <a:xfrm>
              <a:off x="5496275" y="2441525"/>
              <a:ext cx="69975" cy="108350"/>
            </a:xfrm>
            <a:custGeom>
              <a:avLst/>
              <a:gdLst/>
              <a:ahLst/>
              <a:cxnLst/>
              <a:rect l="l" t="t" r="r" b="b"/>
              <a:pathLst>
                <a:path w="2799" h="4334" extrusionOk="0">
                  <a:moveTo>
                    <a:pt x="0" y="0"/>
                  </a:moveTo>
                  <a:lnTo>
                    <a:pt x="0" y="0"/>
                  </a:lnTo>
                  <a:cubicBezTo>
                    <a:pt x="0" y="0"/>
                    <a:pt x="57" y="68"/>
                    <a:pt x="158" y="169"/>
                  </a:cubicBezTo>
                  <a:lnTo>
                    <a:pt x="361" y="350"/>
                  </a:lnTo>
                  <a:cubicBezTo>
                    <a:pt x="440" y="418"/>
                    <a:pt x="519" y="497"/>
                    <a:pt x="598" y="587"/>
                  </a:cubicBezTo>
                  <a:cubicBezTo>
                    <a:pt x="677" y="677"/>
                    <a:pt x="756" y="767"/>
                    <a:pt x="847" y="869"/>
                  </a:cubicBezTo>
                  <a:cubicBezTo>
                    <a:pt x="937" y="959"/>
                    <a:pt x="1016" y="1095"/>
                    <a:pt x="1106" y="1207"/>
                  </a:cubicBezTo>
                  <a:cubicBezTo>
                    <a:pt x="1298" y="1456"/>
                    <a:pt x="1467" y="1715"/>
                    <a:pt x="1625" y="1986"/>
                  </a:cubicBezTo>
                  <a:cubicBezTo>
                    <a:pt x="1783" y="2268"/>
                    <a:pt x="1941" y="2539"/>
                    <a:pt x="2077" y="2821"/>
                  </a:cubicBezTo>
                  <a:cubicBezTo>
                    <a:pt x="2122" y="2968"/>
                    <a:pt x="2212" y="3092"/>
                    <a:pt x="2268" y="3216"/>
                  </a:cubicBezTo>
                  <a:cubicBezTo>
                    <a:pt x="2325" y="3351"/>
                    <a:pt x="2381" y="3464"/>
                    <a:pt x="2438" y="3577"/>
                  </a:cubicBezTo>
                  <a:cubicBezTo>
                    <a:pt x="2551" y="3803"/>
                    <a:pt x="2618" y="3995"/>
                    <a:pt x="2686" y="4130"/>
                  </a:cubicBezTo>
                  <a:cubicBezTo>
                    <a:pt x="2754" y="4254"/>
                    <a:pt x="2799" y="4333"/>
                    <a:pt x="2799" y="4333"/>
                  </a:cubicBezTo>
                  <a:cubicBezTo>
                    <a:pt x="2799" y="4333"/>
                    <a:pt x="2788" y="4243"/>
                    <a:pt x="2776" y="4096"/>
                  </a:cubicBezTo>
                  <a:cubicBezTo>
                    <a:pt x="2765" y="3893"/>
                    <a:pt x="2742" y="3690"/>
                    <a:pt x="2697" y="3498"/>
                  </a:cubicBezTo>
                  <a:cubicBezTo>
                    <a:pt x="2641" y="3205"/>
                    <a:pt x="2562" y="2923"/>
                    <a:pt x="2460" y="2652"/>
                  </a:cubicBezTo>
                  <a:cubicBezTo>
                    <a:pt x="2404" y="2505"/>
                    <a:pt x="2347" y="2347"/>
                    <a:pt x="2268" y="2200"/>
                  </a:cubicBezTo>
                  <a:cubicBezTo>
                    <a:pt x="2201" y="2054"/>
                    <a:pt x="2122" y="1896"/>
                    <a:pt x="2043" y="1749"/>
                  </a:cubicBezTo>
                  <a:lnTo>
                    <a:pt x="1761" y="1320"/>
                  </a:lnTo>
                  <a:cubicBezTo>
                    <a:pt x="1670" y="1185"/>
                    <a:pt x="1558" y="1061"/>
                    <a:pt x="1445" y="937"/>
                  </a:cubicBezTo>
                  <a:cubicBezTo>
                    <a:pt x="1332" y="824"/>
                    <a:pt x="1230" y="711"/>
                    <a:pt x="1106" y="609"/>
                  </a:cubicBezTo>
                  <a:cubicBezTo>
                    <a:pt x="982" y="519"/>
                    <a:pt x="869" y="440"/>
                    <a:pt x="768" y="361"/>
                  </a:cubicBezTo>
                  <a:cubicBezTo>
                    <a:pt x="677" y="293"/>
                    <a:pt x="576" y="226"/>
                    <a:pt x="463" y="192"/>
                  </a:cubicBezTo>
                  <a:lnTo>
                    <a:pt x="215" y="79"/>
                  </a:lnTo>
                  <a:cubicBezTo>
                    <a:pt x="79" y="34"/>
                    <a:pt x="0" y="0"/>
                    <a:pt x="0"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75" name="Google Shape;575;p2"/>
            <p:cNvSpPr/>
            <p:nvPr/>
          </p:nvSpPr>
          <p:spPr>
            <a:xfrm>
              <a:off x="5565375" y="2474225"/>
              <a:ext cx="18375" cy="34175"/>
            </a:xfrm>
            <a:custGeom>
              <a:avLst/>
              <a:gdLst/>
              <a:ahLst/>
              <a:cxnLst/>
              <a:rect l="l" t="t" r="r" b="b"/>
              <a:pathLst>
                <a:path w="735" h="1367" extrusionOk="0">
                  <a:moveTo>
                    <a:pt x="24" y="1"/>
                  </a:moveTo>
                  <a:cubicBezTo>
                    <a:pt x="1" y="91"/>
                    <a:pt x="1" y="193"/>
                    <a:pt x="24" y="283"/>
                  </a:cubicBezTo>
                  <a:cubicBezTo>
                    <a:pt x="46" y="452"/>
                    <a:pt x="91" y="622"/>
                    <a:pt x="170" y="768"/>
                  </a:cubicBezTo>
                  <a:cubicBezTo>
                    <a:pt x="215" y="847"/>
                    <a:pt x="261" y="926"/>
                    <a:pt x="317" y="994"/>
                  </a:cubicBezTo>
                  <a:cubicBezTo>
                    <a:pt x="362" y="1062"/>
                    <a:pt x="419" y="1129"/>
                    <a:pt x="464" y="1186"/>
                  </a:cubicBezTo>
                  <a:cubicBezTo>
                    <a:pt x="520" y="1254"/>
                    <a:pt x="588" y="1310"/>
                    <a:pt x="667" y="1366"/>
                  </a:cubicBezTo>
                  <a:cubicBezTo>
                    <a:pt x="701" y="1276"/>
                    <a:pt x="723" y="1186"/>
                    <a:pt x="723" y="1096"/>
                  </a:cubicBezTo>
                  <a:cubicBezTo>
                    <a:pt x="734" y="904"/>
                    <a:pt x="689" y="723"/>
                    <a:pt x="610" y="554"/>
                  </a:cubicBezTo>
                  <a:cubicBezTo>
                    <a:pt x="531" y="385"/>
                    <a:pt x="407" y="249"/>
                    <a:pt x="261" y="136"/>
                  </a:cubicBezTo>
                  <a:cubicBezTo>
                    <a:pt x="182" y="80"/>
                    <a:pt x="103" y="35"/>
                    <a:pt x="24"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76" name="Google Shape;576;p2"/>
            <p:cNvSpPr/>
            <p:nvPr/>
          </p:nvSpPr>
          <p:spPr>
            <a:xfrm>
              <a:off x="5550150" y="2392700"/>
              <a:ext cx="38675" cy="70275"/>
            </a:xfrm>
            <a:custGeom>
              <a:avLst/>
              <a:gdLst/>
              <a:ahLst/>
              <a:cxnLst/>
              <a:rect l="l" t="t" r="r" b="b"/>
              <a:pathLst>
                <a:path w="1547" h="2811" extrusionOk="0">
                  <a:moveTo>
                    <a:pt x="1" y="1"/>
                  </a:moveTo>
                  <a:lnTo>
                    <a:pt x="1" y="1"/>
                  </a:lnTo>
                  <a:cubicBezTo>
                    <a:pt x="46" y="170"/>
                    <a:pt x="102" y="328"/>
                    <a:pt x="181" y="486"/>
                  </a:cubicBezTo>
                  <a:cubicBezTo>
                    <a:pt x="215" y="565"/>
                    <a:pt x="238" y="633"/>
                    <a:pt x="283" y="712"/>
                  </a:cubicBezTo>
                  <a:cubicBezTo>
                    <a:pt x="328" y="791"/>
                    <a:pt x="362" y="870"/>
                    <a:pt x="396" y="960"/>
                  </a:cubicBezTo>
                  <a:cubicBezTo>
                    <a:pt x="475" y="1118"/>
                    <a:pt x="576" y="1287"/>
                    <a:pt x="666" y="1457"/>
                  </a:cubicBezTo>
                  <a:cubicBezTo>
                    <a:pt x="836" y="1784"/>
                    <a:pt x="1028" y="2100"/>
                    <a:pt x="1231" y="2404"/>
                  </a:cubicBezTo>
                  <a:cubicBezTo>
                    <a:pt x="1321" y="2540"/>
                    <a:pt x="1434" y="2675"/>
                    <a:pt x="1547" y="2811"/>
                  </a:cubicBezTo>
                  <a:cubicBezTo>
                    <a:pt x="1547" y="2630"/>
                    <a:pt x="1524" y="2461"/>
                    <a:pt x="1479" y="2292"/>
                  </a:cubicBezTo>
                  <a:cubicBezTo>
                    <a:pt x="1400" y="1919"/>
                    <a:pt x="1264" y="1569"/>
                    <a:pt x="1095" y="1231"/>
                  </a:cubicBezTo>
                  <a:cubicBezTo>
                    <a:pt x="982" y="1050"/>
                    <a:pt x="870" y="881"/>
                    <a:pt x="757" y="723"/>
                  </a:cubicBezTo>
                  <a:cubicBezTo>
                    <a:pt x="655" y="576"/>
                    <a:pt x="531" y="441"/>
                    <a:pt x="407" y="328"/>
                  </a:cubicBezTo>
                  <a:cubicBezTo>
                    <a:pt x="283" y="204"/>
                    <a:pt x="147" y="102"/>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77" name="Google Shape;577;p2"/>
            <p:cNvSpPr/>
            <p:nvPr/>
          </p:nvSpPr>
          <p:spPr>
            <a:xfrm>
              <a:off x="5579500" y="2365900"/>
              <a:ext cx="30475" cy="58150"/>
            </a:xfrm>
            <a:custGeom>
              <a:avLst/>
              <a:gdLst/>
              <a:ahLst/>
              <a:cxnLst/>
              <a:rect l="l" t="t" r="r" b="b"/>
              <a:pathLst>
                <a:path w="1219" h="2326" extrusionOk="0">
                  <a:moveTo>
                    <a:pt x="0" y="1"/>
                  </a:moveTo>
                  <a:lnTo>
                    <a:pt x="0" y="1"/>
                  </a:lnTo>
                  <a:cubicBezTo>
                    <a:pt x="23" y="136"/>
                    <a:pt x="68" y="272"/>
                    <a:pt x="136" y="407"/>
                  </a:cubicBezTo>
                  <a:cubicBezTo>
                    <a:pt x="158" y="464"/>
                    <a:pt x="181" y="531"/>
                    <a:pt x="215" y="588"/>
                  </a:cubicBezTo>
                  <a:cubicBezTo>
                    <a:pt x="260" y="644"/>
                    <a:pt x="271" y="723"/>
                    <a:pt x="305" y="791"/>
                  </a:cubicBezTo>
                  <a:cubicBezTo>
                    <a:pt x="361" y="926"/>
                    <a:pt x="440" y="1062"/>
                    <a:pt x="508" y="1197"/>
                  </a:cubicBezTo>
                  <a:cubicBezTo>
                    <a:pt x="576" y="1344"/>
                    <a:pt x="655" y="1479"/>
                    <a:pt x="734" y="1615"/>
                  </a:cubicBezTo>
                  <a:cubicBezTo>
                    <a:pt x="813" y="1739"/>
                    <a:pt x="880" y="1863"/>
                    <a:pt x="937" y="1976"/>
                  </a:cubicBezTo>
                  <a:cubicBezTo>
                    <a:pt x="1016" y="2100"/>
                    <a:pt x="1095" y="2213"/>
                    <a:pt x="1196" y="2325"/>
                  </a:cubicBezTo>
                  <a:cubicBezTo>
                    <a:pt x="1208" y="2179"/>
                    <a:pt x="1219" y="2032"/>
                    <a:pt x="1208" y="1885"/>
                  </a:cubicBezTo>
                  <a:cubicBezTo>
                    <a:pt x="1196" y="1615"/>
                    <a:pt x="1083" y="1299"/>
                    <a:pt x="937" y="983"/>
                  </a:cubicBezTo>
                  <a:cubicBezTo>
                    <a:pt x="847" y="836"/>
                    <a:pt x="756" y="689"/>
                    <a:pt x="655" y="554"/>
                  </a:cubicBezTo>
                  <a:cubicBezTo>
                    <a:pt x="564" y="441"/>
                    <a:pt x="463" y="328"/>
                    <a:pt x="350" y="238"/>
                  </a:cubicBezTo>
                  <a:cubicBezTo>
                    <a:pt x="237" y="148"/>
                    <a:pt x="124" y="69"/>
                    <a:pt x="0"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78" name="Google Shape;578;p2"/>
            <p:cNvSpPr/>
            <p:nvPr/>
          </p:nvSpPr>
          <p:spPr>
            <a:xfrm>
              <a:off x="5587950" y="2294250"/>
              <a:ext cx="43475" cy="122475"/>
            </a:xfrm>
            <a:custGeom>
              <a:avLst/>
              <a:gdLst/>
              <a:ahLst/>
              <a:cxnLst/>
              <a:rect l="l" t="t" r="r" b="b"/>
              <a:pathLst>
                <a:path w="1739" h="4899" extrusionOk="0">
                  <a:moveTo>
                    <a:pt x="1" y="1"/>
                  </a:moveTo>
                  <a:lnTo>
                    <a:pt x="1" y="1"/>
                  </a:lnTo>
                  <a:cubicBezTo>
                    <a:pt x="57" y="260"/>
                    <a:pt x="136" y="531"/>
                    <a:pt x="226" y="791"/>
                  </a:cubicBezTo>
                  <a:cubicBezTo>
                    <a:pt x="272" y="903"/>
                    <a:pt x="317" y="1028"/>
                    <a:pt x="362" y="1163"/>
                  </a:cubicBezTo>
                  <a:cubicBezTo>
                    <a:pt x="418" y="1298"/>
                    <a:pt x="452" y="1434"/>
                    <a:pt x="497" y="1580"/>
                  </a:cubicBezTo>
                  <a:cubicBezTo>
                    <a:pt x="588" y="1863"/>
                    <a:pt x="712" y="2156"/>
                    <a:pt x="813" y="2461"/>
                  </a:cubicBezTo>
                  <a:cubicBezTo>
                    <a:pt x="903" y="2777"/>
                    <a:pt x="1005" y="3081"/>
                    <a:pt x="1107" y="3363"/>
                  </a:cubicBezTo>
                  <a:cubicBezTo>
                    <a:pt x="1219" y="3657"/>
                    <a:pt x="1321" y="3916"/>
                    <a:pt x="1400" y="4142"/>
                  </a:cubicBezTo>
                  <a:cubicBezTo>
                    <a:pt x="1502" y="4402"/>
                    <a:pt x="1614" y="4650"/>
                    <a:pt x="1738" y="4898"/>
                  </a:cubicBezTo>
                  <a:cubicBezTo>
                    <a:pt x="1738" y="4627"/>
                    <a:pt x="1716" y="4345"/>
                    <a:pt x="1671" y="4074"/>
                  </a:cubicBezTo>
                  <a:cubicBezTo>
                    <a:pt x="1637" y="3792"/>
                    <a:pt x="1592" y="3521"/>
                    <a:pt x="1524" y="3251"/>
                  </a:cubicBezTo>
                  <a:cubicBezTo>
                    <a:pt x="1445" y="2946"/>
                    <a:pt x="1355" y="2630"/>
                    <a:pt x="1265" y="2314"/>
                  </a:cubicBezTo>
                  <a:cubicBezTo>
                    <a:pt x="1140" y="1998"/>
                    <a:pt x="1016" y="1682"/>
                    <a:pt x="881" y="1400"/>
                  </a:cubicBezTo>
                  <a:cubicBezTo>
                    <a:pt x="824" y="1265"/>
                    <a:pt x="768" y="1129"/>
                    <a:pt x="689" y="1005"/>
                  </a:cubicBezTo>
                  <a:cubicBezTo>
                    <a:pt x="621" y="881"/>
                    <a:pt x="542" y="768"/>
                    <a:pt x="475" y="666"/>
                  </a:cubicBezTo>
                  <a:cubicBezTo>
                    <a:pt x="328" y="429"/>
                    <a:pt x="170" y="215"/>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79" name="Google Shape;579;p2"/>
            <p:cNvSpPr/>
            <p:nvPr/>
          </p:nvSpPr>
          <p:spPr>
            <a:xfrm>
              <a:off x="5623500" y="2293400"/>
              <a:ext cx="29925" cy="131500"/>
            </a:xfrm>
            <a:custGeom>
              <a:avLst/>
              <a:gdLst/>
              <a:ahLst/>
              <a:cxnLst/>
              <a:rect l="l" t="t" r="r" b="b"/>
              <a:pathLst>
                <a:path w="1197" h="5260" extrusionOk="0">
                  <a:moveTo>
                    <a:pt x="1" y="1"/>
                  </a:moveTo>
                  <a:lnTo>
                    <a:pt x="1" y="1"/>
                  </a:lnTo>
                  <a:cubicBezTo>
                    <a:pt x="1" y="1"/>
                    <a:pt x="12" y="91"/>
                    <a:pt x="46" y="238"/>
                  </a:cubicBezTo>
                  <a:cubicBezTo>
                    <a:pt x="80" y="385"/>
                    <a:pt x="170" y="576"/>
                    <a:pt x="226" y="825"/>
                  </a:cubicBezTo>
                  <a:cubicBezTo>
                    <a:pt x="249" y="949"/>
                    <a:pt x="283" y="1084"/>
                    <a:pt x="328" y="1208"/>
                  </a:cubicBezTo>
                  <a:cubicBezTo>
                    <a:pt x="373" y="1344"/>
                    <a:pt x="384" y="1513"/>
                    <a:pt x="429" y="1648"/>
                  </a:cubicBezTo>
                  <a:cubicBezTo>
                    <a:pt x="508" y="1953"/>
                    <a:pt x="565" y="2280"/>
                    <a:pt x="632" y="2596"/>
                  </a:cubicBezTo>
                  <a:cubicBezTo>
                    <a:pt x="678" y="2923"/>
                    <a:pt x="734" y="3251"/>
                    <a:pt x="768" y="3567"/>
                  </a:cubicBezTo>
                  <a:cubicBezTo>
                    <a:pt x="779" y="3713"/>
                    <a:pt x="813" y="3860"/>
                    <a:pt x="824" y="4007"/>
                  </a:cubicBezTo>
                  <a:cubicBezTo>
                    <a:pt x="836" y="4153"/>
                    <a:pt x="847" y="4289"/>
                    <a:pt x="858" y="4413"/>
                  </a:cubicBezTo>
                  <a:cubicBezTo>
                    <a:pt x="892" y="4661"/>
                    <a:pt x="892" y="4876"/>
                    <a:pt x="915" y="5022"/>
                  </a:cubicBezTo>
                  <a:cubicBezTo>
                    <a:pt x="937" y="5169"/>
                    <a:pt x="937" y="5259"/>
                    <a:pt x="937" y="5259"/>
                  </a:cubicBezTo>
                  <a:cubicBezTo>
                    <a:pt x="937" y="5259"/>
                    <a:pt x="971" y="5169"/>
                    <a:pt x="1005" y="5034"/>
                  </a:cubicBezTo>
                  <a:cubicBezTo>
                    <a:pt x="1073" y="4830"/>
                    <a:pt x="1118" y="4627"/>
                    <a:pt x="1140" y="4413"/>
                  </a:cubicBezTo>
                  <a:cubicBezTo>
                    <a:pt x="1185" y="4120"/>
                    <a:pt x="1197" y="3826"/>
                    <a:pt x="1185" y="3533"/>
                  </a:cubicBezTo>
                  <a:cubicBezTo>
                    <a:pt x="1197" y="3364"/>
                    <a:pt x="1185" y="3194"/>
                    <a:pt x="1163" y="3036"/>
                  </a:cubicBezTo>
                  <a:lnTo>
                    <a:pt x="1106" y="2517"/>
                  </a:lnTo>
                  <a:cubicBezTo>
                    <a:pt x="1061" y="2348"/>
                    <a:pt x="1027" y="2179"/>
                    <a:pt x="982" y="2009"/>
                  </a:cubicBezTo>
                  <a:cubicBezTo>
                    <a:pt x="948" y="1851"/>
                    <a:pt x="903" y="1682"/>
                    <a:pt x="847" y="1535"/>
                  </a:cubicBezTo>
                  <a:cubicBezTo>
                    <a:pt x="745" y="1242"/>
                    <a:pt x="621" y="971"/>
                    <a:pt x="474" y="712"/>
                  </a:cubicBezTo>
                  <a:cubicBezTo>
                    <a:pt x="384" y="531"/>
                    <a:pt x="271" y="351"/>
                    <a:pt x="136" y="193"/>
                  </a:cubicBezTo>
                  <a:cubicBezTo>
                    <a:pt x="57" y="69"/>
                    <a:pt x="1" y="1"/>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0" name="Google Shape;580;p2"/>
            <p:cNvSpPr/>
            <p:nvPr/>
          </p:nvSpPr>
          <p:spPr>
            <a:xfrm>
              <a:off x="5624075" y="2221750"/>
              <a:ext cx="26525" cy="83250"/>
            </a:xfrm>
            <a:custGeom>
              <a:avLst/>
              <a:gdLst/>
              <a:ahLst/>
              <a:cxnLst/>
              <a:rect l="l" t="t" r="r" b="b"/>
              <a:pathLst>
                <a:path w="1061" h="3330" extrusionOk="0">
                  <a:moveTo>
                    <a:pt x="0" y="1"/>
                  </a:moveTo>
                  <a:cubicBezTo>
                    <a:pt x="11" y="192"/>
                    <a:pt x="34" y="373"/>
                    <a:pt x="79" y="554"/>
                  </a:cubicBezTo>
                  <a:cubicBezTo>
                    <a:pt x="102" y="644"/>
                    <a:pt x="113" y="734"/>
                    <a:pt x="147" y="813"/>
                  </a:cubicBezTo>
                  <a:cubicBezTo>
                    <a:pt x="169" y="903"/>
                    <a:pt x="181" y="1005"/>
                    <a:pt x="215" y="1095"/>
                  </a:cubicBezTo>
                  <a:cubicBezTo>
                    <a:pt x="248" y="1298"/>
                    <a:pt x="316" y="1501"/>
                    <a:pt x="372" y="1705"/>
                  </a:cubicBezTo>
                  <a:cubicBezTo>
                    <a:pt x="485" y="2088"/>
                    <a:pt x="621" y="2461"/>
                    <a:pt x="779" y="2833"/>
                  </a:cubicBezTo>
                  <a:cubicBezTo>
                    <a:pt x="858" y="3002"/>
                    <a:pt x="948" y="3172"/>
                    <a:pt x="1050" y="3329"/>
                  </a:cubicBezTo>
                  <a:cubicBezTo>
                    <a:pt x="1061" y="3138"/>
                    <a:pt x="1061" y="2946"/>
                    <a:pt x="1050" y="2765"/>
                  </a:cubicBezTo>
                  <a:cubicBezTo>
                    <a:pt x="1016" y="2359"/>
                    <a:pt x="948" y="1953"/>
                    <a:pt x="835" y="1569"/>
                  </a:cubicBezTo>
                  <a:cubicBezTo>
                    <a:pt x="756" y="1355"/>
                    <a:pt x="688" y="1140"/>
                    <a:pt x="598" y="949"/>
                  </a:cubicBezTo>
                  <a:cubicBezTo>
                    <a:pt x="530" y="779"/>
                    <a:pt x="440" y="610"/>
                    <a:pt x="327" y="452"/>
                  </a:cubicBezTo>
                  <a:cubicBezTo>
                    <a:pt x="237" y="294"/>
                    <a:pt x="124" y="136"/>
                    <a:pt x="0"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1" name="Google Shape;581;p2"/>
            <p:cNvSpPr/>
            <p:nvPr/>
          </p:nvSpPr>
          <p:spPr>
            <a:xfrm>
              <a:off x="5626875" y="2167600"/>
              <a:ext cx="46300" cy="152075"/>
            </a:xfrm>
            <a:custGeom>
              <a:avLst/>
              <a:gdLst/>
              <a:ahLst/>
              <a:cxnLst/>
              <a:rect l="l" t="t" r="r" b="b"/>
              <a:pathLst>
                <a:path w="1852" h="6083" extrusionOk="0">
                  <a:moveTo>
                    <a:pt x="1" y="0"/>
                  </a:moveTo>
                  <a:lnTo>
                    <a:pt x="103" y="260"/>
                  </a:lnTo>
                  <a:cubicBezTo>
                    <a:pt x="159" y="429"/>
                    <a:pt x="294" y="643"/>
                    <a:pt x="385" y="925"/>
                  </a:cubicBezTo>
                  <a:cubicBezTo>
                    <a:pt x="441" y="1072"/>
                    <a:pt x="497" y="1219"/>
                    <a:pt x="565" y="1365"/>
                  </a:cubicBezTo>
                  <a:cubicBezTo>
                    <a:pt x="622" y="1523"/>
                    <a:pt x="667" y="1704"/>
                    <a:pt x="734" y="1873"/>
                  </a:cubicBezTo>
                  <a:cubicBezTo>
                    <a:pt x="859" y="2223"/>
                    <a:pt x="949" y="2607"/>
                    <a:pt x="1073" y="2979"/>
                  </a:cubicBezTo>
                  <a:cubicBezTo>
                    <a:pt x="1163" y="3363"/>
                    <a:pt x="1265" y="3746"/>
                    <a:pt x="1355" y="4108"/>
                  </a:cubicBezTo>
                  <a:cubicBezTo>
                    <a:pt x="1445" y="4469"/>
                    <a:pt x="1502" y="4830"/>
                    <a:pt x="1569" y="5112"/>
                  </a:cubicBezTo>
                  <a:cubicBezTo>
                    <a:pt x="1637" y="5394"/>
                    <a:pt x="1682" y="5642"/>
                    <a:pt x="1727" y="5811"/>
                  </a:cubicBezTo>
                  <a:cubicBezTo>
                    <a:pt x="1761" y="5981"/>
                    <a:pt x="1784" y="6082"/>
                    <a:pt x="1784" y="6082"/>
                  </a:cubicBezTo>
                  <a:cubicBezTo>
                    <a:pt x="1784" y="6082"/>
                    <a:pt x="1795" y="5981"/>
                    <a:pt x="1818" y="5800"/>
                  </a:cubicBezTo>
                  <a:cubicBezTo>
                    <a:pt x="1840" y="5552"/>
                    <a:pt x="1852" y="5315"/>
                    <a:pt x="1840" y="5067"/>
                  </a:cubicBezTo>
                  <a:cubicBezTo>
                    <a:pt x="1840" y="4717"/>
                    <a:pt x="1818" y="4367"/>
                    <a:pt x="1773" y="4029"/>
                  </a:cubicBezTo>
                  <a:cubicBezTo>
                    <a:pt x="1750" y="3825"/>
                    <a:pt x="1716" y="3634"/>
                    <a:pt x="1671" y="3442"/>
                  </a:cubicBezTo>
                  <a:cubicBezTo>
                    <a:pt x="1626" y="3250"/>
                    <a:pt x="1581" y="3047"/>
                    <a:pt x="1547" y="2844"/>
                  </a:cubicBezTo>
                  <a:lnTo>
                    <a:pt x="1355" y="2268"/>
                  </a:lnTo>
                  <a:cubicBezTo>
                    <a:pt x="1287" y="2076"/>
                    <a:pt x="1220" y="1896"/>
                    <a:pt x="1141" y="1715"/>
                  </a:cubicBezTo>
                  <a:cubicBezTo>
                    <a:pt x="994" y="1388"/>
                    <a:pt x="836" y="1072"/>
                    <a:pt x="633" y="779"/>
                  </a:cubicBezTo>
                  <a:cubicBezTo>
                    <a:pt x="509" y="576"/>
                    <a:pt x="351" y="384"/>
                    <a:pt x="181" y="203"/>
                  </a:cubicBezTo>
                  <a:lnTo>
                    <a:pt x="1" y="0"/>
                  </a:ln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2" name="Google Shape;582;p2"/>
            <p:cNvSpPr/>
            <p:nvPr/>
          </p:nvSpPr>
          <p:spPr>
            <a:xfrm>
              <a:off x="5595575" y="2071675"/>
              <a:ext cx="60675" cy="102425"/>
            </a:xfrm>
            <a:custGeom>
              <a:avLst/>
              <a:gdLst/>
              <a:ahLst/>
              <a:cxnLst/>
              <a:rect l="l" t="t" r="r" b="b"/>
              <a:pathLst>
                <a:path w="2427" h="4097" extrusionOk="0">
                  <a:moveTo>
                    <a:pt x="0" y="0"/>
                  </a:moveTo>
                  <a:lnTo>
                    <a:pt x="0" y="0"/>
                  </a:lnTo>
                  <a:cubicBezTo>
                    <a:pt x="113" y="226"/>
                    <a:pt x="226" y="452"/>
                    <a:pt x="361" y="666"/>
                  </a:cubicBezTo>
                  <a:cubicBezTo>
                    <a:pt x="587" y="1061"/>
                    <a:pt x="903" y="1558"/>
                    <a:pt x="1219" y="2054"/>
                  </a:cubicBezTo>
                  <a:cubicBezTo>
                    <a:pt x="1366" y="2314"/>
                    <a:pt x="1524" y="2551"/>
                    <a:pt x="1659" y="2799"/>
                  </a:cubicBezTo>
                  <a:cubicBezTo>
                    <a:pt x="1727" y="2912"/>
                    <a:pt x="1806" y="3025"/>
                    <a:pt x="1874" y="3137"/>
                  </a:cubicBezTo>
                  <a:cubicBezTo>
                    <a:pt x="1930" y="3250"/>
                    <a:pt x="1986" y="3352"/>
                    <a:pt x="2043" y="3442"/>
                  </a:cubicBezTo>
                  <a:cubicBezTo>
                    <a:pt x="2167" y="3634"/>
                    <a:pt x="2246" y="3803"/>
                    <a:pt x="2314" y="3916"/>
                  </a:cubicBezTo>
                  <a:cubicBezTo>
                    <a:pt x="2381" y="4029"/>
                    <a:pt x="2427" y="4097"/>
                    <a:pt x="2427" y="4097"/>
                  </a:cubicBezTo>
                  <a:cubicBezTo>
                    <a:pt x="2427" y="4097"/>
                    <a:pt x="2427" y="4029"/>
                    <a:pt x="2404" y="3894"/>
                  </a:cubicBezTo>
                  <a:cubicBezTo>
                    <a:pt x="2381" y="3702"/>
                    <a:pt x="2348" y="3521"/>
                    <a:pt x="2302" y="3341"/>
                  </a:cubicBezTo>
                  <a:cubicBezTo>
                    <a:pt x="2235" y="3092"/>
                    <a:pt x="2156" y="2844"/>
                    <a:pt x="2043" y="2596"/>
                  </a:cubicBezTo>
                  <a:cubicBezTo>
                    <a:pt x="1986" y="2460"/>
                    <a:pt x="1919" y="2325"/>
                    <a:pt x="1851" y="2201"/>
                  </a:cubicBezTo>
                  <a:cubicBezTo>
                    <a:pt x="1772" y="2065"/>
                    <a:pt x="1716" y="1930"/>
                    <a:pt x="1625" y="1806"/>
                  </a:cubicBezTo>
                  <a:cubicBezTo>
                    <a:pt x="1535" y="1682"/>
                    <a:pt x="1445" y="1558"/>
                    <a:pt x="1366" y="1422"/>
                  </a:cubicBezTo>
                  <a:cubicBezTo>
                    <a:pt x="1287" y="1298"/>
                    <a:pt x="1185" y="1185"/>
                    <a:pt x="1095" y="1072"/>
                  </a:cubicBezTo>
                  <a:cubicBezTo>
                    <a:pt x="937" y="869"/>
                    <a:pt x="756" y="678"/>
                    <a:pt x="576" y="497"/>
                  </a:cubicBezTo>
                  <a:cubicBezTo>
                    <a:pt x="395" y="316"/>
                    <a:pt x="204" y="147"/>
                    <a:pt x="0"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3" name="Google Shape;583;p2"/>
            <p:cNvSpPr/>
            <p:nvPr/>
          </p:nvSpPr>
          <p:spPr>
            <a:xfrm>
              <a:off x="5622375" y="2060950"/>
              <a:ext cx="19775" cy="29375"/>
            </a:xfrm>
            <a:custGeom>
              <a:avLst/>
              <a:gdLst/>
              <a:ahLst/>
              <a:cxnLst/>
              <a:rect l="l" t="t" r="r" b="b"/>
              <a:pathLst>
                <a:path w="791" h="1175" extrusionOk="0">
                  <a:moveTo>
                    <a:pt x="23" y="1"/>
                  </a:moveTo>
                  <a:cubicBezTo>
                    <a:pt x="0" y="91"/>
                    <a:pt x="0" y="170"/>
                    <a:pt x="23" y="260"/>
                  </a:cubicBezTo>
                  <a:cubicBezTo>
                    <a:pt x="46" y="418"/>
                    <a:pt x="102" y="576"/>
                    <a:pt x="192" y="723"/>
                  </a:cubicBezTo>
                  <a:cubicBezTo>
                    <a:pt x="283" y="858"/>
                    <a:pt x="395" y="971"/>
                    <a:pt x="542" y="1061"/>
                  </a:cubicBezTo>
                  <a:cubicBezTo>
                    <a:pt x="610" y="1107"/>
                    <a:pt x="689" y="1140"/>
                    <a:pt x="768" y="1174"/>
                  </a:cubicBezTo>
                  <a:cubicBezTo>
                    <a:pt x="790" y="1084"/>
                    <a:pt x="790" y="994"/>
                    <a:pt x="768" y="915"/>
                  </a:cubicBezTo>
                  <a:cubicBezTo>
                    <a:pt x="723" y="576"/>
                    <a:pt x="531" y="283"/>
                    <a:pt x="249" y="114"/>
                  </a:cubicBezTo>
                  <a:cubicBezTo>
                    <a:pt x="181" y="57"/>
                    <a:pt x="102" y="23"/>
                    <a:pt x="23"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4" name="Google Shape;584;p2"/>
            <p:cNvSpPr/>
            <p:nvPr/>
          </p:nvSpPr>
          <p:spPr>
            <a:xfrm>
              <a:off x="5480200" y="2481300"/>
              <a:ext cx="45150" cy="56425"/>
            </a:xfrm>
            <a:custGeom>
              <a:avLst/>
              <a:gdLst/>
              <a:ahLst/>
              <a:cxnLst/>
              <a:rect l="l" t="t" r="r" b="b"/>
              <a:pathLst>
                <a:path w="1806" h="2257" extrusionOk="0">
                  <a:moveTo>
                    <a:pt x="0" y="0"/>
                  </a:moveTo>
                  <a:lnTo>
                    <a:pt x="0" y="0"/>
                  </a:lnTo>
                  <a:cubicBezTo>
                    <a:pt x="34" y="147"/>
                    <a:pt x="79" y="305"/>
                    <a:pt x="147" y="440"/>
                  </a:cubicBezTo>
                  <a:cubicBezTo>
                    <a:pt x="282" y="745"/>
                    <a:pt x="452" y="1038"/>
                    <a:pt x="655" y="1309"/>
                  </a:cubicBezTo>
                  <a:cubicBezTo>
                    <a:pt x="880" y="1569"/>
                    <a:pt x="1129" y="1806"/>
                    <a:pt x="1399" y="2009"/>
                  </a:cubicBezTo>
                  <a:cubicBezTo>
                    <a:pt x="1524" y="2110"/>
                    <a:pt x="1670" y="2189"/>
                    <a:pt x="1806" y="2257"/>
                  </a:cubicBezTo>
                  <a:cubicBezTo>
                    <a:pt x="1760" y="2110"/>
                    <a:pt x="1693" y="1964"/>
                    <a:pt x="1614" y="1828"/>
                  </a:cubicBezTo>
                  <a:cubicBezTo>
                    <a:pt x="1456" y="1546"/>
                    <a:pt x="1264" y="1275"/>
                    <a:pt x="1050" y="1027"/>
                  </a:cubicBezTo>
                  <a:cubicBezTo>
                    <a:pt x="846" y="756"/>
                    <a:pt x="621" y="508"/>
                    <a:pt x="373" y="282"/>
                  </a:cubicBezTo>
                  <a:cubicBezTo>
                    <a:pt x="260" y="181"/>
                    <a:pt x="136" y="79"/>
                    <a:pt x="0"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5" name="Google Shape;585;p2"/>
            <p:cNvSpPr/>
            <p:nvPr/>
          </p:nvSpPr>
          <p:spPr>
            <a:xfrm>
              <a:off x="5457625" y="2520500"/>
              <a:ext cx="42050" cy="41500"/>
            </a:xfrm>
            <a:custGeom>
              <a:avLst/>
              <a:gdLst/>
              <a:ahLst/>
              <a:cxnLst/>
              <a:rect l="l" t="t" r="r" b="b"/>
              <a:pathLst>
                <a:path w="1682" h="1660" extrusionOk="0">
                  <a:moveTo>
                    <a:pt x="0" y="1"/>
                  </a:moveTo>
                  <a:cubicBezTo>
                    <a:pt x="46" y="125"/>
                    <a:pt x="102" y="238"/>
                    <a:pt x="170" y="350"/>
                  </a:cubicBezTo>
                  <a:cubicBezTo>
                    <a:pt x="452" y="824"/>
                    <a:pt x="847" y="1219"/>
                    <a:pt x="1321" y="1490"/>
                  </a:cubicBezTo>
                  <a:cubicBezTo>
                    <a:pt x="1434" y="1558"/>
                    <a:pt x="1558" y="1614"/>
                    <a:pt x="1682" y="1659"/>
                  </a:cubicBezTo>
                  <a:cubicBezTo>
                    <a:pt x="1637" y="1535"/>
                    <a:pt x="1591" y="1422"/>
                    <a:pt x="1513" y="1310"/>
                  </a:cubicBezTo>
                  <a:cubicBezTo>
                    <a:pt x="1377" y="1073"/>
                    <a:pt x="1208" y="858"/>
                    <a:pt x="1016" y="666"/>
                  </a:cubicBezTo>
                  <a:cubicBezTo>
                    <a:pt x="824" y="463"/>
                    <a:pt x="598" y="305"/>
                    <a:pt x="362" y="159"/>
                  </a:cubicBezTo>
                  <a:cubicBezTo>
                    <a:pt x="249" y="91"/>
                    <a:pt x="136" y="34"/>
                    <a:pt x="0"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6" name="Google Shape;586;p2"/>
            <p:cNvSpPr/>
            <p:nvPr/>
          </p:nvSpPr>
          <p:spPr>
            <a:xfrm>
              <a:off x="5427725" y="2585375"/>
              <a:ext cx="50525" cy="28075"/>
            </a:xfrm>
            <a:custGeom>
              <a:avLst/>
              <a:gdLst/>
              <a:ahLst/>
              <a:cxnLst/>
              <a:rect l="l" t="t" r="r" b="b"/>
              <a:pathLst>
                <a:path w="2021" h="1123" extrusionOk="0">
                  <a:moveTo>
                    <a:pt x="0" y="1"/>
                  </a:moveTo>
                  <a:cubicBezTo>
                    <a:pt x="57" y="114"/>
                    <a:pt x="124" y="227"/>
                    <a:pt x="203" y="328"/>
                  </a:cubicBezTo>
                  <a:cubicBezTo>
                    <a:pt x="373" y="543"/>
                    <a:pt x="587" y="723"/>
                    <a:pt x="835" y="870"/>
                  </a:cubicBezTo>
                  <a:cubicBezTo>
                    <a:pt x="959" y="938"/>
                    <a:pt x="1106" y="994"/>
                    <a:pt x="1242" y="1039"/>
                  </a:cubicBezTo>
                  <a:cubicBezTo>
                    <a:pt x="1366" y="1084"/>
                    <a:pt x="1501" y="1107"/>
                    <a:pt x="1625" y="1118"/>
                  </a:cubicBezTo>
                  <a:cubicBezTo>
                    <a:pt x="1665" y="1121"/>
                    <a:pt x="1704" y="1123"/>
                    <a:pt x="1742" y="1123"/>
                  </a:cubicBezTo>
                  <a:cubicBezTo>
                    <a:pt x="1834" y="1123"/>
                    <a:pt x="1924" y="1115"/>
                    <a:pt x="2020" y="1107"/>
                  </a:cubicBezTo>
                  <a:cubicBezTo>
                    <a:pt x="1930" y="1005"/>
                    <a:pt x="1828" y="926"/>
                    <a:pt x="1715" y="859"/>
                  </a:cubicBezTo>
                  <a:cubicBezTo>
                    <a:pt x="1670" y="825"/>
                    <a:pt x="1625" y="791"/>
                    <a:pt x="1580" y="757"/>
                  </a:cubicBezTo>
                  <a:cubicBezTo>
                    <a:pt x="1524" y="734"/>
                    <a:pt x="1479" y="689"/>
                    <a:pt x="1422" y="655"/>
                  </a:cubicBezTo>
                  <a:cubicBezTo>
                    <a:pt x="1309" y="576"/>
                    <a:pt x="1185" y="509"/>
                    <a:pt x="1072" y="452"/>
                  </a:cubicBezTo>
                  <a:cubicBezTo>
                    <a:pt x="948" y="373"/>
                    <a:pt x="835" y="317"/>
                    <a:pt x="711" y="260"/>
                  </a:cubicBezTo>
                  <a:cubicBezTo>
                    <a:pt x="598" y="215"/>
                    <a:pt x="474" y="148"/>
                    <a:pt x="373" y="114"/>
                  </a:cubicBezTo>
                  <a:cubicBezTo>
                    <a:pt x="249" y="57"/>
                    <a:pt x="124" y="24"/>
                    <a:pt x="0"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7" name="Google Shape;587;p2"/>
            <p:cNvSpPr/>
            <p:nvPr/>
          </p:nvSpPr>
          <p:spPr>
            <a:xfrm>
              <a:off x="5421525" y="2608800"/>
              <a:ext cx="52475" cy="21050"/>
            </a:xfrm>
            <a:custGeom>
              <a:avLst/>
              <a:gdLst/>
              <a:ahLst/>
              <a:cxnLst/>
              <a:rect l="l" t="t" r="r" b="b"/>
              <a:pathLst>
                <a:path w="2099" h="842" extrusionOk="0">
                  <a:moveTo>
                    <a:pt x="0" y="1"/>
                  </a:moveTo>
                  <a:cubicBezTo>
                    <a:pt x="68" y="102"/>
                    <a:pt x="147" y="204"/>
                    <a:pt x="237" y="283"/>
                  </a:cubicBezTo>
                  <a:cubicBezTo>
                    <a:pt x="327" y="373"/>
                    <a:pt x="418" y="452"/>
                    <a:pt x="530" y="520"/>
                  </a:cubicBezTo>
                  <a:cubicBezTo>
                    <a:pt x="655" y="587"/>
                    <a:pt x="779" y="666"/>
                    <a:pt x="914" y="723"/>
                  </a:cubicBezTo>
                  <a:cubicBezTo>
                    <a:pt x="1129" y="797"/>
                    <a:pt x="1352" y="841"/>
                    <a:pt x="1582" y="841"/>
                  </a:cubicBezTo>
                  <a:cubicBezTo>
                    <a:pt x="1630" y="841"/>
                    <a:pt x="1678" y="839"/>
                    <a:pt x="1727" y="836"/>
                  </a:cubicBezTo>
                  <a:cubicBezTo>
                    <a:pt x="1851" y="824"/>
                    <a:pt x="1975" y="802"/>
                    <a:pt x="2099" y="757"/>
                  </a:cubicBezTo>
                  <a:cubicBezTo>
                    <a:pt x="1997" y="689"/>
                    <a:pt x="1885" y="621"/>
                    <a:pt x="1772" y="565"/>
                  </a:cubicBezTo>
                  <a:cubicBezTo>
                    <a:pt x="1681" y="520"/>
                    <a:pt x="1569" y="474"/>
                    <a:pt x="1456" y="418"/>
                  </a:cubicBezTo>
                  <a:cubicBezTo>
                    <a:pt x="1332" y="362"/>
                    <a:pt x="1219" y="316"/>
                    <a:pt x="1095" y="283"/>
                  </a:cubicBezTo>
                  <a:cubicBezTo>
                    <a:pt x="970" y="226"/>
                    <a:pt x="846" y="181"/>
                    <a:pt x="722" y="147"/>
                  </a:cubicBezTo>
                  <a:cubicBezTo>
                    <a:pt x="598" y="113"/>
                    <a:pt x="474" y="80"/>
                    <a:pt x="372" y="46"/>
                  </a:cubicBezTo>
                  <a:cubicBezTo>
                    <a:pt x="248" y="12"/>
                    <a:pt x="124" y="1"/>
                    <a:pt x="0"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8" name="Google Shape;588;p2"/>
            <p:cNvSpPr/>
            <p:nvPr/>
          </p:nvSpPr>
          <p:spPr>
            <a:xfrm>
              <a:off x="5372425" y="2601475"/>
              <a:ext cx="34725" cy="14625"/>
            </a:xfrm>
            <a:custGeom>
              <a:avLst/>
              <a:gdLst/>
              <a:ahLst/>
              <a:cxnLst/>
              <a:rect l="l" t="t" r="r" b="b"/>
              <a:pathLst>
                <a:path w="1389" h="585" extrusionOk="0">
                  <a:moveTo>
                    <a:pt x="260" y="0"/>
                  </a:moveTo>
                  <a:cubicBezTo>
                    <a:pt x="170" y="11"/>
                    <a:pt x="91" y="23"/>
                    <a:pt x="1" y="57"/>
                  </a:cubicBezTo>
                  <a:cubicBezTo>
                    <a:pt x="46" y="124"/>
                    <a:pt x="102" y="203"/>
                    <a:pt x="170" y="260"/>
                  </a:cubicBezTo>
                  <a:cubicBezTo>
                    <a:pt x="294" y="373"/>
                    <a:pt x="441" y="474"/>
                    <a:pt x="599" y="530"/>
                  </a:cubicBezTo>
                  <a:cubicBezTo>
                    <a:pt x="723" y="564"/>
                    <a:pt x="853" y="584"/>
                    <a:pt x="980" y="584"/>
                  </a:cubicBezTo>
                  <a:cubicBezTo>
                    <a:pt x="1026" y="584"/>
                    <a:pt x="1072" y="582"/>
                    <a:pt x="1118" y="576"/>
                  </a:cubicBezTo>
                  <a:cubicBezTo>
                    <a:pt x="1208" y="576"/>
                    <a:pt x="1298" y="553"/>
                    <a:pt x="1389" y="508"/>
                  </a:cubicBezTo>
                  <a:cubicBezTo>
                    <a:pt x="1332" y="440"/>
                    <a:pt x="1276" y="373"/>
                    <a:pt x="1208" y="316"/>
                  </a:cubicBezTo>
                  <a:cubicBezTo>
                    <a:pt x="1084" y="215"/>
                    <a:pt x="937" y="124"/>
                    <a:pt x="768" y="79"/>
                  </a:cubicBezTo>
                  <a:cubicBezTo>
                    <a:pt x="610" y="23"/>
                    <a:pt x="441" y="0"/>
                    <a:pt x="260"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9" name="Google Shape;589;p2"/>
            <p:cNvSpPr/>
            <p:nvPr/>
          </p:nvSpPr>
          <p:spPr>
            <a:xfrm>
              <a:off x="5330950" y="2612750"/>
              <a:ext cx="77600" cy="34275"/>
            </a:xfrm>
            <a:custGeom>
              <a:avLst/>
              <a:gdLst/>
              <a:ahLst/>
              <a:cxnLst/>
              <a:rect l="l" t="t" r="r" b="b"/>
              <a:pathLst>
                <a:path w="3104" h="1371" extrusionOk="0">
                  <a:moveTo>
                    <a:pt x="1" y="1"/>
                  </a:moveTo>
                  <a:lnTo>
                    <a:pt x="1" y="1"/>
                  </a:lnTo>
                  <a:cubicBezTo>
                    <a:pt x="114" y="147"/>
                    <a:pt x="226" y="283"/>
                    <a:pt x="373" y="407"/>
                  </a:cubicBezTo>
                  <a:cubicBezTo>
                    <a:pt x="509" y="531"/>
                    <a:pt x="655" y="644"/>
                    <a:pt x="813" y="757"/>
                  </a:cubicBezTo>
                  <a:cubicBezTo>
                    <a:pt x="994" y="869"/>
                    <a:pt x="1174" y="982"/>
                    <a:pt x="1377" y="1072"/>
                  </a:cubicBezTo>
                  <a:cubicBezTo>
                    <a:pt x="1569" y="1163"/>
                    <a:pt x="1772" y="1230"/>
                    <a:pt x="1987" y="1287"/>
                  </a:cubicBezTo>
                  <a:cubicBezTo>
                    <a:pt x="2167" y="1332"/>
                    <a:pt x="2359" y="1366"/>
                    <a:pt x="2551" y="1366"/>
                  </a:cubicBezTo>
                  <a:cubicBezTo>
                    <a:pt x="2587" y="1369"/>
                    <a:pt x="2624" y="1370"/>
                    <a:pt x="2660" y="1370"/>
                  </a:cubicBezTo>
                  <a:cubicBezTo>
                    <a:pt x="2759" y="1370"/>
                    <a:pt x="2858" y="1360"/>
                    <a:pt x="2957" y="1343"/>
                  </a:cubicBezTo>
                  <a:cubicBezTo>
                    <a:pt x="3048" y="1332"/>
                    <a:pt x="3104" y="1321"/>
                    <a:pt x="3104" y="1321"/>
                  </a:cubicBezTo>
                  <a:lnTo>
                    <a:pt x="2969" y="1253"/>
                  </a:lnTo>
                  <a:cubicBezTo>
                    <a:pt x="2878" y="1208"/>
                    <a:pt x="2754" y="1163"/>
                    <a:pt x="2607" y="1095"/>
                  </a:cubicBezTo>
                  <a:cubicBezTo>
                    <a:pt x="2461" y="1039"/>
                    <a:pt x="2303" y="960"/>
                    <a:pt x="2122" y="881"/>
                  </a:cubicBezTo>
                  <a:cubicBezTo>
                    <a:pt x="1953" y="813"/>
                    <a:pt x="1761" y="711"/>
                    <a:pt x="1581" y="632"/>
                  </a:cubicBezTo>
                  <a:cubicBezTo>
                    <a:pt x="1208" y="463"/>
                    <a:pt x="825" y="294"/>
                    <a:pt x="520" y="181"/>
                  </a:cubicBezTo>
                  <a:cubicBezTo>
                    <a:pt x="351" y="102"/>
                    <a:pt x="181" y="46"/>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90" name="Google Shape;590;p2"/>
            <p:cNvSpPr/>
            <p:nvPr/>
          </p:nvSpPr>
          <p:spPr>
            <a:xfrm>
              <a:off x="5219800" y="2621775"/>
              <a:ext cx="58150" cy="35575"/>
            </a:xfrm>
            <a:custGeom>
              <a:avLst/>
              <a:gdLst/>
              <a:ahLst/>
              <a:cxnLst/>
              <a:rect l="l" t="t" r="r" b="b"/>
              <a:pathLst>
                <a:path w="2326" h="1423" extrusionOk="0">
                  <a:moveTo>
                    <a:pt x="1" y="1"/>
                  </a:moveTo>
                  <a:lnTo>
                    <a:pt x="1" y="1"/>
                  </a:lnTo>
                  <a:cubicBezTo>
                    <a:pt x="80" y="125"/>
                    <a:pt x="170" y="249"/>
                    <a:pt x="272" y="362"/>
                  </a:cubicBezTo>
                  <a:cubicBezTo>
                    <a:pt x="486" y="587"/>
                    <a:pt x="723" y="802"/>
                    <a:pt x="983" y="982"/>
                  </a:cubicBezTo>
                  <a:cubicBezTo>
                    <a:pt x="1276" y="1129"/>
                    <a:pt x="1569" y="1253"/>
                    <a:pt x="1885" y="1343"/>
                  </a:cubicBezTo>
                  <a:cubicBezTo>
                    <a:pt x="2032" y="1389"/>
                    <a:pt x="2179" y="1411"/>
                    <a:pt x="2325" y="1422"/>
                  </a:cubicBezTo>
                  <a:cubicBezTo>
                    <a:pt x="2235" y="1310"/>
                    <a:pt x="2134" y="1197"/>
                    <a:pt x="2021" y="1106"/>
                  </a:cubicBezTo>
                  <a:cubicBezTo>
                    <a:pt x="1784" y="903"/>
                    <a:pt x="1535" y="723"/>
                    <a:pt x="1265" y="587"/>
                  </a:cubicBezTo>
                  <a:cubicBezTo>
                    <a:pt x="994" y="407"/>
                    <a:pt x="723" y="249"/>
                    <a:pt x="430" y="136"/>
                  </a:cubicBezTo>
                  <a:cubicBezTo>
                    <a:pt x="294" y="68"/>
                    <a:pt x="148" y="34"/>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91" name="Google Shape;591;p2"/>
            <p:cNvSpPr/>
            <p:nvPr/>
          </p:nvSpPr>
          <p:spPr>
            <a:xfrm>
              <a:off x="5183425" y="2626575"/>
              <a:ext cx="75350" cy="41500"/>
            </a:xfrm>
            <a:custGeom>
              <a:avLst/>
              <a:gdLst/>
              <a:ahLst/>
              <a:cxnLst/>
              <a:rect l="l" t="t" r="r" b="b"/>
              <a:pathLst>
                <a:path w="3014" h="1660" extrusionOk="0">
                  <a:moveTo>
                    <a:pt x="0" y="0"/>
                  </a:moveTo>
                  <a:lnTo>
                    <a:pt x="0" y="0"/>
                  </a:lnTo>
                  <a:cubicBezTo>
                    <a:pt x="113" y="147"/>
                    <a:pt x="248" y="283"/>
                    <a:pt x="395" y="407"/>
                  </a:cubicBezTo>
                  <a:cubicBezTo>
                    <a:pt x="700" y="655"/>
                    <a:pt x="1016" y="892"/>
                    <a:pt x="1354" y="1095"/>
                  </a:cubicBezTo>
                  <a:cubicBezTo>
                    <a:pt x="1546" y="1197"/>
                    <a:pt x="1738" y="1298"/>
                    <a:pt x="1930" y="1377"/>
                  </a:cubicBezTo>
                  <a:cubicBezTo>
                    <a:pt x="2099" y="1467"/>
                    <a:pt x="2280" y="1524"/>
                    <a:pt x="2471" y="1569"/>
                  </a:cubicBezTo>
                  <a:cubicBezTo>
                    <a:pt x="2652" y="1614"/>
                    <a:pt x="2833" y="1637"/>
                    <a:pt x="3013" y="1659"/>
                  </a:cubicBezTo>
                  <a:cubicBezTo>
                    <a:pt x="2878" y="1535"/>
                    <a:pt x="2742" y="1411"/>
                    <a:pt x="2584" y="1309"/>
                  </a:cubicBezTo>
                  <a:cubicBezTo>
                    <a:pt x="2449" y="1219"/>
                    <a:pt x="2291" y="1129"/>
                    <a:pt x="2133" y="1005"/>
                  </a:cubicBezTo>
                  <a:cubicBezTo>
                    <a:pt x="1964" y="892"/>
                    <a:pt x="1783" y="790"/>
                    <a:pt x="1603" y="677"/>
                  </a:cubicBezTo>
                  <a:cubicBezTo>
                    <a:pt x="1264" y="474"/>
                    <a:pt x="903" y="294"/>
                    <a:pt x="531" y="158"/>
                  </a:cubicBezTo>
                  <a:cubicBezTo>
                    <a:pt x="350" y="91"/>
                    <a:pt x="181" y="34"/>
                    <a:pt x="0"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92" name="Google Shape;592;p2"/>
            <p:cNvSpPr/>
            <p:nvPr/>
          </p:nvSpPr>
          <p:spPr>
            <a:xfrm>
              <a:off x="5294850" y="2642825"/>
              <a:ext cx="39800" cy="17625"/>
            </a:xfrm>
            <a:custGeom>
              <a:avLst/>
              <a:gdLst/>
              <a:ahLst/>
              <a:cxnLst/>
              <a:rect l="l" t="t" r="r" b="b"/>
              <a:pathLst>
                <a:path w="1592" h="705" extrusionOk="0">
                  <a:moveTo>
                    <a:pt x="214" y="0"/>
                  </a:moveTo>
                  <a:cubicBezTo>
                    <a:pt x="143" y="0"/>
                    <a:pt x="75" y="11"/>
                    <a:pt x="0" y="27"/>
                  </a:cubicBezTo>
                  <a:cubicBezTo>
                    <a:pt x="57" y="118"/>
                    <a:pt x="125" y="185"/>
                    <a:pt x="204" y="264"/>
                  </a:cubicBezTo>
                  <a:cubicBezTo>
                    <a:pt x="350" y="389"/>
                    <a:pt x="531" y="501"/>
                    <a:pt x="711" y="580"/>
                  </a:cubicBezTo>
                  <a:cubicBezTo>
                    <a:pt x="903" y="648"/>
                    <a:pt x="1095" y="693"/>
                    <a:pt x="1298" y="705"/>
                  </a:cubicBezTo>
                  <a:cubicBezTo>
                    <a:pt x="1388" y="705"/>
                    <a:pt x="1490" y="705"/>
                    <a:pt x="1592" y="682"/>
                  </a:cubicBezTo>
                  <a:cubicBezTo>
                    <a:pt x="1535" y="592"/>
                    <a:pt x="1467" y="513"/>
                    <a:pt x="1388" y="445"/>
                  </a:cubicBezTo>
                  <a:cubicBezTo>
                    <a:pt x="1242" y="310"/>
                    <a:pt x="1061" y="208"/>
                    <a:pt x="881" y="129"/>
                  </a:cubicBezTo>
                  <a:cubicBezTo>
                    <a:pt x="689" y="50"/>
                    <a:pt x="497" y="5"/>
                    <a:pt x="294" y="5"/>
                  </a:cubicBezTo>
                  <a:cubicBezTo>
                    <a:pt x="267" y="2"/>
                    <a:pt x="240" y="0"/>
                    <a:pt x="214"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93" name="Google Shape;593;p2"/>
            <p:cNvSpPr/>
            <p:nvPr/>
          </p:nvSpPr>
          <p:spPr>
            <a:xfrm>
              <a:off x="5137425" y="2633900"/>
              <a:ext cx="62950" cy="38400"/>
            </a:xfrm>
            <a:custGeom>
              <a:avLst/>
              <a:gdLst/>
              <a:ahLst/>
              <a:cxnLst/>
              <a:rect l="l" t="t" r="r" b="b"/>
              <a:pathLst>
                <a:path w="2518" h="1536" extrusionOk="0">
                  <a:moveTo>
                    <a:pt x="1" y="1"/>
                  </a:moveTo>
                  <a:lnTo>
                    <a:pt x="1" y="1"/>
                  </a:lnTo>
                  <a:cubicBezTo>
                    <a:pt x="91" y="125"/>
                    <a:pt x="193" y="249"/>
                    <a:pt x="317" y="362"/>
                  </a:cubicBezTo>
                  <a:cubicBezTo>
                    <a:pt x="554" y="599"/>
                    <a:pt x="825" y="813"/>
                    <a:pt x="1107" y="1005"/>
                  </a:cubicBezTo>
                  <a:cubicBezTo>
                    <a:pt x="1389" y="1197"/>
                    <a:pt x="1705" y="1344"/>
                    <a:pt x="2043" y="1445"/>
                  </a:cubicBezTo>
                  <a:cubicBezTo>
                    <a:pt x="2190" y="1490"/>
                    <a:pt x="2359" y="1524"/>
                    <a:pt x="2517" y="1535"/>
                  </a:cubicBezTo>
                  <a:cubicBezTo>
                    <a:pt x="2404" y="1411"/>
                    <a:pt x="2292" y="1298"/>
                    <a:pt x="2167" y="1197"/>
                  </a:cubicBezTo>
                  <a:cubicBezTo>
                    <a:pt x="2066" y="1107"/>
                    <a:pt x="1942" y="1016"/>
                    <a:pt x="1806" y="904"/>
                  </a:cubicBezTo>
                  <a:cubicBezTo>
                    <a:pt x="1671" y="802"/>
                    <a:pt x="1513" y="700"/>
                    <a:pt x="1366" y="599"/>
                  </a:cubicBezTo>
                  <a:cubicBezTo>
                    <a:pt x="1084" y="407"/>
                    <a:pt x="779" y="249"/>
                    <a:pt x="464" y="125"/>
                  </a:cubicBezTo>
                  <a:cubicBezTo>
                    <a:pt x="306" y="69"/>
                    <a:pt x="148" y="23"/>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94" name="Google Shape;594;p2"/>
            <p:cNvSpPr/>
            <p:nvPr/>
          </p:nvSpPr>
          <p:spPr>
            <a:xfrm>
              <a:off x="5069450" y="2616425"/>
              <a:ext cx="141350" cy="82950"/>
            </a:xfrm>
            <a:custGeom>
              <a:avLst/>
              <a:gdLst/>
              <a:ahLst/>
              <a:cxnLst/>
              <a:rect l="l" t="t" r="r" b="b"/>
              <a:pathLst>
                <a:path w="5654" h="3318" extrusionOk="0">
                  <a:moveTo>
                    <a:pt x="0" y="0"/>
                  </a:moveTo>
                  <a:cubicBezTo>
                    <a:pt x="0" y="0"/>
                    <a:pt x="271" y="327"/>
                    <a:pt x="711" y="756"/>
                  </a:cubicBezTo>
                  <a:cubicBezTo>
                    <a:pt x="824" y="869"/>
                    <a:pt x="937" y="993"/>
                    <a:pt x="1072" y="1106"/>
                  </a:cubicBezTo>
                  <a:cubicBezTo>
                    <a:pt x="1208" y="1230"/>
                    <a:pt x="1366" y="1343"/>
                    <a:pt x="1524" y="1456"/>
                  </a:cubicBezTo>
                  <a:cubicBezTo>
                    <a:pt x="1840" y="1682"/>
                    <a:pt x="2189" y="1919"/>
                    <a:pt x="2539" y="2155"/>
                  </a:cubicBezTo>
                  <a:cubicBezTo>
                    <a:pt x="2912" y="2336"/>
                    <a:pt x="3284" y="2528"/>
                    <a:pt x="3645" y="2686"/>
                  </a:cubicBezTo>
                  <a:cubicBezTo>
                    <a:pt x="3814" y="2776"/>
                    <a:pt x="3984" y="2844"/>
                    <a:pt x="4164" y="2912"/>
                  </a:cubicBezTo>
                  <a:cubicBezTo>
                    <a:pt x="4333" y="2968"/>
                    <a:pt x="4503" y="3013"/>
                    <a:pt x="4649" y="3058"/>
                  </a:cubicBezTo>
                  <a:cubicBezTo>
                    <a:pt x="5248" y="3239"/>
                    <a:pt x="5654" y="3318"/>
                    <a:pt x="5654" y="3318"/>
                  </a:cubicBezTo>
                  <a:cubicBezTo>
                    <a:pt x="5654" y="3318"/>
                    <a:pt x="5304" y="3092"/>
                    <a:pt x="4751" y="2810"/>
                  </a:cubicBezTo>
                  <a:cubicBezTo>
                    <a:pt x="4616" y="2731"/>
                    <a:pt x="4469" y="2663"/>
                    <a:pt x="4311" y="2584"/>
                  </a:cubicBezTo>
                  <a:cubicBezTo>
                    <a:pt x="4153" y="2505"/>
                    <a:pt x="4006" y="2392"/>
                    <a:pt x="3837" y="2302"/>
                  </a:cubicBezTo>
                  <a:cubicBezTo>
                    <a:pt x="3498" y="2110"/>
                    <a:pt x="3137" y="1930"/>
                    <a:pt x="2788" y="1738"/>
                  </a:cubicBezTo>
                  <a:cubicBezTo>
                    <a:pt x="2438" y="1524"/>
                    <a:pt x="2099" y="1298"/>
                    <a:pt x="1772" y="1117"/>
                  </a:cubicBezTo>
                  <a:cubicBezTo>
                    <a:pt x="1614" y="1004"/>
                    <a:pt x="1445" y="937"/>
                    <a:pt x="1298" y="835"/>
                  </a:cubicBezTo>
                  <a:cubicBezTo>
                    <a:pt x="1151" y="734"/>
                    <a:pt x="1016" y="643"/>
                    <a:pt x="881" y="553"/>
                  </a:cubicBezTo>
                  <a:cubicBezTo>
                    <a:pt x="373" y="203"/>
                    <a:pt x="0" y="0"/>
                    <a:pt x="0"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95" name="Google Shape;595;p2"/>
            <p:cNvSpPr/>
            <p:nvPr/>
          </p:nvSpPr>
          <p:spPr>
            <a:xfrm>
              <a:off x="5709250" y="3244950"/>
              <a:ext cx="577500" cy="434775"/>
            </a:xfrm>
            <a:custGeom>
              <a:avLst/>
              <a:gdLst/>
              <a:ahLst/>
              <a:cxnLst/>
              <a:rect l="l" t="t" r="r" b="b"/>
              <a:pathLst>
                <a:path w="23100" h="17391" extrusionOk="0">
                  <a:moveTo>
                    <a:pt x="1626" y="0"/>
                  </a:moveTo>
                  <a:lnTo>
                    <a:pt x="1626" y="0"/>
                  </a:lnTo>
                  <a:cubicBezTo>
                    <a:pt x="1547" y="79"/>
                    <a:pt x="1468" y="158"/>
                    <a:pt x="1389" y="237"/>
                  </a:cubicBezTo>
                  <a:cubicBezTo>
                    <a:pt x="80" y="1648"/>
                    <a:pt x="1" y="5981"/>
                    <a:pt x="576" y="8463"/>
                  </a:cubicBezTo>
                  <a:cubicBezTo>
                    <a:pt x="1468" y="12481"/>
                    <a:pt x="5756" y="16520"/>
                    <a:pt x="10100" y="17242"/>
                  </a:cubicBezTo>
                  <a:cubicBezTo>
                    <a:pt x="10691" y="17341"/>
                    <a:pt x="11295" y="17391"/>
                    <a:pt x="11905" y="17391"/>
                  </a:cubicBezTo>
                  <a:cubicBezTo>
                    <a:pt x="16162" y="17391"/>
                    <a:pt x="20701" y="14994"/>
                    <a:pt x="23100" y="10404"/>
                  </a:cubicBezTo>
                  <a:lnTo>
                    <a:pt x="23100" y="10404"/>
                  </a:lnTo>
                  <a:cubicBezTo>
                    <a:pt x="22919" y="10619"/>
                    <a:pt x="22705" y="10799"/>
                    <a:pt x="22468" y="10935"/>
                  </a:cubicBezTo>
                  <a:cubicBezTo>
                    <a:pt x="20986" y="11789"/>
                    <a:pt x="19358" y="12079"/>
                    <a:pt x="17692" y="12079"/>
                  </a:cubicBezTo>
                  <a:cubicBezTo>
                    <a:pt x="15969" y="12079"/>
                    <a:pt x="14207" y="11769"/>
                    <a:pt x="12526" y="11454"/>
                  </a:cubicBezTo>
                  <a:cubicBezTo>
                    <a:pt x="10303" y="11093"/>
                    <a:pt x="7810" y="9727"/>
                    <a:pt x="5925" y="8509"/>
                  </a:cubicBezTo>
                  <a:cubicBezTo>
                    <a:pt x="4740" y="7775"/>
                    <a:pt x="3307" y="6861"/>
                    <a:pt x="2348" y="5812"/>
                  </a:cubicBezTo>
                  <a:cubicBezTo>
                    <a:pt x="1050" y="4469"/>
                    <a:pt x="249" y="1749"/>
                    <a:pt x="1626" y="0"/>
                  </a:cubicBezTo>
                  <a:close/>
                </a:path>
              </a:pathLst>
            </a:custGeom>
            <a:solidFill>
              <a:srgbClr val="B4365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96" name="Google Shape;596;p2"/>
            <p:cNvSpPr/>
            <p:nvPr/>
          </p:nvSpPr>
          <p:spPr>
            <a:xfrm>
              <a:off x="5715475" y="3178550"/>
              <a:ext cx="593275" cy="368350"/>
            </a:xfrm>
            <a:custGeom>
              <a:avLst/>
              <a:gdLst/>
              <a:ahLst/>
              <a:cxnLst/>
              <a:rect l="l" t="t" r="r" b="b"/>
              <a:pathLst>
                <a:path w="23731" h="14734" extrusionOk="0">
                  <a:moveTo>
                    <a:pt x="8910" y="0"/>
                  </a:moveTo>
                  <a:cubicBezTo>
                    <a:pt x="6096" y="0"/>
                    <a:pt x="3414" y="610"/>
                    <a:pt x="1377" y="2656"/>
                  </a:cubicBezTo>
                  <a:cubicBezTo>
                    <a:pt x="0" y="4405"/>
                    <a:pt x="801" y="7125"/>
                    <a:pt x="2110" y="8468"/>
                  </a:cubicBezTo>
                  <a:cubicBezTo>
                    <a:pt x="3069" y="9517"/>
                    <a:pt x="4503" y="10420"/>
                    <a:pt x="5676" y="11165"/>
                  </a:cubicBezTo>
                  <a:cubicBezTo>
                    <a:pt x="7572" y="12383"/>
                    <a:pt x="10066" y="13749"/>
                    <a:pt x="12277" y="14110"/>
                  </a:cubicBezTo>
                  <a:cubicBezTo>
                    <a:pt x="13960" y="14424"/>
                    <a:pt x="15717" y="14733"/>
                    <a:pt x="17434" y="14733"/>
                  </a:cubicBezTo>
                  <a:cubicBezTo>
                    <a:pt x="19103" y="14733"/>
                    <a:pt x="20734" y="14441"/>
                    <a:pt x="22219" y="13579"/>
                  </a:cubicBezTo>
                  <a:cubicBezTo>
                    <a:pt x="22467" y="13444"/>
                    <a:pt x="22681" y="13275"/>
                    <a:pt x="22862" y="13060"/>
                  </a:cubicBezTo>
                  <a:cubicBezTo>
                    <a:pt x="23009" y="12756"/>
                    <a:pt x="23167" y="12451"/>
                    <a:pt x="23302" y="12135"/>
                  </a:cubicBezTo>
                  <a:cubicBezTo>
                    <a:pt x="23731" y="11142"/>
                    <a:pt x="22952" y="8095"/>
                    <a:pt x="22061" y="6651"/>
                  </a:cubicBezTo>
                  <a:cubicBezTo>
                    <a:pt x="20255" y="3762"/>
                    <a:pt x="16712" y="1460"/>
                    <a:pt x="13496" y="591"/>
                  </a:cubicBezTo>
                  <a:cubicBezTo>
                    <a:pt x="12661" y="343"/>
                    <a:pt x="11815" y="185"/>
                    <a:pt x="10957" y="95"/>
                  </a:cubicBezTo>
                  <a:cubicBezTo>
                    <a:pt x="10272" y="36"/>
                    <a:pt x="9587" y="0"/>
                    <a:pt x="8910" y="0"/>
                  </a:cubicBezTo>
                  <a:close/>
                </a:path>
              </a:pathLst>
            </a:custGeom>
            <a:solidFill>
              <a:srgbClr val="D8697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97" name="Google Shape;597;p2"/>
            <p:cNvSpPr/>
            <p:nvPr/>
          </p:nvSpPr>
          <p:spPr>
            <a:xfrm>
              <a:off x="5725625" y="3175500"/>
              <a:ext cx="575800" cy="373750"/>
            </a:xfrm>
            <a:custGeom>
              <a:avLst/>
              <a:gdLst/>
              <a:ahLst/>
              <a:cxnLst/>
              <a:rect l="l" t="t" r="r" b="b"/>
              <a:pathLst>
                <a:path w="23032" h="14950" extrusionOk="0">
                  <a:moveTo>
                    <a:pt x="8280" y="1"/>
                  </a:moveTo>
                  <a:cubicBezTo>
                    <a:pt x="8071" y="1"/>
                    <a:pt x="7861" y="4"/>
                    <a:pt x="7651" y="14"/>
                  </a:cubicBezTo>
                  <a:cubicBezTo>
                    <a:pt x="7155" y="25"/>
                    <a:pt x="6658" y="70"/>
                    <a:pt x="6173" y="138"/>
                  </a:cubicBezTo>
                  <a:cubicBezTo>
                    <a:pt x="5676" y="206"/>
                    <a:pt x="5191" y="307"/>
                    <a:pt x="4706" y="431"/>
                  </a:cubicBezTo>
                  <a:cubicBezTo>
                    <a:pt x="4221" y="567"/>
                    <a:pt x="3758" y="736"/>
                    <a:pt x="3295" y="939"/>
                  </a:cubicBezTo>
                  <a:cubicBezTo>
                    <a:pt x="3070" y="1041"/>
                    <a:pt x="2844" y="1153"/>
                    <a:pt x="2630" y="1277"/>
                  </a:cubicBezTo>
                  <a:cubicBezTo>
                    <a:pt x="2404" y="1390"/>
                    <a:pt x="2190" y="1526"/>
                    <a:pt x="1986" y="1672"/>
                  </a:cubicBezTo>
                  <a:cubicBezTo>
                    <a:pt x="1569" y="1955"/>
                    <a:pt x="1185" y="2282"/>
                    <a:pt x="824" y="2632"/>
                  </a:cubicBezTo>
                  <a:lnTo>
                    <a:pt x="824" y="2643"/>
                  </a:lnTo>
                  <a:lnTo>
                    <a:pt x="813" y="2654"/>
                  </a:lnTo>
                  <a:cubicBezTo>
                    <a:pt x="418" y="3162"/>
                    <a:pt x="158" y="3771"/>
                    <a:pt x="79" y="4414"/>
                  </a:cubicBezTo>
                  <a:cubicBezTo>
                    <a:pt x="0" y="5046"/>
                    <a:pt x="46" y="5690"/>
                    <a:pt x="215" y="6310"/>
                  </a:cubicBezTo>
                  <a:cubicBezTo>
                    <a:pt x="373" y="6920"/>
                    <a:pt x="621" y="7495"/>
                    <a:pt x="971" y="8037"/>
                  </a:cubicBezTo>
                  <a:cubicBezTo>
                    <a:pt x="1140" y="8308"/>
                    <a:pt x="1343" y="8556"/>
                    <a:pt x="1569" y="8781"/>
                  </a:cubicBezTo>
                  <a:lnTo>
                    <a:pt x="2223" y="9413"/>
                  </a:lnTo>
                  <a:cubicBezTo>
                    <a:pt x="2438" y="9616"/>
                    <a:pt x="2709" y="9797"/>
                    <a:pt x="2946" y="9989"/>
                  </a:cubicBezTo>
                  <a:cubicBezTo>
                    <a:pt x="3194" y="10192"/>
                    <a:pt x="3453" y="10361"/>
                    <a:pt x="3702" y="10531"/>
                  </a:cubicBezTo>
                  <a:cubicBezTo>
                    <a:pt x="4209" y="10880"/>
                    <a:pt x="4729" y="11196"/>
                    <a:pt x="5236" y="11524"/>
                  </a:cubicBezTo>
                  <a:cubicBezTo>
                    <a:pt x="6263" y="12178"/>
                    <a:pt x="7335" y="12765"/>
                    <a:pt x="8441" y="13295"/>
                  </a:cubicBezTo>
                  <a:lnTo>
                    <a:pt x="9287" y="13656"/>
                  </a:lnTo>
                  <a:lnTo>
                    <a:pt x="10156" y="13961"/>
                  </a:lnTo>
                  <a:cubicBezTo>
                    <a:pt x="10450" y="14051"/>
                    <a:pt x="10743" y="14141"/>
                    <a:pt x="11048" y="14220"/>
                  </a:cubicBezTo>
                  <a:lnTo>
                    <a:pt x="11950" y="14401"/>
                  </a:lnTo>
                  <a:cubicBezTo>
                    <a:pt x="13135" y="14615"/>
                    <a:pt x="14343" y="14807"/>
                    <a:pt x="15561" y="14897"/>
                  </a:cubicBezTo>
                  <a:cubicBezTo>
                    <a:pt x="15998" y="14930"/>
                    <a:pt x="16437" y="14949"/>
                    <a:pt x="16875" y="14949"/>
                  </a:cubicBezTo>
                  <a:cubicBezTo>
                    <a:pt x="17658" y="14949"/>
                    <a:pt x="18439" y="14887"/>
                    <a:pt x="19206" y="14728"/>
                  </a:cubicBezTo>
                  <a:cubicBezTo>
                    <a:pt x="19804" y="14615"/>
                    <a:pt x="20391" y="14435"/>
                    <a:pt x="20955" y="14187"/>
                  </a:cubicBezTo>
                  <a:cubicBezTo>
                    <a:pt x="21497" y="13927"/>
                    <a:pt x="22072" y="13679"/>
                    <a:pt x="22479" y="13194"/>
                  </a:cubicBezTo>
                  <a:lnTo>
                    <a:pt x="22851" y="12438"/>
                  </a:lnTo>
                  <a:cubicBezTo>
                    <a:pt x="22907" y="12302"/>
                    <a:pt x="22953" y="12167"/>
                    <a:pt x="22986" y="12031"/>
                  </a:cubicBezTo>
                  <a:cubicBezTo>
                    <a:pt x="23009" y="11896"/>
                    <a:pt x="23031" y="11749"/>
                    <a:pt x="23031" y="11614"/>
                  </a:cubicBezTo>
                  <a:cubicBezTo>
                    <a:pt x="23031" y="11038"/>
                    <a:pt x="22975" y="10474"/>
                    <a:pt x="22840" y="9932"/>
                  </a:cubicBezTo>
                  <a:cubicBezTo>
                    <a:pt x="22716" y="9380"/>
                    <a:pt x="22569" y="8838"/>
                    <a:pt x="22366" y="8308"/>
                  </a:cubicBezTo>
                  <a:cubicBezTo>
                    <a:pt x="22185" y="7766"/>
                    <a:pt x="21937" y="7259"/>
                    <a:pt x="21656" y="6774"/>
                  </a:cubicBezTo>
                  <a:lnTo>
                    <a:pt x="21656" y="6774"/>
                  </a:lnTo>
                  <a:cubicBezTo>
                    <a:pt x="21937" y="7259"/>
                    <a:pt x="22174" y="7766"/>
                    <a:pt x="22354" y="8308"/>
                  </a:cubicBezTo>
                  <a:cubicBezTo>
                    <a:pt x="22546" y="8838"/>
                    <a:pt x="22693" y="9380"/>
                    <a:pt x="22806" y="9932"/>
                  </a:cubicBezTo>
                  <a:cubicBezTo>
                    <a:pt x="22930" y="10474"/>
                    <a:pt x="22998" y="11038"/>
                    <a:pt x="22986" y="11602"/>
                  </a:cubicBezTo>
                  <a:cubicBezTo>
                    <a:pt x="22975" y="11738"/>
                    <a:pt x="22964" y="11885"/>
                    <a:pt x="22930" y="12020"/>
                  </a:cubicBezTo>
                  <a:cubicBezTo>
                    <a:pt x="22907" y="12155"/>
                    <a:pt x="22862" y="12280"/>
                    <a:pt x="22795" y="12404"/>
                  </a:cubicBezTo>
                  <a:lnTo>
                    <a:pt x="22422" y="13171"/>
                  </a:lnTo>
                  <a:cubicBezTo>
                    <a:pt x="22038" y="13622"/>
                    <a:pt x="21463" y="13882"/>
                    <a:pt x="20910" y="14108"/>
                  </a:cubicBezTo>
                  <a:cubicBezTo>
                    <a:pt x="20346" y="14333"/>
                    <a:pt x="19770" y="14503"/>
                    <a:pt x="19172" y="14604"/>
                  </a:cubicBezTo>
                  <a:cubicBezTo>
                    <a:pt x="18488" y="14715"/>
                    <a:pt x="17792" y="14769"/>
                    <a:pt x="17095" y="14769"/>
                  </a:cubicBezTo>
                  <a:cubicBezTo>
                    <a:pt x="16587" y="14769"/>
                    <a:pt x="16078" y="14740"/>
                    <a:pt x="15573" y="14683"/>
                  </a:cubicBezTo>
                  <a:cubicBezTo>
                    <a:pt x="14377" y="14559"/>
                    <a:pt x="13180" y="14345"/>
                    <a:pt x="11996" y="14108"/>
                  </a:cubicBezTo>
                  <a:lnTo>
                    <a:pt x="11115" y="13904"/>
                  </a:lnTo>
                  <a:cubicBezTo>
                    <a:pt x="10822" y="13825"/>
                    <a:pt x="10540" y="13724"/>
                    <a:pt x="10258" y="13634"/>
                  </a:cubicBezTo>
                  <a:lnTo>
                    <a:pt x="9423" y="13306"/>
                  </a:lnTo>
                  <a:lnTo>
                    <a:pt x="8610" y="12934"/>
                  </a:lnTo>
                  <a:cubicBezTo>
                    <a:pt x="8069" y="12663"/>
                    <a:pt x="7538" y="12392"/>
                    <a:pt x="7008" y="12088"/>
                  </a:cubicBezTo>
                  <a:cubicBezTo>
                    <a:pt x="6489" y="11794"/>
                    <a:pt x="5970" y="11478"/>
                    <a:pt x="5462" y="11151"/>
                  </a:cubicBezTo>
                  <a:cubicBezTo>
                    <a:pt x="4954" y="10824"/>
                    <a:pt x="4435" y="10508"/>
                    <a:pt x="3950" y="10158"/>
                  </a:cubicBezTo>
                  <a:cubicBezTo>
                    <a:pt x="3702" y="9989"/>
                    <a:pt x="3453" y="9820"/>
                    <a:pt x="3228" y="9628"/>
                  </a:cubicBezTo>
                  <a:cubicBezTo>
                    <a:pt x="3002" y="9436"/>
                    <a:pt x="2754" y="9278"/>
                    <a:pt x="2539" y="9064"/>
                  </a:cubicBezTo>
                  <a:lnTo>
                    <a:pt x="1885" y="8432"/>
                  </a:lnTo>
                  <a:cubicBezTo>
                    <a:pt x="1682" y="8229"/>
                    <a:pt x="1513" y="8003"/>
                    <a:pt x="1355" y="7766"/>
                  </a:cubicBezTo>
                  <a:cubicBezTo>
                    <a:pt x="1027" y="7281"/>
                    <a:pt x="790" y="6750"/>
                    <a:pt x="644" y="6186"/>
                  </a:cubicBezTo>
                  <a:cubicBezTo>
                    <a:pt x="486" y="5622"/>
                    <a:pt x="441" y="5046"/>
                    <a:pt x="508" y="4471"/>
                  </a:cubicBezTo>
                  <a:cubicBezTo>
                    <a:pt x="576" y="3895"/>
                    <a:pt x="790" y="3365"/>
                    <a:pt x="1140" y="2902"/>
                  </a:cubicBezTo>
                  <a:lnTo>
                    <a:pt x="1140" y="2902"/>
                  </a:lnTo>
                  <a:lnTo>
                    <a:pt x="1129" y="2925"/>
                  </a:lnTo>
                  <a:cubicBezTo>
                    <a:pt x="1467" y="2586"/>
                    <a:pt x="1828" y="2282"/>
                    <a:pt x="2223" y="2000"/>
                  </a:cubicBezTo>
                  <a:cubicBezTo>
                    <a:pt x="2607" y="1718"/>
                    <a:pt x="3025" y="1481"/>
                    <a:pt x="3453" y="1277"/>
                  </a:cubicBezTo>
                  <a:cubicBezTo>
                    <a:pt x="3893" y="1063"/>
                    <a:pt x="4345" y="894"/>
                    <a:pt x="4807" y="758"/>
                  </a:cubicBezTo>
                  <a:cubicBezTo>
                    <a:pt x="5270" y="623"/>
                    <a:pt x="5733" y="510"/>
                    <a:pt x="6218" y="431"/>
                  </a:cubicBezTo>
                  <a:cubicBezTo>
                    <a:pt x="6692" y="352"/>
                    <a:pt x="7177" y="307"/>
                    <a:pt x="7662" y="273"/>
                  </a:cubicBezTo>
                  <a:cubicBezTo>
                    <a:pt x="8018" y="257"/>
                    <a:pt x="8379" y="246"/>
                    <a:pt x="8737" y="246"/>
                  </a:cubicBezTo>
                  <a:cubicBezTo>
                    <a:pt x="8869" y="246"/>
                    <a:pt x="8999" y="248"/>
                    <a:pt x="9129" y="251"/>
                  </a:cubicBezTo>
                  <a:cubicBezTo>
                    <a:pt x="9615" y="262"/>
                    <a:pt x="10100" y="284"/>
                    <a:pt x="10585" y="318"/>
                  </a:cubicBezTo>
                  <a:cubicBezTo>
                    <a:pt x="11070" y="397"/>
                    <a:pt x="11555" y="420"/>
                    <a:pt x="12029" y="533"/>
                  </a:cubicBezTo>
                  <a:cubicBezTo>
                    <a:pt x="12503" y="657"/>
                    <a:pt x="12989" y="736"/>
                    <a:pt x="13451" y="894"/>
                  </a:cubicBezTo>
                  <a:cubicBezTo>
                    <a:pt x="13925" y="1018"/>
                    <a:pt x="14388" y="1187"/>
                    <a:pt x="14839" y="1379"/>
                  </a:cubicBezTo>
                  <a:lnTo>
                    <a:pt x="15516" y="1661"/>
                  </a:lnTo>
                  <a:lnTo>
                    <a:pt x="16171" y="1988"/>
                  </a:lnTo>
                  <a:cubicBezTo>
                    <a:pt x="16385" y="2113"/>
                    <a:pt x="16611" y="2214"/>
                    <a:pt x="16825" y="2338"/>
                  </a:cubicBezTo>
                  <a:lnTo>
                    <a:pt x="17446" y="2733"/>
                  </a:lnTo>
                  <a:cubicBezTo>
                    <a:pt x="17863" y="2981"/>
                    <a:pt x="18258" y="3264"/>
                    <a:pt x="18642" y="3579"/>
                  </a:cubicBezTo>
                  <a:cubicBezTo>
                    <a:pt x="19059" y="3850"/>
                    <a:pt x="19398" y="4211"/>
                    <a:pt x="19759" y="4527"/>
                  </a:cubicBezTo>
                  <a:cubicBezTo>
                    <a:pt x="19951" y="4685"/>
                    <a:pt x="20120" y="4866"/>
                    <a:pt x="20278" y="5046"/>
                  </a:cubicBezTo>
                  <a:lnTo>
                    <a:pt x="20775" y="5588"/>
                  </a:lnTo>
                  <a:cubicBezTo>
                    <a:pt x="21091" y="5960"/>
                    <a:pt x="21361" y="6378"/>
                    <a:pt x="21655" y="6773"/>
                  </a:cubicBezTo>
                  <a:cubicBezTo>
                    <a:pt x="21361" y="6378"/>
                    <a:pt x="21102" y="5960"/>
                    <a:pt x="20786" y="5577"/>
                  </a:cubicBezTo>
                  <a:lnTo>
                    <a:pt x="20301" y="5035"/>
                  </a:lnTo>
                  <a:cubicBezTo>
                    <a:pt x="20143" y="4843"/>
                    <a:pt x="19973" y="4663"/>
                    <a:pt x="19782" y="4505"/>
                  </a:cubicBezTo>
                  <a:cubicBezTo>
                    <a:pt x="19409" y="4178"/>
                    <a:pt x="19071" y="3816"/>
                    <a:pt x="18676" y="3534"/>
                  </a:cubicBezTo>
                  <a:cubicBezTo>
                    <a:pt x="18292" y="3230"/>
                    <a:pt x="17886" y="2936"/>
                    <a:pt x="17468" y="2677"/>
                  </a:cubicBezTo>
                  <a:lnTo>
                    <a:pt x="16848" y="2282"/>
                  </a:lnTo>
                  <a:cubicBezTo>
                    <a:pt x="16645" y="2146"/>
                    <a:pt x="16419" y="2045"/>
                    <a:pt x="16205" y="1932"/>
                  </a:cubicBezTo>
                  <a:lnTo>
                    <a:pt x="15550" y="1582"/>
                  </a:lnTo>
                  <a:lnTo>
                    <a:pt x="14873" y="1289"/>
                  </a:lnTo>
                  <a:cubicBezTo>
                    <a:pt x="14422" y="1086"/>
                    <a:pt x="13970" y="916"/>
                    <a:pt x="13496" y="770"/>
                  </a:cubicBezTo>
                  <a:cubicBezTo>
                    <a:pt x="13034" y="600"/>
                    <a:pt x="12548" y="488"/>
                    <a:pt x="12075" y="375"/>
                  </a:cubicBezTo>
                  <a:cubicBezTo>
                    <a:pt x="11601" y="262"/>
                    <a:pt x="11093" y="206"/>
                    <a:pt x="10608" y="127"/>
                  </a:cubicBezTo>
                  <a:cubicBezTo>
                    <a:pt x="10122" y="70"/>
                    <a:pt x="9626" y="25"/>
                    <a:pt x="9129" y="14"/>
                  </a:cubicBezTo>
                  <a:cubicBezTo>
                    <a:pt x="8849" y="7"/>
                    <a:pt x="8565" y="1"/>
                    <a:pt x="8280" y="1"/>
                  </a:cubicBezTo>
                  <a:close/>
                </a:path>
              </a:pathLst>
            </a:custGeom>
            <a:solidFill>
              <a:srgbClr val="95274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98" name="Google Shape;598;p2"/>
            <p:cNvSpPr/>
            <p:nvPr/>
          </p:nvSpPr>
          <p:spPr>
            <a:xfrm>
              <a:off x="5733250" y="3195075"/>
              <a:ext cx="556900" cy="335600"/>
            </a:xfrm>
            <a:custGeom>
              <a:avLst/>
              <a:gdLst/>
              <a:ahLst/>
              <a:cxnLst/>
              <a:rect l="l" t="t" r="r" b="b"/>
              <a:pathLst>
                <a:path w="22276" h="13424" extrusionOk="0">
                  <a:moveTo>
                    <a:pt x="8292" y="0"/>
                  </a:moveTo>
                  <a:cubicBezTo>
                    <a:pt x="7842" y="0"/>
                    <a:pt x="7391" y="15"/>
                    <a:pt x="6940" y="43"/>
                  </a:cubicBezTo>
                  <a:cubicBezTo>
                    <a:pt x="4480" y="235"/>
                    <a:pt x="2584" y="1025"/>
                    <a:pt x="1151" y="2435"/>
                  </a:cubicBezTo>
                  <a:cubicBezTo>
                    <a:pt x="0" y="3936"/>
                    <a:pt x="835" y="6295"/>
                    <a:pt x="1873" y="7367"/>
                  </a:cubicBezTo>
                  <a:cubicBezTo>
                    <a:pt x="2799" y="8382"/>
                    <a:pt x="4243" y="9285"/>
                    <a:pt x="5315" y="9951"/>
                  </a:cubicBezTo>
                  <a:cubicBezTo>
                    <a:pt x="7820" y="11564"/>
                    <a:pt x="9964" y="12523"/>
                    <a:pt x="11691" y="12806"/>
                  </a:cubicBezTo>
                  <a:cubicBezTo>
                    <a:pt x="13432" y="13139"/>
                    <a:pt x="15141" y="13423"/>
                    <a:pt x="16770" y="13423"/>
                  </a:cubicBezTo>
                  <a:cubicBezTo>
                    <a:pt x="17073" y="13423"/>
                    <a:pt x="17374" y="13414"/>
                    <a:pt x="17671" y="13392"/>
                  </a:cubicBezTo>
                  <a:lnTo>
                    <a:pt x="17660" y="13392"/>
                  </a:lnTo>
                  <a:cubicBezTo>
                    <a:pt x="19014" y="13279"/>
                    <a:pt x="20154" y="12952"/>
                    <a:pt x="21169" y="12365"/>
                  </a:cubicBezTo>
                  <a:cubicBezTo>
                    <a:pt x="21327" y="12275"/>
                    <a:pt x="21474" y="12162"/>
                    <a:pt x="21598" y="12027"/>
                  </a:cubicBezTo>
                  <a:cubicBezTo>
                    <a:pt x="21745" y="11745"/>
                    <a:pt x="21869" y="11485"/>
                    <a:pt x="21982" y="11226"/>
                  </a:cubicBezTo>
                  <a:cubicBezTo>
                    <a:pt x="22275" y="10549"/>
                    <a:pt x="21677" y="7761"/>
                    <a:pt x="20786" y="6340"/>
                  </a:cubicBezTo>
                  <a:cubicBezTo>
                    <a:pt x="19195" y="3778"/>
                    <a:pt x="15900" y="1454"/>
                    <a:pt x="12605" y="562"/>
                  </a:cubicBezTo>
                  <a:cubicBezTo>
                    <a:pt x="11815" y="337"/>
                    <a:pt x="11002" y="179"/>
                    <a:pt x="10178" y="88"/>
                  </a:cubicBezTo>
                  <a:cubicBezTo>
                    <a:pt x="9553" y="29"/>
                    <a:pt x="8923" y="0"/>
                    <a:pt x="8292" y="0"/>
                  </a:cubicBezTo>
                  <a:close/>
                </a:path>
              </a:pathLst>
            </a:custGeom>
            <a:solidFill>
              <a:srgbClr val="F4F4F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99" name="Google Shape;599;p2"/>
            <p:cNvSpPr/>
            <p:nvPr/>
          </p:nvSpPr>
          <p:spPr>
            <a:xfrm>
              <a:off x="5784875" y="3212925"/>
              <a:ext cx="463525" cy="296025"/>
            </a:xfrm>
            <a:custGeom>
              <a:avLst/>
              <a:gdLst/>
              <a:ahLst/>
              <a:cxnLst/>
              <a:rect l="l" t="t" r="r" b="b"/>
              <a:pathLst>
                <a:path w="18541" h="11841" extrusionOk="0">
                  <a:moveTo>
                    <a:pt x="7701" y="0"/>
                  </a:moveTo>
                  <a:cubicBezTo>
                    <a:pt x="7187" y="0"/>
                    <a:pt x="6671" y="50"/>
                    <a:pt x="6161" y="153"/>
                  </a:cubicBezTo>
                  <a:cubicBezTo>
                    <a:pt x="5281" y="345"/>
                    <a:pt x="4615" y="1044"/>
                    <a:pt x="3690" y="1202"/>
                  </a:cubicBezTo>
                  <a:cubicBezTo>
                    <a:pt x="2505" y="1417"/>
                    <a:pt x="1490" y="1168"/>
                    <a:pt x="688" y="2195"/>
                  </a:cubicBezTo>
                  <a:cubicBezTo>
                    <a:pt x="643" y="2263"/>
                    <a:pt x="587" y="2342"/>
                    <a:pt x="542" y="2410"/>
                  </a:cubicBezTo>
                  <a:cubicBezTo>
                    <a:pt x="0" y="3279"/>
                    <a:pt x="90" y="4294"/>
                    <a:pt x="587" y="5208"/>
                  </a:cubicBezTo>
                  <a:cubicBezTo>
                    <a:pt x="1275" y="6495"/>
                    <a:pt x="2460" y="7465"/>
                    <a:pt x="3746" y="8119"/>
                  </a:cubicBezTo>
                  <a:cubicBezTo>
                    <a:pt x="4717" y="8616"/>
                    <a:pt x="5857" y="8864"/>
                    <a:pt x="6895" y="9191"/>
                  </a:cubicBezTo>
                  <a:cubicBezTo>
                    <a:pt x="7989" y="9541"/>
                    <a:pt x="9118" y="9598"/>
                    <a:pt x="10111" y="10218"/>
                  </a:cubicBezTo>
                  <a:cubicBezTo>
                    <a:pt x="10889" y="10704"/>
                    <a:pt x="11476" y="11448"/>
                    <a:pt x="12401" y="11674"/>
                  </a:cubicBezTo>
                  <a:cubicBezTo>
                    <a:pt x="12855" y="11783"/>
                    <a:pt x="13383" y="11840"/>
                    <a:pt x="13929" y="11840"/>
                  </a:cubicBezTo>
                  <a:cubicBezTo>
                    <a:pt x="14971" y="11840"/>
                    <a:pt x="16077" y="11629"/>
                    <a:pt x="16847" y="11155"/>
                  </a:cubicBezTo>
                  <a:cubicBezTo>
                    <a:pt x="17829" y="10568"/>
                    <a:pt x="18540" y="9270"/>
                    <a:pt x="18292" y="8131"/>
                  </a:cubicBezTo>
                  <a:cubicBezTo>
                    <a:pt x="18190" y="7691"/>
                    <a:pt x="18066" y="7251"/>
                    <a:pt x="17739" y="6935"/>
                  </a:cubicBezTo>
                  <a:cubicBezTo>
                    <a:pt x="17288" y="6495"/>
                    <a:pt x="16644" y="6303"/>
                    <a:pt x="16351" y="5693"/>
                  </a:cubicBezTo>
                  <a:cubicBezTo>
                    <a:pt x="16137" y="5253"/>
                    <a:pt x="16238" y="4791"/>
                    <a:pt x="16204" y="4328"/>
                  </a:cubicBezTo>
                  <a:cubicBezTo>
                    <a:pt x="16125" y="3301"/>
                    <a:pt x="15155" y="2635"/>
                    <a:pt x="14331" y="2184"/>
                  </a:cubicBezTo>
                  <a:cubicBezTo>
                    <a:pt x="13383" y="1665"/>
                    <a:pt x="12266" y="1225"/>
                    <a:pt x="11262" y="774"/>
                  </a:cubicBezTo>
                  <a:cubicBezTo>
                    <a:pt x="10148" y="280"/>
                    <a:pt x="8929" y="0"/>
                    <a:pt x="7701" y="0"/>
                  </a:cubicBezTo>
                  <a:close/>
                </a:path>
              </a:pathLst>
            </a:custGeom>
            <a:solidFill>
              <a:srgbClr val="F5D43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00" name="Google Shape;600;p2"/>
            <p:cNvSpPr/>
            <p:nvPr/>
          </p:nvSpPr>
          <p:spPr>
            <a:xfrm>
              <a:off x="5835975" y="3343675"/>
              <a:ext cx="41975" cy="34750"/>
            </a:xfrm>
            <a:custGeom>
              <a:avLst/>
              <a:gdLst/>
              <a:ahLst/>
              <a:cxnLst/>
              <a:rect l="l" t="t" r="r" b="b"/>
              <a:pathLst>
                <a:path w="1679" h="1390" extrusionOk="0">
                  <a:moveTo>
                    <a:pt x="555" y="0"/>
                  </a:moveTo>
                  <a:cubicBezTo>
                    <a:pt x="0" y="0"/>
                    <a:pt x="175" y="927"/>
                    <a:pt x="597" y="1231"/>
                  </a:cubicBezTo>
                  <a:cubicBezTo>
                    <a:pt x="732" y="1333"/>
                    <a:pt x="919" y="1389"/>
                    <a:pt x="1095" y="1389"/>
                  </a:cubicBezTo>
                  <a:cubicBezTo>
                    <a:pt x="1404" y="1389"/>
                    <a:pt x="1679" y="1216"/>
                    <a:pt x="1578" y="813"/>
                  </a:cubicBezTo>
                  <a:cubicBezTo>
                    <a:pt x="1533" y="588"/>
                    <a:pt x="1183" y="204"/>
                    <a:pt x="856" y="68"/>
                  </a:cubicBezTo>
                  <a:cubicBezTo>
                    <a:pt x="738" y="21"/>
                    <a:pt x="638" y="0"/>
                    <a:pt x="555" y="0"/>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01" name="Google Shape;601;p2"/>
            <p:cNvSpPr/>
            <p:nvPr/>
          </p:nvSpPr>
          <p:spPr>
            <a:xfrm>
              <a:off x="5824300" y="3288975"/>
              <a:ext cx="46925" cy="32525"/>
            </a:xfrm>
            <a:custGeom>
              <a:avLst/>
              <a:gdLst/>
              <a:ahLst/>
              <a:cxnLst/>
              <a:rect l="l" t="t" r="r" b="b"/>
              <a:pathLst>
                <a:path w="1877" h="1301" extrusionOk="0">
                  <a:moveTo>
                    <a:pt x="1200" y="1"/>
                  </a:moveTo>
                  <a:cubicBezTo>
                    <a:pt x="1095" y="1"/>
                    <a:pt x="983" y="21"/>
                    <a:pt x="872" y="56"/>
                  </a:cubicBezTo>
                  <a:cubicBezTo>
                    <a:pt x="499" y="158"/>
                    <a:pt x="138" y="428"/>
                    <a:pt x="82" y="688"/>
                  </a:cubicBezTo>
                  <a:cubicBezTo>
                    <a:pt x="0" y="1096"/>
                    <a:pt x="392" y="1300"/>
                    <a:pt x="754" y="1300"/>
                  </a:cubicBezTo>
                  <a:cubicBezTo>
                    <a:pt x="843" y="1300"/>
                    <a:pt x="930" y="1288"/>
                    <a:pt x="1007" y="1263"/>
                  </a:cubicBezTo>
                  <a:cubicBezTo>
                    <a:pt x="1334" y="1151"/>
                    <a:pt x="1876" y="507"/>
                    <a:pt x="1594" y="158"/>
                  </a:cubicBezTo>
                  <a:cubicBezTo>
                    <a:pt x="1505" y="48"/>
                    <a:pt x="1362" y="1"/>
                    <a:pt x="1200" y="1"/>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02" name="Google Shape;602;p2"/>
            <p:cNvSpPr/>
            <p:nvPr/>
          </p:nvSpPr>
          <p:spPr>
            <a:xfrm>
              <a:off x="5809275" y="3317700"/>
              <a:ext cx="52350" cy="26500"/>
            </a:xfrm>
            <a:custGeom>
              <a:avLst/>
              <a:gdLst/>
              <a:ahLst/>
              <a:cxnLst/>
              <a:rect l="l" t="t" r="r" b="b"/>
              <a:pathLst>
                <a:path w="2094" h="1060" extrusionOk="0">
                  <a:moveTo>
                    <a:pt x="752" y="1"/>
                  </a:moveTo>
                  <a:cubicBezTo>
                    <a:pt x="411" y="1"/>
                    <a:pt x="0" y="104"/>
                    <a:pt x="107" y="532"/>
                  </a:cubicBezTo>
                  <a:cubicBezTo>
                    <a:pt x="198" y="918"/>
                    <a:pt x="695" y="1059"/>
                    <a:pt x="1120" y="1059"/>
                  </a:cubicBezTo>
                  <a:cubicBezTo>
                    <a:pt x="1279" y="1059"/>
                    <a:pt x="1427" y="1040"/>
                    <a:pt x="1540" y="1006"/>
                  </a:cubicBezTo>
                  <a:cubicBezTo>
                    <a:pt x="1845" y="916"/>
                    <a:pt x="2093" y="656"/>
                    <a:pt x="1856" y="363"/>
                  </a:cubicBezTo>
                  <a:cubicBezTo>
                    <a:pt x="1845" y="340"/>
                    <a:pt x="1823" y="329"/>
                    <a:pt x="1811" y="318"/>
                  </a:cubicBezTo>
                  <a:cubicBezTo>
                    <a:pt x="1574" y="69"/>
                    <a:pt x="1123" y="13"/>
                    <a:pt x="807" y="2"/>
                  </a:cubicBezTo>
                  <a:cubicBezTo>
                    <a:pt x="789" y="1"/>
                    <a:pt x="770" y="1"/>
                    <a:pt x="752"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03" name="Google Shape;603;p2"/>
            <p:cNvSpPr/>
            <p:nvPr/>
          </p:nvSpPr>
          <p:spPr>
            <a:xfrm>
              <a:off x="5813925" y="3256650"/>
              <a:ext cx="52750" cy="25675"/>
            </a:xfrm>
            <a:custGeom>
              <a:avLst/>
              <a:gdLst/>
              <a:ahLst/>
              <a:cxnLst/>
              <a:rect l="l" t="t" r="r" b="b"/>
              <a:pathLst>
                <a:path w="2110" h="1027" extrusionOk="0">
                  <a:moveTo>
                    <a:pt x="1278" y="1"/>
                  </a:moveTo>
                  <a:cubicBezTo>
                    <a:pt x="1245" y="1"/>
                    <a:pt x="1210" y="2"/>
                    <a:pt x="1174" y="6"/>
                  </a:cubicBezTo>
                  <a:cubicBezTo>
                    <a:pt x="1027" y="18"/>
                    <a:pt x="869" y="51"/>
                    <a:pt x="723" y="96"/>
                  </a:cubicBezTo>
                  <a:cubicBezTo>
                    <a:pt x="373" y="198"/>
                    <a:pt x="0" y="390"/>
                    <a:pt x="34" y="706"/>
                  </a:cubicBezTo>
                  <a:cubicBezTo>
                    <a:pt x="68" y="946"/>
                    <a:pt x="370" y="1026"/>
                    <a:pt x="698" y="1026"/>
                  </a:cubicBezTo>
                  <a:cubicBezTo>
                    <a:pt x="1032" y="1026"/>
                    <a:pt x="1393" y="943"/>
                    <a:pt x="1524" y="864"/>
                  </a:cubicBezTo>
                  <a:cubicBezTo>
                    <a:pt x="2109" y="513"/>
                    <a:pt x="1841" y="1"/>
                    <a:pt x="1278"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04" name="Google Shape;604;p2"/>
            <p:cNvSpPr/>
            <p:nvPr/>
          </p:nvSpPr>
          <p:spPr>
            <a:xfrm>
              <a:off x="5866675" y="3254100"/>
              <a:ext cx="33050" cy="41725"/>
            </a:xfrm>
            <a:custGeom>
              <a:avLst/>
              <a:gdLst/>
              <a:ahLst/>
              <a:cxnLst/>
              <a:rect l="l" t="t" r="r" b="b"/>
              <a:pathLst>
                <a:path w="1322" h="1669" extrusionOk="0">
                  <a:moveTo>
                    <a:pt x="594" y="1"/>
                  </a:moveTo>
                  <a:cubicBezTo>
                    <a:pt x="503" y="1"/>
                    <a:pt x="406" y="40"/>
                    <a:pt x="305" y="131"/>
                  </a:cubicBezTo>
                  <a:cubicBezTo>
                    <a:pt x="294" y="142"/>
                    <a:pt x="283" y="153"/>
                    <a:pt x="271" y="165"/>
                  </a:cubicBezTo>
                  <a:cubicBezTo>
                    <a:pt x="1" y="435"/>
                    <a:pt x="23" y="977"/>
                    <a:pt x="181" y="1304"/>
                  </a:cubicBezTo>
                  <a:cubicBezTo>
                    <a:pt x="304" y="1550"/>
                    <a:pt x="471" y="1668"/>
                    <a:pt x="638" y="1668"/>
                  </a:cubicBezTo>
                  <a:cubicBezTo>
                    <a:pt x="809" y="1668"/>
                    <a:pt x="981" y="1544"/>
                    <a:pt x="1106" y="1304"/>
                  </a:cubicBezTo>
                  <a:cubicBezTo>
                    <a:pt x="1321" y="912"/>
                    <a:pt x="1033" y="1"/>
                    <a:pt x="594"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05" name="Google Shape;605;p2"/>
            <p:cNvSpPr/>
            <p:nvPr/>
          </p:nvSpPr>
          <p:spPr>
            <a:xfrm>
              <a:off x="5861875" y="3317100"/>
              <a:ext cx="46825" cy="32200"/>
            </a:xfrm>
            <a:custGeom>
              <a:avLst/>
              <a:gdLst/>
              <a:ahLst/>
              <a:cxnLst/>
              <a:rect l="l" t="t" r="r" b="b"/>
              <a:pathLst>
                <a:path w="1873" h="1288" extrusionOk="0">
                  <a:moveTo>
                    <a:pt x="597" y="1"/>
                  </a:moveTo>
                  <a:cubicBezTo>
                    <a:pt x="574" y="1"/>
                    <a:pt x="552" y="1"/>
                    <a:pt x="531" y="3"/>
                  </a:cubicBezTo>
                  <a:cubicBezTo>
                    <a:pt x="317" y="14"/>
                    <a:pt x="193" y="82"/>
                    <a:pt x="136" y="184"/>
                  </a:cubicBezTo>
                  <a:cubicBezTo>
                    <a:pt x="1" y="443"/>
                    <a:pt x="272" y="827"/>
                    <a:pt x="441" y="985"/>
                  </a:cubicBezTo>
                  <a:cubicBezTo>
                    <a:pt x="610" y="1136"/>
                    <a:pt x="1016" y="1287"/>
                    <a:pt x="1350" y="1287"/>
                  </a:cubicBezTo>
                  <a:cubicBezTo>
                    <a:pt x="1638" y="1287"/>
                    <a:pt x="1872" y="1174"/>
                    <a:pt x="1851" y="849"/>
                  </a:cubicBezTo>
                  <a:cubicBezTo>
                    <a:pt x="1819" y="333"/>
                    <a:pt x="1068" y="1"/>
                    <a:pt x="597"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06" name="Google Shape;606;p2"/>
            <p:cNvSpPr/>
            <p:nvPr/>
          </p:nvSpPr>
          <p:spPr>
            <a:xfrm>
              <a:off x="6118875" y="3360750"/>
              <a:ext cx="53350" cy="26100"/>
            </a:xfrm>
            <a:custGeom>
              <a:avLst/>
              <a:gdLst/>
              <a:ahLst/>
              <a:cxnLst/>
              <a:rect l="l" t="t" r="r" b="b"/>
              <a:pathLst>
                <a:path w="2134" h="1044" extrusionOk="0">
                  <a:moveTo>
                    <a:pt x="994" y="0"/>
                  </a:moveTo>
                  <a:cubicBezTo>
                    <a:pt x="912" y="0"/>
                    <a:pt x="828" y="6"/>
                    <a:pt x="745" y="17"/>
                  </a:cubicBezTo>
                  <a:cubicBezTo>
                    <a:pt x="373" y="108"/>
                    <a:pt x="1" y="401"/>
                    <a:pt x="384" y="762"/>
                  </a:cubicBezTo>
                  <a:cubicBezTo>
                    <a:pt x="549" y="915"/>
                    <a:pt x="990" y="1043"/>
                    <a:pt x="1383" y="1043"/>
                  </a:cubicBezTo>
                  <a:cubicBezTo>
                    <a:pt x="1745" y="1043"/>
                    <a:pt x="2067" y="935"/>
                    <a:pt x="2099" y="638"/>
                  </a:cubicBezTo>
                  <a:cubicBezTo>
                    <a:pt x="2133" y="412"/>
                    <a:pt x="1896" y="232"/>
                    <a:pt x="1705" y="141"/>
                  </a:cubicBezTo>
                  <a:cubicBezTo>
                    <a:pt x="1477" y="49"/>
                    <a:pt x="1237" y="0"/>
                    <a:pt x="994"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07" name="Google Shape;607;p2"/>
            <p:cNvSpPr/>
            <p:nvPr/>
          </p:nvSpPr>
          <p:spPr>
            <a:xfrm>
              <a:off x="6015075" y="3329025"/>
              <a:ext cx="62375" cy="25950"/>
            </a:xfrm>
            <a:custGeom>
              <a:avLst/>
              <a:gdLst/>
              <a:ahLst/>
              <a:cxnLst/>
              <a:rect l="l" t="t" r="r" b="b"/>
              <a:pathLst>
                <a:path w="2495" h="1038" extrusionOk="0">
                  <a:moveTo>
                    <a:pt x="1411" y="0"/>
                  </a:moveTo>
                  <a:cubicBezTo>
                    <a:pt x="1014" y="0"/>
                    <a:pt x="604" y="100"/>
                    <a:pt x="440" y="248"/>
                  </a:cubicBezTo>
                  <a:cubicBezTo>
                    <a:pt x="0" y="632"/>
                    <a:pt x="824" y="937"/>
                    <a:pt x="1095" y="993"/>
                  </a:cubicBezTo>
                  <a:cubicBezTo>
                    <a:pt x="1196" y="1019"/>
                    <a:pt x="1343" y="1037"/>
                    <a:pt x="1501" y="1037"/>
                  </a:cubicBezTo>
                  <a:cubicBezTo>
                    <a:pt x="1954" y="1037"/>
                    <a:pt x="2495" y="889"/>
                    <a:pt x="2302" y="361"/>
                  </a:cubicBezTo>
                  <a:cubicBezTo>
                    <a:pt x="2234" y="203"/>
                    <a:pt x="2065" y="90"/>
                    <a:pt x="1839" y="45"/>
                  </a:cubicBezTo>
                  <a:cubicBezTo>
                    <a:pt x="1707" y="14"/>
                    <a:pt x="1560" y="0"/>
                    <a:pt x="1411"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08" name="Google Shape;608;p2"/>
            <p:cNvSpPr/>
            <p:nvPr/>
          </p:nvSpPr>
          <p:spPr>
            <a:xfrm>
              <a:off x="5890375" y="3401650"/>
              <a:ext cx="64325" cy="30750"/>
            </a:xfrm>
            <a:custGeom>
              <a:avLst/>
              <a:gdLst/>
              <a:ahLst/>
              <a:cxnLst/>
              <a:rect l="l" t="t" r="r" b="b"/>
              <a:pathLst>
                <a:path w="2573" h="1230" extrusionOk="0">
                  <a:moveTo>
                    <a:pt x="587" y="0"/>
                  </a:moveTo>
                  <a:cubicBezTo>
                    <a:pt x="497" y="0"/>
                    <a:pt x="420" y="16"/>
                    <a:pt x="361" y="51"/>
                  </a:cubicBezTo>
                  <a:cubicBezTo>
                    <a:pt x="0" y="266"/>
                    <a:pt x="237" y="627"/>
                    <a:pt x="486" y="819"/>
                  </a:cubicBezTo>
                  <a:cubicBezTo>
                    <a:pt x="655" y="943"/>
                    <a:pt x="847" y="1044"/>
                    <a:pt x="1050" y="1101"/>
                  </a:cubicBezTo>
                  <a:cubicBezTo>
                    <a:pt x="1261" y="1178"/>
                    <a:pt x="1490" y="1229"/>
                    <a:pt x="1684" y="1229"/>
                  </a:cubicBezTo>
                  <a:cubicBezTo>
                    <a:pt x="1801" y="1229"/>
                    <a:pt x="1906" y="1211"/>
                    <a:pt x="1986" y="1169"/>
                  </a:cubicBezTo>
                  <a:cubicBezTo>
                    <a:pt x="2572" y="851"/>
                    <a:pt x="1245" y="0"/>
                    <a:pt x="587" y="0"/>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09" name="Google Shape;609;p2"/>
            <p:cNvSpPr/>
            <p:nvPr/>
          </p:nvSpPr>
          <p:spPr>
            <a:xfrm>
              <a:off x="5895725" y="3361425"/>
              <a:ext cx="53675" cy="30925"/>
            </a:xfrm>
            <a:custGeom>
              <a:avLst/>
              <a:gdLst/>
              <a:ahLst/>
              <a:cxnLst/>
              <a:rect l="l" t="t" r="r" b="b"/>
              <a:pathLst>
                <a:path w="2147" h="1237" extrusionOk="0">
                  <a:moveTo>
                    <a:pt x="716" y="1"/>
                  </a:moveTo>
                  <a:cubicBezTo>
                    <a:pt x="570" y="1"/>
                    <a:pt x="432" y="35"/>
                    <a:pt x="317" y="114"/>
                  </a:cubicBezTo>
                  <a:cubicBezTo>
                    <a:pt x="249" y="160"/>
                    <a:pt x="193" y="227"/>
                    <a:pt x="159" y="295"/>
                  </a:cubicBezTo>
                  <a:cubicBezTo>
                    <a:pt x="1" y="667"/>
                    <a:pt x="723" y="1107"/>
                    <a:pt x="1005" y="1186"/>
                  </a:cubicBezTo>
                  <a:cubicBezTo>
                    <a:pt x="1121" y="1216"/>
                    <a:pt x="1273" y="1236"/>
                    <a:pt x="1421" y="1236"/>
                  </a:cubicBezTo>
                  <a:cubicBezTo>
                    <a:pt x="1792" y="1236"/>
                    <a:pt x="2146" y="1107"/>
                    <a:pt x="1897" y="656"/>
                  </a:cubicBezTo>
                  <a:cubicBezTo>
                    <a:pt x="1709" y="332"/>
                    <a:pt x="1172" y="1"/>
                    <a:pt x="716"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10" name="Google Shape;610;p2"/>
            <p:cNvSpPr/>
            <p:nvPr/>
          </p:nvSpPr>
          <p:spPr>
            <a:xfrm>
              <a:off x="5951600" y="3405875"/>
              <a:ext cx="64600" cy="33400"/>
            </a:xfrm>
            <a:custGeom>
              <a:avLst/>
              <a:gdLst/>
              <a:ahLst/>
              <a:cxnLst/>
              <a:rect l="l" t="t" r="r" b="b"/>
              <a:pathLst>
                <a:path w="2584" h="1336" extrusionOk="0">
                  <a:moveTo>
                    <a:pt x="430" y="1"/>
                  </a:moveTo>
                  <a:cubicBezTo>
                    <a:pt x="208" y="1"/>
                    <a:pt x="50" y="92"/>
                    <a:pt x="34" y="322"/>
                  </a:cubicBezTo>
                  <a:cubicBezTo>
                    <a:pt x="0" y="751"/>
                    <a:pt x="339" y="1056"/>
                    <a:pt x="745" y="1214"/>
                  </a:cubicBezTo>
                  <a:cubicBezTo>
                    <a:pt x="934" y="1295"/>
                    <a:pt x="1140" y="1336"/>
                    <a:pt x="1348" y="1336"/>
                  </a:cubicBezTo>
                  <a:cubicBezTo>
                    <a:pt x="1486" y="1336"/>
                    <a:pt x="1625" y="1318"/>
                    <a:pt x="1760" y="1282"/>
                  </a:cubicBezTo>
                  <a:cubicBezTo>
                    <a:pt x="2584" y="1004"/>
                    <a:pt x="1163" y="1"/>
                    <a:pt x="430"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11" name="Google Shape;611;p2"/>
            <p:cNvSpPr/>
            <p:nvPr/>
          </p:nvSpPr>
          <p:spPr>
            <a:xfrm>
              <a:off x="5869225" y="3358900"/>
              <a:ext cx="43975" cy="42525"/>
            </a:xfrm>
            <a:custGeom>
              <a:avLst/>
              <a:gdLst/>
              <a:ahLst/>
              <a:cxnLst/>
              <a:rect l="l" t="t" r="r" b="b"/>
              <a:pathLst>
                <a:path w="1759" h="1701" extrusionOk="0">
                  <a:moveTo>
                    <a:pt x="521" y="1"/>
                  </a:moveTo>
                  <a:cubicBezTo>
                    <a:pt x="482" y="1"/>
                    <a:pt x="444" y="8"/>
                    <a:pt x="406" y="24"/>
                  </a:cubicBezTo>
                  <a:cubicBezTo>
                    <a:pt x="90" y="159"/>
                    <a:pt x="0" y="814"/>
                    <a:pt x="102" y="1186"/>
                  </a:cubicBezTo>
                  <a:cubicBezTo>
                    <a:pt x="167" y="1493"/>
                    <a:pt x="431" y="1700"/>
                    <a:pt x="731" y="1700"/>
                  </a:cubicBezTo>
                  <a:cubicBezTo>
                    <a:pt x="795" y="1700"/>
                    <a:pt x="860" y="1691"/>
                    <a:pt x="925" y="1671"/>
                  </a:cubicBezTo>
                  <a:cubicBezTo>
                    <a:pt x="1758" y="1471"/>
                    <a:pt x="1075" y="1"/>
                    <a:pt x="521"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12" name="Google Shape;612;p2"/>
            <p:cNvSpPr/>
            <p:nvPr/>
          </p:nvSpPr>
          <p:spPr>
            <a:xfrm>
              <a:off x="5880350" y="3293175"/>
              <a:ext cx="55900" cy="33250"/>
            </a:xfrm>
            <a:custGeom>
              <a:avLst/>
              <a:gdLst/>
              <a:ahLst/>
              <a:cxnLst/>
              <a:rect l="l" t="t" r="r" b="b"/>
              <a:pathLst>
                <a:path w="2236" h="1330" extrusionOk="0">
                  <a:moveTo>
                    <a:pt x="935" y="0"/>
                  </a:moveTo>
                  <a:cubicBezTo>
                    <a:pt x="781" y="0"/>
                    <a:pt x="638" y="37"/>
                    <a:pt x="537" y="125"/>
                  </a:cubicBezTo>
                  <a:cubicBezTo>
                    <a:pt x="0" y="603"/>
                    <a:pt x="1207" y="1330"/>
                    <a:pt x="1854" y="1330"/>
                  </a:cubicBezTo>
                  <a:cubicBezTo>
                    <a:pt x="2078" y="1330"/>
                    <a:pt x="2235" y="1242"/>
                    <a:pt x="2229" y="1028"/>
                  </a:cubicBezTo>
                  <a:cubicBezTo>
                    <a:pt x="2218" y="723"/>
                    <a:pt x="1857" y="418"/>
                    <a:pt x="1643" y="238"/>
                  </a:cubicBezTo>
                  <a:cubicBezTo>
                    <a:pt x="1480" y="103"/>
                    <a:pt x="1193" y="0"/>
                    <a:pt x="935" y="0"/>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13" name="Google Shape;613;p2"/>
            <p:cNvSpPr/>
            <p:nvPr/>
          </p:nvSpPr>
          <p:spPr>
            <a:xfrm>
              <a:off x="6151875" y="3386400"/>
              <a:ext cx="59000" cy="28600"/>
            </a:xfrm>
            <a:custGeom>
              <a:avLst/>
              <a:gdLst/>
              <a:ahLst/>
              <a:cxnLst/>
              <a:rect l="l" t="t" r="r" b="b"/>
              <a:pathLst>
                <a:path w="2360" h="1144" extrusionOk="0">
                  <a:moveTo>
                    <a:pt x="1101" y="0"/>
                  </a:moveTo>
                  <a:cubicBezTo>
                    <a:pt x="772" y="0"/>
                    <a:pt x="457" y="104"/>
                    <a:pt x="294" y="413"/>
                  </a:cubicBezTo>
                  <a:cubicBezTo>
                    <a:pt x="1" y="921"/>
                    <a:pt x="678" y="1079"/>
                    <a:pt x="1062" y="1124"/>
                  </a:cubicBezTo>
                  <a:cubicBezTo>
                    <a:pt x="1158" y="1134"/>
                    <a:pt x="1266" y="1143"/>
                    <a:pt x="1376" y="1143"/>
                  </a:cubicBezTo>
                  <a:cubicBezTo>
                    <a:pt x="1523" y="1143"/>
                    <a:pt x="1672" y="1126"/>
                    <a:pt x="1795" y="1068"/>
                  </a:cubicBezTo>
                  <a:cubicBezTo>
                    <a:pt x="2359" y="797"/>
                    <a:pt x="2235" y="244"/>
                    <a:pt x="1693" y="86"/>
                  </a:cubicBezTo>
                  <a:cubicBezTo>
                    <a:pt x="1626" y="63"/>
                    <a:pt x="1558" y="52"/>
                    <a:pt x="1479" y="41"/>
                  </a:cubicBezTo>
                  <a:cubicBezTo>
                    <a:pt x="1356" y="16"/>
                    <a:pt x="1228" y="0"/>
                    <a:pt x="1101"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14" name="Google Shape;614;p2"/>
            <p:cNvSpPr/>
            <p:nvPr/>
          </p:nvSpPr>
          <p:spPr>
            <a:xfrm>
              <a:off x="6146550" y="3338025"/>
              <a:ext cx="42200" cy="35025"/>
            </a:xfrm>
            <a:custGeom>
              <a:avLst/>
              <a:gdLst/>
              <a:ahLst/>
              <a:cxnLst/>
              <a:rect l="l" t="t" r="r" b="b"/>
              <a:pathLst>
                <a:path w="1688" h="1401" extrusionOk="0">
                  <a:moveTo>
                    <a:pt x="584" y="0"/>
                  </a:moveTo>
                  <a:cubicBezTo>
                    <a:pt x="275" y="0"/>
                    <a:pt x="0" y="174"/>
                    <a:pt x="101" y="577"/>
                  </a:cubicBezTo>
                  <a:cubicBezTo>
                    <a:pt x="146" y="814"/>
                    <a:pt x="496" y="1197"/>
                    <a:pt x="823" y="1333"/>
                  </a:cubicBezTo>
                  <a:cubicBezTo>
                    <a:pt x="942" y="1379"/>
                    <a:pt x="1042" y="1400"/>
                    <a:pt x="1126" y="1400"/>
                  </a:cubicBezTo>
                  <a:cubicBezTo>
                    <a:pt x="1688" y="1400"/>
                    <a:pt x="1505" y="463"/>
                    <a:pt x="1083" y="159"/>
                  </a:cubicBezTo>
                  <a:cubicBezTo>
                    <a:pt x="948" y="57"/>
                    <a:pt x="760" y="0"/>
                    <a:pt x="584" y="0"/>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15" name="Google Shape;615;p2"/>
            <p:cNvSpPr/>
            <p:nvPr/>
          </p:nvSpPr>
          <p:spPr>
            <a:xfrm>
              <a:off x="6155275" y="3419675"/>
              <a:ext cx="46900" cy="32400"/>
            </a:xfrm>
            <a:custGeom>
              <a:avLst/>
              <a:gdLst/>
              <a:ahLst/>
              <a:cxnLst/>
              <a:rect l="l" t="t" r="r" b="b"/>
              <a:pathLst>
                <a:path w="1876" h="1296" extrusionOk="0">
                  <a:moveTo>
                    <a:pt x="1130" y="0"/>
                  </a:moveTo>
                  <a:cubicBezTo>
                    <a:pt x="1038" y="0"/>
                    <a:pt x="949" y="14"/>
                    <a:pt x="869" y="41"/>
                  </a:cubicBezTo>
                  <a:cubicBezTo>
                    <a:pt x="542" y="143"/>
                    <a:pt x="0" y="797"/>
                    <a:pt x="282" y="1136"/>
                  </a:cubicBezTo>
                  <a:cubicBezTo>
                    <a:pt x="374" y="1249"/>
                    <a:pt x="523" y="1295"/>
                    <a:pt x="690" y="1295"/>
                  </a:cubicBezTo>
                  <a:cubicBezTo>
                    <a:pt x="791" y="1295"/>
                    <a:pt x="899" y="1278"/>
                    <a:pt x="1005" y="1249"/>
                  </a:cubicBezTo>
                  <a:cubicBezTo>
                    <a:pt x="1377" y="1136"/>
                    <a:pt x="1738" y="876"/>
                    <a:pt x="1794" y="617"/>
                  </a:cubicBezTo>
                  <a:cubicBezTo>
                    <a:pt x="1875" y="212"/>
                    <a:pt x="1490" y="0"/>
                    <a:pt x="1130" y="0"/>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16" name="Google Shape;616;p2"/>
            <p:cNvSpPr/>
            <p:nvPr/>
          </p:nvSpPr>
          <p:spPr>
            <a:xfrm>
              <a:off x="6098575" y="3385550"/>
              <a:ext cx="52050" cy="26725"/>
            </a:xfrm>
            <a:custGeom>
              <a:avLst/>
              <a:gdLst/>
              <a:ahLst/>
              <a:cxnLst/>
              <a:rect l="l" t="t" r="r" b="b"/>
              <a:pathLst>
                <a:path w="2082" h="1069" extrusionOk="0">
                  <a:moveTo>
                    <a:pt x="950" y="1"/>
                  </a:moveTo>
                  <a:cubicBezTo>
                    <a:pt x="796" y="1"/>
                    <a:pt x="652" y="19"/>
                    <a:pt x="542" y="52"/>
                  </a:cubicBezTo>
                  <a:cubicBezTo>
                    <a:pt x="237" y="154"/>
                    <a:pt x="0" y="402"/>
                    <a:pt x="226" y="707"/>
                  </a:cubicBezTo>
                  <a:cubicBezTo>
                    <a:pt x="248" y="718"/>
                    <a:pt x="260" y="741"/>
                    <a:pt x="271" y="752"/>
                  </a:cubicBezTo>
                  <a:cubicBezTo>
                    <a:pt x="508" y="989"/>
                    <a:pt x="971" y="1057"/>
                    <a:pt x="1275" y="1068"/>
                  </a:cubicBezTo>
                  <a:cubicBezTo>
                    <a:pt x="1293" y="1068"/>
                    <a:pt x="1312" y="1069"/>
                    <a:pt x="1331" y="1069"/>
                  </a:cubicBezTo>
                  <a:cubicBezTo>
                    <a:pt x="1672" y="1069"/>
                    <a:pt x="2082" y="965"/>
                    <a:pt x="1975" y="526"/>
                  </a:cubicBezTo>
                  <a:cubicBezTo>
                    <a:pt x="1884" y="144"/>
                    <a:pt x="1377" y="1"/>
                    <a:pt x="950"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17" name="Google Shape;617;p2"/>
            <p:cNvSpPr/>
            <p:nvPr/>
          </p:nvSpPr>
          <p:spPr>
            <a:xfrm>
              <a:off x="6049100" y="3303525"/>
              <a:ext cx="53150" cy="25625"/>
            </a:xfrm>
            <a:custGeom>
              <a:avLst/>
              <a:gdLst/>
              <a:ahLst/>
              <a:cxnLst/>
              <a:rect l="l" t="t" r="r" b="b"/>
              <a:pathLst>
                <a:path w="2126" h="1025" extrusionOk="0">
                  <a:moveTo>
                    <a:pt x="1417" y="0"/>
                  </a:moveTo>
                  <a:cubicBezTo>
                    <a:pt x="1083" y="0"/>
                    <a:pt x="722" y="83"/>
                    <a:pt x="591" y="162"/>
                  </a:cubicBezTo>
                  <a:cubicBezTo>
                    <a:pt x="1" y="517"/>
                    <a:pt x="278" y="1024"/>
                    <a:pt x="851" y="1024"/>
                  </a:cubicBezTo>
                  <a:cubicBezTo>
                    <a:pt x="880" y="1024"/>
                    <a:pt x="910" y="1023"/>
                    <a:pt x="941" y="1020"/>
                  </a:cubicBezTo>
                  <a:cubicBezTo>
                    <a:pt x="1099" y="997"/>
                    <a:pt x="1246" y="964"/>
                    <a:pt x="1404" y="930"/>
                  </a:cubicBezTo>
                  <a:cubicBezTo>
                    <a:pt x="1753" y="828"/>
                    <a:pt x="2126" y="636"/>
                    <a:pt x="2081" y="320"/>
                  </a:cubicBezTo>
                  <a:cubicBezTo>
                    <a:pt x="2047" y="80"/>
                    <a:pt x="1745" y="0"/>
                    <a:pt x="1417"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18" name="Google Shape;618;p2"/>
            <p:cNvSpPr/>
            <p:nvPr/>
          </p:nvSpPr>
          <p:spPr>
            <a:xfrm>
              <a:off x="6205150" y="3398325"/>
              <a:ext cx="33075" cy="41725"/>
            </a:xfrm>
            <a:custGeom>
              <a:avLst/>
              <a:gdLst/>
              <a:ahLst/>
              <a:cxnLst/>
              <a:rect l="l" t="t" r="r" b="b"/>
              <a:pathLst>
                <a:path w="1323" h="1669" extrusionOk="0">
                  <a:moveTo>
                    <a:pt x="683" y="1"/>
                  </a:moveTo>
                  <a:cubicBezTo>
                    <a:pt x="512" y="1"/>
                    <a:pt x="337" y="125"/>
                    <a:pt x="206" y="365"/>
                  </a:cubicBezTo>
                  <a:cubicBezTo>
                    <a:pt x="0" y="758"/>
                    <a:pt x="282" y="1669"/>
                    <a:pt x="725" y="1669"/>
                  </a:cubicBezTo>
                  <a:cubicBezTo>
                    <a:pt x="817" y="1669"/>
                    <a:pt x="915" y="1630"/>
                    <a:pt x="1018" y="1539"/>
                  </a:cubicBezTo>
                  <a:cubicBezTo>
                    <a:pt x="1029" y="1527"/>
                    <a:pt x="1029" y="1516"/>
                    <a:pt x="1041" y="1505"/>
                  </a:cubicBezTo>
                  <a:cubicBezTo>
                    <a:pt x="1323" y="1223"/>
                    <a:pt x="1300" y="692"/>
                    <a:pt x="1131" y="365"/>
                  </a:cubicBezTo>
                  <a:cubicBezTo>
                    <a:pt x="1014" y="120"/>
                    <a:pt x="850" y="1"/>
                    <a:pt x="683"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19" name="Google Shape;619;p2"/>
            <p:cNvSpPr/>
            <p:nvPr/>
          </p:nvSpPr>
          <p:spPr>
            <a:xfrm>
              <a:off x="6079975" y="3329100"/>
              <a:ext cx="47100" cy="32425"/>
            </a:xfrm>
            <a:custGeom>
              <a:avLst/>
              <a:gdLst/>
              <a:ahLst/>
              <a:cxnLst/>
              <a:rect l="l" t="t" r="r" b="b"/>
              <a:pathLst>
                <a:path w="1884" h="1297" extrusionOk="0">
                  <a:moveTo>
                    <a:pt x="533" y="1"/>
                  </a:moveTo>
                  <a:cubicBezTo>
                    <a:pt x="241" y="1"/>
                    <a:pt x="1" y="116"/>
                    <a:pt x="22" y="448"/>
                  </a:cubicBezTo>
                  <a:cubicBezTo>
                    <a:pt x="54" y="955"/>
                    <a:pt x="818" y="1297"/>
                    <a:pt x="1280" y="1297"/>
                  </a:cubicBezTo>
                  <a:cubicBezTo>
                    <a:pt x="1301" y="1297"/>
                    <a:pt x="1322" y="1296"/>
                    <a:pt x="1342" y="1295"/>
                  </a:cubicBezTo>
                  <a:cubicBezTo>
                    <a:pt x="1568" y="1272"/>
                    <a:pt x="1681" y="1204"/>
                    <a:pt x="1748" y="1103"/>
                  </a:cubicBezTo>
                  <a:cubicBezTo>
                    <a:pt x="1884" y="855"/>
                    <a:pt x="1613" y="471"/>
                    <a:pt x="1432" y="302"/>
                  </a:cubicBezTo>
                  <a:cubicBezTo>
                    <a:pt x="1270" y="151"/>
                    <a:pt x="867" y="1"/>
                    <a:pt x="533" y="1"/>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20" name="Google Shape;620;p2"/>
            <p:cNvSpPr/>
            <p:nvPr/>
          </p:nvSpPr>
          <p:spPr>
            <a:xfrm>
              <a:off x="5934675" y="3224975"/>
              <a:ext cx="53050" cy="26075"/>
            </a:xfrm>
            <a:custGeom>
              <a:avLst/>
              <a:gdLst/>
              <a:ahLst/>
              <a:cxnLst/>
              <a:rect l="l" t="t" r="r" b="b"/>
              <a:pathLst>
                <a:path w="2122" h="1043" extrusionOk="0">
                  <a:moveTo>
                    <a:pt x="754" y="0"/>
                  </a:moveTo>
                  <a:cubicBezTo>
                    <a:pt x="390" y="0"/>
                    <a:pt x="61" y="111"/>
                    <a:pt x="23" y="416"/>
                  </a:cubicBezTo>
                  <a:cubicBezTo>
                    <a:pt x="0" y="630"/>
                    <a:pt x="237" y="822"/>
                    <a:pt x="418" y="901"/>
                  </a:cubicBezTo>
                  <a:cubicBezTo>
                    <a:pt x="645" y="993"/>
                    <a:pt x="885" y="1042"/>
                    <a:pt x="1128" y="1042"/>
                  </a:cubicBezTo>
                  <a:cubicBezTo>
                    <a:pt x="1210" y="1042"/>
                    <a:pt x="1294" y="1036"/>
                    <a:pt x="1377" y="1025"/>
                  </a:cubicBezTo>
                  <a:cubicBezTo>
                    <a:pt x="1760" y="935"/>
                    <a:pt x="2121" y="641"/>
                    <a:pt x="1738" y="280"/>
                  </a:cubicBezTo>
                  <a:cubicBezTo>
                    <a:pt x="1580" y="128"/>
                    <a:pt x="1147" y="0"/>
                    <a:pt x="754" y="0"/>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21" name="Google Shape;621;p2"/>
            <p:cNvSpPr/>
            <p:nvPr/>
          </p:nvSpPr>
          <p:spPr>
            <a:xfrm>
              <a:off x="5996475" y="3259475"/>
              <a:ext cx="62625" cy="26100"/>
            </a:xfrm>
            <a:custGeom>
              <a:avLst/>
              <a:gdLst/>
              <a:ahLst/>
              <a:cxnLst/>
              <a:rect l="l" t="t" r="r" b="b"/>
              <a:pathLst>
                <a:path w="2505" h="1044" extrusionOk="0">
                  <a:moveTo>
                    <a:pt x="1009" y="1"/>
                  </a:moveTo>
                  <a:cubicBezTo>
                    <a:pt x="552" y="1"/>
                    <a:pt x="0" y="142"/>
                    <a:pt x="202" y="672"/>
                  </a:cubicBezTo>
                  <a:cubicBezTo>
                    <a:pt x="259" y="841"/>
                    <a:pt x="439" y="943"/>
                    <a:pt x="665" y="999"/>
                  </a:cubicBezTo>
                  <a:cubicBezTo>
                    <a:pt x="797" y="1030"/>
                    <a:pt x="944" y="1044"/>
                    <a:pt x="1093" y="1044"/>
                  </a:cubicBezTo>
                  <a:cubicBezTo>
                    <a:pt x="1491" y="1044"/>
                    <a:pt x="1900" y="944"/>
                    <a:pt x="2064" y="796"/>
                  </a:cubicBezTo>
                  <a:cubicBezTo>
                    <a:pt x="2504" y="412"/>
                    <a:pt x="1681" y="108"/>
                    <a:pt x="1410" y="40"/>
                  </a:cubicBezTo>
                  <a:cubicBezTo>
                    <a:pt x="1309" y="17"/>
                    <a:pt x="1165" y="1"/>
                    <a:pt x="1009"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22" name="Google Shape;622;p2"/>
            <p:cNvSpPr/>
            <p:nvPr/>
          </p:nvSpPr>
          <p:spPr>
            <a:xfrm>
              <a:off x="6101125" y="3265425"/>
              <a:ext cx="64325" cy="30750"/>
            </a:xfrm>
            <a:custGeom>
              <a:avLst/>
              <a:gdLst/>
              <a:ahLst/>
              <a:cxnLst/>
              <a:rect l="l" t="t" r="r" b="b"/>
              <a:pathLst>
                <a:path w="2573" h="1230" extrusionOk="0">
                  <a:moveTo>
                    <a:pt x="897" y="1"/>
                  </a:moveTo>
                  <a:cubicBezTo>
                    <a:pt x="778" y="1"/>
                    <a:pt x="671" y="19"/>
                    <a:pt x="586" y="61"/>
                  </a:cubicBezTo>
                  <a:cubicBezTo>
                    <a:pt x="1" y="379"/>
                    <a:pt x="1328" y="1230"/>
                    <a:pt x="1994" y="1230"/>
                  </a:cubicBezTo>
                  <a:cubicBezTo>
                    <a:pt x="2084" y="1230"/>
                    <a:pt x="2163" y="1214"/>
                    <a:pt x="2223" y="1179"/>
                  </a:cubicBezTo>
                  <a:cubicBezTo>
                    <a:pt x="2573" y="964"/>
                    <a:pt x="2336" y="603"/>
                    <a:pt x="2099" y="411"/>
                  </a:cubicBezTo>
                  <a:cubicBezTo>
                    <a:pt x="1918" y="287"/>
                    <a:pt x="1726" y="186"/>
                    <a:pt x="1534" y="129"/>
                  </a:cubicBezTo>
                  <a:cubicBezTo>
                    <a:pt x="1323" y="52"/>
                    <a:pt x="1094" y="1"/>
                    <a:pt x="897"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23" name="Google Shape;623;p2"/>
            <p:cNvSpPr/>
            <p:nvPr/>
          </p:nvSpPr>
          <p:spPr>
            <a:xfrm>
              <a:off x="6106700" y="3305475"/>
              <a:ext cx="53400" cy="30950"/>
            </a:xfrm>
            <a:custGeom>
              <a:avLst/>
              <a:gdLst/>
              <a:ahLst/>
              <a:cxnLst/>
              <a:rect l="l" t="t" r="r" b="b"/>
              <a:pathLst>
                <a:path w="2136" h="1238" extrusionOk="0">
                  <a:moveTo>
                    <a:pt x="717" y="1"/>
                  </a:moveTo>
                  <a:cubicBezTo>
                    <a:pt x="349" y="1"/>
                    <a:pt x="1" y="130"/>
                    <a:pt x="251" y="581"/>
                  </a:cubicBezTo>
                  <a:cubicBezTo>
                    <a:pt x="429" y="913"/>
                    <a:pt x="967" y="1238"/>
                    <a:pt x="1424" y="1238"/>
                  </a:cubicBezTo>
                  <a:cubicBezTo>
                    <a:pt x="1573" y="1238"/>
                    <a:pt x="1714" y="1203"/>
                    <a:pt x="1830" y="1123"/>
                  </a:cubicBezTo>
                  <a:cubicBezTo>
                    <a:pt x="1898" y="1077"/>
                    <a:pt x="1943" y="1010"/>
                    <a:pt x="1977" y="942"/>
                  </a:cubicBezTo>
                  <a:cubicBezTo>
                    <a:pt x="2135" y="570"/>
                    <a:pt x="1413" y="130"/>
                    <a:pt x="1131" y="51"/>
                  </a:cubicBezTo>
                  <a:cubicBezTo>
                    <a:pt x="1015" y="21"/>
                    <a:pt x="864" y="1"/>
                    <a:pt x="717"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24" name="Google Shape;624;p2"/>
            <p:cNvSpPr/>
            <p:nvPr/>
          </p:nvSpPr>
          <p:spPr>
            <a:xfrm>
              <a:off x="6039600" y="3258550"/>
              <a:ext cx="64625" cy="33375"/>
            </a:xfrm>
            <a:custGeom>
              <a:avLst/>
              <a:gdLst/>
              <a:ahLst/>
              <a:cxnLst/>
              <a:rect l="l" t="t" r="r" b="b"/>
              <a:pathLst>
                <a:path w="2585" h="1335" extrusionOk="0">
                  <a:moveTo>
                    <a:pt x="1238" y="0"/>
                  </a:moveTo>
                  <a:cubicBezTo>
                    <a:pt x="1099" y="0"/>
                    <a:pt x="960" y="18"/>
                    <a:pt x="824" y="54"/>
                  </a:cubicBezTo>
                  <a:cubicBezTo>
                    <a:pt x="1" y="332"/>
                    <a:pt x="1422" y="1335"/>
                    <a:pt x="2155" y="1335"/>
                  </a:cubicBezTo>
                  <a:cubicBezTo>
                    <a:pt x="2377" y="1335"/>
                    <a:pt x="2535" y="1244"/>
                    <a:pt x="2551" y="1014"/>
                  </a:cubicBezTo>
                  <a:cubicBezTo>
                    <a:pt x="2585" y="585"/>
                    <a:pt x="2258" y="280"/>
                    <a:pt x="1851" y="122"/>
                  </a:cubicBezTo>
                  <a:cubicBezTo>
                    <a:pt x="1655" y="41"/>
                    <a:pt x="1446" y="0"/>
                    <a:pt x="1238"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25" name="Google Shape;625;p2"/>
            <p:cNvSpPr/>
            <p:nvPr/>
          </p:nvSpPr>
          <p:spPr>
            <a:xfrm>
              <a:off x="6142650" y="3296400"/>
              <a:ext cx="43950" cy="42525"/>
            </a:xfrm>
            <a:custGeom>
              <a:avLst/>
              <a:gdLst/>
              <a:ahLst/>
              <a:cxnLst/>
              <a:rect l="l" t="t" r="r" b="b"/>
              <a:pathLst>
                <a:path w="1758" h="1701" extrusionOk="0">
                  <a:moveTo>
                    <a:pt x="1034" y="1"/>
                  </a:moveTo>
                  <a:cubicBezTo>
                    <a:pt x="971" y="1"/>
                    <a:pt x="907" y="10"/>
                    <a:pt x="844" y="30"/>
                  </a:cubicBezTo>
                  <a:cubicBezTo>
                    <a:pt x="1" y="230"/>
                    <a:pt x="683" y="1700"/>
                    <a:pt x="1237" y="1700"/>
                  </a:cubicBezTo>
                  <a:cubicBezTo>
                    <a:pt x="1276" y="1700"/>
                    <a:pt x="1314" y="1693"/>
                    <a:pt x="1352" y="1677"/>
                  </a:cubicBezTo>
                  <a:cubicBezTo>
                    <a:pt x="1668" y="1542"/>
                    <a:pt x="1758" y="887"/>
                    <a:pt x="1656" y="515"/>
                  </a:cubicBezTo>
                  <a:cubicBezTo>
                    <a:pt x="1600" y="208"/>
                    <a:pt x="1330" y="1"/>
                    <a:pt x="1034" y="1"/>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26" name="Google Shape;626;p2"/>
            <p:cNvSpPr/>
            <p:nvPr/>
          </p:nvSpPr>
          <p:spPr>
            <a:xfrm>
              <a:off x="6001950" y="3224700"/>
              <a:ext cx="55900" cy="33400"/>
            </a:xfrm>
            <a:custGeom>
              <a:avLst/>
              <a:gdLst/>
              <a:ahLst/>
              <a:cxnLst/>
              <a:rect l="l" t="t" r="r" b="b"/>
              <a:pathLst>
                <a:path w="2236" h="1336" extrusionOk="0">
                  <a:moveTo>
                    <a:pt x="381" y="1"/>
                  </a:moveTo>
                  <a:cubicBezTo>
                    <a:pt x="157" y="1"/>
                    <a:pt x="0" y="88"/>
                    <a:pt x="6" y="303"/>
                  </a:cubicBezTo>
                  <a:cubicBezTo>
                    <a:pt x="6" y="607"/>
                    <a:pt x="367" y="912"/>
                    <a:pt x="581" y="1092"/>
                  </a:cubicBezTo>
                  <a:cubicBezTo>
                    <a:pt x="752" y="1227"/>
                    <a:pt x="1038" y="1335"/>
                    <a:pt x="1297" y="1335"/>
                  </a:cubicBezTo>
                  <a:cubicBezTo>
                    <a:pt x="1450" y="1335"/>
                    <a:pt x="1594" y="1297"/>
                    <a:pt x="1699" y="1205"/>
                  </a:cubicBezTo>
                  <a:cubicBezTo>
                    <a:pt x="2235" y="727"/>
                    <a:pt x="1028" y="1"/>
                    <a:pt x="381"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27" name="Google Shape;627;p2"/>
            <p:cNvSpPr/>
            <p:nvPr/>
          </p:nvSpPr>
          <p:spPr>
            <a:xfrm>
              <a:off x="5900800" y="3262125"/>
              <a:ext cx="59000" cy="28550"/>
            </a:xfrm>
            <a:custGeom>
              <a:avLst/>
              <a:gdLst/>
              <a:ahLst/>
              <a:cxnLst/>
              <a:rect l="l" t="t" r="r" b="b"/>
              <a:pathLst>
                <a:path w="2360" h="1142" extrusionOk="0">
                  <a:moveTo>
                    <a:pt x="947" y="0"/>
                  </a:moveTo>
                  <a:cubicBezTo>
                    <a:pt x="811" y="0"/>
                    <a:pt x="677" y="16"/>
                    <a:pt x="565" y="69"/>
                  </a:cubicBezTo>
                  <a:cubicBezTo>
                    <a:pt x="1" y="340"/>
                    <a:pt x="125" y="904"/>
                    <a:pt x="667" y="1051"/>
                  </a:cubicBezTo>
                  <a:cubicBezTo>
                    <a:pt x="734" y="1074"/>
                    <a:pt x="813" y="1096"/>
                    <a:pt x="881" y="1107"/>
                  </a:cubicBezTo>
                  <a:cubicBezTo>
                    <a:pt x="998" y="1128"/>
                    <a:pt x="1120" y="1141"/>
                    <a:pt x="1241" y="1141"/>
                  </a:cubicBezTo>
                  <a:cubicBezTo>
                    <a:pt x="1577" y="1141"/>
                    <a:pt x="1903" y="1042"/>
                    <a:pt x="2077" y="735"/>
                  </a:cubicBezTo>
                  <a:cubicBezTo>
                    <a:pt x="2359" y="216"/>
                    <a:pt x="1682" y="58"/>
                    <a:pt x="1310" y="24"/>
                  </a:cubicBezTo>
                  <a:cubicBezTo>
                    <a:pt x="1197" y="13"/>
                    <a:pt x="1071" y="0"/>
                    <a:pt x="947"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28" name="Google Shape;628;p2"/>
            <p:cNvSpPr/>
            <p:nvPr/>
          </p:nvSpPr>
          <p:spPr>
            <a:xfrm>
              <a:off x="6023375" y="3289475"/>
              <a:ext cx="36900" cy="36875"/>
            </a:xfrm>
            <a:custGeom>
              <a:avLst/>
              <a:gdLst/>
              <a:ahLst/>
              <a:cxnLst/>
              <a:rect l="l" t="t" r="r" b="b"/>
              <a:pathLst>
                <a:path w="1476" h="1475" extrusionOk="0">
                  <a:moveTo>
                    <a:pt x="991" y="1"/>
                  </a:moveTo>
                  <a:cubicBezTo>
                    <a:pt x="781" y="1"/>
                    <a:pt x="548" y="93"/>
                    <a:pt x="401" y="239"/>
                  </a:cubicBezTo>
                  <a:cubicBezTo>
                    <a:pt x="44" y="587"/>
                    <a:pt x="0" y="1475"/>
                    <a:pt x="485" y="1475"/>
                  </a:cubicBezTo>
                  <a:cubicBezTo>
                    <a:pt x="582" y="1475"/>
                    <a:pt x="700" y="1439"/>
                    <a:pt x="842" y="1356"/>
                  </a:cubicBezTo>
                  <a:cubicBezTo>
                    <a:pt x="1146" y="1176"/>
                    <a:pt x="1428" y="736"/>
                    <a:pt x="1451" y="499"/>
                  </a:cubicBezTo>
                  <a:cubicBezTo>
                    <a:pt x="1476" y="143"/>
                    <a:pt x="1252" y="1"/>
                    <a:pt x="991"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29" name="Google Shape;629;p2"/>
            <p:cNvSpPr/>
            <p:nvPr/>
          </p:nvSpPr>
          <p:spPr>
            <a:xfrm>
              <a:off x="6048475" y="3453175"/>
              <a:ext cx="48975" cy="30700"/>
            </a:xfrm>
            <a:custGeom>
              <a:avLst/>
              <a:gdLst/>
              <a:ahLst/>
              <a:cxnLst/>
              <a:rect l="l" t="t" r="r" b="b"/>
              <a:pathLst>
                <a:path w="1959" h="1228" extrusionOk="0">
                  <a:moveTo>
                    <a:pt x="852" y="0"/>
                  </a:moveTo>
                  <a:cubicBezTo>
                    <a:pt x="462" y="0"/>
                    <a:pt x="1" y="273"/>
                    <a:pt x="154" y="710"/>
                  </a:cubicBezTo>
                  <a:cubicBezTo>
                    <a:pt x="244" y="958"/>
                    <a:pt x="650" y="1161"/>
                    <a:pt x="1034" y="1218"/>
                  </a:cubicBezTo>
                  <a:cubicBezTo>
                    <a:pt x="1089" y="1224"/>
                    <a:pt x="1144" y="1228"/>
                    <a:pt x="1199" y="1228"/>
                  </a:cubicBezTo>
                  <a:cubicBezTo>
                    <a:pt x="1424" y="1228"/>
                    <a:pt x="1633" y="1167"/>
                    <a:pt x="1733" y="1003"/>
                  </a:cubicBezTo>
                  <a:cubicBezTo>
                    <a:pt x="1959" y="620"/>
                    <a:pt x="1316" y="67"/>
                    <a:pt x="977" y="10"/>
                  </a:cubicBezTo>
                  <a:cubicBezTo>
                    <a:pt x="937" y="4"/>
                    <a:pt x="895" y="0"/>
                    <a:pt x="852" y="0"/>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30" name="Google Shape;630;p2"/>
            <p:cNvSpPr/>
            <p:nvPr/>
          </p:nvSpPr>
          <p:spPr>
            <a:xfrm>
              <a:off x="5910600" y="3325875"/>
              <a:ext cx="49200" cy="28575"/>
            </a:xfrm>
            <a:custGeom>
              <a:avLst/>
              <a:gdLst/>
              <a:ahLst/>
              <a:cxnLst/>
              <a:rect l="l" t="t" r="r" b="b"/>
              <a:pathLst>
                <a:path w="1968" h="1143" extrusionOk="0">
                  <a:moveTo>
                    <a:pt x="1199" y="1"/>
                  </a:moveTo>
                  <a:cubicBezTo>
                    <a:pt x="745" y="1"/>
                    <a:pt x="66" y="223"/>
                    <a:pt x="26" y="690"/>
                  </a:cubicBezTo>
                  <a:cubicBezTo>
                    <a:pt x="1" y="1049"/>
                    <a:pt x="266" y="1142"/>
                    <a:pt x="543" y="1142"/>
                  </a:cubicBezTo>
                  <a:cubicBezTo>
                    <a:pt x="632" y="1142"/>
                    <a:pt x="723" y="1133"/>
                    <a:pt x="805" y="1119"/>
                  </a:cubicBezTo>
                  <a:cubicBezTo>
                    <a:pt x="1110" y="1063"/>
                    <a:pt x="1561" y="938"/>
                    <a:pt x="1753" y="656"/>
                  </a:cubicBezTo>
                  <a:cubicBezTo>
                    <a:pt x="1753" y="634"/>
                    <a:pt x="1764" y="622"/>
                    <a:pt x="1775" y="600"/>
                  </a:cubicBezTo>
                  <a:cubicBezTo>
                    <a:pt x="1967" y="261"/>
                    <a:pt x="1685" y="58"/>
                    <a:pt x="1369" y="13"/>
                  </a:cubicBezTo>
                  <a:cubicBezTo>
                    <a:pt x="1318" y="5"/>
                    <a:pt x="1261" y="1"/>
                    <a:pt x="1199" y="1"/>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31" name="Google Shape;631;p2"/>
            <p:cNvSpPr/>
            <p:nvPr/>
          </p:nvSpPr>
          <p:spPr>
            <a:xfrm>
              <a:off x="6102050" y="3480550"/>
              <a:ext cx="52950" cy="24225"/>
            </a:xfrm>
            <a:custGeom>
              <a:avLst/>
              <a:gdLst/>
              <a:ahLst/>
              <a:cxnLst/>
              <a:rect l="l" t="t" r="r" b="b"/>
              <a:pathLst>
                <a:path w="2118" h="969" extrusionOk="0">
                  <a:moveTo>
                    <a:pt x="969" y="0"/>
                  </a:moveTo>
                  <a:cubicBezTo>
                    <a:pt x="535" y="0"/>
                    <a:pt x="0" y="114"/>
                    <a:pt x="8" y="450"/>
                  </a:cubicBezTo>
                  <a:cubicBezTo>
                    <a:pt x="19" y="766"/>
                    <a:pt x="414" y="901"/>
                    <a:pt x="775" y="946"/>
                  </a:cubicBezTo>
                  <a:cubicBezTo>
                    <a:pt x="933" y="969"/>
                    <a:pt x="1080" y="969"/>
                    <a:pt x="1238" y="969"/>
                  </a:cubicBezTo>
                  <a:cubicBezTo>
                    <a:pt x="1881" y="935"/>
                    <a:pt x="2118" y="337"/>
                    <a:pt x="1452" y="66"/>
                  </a:cubicBezTo>
                  <a:cubicBezTo>
                    <a:pt x="1361" y="26"/>
                    <a:pt x="1177" y="0"/>
                    <a:pt x="969"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32" name="Google Shape;632;p2"/>
            <p:cNvSpPr/>
            <p:nvPr/>
          </p:nvSpPr>
          <p:spPr>
            <a:xfrm>
              <a:off x="5957800" y="3261825"/>
              <a:ext cx="32425" cy="41550"/>
            </a:xfrm>
            <a:custGeom>
              <a:avLst/>
              <a:gdLst/>
              <a:ahLst/>
              <a:cxnLst/>
              <a:rect l="l" t="t" r="r" b="b"/>
              <a:pathLst>
                <a:path w="1297" h="1662" extrusionOk="0">
                  <a:moveTo>
                    <a:pt x="551" y="0"/>
                  </a:moveTo>
                  <a:cubicBezTo>
                    <a:pt x="361" y="0"/>
                    <a:pt x="189" y="146"/>
                    <a:pt x="102" y="431"/>
                  </a:cubicBezTo>
                  <a:cubicBezTo>
                    <a:pt x="0" y="781"/>
                    <a:pt x="57" y="1323"/>
                    <a:pt x="373" y="1548"/>
                  </a:cubicBezTo>
                  <a:lnTo>
                    <a:pt x="407" y="1571"/>
                  </a:lnTo>
                  <a:cubicBezTo>
                    <a:pt x="502" y="1634"/>
                    <a:pt x="590" y="1662"/>
                    <a:pt x="668" y="1662"/>
                  </a:cubicBezTo>
                  <a:cubicBezTo>
                    <a:pt x="1138" y="1662"/>
                    <a:pt x="1296" y="673"/>
                    <a:pt x="1016" y="296"/>
                  </a:cubicBezTo>
                  <a:cubicBezTo>
                    <a:pt x="874" y="98"/>
                    <a:pt x="706" y="0"/>
                    <a:pt x="551" y="0"/>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33" name="Google Shape;633;p2"/>
            <p:cNvSpPr/>
            <p:nvPr/>
          </p:nvSpPr>
          <p:spPr>
            <a:xfrm>
              <a:off x="6058225" y="3403075"/>
              <a:ext cx="45450" cy="35250"/>
            </a:xfrm>
            <a:custGeom>
              <a:avLst/>
              <a:gdLst/>
              <a:ahLst/>
              <a:cxnLst/>
              <a:rect l="l" t="t" r="r" b="b"/>
              <a:pathLst>
                <a:path w="1818" h="1410" extrusionOk="0">
                  <a:moveTo>
                    <a:pt x="1349" y="1"/>
                  </a:moveTo>
                  <a:cubicBezTo>
                    <a:pt x="994" y="1"/>
                    <a:pt x="521" y="251"/>
                    <a:pt x="362" y="446"/>
                  </a:cubicBezTo>
                  <a:cubicBezTo>
                    <a:pt x="204" y="638"/>
                    <a:pt x="1" y="1055"/>
                    <a:pt x="181" y="1281"/>
                  </a:cubicBezTo>
                  <a:cubicBezTo>
                    <a:pt x="239" y="1358"/>
                    <a:pt x="337" y="1410"/>
                    <a:pt x="504" y="1410"/>
                  </a:cubicBezTo>
                  <a:cubicBezTo>
                    <a:pt x="533" y="1410"/>
                    <a:pt x="565" y="1408"/>
                    <a:pt x="599" y="1405"/>
                  </a:cubicBezTo>
                  <a:cubicBezTo>
                    <a:pt x="1050" y="1371"/>
                    <a:pt x="1817" y="897"/>
                    <a:pt x="1772" y="367"/>
                  </a:cubicBezTo>
                  <a:cubicBezTo>
                    <a:pt x="1746" y="98"/>
                    <a:pt x="1570" y="1"/>
                    <a:pt x="1349" y="1"/>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34" name="Google Shape;634;p2"/>
            <p:cNvSpPr/>
            <p:nvPr/>
          </p:nvSpPr>
          <p:spPr>
            <a:xfrm>
              <a:off x="6099400" y="3415875"/>
              <a:ext cx="52500" cy="28250"/>
            </a:xfrm>
            <a:custGeom>
              <a:avLst/>
              <a:gdLst/>
              <a:ahLst/>
              <a:cxnLst/>
              <a:rect l="l" t="t" r="r" b="b"/>
              <a:pathLst>
                <a:path w="2100" h="1130" extrusionOk="0">
                  <a:moveTo>
                    <a:pt x="1502" y="0"/>
                  </a:moveTo>
                  <a:cubicBezTo>
                    <a:pt x="1060" y="0"/>
                    <a:pt x="491" y="240"/>
                    <a:pt x="328" y="453"/>
                  </a:cubicBezTo>
                  <a:cubicBezTo>
                    <a:pt x="1" y="859"/>
                    <a:pt x="407" y="1096"/>
                    <a:pt x="791" y="1130"/>
                  </a:cubicBezTo>
                  <a:cubicBezTo>
                    <a:pt x="1129" y="1119"/>
                    <a:pt x="1445" y="1028"/>
                    <a:pt x="1727" y="859"/>
                  </a:cubicBezTo>
                  <a:cubicBezTo>
                    <a:pt x="1897" y="746"/>
                    <a:pt x="2100" y="521"/>
                    <a:pt x="2043" y="306"/>
                  </a:cubicBezTo>
                  <a:cubicBezTo>
                    <a:pt x="1981" y="84"/>
                    <a:pt x="1764" y="0"/>
                    <a:pt x="1502"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35" name="Google Shape;635;p2"/>
            <p:cNvSpPr/>
            <p:nvPr/>
          </p:nvSpPr>
          <p:spPr>
            <a:xfrm>
              <a:off x="5876550" y="3234525"/>
              <a:ext cx="60300" cy="27400"/>
            </a:xfrm>
            <a:custGeom>
              <a:avLst/>
              <a:gdLst/>
              <a:ahLst/>
              <a:cxnLst/>
              <a:rect l="l" t="t" r="r" b="b"/>
              <a:pathLst>
                <a:path w="2412" h="1096" extrusionOk="0">
                  <a:moveTo>
                    <a:pt x="1717" y="1"/>
                  </a:moveTo>
                  <a:cubicBezTo>
                    <a:pt x="1460" y="1"/>
                    <a:pt x="1186" y="63"/>
                    <a:pt x="1027" y="124"/>
                  </a:cubicBezTo>
                  <a:cubicBezTo>
                    <a:pt x="779" y="237"/>
                    <a:pt x="0" y="654"/>
                    <a:pt x="497" y="970"/>
                  </a:cubicBezTo>
                  <a:cubicBezTo>
                    <a:pt x="625" y="1053"/>
                    <a:pt x="859" y="1096"/>
                    <a:pt x="1118" y="1096"/>
                  </a:cubicBezTo>
                  <a:cubicBezTo>
                    <a:pt x="1385" y="1096"/>
                    <a:pt x="1678" y="1051"/>
                    <a:pt x="1908" y="959"/>
                  </a:cubicBezTo>
                  <a:cubicBezTo>
                    <a:pt x="2122" y="869"/>
                    <a:pt x="2280" y="745"/>
                    <a:pt x="2325" y="564"/>
                  </a:cubicBezTo>
                  <a:cubicBezTo>
                    <a:pt x="2411" y="127"/>
                    <a:pt x="2081" y="1"/>
                    <a:pt x="1717"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36" name="Google Shape;636;p2"/>
            <p:cNvSpPr/>
            <p:nvPr/>
          </p:nvSpPr>
          <p:spPr>
            <a:xfrm>
              <a:off x="6006025" y="3425425"/>
              <a:ext cx="51375" cy="24200"/>
            </a:xfrm>
            <a:custGeom>
              <a:avLst/>
              <a:gdLst/>
              <a:ahLst/>
              <a:cxnLst/>
              <a:rect l="l" t="t" r="r" b="b"/>
              <a:pathLst>
                <a:path w="2055" h="968" extrusionOk="0">
                  <a:moveTo>
                    <a:pt x="1182" y="1"/>
                  </a:moveTo>
                  <a:cubicBezTo>
                    <a:pt x="995" y="1"/>
                    <a:pt x="811" y="33"/>
                    <a:pt x="644" y="82"/>
                  </a:cubicBezTo>
                  <a:cubicBezTo>
                    <a:pt x="339" y="184"/>
                    <a:pt x="1" y="443"/>
                    <a:pt x="260" y="759"/>
                  </a:cubicBezTo>
                  <a:cubicBezTo>
                    <a:pt x="390" y="921"/>
                    <a:pt x="637" y="967"/>
                    <a:pt x="882" y="967"/>
                  </a:cubicBezTo>
                  <a:cubicBezTo>
                    <a:pt x="1065" y="967"/>
                    <a:pt x="1247" y="941"/>
                    <a:pt x="1378" y="917"/>
                  </a:cubicBezTo>
                  <a:cubicBezTo>
                    <a:pt x="1581" y="895"/>
                    <a:pt x="1795" y="883"/>
                    <a:pt x="1874" y="691"/>
                  </a:cubicBezTo>
                  <a:cubicBezTo>
                    <a:pt x="2055" y="285"/>
                    <a:pt x="1603" y="3"/>
                    <a:pt x="1265" y="3"/>
                  </a:cubicBezTo>
                  <a:cubicBezTo>
                    <a:pt x="1237" y="2"/>
                    <a:pt x="1209" y="1"/>
                    <a:pt x="1182"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37" name="Google Shape;637;p2"/>
            <p:cNvSpPr/>
            <p:nvPr/>
          </p:nvSpPr>
          <p:spPr>
            <a:xfrm>
              <a:off x="6115500" y="3442675"/>
              <a:ext cx="50425" cy="33850"/>
            </a:xfrm>
            <a:custGeom>
              <a:avLst/>
              <a:gdLst/>
              <a:ahLst/>
              <a:cxnLst/>
              <a:rect l="l" t="t" r="r" b="b"/>
              <a:pathLst>
                <a:path w="2017" h="1354" extrusionOk="0">
                  <a:moveTo>
                    <a:pt x="1526" y="0"/>
                  </a:moveTo>
                  <a:cubicBezTo>
                    <a:pt x="1322" y="0"/>
                    <a:pt x="1081" y="65"/>
                    <a:pt x="914" y="137"/>
                  </a:cubicBezTo>
                  <a:cubicBezTo>
                    <a:pt x="643" y="250"/>
                    <a:pt x="0" y="791"/>
                    <a:pt x="215" y="1141"/>
                  </a:cubicBezTo>
                  <a:cubicBezTo>
                    <a:pt x="260" y="1209"/>
                    <a:pt x="316" y="1254"/>
                    <a:pt x="395" y="1288"/>
                  </a:cubicBezTo>
                  <a:cubicBezTo>
                    <a:pt x="486" y="1333"/>
                    <a:pt x="585" y="1353"/>
                    <a:pt x="687" y="1353"/>
                  </a:cubicBezTo>
                  <a:cubicBezTo>
                    <a:pt x="1171" y="1353"/>
                    <a:pt x="1734" y="902"/>
                    <a:pt x="1873" y="521"/>
                  </a:cubicBezTo>
                  <a:cubicBezTo>
                    <a:pt x="2017" y="123"/>
                    <a:pt x="1806" y="0"/>
                    <a:pt x="1526" y="0"/>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38" name="Google Shape;638;p2"/>
            <p:cNvSpPr/>
            <p:nvPr/>
          </p:nvSpPr>
          <p:spPr>
            <a:xfrm>
              <a:off x="6014350" y="3374800"/>
              <a:ext cx="62550" cy="32000"/>
            </a:xfrm>
            <a:custGeom>
              <a:avLst/>
              <a:gdLst/>
              <a:ahLst/>
              <a:cxnLst/>
              <a:rect l="l" t="t" r="r" b="b"/>
              <a:pathLst>
                <a:path w="2502" h="1280" extrusionOk="0">
                  <a:moveTo>
                    <a:pt x="1027" y="0"/>
                  </a:moveTo>
                  <a:cubicBezTo>
                    <a:pt x="803" y="0"/>
                    <a:pt x="593" y="74"/>
                    <a:pt x="435" y="257"/>
                  </a:cubicBezTo>
                  <a:cubicBezTo>
                    <a:pt x="1" y="751"/>
                    <a:pt x="1201" y="1280"/>
                    <a:pt x="1910" y="1280"/>
                  </a:cubicBezTo>
                  <a:cubicBezTo>
                    <a:pt x="2269" y="1280"/>
                    <a:pt x="2502" y="1144"/>
                    <a:pt x="2331" y="798"/>
                  </a:cubicBezTo>
                  <a:cubicBezTo>
                    <a:pt x="2162" y="494"/>
                    <a:pt x="1891" y="257"/>
                    <a:pt x="1564" y="121"/>
                  </a:cubicBezTo>
                  <a:cubicBezTo>
                    <a:pt x="1389" y="46"/>
                    <a:pt x="1204" y="0"/>
                    <a:pt x="1027"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39" name="Google Shape;639;p2"/>
            <p:cNvSpPr/>
            <p:nvPr/>
          </p:nvSpPr>
          <p:spPr>
            <a:xfrm>
              <a:off x="5987425" y="3292500"/>
              <a:ext cx="41375" cy="43275"/>
            </a:xfrm>
            <a:custGeom>
              <a:avLst/>
              <a:gdLst/>
              <a:ahLst/>
              <a:cxnLst/>
              <a:rect l="l" t="t" r="r" b="b"/>
              <a:pathLst>
                <a:path w="1655" h="1731" extrusionOk="0">
                  <a:moveTo>
                    <a:pt x="700" y="1"/>
                  </a:moveTo>
                  <a:cubicBezTo>
                    <a:pt x="360" y="1"/>
                    <a:pt x="66" y="269"/>
                    <a:pt x="45" y="626"/>
                  </a:cubicBezTo>
                  <a:cubicBezTo>
                    <a:pt x="0" y="1010"/>
                    <a:pt x="192" y="1642"/>
                    <a:pt x="531" y="1721"/>
                  </a:cubicBezTo>
                  <a:cubicBezTo>
                    <a:pt x="555" y="1727"/>
                    <a:pt x="580" y="1730"/>
                    <a:pt x="605" y="1730"/>
                  </a:cubicBezTo>
                  <a:cubicBezTo>
                    <a:pt x="1163" y="1730"/>
                    <a:pt x="1654" y="81"/>
                    <a:pt x="779" y="5"/>
                  </a:cubicBezTo>
                  <a:cubicBezTo>
                    <a:pt x="752" y="2"/>
                    <a:pt x="726" y="1"/>
                    <a:pt x="700"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40" name="Google Shape;640;p2"/>
            <p:cNvSpPr/>
            <p:nvPr/>
          </p:nvSpPr>
          <p:spPr>
            <a:xfrm>
              <a:off x="6170600" y="3446650"/>
              <a:ext cx="55225" cy="36850"/>
            </a:xfrm>
            <a:custGeom>
              <a:avLst/>
              <a:gdLst/>
              <a:ahLst/>
              <a:cxnLst/>
              <a:rect l="l" t="t" r="r" b="b"/>
              <a:pathLst>
                <a:path w="2209" h="1474" extrusionOk="0">
                  <a:moveTo>
                    <a:pt x="1867" y="0"/>
                  </a:moveTo>
                  <a:cubicBezTo>
                    <a:pt x="1253" y="0"/>
                    <a:pt x="1" y="983"/>
                    <a:pt x="640" y="1400"/>
                  </a:cubicBezTo>
                  <a:cubicBezTo>
                    <a:pt x="725" y="1451"/>
                    <a:pt x="826" y="1473"/>
                    <a:pt x="934" y="1473"/>
                  </a:cubicBezTo>
                  <a:cubicBezTo>
                    <a:pt x="1228" y="1473"/>
                    <a:pt x="1566" y="1308"/>
                    <a:pt x="1723" y="1118"/>
                  </a:cubicBezTo>
                  <a:cubicBezTo>
                    <a:pt x="1904" y="914"/>
                    <a:pt x="2208" y="553"/>
                    <a:pt x="2174" y="249"/>
                  </a:cubicBezTo>
                  <a:cubicBezTo>
                    <a:pt x="2153" y="73"/>
                    <a:pt x="2033" y="0"/>
                    <a:pt x="1867"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41" name="Google Shape;641;p2"/>
            <p:cNvSpPr/>
            <p:nvPr/>
          </p:nvSpPr>
          <p:spPr>
            <a:xfrm>
              <a:off x="6058225" y="3355400"/>
              <a:ext cx="58975" cy="30100"/>
            </a:xfrm>
            <a:custGeom>
              <a:avLst/>
              <a:gdLst/>
              <a:ahLst/>
              <a:cxnLst/>
              <a:rect l="l" t="t" r="r" b="b"/>
              <a:pathLst>
                <a:path w="2359" h="1204" extrusionOk="0">
                  <a:moveTo>
                    <a:pt x="1544" y="0"/>
                  </a:moveTo>
                  <a:cubicBezTo>
                    <a:pt x="1363" y="0"/>
                    <a:pt x="1176" y="48"/>
                    <a:pt x="1016" y="96"/>
                  </a:cubicBezTo>
                  <a:cubicBezTo>
                    <a:pt x="655" y="186"/>
                    <a:pt x="1" y="446"/>
                    <a:pt x="373" y="920"/>
                  </a:cubicBezTo>
                  <a:cubicBezTo>
                    <a:pt x="538" y="1130"/>
                    <a:pt x="776" y="1203"/>
                    <a:pt x="1026" y="1203"/>
                  </a:cubicBezTo>
                  <a:cubicBezTo>
                    <a:pt x="1219" y="1203"/>
                    <a:pt x="1421" y="1159"/>
                    <a:pt x="1603" y="1100"/>
                  </a:cubicBezTo>
                  <a:cubicBezTo>
                    <a:pt x="1671" y="1078"/>
                    <a:pt x="1750" y="1044"/>
                    <a:pt x="1806" y="1021"/>
                  </a:cubicBezTo>
                  <a:cubicBezTo>
                    <a:pt x="2325" y="784"/>
                    <a:pt x="2359" y="209"/>
                    <a:pt x="1761" y="28"/>
                  </a:cubicBezTo>
                  <a:cubicBezTo>
                    <a:pt x="1691" y="8"/>
                    <a:pt x="1618" y="0"/>
                    <a:pt x="1544"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42" name="Google Shape;642;p2"/>
            <p:cNvSpPr/>
            <p:nvPr/>
          </p:nvSpPr>
          <p:spPr>
            <a:xfrm>
              <a:off x="6072950" y="3440150"/>
              <a:ext cx="42075" cy="34900"/>
            </a:xfrm>
            <a:custGeom>
              <a:avLst/>
              <a:gdLst/>
              <a:ahLst/>
              <a:cxnLst/>
              <a:rect l="l" t="t" r="r" b="b"/>
              <a:pathLst>
                <a:path w="1683" h="1396" extrusionOk="0">
                  <a:moveTo>
                    <a:pt x="555" y="0"/>
                  </a:moveTo>
                  <a:cubicBezTo>
                    <a:pt x="0" y="0"/>
                    <a:pt x="175" y="928"/>
                    <a:pt x="596" y="1242"/>
                  </a:cubicBezTo>
                  <a:cubicBezTo>
                    <a:pt x="735" y="1340"/>
                    <a:pt x="923" y="1395"/>
                    <a:pt x="1099" y="1395"/>
                  </a:cubicBezTo>
                  <a:cubicBezTo>
                    <a:pt x="1409" y="1395"/>
                    <a:pt x="1683" y="1224"/>
                    <a:pt x="1589" y="813"/>
                  </a:cubicBezTo>
                  <a:cubicBezTo>
                    <a:pt x="1544" y="588"/>
                    <a:pt x="1194" y="204"/>
                    <a:pt x="856" y="69"/>
                  </a:cubicBezTo>
                  <a:cubicBezTo>
                    <a:pt x="738" y="21"/>
                    <a:pt x="638" y="0"/>
                    <a:pt x="555"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43" name="Google Shape;643;p2"/>
            <p:cNvSpPr/>
            <p:nvPr/>
          </p:nvSpPr>
          <p:spPr>
            <a:xfrm>
              <a:off x="5921625" y="3379825"/>
              <a:ext cx="46925" cy="32500"/>
            </a:xfrm>
            <a:custGeom>
              <a:avLst/>
              <a:gdLst/>
              <a:ahLst/>
              <a:cxnLst/>
              <a:rect l="l" t="t" r="r" b="b"/>
              <a:pathLst>
                <a:path w="1877" h="1300" extrusionOk="0">
                  <a:moveTo>
                    <a:pt x="1198" y="0"/>
                  </a:moveTo>
                  <a:cubicBezTo>
                    <a:pt x="1091" y="0"/>
                    <a:pt x="976" y="20"/>
                    <a:pt x="861" y="56"/>
                  </a:cubicBezTo>
                  <a:cubicBezTo>
                    <a:pt x="488" y="168"/>
                    <a:pt x="127" y="428"/>
                    <a:pt x="82" y="687"/>
                  </a:cubicBezTo>
                  <a:cubicBezTo>
                    <a:pt x="0" y="1095"/>
                    <a:pt x="385" y="1300"/>
                    <a:pt x="744" y="1300"/>
                  </a:cubicBezTo>
                  <a:cubicBezTo>
                    <a:pt x="832" y="1300"/>
                    <a:pt x="918" y="1287"/>
                    <a:pt x="996" y="1263"/>
                  </a:cubicBezTo>
                  <a:cubicBezTo>
                    <a:pt x="1323" y="1161"/>
                    <a:pt x="1876" y="507"/>
                    <a:pt x="1594" y="157"/>
                  </a:cubicBezTo>
                  <a:cubicBezTo>
                    <a:pt x="1505" y="47"/>
                    <a:pt x="1362" y="0"/>
                    <a:pt x="1198"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44" name="Google Shape;644;p2"/>
            <p:cNvSpPr/>
            <p:nvPr/>
          </p:nvSpPr>
          <p:spPr>
            <a:xfrm>
              <a:off x="5932400" y="3304900"/>
              <a:ext cx="52750" cy="25650"/>
            </a:xfrm>
            <a:custGeom>
              <a:avLst/>
              <a:gdLst/>
              <a:ahLst/>
              <a:cxnLst/>
              <a:rect l="l" t="t" r="r" b="b"/>
              <a:pathLst>
                <a:path w="2110" h="1026" extrusionOk="0">
                  <a:moveTo>
                    <a:pt x="1279" y="0"/>
                  </a:moveTo>
                  <a:cubicBezTo>
                    <a:pt x="1245" y="0"/>
                    <a:pt x="1210" y="2"/>
                    <a:pt x="1174" y="6"/>
                  </a:cubicBezTo>
                  <a:cubicBezTo>
                    <a:pt x="1028" y="17"/>
                    <a:pt x="870" y="51"/>
                    <a:pt x="723" y="96"/>
                  </a:cubicBezTo>
                  <a:cubicBezTo>
                    <a:pt x="373" y="198"/>
                    <a:pt x="1" y="389"/>
                    <a:pt x="46" y="705"/>
                  </a:cubicBezTo>
                  <a:cubicBezTo>
                    <a:pt x="74" y="946"/>
                    <a:pt x="373" y="1026"/>
                    <a:pt x="700" y="1026"/>
                  </a:cubicBezTo>
                  <a:cubicBezTo>
                    <a:pt x="1033" y="1026"/>
                    <a:pt x="1393" y="943"/>
                    <a:pt x="1524" y="863"/>
                  </a:cubicBezTo>
                  <a:cubicBezTo>
                    <a:pt x="2110" y="512"/>
                    <a:pt x="1841" y="0"/>
                    <a:pt x="1279"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45" name="Google Shape;645;p2"/>
            <p:cNvSpPr/>
            <p:nvPr/>
          </p:nvSpPr>
          <p:spPr>
            <a:xfrm>
              <a:off x="6153300" y="3461600"/>
              <a:ext cx="33025" cy="41675"/>
            </a:xfrm>
            <a:custGeom>
              <a:avLst/>
              <a:gdLst/>
              <a:ahLst/>
              <a:cxnLst/>
              <a:rect l="l" t="t" r="r" b="b"/>
              <a:pathLst>
                <a:path w="1321" h="1667" extrusionOk="0">
                  <a:moveTo>
                    <a:pt x="599" y="1"/>
                  </a:moveTo>
                  <a:cubicBezTo>
                    <a:pt x="506" y="1"/>
                    <a:pt x="407" y="41"/>
                    <a:pt x="305" y="136"/>
                  </a:cubicBezTo>
                  <a:lnTo>
                    <a:pt x="271" y="158"/>
                  </a:lnTo>
                  <a:cubicBezTo>
                    <a:pt x="0" y="441"/>
                    <a:pt x="23" y="971"/>
                    <a:pt x="181" y="1298"/>
                  </a:cubicBezTo>
                  <a:cubicBezTo>
                    <a:pt x="299" y="1545"/>
                    <a:pt x="467" y="1666"/>
                    <a:pt x="636" y="1666"/>
                  </a:cubicBezTo>
                  <a:cubicBezTo>
                    <a:pt x="808" y="1666"/>
                    <a:pt x="981" y="1542"/>
                    <a:pt x="1106" y="1298"/>
                  </a:cubicBezTo>
                  <a:cubicBezTo>
                    <a:pt x="1320" y="907"/>
                    <a:pt x="1035" y="1"/>
                    <a:pt x="599"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46" name="Google Shape;646;p2"/>
            <p:cNvSpPr/>
            <p:nvPr/>
          </p:nvSpPr>
          <p:spPr>
            <a:xfrm>
              <a:off x="5971050" y="3397850"/>
              <a:ext cx="62625" cy="26100"/>
            </a:xfrm>
            <a:custGeom>
              <a:avLst/>
              <a:gdLst/>
              <a:ahLst/>
              <a:cxnLst/>
              <a:rect l="l" t="t" r="r" b="b"/>
              <a:pathLst>
                <a:path w="2505" h="1044" extrusionOk="0">
                  <a:moveTo>
                    <a:pt x="1417" y="1"/>
                  </a:moveTo>
                  <a:cubicBezTo>
                    <a:pt x="1020" y="1"/>
                    <a:pt x="605" y="101"/>
                    <a:pt x="441" y="249"/>
                  </a:cubicBezTo>
                  <a:cubicBezTo>
                    <a:pt x="1" y="632"/>
                    <a:pt x="824" y="937"/>
                    <a:pt x="1095" y="1005"/>
                  </a:cubicBezTo>
                  <a:cubicBezTo>
                    <a:pt x="1199" y="1028"/>
                    <a:pt x="1345" y="1044"/>
                    <a:pt x="1501" y="1044"/>
                  </a:cubicBezTo>
                  <a:cubicBezTo>
                    <a:pt x="1960" y="1044"/>
                    <a:pt x="2505" y="903"/>
                    <a:pt x="2303" y="373"/>
                  </a:cubicBezTo>
                  <a:cubicBezTo>
                    <a:pt x="2246" y="203"/>
                    <a:pt x="2066" y="102"/>
                    <a:pt x="1840" y="45"/>
                  </a:cubicBezTo>
                  <a:cubicBezTo>
                    <a:pt x="1711" y="15"/>
                    <a:pt x="1565" y="1"/>
                    <a:pt x="1417"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47" name="Google Shape;647;p2"/>
            <p:cNvSpPr/>
            <p:nvPr/>
          </p:nvSpPr>
          <p:spPr>
            <a:xfrm>
              <a:off x="5935775" y="3337625"/>
              <a:ext cx="47725" cy="39275"/>
            </a:xfrm>
            <a:custGeom>
              <a:avLst/>
              <a:gdLst/>
              <a:ahLst/>
              <a:cxnLst/>
              <a:rect l="l" t="t" r="r" b="b"/>
              <a:pathLst>
                <a:path w="1909" h="1571" extrusionOk="0">
                  <a:moveTo>
                    <a:pt x="1448" y="1"/>
                  </a:moveTo>
                  <a:cubicBezTo>
                    <a:pt x="1123" y="1"/>
                    <a:pt x="665" y="351"/>
                    <a:pt x="532" y="547"/>
                  </a:cubicBezTo>
                  <a:cubicBezTo>
                    <a:pt x="286" y="867"/>
                    <a:pt x="1" y="1570"/>
                    <a:pt x="580" y="1570"/>
                  </a:cubicBezTo>
                  <a:cubicBezTo>
                    <a:pt x="613" y="1570"/>
                    <a:pt x="650" y="1568"/>
                    <a:pt x="689" y="1563"/>
                  </a:cubicBezTo>
                  <a:cubicBezTo>
                    <a:pt x="1175" y="1495"/>
                    <a:pt x="1908" y="863"/>
                    <a:pt x="1773" y="299"/>
                  </a:cubicBezTo>
                  <a:cubicBezTo>
                    <a:pt x="1761" y="209"/>
                    <a:pt x="1716" y="141"/>
                    <a:pt x="1671" y="85"/>
                  </a:cubicBezTo>
                  <a:cubicBezTo>
                    <a:pt x="1612" y="25"/>
                    <a:pt x="1535" y="1"/>
                    <a:pt x="1448"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48" name="Google Shape;648;p2"/>
            <p:cNvSpPr/>
            <p:nvPr/>
          </p:nvSpPr>
          <p:spPr>
            <a:xfrm>
              <a:off x="5967675" y="3359475"/>
              <a:ext cx="43975" cy="42500"/>
            </a:xfrm>
            <a:custGeom>
              <a:avLst/>
              <a:gdLst/>
              <a:ahLst/>
              <a:cxnLst/>
              <a:rect l="l" t="t" r="r" b="b"/>
              <a:pathLst>
                <a:path w="1759" h="1700" extrusionOk="0">
                  <a:moveTo>
                    <a:pt x="521" y="0"/>
                  </a:moveTo>
                  <a:cubicBezTo>
                    <a:pt x="482" y="0"/>
                    <a:pt x="444" y="8"/>
                    <a:pt x="407" y="23"/>
                  </a:cubicBezTo>
                  <a:cubicBezTo>
                    <a:pt x="91" y="159"/>
                    <a:pt x="0" y="813"/>
                    <a:pt x="102" y="1185"/>
                  </a:cubicBezTo>
                  <a:cubicBezTo>
                    <a:pt x="167" y="1493"/>
                    <a:pt x="432" y="1700"/>
                    <a:pt x="731" y="1700"/>
                  </a:cubicBezTo>
                  <a:cubicBezTo>
                    <a:pt x="795" y="1700"/>
                    <a:pt x="860" y="1691"/>
                    <a:pt x="926" y="1671"/>
                  </a:cubicBezTo>
                  <a:cubicBezTo>
                    <a:pt x="1758" y="1470"/>
                    <a:pt x="1075" y="0"/>
                    <a:pt x="521" y="0"/>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49" name="Google Shape;649;p2"/>
            <p:cNvSpPr/>
            <p:nvPr/>
          </p:nvSpPr>
          <p:spPr>
            <a:xfrm>
              <a:off x="5974275" y="3343250"/>
              <a:ext cx="55900" cy="33400"/>
            </a:xfrm>
            <a:custGeom>
              <a:avLst/>
              <a:gdLst/>
              <a:ahLst/>
              <a:cxnLst/>
              <a:rect l="l" t="t" r="r" b="b"/>
              <a:pathLst>
                <a:path w="2236" h="1336" extrusionOk="0">
                  <a:moveTo>
                    <a:pt x="939" y="1"/>
                  </a:moveTo>
                  <a:cubicBezTo>
                    <a:pt x="786" y="1"/>
                    <a:pt x="642" y="38"/>
                    <a:pt x="537" y="131"/>
                  </a:cubicBezTo>
                  <a:cubicBezTo>
                    <a:pt x="1" y="608"/>
                    <a:pt x="1208" y="1335"/>
                    <a:pt x="1855" y="1335"/>
                  </a:cubicBezTo>
                  <a:cubicBezTo>
                    <a:pt x="2079" y="1335"/>
                    <a:pt x="2236" y="1248"/>
                    <a:pt x="2230" y="1033"/>
                  </a:cubicBezTo>
                  <a:cubicBezTo>
                    <a:pt x="2219" y="729"/>
                    <a:pt x="1858" y="424"/>
                    <a:pt x="1643" y="243"/>
                  </a:cubicBezTo>
                  <a:cubicBezTo>
                    <a:pt x="1480" y="109"/>
                    <a:pt x="1197" y="1"/>
                    <a:pt x="939"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50" name="Google Shape;650;p2"/>
            <p:cNvSpPr/>
            <p:nvPr/>
          </p:nvSpPr>
          <p:spPr>
            <a:xfrm>
              <a:off x="5736625" y="3413625"/>
              <a:ext cx="15375" cy="12850"/>
            </a:xfrm>
            <a:custGeom>
              <a:avLst/>
              <a:gdLst/>
              <a:ahLst/>
              <a:cxnLst/>
              <a:rect l="l" t="t" r="r" b="b"/>
              <a:pathLst>
                <a:path w="615" h="514" extrusionOk="0">
                  <a:moveTo>
                    <a:pt x="339" y="0"/>
                  </a:moveTo>
                  <a:cubicBezTo>
                    <a:pt x="331" y="0"/>
                    <a:pt x="324" y="1"/>
                    <a:pt x="316" y="1"/>
                  </a:cubicBezTo>
                  <a:cubicBezTo>
                    <a:pt x="91" y="12"/>
                    <a:pt x="1" y="306"/>
                    <a:pt x="170" y="453"/>
                  </a:cubicBezTo>
                  <a:cubicBezTo>
                    <a:pt x="222" y="495"/>
                    <a:pt x="281" y="514"/>
                    <a:pt x="339" y="514"/>
                  </a:cubicBezTo>
                  <a:cubicBezTo>
                    <a:pt x="482" y="514"/>
                    <a:pt x="615" y="399"/>
                    <a:pt x="599" y="238"/>
                  </a:cubicBezTo>
                  <a:cubicBezTo>
                    <a:pt x="588" y="99"/>
                    <a:pt x="475" y="0"/>
                    <a:pt x="339"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51" name="Google Shape;651;p2"/>
            <p:cNvSpPr/>
            <p:nvPr/>
          </p:nvSpPr>
          <p:spPr>
            <a:xfrm>
              <a:off x="5742100" y="3462450"/>
              <a:ext cx="13750" cy="12975"/>
            </a:xfrm>
            <a:custGeom>
              <a:avLst/>
              <a:gdLst/>
              <a:ahLst/>
              <a:cxnLst/>
              <a:rect l="l" t="t" r="r" b="b"/>
              <a:pathLst>
                <a:path w="550" h="519" extrusionOk="0">
                  <a:moveTo>
                    <a:pt x="275" y="1"/>
                  </a:moveTo>
                  <a:cubicBezTo>
                    <a:pt x="137" y="1"/>
                    <a:pt x="1" y="98"/>
                    <a:pt x="18" y="282"/>
                  </a:cubicBezTo>
                  <a:cubicBezTo>
                    <a:pt x="29" y="442"/>
                    <a:pt x="150" y="519"/>
                    <a:pt x="273" y="519"/>
                  </a:cubicBezTo>
                  <a:cubicBezTo>
                    <a:pt x="410" y="519"/>
                    <a:pt x="549" y="422"/>
                    <a:pt x="538" y="237"/>
                  </a:cubicBezTo>
                  <a:cubicBezTo>
                    <a:pt x="522" y="78"/>
                    <a:pt x="398" y="1"/>
                    <a:pt x="275"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52" name="Google Shape;652;p2"/>
            <p:cNvSpPr/>
            <p:nvPr/>
          </p:nvSpPr>
          <p:spPr>
            <a:xfrm>
              <a:off x="5762850" y="3436200"/>
              <a:ext cx="15475" cy="12850"/>
            </a:xfrm>
            <a:custGeom>
              <a:avLst/>
              <a:gdLst/>
              <a:ahLst/>
              <a:cxnLst/>
              <a:rect l="l" t="t" r="r" b="b"/>
              <a:pathLst>
                <a:path w="619" h="514" extrusionOk="0">
                  <a:moveTo>
                    <a:pt x="349" y="0"/>
                  </a:moveTo>
                  <a:cubicBezTo>
                    <a:pt x="342" y="0"/>
                    <a:pt x="335" y="0"/>
                    <a:pt x="328" y="1"/>
                  </a:cubicBezTo>
                  <a:cubicBezTo>
                    <a:pt x="91" y="24"/>
                    <a:pt x="1" y="306"/>
                    <a:pt x="181" y="452"/>
                  </a:cubicBezTo>
                  <a:cubicBezTo>
                    <a:pt x="230" y="495"/>
                    <a:pt x="288" y="513"/>
                    <a:pt x="344" y="513"/>
                  </a:cubicBezTo>
                  <a:cubicBezTo>
                    <a:pt x="483" y="513"/>
                    <a:pt x="618" y="399"/>
                    <a:pt x="610" y="238"/>
                  </a:cubicBezTo>
                  <a:cubicBezTo>
                    <a:pt x="589" y="99"/>
                    <a:pt x="476" y="0"/>
                    <a:pt x="349"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53" name="Google Shape;653;p2"/>
            <p:cNvSpPr/>
            <p:nvPr/>
          </p:nvSpPr>
          <p:spPr>
            <a:xfrm>
              <a:off x="5780325" y="3533250"/>
              <a:ext cx="13600" cy="12850"/>
            </a:xfrm>
            <a:custGeom>
              <a:avLst/>
              <a:gdLst/>
              <a:ahLst/>
              <a:cxnLst/>
              <a:rect l="l" t="t" r="r" b="b"/>
              <a:pathLst>
                <a:path w="544" h="514" extrusionOk="0">
                  <a:moveTo>
                    <a:pt x="275" y="0"/>
                  </a:moveTo>
                  <a:cubicBezTo>
                    <a:pt x="138" y="0"/>
                    <a:pt x="1" y="94"/>
                    <a:pt x="13" y="272"/>
                  </a:cubicBezTo>
                  <a:cubicBezTo>
                    <a:pt x="29" y="436"/>
                    <a:pt x="150" y="514"/>
                    <a:pt x="271" y="514"/>
                  </a:cubicBezTo>
                  <a:cubicBezTo>
                    <a:pt x="408" y="514"/>
                    <a:pt x="544" y="417"/>
                    <a:pt x="532" y="238"/>
                  </a:cubicBezTo>
                  <a:cubicBezTo>
                    <a:pt x="521" y="77"/>
                    <a:pt x="398" y="0"/>
                    <a:pt x="275"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54" name="Google Shape;654;p2"/>
            <p:cNvSpPr/>
            <p:nvPr/>
          </p:nvSpPr>
          <p:spPr>
            <a:xfrm>
              <a:off x="5943400" y="3545075"/>
              <a:ext cx="15475" cy="13150"/>
            </a:xfrm>
            <a:custGeom>
              <a:avLst/>
              <a:gdLst/>
              <a:ahLst/>
              <a:cxnLst/>
              <a:rect l="l" t="t" r="r" b="b"/>
              <a:pathLst>
                <a:path w="619" h="526" extrusionOk="0">
                  <a:moveTo>
                    <a:pt x="347" y="1"/>
                  </a:moveTo>
                  <a:cubicBezTo>
                    <a:pt x="341" y="1"/>
                    <a:pt x="334" y="1"/>
                    <a:pt x="328" y="2"/>
                  </a:cubicBezTo>
                  <a:cubicBezTo>
                    <a:pt x="91" y="24"/>
                    <a:pt x="1" y="318"/>
                    <a:pt x="181" y="464"/>
                  </a:cubicBezTo>
                  <a:cubicBezTo>
                    <a:pt x="233" y="506"/>
                    <a:pt x="291" y="525"/>
                    <a:pt x="348" y="525"/>
                  </a:cubicBezTo>
                  <a:cubicBezTo>
                    <a:pt x="488" y="525"/>
                    <a:pt x="618" y="408"/>
                    <a:pt x="610" y="239"/>
                  </a:cubicBezTo>
                  <a:cubicBezTo>
                    <a:pt x="599" y="109"/>
                    <a:pt x="476" y="1"/>
                    <a:pt x="347"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55" name="Google Shape;655;p2"/>
            <p:cNvSpPr/>
            <p:nvPr/>
          </p:nvSpPr>
          <p:spPr>
            <a:xfrm>
              <a:off x="6113700" y="3630550"/>
              <a:ext cx="15925" cy="13050"/>
            </a:xfrm>
            <a:custGeom>
              <a:avLst/>
              <a:gdLst/>
              <a:ahLst/>
              <a:cxnLst/>
              <a:rect l="l" t="t" r="r" b="b"/>
              <a:pathLst>
                <a:path w="637" h="522" extrusionOk="0">
                  <a:moveTo>
                    <a:pt x="364" y="1"/>
                  </a:moveTo>
                  <a:cubicBezTo>
                    <a:pt x="357" y="1"/>
                    <a:pt x="350" y="1"/>
                    <a:pt x="343" y="2"/>
                  </a:cubicBezTo>
                  <a:cubicBezTo>
                    <a:pt x="1" y="24"/>
                    <a:pt x="37" y="522"/>
                    <a:pt x="356" y="522"/>
                  </a:cubicBezTo>
                  <a:cubicBezTo>
                    <a:pt x="363" y="522"/>
                    <a:pt x="370" y="521"/>
                    <a:pt x="377" y="521"/>
                  </a:cubicBezTo>
                  <a:cubicBezTo>
                    <a:pt x="524" y="510"/>
                    <a:pt x="636" y="374"/>
                    <a:pt x="614" y="239"/>
                  </a:cubicBezTo>
                  <a:cubicBezTo>
                    <a:pt x="603" y="99"/>
                    <a:pt x="491" y="1"/>
                    <a:pt x="364"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56" name="Google Shape;656;p2"/>
            <p:cNvSpPr/>
            <p:nvPr/>
          </p:nvSpPr>
          <p:spPr>
            <a:xfrm>
              <a:off x="6136075" y="3595850"/>
              <a:ext cx="15400" cy="13150"/>
            </a:xfrm>
            <a:custGeom>
              <a:avLst/>
              <a:gdLst/>
              <a:ahLst/>
              <a:cxnLst/>
              <a:rect l="l" t="t" r="r" b="b"/>
              <a:pathLst>
                <a:path w="616" h="526" extrusionOk="0">
                  <a:moveTo>
                    <a:pt x="339" y="1"/>
                  </a:moveTo>
                  <a:cubicBezTo>
                    <a:pt x="332" y="1"/>
                    <a:pt x="324" y="1"/>
                    <a:pt x="317" y="2"/>
                  </a:cubicBezTo>
                  <a:cubicBezTo>
                    <a:pt x="91" y="24"/>
                    <a:pt x="1" y="318"/>
                    <a:pt x="170" y="464"/>
                  </a:cubicBezTo>
                  <a:cubicBezTo>
                    <a:pt x="222" y="506"/>
                    <a:pt x="281" y="525"/>
                    <a:pt x="338" y="525"/>
                  </a:cubicBezTo>
                  <a:cubicBezTo>
                    <a:pt x="482" y="525"/>
                    <a:pt x="615" y="408"/>
                    <a:pt x="599" y="239"/>
                  </a:cubicBezTo>
                  <a:cubicBezTo>
                    <a:pt x="588" y="99"/>
                    <a:pt x="476" y="1"/>
                    <a:pt x="339"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57" name="Google Shape;657;p2"/>
            <p:cNvSpPr/>
            <p:nvPr/>
          </p:nvSpPr>
          <p:spPr>
            <a:xfrm>
              <a:off x="5784875" y="3213075"/>
              <a:ext cx="399750" cy="197775"/>
            </a:xfrm>
            <a:custGeom>
              <a:avLst/>
              <a:gdLst/>
              <a:ahLst/>
              <a:cxnLst/>
              <a:rect l="l" t="t" r="r" b="b"/>
              <a:pathLst>
                <a:path w="15990" h="7911" extrusionOk="0">
                  <a:moveTo>
                    <a:pt x="7709" y="1"/>
                  </a:moveTo>
                  <a:cubicBezTo>
                    <a:pt x="7195" y="1"/>
                    <a:pt x="6680" y="51"/>
                    <a:pt x="6173" y="158"/>
                  </a:cubicBezTo>
                  <a:cubicBezTo>
                    <a:pt x="5281" y="339"/>
                    <a:pt x="4615" y="1050"/>
                    <a:pt x="3690" y="1208"/>
                  </a:cubicBezTo>
                  <a:cubicBezTo>
                    <a:pt x="2505" y="1411"/>
                    <a:pt x="1490" y="1162"/>
                    <a:pt x="688" y="2189"/>
                  </a:cubicBezTo>
                  <a:cubicBezTo>
                    <a:pt x="643" y="2268"/>
                    <a:pt x="587" y="2336"/>
                    <a:pt x="542" y="2404"/>
                  </a:cubicBezTo>
                  <a:cubicBezTo>
                    <a:pt x="0" y="3273"/>
                    <a:pt x="90" y="4288"/>
                    <a:pt x="587" y="5202"/>
                  </a:cubicBezTo>
                  <a:cubicBezTo>
                    <a:pt x="1208" y="6353"/>
                    <a:pt x="2223" y="7256"/>
                    <a:pt x="3352" y="7910"/>
                  </a:cubicBezTo>
                  <a:cubicBezTo>
                    <a:pt x="3306" y="7798"/>
                    <a:pt x="3261" y="7696"/>
                    <a:pt x="3216" y="7594"/>
                  </a:cubicBezTo>
                  <a:cubicBezTo>
                    <a:pt x="2099" y="5328"/>
                    <a:pt x="3600" y="4206"/>
                    <a:pt x="5504" y="4206"/>
                  </a:cubicBezTo>
                  <a:cubicBezTo>
                    <a:pt x="6255" y="4206"/>
                    <a:pt x="7068" y="4380"/>
                    <a:pt x="7809" y="4728"/>
                  </a:cubicBezTo>
                  <a:cubicBezTo>
                    <a:pt x="8751" y="5199"/>
                    <a:pt x="10213" y="6395"/>
                    <a:pt x="11465" y="6395"/>
                  </a:cubicBezTo>
                  <a:cubicBezTo>
                    <a:pt x="11712" y="6395"/>
                    <a:pt x="11951" y="6348"/>
                    <a:pt x="12176" y="6240"/>
                  </a:cubicBezTo>
                  <a:cubicBezTo>
                    <a:pt x="13225" y="5721"/>
                    <a:pt x="13236" y="4412"/>
                    <a:pt x="14399" y="3882"/>
                  </a:cubicBezTo>
                  <a:cubicBezTo>
                    <a:pt x="14818" y="3691"/>
                    <a:pt x="15277" y="3589"/>
                    <a:pt x="15736" y="3589"/>
                  </a:cubicBezTo>
                  <a:cubicBezTo>
                    <a:pt x="15821" y="3589"/>
                    <a:pt x="15905" y="3593"/>
                    <a:pt x="15990" y="3600"/>
                  </a:cubicBezTo>
                  <a:cubicBezTo>
                    <a:pt x="15651" y="2979"/>
                    <a:pt x="14963" y="2517"/>
                    <a:pt x="14342" y="2189"/>
                  </a:cubicBezTo>
                  <a:cubicBezTo>
                    <a:pt x="13394" y="1670"/>
                    <a:pt x="12266" y="1219"/>
                    <a:pt x="11262" y="779"/>
                  </a:cubicBezTo>
                  <a:cubicBezTo>
                    <a:pt x="10150" y="286"/>
                    <a:pt x="8931" y="1"/>
                    <a:pt x="7709" y="1"/>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58" name="Google Shape;658;p2"/>
            <p:cNvSpPr/>
            <p:nvPr/>
          </p:nvSpPr>
          <p:spPr>
            <a:xfrm>
              <a:off x="4117350" y="3379275"/>
              <a:ext cx="446025" cy="172400"/>
            </a:xfrm>
            <a:custGeom>
              <a:avLst/>
              <a:gdLst/>
              <a:ahLst/>
              <a:cxnLst/>
              <a:rect l="l" t="t" r="r" b="b"/>
              <a:pathLst>
                <a:path w="17841" h="6896" extrusionOk="0">
                  <a:moveTo>
                    <a:pt x="10233" y="0"/>
                  </a:moveTo>
                  <a:cubicBezTo>
                    <a:pt x="6343" y="0"/>
                    <a:pt x="2283" y="1270"/>
                    <a:pt x="0" y="4399"/>
                  </a:cubicBezTo>
                  <a:cubicBezTo>
                    <a:pt x="2373" y="6101"/>
                    <a:pt x="4940" y="6896"/>
                    <a:pt x="7468" y="6896"/>
                  </a:cubicBezTo>
                  <a:cubicBezTo>
                    <a:pt x="11277" y="6896"/>
                    <a:pt x="14999" y="5093"/>
                    <a:pt x="17840" y="1872"/>
                  </a:cubicBezTo>
                  <a:cubicBezTo>
                    <a:pt x="15937" y="706"/>
                    <a:pt x="13133" y="0"/>
                    <a:pt x="10233" y="0"/>
                  </a:cubicBezTo>
                  <a:close/>
                </a:path>
              </a:pathLst>
            </a:custGeom>
            <a:solidFill>
              <a:srgbClr val="8EC7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59" name="Google Shape;659;p2"/>
            <p:cNvSpPr/>
            <p:nvPr/>
          </p:nvSpPr>
          <p:spPr>
            <a:xfrm>
              <a:off x="4030725" y="3411675"/>
              <a:ext cx="519675" cy="122175"/>
            </a:xfrm>
            <a:custGeom>
              <a:avLst/>
              <a:gdLst/>
              <a:ahLst/>
              <a:cxnLst/>
              <a:rect l="l" t="t" r="r" b="b"/>
              <a:pathLst>
                <a:path w="20787" h="4887" extrusionOk="0">
                  <a:moveTo>
                    <a:pt x="17198" y="0"/>
                  </a:moveTo>
                  <a:cubicBezTo>
                    <a:pt x="16747" y="440"/>
                    <a:pt x="16329" y="914"/>
                    <a:pt x="15945" y="1399"/>
                  </a:cubicBezTo>
                  <a:lnTo>
                    <a:pt x="14253" y="1659"/>
                  </a:lnTo>
                  <a:cubicBezTo>
                    <a:pt x="14038" y="1704"/>
                    <a:pt x="13824" y="1738"/>
                    <a:pt x="13610" y="1761"/>
                  </a:cubicBezTo>
                  <a:lnTo>
                    <a:pt x="13531" y="1682"/>
                  </a:lnTo>
                  <a:cubicBezTo>
                    <a:pt x="14027" y="1162"/>
                    <a:pt x="14479" y="610"/>
                    <a:pt x="14907" y="34"/>
                  </a:cubicBezTo>
                  <a:lnTo>
                    <a:pt x="14907" y="34"/>
                  </a:lnTo>
                  <a:cubicBezTo>
                    <a:pt x="14321" y="519"/>
                    <a:pt x="13768" y="1038"/>
                    <a:pt x="13249" y="1580"/>
                  </a:cubicBezTo>
                  <a:cubicBezTo>
                    <a:pt x="13203" y="1636"/>
                    <a:pt x="13203" y="1704"/>
                    <a:pt x="13249" y="1761"/>
                  </a:cubicBezTo>
                  <a:lnTo>
                    <a:pt x="13294" y="1817"/>
                  </a:lnTo>
                  <a:cubicBezTo>
                    <a:pt x="12989" y="1862"/>
                    <a:pt x="12684" y="1907"/>
                    <a:pt x="12380" y="1941"/>
                  </a:cubicBezTo>
                  <a:lnTo>
                    <a:pt x="11251" y="2099"/>
                  </a:lnTo>
                  <a:cubicBezTo>
                    <a:pt x="11353" y="1975"/>
                    <a:pt x="11443" y="1862"/>
                    <a:pt x="11545" y="1738"/>
                  </a:cubicBezTo>
                  <a:cubicBezTo>
                    <a:pt x="11691" y="1580"/>
                    <a:pt x="11838" y="1411"/>
                    <a:pt x="11973" y="1230"/>
                  </a:cubicBezTo>
                  <a:cubicBezTo>
                    <a:pt x="12109" y="1061"/>
                    <a:pt x="12244" y="880"/>
                    <a:pt x="12357" y="689"/>
                  </a:cubicBezTo>
                  <a:cubicBezTo>
                    <a:pt x="12414" y="587"/>
                    <a:pt x="12470" y="485"/>
                    <a:pt x="12515" y="384"/>
                  </a:cubicBezTo>
                  <a:cubicBezTo>
                    <a:pt x="12572" y="282"/>
                    <a:pt x="12594" y="181"/>
                    <a:pt x="12628" y="68"/>
                  </a:cubicBezTo>
                  <a:lnTo>
                    <a:pt x="12628" y="68"/>
                  </a:lnTo>
                  <a:lnTo>
                    <a:pt x="12459" y="350"/>
                  </a:lnTo>
                  <a:cubicBezTo>
                    <a:pt x="12391" y="440"/>
                    <a:pt x="12323" y="531"/>
                    <a:pt x="12256" y="610"/>
                  </a:cubicBezTo>
                  <a:cubicBezTo>
                    <a:pt x="12188" y="700"/>
                    <a:pt x="12120" y="779"/>
                    <a:pt x="12041" y="858"/>
                  </a:cubicBezTo>
                  <a:lnTo>
                    <a:pt x="11815" y="1095"/>
                  </a:lnTo>
                  <a:cubicBezTo>
                    <a:pt x="11669" y="1253"/>
                    <a:pt x="11511" y="1411"/>
                    <a:pt x="11353" y="1569"/>
                  </a:cubicBezTo>
                  <a:cubicBezTo>
                    <a:pt x="11195" y="1727"/>
                    <a:pt x="11048" y="1896"/>
                    <a:pt x="10913" y="2077"/>
                  </a:cubicBezTo>
                  <a:cubicBezTo>
                    <a:pt x="10901" y="2099"/>
                    <a:pt x="10890" y="2122"/>
                    <a:pt x="10890" y="2144"/>
                  </a:cubicBezTo>
                  <a:lnTo>
                    <a:pt x="10439" y="2201"/>
                  </a:lnTo>
                  <a:lnTo>
                    <a:pt x="9378" y="2347"/>
                  </a:lnTo>
                  <a:cubicBezTo>
                    <a:pt x="9762" y="1772"/>
                    <a:pt x="10123" y="1185"/>
                    <a:pt x="10450" y="576"/>
                  </a:cubicBezTo>
                  <a:lnTo>
                    <a:pt x="10450" y="576"/>
                  </a:lnTo>
                  <a:cubicBezTo>
                    <a:pt x="9942" y="1151"/>
                    <a:pt x="9457" y="1761"/>
                    <a:pt x="9017" y="2392"/>
                  </a:cubicBezTo>
                  <a:cubicBezTo>
                    <a:pt x="8193" y="2494"/>
                    <a:pt x="7381" y="2607"/>
                    <a:pt x="6602" y="2686"/>
                  </a:cubicBezTo>
                  <a:lnTo>
                    <a:pt x="6580" y="2686"/>
                  </a:lnTo>
                  <a:cubicBezTo>
                    <a:pt x="6839" y="2449"/>
                    <a:pt x="7110" y="2212"/>
                    <a:pt x="7358" y="1975"/>
                  </a:cubicBezTo>
                  <a:cubicBezTo>
                    <a:pt x="7640" y="1659"/>
                    <a:pt x="7922" y="1332"/>
                    <a:pt x="8193" y="982"/>
                  </a:cubicBezTo>
                  <a:lnTo>
                    <a:pt x="8193" y="982"/>
                  </a:lnTo>
                  <a:cubicBezTo>
                    <a:pt x="7855" y="1253"/>
                    <a:pt x="7527" y="1524"/>
                    <a:pt x="7212" y="1817"/>
                  </a:cubicBezTo>
                  <a:cubicBezTo>
                    <a:pt x="6873" y="2077"/>
                    <a:pt x="6546" y="2347"/>
                    <a:pt x="6230" y="2629"/>
                  </a:cubicBezTo>
                  <a:cubicBezTo>
                    <a:pt x="6207" y="2652"/>
                    <a:pt x="6185" y="2686"/>
                    <a:pt x="6185" y="2731"/>
                  </a:cubicBezTo>
                  <a:lnTo>
                    <a:pt x="3262" y="3081"/>
                  </a:lnTo>
                  <a:cubicBezTo>
                    <a:pt x="1310" y="3329"/>
                    <a:pt x="1" y="3510"/>
                    <a:pt x="1" y="3510"/>
                  </a:cubicBezTo>
                  <a:cubicBezTo>
                    <a:pt x="1" y="3510"/>
                    <a:pt x="1321" y="3419"/>
                    <a:pt x="3285" y="3239"/>
                  </a:cubicBezTo>
                  <a:cubicBezTo>
                    <a:pt x="4187" y="3160"/>
                    <a:pt x="5225" y="3070"/>
                    <a:pt x="6343" y="2957"/>
                  </a:cubicBezTo>
                  <a:cubicBezTo>
                    <a:pt x="6647" y="3273"/>
                    <a:pt x="6952" y="3600"/>
                    <a:pt x="7257" y="3916"/>
                  </a:cubicBezTo>
                  <a:cubicBezTo>
                    <a:pt x="7437" y="4085"/>
                    <a:pt x="7629" y="4266"/>
                    <a:pt x="7810" y="4435"/>
                  </a:cubicBezTo>
                  <a:cubicBezTo>
                    <a:pt x="8013" y="4582"/>
                    <a:pt x="8216" y="4740"/>
                    <a:pt x="8419" y="4886"/>
                  </a:cubicBezTo>
                  <a:cubicBezTo>
                    <a:pt x="8261" y="4683"/>
                    <a:pt x="8080" y="4514"/>
                    <a:pt x="7922" y="4322"/>
                  </a:cubicBezTo>
                  <a:cubicBezTo>
                    <a:pt x="7753" y="4142"/>
                    <a:pt x="7595" y="3950"/>
                    <a:pt x="7426" y="3758"/>
                  </a:cubicBezTo>
                  <a:cubicBezTo>
                    <a:pt x="7189" y="3476"/>
                    <a:pt x="6941" y="3194"/>
                    <a:pt x="6681" y="2912"/>
                  </a:cubicBezTo>
                  <a:cubicBezTo>
                    <a:pt x="7381" y="2844"/>
                    <a:pt x="8114" y="2754"/>
                    <a:pt x="8848" y="2663"/>
                  </a:cubicBezTo>
                  <a:cubicBezTo>
                    <a:pt x="8848" y="2708"/>
                    <a:pt x="8859" y="2742"/>
                    <a:pt x="8893" y="2765"/>
                  </a:cubicBezTo>
                  <a:lnTo>
                    <a:pt x="9423" y="3250"/>
                  </a:lnTo>
                  <a:cubicBezTo>
                    <a:pt x="9604" y="3397"/>
                    <a:pt x="9796" y="3543"/>
                    <a:pt x="9987" y="3679"/>
                  </a:cubicBezTo>
                  <a:cubicBezTo>
                    <a:pt x="10168" y="3803"/>
                    <a:pt x="10360" y="3961"/>
                    <a:pt x="10552" y="4085"/>
                  </a:cubicBezTo>
                  <a:cubicBezTo>
                    <a:pt x="10732" y="4209"/>
                    <a:pt x="10924" y="4367"/>
                    <a:pt x="11116" y="4514"/>
                  </a:cubicBezTo>
                  <a:cubicBezTo>
                    <a:pt x="10958" y="4322"/>
                    <a:pt x="10800" y="4153"/>
                    <a:pt x="10642" y="3984"/>
                  </a:cubicBezTo>
                  <a:cubicBezTo>
                    <a:pt x="10484" y="3803"/>
                    <a:pt x="10292" y="3656"/>
                    <a:pt x="10112" y="3498"/>
                  </a:cubicBezTo>
                  <a:cubicBezTo>
                    <a:pt x="9931" y="3340"/>
                    <a:pt x="9762" y="3194"/>
                    <a:pt x="9581" y="3036"/>
                  </a:cubicBezTo>
                  <a:cubicBezTo>
                    <a:pt x="9446" y="2912"/>
                    <a:pt x="9299" y="2776"/>
                    <a:pt x="9164" y="2641"/>
                  </a:cubicBezTo>
                  <a:cubicBezTo>
                    <a:pt x="9164" y="2629"/>
                    <a:pt x="9175" y="2629"/>
                    <a:pt x="9175" y="2618"/>
                  </a:cubicBezTo>
                  <a:lnTo>
                    <a:pt x="10473" y="2460"/>
                  </a:lnTo>
                  <a:lnTo>
                    <a:pt x="11071" y="2381"/>
                  </a:lnTo>
                  <a:lnTo>
                    <a:pt x="11500" y="2787"/>
                  </a:lnTo>
                  <a:cubicBezTo>
                    <a:pt x="11703" y="2957"/>
                    <a:pt x="11928" y="3115"/>
                    <a:pt x="12131" y="3284"/>
                  </a:cubicBezTo>
                  <a:cubicBezTo>
                    <a:pt x="12560" y="3577"/>
                    <a:pt x="12989" y="3893"/>
                    <a:pt x="13429" y="4175"/>
                  </a:cubicBezTo>
                  <a:cubicBezTo>
                    <a:pt x="13249" y="3984"/>
                    <a:pt x="13057" y="3803"/>
                    <a:pt x="12865" y="3622"/>
                  </a:cubicBezTo>
                  <a:lnTo>
                    <a:pt x="12278" y="3103"/>
                  </a:lnTo>
                  <a:cubicBezTo>
                    <a:pt x="12075" y="2923"/>
                    <a:pt x="11883" y="2754"/>
                    <a:pt x="11680" y="2584"/>
                  </a:cubicBezTo>
                  <a:lnTo>
                    <a:pt x="11409" y="2325"/>
                  </a:lnTo>
                  <a:lnTo>
                    <a:pt x="12414" y="2189"/>
                  </a:lnTo>
                  <a:cubicBezTo>
                    <a:pt x="12775" y="2133"/>
                    <a:pt x="13136" y="2088"/>
                    <a:pt x="13486" y="2020"/>
                  </a:cubicBezTo>
                  <a:cubicBezTo>
                    <a:pt x="13553" y="2110"/>
                    <a:pt x="13621" y="2189"/>
                    <a:pt x="13689" y="2268"/>
                  </a:cubicBezTo>
                  <a:cubicBezTo>
                    <a:pt x="13858" y="2438"/>
                    <a:pt x="14016" y="2596"/>
                    <a:pt x="14185" y="2754"/>
                  </a:cubicBezTo>
                  <a:cubicBezTo>
                    <a:pt x="14354" y="2900"/>
                    <a:pt x="14558" y="3036"/>
                    <a:pt x="14738" y="3171"/>
                  </a:cubicBezTo>
                  <a:cubicBezTo>
                    <a:pt x="14941" y="3284"/>
                    <a:pt x="15133" y="3397"/>
                    <a:pt x="15336" y="3498"/>
                  </a:cubicBezTo>
                  <a:cubicBezTo>
                    <a:pt x="15167" y="3340"/>
                    <a:pt x="14998" y="3205"/>
                    <a:pt x="14828" y="3058"/>
                  </a:cubicBezTo>
                  <a:cubicBezTo>
                    <a:pt x="14659" y="2912"/>
                    <a:pt x="14512" y="2742"/>
                    <a:pt x="14343" y="2584"/>
                  </a:cubicBezTo>
                  <a:cubicBezTo>
                    <a:pt x="14185" y="2438"/>
                    <a:pt x="14050" y="2257"/>
                    <a:pt x="13892" y="2099"/>
                  </a:cubicBezTo>
                  <a:lnTo>
                    <a:pt x="13790" y="1986"/>
                  </a:lnTo>
                  <a:cubicBezTo>
                    <a:pt x="13959" y="1952"/>
                    <a:pt x="14129" y="1930"/>
                    <a:pt x="14298" y="1896"/>
                  </a:cubicBezTo>
                  <a:cubicBezTo>
                    <a:pt x="14794" y="1828"/>
                    <a:pt x="15280" y="1738"/>
                    <a:pt x="15754" y="1659"/>
                  </a:cubicBezTo>
                  <a:lnTo>
                    <a:pt x="15754" y="1659"/>
                  </a:lnTo>
                  <a:cubicBezTo>
                    <a:pt x="15742" y="1670"/>
                    <a:pt x="15742" y="1670"/>
                    <a:pt x="15731" y="1682"/>
                  </a:cubicBezTo>
                  <a:lnTo>
                    <a:pt x="15720" y="1693"/>
                  </a:lnTo>
                  <a:cubicBezTo>
                    <a:pt x="15686" y="1761"/>
                    <a:pt x="15709" y="1840"/>
                    <a:pt x="15776" y="1873"/>
                  </a:cubicBezTo>
                  <a:lnTo>
                    <a:pt x="15799" y="1885"/>
                  </a:lnTo>
                  <a:cubicBezTo>
                    <a:pt x="16103" y="2054"/>
                    <a:pt x="16419" y="2212"/>
                    <a:pt x="16747" y="2370"/>
                  </a:cubicBezTo>
                  <a:cubicBezTo>
                    <a:pt x="17051" y="2550"/>
                    <a:pt x="17367" y="2731"/>
                    <a:pt x="17695" y="2889"/>
                  </a:cubicBezTo>
                  <a:cubicBezTo>
                    <a:pt x="17424" y="2641"/>
                    <a:pt x="17142" y="2404"/>
                    <a:pt x="16860" y="2178"/>
                  </a:cubicBezTo>
                  <a:cubicBezTo>
                    <a:pt x="16600" y="2009"/>
                    <a:pt x="16329" y="1862"/>
                    <a:pt x="16058" y="1704"/>
                  </a:cubicBezTo>
                  <a:cubicBezTo>
                    <a:pt x="16092" y="1659"/>
                    <a:pt x="16126" y="1614"/>
                    <a:pt x="16160" y="1569"/>
                  </a:cubicBezTo>
                  <a:lnTo>
                    <a:pt x="17604" y="1264"/>
                  </a:lnTo>
                  <a:cubicBezTo>
                    <a:pt x="18089" y="1162"/>
                    <a:pt x="18541" y="1072"/>
                    <a:pt x="18925" y="959"/>
                  </a:cubicBezTo>
                  <a:cubicBezTo>
                    <a:pt x="19308" y="847"/>
                    <a:pt x="19647" y="756"/>
                    <a:pt x="19918" y="677"/>
                  </a:cubicBezTo>
                  <a:lnTo>
                    <a:pt x="20786" y="429"/>
                  </a:lnTo>
                  <a:lnTo>
                    <a:pt x="19906" y="621"/>
                  </a:lnTo>
                  <a:lnTo>
                    <a:pt x="18891" y="847"/>
                  </a:lnTo>
                  <a:cubicBezTo>
                    <a:pt x="18507" y="948"/>
                    <a:pt x="18056" y="1016"/>
                    <a:pt x="17570" y="1106"/>
                  </a:cubicBezTo>
                  <a:lnTo>
                    <a:pt x="16329" y="1332"/>
                  </a:lnTo>
                  <a:cubicBezTo>
                    <a:pt x="16645" y="903"/>
                    <a:pt x="16938" y="463"/>
                    <a:pt x="17198" y="0"/>
                  </a:cubicBezTo>
                  <a:close/>
                </a:path>
              </a:pathLst>
            </a:custGeom>
            <a:solidFill>
              <a:srgbClr val="7CAB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60" name="Google Shape;660;p2"/>
            <p:cNvSpPr/>
            <p:nvPr/>
          </p:nvSpPr>
          <p:spPr>
            <a:xfrm>
              <a:off x="4150625" y="3160600"/>
              <a:ext cx="255325" cy="336850"/>
            </a:xfrm>
            <a:custGeom>
              <a:avLst/>
              <a:gdLst/>
              <a:ahLst/>
              <a:cxnLst/>
              <a:rect l="l" t="t" r="r" b="b"/>
              <a:pathLst>
                <a:path w="10213" h="13474" extrusionOk="0">
                  <a:moveTo>
                    <a:pt x="9920" y="0"/>
                  </a:moveTo>
                  <a:lnTo>
                    <a:pt x="9446" y="418"/>
                  </a:lnTo>
                  <a:cubicBezTo>
                    <a:pt x="7381" y="2099"/>
                    <a:pt x="4187" y="2415"/>
                    <a:pt x="2438" y="4322"/>
                  </a:cubicBezTo>
                  <a:cubicBezTo>
                    <a:pt x="1" y="6793"/>
                    <a:pt x="554" y="10449"/>
                    <a:pt x="1163" y="13474"/>
                  </a:cubicBezTo>
                  <a:cubicBezTo>
                    <a:pt x="4029" y="12548"/>
                    <a:pt x="7234" y="12627"/>
                    <a:pt x="8712" y="9479"/>
                  </a:cubicBezTo>
                  <a:cubicBezTo>
                    <a:pt x="10213" y="6714"/>
                    <a:pt x="9039" y="3397"/>
                    <a:pt x="9829" y="407"/>
                  </a:cubicBezTo>
                  <a:lnTo>
                    <a:pt x="9920" y="0"/>
                  </a:lnTo>
                  <a:close/>
                </a:path>
              </a:pathLst>
            </a:custGeom>
            <a:solidFill>
              <a:srgbClr val="60A73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61" name="Google Shape;661;p2"/>
            <p:cNvSpPr/>
            <p:nvPr/>
          </p:nvSpPr>
          <p:spPr>
            <a:xfrm>
              <a:off x="4181650" y="3222650"/>
              <a:ext cx="175225" cy="268875"/>
            </a:xfrm>
            <a:custGeom>
              <a:avLst/>
              <a:gdLst/>
              <a:ahLst/>
              <a:cxnLst/>
              <a:rect l="l" t="t" r="r" b="b"/>
              <a:pathLst>
                <a:path w="7009" h="10755" extrusionOk="0">
                  <a:moveTo>
                    <a:pt x="6535" y="1"/>
                  </a:moveTo>
                  <a:lnTo>
                    <a:pt x="6219" y="441"/>
                  </a:lnTo>
                  <a:cubicBezTo>
                    <a:pt x="6027" y="723"/>
                    <a:pt x="5733" y="1118"/>
                    <a:pt x="5406" y="1614"/>
                  </a:cubicBezTo>
                  <a:cubicBezTo>
                    <a:pt x="5079" y="2100"/>
                    <a:pt x="4684" y="2664"/>
                    <a:pt x="4289" y="3285"/>
                  </a:cubicBezTo>
                  <a:cubicBezTo>
                    <a:pt x="4120" y="3544"/>
                    <a:pt x="3950" y="3804"/>
                    <a:pt x="3781" y="4063"/>
                  </a:cubicBezTo>
                  <a:lnTo>
                    <a:pt x="3747" y="3781"/>
                  </a:lnTo>
                  <a:lnTo>
                    <a:pt x="3713" y="3409"/>
                  </a:lnTo>
                  <a:cubicBezTo>
                    <a:pt x="3702" y="3285"/>
                    <a:pt x="3680" y="3160"/>
                    <a:pt x="3680" y="3036"/>
                  </a:cubicBezTo>
                  <a:lnTo>
                    <a:pt x="3646" y="2675"/>
                  </a:lnTo>
                  <a:cubicBezTo>
                    <a:pt x="3646" y="2551"/>
                    <a:pt x="3623" y="2427"/>
                    <a:pt x="3623" y="2303"/>
                  </a:cubicBezTo>
                  <a:cubicBezTo>
                    <a:pt x="3623" y="2043"/>
                    <a:pt x="3623" y="1795"/>
                    <a:pt x="3601" y="1547"/>
                  </a:cubicBezTo>
                  <a:cubicBezTo>
                    <a:pt x="3555" y="1795"/>
                    <a:pt x="3510" y="2043"/>
                    <a:pt x="3465" y="2292"/>
                  </a:cubicBezTo>
                  <a:cubicBezTo>
                    <a:pt x="3443" y="2416"/>
                    <a:pt x="3431" y="2540"/>
                    <a:pt x="3431" y="2664"/>
                  </a:cubicBezTo>
                  <a:cubicBezTo>
                    <a:pt x="3420" y="2799"/>
                    <a:pt x="3420" y="2923"/>
                    <a:pt x="3409" y="3048"/>
                  </a:cubicBezTo>
                  <a:cubicBezTo>
                    <a:pt x="3409" y="3183"/>
                    <a:pt x="3409" y="3307"/>
                    <a:pt x="3409" y="3431"/>
                  </a:cubicBezTo>
                  <a:lnTo>
                    <a:pt x="3431" y="3815"/>
                  </a:lnTo>
                  <a:cubicBezTo>
                    <a:pt x="3443" y="4052"/>
                    <a:pt x="3465" y="4278"/>
                    <a:pt x="3488" y="4515"/>
                  </a:cubicBezTo>
                  <a:lnTo>
                    <a:pt x="3036" y="5237"/>
                  </a:lnTo>
                  <a:lnTo>
                    <a:pt x="2404" y="6320"/>
                  </a:lnTo>
                  <a:cubicBezTo>
                    <a:pt x="2404" y="6297"/>
                    <a:pt x="2393" y="6275"/>
                    <a:pt x="2382" y="6264"/>
                  </a:cubicBezTo>
                  <a:cubicBezTo>
                    <a:pt x="2348" y="6117"/>
                    <a:pt x="2325" y="5970"/>
                    <a:pt x="2292" y="5823"/>
                  </a:cubicBezTo>
                  <a:cubicBezTo>
                    <a:pt x="2269" y="5677"/>
                    <a:pt x="2269" y="5519"/>
                    <a:pt x="2258" y="5372"/>
                  </a:cubicBezTo>
                  <a:cubicBezTo>
                    <a:pt x="2247" y="5214"/>
                    <a:pt x="2258" y="5067"/>
                    <a:pt x="2258" y="4909"/>
                  </a:cubicBezTo>
                  <a:lnTo>
                    <a:pt x="2269" y="3973"/>
                  </a:lnTo>
                  <a:cubicBezTo>
                    <a:pt x="2269" y="3657"/>
                    <a:pt x="2258" y="3352"/>
                    <a:pt x="2224" y="3036"/>
                  </a:cubicBezTo>
                  <a:cubicBezTo>
                    <a:pt x="2201" y="3194"/>
                    <a:pt x="2179" y="3352"/>
                    <a:pt x="2168" y="3499"/>
                  </a:cubicBezTo>
                  <a:cubicBezTo>
                    <a:pt x="2145" y="3657"/>
                    <a:pt x="2122" y="3815"/>
                    <a:pt x="2100" y="3962"/>
                  </a:cubicBezTo>
                  <a:cubicBezTo>
                    <a:pt x="2055" y="4278"/>
                    <a:pt x="2010" y="4582"/>
                    <a:pt x="1976" y="4898"/>
                  </a:cubicBezTo>
                  <a:cubicBezTo>
                    <a:pt x="1953" y="5056"/>
                    <a:pt x="1953" y="5214"/>
                    <a:pt x="1942" y="5372"/>
                  </a:cubicBezTo>
                  <a:cubicBezTo>
                    <a:pt x="1942" y="5530"/>
                    <a:pt x="1953" y="5699"/>
                    <a:pt x="1976" y="5857"/>
                  </a:cubicBezTo>
                  <a:cubicBezTo>
                    <a:pt x="1987" y="6027"/>
                    <a:pt x="2021" y="6185"/>
                    <a:pt x="2055" y="6343"/>
                  </a:cubicBezTo>
                  <a:cubicBezTo>
                    <a:pt x="2100" y="6467"/>
                    <a:pt x="2134" y="6602"/>
                    <a:pt x="2179" y="6726"/>
                  </a:cubicBezTo>
                  <a:cubicBezTo>
                    <a:pt x="2077" y="6895"/>
                    <a:pt x="1976" y="7076"/>
                    <a:pt x="1885" y="7234"/>
                  </a:cubicBezTo>
                  <a:cubicBezTo>
                    <a:pt x="1536" y="7843"/>
                    <a:pt x="1231" y="8419"/>
                    <a:pt x="949" y="8927"/>
                  </a:cubicBezTo>
                  <a:cubicBezTo>
                    <a:pt x="926" y="8408"/>
                    <a:pt x="892" y="7888"/>
                    <a:pt x="859" y="7381"/>
                  </a:cubicBezTo>
                  <a:cubicBezTo>
                    <a:pt x="847" y="7053"/>
                    <a:pt x="836" y="6726"/>
                    <a:pt x="813" y="6410"/>
                  </a:cubicBezTo>
                  <a:cubicBezTo>
                    <a:pt x="791" y="6083"/>
                    <a:pt x="768" y="5756"/>
                    <a:pt x="734" y="5429"/>
                  </a:cubicBezTo>
                  <a:cubicBezTo>
                    <a:pt x="689" y="5756"/>
                    <a:pt x="655" y="6083"/>
                    <a:pt x="622" y="6399"/>
                  </a:cubicBezTo>
                  <a:cubicBezTo>
                    <a:pt x="599" y="6726"/>
                    <a:pt x="576" y="7053"/>
                    <a:pt x="565" y="7381"/>
                  </a:cubicBezTo>
                  <a:cubicBezTo>
                    <a:pt x="565" y="8024"/>
                    <a:pt x="588" y="8690"/>
                    <a:pt x="633" y="9344"/>
                  </a:cubicBezTo>
                  <a:lnTo>
                    <a:pt x="633" y="9355"/>
                  </a:lnTo>
                  <a:lnTo>
                    <a:pt x="633" y="9367"/>
                  </a:lnTo>
                  <a:cubicBezTo>
                    <a:pt x="633" y="9401"/>
                    <a:pt x="644" y="9423"/>
                    <a:pt x="667" y="9434"/>
                  </a:cubicBezTo>
                  <a:cubicBezTo>
                    <a:pt x="497" y="9762"/>
                    <a:pt x="351" y="10055"/>
                    <a:pt x="238" y="10269"/>
                  </a:cubicBezTo>
                  <a:lnTo>
                    <a:pt x="1" y="10755"/>
                  </a:lnTo>
                  <a:cubicBezTo>
                    <a:pt x="1" y="10755"/>
                    <a:pt x="103" y="10597"/>
                    <a:pt x="306" y="10315"/>
                  </a:cubicBezTo>
                  <a:cubicBezTo>
                    <a:pt x="441" y="10100"/>
                    <a:pt x="622" y="9818"/>
                    <a:pt x="836" y="9502"/>
                  </a:cubicBezTo>
                  <a:cubicBezTo>
                    <a:pt x="960" y="9468"/>
                    <a:pt x="1096" y="9446"/>
                    <a:pt x="1220" y="9412"/>
                  </a:cubicBezTo>
                  <a:cubicBezTo>
                    <a:pt x="1344" y="9378"/>
                    <a:pt x="1479" y="9310"/>
                    <a:pt x="1592" y="9254"/>
                  </a:cubicBezTo>
                  <a:cubicBezTo>
                    <a:pt x="1705" y="9197"/>
                    <a:pt x="1818" y="9130"/>
                    <a:pt x="1931" y="9062"/>
                  </a:cubicBezTo>
                  <a:lnTo>
                    <a:pt x="2247" y="8836"/>
                  </a:lnTo>
                  <a:cubicBezTo>
                    <a:pt x="2450" y="8678"/>
                    <a:pt x="2641" y="8509"/>
                    <a:pt x="2822" y="8340"/>
                  </a:cubicBezTo>
                  <a:cubicBezTo>
                    <a:pt x="3003" y="8159"/>
                    <a:pt x="3183" y="7979"/>
                    <a:pt x="3364" y="7798"/>
                  </a:cubicBezTo>
                  <a:lnTo>
                    <a:pt x="3364" y="7798"/>
                  </a:lnTo>
                  <a:cubicBezTo>
                    <a:pt x="3138" y="7934"/>
                    <a:pt x="2935" y="8080"/>
                    <a:pt x="2732" y="8216"/>
                  </a:cubicBezTo>
                  <a:cubicBezTo>
                    <a:pt x="2619" y="8283"/>
                    <a:pt x="2517" y="8362"/>
                    <a:pt x="2416" y="8430"/>
                  </a:cubicBezTo>
                  <a:lnTo>
                    <a:pt x="2100" y="8633"/>
                  </a:lnTo>
                  <a:lnTo>
                    <a:pt x="1784" y="8814"/>
                  </a:lnTo>
                  <a:lnTo>
                    <a:pt x="1457" y="8972"/>
                  </a:lnTo>
                  <a:cubicBezTo>
                    <a:pt x="1344" y="9017"/>
                    <a:pt x="1231" y="9051"/>
                    <a:pt x="1129" y="9096"/>
                  </a:cubicBezTo>
                  <a:lnTo>
                    <a:pt x="1084" y="9096"/>
                  </a:lnTo>
                  <a:cubicBezTo>
                    <a:pt x="1400" y="8599"/>
                    <a:pt x="1773" y="8024"/>
                    <a:pt x="2145" y="7403"/>
                  </a:cubicBezTo>
                  <a:cubicBezTo>
                    <a:pt x="2247" y="7245"/>
                    <a:pt x="2348" y="7065"/>
                    <a:pt x="2450" y="6907"/>
                  </a:cubicBezTo>
                  <a:cubicBezTo>
                    <a:pt x="2687" y="6783"/>
                    <a:pt x="2946" y="6658"/>
                    <a:pt x="3194" y="6534"/>
                  </a:cubicBezTo>
                  <a:cubicBezTo>
                    <a:pt x="3443" y="6410"/>
                    <a:pt x="3691" y="6286"/>
                    <a:pt x="3939" y="6151"/>
                  </a:cubicBezTo>
                  <a:cubicBezTo>
                    <a:pt x="4187" y="6027"/>
                    <a:pt x="4436" y="5880"/>
                    <a:pt x="4673" y="5733"/>
                  </a:cubicBezTo>
                  <a:cubicBezTo>
                    <a:pt x="4797" y="5665"/>
                    <a:pt x="4910" y="5575"/>
                    <a:pt x="5022" y="5485"/>
                  </a:cubicBezTo>
                  <a:cubicBezTo>
                    <a:pt x="5135" y="5406"/>
                    <a:pt x="5237" y="5304"/>
                    <a:pt x="5338" y="5203"/>
                  </a:cubicBezTo>
                  <a:lnTo>
                    <a:pt x="5338" y="5203"/>
                  </a:lnTo>
                  <a:cubicBezTo>
                    <a:pt x="5214" y="5271"/>
                    <a:pt x="5101" y="5350"/>
                    <a:pt x="4977" y="5406"/>
                  </a:cubicBezTo>
                  <a:cubicBezTo>
                    <a:pt x="4842" y="5474"/>
                    <a:pt x="4729" y="5541"/>
                    <a:pt x="4594" y="5586"/>
                  </a:cubicBezTo>
                  <a:cubicBezTo>
                    <a:pt x="4345" y="5699"/>
                    <a:pt x="4086" y="5801"/>
                    <a:pt x="3826" y="5914"/>
                  </a:cubicBezTo>
                  <a:cubicBezTo>
                    <a:pt x="3476" y="6060"/>
                    <a:pt x="3127" y="6218"/>
                    <a:pt x="2766" y="6376"/>
                  </a:cubicBezTo>
                  <a:cubicBezTo>
                    <a:pt x="2957" y="6060"/>
                    <a:pt x="3138" y="5744"/>
                    <a:pt x="3330" y="5417"/>
                  </a:cubicBezTo>
                  <a:cubicBezTo>
                    <a:pt x="3476" y="5180"/>
                    <a:pt x="3623" y="4943"/>
                    <a:pt x="3770" y="4706"/>
                  </a:cubicBezTo>
                  <a:lnTo>
                    <a:pt x="4142" y="4661"/>
                  </a:lnTo>
                  <a:cubicBezTo>
                    <a:pt x="4300" y="4627"/>
                    <a:pt x="4447" y="4593"/>
                    <a:pt x="4594" y="4560"/>
                  </a:cubicBezTo>
                  <a:cubicBezTo>
                    <a:pt x="4887" y="4469"/>
                    <a:pt x="5180" y="4368"/>
                    <a:pt x="5463" y="4232"/>
                  </a:cubicBezTo>
                  <a:cubicBezTo>
                    <a:pt x="5733" y="4108"/>
                    <a:pt x="6004" y="3962"/>
                    <a:pt x="6264" y="3792"/>
                  </a:cubicBezTo>
                  <a:cubicBezTo>
                    <a:pt x="6512" y="3634"/>
                    <a:pt x="6771" y="3476"/>
                    <a:pt x="7008" y="3296"/>
                  </a:cubicBezTo>
                  <a:lnTo>
                    <a:pt x="7008" y="3296"/>
                  </a:lnTo>
                  <a:cubicBezTo>
                    <a:pt x="6444" y="3510"/>
                    <a:pt x="5903" y="3758"/>
                    <a:pt x="5350" y="3973"/>
                  </a:cubicBezTo>
                  <a:cubicBezTo>
                    <a:pt x="5203" y="4018"/>
                    <a:pt x="5068" y="4074"/>
                    <a:pt x="4932" y="4108"/>
                  </a:cubicBezTo>
                  <a:cubicBezTo>
                    <a:pt x="4797" y="4153"/>
                    <a:pt x="4650" y="4199"/>
                    <a:pt x="4515" y="4232"/>
                  </a:cubicBezTo>
                  <a:cubicBezTo>
                    <a:pt x="4368" y="4266"/>
                    <a:pt x="4233" y="4289"/>
                    <a:pt x="4086" y="4311"/>
                  </a:cubicBezTo>
                  <a:lnTo>
                    <a:pt x="4007" y="4323"/>
                  </a:lnTo>
                  <a:cubicBezTo>
                    <a:pt x="4199" y="4029"/>
                    <a:pt x="4368" y="3736"/>
                    <a:pt x="4548" y="3454"/>
                  </a:cubicBezTo>
                  <a:cubicBezTo>
                    <a:pt x="4932" y="2822"/>
                    <a:pt x="5271" y="2224"/>
                    <a:pt x="5575" y="1716"/>
                  </a:cubicBezTo>
                  <a:cubicBezTo>
                    <a:pt x="5869" y="1208"/>
                    <a:pt x="6106" y="768"/>
                    <a:pt x="6275" y="475"/>
                  </a:cubicBezTo>
                  <a:lnTo>
                    <a:pt x="6535" y="1"/>
                  </a:ln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62" name="Google Shape;662;p2"/>
            <p:cNvSpPr/>
            <p:nvPr/>
          </p:nvSpPr>
          <p:spPr>
            <a:xfrm>
              <a:off x="3989275" y="3404825"/>
              <a:ext cx="167875" cy="116275"/>
            </a:xfrm>
            <a:custGeom>
              <a:avLst/>
              <a:gdLst/>
              <a:ahLst/>
              <a:cxnLst/>
              <a:rect l="l" t="t" r="r" b="b"/>
              <a:pathLst>
                <a:path w="6715" h="4651" extrusionOk="0">
                  <a:moveTo>
                    <a:pt x="3464" y="1"/>
                  </a:moveTo>
                  <a:cubicBezTo>
                    <a:pt x="2887" y="1"/>
                    <a:pt x="2322" y="113"/>
                    <a:pt x="1794" y="331"/>
                  </a:cubicBezTo>
                  <a:cubicBezTo>
                    <a:pt x="745" y="737"/>
                    <a:pt x="102" y="1594"/>
                    <a:pt x="0" y="2633"/>
                  </a:cubicBezTo>
                  <a:cubicBezTo>
                    <a:pt x="316" y="3682"/>
                    <a:pt x="1681" y="4404"/>
                    <a:pt x="2663" y="4596"/>
                  </a:cubicBezTo>
                  <a:cubicBezTo>
                    <a:pt x="2896" y="4633"/>
                    <a:pt x="3129" y="4651"/>
                    <a:pt x="3361" y="4651"/>
                  </a:cubicBezTo>
                  <a:cubicBezTo>
                    <a:pt x="4625" y="4651"/>
                    <a:pt x="5847" y="4116"/>
                    <a:pt x="6714" y="3163"/>
                  </a:cubicBezTo>
                  <a:cubicBezTo>
                    <a:pt x="6714" y="2994"/>
                    <a:pt x="6703" y="2813"/>
                    <a:pt x="6658" y="2644"/>
                  </a:cubicBezTo>
                  <a:lnTo>
                    <a:pt x="6534" y="1651"/>
                  </a:lnTo>
                  <a:cubicBezTo>
                    <a:pt x="5687" y="872"/>
                    <a:pt x="4864" y="37"/>
                    <a:pt x="3622" y="3"/>
                  </a:cubicBezTo>
                  <a:cubicBezTo>
                    <a:pt x="3570" y="2"/>
                    <a:pt x="3517" y="1"/>
                    <a:pt x="3464"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63" name="Google Shape;663;p2"/>
            <p:cNvSpPr/>
            <p:nvPr/>
          </p:nvSpPr>
          <p:spPr>
            <a:xfrm>
              <a:off x="4050200" y="3413825"/>
              <a:ext cx="114000" cy="110725"/>
            </a:xfrm>
            <a:custGeom>
              <a:avLst/>
              <a:gdLst/>
              <a:ahLst/>
              <a:cxnLst/>
              <a:rect l="l" t="t" r="r" b="b"/>
              <a:pathLst>
                <a:path w="4560" h="4429" extrusionOk="0">
                  <a:moveTo>
                    <a:pt x="1371" y="1"/>
                  </a:moveTo>
                  <a:cubicBezTo>
                    <a:pt x="1011" y="1"/>
                    <a:pt x="360" y="339"/>
                    <a:pt x="892" y="648"/>
                  </a:cubicBezTo>
                  <a:cubicBezTo>
                    <a:pt x="820" y="631"/>
                    <a:pt x="735" y="621"/>
                    <a:pt x="647" y="621"/>
                  </a:cubicBezTo>
                  <a:cubicBezTo>
                    <a:pt x="377" y="621"/>
                    <a:pt x="80" y="714"/>
                    <a:pt x="46" y="986"/>
                  </a:cubicBezTo>
                  <a:cubicBezTo>
                    <a:pt x="1" y="1302"/>
                    <a:pt x="373" y="1675"/>
                    <a:pt x="678" y="1697"/>
                  </a:cubicBezTo>
                  <a:cubicBezTo>
                    <a:pt x="166" y="1921"/>
                    <a:pt x="77" y="2618"/>
                    <a:pt x="678" y="2618"/>
                  </a:cubicBezTo>
                  <a:cubicBezTo>
                    <a:pt x="713" y="2618"/>
                    <a:pt x="751" y="2616"/>
                    <a:pt x="790" y="2611"/>
                  </a:cubicBezTo>
                  <a:lnTo>
                    <a:pt x="790" y="2611"/>
                  </a:lnTo>
                  <a:cubicBezTo>
                    <a:pt x="565" y="2713"/>
                    <a:pt x="170" y="2972"/>
                    <a:pt x="260" y="3277"/>
                  </a:cubicBezTo>
                  <a:cubicBezTo>
                    <a:pt x="350" y="3548"/>
                    <a:pt x="689" y="3514"/>
                    <a:pt x="915" y="3525"/>
                  </a:cubicBezTo>
                  <a:cubicBezTo>
                    <a:pt x="820" y="4207"/>
                    <a:pt x="1219" y="4429"/>
                    <a:pt x="1706" y="4429"/>
                  </a:cubicBezTo>
                  <a:cubicBezTo>
                    <a:pt x="2034" y="4429"/>
                    <a:pt x="2401" y="4329"/>
                    <a:pt x="2686" y="4202"/>
                  </a:cubicBezTo>
                  <a:cubicBezTo>
                    <a:pt x="3205" y="3977"/>
                    <a:pt x="3668" y="3638"/>
                    <a:pt x="4040" y="3198"/>
                  </a:cubicBezTo>
                  <a:cubicBezTo>
                    <a:pt x="4401" y="2758"/>
                    <a:pt x="4559" y="2239"/>
                    <a:pt x="4243" y="1708"/>
                  </a:cubicBezTo>
                  <a:cubicBezTo>
                    <a:pt x="4097" y="1460"/>
                    <a:pt x="3905" y="1246"/>
                    <a:pt x="3657" y="1076"/>
                  </a:cubicBezTo>
                  <a:cubicBezTo>
                    <a:pt x="3453" y="941"/>
                    <a:pt x="3228" y="941"/>
                    <a:pt x="3002" y="840"/>
                  </a:cubicBezTo>
                  <a:cubicBezTo>
                    <a:pt x="2449" y="591"/>
                    <a:pt x="2066" y="83"/>
                    <a:pt x="1434" y="4"/>
                  </a:cubicBezTo>
                  <a:cubicBezTo>
                    <a:pt x="1414" y="2"/>
                    <a:pt x="1393" y="1"/>
                    <a:pt x="1371"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64" name="Google Shape;664;p2"/>
            <p:cNvSpPr/>
            <p:nvPr/>
          </p:nvSpPr>
          <p:spPr>
            <a:xfrm>
              <a:off x="3988425" y="3470625"/>
              <a:ext cx="168725" cy="66875"/>
            </a:xfrm>
            <a:custGeom>
              <a:avLst/>
              <a:gdLst/>
              <a:ahLst/>
              <a:cxnLst/>
              <a:rect l="l" t="t" r="r" b="b"/>
              <a:pathLst>
                <a:path w="6749" h="2675" extrusionOk="0">
                  <a:moveTo>
                    <a:pt x="34" y="1"/>
                  </a:moveTo>
                  <a:cubicBezTo>
                    <a:pt x="0" y="260"/>
                    <a:pt x="12" y="520"/>
                    <a:pt x="45" y="779"/>
                  </a:cubicBezTo>
                  <a:cubicBezTo>
                    <a:pt x="237" y="2111"/>
                    <a:pt x="1930" y="2652"/>
                    <a:pt x="3092" y="2675"/>
                  </a:cubicBezTo>
                  <a:cubicBezTo>
                    <a:pt x="3916" y="2652"/>
                    <a:pt x="4728" y="2415"/>
                    <a:pt x="5428" y="1975"/>
                  </a:cubicBezTo>
                  <a:cubicBezTo>
                    <a:pt x="5744" y="1817"/>
                    <a:pt x="6037" y="1614"/>
                    <a:pt x="6308" y="1377"/>
                  </a:cubicBezTo>
                  <a:cubicBezTo>
                    <a:pt x="6500" y="1163"/>
                    <a:pt x="6647" y="915"/>
                    <a:pt x="6726" y="644"/>
                  </a:cubicBezTo>
                  <a:cubicBezTo>
                    <a:pt x="6726" y="633"/>
                    <a:pt x="6737" y="610"/>
                    <a:pt x="6737" y="587"/>
                  </a:cubicBezTo>
                  <a:cubicBezTo>
                    <a:pt x="6737" y="576"/>
                    <a:pt x="6748" y="554"/>
                    <a:pt x="6748" y="531"/>
                  </a:cubicBezTo>
                  <a:lnTo>
                    <a:pt x="6748" y="531"/>
                  </a:lnTo>
                  <a:cubicBezTo>
                    <a:pt x="6173" y="1185"/>
                    <a:pt x="5405" y="1659"/>
                    <a:pt x="4559" y="1862"/>
                  </a:cubicBezTo>
                  <a:cubicBezTo>
                    <a:pt x="4178" y="1968"/>
                    <a:pt x="3789" y="2021"/>
                    <a:pt x="3398" y="2021"/>
                  </a:cubicBezTo>
                  <a:cubicBezTo>
                    <a:pt x="3164" y="2021"/>
                    <a:pt x="2930" y="2002"/>
                    <a:pt x="2697" y="1964"/>
                  </a:cubicBezTo>
                  <a:cubicBezTo>
                    <a:pt x="1715" y="1772"/>
                    <a:pt x="350" y="1050"/>
                    <a:pt x="3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65" name="Google Shape;665;p2"/>
            <p:cNvSpPr/>
            <p:nvPr/>
          </p:nvSpPr>
          <p:spPr>
            <a:xfrm>
              <a:off x="4064300" y="3482475"/>
              <a:ext cx="89750" cy="22025"/>
            </a:xfrm>
            <a:custGeom>
              <a:avLst/>
              <a:gdLst/>
              <a:ahLst/>
              <a:cxnLst/>
              <a:rect l="l" t="t" r="r" b="b"/>
              <a:pathLst>
                <a:path w="3590" h="881" extrusionOk="0">
                  <a:moveTo>
                    <a:pt x="3589" y="1"/>
                  </a:moveTo>
                  <a:cubicBezTo>
                    <a:pt x="3589" y="1"/>
                    <a:pt x="3544" y="34"/>
                    <a:pt x="3476" y="102"/>
                  </a:cubicBezTo>
                  <a:cubicBezTo>
                    <a:pt x="3420" y="147"/>
                    <a:pt x="3375" y="181"/>
                    <a:pt x="3318" y="215"/>
                  </a:cubicBezTo>
                  <a:cubicBezTo>
                    <a:pt x="3262" y="260"/>
                    <a:pt x="3183" y="294"/>
                    <a:pt x="3115" y="328"/>
                  </a:cubicBezTo>
                  <a:cubicBezTo>
                    <a:pt x="3036" y="373"/>
                    <a:pt x="2957" y="418"/>
                    <a:pt x="2856" y="441"/>
                  </a:cubicBezTo>
                  <a:cubicBezTo>
                    <a:pt x="2765" y="474"/>
                    <a:pt x="2664" y="508"/>
                    <a:pt x="2562" y="542"/>
                  </a:cubicBezTo>
                  <a:lnTo>
                    <a:pt x="2393" y="576"/>
                  </a:lnTo>
                  <a:lnTo>
                    <a:pt x="2235" y="610"/>
                  </a:lnTo>
                  <a:cubicBezTo>
                    <a:pt x="2122" y="644"/>
                    <a:pt x="1998" y="655"/>
                    <a:pt x="1885" y="666"/>
                  </a:cubicBezTo>
                  <a:cubicBezTo>
                    <a:pt x="1772" y="678"/>
                    <a:pt x="1648" y="700"/>
                    <a:pt x="1535" y="711"/>
                  </a:cubicBezTo>
                  <a:cubicBezTo>
                    <a:pt x="1423" y="711"/>
                    <a:pt x="1310" y="723"/>
                    <a:pt x="1197" y="723"/>
                  </a:cubicBezTo>
                  <a:cubicBezTo>
                    <a:pt x="971" y="734"/>
                    <a:pt x="768" y="734"/>
                    <a:pt x="588" y="734"/>
                  </a:cubicBezTo>
                  <a:cubicBezTo>
                    <a:pt x="527" y="734"/>
                    <a:pt x="472" y="739"/>
                    <a:pt x="422" y="739"/>
                  </a:cubicBezTo>
                  <a:cubicBezTo>
                    <a:pt x="397" y="739"/>
                    <a:pt x="373" y="738"/>
                    <a:pt x="351" y="734"/>
                  </a:cubicBezTo>
                  <a:lnTo>
                    <a:pt x="159" y="734"/>
                  </a:lnTo>
                  <a:cubicBezTo>
                    <a:pt x="57" y="723"/>
                    <a:pt x="1" y="723"/>
                    <a:pt x="1" y="723"/>
                  </a:cubicBezTo>
                  <a:lnTo>
                    <a:pt x="1" y="723"/>
                  </a:lnTo>
                  <a:cubicBezTo>
                    <a:pt x="181" y="768"/>
                    <a:pt x="384" y="813"/>
                    <a:pt x="576" y="836"/>
                  </a:cubicBezTo>
                  <a:cubicBezTo>
                    <a:pt x="666" y="847"/>
                    <a:pt x="757" y="858"/>
                    <a:pt x="858" y="858"/>
                  </a:cubicBezTo>
                  <a:cubicBezTo>
                    <a:pt x="960" y="869"/>
                    <a:pt x="1073" y="881"/>
                    <a:pt x="1186" y="881"/>
                  </a:cubicBezTo>
                  <a:cubicBezTo>
                    <a:pt x="1298" y="881"/>
                    <a:pt x="1423" y="869"/>
                    <a:pt x="1535" y="869"/>
                  </a:cubicBezTo>
                  <a:cubicBezTo>
                    <a:pt x="1648" y="858"/>
                    <a:pt x="1772" y="858"/>
                    <a:pt x="1896" y="836"/>
                  </a:cubicBezTo>
                  <a:cubicBezTo>
                    <a:pt x="2009" y="813"/>
                    <a:pt x="2133" y="802"/>
                    <a:pt x="2246" y="768"/>
                  </a:cubicBezTo>
                  <a:cubicBezTo>
                    <a:pt x="2359" y="745"/>
                    <a:pt x="2472" y="711"/>
                    <a:pt x="2585" y="678"/>
                  </a:cubicBezTo>
                  <a:cubicBezTo>
                    <a:pt x="2686" y="644"/>
                    <a:pt x="2799" y="599"/>
                    <a:pt x="2889" y="553"/>
                  </a:cubicBezTo>
                  <a:cubicBezTo>
                    <a:pt x="2980" y="520"/>
                    <a:pt x="3070" y="474"/>
                    <a:pt x="3149" y="418"/>
                  </a:cubicBezTo>
                  <a:cubicBezTo>
                    <a:pt x="3217" y="373"/>
                    <a:pt x="3284" y="317"/>
                    <a:pt x="3352" y="260"/>
                  </a:cubicBezTo>
                  <a:cubicBezTo>
                    <a:pt x="3397" y="226"/>
                    <a:pt x="3442" y="181"/>
                    <a:pt x="3488" y="125"/>
                  </a:cubicBezTo>
                  <a:cubicBezTo>
                    <a:pt x="3555" y="46"/>
                    <a:pt x="3589" y="1"/>
                    <a:pt x="3589"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66" name="Google Shape;666;p2"/>
            <p:cNvSpPr/>
            <p:nvPr/>
          </p:nvSpPr>
          <p:spPr>
            <a:xfrm>
              <a:off x="4082925" y="3488125"/>
              <a:ext cx="51075" cy="9900"/>
            </a:xfrm>
            <a:custGeom>
              <a:avLst/>
              <a:gdLst/>
              <a:ahLst/>
              <a:cxnLst/>
              <a:rect l="l" t="t" r="r" b="b"/>
              <a:pathLst>
                <a:path w="2043" h="396" extrusionOk="0">
                  <a:moveTo>
                    <a:pt x="2043" y="0"/>
                  </a:moveTo>
                  <a:cubicBezTo>
                    <a:pt x="2043" y="0"/>
                    <a:pt x="1907" y="0"/>
                    <a:pt x="1716" y="23"/>
                  </a:cubicBezTo>
                  <a:cubicBezTo>
                    <a:pt x="1614" y="23"/>
                    <a:pt x="1501" y="23"/>
                    <a:pt x="1388" y="45"/>
                  </a:cubicBezTo>
                  <a:cubicBezTo>
                    <a:pt x="1264" y="57"/>
                    <a:pt x="1140" y="68"/>
                    <a:pt x="1016" y="68"/>
                  </a:cubicBezTo>
                  <a:cubicBezTo>
                    <a:pt x="933" y="68"/>
                    <a:pt x="846" y="73"/>
                    <a:pt x="763" y="73"/>
                  </a:cubicBezTo>
                  <a:cubicBezTo>
                    <a:pt x="721" y="73"/>
                    <a:pt x="681" y="72"/>
                    <a:pt x="644" y="68"/>
                  </a:cubicBezTo>
                  <a:cubicBezTo>
                    <a:pt x="606" y="68"/>
                    <a:pt x="568" y="73"/>
                    <a:pt x="531" y="73"/>
                  </a:cubicBezTo>
                  <a:cubicBezTo>
                    <a:pt x="512" y="73"/>
                    <a:pt x="493" y="72"/>
                    <a:pt x="474" y="68"/>
                  </a:cubicBezTo>
                  <a:cubicBezTo>
                    <a:pt x="418" y="57"/>
                    <a:pt x="373" y="57"/>
                    <a:pt x="328" y="57"/>
                  </a:cubicBezTo>
                  <a:cubicBezTo>
                    <a:pt x="283" y="45"/>
                    <a:pt x="237" y="45"/>
                    <a:pt x="192" y="34"/>
                  </a:cubicBezTo>
                  <a:lnTo>
                    <a:pt x="91" y="12"/>
                  </a:lnTo>
                  <a:cubicBezTo>
                    <a:pt x="34" y="12"/>
                    <a:pt x="1" y="0"/>
                    <a:pt x="0" y="0"/>
                  </a:cubicBezTo>
                  <a:lnTo>
                    <a:pt x="0" y="0"/>
                  </a:lnTo>
                  <a:cubicBezTo>
                    <a:pt x="23" y="12"/>
                    <a:pt x="57" y="34"/>
                    <a:pt x="79" y="45"/>
                  </a:cubicBezTo>
                  <a:cubicBezTo>
                    <a:pt x="113" y="57"/>
                    <a:pt x="136" y="79"/>
                    <a:pt x="170" y="102"/>
                  </a:cubicBezTo>
                  <a:cubicBezTo>
                    <a:pt x="215" y="124"/>
                    <a:pt x="249" y="147"/>
                    <a:pt x="294" y="158"/>
                  </a:cubicBezTo>
                  <a:cubicBezTo>
                    <a:pt x="350" y="169"/>
                    <a:pt x="395" y="215"/>
                    <a:pt x="452" y="226"/>
                  </a:cubicBezTo>
                  <a:cubicBezTo>
                    <a:pt x="508" y="237"/>
                    <a:pt x="565" y="294"/>
                    <a:pt x="632" y="294"/>
                  </a:cubicBezTo>
                  <a:cubicBezTo>
                    <a:pt x="689" y="305"/>
                    <a:pt x="757" y="395"/>
                    <a:pt x="824" y="395"/>
                  </a:cubicBezTo>
                  <a:lnTo>
                    <a:pt x="1016" y="395"/>
                  </a:lnTo>
                  <a:cubicBezTo>
                    <a:pt x="1084" y="395"/>
                    <a:pt x="1151" y="294"/>
                    <a:pt x="1219" y="294"/>
                  </a:cubicBezTo>
                  <a:cubicBezTo>
                    <a:pt x="1276" y="294"/>
                    <a:pt x="1343" y="192"/>
                    <a:pt x="1400" y="181"/>
                  </a:cubicBezTo>
                  <a:cubicBezTo>
                    <a:pt x="1513" y="169"/>
                    <a:pt x="1625" y="136"/>
                    <a:pt x="1727" y="113"/>
                  </a:cubicBezTo>
                  <a:cubicBezTo>
                    <a:pt x="1829" y="79"/>
                    <a:pt x="1941" y="45"/>
                    <a:pt x="2043"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67" name="Google Shape;667;p2"/>
            <p:cNvSpPr/>
            <p:nvPr/>
          </p:nvSpPr>
          <p:spPr>
            <a:xfrm>
              <a:off x="4091400" y="3480775"/>
              <a:ext cx="42600" cy="7850"/>
            </a:xfrm>
            <a:custGeom>
              <a:avLst/>
              <a:gdLst/>
              <a:ahLst/>
              <a:cxnLst/>
              <a:rect l="l" t="t" r="r" b="b"/>
              <a:pathLst>
                <a:path w="1704" h="314" extrusionOk="0">
                  <a:moveTo>
                    <a:pt x="0" y="1"/>
                  </a:moveTo>
                  <a:cubicBezTo>
                    <a:pt x="0" y="1"/>
                    <a:pt x="23" y="23"/>
                    <a:pt x="68" y="23"/>
                  </a:cubicBezTo>
                  <a:cubicBezTo>
                    <a:pt x="113" y="69"/>
                    <a:pt x="181" y="102"/>
                    <a:pt x="237" y="125"/>
                  </a:cubicBezTo>
                  <a:cubicBezTo>
                    <a:pt x="282" y="148"/>
                    <a:pt x="316" y="170"/>
                    <a:pt x="361" y="181"/>
                  </a:cubicBezTo>
                  <a:cubicBezTo>
                    <a:pt x="406" y="204"/>
                    <a:pt x="451" y="215"/>
                    <a:pt x="508" y="238"/>
                  </a:cubicBezTo>
                  <a:cubicBezTo>
                    <a:pt x="553" y="249"/>
                    <a:pt x="609" y="260"/>
                    <a:pt x="666" y="272"/>
                  </a:cubicBezTo>
                  <a:lnTo>
                    <a:pt x="824" y="294"/>
                  </a:lnTo>
                  <a:cubicBezTo>
                    <a:pt x="880" y="306"/>
                    <a:pt x="937" y="306"/>
                    <a:pt x="993" y="306"/>
                  </a:cubicBezTo>
                  <a:cubicBezTo>
                    <a:pt x="1021" y="311"/>
                    <a:pt x="1049" y="314"/>
                    <a:pt x="1078" y="314"/>
                  </a:cubicBezTo>
                  <a:cubicBezTo>
                    <a:pt x="1106" y="314"/>
                    <a:pt x="1134" y="311"/>
                    <a:pt x="1162" y="306"/>
                  </a:cubicBezTo>
                  <a:cubicBezTo>
                    <a:pt x="1253" y="306"/>
                    <a:pt x="1343" y="283"/>
                    <a:pt x="1444" y="260"/>
                  </a:cubicBezTo>
                  <a:cubicBezTo>
                    <a:pt x="1501" y="249"/>
                    <a:pt x="1569" y="227"/>
                    <a:pt x="1636" y="204"/>
                  </a:cubicBezTo>
                  <a:lnTo>
                    <a:pt x="1704" y="181"/>
                  </a:lnTo>
                  <a:lnTo>
                    <a:pt x="1433" y="181"/>
                  </a:lnTo>
                  <a:cubicBezTo>
                    <a:pt x="1411" y="176"/>
                    <a:pt x="1388" y="173"/>
                    <a:pt x="1365" y="173"/>
                  </a:cubicBezTo>
                  <a:cubicBezTo>
                    <a:pt x="1343" y="173"/>
                    <a:pt x="1320" y="176"/>
                    <a:pt x="1298" y="181"/>
                  </a:cubicBezTo>
                  <a:lnTo>
                    <a:pt x="1162" y="181"/>
                  </a:lnTo>
                  <a:cubicBezTo>
                    <a:pt x="1061" y="181"/>
                    <a:pt x="948" y="170"/>
                    <a:pt x="846" y="159"/>
                  </a:cubicBezTo>
                  <a:cubicBezTo>
                    <a:pt x="745" y="136"/>
                    <a:pt x="632" y="136"/>
                    <a:pt x="542" y="114"/>
                  </a:cubicBezTo>
                  <a:cubicBezTo>
                    <a:pt x="485" y="102"/>
                    <a:pt x="440" y="102"/>
                    <a:pt x="395" y="91"/>
                  </a:cubicBezTo>
                  <a:cubicBezTo>
                    <a:pt x="350" y="80"/>
                    <a:pt x="316" y="69"/>
                    <a:pt x="271" y="69"/>
                  </a:cubicBezTo>
                  <a:cubicBezTo>
                    <a:pt x="192" y="46"/>
                    <a:pt x="124" y="23"/>
                    <a:pt x="79" y="23"/>
                  </a:cubicBezTo>
                  <a:lnTo>
                    <a:pt x="0"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68" name="Google Shape;668;p2"/>
            <p:cNvSpPr/>
            <p:nvPr/>
          </p:nvSpPr>
          <p:spPr>
            <a:xfrm>
              <a:off x="4097875" y="3300850"/>
              <a:ext cx="117100" cy="192375"/>
            </a:xfrm>
            <a:custGeom>
              <a:avLst/>
              <a:gdLst/>
              <a:ahLst/>
              <a:cxnLst/>
              <a:rect l="l" t="t" r="r" b="b"/>
              <a:pathLst>
                <a:path w="4684" h="7695" extrusionOk="0">
                  <a:moveTo>
                    <a:pt x="1736" y="1"/>
                  </a:moveTo>
                  <a:cubicBezTo>
                    <a:pt x="1625" y="1"/>
                    <a:pt x="1513" y="11"/>
                    <a:pt x="1400" y="32"/>
                  </a:cubicBezTo>
                  <a:lnTo>
                    <a:pt x="1276" y="66"/>
                  </a:lnTo>
                  <a:cubicBezTo>
                    <a:pt x="1140" y="179"/>
                    <a:pt x="1005" y="303"/>
                    <a:pt x="881" y="450"/>
                  </a:cubicBezTo>
                  <a:cubicBezTo>
                    <a:pt x="192" y="1251"/>
                    <a:pt x="1" y="2323"/>
                    <a:pt x="1" y="3373"/>
                  </a:cubicBezTo>
                  <a:cubicBezTo>
                    <a:pt x="1" y="4004"/>
                    <a:pt x="238" y="4715"/>
                    <a:pt x="474" y="5302"/>
                  </a:cubicBezTo>
                  <a:cubicBezTo>
                    <a:pt x="858" y="6216"/>
                    <a:pt x="1422" y="7288"/>
                    <a:pt x="2336" y="7694"/>
                  </a:cubicBezTo>
                  <a:lnTo>
                    <a:pt x="2404" y="7694"/>
                  </a:lnTo>
                  <a:cubicBezTo>
                    <a:pt x="2754" y="7299"/>
                    <a:pt x="3047" y="6859"/>
                    <a:pt x="3284" y="6397"/>
                  </a:cubicBezTo>
                  <a:cubicBezTo>
                    <a:pt x="4063" y="4873"/>
                    <a:pt x="4683" y="2921"/>
                    <a:pt x="3758" y="1330"/>
                  </a:cubicBezTo>
                  <a:cubicBezTo>
                    <a:pt x="3311" y="565"/>
                    <a:pt x="2557" y="1"/>
                    <a:pt x="1736"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69" name="Google Shape;669;p2"/>
            <p:cNvSpPr/>
            <p:nvPr/>
          </p:nvSpPr>
          <p:spPr>
            <a:xfrm>
              <a:off x="4104075" y="3387125"/>
              <a:ext cx="97350" cy="107800"/>
            </a:xfrm>
            <a:custGeom>
              <a:avLst/>
              <a:gdLst/>
              <a:ahLst/>
              <a:cxnLst/>
              <a:rect l="l" t="t" r="r" b="b"/>
              <a:pathLst>
                <a:path w="3894" h="4312" extrusionOk="0">
                  <a:moveTo>
                    <a:pt x="1140" y="1"/>
                  </a:moveTo>
                  <a:cubicBezTo>
                    <a:pt x="937" y="12"/>
                    <a:pt x="915" y="215"/>
                    <a:pt x="971" y="395"/>
                  </a:cubicBezTo>
                  <a:cubicBezTo>
                    <a:pt x="915" y="256"/>
                    <a:pt x="782" y="177"/>
                    <a:pt x="645" y="177"/>
                  </a:cubicBezTo>
                  <a:cubicBezTo>
                    <a:pt x="561" y="177"/>
                    <a:pt x="476" y="207"/>
                    <a:pt x="407" y="271"/>
                  </a:cubicBezTo>
                  <a:cubicBezTo>
                    <a:pt x="1" y="576"/>
                    <a:pt x="46" y="1524"/>
                    <a:pt x="114" y="1953"/>
                  </a:cubicBezTo>
                  <a:cubicBezTo>
                    <a:pt x="272" y="2901"/>
                    <a:pt x="1298" y="3657"/>
                    <a:pt x="1863" y="4311"/>
                  </a:cubicBezTo>
                  <a:lnTo>
                    <a:pt x="2551" y="3961"/>
                  </a:lnTo>
                  <a:cubicBezTo>
                    <a:pt x="2811" y="3374"/>
                    <a:pt x="3194" y="2833"/>
                    <a:pt x="3476" y="2269"/>
                  </a:cubicBezTo>
                  <a:cubicBezTo>
                    <a:pt x="3623" y="1930"/>
                    <a:pt x="3894" y="1479"/>
                    <a:pt x="3713" y="1118"/>
                  </a:cubicBezTo>
                  <a:cubicBezTo>
                    <a:pt x="3606" y="857"/>
                    <a:pt x="3329" y="723"/>
                    <a:pt x="3052" y="723"/>
                  </a:cubicBezTo>
                  <a:cubicBezTo>
                    <a:pt x="2862" y="723"/>
                    <a:pt x="2673" y="786"/>
                    <a:pt x="2540" y="915"/>
                  </a:cubicBezTo>
                  <a:cubicBezTo>
                    <a:pt x="2596" y="700"/>
                    <a:pt x="2630" y="294"/>
                    <a:pt x="2393" y="181"/>
                  </a:cubicBezTo>
                  <a:cubicBezTo>
                    <a:pt x="2335" y="148"/>
                    <a:pt x="2277" y="133"/>
                    <a:pt x="2220" y="133"/>
                  </a:cubicBezTo>
                  <a:cubicBezTo>
                    <a:pt x="1991" y="133"/>
                    <a:pt x="1775" y="364"/>
                    <a:pt x="1603" y="463"/>
                  </a:cubicBezTo>
                  <a:cubicBezTo>
                    <a:pt x="1513" y="339"/>
                    <a:pt x="1344" y="1"/>
                    <a:pt x="1140"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70" name="Google Shape;670;p2"/>
            <p:cNvSpPr/>
            <p:nvPr/>
          </p:nvSpPr>
          <p:spPr>
            <a:xfrm>
              <a:off x="4075300" y="3302500"/>
              <a:ext cx="80725" cy="191050"/>
            </a:xfrm>
            <a:custGeom>
              <a:avLst/>
              <a:gdLst/>
              <a:ahLst/>
              <a:cxnLst/>
              <a:rect l="l" t="t" r="r" b="b"/>
              <a:pathLst>
                <a:path w="3229" h="7642" extrusionOk="0">
                  <a:moveTo>
                    <a:pt x="2179" y="0"/>
                  </a:moveTo>
                  <a:cubicBezTo>
                    <a:pt x="1524" y="181"/>
                    <a:pt x="847" y="598"/>
                    <a:pt x="565" y="1196"/>
                  </a:cubicBezTo>
                  <a:cubicBezTo>
                    <a:pt x="125" y="2088"/>
                    <a:pt x="12" y="2675"/>
                    <a:pt x="1" y="3701"/>
                  </a:cubicBezTo>
                  <a:cubicBezTo>
                    <a:pt x="1" y="4379"/>
                    <a:pt x="430" y="5462"/>
                    <a:pt x="870" y="6037"/>
                  </a:cubicBezTo>
                  <a:cubicBezTo>
                    <a:pt x="1311" y="6645"/>
                    <a:pt x="2402" y="7641"/>
                    <a:pt x="3178" y="7641"/>
                  </a:cubicBezTo>
                  <a:cubicBezTo>
                    <a:pt x="3195" y="7641"/>
                    <a:pt x="3211" y="7641"/>
                    <a:pt x="3228" y="7640"/>
                  </a:cubicBezTo>
                  <a:cubicBezTo>
                    <a:pt x="2337" y="7222"/>
                    <a:pt x="1761" y="6150"/>
                    <a:pt x="1377" y="5236"/>
                  </a:cubicBezTo>
                  <a:cubicBezTo>
                    <a:pt x="1141" y="4661"/>
                    <a:pt x="904" y="3938"/>
                    <a:pt x="904" y="3307"/>
                  </a:cubicBezTo>
                  <a:cubicBezTo>
                    <a:pt x="904" y="2268"/>
                    <a:pt x="1095" y="1185"/>
                    <a:pt x="1784" y="384"/>
                  </a:cubicBezTo>
                  <a:cubicBezTo>
                    <a:pt x="1908" y="249"/>
                    <a:pt x="2043" y="113"/>
                    <a:pt x="2179"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71" name="Google Shape;671;p2"/>
            <p:cNvSpPr/>
            <p:nvPr/>
          </p:nvSpPr>
          <p:spPr>
            <a:xfrm>
              <a:off x="4122975" y="3434225"/>
              <a:ext cx="43750" cy="64650"/>
            </a:xfrm>
            <a:custGeom>
              <a:avLst/>
              <a:gdLst/>
              <a:ahLst/>
              <a:cxnLst/>
              <a:rect l="l" t="t" r="r" b="b"/>
              <a:pathLst>
                <a:path w="1750" h="2586" extrusionOk="0">
                  <a:moveTo>
                    <a:pt x="12" y="1"/>
                  </a:moveTo>
                  <a:cubicBezTo>
                    <a:pt x="12" y="1"/>
                    <a:pt x="1" y="57"/>
                    <a:pt x="23" y="136"/>
                  </a:cubicBezTo>
                  <a:cubicBezTo>
                    <a:pt x="23" y="193"/>
                    <a:pt x="23" y="249"/>
                    <a:pt x="35" y="294"/>
                  </a:cubicBezTo>
                  <a:cubicBezTo>
                    <a:pt x="46" y="362"/>
                    <a:pt x="69" y="430"/>
                    <a:pt x="91" y="497"/>
                  </a:cubicBezTo>
                  <a:cubicBezTo>
                    <a:pt x="102" y="576"/>
                    <a:pt x="136" y="655"/>
                    <a:pt x="170" y="734"/>
                  </a:cubicBezTo>
                  <a:cubicBezTo>
                    <a:pt x="204" y="813"/>
                    <a:pt x="249" y="892"/>
                    <a:pt x="283" y="983"/>
                  </a:cubicBezTo>
                  <a:cubicBezTo>
                    <a:pt x="328" y="1062"/>
                    <a:pt x="373" y="1152"/>
                    <a:pt x="430" y="1231"/>
                  </a:cubicBezTo>
                  <a:cubicBezTo>
                    <a:pt x="475" y="1321"/>
                    <a:pt x="542" y="1400"/>
                    <a:pt x="599" y="1479"/>
                  </a:cubicBezTo>
                  <a:cubicBezTo>
                    <a:pt x="712" y="1637"/>
                    <a:pt x="836" y="1795"/>
                    <a:pt x="971" y="1931"/>
                  </a:cubicBezTo>
                  <a:cubicBezTo>
                    <a:pt x="1095" y="2055"/>
                    <a:pt x="1220" y="2179"/>
                    <a:pt x="1344" y="2292"/>
                  </a:cubicBezTo>
                  <a:cubicBezTo>
                    <a:pt x="1479" y="2393"/>
                    <a:pt x="1614" y="2495"/>
                    <a:pt x="1750" y="2585"/>
                  </a:cubicBezTo>
                  <a:cubicBezTo>
                    <a:pt x="1727" y="2551"/>
                    <a:pt x="1693" y="2517"/>
                    <a:pt x="1660" y="2483"/>
                  </a:cubicBezTo>
                  <a:cubicBezTo>
                    <a:pt x="1592" y="2427"/>
                    <a:pt x="1513" y="2325"/>
                    <a:pt x="1411" y="2224"/>
                  </a:cubicBezTo>
                  <a:cubicBezTo>
                    <a:pt x="1321" y="2122"/>
                    <a:pt x="1197" y="1976"/>
                    <a:pt x="1084" y="1840"/>
                  </a:cubicBezTo>
                  <a:cubicBezTo>
                    <a:pt x="1028" y="1773"/>
                    <a:pt x="971" y="1694"/>
                    <a:pt x="904" y="1615"/>
                  </a:cubicBezTo>
                  <a:cubicBezTo>
                    <a:pt x="847" y="1547"/>
                    <a:pt x="791" y="1468"/>
                    <a:pt x="723" y="1389"/>
                  </a:cubicBezTo>
                  <a:cubicBezTo>
                    <a:pt x="667" y="1299"/>
                    <a:pt x="610" y="1220"/>
                    <a:pt x="565" y="1141"/>
                  </a:cubicBezTo>
                  <a:cubicBezTo>
                    <a:pt x="509" y="1062"/>
                    <a:pt x="463" y="983"/>
                    <a:pt x="407" y="904"/>
                  </a:cubicBezTo>
                  <a:cubicBezTo>
                    <a:pt x="351" y="836"/>
                    <a:pt x="294" y="757"/>
                    <a:pt x="260" y="678"/>
                  </a:cubicBezTo>
                  <a:cubicBezTo>
                    <a:pt x="238" y="610"/>
                    <a:pt x="193" y="531"/>
                    <a:pt x="159" y="464"/>
                  </a:cubicBezTo>
                  <a:cubicBezTo>
                    <a:pt x="136" y="407"/>
                    <a:pt x="114" y="351"/>
                    <a:pt x="91" y="283"/>
                  </a:cubicBezTo>
                  <a:cubicBezTo>
                    <a:pt x="69" y="238"/>
                    <a:pt x="57" y="182"/>
                    <a:pt x="46" y="136"/>
                  </a:cubicBezTo>
                  <a:lnTo>
                    <a:pt x="12"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72" name="Google Shape;672;p2"/>
            <p:cNvSpPr/>
            <p:nvPr/>
          </p:nvSpPr>
          <p:spPr>
            <a:xfrm>
              <a:off x="4137650" y="3438750"/>
              <a:ext cx="24300" cy="54200"/>
            </a:xfrm>
            <a:custGeom>
              <a:avLst/>
              <a:gdLst/>
              <a:ahLst/>
              <a:cxnLst/>
              <a:rect l="l" t="t" r="r" b="b"/>
              <a:pathLst>
                <a:path w="972" h="2168" extrusionOk="0">
                  <a:moveTo>
                    <a:pt x="1" y="1"/>
                  </a:moveTo>
                  <a:cubicBezTo>
                    <a:pt x="1" y="1"/>
                    <a:pt x="1" y="34"/>
                    <a:pt x="1" y="91"/>
                  </a:cubicBezTo>
                  <a:cubicBezTo>
                    <a:pt x="12" y="192"/>
                    <a:pt x="23" y="283"/>
                    <a:pt x="46" y="373"/>
                  </a:cubicBezTo>
                  <a:cubicBezTo>
                    <a:pt x="68" y="474"/>
                    <a:pt x="102" y="610"/>
                    <a:pt x="136" y="745"/>
                  </a:cubicBezTo>
                  <a:cubicBezTo>
                    <a:pt x="181" y="892"/>
                    <a:pt x="226" y="1027"/>
                    <a:pt x="283" y="1174"/>
                  </a:cubicBezTo>
                  <a:cubicBezTo>
                    <a:pt x="317" y="1230"/>
                    <a:pt x="350" y="1309"/>
                    <a:pt x="384" y="1377"/>
                  </a:cubicBezTo>
                  <a:cubicBezTo>
                    <a:pt x="418" y="1445"/>
                    <a:pt x="452" y="1513"/>
                    <a:pt x="497" y="1569"/>
                  </a:cubicBezTo>
                  <a:cubicBezTo>
                    <a:pt x="531" y="1625"/>
                    <a:pt x="565" y="1693"/>
                    <a:pt x="599" y="1738"/>
                  </a:cubicBezTo>
                  <a:lnTo>
                    <a:pt x="712" y="1896"/>
                  </a:lnTo>
                  <a:cubicBezTo>
                    <a:pt x="768" y="1964"/>
                    <a:pt x="836" y="2032"/>
                    <a:pt x="892" y="2099"/>
                  </a:cubicBezTo>
                  <a:lnTo>
                    <a:pt x="971" y="2167"/>
                  </a:lnTo>
                  <a:cubicBezTo>
                    <a:pt x="971" y="2167"/>
                    <a:pt x="948" y="2133"/>
                    <a:pt x="926" y="2077"/>
                  </a:cubicBezTo>
                  <a:cubicBezTo>
                    <a:pt x="892" y="2020"/>
                    <a:pt x="836" y="1941"/>
                    <a:pt x="791" y="1840"/>
                  </a:cubicBezTo>
                  <a:cubicBezTo>
                    <a:pt x="768" y="1783"/>
                    <a:pt x="734" y="1738"/>
                    <a:pt x="700" y="1682"/>
                  </a:cubicBezTo>
                  <a:cubicBezTo>
                    <a:pt x="678" y="1625"/>
                    <a:pt x="655" y="1558"/>
                    <a:pt x="621" y="1501"/>
                  </a:cubicBezTo>
                  <a:cubicBezTo>
                    <a:pt x="554" y="1377"/>
                    <a:pt x="497" y="1242"/>
                    <a:pt x="441" y="1106"/>
                  </a:cubicBezTo>
                  <a:cubicBezTo>
                    <a:pt x="384" y="971"/>
                    <a:pt x="328" y="836"/>
                    <a:pt x="283" y="700"/>
                  </a:cubicBezTo>
                  <a:cubicBezTo>
                    <a:pt x="226" y="576"/>
                    <a:pt x="181" y="452"/>
                    <a:pt x="136" y="350"/>
                  </a:cubicBezTo>
                  <a:cubicBezTo>
                    <a:pt x="91" y="237"/>
                    <a:pt x="57" y="158"/>
                    <a:pt x="34" y="91"/>
                  </a:cubicBezTo>
                  <a:cubicBezTo>
                    <a:pt x="12" y="34"/>
                    <a:pt x="1" y="1"/>
                    <a:pt x="1"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73" name="Google Shape;673;p2"/>
            <p:cNvSpPr/>
            <p:nvPr/>
          </p:nvSpPr>
          <p:spPr>
            <a:xfrm>
              <a:off x="4150900" y="3446375"/>
              <a:ext cx="13025" cy="50800"/>
            </a:xfrm>
            <a:custGeom>
              <a:avLst/>
              <a:gdLst/>
              <a:ahLst/>
              <a:cxnLst/>
              <a:rect l="l" t="t" r="r" b="b"/>
              <a:pathLst>
                <a:path w="521" h="2032" extrusionOk="0">
                  <a:moveTo>
                    <a:pt x="12" y="0"/>
                  </a:moveTo>
                  <a:cubicBezTo>
                    <a:pt x="1" y="113"/>
                    <a:pt x="1" y="226"/>
                    <a:pt x="12" y="327"/>
                  </a:cubicBezTo>
                  <a:cubicBezTo>
                    <a:pt x="12" y="384"/>
                    <a:pt x="12" y="440"/>
                    <a:pt x="12" y="497"/>
                  </a:cubicBezTo>
                  <a:cubicBezTo>
                    <a:pt x="24" y="553"/>
                    <a:pt x="35" y="610"/>
                    <a:pt x="35" y="666"/>
                  </a:cubicBezTo>
                  <a:cubicBezTo>
                    <a:pt x="57" y="790"/>
                    <a:pt x="80" y="925"/>
                    <a:pt x="114" y="1050"/>
                  </a:cubicBezTo>
                  <a:cubicBezTo>
                    <a:pt x="159" y="1185"/>
                    <a:pt x="193" y="1309"/>
                    <a:pt x="238" y="1422"/>
                  </a:cubicBezTo>
                  <a:cubicBezTo>
                    <a:pt x="272" y="1524"/>
                    <a:pt x="317" y="1636"/>
                    <a:pt x="362" y="1738"/>
                  </a:cubicBezTo>
                  <a:cubicBezTo>
                    <a:pt x="418" y="1839"/>
                    <a:pt x="464" y="1930"/>
                    <a:pt x="520" y="2031"/>
                  </a:cubicBezTo>
                  <a:cubicBezTo>
                    <a:pt x="520" y="2031"/>
                    <a:pt x="497" y="1896"/>
                    <a:pt x="452" y="1704"/>
                  </a:cubicBezTo>
                  <a:cubicBezTo>
                    <a:pt x="441" y="1659"/>
                    <a:pt x="430" y="1603"/>
                    <a:pt x="418" y="1546"/>
                  </a:cubicBezTo>
                  <a:cubicBezTo>
                    <a:pt x="396" y="1501"/>
                    <a:pt x="396" y="1445"/>
                    <a:pt x="373" y="1377"/>
                  </a:cubicBezTo>
                  <a:cubicBezTo>
                    <a:pt x="351" y="1264"/>
                    <a:pt x="306" y="1140"/>
                    <a:pt x="272" y="1016"/>
                  </a:cubicBezTo>
                  <a:cubicBezTo>
                    <a:pt x="249" y="892"/>
                    <a:pt x="215" y="756"/>
                    <a:pt x="182" y="643"/>
                  </a:cubicBezTo>
                  <a:cubicBezTo>
                    <a:pt x="170" y="587"/>
                    <a:pt x="148" y="531"/>
                    <a:pt x="136" y="474"/>
                  </a:cubicBezTo>
                  <a:cubicBezTo>
                    <a:pt x="125" y="418"/>
                    <a:pt x="114" y="373"/>
                    <a:pt x="103" y="316"/>
                  </a:cubicBezTo>
                  <a:cubicBezTo>
                    <a:pt x="57" y="124"/>
                    <a:pt x="12" y="0"/>
                    <a:pt x="12"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74" name="Google Shape;674;p2"/>
            <p:cNvSpPr/>
            <p:nvPr/>
          </p:nvSpPr>
          <p:spPr>
            <a:xfrm>
              <a:off x="4154575" y="3406050"/>
              <a:ext cx="162525" cy="95925"/>
            </a:xfrm>
            <a:custGeom>
              <a:avLst/>
              <a:gdLst/>
              <a:ahLst/>
              <a:cxnLst/>
              <a:rect l="l" t="t" r="r" b="b"/>
              <a:pathLst>
                <a:path w="6501" h="3837" extrusionOk="0">
                  <a:moveTo>
                    <a:pt x="4121" y="1"/>
                  </a:moveTo>
                  <a:cubicBezTo>
                    <a:pt x="3976" y="1"/>
                    <a:pt x="3828" y="8"/>
                    <a:pt x="3679" y="22"/>
                  </a:cubicBezTo>
                  <a:cubicBezTo>
                    <a:pt x="2709" y="101"/>
                    <a:pt x="1851" y="620"/>
                    <a:pt x="1197" y="1320"/>
                  </a:cubicBezTo>
                  <a:cubicBezTo>
                    <a:pt x="937" y="1613"/>
                    <a:pt x="700" y="1929"/>
                    <a:pt x="497" y="2268"/>
                  </a:cubicBezTo>
                  <a:cubicBezTo>
                    <a:pt x="260" y="2651"/>
                    <a:pt x="102" y="3080"/>
                    <a:pt x="1" y="3520"/>
                  </a:cubicBezTo>
                  <a:lnTo>
                    <a:pt x="396" y="3610"/>
                  </a:lnTo>
                  <a:cubicBezTo>
                    <a:pt x="881" y="3723"/>
                    <a:pt x="1377" y="3802"/>
                    <a:pt x="1874" y="3825"/>
                  </a:cubicBezTo>
                  <a:cubicBezTo>
                    <a:pt x="2017" y="3832"/>
                    <a:pt x="2165" y="3837"/>
                    <a:pt x="2316" y="3837"/>
                  </a:cubicBezTo>
                  <a:cubicBezTo>
                    <a:pt x="3735" y="3837"/>
                    <a:pt x="5474" y="3473"/>
                    <a:pt x="6218" y="2189"/>
                  </a:cubicBezTo>
                  <a:cubicBezTo>
                    <a:pt x="6433" y="1816"/>
                    <a:pt x="6500" y="1387"/>
                    <a:pt x="6421" y="959"/>
                  </a:cubicBezTo>
                  <a:cubicBezTo>
                    <a:pt x="6320" y="801"/>
                    <a:pt x="6184" y="654"/>
                    <a:pt x="6026" y="541"/>
                  </a:cubicBezTo>
                  <a:cubicBezTo>
                    <a:pt x="5441" y="160"/>
                    <a:pt x="4801" y="1"/>
                    <a:pt x="4121"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75" name="Google Shape;675;p2"/>
            <p:cNvSpPr/>
            <p:nvPr/>
          </p:nvSpPr>
          <p:spPr>
            <a:xfrm>
              <a:off x="4148375" y="3430750"/>
              <a:ext cx="95925" cy="76650"/>
            </a:xfrm>
            <a:custGeom>
              <a:avLst/>
              <a:gdLst/>
              <a:ahLst/>
              <a:cxnLst/>
              <a:rect l="l" t="t" r="r" b="b"/>
              <a:pathLst>
                <a:path w="3837" h="3066" extrusionOk="0">
                  <a:moveTo>
                    <a:pt x="0" y="2668"/>
                  </a:moveTo>
                  <a:lnTo>
                    <a:pt x="0" y="2668"/>
                  </a:lnTo>
                  <a:cubicBezTo>
                    <a:pt x="0" y="2668"/>
                    <a:pt x="0" y="2668"/>
                    <a:pt x="0" y="2668"/>
                  </a:cubicBezTo>
                  <a:cubicBezTo>
                    <a:pt x="0" y="2668"/>
                    <a:pt x="0" y="2668"/>
                    <a:pt x="0" y="2668"/>
                  </a:cubicBezTo>
                  <a:close/>
                  <a:moveTo>
                    <a:pt x="2063" y="1"/>
                  </a:moveTo>
                  <a:cubicBezTo>
                    <a:pt x="1902" y="1"/>
                    <a:pt x="1746" y="27"/>
                    <a:pt x="1648" y="72"/>
                  </a:cubicBezTo>
                  <a:cubicBezTo>
                    <a:pt x="655" y="546"/>
                    <a:pt x="362" y="1720"/>
                    <a:pt x="0" y="2668"/>
                  </a:cubicBezTo>
                  <a:lnTo>
                    <a:pt x="0" y="2668"/>
                  </a:lnTo>
                  <a:cubicBezTo>
                    <a:pt x="4" y="2657"/>
                    <a:pt x="24" y="2653"/>
                    <a:pt x="57" y="2653"/>
                  </a:cubicBezTo>
                  <a:cubicBezTo>
                    <a:pt x="311" y="2653"/>
                    <a:pt x="1326" y="2928"/>
                    <a:pt x="1456" y="2938"/>
                  </a:cubicBezTo>
                  <a:cubicBezTo>
                    <a:pt x="1817" y="2984"/>
                    <a:pt x="2167" y="3065"/>
                    <a:pt x="2500" y="3065"/>
                  </a:cubicBezTo>
                  <a:cubicBezTo>
                    <a:pt x="2833" y="3065"/>
                    <a:pt x="3149" y="2984"/>
                    <a:pt x="3442" y="2701"/>
                  </a:cubicBezTo>
                  <a:cubicBezTo>
                    <a:pt x="3649" y="2495"/>
                    <a:pt x="3813" y="1943"/>
                    <a:pt x="3381" y="1943"/>
                  </a:cubicBezTo>
                  <a:cubicBezTo>
                    <a:pt x="3365" y="1943"/>
                    <a:pt x="3348" y="1944"/>
                    <a:pt x="3329" y="1945"/>
                  </a:cubicBezTo>
                  <a:cubicBezTo>
                    <a:pt x="3529" y="1757"/>
                    <a:pt x="3837" y="1177"/>
                    <a:pt x="3357" y="1177"/>
                  </a:cubicBezTo>
                  <a:cubicBezTo>
                    <a:pt x="3348" y="1177"/>
                    <a:pt x="3339" y="1178"/>
                    <a:pt x="3329" y="1178"/>
                  </a:cubicBezTo>
                  <a:cubicBezTo>
                    <a:pt x="3515" y="781"/>
                    <a:pt x="3302" y="428"/>
                    <a:pt x="2960" y="428"/>
                  </a:cubicBezTo>
                  <a:cubicBezTo>
                    <a:pt x="2846" y="428"/>
                    <a:pt x="2717" y="467"/>
                    <a:pt x="2584" y="557"/>
                  </a:cubicBezTo>
                  <a:cubicBezTo>
                    <a:pt x="2889" y="157"/>
                    <a:pt x="2459" y="1"/>
                    <a:pt x="2063"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76" name="Google Shape;676;p2"/>
            <p:cNvSpPr/>
            <p:nvPr/>
          </p:nvSpPr>
          <p:spPr>
            <a:xfrm>
              <a:off x="4148925" y="3386050"/>
              <a:ext cx="166475" cy="108025"/>
            </a:xfrm>
            <a:custGeom>
              <a:avLst/>
              <a:gdLst/>
              <a:ahLst/>
              <a:cxnLst/>
              <a:rect l="l" t="t" r="r" b="b"/>
              <a:pathLst>
                <a:path w="6659" h="4321" extrusionOk="0">
                  <a:moveTo>
                    <a:pt x="4151" y="1"/>
                  </a:moveTo>
                  <a:cubicBezTo>
                    <a:pt x="3342" y="1"/>
                    <a:pt x="2521" y="267"/>
                    <a:pt x="1976" y="732"/>
                  </a:cubicBezTo>
                  <a:cubicBezTo>
                    <a:pt x="892" y="1601"/>
                    <a:pt x="1" y="2831"/>
                    <a:pt x="204" y="4320"/>
                  </a:cubicBezTo>
                  <a:lnTo>
                    <a:pt x="238" y="4320"/>
                  </a:lnTo>
                  <a:cubicBezTo>
                    <a:pt x="328" y="3880"/>
                    <a:pt x="497" y="3451"/>
                    <a:pt x="734" y="3068"/>
                  </a:cubicBezTo>
                  <a:cubicBezTo>
                    <a:pt x="938" y="2729"/>
                    <a:pt x="1175" y="2413"/>
                    <a:pt x="1434" y="2120"/>
                  </a:cubicBezTo>
                  <a:cubicBezTo>
                    <a:pt x="2089" y="1420"/>
                    <a:pt x="2946" y="901"/>
                    <a:pt x="3917" y="822"/>
                  </a:cubicBezTo>
                  <a:cubicBezTo>
                    <a:pt x="4066" y="808"/>
                    <a:pt x="4212" y="801"/>
                    <a:pt x="4357" y="801"/>
                  </a:cubicBezTo>
                  <a:cubicBezTo>
                    <a:pt x="5035" y="801"/>
                    <a:pt x="5667" y="960"/>
                    <a:pt x="6252" y="1341"/>
                  </a:cubicBezTo>
                  <a:cubicBezTo>
                    <a:pt x="6410" y="1454"/>
                    <a:pt x="6557" y="1601"/>
                    <a:pt x="6659" y="1770"/>
                  </a:cubicBezTo>
                  <a:cubicBezTo>
                    <a:pt x="6602" y="1409"/>
                    <a:pt x="6433" y="1082"/>
                    <a:pt x="6196" y="811"/>
                  </a:cubicBezTo>
                  <a:cubicBezTo>
                    <a:pt x="5702" y="250"/>
                    <a:pt x="4933" y="1"/>
                    <a:pt x="415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77" name="Google Shape;677;p2"/>
            <p:cNvSpPr/>
            <p:nvPr/>
          </p:nvSpPr>
          <p:spPr>
            <a:xfrm>
              <a:off x="4153450" y="3431700"/>
              <a:ext cx="54200" cy="63225"/>
            </a:xfrm>
            <a:custGeom>
              <a:avLst/>
              <a:gdLst/>
              <a:ahLst/>
              <a:cxnLst/>
              <a:rect l="l" t="t" r="r" b="b"/>
              <a:pathLst>
                <a:path w="2168" h="2529" extrusionOk="0">
                  <a:moveTo>
                    <a:pt x="2167" y="0"/>
                  </a:moveTo>
                  <a:cubicBezTo>
                    <a:pt x="2167" y="0"/>
                    <a:pt x="1986" y="113"/>
                    <a:pt x="1716" y="305"/>
                  </a:cubicBezTo>
                  <a:cubicBezTo>
                    <a:pt x="1592" y="395"/>
                    <a:pt x="1445" y="508"/>
                    <a:pt x="1287" y="632"/>
                  </a:cubicBezTo>
                  <a:cubicBezTo>
                    <a:pt x="1140" y="756"/>
                    <a:pt x="982" y="903"/>
                    <a:pt x="824" y="1061"/>
                  </a:cubicBezTo>
                  <a:cubicBezTo>
                    <a:pt x="757" y="1140"/>
                    <a:pt x="678" y="1219"/>
                    <a:pt x="610" y="1298"/>
                  </a:cubicBezTo>
                  <a:cubicBezTo>
                    <a:pt x="542" y="1377"/>
                    <a:pt x="486" y="1467"/>
                    <a:pt x="429" y="1546"/>
                  </a:cubicBezTo>
                  <a:cubicBezTo>
                    <a:pt x="362" y="1625"/>
                    <a:pt x="305" y="1704"/>
                    <a:pt x="260" y="1783"/>
                  </a:cubicBezTo>
                  <a:cubicBezTo>
                    <a:pt x="226" y="1874"/>
                    <a:pt x="170" y="1941"/>
                    <a:pt x="147" y="2020"/>
                  </a:cubicBezTo>
                  <a:cubicBezTo>
                    <a:pt x="113" y="2088"/>
                    <a:pt x="80" y="2156"/>
                    <a:pt x="68" y="2235"/>
                  </a:cubicBezTo>
                  <a:cubicBezTo>
                    <a:pt x="46" y="2280"/>
                    <a:pt x="34" y="2336"/>
                    <a:pt x="23" y="2393"/>
                  </a:cubicBezTo>
                  <a:cubicBezTo>
                    <a:pt x="1" y="2483"/>
                    <a:pt x="1" y="2528"/>
                    <a:pt x="1" y="2528"/>
                  </a:cubicBezTo>
                  <a:lnTo>
                    <a:pt x="46" y="2404"/>
                  </a:lnTo>
                  <a:cubicBezTo>
                    <a:pt x="68" y="2359"/>
                    <a:pt x="91" y="2314"/>
                    <a:pt x="113" y="2257"/>
                  </a:cubicBezTo>
                  <a:cubicBezTo>
                    <a:pt x="147" y="2201"/>
                    <a:pt x="181" y="2144"/>
                    <a:pt x="226" y="2065"/>
                  </a:cubicBezTo>
                  <a:cubicBezTo>
                    <a:pt x="260" y="1998"/>
                    <a:pt x="305" y="1930"/>
                    <a:pt x="362" y="1862"/>
                  </a:cubicBezTo>
                  <a:cubicBezTo>
                    <a:pt x="418" y="1783"/>
                    <a:pt x="486" y="1704"/>
                    <a:pt x="531" y="1637"/>
                  </a:cubicBezTo>
                  <a:cubicBezTo>
                    <a:pt x="587" y="1558"/>
                    <a:pt x="666" y="1490"/>
                    <a:pt x="734" y="1411"/>
                  </a:cubicBezTo>
                  <a:cubicBezTo>
                    <a:pt x="802" y="1332"/>
                    <a:pt x="869" y="1253"/>
                    <a:pt x="948" y="1174"/>
                  </a:cubicBezTo>
                  <a:cubicBezTo>
                    <a:pt x="1095" y="1027"/>
                    <a:pt x="1242" y="881"/>
                    <a:pt x="1388" y="745"/>
                  </a:cubicBezTo>
                  <a:cubicBezTo>
                    <a:pt x="1524" y="610"/>
                    <a:pt x="1659" y="486"/>
                    <a:pt x="1772" y="373"/>
                  </a:cubicBezTo>
                  <a:lnTo>
                    <a:pt x="2054" y="113"/>
                  </a:lnTo>
                  <a:cubicBezTo>
                    <a:pt x="2133" y="46"/>
                    <a:pt x="2167" y="0"/>
                    <a:pt x="2167"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78" name="Google Shape;678;p2"/>
            <p:cNvSpPr/>
            <p:nvPr/>
          </p:nvSpPr>
          <p:spPr>
            <a:xfrm>
              <a:off x="4157400" y="3441000"/>
              <a:ext cx="62375" cy="51375"/>
            </a:xfrm>
            <a:custGeom>
              <a:avLst/>
              <a:gdLst/>
              <a:ahLst/>
              <a:cxnLst/>
              <a:rect l="l" t="t" r="r" b="b"/>
              <a:pathLst>
                <a:path w="2495" h="2055" extrusionOk="0">
                  <a:moveTo>
                    <a:pt x="2494" y="1"/>
                  </a:moveTo>
                  <a:cubicBezTo>
                    <a:pt x="2494" y="1"/>
                    <a:pt x="2302" y="69"/>
                    <a:pt x="2020" y="204"/>
                  </a:cubicBezTo>
                  <a:cubicBezTo>
                    <a:pt x="1885" y="272"/>
                    <a:pt x="1727" y="351"/>
                    <a:pt x="1558" y="452"/>
                  </a:cubicBezTo>
                  <a:cubicBezTo>
                    <a:pt x="1388" y="554"/>
                    <a:pt x="1219" y="667"/>
                    <a:pt x="1050" y="779"/>
                  </a:cubicBezTo>
                  <a:cubicBezTo>
                    <a:pt x="960" y="847"/>
                    <a:pt x="881" y="915"/>
                    <a:pt x="802" y="971"/>
                  </a:cubicBezTo>
                  <a:cubicBezTo>
                    <a:pt x="723" y="1039"/>
                    <a:pt x="644" y="1107"/>
                    <a:pt x="576" y="1186"/>
                  </a:cubicBezTo>
                  <a:cubicBezTo>
                    <a:pt x="508" y="1242"/>
                    <a:pt x="441" y="1321"/>
                    <a:pt x="384" y="1389"/>
                  </a:cubicBezTo>
                  <a:cubicBezTo>
                    <a:pt x="328" y="1456"/>
                    <a:pt x="283" y="1524"/>
                    <a:pt x="226" y="1592"/>
                  </a:cubicBezTo>
                  <a:cubicBezTo>
                    <a:pt x="192" y="1648"/>
                    <a:pt x="158" y="1716"/>
                    <a:pt x="125" y="1772"/>
                  </a:cubicBezTo>
                  <a:cubicBezTo>
                    <a:pt x="91" y="1818"/>
                    <a:pt x="68" y="1874"/>
                    <a:pt x="57" y="1919"/>
                  </a:cubicBezTo>
                  <a:cubicBezTo>
                    <a:pt x="23" y="2009"/>
                    <a:pt x="1" y="2054"/>
                    <a:pt x="1" y="2054"/>
                  </a:cubicBezTo>
                  <a:cubicBezTo>
                    <a:pt x="1" y="2054"/>
                    <a:pt x="34" y="2021"/>
                    <a:pt x="79" y="1942"/>
                  </a:cubicBezTo>
                  <a:cubicBezTo>
                    <a:pt x="113" y="1897"/>
                    <a:pt x="136" y="1851"/>
                    <a:pt x="170" y="1806"/>
                  </a:cubicBezTo>
                  <a:cubicBezTo>
                    <a:pt x="215" y="1761"/>
                    <a:pt x="260" y="1705"/>
                    <a:pt x="305" y="1648"/>
                  </a:cubicBezTo>
                  <a:cubicBezTo>
                    <a:pt x="350" y="1592"/>
                    <a:pt x="418" y="1524"/>
                    <a:pt x="474" y="1468"/>
                  </a:cubicBezTo>
                  <a:cubicBezTo>
                    <a:pt x="531" y="1411"/>
                    <a:pt x="599" y="1344"/>
                    <a:pt x="678" y="1287"/>
                  </a:cubicBezTo>
                  <a:cubicBezTo>
                    <a:pt x="745" y="1219"/>
                    <a:pt x="824" y="1163"/>
                    <a:pt x="903" y="1095"/>
                  </a:cubicBezTo>
                  <a:cubicBezTo>
                    <a:pt x="982" y="1039"/>
                    <a:pt x="1061" y="971"/>
                    <a:pt x="1140" y="915"/>
                  </a:cubicBezTo>
                  <a:cubicBezTo>
                    <a:pt x="1309" y="802"/>
                    <a:pt x="1479" y="678"/>
                    <a:pt x="1637" y="576"/>
                  </a:cubicBezTo>
                  <a:cubicBezTo>
                    <a:pt x="1795" y="475"/>
                    <a:pt x="1941" y="373"/>
                    <a:pt x="2077" y="283"/>
                  </a:cubicBezTo>
                  <a:cubicBezTo>
                    <a:pt x="2201" y="204"/>
                    <a:pt x="2302" y="125"/>
                    <a:pt x="2381" y="80"/>
                  </a:cubicBezTo>
                  <a:cubicBezTo>
                    <a:pt x="2460" y="23"/>
                    <a:pt x="2494" y="1"/>
                    <a:pt x="2494"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79" name="Google Shape;679;p2"/>
            <p:cNvSpPr/>
            <p:nvPr/>
          </p:nvSpPr>
          <p:spPr>
            <a:xfrm>
              <a:off x="4159375" y="3466125"/>
              <a:ext cx="44025" cy="24850"/>
            </a:xfrm>
            <a:custGeom>
              <a:avLst/>
              <a:gdLst/>
              <a:ahLst/>
              <a:cxnLst/>
              <a:rect l="l" t="t" r="r" b="b"/>
              <a:pathLst>
                <a:path w="1761" h="994" extrusionOk="0">
                  <a:moveTo>
                    <a:pt x="1671" y="0"/>
                  </a:moveTo>
                  <a:cubicBezTo>
                    <a:pt x="1592" y="11"/>
                    <a:pt x="1513" y="23"/>
                    <a:pt x="1434" y="34"/>
                  </a:cubicBezTo>
                  <a:cubicBezTo>
                    <a:pt x="1388" y="56"/>
                    <a:pt x="1321" y="45"/>
                    <a:pt x="1264" y="56"/>
                  </a:cubicBezTo>
                  <a:cubicBezTo>
                    <a:pt x="1254" y="59"/>
                    <a:pt x="1242" y="60"/>
                    <a:pt x="1228" y="60"/>
                  </a:cubicBezTo>
                  <a:cubicBezTo>
                    <a:pt x="1203" y="60"/>
                    <a:pt x="1173" y="57"/>
                    <a:pt x="1145" y="57"/>
                  </a:cubicBezTo>
                  <a:cubicBezTo>
                    <a:pt x="1119" y="57"/>
                    <a:pt x="1093" y="59"/>
                    <a:pt x="1072" y="68"/>
                  </a:cubicBezTo>
                  <a:cubicBezTo>
                    <a:pt x="1065" y="71"/>
                    <a:pt x="1057" y="72"/>
                    <a:pt x="1048" y="72"/>
                  </a:cubicBezTo>
                  <a:cubicBezTo>
                    <a:pt x="998" y="72"/>
                    <a:pt x="926" y="37"/>
                    <a:pt x="878" y="37"/>
                  </a:cubicBezTo>
                  <a:cubicBezTo>
                    <a:pt x="866" y="37"/>
                    <a:pt x="855" y="39"/>
                    <a:pt x="847" y="45"/>
                  </a:cubicBezTo>
                  <a:lnTo>
                    <a:pt x="678" y="135"/>
                  </a:lnTo>
                  <a:cubicBezTo>
                    <a:pt x="565" y="203"/>
                    <a:pt x="520" y="384"/>
                    <a:pt x="429" y="463"/>
                  </a:cubicBezTo>
                  <a:cubicBezTo>
                    <a:pt x="328" y="530"/>
                    <a:pt x="305" y="711"/>
                    <a:pt x="237" y="779"/>
                  </a:cubicBezTo>
                  <a:cubicBezTo>
                    <a:pt x="91" y="903"/>
                    <a:pt x="0" y="993"/>
                    <a:pt x="0" y="993"/>
                  </a:cubicBezTo>
                  <a:cubicBezTo>
                    <a:pt x="102" y="948"/>
                    <a:pt x="192" y="903"/>
                    <a:pt x="283" y="858"/>
                  </a:cubicBezTo>
                  <a:cubicBezTo>
                    <a:pt x="463" y="767"/>
                    <a:pt x="678" y="632"/>
                    <a:pt x="881" y="508"/>
                  </a:cubicBezTo>
                  <a:cubicBezTo>
                    <a:pt x="994" y="440"/>
                    <a:pt x="1095" y="372"/>
                    <a:pt x="1197" y="316"/>
                  </a:cubicBezTo>
                  <a:cubicBezTo>
                    <a:pt x="1242" y="282"/>
                    <a:pt x="1287" y="260"/>
                    <a:pt x="1343" y="226"/>
                  </a:cubicBezTo>
                  <a:cubicBezTo>
                    <a:pt x="1400" y="203"/>
                    <a:pt x="1445" y="181"/>
                    <a:pt x="1479" y="158"/>
                  </a:cubicBezTo>
                  <a:cubicBezTo>
                    <a:pt x="1558" y="102"/>
                    <a:pt x="1637" y="79"/>
                    <a:pt x="1682" y="56"/>
                  </a:cubicBezTo>
                  <a:cubicBezTo>
                    <a:pt x="1716" y="34"/>
                    <a:pt x="1738" y="23"/>
                    <a:pt x="176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80" name="Google Shape;680;p2"/>
            <p:cNvSpPr/>
            <p:nvPr/>
          </p:nvSpPr>
          <p:spPr>
            <a:xfrm>
              <a:off x="4170375" y="3478875"/>
              <a:ext cx="35575" cy="7850"/>
            </a:xfrm>
            <a:custGeom>
              <a:avLst/>
              <a:gdLst/>
              <a:ahLst/>
              <a:cxnLst/>
              <a:rect l="l" t="t" r="r" b="b"/>
              <a:pathLst>
                <a:path w="1423" h="314" extrusionOk="0">
                  <a:moveTo>
                    <a:pt x="1068" y="1"/>
                  </a:moveTo>
                  <a:cubicBezTo>
                    <a:pt x="1027" y="1"/>
                    <a:pt x="988" y="3"/>
                    <a:pt x="948" y="9"/>
                  </a:cubicBezTo>
                  <a:cubicBezTo>
                    <a:pt x="869" y="9"/>
                    <a:pt x="779" y="32"/>
                    <a:pt x="689" y="43"/>
                  </a:cubicBezTo>
                  <a:cubicBezTo>
                    <a:pt x="520" y="77"/>
                    <a:pt x="362" y="122"/>
                    <a:pt x="204" y="201"/>
                  </a:cubicBezTo>
                  <a:cubicBezTo>
                    <a:pt x="136" y="235"/>
                    <a:pt x="68" y="269"/>
                    <a:pt x="1" y="314"/>
                  </a:cubicBezTo>
                  <a:cubicBezTo>
                    <a:pt x="80" y="303"/>
                    <a:pt x="159" y="303"/>
                    <a:pt x="226" y="291"/>
                  </a:cubicBezTo>
                  <a:cubicBezTo>
                    <a:pt x="294" y="280"/>
                    <a:pt x="373" y="269"/>
                    <a:pt x="463" y="257"/>
                  </a:cubicBezTo>
                  <a:cubicBezTo>
                    <a:pt x="542" y="246"/>
                    <a:pt x="632" y="224"/>
                    <a:pt x="723" y="212"/>
                  </a:cubicBezTo>
                  <a:cubicBezTo>
                    <a:pt x="802" y="190"/>
                    <a:pt x="892" y="178"/>
                    <a:pt x="982" y="156"/>
                  </a:cubicBezTo>
                  <a:cubicBezTo>
                    <a:pt x="1016" y="145"/>
                    <a:pt x="1061" y="133"/>
                    <a:pt x="1095" y="122"/>
                  </a:cubicBezTo>
                  <a:cubicBezTo>
                    <a:pt x="1129" y="122"/>
                    <a:pt x="1163" y="111"/>
                    <a:pt x="1197" y="99"/>
                  </a:cubicBezTo>
                  <a:cubicBezTo>
                    <a:pt x="1276" y="77"/>
                    <a:pt x="1355" y="54"/>
                    <a:pt x="1422" y="32"/>
                  </a:cubicBezTo>
                  <a:cubicBezTo>
                    <a:pt x="1343" y="20"/>
                    <a:pt x="1264" y="9"/>
                    <a:pt x="1197" y="9"/>
                  </a:cubicBezTo>
                  <a:cubicBezTo>
                    <a:pt x="1152" y="3"/>
                    <a:pt x="1109" y="1"/>
                    <a:pt x="1068"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81" name="Google Shape;681;p2"/>
            <p:cNvSpPr/>
            <p:nvPr/>
          </p:nvSpPr>
          <p:spPr>
            <a:xfrm>
              <a:off x="4150900" y="3492075"/>
              <a:ext cx="145875" cy="125925"/>
            </a:xfrm>
            <a:custGeom>
              <a:avLst/>
              <a:gdLst/>
              <a:ahLst/>
              <a:cxnLst/>
              <a:rect l="l" t="t" r="r" b="b"/>
              <a:pathLst>
                <a:path w="5835" h="5037" extrusionOk="0">
                  <a:moveTo>
                    <a:pt x="1" y="0"/>
                  </a:moveTo>
                  <a:lnTo>
                    <a:pt x="339" y="1546"/>
                  </a:lnTo>
                  <a:cubicBezTo>
                    <a:pt x="757" y="3160"/>
                    <a:pt x="1502" y="4288"/>
                    <a:pt x="3161" y="4886"/>
                  </a:cubicBezTo>
                  <a:cubicBezTo>
                    <a:pt x="3448" y="4988"/>
                    <a:pt x="3723" y="5037"/>
                    <a:pt x="3986" y="5037"/>
                  </a:cubicBezTo>
                  <a:cubicBezTo>
                    <a:pt x="4712" y="5037"/>
                    <a:pt x="5337" y="4664"/>
                    <a:pt x="5835" y="4017"/>
                  </a:cubicBezTo>
                  <a:cubicBezTo>
                    <a:pt x="5790" y="3329"/>
                    <a:pt x="5587" y="2675"/>
                    <a:pt x="5237" y="2088"/>
                  </a:cubicBezTo>
                  <a:cubicBezTo>
                    <a:pt x="4616" y="1117"/>
                    <a:pt x="3578" y="474"/>
                    <a:pt x="2427" y="361"/>
                  </a:cubicBezTo>
                  <a:cubicBezTo>
                    <a:pt x="2100" y="327"/>
                    <a:pt x="667" y="339"/>
                    <a:pt x="1"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82" name="Google Shape;682;p2"/>
            <p:cNvSpPr/>
            <p:nvPr/>
          </p:nvSpPr>
          <p:spPr>
            <a:xfrm>
              <a:off x="4150900" y="3492075"/>
              <a:ext cx="94400" cy="85375"/>
            </a:xfrm>
            <a:custGeom>
              <a:avLst/>
              <a:gdLst/>
              <a:ahLst/>
              <a:cxnLst/>
              <a:rect l="l" t="t" r="r" b="b"/>
              <a:pathLst>
                <a:path w="3776" h="3415" extrusionOk="0">
                  <a:moveTo>
                    <a:pt x="1" y="0"/>
                  </a:moveTo>
                  <a:lnTo>
                    <a:pt x="170" y="474"/>
                  </a:lnTo>
                  <a:cubicBezTo>
                    <a:pt x="339" y="1208"/>
                    <a:pt x="238" y="1794"/>
                    <a:pt x="622" y="2426"/>
                  </a:cubicBezTo>
                  <a:cubicBezTo>
                    <a:pt x="802" y="2754"/>
                    <a:pt x="1310" y="3103"/>
                    <a:pt x="1637" y="3306"/>
                  </a:cubicBezTo>
                  <a:cubicBezTo>
                    <a:pt x="1750" y="3382"/>
                    <a:pt x="1846" y="3415"/>
                    <a:pt x="1924" y="3415"/>
                  </a:cubicBezTo>
                  <a:cubicBezTo>
                    <a:pt x="2151" y="3415"/>
                    <a:pt x="2238" y="3140"/>
                    <a:pt x="2213" y="2821"/>
                  </a:cubicBezTo>
                  <a:lnTo>
                    <a:pt x="2213" y="2821"/>
                  </a:lnTo>
                  <a:cubicBezTo>
                    <a:pt x="2388" y="3000"/>
                    <a:pt x="2550" y="3080"/>
                    <a:pt x="2682" y="3080"/>
                  </a:cubicBezTo>
                  <a:cubicBezTo>
                    <a:pt x="2932" y="3080"/>
                    <a:pt x="3068" y="2791"/>
                    <a:pt x="2957" y="2347"/>
                  </a:cubicBezTo>
                  <a:lnTo>
                    <a:pt x="2957" y="2347"/>
                  </a:lnTo>
                  <a:cubicBezTo>
                    <a:pt x="2965" y="2348"/>
                    <a:pt x="2972" y="2348"/>
                    <a:pt x="2980" y="2348"/>
                  </a:cubicBezTo>
                  <a:cubicBezTo>
                    <a:pt x="3775" y="2348"/>
                    <a:pt x="3460" y="1139"/>
                    <a:pt x="2845" y="1095"/>
                  </a:cubicBezTo>
                  <a:cubicBezTo>
                    <a:pt x="3375" y="892"/>
                    <a:pt x="2743" y="406"/>
                    <a:pt x="2495" y="327"/>
                  </a:cubicBezTo>
                  <a:cubicBezTo>
                    <a:pt x="2309" y="270"/>
                    <a:pt x="2117" y="252"/>
                    <a:pt x="1922" y="252"/>
                  </a:cubicBezTo>
                  <a:cubicBezTo>
                    <a:pt x="1591" y="252"/>
                    <a:pt x="1254" y="304"/>
                    <a:pt x="934" y="304"/>
                  </a:cubicBezTo>
                  <a:cubicBezTo>
                    <a:pt x="593" y="304"/>
                    <a:pt x="273" y="245"/>
                    <a:pt x="1"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83" name="Google Shape;683;p2"/>
            <p:cNvSpPr/>
            <p:nvPr/>
          </p:nvSpPr>
          <p:spPr>
            <a:xfrm>
              <a:off x="4150625" y="3490650"/>
              <a:ext cx="166750" cy="101875"/>
            </a:xfrm>
            <a:custGeom>
              <a:avLst/>
              <a:gdLst/>
              <a:ahLst/>
              <a:cxnLst/>
              <a:rect l="l" t="t" r="r" b="b"/>
              <a:pathLst>
                <a:path w="6670" h="4075" extrusionOk="0">
                  <a:moveTo>
                    <a:pt x="1" y="1"/>
                  </a:moveTo>
                  <a:lnTo>
                    <a:pt x="12" y="57"/>
                  </a:lnTo>
                  <a:cubicBezTo>
                    <a:pt x="678" y="384"/>
                    <a:pt x="2111" y="384"/>
                    <a:pt x="2438" y="418"/>
                  </a:cubicBezTo>
                  <a:cubicBezTo>
                    <a:pt x="3578" y="542"/>
                    <a:pt x="4616" y="1174"/>
                    <a:pt x="5237" y="2145"/>
                  </a:cubicBezTo>
                  <a:cubicBezTo>
                    <a:pt x="5586" y="2732"/>
                    <a:pt x="5789" y="3397"/>
                    <a:pt x="5835" y="4074"/>
                  </a:cubicBezTo>
                  <a:cubicBezTo>
                    <a:pt x="5846" y="4052"/>
                    <a:pt x="5868" y="4041"/>
                    <a:pt x="5880" y="4018"/>
                  </a:cubicBezTo>
                  <a:cubicBezTo>
                    <a:pt x="6670" y="2969"/>
                    <a:pt x="5733" y="1163"/>
                    <a:pt x="4785" y="554"/>
                  </a:cubicBezTo>
                  <a:cubicBezTo>
                    <a:pt x="4052" y="80"/>
                    <a:pt x="3262" y="68"/>
                    <a:pt x="2427" y="35"/>
                  </a:cubicBezTo>
                  <a:cubicBezTo>
                    <a:pt x="2179" y="18"/>
                    <a:pt x="1933" y="9"/>
                    <a:pt x="1689" y="9"/>
                  </a:cubicBezTo>
                  <a:cubicBezTo>
                    <a:pt x="1445" y="9"/>
                    <a:pt x="1202" y="18"/>
                    <a:pt x="960" y="35"/>
                  </a:cubicBezTo>
                  <a:cubicBezTo>
                    <a:pt x="841" y="47"/>
                    <a:pt x="721" y="54"/>
                    <a:pt x="601" y="54"/>
                  </a:cubicBezTo>
                  <a:cubicBezTo>
                    <a:pt x="400" y="54"/>
                    <a:pt x="198" y="36"/>
                    <a:pt x="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84" name="Google Shape;684;p2"/>
            <p:cNvSpPr/>
            <p:nvPr/>
          </p:nvSpPr>
          <p:spPr>
            <a:xfrm>
              <a:off x="4157975" y="3492075"/>
              <a:ext cx="87750" cy="57850"/>
            </a:xfrm>
            <a:custGeom>
              <a:avLst/>
              <a:gdLst/>
              <a:ahLst/>
              <a:cxnLst/>
              <a:rect l="l" t="t" r="r" b="b"/>
              <a:pathLst>
                <a:path w="3510" h="2314" extrusionOk="0">
                  <a:moveTo>
                    <a:pt x="203" y="0"/>
                  </a:moveTo>
                  <a:lnTo>
                    <a:pt x="203" y="0"/>
                  </a:lnTo>
                  <a:cubicBezTo>
                    <a:pt x="158" y="11"/>
                    <a:pt x="124" y="23"/>
                    <a:pt x="90" y="57"/>
                  </a:cubicBezTo>
                  <a:cubicBezTo>
                    <a:pt x="90" y="57"/>
                    <a:pt x="82" y="73"/>
                    <a:pt x="72" y="85"/>
                  </a:cubicBezTo>
                  <a:lnTo>
                    <a:pt x="72" y="85"/>
                  </a:lnTo>
                  <a:cubicBezTo>
                    <a:pt x="59" y="73"/>
                    <a:pt x="47" y="63"/>
                    <a:pt x="34" y="57"/>
                  </a:cubicBezTo>
                  <a:cubicBezTo>
                    <a:pt x="31" y="53"/>
                    <a:pt x="28" y="52"/>
                    <a:pt x="27" y="52"/>
                  </a:cubicBezTo>
                  <a:cubicBezTo>
                    <a:pt x="23" y="52"/>
                    <a:pt x="23" y="60"/>
                    <a:pt x="23" y="68"/>
                  </a:cubicBezTo>
                  <a:cubicBezTo>
                    <a:pt x="23" y="74"/>
                    <a:pt x="28" y="74"/>
                    <a:pt x="34" y="74"/>
                  </a:cubicBezTo>
                  <a:cubicBezTo>
                    <a:pt x="40" y="74"/>
                    <a:pt x="45" y="74"/>
                    <a:pt x="45" y="79"/>
                  </a:cubicBezTo>
                  <a:cubicBezTo>
                    <a:pt x="48" y="90"/>
                    <a:pt x="52" y="95"/>
                    <a:pt x="57" y="95"/>
                  </a:cubicBezTo>
                  <a:cubicBezTo>
                    <a:pt x="62" y="95"/>
                    <a:pt x="67" y="90"/>
                    <a:pt x="72" y="85"/>
                  </a:cubicBezTo>
                  <a:lnTo>
                    <a:pt x="72" y="85"/>
                  </a:lnTo>
                  <a:cubicBezTo>
                    <a:pt x="73" y="85"/>
                    <a:pt x="73" y="86"/>
                    <a:pt x="74" y="86"/>
                  </a:cubicBezTo>
                  <a:lnTo>
                    <a:pt x="74" y="86"/>
                  </a:lnTo>
                  <a:cubicBezTo>
                    <a:pt x="90" y="76"/>
                    <a:pt x="102" y="68"/>
                    <a:pt x="102" y="68"/>
                  </a:cubicBezTo>
                  <a:cubicBezTo>
                    <a:pt x="135" y="45"/>
                    <a:pt x="169" y="23"/>
                    <a:pt x="203" y="0"/>
                  </a:cubicBezTo>
                  <a:close/>
                  <a:moveTo>
                    <a:pt x="74" y="86"/>
                  </a:moveTo>
                  <a:cubicBezTo>
                    <a:pt x="62" y="93"/>
                    <a:pt x="49" y="102"/>
                    <a:pt x="36" y="109"/>
                  </a:cubicBezTo>
                  <a:lnTo>
                    <a:pt x="36" y="109"/>
                  </a:lnTo>
                  <a:cubicBezTo>
                    <a:pt x="31" y="104"/>
                    <a:pt x="26" y="98"/>
                    <a:pt x="23" y="90"/>
                  </a:cubicBezTo>
                  <a:cubicBezTo>
                    <a:pt x="19" y="89"/>
                    <a:pt x="17" y="88"/>
                    <a:pt x="14" y="88"/>
                  </a:cubicBezTo>
                  <a:cubicBezTo>
                    <a:pt x="0" y="88"/>
                    <a:pt x="0" y="115"/>
                    <a:pt x="0" y="124"/>
                  </a:cubicBezTo>
                  <a:cubicBezTo>
                    <a:pt x="0" y="125"/>
                    <a:pt x="1" y="126"/>
                    <a:pt x="2" y="126"/>
                  </a:cubicBezTo>
                  <a:cubicBezTo>
                    <a:pt x="6" y="126"/>
                    <a:pt x="20" y="118"/>
                    <a:pt x="36" y="109"/>
                  </a:cubicBezTo>
                  <a:lnTo>
                    <a:pt x="36" y="109"/>
                  </a:lnTo>
                  <a:cubicBezTo>
                    <a:pt x="48" y="121"/>
                    <a:pt x="64" y="131"/>
                    <a:pt x="79" y="147"/>
                  </a:cubicBezTo>
                  <a:cubicBezTo>
                    <a:pt x="124" y="192"/>
                    <a:pt x="181" y="237"/>
                    <a:pt x="237" y="282"/>
                  </a:cubicBezTo>
                  <a:cubicBezTo>
                    <a:pt x="305" y="339"/>
                    <a:pt x="384" y="395"/>
                    <a:pt x="474" y="440"/>
                  </a:cubicBezTo>
                  <a:cubicBezTo>
                    <a:pt x="677" y="553"/>
                    <a:pt x="892" y="643"/>
                    <a:pt x="1106" y="722"/>
                  </a:cubicBezTo>
                  <a:cubicBezTo>
                    <a:pt x="1354" y="813"/>
                    <a:pt x="1614" y="892"/>
                    <a:pt x="1851" y="982"/>
                  </a:cubicBezTo>
                  <a:cubicBezTo>
                    <a:pt x="1975" y="1027"/>
                    <a:pt x="2099" y="1083"/>
                    <a:pt x="2212" y="1151"/>
                  </a:cubicBezTo>
                  <a:cubicBezTo>
                    <a:pt x="2336" y="1208"/>
                    <a:pt x="2437" y="1275"/>
                    <a:pt x="2550" y="1332"/>
                  </a:cubicBezTo>
                  <a:cubicBezTo>
                    <a:pt x="2742" y="1445"/>
                    <a:pt x="2934" y="1569"/>
                    <a:pt x="3103" y="1727"/>
                  </a:cubicBezTo>
                  <a:cubicBezTo>
                    <a:pt x="3171" y="1783"/>
                    <a:pt x="3227" y="1851"/>
                    <a:pt x="3284" y="1919"/>
                  </a:cubicBezTo>
                  <a:cubicBezTo>
                    <a:pt x="3340" y="1986"/>
                    <a:pt x="3340" y="2065"/>
                    <a:pt x="3374" y="2110"/>
                  </a:cubicBezTo>
                  <a:cubicBezTo>
                    <a:pt x="3408" y="2155"/>
                    <a:pt x="3340" y="2246"/>
                    <a:pt x="3363" y="2268"/>
                  </a:cubicBezTo>
                  <a:lnTo>
                    <a:pt x="3385" y="2313"/>
                  </a:lnTo>
                  <a:cubicBezTo>
                    <a:pt x="3385" y="2313"/>
                    <a:pt x="3464" y="2257"/>
                    <a:pt x="3453" y="2223"/>
                  </a:cubicBezTo>
                  <a:cubicBezTo>
                    <a:pt x="3442" y="2178"/>
                    <a:pt x="3509" y="2099"/>
                    <a:pt x="3487" y="2043"/>
                  </a:cubicBezTo>
                  <a:cubicBezTo>
                    <a:pt x="3453" y="1975"/>
                    <a:pt x="3408" y="1919"/>
                    <a:pt x="3374" y="1862"/>
                  </a:cubicBezTo>
                  <a:cubicBezTo>
                    <a:pt x="3318" y="1783"/>
                    <a:pt x="3261" y="1704"/>
                    <a:pt x="3194" y="1636"/>
                  </a:cubicBezTo>
                  <a:cubicBezTo>
                    <a:pt x="3024" y="1478"/>
                    <a:pt x="2832" y="1332"/>
                    <a:pt x="2641" y="1208"/>
                  </a:cubicBezTo>
                  <a:cubicBezTo>
                    <a:pt x="2528" y="1129"/>
                    <a:pt x="2415" y="1072"/>
                    <a:pt x="2291" y="1004"/>
                  </a:cubicBezTo>
                  <a:cubicBezTo>
                    <a:pt x="2178" y="937"/>
                    <a:pt x="2043" y="880"/>
                    <a:pt x="1918" y="835"/>
                  </a:cubicBezTo>
                  <a:cubicBezTo>
                    <a:pt x="1659" y="734"/>
                    <a:pt x="1399" y="655"/>
                    <a:pt x="1162" y="587"/>
                  </a:cubicBezTo>
                  <a:cubicBezTo>
                    <a:pt x="1038" y="553"/>
                    <a:pt x="914" y="508"/>
                    <a:pt x="813" y="474"/>
                  </a:cubicBezTo>
                  <a:cubicBezTo>
                    <a:pt x="700" y="440"/>
                    <a:pt x="598" y="395"/>
                    <a:pt x="508" y="350"/>
                  </a:cubicBezTo>
                  <a:cubicBezTo>
                    <a:pt x="429" y="316"/>
                    <a:pt x="350" y="271"/>
                    <a:pt x="271" y="226"/>
                  </a:cubicBezTo>
                  <a:cubicBezTo>
                    <a:pt x="214" y="192"/>
                    <a:pt x="147" y="158"/>
                    <a:pt x="102" y="113"/>
                  </a:cubicBezTo>
                  <a:cubicBezTo>
                    <a:pt x="92" y="104"/>
                    <a:pt x="83" y="94"/>
                    <a:pt x="74" y="86"/>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85" name="Google Shape;685;p2"/>
            <p:cNvSpPr/>
            <p:nvPr/>
          </p:nvSpPr>
          <p:spPr>
            <a:xfrm>
              <a:off x="4161625" y="3498550"/>
              <a:ext cx="43200" cy="39800"/>
            </a:xfrm>
            <a:custGeom>
              <a:avLst/>
              <a:gdLst/>
              <a:ahLst/>
              <a:cxnLst/>
              <a:rect l="l" t="t" r="r" b="b"/>
              <a:pathLst>
                <a:path w="1728" h="1592" extrusionOk="0">
                  <a:moveTo>
                    <a:pt x="1" y="1"/>
                  </a:moveTo>
                  <a:lnTo>
                    <a:pt x="57" y="80"/>
                  </a:lnTo>
                  <a:cubicBezTo>
                    <a:pt x="102" y="136"/>
                    <a:pt x="159" y="215"/>
                    <a:pt x="238" y="283"/>
                  </a:cubicBezTo>
                  <a:cubicBezTo>
                    <a:pt x="317" y="362"/>
                    <a:pt x="418" y="463"/>
                    <a:pt x="520" y="554"/>
                  </a:cubicBezTo>
                  <a:cubicBezTo>
                    <a:pt x="633" y="633"/>
                    <a:pt x="746" y="723"/>
                    <a:pt x="870" y="813"/>
                  </a:cubicBezTo>
                  <a:cubicBezTo>
                    <a:pt x="982" y="903"/>
                    <a:pt x="1107" y="994"/>
                    <a:pt x="1208" y="1084"/>
                  </a:cubicBezTo>
                  <a:cubicBezTo>
                    <a:pt x="1253" y="1118"/>
                    <a:pt x="1310" y="1163"/>
                    <a:pt x="1355" y="1208"/>
                  </a:cubicBezTo>
                  <a:lnTo>
                    <a:pt x="1490" y="1321"/>
                  </a:lnTo>
                  <a:cubicBezTo>
                    <a:pt x="1524" y="1355"/>
                    <a:pt x="1558" y="1389"/>
                    <a:pt x="1592" y="1434"/>
                  </a:cubicBezTo>
                  <a:cubicBezTo>
                    <a:pt x="1626" y="1456"/>
                    <a:pt x="1648" y="1490"/>
                    <a:pt x="1671" y="1513"/>
                  </a:cubicBezTo>
                  <a:cubicBezTo>
                    <a:pt x="1691" y="1533"/>
                    <a:pt x="1711" y="1553"/>
                    <a:pt x="1723" y="1580"/>
                  </a:cubicBezTo>
                  <a:lnTo>
                    <a:pt x="1723" y="1580"/>
                  </a:lnTo>
                  <a:cubicBezTo>
                    <a:pt x="1717" y="1566"/>
                    <a:pt x="1704" y="1538"/>
                    <a:pt x="1682" y="1502"/>
                  </a:cubicBezTo>
                  <a:cubicBezTo>
                    <a:pt x="1671" y="1468"/>
                    <a:pt x="1648" y="1434"/>
                    <a:pt x="1637" y="1400"/>
                  </a:cubicBezTo>
                  <a:cubicBezTo>
                    <a:pt x="1614" y="1344"/>
                    <a:pt x="1592" y="1298"/>
                    <a:pt x="1558" y="1253"/>
                  </a:cubicBezTo>
                  <a:cubicBezTo>
                    <a:pt x="1479" y="1152"/>
                    <a:pt x="1400" y="1061"/>
                    <a:pt x="1298" y="971"/>
                  </a:cubicBezTo>
                  <a:cubicBezTo>
                    <a:pt x="1253" y="926"/>
                    <a:pt x="1197" y="870"/>
                    <a:pt x="1140" y="824"/>
                  </a:cubicBezTo>
                  <a:lnTo>
                    <a:pt x="971" y="689"/>
                  </a:lnTo>
                  <a:cubicBezTo>
                    <a:pt x="847" y="599"/>
                    <a:pt x="723" y="509"/>
                    <a:pt x="610" y="430"/>
                  </a:cubicBezTo>
                  <a:lnTo>
                    <a:pt x="305" y="215"/>
                  </a:lnTo>
                  <a:cubicBezTo>
                    <a:pt x="215" y="147"/>
                    <a:pt x="136" y="91"/>
                    <a:pt x="80" y="57"/>
                  </a:cubicBezTo>
                  <a:lnTo>
                    <a:pt x="1" y="1"/>
                  </a:lnTo>
                  <a:close/>
                  <a:moveTo>
                    <a:pt x="1723" y="1580"/>
                  </a:moveTo>
                  <a:cubicBezTo>
                    <a:pt x="1726" y="1588"/>
                    <a:pt x="1727" y="1592"/>
                    <a:pt x="1727" y="1592"/>
                  </a:cubicBezTo>
                  <a:lnTo>
                    <a:pt x="1727" y="1592"/>
                  </a:lnTo>
                  <a:cubicBezTo>
                    <a:pt x="1726" y="1588"/>
                    <a:pt x="1724" y="1584"/>
                    <a:pt x="1723" y="158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86" name="Google Shape;686;p2"/>
            <p:cNvSpPr/>
            <p:nvPr/>
          </p:nvSpPr>
          <p:spPr>
            <a:xfrm>
              <a:off x="4161925" y="3501375"/>
              <a:ext cx="36975" cy="45725"/>
            </a:xfrm>
            <a:custGeom>
              <a:avLst/>
              <a:gdLst/>
              <a:ahLst/>
              <a:cxnLst/>
              <a:rect l="l" t="t" r="r" b="b"/>
              <a:pathLst>
                <a:path w="1479" h="1829" extrusionOk="0">
                  <a:moveTo>
                    <a:pt x="0" y="1"/>
                  </a:moveTo>
                  <a:cubicBezTo>
                    <a:pt x="0" y="1"/>
                    <a:pt x="79" y="125"/>
                    <a:pt x="214" y="305"/>
                  </a:cubicBezTo>
                  <a:cubicBezTo>
                    <a:pt x="248" y="350"/>
                    <a:pt x="282" y="396"/>
                    <a:pt x="327" y="452"/>
                  </a:cubicBezTo>
                  <a:cubicBezTo>
                    <a:pt x="372" y="497"/>
                    <a:pt x="406" y="554"/>
                    <a:pt x="440" y="599"/>
                  </a:cubicBezTo>
                  <a:cubicBezTo>
                    <a:pt x="530" y="711"/>
                    <a:pt x="621" y="813"/>
                    <a:pt x="711" y="937"/>
                  </a:cubicBezTo>
                  <a:cubicBezTo>
                    <a:pt x="801" y="1050"/>
                    <a:pt x="903" y="1163"/>
                    <a:pt x="982" y="1264"/>
                  </a:cubicBezTo>
                  <a:cubicBezTo>
                    <a:pt x="1072" y="1366"/>
                    <a:pt x="1151" y="1468"/>
                    <a:pt x="1230" y="1547"/>
                  </a:cubicBezTo>
                  <a:cubicBezTo>
                    <a:pt x="1365" y="1716"/>
                    <a:pt x="1478" y="1829"/>
                    <a:pt x="1478" y="1829"/>
                  </a:cubicBezTo>
                  <a:cubicBezTo>
                    <a:pt x="1478" y="1829"/>
                    <a:pt x="1411" y="1693"/>
                    <a:pt x="1309" y="1501"/>
                  </a:cubicBezTo>
                  <a:cubicBezTo>
                    <a:pt x="1162" y="1264"/>
                    <a:pt x="1016" y="1039"/>
                    <a:pt x="846" y="824"/>
                  </a:cubicBezTo>
                  <a:cubicBezTo>
                    <a:pt x="745" y="711"/>
                    <a:pt x="643" y="610"/>
                    <a:pt x="553" y="497"/>
                  </a:cubicBezTo>
                  <a:cubicBezTo>
                    <a:pt x="474" y="407"/>
                    <a:pt x="384" y="317"/>
                    <a:pt x="282" y="238"/>
                  </a:cubicBezTo>
                  <a:cubicBezTo>
                    <a:pt x="124" y="91"/>
                    <a:pt x="0" y="1"/>
                    <a:pt x="0"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87" name="Google Shape;687;p2"/>
            <p:cNvSpPr/>
            <p:nvPr/>
          </p:nvSpPr>
          <p:spPr>
            <a:xfrm>
              <a:off x="4045400" y="3490100"/>
              <a:ext cx="118800" cy="150150"/>
            </a:xfrm>
            <a:custGeom>
              <a:avLst/>
              <a:gdLst/>
              <a:ahLst/>
              <a:cxnLst/>
              <a:rect l="l" t="t" r="r" b="b"/>
              <a:pathLst>
                <a:path w="4752" h="6006" extrusionOk="0">
                  <a:moveTo>
                    <a:pt x="4334" y="0"/>
                  </a:moveTo>
                  <a:cubicBezTo>
                    <a:pt x="3668" y="790"/>
                    <a:pt x="3386" y="880"/>
                    <a:pt x="2551" y="1354"/>
                  </a:cubicBezTo>
                  <a:cubicBezTo>
                    <a:pt x="2269" y="1512"/>
                    <a:pt x="1592" y="1659"/>
                    <a:pt x="1332" y="1828"/>
                  </a:cubicBezTo>
                  <a:cubicBezTo>
                    <a:pt x="1073" y="1964"/>
                    <a:pt x="971" y="2122"/>
                    <a:pt x="757" y="2325"/>
                  </a:cubicBezTo>
                  <a:cubicBezTo>
                    <a:pt x="1" y="3070"/>
                    <a:pt x="114" y="4424"/>
                    <a:pt x="429" y="5315"/>
                  </a:cubicBezTo>
                  <a:cubicBezTo>
                    <a:pt x="508" y="5541"/>
                    <a:pt x="610" y="5755"/>
                    <a:pt x="734" y="5958"/>
                  </a:cubicBezTo>
                  <a:cubicBezTo>
                    <a:pt x="989" y="5987"/>
                    <a:pt x="1241" y="6006"/>
                    <a:pt x="1488" y="6006"/>
                  </a:cubicBezTo>
                  <a:cubicBezTo>
                    <a:pt x="2402" y="6006"/>
                    <a:pt x="3242" y="5751"/>
                    <a:pt x="3837" y="4819"/>
                  </a:cubicBezTo>
                  <a:cubicBezTo>
                    <a:pt x="4323" y="4029"/>
                    <a:pt x="4537" y="3589"/>
                    <a:pt x="4593" y="2686"/>
                  </a:cubicBezTo>
                  <a:cubicBezTo>
                    <a:pt x="4627" y="2155"/>
                    <a:pt x="4751" y="914"/>
                    <a:pt x="4492" y="203"/>
                  </a:cubicBezTo>
                  <a:cubicBezTo>
                    <a:pt x="4435" y="136"/>
                    <a:pt x="4390" y="68"/>
                    <a:pt x="4334"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88" name="Google Shape;688;p2"/>
            <p:cNvSpPr/>
            <p:nvPr/>
          </p:nvSpPr>
          <p:spPr>
            <a:xfrm>
              <a:off x="4150075" y="3476550"/>
              <a:ext cx="2275" cy="3700"/>
            </a:xfrm>
            <a:custGeom>
              <a:avLst/>
              <a:gdLst/>
              <a:ahLst/>
              <a:cxnLst/>
              <a:rect l="l" t="t" r="r" b="b"/>
              <a:pathLst>
                <a:path w="91" h="148" extrusionOk="0">
                  <a:moveTo>
                    <a:pt x="90" y="1"/>
                  </a:moveTo>
                  <a:lnTo>
                    <a:pt x="0" y="80"/>
                  </a:lnTo>
                  <a:cubicBezTo>
                    <a:pt x="34" y="102"/>
                    <a:pt x="57" y="125"/>
                    <a:pt x="79" y="147"/>
                  </a:cubicBezTo>
                  <a:cubicBezTo>
                    <a:pt x="79" y="102"/>
                    <a:pt x="90" y="57"/>
                    <a:pt x="90"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89" name="Google Shape;689;p2"/>
            <p:cNvSpPr/>
            <p:nvPr/>
          </p:nvSpPr>
          <p:spPr>
            <a:xfrm>
              <a:off x="4086025" y="3490100"/>
              <a:ext cx="78175" cy="105825"/>
            </a:xfrm>
            <a:custGeom>
              <a:avLst/>
              <a:gdLst/>
              <a:ahLst/>
              <a:cxnLst/>
              <a:rect l="l" t="t" r="r" b="b"/>
              <a:pathLst>
                <a:path w="3127" h="4233" extrusionOk="0">
                  <a:moveTo>
                    <a:pt x="2709" y="0"/>
                  </a:moveTo>
                  <a:cubicBezTo>
                    <a:pt x="2043" y="790"/>
                    <a:pt x="1761" y="880"/>
                    <a:pt x="926" y="1354"/>
                  </a:cubicBezTo>
                  <a:cubicBezTo>
                    <a:pt x="757" y="1433"/>
                    <a:pt x="587" y="1501"/>
                    <a:pt x="418" y="1557"/>
                  </a:cubicBezTo>
                  <a:cubicBezTo>
                    <a:pt x="271" y="1648"/>
                    <a:pt x="170" y="1794"/>
                    <a:pt x="113" y="1964"/>
                  </a:cubicBezTo>
                  <a:cubicBezTo>
                    <a:pt x="68" y="2302"/>
                    <a:pt x="396" y="2268"/>
                    <a:pt x="655" y="2302"/>
                  </a:cubicBezTo>
                  <a:cubicBezTo>
                    <a:pt x="497" y="2539"/>
                    <a:pt x="1" y="2945"/>
                    <a:pt x="125" y="3273"/>
                  </a:cubicBezTo>
                  <a:cubicBezTo>
                    <a:pt x="171" y="3411"/>
                    <a:pt x="281" y="3455"/>
                    <a:pt x="411" y="3455"/>
                  </a:cubicBezTo>
                  <a:cubicBezTo>
                    <a:pt x="600" y="3455"/>
                    <a:pt x="831" y="3362"/>
                    <a:pt x="971" y="3329"/>
                  </a:cubicBezTo>
                  <a:lnTo>
                    <a:pt x="971" y="3329"/>
                  </a:lnTo>
                  <a:cubicBezTo>
                    <a:pt x="1016" y="3521"/>
                    <a:pt x="960" y="4017"/>
                    <a:pt x="1152" y="4153"/>
                  </a:cubicBezTo>
                  <a:cubicBezTo>
                    <a:pt x="1198" y="4182"/>
                    <a:pt x="1240" y="4195"/>
                    <a:pt x="1279" y="4195"/>
                  </a:cubicBezTo>
                  <a:cubicBezTo>
                    <a:pt x="1451" y="4195"/>
                    <a:pt x="1567" y="3954"/>
                    <a:pt x="1705" y="3826"/>
                  </a:cubicBezTo>
                  <a:cubicBezTo>
                    <a:pt x="1735" y="4074"/>
                    <a:pt x="1820" y="4233"/>
                    <a:pt x="1978" y="4233"/>
                  </a:cubicBezTo>
                  <a:cubicBezTo>
                    <a:pt x="2057" y="4233"/>
                    <a:pt x="2153" y="4194"/>
                    <a:pt x="2269" y="4108"/>
                  </a:cubicBezTo>
                  <a:cubicBezTo>
                    <a:pt x="2517" y="3916"/>
                    <a:pt x="2720" y="3668"/>
                    <a:pt x="2867" y="3374"/>
                  </a:cubicBezTo>
                  <a:cubicBezTo>
                    <a:pt x="2923" y="3148"/>
                    <a:pt x="2957" y="2923"/>
                    <a:pt x="2968" y="2686"/>
                  </a:cubicBezTo>
                  <a:cubicBezTo>
                    <a:pt x="3002" y="2155"/>
                    <a:pt x="3126" y="914"/>
                    <a:pt x="2867" y="203"/>
                  </a:cubicBezTo>
                  <a:cubicBezTo>
                    <a:pt x="2810" y="136"/>
                    <a:pt x="2765" y="68"/>
                    <a:pt x="2709"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90" name="Google Shape;690;p2"/>
            <p:cNvSpPr/>
            <p:nvPr/>
          </p:nvSpPr>
          <p:spPr>
            <a:xfrm>
              <a:off x="4063750" y="3495175"/>
              <a:ext cx="113975" cy="165800"/>
            </a:xfrm>
            <a:custGeom>
              <a:avLst/>
              <a:gdLst/>
              <a:ahLst/>
              <a:cxnLst/>
              <a:rect l="l" t="t" r="r" b="b"/>
              <a:pathLst>
                <a:path w="4559" h="6632" extrusionOk="0">
                  <a:moveTo>
                    <a:pt x="3758" y="0"/>
                  </a:moveTo>
                  <a:lnTo>
                    <a:pt x="3758" y="0"/>
                  </a:lnTo>
                  <a:cubicBezTo>
                    <a:pt x="4017" y="711"/>
                    <a:pt x="3893" y="1952"/>
                    <a:pt x="3859" y="2483"/>
                  </a:cubicBezTo>
                  <a:cubicBezTo>
                    <a:pt x="3803" y="3386"/>
                    <a:pt x="3577" y="3826"/>
                    <a:pt x="3103" y="4616"/>
                  </a:cubicBezTo>
                  <a:cubicBezTo>
                    <a:pt x="2508" y="5548"/>
                    <a:pt x="1668" y="5803"/>
                    <a:pt x="754" y="5803"/>
                  </a:cubicBezTo>
                  <a:cubicBezTo>
                    <a:pt x="507" y="5803"/>
                    <a:pt x="255" y="5784"/>
                    <a:pt x="0" y="5755"/>
                  </a:cubicBezTo>
                  <a:lnTo>
                    <a:pt x="0" y="5755"/>
                  </a:lnTo>
                  <a:cubicBezTo>
                    <a:pt x="364" y="6336"/>
                    <a:pt x="880" y="6632"/>
                    <a:pt x="1476" y="6632"/>
                  </a:cubicBezTo>
                  <a:cubicBezTo>
                    <a:pt x="1933" y="6632"/>
                    <a:pt x="2437" y="6458"/>
                    <a:pt x="2957" y="6105"/>
                  </a:cubicBezTo>
                  <a:cubicBezTo>
                    <a:pt x="4277" y="5202"/>
                    <a:pt x="4559" y="4142"/>
                    <a:pt x="4435" y="2381"/>
                  </a:cubicBezTo>
                  <a:cubicBezTo>
                    <a:pt x="4424" y="2223"/>
                    <a:pt x="4412" y="971"/>
                    <a:pt x="375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91" name="Google Shape;691;p2"/>
            <p:cNvSpPr/>
            <p:nvPr/>
          </p:nvSpPr>
          <p:spPr>
            <a:xfrm>
              <a:off x="4127225" y="3503625"/>
              <a:ext cx="26525" cy="80725"/>
            </a:xfrm>
            <a:custGeom>
              <a:avLst/>
              <a:gdLst/>
              <a:ahLst/>
              <a:cxnLst/>
              <a:rect l="l" t="t" r="r" b="b"/>
              <a:pathLst>
                <a:path w="1061" h="3229" extrusionOk="0">
                  <a:moveTo>
                    <a:pt x="1038" y="1"/>
                  </a:moveTo>
                  <a:cubicBezTo>
                    <a:pt x="1038" y="1"/>
                    <a:pt x="1027" y="57"/>
                    <a:pt x="1016" y="148"/>
                  </a:cubicBezTo>
                  <a:cubicBezTo>
                    <a:pt x="1004" y="238"/>
                    <a:pt x="993" y="373"/>
                    <a:pt x="959" y="531"/>
                  </a:cubicBezTo>
                  <a:cubicBezTo>
                    <a:pt x="948" y="610"/>
                    <a:pt x="937" y="700"/>
                    <a:pt x="914" y="791"/>
                  </a:cubicBezTo>
                  <a:cubicBezTo>
                    <a:pt x="903" y="881"/>
                    <a:pt x="880" y="971"/>
                    <a:pt x="858" y="1073"/>
                  </a:cubicBezTo>
                  <a:cubicBezTo>
                    <a:pt x="835" y="1174"/>
                    <a:pt x="813" y="1276"/>
                    <a:pt x="790" y="1366"/>
                  </a:cubicBezTo>
                  <a:cubicBezTo>
                    <a:pt x="756" y="1468"/>
                    <a:pt x="734" y="1581"/>
                    <a:pt x="700" y="1682"/>
                  </a:cubicBezTo>
                  <a:cubicBezTo>
                    <a:pt x="666" y="1772"/>
                    <a:pt x="632" y="1874"/>
                    <a:pt x="598" y="1976"/>
                  </a:cubicBezTo>
                  <a:cubicBezTo>
                    <a:pt x="564" y="2077"/>
                    <a:pt x="530" y="2167"/>
                    <a:pt x="485" y="2258"/>
                  </a:cubicBezTo>
                  <a:cubicBezTo>
                    <a:pt x="451" y="2348"/>
                    <a:pt x="418" y="2438"/>
                    <a:pt x="372" y="2517"/>
                  </a:cubicBezTo>
                  <a:lnTo>
                    <a:pt x="260" y="2754"/>
                  </a:lnTo>
                  <a:cubicBezTo>
                    <a:pt x="192" y="2901"/>
                    <a:pt x="113" y="3014"/>
                    <a:pt x="68" y="3093"/>
                  </a:cubicBezTo>
                  <a:lnTo>
                    <a:pt x="0" y="3228"/>
                  </a:lnTo>
                  <a:cubicBezTo>
                    <a:pt x="0" y="3228"/>
                    <a:pt x="34" y="3183"/>
                    <a:pt x="102" y="3115"/>
                  </a:cubicBezTo>
                  <a:cubicBezTo>
                    <a:pt x="124" y="3070"/>
                    <a:pt x="169" y="3025"/>
                    <a:pt x="203" y="2980"/>
                  </a:cubicBezTo>
                  <a:cubicBezTo>
                    <a:pt x="260" y="2923"/>
                    <a:pt x="305" y="2867"/>
                    <a:pt x="339" y="2799"/>
                  </a:cubicBezTo>
                  <a:lnTo>
                    <a:pt x="485" y="2574"/>
                  </a:lnTo>
                  <a:cubicBezTo>
                    <a:pt x="530" y="2495"/>
                    <a:pt x="587" y="2404"/>
                    <a:pt x="621" y="2314"/>
                  </a:cubicBezTo>
                  <a:cubicBezTo>
                    <a:pt x="677" y="2224"/>
                    <a:pt x="722" y="2122"/>
                    <a:pt x="756" y="2032"/>
                  </a:cubicBezTo>
                  <a:cubicBezTo>
                    <a:pt x="790" y="1930"/>
                    <a:pt x="835" y="1829"/>
                    <a:pt x="869" y="1716"/>
                  </a:cubicBezTo>
                  <a:cubicBezTo>
                    <a:pt x="892" y="1614"/>
                    <a:pt x="914" y="1513"/>
                    <a:pt x="948" y="1400"/>
                  </a:cubicBezTo>
                  <a:cubicBezTo>
                    <a:pt x="971" y="1299"/>
                    <a:pt x="993" y="1197"/>
                    <a:pt x="1004" y="1095"/>
                  </a:cubicBezTo>
                  <a:cubicBezTo>
                    <a:pt x="1016" y="994"/>
                    <a:pt x="1038" y="904"/>
                    <a:pt x="1050" y="802"/>
                  </a:cubicBezTo>
                  <a:cubicBezTo>
                    <a:pt x="1050" y="712"/>
                    <a:pt x="1061" y="621"/>
                    <a:pt x="1061" y="542"/>
                  </a:cubicBezTo>
                  <a:cubicBezTo>
                    <a:pt x="1061" y="464"/>
                    <a:pt x="1061" y="385"/>
                    <a:pt x="1061" y="317"/>
                  </a:cubicBezTo>
                  <a:cubicBezTo>
                    <a:pt x="1050" y="249"/>
                    <a:pt x="1050" y="193"/>
                    <a:pt x="1050" y="148"/>
                  </a:cubicBezTo>
                  <a:cubicBezTo>
                    <a:pt x="1038" y="57"/>
                    <a:pt x="1038" y="1"/>
                    <a:pt x="1038"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92" name="Google Shape;692;p2"/>
            <p:cNvSpPr/>
            <p:nvPr/>
          </p:nvSpPr>
          <p:spPr>
            <a:xfrm>
              <a:off x="4097600" y="3494050"/>
              <a:ext cx="57275" cy="93400"/>
            </a:xfrm>
            <a:custGeom>
              <a:avLst/>
              <a:gdLst/>
              <a:ahLst/>
              <a:cxnLst/>
              <a:rect l="l" t="t" r="r" b="b"/>
              <a:pathLst>
                <a:path w="2291" h="3736" extrusionOk="0">
                  <a:moveTo>
                    <a:pt x="2291" y="0"/>
                  </a:moveTo>
                  <a:cubicBezTo>
                    <a:pt x="2291" y="0"/>
                    <a:pt x="2246" y="68"/>
                    <a:pt x="2212" y="192"/>
                  </a:cubicBezTo>
                  <a:cubicBezTo>
                    <a:pt x="2178" y="305"/>
                    <a:pt x="2110" y="474"/>
                    <a:pt x="2043" y="666"/>
                  </a:cubicBezTo>
                  <a:cubicBezTo>
                    <a:pt x="1964" y="858"/>
                    <a:pt x="1873" y="1072"/>
                    <a:pt x="1761" y="1309"/>
                  </a:cubicBezTo>
                  <a:cubicBezTo>
                    <a:pt x="1704" y="1422"/>
                    <a:pt x="1636" y="1546"/>
                    <a:pt x="1580" y="1670"/>
                  </a:cubicBezTo>
                  <a:cubicBezTo>
                    <a:pt x="1524" y="1783"/>
                    <a:pt x="1456" y="1907"/>
                    <a:pt x="1377" y="2031"/>
                  </a:cubicBezTo>
                  <a:cubicBezTo>
                    <a:pt x="1309" y="2144"/>
                    <a:pt x="1242" y="2268"/>
                    <a:pt x="1163" y="2381"/>
                  </a:cubicBezTo>
                  <a:cubicBezTo>
                    <a:pt x="1095" y="2494"/>
                    <a:pt x="1027" y="2607"/>
                    <a:pt x="948" y="2708"/>
                  </a:cubicBezTo>
                  <a:cubicBezTo>
                    <a:pt x="858" y="2821"/>
                    <a:pt x="801" y="2923"/>
                    <a:pt x="722" y="3013"/>
                  </a:cubicBezTo>
                  <a:cubicBezTo>
                    <a:pt x="643" y="3103"/>
                    <a:pt x="564" y="3194"/>
                    <a:pt x="497" y="3261"/>
                  </a:cubicBezTo>
                  <a:cubicBezTo>
                    <a:pt x="429" y="3340"/>
                    <a:pt x="361" y="3408"/>
                    <a:pt x="305" y="3464"/>
                  </a:cubicBezTo>
                  <a:cubicBezTo>
                    <a:pt x="249" y="3521"/>
                    <a:pt x="192" y="3577"/>
                    <a:pt x="147" y="3611"/>
                  </a:cubicBezTo>
                  <a:lnTo>
                    <a:pt x="0" y="3735"/>
                  </a:lnTo>
                  <a:cubicBezTo>
                    <a:pt x="0" y="3735"/>
                    <a:pt x="68" y="3701"/>
                    <a:pt x="170" y="3634"/>
                  </a:cubicBezTo>
                  <a:cubicBezTo>
                    <a:pt x="226" y="3600"/>
                    <a:pt x="294" y="3555"/>
                    <a:pt x="350" y="3510"/>
                  </a:cubicBezTo>
                  <a:cubicBezTo>
                    <a:pt x="429" y="3453"/>
                    <a:pt x="497" y="3397"/>
                    <a:pt x="576" y="3329"/>
                  </a:cubicBezTo>
                  <a:cubicBezTo>
                    <a:pt x="655" y="3261"/>
                    <a:pt x="734" y="3182"/>
                    <a:pt x="813" y="3092"/>
                  </a:cubicBezTo>
                  <a:cubicBezTo>
                    <a:pt x="892" y="3002"/>
                    <a:pt x="982" y="2900"/>
                    <a:pt x="1061" y="2799"/>
                  </a:cubicBezTo>
                  <a:cubicBezTo>
                    <a:pt x="1140" y="2697"/>
                    <a:pt x="1219" y="2584"/>
                    <a:pt x="1309" y="2471"/>
                  </a:cubicBezTo>
                  <a:cubicBezTo>
                    <a:pt x="1388" y="2359"/>
                    <a:pt x="1467" y="2234"/>
                    <a:pt x="1535" y="2110"/>
                  </a:cubicBezTo>
                  <a:cubicBezTo>
                    <a:pt x="1591" y="1986"/>
                    <a:pt x="1659" y="1862"/>
                    <a:pt x="1727" y="1738"/>
                  </a:cubicBezTo>
                  <a:cubicBezTo>
                    <a:pt x="1794" y="1614"/>
                    <a:pt x="1840" y="1490"/>
                    <a:pt x="1896" y="1377"/>
                  </a:cubicBezTo>
                  <a:cubicBezTo>
                    <a:pt x="1952" y="1253"/>
                    <a:pt x="1998" y="1129"/>
                    <a:pt x="2031" y="1016"/>
                  </a:cubicBezTo>
                  <a:cubicBezTo>
                    <a:pt x="2077" y="903"/>
                    <a:pt x="2110" y="790"/>
                    <a:pt x="2144" y="689"/>
                  </a:cubicBezTo>
                  <a:cubicBezTo>
                    <a:pt x="2167" y="598"/>
                    <a:pt x="2189" y="508"/>
                    <a:pt x="2212" y="406"/>
                  </a:cubicBezTo>
                  <a:cubicBezTo>
                    <a:pt x="2235" y="327"/>
                    <a:pt x="2246" y="248"/>
                    <a:pt x="2257" y="192"/>
                  </a:cubicBezTo>
                  <a:cubicBezTo>
                    <a:pt x="2280" y="68"/>
                    <a:pt x="2291" y="0"/>
                    <a:pt x="229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93" name="Google Shape;693;p2"/>
            <p:cNvSpPr/>
            <p:nvPr/>
          </p:nvSpPr>
          <p:spPr>
            <a:xfrm>
              <a:off x="4108325" y="3494050"/>
              <a:ext cx="45725" cy="62925"/>
            </a:xfrm>
            <a:custGeom>
              <a:avLst/>
              <a:gdLst/>
              <a:ahLst/>
              <a:cxnLst/>
              <a:rect l="l" t="t" r="r" b="b"/>
              <a:pathLst>
                <a:path w="1829" h="2517" extrusionOk="0">
                  <a:moveTo>
                    <a:pt x="1828" y="0"/>
                  </a:moveTo>
                  <a:cubicBezTo>
                    <a:pt x="1828" y="0"/>
                    <a:pt x="1794" y="34"/>
                    <a:pt x="1749" y="102"/>
                  </a:cubicBezTo>
                  <a:lnTo>
                    <a:pt x="1670" y="237"/>
                  </a:lnTo>
                  <a:cubicBezTo>
                    <a:pt x="1636" y="294"/>
                    <a:pt x="1602" y="350"/>
                    <a:pt x="1557" y="406"/>
                  </a:cubicBezTo>
                  <a:cubicBezTo>
                    <a:pt x="1523" y="463"/>
                    <a:pt x="1478" y="542"/>
                    <a:pt x="1433" y="610"/>
                  </a:cubicBezTo>
                  <a:cubicBezTo>
                    <a:pt x="1388" y="677"/>
                    <a:pt x="1343" y="756"/>
                    <a:pt x="1286" y="824"/>
                  </a:cubicBezTo>
                  <a:cubicBezTo>
                    <a:pt x="1196" y="982"/>
                    <a:pt x="1083" y="1140"/>
                    <a:pt x="970" y="1309"/>
                  </a:cubicBezTo>
                  <a:cubicBezTo>
                    <a:pt x="914" y="1388"/>
                    <a:pt x="858" y="1456"/>
                    <a:pt x="801" y="1535"/>
                  </a:cubicBezTo>
                  <a:cubicBezTo>
                    <a:pt x="745" y="1614"/>
                    <a:pt x="688" y="1693"/>
                    <a:pt x="643" y="1761"/>
                  </a:cubicBezTo>
                  <a:cubicBezTo>
                    <a:pt x="587" y="1840"/>
                    <a:pt x="530" y="1919"/>
                    <a:pt x="485" y="1975"/>
                  </a:cubicBezTo>
                  <a:cubicBezTo>
                    <a:pt x="429" y="2043"/>
                    <a:pt x="384" y="2099"/>
                    <a:pt x="339" y="2155"/>
                  </a:cubicBezTo>
                  <a:cubicBezTo>
                    <a:pt x="282" y="2212"/>
                    <a:pt x="248" y="2268"/>
                    <a:pt x="203" y="2313"/>
                  </a:cubicBezTo>
                  <a:cubicBezTo>
                    <a:pt x="158" y="2347"/>
                    <a:pt x="124" y="2392"/>
                    <a:pt x="90" y="2415"/>
                  </a:cubicBezTo>
                  <a:cubicBezTo>
                    <a:pt x="34" y="2483"/>
                    <a:pt x="0" y="2517"/>
                    <a:pt x="0" y="2517"/>
                  </a:cubicBezTo>
                  <a:cubicBezTo>
                    <a:pt x="0" y="2517"/>
                    <a:pt x="45" y="2494"/>
                    <a:pt x="113" y="2449"/>
                  </a:cubicBezTo>
                  <a:lnTo>
                    <a:pt x="248" y="2359"/>
                  </a:lnTo>
                  <a:cubicBezTo>
                    <a:pt x="293" y="2313"/>
                    <a:pt x="350" y="2268"/>
                    <a:pt x="395" y="2223"/>
                  </a:cubicBezTo>
                  <a:cubicBezTo>
                    <a:pt x="451" y="2167"/>
                    <a:pt x="519" y="2122"/>
                    <a:pt x="576" y="2054"/>
                  </a:cubicBezTo>
                  <a:lnTo>
                    <a:pt x="756" y="1862"/>
                  </a:lnTo>
                  <a:cubicBezTo>
                    <a:pt x="813" y="1783"/>
                    <a:pt x="880" y="1715"/>
                    <a:pt x="937" y="1636"/>
                  </a:cubicBezTo>
                  <a:cubicBezTo>
                    <a:pt x="993" y="1557"/>
                    <a:pt x="1049" y="1478"/>
                    <a:pt x="1106" y="1399"/>
                  </a:cubicBezTo>
                  <a:cubicBezTo>
                    <a:pt x="1162" y="1309"/>
                    <a:pt x="1219" y="1230"/>
                    <a:pt x="1264" y="1151"/>
                  </a:cubicBezTo>
                  <a:cubicBezTo>
                    <a:pt x="1320" y="1072"/>
                    <a:pt x="1365" y="982"/>
                    <a:pt x="1411" y="903"/>
                  </a:cubicBezTo>
                  <a:cubicBezTo>
                    <a:pt x="1501" y="745"/>
                    <a:pt x="1580" y="598"/>
                    <a:pt x="1636" y="452"/>
                  </a:cubicBezTo>
                  <a:cubicBezTo>
                    <a:pt x="1693" y="350"/>
                    <a:pt x="1738" y="237"/>
                    <a:pt x="1783" y="124"/>
                  </a:cubicBezTo>
                  <a:cubicBezTo>
                    <a:pt x="1794" y="79"/>
                    <a:pt x="1817" y="34"/>
                    <a:pt x="1828"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94" name="Google Shape;694;p2"/>
            <p:cNvSpPr/>
            <p:nvPr/>
          </p:nvSpPr>
          <p:spPr>
            <a:xfrm>
              <a:off x="4109150" y="3494050"/>
              <a:ext cx="44900" cy="44300"/>
            </a:xfrm>
            <a:custGeom>
              <a:avLst/>
              <a:gdLst/>
              <a:ahLst/>
              <a:cxnLst/>
              <a:rect l="l" t="t" r="r" b="b"/>
              <a:pathLst>
                <a:path w="1796" h="1772" extrusionOk="0">
                  <a:moveTo>
                    <a:pt x="1795" y="0"/>
                  </a:moveTo>
                  <a:lnTo>
                    <a:pt x="1705" y="79"/>
                  </a:lnTo>
                  <a:lnTo>
                    <a:pt x="1626" y="169"/>
                  </a:lnTo>
                  <a:cubicBezTo>
                    <a:pt x="1592" y="203"/>
                    <a:pt x="1547" y="237"/>
                    <a:pt x="1502" y="282"/>
                  </a:cubicBezTo>
                  <a:cubicBezTo>
                    <a:pt x="1423" y="373"/>
                    <a:pt x="1332" y="463"/>
                    <a:pt x="1220" y="564"/>
                  </a:cubicBezTo>
                  <a:cubicBezTo>
                    <a:pt x="1118" y="666"/>
                    <a:pt x="994" y="768"/>
                    <a:pt x="881" y="880"/>
                  </a:cubicBezTo>
                  <a:cubicBezTo>
                    <a:pt x="780" y="993"/>
                    <a:pt x="655" y="1106"/>
                    <a:pt x="554" y="1208"/>
                  </a:cubicBezTo>
                  <a:cubicBezTo>
                    <a:pt x="452" y="1309"/>
                    <a:pt x="362" y="1411"/>
                    <a:pt x="272" y="1490"/>
                  </a:cubicBezTo>
                  <a:cubicBezTo>
                    <a:pt x="193" y="1569"/>
                    <a:pt x="125" y="1648"/>
                    <a:pt x="69" y="1693"/>
                  </a:cubicBezTo>
                  <a:cubicBezTo>
                    <a:pt x="46" y="1715"/>
                    <a:pt x="23" y="1749"/>
                    <a:pt x="1" y="1772"/>
                  </a:cubicBezTo>
                  <a:lnTo>
                    <a:pt x="91" y="1715"/>
                  </a:lnTo>
                  <a:cubicBezTo>
                    <a:pt x="170" y="1670"/>
                    <a:pt x="260" y="1614"/>
                    <a:pt x="339" y="1557"/>
                  </a:cubicBezTo>
                  <a:cubicBezTo>
                    <a:pt x="430" y="1490"/>
                    <a:pt x="543" y="1411"/>
                    <a:pt x="655" y="1309"/>
                  </a:cubicBezTo>
                  <a:cubicBezTo>
                    <a:pt x="780" y="1219"/>
                    <a:pt x="892" y="1117"/>
                    <a:pt x="1005" y="993"/>
                  </a:cubicBezTo>
                  <a:cubicBezTo>
                    <a:pt x="1118" y="880"/>
                    <a:pt x="1231" y="779"/>
                    <a:pt x="1332" y="655"/>
                  </a:cubicBezTo>
                  <a:cubicBezTo>
                    <a:pt x="1389" y="598"/>
                    <a:pt x="1423" y="542"/>
                    <a:pt x="1468" y="497"/>
                  </a:cubicBezTo>
                  <a:cubicBezTo>
                    <a:pt x="1513" y="440"/>
                    <a:pt x="1558" y="384"/>
                    <a:pt x="1592" y="339"/>
                  </a:cubicBezTo>
                  <a:cubicBezTo>
                    <a:pt x="1648" y="260"/>
                    <a:pt x="1705" y="181"/>
                    <a:pt x="1750" y="90"/>
                  </a:cubicBezTo>
                  <a:cubicBezTo>
                    <a:pt x="1773" y="34"/>
                    <a:pt x="1795" y="0"/>
                    <a:pt x="1795"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95" name="Google Shape;695;p2"/>
            <p:cNvSpPr/>
            <p:nvPr/>
          </p:nvSpPr>
          <p:spPr>
            <a:xfrm>
              <a:off x="5473975" y="1589850"/>
              <a:ext cx="14975" cy="47125"/>
            </a:xfrm>
            <a:custGeom>
              <a:avLst/>
              <a:gdLst/>
              <a:ahLst/>
              <a:cxnLst/>
              <a:rect l="l" t="t" r="r" b="b"/>
              <a:pathLst>
                <a:path w="599" h="1885" extrusionOk="0">
                  <a:moveTo>
                    <a:pt x="294" y="0"/>
                  </a:moveTo>
                  <a:cubicBezTo>
                    <a:pt x="136" y="0"/>
                    <a:pt x="1" y="429"/>
                    <a:pt x="1" y="948"/>
                  </a:cubicBezTo>
                  <a:cubicBezTo>
                    <a:pt x="1" y="1467"/>
                    <a:pt x="136" y="1885"/>
                    <a:pt x="294" y="1885"/>
                  </a:cubicBezTo>
                  <a:cubicBezTo>
                    <a:pt x="452" y="1885"/>
                    <a:pt x="599" y="1456"/>
                    <a:pt x="599" y="948"/>
                  </a:cubicBezTo>
                  <a:cubicBezTo>
                    <a:pt x="599" y="429"/>
                    <a:pt x="452" y="0"/>
                    <a:pt x="29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96" name="Google Shape;696;p2"/>
            <p:cNvSpPr/>
            <p:nvPr/>
          </p:nvSpPr>
          <p:spPr>
            <a:xfrm>
              <a:off x="5618975" y="1566700"/>
              <a:ext cx="15000" cy="47150"/>
            </a:xfrm>
            <a:custGeom>
              <a:avLst/>
              <a:gdLst/>
              <a:ahLst/>
              <a:cxnLst/>
              <a:rect l="l" t="t" r="r" b="b"/>
              <a:pathLst>
                <a:path w="600" h="1886" extrusionOk="0">
                  <a:moveTo>
                    <a:pt x="294" y="1"/>
                  </a:moveTo>
                  <a:cubicBezTo>
                    <a:pt x="136" y="1"/>
                    <a:pt x="1" y="430"/>
                    <a:pt x="1" y="949"/>
                  </a:cubicBezTo>
                  <a:cubicBezTo>
                    <a:pt x="1" y="1468"/>
                    <a:pt x="136" y="1885"/>
                    <a:pt x="294" y="1885"/>
                  </a:cubicBezTo>
                  <a:cubicBezTo>
                    <a:pt x="464" y="1885"/>
                    <a:pt x="599" y="1468"/>
                    <a:pt x="599" y="949"/>
                  </a:cubicBezTo>
                  <a:cubicBezTo>
                    <a:pt x="599" y="430"/>
                    <a:pt x="464" y="1"/>
                    <a:pt x="29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97" name="Google Shape;697;p2"/>
            <p:cNvSpPr/>
            <p:nvPr/>
          </p:nvSpPr>
          <p:spPr>
            <a:xfrm>
              <a:off x="5581750" y="1589850"/>
              <a:ext cx="14975" cy="47125"/>
            </a:xfrm>
            <a:custGeom>
              <a:avLst/>
              <a:gdLst/>
              <a:ahLst/>
              <a:cxnLst/>
              <a:rect l="l" t="t" r="r" b="b"/>
              <a:pathLst>
                <a:path w="599" h="1885" extrusionOk="0">
                  <a:moveTo>
                    <a:pt x="305" y="0"/>
                  </a:moveTo>
                  <a:cubicBezTo>
                    <a:pt x="136" y="0"/>
                    <a:pt x="0" y="429"/>
                    <a:pt x="0" y="948"/>
                  </a:cubicBezTo>
                  <a:cubicBezTo>
                    <a:pt x="0" y="1467"/>
                    <a:pt x="147" y="1885"/>
                    <a:pt x="305" y="1885"/>
                  </a:cubicBezTo>
                  <a:cubicBezTo>
                    <a:pt x="463" y="1885"/>
                    <a:pt x="599" y="1467"/>
                    <a:pt x="599" y="948"/>
                  </a:cubicBezTo>
                  <a:cubicBezTo>
                    <a:pt x="599" y="429"/>
                    <a:pt x="463" y="0"/>
                    <a:pt x="305"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98" name="Google Shape;698;p2"/>
            <p:cNvSpPr/>
            <p:nvPr/>
          </p:nvSpPr>
          <p:spPr>
            <a:xfrm>
              <a:off x="4461500" y="2560850"/>
              <a:ext cx="488650" cy="462875"/>
            </a:xfrm>
            <a:custGeom>
              <a:avLst/>
              <a:gdLst/>
              <a:ahLst/>
              <a:cxnLst/>
              <a:rect l="l" t="t" r="r" b="b"/>
              <a:pathLst>
                <a:path w="19546" h="18515" extrusionOk="0">
                  <a:moveTo>
                    <a:pt x="5903" y="0"/>
                  </a:moveTo>
                  <a:lnTo>
                    <a:pt x="5903" y="0"/>
                  </a:lnTo>
                  <a:cubicBezTo>
                    <a:pt x="5911" y="98"/>
                    <a:pt x="5913" y="161"/>
                    <a:pt x="5908" y="161"/>
                  </a:cubicBezTo>
                  <a:cubicBezTo>
                    <a:pt x="5907" y="161"/>
                    <a:pt x="5905" y="156"/>
                    <a:pt x="5903" y="147"/>
                  </a:cubicBezTo>
                  <a:cubicBezTo>
                    <a:pt x="5901" y="142"/>
                    <a:pt x="5897" y="140"/>
                    <a:pt x="5892" y="140"/>
                  </a:cubicBezTo>
                  <a:cubicBezTo>
                    <a:pt x="5606" y="140"/>
                    <a:pt x="1" y="7417"/>
                    <a:pt x="4977" y="14444"/>
                  </a:cubicBezTo>
                  <a:cubicBezTo>
                    <a:pt x="7232" y="17631"/>
                    <a:pt x="10539" y="18514"/>
                    <a:pt x="13515" y="18514"/>
                  </a:cubicBezTo>
                  <a:cubicBezTo>
                    <a:pt x="16051" y="18514"/>
                    <a:pt x="18346" y="17873"/>
                    <a:pt x="19545" y="17468"/>
                  </a:cubicBezTo>
                  <a:cubicBezTo>
                    <a:pt x="18214" y="15775"/>
                    <a:pt x="7133" y="1636"/>
                    <a:pt x="5903" y="0"/>
                  </a:cubicBezTo>
                  <a:close/>
                </a:path>
              </a:pathLst>
            </a:custGeom>
            <a:solidFill>
              <a:srgbClr val="F5D43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99" name="Google Shape;699;p2"/>
            <p:cNvSpPr/>
            <p:nvPr/>
          </p:nvSpPr>
          <p:spPr>
            <a:xfrm>
              <a:off x="4441750" y="2557750"/>
              <a:ext cx="511775" cy="597500"/>
            </a:xfrm>
            <a:custGeom>
              <a:avLst/>
              <a:gdLst/>
              <a:ahLst/>
              <a:cxnLst/>
              <a:rect l="l" t="t" r="r" b="b"/>
              <a:pathLst>
                <a:path w="20471" h="23900" extrusionOk="0">
                  <a:moveTo>
                    <a:pt x="20335" y="17592"/>
                  </a:moveTo>
                  <a:cubicBezTo>
                    <a:pt x="17728" y="18472"/>
                    <a:pt x="9942" y="20470"/>
                    <a:pt x="5767" y="14568"/>
                  </a:cubicBezTo>
                  <a:cubicBezTo>
                    <a:pt x="701" y="7414"/>
                    <a:pt x="6602" y="0"/>
                    <a:pt x="6693" y="271"/>
                  </a:cubicBezTo>
                  <a:cubicBezTo>
                    <a:pt x="6704" y="316"/>
                    <a:pt x="6704" y="248"/>
                    <a:pt x="6693" y="124"/>
                  </a:cubicBezTo>
                  <a:cubicBezTo>
                    <a:pt x="6647" y="68"/>
                    <a:pt x="6625" y="23"/>
                    <a:pt x="6602" y="0"/>
                  </a:cubicBezTo>
                  <a:cubicBezTo>
                    <a:pt x="6602" y="0"/>
                    <a:pt x="1" y="6804"/>
                    <a:pt x="4233" y="13586"/>
                  </a:cubicBezTo>
                  <a:cubicBezTo>
                    <a:pt x="10665" y="23900"/>
                    <a:pt x="20471" y="17761"/>
                    <a:pt x="20471" y="17761"/>
                  </a:cubicBezTo>
                  <a:close/>
                </a:path>
              </a:pathLst>
            </a:custGeom>
            <a:solidFill>
              <a:srgbClr val="C798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00" name="Google Shape;700;p2"/>
            <p:cNvSpPr/>
            <p:nvPr/>
          </p:nvSpPr>
          <p:spPr>
            <a:xfrm>
              <a:off x="4763075" y="2794425"/>
              <a:ext cx="89450" cy="108625"/>
            </a:xfrm>
            <a:custGeom>
              <a:avLst/>
              <a:gdLst/>
              <a:ahLst/>
              <a:cxnLst/>
              <a:rect l="l" t="t" r="r" b="b"/>
              <a:pathLst>
                <a:path w="3578" h="4345" extrusionOk="0">
                  <a:moveTo>
                    <a:pt x="1" y="0"/>
                  </a:moveTo>
                  <a:cubicBezTo>
                    <a:pt x="125" y="271"/>
                    <a:pt x="260" y="531"/>
                    <a:pt x="418" y="790"/>
                  </a:cubicBezTo>
                  <a:cubicBezTo>
                    <a:pt x="565" y="1050"/>
                    <a:pt x="734" y="1298"/>
                    <a:pt x="926" y="1535"/>
                  </a:cubicBezTo>
                  <a:cubicBezTo>
                    <a:pt x="1129" y="1806"/>
                    <a:pt x="1344" y="2088"/>
                    <a:pt x="1592" y="2348"/>
                  </a:cubicBezTo>
                  <a:cubicBezTo>
                    <a:pt x="1829" y="2607"/>
                    <a:pt x="2054" y="2867"/>
                    <a:pt x="2291" y="3104"/>
                  </a:cubicBezTo>
                  <a:cubicBezTo>
                    <a:pt x="2404" y="3228"/>
                    <a:pt x="2528" y="3318"/>
                    <a:pt x="2630" y="3431"/>
                  </a:cubicBezTo>
                  <a:cubicBezTo>
                    <a:pt x="2731" y="3544"/>
                    <a:pt x="2833" y="3645"/>
                    <a:pt x="2923" y="3736"/>
                  </a:cubicBezTo>
                  <a:cubicBezTo>
                    <a:pt x="3126" y="3950"/>
                    <a:pt x="3341" y="4153"/>
                    <a:pt x="3578" y="4345"/>
                  </a:cubicBezTo>
                  <a:cubicBezTo>
                    <a:pt x="3465" y="4074"/>
                    <a:pt x="3330" y="3803"/>
                    <a:pt x="3172" y="3544"/>
                  </a:cubicBezTo>
                  <a:cubicBezTo>
                    <a:pt x="3025" y="3273"/>
                    <a:pt x="2856" y="3025"/>
                    <a:pt x="2664" y="2788"/>
                  </a:cubicBezTo>
                  <a:cubicBezTo>
                    <a:pt x="2472" y="2517"/>
                    <a:pt x="2258" y="2235"/>
                    <a:pt x="2009" y="1975"/>
                  </a:cubicBezTo>
                  <a:cubicBezTo>
                    <a:pt x="1772" y="1727"/>
                    <a:pt x="1547" y="1456"/>
                    <a:pt x="1310" y="1230"/>
                  </a:cubicBezTo>
                  <a:cubicBezTo>
                    <a:pt x="1073" y="1005"/>
                    <a:pt x="858" y="768"/>
                    <a:pt x="666" y="587"/>
                  </a:cubicBezTo>
                  <a:cubicBezTo>
                    <a:pt x="452" y="384"/>
                    <a:pt x="226" y="181"/>
                    <a:pt x="1" y="0"/>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01" name="Google Shape;701;p2"/>
            <p:cNvSpPr/>
            <p:nvPr/>
          </p:nvSpPr>
          <p:spPr>
            <a:xfrm>
              <a:off x="4828525" y="2899075"/>
              <a:ext cx="33600" cy="37000"/>
            </a:xfrm>
            <a:custGeom>
              <a:avLst/>
              <a:gdLst/>
              <a:ahLst/>
              <a:cxnLst/>
              <a:rect l="l" t="t" r="r" b="b"/>
              <a:pathLst>
                <a:path w="1344" h="1480" extrusionOk="0">
                  <a:moveTo>
                    <a:pt x="1" y="1"/>
                  </a:moveTo>
                  <a:cubicBezTo>
                    <a:pt x="1" y="114"/>
                    <a:pt x="12" y="227"/>
                    <a:pt x="57" y="339"/>
                  </a:cubicBezTo>
                  <a:cubicBezTo>
                    <a:pt x="91" y="543"/>
                    <a:pt x="260" y="757"/>
                    <a:pt x="441" y="960"/>
                  </a:cubicBezTo>
                  <a:cubicBezTo>
                    <a:pt x="610" y="1118"/>
                    <a:pt x="802" y="1253"/>
                    <a:pt x="1005" y="1355"/>
                  </a:cubicBezTo>
                  <a:cubicBezTo>
                    <a:pt x="1118" y="1411"/>
                    <a:pt x="1219" y="1445"/>
                    <a:pt x="1343" y="1479"/>
                  </a:cubicBezTo>
                  <a:cubicBezTo>
                    <a:pt x="1321" y="1355"/>
                    <a:pt x="1287" y="1242"/>
                    <a:pt x="1242" y="1141"/>
                  </a:cubicBezTo>
                  <a:cubicBezTo>
                    <a:pt x="1140" y="926"/>
                    <a:pt x="1005" y="734"/>
                    <a:pt x="836" y="565"/>
                  </a:cubicBezTo>
                  <a:cubicBezTo>
                    <a:pt x="757" y="486"/>
                    <a:pt x="666" y="407"/>
                    <a:pt x="576" y="339"/>
                  </a:cubicBezTo>
                  <a:cubicBezTo>
                    <a:pt x="486" y="283"/>
                    <a:pt x="396" y="215"/>
                    <a:pt x="305" y="159"/>
                  </a:cubicBezTo>
                  <a:cubicBezTo>
                    <a:pt x="215" y="91"/>
                    <a:pt x="102" y="35"/>
                    <a:pt x="1" y="1"/>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02" name="Google Shape;702;p2"/>
            <p:cNvSpPr/>
            <p:nvPr/>
          </p:nvSpPr>
          <p:spPr>
            <a:xfrm>
              <a:off x="3263125" y="2635025"/>
              <a:ext cx="238400" cy="193275"/>
            </a:xfrm>
            <a:custGeom>
              <a:avLst/>
              <a:gdLst/>
              <a:ahLst/>
              <a:cxnLst/>
              <a:rect l="l" t="t" r="r" b="b"/>
              <a:pathLst>
                <a:path w="9536" h="7731" extrusionOk="0">
                  <a:moveTo>
                    <a:pt x="8193" y="1"/>
                  </a:moveTo>
                  <a:lnTo>
                    <a:pt x="711" y="3375"/>
                  </a:lnTo>
                  <a:lnTo>
                    <a:pt x="1" y="5959"/>
                  </a:lnTo>
                  <a:lnTo>
                    <a:pt x="4605" y="7731"/>
                  </a:lnTo>
                  <a:lnTo>
                    <a:pt x="5541" y="4740"/>
                  </a:lnTo>
                  <a:lnTo>
                    <a:pt x="9536" y="418"/>
                  </a:lnTo>
                  <a:lnTo>
                    <a:pt x="8193" y="1"/>
                  </a:lnTo>
                  <a:close/>
                </a:path>
              </a:pathLst>
            </a:custGeom>
            <a:solidFill>
              <a:srgbClr val="E3E6C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03" name="Google Shape;703;p2"/>
            <p:cNvSpPr/>
            <p:nvPr/>
          </p:nvSpPr>
          <p:spPr>
            <a:xfrm>
              <a:off x="3378225" y="2645475"/>
              <a:ext cx="683275" cy="439825"/>
            </a:xfrm>
            <a:custGeom>
              <a:avLst/>
              <a:gdLst/>
              <a:ahLst/>
              <a:cxnLst/>
              <a:rect l="l" t="t" r="r" b="b"/>
              <a:pathLst>
                <a:path w="27331" h="17593" extrusionOk="0">
                  <a:moveTo>
                    <a:pt x="4932" y="0"/>
                  </a:moveTo>
                  <a:lnTo>
                    <a:pt x="937" y="4322"/>
                  </a:lnTo>
                  <a:lnTo>
                    <a:pt x="1" y="7313"/>
                  </a:lnTo>
                  <a:lnTo>
                    <a:pt x="6241" y="9705"/>
                  </a:lnTo>
                  <a:lnTo>
                    <a:pt x="26834" y="17592"/>
                  </a:lnTo>
                  <a:lnTo>
                    <a:pt x="27331" y="17468"/>
                  </a:lnTo>
                  <a:lnTo>
                    <a:pt x="27274" y="16701"/>
                  </a:lnTo>
                  <a:lnTo>
                    <a:pt x="16735" y="3668"/>
                  </a:lnTo>
                  <a:lnTo>
                    <a:pt x="12368" y="2302"/>
                  </a:lnTo>
                  <a:lnTo>
                    <a:pt x="4932" y="0"/>
                  </a:lnTo>
                  <a:close/>
                </a:path>
              </a:pathLst>
            </a:custGeom>
            <a:solidFill>
              <a:srgbClr val="D93948"/>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04" name="Google Shape;704;p2"/>
            <p:cNvSpPr/>
            <p:nvPr/>
          </p:nvSpPr>
          <p:spPr>
            <a:xfrm>
              <a:off x="3378225" y="2645475"/>
              <a:ext cx="309225" cy="242625"/>
            </a:xfrm>
            <a:custGeom>
              <a:avLst/>
              <a:gdLst/>
              <a:ahLst/>
              <a:cxnLst/>
              <a:rect l="l" t="t" r="r" b="b"/>
              <a:pathLst>
                <a:path w="12369" h="9705" extrusionOk="0">
                  <a:moveTo>
                    <a:pt x="4932" y="0"/>
                  </a:moveTo>
                  <a:lnTo>
                    <a:pt x="937" y="4322"/>
                  </a:lnTo>
                  <a:lnTo>
                    <a:pt x="1" y="7313"/>
                  </a:lnTo>
                  <a:lnTo>
                    <a:pt x="6241" y="9705"/>
                  </a:lnTo>
                  <a:cubicBezTo>
                    <a:pt x="6636" y="8904"/>
                    <a:pt x="7222" y="8193"/>
                    <a:pt x="7798" y="7899"/>
                  </a:cubicBezTo>
                  <a:lnTo>
                    <a:pt x="12368" y="2302"/>
                  </a:lnTo>
                  <a:lnTo>
                    <a:pt x="4932" y="0"/>
                  </a:ln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05" name="Google Shape;705;p2"/>
            <p:cNvSpPr/>
            <p:nvPr/>
          </p:nvSpPr>
          <p:spPr>
            <a:xfrm>
              <a:off x="3396275" y="2379325"/>
              <a:ext cx="743100" cy="702875"/>
            </a:xfrm>
            <a:custGeom>
              <a:avLst/>
              <a:gdLst/>
              <a:ahLst/>
              <a:cxnLst/>
              <a:rect l="l" t="t" r="r" b="b"/>
              <a:pathLst>
                <a:path w="29724" h="28115" extrusionOk="0">
                  <a:moveTo>
                    <a:pt x="28649" y="0"/>
                  </a:moveTo>
                  <a:cubicBezTo>
                    <a:pt x="20607" y="0"/>
                    <a:pt x="12541" y="2806"/>
                    <a:pt x="5790" y="9180"/>
                  </a:cubicBezTo>
                  <a:cubicBezTo>
                    <a:pt x="3657" y="11188"/>
                    <a:pt x="1716" y="13389"/>
                    <a:pt x="1" y="15747"/>
                  </a:cubicBezTo>
                  <a:lnTo>
                    <a:pt x="6546" y="18794"/>
                  </a:lnTo>
                  <a:lnTo>
                    <a:pt x="26237" y="27945"/>
                  </a:lnTo>
                  <a:lnTo>
                    <a:pt x="26609" y="28114"/>
                  </a:lnTo>
                  <a:lnTo>
                    <a:pt x="26643" y="27776"/>
                  </a:lnTo>
                  <a:lnTo>
                    <a:pt x="28414" y="11922"/>
                  </a:lnTo>
                  <a:lnTo>
                    <a:pt x="29723" y="17"/>
                  </a:lnTo>
                  <a:cubicBezTo>
                    <a:pt x="29365" y="6"/>
                    <a:pt x="29007" y="0"/>
                    <a:pt x="28649" y="0"/>
                  </a:cubicBezTo>
                  <a:close/>
                </a:path>
              </a:pathLst>
            </a:custGeom>
            <a:solidFill>
              <a:srgbClr val="E74A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06" name="Google Shape;706;p2"/>
            <p:cNvSpPr/>
            <p:nvPr/>
          </p:nvSpPr>
          <p:spPr>
            <a:xfrm>
              <a:off x="3280900" y="2281850"/>
              <a:ext cx="869200" cy="491150"/>
            </a:xfrm>
            <a:custGeom>
              <a:avLst/>
              <a:gdLst/>
              <a:ahLst/>
              <a:cxnLst/>
              <a:rect l="l" t="t" r="r" b="b"/>
              <a:pathLst>
                <a:path w="34768" h="19646" extrusionOk="0">
                  <a:moveTo>
                    <a:pt x="34767" y="0"/>
                  </a:moveTo>
                  <a:cubicBezTo>
                    <a:pt x="31009" y="0"/>
                    <a:pt x="27274" y="463"/>
                    <a:pt x="23630" y="1377"/>
                  </a:cubicBezTo>
                  <a:cubicBezTo>
                    <a:pt x="23630" y="1377"/>
                    <a:pt x="8035" y="5225"/>
                    <a:pt x="0" y="17502"/>
                  </a:cubicBezTo>
                  <a:lnTo>
                    <a:pt x="4616" y="19646"/>
                  </a:lnTo>
                  <a:cubicBezTo>
                    <a:pt x="6331" y="17276"/>
                    <a:pt x="8261" y="15076"/>
                    <a:pt x="10393" y="13079"/>
                  </a:cubicBezTo>
                  <a:cubicBezTo>
                    <a:pt x="17145" y="6705"/>
                    <a:pt x="25210" y="3899"/>
                    <a:pt x="33262" y="3899"/>
                  </a:cubicBezTo>
                  <a:cubicBezTo>
                    <a:pt x="33621" y="3899"/>
                    <a:pt x="33980" y="3905"/>
                    <a:pt x="34338" y="3916"/>
                  </a:cubicBezTo>
                  <a:lnTo>
                    <a:pt x="34767" y="0"/>
                  </a:lnTo>
                  <a:close/>
                </a:path>
              </a:pathLst>
            </a:custGeom>
            <a:solidFill>
              <a:srgbClr val="EFF4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07" name="Google Shape;707;p2"/>
            <p:cNvSpPr/>
            <p:nvPr/>
          </p:nvSpPr>
          <p:spPr>
            <a:xfrm>
              <a:off x="3396275" y="2379325"/>
              <a:ext cx="743100" cy="469850"/>
            </a:xfrm>
            <a:custGeom>
              <a:avLst/>
              <a:gdLst/>
              <a:ahLst/>
              <a:cxnLst/>
              <a:rect l="l" t="t" r="r" b="b"/>
              <a:pathLst>
                <a:path w="29724" h="18794" extrusionOk="0">
                  <a:moveTo>
                    <a:pt x="28647" y="0"/>
                  </a:moveTo>
                  <a:cubicBezTo>
                    <a:pt x="20595" y="0"/>
                    <a:pt x="12530" y="2806"/>
                    <a:pt x="5778" y="9180"/>
                  </a:cubicBezTo>
                  <a:cubicBezTo>
                    <a:pt x="3646" y="11177"/>
                    <a:pt x="1716" y="13377"/>
                    <a:pt x="1" y="15747"/>
                  </a:cubicBezTo>
                  <a:lnTo>
                    <a:pt x="6534" y="18794"/>
                  </a:lnTo>
                  <a:cubicBezTo>
                    <a:pt x="6602" y="18748"/>
                    <a:pt x="6681" y="18703"/>
                    <a:pt x="6737" y="18669"/>
                  </a:cubicBezTo>
                  <a:cubicBezTo>
                    <a:pt x="9750" y="17315"/>
                    <a:pt x="12402" y="18478"/>
                    <a:pt x="14275" y="15284"/>
                  </a:cubicBezTo>
                  <a:cubicBezTo>
                    <a:pt x="16182" y="12305"/>
                    <a:pt x="16487" y="7160"/>
                    <a:pt x="21350" y="7103"/>
                  </a:cubicBezTo>
                  <a:cubicBezTo>
                    <a:pt x="24487" y="7148"/>
                    <a:pt x="26270" y="9981"/>
                    <a:pt x="28403" y="11922"/>
                  </a:cubicBezTo>
                  <a:lnTo>
                    <a:pt x="29723" y="17"/>
                  </a:lnTo>
                  <a:cubicBezTo>
                    <a:pt x="29365" y="6"/>
                    <a:pt x="29006" y="0"/>
                    <a:pt x="28647" y="0"/>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08" name="Google Shape;708;p2"/>
            <p:cNvSpPr/>
            <p:nvPr/>
          </p:nvSpPr>
          <p:spPr>
            <a:xfrm>
              <a:off x="3280625" y="2280725"/>
              <a:ext cx="869475" cy="438675"/>
            </a:xfrm>
            <a:custGeom>
              <a:avLst/>
              <a:gdLst/>
              <a:ahLst/>
              <a:cxnLst/>
              <a:rect l="l" t="t" r="r" b="b"/>
              <a:pathLst>
                <a:path w="34779" h="17547" extrusionOk="0">
                  <a:moveTo>
                    <a:pt x="33029" y="0"/>
                  </a:moveTo>
                  <a:cubicBezTo>
                    <a:pt x="32476" y="0"/>
                    <a:pt x="31799" y="11"/>
                    <a:pt x="31032" y="68"/>
                  </a:cubicBezTo>
                  <a:cubicBezTo>
                    <a:pt x="30253" y="113"/>
                    <a:pt x="29396" y="192"/>
                    <a:pt x="28448" y="305"/>
                  </a:cubicBezTo>
                  <a:cubicBezTo>
                    <a:pt x="27500" y="406"/>
                    <a:pt x="26484" y="587"/>
                    <a:pt x="25412" y="801"/>
                  </a:cubicBezTo>
                  <a:cubicBezTo>
                    <a:pt x="24284" y="1004"/>
                    <a:pt x="23167" y="1286"/>
                    <a:pt x="22072" y="1625"/>
                  </a:cubicBezTo>
                  <a:cubicBezTo>
                    <a:pt x="19702" y="2404"/>
                    <a:pt x="17400" y="3340"/>
                    <a:pt x="15177" y="4469"/>
                  </a:cubicBezTo>
                  <a:cubicBezTo>
                    <a:pt x="14049" y="5033"/>
                    <a:pt x="12932" y="5642"/>
                    <a:pt x="11860" y="6285"/>
                  </a:cubicBezTo>
                  <a:cubicBezTo>
                    <a:pt x="10777" y="6929"/>
                    <a:pt x="9761" y="7617"/>
                    <a:pt x="8802" y="8316"/>
                  </a:cubicBezTo>
                  <a:cubicBezTo>
                    <a:pt x="7843" y="9016"/>
                    <a:pt x="6940" y="9738"/>
                    <a:pt x="6128" y="10460"/>
                  </a:cubicBezTo>
                  <a:cubicBezTo>
                    <a:pt x="5315" y="11183"/>
                    <a:pt x="4559" y="11882"/>
                    <a:pt x="3905" y="12571"/>
                  </a:cubicBezTo>
                  <a:cubicBezTo>
                    <a:pt x="3239" y="13259"/>
                    <a:pt x="2675" y="13913"/>
                    <a:pt x="2178" y="14511"/>
                  </a:cubicBezTo>
                  <a:lnTo>
                    <a:pt x="1512" y="15358"/>
                  </a:lnTo>
                  <a:lnTo>
                    <a:pt x="971" y="16103"/>
                  </a:lnTo>
                  <a:cubicBezTo>
                    <a:pt x="632" y="16543"/>
                    <a:pt x="418" y="16926"/>
                    <a:pt x="248" y="17163"/>
                  </a:cubicBezTo>
                  <a:lnTo>
                    <a:pt x="0" y="17547"/>
                  </a:lnTo>
                  <a:lnTo>
                    <a:pt x="260" y="17175"/>
                  </a:lnTo>
                  <a:cubicBezTo>
                    <a:pt x="440" y="16938"/>
                    <a:pt x="677" y="16565"/>
                    <a:pt x="1027" y="16148"/>
                  </a:cubicBezTo>
                  <a:cubicBezTo>
                    <a:pt x="1196" y="15933"/>
                    <a:pt x="1388" y="15685"/>
                    <a:pt x="1591" y="15425"/>
                  </a:cubicBezTo>
                  <a:lnTo>
                    <a:pt x="2291" y="14602"/>
                  </a:lnTo>
                  <a:cubicBezTo>
                    <a:pt x="2799" y="14026"/>
                    <a:pt x="3385" y="13394"/>
                    <a:pt x="4063" y="12729"/>
                  </a:cubicBezTo>
                  <a:cubicBezTo>
                    <a:pt x="4740" y="12063"/>
                    <a:pt x="5484" y="11363"/>
                    <a:pt x="6319" y="10675"/>
                  </a:cubicBezTo>
                  <a:cubicBezTo>
                    <a:pt x="7154" y="9987"/>
                    <a:pt x="8057" y="9287"/>
                    <a:pt x="9016" y="8610"/>
                  </a:cubicBezTo>
                  <a:cubicBezTo>
                    <a:pt x="11047" y="7199"/>
                    <a:pt x="13169" y="5936"/>
                    <a:pt x="15381" y="4852"/>
                  </a:cubicBezTo>
                  <a:cubicBezTo>
                    <a:pt x="17592" y="3758"/>
                    <a:pt x="19883" y="2832"/>
                    <a:pt x="22230" y="2088"/>
                  </a:cubicBezTo>
                  <a:cubicBezTo>
                    <a:pt x="23302" y="1738"/>
                    <a:pt x="24408" y="1456"/>
                    <a:pt x="25514" y="1230"/>
                  </a:cubicBezTo>
                  <a:cubicBezTo>
                    <a:pt x="26563" y="1004"/>
                    <a:pt x="27579" y="835"/>
                    <a:pt x="28504" y="677"/>
                  </a:cubicBezTo>
                  <a:cubicBezTo>
                    <a:pt x="29441" y="519"/>
                    <a:pt x="30298" y="406"/>
                    <a:pt x="31066" y="327"/>
                  </a:cubicBezTo>
                  <a:lnTo>
                    <a:pt x="32126" y="214"/>
                  </a:lnTo>
                  <a:cubicBezTo>
                    <a:pt x="32465" y="192"/>
                    <a:pt x="32758" y="169"/>
                    <a:pt x="33040" y="147"/>
                  </a:cubicBezTo>
                  <a:cubicBezTo>
                    <a:pt x="33593" y="90"/>
                    <a:pt x="34033" y="90"/>
                    <a:pt x="34327" y="68"/>
                  </a:cubicBezTo>
                  <a:lnTo>
                    <a:pt x="34778" y="45"/>
                  </a:lnTo>
                  <a:lnTo>
                    <a:pt x="34315" y="23"/>
                  </a:lnTo>
                  <a:cubicBezTo>
                    <a:pt x="34022" y="11"/>
                    <a:pt x="33582" y="11"/>
                    <a:pt x="33029" y="0"/>
                  </a:cubicBezTo>
                  <a:close/>
                </a:path>
              </a:pathLst>
            </a:custGeom>
            <a:solidFill>
              <a:srgbClr val="BFDD4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09" name="Google Shape;709;p2"/>
            <p:cNvSpPr/>
            <p:nvPr/>
          </p:nvSpPr>
          <p:spPr>
            <a:xfrm>
              <a:off x="3780500" y="2896825"/>
              <a:ext cx="64625" cy="50525"/>
            </a:xfrm>
            <a:custGeom>
              <a:avLst/>
              <a:gdLst/>
              <a:ahLst/>
              <a:cxnLst/>
              <a:rect l="l" t="t" r="r" b="b"/>
              <a:pathLst>
                <a:path w="2585" h="2021" extrusionOk="0">
                  <a:moveTo>
                    <a:pt x="1" y="1"/>
                  </a:moveTo>
                  <a:lnTo>
                    <a:pt x="1" y="1"/>
                  </a:lnTo>
                  <a:cubicBezTo>
                    <a:pt x="91" y="147"/>
                    <a:pt x="193" y="294"/>
                    <a:pt x="317" y="418"/>
                  </a:cubicBezTo>
                  <a:cubicBezTo>
                    <a:pt x="576" y="700"/>
                    <a:pt x="858" y="960"/>
                    <a:pt x="1174" y="1174"/>
                  </a:cubicBezTo>
                  <a:cubicBezTo>
                    <a:pt x="1332" y="1298"/>
                    <a:pt x="1490" y="1411"/>
                    <a:pt x="1660" y="1513"/>
                  </a:cubicBezTo>
                  <a:cubicBezTo>
                    <a:pt x="1818" y="1603"/>
                    <a:pt x="1976" y="1693"/>
                    <a:pt x="2111" y="1772"/>
                  </a:cubicBezTo>
                  <a:cubicBezTo>
                    <a:pt x="2258" y="1874"/>
                    <a:pt x="2427" y="1953"/>
                    <a:pt x="2585" y="2021"/>
                  </a:cubicBezTo>
                  <a:cubicBezTo>
                    <a:pt x="2506" y="1863"/>
                    <a:pt x="2404" y="1716"/>
                    <a:pt x="2303" y="1569"/>
                  </a:cubicBezTo>
                  <a:cubicBezTo>
                    <a:pt x="2055" y="1276"/>
                    <a:pt x="1772" y="1005"/>
                    <a:pt x="1456" y="791"/>
                  </a:cubicBezTo>
                  <a:cubicBezTo>
                    <a:pt x="1141" y="565"/>
                    <a:pt x="825" y="373"/>
                    <a:pt x="486" y="204"/>
                  </a:cubicBezTo>
                  <a:cubicBezTo>
                    <a:pt x="328" y="125"/>
                    <a:pt x="159" y="57"/>
                    <a:pt x="1" y="1"/>
                  </a:cubicBez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10" name="Google Shape;710;p2"/>
            <p:cNvSpPr/>
            <p:nvPr/>
          </p:nvSpPr>
          <p:spPr>
            <a:xfrm>
              <a:off x="3616600" y="2844350"/>
              <a:ext cx="179725" cy="89750"/>
            </a:xfrm>
            <a:custGeom>
              <a:avLst/>
              <a:gdLst/>
              <a:ahLst/>
              <a:cxnLst/>
              <a:rect l="l" t="t" r="r" b="b"/>
              <a:pathLst>
                <a:path w="7189" h="3590" extrusionOk="0">
                  <a:moveTo>
                    <a:pt x="1" y="1"/>
                  </a:moveTo>
                  <a:cubicBezTo>
                    <a:pt x="1" y="1"/>
                    <a:pt x="102" y="80"/>
                    <a:pt x="283" y="204"/>
                  </a:cubicBezTo>
                  <a:cubicBezTo>
                    <a:pt x="463" y="328"/>
                    <a:pt x="723" y="509"/>
                    <a:pt x="1039" y="723"/>
                  </a:cubicBezTo>
                  <a:cubicBezTo>
                    <a:pt x="1197" y="825"/>
                    <a:pt x="1366" y="949"/>
                    <a:pt x="1558" y="1050"/>
                  </a:cubicBezTo>
                  <a:cubicBezTo>
                    <a:pt x="1750" y="1152"/>
                    <a:pt x="1953" y="1253"/>
                    <a:pt x="2156" y="1366"/>
                  </a:cubicBezTo>
                  <a:cubicBezTo>
                    <a:pt x="2573" y="1592"/>
                    <a:pt x="3036" y="1818"/>
                    <a:pt x="3488" y="2021"/>
                  </a:cubicBezTo>
                  <a:cubicBezTo>
                    <a:pt x="3939" y="2224"/>
                    <a:pt x="4390" y="2438"/>
                    <a:pt x="4830" y="2619"/>
                  </a:cubicBezTo>
                  <a:cubicBezTo>
                    <a:pt x="5045" y="2709"/>
                    <a:pt x="5248" y="2788"/>
                    <a:pt x="5451" y="2878"/>
                  </a:cubicBezTo>
                  <a:cubicBezTo>
                    <a:pt x="5654" y="2980"/>
                    <a:pt x="5835" y="3059"/>
                    <a:pt x="6015" y="3127"/>
                  </a:cubicBezTo>
                  <a:cubicBezTo>
                    <a:pt x="6354" y="3273"/>
                    <a:pt x="6658" y="3386"/>
                    <a:pt x="6861" y="3465"/>
                  </a:cubicBezTo>
                  <a:cubicBezTo>
                    <a:pt x="7065" y="3544"/>
                    <a:pt x="7189" y="3589"/>
                    <a:pt x="7189" y="3589"/>
                  </a:cubicBezTo>
                  <a:cubicBezTo>
                    <a:pt x="7189" y="3589"/>
                    <a:pt x="7076" y="3510"/>
                    <a:pt x="6895" y="3386"/>
                  </a:cubicBezTo>
                  <a:cubicBezTo>
                    <a:pt x="6704" y="3262"/>
                    <a:pt x="6455" y="3081"/>
                    <a:pt x="6128" y="2878"/>
                  </a:cubicBezTo>
                  <a:cubicBezTo>
                    <a:pt x="5812" y="2686"/>
                    <a:pt x="5440" y="2461"/>
                    <a:pt x="5011" y="2235"/>
                  </a:cubicBezTo>
                  <a:cubicBezTo>
                    <a:pt x="4593" y="2021"/>
                    <a:pt x="4142" y="1795"/>
                    <a:pt x="3679" y="1581"/>
                  </a:cubicBezTo>
                  <a:cubicBezTo>
                    <a:pt x="3228" y="1377"/>
                    <a:pt x="2777" y="1163"/>
                    <a:pt x="2337" y="983"/>
                  </a:cubicBezTo>
                  <a:lnTo>
                    <a:pt x="1716" y="723"/>
                  </a:lnTo>
                  <a:lnTo>
                    <a:pt x="1163" y="475"/>
                  </a:lnTo>
                  <a:cubicBezTo>
                    <a:pt x="824" y="317"/>
                    <a:pt x="531" y="204"/>
                    <a:pt x="328" y="125"/>
                  </a:cubicBezTo>
                  <a:cubicBezTo>
                    <a:pt x="125" y="35"/>
                    <a:pt x="1" y="1"/>
                    <a:pt x="1" y="1"/>
                  </a:cubicBez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11" name="Google Shape;711;p2"/>
            <p:cNvSpPr/>
            <p:nvPr/>
          </p:nvSpPr>
          <p:spPr>
            <a:xfrm>
              <a:off x="3783325" y="2726450"/>
              <a:ext cx="98200" cy="149250"/>
            </a:xfrm>
            <a:custGeom>
              <a:avLst/>
              <a:gdLst/>
              <a:ahLst/>
              <a:cxnLst/>
              <a:rect l="l" t="t" r="r" b="b"/>
              <a:pathLst>
                <a:path w="3928" h="5970" extrusionOk="0">
                  <a:moveTo>
                    <a:pt x="1" y="0"/>
                  </a:moveTo>
                  <a:cubicBezTo>
                    <a:pt x="1" y="0"/>
                    <a:pt x="170" y="418"/>
                    <a:pt x="475" y="1016"/>
                  </a:cubicBezTo>
                  <a:cubicBezTo>
                    <a:pt x="633" y="1332"/>
                    <a:pt x="813" y="1670"/>
                    <a:pt x="1028" y="2031"/>
                  </a:cubicBezTo>
                  <a:cubicBezTo>
                    <a:pt x="1231" y="2404"/>
                    <a:pt x="1456" y="2787"/>
                    <a:pt x="1716" y="3160"/>
                  </a:cubicBezTo>
                  <a:cubicBezTo>
                    <a:pt x="2212" y="3893"/>
                    <a:pt x="2754" y="4604"/>
                    <a:pt x="3183" y="5123"/>
                  </a:cubicBezTo>
                  <a:cubicBezTo>
                    <a:pt x="3600" y="5642"/>
                    <a:pt x="3928" y="5969"/>
                    <a:pt x="3928" y="5969"/>
                  </a:cubicBezTo>
                  <a:cubicBezTo>
                    <a:pt x="3928" y="5969"/>
                    <a:pt x="3724" y="5552"/>
                    <a:pt x="3397" y="4965"/>
                  </a:cubicBezTo>
                  <a:cubicBezTo>
                    <a:pt x="3070" y="4378"/>
                    <a:pt x="2596" y="3622"/>
                    <a:pt x="2100" y="2889"/>
                  </a:cubicBezTo>
                  <a:cubicBezTo>
                    <a:pt x="1840" y="2516"/>
                    <a:pt x="1614" y="2144"/>
                    <a:pt x="1377" y="1805"/>
                  </a:cubicBezTo>
                  <a:cubicBezTo>
                    <a:pt x="1140" y="1456"/>
                    <a:pt x="915" y="1140"/>
                    <a:pt x="712" y="880"/>
                  </a:cubicBezTo>
                  <a:cubicBezTo>
                    <a:pt x="317" y="350"/>
                    <a:pt x="1" y="0"/>
                    <a:pt x="1" y="0"/>
                  </a:cubicBez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12" name="Google Shape;712;p2"/>
            <p:cNvSpPr/>
            <p:nvPr/>
          </p:nvSpPr>
          <p:spPr>
            <a:xfrm>
              <a:off x="4055275" y="2597525"/>
              <a:ext cx="14125" cy="220350"/>
            </a:xfrm>
            <a:custGeom>
              <a:avLst/>
              <a:gdLst/>
              <a:ahLst/>
              <a:cxnLst/>
              <a:rect l="l" t="t" r="r" b="b"/>
              <a:pathLst>
                <a:path w="565" h="8814" extrusionOk="0">
                  <a:moveTo>
                    <a:pt x="170" y="0"/>
                  </a:moveTo>
                  <a:cubicBezTo>
                    <a:pt x="170" y="0"/>
                    <a:pt x="147" y="136"/>
                    <a:pt x="136" y="384"/>
                  </a:cubicBezTo>
                  <a:cubicBezTo>
                    <a:pt x="113" y="621"/>
                    <a:pt x="80" y="971"/>
                    <a:pt x="68" y="1377"/>
                  </a:cubicBezTo>
                  <a:cubicBezTo>
                    <a:pt x="23" y="2212"/>
                    <a:pt x="1" y="3306"/>
                    <a:pt x="46" y="4412"/>
                  </a:cubicBezTo>
                  <a:cubicBezTo>
                    <a:pt x="80" y="5518"/>
                    <a:pt x="136" y="6613"/>
                    <a:pt x="215" y="7436"/>
                  </a:cubicBezTo>
                  <a:cubicBezTo>
                    <a:pt x="260" y="7854"/>
                    <a:pt x="305" y="8192"/>
                    <a:pt x="339" y="8429"/>
                  </a:cubicBezTo>
                  <a:cubicBezTo>
                    <a:pt x="373" y="8666"/>
                    <a:pt x="396" y="8813"/>
                    <a:pt x="396" y="8813"/>
                  </a:cubicBezTo>
                  <a:cubicBezTo>
                    <a:pt x="396" y="8813"/>
                    <a:pt x="418" y="8678"/>
                    <a:pt x="429" y="8429"/>
                  </a:cubicBezTo>
                  <a:cubicBezTo>
                    <a:pt x="441" y="8192"/>
                    <a:pt x="475" y="7843"/>
                    <a:pt x="497" y="7425"/>
                  </a:cubicBezTo>
                  <a:cubicBezTo>
                    <a:pt x="531" y="6601"/>
                    <a:pt x="565" y="5507"/>
                    <a:pt x="520" y="4401"/>
                  </a:cubicBezTo>
                  <a:cubicBezTo>
                    <a:pt x="486" y="3295"/>
                    <a:pt x="418" y="2201"/>
                    <a:pt x="339" y="1377"/>
                  </a:cubicBezTo>
                  <a:cubicBezTo>
                    <a:pt x="305" y="959"/>
                    <a:pt x="260" y="621"/>
                    <a:pt x="226" y="384"/>
                  </a:cubicBezTo>
                  <a:cubicBezTo>
                    <a:pt x="192" y="136"/>
                    <a:pt x="170" y="0"/>
                    <a:pt x="170" y="0"/>
                  </a:cubicBez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13" name="Google Shape;713;p2"/>
            <p:cNvSpPr/>
            <p:nvPr/>
          </p:nvSpPr>
          <p:spPr>
            <a:xfrm>
              <a:off x="3518725" y="2652525"/>
              <a:ext cx="119625" cy="100750"/>
            </a:xfrm>
            <a:custGeom>
              <a:avLst/>
              <a:gdLst/>
              <a:ahLst/>
              <a:cxnLst/>
              <a:rect l="l" t="t" r="r" b="b"/>
              <a:pathLst>
                <a:path w="4785" h="4030" extrusionOk="0">
                  <a:moveTo>
                    <a:pt x="0" y="1"/>
                  </a:moveTo>
                  <a:cubicBezTo>
                    <a:pt x="0" y="1"/>
                    <a:pt x="248" y="317"/>
                    <a:pt x="643" y="745"/>
                  </a:cubicBezTo>
                  <a:cubicBezTo>
                    <a:pt x="1049" y="1174"/>
                    <a:pt x="1580" y="1738"/>
                    <a:pt x="2200" y="2235"/>
                  </a:cubicBezTo>
                  <a:cubicBezTo>
                    <a:pt x="2810" y="2731"/>
                    <a:pt x="3442" y="3194"/>
                    <a:pt x="3938" y="3521"/>
                  </a:cubicBezTo>
                  <a:cubicBezTo>
                    <a:pt x="4209" y="3702"/>
                    <a:pt x="4502" y="3871"/>
                    <a:pt x="4785" y="4029"/>
                  </a:cubicBezTo>
                  <a:cubicBezTo>
                    <a:pt x="4785" y="4029"/>
                    <a:pt x="4536" y="3713"/>
                    <a:pt x="4119" y="3307"/>
                  </a:cubicBezTo>
                  <a:cubicBezTo>
                    <a:pt x="3701" y="2889"/>
                    <a:pt x="3115" y="2370"/>
                    <a:pt x="2516" y="1874"/>
                  </a:cubicBezTo>
                  <a:cubicBezTo>
                    <a:pt x="2212" y="1625"/>
                    <a:pt x="1918" y="1366"/>
                    <a:pt x="1625" y="1140"/>
                  </a:cubicBezTo>
                  <a:cubicBezTo>
                    <a:pt x="1343" y="915"/>
                    <a:pt x="1061" y="711"/>
                    <a:pt x="824" y="542"/>
                  </a:cubicBezTo>
                  <a:cubicBezTo>
                    <a:pt x="339" y="192"/>
                    <a:pt x="0" y="1"/>
                    <a:pt x="0" y="1"/>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14" name="Google Shape;714;p2"/>
            <p:cNvSpPr/>
            <p:nvPr/>
          </p:nvSpPr>
          <p:spPr>
            <a:xfrm>
              <a:off x="3857250" y="2462950"/>
              <a:ext cx="58125" cy="238975"/>
            </a:xfrm>
            <a:custGeom>
              <a:avLst/>
              <a:gdLst/>
              <a:ahLst/>
              <a:cxnLst/>
              <a:rect l="l" t="t" r="r" b="b"/>
              <a:pathLst>
                <a:path w="2325" h="9559" extrusionOk="0">
                  <a:moveTo>
                    <a:pt x="0" y="1"/>
                  </a:moveTo>
                  <a:cubicBezTo>
                    <a:pt x="0" y="1"/>
                    <a:pt x="11" y="170"/>
                    <a:pt x="57" y="429"/>
                  </a:cubicBezTo>
                  <a:cubicBezTo>
                    <a:pt x="102" y="689"/>
                    <a:pt x="158" y="1073"/>
                    <a:pt x="248" y="1524"/>
                  </a:cubicBezTo>
                  <a:cubicBezTo>
                    <a:pt x="418" y="2438"/>
                    <a:pt x="677" y="3634"/>
                    <a:pt x="982" y="4819"/>
                  </a:cubicBezTo>
                  <a:cubicBezTo>
                    <a:pt x="1140" y="5417"/>
                    <a:pt x="1275" y="6015"/>
                    <a:pt x="1422" y="6579"/>
                  </a:cubicBezTo>
                  <a:cubicBezTo>
                    <a:pt x="1557" y="7132"/>
                    <a:pt x="1715" y="7651"/>
                    <a:pt x="1839" y="8091"/>
                  </a:cubicBezTo>
                  <a:cubicBezTo>
                    <a:pt x="1975" y="8543"/>
                    <a:pt x="2099" y="8893"/>
                    <a:pt x="2178" y="9163"/>
                  </a:cubicBezTo>
                  <a:cubicBezTo>
                    <a:pt x="2268" y="9423"/>
                    <a:pt x="2325" y="9558"/>
                    <a:pt x="2325" y="9558"/>
                  </a:cubicBezTo>
                  <a:cubicBezTo>
                    <a:pt x="2325" y="9558"/>
                    <a:pt x="2313" y="9412"/>
                    <a:pt x="2268" y="9141"/>
                  </a:cubicBezTo>
                  <a:cubicBezTo>
                    <a:pt x="2234" y="8870"/>
                    <a:pt x="2189" y="8498"/>
                    <a:pt x="2110" y="8035"/>
                  </a:cubicBezTo>
                  <a:cubicBezTo>
                    <a:pt x="2043" y="7584"/>
                    <a:pt x="1941" y="7053"/>
                    <a:pt x="1828" y="6489"/>
                  </a:cubicBezTo>
                  <a:cubicBezTo>
                    <a:pt x="1715" y="5914"/>
                    <a:pt x="1591" y="5315"/>
                    <a:pt x="1444" y="4717"/>
                  </a:cubicBezTo>
                  <a:cubicBezTo>
                    <a:pt x="1140" y="3521"/>
                    <a:pt x="801" y="2348"/>
                    <a:pt x="519" y="1468"/>
                  </a:cubicBezTo>
                  <a:cubicBezTo>
                    <a:pt x="372" y="1016"/>
                    <a:pt x="237" y="655"/>
                    <a:pt x="147" y="407"/>
                  </a:cubicBezTo>
                  <a:cubicBezTo>
                    <a:pt x="57" y="147"/>
                    <a:pt x="0" y="1"/>
                    <a:pt x="0" y="1"/>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15" name="Google Shape;715;p2"/>
            <p:cNvSpPr/>
            <p:nvPr/>
          </p:nvSpPr>
          <p:spPr>
            <a:xfrm>
              <a:off x="4065425" y="2394675"/>
              <a:ext cx="21750" cy="159975"/>
            </a:xfrm>
            <a:custGeom>
              <a:avLst/>
              <a:gdLst/>
              <a:ahLst/>
              <a:cxnLst/>
              <a:rect l="l" t="t" r="r" b="b"/>
              <a:pathLst>
                <a:path w="870" h="6399" extrusionOk="0">
                  <a:moveTo>
                    <a:pt x="689" y="1"/>
                  </a:moveTo>
                  <a:cubicBezTo>
                    <a:pt x="689" y="1"/>
                    <a:pt x="599" y="396"/>
                    <a:pt x="531" y="1005"/>
                  </a:cubicBezTo>
                  <a:cubicBezTo>
                    <a:pt x="486" y="1299"/>
                    <a:pt x="475" y="1660"/>
                    <a:pt x="430" y="2032"/>
                  </a:cubicBezTo>
                  <a:cubicBezTo>
                    <a:pt x="385" y="2404"/>
                    <a:pt x="373" y="2799"/>
                    <a:pt x="317" y="3194"/>
                  </a:cubicBezTo>
                  <a:cubicBezTo>
                    <a:pt x="272" y="3589"/>
                    <a:pt x="227" y="3984"/>
                    <a:pt x="181" y="4357"/>
                  </a:cubicBezTo>
                  <a:cubicBezTo>
                    <a:pt x="136" y="4729"/>
                    <a:pt x="80" y="5079"/>
                    <a:pt x="57" y="5383"/>
                  </a:cubicBezTo>
                  <a:cubicBezTo>
                    <a:pt x="1" y="5993"/>
                    <a:pt x="1" y="6399"/>
                    <a:pt x="1" y="6399"/>
                  </a:cubicBezTo>
                  <a:cubicBezTo>
                    <a:pt x="1" y="6399"/>
                    <a:pt x="159" y="6015"/>
                    <a:pt x="317" y="5440"/>
                  </a:cubicBezTo>
                  <a:cubicBezTo>
                    <a:pt x="362" y="5293"/>
                    <a:pt x="418" y="5124"/>
                    <a:pt x="452" y="4966"/>
                  </a:cubicBezTo>
                  <a:cubicBezTo>
                    <a:pt x="497" y="4797"/>
                    <a:pt x="554" y="4616"/>
                    <a:pt x="588" y="4436"/>
                  </a:cubicBezTo>
                  <a:cubicBezTo>
                    <a:pt x="667" y="4052"/>
                    <a:pt x="734" y="3657"/>
                    <a:pt x="802" y="3251"/>
                  </a:cubicBezTo>
                  <a:cubicBezTo>
                    <a:pt x="825" y="2844"/>
                    <a:pt x="858" y="2427"/>
                    <a:pt x="858" y="2055"/>
                  </a:cubicBezTo>
                  <a:cubicBezTo>
                    <a:pt x="870" y="1851"/>
                    <a:pt x="847" y="1671"/>
                    <a:pt x="836" y="1502"/>
                  </a:cubicBezTo>
                  <a:cubicBezTo>
                    <a:pt x="836" y="1321"/>
                    <a:pt x="825" y="1163"/>
                    <a:pt x="802" y="1005"/>
                  </a:cubicBezTo>
                  <a:cubicBezTo>
                    <a:pt x="768" y="407"/>
                    <a:pt x="689" y="1"/>
                    <a:pt x="689" y="1"/>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16" name="Google Shape;716;p2"/>
            <p:cNvSpPr/>
            <p:nvPr/>
          </p:nvSpPr>
          <p:spPr>
            <a:xfrm>
              <a:off x="3877575" y="2749600"/>
              <a:ext cx="28900" cy="25775"/>
            </a:xfrm>
            <a:custGeom>
              <a:avLst/>
              <a:gdLst/>
              <a:ahLst/>
              <a:cxnLst/>
              <a:rect l="l" t="t" r="r" b="b"/>
              <a:pathLst>
                <a:path w="1156" h="1031" extrusionOk="0">
                  <a:moveTo>
                    <a:pt x="326" y="0"/>
                  </a:moveTo>
                  <a:cubicBezTo>
                    <a:pt x="190" y="0"/>
                    <a:pt x="75" y="75"/>
                    <a:pt x="33" y="259"/>
                  </a:cubicBezTo>
                  <a:cubicBezTo>
                    <a:pt x="33" y="281"/>
                    <a:pt x="33" y="304"/>
                    <a:pt x="33" y="327"/>
                  </a:cubicBezTo>
                  <a:cubicBezTo>
                    <a:pt x="0" y="642"/>
                    <a:pt x="302" y="1030"/>
                    <a:pt x="590" y="1030"/>
                  </a:cubicBezTo>
                  <a:cubicBezTo>
                    <a:pt x="694" y="1030"/>
                    <a:pt x="796" y="980"/>
                    <a:pt x="880" y="857"/>
                  </a:cubicBezTo>
                  <a:cubicBezTo>
                    <a:pt x="1155" y="484"/>
                    <a:pt x="674" y="0"/>
                    <a:pt x="326"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17" name="Google Shape;717;p2"/>
            <p:cNvSpPr/>
            <p:nvPr/>
          </p:nvSpPr>
          <p:spPr>
            <a:xfrm>
              <a:off x="3958950" y="2790900"/>
              <a:ext cx="28875" cy="25425"/>
            </a:xfrm>
            <a:custGeom>
              <a:avLst/>
              <a:gdLst/>
              <a:ahLst/>
              <a:cxnLst/>
              <a:rect l="l" t="t" r="r" b="b"/>
              <a:pathLst>
                <a:path w="1155" h="1017" extrusionOk="0">
                  <a:moveTo>
                    <a:pt x="322" y="1"/>
                  </a:moveTo>
                  <a:cubicBezTo>
                    <a:pt x="182" y="1"/>
                    <a:pt x="64" y="77"/>
                    <a:pt x="28" y="266"/>
                  </a:cubicBezTo>
                  <a:cubicBezTo>
                    <a:pt x="28" y="288"/>
                    <a:pt x="28" y="311"/>
                    <a:pt x="17" y="333"/>
                  </a:cubicBezTo>
                  <a:cubicBezTo>
                    <a:pt x="0" y="639"/>
                    <a:pt x="310" y="1016"/>
                    <a:pt x="601" y="1016"/>
                  </a:cubicBezTo>
                  <a:cubicBezTo>
                    <a:pt x="708" y="1016"/>
                    <a:pt x="812" y="965"/>
                    <a:pt x="897" y="841"/>
                  </a:cubicBezTo>
                  <a:cubicBezTo>
                    <a:pt x="1154" y="464"/>
                    <a:pt x="668" y="1"/>
                    <a:pt x="322"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18" name="Google Shape;718;p2"/>
            <p:cNvSpPr/>
            <p:nvPr/>
          </p:nvSpPr>
          <p:spPr>
            <a:xfrm>
              <a:off x="4070375" y="2652425"/>
              <a:ext cx="27750" cy="27225"/>
            </a:xfrm>
            <a:custGeom>
              <a:avLst/>
              <a:gdLst/>
              <a:ahLst/>
              <a:cxnLst/>
              <a:rect l="l" t="t" r="r" b="b"/>
              <a:pathLst>
                <a:path w="1110" h="1089" extrusionOk="0">
                  <a:moveTo>
                    <a:pt x="623" y="1"/>
                  </a:moveTo>
                  <a:cubicBezTo>
                    <a:pt x="603" y="1"/>
                    <a:pt x="581" y="2"/>
                    <a:pt x="559" y="5"/>
                  </a:cubicBezTo>
                  <a:cubicBezTo>
                    <a:pt x="0" y="74"/>
                    <a:pt x="85" y="1088"/>
                    <a:pt x="510" y="1088"/>
                  </a:cubicBezTo>
                  <a:cubicBezTo>
                    <a:pt x="566" y="1088"/>
                    <a:pt x="628" y="1071"/>
                    <a:pt x="694" y="1031"/>
                  </a:cubicBezTo>
                  <a:cubicBezTo>
                    <a:pt x="717" y="1020"/>
                    <a:pt x="739" y="1009"/>
                    <a:pt x="751" y="998"/>
                  </a:cubicBezTo>
                  <a:cubicBezTo>
                    <a:pt x="1076" y="748"/>
                    <a:pt x="1109" y="1"/>
                    <a:pt x="623"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19" name="Google Shape;719;p2"/>
            <p:cNvSpPr/>
            <p:nvPr/>
          </p:nvSpPr>
          <p:spPr>
            <a:xfrm>
              <a:off x="3964400" y="2983475"/>
              <a:ext cx="28600" cy="23200"/>
            </a:xfrm>
            <a:custGeom>
              <a:avLst/>
              <a:gdLst/>
              <a:ahLst/>
              <a:cxnLst/>
              <a:rect l="l" t="t" r="r" b="b"/>
              <a:pathLst>
                <a:path w="1144" h="928" extrusionOk="0">
                  <a:moveTo>
                    <a:pt x="456" y="0"/>
                  </a:moveTo>
                  <a:cubicBezTo>
                    <a:pt x="300" y="0"/>
                    <a:pt x="162" y="80"/>
                    <a:pt x="104" y="281"/>
                  </a:cubicBezTo>
                  <a:cubicBezTo>
                    <a:pt x="1" y="659"/>
                    <a:pt x="429" y="928"/>
                    <a:pt x="759" y="928"/>
                  </a:cubicBezTo>
                  <a:cubicBezTo>
                    <a:pt x="971" y="928"/>
                    <a:pt x="1143" y="817"/>
                    <a:pt x="1108" y="552"/>
                  </a:cubicBezTo>
                  <a:cubicBezTo>
                    <a:pt x="1097" y="529"/>
                    <a:pt x="1097" y="507"/>
                    <a:pt x="1097" y="484"/>
                  </a:cubicBezTo>
                  <a:cubicBezTo>
                    <a:pt x="1033" y="229"/>
                    <a:pt x="719" y="0"/>
                    <a:pt x="456"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20" name="Google Shape;720;p2"/>
            <p:cNvSpPr/>
            <p:nvPr/>
          </p:nvSpPr>
          <p:spPr>
            <a:xfrm>
              <a:off x="3971200" y="2700950"/>
              <a:ext cx="35725" cy="25675"/>
            </a:xfrm>
            <a:custGeom>
              <a:avLst/>
              <a:gdLst/>
              <a:ahLst/>
              <a:cxnLst/>
              <a:rect l="l" t="t" r="r" b="b"/>
              <a:pathLst>
                <a:path w="1429" h="1027" extrusionOk="0">
                  <a:moveTo>
                    <a:pt x="872" y="1"/>
                  </a:moveTo>
                  <a:cubicBezTo>
                    <a:pt x="854" y="1"/>
                    <a:pt x="834" y="2"/>
                    <a:pt x="813" y="4"/>
                  </a:cubicBezTo>
                  <a:cubicBezTo>
                    <a:pt x="791" y="16"/>
                    <a:pt x="768" y="16"/>
                    <a:pt x="746" y="27"/>
                  </a:cubicBezTo>
                  <a:cubicBezTo>
                    <a:pt x="339" y="117"/>
                    <a:pt x="1" y="851"/>
                    <a:pt x="543" y="1009"/>
                  </a:cubicBezTo>
                  <a:cubicBezTo>
                    <a:pt x="583" y="1021"/>
                    <a:pt x="623" y="1026"/>
                    <a:pt x="661" y="1026"/>
                  </a:cubicBezTo>
                  <a:cubicBezTo>
                    <a:pt x="1175" y="1026"/>
                    <a:pt x="1428" y="1"/>
                    <a:pt x="872"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21" name="Google Shape;721;p2"/>
            <p:cNvSpPr/>
            <p:nvPr/>
          </p:nvSpPr>
          <p:spPr>
            <a:xfrm>
              <a:off x="3716450" y="2810150"/>
              <a:ext cx="28800" cy="23025"/>
            </a:xfrm>
            <a:custGeom>
              <a:avLst/>
              <a:gdLst/>
              <a:ahLst/>
              <a:cxnLst/>
              <a:rect l="l" t="t" r="r" b="b"/>
              <a:pathLst>
                <a:path w="1152" h="921" extrusionOk="0">
                  <a:moveTo>
                    <a:pt x="410" y="1"/>
                  </a:moveTo>
                  <a:cubicBezTo>
                    <a:pt x="186" y="1"/>
                    <a:pt x="1" y="117"/>
                    <a:pt x="46" y="387"/>
                  </a:cubicBezTo>
                  <a:cubicBezTo>
                    <a:pt x="58" y="410"/>
                    <a:pt x="58" y="432"/>
                    <a:pt x="69" y="455"/>
                  </a:cubicBezTo>
                  <a:cubicBezTo>
                    <a:pt x="138" y="705"/>
                    <a:pt x="447" y="921"/>
                    <a:pt x="704" y="921"/>
                  </a:cubicBezTo>
                  <a:cubicBezTo>
                    <a:pt x="864" y="921"/>
                    <a:pt x="1003" y="837"/>
                    <a:pt x="1051" y="624"/>
                  </a:cubicBezTo>
                  <a:cubicBezTo>
                    <a:pt x="1151" y="249"/>
                    <a:pt x="738" y="1"/>
                    <a:pt x="410"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22" name="Google Shape;722;p2"/>
            <p:cNvSpPr/>
            <p:nvPr/>
          </p:nvSpPr>
          <p:spPr>
            <a:xfrm>
              <a:off x="3972600" y="2869325"/>
              <a:ext cx="29000" cy="22275"/>
            </a:xfrm>
            <a:custGeom>
              <a:avLst/>
              <a:gdLst/>
              <a:ahLst/>
              <a:cxnLst/>
              <a:rect l="l" t="t" r="r" b="b"/>
              <a:pathLst>
                <a:path w="1160" h="891" extrusionOk="0">
                  <a:moveTo>
                    <a:pt x="423" y="1"/>
                  </a:moveTo>
                  <a:cubicBezTo>
                    <a:pt x="244" y="1"/>
                    <a:pt x="91" y="92"/>
                    <a:pt x="58" y="322"/>
                  </a:cubicBezTo>
                  <a:cubicBezTo>
                    <a:pt x="1" y="683"/>
                    <a:pt x="384" y="891"/>
                    <a:pt x="701" y="891"/>
                  </a:cubicBezTo>
                  <a:cubicBezTo>
                    <a:pt x="950" y="891"/>
                    <a:pt x="1159" y="763"/>
                    <a:pt x="1085" y="480"/>
                  </a:cubicBezTo>
                  <a:cubicBezTo>
                    <a:pt x="1085" y="457"/>
                    <a:pt x="1073" y="435"/>
                    <a:pt x="1062" y="412"/>
                  </a:cubicBezTo>
                  <a:cubicBezTo>
                    <a:pt x="976" y="182"/>
                    <a:pt x="675" y="1"/>
                    <a:pt x="423"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23" name="Google Shape;723;p2"/>
            <p:cNvSpPr/>
            <p:nvPr/>
          </p:nvSpPr>
          <p:spPr>
            <a:xfrm>
              <a:off x="3784900" y="2664300"/>
              <a:ext cx="28975" cy="22125"/>
            </a:xfrm>
            <a:custGeom>
              <a:avLst/>
              <a:gdLst/>
              <a:ahLst/>
              <a:cxnLst/>
              <a:rect l="l" t="t" r="r" b="b"/>
              <a:pathLst>
                <a:path w="1159" h="885" extrusionOk="0">
                  <a:moveTo>
                    <a:pt x="424" y="0"/>
                  </a:moveTo>
                  <a:cubicBezTo>
                    <a:pt x="239" y="0"/>
                    <a:pt x="79" y="94"/>
                    <a:pt x="50" y="331"/>
                  </a:cubicBezTo>
                  <a:cubicBezTo>
                    <a:pt x="1" y="684"/>
                    <a:pt x="370" y="884"/>
                    <a:pt x="683" y="884"/>
                  </a:cubicBezTo>
                  <a:cubicBezTo>
                    <a:pt x="940" y="884"/>
                    <a:pt x="1159" y="750"/>
                    <a:pt x="1077" y="455"/>
                  </a:cubicBezTo>
                  <a:cubicBezTo>
                    <a:pt x="1066" y="432"/>
                    <a:pt x="1066" y="410"/>
                    <a:pt x="1055" y="387"/>
                  </a:cubicBezTo>
                  <a:cubicBezTo>
                    <a:pt x="964" y="168"/>
                    <a:pt x="671" y="0"/>
                    <a:pt x="424"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24" name="Google Shape;724;p2"/>
            <p:cNvSpPr/>
            <p:nvPr/>
          </p:nvSpPr>
          <p:spPr>
            <a:xfrm>
              <a:off x="4044600" y="2895900"/>
              <a:ext cx="27975" cy="27325"/>
            </a:xfrm>
            <a:custGeom>
              <a:avLst/>
              <a:gdLst/>
              <a:ahLst/>
              <a:cxnLst/>
              <a:rect l="l" t="t" r="r" b="b"/>
              <a:pathLst>
                <a:path w="1119" h="1093" extrusionOk="0">
                  <a:moveTo>
                    <a:pt x="584" y="0"/>
                  </a:moveTo>
                  <a:cubicBezTo>
                    <a:pt x="526" y="0"/>
                    <a:pt x="462" y="19"/>
                    <a:pt x="394" y="60"/>
                  </a:cubicBezTo>
                  <a:cubicBezTo>
                    <a:pt x="371" y="71"/>
                    <a:pt x="360" y="83"/>
                    <a:pt x="337" y="105"/>
                  </a:cubicBezTo>
                  <a:cubicBezTo>
                    <a:pt x="25" y="342"/>
                    <a:pt x="1" y="1092"/>
                    <a:pt x="479" y="1092"/>
                  </a:cubicBezTo>
                  <a:cubicBezTo>
                    <a:pt x="502" y="1092"/>
                    <a:pt x="526" y="1091"/>
                    <a:pt x="552" y="1087"/>
                  </a:cubicBezTo>
                  <a:cubicBezTo>
                    <a:pt x="1118" y="1008"/>
                    <a:pt x="1011" y="0"/>
                    <a:pt x="584"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25" name="Google Shape;725;p2"/>
            <p:cNvSpPr/>
            <p:nvPr/>
          </p:nvSpPr>
          <p:spPr>
            <a:xfrm>
              <a:off x="3925875" y="2901400"/>
              <a:ext cx="27700" cy="27425"/>
            </a:xfrm>
            <a:custGeom>
              <a:avLst/>
              <a:gdLst/>
              <a:ahLst/>
              <a:cxnLst/>
              <a:rect l="l" t="t" r="r" b="b"/>
              <a:pathLst>
                <a:path w="1108" h="1097" extrusionOk="0">
                  <a:moveTo>
                    <a:pt x="641" y="1"/>
                  </a:moveTo>
                  <a:cubicBezTo>
                    <a:pt x="613" y="1"/>
                    <a:pt x="582" y="4"/>
                    <a:pt x="550" y="9"/>
                  </a:cubicBezTo>
                  <a:cubicBezTo>
                    <a:pt x="0" y="117"/>
                    <a:pt x="134" y="1097"/>
                    <a:pt x="549" y="1097"/>
                  </a:cubicBezTo>
                  <a:cubicBezTo>
                    <a:pt x="612" y="1097"/>
                    <a:pt x="680" y="1075"/>
                    <a:pt x="753" y="1025"/>
                  </a:cubicBezTo>
                  <a:cubicBezTo>
                    <a:pt x="765" y="1014"/>
                    <a:pt x="787" y="1002"/>
                    <a:pt x="810" y="991"/>
                  </a:cubicBezTo>
                  <a:cubicBezTo>
                    <a:pt x="1107" y="736"/>
                    <a:pt x="1105" y="1"/>
                    <a:pt x="641"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26" name="Google Shape;726;p2"/>
            <p:cNvSpPr/>
            <p:nvPr/>
          </p:nvSpPr>
          <p:spPr>
            <a:xfrm>
              <a:off x="3989975" y="2929200"/>
              <a:ext cx="40100" cy="23475"/>
            </a:xfrm>
            <a:custGeom>
              <a:avLst/>
              <a:gdLst/>
              <a:ahLst/>
              <a:cxnLst/>
              <a:rect l="l" t="t" r="r" b="b"/>
              <a:pathLst>
                <a:path w="1604" h="939" extrusionOk="0">
                  <a:moveTo>
                    <a:pt x="919" y="1"/>
                  </a:moveTo>
                  <a:cubicBezTo>
                    <a:pt x="517" y="1"/>
                    <a:pt x="1" y="546"/>
                    <a:pt x="446" y="861"/>
                  </a:cubicBezTo>
                  <a:cubicBezTo>
                    <a:pt x="522" y="915"/>
                    <a:pt x="601" y="938"/>
                    <a:pt x="681" y="938"/>
                  </a:cubicBezTo>
                  <a:cubicBezTo>
                    <a:pt x="1149" y="938"/>
                    <a:pt x="1603" y="130"/>
                    <a:pt x="1044" y="15"/>
                  </a:cubicBezTo>
                  <a:cubicBezTo>
                    <a:pt x="1022" y="3"/>
                    <a:pt x="999" y="3"/>
                    <a:pt x="965" y="3"/>
                  </a:cubicBezTo>
                  <a:cubicBezTo>
                    <a:pt x="950" y="2"/>
                    <a:pt x="935" y="1"/>
                    <a:pt x="919"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27" name="Google Shape;727;p2"/>
            <p:cNvSpPr/>
            <p:nvPr/>
          </p:nvSpPr>
          <p:spPr>
            <a:xfrm>
              <a:off x="4011300" y="2997500"/>
              <a:ext cx="39975" cy="23600"/>
            </a:xfrm>
            <a:custGeom>
              <a:avLst/>
              <a:gdLst/>
              <a:ahLst/>
              <a:cxnLst/>
              <a:rect l="l" t="t" r="r" b="b"/>
              <a:pathLst>
                <a:path w="1599" h="944" extrusionOk="0">
                  <a:moveTo>
                    <a:pt x="923" y="1"/>
                  </a:moveTo>
                  <a:cubicBezTo>
                    <a:pt x="501" y="1"/>
                    <a:pt x="1" y="575"/>
                    <a:pt x="451" y="871"/>
                  </a:cubicBezTo>
                  <a:cubicBezTo>
                    <a:pt x="527" y="922"/>
                    <a:pt x="606" y="944"/>
                    <a:pt x="684" y="944"/>
                  </a:cubicBezTo>
                  <a:cubicBezTo>
                    <a:pt x="1162" y="944"/>
                    <a:pt x="1598" y="120"/>
                    <a:pt x="1026" y="13"/>
                  </a:cubicBezTo>
                  <a:lnTo>
                    <a:pt x="958" y="2"/>
                  </a:lnTo>
                  <a:cubicBezTo>
                    <a:pt x="947" y="1"/>
                    <a:pt x="935" y="1"/>
                    <a:pt x="923"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28" name="Google Shape;728;p2"/>
            <p:cNvSpPr/>
            <p:nvPr/>
          </p:nvSpPr>
          <p:spPr>
            <a:xfrm>
              <a:off x="3461375" y="2752750"/>
              <a:ext cx="28375" cy="23425"/>
            </a:xfrm>
            <a:custGeom>
              <a:avLst/>
              <a:gdLst/>
              <a:ahLst/>
              <a:cxnLst/>
              <a:rect l="l" t="t" r="r" b="b"/>
              <a:pathLst>
                <a:path w="1135" h="937" extrusionOk="0">
                  <a:moveTo>
                    <a:pt x="359" y="0"/>
                  </a:moveTo>
                  <a:cubicBezTo>
                    <a:pt x="160" y="0"/>
                    <a:pt x="1" y="105"/>
                    <a:pt x="26" y="359"/>
                  </a:cubicBezTo>
                  <a:cubicBezTo>
                    <a:pt x="26" y="381"/>
                    <a:pt x="26" y="404"/>
                    <a:pt x="37" y="426"/>
                  </a:cubicBezTo>
                  <a:cubicBezTo>
                    <a:pt x="88" y="689"/>
                    <a:pt x="408" y="937"/>
                    <a:pt x="673" y="937"/>
                  </a:cubicBezTo>
                  <a:cubicBezTo>
                    <a:pt x="818" y="937"/>
                    <a:pt x="948" y="862"/>
                    <a:pt x="1008" y="674"/>
                  </a:cubicBezTo>
                  <a:cubicBezTo>
                    <a:pt x="1135" y="293"/>
                    <a:pt x="692" y="0"/>
                    <a:pt x="359"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29" name="Google Shape;729;p2"/>
            <p:cNvSpPr/>
            <p:nvPr/>
          </p:nvSpPr>
          <p:spPr>
            <a:xfrm>
              <a:off x="3857350" y="2950325"/>
              <a:ext cx="35750" cy="25625"/>
            </a:xfrm>
            <a:custGeom>
              <a:avLst/>
              <a:gdLst/>
              <a:ahLst/>
              <a:cxnLst/>
              <a:rect l="l" t="t" r="r" b="b"/>
              <a:pathLst>
                <a:path w="1430" h="1025" extrusionOk="0">
                  <a:moveTo>
                    <a:pt x="774" y="0"/>
                  </a:moveTo>
                  <a:cubicBezTo>
                    <a:pt x="250" y="0"/>
                    <a:pt x="0" y="1025"/>
                    <a:pt x="540" y="1025"/>
                  </a:cubicBezTo>
                  <a:cubicBezTo>
                    <a:pt x="561" y="1025"/>
                    <a:pt x="582" y="1023"/>
                    <a:pt x="605" y="1020"/>
                  </a:cubicBezTo>
                  <a:cubicBezTo>
                    <a:pt x="628" y="1009"/>
                    <a:pt x="651" y="1009"/>
                    <a:pt x="673" y="998"/>
                  </a:cubicBezTo>
                  <a:cubicBezTo>
                    <a:pt x="1079" y="907"/>
                    <a:pt x="1429" y="174"/>
                    <a:pt x="888" y="16"/>
                  </a:cubicBezTo>
                  <a:cubicBezTo>
                    <a:pt x="849" y="5"/>
                    <a:pt x="811" y="0"/>
                    <a:pt x="774"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30" name="Google Shape;730;p2"/>
            <p:cNvSpPr/>
            <p:nvPr/>
          </p:nvSpPr>
          <p:spPr>
            <a:xfrm>
              <a:off x="3808125" y="2871275"/>
              <a:ext cx="28575" cy="23275"/>
            </a:xfrm>
            <a:custGeom>
              <a:avLst/>
              <a:gdLst/>
              <a:ahLst/>
              <a:cxnLst/>
              <a:rect l="l" t="t" r="r" b="b"/>
              <a:pathLst>
                <a:path w="1143" h="931" extrusionOk="0">
                  <a:moveTo>
                    <a:pt x="450" y="0"/>
                  </a:moveTo>
                  <a:cubicBezTo>
                    <a:pt x="297" y="0"/>
                    <a:pt x="161" y="79"/>
                    <a:pt x="103" y="278"/>
                  </a:cubicBezTo>
                  <a:cubicBezTo>
                    <a:pt x="0" y="663"/>
                    <a:pt x="429" y="930"/>
                    <a:pt x="759" y="930"/>
                  </a:cubicBezTo>
                  <a:cubicBezTo>
                    <a:pt x="971" y="930"/>
                    <a:pt x="1143" y="820"/>
                    <a:pt x="1108" y="560"/>
                  </a:cubicBezTo>
                  <a:cubicBezTo>
                    <a:pt x="1108" y="537"/>
                    <a:pt x="1096" y="515"/>
                    <a:pt x="1096" y="492"/>
                  </a:cubicBezTo>
                  <a:cubicBezTo>
                    <a:pt x="1032" y="235"/>
                    <a:pt x="714" y="0"/>
                    <a:pt x="450"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31" name="Google Shape;731;p2"/>
            <p:cNvSpPr/>
            <p:nvPr/>
          </p:nvSpPr>
          <p:spPr>
            <a:xfrm>
              <a:off x="3647925" y="2639900"/>
              <a:ext cx="34950" cy="25650"/>
            </a:xfrm>
            <a:custGeom>
              <a:avLst/>
              <a:gdLst/>
              <a:ahLst/>
              <a:cxnLst/>
              <a:rect l="l" t="t" r="r" b="b"/>
              <a:pathLst>
                <a:path w="1398" h="1026" extrusionOk="0">
                  <a:moveTo>
                    <a:pt x="877" y="1"/>
                  </a:moveTo>
                  <a:cubicBezTo>
                    <a:pt x="850" y="1"/>
                    <a:pt x="821" y="3"/>
                    <a:pt x="790" y="9"/>
                  </a:cubicBezTo>
                  <a:cubicBezTo>
                    <a:pt x="768" y="9"/>
                    <a:pt x="745" y="9"/>
                    <a:pt x="722" y="20"/>
                  </a:cubicBezTo>
                  <a:cubicBezTo>
                    <a:pt x="316" y="133"/>
                    <a:pt x="0" y="878"/>
                    <a:pt x="553" y="1013"/>
                  </a:cubicBezTo>
                  <a:cubicBezTo>
                    <a:pt x="587" y="1021"/>
                    <a:pt x="620" y="1025"/>
                    <a:pt x="652" y="1025"/>
                  </a:cubicBezTo>
                  <a:cubicBezTo>
                    <a:pt x="1175" y="1025"/>
                    <a:pt x="1397" y="1"/>
                    <a:pt x="877"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32" name="Google Shape;732;p2"/>
            <p:cNvSpPr/>
            <p:nvPr/>
          </p:nvSpPr>
          <p:spPr>
            <a:xfrm>
              <a:off x="3900975" y="2857225"/>
              <a:ext cx="28975" cy="25575"/>
            </a:xfrm>
            <a:custGeom>
              <a:avLst/>
              <a:gdLst/>
              <a:ahLst/>
              <a:cxnLst/>
              <a:rect l="l" t="t" r="r" b="b"/>
              <a:pathLst>
                <a:path w="1159" h="1023" extrusionOk="0">
                  <a:moveTo>
                    <a:pt x="333" y="1"/>
                  </a:moveTo>
                  <a:cubicBezTo>
                    <a:pt x="198" y="1"/>
                    <a:pt x="84" y="76"/>
                    <a:pt x="45" y="264"/>
                  </a:cubicBezTo>
                  <a:cubicBezTo>
                    <a:pt x="45" y="276"/>
                    <a:pt x="34" y="310"/>
                    <a:pt x="34" y="332"/>
                  </a:cubicBezTo>
                  <a:cubicBezTo>
                    <a:pt x="1" y="631"/>
                    <a:pt x="305" y="1023"/>
                    <a:pt x="598" y="1023"/>
                  </a:cubicBezTo>
                  <a:cubicBezTo>
                    <a:pt x="702" y="1023"/>
                    <a:pt x="806" y="973"/>
                    <a:pt x="892" y="851"/>
                  </a:cubicBezTo>
                  <a:cubicBezTo>
                    <a:pt x="1159" y="487"/>
                    <a:pt x="677" y="1"/>
                    <a:pt x="333"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33" name="Google Shape;733;p2"/>
            <p:cNvSpPr/>
            <p:nvPr/>
          </p:nvSpPr>
          <p:spPr>
            <a:xfrm>
              <a:off x="3914725" y="2952550"/>
              <a:ext cx="28800" cy="25475"/>
            </a:xfrm>
            <a:custGeom>
              <a:avLst/>
              <a:gdLst/>
              <a:ahLst/>
              <a:cxnLst/>
              <a:rect l="l" t="t" r="r" b="b"/>
              <a:pathLst>
                <a:path w="1152" h="1019" extrusionOk="0">
                  <a:moveTo>
                    <a:pt x="328" y="1"/>
                  </a:moveTo>
                  <a:cubicBezTo>
                    <a:pt x="189" y="1"/>
                    <a:pt x="73" y="77"/>
                    <a:pt x="37" y="265"/>
                  </a:cubicBezTo>
                  <a:cubicBezTo>
                    <a:pt x="37" y="288"/>
                    <a:pt x="37" y="311"/>
                    <a:pt x="26" y="333"/>
                  </a:cubicBezTo>
                  <a:cubicBezTo>
                    <a:pt x="1" y="646"/>
                    <a:pt x="306" y="1018"/>
                    <a:pt x="595" y="1018"/>
                  </a:cubicBezTo>
                  <a:cubicBezTo>
                    <a:pt x="703" y="1018"/>
                    <a:pt x="809" y="966"/>
                    <a:pt x="895" y="841"/>
                  </a:cubicBezTo>
                  <a:cubicBezTo>
                    <a:pt x="1151" y="464"/>
                    <a:pt x="671" y="1"/>
                    <a:pt x="328"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34" name="Google Shape;734;p2"/>
            <p:cNvSpPr/>
            <p:nvPr/>
          </p:nvSpPr>
          <p:spPr>
            <a:xfrm>
              <a:off x="3963825" y="2470975"/>
              <a:ext cx="28600" cy="23200"/>
            </a:xfrm>
            <a:custGeom>
              <a:avLst/>
              <a:gdLst/>
              <a:ahLst/>
              <a:cxnLst/>
              <a:rect l="l" t="t" r="r" b="b"/>
              <a:pathLst>
                <a:path w="1144" h="928" extrusionOk="0">
                  <a:moveTo>
                    <a:pt x="451" y="0"/>
                  </a:moveTo>
                  <a:cubicBezTo>
                    <a:pt x="297" y="0"/>
                    <a:pt x="162" y="79"/>
                    <a:pt x="104" y="278"/>
                  </a:cubicBezTo>
                  <a:cubicBezTo>
                    <a:pt x="1" y="657"/>
                    <a:pt x="433" y="927"/>
                    <a:pt x="764" y="927"/>
                  </a:cubicBezTo>
                  <a:cubicBezTo>
                    <a:pt x="974" y="927"/>
                    <a:pt x="1143" y="818"/>
                    <a:pt x="1108" y="560"/>
                  </a:cubicBezTo>
                  <a:cubicBezTo>
                    <a:pt x="1108" y="537"/>
                    <a:pt x="1097" y="515"/>
                    <a:pt x="1097" y="492"/>
                  </a:cubicBezTo>
                  <a:cubicBezTo>
                    <a:pt x="1033" y="235"/>
                    <a:pt x="715" y="0"/>
                    <a:pt x="451"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35" name="Google Shape;735;p2"/>
            <p:cNvSpPr/>
            <p:nvPr/>
          </p:nvSpPr>
          <p:spPr>
            <a:xfrm>
              <a:off x="4013800" y="3029025"/>
              <a:ext cx="35675" cy="25400"/>
            </a:xfrm>
            <a:custGeom>
              <a:avLst/>
              <a:gdLst/>
              <a:ahLst/>
              <a:cxnLst/>
              <a:rect l="l" t="t" r="r" b="b"/>
              <a:pathLst>
                <a:path w="1427" h="1016" extrusionOk="0">
                  <a:moveTo>
                    <a:pt x="880" y="0"/>
                  </a:moveTo>
                  <a:cubicBezTo>
                    <a:pt x="859" y="0"/>
                    <a:pt x="837" y="2"/>
                    <a:pt x="813" y="5"/>
                  </a:cubicBezTo>
                  <a:cubicBezTo>
                    <a:pt x="791" y="5"/>
                    <a:pt x="768" y="5"/>
                    <a:pt x="746" y="16"/>
                  </a:cubicBezTo>
                  <a:cubicBezTo>
                    <a:pt x="339" y="118"/>
                    <a:pt x="1" y="840"/>
                    <a:pt x="542" y="998"/>
                  </a:cubicBezTo>
                  <a:cubicBezTo>
                    <a:pt x="583" y="1010"/>
                    <a:pt x="623" y="1016"/>
                    <a:pt x="661" y="1016"/>
                  </a:cubicBezTo>
                  <a:cubicBezTo>
                    <a:pt x="1173" y="1016"/>
                    <a:pt x="1426" y="0"/>
                    <a:pt x="880"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36" name="Google Shape;736;p2"/>
            <p:cNvSpPr/>
            <p:nvPr/>
          </p:nvSpPr>
          <p:spPr>
            <a:xfrm>
              <a:off x="4036350" y="2820325"/>
              <a:ext cx="28625" cy="22800"/>
            </a:xfrm>
            <a:custGeom>
              <a:avLst/>
              <a:gdLst/>
              <a:ahLst/>
              <a:cxnLst/>
              <a:rect l="l" t="t" r="r" b="b"/>
              <a:pathLst>
                <a:path w="1145" h="912" extrusionOk="0">
                  <a:moveTo>
                    <a:pt x="407" y="0"/>
                  </a:moveTo>
                  <a:cubicBezTo>
                    <a:pt x="184" y="0"/>
                    <a:pt x="1" y="116"/>
                    <a:pt x="47" y="386"/>
                  </a:cubicBezTo>
                  <a:cubicBezTo>
                    <a:pt x="58" y="409"/>
                    <a:pt x="58" y="431"/>
                    <a:pt x="69" y="454"/>
                  </a:cubicBezTo>
                  <a:cubicBezTo>
                    <a:pt x="139" y="698"/>
                    <a:pt x="450" y="912"/>
                    <a:pt x="707" y="912"/>
                  </a:cubicBezTo>
                  <a:cubicBezTo>
                    <a:pt x="866" y="912"/>
                    <a:pt x="1004" y="830"/>
                    <a:pt x="1051" y="623"/>
                  </a:cubicBezTo>
                  <a:cubicBezTo>
                    <a:pt x="1145" y="248"/>
                    <a:pt x="733" y="0"/>
                    <a:pt x="407"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37" name="Google Shape;737;p2"/>
            <p:cNvSpPr/>
            <p:nvPr/>
          </p:nvSpPr>
          <p:spPr>
            <a:xfrm>
              <a:off x="6357250" y="2912675"/>
              <a:ext cx="372975" cy="258875"/>
            </a:xfrm>
            <a:custGeom>
              <a:avLst/>
              <a:gdLst/>
              <a:ahLst/>
              <a:cxnLst/>
              <a:rect l="l" t="t" r="r" b="b"/>
              <a:pathLst>
                <a:path w="14919" h="10355" extrusionOk="0">
                  <a:moveTo>
                    <a:pt x="12564" y="0"/>
                  </a:moveTo>
                  <a:cubicBezTo>
                    <a:pt x="6454" y="0"/>
                    <a:pt x="1686" y="4185"/>
                    <a:pt x="1" y="10312"/>
                  </a:cubicBezTo>
                  <a:cubicBezTo>
                    <a:pt x="294" y="10340"/>
                    <a:pt x="599" y="10354"/>
                    <a:pt x="912" y="10354"/>
                  </a:cubicBezTo>
                  <a:cubicBezTo>
                    <a:pt x="6143" y="10354"/>
                    <a:pt x="13801" y="6483"/>
                    <a:pt x="14918" y="202"/>
                  </a:cubicBezTo>
                  <a:cubicBezTo>
                    <a:pt x="14115" y="66"/>
                    <a:pt x="13329" y="0"/>
                    <a:pt x="12564" y="0"/>
                  </a:cubicBezTo>
                  <a:close/>
                </a:path>
              </a:pathLst>
            </a:custGeom>
            <a:solidFill>
              <a:srgbClr val="8EC7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38" name="Google Shape;738;p2"/>
            <p:cNvSpPr/>
            <p:nvPr/>
          </p:nvSpPr>
          <p:spPr>
            <a:xfrm>
              <a:off x="6370225" y="2870025"/>
              <a:ext cx="433075" cy="297925"/>
            </a:xfrm>
            <a:custGeom>
              <a:avLst/>
              <a:gdLst/>
              <a:ahLst/>
              <a:cxnLst/>
              <a:rect l="l" t="t" r="r" b="b"/>
              <a:pathLst>
                <a:path w="17323" h="11917" extrusionOk="0">
                  <a:moveTo>
                    <a:pt x="17322" y="1"/>
                  </a:moveTo>
                  <a:cubicBezTo>
                    <a:pt x="17322" y="1"/>
                    <a:pt x="16182" y="655"/>
                    <a:pt x="14501" y="1682"/>
                  </a:cubicBezTo>
                  <a:cubicBezTo>
                    <a:pt x="13722" y="2156"/>
                    <a:pt x="12831" y="2686"/>
                    <a:pt x="11883" y="3284"/>
                  </a:cubicBezTo>
                  <a:cubicBezTo>
                    <a:pt x="11466" y="3126"/>
                    <a:pt x="11048" y="2980"/>
                    <a:pt x="10631" y="2822"/>
                  </a:cubicBezTo>
                  <a:cubicBezTo>
                    <a:pt x="10394" y="2754"/>
                    <a:pt x="10145" y="2675"/>
                    <a:pt x="9908" y="2607"/>
                  </a:cubicBezTo>
                  <a:cubicBezTo>
                    <a:pt x="9660" y="2540"/>
                    <a:pt x="9412" y="2506"/>
                    <a:pt x="9164" y="2472"/>
                  </a:cubicBezTo>
                  <a:lnTo>
                    <a:pt x="9164" y="2472"/>
                  </a:lnTo>
                  <a:cubicBezTo>
                    <a:pt x="9389" y="2573"/>
                    <a:pt x="9626" y="2652"/>
                    <a:pt x="9863" y="2754"/>
                  </a:cubicBezTo>
                  <a:cubicBezTo>
                    <a:pt x="10100" y="2844"/>
                    <a:pt x="10326" y="2946"/>
                    <a:pt x="10552" y="3047"/>
                  </a:cubicBezTo>
                  <a:cubicBezTo>
                    <a:pt x="10901" y="3194"/>
                    <a:pt x="11251" y="3341"/>
                    <a:pt x="11601" y="3465"/>
                  </a:cubicBezTo>
                  <a:cubicBezTo>
                    <a:pt x="11003" y="3837"/>
                    <a:pt x="10382" y="4243"/>
                    <a:pt x="9750" y="4650"/>
                  </a:cubicBezTo>
                  <a:cubicBezTo>
                    <a:pt x="9739" y="4616"/>
                    <a:pt x="9717" y="4582"/>
                    <a:pt x="9683" y="4571"/>
                  </a:cubicBezTo>
                  <a:lnTo>
                    <a:pt x="8983" y="4368"/>
                  </a:lnTo>
                  <a:cubicBezTo>
                    <a:pt x="8757" y="4322"/>
                    <a:pt x="8520" y="4277"/>
                    <a:pt x="8295" y="4232"/>
                  </a:cubicBezTo>
                  <a:cubicBezTo>
                    <a:pt x="8058" y="4187"/>
                    <a:pt x="7832" y="4153"/>
                    <a:pt x="7595" y="4108"/>
                  </a:cubicBezTo>
                  <a:cubicBezTo>
                    <a:pt x="7369" y="4074"/>
                    <a:pt x="7144" y="4018"/>
                    <a:pt x="6895" y="3984"/>
                  </a:cubicBezTo>
                  <a:lnTo>
                    <a:pt x="6895" y="3984"/>
                  </a:lnTo>
                  <a:cubicBezTo>
                    <a:pt x="7121" y="4074"/>
                    <a:pt x="7336" y="4153"/>
                    <a:pt x="7561" y="4243"/>
                  </a:cubicBezTo>
                  <a:cubicBezTo>
                    <a:pt x="7787" y="4334"/>
                    <a:pt x="8013" y="4390"/>
                    <a:pt x="8250" y="4447"/>
                  </a:cubicBezTo>
                  <a:cubicBezTo>
                    <a:pt x="8475" y="4514"/>
                    <a:pt x="8701" y="4571"/>
                    <a:pt x="8927" y="4627"/>
                  </a:cubicBezTo>
                  <a:cubicBezTo>
                    <a:pt x="9107" y="4684"/>
                    <a:pt x="9288" y="4740"/>
                    <a:pt x="9480" y="4796"/>
                  </a:cubicBezTo>
                  <a:cubicBezTo>
                    <a:pt x="9480" y="4808"/>
                    <a:pt x="9480" y="4819"/>
                    <a:pt x="9480" y="4819"/>
                  </a:cubicBezTo>
                  <a:cubicBezTo>
                    <a:pt x="9118" y="5056"/>
                    <a:pt x="8746" y="5293"/>
                    <a:pt x="8385" y="5530"/>
                  </a:cubicBezTo>
                  <a:lnTo>
                    <a:pt x="7889" y="5868"/>
                  </a:lnTo>
                  <a:lnTo>
                    <a:pt x="7324" y="5688"/>
                  </a:lnTo>
                  <a:cubicBezTo>
                    <a:pt x="7065" y="5631"/>
                    <a:pt x="6805" y="5575"/>
                    <a:pt x="6546" y="5530"/>
                  </a:cubicBezTo>
                  <a:cubicBezTo>
                    <a:pt x="6015" y="5440"/>
                    <a:pt x="5508" y="5361"/>
                    <a:pt x="4977" y="5293"/>
                  </a:cubicBezTo>
                  <a:lnTo>
                    <a:pt x="4977" y="5293"/>
                  </a:lnTo>
                  <a:cubicBezTo>
                    <a:pt x="5225" y="5383"/>
                    <a:pt x="5474" y="5462"/>
                    <a:pt x="5733" y="5541"/>
                  </a:cubicBezTo>
                  <a:lnTo>
                    <a:pt x="6501" y="5756"/>
                  </a:lnTo>
                  <a:cubicBezTo>
                    <a:pt x="6749" y="5823"/>
                    <a:pt x="6997" y="5891"/>
                    <a:pt x="7257" y="5947"/>
                  </a:cubicBezTo>
                  <a:lnTo>
                    <a:pt x="7606" y="6060"/>
                  </a:lnTo>
                  <a:cubicBezTo>
                    <a:pt x="7324" y="6252"/>
                    <a:pt x="7042" y="6444"/>
                    <a:pt x="6771" y="6624"/>
                  </a:cubicBezTo>
                  <a:cubicBezTo>
                    <a:pt x="6467" y="6828"/>
                    <a:pt x="6173" y="7042"/>
                    <a:pt x="5880" y="7245"/>
                  </a:cubicBezTo>
                  <a:cubicBezTo>
                    <a:pt x="5778" y="7200"/>
                    <a:pt x="5688" y="7155"/>
                    <a:pt x="5587" y="7121"/>
                  </a:cubicBezTo>
                  <a:cubicBezTo>
                    <a:pt x="5372" y="7042"/>
                    <a:pt x="5146" y="6974"/>
                    <a:pt x="4932" y="6907"/>
                  </a:cubicBezTo>
                  <a:cubicBezTo>
                    <a:pt x="4706" y="6839"/>
                    <a:pt x="4481" y="6816"/>
                    <a:pt x="4255" y="6771"/>
                  </a:cubicBezTo>
                  <a:cubicBezTo>
                    <a:pt x="4018" y="6760"/>
                    <a:pt x="3792" y="6749"/>
                    <a:pt x="3567" y="6737"/>
                  </a:cubicBezTo>
                  <a:lnTo>
                    <a:pt x="3567" y="6737"/>
                  </a:lnTo>
                  <a:cubicBezTo>
                    <a:pt x="3792" y="6805"/>
                    <a:pt x="4007" y="6861"/>
                    <a:pt x="4221" y="6918"/>
                  </a:cubicBezTo>
                  <a:cubicBezTo>
                    <a:pt x="4436" y="6963"/>
                    <a:pt x="4650" y="7053"/>
                    <a:pt x="4864" y="7121"/>
                  </a:cubicBezTo>
                  <a:cubicBezTo>
                    <a:pt x="5079" y="7189"/>
                    <a:pt x="5282" y="7290"/>
                    <a:pt x="5485" y="7369"/>
                  </a:cubicBezTo>
                  <a:lnTo>
                    <a:pt x="5632" y="7426"/>
                  </a:lnTo>
                  <a:cubicBezTo>
                    <a:pt x="5485" y="7527"/>
                    <a:pt x="5350" y="7629"/>
                    <a:pt x="5214" y="7719"/>
                  </a:cubicBezTo>
                  <a:cubicBezTo>
                    <a:pt x="4774" y="8035"/>
                    <a:pt x="4379" y="8328"/>
                    <a:pt x="3995" y="8610"/>
                  </a:cubicBezTo>
                  <a:cubicBezTo>
                    <a:pt x="3995" y="8610"/>
                    <a:pt x="3995" y="8588"/>
                    <a:pt x="4007" y="8588"/>
                  </a:cubicBezTo>
                  <a:lnTo>
                    <a:pt x="4007" y="8565"/>
                  </a:lnTo>
                  <a:cubicBezTo>
                    <a:pt x="4007" y="8486"/>
                    <a:pt x="3950" y="8430"/>
                    <a:pt x="3883" y="8419"/>
                  </a:cubicBezTo>
                  <a:lnTo>
                    <a:pt x="3860" y="8419"/>
                  </a:lnTo>
                  <a:cubicBezTo>
                    <a:pt x="3499" y="8407"/>
                    <a:pt x="3149" y="8396"/>
                    <a:pt x="2788" y="8396"/>
                  </a:cubicBezTo>
                  <a:cubicBezTo>
                    <a:pt x="2438" y="8362"/>
                    <a:pt x="2077" y="8351"/>
                    <a:pt x="1716" y="8351"/>
                  </a:cubicBezTo>
                  <a:cubicBezTo>
                    <a:pt x="2055" y="8464"/>
                    <a:pt x="2416" y="8543"/>
                    <a:pt x="2765" y="8622"/>
                  </a:cubicBezTo>
                  <a:cubicBezTo>
                    <a:pt x="3070" y="8656"/>
                    <a:pt x="3386" y="8667"/>
                    <a:pt x="3691" y="8689"/>
                  </a:cubicBezTo>
                  <a:cubicBezTo>
                    <a:pt x="3679" y="8746"/>
                    <a:pt x="3668" y="8802"/>
                    <a:pt x="3668" y="8847"/>
                  </a:cubicBezTo>
                  <a:cubicBezTo>
                    <a:pt x="3251" y="9175"/>
                    <a:pt x="2856" y="9479"/>
                    <a:pt x="2495" y="9773"/>
                  </a:cubicBezTo>
                  <a:cubicBezTo>
                    <a:pt x="2111" y="10077"/>
                    <a:pt x="1750" y="10348"/>
                    <a:pt x="1457" y="10619"/>
                  </a:cubicBezTo>
                  <a:cubicBezTo>
                    <a:pt x="1163" y="10890"/>
                    <a:pt x="892" y="11116"/>
                    <a:pt x="678" y="11307"/>
                  </a:cubicBezTo>
                  <a:cubicBezTo>
                    <a:pt x="249" y="11691"/>
                    <a:pt x="1" y="11917"/>
                    <a:pt x="1" y="11917"/>
                  </a:cubicBezTo>
                  <a:lnTo>
                    <a:pt x="712" y="11353"/>
                  </a:lnTo>
                  <a:cubicBezTo>
                    <a:pt x="937" y="11172"/>
                    <a:pt x="1208" y="10946"/>
                    <a:pt x="1513" y="10698"/>
                  </a:cubicBezTo>
                  <a:cubicBezTo>
                    <a:pt x="1829" y="10450"/>
                    <a:pt x="2201" y="10190"/>
                    <a:pt x="2596" y="9886"/>
                  </a:cubicBezTo>
                  <a:lnTo>
                    <a:pt x="3612" y="9141"/>
                  </a:lnTo>
                  <a:lnTo>
                    <a:pt x="3612" y="9141"/>
                  </a:lnTo>
                  <a:cubicBezTo>
                    <a:pt x="3510" y="9660"/>
                    <a:pt x="3443" y="10179"/>
                    <a:pt x="3420" y="10709"/>
                  </a:cubicBezTo>
                  <a:cubicBezTo>
                    <a:pt x="3623" y="10123"/>
                    <a:pt x="3792" y="9513"/>
                    <a:pt x="3928" y="8904"/>
                  </a:cubicBezTo>
                  <a:cubicBezTo>
                    <a:pt x="4368" y="8599"/>
                    <a:pt x="4842" y="8272"/>
                    <a:pt x="5327" y="7933"/>
                  </a:cubicBezTo>
                  <a:cubicBezTo>
                    <a:pt x="5508" y="7798"/>
                    <a:pt x="5688" y="7674"/>
                    <a:pt x="5869" y="7550"/>
                  </a:cubicBezTo>
                  <a:lnTo>
                    <a:pt x="5970" y="7595"/>
                  </a:lnTo>
                  <a:cubicBezTo>
                    <a:pt x="5756" y="8283"/>
                    <a:pt x="5587" y="8972"/>
                    <a:pt x="5451" y="9682"/>
                  </a:cubicBezTo>
                  <a:cubicBezTo>
                    <a:pt x="5767" y="8994"/>
                    <a:pt x="6038" y="8283"/>
                    <a:pt x="6264" y="7561"/>
                  </a:cubicBezTo>
                  <a:cubicBezTo>
                    <a:pt x="6286" y="7493"/>
                    <a:pt x="6252" y="7426"/>
                    <a:pt x="6185" y="7392"/>
                  </a:cubicBezTo>
                  <a:lnTo>
                    <a:pt x="6128" y="7369"/>
                  </a:lnTo>
                  <a:cubicBezTo>
                    <a:pt x="6376" y="7200"/>
                    <a:pt x="6625" y="7019"/>
                    <a:pt x="6895" y="6850"/>
                  </a:cubicBezTo>
                  <a:cubicBezTo>
                    <a:pt x="7200" y="6647"/>
                    <a:pt x="7516" y="6433"/>
                    <a:pt x="7832" y="6218"/>
                  </a:cubicBezTo>
                  <a:lnTo>
                    <a:pt x="7832" y="6218"/>
                  </a:lnTo>
                  <a:cubicBezTo>
                    <a:pt x="7798" y="6365"/>
                    <a:pt x="7764" y="6512"/>
                    <a:pt x="7731" y="6670"/>
                  </a:cubicBezTo>
                  <a:cubicBezTo>
                    <a:pt x="7674" y="6873"/>
                    <a:pt x="7618" y="7087"/>
                    <a:pt x="7573" y="7313"/>
                  </a:cubicBezTo>
                  <a:cubicBezTo>
                    <a:pt x="7516" y="7527"/>
                    <a:pt x="7482" y="7753"/>
                    <a:pt x="7460" y="7979"/>
                  </a:cubicBezTo>
                  <a:cubicBezTo>
                    <a:pt x="7460" y="8091"/>
                    <a:pt x="7460" y="8204"/>
                    <a:pt x="7448" y="8317"/>
                  </a:cubicBezTo>
                  <a:cubicBezTo>
                    <a:pt x="7437" y="8430"/>
                    <a:pt x="7471" y="8531"/>
                    <a:pt x="7482" y="8644"/>
                  </a:cubicBezTo>
                  <a:lnTo>
                    <a:pt x="7516" y="8317"/>
                  </a:lnTo>
                  <a:cubicBezTo>
                    <a:pt x="7539" y="8204"/>
                    <a:pt x="7561" y="8103"/>
                    <a:pt x="7584" y="7990"/>
                  </a:cubicBezTo>
                  <a:cubicBezTo>
                    <a:pt x="7606" y="7888"/>
                    <a:pt x="7640" y="7787"/>
                    <a:pt x="7663" y="7674"/>
                  </a:cubicBezTo>
                  <a:lnTo>
                    <a:pt x="7764" y="7358"/>
                  </a:lnTo>
                  <a:cubicBezTo>
                    <a:pt x="7832" y="7155"/>
                    <a:pt x="7900" y="6940"/>
                    <a:pt x="7967" y="6737"/>
                  </a:cubicBezTo>
                  <a:cubicBezTo>
                    <a:pt x="8046" y="6534"/>
                    <a:pt x="8103" y="6308"/>
                    <a:pt x="8148" y="6083"/>
                  </a:cubicBezTo>
                  <a:cubicBezTo>
                    <a:pt x="8159" y="6060"/>
                    <a:pt x="8148" y="6038"/>
                    <a:pt x="8137" y="6015"/>
                  </a:cubicBezTo>
                  <a:cubicBezTo>
                    <a:pt x="8272" y="5936"/>
                    <a:pt x="8396" y="5846"/>
                    <a:pt x="8520" y="5756"/>
                  </a:cubicBezTo>
                  <a:cubicBezTo>
                    <a:pt x="8814" y="5564"/>
                    <a:pt x="9118" y="5372"/>
                    <a:pt x="9412" y="5169"/>
                  </a:cubicBezTo>
                  <a:lnTo>
                    <a:pt x="9412" y="5169"/>
                  </a:lnTo>
                  <a:cubicBezTo>
                    <a:pt x="9322" y="5857"/>
                    <a:pt x="9254" y="6545"/>
                    <a:pt x="9231" y="7234"/>
                  </a:cubicBezTo>
                  <a:cubicBezTo>
                    <a:pt x="9434" y="6489"/>
                    <a:pt x="9592" y="5733"/>
                    <a:pt x="9705" y="4977"/>
                  </a:cubicBezTo>
                  <a:cubicBezTo>
                    <a:pt x="10405" y="4526"/>
                    <a:pt x="11082" y="4063"/>
                    <a:pt x="11748" y="3645"/>
                  </a:cubicBezTo>
                  <a:lnTo>
                    <a:pt x="11770" y="3634"/>
                  </a:lnTo>
                  <a:lnTo>
                    <a:pt x="11770" y="3634"/>
                  </a:lnTo>
                  <a:cubicBezTo>
                    <a:pt x="11646" y="3961"/>
                    <a:pt x="11511" y="4289"/>
                    <a:pt x="11387" y="4616"/>
                  </a:cubicBezTo>
                  <a:cubicBezTo>
                    <a:pt x="11274" y="5033"/>
                    <a:pt x="11161" y="5440"/>
                    <a:pt x="11071" y="5868"/>
                  </a:cubicBezTo>
                  <a:cubicBezTo>
                    <a:pt x="11251" y="5473"/>
                    <a:pt x="11420" y="5090"/>
                    <a:pt x="11590" y="4684"/>
                  </a:cubicBezTo>
                  <a:cubicBezTo>
                    <a:pt x="11770" y="4300"/>
                    <a:pt x="11940" y="3916"/>
                    <a:pt x="12109" y="3521"/>
                  </a:cubicBezTo>
                  <a:cubicBezTo>
                    <a:pt x="12120" y="3487"/>
                    <a:pt x="12120" y="3454"/>
                    <a:pt x="12109" y="3420"/>
                  </a:cubicBezTo>
                  <a:lnTo>
                    <a:pt x="14580" y="1817"/>
                  </a:lnTo>
                  <a:cubicBezTo>
                    <a:pt x="16227" y="734"/>
                    <a:pt x="17322" y="1"/>
                    <a:pt x="17322" y="1"/>
                  </a:cubicBezTo>
                  <a:close/>
                </a:path>
              </a:pathLst>
            </a:custGeom>
            <a:solidFill>
              <a:srgbClr val="7CAB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39" name="Google Shape;739;p2"/>
            <p:cNvSpPr/>
            <p:nvPr/>
          </p:nvSpPr>
          <p:spPr>
            <a:xfrm>
              <a:off x="6541475" y="2937725"/>
              <a:ext cx="228525" cy="398925"/>
            </a:xfrm>
            <a:custGeom>
              <a:avLst/>
              <a:gdLst/>
              <a:ahLst/>
              <a:cxnLst/>
              <a:rect l="l" t="t" r="r" b="b"/>
              <a:pathLst>
                <a:path w="9141" h="15957" extrusionOk="0">
                  <a:moveTo>
                    <a:pt x="5157" y="1"/>
                  </a:moveTo>
                  <a:cubicBezTo>
                    <a:pt x="2991" y="2088"/>
                    <a:pt x="79" y="3420"/>
                    <a:pt x="136" y="6907"/>
                  </a:cubicBezTo>
                  <a:cubicBezTo>
                    <a:pt x="0" y="10055"/>
                    <a:pt x="2517" y="12526"/>
                    <a:pt x="3115" y="15550"/>
                  </a:cubicBezTo>
                  <a:lnTo>
                    <a:pt x="3228" y="15957"/>
                  </a:lnTo>
                  <a:lnTo>
                    <a:pt x="3465" y="15370"/>
                  </a:lnTo>
                  <a:cubicBezTo>
                    <a:pt x="4582" y="12944"/>
                    <a:pt x="7313" y="11262"/>
                    <a:pt x="8046" y="8780"/>
                  </a:cubicBezTo>
                  <a:cubicBezTo>
                    <a:pt x="9141" y="5485"/>
                    <a:pt x="7042" y="2450"/>
                    <a:pt x="5157" y="1"/>
                  </a:cubicBezTo>
                  <a:close/>
                </a:path>
              </a:pathLst>
            </a:custGeom>
            <a:solidFill>
              <a:srgbClr val="60A73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40" name="Google Shape;740;p2"/>
            <p:cNvSpPr/>
            <p:nvPr/>
          </p:nvSpPr>
          <p:spPr>
            <a:xfrm>
              <a:off x="6595925" y="2943950"/>
              <a:ext cx="117375" cy="313425"/>
            </a:xfrm>
            <a:custGeom>
              <a:avLst/>
              <a:gdLst/>
              <a:ahLst/>
              <a:cxnLst/>
              <a:rect l="l" t="t" r="r" b="b"/>
              <a:pathLst>
                <a:path w="4695" h="12537" extrusionOk="0">
                  <a:moveTo>
                    <a:pt x="3013" y="0"/>
                  </a:moveTo>
                  <a:cubicBezTo>
                    <a:pt x="3013" y="0"/>
                    <a:pt x="2991" y="192"/>
                    <a:pt x="2945" y="530"/>
                  </a:cubicBezTo>
                  <a:cubicBezTo>
                    <a:pt x="2912" y="779"/>
                    <a:pt x="2866" y="1106"/>
                    <a:pt x="2821" y="1490"/>
                  </a:cubicBezTo>
                  <a:cubicBezTo>
                    <a:pt x="2720" y="1580"/>
                    <a:pt x="2607" y="1659"/>
                    <a:pt x="2505" y="1738"/>
                  </a:cubicBezTo>
                  <a:cubicBezTo>
                    <a:pt x="2415" y="1828"/>
                    <a:pt x="2325" y="1941"/>
                    <a:pt x="2246" y="2043"/>
                  </a:cubicBezTo>
                  <a:cubicBezTo>
                    <a:pt x="2167" y="2144"/>
                    <a:pt x="2099" y="2257"/>
                    <a:pt x="2031" y="2370"/>
                  </a:cubicBezTo>
                  <a:lnTo>
                    <a:pt x="1840" y="2708"/>
                  </a:lnTo>
                  <a:cubicBezTo>
                    <a:pt x="1727" y="2945"/>
                    <a:pt x="1625" y="3171"/>
                    <a:pt x="1546" y="3419"/>
                  </a:cubicBezTo>
                  <a:cubicBezTo>
                    <a:pt x="1456" y="3656"/>
                    <a:pt x="1377" y="3893"/>
                    <a:pt x="1298" y="4130"/>
                  </a:cubicBezTo>
                  <a:cubicBezTo>
                    <a:pt x="1445" y="3916"/>
                    <a:pt x="1557" y="3701"/>
                    <a:pt x="1682" y="3476"/>
                  </a:cubicBezTo>
                  <a:cubicBezTo>
                    <a:pt x="1749" y="3374"/>
                    <a:pt x="1806" y="3261"/>
                    <a:pt x="1873" y="3148"/>
                  </a:cubicBezTo>
                  <a:lnTo>
                    <a:pt x="2065" y="2832"/>
                  </a:lnTo>
                  <a:lnTo>
                    <a:pt x="2268" y="2528"/>
                  </a:lnTo>
                  <a:lnTo>
                    <a:pt x="2494" y="2246"/>
                  </a:lnTo>
                  <a:cubicBezTo>
                    <a:pt x="2573" y="2155"/>
                    <a:pt x="2652" y="2076"/>
                    <a:pt x="2742" y="1986"/>
                  </a:cubicBezTo>
                  <a:lnTo>
                    <a:pt x="2765" y="1964"/>
                  </a:lnTo>
                  <a:lnTo>
                    <a:pt x="2765" y="1964"/>
                  </a:lnTo>
                  <a:cubicBezTo>
                    <a:pt x="2708" y="2550"/>
                    <a:pt x="2629" y="3239"/>
                    <a:pt x="2562" y="3961"/>
                  </a:cubicBezTo>
                  <a:cubicBezTo>
                    <a:pt x="2539" y="4141"/>
                    <a:pt x="2528" y="4344"/>
                    <a:pt x="2505" y="4536"/>
                  </a:cubicBezTo>
                  <a:cubicBezTo>
                    <a:pt x="2347" y="4751"/>
                    <a:pt x="2167" y="4965"/>
                    <a:pt x="2009" y="5191"/>
                  </a:cubicBezTo>
                  <a:cubicBezTo>
                    <a:pt x="1840" y="5416"/>
                    <a:pt x="1659" y="5631"/>
                    <a:pt x="1501" y="5868"/>
                  </a:cubicBezTo>
                  <a:cubicBezTo>
                    <a:pt x="1332" y="6094"/>
                    <a:pt x="1174" y="6331"/>
                    <a:pt x="1027" y="6567"/>
                  </a:cubicBezTo>
                  <a:cubicBezTo>
                    <a:pt x="948" y="6692"/>
                    <a:pt x="880" y="6816"/>
                    <a:pt x="824" y="6940"/>
                  </a:cubicBezTo>
                  <a:cubicBezTo>
                    <a:pt x="756" y="7064"/>
                    <a:pt x="700" y="7199"/>
                    <a:pt x="655" y="7335"/>
                  </a:cubicBezTo>
                  <a:cubicBezTo>
                    <a:pt x="745" y="7211"/>
                    <a:pt x="801" y="7098"/>
                    <a:pt x="903" y="6985"/>
                  </a:cubicBezTo>
                  <a:cubicBezTo>
                    <a:pt x="993" y="6883"/>
                    <a:pt x="1061" y="6759"/>
                    <a:pt x="1162" y="6658"/>
                  </a:cubicBezTo>
                  <a:cubicBezTo>
                    <a:pt x="1332" y="6455"/>
                    <a:pt x="1524" y="6240"/>
                    <a:pt x="1704" y="6026"/>
                  </a:cubicBezTo>
                  <a:cubicBezTo>
                    <a:pt x="1952" y="5744"/>
                    <a:pt x="2212" y="5450"/>
                    <a:pt x="2460" y="5146"/>
                  </a:cubicBezTo>
                  <a:lnTo>
                    <a:pt x="2460" y="5146"/>
                  </a:lnTo>
                  <a:cubicBezTo>
                    <a:pt x="2426" y="5518"/>
                    <a:pt x="2392" y="5890"/>
                    <a:pt x="2370" y="6263"/>
                  </a:cubicBezTo>
                  <a:cubicBezTo>
                    <a:pt x="2336" y="6545"/>
                    <a:pt x="2313" y="6827"/>
                    <a:pt x="2280" y="7098"/>
                  </a:cubicBezTo>
                  <a:lnTo>
                    <a:pt x="1975" y="7301"/>
                  </a:lnTo>
                  <a:cubicBezTo>
                    <a:pt x="1851" y="7391"/>
                    <a:pt x="1727" y="7493"/>
                    <a:pt x="1614" y="7594"/>
                  </a:cubicBezTo>
                  <a:cubicBezTo>
                    <a:pt x="1377" y="7797"/>
                    <a:pt x="1162" y="8023"/>
                    <a:pt x="971" y="8260"/>
                  </a:cubicBezTo>
                  <a:cubicBezTo>
                    <a:pt x="779" y="8497"/>
                    <a:pt x="610" y="8745"/>
                    <a:pt x="452" y="9005"/>
                  </a:cubicBezTo>
                  <a:cubicBezTo>
                    <a:pt x="282" y="9264"/>
                    <a:pt x="136" y="9524"/>
                    <a:pt x="0" y="9783"/>
                  </a:cubicBezTo>
                  <a:cubicBezTo>
                    <a:pt x="406" y="9343"/>
                    <a:pt x="790" y="8869"/>
                    <a:pt x="1185" y="8452"/>
                  </a:cubicBezTo>
                  <a:cubicBezTo>
                    <a:pt x="1298" y="8350"/>
                    <a:pt x="1399" y="8238"/>
                    <a:pt x="1501" y="8136"/>
                  </a:cubicBezTo>
                  <a:cubicBezTo>
                    <a:pt x="1603" y="8034"/>
                    <a:pt x="1715" y="7933"/>
                    <a:pt x="1828" y="7843"/>
                  </a:cubicBezTo>
                  <a:cubicBezTo>
                    <a:pt x="1941" y="7752"/>
                    <a:pt x="2054" y="7662"/>
                    <a:pt x="2178" y="7583"/>
                  </a:cubicBezTo>
                  <a:lnTo>
                    <a:pt x="2234" y="7538"/>
                  </a:lnTo>
                  <a:lnTo>
                    <a:pt x="2234" y="7538"/>
                  </a:lnTo>
                  <a:cubicBezTo>
                    <a:pt x="2201" y="7888"/>
                    <a:pt x="2178" y="8226"/>
                    <a:pt x="2144" y="8565"/>
                  </a:cubicBezTo>
                  <a:cubicBezTo>
                    <a:pt x="2077" y="9298"/>
                    <a:pt x="2031" y="9987"/>
                    <a:pt x="1986" y="10573"/>
                  </a:cubicBezTo>
                  <a:cubicBezTo>
                    <a:pt x="1941" y="11160"/>
                    <a:pt x="1919" y="11645"/>
                    <a:pt x="1896" y="11995"/>
                  </a:cubicBezTo>
                  <a:cubicBezTo>
                    <a:pt x="1873" y="12345"/>
                    <a:pt x="1873" y="12537"/>
                    <a:pt x="1873" y="12537"/>
                  </a:cubicBezTo>
                  <a:cubicBezTo>
                    <a:pt x="1873" y="12537"/>
                    <a:pt x="1907" y="12345"/>
                    <a:pt x="1964" y="12006"/>
                  </a:cubicBezTo>
                  <a:cubicBezTo>
                    <a:pt x="2020" y="11668"/>
                    <a:pt x="2110" y="11171"/>
                    <a:pt x="2178" y="10596"/>
                  </a:cubicBezTo>
                  <a:cubicBezTo>
                    <a:pt x="2257" y="10009"/>
                    <a:pt x="2359" y="9321"/>
                    <a:pt x="2449" y="8599"/>
                  </a:cubicBezTo>
                  <a:cubicBezTo>
                    <a:pt x="2483" y="8294"/>
                    <a:pt x="2517" y="7989"/>
                    <a:pt x="2562" y="7673"/>
                  </a:cubicBezTo>
                  <a:cubicBezTo>
                    <a:pt x="2607" y="7752"/>
                    <a:pt x="2663" y="7843"/>
                    <a:pt x="2708" y="7922"/>
                  </a:cubicBezTo>
                  <a:lnTo>
                    <a:pt x="2912" y="8226"/>
                  </a:lnTo>
                  <a:cubicBezTo>
                    <a:pt x="2979" y="8339"/>
                    <a:pt x="3047" y="8441"/>
                    <a:pt x="3103" y="8542"/>
                  </a:cubicBezTo>
                  <a:lnTo>
                    <a:pt x="3295" y="8869"/>
                  </a:lnTo>
                  <a:cubicBezTo>
                    <a:pt x="3352" y="8971"/>
                    <a:pt x="3419" y="9073"/>
                    <a:pt x="3476" y="9185"/>
                  </a:cubicBezTo>
                  <a:cubicBezTo>
                    <a:pt x="3600" y="9411"/>
                    <a:pt x="3701" y="9637"/>
                    <a:pt x="3826" y="9862"/>
                  </a:cubicBezTo>
                  <a:cubicBezTo>
                    <a:pt x="3769" y="9614"/>
                    <a:pt x="3690" y="9377"/>
                    <a:pt x="3622" y="9129"/>
                  </a:cubicBezTo>
                  <a:cubicBezTo>
                    <a:pt x="3589" y="9005"/>
                    <a:pt x="3532" y="8892"/>
                    <a:pt x="3487" y="8779"/>
                  </a:cubicBezTo>
                  <a:cubicBezTo>
                    <a:pt x="3431" y="8655"/>
                    <a:pt x="3385" y="8542"/>
                    <a:pt x="3329" y="8429"/>
                  </a:cubicBezTo>
                  <a:cubicBezTo>
                    <a:pt x="3284" y="8305"/>
                    <a:pt x="3216" y="8204"/>
                    <a:pt x="3160" y="8080"/>
                  </a:cubicBezTo>
                  <a:lnTo>
                    <a:pt x="2979" y="7752"/>
                  </a:lnTo>
                  <a:cubicBezTo>
                    <a:pt x="2866" y="7549"/>
                    <a:pt x="2742" y="7346"/>
                    <a:pt x="2618" y="7143"/>
                  </a:cubicBezTo>
                  <a:cubicBezTo>
                    <a:pt x="2641" y="6861"/>
                    <a:pt x="2675" y="6579"/>
                    <a:pt x="2708" y="6297"/>
                  </a:cubicBezTo>
                  <a:cubicBezTo>
                    <a:pt x="2742" y="5879"/>
                    <a:pt x="2765" y="5462"/>
                    <a:pt x="2799" y="5044"/>
                  </a:cubicBezTo>
                  <a:cubicBezTo>
                    <a:pt x="2810" y="5067"/>
                    <a:pt x="2821" y="5078"/>
                    <a:pt x="2844" y="5089"/>
                  </a:cubicBezTo>
                  <a:cubicBezTo>
                    <a:pt x="2934" y="5202"/>
                    <a:pt x="3024" y="5326"/>
                    <a:pt x="3115" y="5450"/>
                  </a:cubicBezTo>
                  <a:cubicBezTo>
                    <a:pt x="3205" y="5563"/>
                    <a:pt x="3273" y="5699"/>
                    <a:pt x="3352" y="5834"/>
                  </a:cubicBezTo>
                  <a:cubicBezTo>
                    <a:pt x="3419" y="5958"/>
                    <a:pt x="3487" y="6105"/>
                    <a:pt x="3555" y="6240"/>
                  </a:cubicBezTo>
                  <a:lnTo>
                    <a:pt x="3950" y="7087"/>
                  </a:lnTo>
                  <a:cubicBezTo>
                    <a:pt x="4085" y="7369"/>
                    <a:pt x="4243" y="7639"/>
                    <a:pt x="4412" y="7910"/>
                  </a:cubicBezTo>
                  <a:cubicBezTo>
                    <a:pt x="4356" y="7764"/>
                    <a:pt x="4311" y="7617"/>
                    <a:pt x="4254" y="7470"/>
                  </a:cubicBezTo>
                  <a:cubicBezTo>
                    <a:pt x="4198" y="7324"/>
                    <a:pt x="4164" y="7166"/>
                    <a:pt x="4119" y="7019"/>
                  </a:cubicBezTo>
                  <a:cubicBezTo>
                    <a:pt x="4017" y="6725"/>
                    <a:pt x="3927" y="6432"/>
                    <a:pt x="3814" y="6127"/>
                  </a:cubicBezTo>
                  <a:cubicBezTo>
                    <a:pt x="3758" y="5981"/>
                    <a:pt x="3690" y="5834"/>
                    <a:pt x="3622" y="5687"/>
                  </a:cubicBezTo>
                  <a:cubicBezTo>
                    <a:pt x="3566" y="5552"/>
                    <a:pt x="3476" y="5405"/>
                    <a:pt x="3397" y="5270"/>
                  </a:cubicBezTo>
                  <a:cubicBezTo>
                    <a:pt x="3306" y="5123"/>
                    <a:pt x="3205" y="4999"/>
                    <a:pt x="3103" y="4875"/>
                  </a:cubicBezTo>
                  <a:cubicBezTo>
                    <a:pt x="3013" y="4773"/>
                    <a:pt x="2923" y="4683"/>
                    <a:pt x="2833" y="4581"/>
                  </a:cubicBezTo>
                  <a:cubicBezTo>
                    <a:pt x="2844" y="4390"/>
                    <a:pt x="2855" y="4187"/>
                    <a:pt x="2866" y="3995"/>
                  </a:cubicBezTo>
                  <a:cubicBezTo>
                    <a:pt x="2912" y="3295"/>
                    <a:pt x="2934" y="2641"/>
                    <a:pt x="2968" y="2076"/>
                  </a:cubicBezTo>
                  <a:cubicBezTo>
                    <a:pt x="3216" y="2516"/>
                    <a:pt x="3464" y="2968"/>
                    <a:pt x="3724" y="3408"/>
                  </a:cubicBezTo>
                  <a:cubicBezTo>
                    <a:pt x="3882" y="3690"/>
                    <a:pt x="4040" y="3983"/>
                    <a:pt x="4198" y="4266"/>
                  </a:cubicBezTo>
                  <a:cubicBezTo>
                    <a:pt x="4356" y="4559"/>
                    <a:pt x="4514" y="4830"/>
                    <a:pt x="4694" y="5112"/>
                  </a:cubicBezTo>
                  <a:cubicBezTo>
                    <a:pt x="4593" y="4796"/>
                    <a:pt x="4480" y="4491"/>
                    <a:pt x="4367" y="4187"/>
                  </a:cubicBezTo>
                  <a:cubicBezTo>
                    <a:pt x="4254" y="3893"/>
                    <a:pt x="4119" y="3588"/>
                    <a:pt x="3995" y="3284"/>
                  </a:cubicBezTo>
                  <a:cubicBezTo>
                    <a:pt x="3701" y="2708"/>
                    <a:pt x="3385" y="2122"/>
                    <a:pt x="3070" y="1557"/>
                  </a:cubicBezTo>
                  <a:lnTo>
                    <a:pt x="3070" y="1546"/>
                  </a:lnTo>
                  <a:lnTo>
                    <a:pt x="3058" y="1523"/>
                  </a:lnTo>
                  <a:cubicBezTo>
                    <a:pt x="3036" y="1512"/>
                    <a:pt x="3013" y="1490"/>
                    <a:pt x="2991" y="1478"/>
                  </a:cubicBezTo>
                  <a:cubicBezTo>
                    <a:pt x="3002" y="1117"/>
                    <a:pt x="3013" y="790"/>
                    <a:pt x="3013" y="553"/>
                  </a:cubicBezTo>
                  <a:cubicBezTo>
                    <a:pt x="3013" y="192"/>
                    <a:pt x="3013" y="0"/>
                    <a:pt x="3013" y="0"/>
                  </a:cubicBez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41" name="Google Shape;741;p2"/>
            <p:cNvSpPr/>
            <p:nvPr/>
          </p:nvSpPr>
          <p:spPr>
            <a:xfrm>
              <a:off x="6696625" y="2859800"/>
              <a:ext cx="165900" cy="123200"/>
            </a:xfrm>
            <a:custGeom>
              <a:avLst/>
              <a:gdLst/>
              <a:ahLst/>
              <a:cxnLst/>
              <a:rect l="l" t="t" r="r" b="b"/>
              <a:pathLst>
                <a:path w="6636" h="4928" extrusionOk="0">
                  <a:moveTo>
                    <a:pt x="4161" y="1"/>
                  </a:moveTo>
                  <a:cubicBezTo>
                    <a:pt x="3746" y="1"/>
                    <a:pt x="3345" y="57"/>
                    <a:pt x="3014" y="150"/>
                  </a:cubicBezTo>
                  <a:cubicBezTo>
                    <a:pt x="1558" y="590"/>
                    <a:pt x="429" y="1741"/>
                    <a:pt x="1" y="3197"/>
                  </a:cubicBezTo>
                  <a:cubicBezTo>
                    <a:pt x="80" y="3355"/>
                    <a:pt x="170" y="3513"/>
                    <a:pt x="283" y="3648"/>
                  </a:cubicBezTo>
                  <a:cubicBezTo>
                    <a:pt x="475" y="3930"/>
                    <a:pt x="655" y="4201"/>
                    <a:pt x="836" y="4483"/>
                  </a:cubicBezTo>
                  <a:cubicBezTo>
                    <a:pt x="1554" y="4696"/>
                    <a:pt x="2273" y="4928"/>
                    <a:pt x="2998" y="4928"/>
                  </a:cubicBezTo>
                  <a:cubicBezTo>
                    <a:pt x="3388" y="4928"/>
                    <a:pt x="3781" y="4860"/>
                    <a:pt x="4176" y="4686"/>
                  </a:cubicBezTo>
                  <a:cubicBezTo>
                    <a:pt x="4751" y="4427"/>
                    <a:pt x="5259" y="4054"/>
                    <a:pt x="5677" y="3580"/>
                  </a:cubicBezTo>
                  <a:cubicBezTo>
                    <a:pt x="6433" y="2745"/>
                    <a:pt x="6636" y="1696"/>
                    <a:pt x="6275" y="726"/>
                  </a:cubicBezTo>
                  <a:cubicBezTo>
                    <a:pt x="5780" y="201"/>
                    <a:pt x="4947" y="1"/>
                    <a:pt x="4161"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42" name="Google Shape;742;p2"/>
            <p:cNvSpPr/>
            <p:nvPr/>
          </p:nvSpPr>
          <p:spPr>
            <a:xfrm>
              <a:off x="6694375" y="2872225"/>
              <a:ext cx="120475" cy="101475"/>
            </a:xfrm>
            <a:custGeom>
              <a:avLst/>
              <a:gdLst/>
              <a:ahLst/>
              <a:cxnLst/>
              <a:rect l="l" t="t" r="r" b="b"/>
              <a:pathLst>
                <a:path w="4819" h="4059" extrusionOk="0">
                  <a:moveTo>
                    <a:pt x="2146" y="1"/>
                  </a:moveTo>
                  <a:cubicBezTo>
                    <a:pt x="1718" y="1"/>
                    <a:pt x="1214" y="389"/>
                    <a:pt x="903" y="748"/>
                  </a:cubicBezTo>
                  <a:cubicBezTo>
                    <a:pt x="542" y="1188"/>
                    <a:pt x="271" y="1696"/>
                    <a:pt x="125" y="2248"/>
                  </a:cubicBezTo>
                  <a:cubicBezTo>
                    <a:pt x="0" y="2801"/>
                    <a:pt x="91" y="3343"/>
                    <a:pt x="598" y="3682"/>
                  </a:cubicBezTo>
                  <a:cubicBezTo>
                    <a:pt x="835" y="3840"/>
                    <a:pt x="1106" y="3952"/>
                    <a:pt x="1400" y="3998"/>
                  </a:cubicBezTo>
                  <a:cubicBezTo>
                    <a:pt x="1436" y="4002"/>
                    <a:pt x="1472" y="4004"/>
                    <a:pt x="1506" y="4004"/>
                  </a:cubicBezTo>
                  <a:cubicBezTo>
                    <a:pt x="1715" y="4004"/>
                    <a:pt x="1886" y="3928"/>
                    <a:pt x="2099" y="3919"/>
                  </a:cubicBezTo>
                  <a:cubicBezTo>
                    <a:pt x="2122" y="3918"/>
                    <a:pt x="2144" y="3917"/>
                    <a:pt x="2166" y="3917"/>
                  </a:cubicBezTo>
                  <a:cubicBezTo>
                    <a:pt x="2586" y="3917"/>
                    <a:pt x="2994" y="4058"/>
                    <a:pt x="3409" y="4058"/>
                  </a:cubicBezTo>
                  <a:cubicBezTo>
                    <a:pt x="3562" y="4058"/>
                    <a:pt x="3716" y="4039"/>
                    <a:pt x="3871" y="3986"/>
                  </a:cubicBezTo>
                  <a:cubicBezTo>
                    <a:pt x="4198" y="3873"/>
                    <a:pt x="4728" y="3208"/>
                    <a:pt x="4085" y="3162"/>
                  </a:cubicBezTo>
                  <a:cubicBezTo>
                    <a:pt x="4379" y="3083"/>
                    <a:pt x="4819" y="2824"/>
                    <a:pt x="4695" y="2485"/>
                  </a:cubicBezTo>
                  <a:cubicBezTo>
                    <a:pt x="4615" y="2245"/>
                    <a:pt x="4289" y="2089"/>
                    <a:pt x="4017" y="2089"/>
                  </a:cubicBezTo>
                  <a:cubicBezTo>
                    <a:pt x="3943" y="2089"/>
                    <a:pt x="3874" y="2100"/>
                    <a:pt x="3814" y="2124"/>
                  </a:cubicBezTo>
                  <a:cubicBezTo>
                    <a:pt x="4109" y="1758"/>
                    <a:pt x="4008" y="1236"/>
                    <a:pt x="3645" y="1236"/>
                  </a:cubicBezTo>
                  <a:cubicBezTo>
                    <a:pt x="3550" y="1236"/>
                    <a:pt x="3436" y="1272"/>
                    <a:pt x="3307" y="1357"/>
                  </a:cubicBezTo>
                  <a:cubicBezTo>
                    <a:pt x="3465" y="1154"/>
                    <a:pt x="3713" y="759"/>
                    <a:pt x="3487" y="522"/>
                  </a:cubicBezTo>
                  <a:cubicBezTo>
                    <a:pt x="3423" y="454"/>
                    <a:pt x="3347" y="429"/>
                    <a:pt x="3267" y="429"/>
                  </a:cubicBezTo>
                  <a:cubicBezTo>
                    <a:pt x="3108" y="429"/>
                    <a:pt x="2934" y="526"/>
                    <a:pt x="2799" y="578"/>
                  </a:cubicBezTo>
                  <a:cubicBezTo>
                    <a:pt x="2659" y="157"/>
                    <a:pt x="2418" y="1"/>
                    <a:pt x="2146"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43" name="Google Shape;743;p2"/>
            <p:cNvSpPr/>
            <p:nvPr/>
          </p:nvSpPr>
          <p:spPr>
            <a:xfrm>
              <a:off x="6694925" y="2841175"/>
              <a:ext cx="158575" cy="98850"/>
            </a:xfrm>
            <a:custGeom>
              <a:avLst/>
              <a:gdLst/>
              <a:ahLst/>
              <a:cxnLst/>
              <a:rect l="l" t="t" r="r" b="b"/>
              <a:pathLst>
                <a:path w="6343" h="3954" extrusionOk="0">
                  <a:moveTo>
                    <a:pt x="4237" y="0"/>
                  </a:moveTo>
                  <a:cubicBezTo>
                    <a:pt x="3593" y="0"/>
                    <a:pt x="2922" y="182"/>
                    <a:pt x="2416" y="421"/>
                  </a:cubicBezTo>
                  <a:cubicBezTo>
                    <a:pt x="1671" y="771"/>
                    <a:pt x="1062" y="1392"/>
                    <a:pt x="622" y="2080"/>
                  </a:cubicBezTo>
                  <a:cubicBezTo>
                    <a:pt x="407" y="2362"/>
                    <a:pt x="227" y="2667"/>
                    <a:pt x="91" y="3005"/>
                  </a:cubicBezTo>
                  <a:cubicBezTo>
                    <a:pt x="12" y="3276"/>
                    <a:pt x="1" y="3558"/>
                    <a:pt x="46" y="3840"/>
                  </a:cubicBezTo>
                  <a:cubicBezTo>
                    <a:pt x="46" y="3863"/>
                    <a:pt x="46" y="3874"/>
                    <a:pt x="57" y="3897"/>
                  </a:cubicBezTo>
                  <a:cubicBezTo>
                    <a:pt x="57" y="3908"/>
                    <a:pt x="69" y="3931"/>
                    <a:pt x="69" y="3953"/>
                  </a:cubicBezTo>
                  <a:cubicBezTo>
                    <a:pt x="294" y="3107"/>
                    <a:pt x="780" y="2351"/>
                    <a:pt x="1445" y="1798"/>
                  </a:cubicBezTo>
                  <a:cubicBezTo>
                    <a:pt x="1919" y="1380"/>
                    <a:pt x="2472" y="1064"/>
                    <a:pt x="3082" y="895"/>
                  </a:cubicBezTo>
                  <a:cubicBezTo>
                    <a:pt x="3412" y="802"/>
                    <a:pt x="3811" y="746"/>
                    <a:pt x="4224" y="746"/>
                  </a:cubicBezTo>
                  <a:cubicBezTo>
                    <a:pt x="5011" y="746"/>
                    <a:pt x="5847" y="949"/>
                    <a:pt x="6343" y="1482"/>
                  </a:cubicBezTo>
                  <a:cubicBezTo>
                    <a:pt x="6241" y="1234"/>
                    <a:pt x="6128" y="997"/>
                    <a:pt x="5982" y="782"/>
                  </a:cubicBezTo>
                  <a:cubicBezTo>
                    <a:pt x="5590" y="210"/>
                    <a:pt x="4929" y="0"/>
                    <a:pt x="4237"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44" name="Google Shape;744;p2"/>
            <p:cNvSpPr/>
            <p:nvPr/>
          </p:nvSpPr>
          <p:spPr>
            <a:xfrm>
              <a:off x="6700300" y="2884125"/>
              <a:ext cx="72800" cy="55900"/>
            </a:xfrm>
            <a:custGeom>
              <a:avLst/>
              <a:gdLst/>
              <a:ahLst/>
              <a:cxnLst/>
              <a:rect l="l" t="t" r="r" b="b"/>
              <a:pathLst>
                <a:path w="2912" h="2236" extrusionOk="0">
                  <a:moveTo>
                    <a:pt x="2912" y="1"/>
                  </a:moveTo>
                  <a:lnTo>
                    <a:pt x="2912" y="1"/>
                  </a:lnTo>
                  <a:cubicBezTo>
                    <a:pt x="2709" y="46"/>
                    <a:pt x="2517" y="91"/>
                    <a:pt x="2325" y="159"/>
                  </a:cubicBezTo>
                  <a:cubicBezTo>
                    <a:pt x="2246" y="181"/>
                    <a:pt x="2156" y="215"/>
                    <a:pt x="2054" y="260"/>
                  </a:cubicBezTo>
                  <a:cubicBezTo>
                    <a:pt x="1964" y="294"/>
                    <a:pt x="1862" y="339"/>
                    <a:pt x="1761" y="385"/>
                  </a:cubicBezTo>
                  <a:cubicBezTo>
                    <a:pt x="1659" y="441"/>
                    <a:pt x="1558" y="497"/>
                    <a:pt x="1456" y="554"/>
                  </a:cubicBezTo>
                  <a:cubicBezTo>
                    <a:pt x="1343" y="610"/>
                    <a:pt x="1242" y="667"/>
                    <a:pt x="1140" y="734"/>
                  </a:cubicBezTo>
                  <a:cubicBezTo>
                    <a:pt x="1039" y="813"/>
                    <a:pt x="948" y="870"/>
                    <a:pt x="847" y="949"/>
                  </a:cubicBezTo>
                  <a:cubicBezTo>
                    <a:pt x="756" y="1016"/>
                    <a:pt x="666" y="1095"/>
                    <a:pt x="587" y="1186"/>
                  </a:cubicBezTo>
                  <a:cubicBezTo>
                    <a:pt x="508" y="1265"/>
                    <a:pt x="440" y="1344"/>
                    <a:pt x="361" y="1423"/>
                  </a:cubicBezTo>
                  <a:cubicBezTo>
                    <a:pt x="305" y="1502"/>
                    <a:pt x="249" y="1581"/>
                    <a:pt x="203" y="1671"/>
                  </a:cubicBezTo>
                  <a:cubicBezTo>
                    <a:pt x="158" y="1739"/>
                    <a:pt x="113" y="1818"/>
                    <a:pt x="91" y="1897"/>
                  </a:cubicBezTo>
                  <a:cubicBezTo>
                    <a:pt x="57" y="1953"/>
                    <a:pt x="46" y="2009"/>
                    <a:pt x="23" y="2066"/>
                  </a:cubicBezTo>
                  <a:cubicBezTo>
                    <a:pt x="0" y="2179"/>
                    <a:pt x="0" y="2235"/>
                    <a:pt x="0" y="2235"/>
                  </a:cubicBezTo>
                  <a:cubicBezTo>
                    <a:pt x="0" y="2235"/>
                    <a:pt x="23" y="2179"/>
                    <a:pt x="46" y="2088"/>
                  </a:cubicBezTo>
                  <a:cubicBezTo>
                    <a:pt x="79" y="2032"/>
                    <a:pt x="102" y="1976"/>
                    <a:pt x="136" y="1919"/>
                  </a:cubicBezTo>
                  <a:cubicBezTo>
                    <a:pt x="181" y="1851"/>
                    <a:pt x="226" y="1784"/>
                    <a:pt x="282" y="1727"/>
                  </a:cubicBezTo>
                  <a:cubicBezTo>
                    <a:pt x="328" y="1648"/>
                    <a:pt x="384" y="1581"/>
                    <a:pt x="463" y="1513"/>
                  </a:cubicBezTo>
                  <a:cubicBezTo>
                    <a:pt x="531" y="1434"/>
                    <a:pt x="598" y="1366"/>
                    <a:pt x="689" y="1299"/>
                  </a:cubicBezTo>
                  <a:cubicBezTo>
                    <a:pt x="734" y="1265"/>
                    <a:pt x="768" y="1220"/>
                    <a:pt x="813" y="1186"/>
                  </a:cubicBezTo>
                  <a:lnTo>
                    <a:pt x="948" y="1084"/>
                  </a:lnTo>
                  <a:cubicBezTo>
                    <a:pt x="1039" y="1005"/>
                    <a:pt x="1140" y="949"/>
                    <a:pt x="1230" y="881"/>
                  </a:cubicBezTo>
                  <a:cubicBezTo>
                    <a:pt x="1332" y="813"/>
                    <a:pt x="1433" y="746"/>
                    <a:pt x="1535" y="689"/>
                  </a:cubicBezTo>
                  <a:cubicBezTo>
                    <a:pt x="1625" y="633"/>
                    <a:pt x="1727" y="576"/>
                    <a:pt x="1828" y="520"/>
                  </a:cubicBezTo>
                  <a:cubicBezTo>
                    <a:pt x="2020" y="407"/>
                    <a:pt x="2201" y="317"/>
                    <a:pt x="2370" y="238"/>
                  </a:cubicBezTo>
                  <a:cubicBezTo>
                    <a:pt x="2449" y="204"/>
                    <a:pt x="2517" y="170"/>
                    <a:pt x="2584" y="136"/>
                  </a:cubicBezTo>
                  <a:cubicBezTo>
                    <a:pt x="2652" y="114"/>
                    <a:pt x="2709" y="91"/>
                    <a:pt x="2754" y="69"/>
                  </a:cubicBezTo>
                  <a:cubicBezTo>
                    <a:pt x="2855" y="23"/>
                    <a:pt x="2912" y="1"/>
                    <a:pt x="2912"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45" name="Google Shape;745;p2"/>
            <p:cNvSpPr/>
            <p:nvPr/>
          </p:nvSpPr>
          <p:spPr>
            <a:xfrm>
              <a:off x="6715825" y="2902900"/>
              <a:ext cx="45725" cy="23000"/>
            </a:xfrm>
            <a:custGeom>
              <a:avLst/>
              <a:gdLst/>
              <a:ahLst/>
              <a:cxnLst/>
              <a:rect l="l" t="t" r="r" b="b"/>
              <a:pathLst>
                <a:path w="1829" h="920" extrusionOk="0">
                  <a:moveTo>
                    <a:pt x="1390" y="1"/>
                  </a:moveTo>
                  <a:cubicBezTo>
                    <a:pt x="1370" y="1"/>
                    <a:pt x="1350" y="2"/>
                    <a:pt x="1332" y="6"/>
                  </a:cubicBezTo>
                  <a:cubicBezTo>
                    <a:pt x="1264" y="6"/>
                    <a:pt x="1207" y="17"/>
                    <a:pt x="1140" y="28"/>
                  </a:cubicBezTo>
                  <a:cubicBezTo>
                    <a:pt x="1130" y="32"/>
                    <a:pt x="1118" y="34"/>
                    <a:pt x="1106" y="34"/>
                  </a:cubicBezTo>
                  <a:cubicBezTo>
                    <a:pt x="1066" y="34"/>
                    <a:pt x="1016" y="17"/>
                    <a:pt x="973" y="17"/>
                  </a:cubicBezTo>
                  <a:cubicBezTo>
                    <a:pt x="955" y="17"/>
                    <a:pt x="939" y="20"/>
                    <a:pt x="925" y="28"/>
                  </a:cubicBezTo>
                  <a:lnTo>
                    <a:pt x="756" y="107"/>
                  </a:lnTo>
                  <a:cubicBezTo>
                    <a:pt x="677" y="141"/>
                    <a:pt x="666" y="254"/>
                    <a:pt x="609" y="288"/>
                  </a:cubicBezTo>
                  <a:cubicBezTo>
                    <a:pt x="553" y="322"/>
                    <a:pt x="542" y="435"/>
                    <a:pt x="497" y="469"/>
                  </a:cubicBezTo>
                  <a:cubicBezTo>
                    <a:pt x="316" y="604"/>
                    <a:pt x="147" y="751"/>
                    <a:pt x="0" y="920"/>
                  </a:cubicBezTo>
                  <a:cubicBezTo>
                    <a:pt x="0" y="920"/>
                    <a:pt x="124" y="852"/>
                    <a:pt x="282" y="762"/>
                  </a:cubicBezTo>
                  <a:cubicBezTo>
                    <a:pt x="361" y="717"/>
                    <a:pt x="463" y="660"/>
                    <a:pt x="564" y="593"/>
                  </a:cubicBezTo>
                  <a:cubicBezTo>
                    <a:pt x="666" y="525"/>
                    <a:pt x="779" y="457"/>
                    <a:pt x="891" y="401"/>
                  </a:cubicBezTo>
                  <a:cubicBezTo>
                    <a:pt x="1004" y="344"/>
                    <a:pt x="1106" y="288"/>
                    <a:pt x="1219" y="243"/>
                  </a:cubicBezTo>
                  <a:cubicBezTo>
                    <a:pt x="1275" y="220"/>
                    <a:pt x="1320" y="186"/>
                    <a:pt x="1377" y="175"/>
                  </a:cubicBezTo>
                  <a:cubicBezTo>
                    <a:pt x="1422" y="153"/>
                    <a:pt x="1467" y="141"/>
                    <a:pt x="1512" y="119"/>
                  </a:cubicBezTo>
                  <a:cubicBezTo>
                    <a:pt x="1557" y="107"/>
                    <a:pt x="1591" y="85"/>
                    <a:pt x="1636" y="85"/>
                  </a:cubicBezTo>
                  <a:lnTo>
                    <a:pt x="1738" y="51"/>
                  </a:lnTo>
                  <a:cubicBezTo>
                    <a:pt x="1794" y="40"/>
                    <a:pt x="1828" y="28"/>
                    <a:pt x="1828" y="28"/>
                  </a:cubicBezTo>
                  <a:cubicBezTo>
                    <a:pt x="1794" y="17"/>
                    <a:pt x="1772" y="17"/>
                    <a:pt x="1749" y="6"/>
                  </a:cubicBezTo>
                  <a:cubicBezTo>
                    <a:pt x="1742" y="10"/>
                    <a:pt x="1731" y="11"/>
                    <a:pt x="1720" y="11"/>
                  </a:cubicBezTo>
                  <a:cubicBezTo>
                    <a:pt x="1698" y="11"/>
                    <a:pt x="1670" y="6"/>
                    <a:pt x="1647" y="6"/>
                  </a:cubicBezTo>
                  <a:lnTo>
                    <a:pt x="1501" y="6"/>
                  </a:lnTo>
                  <a:cubicBezTo>
                    <a:pt x="1471" y="6"/>
                    <a:pt x="1431" y="1"/>
                    <a:pt x="1390"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46" name="Google Shape;746;p2"/>
            <p:cNvSpPr/>
            <p:nvPr/>
          </p:nvSpPr>
          <p:spPr>
            <a:xfrm>
              <a:off x="6716650" y="2912975"/>
              <a:ext cx="40375" cy="15475"/>
            </a:xfrm>
            <a:custGeom>
              <a:avLst/>
              <a:gdLst/>
              <a:ahLst/>
              <a:cxnLst/>
              <a:rect l="l" t="t" r="r" b="b"/>
              <a:pathLst>
                <a:path w="1615" h="619" extrusionOk="0">
                  <a:moveTo>
                    <a:pt x="1266" y="1"/>
                  </a:moveTo>
                  <a:cubicBezTo>
                    <a:pt x="1242" y="1"/>
                    <a:pt x="1220" y="3"/>
                    <a:pt x="1197" y="9"/>
                  </a:cubicBezTo>
                  <a:cubicBezTo>
                    <a:pt x="1152" y="9"/>
                    <a:pt x="1095" y="9"/>
                    <a:pt x="1050" y="20"/>
                  </a:cubicBezTo>
                  <a:cubicBezTo>
                    <a:pt x="994" y="32"/>
                    <a:pt x="937" y="43"/>
                    <a:pt x="892" y="66"/>
                  </a:cubicBezTo>
                  <a:lnTo>
                    <a:pt x="734" y="111"/>
                  </a:lnTo>
                  <a:cubicBezTo>
                    <a:pt x="678" y="133"/>
                    <a:pt x="633" y="156"/>
                    <a:pt x="576" y="178"/>
                  </a:cubicBezTo>
                  <a:cubicBezTo>
                    <a:pt x="520" y="201"/>
                    <a:pt x="475" y="224"/>
                    <a:pt x="430" y="257"/>
                  </a:cubicBezTo>
                  <a:cubicBezTo>
                    <a:pt x="351" y="303"/>
                    <a:pt x="272" y="359"/>
                    <a:pt x="193" y="415"/>
                  </a:cubicBezTo>
                  <a:cubicBezTo>
                    <a:pt x="148" y="460"/>
                    <a:pt x="102" y="506"/>
                    <a:pt x="57" y="562"/>
                  </a:cubicBezTo>
                  <a:cubicBezTo>
                    <a:pt x="23" y="596"/>
                    <a:pt x="1" y="618"/>
                    <a:pt x="1" y="618"/>
                  </a:cubicBezTo>
                  <a:lnTo>
                    <a:pt x="80" y="585"/>
                  </a:lnTo>
                  <a:cubicBezTo>
                    <a:pt x="125" y="562"/>
                    <a:pt x="181" y="528"/>
                    <a:pt x="249" y="494"/>
                  </a:cubicBezTo>
                  <a:cubicBezTo>
                    <a:pt x="294" y="483"/>
                    <a:pt x="328" y="460"/>
                    <a:pt x="373" y="449"/>
                  </a:cubicBezTo>
                  <a:cubicBezTo>
                    <a:pt x="407" y="427"/>
                    <a:pt x="464" y="404"/>
                    <a:pt x="509" y="382"/>
                  </a:cubicBezTo>
                  <a:cubicBezTo>
                    <a:pt x="588" y="336"/>
                    <a:pt x="689" y="291"/>
                    <a:pt x="791" y="269"/>
                  </a:cubicBezTo>
                  <a:cubicBezTo>
                    <a:pt x="881" y="235"/>
                    <a:pt x="983" y="201"/>
                    <a:pt x="1084" y="167"/>
                  </a:cubicBezTo>
                  <a:cubicBezTo>
                    <a:pt x="1129" y="156"/>
                    <a:pt x="1186" y="145"/>
                    <a:pt x="1220" y="133"/>
                  </a:cubicBezTo>
                  <a:lnTo>
                    <a:pt x="1344" y="99"/>
                  </a:lnTo>
                  <a:cubicBezTo>
                    <a:pt x="1423" y="77"/>
                    <a:pt x="1490" y="66"/>
                    <a:pt x="1536" y="54"/>
                  </a:cubicBezTo>
                  <a:lnTo>
                    <a:pt x="1614" y="32"/>
                  </a:lnTo>
                  <a:cubicBezTo>
                    <a:pt x="1592" y="32"/>
                    <a:pt x="1569" y="20"/>
                    <a:pt x="1536" y="20"/>
                  </a:cubicBezTo>
                  <a:cubicBezTo>
                    <a:pt x="1496" y="12"/>
                    <a:pt x="1450" y="4"/>
                    <a:pt x="1403" y="4"/>
                  </a:cubicBezTo>
                  <a:cubicBezTo>
                    <a:pt x="1383" y="4"/>
                    <a:pt x="1364" y="6"/>
                    <a:pt x="1344" y="9"/>
                  </a:cubicBezTo>
                  <a:cubicBezTo>
                    <a:pt x="1315" y="3"/>
                    <a:pt x="1290" y="1"/>
                    <a:pt x="1266"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47" name="Google Shape;747;p2"/>
            <p:cNvSpPr/>
            <p:nvPr/>
          </p:nvSpPr>
          <p:spPr>
            <a:xfrm>
              <a:off x="6685625" y="2930925"/>
              <a:ext cx="126700" cy="171425"/>
            </a:xfrm>
            <a:custGeom>
              <a:avLst/>
              <a:gdLst/>
              <a:ahLst/>
              <a:cxnLst/>
              <a:rect l="l" t="t" r="r" b="b"/>
              <a:pathLst>
                <a:path w="5068" h="6857" extrusionOk="0">
                  <a:moveTo>
                    <a:pt x="384" y="1"/>
                  </a:moveTo>
                  <a:cubicBezTo>
                    <a:pt x="362" y="1"/>
                    <a:pt x="339" y="1"/>
                    <a:pt x="317" y="2"/>
                  </a:cubicBezTo>
                  <a:cubicBezTo>
                    <a:pt x="294" y="25"/>
                    <a:pt x="271" y="25"/>
                    <a:pt x="249" y="47"/>
                  </a:cubicBezTo>
                  <a:cubicBezTo>
                    <a:pt x="113" y="555"/>
                    <a:pt x="34" y="1074"/>
                    <a:pt x="34" y="1593"/>
                  </a:cubicBezTo>
                  <a:cubicBezTo>
                    <a:pt x="1" y="3308"/>
                    <a:pt x="305" y="5328"/>
                    <a:pt x="1840" y="6355"/>
                  </a:cubicBezTo>
                  <a:cubicBezTo>
                    <a:pt x="2302" y="6671"/>
                    <a:pt x="2846" y="6857"/>
                    <a:pt x="3369" y="6857"/>
                  </a:cubicBezTo>
                  <a:cubicBezTo>
                    <a:pt x="3779" y="6857"/>
                    <a:pt x="4177" y="6743"/>
                    <a:pt x="4514" y="6490"/>
                  </a:cubicBezTo>
                  <a:cubicBezTo>
                    <a:pt x="4548" y="6457"/>
                    <a:pt x="4582" y="6434"/>
                    <a:pt x="4616" y="6400"/>
                  </a:cubicBezTo>
                  <a:cubicBezTo>
                    <a:pt x="4695" y="6231"/>
                    <a:pt x="4751" y="6062"/>
                    <a:pt x="4808" y="5881"/>
                  </a:cubicBezTo>
                  <a:cubicBezTo>
                    <a:pt x="5067" y="4854"/>
                    <a:pt x="4763" y="3805"/>
                    <a:pt x="4311" y="2868"/>
                  </a:cubicBezTo>
                  <a:cubicBezTo>
                    <a:pt x="4029" y="2304"/>
                    <a:pt x="3499" y="1762"/>
                    <a:pt x="3036" y="1345"/>
                  </a:cubicBezTo>
                  <a:cubicBezTo>
                    <a:pt x="2308" y="705"/>
                    <a:pt x="1354" y="1"/>
                    <a:pt x="384"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48" name="Google Shape;748;p2"/>
            <p:cNvSpPr/>
            <p:nvPr/>
          </p:nvSpPr>
          <p:spPr>
            <a:xfrm>
              <a:off x="6683375" y="2927300"/>
              <a:ext cx="97350" cy="98775"/>
            </a:xfrm>
            <a:custGeom>
              <a:avLst/>
              <a:gdLst/>
              <a:ahLst/>
              <a:cxnLst/>
              <a:rect l="l" t="t" r="r" b="b"/>
              <a:pathLst>
                <a:path w="3894" h="3951" extrusionOk="0">
                  <a:moveTo>
                    <a:pt x="576" y="0"/>
                  </a:moveTo>
                  <a:lnTo>
                    <a:pt x="113" y="621"/>
                  </a:lnTo>
                  <a:cubicBezTo>
                    <a:pt x="136" y="1264"/>
                    <a:pt x="23" y="1919"/>
                    <a:pt x="23" y="2551"/>
                  </a:cubicBezTo>
                  <a:cubicBezTo>
                    <a:pt x="45" y="2912"/>
                    <a:pt x="0" y="3442"/>
                    <a:pt x="316" y="3690"/>
                  </a:cubicBezTo>
                  <a:cubicBezTo>
                    <a:pt x="433" y="3789"/>
                    <a:pt x="579" y="3833"/>
                    <a:pt x="727" y="3833"/>
                  </a:cubicBezTo>
                  <a:cubicBezTo>
                    <a:pt x="1036" y="3833"/>
                    <a:pt x="1357" y="3641"/>
                    <a:pt x="1456" y="3352"/>
                  </a:cubicBezTo>
                  <a:cubicBezTo>
                    <a:pt x="1501" y="3577"/>
                    <a:pt x="1659" y="3950"/>
                    <a:pt x="1919" y="3950"/>
                  </a:cubicBezTo>
                  <a:cubicBezTo>
                    <a:pt x="1923" y="3950"/>
                    <a:pt x="1928" y="3950"/>
                    <a:pt x="1932" y="3950"/>
                  </a:cubicBezTo>
                  <a:cubicBezTo>
                    <a:pt x="2249" y="3950"/>
                    <a:pt x="2361" y="3552"/>
                    <a:pt x="2494" y="3352"/>
                  </a:cubicBezTo>
                  <a:cubicBezTo>
                    <a:pt x="2605" y="3407"/>
                    <a:pt x="2838" y="3569"/>
                    <a:pt x="3018" y="3569"/>
                  </a:cubicBezTo>
                  <a:cubicBezTo>
                    <a:pt x="3057" y="3569"/>
                    <a:pt x="3094" y="3562"/>
                    <a:pt x="3126" y="3544"/>
                  </a:cubicBezTo>
                  <a:cubicBezTo>
                    <a:pt x="3295" y="3453"/>
                    <a:pt x="3228" y="3261"/>
                    <a:pt x="3103" y="3126"/>
                  </a:cubicBezTo>
                  <a:lnTo>
                    <a:pt x="3103" y="3126"/>
                  </a:lnTo>
                  <a:cubicBezTo>
                    <a:pt x="3170" y="3184"/>
                    <a:pt x="3250" y="3212"/>
                    <a:pt x="3329" y="3212"/>
                  </a:cubicBezTo>
                  <a:cubicBezTo>
                    <a:pt x="3465" y="3212"/>
                    <a:pt x="3599" y="3129"/>
                    <a:pt x="3656" y="2979"/>
                  </a:cubicBezTo>
                  <a:cubicBezTo>
                    <a:pt x="3893" y="2539"/>
                    <a:pt x="3442" y="1704"/>
                    <a:pt x="3182" y="1354"/>
                  </a:cubicBezTo>
                  <a:cubicBezTo>
                    <a:pt x="2630" y="565"/>
                    <a:pt x="1366" y="339"/>
                    <a:pt x="576"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49" name="Google Shape;749;p2"/>
            <p:cNvSpPr/>
            <p:nvPr/>
          </p:nvSpPr>
          <p:spPr>
            <a:xfrm>
              <a:off x="6693250" y="2927200"/>
              <a:ext cx="131200" cy="163750"/>
            </a:xfrm>
            <a:custGeom>
              <a:avLst/>
              <a:gdLst/>
              <a:ahLst/>
              <a:cxnLst/>
              <a:rect l="l" t="t" r="r" b="b"/>
              <a:pathLst>
                <a:path w="5248" h="6550" extrusionOk="0">
                  <a:moveTo>
                    <a:pt x="714" y="1"/>
                  </a:moveTo>
                  <a:cubicBezTo>
                    <a:pt x="438" y="1"/>
                    <a:pt x="188" y="44"/>
                    <a:pt x="0" y="151"/>
                  </a:cubicBezTo>
                  <a:cubicBezTo>
                    <a:pt x="16" y="151"/>
                    <a:pt x="31" y="151"/>
                    <a:pt x="46" y="151"/>
                  </a:cubicBezTo>
                  <a:cubicBezTo>
                    <a:pt x="1024" y="151"/>
                    <a:pt x="1998" y="850"/>
                    <a:pt x="2731" y="1494"/>
                  </a:cubicBezTo>
                  <a:cubicBezTo>
                    <a:pt x="3194" y="1911"/>
                    <a:pt x="3735" y="2442"/>
                    <a:pt x="4006" y="3017"/>
                  </a:cubicBezTo>
                  <a:cubicBezTo>
                    <a:pt x="4458" y="3954"/>
                    <a:pt x="4762" y="4992"/>
                    <a:pt x="4503" y="6030"/>
                  </a:cubicBezTo>
                  <a:cubicBezTo>
                    <a:pt x="4446" y="6211"/>
                    <a:pt x="4379" y="6380"/>
                    <a:pt x="4311" y="6549"/>
                  </a:cubicBezTo>
                  <a:cubicBezTo>
                    <a:pt x="4819" y="6098"/>
                    <a:pt x="5247" y="5421"/>
                    <a:pt x="5236" y="4766"/>
                  </a:cubicBezTo>
                  <a:cubicBezTo>
                    <a:pt x="5236" y="3762"/>
                    <a:pt x="5078" y="3186"/>
                    <a:pt x="4638" y="2272"/>
                  </a:cubicBezTo>
                  <a:cubicBezTo>
                    <a:pt x="4333" y="1663"/>
                    <a:pt x="3476" y="873"/>
                    <a:pt x="2833" y="557"/>
                  </a:cubicBezTo>
                  <a:cubicBezTo>
                    <a:pt x="2336" y="297"/>
                    <a:pt x="1433" y="1"/>
                    <a:pt x="71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50" name="Google Shape;750;p2"/>
            <p:cNvSpPr/>
            <p:nvPr/>
          </p:nvSpPr>
          <p:spPr>
            <a:xfrm>
              <a:off x="6681675" y="2930975"/>
              <a:ext cx="67450" cy="38650"/>
            </a:xfrm>
            <a:custGeom>
              <a:avLst/>
              <a:gdLst/>
              <a:ahLst/>
              <a:cxnLst/>
              <a:rect l="l" t="t" r="r" b="b"/>
              <a:pathLst>
                <a:path w="2698" h="1546" extrusionOk="0">
                  <a:moveTo>
                    <a:pt x="1" y="0"/>
                  </a:moveTo>
                  <a:cubicBezTo>
                    <a:pt x="1" y="0"/>
                    <a:pt x="46" y="11"/>
                    <a:pt x="136" y="45"/>
                  </a:cubicBezTo>
                  <a:cubicBezTo>
                    <a:pt x="215" y="79"/>
                    <a:pt x="328" y="124"/>
                    <a:pt x="463" y="181"/>
                  </a:cubicBezTo>
                  <a:cubicBezTo>
                    <a:pt x="599" y="248"/>
                    <a:pt x="768" y="305"/>
                    <a:pt x="937" y="384"/>
                  </a:cubicBezTo>
                  <a:cubicBezTo>
                    <a:pt x="1016" y="418"/>
                    <a:pt x="1095" y="463"/>
                    <a:pt x="1185" y="508"/>
                  </a:cubicBezTo>
                  <a:cubicBezTo>
                    <a:pt x="1276" y="542"/>
                    <a:pt x="1366" y="587"/>
                    <a:pt x="1445" y="632"/>
                  </a:cubicBezTo>
                  <a:cubicBezTo>
                    <a:pt x="1535" y="677"/>
                    <a:pt x="1626" y="733"/>
                    <a:pt x="1705" y="779"/>
                  </a:cubicBezTo>
                  <a:cubicBezTo>
                    <a:pt x="1795" y="824"/>
                    <a:pt x="1863" y="869"/>
                    <a:pt x="1953" y="914"/>
                  </a:cubicBezTo>
                  <a:cubicBezTo>
                    <a:pt x="2032" y="959"/>
                    <a:pt x="2111" y="1004"/>
                    <a:pt x="2167" y="1061"/>
                  </a:cubicBezTo>
                  <a:cubicBezTo>
                    <a:pt x="2235" y="1106"/>
                    <a:pt x="2303" y="1151"/>
                    <a:pt x="2359" y="1196"/>
                  </a:cubicBezTo>
                  <a:cubicBezTo>
                    <a:pt x="2404" y="1241"/>
                    <a:pt x="2449" y="1286"/>
                    <a:pt x="2494" y="1332"/>
                  </a:cubicBezTo>
                  <a:cubicBezTo>
                    <a:pt x="2540" y="1365"/>
                    <a:pt x="2573" y="1399"/>
                    <a:pt x="2607" y="1444"/>
                  </a:cubicBezTo>
                  <a:lnTo>
                    <a:pt x="2698" y="1546"/>
                  </a:lnTo>
                  <a:cubicBezTo>
                    <a:pt x="2698" y="1546"/>
                    <a:pt x="2675" y="1501"/>
                    <a:pt x="2641" y="1433"/>
                  </a:cubicBezTo>
                  <a:cubicBezTo>
                    <a:pt x="2619" y="1377"/>
                    <a:pt x="2585" y="1332"/>
                    <a:pt x="2551" y="1286"/>
                  </a:cubicBezTo>
                  <a:cubicBezTo>
                    <a:pt x="2517" y="1230"/>
                    <a:pt x="2472" y="1185"/>
                    <a:pt x="2427" y="1128"/>
                  </a:cubicBezTo>
                  <a:cubicBezTo>
                    <a:pt x="2370" y="1072"/>
                    <a:pt x="2303" y="1016"/>
                    <a:pt x="2246" y="959"/>
                  </a:cubicBezTo>
                  <a:cubicBezTo>
                    <a:pt x="2178" y="891"/>
                    <a:pt x="2111" y="835"/>
                    <a:pt x="2032" y="790"/>
                  </a:cubicBezTo>
                  <a:cubicBezTo>
                    <a:pt x="1953" y="733"/>
                    <a:pt x="1874" y="666"/>
                    <a:pt x="1795" y="621"/>
                  </a:cubicBezTo>
                  <a:cubicBezTo>
                    <a:pt x="1705" y="576"/>
                    <a:pt x="1614" y="530"/>
                    <a:pt x="1524" y="485"/>
                  </a:cubicBezTo>
                  <a:cubicBezTo>
                    <a:pt x="1355" y="395"/>
                    <a:pt x="1174" y="316"/>
                    <a:pt x="982" y="248"/>
                  </a:cubicBezTo>
                  <a:cubicBezTo>
                    <a:pt x="824" y="181"/>
                    <a:pt x="666" y="124"/>
                    <a:pt x="497" y="90"/>
                  </a:cubicBezTo>
                  <a:cubicBezTo>
                    <a:pt x="339" y="45"/>
                    <a:pt x="170" y="11"/>
                    <a:pt x="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51" name="Google Shape;751;p2"/>
            <p:cNvSpPr/>
            <p:nvPr/>
          </p:nvSpPr>
          <p:spPr>
            <a:xfrm>
              <a:off x="6688450" y="2933775"/>
              <a:ext cx="45725" cy="38125"/>
            </a:xfrm>
            <a:custGeom>
              <a:avLst/>
              <a:gdLst/>
              <a:ahLst/>
              <a:cxnLst/>
              <a:rect l="l" t="t" r="r" b="b"/>
              <a:pathLst>
                <a:path w="1829" h="1525" extrusionOk="0">
                  <a:moveTo>
                    <a:pt x="0" y="1"/>
                  </a:moveTo>
                  <a:lnTo>
                    <a:pt x="91" y="69"/>
                  </a:lnTo>
                  <a:cubicBezTo>
                    <a:pt x="136" y="102"/>
                    <a:pt x="226" y="148"/>
                    <a:pt x="305" y="215"/>
                  </a:cubicBezTo>
                  <a:cubicBezTo>
                    <a:pt x="350" y="249"/>
                    <a:pt x="395" y="283"/>
                    <a:pt x="452" y="328"/>
                  </a:cubicBezTo>
                  <a:cubicBezTo>
                    <a:pt x="508" y="362"/>
                    <a:pt x="553" y="407"/>
                    <a:pt x="610" y="441"/>
                  </a:cubicBezTo>
                  <a:cubicBezTo>
                    <a:pt x="723" y="531"/>
                    <a:pt x="835" y="633"/>
                    <a:pt x="948" y="723"/>
                  </a:cubicBezTo>
                  <a:cubicBezTo>
                    <a:pt x="1050" y="825"/>
                    <a:pt x="1163" y="926"/>
                    <a:pt x="1264" y="1016"/>
                  </a:cubicBezTo>
                  <a:cubicBezTo>
                    <a:pt x="1377" y="1118"/>
                    <a:pt x="1467" y="1197"/>
                    <a:pt x="1546" y="1276"/>
                  </a:cubicBezTo>
                  <a:cubicBezTo>
                    <a:pt x="1637" y="1355"/>
                    <a:pt x="1704" y="1411"/>
                    <a:pt x="1749" y="1457"/>
                  </a:cubicBezTo>
                  <a:cubicBezTo>
                    <a:pt x="1795" y="1502"/>
                    <a:pt x="1828" y="1524"/>
                    <a:pt x="1828" y="1524"/>
                  </a:cubicBezTo>
                  <a:cubicBezTo>
                    <a:pt x="1817" y="1490"/>
                    <a:pt x="1795" y="1468"/>
                    <a:pt x="1783" y="1434"/>
                  </a:cubicBezTo>
                  <a:cubicBezTo>
                    <a:pt x="1727" y="1355"/>
                    <a:pt x="1682" y="1276"/>
                    <a:pt x="1625" y="1208"/>
                  </a:cubicBezTo>
                  <a:cubicBezTo>
                    <a:pt x="1558" y="1118"/>
                    <a:pt x="1467" y="1016"/>
                    <a:pt x="1377" y="904"/>
                  </a:cubicBezTo>
                  <a:cubicBezTo>
                    <a:pt x="1276" y="802"/>
                    <a:pt x="1163" y="700"/>
                    <a:pt x="1061" y="599"/>
                  </a:cubicBezTo>
                  <a:cubicBezTo>
                    <a:pt x="993" y="554"/>
                    <a:pt x="937" y="509"/>
                    <a:pt x="881" y="452"/>
                  </a:cubicBezTo>
                  <a:cubicBezTo>
                    <a:pt x="824" y="407"/>
                    <a:pt x="756" y="362"/>
                    <a:pt x="700" y="328"/>
                  </a:cubicBezTo>
                  <a:cubicBezTo>
                    <a:pt x="632" y="294"/>
                    <a:pt x="576" y="249"/>
                    <a:pt x="520" y="227"/>
                  </a:cubicBezTo>
                  <a:lnTo>
                    <a:pt x="362" y="136"/>
                  </a:lnTo>
                  <a:cubicBezTo>
                    <a:pt x="271" y="91"/>
                    <a:pt x="192" y="57"/>
                    <a:pt x="102" y="35"/>
                  </a:cubicBezTo>
                  <a:lnTo>
                    <a:pt x="0"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52" name="Google Shape;752;p2"/>
            <p:cNvSpPr/>
            <p:nvPr/>
          </p:nvSpPr>
          <p:spPr>
            <a:xfrm>
              <a:off x="6684775" y="2931250"/>
              <a:ext cx="33875" cy="39800"/>
            </a:xfrm>
            <a:custGeom>
              <a:avLst/>
              <a:gdLst/>
              <a:ahLst/>
              <a:cxnLst/>
              <a:rect l="l" t="t" r="r" b="b"/>
              <a:pathLst>
                <a:path w="1355" h="1592" extrusionOk="0">
                  <a:moveTo>
                    <a:pt x="1" y="0"/>
                  </a:moveTo>
                  <a:cubicBezTo>
                    <a:pt x="1" y="0"/>
                    <a:pt x="80" y="113"/>
                    <a:pt x="204" y="260"/>
                  </a:cubicBezTo>
                  <a:cubicBezTo>
                    <a:pt x="238" y="294"/>
                    <a:pt x="272" y="328"/>
                    <a:pt x="305" y="373"/>
                  </a:cubicBezTo>
                  <a:cubicBezTo>
                    <a:pt x="339" y="429"/>
                    <a:pt x="373" y="474"/>
                    <a:pt x="418" y="519"/>
                  </a:cubicBezTo>
                  <a:cubicBezTo>
                    <a:pt x="497" y="610"/>
                    <a:pt x="588" y="700"/>
                    <a:pt x="667" y="801"/>
                  </a:cubicBezTo>
                  <a:cubicBezTo>
                    <a:pt x="745" y="903"/>
                    <a:pt x="836" y="1005"/>
                    <a:pt x="915" y="1084"/>
                  </a:cubicBezTo>
                  <a:cubicBezTo>
                    <a:pt x="949" y="1140"/>
                    <a:pt x="994" y="1174"/>
                    <a:pt x="1028" y="1219"/>
                  </a:cubicBezTo>
                  <a:cubicBezTo>
                    <a:pt x="1061" y="1264"/>
                    <a:pt x="1095" y="1309"/>
                    <a:pt x="1129" y="1343"/>
                  </a:cubicBezTo>
                  <a:cubicBezTo>
                    <a:pt x="1253" y="1501"/>
                    <a:pt x="1355" y="1591"/>
                    <a:pt x="1355" y="1591"/>
                  </a:cubicBezTo>
                  <a:cubicBezTo>
                    <a:pt x="1310" y="1490"/>
                    <a:pt x="1265" y="1388"/>
                    <a:pt x="1208" y="1298"/>
                  </a:cubicBezTo>
                  <a:cubicBezTo>
                    <a:pt x="1186" y="1253"/>
                    <a:pt x="1163" y="1208"/>
                    <a:pt x="1129" y="1151"/>
                  </a:cubicBezTo>
                  <a:cubicBezTo>
                    <a:pt x="1107" y="1106"/>
                    <a:pt x="1061" y="1061"/>
                    <a:pt x="1028" y="1005"/>
                  </a:cubicBezTo>
                  <a:cubicBezTo>
                    <a:pt x="960" y="903"/>
                    <a:pt x="881" y="801"/>
                    <a:pt x="791" y="700"/>
                  </a:cubicBezTo>
                  <a:cubicBezTo>
                    <a:pt x="700" y="598"/>
                    <a:pt x="610" y="497"/>
                    <a:pt x="531" y="418"/>
                  </a:cubicBezTo>
                  <a:cubicBezTo>
                    <a:pt x="441" y="339"/>
                    <a:pt x="362" y="260"/>
                    <a:pt x="272" y="192"/>
                  </a:cubicBezTo>
                  <a:cubicBezTo>
                    <a:pt x="181" y="124"/>
                    <a:pt x="91" y="57"/>
                    <a:pt x="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53" name="Google Shape;753;p2"/>
            <p:cNvSpPr/>
            <p:nvPr/>
          </p:nvSpPr>
          <p:spPr>
            <a:xfrm>
              <a:off x="6568550" y="2929825"/>
              <a:ext cx="129525" cy="133600"/>
            </a:xfrm>
            <a:custGeom>
              <a:avLst/>
              <a:gdLst/>
              <a:ahLst/>
              <a:cxnLst/>
              <a:rect l="l" t="t" r="r" b="b"/>
              <a:pathLst>
                <a:path w="5181" h="5344" extrusionOk="0">
                  <a:moveTo>
                    <a:pt x="5033" y="1"/>
                  </a:moveTo>
                  <a:lnTo>
                    <a:pt x="4638" y="91"/>
                  </a:lnTo>
                  <a:cubicBezTo>
                    <a:pt x="4153" y="204"/>
                    <a:pt x="3679" y="351"/>
                    <a:pt x="3217" y="543"/>
                  </a:cubicBezTo>
                  <a:cubicBezTo>
                    <a:pt x="1851" y="1129"/>
                    <a:pt x="147" y="2280"/>
                    <a:pt x="34" y="3928"/>
                  </a:cubicBezTo>
                  <a:cubicBezTo>
                    <a:pt x="1" y="4357"/>
                    <a:pt x="136" y="4785"/>
                    <a:pt x="396" y="5124"/>
                  </a:cubicBezTo>
                  <a:cubicBezTo>
                    <a:pt x="565" y="5225"/>
                    <a:pt x="745" y="5293"/>
                    <a:pt x="937" y="5316"/>
                  </a:cubicBezTo>
                  <a:cubicBezTo>
                    <a:pt x="1079" y="5335"/>
                    <a:pt x="1219" y="5344"/>
                    <a:pt x="1356" y="5344"/>
                  </a:cubicBezTo>
                  <a:cubicBezTo>
                    <a:pt x="2040" y="5344"/>
                    <a:pt x="2672" y="5120"/>
                    <a:pt x="3273" y="4763"/>
                  </a:cubicBezTo>
                  <a:cubicBezTo>
                    <a:pt x="4108" y="4266"/>
                    <a:pt x="4650" y="3420"/>
                    <a:pt x="4932" y="2495"/>
                  </a:cubicBezTo>
                  <a:cubicBezTo>
                    <a:pt x="5033" y="2122"/>
                    <a:pt x="5101" y="1739"/>
                    <a:pt x="5146" y="1344"/>
                  </a:cubicBezTo>
                  <a:cubicBezTo>
                    <a:pt x="5180" y="892"/>
                    <a:pt x="5135" y="441"/>
                    <a:pt x="5033"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54" name="Google Shape;754;p2"/>
            <p:cNvSpPr/>
            <p:nvPr/>
          </p:nvSpPr>
          <p:spPr>
            <a:xfrm>
              <a:off x="6618900" y="2923900"/>
              <a:ext cx="88475" cy="85725"/>
            </a:xfrm>
            <a:custGeom>
              <a:avLst/>
              <a:gdLst/>
              <a:ahLst/>
              <a:cxnLst/>
              <a:rect l="l" t="t" r="r" b="b"/>
              <a:pathLst>
                <a:path w="3539" h="3429" extrusionOk="0">
                  <a:moveTo>
                    <a:pt x="3189" y="1"/>
                  </a:moveTo>
                  <a:lnTo>
                    <a:pt x="3189" y="1"/>
                  </a:lnTo>
                  <a:cubicBezTo>
                    <a:pt x="3189" y="1"/>
                    <a:pt x="3189" y="1"/>
                    <a:pt x="3189" y="1"/>
                  </a:cubicBezTo>
                  <a:lnTo>
                    <a:pt x="3189" y="1"/>
                  </a:lnTo>
                  <a:cubicBezTo>
                    <a:pt x="3189" y="1"/>
                    <a:pt x="3189" y="1"/>
                    <a:pt x="3189" y="1"/>
                  </a:cubicBezTo>
                  <a:close/>
                  <a:moveTo>
                    <a:pt x="3189" y="1"/>
                  </a:moveTo>
                  <a:cubicBezTo>
                    <a:pt x="3196" y="103"/>
                    <a:pt x="1902" y="351"/>
                    <a:pt x="1756" y="396"/>
                  </a:cubicBezTo>
                  <a:cubicBezTo>
                    <a:pt x="1090" y="633"/>
                    <a:pt x="368" y="723"/>
                    <a:pt x="86" y="1490"/>
                  </a:cubicBezTo>
                  <a:cubicBezTo>
                    <a:pt x="1" y="1726"/>
                    <a:pt x="65" y="2181"/>
                    <a:pt x="332" y="2181"/>
                  </a:cubicBezTo>
                  <a:cubicBezTo>
                    <a:pt x="384" y="2181"/>
                    <a:pt x="445" y="2163"/>
                    <a:pt x="514" y="2122"/>
                  </a:cubicBezTo>
                  <a:lnTo>
                    <a:pt x="514" y="2122"/>
                  </a:lnTo>
                  <a:cubicBezTo>
                    <a:pt x="428" y="2334"/>
                    <a:pt x="399" y="2864"/>
                    <a:pt x="677" y="2864"/>
                  </a:cubicBezTo>
                  <a:cubicBezTo>
                    <a:pt x="726" y="2864"/>
                    <a:pt x="784" y="2848"/>
                    <a:pt x="853" y="2811"/>
                  </a:cubicBezTo>
                  <a:cubicBezTo>
                    <a:pt x="866" y="3152"/>
                    <a:pt x="1082" y="3366"/>
                    <a:pt x="1322" y="3366"/>
                  </a:cubicBezTo>
                  <a:cubicBezTo>
                    <a:pt x="1486" y="3366"/>
                    <a:pt x="1661" y="3266"/>
                    <a:pt x="1789" y="3036"/>
                  </a:cubicBezTo>
                  <a:lnTo>
                    <a:pt x="1789" y="3036"/>
                  </a:lnTo>
                  <a:cubicBezTo>
                    <a:pt x="1738" y="3326"/>
                    <a:pt x="1871" y="3428"/>
                    <a:pt x="2060" y="3428"/>
                  </a:cubicBezTo>
                  <a:cubicBezTo>
                    <a:pt x="2329" y="3428"/>
                    <a:pt x="2711" y="3224"/>
                    <a:pt x="2850" y="3059"/>
                  </a:cubicBezTo>
                  <a:cubicBezTo>
                    <a:pt x="3538" y="2201"/>
                    <a:pt x="3279" y="1006"/>
                    <a:pt x="3189"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55" name="Google Shape;755;p2"/>
            <p:cNvSpPr/>
            <p:nvPr/>
          </p:nvSpPr>
          <p:spPr>
            <a:xfrm>
              <a:off x="6578150" y="2929550"/>
              <a:ext cx="137975" cy="148575"/>
            </a:xfrm>
            <a:custGeom>
              <a:avLst/>
              <a:gdLst/>
              <a:ahLst/>
              <a:cxnLst/>
              <a:rect l="l" t="t" r="r" b="b"/>
              <a:pathLst>
                <a:path w="5519" h="5943" extrusionOk="0">
                  <a:moveTo>
                    <a:pt x="4638" y="1"/>
                  </a:moveTo>
                  <a:cubicBezTo>
                    <a:pt x="4751" y="441"/>
                    <a:pt x="4785" y="892"/>
                    <a:pt x="4751" y="1343"/>
                  </a:cubicBezTo>
                  <a:cubicBezTo>
                    <a:pt x="4717" y="1738"/>
                    <a:pt x="4649" y="2122"/>
                    <a:pt x="4537" y="2506"/>
                  </a:cubicBezTo>
                  <a:cubicBezTo>
                    <a:pt x="4254" y="3420"/>
                    <a:pt x="3724" y="4266"/>
                    <a:pt x="2889" y="4763"/>
                  </a:cubicBezTo>
                  <a:cubicBezTo>
                    <a:pt x="2282" y="5127"/>
                    <a:pt x="1659" y="5344"/>
                    <a:pt x="983" y="5344"/>
                  </a:cubicBezTo>
                  <a:cubicBezTo>
                    <a:pt x="842" y="5344"/>
                    <a:pt x="699" y="5335"/>
                    <a:pt x="553" y="5315"/>
                  </a:cubicBezTo>
                  <a:cubicBezTo>
                    <a:pt x="361" y="5293"/>
                    <a:pt x="170" y="5225"/>
                    <a:pt x="0" y="5124"/>
                  </a:cubicBezTo>
                  <a:lnTo>
                    <a:pt x="0" y="5124"/>
                  </a:lnTo>
                  <a:cubicBezTo>
                    <a:pt x="215" y="5417"/>
                    <a:pt x="508" y="5643"/>
                    <a:pt x="847" y="5778"/>
                  </a:cubicBezTo>
                  <a:cubicBezTo>
                    <a:pt x="1117" y="5891"/>
                    <a:pt x="1404" y="5943"/>
                    <a:pt x="1696" y="5943"/>
                  </a:cubicBezTo>
                  <a:cubicBezTo>
                    <a:pt x="2916" y="5943"/>
                    <a:pt x="4217" y="5042"/>
                    <a:pt x="4672" y="3995"/>
                  </a:cubicBezTo>
                  <a:cubicBezTo>
                    <a:pt x="5247" y="2743"/>
                    <a:pt x="5518" y="1242"/>
                    <a:pt x="467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56" name="Google Shape;756;p2"/>
            <p:cNvSpPr/>
            <p:nvPr/>
          </p:nvSpPr>
          <p:spPr>
            <a:xfrm>
              <a:off x="6674625" y="2928425"/>
              <a:ext cx="22875" cy="80700"/>
            </a:xfrm>
            <a:custGeom>
              <a:avLst/>
              <a:gdLst/>
              <a:ahLst/>
              <a:cxnLst/>
              <a:rect l="l" t="t" r="r" b="b"/>
              <a:pathLst>
                <a:path w="915" h="3228" extrusionOk="0">
                  <a:moveTo>
                    <a:pt x="824" y="0"/>
                  </a:moveTo>
                  <a:cubicBezTo>
                    <a:pt x="824" y="1"/>
                    <a:pt x="824" y="57"/>
                    <a:pt x="847" y="136"/>
                  </a:cubicBezTo>
                  <a:cubicBezTo>
                    <a:pt x="847" y="192"/>
                    <a:pt x="847" y="249"/>
                    <a:pt x="847" y="305"/>
                  </a:cubicBezTo>
                  <a:cubicBezTo>
                    <a:pt x="847" y="373"/>
                    <a:pt x="836" y="441"/>
                    <a:pt x="836" y="520"/>
                  </a:cubicBezTo>
                  <a:cubicBezTo>
                    <a:pt x="824" y="599"/>
                    <a:pt x="813" y="678"/>
                    <a:pt x="802" y="768"/>
                  </a:cubicBezTo>
                  <a:cubicBezTo>
                    <a:pt x="779" y="858"/>
                    <a:pt x="768" y="971"/>
                    <a:pt x="745" y="1050"/>
                  </a:cubicBezTo>
                  <a:cubicBezTo>
                    <a:pt x="723" y="1140"/>
                    <a:pt x="689" y="1230"/>
                    <a:pt x="666" y="1332"/>
                  </a:cubicBezTo>
                  <a:cubicBezTo>
                    <a:pt x="632" y="1434"/>
                    <a:pt x="610" y="1535"/>
                    <a:pt x="576" y="1637"/>
                  </a:cubicBezTo>
                  <a:cubicBezTo>
                    <a:pt x="508" y="1840"/>
                    <a:pt x="429" y="2032"/>
                    <a:pt x="373" y="2223"/>
                  </a:cubicBezTo>
                  <a:cubicBezTo>
                    <a:pt x="305" y="2404"/>
                    <a:pt x="237" y="2585"/>
                    <a:pt x="181" y="2720"/>
                  </a:cubicBezTo>
                  <a:lnTo>
                    <a:pt x="46" y="3081"/>
                  </a:lnTo>
                  <a:cubicBezTo>
                    <a:pt x="12" y="3183"/>
                    <a:pt x="1" y="3228"/>
                    <a:pt x="1" y="3228"/>
                  </a:cubicBezTo>
                  <a:cubicBezTo>
                    <a:pt x="1" y="3228"/>
                    <a:pt x="113" y="3047"/>
                    <a:pt x="271" y="2765"/>
                  </a:cubicBezTo>
                  <a:cubicBezTo>
                    <a:pt x="339" y="2630"/>
                    <a:pt x="418" y="2460"/>
                    <a:pt x="508" y="2280"/>
                  </a:cubicBezTo>
                  <a:cubicBezTo>
                    <a:pt x="587" y="2099"/>
                    <a:pt x="666" y="1896"/>
                    <a:pt x="734" y="1693"/>
                  </a:cubicBezTo>
                  <a:cubicBezTo>
                    <a:pt x="757" y="1592"/>
                    <a:pt x="790" y="1479"/>
                    <a:pt x="824" y="1377"/>
                  </a:cubicBezTo>
                  <a:cubicBezTo>
                    <a:pt x="847" y="1276"/>
                    <a:pt x="869" y="1174"/>
                    <a:pt x="881" y="1072"/>
                  </a:cubicBezTo>
                  <a:cubicBezTo>
                    <a:pt x="903" y="982"/>
                    <a:pt x="915" y="881"/>
                    <a:pt x="915" y="790"/>
                  </a:cubicBezTo>
                  <a:lnTo>
                    <a:pt x="915" y="520"/>
                  </a:lnTo>
                  <a:cubicBezTo>
                    <a:pt x="915" y="452"/>
                    <a:pt x="915" y="373"/>
                    <a:pt x="892" y="305"/>
                  </a:cubicBezTo>
                  <a:cubicBezTo>
                    <a:pt x="892" y="249"/>
                    <a:pt x="881" y="192"/>
                    <a:pt x="869" y="136"/>
                  </a:cubicBezTo>
                  <a:cubicBezTo>
                    <a:pt x="836" y="46"/>
                    <a:pt x="824" y="1"/>
                    <a:pt x="824"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57" name="Google Shape;757;p2"/>
            <p:cNvSpPr/>
            <p:nvPr/>
          </p:nvSpPr>
          <p:spPr>
            <a:xfrm>
              <a:off x="6659100" y="2932375"/>
              <a:ext cx="34175" cy="73650"/>
            </a:xfrm>
            <a:custGeom>
              <a:avLst/>
              <a:gdLst/>
              <a:ahLst/>
              <a:cxnLst/>
              <a:rect l="l" t="t" r="r" b="b"/>
              <a:pathLst>
                <a:path w="1367" h="2946" extrusionOk="0">
                  <a:moveTo>
                    <a:pt x="1344" y="0"/>
                  </a:moveTo>
                  <a:cubicBezTo>
                    <a:pt x="1344" y="0"/>
                    <a:pt x="1332" y="57"/>
                    <a:pt x="1321" y="136"/>
                  </a:cubicBezTo>
                  <a:cubicBezTo>
                    <a:pt x="1321" y="192"/>
                    <a:pt x="1310" y="249"/>
                    <a:pt x="1299" y="294"/>
                  </a:cubicBezTo>
                  <a:cubicBezTo>
                    <a:pt x="1287" y="362"/>
                    <a:pt x="1265" y="429"/>
                    <a:pt x="1253" y="497"/>
                  </a:cubicBezTo>
                  <a:cubicBezTo>
                    <a:pt x="1231" y="565"/>
                    <a:pt x="1208" y="655"/>
                    <a:pt x="1174" y="734"/>
                  </a:cubicBezTo>
                  <a:cubicBezTo>
                    <a:pt x="1152" y="813"/>
                    <a:pt x="1118" y="892"/>
                    <a:pt x="1073" y="982"/>
                  </a:cubicBezTo>
                  <a:cubicBezTo>
                    <a:pt x="1039" y="1072"/>
                    <a:pt x="1005" y="1163"/>
                    <a:pt x="960" y="1253"/>
                  </a:cubicBezTo>
                  <a:cubicBezTo>
                    <a:pt x="904" y="1343"/>
                    <a:pt x="858" y="1434"/>
                    <a:pt x="813" y="1524"/>
                  </a:cubicBezTo>
                  <a:cubicBezTo>
                    <a:pt x="723" y="1704"/>
                    <a:pt x="622" y="1874"/>
                    <a:pt x="520" y="2043"/>
                  </a:cubicBezTo>
                  <a:cubicBezTo>
                    <a:pt x="430" y="2212"/>
                    <a:pt x="339" y="2370"/>
                    <a:pt x="260" y="2494"/>
                  </a:cubicBezTo>
                  <a:cubicBezTo>
                    <a:pt x="181" y="2630"/>
                    <a:pt x="114" y="2742"/>
                    <a:pt x="69" y="2821"/>
                  </a:cubicBezTo>
                  <a:cubicBezTo>
                    <a:pt x="23" y="2900"/>
                    <a:pt x="1" y="2946"/>
                    <a:pt x="1" y="2946"/>
                  </a:cubicBezTo>
                  <a:cubicBezTo>
                    <a:pt x="1" y="2946"/>
                    <a:pt x="136" y="2788"/>
                    <a:pt x="339" y="2551"/>
                  </a:cubicBezTo>
                  <a:cubicBezTo>
                    <a:pt x="430" y="2438"/>
                    <a:pt x="531" y="2291"/>
                    <a:pt x="644" y="2122"/>
                  </a:cubicBezTo>
                  <a:cubicBezTo>
                    <a:pt x="757" y="1964"/>
                    <a:pt x="858" y="1795"/>
                    <a:pt x="960" y="1603"/>
                  </a:cubicBezTo>
                  <a:cubicBezTo>
                    <a:pt x="1005" y="1513"/>
                    <a:pt x="1062" y="1422"/>
                    <a:pt x="1095" y="1321"/>
                  </a:cubicBezTo>
                  <a:cubicBezTo>
                    <a:pt x="1141" y="1230"/>
                    <a:pt x="1174" y="1140"/>
                    <a:pt x="1208" y="1039"/>
                  </a:cubicBezTo>
                  <a:cubicBezTo>
                    <a:pt x="1242" y="948"/>
                    <a:pt x="1265" y="858"/>
                    <a:pt x="1287" y="779"/>
                  </a:cubicBezTo>
                  <a:cubicBezTo>
                    <a:pt x="1310" y="689"/>
                    <a:pt x="1332" y="610"/>
                    <a:pt x="1344" y="520"/>
                  </a:cubicBezTo>
                  <a:cubicBezTo>
                    <a:pt x="1355" y="452"/>
                    <a:pt x="1355" y="384"/>
                    <a:pt x="1355" y="305"/>
                  </a:cubicBezTo>
                  <a:cubicBezTo>
                    <a:pt x="1366" y="249"/>
                    <a:pt x="1366" y="204"/>
                    <a:pt x="1355" y="147"/>
                  </a:cubicBezTo>
                  <a:cubicBezTo>
                    <a:pt x="1344" y="57"/>
                    <a:pt x="1344" y="0"/>
                    <a:pt x="1344"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58" name="Google Shape;758;p2"/>
            <p:cNvSpPr/>
            <p:nvPr/>
          </p:nvSpPr>
          <p:spPr>
            <a:xfrm>
              <a:off x="6663050" y="2934625"/>
              <a:ext cx="28525" cy="41775"/>
            </a:xfrm>
            <a:custGeom>
              <a:avLst/>
              <a:gdLst/>
              <a:ahLst/>
              <a:cxnLst/>
              <a:rect l="l" t="t" r="r" b="b"/>
              <a:pathLst>
                <a:path w="1141" h="1671" extrusionOk="0">
                  <a:moveTo>
                    <a:pt x="1141" y="1"/>
                  </a:moveTo>
                  <a:cubicBezTo>
                    <a:pt x="1073" y="80"/>
                    <a:pt x="1005" y="159"/>
                    <a:pt x="949" y="249"/>
                  </a:cubicBezTo>
                  <a:cubicBezTo>
                    <a:pt x="836" y="407"/>
                    <a:pt x="700" y="621"/>
                    <a:pt x="565" y="836"/>
                  </a:cubicBezTo>
                  <a:cubicBezTo>
                    <a:pt x="497" y="937"/>
                    <a:pt x="430" y="1039"/>
                    <a:pt x="362" y="1140"/>
                  </a:cubicBezTo>
                  <a:cubicBezTo>
                    <a:pt x="328" y="1186"/>
                    <a:pt x="306" y="1242"/>
                    <a:pt x="272" y="1287"/>
                  </a:cubicBezTo>
                  <a:cubicBezTo>
                    <a:pt x="238" y="1321"/>
                    <a:pt x="215" y="1366"/>
                    <a:pt x="181" y="1411"/>
                  </a:cubicBezTo>
                  <a:cubicBezTo>
                    <a:pt x="125" y="1490"/>
                    <a:pt x="80" y="1547"/>
                    <a:pt x="46" y="1592"/>
                  </a:cubicBezTo>
                  <a:cubicBezTo>
                    <a:pt x="23" y="1614"/>
                    <a:pt x="12" y="1637"/>
                    <a:pt x="1" y="1671"/>
                  </a:cubicBezTo>
                  <a:cubicBezTo>
                    <a:pt x="23" y="1659"/>
                    <a:pt x="57" y="1637"/>
                    <a:pt x="80" y="1626"/>
                  </a:cubicBezTo>
                  <a:cubicBezTo>
                    <a:pt x="148" y="1581"/>
                    <a:pt x="215" y="1535"/>
                    <a:pt x="272" y="1490"/>
                  </a:cubicBezTo>
                  <a:cubicBezTo>
                    <a:pt x="317" y="1456"/>
                    <a:pt x="373" y="1434"/>
                    <a:pt x="418" y="1400"/>
                  </a:cubicBezTo>
                  <a:cubicBezTo>
                    <a:pt x="464" y="1355"/>
                    <a:pt x="542" y="1344"/>
                    <a:pt x="588" y="1298"/>
                  </a:cubicBezTo>
                  <a:cubicBezTo>
                    <a:pt x="621" y="1253"/>
                    <a:pt x="768" y="1276"/>
                    <a:pt x="802" y="1231"/>
                  </a:cubicBezTo>
                  <a:cubicBezTo>
                    <a:pt x="847" y="1174"/>
                    <a:pt x="881" y="1118"/>
                    <a:pt x="915" y="1073"/>
                  </a:cubicBezTo>
                  <a:cubicBezTo>
                    <a:pt x="994" y="960"/>
                    <a:pt x="937" y="779"/>
                    <a:pt x="994" y="666"/>
                  </a:cubicBezTo>
                  <a:cubicBezTo>
                    <a:pt x="1050" y="554"/>
                    <a:pt x="994" y="384"/>
                    <a:pt x="1028" y="294"/>
                  </a:cubicBezTo>
                  <a:cubicBezTo>
                    <a:pt x="1073" y="204"/>
                    <a:pt x="1107" y="102"/>
                    <a:pt x="1141"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59" name="Google Shape;759;p2"/>
            <p:cNvSpPr/>
            <p:nvPr/>
          </p:nvSpPr>
          <p:spPr>
            <a:xfrm>
              <a:off x="6654875" y="2943375"/>
              <a:ext cx="28800" cy="22025"/>
            </a:xfrm>
            <a:custGeom>
              <a:avLst/>
              <a:gdLst/>
              <a:ahLst/>
              <a:cxnLst/>
              <a:rect l="l" t="t" r="r" b="b"/>
              <a:pathLst>
                <a:path w="1152" h="881" extrusionOk="0">
                  <a:moveTo>
                    <a:pt x="1152" y="1"/>
                  </a:moveTo>
                  <a:lnTo>
                    <a:pt x="1152" y="1"/>
                  </a:lnTo>
                  <a:cubicBezTo>
                    <a:pt x="1084" y="34"/>
                    <a:pt x="1016" y="68"/>
                    <a:pt x="948" y="113"/>
                  </a:cubicBezTo>
                  <a:cubicBezTo>
                    <a:pt x="903" y="159"/>
                    <a:pt x="824" y="204"/>
                    <a:pt x="757" y="249"/>
                  </a:cubicBezTo>
                  <a:cubicBezTo>
                    <a:pt x="689" y="294"/>
                    <a:pt x="621" y="350"/>
                    <a:pt x="554" y="407"/>
                  </a:cubicBezTo>
                  <a:cubicBezTo>
                    <a:pt x="486" y="463"/>
                    <a:pt x="407" y="508"/>
                    <a:pt x="339" y="565"/>
                  </a:cubicBezTo>
                  <a:cubicBezTo>
                    <a:pt x="317" y="587"/>
                    <a:pt x="283" y="621"/>
                    <a:pt x="249" y="644"/>
                  </a:cubicBezTo>
                  <a:cubicBezTo>
                    <a:pt x="215" y="666"/>
                    <a:pt x="192" y="689"/>
                    <a:pt x="170" y="711"/>
                  </a:cubicBezTo>
                  <a:cubicBezTo>
                    <a:pt x="102" y="768"/>
                    <a:pt x="46" y="813"/>
                    <a:pt x="1" y="881"/>
                  </a:cubicBezTo>
                  <a:cubicBezTo>
                    <a:pt x="68" y="858"/>
                    <a:pt x="147" y="824"/>
                    <a:pt x="215" y="790"/>
                  </a:cubicBezTo>
                  <a:cubicBezTo>
                    <a:pt x="294" y="768"/>
                    <a:pt x="362" y="723"/>
                    <a:pt x="429" y="689"/>
                  </a:cubicBezTo>
                  <a:cubicBezTo>
                    <a:pt x="497" y="644"/>
                    <a:pt x="576" y="587"/>
                    <a:pt x="655" y="531"/>
                  </a:cubicBezTo>
                  <a:cubicBezTo>
                    <a:pt x="791" y="429"/>
                    <a:pt x="915" y="316"/>
                    <a:pt x="1016" y="181"/>
                  </a:cubicBezTo>
                  <a:cubicBezTo>
                    <a:pt x="1061" y="125"/>
                    <a:pt x="1106" y="57"/>
                    <a:pt x="1152"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60" name="Google Shape;760;p2"/>
            <p:cNvSpPr/>
            <p:nvPr/>
          </p:nvSpPr>
          <p:spPr>
            <a:xfrm>
              <a:off x="6523700" y="2854200"/>
              <a:ext cx="174925" cy="100050"/>
            </a:xfrm>
            <a:custGeom>
              <a:avLst/>
              <a:gdLst/>
              <a:ahLst/>
              <a:cxnLst/>
              <a:rect l="l" t="t" r="r" b="b"/>
              <a:pathLst>
                <a:path w="6997" h="4002" extrusionOk="0">
                  <a:moveTo>
                    <a:pt x="2604" y="0"/>
                  </a:moveTo>
                  <a:cubicBezTo>
                    <a:pt x="2417" y="0"/>
                    <a:pt x="2222" y="12"/>
                    <a:pt x="2020" y="36"/>
                  </a:cubicBezTo>
                  <a:cubicBezTo>
                    <a:pt x="869" y="160"/>
                    <a:pt x="204" y="893"/>
                    <a:pt x="0" y="1988"/>
                  </a:cubicBezTo>
                  <a:cubicBezTo>
                    <a:pt x="339" y="2575"/>
                    <a:pt x="813" y="3071"/>
                    <a:pt x="1377" y="3443"/>
                  </a:cubicBezTo>
                  <a:cubicBezTo>
                    <a:pt x="1982" y="3815"/>
                    <a:pt x="2667" y="4002"/>
                    <a:pt x="3357" y="4002"/>
                  </a:cubicBezTo>
                  <a:cubicBezTo>
                    <a:pt x="3800" y="4002"/>
                    <a:pt x="4245" y="3925"/>
                    <a:pt x="4672" y="3771"/>
                  </a:cubicBezTo>
                  <a:cubicBezTo>
                    <a:pt x="4974" y="3659"/>
                    <a:pt x="6229" y="3037"/>
                    <a:pt x="6977" y="3037"/>
                  </a:cubicBezTo>
                  <a:cubicBezTo>
                    <a:pt x="6983" y="3037"/>
                    <a:pt x="6990" y="3037"/>
                    <a:pt x="6997" y="3037"/>
                  </a:cubicBezTo>
                  <a:lnTo>
                    <a:pt x="6015" y="1785"/>
                  </a:lnTo>
                  <a:cubicBezTo>
                    <a:pt x="5048" y="668"/>
                    <a:pt x="4028" y="0"/>
                    <a:pt x="2604"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61" name="Google Shape;761;p2"/>
            <p:cNvSpPr/>
            <p:nvPr/>
          </p:nvSpPr>
          <p:spPr>
            <a:xfrm>
              <a:off x="6589750" y="2873500"/>
              <a:ext cx="108875" cy="76575"/>
            </a:xfrm>
            <a:custGeom>
              <a:avLst/>
              <a:gdLst/>
              <a:ahLst/>
              <a:cxnLst/>
              <a:rect l="l" t="t" r="r" b="b"/>
              <a:pathLst>
                <a:path w="4355" h="3063" extrusionOk="0">
                  <a:moveTo>
                    <a:pt x="1318" y="1"/>
                  </a:moveTo>
                  <a:cubicBezTo>
                    <a:pt x="905" y="1"/>
                    <a:pt x="930" y="353"/>
                    <a:pt x="1127" y="697"/>
                  </a:cubicBezTo>
                  <a:cubicBezTo>
                    <a:pt x="998" y="652"/>
                    <a:pt x="886" y="632"/>
                    <a:pt x="791" y="632"/>
                  </a:cubicBezTo>
                  <a:cubicBezTo>
                    <a:pt x="382" y="632"/>
                    <a:pt x="309" y="1011"/>
                    <a:pt x="676" y="1441"/>
                  </a:cubicBezTo>
                  <a:cubicBezTo>
                    <a:pt x="1" y="1754"/>
                    <a:pt x="595" y="2562"/>
                    <a:pt x="1140" y="2562"/>
                  </a:cubicBezTo>
                  <a:cubicBezTo>
                    <a:pt x="1205" y="2562"/>
                    <a:pt x="1269" y="2550"/>
                    <a:pt x="1330" y="2525"/>
                  </a:cubicBezTo>
                  <a:lnTo>
                    <a:pt x="1330" y="2525"/>
                  </a:lnTo>
                  <a:cubicBezTo>
                    <a:pt x="979" y="2897"/>
                    <a:pt x="1558" y="3063"/>
                    <a:pt x="1880" y="3063"/>
                  </a:cubicBezTo>
                  <a:cubicBezTo>
                    <a:pt x="1920" y="3063"/>
                    <a:pt x="1955" y="3060"/>
                    <a:pt x="1985" y="3055"/>
                  </a:cubicBezTo>
                  <a:cubicBezTo>
                    <a:pt x="2738" y="2946"/>
                    <a:pt x="3317" y="2219"/>
                    <a:pt x="4043" y="2219"/>
                  </a:cubicBezTo>
                  <a:cubicBezTo>
                    <a:pt x="4144" y="2219"/>
                    <a:pt x="4247" y="2234"/>
                    <a:pt x="4355" y="2265"/>
                  </a:cubicBezTo>
                  <a:lnTo>
                    <a:pt x="3994" y="1915"/>
                  </a:lnTo>
                  <a:cubicBezTo>
                    <a:pt x="3520" y="1329"/>
                    <a:pt x="3350" y="753"/>
                    <a:pt x="2741" y="358"/>
                  </a:cubicBezTo>
                  <a:cubicBezTo>
                    <a:pt x="2425" y="132"/>
                    <a:pt x="1816" y="42"/>
                    <a:pt x="1432" y="8"/>
                  </a:cubicBezTo>
                  <a:cubicBezTo>
                    <a:pt x="1391" y="3"/>
                    <a:pt x="1352" y="1"/>
                    <a:pt x="1318"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62" name="Google Shape;762;p2"/>
            <p:cNvSpPr/>
            <p:nvPr/>
          </p:nvSpPr>
          <p:spPr>
            <a:xfrm>
              <a:off x="6517200" y="2903875"/>
              <a:ext cx="182275" cy="67900"/>
            </a:xfrm>
            <a:custGeom>
              <a:avLst/>
              <a:gdLst/>
              <a:ahLst/>
              <a:cxnLst/>
              <a:rect l="l" t="t" r="r" b="b"/>
              <a:pathLst>
                <a:path w="7291" h="2716" extrusionOk="0">
                  <a:moveTo>
                    <a:pt x="260" y="1"/>
                  </a:moveTo>
                  <a:cubicBezTo>
                    <a:pt x="260" y="23"/>
                    <a:pt x="249" y="35"/>
                    <a:pt x="249" y="57"/>
                  </a:cubicBezTo>
                  <a:cubicBezTo>
                    <a:pt x="1" y="1355"/>
                    <a:pt x="1626" y="2562"/>
                    <a:pt x="2754" y="2698"/>
                  </a:cubicBezTo>
                  <a:cubicBezTo>
                    <a:pt x="2861" y="2710"/>
                    <a:pt x="2966" y="2716"/>
                    <a:pt x="3069" y="2716"/>
                  </a:cubicBezTo>
                  <a:cubicBezTo>
                    <a:pt x="3802" y="2716"/>
                    <a:pt x="4438" y="2420"/>
                    <a:pt x="5101" y="2133"/>
                  </a:cubicBezTo>
                  <a:cubicBezTo>
                    <a:pt x="5553" y="1942"/>
                    <a:pt x="5993" y="1727"/>
                    <a:pt x="6422" y="1479"/>
                  </a:cubicBezTo>
                  <a:cubicBezTo>
                    <a:pt x="6692" y="1310"/>
                    <a:pt x="6986" y="1174"/>
                    <a:pt x="7291" y="1084"/>
                  </a:cubicBezTo>
                  <a:lnTo>
                    <a:pt x="7257" y="1050"/>
                  </a:lnTo>
                  <a:cubicBezTo>
                    <a:pt x="7250" y="1050"/>
                    <a:pt x="7243" y="1050"/>
                    <a:pt x="7237" y="1050"/>
                  </a:cubicBezTo>
                  <a:cubicBezTo>
                    <a:pt x="6489" y="1050"/>
                    <a:pt x="5234" y="1672"/>
                    <a:pt x="4932" y="1784"/>
                  </a:cubicBezTo>
                  <a:cubicBezTo>
                    <a:pt x="4505" y="1938"/>
                    <a:pt x="4060" y="2015"/>
                    <a:pt x="3618" y="2015"/>
                  </a:cubicBezTo>
                  <a:cubicBezTo>
                    <a:pt x="2929" y="2015"/>
                    <a:pt x="2247" y="1828"/>
                    <a:pt x="1648" y="1456"/>
                  </a:cubicBezTo>
                  <a:cubicBezTo>
                    <a:pt x="1073" y="1084"/>
                    <a:pt x="599" y="588"/>
                    <a:pt x="26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63" name="Google Shape;763;p2"/>
            <p:cNvSpPr/>
            <p:nvPr/>
          </p:nvSpPr>
          <p:spPr>
            <a:xfrm>
              <a:off x="6589700" y="2918275"/>
              <a:ext cx="101875" cy="17500"/>
            </a:xfrm>
            <a:custGeom>
              <a:avLst/>
              <a:gdLst/>
              <a:ahLst/>
              <a:cxnLst/>
              <a:rect l="l" t="t" r="r" b="b"/>
              <a:pathLst>
                <a:path w="4075" h="700" extrusionOk="0">
                  <a:moveTo>
                    <a:pt x="4007" y="573"/>
                  </a:moveTo>
                  <a:cubicBezTo>
                    <a:pt x="4001" y="582"/>
                    <a:pt x="3997" y="588"/>
                    <a:pt x="3996" y="588"/>
                  </a:cubicBezTo>
                  <a:cubicBezTo>
                    <a:pt x="3996" y="588"/>
                    <a:pt x="3996" y="588"/>
                    <a:pt x="3996" y="587"/>
                  </a:cubicBezTo>
                  <a:cubicBezTo>
                    <a:pt x="3973" y="621"/>
                    <a:pt x="3950" y="655"/>
                    <a:pt x="3939" y="689"/>
                  </a:cubicBezTo>
                  <a:cubicBezTo>
                    <a:pt x="3939" y="689"/>
                    <a:pt x="4007" y="576"/>
                    <a:pt x="4007" y="576"/>
                  </a:cubicBezTo>
                  <a:cubicBezTo>
                    <a:pt x="4007" y="576"/>
                    <a:pt x="4007" y="577"/>
                    <a:pt x="4007" y="577"/>
                  </a:cubicBezTo>
                  <a:cubicBezTo>
                    <a:pt x="4007" y="577"/>
                    <a:pt x="4007" y="575"/>
                    <a:pt x="4007" y="573"/>
                  </a:cubicBezTo>
                  <a:close/>
                  <a:moveTo>
                    <a:pt x="46" y="0"/>
                  </a:moveTo>
                  <a:cubicBezTo>
                    <a:pt x="46" y="0"/>
                    <a:pt x="1" y="91"/>
                    <a:pt x="35" y="124"/>
                  </a:cubicBezTo>
                  <a:cubicBezTo>
                    <a:pt x="57" y="147"/>
                    <a:pt x="35" y="260"/>
                    <a:pt x="80" y="294"/>
                  </a:cubicBezTo>
                  <a:cubicBezTo>
                    <a:pt x="136" y="339"/>
                    <a:pt x="193" y="373"/>
                    <a:pt x="260" y="406"/>
                  </a:cubicBezTo>
                  <a:cubicBezTo>
                    <a:pt x="339" y="452"/>
                    <a:pt x="430" y="497"/>
                    <a:pt x="520" y="531"/>
                  </a:cubicBezTo>
                  <a:cubicBezTo>
                    <a:pt x="746" y="598"/>
                    <a:pt x="971" y="643"/>
                    <a:pt x="1208" y="666"/>
                  </a:cubicBezTo>
                  <a:cubicBezTo>
                    <a:pt x="1344" y="677"/>
                    <a:pt x="1468" y="700"/>
                    <a:pt x="1603" y="700"/>
                  </a:cubicBezTo>
                  <a:cubicBezTo>
                    <a:pt x="1739" y="700"/>
                    <a:pt x="1874" y="700"/>
                    <a:pt x="2021" y="689"/>
                  </a:cubicBezTo>
                  <a:cubicBezTo>
                    <a:pt x="2292" y="655"/>
                    <a:pt x="2562" y="610"/>
                    <a:pt x="2811" y="576"/>
                  </a:cubicBezTo>
                  <a:cubicBezTo>
                    <a:pt x="2935" y="553"/>
                    <a:pt x="3048" y="531"/>
                    <a:pt x="3172" y="519"/>
                  </a:cubicBezTo>
                  <a:cubicBezTo>
                    <a:pt x="3273" y="508"/>
                    <a:pt x="3386" y="497"/>
                    <a:pt x="3488" y="497"/>
                  </a:cubicBezTo>
                  <a:cubicBezTo>
                    <a:pt x="3578" y="497"/>
                    <a:pt x="3668" y="497"/>
                    <a:pt x="3759" y="508"/>
                  </a:cubicBezTo>
                  <a:cubicBezTo>
                    <a:pt x="3826" y="508"/>
                    <a:pt x="3905" y="519"/>
                    <a:pt x="3973" y="531"/>
                  </a:cubicBezTo>
                  <a:cubicBezTo>
                    <a:pt x="3984" y="536"/>
                    <a:pt x="3996" y="541"/>
                    <a:pt x="4010" y="545"/>
                  </a:cubicBezTo>
                  <a:lnTo>
                    <a:pt x="4010" y="545"/>
                  </a:lnTo>
                  <a:cubicBezTo>
                    <a:pt x="4008" y="556"/>
                    <a:pt x="4007" y="568"/>
                    <a:pt x="4007" y="573"/>
                  </a:cubicBezTo>
                  <a:lnTo>
                    <a:pt x="4007" y="573"/>
                  </a:lnTo>
                  <a:cubicBezTo>
                    <a:pt x="4011" y="566"/>
                    <a:pt x="4017" y="558"/>
                    <a:pt x="4022" y="549"/>
                  </a:cubicBezTo>
                  <a:lnTo>
                    <a:pt x="4022" y="549"/>
                  </a:lnTo>
                  <a:cubicBezTo>
                    <a:pt x="4033" y="552"/>
                    <a:pt x="4043" y="553"/>
                    <a:pt x="4052" y="553"/>
                  </a:cubicBezTo>
                  <a:cubicBezTo>
                    <a:pt x="4063" y="553"/>
                    <a:pt x="4063" y="553"/>
                    <a:pt x="4063" y="531"/>
                  </a:cubicBezTo>
                  <a:cubicBezTo>
                    <a:pt x="4058" y="529"/>
                    <a:pt x="4053" y="527"/>
                    <a:pt x="4049" y="526"/>
                  </a:cubicBezTo>
                  <a:lnTo>
                    <a:pt x="4049" y="526"/>
                  </a:lnTo>
                  <a:cubicBezTo>
                    <a:pt x="4044" y="526"/>
                    <a:pt x="4039" y="527"/>
                    <a:pt x="4035" y="528"/>
                  </a:cubicBezTo>
                  <a:lnTo>
                    <a:pt x="4035" y="528"/>
                  </a:lnTo>
                  <a:cubicBezTo>
                    <a:pt x="4037" y="526"/>
                    <a:pt x="4038" y="524"/>
                    <a:pt x="4039" y="522"/>
                  </a:cubicBezTo>
                  <a:lnTo>
                    <a:pt x="4039" y="522"/>
                  </a:lnTo>
                  <a:cubicBezTo>
                    <a:pt x="4042" y="523"/>
                    <a:pt x="4046" y="524"/>
                    <a:pt x="4049" y="526"/>
                  </a:cubicBezTo>
                  <a:lnTo>
                    <a:pt x="4049" y="526"/>
                  </a:lnTo>
                  <a:cubicBezTo>
                    <a:pt x="4049" y="526"/>
                    <a:pt x="4049" y="526"/>
                    <a:pt x="4049" y="526"/>
                  </a:cubicBezTo>
                  <a:cubicBezTo>
                    <a:pt x="4054" y="526"/>
                    <a:pt x="4060" y="527"/>
                    <a:pt x="4063" y="531"/>
                  </a:cubicBezTo>
                  <a:cubicBezTo>
                    <a:pt x="4075" y="531"/>
                    <a:pt x="4063" y="508"/>
                    <a:pt x="4063" y="497"/>
                  </a:cubicBezTo>
                  <a:cubicBezTo>
                    <a:pt x="4063" y="495"/>
                    <a:pt x="4063" y="494"/>
                    <a:pt x="4062" y="494"/>
                  </a:cubicBezTo>
                  <a:cubicBezTo>
                    <a:pt x="4059" y="494"/>
                    <a:pt x="4050" y="506"/>
                    <a:pt x="4039" y="522"/>
                  </a:cubicBezTo>
                  <a:lnTo>
                    <a:pt x="4039" y="522"/>
                  </a:lnTo>
                  <a:cubicBezTo>
                    <a:pt x="4018" y="514"/>
                    <a:pt x="4001" y="508"/>
                    <a:pt x="3984" y="508"/>
                  </a:cubicBezTo>
                  <a:cubicBezTo>
                    <a:pt x="3917" y="485"/>
                    <a:pt x="3849" y="463"/>
                    <a:pt x="3781" y="440"/>
                  </a:cubicBezTo>
                  <a:cubicBezTo>
                    <a:pt x="3691" y="429"/>
                    <a:pt x="3589" y="418"/>
                    <a:pt x="3499" y="406"/>
                  </a:cubicBezTo>
                  <a:cubicBezTo>
                    <a:pt x="3436" y="403"/>
                    <a:pt x="3372" y="402"/>
                    <a:pt x="3309" y="402"/>
                  </a:cubicBezTo>
                  <a:cubicBezTo>
                    <a:pt x="3135" y="402"/>
                    <a:pt x="2962" y="413"/>
                    <a:pt x="2788" y="429"/>
                  </a:cubicBezTo>
                  <a:cubicBezTo>
                    <a:pt x="2540" y="463"/>
                    <a:pt x="2269" y="508"/>
                    <a:pt x="2010" y="531"/>
                  </a:cubicBezTo>
                  <a:cubicBezTo>
                    <a:pt x="1874" y="542"/>
                    <a:pt x="1739" y="542"/>
                    <a:pt x="1615" y="542"/>
                  </a:cubicBezTo>
                  <a:cubicBezTo>
                    <a:pt x="1479" y="542"/>
                    <a:pt x="1355" y="531"/>
                    <a:pt x="1231" y="519"/>
                  </a:cubicBezTo>
                  <a:cubicBezTo>
                    <a:pt x="1005" y="508"/>
                    <a:pt x="780" y="474"/>
                    <a:pt x="565" y="418"/>
                  </a:cubicBezTo>
                  <a:cubicBezTo>
                    <a:pt x="475" y="384"/>
                    <a:pt x="396" y="350"/>
                    <a:pt x="317" y="316"/>
                  </a:cubicBezTo>
                  <a:cubicBezTo>
                    <a:pt x="238" y="282"/>
                    <a:pt x="204" y="215"/>
                    <a:pt x="148" y="181"/>
                  </a:cubicBezTo>
                  <a:cubicBezTo>
                    <a:pt x="103" y="158"/>
                    <a:pt x="114" y="45"/>
                    <a:pt x="91" y="34"/>
                  </a:cubicBezTo>
                  <a:lnTo>
                    <a:pt x="46" y="0"/>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64" name="Google Shape;764;p2"/>
            <p:cNvSpPr/>
            <p:nvPr/>
          </p:nvSpPr>
          <p:spPr>
            <a:xfrm>
              <a:off x="6630050" y="2912050"/>
              <a:ext cx="56175" cy="16675"/>
            </a:xfrm>
            <a:custGeom>
              <a:avLst/>
              <a:gdLst/>
              <a:ahLst/>
              <a:cxnLst/>
              <a:rect l="l" t="t" r="r" b="b"/>
              <a:pathLst>
                <a:path w="2247" h="667" extrusionOk="0">
                  <a:moveTo>
                    <a:pt x="1" y="1"/>
                  </a:moveTo>
                  <a:lnTo>
                    <a:pt x="1" y="1"/>
                  </a:lnTo>
                  <a:cubicBezTo>
                    <a:pt x="9" y="10"/>
                    <a:pt x="19" y="17"/>
                    <a:pt x="31" y="23"/>
                  </a:cubicBezTo>
                  <a:lnTo>
                    <a:pt x="31" y="23"/>
                  </a:lnTo>
                  <a:lnTo>
                    <a:pt x="1" y="1"/>
                  </a:lnTo>
                  <a:close/>
                  <a:moveTo>
                    <a:pt x="31" y="23"/>
                  </a:moveTo>
                  <a:lnTo>
                    <a:pt x="80" y="57"/>
                  </a:lnTo>
                  <a:cubicBezTo>
                    <a:pt x="113" y="80"/>
                    <a:pt x="136" y="114"/>
                    <a:pt x="170" y="136"/>
                  </a:cubicBezTo>
                  <a:cubicBezTo>
                    <a:pt x="215" y="170"/>
                    <a:pt x="260" y="204"/>
                    <a:pt x="294" y="238"/>
                  </a:cubicBezTo>
                  <a:cubicBezTo>
                    <a:pt x="418" y="283"/>
                    <a:pt x="531" y="340"/>
                    <a:pt x="655" y="373"/>
                  </a:cubicBezTo>
                  <a:cubicBezTo>
                    <a:pt x="723" y="396"/>
                    <a:pt x="790" y="419"/>
                    <a:pt x="869" y="430"/>
                  </a:cubicBezTo>
                  <a:lnTo>
                    <a:pt x="1084" y="486"/>
                  </a:lnTo>
                  <a:cubicBezTo>
                    <a:pt x="1219" y="509"/>
                    <a:pt x="1366" y="531"/>
                    <a:pt x="1501" y="554"/>
                  </a:cubicBezTo>
                  <a:lnTo>
                    <a:pt x="1874" y="610"/>
                  </a:lnTo>
                  <a:cubicBezTo>
                    <a:pt x="1987" y="622"/>
                    <a:pt x="2077" y="655"/>
                    <a:pt x="2145" y="655"/>
                  </a:cubicBezTo>
                  <a:lnTo>
                    <a:pt x="2246" y="667"/>
                  </a:lnTo>
                  <a:lnTo>
                    <a:pt x="2156" y="622"/>
                  </a:lnTo>
                  <a:cubicBezTo>
                    <a:pt x="2077" y="588"/>
                    <a:pt x="1998" y="554"/>
                    <a:pt x="1908" y="520"/>
                  </a:cubicBezTo>
                  <a:cubicBezTo>
                    <a:pt x="1806" y="486"/>
                    <a:pt x="1671" y="441"/>
                    <a:pt x="1535" y="407"/>
                  </a:cubicBezTo>
                  <a:cubicBezTo>
                    <a:pt x="1411" y="385"/>
                    <a:pt x="1253" y="351"/>
                    <a:pt x="1118" y="328"/>
                  </a:cubicBezTo>
                  <a:cubicBezTo>
                    <a:pt x="971" y="294"/>
                    <a:pt x="824" y="272"/>
                    <a:pt x="689" y="238"/>
                  </a:cubicBezTo>
                  <a:cubicBezTo>
                    <a:pt x="633" y="227"/>
                    <a:pt x="565" y="204"/>
                    <a:pt x="508" y="193"/>
                  </a:cubicBezTo>
                  <a:lnTo>
                    <a:pt x="339" y="136"/>
                  </a:lnTo>
                  <a:cubicBezTo>
                    <a:pt x="283" y="125"/>
                    <a:pt x="238" y="114"/>
                    <a:pt x="192" y="91"/>
                  </a:cubicBezTo>
                  <a:cubicBezTo>
                    <a:pt x="159" y="80"/>
                    <a:pt x="125" y="57"/>
                    <a:pt x="91" y="46"/>
                  </a:cubicBezTo>
                  <a:cubicBezTo>
                    <a:pt x="70" y="39"/>
                    <a:pt x="49" y="32"/>
                    <a:pt x="31" y="23"/>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65" name="Google Shape;765;p2"/>
            <p:cNvSpPr/>
            <p:nvPr/>
          </p:nvSpPr>
          <p:spPr>
            <a:xfrm>
              <a:off x="6631750" y="2901625"/>
              <a:ext cx="53050" cy="24850"/>
            </a:xfrm>
            <a:custGeom>
              <a:avLst/>
              <a:gdLst/>
              <a:ahLst/>
              <a:cxnLst/>
              <a:rect l="l" t="t" r="r" b="b"/>
              <a:pathLst>
                <a:path w="2122" h="994" extrusionOk="0">
                  <a:moveTo>
                    <a:pt x="0" y="0"/>
                  </a:moveTo>
                  <a:cubicBezTo>
                    <a:pt x="0" y="1"/>
                    <a:pt x="113" y="91"/>
                    <a:pt x="294" y="226"/>
                  </a:cubicBezTo>
                  <a:cubicBezTo>
                    <a:pt x="519" y="373"/>
                    <a:pt x="756" y="508"/>
                    <a:pt x="993" y="621"/>
                  </a:cubicBezTo>
                  <a:cubicBezTo>
                    <a:pt x="1129" y="678"/>
                    <a:pt x="1275" y="734"/>
                    <a:pt x="1400" y="779"/>
                  </a:cubicBezTo>
                  <a:cubicBezTo>
                    <a:pt x="1512" y="836"/>
                    <a:pt x="1637" y="869"/>
                    <a:pt x="1761" y="903"/>
                  </a:cubicBezTo>
                  <a:cubicBezTo>
                    <a:pt x="1975" y="960"/>
                    <a:pt x="2122" y="993"/>
                    <a:pt x="2122" y="993"/>
                  </a:cubicBezTo>
                  <a:cubicBezTo>
                    <a:pt x="2122" y="993"/>
                    <a:pt x="1986" y="914"/>
                    <a:pt x="1794" y="824"/>
                  </a:cubicBezTo>
                  <a:cubicBezTo>
                    <a:pt x="1749" y="790"/>
                    <a:pt x="1693" y="768"/>
                    <a:pt x="1637" y="745"/>
                  </a:cubicBezTo>
                  <a:cubicBezTo>
                    <a:pt x="1580" y="723"/>
                    <a:pt x="1524" y="689"/>
                    <a:pt x="1456" y="655"/>
                  </a:cubicBezTo>
                  <a:cubicBezTo>
                    <a:pt x="1332" y="599"/>
                    <a:pt x="1208" y="542"/>
                    <a:pt x="1072" y="474"/>
                  </a:cubicBezTo>
                  <a:cubicBezTo>
                    <a:pt x="937" y="407"/>
                    <a:pt x="801" y="350"/>
                    <a:pt x="677" y="294"/>
                  </a:cubicBezTo>
                  <a:cubicBezTo>
                    <a:pt x="553" y="237"/>
                    <a:pt x="440" y="181"/>
                    <a:pt x="339" y="147"/>
                  </a:cubicBezTo>
                  <a:cubicBezTo>
                    <a:pt x="136" y="46"/>
                    <a:pt x="0" y="1"/>
                    <a:pt x="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66" name="Google Shape;766;p2"/>
            <p:cNvSpPr/>
            <p:nvPr/>
          </p:nvSpPr>
          <p:spPr>
            <a:xfrm>
              <a:off x="6652900" y="2759725"/>
              <a:ext cx="107800" cy="173250"/>
            </a:xfrm>
            <a:custGeom>
              <a:avLst/>
              <a:gdLst/>
              <a:ahLst/>
              <a:cxnLst/>
              <a:rect l="l" t="t" r="r" b="b"/>
              <a:pathLst>
                <a:path w="4312" h="6930" extrusionOk="0">
                  <a:moveTo>
                    <a:pt x="2382" y="1"/>
                  </a:moveTo>
                  <a:cubicBezTo>
                    <a:pt x="1253" y="395"/>
                    <a:pt x="249" y="994"/>
                    <a:pt x="91" y="2382"/>
                  </a:cubicBezTo>
                  <a:cubicBezTo>
                    <a:pt x="1" y="3307"/>
                    <a:pt x="12" y="3792"/>
                    <a:pt x="350" y="4627"/>
                  </a:cubicBezTo>
                  <a:cubicBezTo>
                    <a:pt x="554" y="5124"/>
                    <a:pt x="994" y="6297"/>
                    <a:pt x="1535" y="6816"/>
                  </a:cubicBezTo>
                  <a:cubicBezTo>
                    <a:pt x="1614" y="6850"/>
                    <a:pt x="1682" y="6895"/>
                    <a:pt x="1761" y="6929"/>
                  </a:cubicBezTo>
                  <a:cubicBezTo>
                    <a:pt x="2020" y="5925"/>
                    <a:pt x="2224" y="5722"/>
                    <a:pt x="2777" y="4920"/>
                  </a:cubicBezTo>
                  <a:cubicBezTo>
                    <a:pt x="2957" y="4661"/>
                    <a:pt x="3499" y="4232"/>
                    <a:pt x="3657" y="3973"/>
                  </a:cubicBezTo>
                  <a:cubicBezTo>
                    <a:pt x="3826" y="3736"/>
                    <a:pt x="3849" y="3544"/>
                    <a:pt x="3961" y="3262"/>
                  </a:cubicBezTo>
                  <a:cubicBezTo>
                    <a:pt x="4311" y="2280"/>
                    <a:pt x="3612" y="1095"/>
                    <a:pt x="2935" y="441"/>
                  </a:cubicBezTo>
                  <a:cubicBezTo>
                    <a:pt x="2765" y="271"/>
                    <a:pt x="2585" y="125"/>
                    <a:pt x="2382"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67" name="Google Shape;767;p2"/>
            <p:cNvSpPr/>
            <p:nvPr/>
          </p:nvSpPr>
          <p:spPr>
            <a:xfrm>
              <a:off x="6703125" y="2941125"/>
              <a:ext cx="2275" cy="3125"/>
            </a:xfrm>
            <a:custGeom>
              <a:avLst/>
              <a:gdLst/>
              <a:ahLst/>
              <a:cxnLst/>
              <a:rect l="l" t="t" r="r" b="b"/>
              <a:pathLst>
                <a:path w="91" h="125" extrusionOk="0">
                  <a:moveTo>
                    <a:pt x="0" y="0"/>
                  </a:moveTo>
                  <a:cubicBezTo>
                    <a:pt x="11" y="34"/>
                    <a:pt x="34" y="79"/>
                    <a:pt x="45" y="124"/>
                  </a:cubicBezTo>
                  <a:lnTo>
                    <a:pt x="90" y="23"/>
                  </a:lnTo>
                  <a:cubicBezTo>
                    <a:pt x="57" y="12"/>
                    <a:pt x="34" y="12"/>
                    <a:pt x="0"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68" name="Google Shape;768;p2"/>
            <p:cNvSpPr/>
            <p:nvPr/>
          </p:nvSpPr>
          <p:spPr>
            <a:xfrm>
              <a:off x="6656300" y="2822325"/>
              <a:ext cx="78150" cy="110650"/>
            </a:xfrm>
            <a:custGeom>
              <a:avLst/>
              <a:gdLst/>
              <a:ahLst/>
              <a:cxnLst/>
              <a:rect l="l" t="t" r="r" b="b"/>
              <a:pathLst>
                <a:path w="3126" h="4426" extrusionOk="0">
                  <a:moveTo>
                    <a:pt x="1170" y="1"/>
                  </a:moveTo>
                  <a:cubicBezTo>
                    <a:pt x="905" y="1"/>
                    <a:pt x="934" y="336"/>
                    <a:pt x="846" y="543"/>
                  </a:cubicBezTo>
                  <a:cubicBezTo>
                    <a:pt x="738" y="381"/>
                    <a:pt x="621" y="280"/>
                    <a:pt x="505" y="280"/>
                  </a:cubicBezTo>
                  <a:cubicBezTo>
                    <a:pt x="404" y="280"/>
                    <a:pt x="304" y="358"/>
                    <a:pt x="214" y="543"/>
                  </a:cubicBezTo>
                  <a:cubicBezTo>
                    <a:pt x="79" y="825"/>
                    <a:pt x="11" y="1141"/>
                    <a:pt x="0" y="1457"/>
                  </a:cubicBezTo>
                  <a:cubicBezTo>
                    <a:pt x="56" y="1694"/>
                    <a:pt x="124" y="1920"/>
                    <a:pt x="214" y="2134"/>
                  </a:cubicBezTo>
                  <a:cubicBezTo>
                    <a:pt x="418" y="2620"/>
                    <a:pt x="858" y="3793"/>
                    <a:pt x="1399" y="4312"/>
                  </a:cubicBezTo>
                  <a:cubicBezTo>
                    <a:pt x="1478" y="4346"/>
                    <a:pt x="1546" y="4391"/>
                    <a:pt x="1636" y="4425"/>
                  </a:cubicBezTo>
                  <a:cubicBezTo>
                    <a:pt x="1884" y="3421"/>
                    <a:pt x="2088" y="3218"/>
                    <a:pt x="2641" y="2416"/>
                  </a:cubicBezTo>
                  <a:cubicBezTo>
                    <a:pt x="2753" y="2281"/>
                    <a:pt x="2878" y="2146"/>
                    <a:pt x="3013" y="2021"/>
                  </a:cubicBezTo>
                  <a:cubicBezTo>
                    <a:pt x="3092" y="1864"/>
                    <a:pt x="3126" y="1694"/>
                    <a:pt x="3092" y="1514"/>
                  </a:cubicBezTo>
                  <a:cubicBezTo>
                    <a:pt x="3042" y="1374"/>
                    <a:pt x="2962" y="1329"/>
                    <a:pt x="2866" y="1329"/>
                  </a:cubicBezTo>
                  <a:cubicBezTo>
                    <a:pt x="2745" y="1329"/>
                    <a:pt x="2599" y="1402"/>
                    <a:pt x="2460" y="1446"/>
                  </a:cubicBezTo>
                  <a:cubicBezTo>
                    <a:pt x="2494" y="1164"/>
                    <a:pt x="2765" y="588"/>
                    <a:pt x="2505" y="351"/>
                  </a:cubicBezTo>
                  <a:cubicBezTo>
                    <a:pt x="2450" y="303"/>
                    <a:pt x="2391" y="283"/>
                    <a:pt x="2330" y="283"/>
                  </a:cubicBezTo>
                  <a:cubicBezTo>
                    <a:pt x="2108" y="283"/>
                    <a:pt x="1868" y="552"/>
                    <a:pt x="1727" y="667"/>
                  </a:cubicBezTo>
                  <a:cubicBezTo>
                    <a:pt x="1602" y="521"/>
                    <a:pt x="1433" y="47"/>
                    <a:pt x="1196" y="2"/>
                  </a:cubicBezTo>
                  <a:cubicBezTo>
                    <a:pt x="1187" y="1"/>
                    <a:pt x="1178" y="1"/>
                    <a:pt x="1170"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69" name="Google Shape;769;p2"/>
            <p:cNvSpPr/>
            <p:nvPr/>
          </p:nvSpPr>
          <p:spPr>
            <a:xfrm>
              <a:off x="6622425" y="2751925"/>
              <a:ext cx="90025" cy="178225"/>
            </a:xfrm>
            <a:custGeom>
              <a:avLst/>
              <a:gdLst/>
              <a:ahLst/>
              <a:cxnLst/>
              <a:rect l="l" t="t" r="r" b="b"/>
              <a:pathLst>
                <a:path w="3601" h="7129" extrusionOk="0">
                  <a:moveTo>
                    <a:pt x="2597" y="0"/>
                  </a:moveTo>
                  <a:cubicBezTo>
                    <a:pt x="1914" y="0"/>
                    <a:pt x="1270" y="442"/>
                    <a:pt x="791" y="1294"/>
                  </a:cubicBezTo>
                  <a:cubicBezTo>
                    <a:pt x="1" y="2682"/>
                    <a:pt x="215" y="3765"/>
                    <a:pt x="1095" y="5289"/>
                  </a:cubicBezTo>
                  <a:cubicBezTo>
                    <a:pt x="1174" y="5424"/>
                    <a:pt x="1739" y="6553"/>
                    <a:pt x="2754" y="7128"/>
                  </a:cubicBezTo>
                  <a:cubicBezTo>
                    <a:pt x="2213" y="6609"/>
                    <a:pt x="1761" y="5436"/>
                    <a:pt x="1569" y="4939"/>
                  </a:cubicBezTo>
                  <a:cubicBezTo>
                    <a:pt x="1231" y="4104"/>
                    <a:pt x="1220" y="3619"/>
                    <a:pt x="1310" y="2705"/>
                  </a:cubicBezTo>
                  <a:cubicBezTo>
                    <a:pt x="1468" y="1306"/>
                    <a:pt x="2461" y="707"/>
                    <a:pt x="3601" y="313"/>
                  </a:cubicBezTo>
                  <a:cubicBezTo>
                    <a:pt x="3266" y="103"/>
                    <a:pt x="2927" y="0"/>
                    <a:pt x="2597"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70" name="Google Shape;770;p2"/>
            <p:cNvSpPr/>
            <p:nvPr/>
          </p:nvSpPr>
          <p:spPr>
            <a:xfrm>
              <a:off x="6674900" y="2836750"/>
              <a:ext cx="16400" cy="83800"/>
            </a:xfrm>
            <a:custGeom>
              <a:avLst/>
              <a:gdLst/>
              <a:ahLst/>
              <a:cxnLst/>
              <a:rect l="l" t="t" r="r" b="b"/>
              <a:pathLst>
                <a:path w="656" h="3352" extrusionOk="0">
                  <a:moveTo>
                    <a:pt x="170" y="0"/>
                  </a:moveTo>
                  <a:cubicBezTo>
                    <a:pt x="170" y="0"/>
                    <a:pt x="147" y="45"/>
                    <a:pt x="125" y="136"/>
                  </a:cubicBezTo>
                  <a:cubicBezTo>
                    <a:pt x="114" y="192"/>
                    <a:pt x="102" y="237"/>
                    <a:pt x="80" y="305"/>
                  </a:cubicBezTo>
                  <a:cubicBezTo>
                    <a:pt x="68" y="372"/>
                    <a:pt x="46" y="451"/>
                    <a:pt x="46" y="519"/>
                  </a:cubicBezTo>
                  <a:cubicBezTo>
                    <a:pt x="35" y="609"/>
                    <a:pt x="23" y="700"/>
                    <a:pt x="12" y="790"/>
                  </a:cubicBezTo>
                  <a:cubicBezTo>
                    <a:pt x="1" y="880"/>
                    <a:pt x="1" y="982"/>
                    <a:pt x="12" y="1083"/>
                  </a:cubicBezTo>
                  <a:cubicBezTo>
                    <a:pt x="12" y="1185"/>
                    <a:pt x="12" y="1298"/>
                    <a:pt x="23" y="1399"/>
                  </a:cubicBezTo>
                  <a:cubicBezTo>
                    <a:pt x="35" y="1512"/>
                    <a:pt x="35" y="1614"/>
                    <a:pt x="57" y="1727"/>
                  </a:cubicBezTo>
                  <a:cubicBezTo>
                    <a:pt x="80" y="1828"/>
                    <a:pt x="102" y="1941"/>
                    <a:pt x="125" y="2043"/>
                  </a:cubicBezTo>
                  <a:cubicBezTo>
                    <a:pt x="147" y="2155"/>
                    <a:pt x="181" y="2246"/>
                    <a:pt x="204" y="2347"/>
                  </a:cubicBezTo>
                  <a:cubicBezTo>
                    <a:pt x="238" y="2449"/>
                    <a:pt x="260" y="2539"/>
                    <a:pt x="305" y="2629"/>
                  </a:cubicBezTo>
                  <a:cubicBezTo>
                    <a:pt x="339" y="2720"/>
                    <a:pt x="373" y="2799"/>
                    <a:pt x="407" y="2878"/>
                  </a:cubicBezTo>
                  <a:cubicBezTo>
                    <a:pt x="430" y="2945"/>
                    <a:pt x="463" y="3013"/>
                    <a:pt x="497" y="3069"/>
                  </a:cubicBezTo>
                  <a:lnTo>
                    <a:pt x="588" y="3227"/>
                  </a:lnTo>
                  <a:cubicBezTo>
                    <a:pt x="633" y="3306"/>
                    <a:pt x="655" y="3352"/>
                    <a:pt x="655" y="3352"/>
                  </a:cubicBezTo>
                  <a:cubicBezTo>
                    <a:pt x="655" y="3352"/>
                    <a:pt x="633" y="3306"/>
                    <a:pt x="610" y="3216"/>
                  </a:cubicBezTo>
                  <a:cubicBezTo>
                    <a:pt x="576" y="3126"/>
                    <a:pt x="531" y="3002"/>
                    <a:pt x="486" y="2844"/>
                  </a:cubicBezTo>
                  <a:cubicBezTo>
                    <a:pt x="463" y="2765"/>
                    <a:pt x="441" y="2686"/>
                    <a:pt x="418" y="2595"/>
                  </a:cubicBezTo>
                  <a:cubicBezTo>
                    <a:pt x="384" y="2505"/>
                    <a:pt x="373" y="2404"/>
                    <a:pt x="351" y="2313"/>
                  </a:cubicBezTo>
                  <a:cubicBezTo>
                    <a:pt x="317" y="2212"/>
                    <a:pt x="294" y="2110"/>
                    <a:pt x="272" y="2009"/>
                  </a:cubicBezTo>
                  <a:cubicBezTo>
                    <a:pt x="260" y="1907"/>
                    <a:pt x="226" y="1806"/>
                    <a:pt x="215" y="1704"/>
                  </a:cubicBezTo>
                  <a:cubicBezTo>
                    <a:pt x="204" y="1591"/>
                    <a:pt x="193" y="1490"/>
                    <a:pt x="181" y="1388"/>
                  </a:cubicBezTo>
                  <a:cubicBezTo>
                    <a:pt x="159" y="1287"/>
                    <a:pt x="159" y="1185"/>
                    <a:pt x="147" y="1083"/>
                  </a:cubicBezTo>
                  <a:cubicBezTo>
                    <a:pt x="147" y="982"/>
                    <a:pt x="136" y="892"/>
                    <a:pt x="136" y="801"/>
                  </a:cubicBezTo>
                  <a:lnTo>
                    <a:pt x="136" y="542"/>
                  </a:lnTo>
                  <a:cubicBezTo>
                    <a:pt x="136" y="372"/>
                    <a:pt x="147" y="248"/>
                    <a:pt x="159" y="147"/>
                  </a:cubicBezTo>
                  <a:cubicBezTo>
                    <a:pt x="170" y="57"/>
                    <a:pt x="170" y="0"/>
                    <a:pt x="17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71" name="Google Shape;771;p2"/>
            <p:cNvSpPr/>
            <p:nvPr/>
          </p:nvSpPr>
          <p:spPr>
            <a:xfrm>
              <a:off x="6687600" y="2820650"/>
              <a:ext cx="16950" cy="109200"/>
            </a:xfrm>
            <a:custGeom>
              <a:avLst/>
              <a:gdLst/>
              <a:ahLst/>
              <a:cxnLst/>
              <a:rect l="l" t="t" r="r" b="b"/>
              <a:pathLst>
                <a:path w="678" h="4368" extrusionOk="0">
                  <a:moveTo>
                    <a:pt x="678" y="1"/>
                  </a:moveTo>
                  <a:cubicBezTo>
                    <a:pt x="678" y="1"/>
                    <a:pt x="644" y="57"/>
                    <a:pt x="576" y="159"/>
                  </a:cubicBezTo>
                  <a:cubicBezTo>
                    <a:pt x="531" y="227"/>
                    <a:pt x="497" y="294"/>
                    <a:pt x="463" y="362"/>
                  </a:cubicBezTo>
                  <a:cubicBezTo>
                    <a:pt x="418" y="441"/>
                    <a:pt x="384" y="531"/>
                    <a:pt x="350" y="622"/>
                  </a:cubicBezTo>
                  <a:cubicBezTo>
                    <a:pt x="305" y="712"/>
                    <a:pt x="271" y="825"/>
                    <a:pt x="238" y="938"/>
                  </a:cubicBezTo>
                  <a:cubicBezTo>
                    <a:pt x="204" y="1062"/>
                    <a:pt x="159" y="1186"/>
                    <a:pt x="136" y="1310"/>
                  </a:cubicBezTo>
                  <a:cubicBezTo>
                    <a:pt x="113" y="1445"/>
                    <a:pt x="91" y="1569"/>
                    <a:pt x="68" y="1716"/>
                  </a:cubicBezTo>
                  <a:cubicBezTo>
                    <a:pt x="46" y="1852"/>
                    <a:pt x="34" y="1998"/>
                    <a:pt x="23" y="2134"/>
                  </a:cubicBezTo>
                  <a:cubicBezTo>
                    <a:pt x="12" y="2280"/>
                    <a:pt x="12" y="2416"/>
                    <a:pt x="12" y="2562"/>
                  </a:cubicBezTo>
                  <a:cubicBezTo>
                    <a:pt x="1" y="2698"/>
                    <a:pt x="12" y="2833"/>
                    <a:pt x="23" y="2969"/>
                  </a:cubicBezTo>
                  <a:cubicBezTo>
                    <a:pt x="23" y="3104"/>
                    <a:pt x="34" y="3228"/>
                    <a:pt x="57" y="3341"/>
                  </a:cubicBezTo>
                  <a:cubicBezTo>
                    <a:pt x="68" y="3465"/>
                    <a:pt x="80" y="3578"/>
                    <a:pt x="102" y="3680"/>
                  </a:cubicBezTo>
                  <a:cubicBezTo>
                    <a:pt x="113" y="3781"/>
                    <a:pt x="136" y="3871"/>
                    <a:pt x="159" y="3962"/>
                  </a:cubicBezTo>
                  <a:cubicBezTo>
                    <a:pt x="170" y="4041"/>
                    <a:pt x="192" y="4108"/>
                    <a:pt x="215" y="4187"/>
                  </a:cubicBezTo>
                  <a:cubicBezTo>
                    <a:pt x="249" y="4300"/>
                    <a:pt x="271" y="4368"/>
                    <a:pt x="271" y="4368"/>
                  </a:cubicBezTo>
                  <a:cubicBezTo>
                    <a:pt x="271" y="4368"/>
                    <a:pt x="271" y="4289"/>
                    <a:pt x="249" y="4165"/>
                  </a:cubicBezTo>
                  <a:cubicBezTo>
                    <a:pt x="226" y="4041"/>
                    <a:pt x="215" y="3871"/>
                    <a:pt x="192" y="3657"/>
                  </a:cubicBezTo>
                  <a:cubicBezTo>
                    <a:pt x="181" y="3454"/>
                    <a:pt x="170" y="3217"/>
                    <a:pt x="170" y="2957"/>
                  </a:cubicBezTo>
                  <a:cubicBezTo>
                    <a:pt x="170" y="2822"/>
                    <a:pt x="170" y="2687"/>
                    <a:pt x="170" y="2551"/>
                  </a:cubicBezTo>
                  <a:cubicBezTo>
                    <a:pt x="170" y="2427"/>
                    <a:pt x="170" y="2280"/>
                    <a:pt x="181" y="2145"/>
                  </a:cubicBezTo>
                  <a:cubicBezTo>
                    <a:pt x="192" y="2010"/>
                    <a:pt x="204" y="1863"/>
                    <a:pt x="226" y="1739"/>
                  </a:cubicBezTo>
                  <a:cubicBezTo>
                    <a:pt x="238" y="1603"/>
                    <a:pt x="260" y="1468"/>
                    <a:pt x="283" y="1344"/>
                  </a:cubicBezTo>
                  <a:cubicBezTo>
                    <a:pt x="305" y="1208"/>
                    <a:pt x="317" y="1084"/>
                    <a:pt x="350" y="971"/>
                  </a:cubicBezTo>
                  <a:cubicBezTo>
                    <a:pt x="384" y="859"/>
                    <a:pt x="407" y="746"/>
                    <a:pt x="429" y="655"/>
                  </a:cubicBezTo>
                  <a:cubicBezTo>
                    <a:pt x="463" y="554"/>
                    <a:pt x="497" y="464"/>
                    <a:pt x="520" y="385"/>
                  </a:cubicBezTo>
                  <a:cubicBezTo>
                    <a:pt x="554" y="306"/>
                    <a:pt x="576" y="238"/>
                    <a:pt x="599" y="181"/>
                  </a:cubicBezTo>
                  <a:lnTo>
                    <a:pt x="678"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72" name="Google Shape;772;p2"/>
            <p:cNvSpPr/>
            <p:nvPr/>
          </p:nvSpPr>
          <p:spPr>
            <a:xfrm>
              <a:off x="6694100" y="2852825"/>
              <a:ext cx="14400" cy="76750"/>
            </a:xfrm>
            <a:custGeom>
              <a:avLst/>
              <a:gdLst/>
              <a:ahLst/>
              <a:cxnLst/>
              <a:rect l="l" t="t" r="r" b="b"/>
              <a:pathLst>
                <a:path w="576" h="3070" extrusionOk="0">
                  <a:moveTo>
                    <a:pt x="576" y="0"/>
                  </a:moveTo>
                  <a:lnTo>
                    <a:pt x="576" y="0"/>
                  </a:lnTo>
                  <a:cubicBezTo>
                    <a:pt x="576" y="0"/>
                    <a:pt x="542" y="34"/>
                    <a:pt x="508" y="113"/>
                  </a:cubicBezTo>
                  <a:cubicBezTo>
                    <a:pt x="485" y="158"/>
                    <a:pt x="451" y="203"/>
                    <a:pt x="429" y="260"/>
                  </a:cubicBezTo>
                  <a:cubicBezTo>
                    <a:pt x="395" y="316"/>
                    <a:pt x="372" y="373"/>
                    <a:pt x="350" y="440"/>
                  </a:cubicBezTo>
                  <a:cubicBezTo>
                    <a:pt x="316" y="508"/>
                    <a:pt x="282" y="587"/>
                    <a:pt x="260" y="666"/>
                  </a:cubicBezTo>
                  <a:cubicBezTo>
                    <a:pt x="237" y="745"/>
                    <a:pt x="215" y="835"/>
                    <a:pt x="192" y="926"/>
                  </a:cubicBezTo>
                  <a:cubicBezTo>
                    <a:pt x="158" y="1016"/>
                    <a:pt x="136" y="1117"/>
                    <a:pt x="124" y="1208"/>
                  </a:cubicBezTo>
                  <a:cubicBezTo>
                    <a:pt x="102" y="1309"/>
                    <a:pt x="79" y="1400"/>
                    <a:pt x="68" y="1501"/>
                  </a:cubicBezTo>
                  <a:cubicBezTo>
                    <a:pt x="57" y="1591"/>
                    <a:pt x="45" y="1704"/>
                    <a:pt x="34" y="1794"/>
                  </a:cubicBezTo>
                  <a:cubicBezTo>
                    <a:pt x="23" y="1885"/>
                    <a:pt x="11" y="1986"/>
                    <a:pt x="11" y="2077"/>
                  </a:cubicBezTo>
                  <a:cubicBezTo>
                    <a:pt x="0" y="2257"/>
                    <a:pt x="0" y="2426"/>
                    <a:pt x="0" y="2584"/>
                  </a:cubicBezTo>
                  <a:cubicBezTo>
                    <a:pt x="0" y="2731"/>
                    <a:pt x="23" y="2855"/>
                    <a:pt x="23" y="2934"/>
                  </a:cubicBezTo>
                  <a:cubicBezTo>
                    <a:pt x="23" y="2979"/>
                    <a:pt x="34" y="3024"/>
                    <a:pt x="45" y="3070"/>
                  </a:cubicBezTo>
                  <a:cubicBezTo>
                    <a:pt x="45" y="3070"/>
                    <a:pt x="45" y="3024"/>
                    <a:pt x="57" y="2923"/>
                  </a:cubicBezTo>
                  <a:cubicBezTo>
                    <a:pt x="57" y="2889"/>
                    <a:pt x="68" y="2833"/>
                    <a:pt x="68" y="2776"/>
                  </a:cubicBezTo>
                  <a:cubicBezTo>
                    <a:pt x="79" y="2709"/>
                    <a:pt x="90" y="2641"/>
                    <a:pt x="102" y="2573"/>
                  </a:cubicBezTo>
                  <a:cubicBezTo>
                    <a:pt x="102" y="2494"/>
                    <a:pt x="113" y="2426"/>
                    <a:pt x="124" y="2336"/>
                  </a:cubicBezTo>
                  <a:cubicBezTo>
                    <a:pt x="136" y="2257"/>
                    <a:pt x="147" y="2167"/>
                    <a:pt x="158" y="2077"/>
                  </a:cubicBezTo>
                  <a:cubicBezTo>
                    <a:pt x="181" y="1896"/>
                    <a:pt x="215" y="1704"/>
                    <a:pt x="237" y="1512"/>
                  </a:cubicBezTo>
                  <a:cubicBezTo>
                    <a:pt x="248" y="1422"/>
                    <a:pt x="271" y="1332"/>
                    <a:pt x="282" y="1230"/>
                  </a:cubicBezTo>
                  <a:cubicBezTo>
                    <a:pt x="294" y="1129"/>
                    <a:pt x="316" y="1038"/>
                    <a:pt x="327" y="948"/>
                  </a:cubicBezTo>
                  <a:cubicBezTo>
                    <a:pt x="350" y="858"/>
                    <a:pt x="361" y="779"/>
                    <a:pt x="384" y="689"/>
                  </a:cubicBezTo>
                  <a:cubicBezTo>
                    <a:pt x="395" y="610"/>
                    <a:pt x="418" y="531"/>
                    <a:pt x="429" y="463"/>
                  </a:cubicBezTo>
                  <a:cubicBezTo>
                    <a:pt x="451" y="395"/>
                    <a:pt x="463" y="316"/>
                    <a:pt x="485" y="271"/>
                  </a:cubicBezTo>
                  <a:cubicBezTo>
                    <a:pt x="508" y="215"/>
                    <a:pt x="519" y="170"/>
                    <a:pt x="530" y="124"/>
                  </a:cubicBezTo>
                  <a:cubicBezTo>
                    <a:pt x="564" y="45"/>
                    <a:pt x="576" y="0"/>
                    <a:pt x="576"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73" name="Google Shape;773;p2"/>
            <p:cNvSpPr/>
            <p:nvPr/>
          </p:nvSpPr>
          <p:spPr>
            <a:xfrm>
              <a:off x="6695225" y="2870025"/>
              <a:ext cx="20600" cy="59550"/>
            </a:xfrm>
            <a:custGeom>
              <a:avLst/>
              <a:gdLst/>
              <a:ahLst/>
              <a:cxnLst/>
              <a:rect l="l" t="t" r="r" b="b"/>
              <a:pathLst>
                <a:path w="824" h="2382" extrusionOk="0">
                  <a:moveTo>
                    <a:pt x="824" y="1"/>
                  </a:moveTo>
                  <a:lnTo>
                    <a:pt x="768" y="91"/>
                  </a:lnTo>
                  <a:cubicBezTo>
                    <a:pt x="711" y="170"/>
                    <a:pt x="655" y="260"/>
                    <a:pt x="621" y="339"/>
                  </a:cubicBezTo>
                  <a:cubicBezTo>
                    <a:pt x="553" y="441"/>
                    <a:pt x="497" y="576"/>
                    <a:pt x="440" y="712"/>
                  </a:cubicBezTo>
                  <a:cubicBezTo>
                    <a:pt x="373" y="847"/>
                    <a:pt x="316" y="994"/>
                    <a:pt x="260" y="1140"/>
                  </a:cubicBezTo>
                  <a:cubicBezTo>
                    <a:pt x="215" y="1298"/>
                    <a:pt x="158" y="1445"/>
                    <a:pt x="124" y="1592"/>
                  </a:cubicBezTo>
                  <a:cubicBezTo>
                    <a:pt x="102" y="1659"/>
                    <a:pt x="79" y="1727"/>
                    <a:pt x="68" y="1795"/>
                  </a:cubicBezTo>
                  <a:cubicBezTo>
                    <a:pt x="45" y="1863"/>
                    <a:pt x="34" y="1930"/>
                    <a:pt x="23" y="1998"/>
                  </a:cubicBezTo>
                  <a:cubicBezTo>
                    <a:pt x="12" y="2088"/>
                    <a:pt x="0" y="2178"/>
                    <a:pt x="0" y="2280"/>
                  </a:cubicBezTo>
                  <a:lnTo>
                    <a:pt x="0" y="2382"/>
                  </a:lnTo>
                  <a:lnTo>
                    <a:pt x="23" y="2291"/>
                  </a:lnTo>
                  <a:cubicBezTo>
                    <a:pt x="34" y="2246"/>
                    <a:pt x="34" y="2212"/>
                    <a:pt x="57" y="2167"/>
                  </a:cubicBezTo>
                  <a:cubicBezTo>
                    <a:pt x="79" y="2122"/>
                    <a:pt x="91" y="2066"/>
                    <a:pt x="113" y="2009"/>
                  </a:cubicBezTo>
                  <a:cubicBezTo>
                    <a:pt x="158" y="1896"/>
                    <a:pt x="203" y="1772"/>
                    <a:pt x="260" y="1637"/>
                  </a:cubicBezTo>
                  <a:cubicBezTo>
                    <a:pt x="305" y="1490"/>
                    <a:pt x="373" y="1355"/>
                    <a:pt x="418" y="1197"/>
                  </a:cubicBezTo>
                  <a:cubicBezTo>
                    <a:pt x="463" y="1050"/>
                    <a:pt x="519" y="903"/>
                    <a:pt x="576" y="768"/>
                  </a:cubicBezTo>
                  <a:cubicBezTo>
                    <a:pt x="621" y="621"/>
                    <a:pt x="666" y="486"/>
                    <a:pt x="700" y="373"/>
                  </a:cubicBezTo>
                  <a:cubicBezTo>
                    <a:pt x="745" y="271"/>
                    <a:pt x="768" y="170"/>
                    <a:pt x="790" y="102"/>
                  </a:cubicBezTo>
                  <a:cubicBezTo>
                    <a:pt x="801" y="68"/>
                    <a:pt x="813" y="35"/>
                    <a:pt x="824"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74" name="Google Shape;774;p2"/>
            <p:cNvSpPr/>
            <p:nvPr/>
          </p:nvSpPr>
          <p:spPr>
            <a:xfrm>
              <a:off x="6032775" y="2125000"/>
              <a:ext cx="516900" cy="383775"/>
            </a:xfrm>
            <a:custGeom>
              <a:avLst/>
              <a:gdLst/>
              <a:ahLst/>
              <a:cxnLst/>
              <a:rect l="l" t="t" r="r" b="b"/>
              <a:pathLst>
                <a:path w="20676" h="15351" extrusionOk="0">
                  <a:moveTo>
                    <a:pt x="19175" y="0"/>
                  </a:moveTo>
                  <a:lnTo>
                    <a:pt x="19175" y="0"/>
                  </a:lnTo>
                  <a:cubicBezTo>
                    <a:pt x="17324" y="1095"/>
                    <a:pt x="1854" y="10235"/>
                    <a:pt x="59" y="11239"/>
                  </a:cubicBezTo>
                  <a:cubicBezTo>
                    <a:pt x="206" y="11239"/>
                    <a:pt x="262" y="11239"/>
                    <a:pt x="217" y="11251"/>
                  </a:cubicBezTo>
                  <a:cubicBezTo>
                    <a:pt x="0" y="11294"/>
                    <a:pt x="3850" y="15351"/>
                    <a:pt x="9176" y="15351"/>
                  </a:cubicBezTo>
                  <a:cubicBezTo>
                    <a:pt x="10768" y="15351"/>
                    <a:pt x="12491" y="14989"/>
                    <a:pt x="14277" y="14049"/>
                  </a:cubicBezTo>
                  <a:cubicBezTo>
                    <a:pt x="20676" y="10675"/>
                    <a:pt x="19705" y="2697"/>
                    <a:pt x="19175" y="0"/>
                  </a:cubicBezTo>
                  <a:close/>
                </a:path>
              </a:pathLst>
            </a:custGeom>
            <a:solidFill>
              <a:srgbClr val="F5D43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75" name="Google Shape;775;p2"/>
            <p:cNvSpPr/>
            <p:nvPr/>
          </p:nvSpPr>
          <p:spPr>
            <a:xfrm>
              <a:off x="6031150" y="2122450"/>
              <a:ext cx="605700" cy="471425"/>
            </a:xfrm>
            <a:custGeom>
              <a:avLst/>
              <a:gdLst/>
              <a:ahLst/>
              <a:cxnLst/>
              <a:rect l="l" t="t" r="r" b="b"/>
              <a:pathLst>
                <a:path w="24228" h="18857" extrusionOk="0">
                  <a:moveTo>
                    <a:pt x="19240" y="113"/>
                  </a:moveTo>
                  <a:cubicBezTo>
                    <a:pt x="19770" y="2799"/>
                    <a:pt x="20741" y="10777"/>
                    <a:pt x="14342" y="14151"/>
                  </a:cubicBezTo>
                  <a:cubicBezTo>
                    <a:pt x="6579" y="18247"/>
                    <a:pt x="0" y="11420"/>
                    <a:pt x="282" y="11364"/>
                  </a:cubicBezTo>
                  <a:cubicBezTo>
                    <a:pt x="327" y="11353"/>
                    <a:pt x="271" y="11353"/>
                    <a:pt x="124" y="11341"/>
                  </a:cubicBezTo>
                  <a:lnTo>
                    <a:pt x="0" y="11420"/>
                  </a:lnTo>
                  <a:cubicBezTo>
                    <a:pt x="0" y="11420"/>
                    <a:pt x="5879" y="18856"/>
                    <a:pt x="13158" y="15550"/>
                  </a:cubicBezTo>
                  <a:cubicBezTo>
                    <a:pt x="24227" y="10517"/>
                    <a:pt x="19420" y="1"/>
                    <a:pt x="19420" y="1"/>
                  </a:cubicBezTo>
                  <a:close/>
                </a:path>
              </a:pathLst>
            </a:custGeom>
            <a:solidFill>
              <a:srgbClr val="C798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76" name="Google Shape;776;p2"/>
            <p:cNvSpPr/>
            <p:nvPr/>
          </p:nvSpPr>
          <p:spPr>
            <a:xfrm>
              <a:off x="6286175" y="2209350"/>
              <a:ext cx="119625" cy="74500"/>
            </a:xfrm>
            <a:custGeom>
              <a:avLst/>
              <a:gdLst/>
              <a:ahLst/>
              <a:cxnLst/>
              <a:rect l="l" t="t" r="r" b="b"/>
              <a:pathLst>
                <a:path w="4785" h="2980" extrusionOk="0">
                  <a:moveTo>
                    <a:pt x="4785" y="0"/>
                  </a:moveTo>
                  <a:cubicBezTo>
                    <a:pt x="4491" y="79"/>
                    <a:pt x="4209" y="181"/>
                    <a:pt x="3938" y="305"/>
                  </a:cubicBezTo>
                  <a:cubicBezTo>
                    <a:pt x="3645" y="406"/>
                    <a:pt x="3374" y="542"/>
                    <a:pt x="3115" y="700"/>
                  </a:cubicBezTo>
                  <a:cubicBezTo>
                    <a:pt x="2821" y="869"/>
                    <a:pt x="2517" y="1050"/>
                    <a:pt x="2223" y="1241"/>
                  </a:cubicBezTo>
                  <a:cubicBezTo>
                    <a:pt x="1941" y="1445"/>
                    <a:pt x="1648" y="1636"/>
                    <a:pt x="1399" y="1839"/>
                  </a:cubicBezTo>
                  <a:cubicBezTo>
                    <a:pt x="1140" y="2043"/>
                    <a:pt x="880" y="2223"/>
                    <a:pt x="677" y="2392"/>
                  </a:cubicBezTo>
                  <a:cubicBezTo>
                    <a:pt x="440" y="2573"/>
                    <a:pt x="215" y="2765"/>
                    <a:pt x="0" y="2979"/>
                  </a:cubicBezTo>
                  <a:cubicBezTo>
                    <a:pt x="282" y="2889"/>
                    <a:pt x="564" y="2787"/>
                    <a:pt x="835" y="2663"/>
                  </a:cubicBezTo>
                  <a:cubicBezTo>
                    <a:pt x="1117" y="2550"/>
                    <a:pt x="1388" y="2415"/>
                    <a:pt x="1648" y="2257"/>
                  </a:cubicBezTo>
                  <a:cubicBezTo>
                    <a:pt x="1941" y="2099"/>
                    <a:pt x="2234" y="1907"/>
                    <a:pt x="2539" y="1704"/>
                  </a:cubicBezTo>
                  <a:cubicBezTo>
                    <a:pt x="2832" y="1512"/>
                    <a:pt x="3115" y="1320"/>
                    <a:pt x="3385" y="1117"/>
                  </a:cubicBezTo>
                  <a:cubicBezTo>
                    <a:pt x="3510" y="1016"/>
                    <a:pt x="3634" y="914"/>
                    <a:pt x="3758" y="824"/>
                  </a:cubicBezTo>
                  <a:cubicBezTo>
                    <a:pt x="3882" y="745"/>
                    <a:pt x="3995" y="655"/>
                    <a:pt x="4096" y="576"/>
                  </a:cubicBezTo>
                  <a:cubicBezTo>
                    <a:pt x="4333" y="395"/>
                    <a:pt x="4559" y="203"/>
                    <a:pt x="4785" y="0"/>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77" name="Google Shape;777;p2"/>
            <p:cNvSpPr/>
            <p:nvPr/>
          </p:nvSpPr>
          <p:spPr>
            <a:xfrm>
              <a:off x="6398725" y="2204275"/>
              <a:ext cx="40925" cy="28700"/>
            </a:xfrm>
            <a:custGeom>
              <a:avLst/>
              <a:gdLst/>
              <a:ahLst/>
              <a:cxnLst/>
              <a:rect l="l" t="t" r="r" b="b"/>
              <a:pathLst>
                <a:path w="1637" h="1148" extrusionOk="0">
                  <a:moveTo>
                    <a:pt x="1637" y="0"/>
                  </a:moveTo>
                  <a:cubicBezTo>
                    <a:pt x="1513" y="0"/>
                    <a:pt x="1400" y="11"/>
                    <a:pt x="1287" y="56"/>
                  </a:cubicBezTo>
                  <a:cubicBezTo>
                    <a:pt x="1061" y="124"/>
                    <a:pt x="847" y="226"/>
                    <a:pt x="666" y="384"/>
                  </a:cubicBezTo>
                  <a:cubicBezTo>
                    <a:pt x="576" y="451"/>
                    <a:pt x="486" y="519"/>
                    <a:pt x="418" y="609"/>
                  </a:cubicBezTo>
                  <a:cubicBezTo>
                    <a:pt x="339" y="688"/>
                    <a:pt x="260" y="767"/>
                    <a:pt x="192" y="846"/>
                  </a:cubicBezTo>
                  <a:cubicBezTo>
                    <a:pt x="113" y="937"/>
                    <a:pt x="46" y="1027"/>
                    <a:pt x="1" y="1140"/>
                  </a:cubicBezTo>
                  <a:cubicBezTo>
                    <a:pt x="47" y="1144"/>
                    <a:pt x="94" y="1147"/>
                    <a:pt x="141" y="1147"/>
                  </a:cubicBezTo>
                  <a:cubicBezTo>
                    <a:pt x="207" y="1147"/>
                    <a:pt x="273" y="1142"/>
                    <a:pt x="339" y="1128"/>
                  </a:cubicBezTo>
                  <a:cubicBezTo>
                    <a:pt x="542" y="1117"/>
                    <a:pt x="790" y="970"/>
                    <a:pt x="1005" y="824"/>
                  </a:cubicBezTo>
                  <a:cubicBezTo>
                    <a:pt x="1185" y="677"/>
                    <a:pt x="1343" y="508"/>
                    <a:pt x="1479" y="316"/>
                  </a:cubicBezTo>
                  <a:cubicBezTo>
                    <a:pt x="1535" y="214"/>
                    <a:pt x="1592" y="113"/>
                    <a:pt x="1637" y="0"/>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78" name="Google Shape;778;p2"/>
            <p:cNvSpPr/>
            <p:nvPr/>
          </p:nvSpPr>
          <p:spPr>
            <a:xfrm>
              <a:off x="1235075" y="1951775"/>
              <a:ext cx="646600" cy="731175"/>
            </a:xfrm>
            <a:custGeom>
              <a:avLst/>
              <a:gdLst/>
              <a:ahLst/>
              <a:cxnLst/>
              <a:rect l="l" t="t" r="r" b="b"/>
              <a:pathLst>
                <a:path w="25864" h="29247" extrusionOk="0">
                  <a:moveTo>
                    <a:pt x="21384" y="1"/>
                  </a:moveTo>
                  <a:lnTo>
                    <a:pt x="21384" y="1"/>
                  </a:lnTo>
                  <a:cubicBezTo>
                    <a:pt x="23663" y="3420"/>
                    <a:pt x="24036" y="8227"/>
                    <a:pt x="22896" y="12063"/>
                  </a:cubicBezTo>
                  <a:cubicBezTo>
                    <a:pt x="22332" y="14027"/>
                    <a:pt x="21384" y="15697"/>
                    <a:pt x="20639" y="17548"/>
                  </a:cubicBezTo>
                  <a:cubicBezTo>
                    <a:pt x="19951" y="19297"/>
                    <a:pt x="19127" y="21170"/>
                    <a:pt x="17694" y="22467"/>
                  </a:cubicBezTo>
                  <a:cubicBezTo>
                    <a:pt x="16441" y="23562"/>
                    <a:pt x="14771" y="23889"/>
                    <a:pt x="13417" y="24860"/>
                  </a:cubicBezTo>
                  <a:cubicBezTo>
                    <a:pt x="11917" y="25853"/>
                    <a:pt x="10427" y="26293"/>
                    <a:pt x="8678" y="26643"/>
                  </a:cubicBezTo>
                  <a:cubicBezTo>
                    <a:pt x="7159" y="26920"/>
                    <a:pt x="5688" y="27073"/>
                    <a:pt x="4243" y="27073"/>
                  </a:cubicBezTo>
                  <a:cubicBezTo>
                    <a:pt x="2811" y="27073"/>
                    <a:pt x="1404" y="26923"/>
                    <a:pt x="0" y="26597"/>
                  </a:cubicBezTo>
                  <a:lnTo>
                    <a:pt x="0" y="26597"/>
                  </a:lnTo>
                  <a:cubicBezTo>
                    <a:pt x="2401" y="28337"/>
                    <a:pt x="5280" y="29246"/>
                    <a:pt x="8288" y="29246"/>
                  </a:cubicBezTo>
                  <a:cubicBezTo>
                    <a:pt x="9903" y="29246"/>
                    <a:pt x="11556" y="28984"/>
                    <a:pt x="13192" y="28448"/>
                  </a:cubicBezTo>
                  <a:cubicBezTo>
                    <a:pt x="15223" y="27782"/>
                    <a:pt x="17581" y="26868"/>
                    <a:pt x="19330" y="25650"/>
                  </a:cubicBezTo>
                  <a:cubicBezTo>
                    <a:pt x="24408" y="22118"/>
                    <a:pt x="25695" y="17198"/>
                    <a:pt x="25796" y="11285"/>
                  </a:cubicBezTo>
                  <a:cubicBezTo>
                    <a:pt x="25864" y="7606"/>
                    <a:pt x="24623" y="3781"/>
                    <a:pt x="22174" y="870"/>
                  </a:cubicBezTo>
                  <a:cubicBezTo>
                    <a:pt x="21914" y="565"/>
                    <a:pt x="21655" y="272"/>
                    <a:pt x="21384" y="1"/>
                  </a:cubicBezTo>
                  <a:close/>
                </a:path>
              </a:pathLst>
            </a:custGeom>
            <a:solidFill>
              <a:srgbClr val="CB64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79" name="Google Shape;779;p2"/>
            <p:cNvSpPr/>
            <p:nvPr/>
          </p:nvSpPr>
          <p:spPr>
            <a:xfrm>
              <a:off x="1066950" y="1862650"/>
              <a:ext cx="769325" cy="765950"/>
            </a:xfrm>
            <a:custGeom>
              <a:avLst/>
              <a:gdLst/>
              <a:ahLst/>
              <a:cxnLst/>
              <a:rect l="l" t="t" r="r" b="b"/>
              <a:pathLst>
                <a:path w="30773" h="30638" extrusionOk="0">
                  <a:moveTo>
                    <a:pt x="19203" y="0"/>
                  </a:moveTo>
                  <a:cubicBezTo>
                    <a:pt x="16365" y="0"/>
                    <a:pt x="13463" y="827"/>
                    <a:pt x="10934" y="2313"/>
                  </a:cubicBezTo>
                  <a:cubicBezTo>
                    <a:pt x="9129" y="3374"/>
                    <a:pt x="7402" y="4649"/>
                    <a:pt x="6082" y="6296"/>
                  </a:cubicBezTo>
                  <a:cubicBezTo>
                    <a:pt x="5055" y="7594"/>
                    <a:pt x="4096" y="8734"/>
                    <a:pt x="3464" y="10043"/>
                  </a:cubicBezTo>
                  <a:cubicBezTo>
                    <a:pt x="1230" y="14590"/>
                    <a:pt x="0" y="20909"/>
                    <a:pt x="2641" y="25547"/>
                  </a:cubicBezTo>
                  <a:cubicBezTo>
                    <a:pt x="3656" y="27364"/>
                    <a:pt x="5044" y="28933"/>
                    <a:pt x="6725" y="30162"/>
                  </a:cubicBezTo>
                  <a:cubicBezTo>
                    <a:pt x="8129" y="30488"/>
                    <a:pt x="9536" y="30638"/>
                    <a:pt x="10968" y="30638"/>
                  </a:cubicBezTo>
                  <a:cubicBezTo>
                    <a:pt x="12413" y="30638"/>
                    <a:pt x="13884" y="30485"/>
                    <a:pt x="15403" y="30208"/>
                  </a:cubicBezTo>
                  <a:cubicBezTo>
                    <a:pt x="17152" y="29858"/>
                    <a:pt x="18642" y="29418"/>
                    <a:pt x="20154" y="28425"/>
                  </a:cubicBezTo>
                  <a:cubicBezTo>
                    <a:pt x="21508" y="27454"/>
                    <a:pt x="23178" y="27127"/>
                    <a:pt x="24419" y="26032"/>
                  </a:cubicBezTo>
                  <a:cubicBezTo>
                    <a:pt x="25852" y="24735"/>
                    <a:pt x="26676" y="22862"/>
                    <a:pt x="27364" y="21113"/>
                  </a:cubicBezTo>
                  <a:cubicBezTo>
                    <a:pt x="28109" y="19262"/>
                    <a:pt x="29057" y="17592"/>
                    <a:pt x="29621" y="15628"/>
                  </a:cubicBezTo>
                  <a:cubicBezTo>
                    <a:pt x="30772" y="11792"/>
                    <a:pt x="30400" y="6985"/>
                    <a:pt x="28109" y="3566"/>
                  </a:cubicBezTo>
                  <a:cubicBezTo>
                    <a:pt x="25677" y="1104"/>
                    <a:pt x="22483" y="0"/>
                    <a:pt x="19203" y="0"/>
                  </a:cubicBezTo>
                  <a:close/>
                </a:path>
              </a:pathLst>
            </a:custGeom>
            <a:solidFill>
              <a:srgbClr val="973C2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80" name="Google Shape;780;p2"/>
            <p:cNvSpPr/>
            <p:nvPr/>
          </p:nvSpPr>
          <p:spPr>
            <a:xfrm>
              <a:off x="1110375" y="1891075"/>
              <a:ext cx="701350" cy="708125"/>
            </a:xfrm>
            <a:custGeom>
              <a:avLst/>
              <a:gdLst/>
              <a:ahLst/>
              <a:cxnLst/>
              <a:rect l="l" t="t" r="r" b="b"/>
              <a:pathLst>
                <a:path w="28054" h="28325" extrusionOk="0">
                  <a:moveTo>
                    <a:pt x="17685" y="1"/>
                  </a:moveTo>
                  <a:cubicBezTo>
                    <a:pt x="17609" y="1"/>
                    <a:pt x="17534" y="1"/>
                    <a:pt x="17457" y="3"/>
                  </a:cubicBezTo>
                  <a:cubicBezTo>
                    <a:pt x="10484" y="104"/>
                    <a:pt x="3318" y="5656"/>
                    <a:pt x="1186" y="12291"/>
                  </a:cubicBezTo>
                  <a:cubicBezTo>
                    <a:pt x="746" y="13747"/>
                    <a:pt x="91" y="15654"/>
                    <a:pt x="1" y="17267"/>
                  </a:cubicBezTo>
                  <a:cubicBezTo>
                    <a:pt x="12" y="18621"/>
                    <a:pt x="588" y="19987"/>
                    <a:pt x="915" y="21341"/>
                  </a:cubicBezTo>
                  <a:cubicBezTo>
                    <a:pt x="1569" y="24049"/>
                    <a:pt x="2483" y="25178"/>
                    <a:pt x="4605" y="26735"/>
                  </a:cubicBezTo>
                  <a:lnTo>
                    <a:pt x="5180" y="27152"/>
                  </a:lnTo>
                  <a:cubicBezTo>
                    <a:pt x="7290" y="27987"/>
                    <a:pt x="8938" y="28224"/>
                    <a:pt x="11195" y="28315"/>
                  </a:cubicBezTo>
                  <a:cubicBezTo>
                    <a:pt x="11320" y="28321"/>
                    <a:pt x="11445" y="28324"/>
                    <a:pt x="11569" y="28324"/>
                  </a:cubicBezTo>
                  <a:cubicBezTo>
                    <a:pt x="14924" y="28324"/>
                    <a:pt x="17595" y="26018"/>
                    <a:pt x="20403" y="24343"/>
                  </a:cubicBezTo>
                  <a:cubicBezTo>
                    <a:pt x="23810" y="22323"/>
                    <a:pt x="25040" y="18520"/>
                    <a:pt x="26417" y="15011"/>
                  </a:cubicBezTo>
                  <a:cubicBezTo>
                    <a:pt x="27196" y="13307"/>
                    <a:pt x="28053" y="11591"/>
                    <a:pt x="27771" y="9752"/>
                  </a:cubicBezTo>
                  <a:cubicBezTo>
                    <a:pt x="27523" y="8105"/>
                    <a:pt x="27004" y="6514"/>
                    <a:pt x="26225" y="5035"/>
                  </a:cubicBezTo>
                  <a:cubicBezTo>
                    <a:pt x="24400" y="1661"/>
                    <a:pt x="21457" y="1"/>
                    <a:pt x="17685" y="1"/>
                  </a:cubicBezTo>
                  <a:close/>
                </a:path>
              </a:pathLst>
            </a:custGeom>
            <a:solidFill>
              <a:srgbClr val="FFFAE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81" name="Google Shape;781;p2"/>
            <p:cNvSpPr/>
            <p:nvPr/>
          </p:nvSpPr>
          <p:spPr>
            <a:xfrm>
              <a:off x="1229700" y="2001350"/>
              <a:ext cx="453650" cy="494625"/>
            </a:xfrm>
            <a:custGeom>
              <a:avLst/>
              <a:gdLst/>
              <a:ahLst/>
              <a:cxnLst/>
              <a:rect l="l" t="t" r="r" b="b"/>
              <a:pathLst>
                <a:path w="18146" h="19785" extrusionOk="0">
                  <a:moveTo>
                    <a:pt x="11535" y="1"/>
                  </a:moveTo>
                  <a:cubicBezTo>
                    <a:pt x="10802" y="1"/>
                    <a:pt x="10072" y="196"/>
                    <a:pt x="8949" y="545"/>
                  </a:cubicBezTo>
                  <a:cubicBezTo>
                    <a:pt x="8216" y="805"/>
                    <a:pt x="7234" y="726"/>
                    <a:pt x="6523" y="1053"/>
                  </a:cubicBezTo>
                  <a:cubicBezTo>
                    <a:pt x="5654" y="1426"/>
                    <a:pt x="5259" y="2396"/>
                    <a:pt x="4650" y="3186"/>
                  </a:cubicBezTo>
                  <a:cubicBezTo>
                    <a:pt x="3612" y="4461"/>
                    <a:pt x="1254" y="5589"/>
                    <a:pt x="1129" y="7372"/>
                  </a:cubicBezTo>
                  <a:cubicBezTo>
                    <a:pt x="1028" y="8275"/>
                    <a:pt x="1197" y="8952"/>
                    <a:pt x="949" y="9877"/>
                  </a:cubicBezTo>
                  <a:cubicBezTo>
                    <a:pt x="734" y="10645"/>
                    <a:pt x="215" y="11491"/>
                    <a:pt x="182" y="12292"/>
                  </a:cubicBezTo>
                  <a:cubicBezTo>
                    <a:pt x="1" y="13849"/>
                    <a:pt x="1163" y="15395"/>
                    <a:pt x="1682" y="16862"/>
                  </a:cubicBezTo>
                  <a:cubicBezTo>
                    <a:pt x="2371" y="18690"/>
                    <a:pt x="5417" y="19458"/>
                    <a:pt x="7324" y="19785"/>
                  </a:cubicBezTo>
                  <a:lnTo>
                    <a:pt x="8374" y="18893"/>
                  </a:lnTo>
                  <a:cubicBezTo>
                    <a:pt x="8385" y="18912"/>
                    <a:pt x="8397" y="18921"/>
                    <a:pt x="8410" y="18921"/>
                  </a:cubicBezTo>
                  <a:cubicBezTo>
                    <a:pt x="8550" y="18921"/>
                    <a:pt x="8826" y="17972"/>
                    <a:pt x="9186" y="17663"/>
                  </a:cubicBezTo>
                  <a:cubicBezTo>
                    <a:pt x="9717" y="17223"/>
                    <a:pt x="10766" y="17280"/>
                    <a:pt x="11308" y="16919"/>
                  </a:cubicBezTo>
                  <a:cubicBezTo>
                    <a:pt x="12086" y="16490"/>
                    <a:pt x="12515" y="15666"/>
                    <a:pt x="13181" y="15113"/>
                  </a:cubicBezTo>
                  <a:cubicBezTo>
                    <a:pt x="13914" y="14538"/>
                    <a:pt x="14467" y="14165"/>
                    <a:pt x="15065" y="13375"/>
                  </a:cubicBezTo>
                  <a:cubicBezTo>
                    <a:pt x="15889" y="12473"/>
                    <a:pt x="16284" y="12134"/>
                    <a:pt x="16476" y="10972"/>
                  </a:cubicBezTo>
                  <a:cubicBezTo>
                    <a:pt x="16600" y="10464"/>
                    <a:pt x="16442" y="10182"/>
                    <a:pt x="16713" y="9640"/>
                  </a:cubicBezTo>
                  <a:cubicBezTo>
                    <a:pt x="16961" y="9347"/>
                    <a:pt x="17525" y="9370"/>
                    <a:pt x="17751" y="8997"/>
                  </a:cubicBezTo>
                  <a:cubicBezTo>
                    <a:pt x="18078" y="8354"/>
                    <a:pt x="17875" y="7214"/>
                    <a:pt x="17932" y="6481"/>
                  </a:cubicBezTo>
                  <a:cubicBezTo>
                    <a:pt x="18135" y="5319"/>
                    <a:pt x="18146" y="5082"/>
                    <a:pt x="17649" y="4010"/>
                  </a:cubicBezTo>
                  <a:cubicBezTo>
                    <a:pt x="17311" y="3220"/>
                    <a:pt x="16961" y="2114"/>
                    <a:pt x="16318" y="1471"/>
                  </a:cubicBezTo>
                  <a:cubicBezTo>
                    <a:pt x="15618" y="839"/>
                    <a:pt x="14907" y="861"/>
                    <a:pt x="14039" y="591"/>
                  </a:cubicBezTo>
                  <a:cubicBezTo>
                    <a:pt x="12960" y="185"/>
                    <a:pt x="12246" y="1"/>
                    <a:pt x="11535" y="1"/>
                  </a:cubicBezTo>
                  <a:close/>
                </a:path>
              </a:pathLst>
            </a:custGeom>
            <a:solidFill>
              <a:srgbClr val="F2E9D3"/>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82" name="Google Shape;782;p2"/>
            <p:cNvSpPr/>
            <p:nvPr/>
          </p:nvSpPr>
          <p:spPr>
            <a:xfrm>
              <a:off x="1319150" y="2105225"/>
              <a:ext cx="378025" cy="416350"/>
            </a:xfrm>
            <a:custGeom>
              <a:avLst/>
              <a:gdLst/>
              <a:ahLst/>
              <a:cxnLst/>
              <a:rect l="l" t="t" r="r" b="b"/>
              <a:pathLst>
                <a:path w="15121" h="16654" extrusionOk="0">
                  <a:moveTo>
                    <a:pt x="13837" y="0"/>
                  </a:moveTo>
                  <a:cubicBezTo>
                    <a:pt x="12889" y="0"/>
                    <a:pt x="11830" y="1238"/>
                    <a:pt x="11408" y="1931"/>
                  </a:cubicBezTo>
                  <a:lnTo>
                    <a:pt x="11408" y="1931"/>
                  </a:lnTo>
                  <a:cubicBezTo>
                    <a:pt x="11839" y="741"/>
                    <a:pt x="10890" y="83"/>
                    <a:pt x="9782" y="83"/>
                  </a:cubicBezTo>
                  <a:cubicBezTo>
                    <a:pt x="9671" y="83"/>
                    <a:pt x="9558" y="89"/>
                    <a:pt x="9445" y="103"/>
                  </a:cubicBezTo>
                  <a:cubicBezTo>
                    <a:pt x="8113" y="182"/>
                    <a:pt x="6658" y="1412"/>
                    <a:pt x="5665" y="2213"/>
                  </a:cubicBezTo>
                  <a:cubicBezTo>
                    <a:pt x="4085" y="3556"/>
                    <a:pt x="0" y="9390"/>
                    <a:pt x="3521" y="10766"/>
                  </a:cubicBezTo>
                  <a:cubicBezTo>
                    <a:pt x="2934" y="12256"/>
                    <a:pt x="790" y="15562"/>
                    <a:pt x="3329" y="16533"/>
                  </a:cubicBezTo>
                  <a:cubicBezTo>
                    <a:pt x="3562" y="16616"/>
                    <a:pt x="3803" y="16653"/>
                    <a:pt x="4049" y="16653"/>
                  </a:cubicBezTo>
                  <a:cubicBezTo>
                    <a:pt x="5906" y="16653"/>
                    <a:pt x="8029" y="14498"/>
                    <a:pt x="9185" y="13452"/>
                  </a:cubicBezTo>
                  <a:cubicBezTo>
                    <a:pt x="12582" y="10405"/>
                    <a:pt x="15121" y="6129"/>
                    <a:pt x="15031" y="1457"/>
                  </a:cubicBezTo>
                  <a:cubicBezTo>
                    <a:pt x="15065" y="1389"/>
                    <a:pt x="15076" y="1299"/>
                    <a:pt x="15042" y="1220"/>
                  </a:cubicBezTo>
                  <a:lnTo>
                    <a:pt x="14399" y="171"/>
                  </a:lnTo>
                  <a:cubicBezTo>
                    <a:pt x="14221" y="52"/>
                    <a:pt x="14031" y="0"/>
                    <a:pt x="13837" y="0"/>
                  </a:cubicBezTo>
                  <a:close/>
                </a:path>
              </a:pathLst>
            </a:custGeom>
            <a:solidFill>
              <a:srgbClr val="F2E9D3"/>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83" name="Google Shape;783;p2"/>
            <p:cNvSpPr/>
            <p:nvPr/>
          </p:nvSpPr>
          <p:spPr>
            <a:xfrm>
              <a:off x="1703650" y="2441525"/>
              <a:ext cx="69975" cy="108350"/>
            </a:xfrm>
            <a:custGeom>
              <a:avLst/>
              <a:gdLst/>
              <a:ahLst/>
              <a:cxnLst/>
              <a:rect l="l" t="t" r="r" b="b"/>
              <a:pathLst>
                <a:path w="2799" h="4334" extrusionOk="0">
                  <a:moveTo>
                    <a:pt x="0" y="0"/>
                  </a:moveTo>
                  <a:cubicBezTo>
                    <a:pt x="0" y="0"/>
                    <a:pt x="57" y="68"/>
                    <a:pt x="170" y="169"/>
                  </a:cubicBezTo>
                  <a:lnTo>
                    <a:pt x="362" y="350"/>
                  </a:lnTo>
                  <a:cubicBezTo>
                    <a:pt x="452" y="418"/>
                    <a:pt x="531" y="497"/>
                    <a:pt x="599" y="587"/>
                  </a:cubicBezTo>
                  <a:cubicBezTo>
                    <a:pt x="678" y="677"/>
                    <a:pt x="757" y="767"/>
                    <a:pt x="858" y="869"/>
                  </a:cubicBezTo>
                  <a:cubicBezTo>
                    <a:pt x="948" y="959"/>
                    <a:pt x="1016" y="1095"/>
                    <a:pt x="1118" y="1207"/>
                  </a:cubicBezTo>
                  <a:cubicBezTo>
                    <a:pt x="1298" y="1456"/>
                    <a:pt x="1467" y="1715"/>
                    <a:pt x="1625" y="1986"/>
                  </a:cubicBezTo>
                  <a:cubicBezTo>
                    <a:pt x="1783" y="2268"/>
                    <a:pt x="1941" y="2539"/>
                    <a:pt x="2077" y="2821"/>
                  </a:cubicBezTo>
                  <a:cubicBezTo>
                    <a:pt x="2133" y="2968"/>
                    <a:pt x="2212" y="3092"/>
                    <a:pt x="2269" y="3216"/>
                  </a:cubicBezTo>
                  <a:cubicBezTo>
                    <a:pt x="2325" y="3351"/>
                    <a:pt x="2381" y="3464"/>
                    <a:pt x="2438" y="3577"/>
                  </a:cubicBezTo>
                  <a:cubicBezTo>
                    <a:pt x="2551" y="3803"/>
                    <a:pt x="2630" y="3995"/>
                    <a:pt x="2697" y="4130"/>
                  </a:cubicBezTo>
                  <a:cubicBezTo>
                    <a:pt x="2765" y="4254"/>
                    <a:pt x="2799" y="4333"/>
                    <a:pt x="2799" y="4333"/>
                  </a:cubicBezTo>
                  <a:cubicBezTo>
                    <a:pt x="2799" y="4333"/>
                    <a:pt x="2799" y="4243"/>
                    <a:pt x="2788" y="4096"/>
                  </a:cubicBezTo>
                  <a:cubicBezTo>
                    <a:pt x="2765" y="3893"/>
                    <a:pt x="2743" y="3690"/>
                    <a:pt x="2697" y="3498"/>
                  </a:cubicBezTo>
                  <a:cubicBezTo>
                    <a:pt x="2641" y="3205"/>
                    <a:pt x="2562" y="2923"/>
                    <a:pt x="2460" y="2652"/>
                  </a:cubicBezTo>
                  <a:cubicBezTo>
                    <a:pt x="2415" y="2505"/>
                    <a:pt x="2348" y="2347"/>
                    <a:pt x="2280" y="2200"/>
                  </a:cubicBezTo>
                  <a:lnTo>
                    <a:pt x="2043" y="1749"/>
                  </a:lnTo>
                  <a:lnTo>
                    <a:pt x="1761" y="1320"/>
                  </a:lnTo>
                  <a:cubicBezTo>
                    <a:pt x="1671" y="1185"/>
                    <a:pt x="1558" y="1061"/>
                    <a:pt x="1445" y="937"/>
                  </a:cubicBezTo>
                  <a:cubicBezTo>
                    <a:pt x="1343" y="824"/>
                    <a:pt x="1230" y="711"/>
                    <a:pt x="1106" y="609"/>
                  </a:cubicBezTo>
                  <a:cubicBezTo>
                    <a:pt x="993" y="519"/>
                    <a:pt x="869" y="440"/>
                    <a:pt x="768" y="361"/>
                  </a:cubicBezTo>
                  <a:cubicBezTo>
                    <a:pt x="678" y="293"/>
                    <a:pt x="576" y="226"/>
                    <a:pt x="463" y="192"/>
                  </a:cubicBezTo>
                  <a:lnTo>
                    <a:pt x="226" y="79"/>
                  </a:lnTo>
                  <a:cubicBezTo>
                    <a:pt x="91" y="34"/>
                    <a:pt x="0" y="0"/>
                    <a:pt x="0"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84" name="Google Shape;784;p2"/>
            <p:cNvSpPr/>
            <p:nvPr/>
          </p:nvSpPr>
          <p:spPr>
            <a:xfrm>
              <a:off x="1773050" y="2474225"/>
              <a:ext cx="18075" cy="34175"/>
            </a:xfrm>
            <a:custGeom>
              <a:avLst/>
              <a:gdLst/>
              <a:ahLst/>
              <a:cxnLst/>
              <a:rect l="l" t="t" r="r" b="b"/>
              <a:pathLst>
                <a:path w="723" h="1367" extrusionOk="0">
                  <a:moveTo>
                    <a:pt x="12" y="1"/>
                  </a:moveTo>
                  <a:cubicBezTo>
                    <a:pt x="0" y="91"/>
                    <a:pt x="0" y="193"/>
                    <a:pt x="12" y="283"/>
                  </a:cubicBezTo>
                  <a:cubicBezTo>
                    <a:pt x="46" y="452"/>
                    <a:pt x="91" y="622"/>
                    <a:pt x="170" y="768"/>
                  </a:cubicBezTo>
                  <a:cubicBezTo>
                    <a:pt x="203" y="847"/>
                    <a:pt x="249" y="926"/>
                    <a:pt x="305" y="994"/>
                  </a:cubicBezTo>
                  <a:cubicBezTo>
                    <a:pt x="361" y="1062"/>
                    <a:pt x="407" y="1129"/>
                    <a:pt x="452" y="1186"/>
                  </a:cubicBezTo>
                  <a:cubicBezTo>
                    <a:pt x="519" y="1254"/>
                    <a:pt x="587" y="1310"/>
                    <a:pt x="655" y="1366"/>
                  </a:cubicBezTo>
                  <a:cubicBezTo>
                    <a:pt x="689" y="1276"/>
                    <a:pt x="711" y="1186"/>
                    <a:pt x="723" y="1096"/>
                  </a:cubicBezTo>
                  <a:cubicBezTo>
                    <a:pt x="723" y="904"/>
                    <a:pt x="689" y="723"/>
                    <a:pt x="598" y="554"/>
                  </a:cubicBezTo>
                  <a:cubicBezTo>
                    <a:pt x="519" y="385"/>
                    <a:pt x="395" y="249"/>
                    <a:pt x="249" y="136"/>
                  </a:cubicBezTo>
                  <a:cubicBezTo>
                    <a:pt x="181" y="80"/>
                    <a:pt x="102" y="35"/>
                    <a:pt x="12"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85" name="Google Shape;785;p2"/>
            <p:cNvSpPr/>
            <p:nvPr/>
          </p:nvSpPr>
          <p:spPr>
            <a:xfrm>
              <a:off x="1757525" y="2392700"/>
              <a:ext cx="38950" cy="70275"/>
            </a:xfrm>
            <a:custGeom>
              <a:avLst/>
              <a:gdLst/>
              <a:ahLst/>
              <a:cxnLst/>
              <a:rect l="l" t="t" r="r" b="b"/>
              <a:pathLst>
                <a:path w="1558" h="2811" extrusionOk="0">
                  <a:moveTo>
                    <a:pt x="1" y="1"/>
                  </a:moveTo>
                  <a:cubicBezTo>
                    <a:pt x="46" y="170"/>
                    <a:pt x="102" y="328"/>
                    <a:pt x="181" y="486"/>
                  </a:cubicBezTo>
                  <a:cubicBezTo>
                    <a:pt x="215" y="565"/>
                    <a:pt x="238" y="633"/>
                    <a:pt x="294" y="712"/>
                  </a:cubicBezTo>
                  <a:cubicBezTo>
                    <a:pt x="339" y="791"/>
                    <a:pt x="362" y="870"/>
                    <a:pt x="407" y="960"/>
                  </a:cubicBezTo>
                  <a:cubicBezTo>
                    <a:pt x="475" y="1118"/>
                    <a:pt x="576" y="1287"/>
                    <a:pt x="667" y="1457"/>
                  </a:cubicBezTo>
                  <a:cubicBezTo>
                    <a:pt x="836" y="1784"/>
                    <a:pt x="1028" y="2100"/>
                    <a:pt x="1231" y="2404"/>
                  </a:cubicBezTo>
                  <a:cubicBezTo>
                    <a:pt x="1332" y="2540"/>
                    <a:pt x="1434" y="2675"/>
                    <a:pt x="1558" y="2811"/>
                  </a:cubicBezTo>
                  <a:cubicBezTo>
                    <a:pt x="1547" y="2630"/>
                    <a:pt x="1524" y="2461"/>
                    <a:pt x="1490" y="2292"/>
                  </a:cubicBezTo>
                  <a:cubicBezTo>
                    <a:pt x="1400" y="1919"/>
                    <a:pt x="1265" y="1569"/>
                    <a:pt x="1095" y="1231"/>
                  </a:cubicBezTo>
                  <a:cubicBezTo>
                    <a:pt x="982" y="1050"/>
                    <a:pt x="870" y="881"/>
                    <a:pt x="757" y="723"/>
                  </a:cubicBezTo>
                  <a:cubicBezTo>
                    <a:pt x="655" y="576"/>
                    <a:pt x="542" y="441"/>
                    <a:pt x="407" y="328"/>
                  </a:cubicBezTo>
                  <a:cubicBezTo>
                    <a:pt x="283" y="204"/>
                    <a:pt x="147" y="102"/>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86" name="Google Shape;786;p2"/>
            <p:cNvSpPr/>
            <p:nvPr/>
          </p:nvSpPr>
          <p:spPr>
            <a:xfrm>
              <a:off x="1786875" y="2365900"/>
              <a:ext cx="30475" cy="58150"/>
            </a:xfrm>
            <a:custGeom>
              <a:avLst/>
              <a:gdLst/>
              <a:ahLst/>
              <a:cxnLst/>
              <a:rect l="l" t="t" r="r" b="b"/>
              <a:pathLst>
                <a:path w="1219" h="2326" extrusionOk="0">
                  <a:moveTo>
                    <a:pt x="0" y="1"/>
                  </a:moveTo>
                  <a:lnTo>
                    <a:pt x="0" y="1"/>
                  </a:lnTo>
                  <a:cubicBezTo>
                    <a:pt x="34" y="136"/>
                    <a:pt x="79" y="272"/>
                    <a:pt x="136" y="407"/>
                  </a:cubicBezTo>
                  <a:cubicBezTo>
                    <a:pt x="158" y="464"/>
                    <a:pt x="192" y="531"/>
                    <a:pt x="215" y="588"/>
                  </a:cubicBezTo>
                  <a:cubicBezTo>
                    <a:pt x="260" y="644"/>
                    <a:pt x="271" y="723"/>
                    <a:pt x="305" y="791"/>
                  </a:cubicBezTo>
                  <a:cubicBezTo>
                    <a:pt x="373" y="926"/>
                    <a:pt x="440" y="1062"/>
                    <a:pt x="519" y="1197"/>
                  </a:cubicBezTo>
                  <a:cubicBezTo>
                    <a:pt x="576" y="1344"/>
                    <a:pt x="655" y="1479"/>
                    <a:pt x="734" y="1615"/>
                  </a:cubicBezTo>
                  <a:cubicBezTo>
                    <a:pt x="813" y="1739"/>
                    <a:pt x="880" y="1863"/>
                    <a:pt x="937" y="1976"/>
                  </a:cubicBezTo>
                  <a:cubicBezTo>
                    <a:pt x="1016" y="2100"/>
                    <a:pt x="1095" y="2213"/>
                    <a:pt x="1196" y="2325"/>
                  </a:cubicBezTo>
                  <a:cubicBezTo>
                    <a:pt x="1219" y="2179"/>
                    <a:pt x="1219" y="2032"/>
                    <a:pt x="1208" y="1885"/>
                  </a:cubicBezTo>
                  <a:cubicBezTo>
                    <a:pt x="1208" y="1615"/>
                    <a:pt x="1072" y="1299"/>
                    <a:pt x="937" y="983"/>
                  </a:cubicBezTo>
                  <a:cubicBezTo>
                    <a:pt x="847" y="836"/>
                    <a:pt x="756" y="689"/>
                    <a:pt x="655" y="554"/>
                  </a:cubicBezTo>
                  <a:cubicBezTo>
                    <a:pt x="576" y="441"/>
                    <a:pt x="474" y="328"/>
                    <a:pt x="350" y="238"/>
                  </a:cubicBezTo>
                  <a:cubicBezTo>
                    <a:pt x="249" y="148"/>
                    <a:pt x="124" y="69"/>
                    <a:pt x="0"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87" name="Google Shape;787;p2"/>
            <p:cNvSpPr/>
            <p:nvPr/>
          </p:nvSpPr>
          <p:spPr>
            <a:xfrm>
              <a:off x="1795325" y="2294250"/>
              <a:ext cx="43750" cy="122475"/>
            </a:xfrm>
            <a:custGeom>
              <a:avLst/>
              <a:gdLst/>
              <a:ahLst/>
              <a:cxnLst/>
              <a:rect l="l" t="t" r="r" b="b"/>
              <a:pathLst>
                <a:path w="1750" h="4899" extrusionOk="0">
                  <a:moveTo>
                    <a:pt x="1" y="1"/>
                  </a:moveTo>
                  <a:cubicBezTo>
                    <a:pt x="57" y="260"/>
                    <a:pt x="136" y="531"/>
                    <a:pt x="227" y="791"/>
                  </a:cubicBezTo>
                  <a:cubicBezTo>
                    <a:pt x="272" y="903"/>
                    <a:pt x="317" y="1028"/>
                    <a:pt x="373" y="1163"/>
                  </a:cubicBezTo>
                  <a:cubicBezTo>
                    <a:pt x="430" y="1298"/>
                    <a:pt x="452" y="1434"/>
                    <a:pt x="509" y="1580"/>
                  </a:cubicBezTo>
                  <a:cubicBezTo>
                    <a:pt x="588" y="1863"/>
                    <a:pt x="712" y="2156"/>
                    <a:pt x="813" y="2461"/>
                  </a:cubicBezTo>
                  <a:cubicBezTo>
                    <a:pt x="915" y="2777"/>
                    <a:pt x="1005" y="3081"/>
                    <a:pt x="1118" y="3363"/>
                  </a:cubicBezTo>
                  <a:cubicBezTo>
                    <a:pt x="1220" y="3657"/>
                    <a:pt x="1321" y="3916"/>
                    <a:pt x="1411" y="4142"/>
                  </a:cubicBezTo>
                  <a:cubicBezTo>
                    <a:pt x="1502" y="4402"/>
                    <a:pt x="1614" y="4650"/>
                    <a:pt x="1750" y="4898"/>
                  </a:cubicBezTo>
                  <a:cubicBezTo>
                    <a:pt x="1739" y="4627"/>
                    <a:pt x="1716" y="4345"/>
                    <a:pt x="1671" y="4074"/>
                  </a:cubicBezTo>
                  <a:cubicBezTo>
                    <a:pt x="1637" y="3792"/>
                    <a:pt x="1592" y="3521"/>
                    <a:pt x="1524" y="3251"/>
                  </a:cubicBezTo>
                  <a:cubicBezTo>
                    <a:pt x="1456" y="2946"/>
                    <a:pt x="1355" y="2630"/>
                    <a:pt x="1265" y="2314"/>
                  </a:cubicBezTo>
                  <a:cubicBezTo>
                    <a:pt x="1141" y="1998"/>
                    <a:pt x="1016" y="1682"/>
                    <a:pt x="892" y="1400"/>
                  </a:cubicBezTo>
                  <a:cubicBezTo>
                    <a:pt x="836" y="1265"/>
                    <a:pt x="768" y="1129"/>
                    <a:pt x="689" y="1005"/>
                  </a:cubicBezTo>
                  <a:cubicBezTo>
                    <a:pt x="621" y="881"/>
                    <a:pt x="554" y="768"/>
                    <a:pt x="486" y="666"/>
                  </a:cubicBezTo>
                  <a:cubicBezTo>
                    <a:pt x="339" y="429"/>
                    <a:pt x="170" y="215"/>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88" name="Google Shape;788;p2"/>
            <p:cNvSpPr/>
            <p:nvPr/>
          </p:nvSpPr>
          <p:spPr>
            <a:xfrm>
              <a:off x="1830875" y="2293400"/>
              <a:ext cx="30225" cy="131500"/>
            </a:xfrm>
            <a:custGeom>
              <a:avLst/>
              <a:gdLst/>
              <a:ahLst/>
              <a:cxnLst/>
              <a:rect l="l" t="t" r="r" b="b"/>
              <a:pathLst>
                <a:path w="1209" h="5260" extrusionOk="0">
                  <a:moveTo>
                    <a:pt x="1" y="1"/>
                  </a:moveTo>
                  <a:cubicBezTo>
                    <a:pt x="1" y="1"/>
                    <a:pt x="23" y="91"/>
                    <a:pt x="57" y="238"/>
                  </a:cubicBezTo>
                  <a:cubicBezTo>
                    <a:pt x="91" y="385"/>
                    <a:pt x="181" y="576"/>
                    <a:pt x="226" y="825"/>
                  </a:cubicBezTo>
                  <a:cubicBezTo>
                    <a:pt x="260" y="949"/>
                    <a:pt x="294" y="1084"/>
                    <a:pt x="339" y="1208"/>
                  </a:cubicBezTo>
                  <a:cubicBezTo>
                    <a:pt x="373" y="1344"/>
                    <a:pt x="396" y="1513"/>
                    <a:pt x="441" y="1648"/>
                  </a:cubicBezTo>
                  <a:cubicBezTo>
                    <a:pt x="520" y="1953"/>
                    <a:pt x="565" y="2280"/>
                    <a:pt x="633" y="2596"/>
                  </a:cubicBezTo>
                  <a:cubicBezTo>
                    <a:pt x="678" y="2923"/>
                    <a:pt x="745" y="3251"/>
                    <a:pt x="779" y="3567"/>
                  </a:cubicBezTo>
                  <a:cubicBezTo>
                    <a:pt x="791" y="3713"/>
                    <a:pt x="824" y="3860"/>
                    <a:pt x="836" y="4007"/>
                  </a:cubicBezTo>
                  <a:cubicBezTo>
                    <a:pt x="847" y="4153"/>
                    <a:pt x="858" y="4289"/>
                    <a:pt x="870" y="4413"/>
                  </a:cubicBezTo>
                  <a:cubicBezTo>
                    <a:pt x="903" y="4661"/>
                    <a:pt x="903" y="4876"/>
                    <a:pt x="926" y="5022"/>
                  </a:cubicBezTo>
                  <a:cubicBezTo>
                    <a:pt x="937" y="5169"/>
                    <a:pt x="949" y="5259"/>
                    <a:pt x="949" y="5259"/>
                  </a:cubicBezTo>
                  <a:cubicBezTo>
                    <a:pt x="949" y="5259"/>
                    <a:pt x="982" y="5169"/>
                    <a:pt x="1016" y="5034"/>
                  </a:cubicBezTo>
                  <a:cubicBezTo>
                    <a:pt x="1084" y="4830"/>
                    <a:pt x="1118" y="4627"/>
                    <a:pt x="1152" y="4413"/>
                  </a:cubicBezTo>
                  <a:cubicBezTo>
                    <a:pt x="1197" y="4120"/>
                    <a:pt x="1208" y="3826"/>
                    <a:pt x="1197" y="3533"/>
                  </a:cubicBezTo>
                  <a:cubicBezTo>
                    <a:pt x="1208" y="3364"/>
                    <a:pt x="1197" y="3194"/>
                    <a:pt x="1174" y="3036"/>
                  </a:cubicBezTo>
                  <a:cubicBezTo>
                    <a:pt x="1152" y="2856"/>
                    <a:pt x="1152" y="2686"/>
                    <a:pt x="1106" y="2517"/>
                  </a:cubicBezTo>
                  <a:cubicBezTo>
                    <a:pt x="1073" y="2348"/>
                    <a:pt x="1028" y="2179"/>
                    <a:pt x="994" y="2009"/>
                  </a:cubicBezTo>
                  <a:cubicBezTo>
                    <a:pt x="960" y="1851"/>
                    <a:pt x="903" y="1682"/>
                    <a:pt x="847" y="1535"/>
                  </a:cubicBezTo>
                  <a:cubicBezTo>
                    <a:pt x="745" y="1242"/>
                    <a:pt x="633" y="971"/>
                    <a:pt x="486" y="712"/>
                  </a:cubicBezTo>
                  <a:cubicBezTo>
                    <a:pt x="384" y="531"/>
                    <a:pt x="271" y="351"/>
                    <a:pt x="147" y="193"/>
                  </a:cubicBezTo>
                  <a:cubicBezTo>
                    <a:pt x="57" y="69"/>
                    <a:pt x="1" y="1"/>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89" name="Google Shape;789;p2"/>
            <p:cNvSpPr/>
            <p:nvPr/>
          </p:nvSpPr>
          <p:spPr>
            <a:xfrm>
              <a:off x="1831450" y="2221750"/>
              <a:ext cx="26525" cy="83250"/>
            </a:xfrm>
            <a:custGeom>
              <a:avLst/>
              <a:gdLst/>
              <a:ahLst/>
              <a:cxnLst/>
              <a:rect l="l" t="t" r="r" b="b"/>
              <a:pathLst>
                <a:path w="1061" h="3330" extrusionOk="0">
                  <a:moveTo>
                    <a:pt x="0" y="1"/>
                  </a:moveTo>
                  <a:cubicBezTo>
                    <a:pt x="11" y="192"/>
                    <a:pt x="45" y="373"/>
                    <a:pt x="79" y="554"/>
                  </a:cubicBezTo>
                  <a:cubicBezTo>
                    <a:pt x="102" y="644"/>
                    <a:pt x="113" y="734"/>
                    <a:pt x="147" y="813"/>
                  </a:cubicBezTo>
                  <a:cubicBezTo>
                    <a:pt x="181" y="903"/>
                    <a:pt x="181" y="1005"/>
                    <a:pt x="215" y="1095"/>
                  </a:cubicBezTo>
                  <a:cubicBezTo>
                    <a:pt x="248" y="1298"/>
                    <a:pt x="316" y="1501"/>
                    <a:pt x="373" y="1705"/>
                  </a:cubicBezTo>
                  <a:cubicBezTo>
                    <a:pt x="485" y="2088"/>
                    <a:pt x="621" y="2461"/>
                    <a:pt x="779" y="2833"/>
                  </a:cubicBezTo>
                  <a:cubicBezTo>
                    <a:pt x="858" y="3002"/>
                    <a:pt x="948" y="3172"/>
                    <a:pt x="1050" y="3329"/>
                  </a:cubicBezTo>
                  <a:cubicBezTo>
                    <a:pt x="1061" y="3138"/>
                    <a:pt x="1061" y="2946"/>
                    <a:pt x="1050" y="2765"/>
                  </a:cubicBezTo>
                  <a:cubicBezTo>
                    <a:pt x="1016" y="2359"/>
                    <a:pt x="948" y="1953"/>
                    <a:pt x="835" y="1569"/>
                  </a:cubicBezTo>
                  <a:cubicBezTo>
                    <a:pt x="756" y="1355"/>
                    <a:pt x="689" y="1140"/>
                    <a:pt x="598" y="949"/>
                  </a:cubicBezTo>
                  <a:cubicBezTo>
                    <a:pt x="531" y="779"/>
                    <a:pt x="440" y="610"/>
                    <a:pt x="339" y="452"/>
                  </a:cubicBezTo>
                  <a:cubicBezTo>
                    <a:pt x="237" y="294"/>
                    <a:pt x="124" y="136"/>
                    <a:pt x="0"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90" name="Google Shape;790;p2"/>
            <p:cNvSpPr/>
            <p:nvPr/>
          </p:nvSpPr>
          <p:spPr>
            <a:xfrm>
              <a:off x="1834275" y="2167600"/>
              <a:ext cx="46275" cy="152075"/>
            </a:xfrm>
            <a:custGeom>
              <a:avLst/>
              <a:gdLst/>
              <a:ahLst/>
              <a:cxnLst/>
              <a:rect l="l" t="t" r="r" b="b"/>
              <a:pathLst>
                <a:path w="1851" h="6083" extrusionOk="0">
                  <a:moveTo>
                    <a:pt x="0" y="0"/>
                  </a:moveTo>
                  <a:lnTo>
                    <a:pt x="102" y="260"/>
                  </a:lnTo>
                  <a:cubicBezTo>
                    <a:pt x="169" y="429"/>
                    <a:pt x="305" y="643"/>
                    <a:pt x="395" y="925"/>
                  </a:cubicBezTo>
                  <a:cubicBezTo>
                    <a:pt x="440" y="1072"/>
                    <a:pt x="508" y="1219"/>
                    <a:pt x="564" y="1365"/>
                  </a:cubicBezTo>
                  <a:cubicBezTo>
                    <a:pt x="632" y="1523"/>
                    <a:pt x="677" y="1704"/>
                    <a:pt x="734" y="1873"/>
                  </a:cubicBezTo>
                  <a:cubicBezTo>
                    <a:pt x="869" y="2223"/>
                    <a:pt x="959" y="2607"/>
                    <a:pt x="1072" y="2979"/>
                  </a:cubicBezTo>
                  <a:cubicBezTo>
                    <a:pt x="1174" y="3363"/>
                    <a:pt x="1264" y="3746"/>
                    <a:pt x="1354" y="4108"/>
                  </a:cubicBezTo>
                  <a:cubicBezTo>
                    <a:pt x="1444" y="4469"/>
                    <a:pt x="1501" y="4830"/>
                    <a:pt x="1569" y="5112"/>
                  </a:cubicBezTo>
                  <a:cubicBezTo>
                    <a:pt x="1648" y="5394"/>
                    <a:pt x="1681" y="5642"/>
                    <a:pt x="1727" y="5811"/>
                  </a:cubicBezTo>
                  <a:cubicBezTo>
                    <a:pt x="1760" y="5981"/>
                    <a:pt x="1794" y="6082"/>
                    <a:pt x="1794" y="6082"/>
                  </a:cubicBezTo>
                  <a:cubicBezTo>
                    <a:pt x="1794" y="6082"/>
                    <a:pt x="1806" y="5981"/>
                    <a:pt x="1817" y="5800"/>
                  </a:cubicBezTo>
                  <a:cubicBezTo>
                    <a:pt x="1839" y="5552"/>
                    <a:pt x="1851" y="5315"/>
                    <a:pt x="1851" y="5067"/>
                  </a:cubicBezTo>
                  <a:cubicBezTo>
                    <a:pt x="1851" y="4717"/>
                    <a:pt x="1817" y="4367"/>
                    <a:pt x="1772" y="4029"/>
                  </a:cubicBezTo>
                  <a:cubicBezTo>
                    <a:pt x="1749" y="3825"/>
                    <a:pt x="1715" y="3634"/>
                    <a:pt x="1670" y="3442"/>
                  </a:cubicBezTo>
                  <a:cubicBezTo>
                    <a:pt x="1636" y="3250"/>
                    <a:pt x="1591" y="3047"/>
                    <a:pt x="1546" y="2844"/>
                  </a:cubicBezTo>
                  <a:lnTo>
                    <a:pt x="1354" y="2268"/>
                  </a:lnTo>
                  <a:cubicBezTo>
                    <a:pt x="1298" y="2076"/>
                    <a:pt x="1219" y="1896"/>
                    <a:pt x="1140" y="1715"/>
                  </a:cubicBezTo>
                  <a:cubicBezTo>
                    <a:pt x="1004" y="1388"/>
                    <a:pt x="835" y="1072"/>
                    <a:pt x="632" y="779"/>
                  </a:cubicBezTo>
                  <a:cubicBezTo>
                    <a:pt x="508" y="576"/>
                    <a:pt x="350" y="384"/>
                    <a:pt x="192" y="203"/>
                  </a:cubicBezTo>
                  <a:lnTo>
                    <a:pt x="0" y="0"/>
                  </a:ln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91" name="Google Shape;791;p2"/>
            <p:cNvSpPr/>
            <p:nvPr/>
          </p:nvSpPr>
          <p:spPr>
            <a:xfrm>
              <a:off x="1802950" y="2071675"/>
              <a:ext cx="60675" cy="102425"/>
            </a:xfrm>
            <a:custGeom>
              <a:avLst/>
              <a:gdLst/>
              <a:ahLst/>
              <a:cxnLst/>
              <a:rect l="l" t="t" r="r" b="b"/>
              <a:pathLst>
                <a:path w="2427" h="4097" extrusionOk="0">
                  <a:moveTo>
                    <a:pt x="1" y="0"/>
                  </a:moveTo>
                  <a:lnTo>
                    <a:pt x="1" y="0"/>
                  </a:lnTo>
                  <a:cubicBezTo>
                    <a:pt x="113" y="226"/>
                    <a:pt x="226" y="452"/>
                    <a:pt x="362" y="666"/>
                  </a:cubicBezTo>
                  <a:cubicBezTo>
                    <a:pt x="587" y="1061"/>
                    <a:pt x="903" y="1558"/>
                    <a:pt x="1219" y="2054"/>
                  </a:cubicBezTo>
                  <a:cubicBezTo>
                    <a:pt x="1377" y="2314"/>
                    <a:pt x="1524" y="2551"/>
                    <a:pt x="1671" y="2799"/>
                  </a:cubicBezTo>
                  <a:cubicBezTo>
                    <a:pt x="1727" y="2912"/>
                    <a:pt x="1817" y="3025"/>
                    <a:pt x="1874" y="3137"/>
                  </a:cubicBezTo>
                  <a:cubicBezTo>
                    <a:pt x="1930" y="3250"/>
                    <a:pt x="1998" y="3352"/>
                    <a:pt x="2054" y="3442"/>
                  </a:cubicBezTo>
                  <a:cubicBezTo>
                    <a:pt x="2167" y="3634"/>
                    <a:pt x="2246" y="3803"/>
                    <a:pt x="2314" y="3916"/>
                  </a:cubicBezTo>
                  <a:cubicBezTo>
                    <a:pt x="2381" y="4029"/>
                    <a:pt x="2427" y="4097"/>
                    <a:pt x="2427" y="4097"/>
                  </a:cubicBezTo>
                  <a:cubicBezTo>
                    <a:pt x="2427" y="4097"/>
                    <a:pt x="2427" y="4029"/>
                    <a:pt x="2404" y="3894"/>
                  </a:cubicBezTo>
                  <a:cubicBezTo>
                    <a:pt x="2393" y="3702"/>
                    <a:pt x="2359" y="3521"/>
                    <a:pt x="2302" y="3341"/>
                  </a:cubicBezTo>
                  <a:cubicBezTo>
                    <a:pt x="2246" y="3092"/>
                    <a:pt x="2156" y="2844"/>
                    <a:pt x="2043" y="2596"/>
                  </a:cubicBezTo>
                  <a:cubicBezTo>
                    <a:pt x="1987" y="2460"/>
                    <a:pt x="1930" y="2325"/>
                    <a:pt x="1851" y="2201"/>
                  </a:cubicBezTo>
                  <a:cubicBezTo>
                    <a:pt x="1783" y="2065"/>
                    <a:pt x="1716" y="1930"/>
                    <a:pt x="1625" y="1806"/>
                  </a:cubicBezTo>
                  <a:cubicBezTo>
                    <a:pt x="1546" y="1682"/>
                    <a:pt x="1456" y="1558"/>
                    <a:pt x="1366" y="1422"/>
                  </a:cubicBezTo>
                  <a:cubicBezTo>
                    <a:pt x="1287" y="1298"/>
                    <a:pt x="1185" y="1185"/>
                    <a:pt x="1106" y="1072"/>
                  </a:cubicBezTo>
                  <a:cubicBezTo>
                    <a:pt x="937" y="869"/>
                    <a:pt x="768" y="678"/>
                    <a:pt x="576" y="497"/>
                  </a:cubicBezTo>
                  <a:cubicBezTo>
                    <a:pt x="395" y="316"/>
                    <a:pt x="204" y="147"/>
                    <a:pt x="1"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92" name="Google Shape;792;p2"/>
            <p:cNvSpPr/>
            <p:nvPr/>
          </p:nvSpPr>
          <p:spPr>
            <a:xfrm>
              <a:off x="1830025" y="2060950"/>
              <a:ext cx="19500" cy="29375"/>
            </a:xfrm>
            <a:custGeom>
              <a:avLst/>
              <a:gdLst/>
              <a:ahLst/>
              <a:cxnLst/>
              <a:rect l="l" t="t" r="r" b="b"/>
              <a:pathLst>
                <a:path w="780" h="1175" extrusionOk="0">
                  <a:moveTo>
                    <a:pt x="12" y="1"/>
                  </a:moveTo>
                  <a:cubicBezTo>
                    <a:pt x="1" y="91"/>
                    <a:pt x="1" y="170"/>
                    <a:pt x="12" y="260"/>
                  </a:cubicBezTo>
                  <a:cubicBezTo>
                    <a:pt x="35" y="418"/>
                    <a:pt x="102" y="576"/>
                    <a:pt x="193" y="723"/>
                  </a:cubicBezTo>
                  <a:cubicBezTo>
                    <a:pt x="283" y="858"/>
                    <a:pt x="396" y="971"/>
                    <a:pt x="531" y="1061"/>
                  </a:cubicBezTo>
                  <a:cubicBezTo>
                    <a:pt x="610" y="1107"/>
                    <a:pt x="689" y="1140"/>
                    <a:pt x="768" y="1174"/>
                  </a:cubicBezTo>
                  <a:cubicBezTo>
                    <a:pt x="779" y="1084"/>
                    <a:pt x="779" y="994"/>
                    <a:pt x="768" y="915"/>
                  </a:cubicBezTo>
                  <a:cubicBezTo>
                    <a:pt x="712" y="576"/>
                    <a:pt x="531" y="283"/>
                    <a:pt x="249" y="114"/>
                  </a:cubicBezTo>
                  <a:cubicBezTo>
                    <a:pt x="170" y="57"/>
                    <a:pt x="91" y="23"/>
                    <a:pt x="12"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93" name="Google Shape;793;p2"/>
            <p:cNvSpPr/>
            <p:nvPr/>
          </p:nvSpPr>
          <p:spPr>
            <a:xfrm>
              <a:off x="1687575" y="2481300"/>
              <a:ext cx="45150" cy="56425"/>
            </a:xfrm>
            <a:custGeom>
              <a:avLst/>
              <a:gdLst/>
              <a:ahLst/>
              <a:cxnLst/>
              <a:rect l="l" t="t" r="r" b="b"/>
              <a:pathLst>
                <a:path w="1806" h="2257" extrusionOk="0">
                  <a:moveTo>
                    <a:pt x="0" y="0"/>
                  </a:moveTo>
                  <a:cubicBezTo>
                    <a:pt x="34" y="147"/>
                    <a:pt x="79" y="305"/>
                    <a:pt x="147" y="440"/>
                  </a:cubicBezTo>
                  <a:cubicBezTo>
                    <a:pt x="282" y="745"/>
                    <a:pt x="452" y="1038"/>
                    <a:pt x="655" y="1309"/>
                  </a:cubicBezTo>
                  <a:cubicBezTo>
                    <a:pt x="880" y="1569"/>
                    <a:pt x="1129" y="1806"/>
                    <a:pt x="1400" y="2009"/>
                  </a:cubicBezTo>
                  <a:cubicBezTo>
                    <a:pt x="1535" y="2110"/>
                    <a:pt x="1670" y="2189"/>
                    <a:pt x="1806" y="2257"/>
                  </a:cubicBezTo>
                  <a:cubicBezTo>
                    <a:pt x="1761" y="2110"/>
                    <a:pt x="1693" y="1964"/>
                    <a:pt x="1614" y="1828"/>
                  </a:cubicBezTo>
                  <a:cubicBezTo>
                    <a:pt x="1456" y="1546"/>
                    <a:pt x="1264" y="1275"/>
                    <a:pt x="1050" y="1027"/>
                  </a:cubicBezTo>
                  <a:cubicBezTo>
                    <a:pt x="847" y="756"/>
                    <a:pt x="621" y="508"/>
                    <a:pt x="373" y="282"/>
                  </a:cubicBezTo>
                  <a:cubicBezTo>
                    <a:pt x="260" y="181"/>
                    <a:pt x="124" y="79"/>
                    <a:pt x="0"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94" name="Google Shape;794;p2"/>
            <p:cNvSpPr/>
            <p:nvPr/>
          </p:nvSpPr>
          <p:spPr>
            <a:xfrm>
              <a:off x="1665275" y="2520500"/>
              <a:ext cx="41775" cy="41500"/>
            </a:xfrm>
            <a:custGeom>
              <a:avLst/>
              <a:gdLst/>
              <a:ahLst/>
              <a:cxnLst/>
              <a:rect l="l" t="t" r="r" b="b"/>
              <a:pathLst>
                <a:path w="1671" h="1660" extrusionOk="0">
                  <a:moveTo>
                    <a:pt x="1" y="1"/>
                  </a:moveTo>
                  <a:cubicBezTo>
                    <a:pt x="35" y="125"/>
                    <a:pt x="91" y="238"/>
                    <a:pt x="159" y="350"/>
                  </a:cubicBezTo>
                  <a:cubicBezTo>
                    <a:pt x="441" y="824"/>
                    <a:pt x="836" y="1219"/>
                    <a:pt x="1310" y="1490"/>
                  </a:cubicBezTo>
                  <a:cubicBezTo>
                    <a:pt x="1423" y="1558"/>
                    <a:pt x="1547" y="1614"/>
                    <a:pt x="1671" y="1659"/>
                  </a:cubicBezTo>
                  <a:cubicBezTo>
                    <a:pt x="1637" y="1535"/>
                    <a:pt x="1581" y="1422"/>
                    <a:pt x="1513" y="1310"/>
                  </a:cubicBezTo>
                  <a:cubicBezTo>
                    <a:pt x="1366" y="1073"/>
                    <a:pt x="1197" y="858"/>
                    <a:pt x="1005" y="666"/>
                  </a:cubicBezTo>
                  <a:cubicBezTo>
                    <a:pt x="813" y="463"/>
                    <a:pt x="599" y="305"/>
                    <a:pt x="362" y="159"/>
                  </a:cubicBezTo>
                  <a:cubicBezTo>
                    <a:pt x="249" y="91"/>
                    <a:pt x="125" y="34"/>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95" name="Google Shape;795;p2"/>
            <p:cNvSpPr/>
            <p:nvPr/>
          </p:nvSpPr>
          <p:spPr>
            <a:xfrm>
              <a:off x="1635100" y="2585375"/>
              <a:ext cx="50525" cy="28075"/>
            </a:xfrm>
            <a:custGeom>
              <a:avLst/>
              <a:gdLst/>
              <a:ahLst/>
              <a:cxnLst/>
              <a:rect l="l" t="t" r="r" b="b"/>
              <a:pathLst>
                <a:path w="2021" h="1123" extrusionOk="0">
                  <a:moveTo>
                    <a:pt x="0" y="1"/>
                  </a:moveTo>
                  <a:lnTo>
                    <a:pt x="0" y="1"/>
                  </a:lnTo>
                  <a:cubicBezTo>
                    <a:pt x="57" y="114"/>
                    <a:pt x="125" y="227"/>
                    <a:pt x="204" y="328"/>
                  </a:cubicBezTo>
                  <a:cubicBezTo>
                    <a:pt x="384" y="543"/>
                    <a:pt x="598" y="723"/>
                    <a:pt x="835" y="870"/>
                  </a:cubicBezTo>
                  <a:cubicBezTo>
                    <a:pt x="971" y="938"/>
                    <a:pt x="1106" y="994"/>
                    <a:pt x="1242" y="1039"/>
                  </a:cubicBezTo>
                  <a:cubicBezTo>
                    <a:pt x="1366" y="1084"/>
                    <a:pt x="1501" y="1107"/>
                    <a:pt x="1625" y="1118"/>
                  </a:cubicBezTo>
                  <a:cubicBezTo>
                    <a:pt x="1665" y="1121"/>
                    <a:pt x="1704" y="1123"/>
                    <a:pt x="1742" y="1123"/>
                  </a:cubicBezTo>
                  <a:cubicBezTo>
                    <a:pt x="1834" y="1123"/>
                    <a:pt x="1925" y="1115"/>
                    <a:pt x="2020" y="1107"/>
                  </a:cubicBezTo>
                  <a:cubicBezTo>
                    <a:pt x="1930" y="1005"/>
                    <a:pt x="1828" y="926"/>
                    <a:pt x="1727" y="859"/>
                  </a:cubicBezTo>
                  <a:cubicBezTo>
                    <a:pt x="1682" y="825"/>
                    <a:pt x="1625" y="791"/>
                    <a:pt x="1580" y="757"/>
                  </a:cubicBezTo>
                  <a:cubicBezTo>
                    <a:pt x="1524" y="734"/>
                    <a:pt x="1479" y="689"/>
                    <a:pt x="1422" y="655"/>
                  </a:cubicBezTo>
                  <a:cubicBezTo>
                    <a:pt x="1309" y="576"/>
                    <a:pt x="1197" y="509"/>
                    <a:pt x="1072" y="452"/>
                  </a:cubicBezTo>
                  <a:cubicBezTo>
                    <a:pt x="960" y="373"/>
                    <a:pt x="835" y="317"/>
                    <a:pt x="711" y="260"/>
                  </a:cubicBezTo>
                  <a:cubicBezTo>
                    <a:pt x="598" y="215"/>
                    <a:pt x="486" y="148"/>
                    <a:pt x="373" y="114"/>
                  </a:cubicBezTo>
                  <a:cubicBezTo>
                    <a:pt x="260" y="57"/>
                    <a:pt x="136" y="24"/>
                    <a:pt x="0"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96" name="Google Shape;796;p2"/>
            <p:cNvSpPr/>
            <p:nvPr/>
          </p:nvSpPr>
          <p:spPr>
            <a:xfrm>
              <a:off x="1628900" y="2608800"/>
              <a:ext cx="52500" cy="21050"/>
            </a:xfrm>
            <a:custGeom>
              <a:avLst/>
              <a:gdLst/>
              <a:ahLst/>
              <a:cxnLst/>
              <a:rect l="l" t="t" r="r" b="b"/>
              <a:pathLst>
                <a:path w="2100" h="842" extrusionOk="0">
                  <a:moveTo>
                    <a:pt x="0" y="1"/>
                  </a:moveTo>
                  <a:cubicBezTo>
                    <a:pt x="68" y="102"/>
                    <a:pt x="147" y="204"/>
                    <a:pt x="237" y="283"/>
                  </a:cubicBezTo>
                  <a:cubicBezTo>
                    <a:pt x="327" y="373"/>
                    <a:pt x="429" y="452"/>
                    <a:pt x="531" y="520"/>
                  </a:cubicBezTo>
                  <a:cubicBezTo>
                    <a:pt x="655" y="587"/>
                    <a:pt x="790" y="666"/>
                    <a:pt x="914" y="723"/>
                  </a:cubicBezTo>
                  <a:cubicBezTo>
                    <a:pt x="1129" y="797"/>
                    <a:pt x="1360" y="841"/>
                    <a:pt x="1586" y="841"/>
                  </a:cubicBezTo>
                  <a:cubicBezTo>
                    <a:pt x="1633" y="841"/>
                    <a:pt x="1680" y="839"/>
                    <a:pt x="1727" y="836"/>
                  </a:cubicBezTo>
                  <a:cubicBezTo>
                    <a:pt x="1851" y="824"/>
                    <a:pt x="1975" y="802"/>
                    <a:pt x="2099" y="757"/>
                  </a:cubicBezTo>
                  <a:cubicBezTo>
                    <a:pt x="1997" y="689"/>
                    <a:pt x="1885" y="621"/>
                    <a:pt x="1772" y="565"/>
                  </a:cubicBezTo>
                  <a:cubicBezTo>
                    <a:pt x="1681" y="520"/>
                    <a:pt x="1569" y="474"/>
                    <a:pt x="1456" y="418"/>
                  </a:cubicBezTo>
                  <a:cubicBezTo>
                    <a:pt x="1343" y="362"/>
                    <a:pt x="1219" y="316"/>
                    <a:pt x="1095" y="283"/>
                  </a:cubicBezTo>
                  <a:cubicBezTo>
                    <a:pt x="971" y="226"/>
                    <a:pt x="846" y="181"/>
                    <a:pt x="722" y="147"/>
                  </a:cubicBezTo>
                  <a:cubicBezTo>
                    <a:pt x="598" y="113"/>
                    <a:pt x="485" y="80"/>
                    <a:pt x="373" y="46"/>
                  </a:cubicBezTo>
                  <a:cubicBezTo>
                    <a:pt x="248" y="12"/>
                    <a:pt x="124" y="1"/>
                    <a:pt x="0"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97" name="Google Shape;797;p2"/>
            <p:cNvSpPr/>
            <p:nvPr/>
          </p:nvSpPr>
          <p:spPr>
            <a:xfrm>
              <a:off x="1579800" y="2601475"/>
              <a:ext cx="34450" cy="14625"/>
            </a:xfrm>
            <a:custGeom>
              <a:avLst/>
              <a:gdLst/>
              <a:ahLst/>
              <a:cxnLst/>
              <a:rect l="l" t="t" r="r" b="b"/>
              <a:pathLst>
                <a:path w="1378" h="585" extrusionOk="0">
                  <a:moveTo>
                    <a:pt x="260" y="0"/>
                  </a:moveTo>
                  <a:cubicBezTo>
                    <a:pt x="170" y="11"/>
                    <a:pt x="80" y="23"/>
                    <a:pt x="1" y="57"/>
                  </a:cubicBezTo>
                  <a:cubicBezTo>
                    <a:pt x="46" y="124"/>
                    <a:pt x="102" y="203"/>
                    <a:pt x="170" y="260"/>
                  </a:cubicBezTo>
                  <a:cubicBezTo>
                    <a:pt x="294" y="373"/>
                    <a:pt x="441" y="474"/>
                    <a:pt x="599" y="530"/>
                  </a:cubicBezTo>
                  <a:cubicBezTo>
                    <a:pt x="723" y="564"/>
                    <a:pt x="853" y="584"/>
                    <a:pt x="980" y="584"/>
                  </a:cubicBezTo>
                  <a:cubicBezTo>
                    <a:pt x="1026" y="584"/>
                    <a:pt x="1072" y="582"/>
                    <a:pt x="1118" y="576"/>
                  </a:cubicBezTo>
                  <a:cubicBezTo>
                    <a:pt x="1208" y="576"/>
                    <a:pt x="1298" y="553"/>
                    <a:pt x="1377" y="508"/>
                  </a:cubicBezTo>
                  <a:cubicBezTo>
                    <a:pt x="1332" y="440"/>
                    <a:pt x="1276" y="373"/>
                    <a:pt x="1208" y="316"/>
                  </a:cubicBezTo>
                  <a:cubicBezTo>
                    <a:pt x="1084" y="215"/>
                    <a:pt x="926" y="124"/>
                    <a:pt x="768" y="79"/>
                  </a:cubicBezTo>
                  <a:cubicBezTo>
                    <a:pt x="610" y="23"/>
                    <a:pt x="429" y="0"/>
                    <a:pt x="260"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98" name="Google Shape;798;p2"/>
            <p:cNvSpPr/>
            <p:nvPr/>
          </p:nvSpPr>
          <p:spPr>
            <a:xfrm>
              <a:off x="1538325" y="2612750"/>
              <a:ext cx="77625" cy="34275"/>
            </a:xfrm>
            <a:custGeom>
              <a:avLst/>
              <a:gdLst/>
              <a:ahLst/>
              <a:cxnLst/>
              <a:rect l="l" t="t" r="r" b="b"/>
              <a:pathLst>
                <a:path w="3105" h="1371" extrusionOk="0">
                  <a:moveTo>
                    <a:pt x="1" y="1"/>
                  </a:moveTo>
                  <a:lnTo>
                    <a:pt x="1" y="1"/>
                  </a:lnTo>
                  <a:cubicBezTo>
                    <a:pt x="114" y="147"/>
                    <a:pt x="238" y="283"/>
                    <a:pt x="373" y="407"/>
                  </a:cubicBezTo>
                  <a:cubicBezTo>
                    <a:pt x="509" y="531"/>
                    <a:pt x="655" y="644"/>
                    <a:pt x="813" y="757"/>
                  </a:cubicBezTo>
                  <a:cubicBezTo>
                    <a:pt x="994" y="869"/>
                    <a:pt x="1186" y="982"/>
                    <a:pt x="1378" y="1072"/>
                  </a:cubicBezTo>
                  <a:cubicBezTo>
                    <a:pt x="1581" y="1163"/>
                    <a:pt x="1784" y="1230"/>
                    <a:pt x="1987" y="1287"/>
                  </a:cubicBezTo>
                  <a:cubicBezTo>
                    <a:pt x="2167" y="1332"/>
                    <a:pt x="2359" y="1366"/>
                    <a:pt x="2551" y="1366"/>
                  </a:cubicBezTo>
                  <a:cubicBezTo>
                    <a:pt x="2587" y="1369"/>
                    <a:pt x="2624" y="1370"/>
                    <a:pt x="2660" y="1370"/>
                  </a:cubicBezTo>
                  <a:cubicBezTo>
                    <a:pt x="2759" y="1370"/>
                    <a:pt x="2858" y="1360"/>
                    <a:pt x="2957" y="1343"/>
                  </a:cubicBezTo>
                  <a:cubicBezTo>
                    <a:pt x="3059" y="1332"/>
                    <a:pt x="3104" y="1321"/>
                    <a:pt x="3104" y="1321"/>
                  </a:cubicBezTo>
                  <a:lnTo>
                    <a:pt x="2969" y="1253"/>
                  </a:lnTo>
                  <a:cubicBezTo>
                    <a:pt x="2878" y="1208"/>
                    <a:pt x="2754" y="1163"/>
                    <a:pt x="2619" y="1095"/>
                  </a:cubicBezTo>
                  <a:cubicBezTo>
                    <a:pt x="2472" y="1039"/>
                    <a:pt x="2303" y="960"/>
                    <a:pt x="2134" y="881"/>
                  </a:cubicBezTo>
                  <a:cubicBezTo>
                    <a:pt x="1953" y="813"/>
                    <a:pt x="1773" y="711"/>
                    <a:pt x="1581" y="632"/>
                  </a:cubicBezTo>
                  <a:cubicBezTo>
                    <a:pt x="1208" y="463"/>
                    <a:pt x="825" y="294"/>
                    <a:pt x="531" y="181"/>
                  </a:cubicBezTo>
                  <a:cubicBezTo>
                    <a:pt x="351" y="102"/>
                    <a:pt x="181" y="46"/>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99" name="Google Shape;799;p2"/>
            <p:cNvSpPr/>
            <p:nvPr/>
          </p:nvSpPr>
          <p:spPr>
            <a:xfrm>
              <a:off x="1427475" y="2621775"/>
              <a:ext cx="58125" cy="35575"/>
            </a:xfrm>
            <a:custGeom>
              <a:avLst/>
              <a:gdLst/>
              <a:ahLst/>
              <a:cxnLst/>
              <a:rect l="l" t="t" r="r" b="b"/>
              <a:pathLst>
                <a:path w="2325" h="1423" extrusionOk="0">
                  <a:moveTo>
                    <a:pt x="0" y="1"/>
                  </a:moveTo>
                  <a:cubicBezTo>
                    <a:pt x="68" y="125"/>
                    <a:pt x="158" y="249"/>
                    <a:pt x="260" y="362"/>
                  </a:cubicBezTo>
                  <a:cubicBezTo>
                    <a:pt x="474" y="587"/>
                    <a:pt x="711" y="802"/>
                    <a:pt x="971" y="982"/>
                  </a:cubicBezTo>
                  <a:cubicBezTo>
                    <a:pt x="1264" y="1129"/>
                    <a:pt x="1569" y="1253"/>
                    <a:pt x="1885" y="1343"/>
                  </a:cubicBezTo>
                  <a:cubicBezTo>
                    <a:pt x="2020" y="1389"/>
                    <a:pt x="2167" y="1411"/>
                    <a:pt x="2325" y="1422"/>
                  </a:cubicBezTo>
                  <a:cubicBezTo>
                    <a:pt x="2223" y="1310"/>
                    <a:pt x="2122" y="1197"/>
                    <a:pt x="2009" y="1106"/>
                  </a:cubicBezTo>
                  <a:cubicBezTo>
                    <a:pt x="1772" y="903"/>
                    <a:pt x="1524" y="723"/>
                    <a:pt x="1253" y="587"/>
                  </a:cubicBezTo>
                  <a:cubicBezTo>
                    <a:pt x="993" y="407"/>
                    <a:pt x="711" y="249"/>
                    <a:pt x="418" y="136"/>
                  </a:cubicBezTo>
                  <a:cubicBezTo>
                    <a:pt x="282" y="68"/>
                    <a:pt x="136" y="34"/>
                    <a:pt x="0"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00" name="Google Shape;800;p2"/>
            <p:cNvSpPr/>
            <p:nvPr/>
          </p:nvSpPr>
          <p:spPr>
            <a:xfrm>
              <a:off x="1390800" y="2626575"/>
              <a:ext cx="75625" cy="41500"/>
            </a:xfrm>
            <a:custGeom>
              <a:avLst/>
              <a:gdLst/>
              <a:ahLst/>
              <a:cxnLst/>
              <a:rect l="l" t="t" r="r" b="b"/>
              <a:pathLst>
                <a:path w="3025" h="1660" extrusionOk="0">
                  <a:moveTo>
                    <a:pt x="0" y="0"/>
                  </a:moveTo>
                  <a:lnTo>
                    <a:pt x="0" y="0"/>
                  </a:lnTo>
                  <a:cubicBezTo>
                    <a:pt x="124" y="147"/>
                    <a:pt x="249" y="283"/>
                    <a:pt x="395" y="407"/>
                  </a:cubicBezTo>
                  <a:cubicBezTo>
                    <a:pt x="700" y="655"/>
                    <a:pt x="1016" y="892"/>
                    <a:pt x="1354" y="1095"/>
                  </a:cubicBezTo>
                  <a:cubicBezTo>
                    <a:pt x="1557" y="1197"/>
                    <a:pt x="1749" y="1298"/>
                    <a:pt x="1930" y="1377"/>
                  </a:cubicBezTo>
                  <a:cubicBezTo>
                    <a:pt x="2110" y="1467"/>
                    <a:pt x="2291" y="1524"/>
                    <a:pt x="2472" y="1569"/>
                  </a:cubicBezTo>
                  <a:cubicBezTo>
                    <a:pt x="2652" y="1614"/>
                    <a:pt x="2833" y="1637"/>
                    <a:pt x="3024" y="1659"/>
                  </a:cubicBezTo>
                  <a:cubicBezTo>
                    <a:pt x="2889" y="1535"/>
                    <a:pt x="2742" y="1411"/>
                    <a:pt x="2584" y="1309"/>
                  </a:cubicBezTo>
                  <a:cubicBezTo>
                    <a:pt x="2449" y="1219"/>
                    <a:pt x="2302" y="1129"/>
                    <a:pt x="2133" y="1005"/>
                  </a:cubicBezTo>
                  <a:cubicBezTo>
                    <a:pt x="1975" y="892"/>
                    <a:pt x="1783" y="790"/>
                    <a:pt x="1603" y="677"/>
                  </a:cubicBezTo>
                  <a:cubicBezTo>
                    <a:pt x="1264" y="474"/>
                    <a:pt x="903" y="294"/>
                    <a:pt x="531" y="158"/>
                  </a:cubicBezTo>
                  <a:cubicBezTo>
                    <a:pt x="361" y="91"/>
                    <a:pt x="181" y="34"/>
                    <a:pt x="0"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01" name="Google Shape;801;p2"/>
            <p:cNvSpPr/>
            <p:nvPr/>
          </p:nvSpPr>
          <p:spPr>
            <a:xfrm>
              <a:off x="1502225" y="2642825"/>
              <a:ext cx="39800" cy="17625"/>
            </a:xfrm>
            <a:custGeom>
              <a:avLst/>
              <a:gdLst/>
              <a:ahLst/>
              <a:cxnLst/>
              <a:rect l="l" t="t" r="r" b="b"/>
              <a:pathLst>
                <a:path w="1592" h="705" extrusionOk="0">
                  <a:moveTo>
                    <a:pt x="213" y="0"/>
                  </a:moveTo>
                  <a:cubicBezTo>
                    <a:pt x="139" y="0"/>
                    <a:pt x="67" y="11"/>
                    <a:pt x="1" y="27"/>
                  </a:cubicBezTo>
                  <a:cubicBezTo>
                    <a:pt x="57" y="118"/>
                    <a:pt x="125" y="185"/>
                    <a:pt x="204" y="264"/>
                  </a:cubicBezTo>
                  <a:cubicBezTo>
                    <a:pt x="350" y="389"/>
                    <a:pt x="520" y="501"/>
                    <a:pt x="711" y="580"/>
                  </a:cubicBezTo>
                  <a:cubicBezTo>
                    <a:pt x="892" y="648"/>
                    <a:pt x="1095" y="693"/>
                    <a:pt x="1287" y="705"/>
                  </a:cubicBezTo>
                  <a:cubicBezTo>
                    <a:pt x="1388" y="705"/>
                    <a:pt x="1490" y="705"/>
                    <a:pt x="1592" y="682"/>
                  </a:cubicBezTo>
                  <a:cubicBezTo>
                    <a:pt x="1535" y="592"/>
                    <a:pt x="1456" y="513"/>
                    <a:pt x="1388" y="445"/>
                  </a:cubicBezTo>
                  <a:cubicBezTo>
                    <a:pt x="1231" y="310"/>
                    <a:pt x="1061" y="208"/>
                    <a:pt x="869" y="129"/>
                  </a:cubicBezTo>
                  <a:cubicBezTo>
                    <a:pt x="689" y="50"/>
                    <a:pt x="497" y="5"/>
                    <a:pt x="294" y="5"/>
                  </a:cubicBezTo>
                  <a:cubicBezTo>
                    <a:pt x="267" y="2"/>
                    <a:pt x="240" y="0"/>
                    <a:pt x="213"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02" name="Google Shape;802;p2"/>
            <p:cNvSpPr/>
            <p:nvPr/>
          </p:nvSpPr>
          <p:spPr>
            <a:xfrm>
              <a:off x="1344800" y="2633900"/>
              <a:ext cx="62950" cy="38400"/>
            </a:xfrm>
            <a:custGeom>
              <a:avLst/>
              <a:gdLst/>
              <a:ahLst/>
              <a:cxnLst/>
              <a:rect l="l" t="t" r="r" b="b"/>
              <a:pathLst>
                <a:path w="2518" h="1536" extrusionOk="0">
                  <a:moveTo>
                    <a:pt x="1" y="1"/>
                  </a:moveTo>
                  <a:lnTo>
                    <a:pt x="1" y="1"/>
                  </a:lnTo>
                  <a:cubicBezTo>
                    <a:pt x="91" y="125"/>
                    <a:pt x="193" y="249"/>
                    <a:pt x="317" y="362"/>
                  </a:cubicBezTo>
                  <a:cubicBezTo>
                    <a:pt x="554" y="599"/>
                    <a:pt x="825" y="813"/>
                    <a:pt x="1107" y="1005"/>
                  </a:cubicBezTo>
                  <a:cubicBezTo>
                    <a:pt x="1400" y="1197"/>
                    <a:pt x="1716" y="1344"/>
                    <a:pt x="2043" y="1445"/>
                  </a:cubicBezTo>
                  <a:cubicBezTo>
                    <a:pt x="2201" y="1490"/>
                    <a:pt x="2359" y="1524"/>
                    <a:pt x="2517" y="1535"/>
                  </a:cubicBezTo>
                  <a:cubicBezTo>
                    <a:pt x="2416" y="1411"/>
                    <a:pt x="2303" y="1298"/>
                    <a:pt x="2179" y="1197"/>
                  </a:cubicBezTo>
                  <a:cubicBezTo>
                    <a:pt x="2066" y="1107"/>
                    <a:pt x="1942" y="1016"/>
                    <a:pt x="1806" y="904"/>
                  </a:cubicBezTo>
                  <a:cubicBezTo>
                    <a:pt x="1671" y="802"/>
                    <a:pt x="1513" y="700"/>
                    <a:pt x="1366" y="599"/>
                  </a:cubicBezTo>
                  <a:cubicBezTo>
                    <a:pt x="1084" y="407"/>
                    <a:pt x="780" y="249"/>
                    <a:pt x="464" y="125"/>
                  </a:cubicBezTo>
                  <a:cubicBezTo>
                    <a:pt x="306" y="69"/>
                    <a:pt x="159" y="23"/>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03" name="Google Shape;803;p2"/>
            <p:cNvSpPr/>
            <p:nvPr/>
          </p:nvSpPr>
          <p:spPr>
            <a:xfrm>
              <a:off x="1276825" y="2616425"/>
              <a:ext cx="141350" cy="82950"/>
            </a:xfrm>
            <a:custGeom>
              <a:avLst/>
              <a:gdLst/>
              <a:ahLst/>
              <a:cxnLst/>
              <a:rect l="l" t="t" r="r" b="b"/>
              <a:pathLst>
                <a:path w="5654" h="3318" extrusionOk="0">
                  <a:moveTo>
                    <a:pt x="0" y="0"/>
                  </a:moveTo>
                  <a:cubicBezTo>
                    <a:pt x="0" y="0"/>
                    <a:pt x="271" y="327"/>
                    <a:pt x="711" y="756"/>
                  </a:cubicBezTo>
                  <a:cubicBezTo>
                    <a:pt x="824" y="869"/>
                    <a:pt x="937" y="993"/>
                    <a:pt x="1072" y="1106"/>
                  </a:cubicBezTo>
                  <a:cubicBezTo>
                    <a:pt x="1219" y="1230"/>
                    <a:pt x="1366" y="1343"/>
                    <a:pt x="1524" y="1456"/>
                  </a:cubicBezTo>
                  <a:cubicBezTo>
                    <a:pt x="1840" y="1682"/>
                    <a:pt x="2190" y="1919"/>
                    <a:pt x="2539" y="2155"/>
                  </a:cubicBezTo>
                  <a:cubicBezTo>
                    <a:pt x="2923" y="2336"/>
                    <a:pt x="3295" y="2528"/>
                    <a:pt x="3645" y="2686"/>
                  </a:cubicBezTo>
                  <a:cubicBezTo>
                    <a:pt x="3815" y="2776"/>
                    <a:pt x="3995" y="2844"/>
                    <a:pt x="4164" y="2912"/>
                  </a:cubicBezTo>
                  <a:cubicBezTo>
                    <a:pt x="4334" y="2968"/>
                    <a:pt x="4503" y="3013"/>
                    <a:pt x="4650" y="3058"/>
                  </a:cubicBezTo>
                  <a:cubicBezTo>
                    <a:pt x="5248" y="3239"/>
                    <a:pt x="5654" y="3318"/>
                    <a:pt x="5654" y="3318"/>
                  </a:cubicBezTo>
                  <a:cubicBezTo>
                    <a:pt x="5654" y="3318"/>
                    <a:pt x="5304" y="3092"/>
                    <a:pt x="4762" y="2810"/>
                  </a:cubicBezTo>
                  <a:cubicBezTo>
                    <a:pt x="4627" y="2731"/>
                    <a:pt x="4469" y="2663"/>
                    <a:pt x="4311" y="2584"/>
                  </a:cubicBezTo>
                  <a:cubicBezTo>
                    <a:pt x="4153" y="2505"/>
                    <a:pt x="4006" y="2392"/>
                    <a:pt x="3837" y="2302"/>
                  </a:cubicBezTo>
                  <a:cubicBezTo>
                    <a:pt x="3510" y="2110"/>
                    <a:pt x="3149" y="1930"/>
                    <a:pt x="2788" y="1738"/>
                  </a:cubicBezTo>
                  <a:cubicBezTo>
                    <a:pt x="2449" y="1524"/>
                    <a:pt x="2111" y="1298"/>
                    <a:pt x="1772" y="1117"/>
                  </a:cubicBezTo>
                  <a:cubicBezTo>
                    <a:pt x="1614" y="1004"/>
                    <a:pt x="1445" y="937"/>
                    <a:pt x="1298" y="835"/>
                  </a:cubicBezTo>
                  <a:cubicBezTo>
                    <a:pt x="1163" y="734"/>
                    <a:pt x="1016" y="643"/>
                    <a:pt x="892" y="553"/>
                  </a:cubicBezTo>
                  <a:cubicBezTo>
                    <a:pt x="373" y="203"/>
                    <a:pt x="1" y="0"/>
                    <a:pt x="0"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04" name="Google Shape;804;p2"/>
            <p:cNvSpPr/>
            <p:nvPr/>
          </p:nvSpPr>
          <p:spPr>
            <a:xfrm>
              <a:off x="1916650" y="3244950"/>
              <a:ext cx="577475" cy="434775"/>
            </a:xfrm>
            <a:custGeom>
              <a:avLst/>
              <a:gdLst/>
              <a:ahLst/>
              <a:cxnLst/>
              <a:rect l="l" t="t" r="r" b="b"/>
              <a:pathLst>
                <a:path w="23099" h="17391" extrusionOk="0">
                  <a:moveTo>
                    <a:pt x="1625" y="0"/>
                  </a:moveTo>
                  <a:lnTo>
                    <a:pt x="1625" y="0"/>
                  </a:lnTo>
                  <a:cubicBezTo>
                    <a:pt x="1546" y="79"/>
                    <a:pt x="1467" y="158"/>
                    <a:pt x="1388" y="237"/>
                  </a:cubicBezTo>
                  <a:cubicBezTo>
                    <a:pt x="79" y="1648"/>
                    <a:pt x="0" y="5981"/>
                    <a:pt x="576" y="8463"/>
                  </a:cubicBezTo>
                  <a:cubicBezTo>
                    <a:pt x="1467" y="12481"/>
                    <a:pt x="5766" y="16520"/>
                    <a:pt x="10099" y="17242"/>
                  </a:cubicBezTo>
                  <a:cubicBezTo>
                    <a:pt x="10690" y="17341"/>
                    <a:pt x="11295" y="17391"/>
                    <a:pt x="11905" y="17391"/>
                  </a:cubicBezTo>
                  <a:cubicBezTo>
                    <a:pt x="16163" y="17391"/>
                    <a:pt x="20710" y="14994"/>
                    <a:pt x="23099" y="10404"/>
                  </a:cubicBezTo>
                  <a:lnTo>
                    <a:pt x="23099" y="10404"/>
                  </a:lnTo>
                  <a:cubicBezTo>
                    <a:pt x="22930" y="10619"/>
                    <a:pt x="22704" y="10799"/>
                    <a:pt x="22467" y="10935"/>
                  </a:cubicBezTo>
                  <a:cubicBezTo>
                    <a:pt x="20985" y="11789"/>
                    <a:pt x="19359" y="12079"/>
                    <a:pt x="17695" y="12079"/>
                  </a:cubicBezTo>
                  <a:cubicBezTo>
                    <a:pt x="15974" y="12079"/>
                    <a:pt x="14212" y="11769"/>
                    <a:pt x="12526" y="11454"/>
                  </a:cubicBezTo>
                  <a:cubicBezTo>
                    <a:pt x="10303" y="11093"/>
                    <a:pt x="7820" y="9727"/>
                    <a:pt x="5924" y="8509"/>
                  </a:cubicBezTo>
                  <a:cubicBezTo>
                    <a:pt x="4739" y="7775"/>
                    <a:pt x="3306" y="6861"/>
                    <a:pt x="2358" y="5812"/>
                  </a:cubicBezTo>
                  <a:cubicBezTo>
                    <a:pt x="1049" y="4469"/>
                    <a:pt x="248" y="1749"/>
                    <a:pt x="1625" y="0"/>
                  </a:cubicBezTo>
                  <a:close/>
                </a:path>
              </a:pathLst>
            </a:custGeom>
            <a:solidFill>
              <a:srgbClr val="B4365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05" name="Google Shape;805;p2"/>
            <p:cNvSpPr/>
            <p:nvPr/>
          </p:nvSpPr>
          <p:spPr>
            <a:xfrm>
              <a:off x="1922850" y="3178550"/>
              <a:ext cx="593275" cy="368350"/>
            </a:xfrm>
            <a:custGeom>
              <a:avLst/>
              <a:gdLst/>
              <a:ahLst/>
              <a:cxnLst/>
              <a:rect l="l" t="t" r="r" b="b"/>
              <a:pathLst>
                <a:path w="23731" h="14734" extrusionOk="0">
                  <a:moveTo>
                    <a:pt x="8910" y="0"/>
                  </a:moveTo>
                  <a:cubicBezTo>
                    <a:pt x="6097" y="0"/>
                    <a:pt x="3414" y="610"/>
                    <a:pt x="1377" y="2656"/>
                  </a:cubicBezTo>
                  <a:cubicBezTo>
                    <a:pt x="0" y="4405"/>
                    <a:pt x="813" y="7125"/>
                    <a:pt x="2110" y="8468"/>
                  </a:cubicBezTo>
                  <a:cubicBezTo>
                    <a:pt x="3070" y="9517"/>
                    <a:pt x="4503" y="10420"/>
                    <a:pt x="5676" y="11165"/>
                  </a:cubicBezTo>
                  <a:cubicBezTo>
                    <a:pt x="7572" y="12383"/>
                    <a:pt x="10066" y="13749"/>
                    <a:pt x="12289" y="14110"/>
                  </a:cubicBezTo>
                  <a:cubicBezTo>
                    <a:pt x="13965" y="14424"/>
                    <a:pt x="15720" y="14733"/>
                    <a:pt x="17436" y="14733"/>
                  </a:cubicBezTo>
                  <a:cubicBezTo>
                    <a:pt x="19103" y="14733"/>
                    <a:pt x="20734" y="14441"/>
                    <a:pt x="22219" y="13579"/>
                  </a:cubicBezTo>
                  <a:cubicBezTo>
                    <a:pt x="22467" y="13444"/>
                    <a:pt x="22682" y="13275"/>
                    <a:pt x="22862" y="13060"/>
                  </a:cubicBezTo>
                  <a:cubicBezTo>
                    <a:pt x="23020" y="12756"/>
                    <a:pt x="23167" y="12451"/>
                    <a:pt x="23302" y="12135"/>
                  </a:cubicBezTo>
                  <a:cubicBezTo>
                    <a:pt x="23731" y="11142"/>
                    <a:pt x="22964" y="8095"/>
                    <a:pt x="22061" y="6651"/>
                  </a:cubicBezTo>
                  <a:cubicBezTo>
                    <a:pt x="20267" y="3762"/>
                    <a:pt x="16712" y="1460"/>
                    <a:pt x="13496" y="591"/>
                  </a:cubicBezTo>
                  <a:cubicBezTo>
                    <a:pt x="12661" y="343"/>
                    <a:pt x="11815" y="185"/>
                    <a:pt x="10957" y="95"/>
                  </a:cubicBezTo>
                  <a:cubicBezTo>
                    <a:pt x="10272" y="36"/>
                    <a:pt x="9587" y="0"/>
                    <a:pt x="8910" y="0"/>
                  </a:cubicBezTo>
                  <a:close/>
                </a:path>
              </a:pathLst>
            </a:custGeom>
            <a:solidFill>
              <a:srgbClr val="D8697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06" name="Google Shape;806;p2"/>
            <p:cNvSpPr/>
            <p:nvPr/>
          </p:nvSpPr>
          <p:spPr>
            <a:xfrm>
              <a:off x="1933000" y="3175500"/>
              <a:ext cx="576075" cy="373750"/>
            </a:xfrm>
            <a:custGeom>
              <a:avLst/>
              <a:gdLst/>
              <a:ahLst/>
              <a:cxnLst/>
              <a:rect l="l" t="t" r="r" b="b"/>
              <a:pathLst>
                <a:path w="23043" h="14950" extrusionOk="0">
                  <a:moveTo>
                    <a:pt x="8281" y="1"/>
                  </a:moveTo>
                  <a:cubicBezTo>
                    <a:pt x="8071" y="1"/>
                    <a:pt x="7861" y="4"/>
                    <a:pt x="7651" y="14"/>
                  </a:cubicBezTo>
                  <a:cubicBezTo>
                    <a:pt x="7155" y="25"/>
                    <a:pt x="6669" y="70"/>
                    <a:pt x="6173" y="138"/>
                  </a:cubicBezTo>
                  <a:cubicBezTo>
                    <a:pt x="5676" y="206"/>
                    <a:pt x="5191" y="307"/>
                    <a:pt x="4706" y="431"/>
                  </a:cubicBezTo>
                  <a:cubicBezTo>
                    <a:pt x="4232" y="567"/>
                    <a:pt x="3758" y="736"/>
                    <a:pt x="3296" y="939"/>
                  </a:cubicBezTo>
                  <a:cubicBezTo>
                    <a:pt x="3070" y="1041"/>
                    <a:pt x="2844" y="1153"/>
                    <a:pt x="2630" y="1277"/>
                  </a:cubicBezTo>
                  <a:cubicBezTo>
                    <a:pt x="2404" y="1402"/>
                    <a:pt x="2190" y="1526"/>
                    <a:pt x="1987" y="1672"/>
                  </a:cubicBezTo>
                  <a:cubicBezTo>
                    <a:pt x="1569" y="1966"/>
                    <a:pt x="1185" y="2282"/>
                    <a:pt x="824" y="2632"/>
                  </a:cubicBezTo>
                  <a:lnTo>
                    <a:pt x="824" y="2643"/>
                  </a:lnTo>
                  <a:lnTo>
                    <a:pt x="813" y="2654"/>
                  </a:lnTo>
                  <a:cubicBezTo>
                    <a:pt x="407" y="3162"/>
                    <a:pt x="159" y="3771"/>
                    <a:pt x="80" y="4414"/>
                  </a:cubicBezTo>
                  <a:cubicBezTo>
                    <a:pt x="1" y="5046"/>
                    <a:pt x="46" y="5690"/>
                    <a:pt x="204" y="6310"/>
                  </a:cubicBezTo>
                  <a:cubicBezTo>
                    <a:pt x="362" y="6920"/>
                    <a:pt x="621" y="7506"/>
                    <a:pt x="960" y="8037"/>
                  </a:cubicBezTo>
                  <a:cubicBezTo>
                    <a:pt x="1140" y="8308"/>
                    <a:pt x="1332" y="8556"/>
                    <a:pt x="1558" y="8793"/>
                  </a:cubicBezTo>
                  <a:lnTo>
                    <a:pt x="2224" y="9413"/>
                  </a:lnTo>
                  <a:cubicBezTo>
                    <a:pt x="2438" y="9628"/>
                    <a:pt x="2697" y="9797"/>
                    <a:pt x="2946" y="10000"/>
                  </a:cubicBezTo>
                  <a:cubicBezTo>
                    <a:pt x="3194" y="10192"/>
                    <a:pt x="3442" y="10361"/>
                    <a:pt x="3702" y="10531"/>
                  </a:cubicBezTo>
                  <a:cubicBezTo>
                    <a:pt x="4198" y="10880"/>
                    <a:pt x="4717" y="11196"/>
                    <a:pt x="5236" y="11524"/>
                  </a:cubicBezTo>
                  <a:cubicBezTo>
                    <a:pt x="6263" y="12178"/>
                    <a:pt x="7335" y="12776"/>
                    <a:pt x="8441" y="13295"/>
                  </a:cubicBezTo>
                  <a:lnTo>
                    <a:pt x="9287" y="13656"/>
                  </a:lnTo>
                  <a:lnTo>
                    <a:pt x="10156" y="13972"/>
                  </a:lnTo>
                  <a:cubicBezTo>
                    <a:pt x="10450" y="14051"/>
                    <a:pt x="10743" y="14141"/>
                    <a:pt x="11036" y="14220"/>
                  </a:cubicBezTo>
                  <a:lnTo>
                    <a:pt x="11939" y="14401"/>
                  </a:lnTo>
                  <a:cubicBezTo>
                    <a:pt x="13135" y="14615"/>
                    <a:pt x="14343" y="14807"/>
                    <a:pt x="15550" y="14897"/>
                  </a:cubicBezTo>
                  <a:cubicBezTo>
                    <a:pt x="15987" y="14930"/>
                    <a:pt x="16427" y="14949"/>
                    <a:pt x="16867" y="14949"/>
                  </a:cubicBezTo>
                  <a:cubicBezTo>
                    <a:pt x="17653" y="14949"/>
                    <a:pt x="18439" y="14887"/>
                    <a:pt x="19206" y="14728"/>
                  </a:cubicBezTo>
                  <a:cubicBezTo>
                    <a:pt x="19804" y="14615"/>
                    <a:pt x="20391" y="14435"/>
                    <a:pt x="20944" y="14187"/>
                  </a:cubicBezTo>
                  <a:cubicBezTo>
                    <a:pt x="21497" y="13927"/>
                    <a:pt x="22072" y="13679"/>
                    <a:pt x="22479" y="13205"/>
                  </a:cubicBezTo>
                  <a:lnTo>
                    <a:pt x="22851" y="12438"/>
                  </a:lnTo>
                  <a:cubicBezTo>
                    <a:pt x="22919" y="12302"/>
                    <a:pt x="22964" y="12167"/>
                    <a:pt x="22998" y="12031"/>
                  </a:cubicBezTo>
                  <a:cubicBezTo>
                    <a:pt x="23020" y="11896"/>
                    <a:pt x="23043" y="11749"/>
                    <a:pt x="23043" y="11614"/>
                  </a:cubicBezTo>
                  <a:cubicBezTo>
                    <a:pt x="23043" y="11038"/>
                    <a:pt x="22975" y="10474"/>
                    <a:pt x="22840" y="9932"/>
                  </a:cubicBezTo>
                  <a:cubicBezTo>
                    <a:pt x="22727" y="9380"/>
                    <a:pt x="22569" y="8838"/>
                    <a:pt x="22377" y="8308"/>
                  </a:cubicBezTo>
                  <a:cubicBezTo>
                    <a:pt x="22185" y="7766"/>
                    <a:pt x="21948" y="7258"/>
                    <a:pt x="21655" y="6773"/>
                  </a:cubicBezTo>
                  <a:lnTo>
                    <a:pt x="21655" y="6773"/>
                  </a:lnTo>
                  <a:cubicBezTo>
                    <a:pt x="21937" y="7258"/>
                    <a:pt x="22174" y="7777"/>
                    <a:pt x="22355" y="8319"/>
                  </a:cubicBezTo>
                  <a:cubicBezTo>
                    <a:pt x="22546" y="8849"/>
                    <a:pt x="22693" y="9391"/>
                    <a:pt x="22817" y="9944"/>
                  </a:cubicBezTo>
                  <a:cubicBezTo>
                    <a:pt x="22941" y="10485"/>
                    <a:pt x="22998" y="11050"/>
                    <a:pt x="22986" y="11614"/>
                  </a:cubicBezTo>
                  <a:cubicBezTo>
                    <a:pt x="22986" y="11749"/>
                    <a:pt x="22964" y="11896"/>
                    <a:pt x="22941" y="12031"/>
                  </a:cubicBezTo>
                  <a:cubicBezTo>
                    <a:pt x="22907" y="12167"/>
                    <a:pt x="22862" y="12291"/>
                    <a:pt x="22795" y="12415"/>
                  </a:cubicBezTo>
                  <a:lnTo>
                    <a:pt x="22434" y="13182"/>
                  </a:lnTo>
                  <a:cubicBezTo>
                    <a:pt x="22039" y="13634"/>
                    <a:pt x="21463" y="13893"/>
                    <a:pt x="20910" y="14119"/>
                  </a:cubicBezTo>
                  <a:cubicBezTo>
                    <a:pt x="20357" y="14345"/>
                    <a:pt x="19770" y="14514"/>
                    <a:pt x="19172" y="14615"/>
                  </a:cubicBezTo>
                  <a:cubicBezTo>
                    <a:pt x="18488" y="14726"/>
                    <a:pt x="17796" y="14781"/>
                    <a:pt x="17100" y="14781"/>
                  </a:cubicBezTo>
                  <a:cubicBezTo>
                    <a:pt x="16592" y="14781"/>
                    <a:pt x="16083" y="14752"/>
                    <a:pt x="15573" y="14694"/>
                  </a:cubicBezTo>
                  <a:cubicBezTo>
                    <a:pt x="14377" y="14570"/>
                    <a:pt x="13192" y="14356"/>
                    <a:pt x="11996" y="14108"/>
                  </a:cubicBezTo>
                  <a:lnTo>
                    <a:pt x="11115" y="13916"/>
                  </a:lnTo>
                  <a:cubicBezTo>
                    <a:pt x="10833" y="13837"/>
                    <a:pt x="10551" y="13735"/>
                    <a:pt x="10269" y="13645"/>
                  </a:cubicBezTo>
                  <a:lnTo>
                    <a:pt x="9434" y="13318"/>
                  </a:lnTo>
                  <a:lnTo>
                    <a:pt x="8610" y="12945"/>
                  </a:lnTo>
                  <a:cubicBezTo>
                    <a:pt x="8069" y="12674"/>
                    <a:pt x="7538" y="12404"/>
                    <a:pt x="7019" y="12099"/>
                  </a:cubicBezTo>
                  <a:cubicBezTo>
                    <a:pt x="6489" y="11806"/>
                    <a:pt x="5970" y="11490"/>
                    <a:pt x="5462" y="11162"/>
                  </a:cubicBezTo>
                  <a:cubicBezTo>
                    <a:pt x="4954" y="10835"/>
                    <a:pt x="4447" y="10508"/>
                    <a:pt x="3950" y="10169"/>
                  </a:cubicBezTo>
                  <a:cubicBezTo>
                    <a:pt x="3702" y="10000"/>
                    <a:pt x="3465" y="9831"/>
                    <a:pt x="3228" y="9639"/>
                  </a:cubicBezTo>
                  <a:cubicBezTo>
                    <a:pt x="3002" y="9447"/>
                    <a:pt x="2765" y="9289"/>
                    <a:pt x="2539" y="9075"/>
                  </a:cubicBezTo>
                  <a:lnTo>
                    <a:pt x="1885" y="8443"/>
                  </a:lnTo>
                  <a:cubicBezTo>
                    <a:pt x="1693" y="8240"/>
                    <a:pt x="1513" y="8014"/>
                    <a:pt x="1355" y="7777"/>
                  </a:cubicBezTo>
                  <a:cubicBezTo>
                    <a:pt x="1039" y="7292"/>
                    <a:pt x="802" y="6750"/>
                    <a:pt x="644" y="6197"/>
                  </a:cubicBezTo>
                  <a:cubicBezTo>
                    <a:pt x="497" y="5633"/>
                    <a:pt x="452" y="5046"/>
                    <a:pt x="520" y="4471"/>
                  </a:cubicBezTo>
                  <a:cubicBezTo>
                    <a:pt x="576" y="3907"/>
                    <a:pt x="802" y="3365"/>
                    <a:pt x="1140" y="2914"/>
                  </a:cubicBezTo>
                  <a:lnTo>
                    <a:pt x="1140" y="2914"/>
                  </a:lnTo>
                  <a:lnTo>
                    <a:pt x="1129" y="2936"/>
                  </a:lnTo>
                  <a:cubicBezTo>
                    <a:pt x="1467" y="2598"/>
                    <a:pt x="1829" y="2282"/>
                    <a:pt x="2224" y="2011"/>
                  </a:cubicBezTo>
                  <a:cubicBezTo>
                    <a:pt x="2607" y="1729"/>
                    <a:pt x="3025" y="1481"/>
                    <a:pt x="3465" y="1277"/>
                  </a:cubicBezTo>
                  <a:cubicBezTo>
                    <a:pt x="3894" y="1074"/>
                    <a:pt x="4345" y="905"/>
                    <a:pt x="4808" y="758"/>
                  </a:cubicBezTo>
                  <a:cubicBezTo>
                    <a:pt x="5270" y="623"/>
                    <a:pt x="5744" y="521"/>
                    <a:pt x="6218" y="442"/>
                  </a:cubicBezTo>
                  <a:cubicBezTo>
                    <a:pt x="6692" y="363"/>
                    <a:pt x="7177" y="307"/>
                    <a:pt x="7663" y="273"/>
                  </a:cubicBezTo>
                  <a:cubicBezTo>
                    <a:pt x="8018" y="257"/>
                    <a:pt x="8379" y="246"/>
                    <a:pt x="8737" y="246"/>
                  </a:cubicBezTo>
                  <a:cubicBezTo>
                    <a:pt x="8869" y="246"/>
                    <a:pt x="8999" y="248"/>
                    <a:pt x="9129" y="251"/>
                  </a:cubicBezTo>
                  <a:cubicBezTo>
                    <a:pt x="9615" y="262"/>
                    <a:pt x="10100" y="284"/>
                    <a:pt x="10596" y="318"/>
                  </a:cubicBezTo>
                  <a:cubicBezTo>
                    <a:pt x="11070" y="397"/>
                    <a:pt x="11556" y="420"/>
                    <a:pt x="12041" y="533"/>
                  </a:cubicBezTo>
                  <a:cubicBezTo>
                    <a:pt x="12515" y="657"/>
                    <a:pt x="13000" y="736"/>
                    <a:pt x="13463" y="894"/>
                  </a:cubicBezTo>
                  <a:cubicBezTo>
                    <a:pt x="13925" y="1018"/>
                    <a:pt x="14388" y="1187"/>
                    <a:pt x="14839" y="1379"/>
                  </a:cubicBezTo>
                  <a:lnTo>
                    <a:pt x="15516" y="1661"/>
                  </a:lnTo>
                  <a:lnTo>
                    <a:pt x="16171" y="1988"/>
                  </a:lnTo>
                  <a:cubicBezTo>
                    <a:pt x="16385" y="2113"/>
                    <a:pt x="16611" y="2214"/>
                    <a:pt x="16825" y="2338"/>
                  </a:cubicBezTo>
                  <a:lnTo>
                    <a:pt x="17446" y="2733"/>
                  </a:lnTo>
                  <a:cubicBezTo>
                    <a:pt x="17863" y="2981"/>
                    <a:pt x="18258" y="3264"/>
                    <a:pt x="18653" y="3579"/>
                  </a:cubicBezTo>
                  <a:cubicBezTo>
                    <a:pt x="19060" y="3850"/>
                    <a:pt x="19398" y="4211"/>
                    <a:pt x="19770" y="4527"/>
                  </a:cubicBezTo>
                  <a:cubicBezTo>
                    <a:pt x="19951" y="4685"/>
                    <a:pt x="20120" y="4866"/>
                    <a:pt x="20278" y="5046"/>
                  </a:cubicBezTo>
                  <a:lnTo>
                    <a:pt x="20775" y="5588"/>
                  </a:lnTo>
                  <a:cubicBezTo>
                    <a:pt x="21091" y="5960"/>
                    <a:pt x="21362" y="6378"/>
                    <a:pt x="21655" y="6773"/>
                  </a:cubicBezTo>
                  <a:cubicBezTo>
                    <a:pt x="21373" y="6378"/>
                    <a:pt x="21102" y="5960"/>
                    <a:pt x="20786" y="5588"/>
                  </a:cubicBezTo>
                  <a:lnTo>
                    <a:pt x="20301" y="5035"/>
                  </a:lnTo>
                  <a:cubicBezTo>
                    <a:pt x="20143" y="4855"/>
                    <a:pt x="19962" y="4674"/>
                    <a:pt x="19782" y="4516"/>
                  </a:cubicBezTo>
                  <a:cubicBezTo>
                    <a:pt x="19409" y="4189"/>
                    <a:pt x="19071" y="3828"/>
                    <a:pt x="18676" y="3546"/>
                  </a:cubicBezTo>
                  <a:cubicBezTo>
                    <a:pt x="18292" y="3230"/>
                    <a:pt x="17886" y="2948"/>
                    <a:pt x="17480" y="2677"/>
                  </a:cubicBezTo>
                  <a:lnTo>
                    <a:pt x="16859" y="2282"/>
                  </a:lnTo>
                  <a:cubicBezTo>
                    <a:pt x="16645" y="2158"/>
                    <a:pt x="16419" y="2045"/>
                    <a:pt x="16205" y="1932"/>
                  </a:cubicBezTo>
                  <a:lnTo>
                    <a:pt x="15561" y="1582"/>
                  </a:lnTo>
                  <a:lnTo>
                    <a:pt x="14884" y="1289"/>
                  </a:lnTo>
                  <a:cubicBezTo>
                    <a:pt x="14433" y="1086"/>
                    <a:pt x="13970" y="916"/>
                    <a:pt x="13496" y="770"/>
                  </a:cubicBezTo>
                  <a:cubicBezTo>
                    <a:pt x="13034" y="600"/>
                    <a:pt x="12549" y="499"/>
                    <a:pt x="12075" y="375"/>
                  </a:cubicBezTo>
                  <a:cubicBezTo>
                    <a:pt x="11601" y="262"/>
                    <a:pt x="11104" y="217"/>
                    <a:pt x="10608" y="127"/>
                  </a:cubicBezTo>
                  <a:cubicBezTo>
                    <a:pt x="10122" y="70"/>
                    <a:pt x="9637" y="25"/>
                    <a:pt x="9141" y="14"/>
                  </a:cubicBezTo>
                  <a:cubicBezTo>
                    <a:pt x="8854" y="7"/>
                    <a:pt x="8567" y="1"/>
                    <a:pt x="8281" y="1"/>
                  </a:cubicBezTo>
                  <a:close/>
                </a:path>
              </a:pathLst>
            </a:custGeom>
            <a:solidFill>
              <a:srgbClr val="95274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07" name="Google Shape;807;p2"/>
            <p:cNvSpPr/>
            <p:nvPr/>
          </p:nvSpPr>
          <p:spPr>
            <a:xfrm>
              <a:off x="1940900" y="3195075"/>
              <a:ext cx="556625" cy="335600"/>
            </a:xfrm>
            <a:custGeom>
              <a:avLst/>
              <a:gdLst/>
              <a:ahLst/>
              <a:cxnLst/>
              <a:rect l="l" t="t" r="r" b="b"/>
              <a:pathLst>
                <a:path w="22265" h="13424" extrusionOk="0">
                  <a:moveTo>
                    <a:pt x="8282" y="0"/>
                  </a:moveTo>
                  <a:cubicBezTo>
                    <a:pt x="7831" y="0"/>
                    <a:pt x="7380" y="15"/>
                    <a:pt x="6929" y="43"/>
                  </a:cubicBezTo>
                  <a:cubicBezTo>
                    <a:pt x="4469" y="235"/>
                    <a:pt x="2573" y="1025"/>
                    <a:pt x="1151" y="2435"/>
                  </a:cubicBezTo>
                  <a:cubicBezTo>
                    <a:pt x="0" y="3936"/>
                    <a:pt x="824" y="6295"/>
                    <a:pt x="1862" y="7367"/>
                  </a:cubicBezTo>
                  <a:cubicBezTo>
                    <a:pt x="2799" y="8382"/>
                    <a:pt x="4243" y="9285"/>
                    <a:pt x="5304" y="9951"/>
                  </a:cubicBezTo>
                  <a:cubicBezTo>
                    <a:pt x="7820" y="11564"/>
                    <a:pt x="9953" y="12523"/>
                    <a:pt x="11680" y="12806"/>
                  </a:cubicBezTo>
                  <a:cubicBezTo>
                    <a:pt x="13421" y="13139"/>
                    <a:pt x="15130" y="13423"/>
                    <a:pt x="16759" y="13423"/>
                  </a:cubicBezTo>
                  <a:cubicBezTo>
                    <a:pt x="17063" y="13423"/>
                    <a:pt x="17363" y="13414"/>
                    <a:pt x="17660" y="13392"/>
                  </a:cubicBezTo>
                  <a:cubicBezTo>
                    <a:pt x="19003" y="13279"/>
                    <a:pt x="20154" y="12952"/>
                    <a:pt x="21170" y="12365"/>
                  </a:cubicBezTo>
                  <a:cubicBezTo>
                    <a:pt x="21328" y="12275"/>
                    <a:pt x="21463" y="12162"/>
                    <a:pt x="21587" y="12027"/>
                  </a:cubicBezTo>
                  <a:cubicBezTo>
                    <a:pt x="21734" y="11745"/>
                    <a:pt x="21858" y="11485"/>
                    <a:pt x="21971" y="11226"/>
                  </a:cubicBezTo>
                  <a:cubicBezTo>
                    <a:pt x="22264" y="10549"/>
                    <a:pt x="21666" y="7761"/>
                    <a:pt x="20786" y="6340"/>
                  </a:cubicBezTo>
                  <a:cubicBezTo>
                    <a:pt x="19184" y="3778"/>
                    <a:pt x="15900" y="1454"/>
                    <a:pt x="12605" y="562"/>
                  </a:cubicBezTo>
                  <a:cubicBezTo>
                    <a:pt x="11804" y="337"/>
                    <a:pt x="10991" y="179"/>
                    <a:pt x="10179" y="88"/>
                  </a:cubicBezTo>
                  <a:cubicBezTo>
                    <a:pt x="9546" y="29"/>
                    <a:pt x="8914" y="0"/>
                    <a:pt x="8282" y="0"/>
                  </a:cubicBezTo>
                  <a:close/>
                </a:path>
              </a:pathLst>
            </a:custGeom>
            <a:solidFill>
              <a:srgbClr val="F4F4F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08" name="Google Shape;808;p2"/>
            <p:cNvSpPr/>
            <p:nvPr/>
          </p:nvSpPr>
          <p:spPr>
            <a:xfrm>
              <a:off x="1992250" y="3212925"/>
              <a:ext cx="463525" cy="296025"/>
            </a:xfrm>
            <a:custGeom>
              <a:avLst/>
              <a:gdLst/>
              <a:ahLst/>
              <a:cxnLst/>
              <a:rect l="l" t="t" r="r" b="b"/>
              <a:pathLst>
                <a:path w="18541" h="11841" extrusionOk="0">
                  <a:moveTo>
                    <a:pt x="7705" y="0"/>
                  </a:moveTo>
                  <a:cubicBezTo>
                    <a:pt x="7193" y="0"/>
                    <a:pt x="6679" y="50"/>
                    <a:pt x="6173" y="153"/>
                  </a:cubicBezTo>
                  <a:cubicBezTo>
                    <a:pt x="5281" y="345"/>
                    <a:pt x="4615" y="1044"/>
                    <a:pt x="3701" y="1202"/>
                  </a:cubicBezTo>
                  <a:cubicBezTo>
                    <a:pt x="2505" y="1417"/>
                    <a:pt x="1490" y="1168"/>
                    <a:pt x="700" y="2195"/>
                  </a:cubicBezTo>
                  <a:cubicBezTo>
                    <a:pt x="643" y="2263"/>
                    <a:pt x="587" y="2342"/>
                    <a:pt x="542" y="2410"/>
                  </a:cubicBezTo>
                  <a:cubicBezTo>
                    <a:pt x="0" y="3279"/>
                    <a:pt x="102" y="4294"/>
                    <a:pt x="587" y="5208"/>
                  </a:cubicBezTo>
                  <a:cubicBezTo>
                    <a:pt x="1275" y="6495"/>
                    <a:pt x="2460" y="7465"/>
                    <a:pt x="3747" y="8119"/>
                  </a:cubicBezTo>
                  <a:cubicBezTo>
                    <a:pt x="4717" y="8616"/>
                    <a:pt x="5857" y="8864"/>
                    <a:pt x="6895" y="9191"/>
                  </a:cubicBezTo>
                  <a:cubicBezTo>
                    <a:pt x="7989" y="9541"/>
                    <a:pt x="9118" y="9598"/>
                    <a:pt x="10111" y="10218"/>
                  </a:cubicBezTo>
                  <a:cubicBezTo>
                    <a:pt x="10889" y="10704"/>
                    <a:pt x="11476" y="11448"/>
                    <a:pt x="12413" y="11674"/>
                  </a:cubicBezTo>
                  <a:cubicBezTo>
                    <a:pt x="12863" y="11783"/>
                    <a:pt x="13388" y="11840"/>
                    <a:pt x="13932" y="11840"/>
                  </a:cubicBezTo>
                  <a:cubicBezTo>
                    <a:pt x="14971" y="11840"/>
                    <a:pt x="16077" y="11629"/>
                    <a:pt x="16848" y="11155"/>
                  </a:cubicBezTo>
                  <a:cubicBezTo>
                    <a:pt x="17829" y="10568"/>
                    <a:pt x="18540" y="9270"/>
                    <a:pt x="18292" y="8131"/>
                  </a:cubicBezTo>
                  <a:cubicBezTo>
                    <a:pt x="18190" y="7691"/>
                    <a:pt x="18066" y="7251"/>
                    <a:pt x="17739" y="6935"/>
                  </a:cubicBezTo>
                  <a:cubicBezTo>
                    <a:pt x="17288" y="6495"/>
                    <a:pt x="16656" y="6303"/>
                    <a:pt x="16362" y="5693"/>
                  </a:cubicBezTo>
                  <a:cubicBezTo>
                    <a:pt x="16137" y="5253"/>
                    <a:pt x="16238" y="4791"/>
                    <a:pt x="16204" y="4328"/>
                  </a:cubicBezTo>
                  <a:cubicBezTo>
                    <a:pt x="16125" y="3301"/>
                    <a:pt x="15166" y="2635"/>
                    <a:pt x="14342" y="2184"/>
                  </a:cubicBezTo>
                  <a:cubicBezTo>
                    <a:pt x="13395" y="1665"/>
                    <a:pt x="12277" y="1225"/>
                    <a:pt x="11262" y="774"/>
                  </a:cubicBezTo>
                  <a:cubicBezTo>
                    <a:pt x="10149" y="280"/>
                    <a:pt x="8929" y="0"/>
                    <a:pt x="7705" y="0"/>
                  </a:cubicBezTo>
                  <a:close/>
                </a:path>
              </a:pathLst>
            </a:custGeom>
            <a:solidFill>
              <a:srgbClr val="F5D43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09" name="Google Shape;809;p2"/>
            <p:cNvSpPr/>
            <p:nvPr/>
          </p:nvSpPr>
          <p:spPr>
            <a:xfrm>
              <a:off x="2043350" y="3343675"/>
              <a:ext cx="42100" cy="34750"/>
            </a:xfrm>
            <a:custGeom>
              <a:avLst/>
              <a:gdLst/>
              <a:ahLst/>
              <a:cxnLst/>
              <a:rect l="l" t="t" r="r" b="b"/>
              <a:pathLst>
                <a:path w="1684" h="1390" extrusionOk="0">
                  <a:moveTo>
                    <a:pt x="562" y="0"/>
                  </a:moveTo>
                  <a:cubicBezTo>
                    <a:pt x="0" y="0"/>
                    <a:pt x="175" y="927"/>
                    <a:pt x="597" y="1231"/>
                  </a:cubicBezTo>
                  <a:cubicBezTo>
                    <a:pt x="736" y="1333"/>
                    <a:pt x="924" y="1389"/>
                    <a:pt x="1101" y="1389"/>
                  </a:cubicBezTo>
                  <a:cubicBezTo>
                    <a:pt x="1410" y="1389"/>
                    <a:pt x="1683" y="1216"/>
                    <a:pt x="1590" y="813"/>
                  </a:cubicBezTo>
                  <a:cubicBezTo>
                    <a:pt x="1545" y="588"/>
                    <a:pt x="1195" y="204"/>
                    <a:pt x="868" y="68"/>
                  </a:cubicBezTo>
                  <a:cubicBezTo>
                    <a:pt x="748" y="21"/>
                    <a:pt x="647" y="0"/>
                    <a:pt x="562" y="0"/>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10" name="Google Shape;810;p2"/>
            <p:cNvSpPr/>
            <p:nvPr/>
          </p:nvSpPr>
          <p:spPr>
            <a:xfrm>
              <a:off x="2031675" y="3288975"/>
              <a:ext cx="46925" cy="32525"/>
            </a:xfrm>
            <a:custGeom>
              <a:avLst/>
              <a:gdLst/>
              <a:ahLst/>
              <a:cxnLst/>
              <a:rect l="l" t="t" r="r" b="b"/>
              <a:pathLst>
                <a:path w="1877" h="1301" extrusionOk="0">
                  <a:moveTo>
                    <a:pt x="1200" y="1"/>
                  </a:moveTo>
                  <a:cubicBezTo>
                    <a:pt x="1095" y="1"/>
                    <a:pt x="983" y="21"/>
                    <a:pt x="872" y="56"/>
                  </a:cubicBezTo>
                  <a:cubicBezTo>
                    <a:pt x="500" y="158"/>
                    <a:pt x="138" y="428"/>
                    <a:pt x="82" y="688"/>
                  </a:cubicBezTo>
                  <a:cubicBezTo>
                    <a:pt x="0" y="1096"/>
                    <a:pt x="392" y="1300"/>
                    <a:pt x="754" y="1300"/>
                  </a:cubicBezTo>
                  <a:cubicBezTo>
                    <a:pt x="843" y="1300"/>
                    <a:pt x="930" y="1288"/>
                    <a:pt x="1007" y="1263"/>
                  </a:cubicBezTo>
                  <a:cubicBezTo>
                    <a:pt x="1335" y="1151"/>
                    <a:pt x="1876" y="507"/>
                    <a:pt x="1594" y="158"/>
                  </a:cubicBezTo>
                  <a:cubicBezTo>
                    <a:pt x="1505" y="48"/>
                    <a:pt x="1362" y="1"/>
                    <a:pt x="1200" y="1"/>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11" name="Google Shape;811;p2"/>
            <p:cNvSpPr/>
            <p:nvPr/>
          </p:nvSpPr>
          <p:spPr>
            <a:xfrm>
              <a:off x="2016650" y="3317700"/>
              <a:ext cx="52350" cy="26500"/>
            </a:xfrm>
            <a:custGeom>
              <a:avLst/>
              <a:gdLst/>
              <a:ahLst/>
              <a:cxnLst/>
              <a:rect l="l" t="t" r="r" b="b"/>
              <a:pathLst>
                <a:path w="2094" h="1060" extrusionOk="0">
                  <a:moveTo>
                    <a:pt x="763" y="1"/>
                  </a:moveTo>
                  <a:cubicBezTo>
                    <a:pt x="421" y="1"/>
                    <a:pt x="1" y="104"/>
                    <a:pt x="107" y="532"/>
                  </a:cubicBezTo>
                  <a:cubicBezTo>
                    <a:pt x="198" y="918"/>
                    <a:pt x="702" y="1059"/>
                    <a:pt x="1125" y="1059"/>
                  </a:cubicBezTo>
                  <a:cubicBezTo>
                    <a:pt x="1283" y="1059"/>
                    <a:pt x="1430" y="1040"/>
                    <a:pt x="1541" y="1006"/>
                  </a:cubicBezTo>
                  <a:cubicBezTo>
                    <a:pt x="1845" y="916"/>
                    <a:pt x="2094" y="656"/>
                    <a:pt x="1857" y="363"/>
                  </a:cubicBezTo>
                  <a:cubicBezTo>
                    <a:pt x="1845" y="340"/>
                    <a:pt x="1834" y="329"/>
                    <a:pt x="1811" y="318"/>
                  </a:cubicBezTo>
                  <a:cubicBezTo>
                    <a:pt x="1586" y="69"/>
                    <a:pt x="1123" y="13"/>
                    <a:pt x="818" y="2"/>
                  </a:cubicBezTo>
                  <a:cubicBezTo>
                    <a:pt x="800" y="1"/>
                    <a:pt x="782" y="1"/>
                    <a:pt x="763"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12" name="Google Shape;812;p2"/>
            <p:cNvSpPr/>
            <p:nvPr/>
          </p:nvSpPr>
          <p:spPr>
            <a:xfrm>
              <a:off x="2021300" y="3256650"/>
              <a:ext cx="52750" cy="25675"/>
            </a:xfrm>
            <a:custGeom>
              <a:avLst/>
              <a:gdLst/>
              <a:ahLst/>
              <a:cxnLst/>
              <a:rect l="l" t="t" r="r" b="b"/>
              <a:pathLst>
                <a:path w="2110" h="1027" extrusionOk="0">
                  <a:moveTo>
                    <a:pt x="1280" y="1"/>
                  </a:moveTo>
                  <a:cubicBezTo>
                    <a:pt x="1246" y="1"/>
                    <a:pt x="1210" y="2"/>
                    <a:pt x="1174" y="6"/>
                  </a:cubicBezTo>
                  <a:cubicBezTo>
                    <a:pt x="1027" y="18"/>
                    <a:pt x="869" y="51"/>
                    <a:pt x="723" y="96"/>
                  </a:cubicBezTo>
                  <a:cubicBezTo>
                    <a:pt x="373" y="198"/>
                    <a:pt x="0" y="390"/>
                    <a:pt x="46" y="706"/>
                  </a:cubicBezTo>
                  <a:cubicBezTo>
                    <a:pt x="74" y="946"/>
                    <a:pt x="373" y="1026"/>
                    <a:pt x="701" y="1026"/>
                  </a:cubicBezTo>
                  <a:cubicBezTo>
                    <a:pt x="1035" y="1026"/>
                    <a:pt x="1399" y="943"/>
                    <a:pt x="1535" y="864"/>
                  </a:cubicBezTo>
                  <a:cubicBezTo>
                    <a:pt x="2110" y="513"/>
                    <a:pt x="1851" y="1"/>
                    <a:pt x="1280"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13" name="Google Shape;813;p2"/>
            <p:cNvSpPr/>
            <p:nvPr/>
          </p:nvSpPr>
          <p:spPr>
            <a:xfrm>
              <a:off x="2074050" y="3254100"/>
              <a:ext cx="33100" cy="41725"/>
            </a:xfrm>
            <a:custGeom>
              <a:avLst/>
              <a:gdLst/>
              <a:ahLst/>
              <a:cxnLst/>
              <a:rect l="l" t="t" r="r" b="b"/>
              <a:pathLst>
                <a:path w="1324" h="1669" extrusionOk="0">
                  <a:moveTo>
                    <a:pt x="599" y="1"/>
                  </a:moveTo>
                  <a:cubicBezTo>
                    <a:pt x="507" y="1"/>
                    <a:pt x="408" y="40"/>
                    <a:pt x="305" y="131"/>
                  </a:cubicBezTo>
                  <a:cubicBezTo>
                    <a:pt x="294" y="142"/>
                    <a:pt x="283" y="153"/>
                    <a:pt x="283" y="165"/>
                  </a:cubicBezTo>
                  <a:cubicBezTo>
                    <a:pt x="1" y="435"/>
                    <a:pt x="23" y="977"/>
                    <a:pt x="181" y="1304"/>
                  </a:cubicBezTo>
                  <a:cubicBezTo>
                    <a:pt x="304" y="1550"/>
                    <a:pt x="471" y="1668"/>
                    <a:pt x="639" y="1668"/>
                  </a:cubicBezTo>
                  <a:cubicBezTo>
                    <a:pt x="812" y="1668"/>
                    <a:pt x="986" y="1544"/>
                    <a:pt x="1118" y="1304"/>
                  </a:cubicBezTo>
                  <a:cubicBezTo>
                    <a:pt x="1323" y="912"/>
                    <a:pt x="1041" y="1"/>
                    <a:pt x="599"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14" name="Google Shape;814;p2"/>
            <p:cNvSpPr/>
            <p:nvPr/>
          </p:nvSpPr>
          <p:spPr>
            <a:xfrm>
              <a:off x="2069250" y="3317100"/>
              <a:ext cx="47100" cy="32200"/>
            </a:xfrm>
            <a:custGeom>
              <a:avLst/>
              <a:gdLst/>
              <a:ahLst/>
              <a:cxnLst/>
              <a:rect l="l" t="t" r="r" b="b"/>
              <a:pathLst>
                <a:path w="1884" h="1288" extrusionOk="0">
                  <a:moveTo>
                    <a:pt x="607" y="1"/>
                  </a:moveTo>
                  <a:cubicBezTo>
                    <a:pt x="585" y="1"/>
                    <a:pt x="563" y="1"/>
                    <a:pt x="542" y="3"/>
                  </a:cubicBezTo>
                  <a:cubicBezTo>
                    <a:pt x="317" y="14"/>
                    <a:pt x="193" y="82"/>
                    <a:pt x="136" y="184"/>
                  </a:cubicBezTo>
                  <a:cubicBezTo>
                    <a:pt x="1" y="443"/>
                    <a:pt x="272" y="827"/>
                    <a:pt x="452" y="985"/>
                  </a:cubicBezTo>
                  <a:cubicBezTo>
                    <a:pt x="615" y="1136"/>
                    <a:pt x="1022" y="1287"/>
                    <a:pt x="1357" y="1287"/>
                  </a:cubicBezTo>
                  <a:cubicBezTo>
                    <a:pt x="1647" y="1287"/>
                    <a:pt x="1884" y="1174"/>
                    <a:pt x="1863" y="849"/>
                  </a:cubicBezTo>
                  <a:cubicBezTo>
                    <a:pt x="1820" y="333"/>
                    <a:pt x="1068" y="1"/>
                    <a:pt x="607"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15" name="Google Shape;815;p2"/>
            <p:cNvSpPr/>
            <p:nvPr/>
          </p:nvSpPr>
          <p:spPr>
            <a:xfrm>
              <a:off x="2326250" y="3360750"/>
              <a:ext cx="53350" cy="26100"/>
            </a:xfrm>
            <a:custGeom>
              <a:avLst/>
              <a:gdLst/>
              <a:ahLst/>
              <a:cxnLst/>
              <a:rect l="l" t="t" r="r" b="b"/>
              <a:pathLst>
                <a:path w="2134" h="1044" extrusionOk="0">
                  <a:moveTo>
                    <a:pt x="996" y="0"/>
                  </a:moveTo>
                  <a:cubicBezTo>
                    <a:pt x="912" y="0"/>
                    <a:pt x="829" y="6"/>
                    <a:pt x="745" y="17"/>
                  </a:cubicBezTo>
                  <a:cubicBezTo>
                    <a:pt x="373" y="108"/>
                    <a:pt x="1" y="401"/>
                    <a:pt x="384" y="762"/>
                  </a:cubicBezTo>
                  <a:cubicBezTo>
                    <a:pt x="549" y="915"/>
                    <a:pt x="990" y="1043"/>
                    <a:pt x="1385" y="1043"/>
                  </a:cubicBezTo>
                  <a:cubicBezTo>
                    <a:pt x="1748" y="1043"/>
                    <a:pt x="2073" y="935"/>
                    <a:pt x="2111" y="638"/>
                  </a:cubicBezTo>
                  <a:cubicBezTo>
                    <a:pt x="2133" y="412"/>
                    <a:pt x="1896" y="232"/>
                    <a:pt x="1716" y="141"/>
                  </a:cubicBezTo>
                  <a:cubicBezTo>
                    <a:pt x="1489" y="49"/>
                    <a:pt x="1243" y="0"/>
                    <a:pt x="996"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16" name="Google Shape;816;p2"/>
            <p:cNvSpPr/>
            <p:nvPr/>
          </p:nvSpPr>
          <p:spPr>
            <a:xfrm>
              <a:off x="2222450" y="3329025"/>
              <a:ext cx="62600" cy="25950"/>
            </a:xfrm>
            <a:custGeom>
              <a:avLst/>
              <a:gdLst/>
              <a:ahLst/>
              <a:cxnLst/>
              <a:rect l="l" t="t" r="r" b="b"/>
              <a:pathLst>
                <a:path w="2504" h="1038" extrusionOk="0">
                  <a:moveTo>
                    <a:pt x="1411" y="0"/>
                  </a:moveTo>
                  <a:cubicBezTo>
                    <a:pt x="1014" y="0"/>
                    <a:pt x="604" y="100"/>
                    <a:pt x="440" y="248"/>
                  </a:cubicBezTo>
                  <a:cubicBezTo>
                    <a:pt x="0" y="632"/>
                    <a:pt x="824" y="937"/>
                    <a:pt x="1095" y="993"/>
                  </a:cubicBezTo>
                  <a:cubicBezTo>
                    <a:pt x="1197" y="1019"/>
                    <a:pt x="1344" y="1037"/>
                    <a:pt x="1503" y="1037"/>
                  </a:cubicBezTo>
                  <a:cubicBezTo>
                    <a:pt x="1958" y="1037"/>
                    <a:pt x="2503" y="889"/>
                    <a:pt x="2302" y="361"/>
                  </a:cubicBezTo>
                  <a:cubicBezTo>
                    <a:pt x="2246" y="203"/>
                    <a:pt x="2065" y="90"/>
                    <a:pt x="1839" y="45"/>
                  </a:cubicBezTo>
                  <a:cubicBezTo>
                    <a:pt x="1707" y="14"/>
                    <a:pt x="1560" y="0"/>
                    <a:pt x="1411"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17" name="Google Shape;817;p2"/>
            <p:cNvSpPr/>
            <p:nvPr/>
          </p:nvSpPr>
          <p:spPr>
            <a:xfrm>
              <a:off x="2098025" y="3401650"/>
              <a:ext cx="64050" cy="30750"/>
            </a:xfrm>
            <a:custGeom>
              <a:avLst/>
              <a:gdLst/>
              <a:ahLst/>
              <a:cxnLst/>
              <a:rect l="l" t="t" r="r" b="b"/>
              <a:pathLst>
                <a:path w="2562" h="1230" extrusionOk="0">
                  <a:moveTo>
                    <a:pt x="576" y="0"/>
                  </a:moveTo>
                  <a:cubicBezTo>
                    <a:pt x="486" y="0"/>
                    <a:pt x="409" y="16"/>
                    <a:pt x="351" y="51"/>
                  </a:cubicBezTo>
                  <a:cubicBezTo>
                    <a:pt x="1" y="266"/>
                    <a:pt x="226" y="627"/>
                    <a:pt x="475" y="819"/>
                  </a:cubicBezTo>
                  <a:cubicBezTo>
                    <a:pt x="644" y="943"/>
                    <a:pt x="836" y="1044"/>
                    <a:pt x="1039" y="1101"/>
                  </a:cubicBezTo>
                  <a:cubicBezTo>
                    <a:pt x="1250" y="1178"/>
                    <a:pt x="1479" y="1229"/>
                    <a:pt x="1674" y="1229"/>
                  </a:cubicBezTo>
                  <a:cubicBezTo>
                    <a:pt x="1791" y="1229"/>
                    <a:pt x="1895" y="1211"/>
                    <a:pt x="1976" y="1169"/>
                  </a:cubicBezTo>
                  <a:cubicBezTo>
                    <a:pt x="2561" y="851"/>
                    <a:pt x="1234" y="0"/>
                    <a:pt x="576" y="0"/>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18" name="Google Shape;818;p2"/>
            <p:cNvSpPr/>
            <p:nvPr/>
          </p:nvSpPr>
          <p:spPr>
            <a:xfrm>
              <a:off x="2103100" y="3361425"/>
              <a:ext cx="53675" cy="30925"/>
            </a:xfrm>
            <a:custGeom>
              <a:avLst/>
              <a:gdLst/>
              <a:ahLst/>
              <a:cxnLst/>
              <a:rect l="l" t="t" r="r" b="b"/>
              <a:pathLst>
                <a:path w="2147" h="1237" extrusionOk="0">
                  <a:moveTo>
                    <a:pt x="717" y="1"/>
                  </a:moveTo>
                  <a:cubicBezTo>
                    <a:pt x="570" y="1"/>
                    <a:pt x="432" y="35"/>
                    <a:pt x="317" y="114"/>
                  </a:cubicBezTo>
                  <a:cubicBezTo>
                    <a:pt x="249" y="160"/>
                    <a:pt x="193" y="227"/>
                    <a:pt x="159" y="295"/>
                  </a:cubicBezTo>
                  <a:cubicBezTo>
                    <a:pt x="1" y="667"/>
                    <a:pt x="723" y="1107"/>
                    <a:pt x="1005" y="1186"/>
                  </a:cubicBezTo>
                  <a:cubicBezTo>
                    <a:pt x="1121" y="1216"/>
                    <a:pt x="1273" y="1236"/>
                    <a:pt x="1421" y="1236"/>
                  </a:cubicBezTo>
                  <a:cubicBezTo>
                    <a:pt x="1792" y="1236"/>
                    <a:pt x="2146" y="1107"/>
                    <a:pt x="1897" y="656"/>
                  </a:cubicBezTo>
                  <a:cubicBezTo>
                    <a:pt x="1709" y="332"/>
                    <a:pt x="1172" y="1"/>
                    <a:pt x="717"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19" name="Google Shape;819;p2"/>
            <p:cNvSpPr/>
            <p:nvPr/>
          </p:nvSpPr>
          <p:spPr>
            <a:xfrm>
              <a:off x="2159250" y="3405875"/>
              <a:ext cx="64350" cy="33400"/>
            </a:xfrm>
            <a:custGeom>
              <a:avLst/>
              <a:gdLst/>
              <a:ahLst/>
              <a:cxnLst/>
              <a:rect l="l" t="t" r="r" b="b"/>
              <a:pathLst>
                <a:path w="2574" h="1336" extrusionOk="0">
                  <a:moveTo>
                    <a:pt x="429" y="1"/>
                  </a:moveTo>
                  <a:cubicBezTo>
                    <a:pt x="208" y="1"/>
                    <a:pt x="50" y="92"/>
                    <a:pt x="34" y="322"/>
                  </a:cubicBezTo>
                  <a:cubicBezTo>
                    <a:pt x="0" y="751"/>
                    <a:pt x="328" y="1056"/>
                    <a:pt x="734" y="1214"/>
                  </a:cubicBezTo>
                  <a:cubicBezTo>
                    <a:pt x="930" y="1295"/>
                    <a:pt x="1135" y="1336"/>
                    <a:pt x="1340" y="1336"/>
                  </a:cubicBezTo>
                  <a:cubicBezTo>
                    <a:pt x="1477" y="1336"/>
                    <a:pt x="1614" y="1318"/>
                    <a:pt x="1750" y="1282"/>
                  </a:cubicBezTo>
                  <a:cubicBezTo>
                    <a:pt x="2573" y="1004"/>
                    <a:pt x="1159" y="1"/>
                    <a:pt x="429"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20" name="Google Shape;820;p2"/>
            <p:cNvSpPr/>
            <p:nvPr/>
          </p:nvSpPr>
          <p:spPr>
            <a:xfrm>
              <a:off x="2076600" y="3358900"/>
              <a:ext cx="43975" cy="42525"/>
            </a:xfrm>
            <a:custGeom>
              <a:avLst/>
              <a:gdLst/>
              <a:ahLst/>
              <a:cxnLst/>
              <a:rect l="l" t="t" r="r" b="b"/>
              <a:pathLst>
                <a:path w="1759" h="1701" extrusionOk="0">
                  <a:moveTo>
                    <a:pt x="530" y="1"/>
                  </a:moveTo>
                  <a:cubicBezTo>
                    <a:pt x="492" y="1"/>
                    <a:pt x="454" y="8"/>
                    <a:pt x="418" y="24"/>
                  </a:cubicBezTo>
                  <a:cubicBezTo>
                    <a:pt x="102" y="159"/>
                    <a:pt x="0" y="814"/>
                    <a:pt x="113" y="1186"/>
                  </a:cubicBezTo>
                  <a:cubicBezTo>
                    <a:pt x="169" y="1493"/>
                    <a:pt x="440" y="1700"/>
                    <a:pt x="735" y="1700"/>
                  </a:cubicBezTo>
                  <a:cubicBezTo>
                    <a:pt x="798" y="1700"/>
                    <a:pt x="862" y="1691"/>
                    <a:pt x="925" y="1671"/>
                  </a:cubicBezTo>
                  <a:cubicBezTo>
                    <a:pt x="1758" y="1471"/>
                    <a:pt x="1075" y="1"/>
                    <a:pt x="530"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21" name="Google Shape;821;p2"/>
            <p:cNvSpPr/>
            <p:nvPr/>
          </p:nvSpPr>
          <p:spPr>
            <a:xfrm>
              <a:off x="2087725" y="3293175"/>
              <a:ext cx="55900" cy="33250"/>
            </a:xfrm>
            <a:custGeom>
              <a:avLst/>
              <a:gdLst/>
              <a:ahLst/>
              <a:cxnLst/>
              <a:rect l="l" t="t" r="r" b="b"/>
              <a:pathLst>
                <a:path w="2236" h="1330" extrusionOk="0">
                  <a:moveTo>
                    <a:pt x="940" y="0"/>
                  </a:moveTo>
                  <a:cubicBezTo>
                    <a:pt x="787" y="0"/>
                    <a:pt x="642" y="37"/>
                    <a:pt x="537" y="125"/>
                  </a:cubicBezTo>
                  <a:cubicBezTo>
                    <a:pt x="0" y="603"/>
                    <a:pt x="1207" y="1330"/>
                    <a:pt x="1854" y="1330"/>
                  </a:cubicBezTo>
                  <a:cubicBezTo>
                    <a:pt x="2078" y="1330"/>
                    <a:pt x="2235" y="1242"/>
                    <a:pt x="2230" y="1028"/>
                  </a:cubicBezTo>
                  <a:cubicBezTo>
                    <a:pt x="2218" y="723"/>
                    <a:pt x="1857" y="418"/>
                    <a:pt x="1643" y="238"/>
                  </a:cubicBezTo>
                  <a:cubicBezTo>
                    <a:pt x="1480" y="103"/>
                    <a:pt x="1198" y="0"/>
                    <a:pt x="940" y="0"/>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22" name="Google Shape;822;p2"/>
            <p:cNvSpPr/>
            <p:nvPr/>
          </p:nvSpPr>
          <p:spPr>
            <a:xfrm>
              <a:off x="2359250" y="3386400"/>
              <a:ext cx="59000" cy="28600"/>
            </a:xfrm>
            <a:custGeom>
              <a:avLst/>
              <a:gdLst/>
              <a:ahLst/>
              <a:cxnLst/>
              <a:rect l="l" t="t" r="r" b="b"/>
              <a:pathLst>
                <a:path w="2360" h="1144" extrusionOk="0">
                  <a:moveTo>
                    <a:pt x="1100" y="0"/>
                  </a:moveTo>
                  <a:cubicBezTo>
                    <a:pt x="772" y="0"/>
                    <a:pt x="454" y="104"/>
                    <a:pt x="283" y="413"/>
                  </a:cubicBezTo>
                  <a:cubicBezTo>
                    <a:pt x="1" y="921"/>
                    <a:pt x="678" y="1079"/>
                    <a:pt x="1062" y="1124"/>
                  </a:cubicBezTo>
                  <a:cubicBezTo>
                    <a:pt x="1158" y="1134"/>
                    <a:pt x="1266" y="1143"/>
                    <a:pt x="1376" y="1143"/>
                  </a:cubicBezTo>
                  <a:cubicBezTo>
                    <a:pt x="1523" y="1143"/>
                    <a:pt x="1672" y="1126"/>
                    <a:pt x="1795" y="1068"/>
                  </a:cubicBezTo>
                  <a:cubicBezTo>
                    <a:pt x="2359" y="797"/>
                    <a:pt x="2235" y="244"/>
                    <a:pt x="1694" y="86"/>
                  </a:cubicBezTo>
                  <a:cubicBezTo>
                    <a:pt x="1626" y="63"/>
                    <a:pt x="1558" y="52"/>
                    <a:pt x="1479" y="41"/>
                  </a:cubicBezTo>
                  <a:cubicBezTo>
                    <a:pt x="1356" y="16"/>
                    <a:pt x="1228" y="0"/>
                    <a:pt x="1100"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23" name="Google Shape;823;p2"/>
            <p:cNvSpPr/>
            <p:nvPr/>
          </p:nvSpPr>
          <p:spPr>
            <a:xfrm>
              <a:off x="2353825" y="3338025"/>
              <a:ext cx="42325" cy="35025"/>
            </a:xfrm>
            <a:custGeom>
              <a:avLst/>
              <a:gdLst/>
              <a:ahLst/>
              <a:cxnLst/>
              <a:rect l="l" t="t" r="r" b="b"/>
              <a:pathLst>
                <a:path w="1693" h="1401" extrusionOk="0">
                  <a:moveTo>
                    <a:pt x="588" y="0"/>
                  </a:moveTo>
                  <a:cubicBezTo>
                    <a:pt x="278" y="0"/>
                    <a:pt x="0" y="174"/>
                    <a:pt x="94" y="577"/>
                  </a:cubicBezTo>
                  <a:cubicBezTo>
                    <a:pt x="150" y="814"/>
                    <a:pt x="500" y="1197"/>
                    <a:pt x="827" y="1333"/>
                  </a:cubicBezTo>
                  <a:cubicBezTo>
                    <a:pt x="946" y="1379"/>
                    <a:pt x="1046" y="1400"/>
                    <a:pt x="1130" y="1400"/>
                  </a:cubicBezTo>
                  <a:cubicBezTo>
                    <a:pt x="1692" y="1400"/>
                    <a:pt x="1509" y="463"/>
                    <a:pt x="1087" y="159"/>
                  </a:cubicBezTo>
                  <a:cubicBezTo>
                    <a:pt x="952" y="57"/>
                    <a:pt x="765" y="0"/>
                    <a:pt x="588" y="0"/>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24" name="Google Shape;824;p2"/>
            <p:cNvSpPr/>
            <p:nvPr/>
          </p:nvSpPr>
          <p:spPr>
            <a:xfrm>
              <a:off x="2362650" y="3419675"/>
              <a:ext cx="46900" cy="32400"/>
            </a:xfrm>
            <a:custGeom>
              <a:avLst/>
              <a:gdLst/>
              <a:ahLst/>
              <a:cxnLst/>
              <a:rect l="l" t="t" r="r" b="b"/>
              <a:pathLst>
                <a:path w="1876" h="1296" extrusionOk="0">
                  <a:moveTo>
                    <a:pt x="1130" y="0"/>
                  </a:moveTo>
                  <a:cubicBezTo>
                    <a:pt x="1039" y="0"/>
                    <a:pt x="949" y="14"/>
                    <a:pt x="869" y="41"/>
                  </a:cubicBezTo>
                  <a:cubicBezTo>
                    <a:pt x="542" y="143"/>
                    <a:pt x="0" y="797"/>
                    <a:pt x="282" y="1136"/>
                  </a:cubicBezTo>
                  <a:cubicBezTo>
                    <a:pt x="374" y="1249"/>
                    <a:pt x="523" y="1295"/>
                    <a:pt x="693" y="1295"/>
                  </a:cubicBezTo>
                  <a:cubicBezTo>
                    <a:pt x="795" y="1295"/>
                    <a:pt x="906" y="1278"/>
                    <a:pt x="1016" y="1249"/>
                  </a:cubicBezTo>
                  <a:cubicBezTo>
                    <a:pt x="1377" y="1136"/>
                    <a:pt x="1738" y="876"/>
                    <a:pt x="1795" y="617"/>
                  </a:cubicBezTo>
                  <a:cubicBezTo>
                    <a:pt x="1876" y="212"/>
                    <a:pt x="1490" y="0"/>
                    <a:pt x="1130" y="0"/>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25" name="Google Shape;825;p2"/>
            <p:cNvSpPr/>
            <p:nvPr/>
          </p:nvSpPr>
          <p:spPr>
            <a:xfrm>
              <a:off x="2305950" y="3385550"/>
              <a:ext cx="52350" cy="26725"/>
            </a:xfrm>
            <a:custGeom>
              <a:avLst/>
              <a:gdLst/>
              <a:ahLst/>
              <a:cxnLst/>
              <a:rect l="l" t="t" r="r" b="b"/>
              <a:pathLst>
                <a:path w="2094" h="1069" extrusionOk="0">
                  <a:moveTo>
                    <a:pt x="956" y="1"/>
                  </a:moveTo>
                  <a:cubicBezTo>
                    <a:pt x="803" y="1"/>
                    <a:pt x="661" y="19"/>
                    <a:pt x="553" y="52"/>
                  </a:cubicBezTo>
                  <a:cubicBezTo>
                    <a:pt x="249" y="154"/>
                    <a:pt x="0" y="402"/>
                    <a:pt x="237" y="707"/>
                  </a:cubicBezTo>
                  <a:cubicBezTo>
                    <a:pt x="249" y="718"/>
                    <a:pt x="260" y="741"/>
                    <a:pt x="282" y="752"/>
                  </a:cubicBezTo>
                  <a:cubicBezTo>
                    <a:pt x="508" y="989"/>
                    <a:pt x="971" y="1057"/>
                    <a:pt x="1275" y="1068"/>
                  </a:cubicBezTo>
                  <a:cubicBezTo>
                    <a:pt x="1294" y="1068"/>
                    <a:pt x="1312" y="1069"/>
                    <a:pt x="1331" y="1069"/>
                  </a:cubicBezTo>
                  <a:cubicBezTo>
                    <a:pt x="1673" y="1069"/>
                    <a:pt x="2093" y="965"/>
                    <a:pt x="1986" y="526"/>
                  </a:cubicBezTo>
                  <a:cubicBezTo>
                    <a:pt x="1895" y="144"/>
                    <a:pt x="1383" y="1"/>
                    <a:pt x="956"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26" name="Google Shape;826;p2"/>
            <p:cNvSpPr/>
            <p:nvPr/>
          </p:nvSpPr>
          <p:spPr>
            <a:xfrm>
              <a:off x="2256775" y="3303525"/>
              <a:ext cx="52850" cy="25625"/>
            </a:xfrm>
            <a:custGeom>
              <a:avLst/>
              <a:gdLst/>
              <a:ahLst/>
              <a:cxnLst/>
              <a:rect l="l" t="t" r="r" b="b"/>
              <a:pathLst>
                <a:path w="2114" h="1025" extrusionOk="0">
                  <a:moveTo>
                    <a:pt x="1412" y="0"/>
                  </a:moveTo>
                  <a:cubicBezTo>
                    <a:pt x="1079" y="0"/>
                    <a:pt x="721" y="83"/>
                    <a:pt x="591" y="162"/>
                  </a:cubicBezTo>
                  <a:cubicBezTo>
                    <a:pt x="0" y="517"/>
                    <a:pt x="278" y="1024"/>
                    <a:pt x="850" y="1024"/>
                  </a:cubicBezTo>
                  <a:cubicBezTo>
                    <a:pt x="880" y="1024"/>
                    <a:pt x="910" y="1023"/>
                    <a:pt x="940" y="1020"/>
                  </a:cubicBezTo>
                  <a:cubicBezTo>
                    <a:pt x="1087" y="997"/>
                    <a:pt x="1245" y="964"/>
                    <a:pt x="1392" y="930"/>
                  </a:cubicBezTo>
                  <a:cubicBezTo>
                    <a:pt x="1742" y="828"/>
                    <a:pt x="2114" y="636"/>
                    <a:pt x="2080" y="320"/>
                  </a:cubicBezTo>
                  <a:cubicBezTo>
                    <a:pt x="2041" y="80"/>
                    <a:pt x="1738" y="0"/>
                    <a:pt x="1412"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27" name="Google Shape;827;p2"/>
            <p:cNvSpPr/>
            <p:nvPr/>
          </p:nvSpPr>
          <p:spPr>
            <a:xfrm>
              <a:off x="2412575" y="3398325"/>
              <a:ext cx="33025" cy="41725"/>
            </a:xfrm>
            <a:custGeom>
              <a:avLst/>
              <a:gdLst/>
              <a:ahLst/>
              <a:cxnLst/>
              <a:rect l="l" t="t" r="r" b="b"/>
              <a:pathLst>
                <a:path w="1321" h="1669" extrusionOk="0">
                  <a:moveTo>
                    <a:pt x="684" y="1"/>
                  </a:moveTo>
                  <a:cubicBezTo>
                    <a:pt x="512" y="1"/>
                    <a:pt x="341" y="125"/>
                    <a:pt x="215" y="365"/>
                  </a:cubicBezTo>
                  <a:cubicBezTo>
                    <a:pt x="0" y="758"/>
                    <a:pt x="288" y="1669"/>
                    <a:pt x="727" y="1669"/>
                  </a:cubicBezTo>
                  <a:cubicBezTo>
                    <a:pt x="818" y="1669"/>
                    <a:pt x="915" y="1630"/>
                    <a:pt x="1016" y="1539"/>
                  </a:cubicBezTo>
                  <a:cubicBezTo>
                    <a:pt x="1028" y="1527"/>
                    <a:pt x="1039" y="1516"/>
                    <a:pt x="1050" y="1505"/>
                  </a:cubicBezTo>
                  <a:cubicBezTo>
                    <a:pt x="1321" y="1223"/>
                    <a:pt x="1298" y="692"/>
                    <a:pt x="1140" y="365"/>
                  </a:cubicBezTo>
                  <a:cubicBezTo>
                    <a:pt x="1018" y="120"/>
                    <a:pt x="851" y="1"/>
                    <a:pt x="684"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28" name="Google Shape;828;p2"/>
            <p:cNvSpPr/>
            <p:nvPr/>
          </p:nvSpPr>
          <p:spPr>
            <a:xfrm>
              <a:off x="2287350" y="3329100"/>
              <a:ext cx="47100" cy="32425"/>
            </a:xfrm>
            <a:custGeom>
              <a:avLst/>
              <a:gdLst/>
              <a:ahLst/>
              <a:cxnLst/>
              <a:rect l="l" t="t" r="r" b="b"/>
              <a:pathLst>
                <a:path w="1884" h="1297" extrusionOk="0">
                  <a:moveTo>
                    <a:pt x="533" y="1"/>
                  </a:moveTo>
                  <a:cubicBezTo>
                    <a:pt x="241" y="1"/>
                    <a:pt x="1" y="116"/>
                    <a:pt x="22" y="448"/>
                  </a:cubicBezTo>
                  <a:cubicBezTo>
                    <a:pt x="54" y="955"/>
                    <a:pt x="818" y="1297"/>
                    <a:pt x="1280" y="1297"/>
                  </a:cubicBezTo>
                  <a:cubicBezTo>
                    <a:pt x="1301" y="1297"/>
                    <a:pt x="1322" y="1296"/>
                    <a:pt x="1342" y="1295"/>
                  </a:cubicBezTo>
                  <a:cubicBezTo>
                    <a:pt x="1568" y="1272"/>
                    <a:pt x="1692" y="1204"/>
                    <a:pt x="1749" y="1103"/>
                  </a:cubicBezTo>
                  <a:cubicBezTo>
                    <a:pt x="1884" y="855"/>
                    <a:pt x="1613" y="471"/>
                    <a:pt x="1433" y="302"/>
                  </a:cubicBezTo>
                  <a:cubicBezTo>
                    <a:pt x="1270" y="151"/>
                    <a:pt x="867" y="1"/>
                    <a:pt x="533" y="1"/>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29" name="Google Shape;829;p2"/>
            <p:cNvSpPr/>
            <p:nvPr/>
          </p:nvSpPr>
          <p:spPr>
            <a:xfrm>
              <a:off x="2142050" y="3224975"/>
              <a:ext cx="53325" cy="26075"/>
            </a:xfrm>
            <a:custGeom>
              <a:avLst/>
              <a:gdLst/>
              <a:ahLst/>
              <a:cxnLst/>
              <a:rect l="l" t="t" r="r" b="b"/>
              <a:pathLst>
                <a:path w="2133" h="1043" extrusionOk="0">
                  <a:moveTo>
                    <a:pt x="756" y="0"/>
                  </a:moveTo>
                  <a:cubicBezTo>
                    <a:pt x="390" y="0"/>
                    <a:pt x="61" y="111"/>
                    <a:pt x="23" y="416"/>
                  </a:cubicBezTo>
                  <a:cubicBezTo>
                    <a:pt x="0" y="630"/>
                    <a:pt x="237" y="822"/>
                    <a:pt x="418" y="901"/>
                  </a:cubicBezTo>
                  <a:cubicBezTo>
                    <a:pt x="645" y="993"/>
                    <a:pt x="885" y="1042"/>
                    <a:pt x="1128" y="1042"/>
                  </a:cubicBezTo>
                  <a:cubicBezTo>
                    <a:pt x="1211" y="1042"/>
                    <a:pt x="1294" y="1036"/>
                    <a:pt x="1377" y="1025"/>
                  </a:cubicBezTo>
                  <a:cubicBezTo>
                    <a:pt x="1760" y="935"/>
                    <a:pt x="2133" y="641"/>
                    <a:pt x="1749" y="280"/>
                  </a:cubicBezTo>
                  <a:cubicBezTo>
                    <a:pt x="1586" y="128"/>
                    <a:pt x="1149" y="0"/>
                    <a:pt x="756" y="0"/>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30" name="Google Shape;830;p2"/>
            <p:cNvSpPr/>
            <p:nvPr/>
          </p:nvSpPr>
          <p:spPr>
            <a:xfrm>
              <a:off x="2204050" y="3259475"/>
              <a:ext cx="62425" cy="26100"/>
            </a:xfrm>
            <a:custGeom>
              <a:avLst/>
              <a:gdLst/>
              <a:ahLst/>
              <a:cxnLst/>
              <a:rect l="l" t="t" r="r" b="b"/>
              <a:pathLst>
                <a:path w="2497" h="1044" extrusionOk="0">
                  <a:moveTo>
                    <a:pt x="1002" y="1"/>
                  </a:moveTo>
                  <a:cubicBezTo>
                    <a:pt x="548" y="1"/>
                    <a:pt x="1" y="142"/>
                    <a:pt x="194" y="672"/>
                  </a:cubicBezTo>
                  <a:cubicBezTo>
                    <a:pt x="262" y="841"/>
                    <a:pt x="431" y="943"/>
                    <a:pt x="668" y="999"/>
                  </a:cubicBezTo>
                  <a:cubicBezTo>
                    <a:pt x="797" y="1030"/>
                    <a:pt x="942" y="1044"/>
                    <a:pt x="1089" y="1044"/>
                  </a:cubicBezTo>
                  <a:cubicBezTo>
                    <a:pt x="1483" y="1044"/>
                    <a:pt x="1892" y="944"/>
                    <a:pt x="2056" y="796"/>
                  </a:cubicBezTo>
                  <a:cubicBezTo>
                    <a:pt x="2496" y="412"/>
                    <a:pt x="1673" y="108"/>
                    <a:pt x="1402" y="40"/>
                  </a:cubicBezTo>
                  <a:cubicBezTo>
                    <a:pt x="1301" y="17"/>
                    <a:pt x="1157" y="1"/>
                    <a:pt x="1002"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31" name="Google Shape;831;p2"/>
            <p:cNvSpPr/>
            <p:nvPr/>
          </p:nvSpPr>
          <p:spPr>
            <a:xfrm>
              <a:off x="2308800" y="3265425"/>
              <a:ext cx="64300" cy="30750"/>
            </a:xfrm>
            <a:custGeom>
              <a:avLst/>
              <a:gdLst/>
              <a:ahLst/>
              <a:cxnLst/>
              <a:rect l="l" t="t" r="r" b="b"/>
              <a:pathLst>
                <a:path w="2572" h="1230" extrusionOk="0">
                  <a:moveTo>
                    <a:pt x="888" y="1"/>
                  </a:moveTo>
                  <a:cubicBezTo>
                    <a:pt x="771" y="1"/>
                    <a:pt x="666" y="19"/>
                    <a:pt x="586" y="61"/>
                  </a:cubicBezTo>
                  <a:cubicBezTo>
                    <a:pt x="0" y="379"/>
                    <a:pt x="1327" y="1230"/>
                    <a:pt x="1985" y="1230"/>
                  </a:cubicBezTo>
                  <a:cubicBezTo>
                    <a:pt x="2075" y="1230"/>
                    <a:pt x="2152" y="1214"/>
                    <a:pt x="2211" y="1179"/>
                  </a:cubicBezTo>
                  <a:cubicBezTo>
                    <a:pt x="2572" y="964"/>
                    <a:pt x="2335" y="603"/>
                    <a:pt x="2087" y="411"/>
                  </a:cubicBezTo>
                  <a:cubicBezTo>
                    <a:pt x="1917" y="287"/>
                    <a:pt x="1726" y="186"/>
                    <a:pt x="1522" y="129"/>
                  </a:cubicBezTo>
                  <a:cubicBezTo>
                    <a:pt x="1311" y="52"/>
                    <a:pt x="1082" y="1"/>
                    <a:pt x="888"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32" name="Google Shape;832;p2"/>
            <p:cNvSpPr/>
            <p:nvPr/>
          </p:nvSpPr>
          <p:spPr>
            <a:xfrm>
              <a:off x="2314100" y="3305475"/>
              <a:ext cx="53650" cy="30950"/>
            </a:xfrm>
            <a:custGeom>
              <a:avLst/>
              <a:gdLst/>
              <a:ahLst/>
              <a:cxnLst/>
              <a:rect l="l" t="t" r="r" b="b"/>
              <a:pathLst>
                <a:path w="2146" h="1238" extrusionOk="0">
                  <a:moveTo>
                    <a:pt x="720" y="1"/>
                  </a:moveTo>
                  <a:cubicBezTo>
                    <a:pt x="348" y="1"/>
                    <a:pt x="0" y="130"/>
                    <a:pt x="250" y="581"/>
                  </a:cubicBezTo>
                  <a:cubicBezTo>
                    <a:pt x="428" y="913"/>
                    <a:pt x="966" y="1238"/>
                    <a:pt x="1423" y="1238"/>
                  </a:cubicBezTo>
                  <a:cubicBezTo>
                    <a:pt x="1572" y="1238"/>
                    <a:pt x="1713" y="1203"/>
                    <a:pt x="1830" y="1123"/>
                  </a:cubicBezTo>
                  <a:cubicBezTo>
                    <a:pt x="1897" y="1077"/>
                    <a:pt x="1942" y="1010"/>
                    <a:pt x="1988" y="942"/>
                  </a:cubicBezTo>
                  <a:cubicBezTo>
                    <a:pt x="2145" y="570"/>
                    <a:pt x="1423" y="130"/>
                    <a:pt x="1141" y="51"/>
                  </a:cubicBezTo>
                  <a:cubicBezTo>
                    <a:pt x="1022" y="21"/>
                    <a:pt x="869" y="1"/>
                    <a:pt x="720"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33" name="Google Shape;833;p2"/>
            <p:cNvSpPr/>
            <p:nvPr/>
          </p:nvSpPr>
          <p:spPr>
            <a:xfrm>
              <a:off x="2247050" y="3258550"/>
              <a:ext cx="64550" cy="33375"/>
            </a:xfrm>
            <a:custGeom>
              <a:avLst/>
              <a:gdLst/>
              <a:ahLst/>
              <a:cxnLst/>
              <a:rect l="l" t="t" r="r" b="b"/>
              <a:pathLst>
                <a:path w="2582" h="1335" extrusionOk="0">
                  <a:moveTo>
                    <a:pt x="1242" y="0"/>
                  </a:moveTo>
                  <a:cubicBezTo>
                    <a:pt x="1106" y="0"/>
                    <a:pt x="968" y="18"/>
                    <a:pt x="833" y="54"/>
                  </a:cubicBezTo>
                  <a:cubicBezTo>
                    <a:pt x="1" y="332"/>
                    <a:pt x="1419" y="1335"/>
                    <a:pt x="2152" y="1335"/>
                  </a:cubicBezTo>
                  <a:cubicBezTo>
                    <a:pt x="2374" y="1335"/>
                    <a:pt x="2532" y="1244"/>
                    <a:pt x="2548" y="1014"/>
                  </a:cubicBezTo>
                  <a:cubicBezTo>
                    <a:pt x="2582" y="585"/>
                    <a:pt x="2255" y="280"/>
                    <a:pt x="1848" y="122"/>
                  </a:cubicBezTo>
                  <a:cubicBezTo>
                    <a:pt x="1652" y="41"/>
                    <a:pt x="1448" y="0"/>
                    <a:pt x="1242"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34" name="Google Shape;834;p2"/>
            <p:cNvSpPr/>
            <p:nvPr/>
          </p:nvSpPr>
          <p:spPr>
            <a:xfrm>
              <a:off x="2350025" y="3296400"/>
              <a:ext cx="43950" cy="42525"/>
            </a:xfrm>
            <a:custGeom>
              <a:avLst/>
              <a:gdLst/>
              <a:ahLst/>
              <a:cxnLst/>
              <a:rect l="l" t="t" r="r" b="b"/>
              <a:pathLst>
                <a:path w="1758" h="1701" extrusionOk="0">
                  <a:moveTo>
                    <a:pt x="1034" y="1"/>
                  </a:moveTo>
                  <a:cubicBezTo>
                    <a:pt x="971" y="1"/>
                    <a:pt x="907" y="10"/>
                    <a:pt x="844" y="30"/>
                  </a:cubicBezTo>
                  <a:cubicBezTo>
                    <a:pt x="1" y="230"/>
                    <a:pt x="693" y="1700"/>
                    <a:pt x="1239" y="1700"/>
                  </a:cubicBezTo>
                  <a:cubicBezTo>
                    <a:pt x="1277" y="1700"/>
                    <a:pt x="1315" y="1693"/>
                    <a:pt x="1352" y="1677"/>
                  </a:cubicBezTo>
                  <a:cubicBezTo>
                    <a:pt x="1668" y="1542"/>
                    <a:pt x="1758" y="887"/>
                    <a:pt x="1656" y="515"/>
                  </a:cubicBezTo>
                  <a:cubicBezTo>
                    <a:pt x="1601" y="208"/>
                    <a:pt x="1330" y="1"/>
                    <a:pt x="1034" y="1"/>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35" name="Google Shape;835;p2"/>
            <p:cNvSpPr/>
            <p:nvPr/>
          </p:nvSpPr>
          <p:spPr>
            <a:xfrm>
              <a:off x="2209325" y="3224700"/>
              <a:ext cx="55900" cy="33400"/>
            </a:xfrm>
            <a:custGeom>
              <a:avLst/>
              <a:gdLst/>
              <a:ahLst/>
              <a:cxnLst/>
              <a:rect l="l" t="t" r="r" b="b"/>
              <a:pathLst>
                <a:path w="2236" h="1336" extrusionOk="0">
                  <a:moveTo>
                    <a:pt x="381" y="1"/>
                  </a:moveTo>
                  <a:cubicBezTo>
                    <a:pt x="157" y="1"/>
                    <a:pt x="0" y="88"/>
                    <a:pt x="6" y="303"/>
                  </a:cubicBezTo>
                  <a:cubicBezTo>
                    <a:pt x="6" y="607"/>
                    <a:pt x="367" y="912"/>
                    <a:pt x="582" y="1092"/>
                  </a:cubicBezTo>
                  <a:cubicBezTo>
                    <a:pt x="752" y="1227"/>
                    <a:pt x="1038" y="1335"/>
                    <a:pt x="1297" y="1335"/>
                  </a:cubicBezTo>
                  <a:cubicBezTo>
                    <a:pt x="1450" y="1335"/>
                    <a:pt x="1594" y="1297"/>
                    <a:pt x="1699" y="1205"/>
                  </a:cubicBezTo>
                  <a:cubicBezTo>
                    <a:pt x="2235" y="727"/>
                    <a:pt x="1028" y="1"/>
                    <a:pt x="381"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36" name="Google Shape;836;p2"/>
            <p:cNvSpPr/>
            <p:nvPr/>
          </p:nvSpPr>
          <p:spPr>
            <a:xfrm>
              <a:off x="2108200" y="3262125"/>
              <a:ext cx="58975" cy="28550"/>
            </a:xfrm>
            <a:custGeom>
              <a:avLst/>
              <a:gdLst/>
              <a:ahLst/>
              <a:cxnLst/>
              <a:rect l="l" t="t" r="r" b="b"/>
              <a:pathLst>
                <a:path w="2359" h="1142" extrusionOk="0">
                  <a:moveTo>
                    <a:pt x="946" y="0"/>
                  </a:moveTo>
                  <a:cubicBezTo>
                    <a:pt x="810" y="0"/>
                    <a:pt x="676" y="16"/>
                    <a:pt x="564" y="69"/>
                  </a:cubicBezTo>
                  <a:cubicBezTo>
                    <a:pt x="0" y="340"/>
                    <a:pt x="135" y="904"/>
                    <a:pt x="666" y="1051"/>
                  </a:cubicBezTo>
                  <a:cubicBezTo>
                    <a:pt x="745" y="1074"/>
                    <a:pt x="812" y="1096"/>
                    <a:pt x="880" y="1107"/>
                  </a:cubicBezTo>
                  <a:cubicBezTo>
                    <a:pt x="997" y="1128"/>
                    <a:pt x="1119" y="1141"/>
                    <a:pt x="1241" y="1141"/>
                  </a:cubicBezTo>
                  <a:cubicBezTo>
                    <a:pt x="1576" y="1141"/>
                    <a:pt x="1902" y="1042"/>
                    <a:pt x="2076" y="735"/>
                  </a:cubicBezTo>
                  <a:cubicBezTo>
                    <a:pt x="2358" y="216"/>
                    <a:pt x="1681" y="58"/>
                    <a:pt x="1309" y="24"/>
                  </a:cubicBezTo>
                  <a:cubicBezTo>
                    <a:pt x="1196" y="13"/>
                    <a:pt x="1070" y="0"/>
                    <a:pt x="946"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37" name="Google Shape;837;p2"/>
            <p:cNvSpPr/>
            <p:nvPr/>
          </p:nvSpPr>
          <p:spPr>
            <a:xfrm>
              <a:off x="2230750" y="3289475"/>
              <a:ext cx="36775" cy="36875"/>
            </a:xfrm>
            <a:custGeom>
              <a:avLst/>
              <a:gdLst/>
              <a:ahLst/>
              <a:cxnLst/>
              <a:rect l="l" t="t" r="r" b="b"/>
              <a:pathLst>
                <a:path w="1471" h="1475" extrusionOk="0">
                  <a:moveTo>
                    <a:pt x="991" y="1"/>
                  </a:moveTo>
                  <a:cubicBezTo>
                    <a:pt x="781" y="1"/>
                    <a:pt x="548" y="93"/>
                    <a:pt x="402" y="239"/>
                  </a:cubicBezTo>
                  <a:cubicBezTo>
                    <a:pt x="44" y="587"/>
                    <a:pt x="0" y="1475"/>
                    <a:pt x="485" y="1475"/>
                  </a:cubicBezTo>
                  <a:cubicBezTo>
                    <a:pt x="582" y="1475"/>
                    <a:pt x="700" y="1439"/>
                    <a:pt x="842" y="1356"/>
                  </a:cubicBezTo>
                  <a:cubicBezTo>
                    <a:pt x="1146" y="1176"/>
                    <a:pt x="1428" y="736"/>
                    <a:pt x="1440" y="499"/>
                  </a:cubicBezTo>
                  <a:cubicBezTo>
                    <a:pt x="1471" y="143"/>
                    <a:pt x="1250" y="1"/>
                    <a:pt x="991"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38" name="Google Shape;838;p2"/>
            <p:cNvSpPr/>
            <p:nvPr/>
          </p:nvSpPr>
          <p:spPr>
            <a:xfrm>
              <a:off x="2255600" y="3453175"/>
              <a:ext cx="49250" cy="30700"/>
            </a:xfrm>
            <a:custGeom>
              <a:avLst/>
              <a:gdLst/>
              <a:ahLst/>
              <a:cxnLst/>
              <a:rect l="l" t="t" r="r" b="b"/>
              <a:pathLst>
                <a:path w="1970" h="1228" extrusionOk="0">
                  <a:moveTo>
                    <a:pt x="862" y="0"/>
                  </a:moveTo>
                  <a:cubicBezTo>
                    <a:pt x="471" y="0"/>
                    <a:pt x="1" y="273"/>
                    <a:pt x="164" y="710"/>
                  </a:cubicBezTo>
                  <a:cubicBezTo>
                    <a:pt x="254" y="958"/>
                    <a:pt x="660" y="1161"/>
                    <a:pt x="1033" y="1218"/>
                  </a:cubicBezTo>
                  <a:cubicBezTo>
                    <a:pt x="1092" y="1224"/>
                    <a:pt x="1151" y="1228"/>
                    <a:pt x="1207" y="1228"/>
                  </a:cubicBezTo>
                  <a:cubicBezTo>
                    <a:pt x="1441" y="1228"/>
                    <a:pt x="1644" y="1167"/>
                    <a:pt x="1743" y="1003"/>
                  </a:cubicBezTo>
                  <a:cubicBezTo>
                    <a:pt x="1969" y="620"/>
                    <a:pt x="1326" y="67"/>
                    <a:pt x="987" y="10"/>
                  </a:cubicBezTo>
                  <a:cubicBezTo>
                    <a:pt x="947" y="4"/>
                    <a:pt x="905" y="0"/>
                    <a:pt x="862" y="0"/>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39" name="Google Shape;839;p2"/>
            <p:cNvSpPr/>
            <p:nvPr/>
          </p:nvSpPr>
          <p:spPr>
            <a:xfrm>
              <a:off x="2117775" y="3325875"/>
              <a:ext cx="49400" cy="28575"/>
            </a:xfrm>
            <a:custGeom>
              <a:avLst/>
              <a:gdLst/>
              <a:ahLst/>
              <a:cxnLst/>
              <a:rect l="l" t="t" r="r" b="b"/>
              <a:pathLst>
                <a:path w="1976" h="1143" extrusionOk="0">
                  <a:moveTo>
                    <a:pt x="1207" y="1"/>
                  </a:moveTo>
                  <a:cubicBezTo>
                    <a:pt x="753" y="1"/>
                    <a:pt x="74" y="223"/>
                    <a:pt x="35" y="690"/>
                  </a:cubicBezTo>
                  <a:cubicBezTo>
                    <a:pt x="0" y="1049"/>
                    <a:pt x="270" y="1142"/>
                    <a:pt x="549" y="1142"/>
                  </a:cubicBezTo>
                  <a:cubicBezTo>
                    <a:pt x="640" y="1142"/>
                    <a:pt x="731" y="1133"/>
                    <a:pt x="813" y="1119"/>
                  </a:cubicBezTo>
                  <a:cubicBezTo>
                    <a:pt x="1118" y="1063"/>
                    <a:pt x="1558" y="938"/>
                    <a:pt x="1750" y="656"/>
                  </a:cubicBezTo>
                  <a:cubicBezTo>
                    <a:pt x="1761" y="634"/>
                    <a:pt x="1772" y="622"/>
                    <a:pt x="1784" y="600"/>
                  </a:cubicBezTo>
                  <a:cubicBezTo>
                    <a:pt x="1975" y="261"/>
                    <a:pt x="1693" y="58"/>
                    <a:pt x="1377" y="13"/>
                  </a:cubicBezTo>
                  <a:cubicBezTo>
                    <a:pt x="1326" y="5"/>
                    <a:pt x="1269" y="1"/>
                    <a:pt x="1207" y="1"/>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40" name="Google Shape;840;p2"/>
            <p:cNvSpPr/>
            <p:nvPr/>
          </p:nvSpPr>
          <p:spPr>
            <a:xfrm>
              <a:off x="2309425" y="3480550"/>
              <a:ext cx="52975" cy="24225"/>
            </a:xfrm>
            <a:custGeom>
              <a:avLst/>
              <a:gdLst/>
              <a:ahLst/>
              <a:cxnLst/>
              <a:rect l="l" t="t" r="r" b="b"/>
              <a:pathLst>
                <a:path w="2119" h="969" extrusionOk="0">
                  <a:moveTo>
                    <a:pt x="969" y="0"/>
                  </a:moveTo>
                  <a:cubicBezTo>
                    <a:pt x="535" y="0"/>
                    <a:pt x="0" y="114"/>
                    <a:pt x="8" y="450"/>
                  </a:cubicBezTo>
                  <a:cubicBezTo>
                    <a:pt x="19" y="766"/>
                    <a:pt x="414" y="901"/>
                    <a:pt x="775" y="946"/>
                  </a:cubicBezTo>
                  <a:cubicBezTo>
                    <a:pt x="933" y="969"/>
                    <a:pt x="1091" y="969"/>
                    <a:pt x="1238" y="969"/>
                  </a:cubicBezTo>
                  <a:cubicBezTo>
                    <a:pt x="1870" y="935"/>
                    <a:pt x="2118" y="337"/>
                    <a:pt x="1452" y="66"/>
                  </a:cubicBezTo>
                  <a:cubicBezTo>
                    <a:pt x="1361" y="26"/>
                    <a:pt x="1177" y="0"/>
                    <a:pt x="969"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41" name="Google Shape;841;p2"/>
            <p:cNvSpPr/>
            <p:nvPr/>
          </p:nvSpPr>
          <p:spPr>
            <a:xfrm>
              <a:off x="2165175" y="3261825"/>
              <a:ext cx="32425" cy="41550"/>
            </a:xfrm>
            <a:custGeom>
              <a:avLst/>
              <a:gdLst/>
              <a:ahLst/>
              <a:cxnLst/>
              <a:rect l="l" t="t" r="r" b="b"/>
              <a:pathLst>
                <a:path w="1297" h="1662" extrusionOk="0">
                  <a:moveTo>
                    <a:pt x="555" y="0"/>
                  </a:moveTo>
                  <a:cubicBezTo>
                    <a:pt x="367" y="0"/>
                    <a:pt x="195" y="146"/>
                    <a:pt x="102" y="431"/>
                  </a:cubicBezTo>
                  <a:cubicBezTo>
                    <a:pt x="0" y="781"/>
                    <a:pt x="57" y="1323"/>
                    <a:pt x="373" y="1548"/>
                  </a:cubicBezTo>
                  <a:lnTo>
                    <a:pt x="407" y="1571"/>
                  </a:lnTo>
                  <a:cubicBezTo>
                    <a:pt x="502" y="1634"/>
                    <a:pt x="590" y="1662"/>
                    <a:pt x="668" y="1662"/>
                  </a:cubicBezTo>
                  <a:cubicBezTo>
                    <a:pt x="1138" y="1662"/>
                    <a:pt x="1296" y="673"/>
                    <a:pt x="1016" y="296"/>
                  </a:cubicBezTo>
                  <a:cubicBezTo>
                    <a:pt x="874" y="98"/>
                    <a:pt x="709" y="0"/>
                    <a:pt x="555" y="0"/>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42" name="Google Shape;842;p2"/>
            <p:cNvSpPr/>
            <p:nvPr/>
          </p:nvSpPr>
          <p:spPr>
            <a:xfrm>
              <a:off x="2265600" y="3403075"/>
              <a:ext cx="45450" cy="35250"/>
            </a:xfrm>
            <a:custGeom>
              <a:avLst/>
              <a:gdLst/>
              <a:ahLst/>
              <a:cxnLst/>
              <a:rect l="l" t="t" r="r" b="b"/>
              <a:pathLst>
                <a:path w="1818" h="1410" extrusionOk="0">
                  <a:moveTo>
                    <a:pt x="1354" y="1"/>
                  </a:moveTo>
                  <a:cubicBezTo>
                    <a:pt x="998" y="1"/>
                    <a:pt x="522" y="251"/>
                    <a:pt x="362" y="446"/>
                  </a:cubicBezTo>
                  <a:cubicBezTo>
                    <a:pt x="215" y="638"/>
                    <a:pt x="1" y="1055"/>
                    <a:pt x="181" y="1281"/>
                  </a:cubicBezTo>
                  <a:cubicBezTo>
                    <a:pt x="239" y="1358"/>
                    <a:pt x="345" y="1410"/>
                    <a:pt x="508" y="1410"/>
                  </a:cubicBezTo>
                  <a:cubicBezTo>
                    <a:pt x="536" y="1410"/>
                    <a:pt x="567" y="1408"/>
                    <a:pt x="599" y="1405"/>
                  </a:cubicBezTo>
                  <a:cubicBezTo>
                    <a:pt x="1050" y="1371"/>
                    <a:pt x="1817" y="897"/>
                    <a:pt x="1772" y="367"/>
                  </a:cubicBezTo>
                  <a:cubicBezTo>
                    <a:pt x="1751" y="98"/>
                    <a:pt x="1576" y="1"/>
                    <a:pt x="1354" y="1"/>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43" name="Google Shape;843;p2"/>
            <p:cNvSpPr/>
            <p:nvPr/>
          </p:nvSpPr>
          <p:spPr>
            <a:xfrm>
              <a:off x="2306800" y="3415875"/>
              <a:ext cx="52475" cy="28250"/>
            </a:xfrm>
            <a:custGeom>
              <a:avLst/>
              <a:gdLst/>
              <a:ahLst/>
              <a:cxnLst/>
              <a:rect l="l" t="t" r="r" b="b"/>
              <a:pathLst>
                <a:path w="2099" h="1130" extrusionOk="0">
                  <a:moveTo>
                    <a:pt x="1502" y="0"/>
                  </a:moveTo>
                  <a:cubicBezTo>
                    <a:pt x="1059" y="0"/>
                    <a:pt x="491" y="240"/>
                    <a:pt x="327" y="453"/>
                  </a:cubicBezTo>
                  <a:cubicBezTo>
                    <a:pt x="0" y="859"/>
                    <a:pt x="406" y="1096"/>
                    <a:pt x="801" y="1130"/>
                  </a:cubicBezTo>
                  <a:cubicBezTo>
                    <a:pt x="1129" y="1119"/>
                    <a:pt x="1444" y="1028"/>
                    <a:pt x="1727" y="859"/>
                  </a:cubicBezTo>
                  <a:cubicBezTo>
                    <a:pt x="1896" y="746"/>
                    <a:pt x="2099" y="521"/>
                    <a:pt x="2043" y="306"/>
                  </a:cubicBezTo>
                  <a:cubicBezTo>
                    <a:pt x="1980" y="84"/>
                    <a:pt x="1763" y="0"/>
                    <a:pt x="1502"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44" name="Google Shape;844;p2"/>
            <p:cNvSpPr/>
            <p:nvPr/>
          </p:nvSpPr>
          <p:spPr>
            <a:xfrm>
              <a:off x="2084200" y="3234525"/>
              <a:ext cx="60175" cy="27400"/>
            </a:xfrm>
            <a:custGeom>
              <a:avLst/>
              <a:gdLst/>
              <a:ahLst/>
              <a:cxnLst/>
              <a:rect l="l" t="t" r="r" b="b"/>
              <a:pathLst>
                <a:path w="2407" h="1096" extrusionOk="0">
                  <a:moveTo>
                    <a:pt x="1711" y="1"/>
                  </a:moveTo>
                  <a:cubicBezTo>
                    <a:pt x="1455" y="1"/>
                    <a:pt x="1182" y="63"/>
                    <a:pt x="1028" y="124"/>
                  </a:cubicBezTo>
                  <a:cubicBezTo>
                    <a:pt x="768" y="237"/>
                    <a:pt x="1" y="654"/>
                    <a:pt x="497" y="970"/>
                  </a:cubicBezTo>
                  <a:cubicBezTo>
                    <a:pt x="619" y="1053"/>
                    <a:pt x="851" y="1096"/>
                    <a:pt x="1109" y="1096"/>
                  </a:cubicBezTo>
                  <a:cubicBezTo>
                    <a:pt x="1377" y="1096"/>
                    <a:pt x="1673" y="1051"/>
                    <a:pt x="1908" y="959"/>
                  </a:cubicBezTo>
                  <a:cubicBezTo>
                    <a:pt x="2111" y="869"/>
                    <a:pt x="2269" y="745"/>
                    <a:pt x="2314" y="564"/>
                  </a:cubicBezTo>
                  <a:cubicBezTo>
                    <a:pt x="2407" y="127"/>
                    <a:pt x="2076" y="1"/>
                    <a:pt x="1711"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45" name="Google Shape;845;p2"/>
            <p:cNvSpPr/>
            <p:nvPr/>
          </p:nvSpPr>
          <p:spPr>
            <a:xfrm>
              <a:off x="2213425" y="3425425"/>
              <a:ext cx="51350" cy="24200"/>
            </a:xfrm>
            <a:custGeom>
              <a:avLst/>
              <a:gdLst/>
              <a:ahLst/>
              <a:cxnLst/>
              <a:rect l="l" t="t" r="r" b="b"/>
              <a:pathLst>
                <a:path w="2054" h="968" extrusionOk="0">
                  <a:moveTo>
                    <a:pt x="1181" y="1"/>
                  </a:moveTo>
                  <a:cubicBezTo>
                    <a:pt x="997" y="1"/>
                    <a:pt x="820" y="33"/>
                    <a:pt x="643" y="82"/>
                  </a:cubicBezTo>
                  <a:cubicBezTo>
                    <a:pt x="350" y="184"/>
                    <a:pt x="0" y="443"/>
                    <a:pt x="260" y="759"/>
                  </a:cubicBezTo>
                  <a:cubicBezTo>
                    <a:pt x="395" y="921"/>
                    <a:pt x="642" y="967"/>
                    <a:pt x="885" y="967"/>
                  </a:cubicBezTo>
                  <a:cubicBezTo>
                    <a:pt x="1066" y="967"/>
                    <a:pt x="1246" y="941"/>
                    <a:pt x="1377" y="917"/>
                  </a:cubicBezTo>
                  <a:cubicBezTo>
                    <a:pt x="1580" y="895"/>
                    <a:pt x="1806" y="883"/>
                    <a:pt x="1873" y="691"/>
                  </a:cubicBezTo>
                  <a:cubicBezTo>
                    <a:pt x="2054" y="285"/>
                    <a:pt x="1602" y="3"/>
                    <a:pt x="1264" y="3"/>
                  </a:cubicBezTo>
                  <a:cubicBezTo>
                    <a:pt x="1236" y="2"/>
                    <a:pt x="1209" y="1"/>
                    <a:pt x="1181"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46" name="Google Shape;846;p2"/>
            <p:cNvSpPr/>
            <p:nvPr/>
          </p:nvSpPr>
          <p:spPr>
            <a:xfrm>
              <a:off x="2322875" y="3442675"/>
              <a:ext cx="50425" cy="33850"/>
            </a:xfrm>
            <a:custGeom>
              <a:avLst/>
              <a:gdLst/>
              <a:ahLst/>
              <a:cxnLst/>
              <a:rect l="l" t="t" r="r" b="b"/>
              <a:pathLst>
                <a:path w="2017" h="1354" extrusionOk="0">
                  <a:moveTo>
                    <a:pt x="1526" y="0"/>
                  </a:moveTo>
                  <a:cubicBezTo>
                    <a:pt x="1322" y="0"/>
                    <a:pt x="1081" y="65"/>
                    <a:pt x="914" y="137"/>
                  </a:cubicBezTo>
                  <a:cubicBezTo>
                    <a:pt x="644" y="250"/>
                    <a:pt x="0" y="791"/>
                    <a:pt x="215" y="1141"/>
                  </a:cubicBezTo>
                  <a:cubicBezTo>
                    <a:pt x="260" y="1209"/>
                    <a:pt x="316" y="1254"/>
                    <a:pt x="395" y="1288"/>
                  </a:cubicBezTo>
                  <a:cubicBezTo>
                    <a:pt x="486" y="1333"/>
                    <a:pt x="585" y="1353"/>
                    <a:pt x="687" y="1353"/>
                  </a:cubicBezTo>
                  <a:cubicBezTo>
                    <a:pt x="1171" y="1353"/>
                    <a:pt x="1734" y="902"/>
                    <a:pt x="1873" y="521"/>
                  </a:cubicBezTo>
                  <a:cubicBezTo>
                    <a:pt x="2017" y="123"/>
                    <a:pt x="1806" y="0"/>
                    <a:pt x="1526" y="0"/>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47" name="Google Shape;847;p2"/>
            <p:cNvSpPr/>
            <p:nvPr/>
          </p:nvSpPr>
          <p:spPr>
            <a:xfrm>
              <a:off x="2221825" y="3374800"/>
              <a:ext cx="62450" cy="32000"/>
            </a:xfrm>
            <a:custGeom>
              <a:avLst/>
              <a:gdLst/>
              <a:ahLst/>
              <a:cxnLst/>
              <a:rect l="l" t="t" r="r" b="b"/>
              <a:pathLst>
                <a:path w="2498" h="1280" extrusionOk="0">
                  <a:moveTo>
                    <a:pt x="1029" y="0"/>
                  </a:moveTo>
                  <a:cubicBezTo>
                    <a:pt x="807" y="0"/>
                    <a:pt x="600" y="74"/>
                    <a:pt x="443" y="257"/>
                  </a:cubicBezTo>
                  <a:cubicBezTo>
                    <a:pt x="1" y="751"/>
                    <a:pt x="1199" y="1280"/>
                    <a:pt x="1906" y="1280"/>
                  </a:cubicBezTo>
                  <a:cubicBezTo>
                    <a:pt x="2265" y="1280"/>
                    <a:pt x="2498" y="1144"/>
                    <a:pt x="2327" y="798"/>
                  </a:cubicBezTo>
                  <a:cubicBezTo>
                    <a:pt x="2158" y="494"/>
                    <a:pt x="1887" y="257"/>
                    <a:pt x="1571" y="121"/>
                  </a:cubicBezTo>
                  <a:cubicBezTo>
                    <a:pt x="1392" y="46"/>
                    <a:pt x="1206" y="0"/>
                    <a:pt x="1029"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48" name="Google Shape;848;p2"/>
            <p:cNvSpPr/>
            <p:nvPr/>
          </p:nvSpPr>
          <p:spPr>
            <a:xfrm>
              <a:off x="2194800" y="3292500"/>
              <a:ext cx="41650" cy="43275"/>
            </a:xfrm>
            <a:custGeom>
              <a:avLst/>
              <a:gdLst/>
              <a:ahLst/>
              <a:cxnLst/>
              <a:rect l="l" t="t" r="r" b="b"/>
              <a:pathLst>
                <a:path w="1666" h="1731" extrusionOk="0">
                  <a:moveTo>
                    <a:pt x="701" y="1"/>
                  </a:moveTo>
                  <a:cubicBezTo>
                    <a:pt x="360" y="1"/>
                    <a:pt x="66" y="269"/>
                    <a:pt x="45" y="626"/>
                  </a:cubicBezTo>
                  <a:cubicBezTo>
                    <a:pt x="0" y="1010"/>
                    <a:pt x="203" y="1642"/>
                    <a:pt x="531" y="1721"/>
                  </a:cubicBezTo>
                  <a:cubicBezTo>
                    <a:pt x="555" y="1727"/>
                    <a:pt x="580" y="1730"/>
                    <a:pt x="605" y="1730"/>
                  </a:cubicBezTo>
                  <a:cubicBezTo>
                    <a:pt x="1164" y="1730"/>
                    <a:pt x="1665" y="81"/>
                    <a:pt x="779" y="5"/>
                  </a:cubicBezTo>
                  <a:cubicBezTo>
                    <a:pt x="753" y="2"/>
                    <a:pt x="726" y="1"/>
                    <a:pt x="701"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49" name="Google Shape;849;p2"/>
            <p:cNvSpPr/>
            <p:nvPr/>
          </p:nvSpPr>
          <p:spPr>
            <a:xfrm>
              <a:off x="2378275" y="3446650"/>
              <a:ext cx="55200" cy="36850"/>
            </a:xfrm>
            <a:custGeom>
              <a:avLst/>
              <a:gdLst/>
              <a:ahLst/>
              <a:cxnLst/>
              <a:rect l="l" t="t" r="r" b="b"/>
              <a:pathLst>
                <a:path w="2208" h="1474" extrusionOk="0">
                  <a:moveTo>
                    <a:pt x="1856" y="0"/>
                  </a:moveTo>
                  <a:cubicBezTo>
                    <a:pt x="1246" y="0"/>
                    <a:pt x="0" y="983"/>
                    <a:pt x="639" y="1400"/>
                  </a:cubicBezTo>
                  <a:cubicBezTo>
                    <a:pt x="721" y="1451"/>
                    <a:pt x="820" y="1473"/>
                    <a:pt x="925" y="1473"/>
                  </a:cubicBezTo>
                  <a:cubicBezTo>
                    <a:pt x="1212" y="1473"/>
                    <a:pt x="1546" y="1308"/>
                    <a:pt x="1711" y="1118"/>
                  </a:cubicBezTo>
                  <a:cubicBezTo>
                    <a:pt x="1892" y="914"/>
                    <a:pt x="2208" y="553"/>
                    <a:pt x="2163" y="249"/>
                  </a:cubicBezTo>
                  <a:cubicBezTo>
                    <a:pt x="2141" y="73"/>
                    <a:pt x="2022" y="0"/>
                    <a:pt x="1856"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50" name="Google Shape;850;p2"/>
            <p:cNvSpPr/>
            <p:nvPr/>
          </p:nvSpPr>
          <p:spPr>
            <a:xfrm>
              <a:off x="2265875" y="3355400"/>
              <a:ext cx="58700" cy="30100"/>
            </a:xfrm>
            <a:custGeom>
              <a:avLst/>
              <a:gdLst/>
              <a:ahLst/>
              <a:cxnLst/>
              <a:rect l="l" t="t" r="r" b="b"/>
              <a:pathLst>
                <a:path w="2348" h="1204" extrusionOk="0">
                  <a:moveTo>
                    <a:pt x="1540" y="0"/>
                  </a:moveTo>
                  <a:cubicBezTo>
                    <a:pt x="1364" y="0"/>
                    <a:pt x="1176" y="48"/>
                    <a:pt x="1016" y="96"/>
                  </a:cubicBezTo>
                  <a:cubicBezTo>
                    <a:pt x="644" y="186"/>
                    <a:pt x="1" y="446"/>
                    <a:pt x="362" y="920"/>
                  </a:cubicBezTo>
                  <a:cubicBezTo>
                    <a:pt x="527" y="1130"/>
                    <a:pt x="765" y="1203"/>
                    <a:pt x="1015" y="1203"/>
                  </a:cubicBezTo>
                  <a:cubicBezTo>
                    <a:pt x="1209" y="1203"/>
                    <a:pt x="1410" y="1159"/>
                    <a:pt x="1592" y="1100"/>
                  </a:cubicBezTo>
                  <a:cubicBezTo>
                    <a:pt x="1671" y="1078"/>
                    <a:pt x="1739" y="1044"/>
                    <a:pt x="1795" y="1021"/>
                  </a:cubicBezTo>
                  <a:cubicBezTo>
                    <a:pt x="2303" y="784"/>
                    <a:pt x="2348" y="209"/>
                    <a:pt x="1750" y="28"/>
                  </a:cubicBezTo>
                  <a:cubicBezTo>
                    <a:pt x="1684" y="8"/>
                    <a:pt x="1613" y="0"/>
                    <a:pt x="1540"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51" name="Google Shape;851;p2"/>
            <p:cNvSpPr/>
            <p:nvPr/>
          </p:nvSpPr>
          <p:spPr>
            <a:xfrm>
              <a:off x="2280375" y="3440150"/>
              <a:ext cx="42050" cy="34900"/>
            </a:xfrm>
            <a:custGeom>
              <a:avLst/>
              <a:gdLst/>
              <a:ahLst/>
              <a:cxnLst/>
              <a:rect l="l" t="t" r="r" b="b"/>
              <a:pathLst>
                <a:path w="1682" h="1396" extrusionOk="0">
                  <a:moveTo>
                    <a:pt x="561" y="0"/>
                  </a:moveTo>
                  <a:cubicBezTo>
                    <a:pt x="1" y="0"/>
                    <a:pt x="182" y="928"/>
                    <a:pt x="594" y="1242"/>
                  </a:cubicBezTo>
                  <a:cubicBezTo>
                    <a:pt x="733" y="1340"/>
                    <a:pt x="921" y="1395"/>
                    <a:pt x="1097" y="1395"/>
                  </a:cubicBezTo>
                  <a:cubicBezTo>
                    <a:pt x="1407" y="1395"/>
                    <a:pt x="1681" y="1224"/>
                    <a:pt x="1587" y="813"/>
                  </a:cubicBezTo>
                  <a:cubicBezTo>
                    <a:pt x="1542" y="588"/>
                    <a:pt x="1193" y="204"/>
                    <a:pt x="865" y="69"/>
                  </a:cubicBezTo>
                  <a:cubicBezTo>
                    <a:pt x="746" y="21"/>
                    <a:pt x="645" y="0"/>
                    <a:pt x="561"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52" name="Google Shape;852;p2"/>
            <p:cNvSpPr/>
            <p:nvPr/>
          </p:nvSpPr>
          <p:spPr>
            <a:xfrm>
              <a:off x="2129000" y="3379825"/>
              <a:ext cx="46925" cy="32500"/>
            </a:xfrm>
            <a:custGeom>
              <a:avLst/>
              <a:gdLst/>
              <a:ahLst/>
              <a:cxnLst/>
              <a:rect l="l" t="t" r="r" b="b"/>
              <a:pathLst>
                <a:path w="1877" h="1300" extrusionOk="0">
                  <a:moveTo>
                    <a:pt x="1198" y="0"/>
                  </a:moveTo>
                  <a:cubicBezTo>
                    <a:pt x="1091" y="0"/>
                    <a:pt x="976" y="20"/>
                    <a:pt x="861" y="56"/>
                  </a:cubicBezTo>
                  <a:cubicBezTo>
                    <a:pt x="500" y="168"/>
                    <a:pt x="138" y="428"/>
                    <a:pt x="82" y="687"/>
                  </a:cubicBezTo>
                  <a:cubicBezTo>
                    <a:pt x="0" y="1095"/>
                    <a:pt x="392" y="1300"/>
                    <a:pt x="755" y="1300"/>
                  </a:cubicBezTo>
                  <a:cubicBezTo>
                    <a:pt x="843" y="1300"/>
                    <a:pt x="930" y="1287"/>
                    <a:pt x="1007" y="1263"/>
                  </a:cubicBezTo>
                  <a:cubicBezTo>
                    <a:pt x="1335" y="1161"/>
                    <a:pt x="1876" y="507"/>
                    <a:pt x="1594" y="157"/>
                  </a:cubicBezTo>
                  <a:cubicBezTo>
                    <a:pt x="1505" y="47"/>
                    <a:pt x="1362" y="0"/>
                    <a:pt x="1198"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53" name="Google Shape;853;p2"/>
            <p:cNvSpPr/>
            <p:nvPr/>
          </p:nvSpPr>
          <p:spPr>
            <a:xfrm>
              <a:off x="2139775" y="3304900"/>
              <a:ext cx="52775" cy="25650"/>
            </a:xfrm>
            <a:custGeom>
              <a:avLst/>
              <a:gdLst/>
              <a:ahLst/>
              <a:cxnLst/>
              <a:rect l="l" t="t" r="r" b="b"/>
              <a:pathLst>
                <a:path w="2111" h="1026" extrusionOk="0">
                  <a:moveTo>
                    <a:pt x="1280" y="0"/>
                  </a:moveTo>
                  <a:cubicBezTo>
                    <a:pt x="1246" y="0"/>
                    <a:pt x="1211" y="2"/>
                    <a:pt x="1174" y="6"/>
                  </a:cubicBezTo>
                  <a:cubicBezTo>
                    <a:pt x="1028" y="17"/>
                    <a:pt x="870" y="51"/>
                    <a:pt x="723" y="96"/>
                  </a:cubicBezTo>
                  <a:cubicBezTo>
                    <a:pt x="373" y="198"/>
                    <a:pt x="1" y="389"/>
                    <a:pt x="46" y="705"/>
                  </a:cubicBezTo>
                  <a:cubicBezTo>
                    <a:pt x="80" y="946"/>
                    <a:pt x="382" y="1026"/>
                    <a:pt x="710" y="1026"/>
                  </a:cubicBezTo>
                  <a:cubicBezTo>
                    <a:pt x="1044" y="1026"/>
                    <a:pt x="1405" y="943"/>
                    <a:pt x="1536" y="863"/>
                  </a:cubicBezTo>
                  <a:cubicBezTo>
                    <a:pt x="2110" y="512"/>
                    <a:pt x="1852" y="0"/>
                    <a:pt x="1280"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54" name="Google Shape;854;p2"/>
            <p:cNvSpPr/>
            <p:nvPr/>
          </p:nvSpPr>
          <p:spPr>
            <a:xfrm>
              <a:off x="2360675" y="3461600"/>
              <a:ext cx="33075" cy="41675"/>
            </a:xfrm>
            <a:custGeom>
              <a:avLst/>
              <a:gdLst/>
              <a:ahLst/>
              <a:cxnLst/>
              <a:rect l="l" t="t" r="r" b="b"/>
              <a:pathLst>
                <a:path w="1323" h="1667" extrusionOk="0">
                  <a:moveTo>
                    <a:pt x="603" y="1"/>
                  </a:moveTo>
                  <a:cubicBezTo>
                    <a:pt x="510" y="1"/>
                    <a:pt x="409" y="41"/>
                    <a:pt x="305" y="136"/>
                  </a:cubicBezTo>
                  <a:lnTo>
                    <a:pt x="282" y="158"/>
                  </a:lnTo>
                  <a:cubicBezTo>
                    <a:pt x="0" y="441"/>
                    <a:pt x="23" y="971"/>
                    <a:pt x="181" y="1298"/>
                  </a:cubicBezTo>
                  <a:cubicBezTo>
                    <a:pt x="304" y="1545"/>
                    <a:pt x="472" y="1666"/>
                    <a:pt x="642" y="1666"/>
                  </a:cubicBezTo>
                  <a:cubicBezTo>
                    <a:pt x="814" y="1666"/>
                    <a:pt x="987" y="1542"/>
                    <a:pt x="1118" y="1298"/>
                  </a:cubicBezTo>
                  <a:cubicBezTo>
                    <a:pt x="1322" y="907"/>
                    <a:pt x="1043" y="1"/>
                    <a:pt x="603"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55" name="Google Shape;855;p2"/>
            <p:cNvSpPr/>
            <p:nvPr/>
          </p:nvSpPr>
          <p:spPr>
            <a:xfrm>
              <a:off x="2178425" y="3397850"/>
              <a:ext cx="62625" cy="26100"/>
            </a:xfrm>
            <a:custGeom>
              <a:avLst/>
              <a:gdLst/>
              <a:ahLst/>
              <a:cxnLst/>
              <a:rect l="l" t="t" r="r" b="b"/>
              <a:pathLst>
                <a:path w="2505" h="1044" extrusionOk="0">
                  <a:moveTo>
                    <a:pt x="1419" y="1"/>
                  </a:moveTo>
                  <a:cubicBezTo>
                    <a:pt x="1025" y="1"/>
                    <a:pt x="613" y="101"/>
                    <a:pt x="441" y="249"/>
                  </a:cubicBezTo>
                  <a:cubicBezTo>
                    <a:pt x="1" y="632"/>
                    <a:pt x="825" y="937"/>
                    <a:pt x="1107" y="1005"/>
                  </a:cubicBezTo>
                  <a:cubicBezTo>
                    <a:pt x="1207" y="1028"/>
                    <a:pt x="1351" y="1044"/>
                    <a:pt x="1506" y="1044"/>
                  </a:cubicBezTo>
                  <a:cubicBezTo>
                    <a:pt x="1960" y="1044"/>
                    <a:pt x="2505" y="903"/>
                    <a:pt x="2303" y="373"/>
                  </a:cubicBezTo>
                  <a:cubicBezTo>
                    <a:pt x="2246" y="203"/>
                    <a:pt x="2066" y="102"/>
                    <a:pt x="1840" y="45"/>
                  </a:cubicBezTo>
                  <a:cubicBezTo>
                    <a:pt x="1711" y="15"/>
                    <a:pt x="1566" y="1"/>
                    <a:pt x="1419"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56" name="Google Shape;856;p2"/>
            <p:cNvSpPr/>
            <p:nvPr/>
          </p:nvSpPr>
          <p:spPr>
            <a:xfrm>
              <a:off x="2143175" y="3337625"/>
              <a:ext cx="47700" cy="39275"/>
            </a:xfrm>
            <a:custGeom>
              <a:avLst/>
              <a:gdLst/>
              <a:ahLst/>
              <a:cxnLst/>
              <a:rect l="l" t="t" r="r" b="b"/>
              <a:pathLst>
                <a:path w="1908" h="1571" extrusionOk="0">
                  <a:moveTo>
                    <a:pt x="1447" y="1"/>
                  </a:moveTo>
                  <a:cubicBezTo>
                    <a:pt x="1122" y="1"/>
                    <a:pt x="664" y="351"/>
                    <a:pt x="531" y="547"/>
                  </a:cubicBezTo>
                  <a:cubicBezTo>
                    <a:pt x="296" y="867"/>
                    <a:pt x="1" y="1570"/>
                    <a:pt x="579" y="1570"/>
                  </a:cubicBezTo>
                  <a:cubicBezTo>
                    <a:pt x="612" y="1570"/>
                    <a:pt x="649" y="1568"/>
                    <a:pt x="689" y="1563"/>
                  </a:cubicBezTo>
                  <a:cubicBezTo>
                    <a:pt x="1185" y="1495"/>
                    <a:pt x="1907" y="863"/>
                    <a:pt x="1772" y="299"/>
                  </a:cubicBezTo>
                  <a:cubicBezTo>
                    <a:pt x="1761" y="209"/>
                    <a:pt x="1727" y="141"/>
                    <a:pt x="1670" y="85"/>
                  </a:cubicBezTo>
                  <a:cubicBezTo>
                    <a:pt x="1611" y="25"/>
                    <a:pt x="1534" y="1"/>
                    <a:pt x="1447"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57" name="Google Shape;857;p2"/>
            <p:cNvSpPr/>
            <p:nvPr/>
          </p:nvSpPr>
          <p:spPr>
            <a:xfrm>
              <a:off x="2175050" y="3359475"/>
              <a:ext cx="43975" cy="42500"/>
            </a:xfrm>
            <a:custGeom>
              <a:avLst/>
              <a:gdLst/>
              <a:ahLst/>
              <a:cxnLst/>
              <a:rect l="l" t="t" r="r" b="b"/>
              <a:pathLst>
                <a:path w="1759" h="1700" extrusionOk="0">
                  <a:moveTo>
                    <a:pt x="531" y="0"/>
                  </a:moveTo>
                  <a:cubicBezTo>
                    <a:pt x="492" y="0"/>
                    <a:pt x="454" y="8"/>
                    <a:pt x="418" y="23"/>
                  </a:cubicBezTo>
                  <a:cubicBezTo>
                    <a:pt x="91" y="159"/>
                    <a:pt x="0" y="813"/>
                    <a:pt x="102" y="1185"/>
                  </a:cubicBezTo>
                  <a:cubicBezTo>
                    <a:pt x="167" y="1493"/>
                    <a:pt x="439" y="1700"/>
                    <a:pt x="735" y="1700"/>
                  </a:cubicBezTo>
                  <a:cubicBezTo>
                    <a:pt x="798" y="1700"/>
                    <a:pt x="862" y="1691"/>
                    <a:pt x="926" y="1671"/>
                  </a:cubicBezTo>
                  <a:cubicBezTo>
                    <a:pt x="1758" y="1470"/>
                    <a:pt x="1075" y="0"/>
                    <a:pt x="531" y="0"/>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58" name="Google Shape;858;p2"/>
            <p:cNvSpPr/>
            <p:nvPr/>
          </p:nvSpPr>
          <p:spPr>
            <a:xfrm>
              <a:off x="2181950" y="3343250"/>
              <a:ext cx="55825" cy="33400"/>
            </a:xfrm>
            <a:custGeom>
              <a:avLst/>
              <a:gdLst/>
              <a:ahLst/>
              <a:cxnLst/>
              <a:rect l="l" t="t" r="r" b="b"/>
              <a:pathLst>
                <a:path w="2233" h="1336" extrusionOk="0">
                  <a:moveTo>
                    <a:pt x="938" y="1"/>
                  </a:moveTo>
                  <a:cubicBezTo>
                    <a:pt x="785" y="1"/>
                    <a:pt x="642" y="38"/>
                    <a:pt x="537" y="131"/>
                  </a:cubicBezTo>
                  <a:cubicBezTo>
                    <a:pt x="0" y="608"/>
                    <a:pt x="1201" y="1335"/>
                    <a:pt x="1850" y="1335"/>
                  </a:cubicBezTo>
                  <a:cubicBezTo>
                    <a:pt x="2074" y="1335"/>
                    <a:pt x="2232" y="1248"/>
                    <a:pt x="2229" y="1033"/>
                  </a:cubicBezTo>
                  <a:cubicBezTo>
                    <a:pt x="2218" y="729"/>
                    <a:pt x="1857" y="424"/>
                    <a:pt x="1643" y="243"/>
                  </a:cubicBezTo>
                  <a:cubicBezTo>
                    <a:pt x="1480" y="109"/>
                    <a:pt x="1196" y="1"/>
                    <a:pt x="938"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59" name="Google Shape;859;p2"/>
            <p:cNvSpPr/>
            <p:nvPr/>
          </p:nvSpPr>
          <p:spPr>
            <a:xfrm>
              <a:off x="1944000" y="3413625"/>
              <a:ext cx="15375" cy="12850"/>
            </a:xfrm>
            <a:custGeom>
              <a:avLst/>
              <a:gdLst/>
              <a:ahLst/>
              <a:cxnLst/>
              <a:rect l="l" t="t" r="r" b="b"/>
              <a:pathLst>
                <a:path w="615" h="514" extrusionOk="0">
                  <a:moveTo>
                    <a:pt x="339" y="0"/>
                  </a:moveTo>
                  <a:cubicBezTo>
                    <a:pt x="331" y="0"/>
                    <a:pt x="324" y="1"/>
                    <a:pt x="317" y="1"/>
                  </a:cubicBezTo>
                  <a:cubicBezTo>
                    <a:pt x="91" y="12"/>
                    <a:pt x="1" y="306"/>
                    <a:pt x="170" y="453"/>
                  </a:cubicBezTo>
                  <a:cubicBezTo>
                    <a:pt x="222" y="495"/>
                    <a:pt x="281" y="514"/>
                    <a:pt x="339" y="514"/>
                  </a:cubicBezTo>
                  <a:cubicBezTo>
                    <a:pt x="482" y="514"/>
                    <a:pt x="615" y="399"/>
                    <a:pt x="599" y="238"/>
                  </a:cubicBezTo>
                  <a:cubicBezTo>
                    <a:pt x="588" y="99"/>
                    <a:pt x="476" y="0"/>
                    <a:pt x="339"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60" name="Google Shape;860;p2"/>
            <p:cNvSpPr/>
            <p:nvPr/>
          </p:nvSpPr>
          <p:spPr>
            <a:xfrm>
              <a:off x="1947950" y="3462425"/>
              <a:ext cx="15250" cy="13025"/>
            </a:xfrm>
            <a:custGeom>
              <a:avLst/>
              <a:gdLst/>
              <a:ahLst/>
              <a:cxnLst/>
              <a:rect l="l" t="t" r="r" b="b"/>
              <a:pathLst>
                <a:path w="610" h="521" extrusionOk="0">
                  <a:moveTo>
                    <a:pt x="337" y="1"/>
                  </a:moveTo>
                  <a:cubicBezTo>
                    <a:pt x="330" y="1"/>
                    <a:pt x="323" y="1"/>
                    <a:pt x="317" y="1"/>
                  </a:cubicBezTo>
                  <a:cubicBezTo>
                    <a:pt x="1" y="58"/>
                    <a:pt x="34" y="520"/>
                    <a:pt x="362" y="520"/>
                  </a:cubicBezTo>
                  <a:cubicBezTo>
                    <a:pt x="497" y="509"/>
                    <a:pt x="610" y="385"/>
                    <a:pt x="599" y="238"/>
                  </a:cubicBezTo>
                  <a:cubicBezTo>
                    <a:pt x="588" y="109"/>
                    <a:pt x="475" y="1"/>
                    <a:pt x="337"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61" name="Google Shape;861;p2"/>
            <p:cNvSpPr/>
            <p:nvPr/>
          </p:nvSpPr>
          <p:spPr>
            <a:xfrm>
              <a:off x="1970250" y="3436200"/>
              <a:ext cx="15450" cy="12850"/>
            </a:xfrm>
            <a:custGeom>
              <a:avLst/>
              <a:gdLst/>
              <a:ahLst/>
              <a:cxnLst/>
              <a:rect l="l" t="t" r="r" b="b"/>
              <a:pathLst>
                <a:path w="618" h="514" extrusionOk="0">
                  <a:moveTo>
                    <a:pt x="348" y="0"/>
                  </a:moveTo>
                  <a:cubicBezTo>
                    <a:pt x="341" y="0"/>
                    <a:pt x="334" y="0"/>
                    <a:pt x="327" y="1"/>
                  </a:cubicBezTo>
                  <a:cubicBezTo>
                    <a:pt x="90" y="24"/>
                    <a:pt x="0" y="306"/>
                    <a:pt x="181" y="452"/>
                  </a:cubicBezTo>
                  <a:cubicBezTo>
                    <a:pt x="233" y="495"/>
                    <a:pt x="291" y="513"/>
                    <a:pt x="348" y="513"/>
                  </a:cubicBezTo>
                  <a:cubicBezTo>
                    <a:pt x="488" y="513"/>
                    <a:pt x="617" y="399"/>
                    <a:pt x="609" y="238"/>
                  </a:cubicBezTo>
                  <a:cubicBezTo>
                    <a:pt x="599" y="99"/>
                    <a:pt x="476" y="0"/>
                    <a:pt x="348"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62" name="Google Shape;862;p2"/>
            <p:cNvSpPr/>
            <p:nvPr/>
          </p:nvSpPr>
          <p:spPr>
            <a:xfrm>
              <a:off x="1988000" y="3533250"/>
              <a:ext cx="13600" cy="12850"/>
            </a:xfrm>
            <a:custGeom>
              <a:avLst/>
              <a:gdLst/>
              <a:ahLst/>
              <a:cxnLst/>
              <a:rect l="l" t="t" r="r" b="b"/>
              <a:pathLst>
                <a:path w="544" h="514" extrusionOk="0">
                  <a:moveTo>
                    <a:pt x="274" y="0"/>
                  </a:moveTo>
                  <a:cubicBezTo>
                    <a:pt x="138" y="0"/>
                    <a:pt x="0" y="94"/>
                    <a:pt x="12" y="272"/>
                  </a:cubicBezTo>
                  <a:cubicBezTo>
                    <a:pt x="23" y="436"/>
                    <a:pt x="144" y="514"/>
                    <a:pt x="266" y="514"/>
                  </a:cubicBezTo>
                  <a:cubicBezTo>
                    <a:pt x="404" y="514"/>
                    <a:pt x="543" y="417"/>
                    <a:pt x="531" y="238"/>
                  </a:cubicBezTo>
                  <a:cubicBezTo>
                    <a:pt x="521" y="77"/>
                    <a:pt x="398" y="0"/>
                    <a:pt x="274"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63" name="Google Shape;863;p2"/>
            <p:cNvSpPr/>
            <p:nvPr/>
          </p:nvSpPr>
          <p:spPr>
            <a:xfrm>
              <a:off x="2151075" y="3545075"/>
              <a:ext cx="15375" cy="13150"/>
            </a:xfrm>
            <a:custGeom>
              <a:avLst/>
              <a:gdLst/>
              <a:ahLst/>
              <a:cxnLst/>
              <a:rect l="l" t="t" r="r" b="b"/>
              <a:pathLst>
                <a:path w="615" h="526" extrusionOk="0">
                  <a:moveTo>
                    <a:pt x="336" y="1"/>
                  </a:moveTo>
                  <a:cubicBezTo>
                    <a:pt x="330" y="1"/>
                    <a:pt x="323" y="1"/>
                    <a:pt x="316" y="2"/>
                  </a:cubicBezTo>
                  <a:cubicBezTo>
                    <a:pt x="90" y="24"/>
                    <a:pt x="0" y="318"/>
                    <a:pt x="169" y="464"/>
                  </a:cubicBezTo>
                  <a:cubicBezTo>
                    <a:pt x="221" y="506"/>
                    <a:pt x="280" y="525"/>
                    <a:pt x="338" y="525"/>
                  </a:cubicBezTo>
                  <a:cubicBezTo>
                    <a:pt x="481" y="525"/>
                    <a:pt x="614" y="408"/>
                    <a:pt x="598" y="239"/>
                  </a:cubicBezTo>
                  <a:cubicBezTo>
                    <a:pt x="588" y="109"/>
                    <a:pt x="474" y="1"/>
                    <a:pt x="336"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64" name="Google Shape;864;p2"/>
            <p:cNvSpPr/>
            <p:nvPr/>
          </p:nvSpPr>
          <p:spPr>
            <a:xfrm>
              <a:off x="2321075" y="3630550"/>
              <a:ext cx="15925" cy="13050"/>
            </a:xfrm>
            <a:custGeom>
              <a:avLst/>
              <a:gdLst/>
              <a:ahLst/>
              <a:cxnLst/>
              <a:rect l="l" t="t" r="r" b="b"/>
              <a:pathLst>
                <a:path w="637" h="522" extrusionOk="0">
                  <a:moveTo>
                    <a:pt x="364" y="1"/>
                  </a:moveTo>
                  <a:cubicBezTo>
                    <a:pt x="357" y="1"/>
                    <a:pt x="350" y="1"/>
                    <a:pt x="343" y="2"/>
                  </a:cubicBezTo>
                  <a:cubicBezTo>
                    <a:pt x="1" y="24"/>
                    <a:pt x="37" y="522"/>
                    <a:pt x="356" y="522"/>
                  </a:cubicBezTo>
                  <a:cubicBezTo>
                    <a:pt x="363" y="522"/>
                    <a:pt x="370" y="521"/>
                    <a:pt x="377" y="521"/>
                  </a:cubicBezTo>
                  <a:cubicBezTo>
                    <a:pt x="524" y="510"/>
                    <a:pt x="637" y="374"/>
                    <a:pt x="614" y="239"/>
                  </a:cubicBezTo>
                  <a:cubicBezTo>
                    <a:pt x="603" y="99"/>
                    <a:pt x="491" y="1"/>
                    <a:pt x="364"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65" name="Google Shape;865;p2"/>
            <p:cNvSpPr/>
            <p:nvPr/>
          </p:nvSpPr>
          <p:spPr>
            <a:xfrm>
              <a:off x="2343475" y="3595850"/>
              <a:ext cx="15375" cy="13150"/>
            </a:xfrm>
            <a:custGeom>
              <a:avLst/>
              <a:gdLst/>
              <a:ahLst/>
              <a:cxnLst/>
              <a:rect l="l" t="t" r="r" b="b"/>
              <a:pathLst>
                <a:path w="615" h="526" extrusionOk="0">
                  <a:moveTo>
                    <a:pt x="338" y="1"/>
                  </a:moveTo>
                  <a:cubicBezTo>
                    <a:pt x="331" y="1"/>
                    <a:pt x="323" y="1"/>
                    <a:pt x="316" y="2"/>
                  </a:cubicBezTo>
                  <a:cubicBezTo>
                    <a:pt x="90" y="24"/>
                    <a:pt x="0" y="318"/>
                    <a:pt x="181" y="464"/>
                  </a:cubicBezTo>
                  <a:cubicBezTo>
                    <a:pt x="229" y="506"/>
                    <a:pt x="286" y="525"/>
                    <a:pt x="342" y="525"/>
                  </a:cubicBezTo>
                  <a:cubicBezTo>
                    <a:pt x="481" y="525"/>
                    <a:pt x="614" y="408"/>
                    <a:pt x="598" y="239"/>
                  </a:cubicBezTo>
                  <a:cubicBezTo>
                    <a:pt x="587" y="99"/>
                    <a:pt x="475" y="1"/>
                    <a:pt x="338"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66" name="Google Shape;866;p2"/>
            <p:cNvSpPr/>
            <p:nvPr/>
          </p:nvSpPr>
          <p:spPr>
            <a:xfrm>
              <a:off x="1992250" y="3213075"/>
              <a:ext cx="400050" cy="197775"/>
            </a:xfrm>
            <a:custGeom>
              <a:avLst/>
              <a:gdLst/>
              <a:ahLst/>
              <a:cxnLst/>
              <a:rect l="l" t="t" r="r" b="b"/>
              <a:pathLst>
                <a:path w="16002" h="7911" extrusionOk="0">
                  <a:moveTo>
                    <a:pt x="7709" y="1"/>
                  </a:moveTo>
                  <a:cubicBezTo>
                    <a:pt x="7195" y="1"/>
                    <a:pt x="6681" y="51"/>
                    <a:pt x="6173" y="158"/>
                  </a:cubicBezTo>
                  <a:cubicBezTo>
                    <a:pt x="5281" y="339"/>
                    <a:pt x="4615" y="1050"/>
                    <a:pt x="3701" y="1208"/>
                  </a:cubicBezTo>
                  <a:cubicBezTo>
                    <a:pt x="2505" y="1411"/>
                    <a:pt x="1490" y="1162"/>
                    <a:pt x="700" y="2189"/>
                  </a:cubicBezTo>
                  <a:cubicBezTo>
                    <a:pt x="643" y="2268"/>
                    <a:pt x="587" y="2336"/>
                    <a:pt x="542" y="2404"/>
                  </a:cubicBezTo>
                  <a:cubicBezTo>
                    <a:pt x="0" y="3273"/>
                    <a:pt x="102" y="4288"/>
                    <a:pt x="587" y="5202"/>
                  </a:cubicBezTo>
                  <a:cubicBezTo>
                    <a:pt x="1208" y="6353"/>
                    <a:pt x="2234" y="7256"/>
                    <a:pt x="3363" y="7910"/>
                  </a:cubicBezTo>
                  <a:cubicBezTo>
                    <a:pt x="3318" y="7798"/>
                    <a:pt x="3273" y="7696"/>
                    <a:pt x="3216" y="7594"/>
                  </a:cubicBezTo>
                  <a:cubicBezTo>
                    <a:pt x="2107" y="5328"/>
                    <a:pt x="3605" y="4206"/>
                    <a:pt x="5506" y="4206"/>
                  </a:cubicBezTo>
                  <a:cubicBezTo>
                    <a:pt x="6256" y="4206"/>
                    <a:pt x="7068" y="4380"/>
                    <a:pt x="7809" y="4728"/>
                  </a:cubicBezTo>
                  <a:cubicBezTo>
                    <a:pt x="8761" y="5199"/>
                    <a:pt x="10224" y="6395"/>
                    <a:pt x="11470" y="6395"/>
                  </a:cubicBezTo>
                  <a:cubicBezTo>
                    <a:pt x="11715" y="6395"/>
                    <a:pt x="11953" y="6348"/>
                    <a:pt x="12176" y="6240"/>
                  </a:cubicBezTo>
                  <a:cubicBezTo>
                    <a:pt x="13237" y="5721"/>
                    <a:pt x="13237" y="4412"/>
                    <a:pt x="14399" y="3882"/>
                  </a:cubicBezTo>
                  <a:cubicBezTo>
                    <a:pt x="14818" y="3691"/>
                    <a:pt x="15277" y="3589"/>
                    <a:pt x="15743" y="3589"/>
                  </a:cubicBezTo>
                  <a:cubicBezTo>
                    <a:pt x="15829" y="3589"/>
                    <a:pt x="15915" y="3593"/>
                    <a:pt x="16001" y="3600"/>
                  </a:cubicBezTo>
                  <a:cubicBezTo>
                    <a:pt x="15651" y="2979"/>
                    <a:pt x="14963" y="2517"/>
                    <a:pt x="14342" y="2189"/>
                  </a:cubicBezTo>
                  <a:cubicBezTo>
                    <a:pt x="13395" y="1670"/>
                    <a:pt x="12277" y="1219"/>
                    <a:pt x="11262" y="779"/>
                  </a:cubicBezTo>
                  <a:cubicBezTo>
                    <a:pt x="10150" y="286"/>
                    <a:pt x="8932" y="1"/>
                    <a:pt x="7709" y="1"/>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67" name="Google Shape;867;p2"/>
            <p:cNvSpPr/>
            <p:nvPr/>
          </p:nvSpPr>
          <p:spPr>
            <a:xfrm>
              <a:off x="324725" y="3379275"/>
              <a:ext cx="446025" cy="172500"/>
            </a:xfrm>
            <a:custGeom>
              <a:avLst/>
              <a:gdLst/>
              <a:ahLst/>
              <a:cxnLst/>
              <a:rect l="l" t="t" r="r" b="b"/>
              <a:pathLst>
                <a:path w="17841" h="6900" extrusionOk="0">
                  <a:moveTo>
                    <a:pt x="10237" y="0"/>
                  </a:moveTo>
                  <a:cubicBezTo>
                    <a:pt x="6349" y="0"/>
                    <a:pt x="2289" y="1270"/>
                    <a:pt x="0" y="4399"/>
                  </a:cubicBezTo>
                  <a:cubicBezTo>
                    <a:pt x="2380" y="6103"/>
                    <a:pt x="4950" y="6899"/>
                    <a:pt x="7480" y="6899"/>
                  </a:cubicBezTo>
                  <a:cubicBezTo>
                    <a:pt x="11286" y="6899"/>
                    <a:pt x="15001" y="5098"/>
                    <a:pt x="17841" y="1872"/>
                  </a:cubicBezTo>
                  <a:cubicBezTo>
                    <a:pt x="15937" y="706"/>
                    <a:pt x="13135" y="0"/>
                    <a:pt x="10237" y="0"/>
                  </a:cubicBezTo>
                  <a:close/>
                </a:path>
              </a:pathLst>
            </a:custGeom>
            <a:solidFill>
              <a:srgbClr val="8EC7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68" name="Google Shape;868;p2"/>
            <p:cNvSpPr/>
            <p:nvPr/>
          </p:nvSpPr>
          <p:spPr>
            <a:xfrm>
              <a:off x="238675" y="3411675"/>
              <a:ext cx="519375" cy="122175"/>
            </a:xfrm>
            <a:custGeom>
              <a:avLst/>
              <a:gdLst/>
              <a:ahLst/>
              <a:cxnLst/>
              <a:rect l="l" t="t" r="r" b="b"/>
              <a:pathLst>
                <a:path w="20775" h="4887" extrusionOk="0">
                  <a:moveTo>
                    <a:pt x="17175" y="0"/>
                  </a:moveTo>
                  <a:cubicBezTo>
                    <a:pt x="16724" y="440"/>
                    <a:pt x="16306" y="914"/>
                    <a:pt x="15923" y="1399"/>
                  </a:cubicBezTo>
                  <a:lnTo>
                    <a:pt x="14230" y="1659"/>
                  </a:lnTo>
                  <a:cubicBezTo>
                    <a:pt x="14016" y="1704"/>
                    <a:pt x="13812" y="1738"/>
                    <a:pt x="13587" y="1761"/>
                  </a:cubicBezTo>
                  <a:lnTo>
                    <a:pt x="13508" y="1682"/>
                  </a:lnTo>
                  <a:cubicBezTo>
                    <a:pt x="14004" y="1162"/>
                    <a:pt x="14467" y="610"/>
                    <a:pt x="14884" y="34"/>
                  </a:cubicBezTo>
                  <a:lnTo>
                    <a:pt x="14884" y="34"/>
                  </a:lnTo>
                  <a:cubicBezTo>
                    <a:pt x="14309" y="519"/>
                    <a:pt x="13756" y="1038"/>
                    <a:pt x="13237" y="1591"/>
                  </a:cubicBezTo>
                  <a:cubicBezTo>
                    <a:pt x="13192" y="1648"/>
                    <a:pt x="13192" y="1715"/>
                    <a:pt x="13237" y="1772"/>
                  </a:cubicBezTo>
                  <a:lnTo>
                    <a:pt x="13282" y="1828"/>
                  </a:lnTo>
                  <a:cubicBezTo>
                    <a:pt x="12977" y="1873"/>
                    <a:pt x="12673" y="1919"/>
                    <a:pt x="12368" y="1952"/>
                  </a:cubicBezTo>
                  <a:lnTo>
                    <a:pt x="11240" y="2110"/>
                  </a:lnTo>
                  <a:cubicBezTo>
                    <a:pt x="11341" y="1986"/>
                    <a:pt x="11431" y="1873"/>
                    <a:pt x="11533" y="1749"/>
                  </a:cubicBezTo>
                  <a:cubicBezTo>
                    <a:pt x="11680" y="1591"/>
                    <a:pt x="11826" y="1422"/>
                    <a:pt x="11962" y="1241"/>
                  </a:cubicBezTo>
                  <a:cubicBezTo>
                    <a:pt x="12097" y="1072"/>
                    <a:pt x="12233" y="880"/>
                    <a:pt x="12345" y="700"/>
                  </a:cubicBezTo>
                  <a:cubicBezTo>
                    <a:pt x="12402" y="598"/>
                    <a:pt x="12458" y="497"/>
                    <a:pt x="12503" y="395"/>
                  </a:cubicBezTo>
                  <a:cubicBezTo>
                    <a:pt x="12560" y="294"/>
                    <a:pt x="12582" y="192"/>
                    <a:pt x="12616" y="79"/>
                  </a:cubicBezTo>
                  <a:lnTo>
                    <a:pt x="12616" y="79"/>
                  </a:lnTo>
                  <a:lnTo>
                    <a:pt x="12447" y="361"/>
                  </a:lnTo>
                  <a:cubicBezTo>
                    <a:pt x="12379" y="452"/>
                    <a:pt x="12312" y="542"/>
                    <a:pt x="12244" y="621"/>
                  </a:cubicBezTo>
                  <a:cubicBezTo>
                    <a:pt x="12176" y="711"/>
                    <a:pt x="12109" y="790"/>
                    <a:pt x="12030" y="869"/>
                  </a:cubicBezTo>
                  <a:lnTo>
                    <a:pt x="11804" y="1106"/>
                  </a:lnTo>
                  <a:cubicBezTo>
                    <a:pt x="11646" y="1264"/>
                    <a:pt x="11499" y="1422"/>
                    <a:pt x="11341" y="1580"/>
                  </a:cubicBezTo>
                  <a:cubicBezTo>
                    <a:pt x="11183" y="1738"/>
                    <a:pt x="11037" y="1907"/>
                    <a:pt x="10901" y="2088"/>
                  </a:cubicBezTo>
                  <a:cubicBezTo>
                    <a:pt x="10879" y="2110"/>
                    <a:pt x="10879" y="2133"/>
                    <a:pt x="10879" y="2155"/>
                  </a:cubicBezTo>
                  <a:lnTo>
                    <a:pt x="10416" y="2212"/>
                  </a:lnTo>
                  <a:lnTo>
                    <a:pt x="9366" y="2359"/>
                  </a:lnTo>
                  <a:cubicBezTo>
                    <a:pt x="9750" y="1783"/>
                    <a:pt x="10100" y="1196"/>
                    <a:pt x="10427" y="587"/>
                  </a:cubicBezTo>
                  <a:lnTo>
                    <a:pt x="10427" y="587"/>
                  </a:lnTo>
                  <a:cubicBezTo>
                    <a:pt x="9919" y="1162"/>
                    <a:pt x="9445" y="1772"/>
                    <a:pt x="9005" y="2392"/>
                  </a:cubicBezTo>
                  <a:cubicBezTo>
                    <a:pt x="8182" y="2505"/>
                    <a:pt x="7369" y="2607"/>
                    <a:pt x="6591" y="2697"/>
                  </a:cubicBezTo>
                  <a:lnTo>
                    <a:pt x="6557" y="2697"/>
                  </a:lnTo>
                  <a:cubicBezTo>
                    <a:pt x="6828" y="2460"/>
                    <a:pt x="7087" y="2223"/>
                    <a:pt x="7347" y="1975"/>
                  </a:cubicBezTo>
                  <a:cubicBezTo>
                    <a:pt x="7629" y="1659"/>
                    <a:pt x="7911" y="1332"/>
                    <a:pt x="8193" y="993"/>
                  </a:cubicBezTo>
                  <a:lnTo>
                    <a:pt x="8193" y="993"/>
                  </a:lnTo>
                  <a:cubicBezTo>
                    <a:pt x="7843" y="1253"/>
                    <a:pt x="7527" y="1535"/>
                    <a:pt x="7200" y="1828"/>
                  </a:cubicBezTo>
                  <a:cubicBezTo>
                    <a:pt x="6861" y="2088"/>
                    <a:pt x="6545" y="2359"/>
                    <a:pt x="6218" y="2629"/>
                  </a:cubicBezTo>
                  <a:cubicBezTo>
                    <a:pt x="6196" y="2663"/>
                    <a:pt x="6184" y="2697"/>
                    <a:pt x="6184" y="2731"/>
                  </a:cubicBezTo>
                  <a:lnTo>
                    <a:pt x="3262" y="3092"/>
                  </a:lnTo>
                  <a:cubicBezTo>
                    <a:pt x="1298" y="3329"/>
                    <a:pt x="1" y="3510"/>
                    <a:pt x="1" y="3510"/>
                  </a:cubicBezTo>
                  <a:cubicBezTo>
                    <a:pt x="1" y="3510"/>
                    <a:pt x="1310" y="3419"/>
                    <a:pt x="3273" y="3250"/>
                  </a:cubicBezTo>
                  <a:cubicBezTo>
                    <a:pt x="4176" y="3171"/>
                    <a:pt x="5225" y="3081"/>
                    <a:pt x="6331" y="2957"/>
                  </a:cubicBezTo>
                  <a:cubicBezTo>
                    <a:pt x="6636" y="3284"/>
                    <a:pt x="6940" y="3600"/>
                    <a:pt x="7256" y="3927"/>
                  </a:cubicBezTo>
                  <a:cubicBezTo>
                    <a:pt x="7437" y="4096"/>
                    <a:pt x="7617" y="4266"/>
                    <a:pt x="7809" y="4435"/>
                  </a:cubicBezTo>
                  <a:cubicBezTo>
                    <a:pt x="8012" y="4593"/>
                    <a:pt x="8204" y="4751"/>
                    <a:pt x="8419" y="4886"/>
                  </a:cubicBezTo>
                  <a:cubicBezTo>
                    <a:pt x="8249" y="4694"/>
                    <a:pt x="8080" y="4514"/>
                    <a:pt x="7911" y="4333"/>
                  </a:cubicBezTo>
                  <a:cubicBezTo>
                    <a:pt x="7742" y="4153"/>
                    <a:pt x="7584" y="3950"/>
                    <a:pt x="7426" y="3769"/>
                  </a:cubicBezTo>
                  <a:cubicBezTo>
                    <a:pt x="7177" y="3487"/>
                    <a:pt x="6929" y="3205"/>
                    <a:pt x="6670" y="2923"/>
                  </a:cubicBezTo>
                  <a:cubicBezTo>
                    <a:pt x="7380" y="2855"/>
                    <a:pt x="8103" y="2765"/>
                    <a:pt x="8847" y="2675"/>
                  </a:cubicBezTo>
                  <a:cubicBezTo>
                    <a:pt x="8847" y="2708"/>
                    <a:pt x="8859" y="2754"/>
                    <a:pt x="8881" y="2776"/>
                  </a:cubicBezTo>
                  <a:lnTo>
                    <a:pt x="9400" y="3273"/>
                  </a:lnTo>
                  <a:cubicBezTo>
                    <a:pt x="9581" y="3408"/>
                    <a:pt x="9773" y="3555"/>
                    <a:pt x="9965" y="3690"/>
                  </a:cubicBezTo>
                  <a:cubicBezTo>
                    <a:pt x="10145" y="3826"/>
                    <a:pt x="10337" y="3972"/>
                    <a:pt x="10529" y="4096"/>
                  </a:cubicBezTo>
                  <a:cubicBezTo>
                    <a:pt x="10709" y="4232"/>
                    <a:pt x="10890" y="4378"/>
                    <a:pt x="11093" y="4525"/>
                  </a:cubicBezTo>
                  <a:cubicBezTo>
                    <a:pt x="10935" y="4345"/>
                    <a:pt x="10777" y="4175"/>
                    <a:pt x="10608" y="3995"/>
                  </a:cubicBezTo>
                  <a:cubicBezTo>
                    <a:pt x="10450" y="3814"/>
                    <a:pt x="10269" y="3668"/>
                    <a:pt x="10089" y="3510"/>
                  </a:cubicBezTo>
                  <a:cubicBezTo>
                    <a:pt x="9908" y="3352"/>
                    <a:pt x="9739" y="3205"/>
                    <a:pt x="9558" y="3047"/>
                  </a:cubicBezTo>
                  <a:cubicBezTo>
                    <a:pt x="9412" y="2923"/>
                    <a:pt x="9276" y="2787"/>
                    <a:pt x="9129" y="2652"/>
                  </a:cubicBezTo>
                  <a:cubicBezTo>
                    <a:pt x="9141" y="2652"/>
                    <a:pt x="9141" y="2641"/>
                    <a:pt x="9152" y="2641"/>
                  </a:cubicBezTo>
                  <a:lnTo>
                    <a:pt x="10438" y="2483"/>
                  </a:lnTo>
                  <a:lnTo>
                    <a:pt x="11037" y="2392"/>
                  </a:lnTo>
                  <a:lnTo>
                    <a:pt x="11477" y="2799"/>
                  </a:lnTo>
                  <a:cubicBezTo>
                    <a:pt x="11680" y="2968"/>
                    <a:pt x="11894" y="3137"/>
                    <a:pt x="12097" y="3295"/>
                  </a:cubicBezTo>
                  <a:cubicBezTo>
                    <a:pt x="12537" y="3600"/>
                    <a:pt x="12955" y="3905"/>
                    <a:pt x="13406" y="4187"/>
                  </a:cubicBezTo>
                  <a:cubicBezTo>
                    <a:pt x="13226" y="3995"/>
                    <a:pt x="13034" y="3826"/>
                    <a:pt x="12842" y="3634"/>
                  </a:cubicBezTo>
                  <a:lnTo>
                    <a:pt x="12255" y="3126"/>
                  </a:lnTo>
                  <a:cubicBezTo>
                    <a:pt x="12052" y="2957"/>
                    <a:pt x="11860" y="2776"/>
                    <a:pt x="11657" y="2607"/>
                  </a:cubicBezTo>
                  <a:lnTo>
                    <a:pt x="11386" y="2359"/>
                  </a:lnTo>
                  <a:lnTo>
                    <a:pt x="12391" y="2212"/>
                  </a:lnTo>
                  <a:cubicBezTo>
                    <a:pt x="12752" y="2167"/>
                    <a:pt x="13113" y="2110"/>
                    <a:pt x="13463" y="2054"/>
                  </a:cubicBezTo>
                  <a:cubicBezTo>
                    <a:pt x="13530" y="2133"/>
                    <a:pt x="13598" y="2223"/>
                    <a:pt x="13666" y="2302"/>
                  </a:cubicBezTo>
                  <a:cubicBezTo>
                    <a:pt x="13835" y="2460"/>
                    <a:pt x="13993" y="2618"/>
                    <a:pt x="14162" y="2776"/>
                  </a:cubicBezTo>
                  <a:cubicBezTo>
                    <a:pt x="14332" y="2934"/>
                    <a:pt x="14535" y="3058"/>
                    <a:pt x="14715" y="3205"/>
                  </a:cubicBezTo>
                  <a:cubicBezTo>
                    <a:pt x="14918" y="3306"/>
                    <a:pt x="15110" y="3431"/>
                    <a:pt x="15313" y="3532"/>
                  </a:cubicBezTo>
                  <a:cubicBezTo>
                    <a:pt x="15144" y="3374"/>
                    <a:pt x="14975" y="3227"/>
                    <a:pt x="14805" y="3081"/>
                  </a:cubicBezTo>
                  <a:cubicBezTo>
                    <a:pt x="14636" y="2945"/>
                    <a:pt x="14489" y="2765"/>
                    <a:pt x="14320" y="2618"/>
                  </a:cubicBezTo>
                  <a:cubicBezTo>
                    <a:pt x="14162" y="2471"/>
                    <a:pt x="14027" y="2280"/>
                    <a:pt x="13869" y="2110"/>
                  </a:cubicBezTo>
                  <a:lnTo>
                    <a:pt x="13779" y="1998"/>
                  </a:lnTo>
                  <a:cubicBezTo>
                    <a:pt x="13937" y="1964"/>
                    <a:pt x="14117" y="1941"/>
                    <a:pt x="14275" y="1907"/>
                  </a:cubicBezTo>
                  <a:cubicBezTo>
                    <a:pt x="14783" y="1828"/>
                    <a:pt x="15268" y="1738"/>
                    <a:pt x="15731" y="1659"/>
                  </a:cubicBezTo>
                  <a:lnTo>
                    <a:pt x="15731" y="1659"/>
                  </a:lnTo>
                  <a:cubicBezTo>
                    <a:pt x="15731" y="1659"/>
                    <a:pt x="15719" y="1670"/>
                    <a:pt x="15719" y="1682"/>
                  </a:cubicBezTo>
                  <a:lnTo>
                    <a:pt x="15708" y="1693"/>
                  </a:lnTo>
                  <a:cubicBezTo>
                    <a:pt x="15674" y="1761"/>
                    <a:pt x="15697" y="1840"/>
                    <a:pt x="15753" y="1873"/>
                  </a:cubicBezTo>
                  <a:lnTo>
                    <a:pt x="15776" y="1885"/>
                  </a:lnTo>
                  <a:cubicBezTo>
                    <a:pt x="16081" y="2054"/>
                    <a:pt x="16397" y="2212"/>
                    <a:pt x="16724" y="2370"/>
                  </a:cubicBezTo>
                  <a:cubicBezTo>
                    <a:pt x="17028" y="2550"/>
                    <a:pt x="17344" y="2731"/>
                    <a:pt x="17672" y="2889"/>
                  </a:cubicBezTo>
                  <a:cubicBezTo>
                    <a:pt x="17412" y="2641"/>
                    <a:pt x="17130" y="2404"/>
                    <a:pt x="16837" y="2178"/>
                  </a:cubicBezTo>
                  <a:cubicBezTo>
                    <a:pt x="16577" y="2009"/>
                    <a:pt x="16306" y="1862"/>
                    <a:pt x="16035" y="1704"/>
                  </a:cubicBezTo>
                  <a:cubicBezTo>
                    <a:pt x="16069" y="1659"/>
                    <a:pt x="16103" y="1614"/>
                    <a:pt x="16137" y="1569"/>
                  </a:cubicBezTo>
                  <a:lnTo>
                    <a:pt x="17593" y="1264"/>
                  </a:lnTo>
                  <a:cubicBezTo>
                    <a:pt x="18067" y="1162"/>
                    <a:pt x="18518" y="1072"/>
                    <a:pt x="18902" y="959"/>
                  </a:cubicBezTo>
                  <a:cubicBezTo>
                    <a:pt x="19285" y="847"/>
                    <a:pt x="19624" y="756"/>
                    <a:pt x="19906" y="677"/>
                  </a:cubicBezTo>
                  <a:lnTo>
                    <a:pt x="20775" y="429"/>
                  </a:lnTo>
                  <a:lnTo>
                    <a:pt x="20775" y="429"/>
                  </a:lnTo>
                  <a:lnTo>
                    <a:pt x="19883" y="621"/>
                  </a:lnTo>
                  <a:lnTo>
                    <a:pt x="18879" y="847"/>
                  </a:lnTo>
                  <a:cubicBezTo>
                    <a:pt x="18484" y="948"/>
                    <a:pt x="18044" y="1016"/>
                    <a:pt x="17559" y="1106"/>
                  </a:cubicBezTo>
                  <a:lnTo>
                    <a:pt x="16318" y="1332"/>
                  </a:lnTo>
                  <a:cubicBezTo>
                    <a:pt x="16622" y="903"/>
                    <a:pt x="16916" y="463"/>
                    <a:pt x="17175" y="0"/>
                  </a:cubicBezTo>
                  <a:close/>
                </a:path>
              </a:pathLst>
            </a:custGeom>
            <a:solidFill>
              <a:srgbClr val="7CAB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69" name="Google Shape;869;p2"/>
            <p:cNvSpPr/>
            <p:nvPr/>
          </p:nvSpPr>
          <p:spPr>
            <a:xfrm>
              <a:off x="358300" y="3160600"/>
              <a:ext cx="255325" cy="336850"/>
            </a:xfrm>
            <a:custGeom>
              <a:avLst/>
              <a:gdLst/>
              <a:ahLst/>
              <a:cxnLst/>
              <a:rect l="l" t="t" r="r" b="b"/>
              <a:pathLst>
                <a:path w="10213" h="13474" extrusionOk="0">
                  <a:moveTo>
                    <a:pt x="9919" y="0"/>
                  </a:moveTo>
                  <a:lnTo>
                    <a:pt x="9445" y="418"/>
                  </a:lnTo>
                  <a:cubicBezTo>
                    <a:pt x="7369" y="2099"/>
                    <a:pt x="4187" y="2415"/>
                    <a:pt x="2437" y="4322"/>
                  </a:cubicBezTo>
                  <a:cubicBezTo>
                    <a:pt x="0" y="6793"/>
                    <a:pt x="553" y="10449"/>
                    <a:pt x="1162" y="13474"/>
                  </a:cubicBezTo>
                  <a:cubicBezTo>
                    <a:pt x="4029" y="12548"/>
                    <a:pt x="7233" y="12627"/>
                    <a:pt x="8711" y="9479"/>
                  </a:cubicBezTo>
                  <a:cubicBezTo>
                    <a:pt x="10212" y="6714"/>
                    <a:pt x="9039" y="3397"/>
                    <a:pt x="9829" y="407"/>
                  </a:cubicBezTo>
                  <a:lnTo>
                    <a:pt x="9919" y="0"/>
                  </a:lnTo>
                  <a:close/>
                </a:path>
              </a:pathLst>
            </a:custGeom>
            <a:solidFill>
              <a:srgbClr val="60A73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70" name="Google Shape;870;p2"/>
            <p:cNvSpPr/>
            <p:nvPr/>
          </p:nvSpPr>
          <p:spPr>
            <a:xfrm>
              <a:off x="389050" y="3222650"/>
              <a:ext cx="175475" cy="268875"/>
            </a:xfrm>
            <a:custGeom>
              <a:avLst/>
              <a:gdLst/>
              <a:ahLst/>
              <a:cxnLst/>
              <a:rect l="l" t="t" r="r" b="b"/>
              <a:pathLst>
                <a:path w="7019" h="10755" extrusionOk="0">
                  <a:moveTo>
                    <a:pt x="6534" y="1"/>
                  </a:moveTo>
                  <a:lnTo>
                    <a:pt x="6218" y="441"/>
                  </a:lnTo>
                  <a:cubicBezTo>
                    <a:pt x="6026" y="723"/>
                    <a:pt x="5732" y="1118"/>
                    <a:pt x="5405" y="1614"/>
                  </a:cubicBezTo>
                  <a:cubicBezTo>
                    <a:pt x="5078" y="2100"/>
                    <a:pt x="4694" y="2664"/>
                    <a:pt x="4288" y="3285"/>
                  </a:cubicBezTo>
                  <a:cubicBezTo>
                    <a:pt x="4130" y="3544"/>
                    <a:pt x="3961" y="3804"/>
                    <a:pt x="3792" y="4063"/>
                  </a:cubicBezTo>
                  <a:lnTo>
                    <a:pt x="3758" y="3781"/>
                  </a:lnTo>
                  <a:lnTo>
                    <a:pt x="3713" y="3409"/>
                  </a:lnTo>
                  <a:cubicBezTo>
                    <a:pt x="3701" y="3285"/>
                    <a:pt x="3679" y="3160"/>
                    <a:pt x="3679" y="3036"/>
                  </a:cubicBezTo>
                  <a:lnTo>
                    <a:pt x="3656" y="2675"/>
                  </a:lnTo>
                  <a:cubicBezTo>
                    <a:pt x="3645" y="2551"/>
                    <a:pt x="3634" y="2427"/>
                    <a:pt x="3622" y="2303"/>
                  </a:cubicBezTo>
                  <a:cubicBezTo>
                    <a:pt x="3622" y="2043"/>
                    <a:pt x="3622" y="1795"/>
                    <a:pt x="3611" y="1547"/>
                  </a:cubicBezTo>
                  <a:cubicBezTo>
                    <a:pt x="3555" y="1795"/>
                    <a:pt x="3509" y="2043"/>
                    <a:pt x="3464" y="2292"/>
                  </a:cubicBezTo>
                  <a:cubicBezTo>
                    <a:pt x="3453" y="2416"/>
                    <a:pt x="3442" y="2540"/>
                    <a:pt x="3430" y="2664"/>
                  </a:cubicBezTo>
                  <a:cubicBezTo>
                    <a:pt x="3430" y="2799"/>
                    <a:pt x="3419" y="2923"/>
                    <a:pt x="3419" y="3048"/>
                  </a:cubicBezTo>
                  <a:cubicBezTo>
                    <a:pt x="3408" y="3183"/>
                    <a:pt x="3419" y="3307"/>
                    <a:pt x="3419" y="3431"/>
                  </a:cubicBezTo>
                  <a:lnTo>
                    <a:pt x="3430" y="3815"/>
                  </a:lnTo>
                  <a:cubicBezTo>
                    <a:pt x="3442" y="4052"/>
                    <a:pt x="3476" y="4278"/>
                    <a:pt x="3487" y="4515"/>
                  </a:cubicBezTo>
                  <a:lnTo>
                    <a:pt x="3036" y="5237"/>
                  </a:lnTo>
                  <a:lnTo>
                    <a:pt x="2404" y="6320"/>
                  </a:lnTo>
                  <a:cubicBezTo>
                    <a:pt x="2404" y="6297"/>
                    <a:pt x="2392" y="6275"/>
                    <a:pt x="2392" y="6264"/>
                  </a:cubicBezTo>
                  <a:cubicBezTo>
                    <a:pt x="2347" y="6117"/>
                    <a:pt x="2325" y="5970"/>
                    <a:pt x="2302" y="5823"/>
                  </a:cubicBezTo>
                  <a:cubicBezTo>
                    <a:pt x="2268" y="5677"/>
                    <a:pt x="2268" y="5519"/>
                    <a:pt x="2257" y="5372"/>
                  </a:cubicBezTo>
                  <a:cubicBezTo>
                    <a:pt x="2246" y="5214"/>
                    <a:pt x="2257" y="5067"/>
                    <a:pt x="2257" y="4909"/>
                  </a:cubicBezTo>
                  <a:lnTo>
                    <a:pt x="2279" y="3973"/>
                  </a:lnTo>
                  <a:cubicBezTo>
                    <a:pt x="2268" y="3657"/>
                    <a:pt x="2257" y="3352"/>
                    <a:pt x="2223" y="3036"/>
                  </a:cubicBezTo>
                  <a:cubicBezTo>
                    <a:pt x="2200" y="3194"/>
                    <a:pt x="2178" y="3352"/>
                    <a:pt x="2167" y="3499"/>
                  </a:cubicBezTo>
                  <a:cubicBezTo>
                    <a:pt x="2144" y="3657"/>
                    <a:pt x="2121" y="3815"/>
                    <a:pt x="2099" y="3962"/>
                  </a:cubicBezTo>
                  <a:cubicBezTo>
                    <a:pt x="2054" y="4278"/>
                    <a:pt x="2009" y="4582"/>
                    <a:pt x="1975" y="4898"/>
                  </a:cubicBezTo>
                  <a:cubicBezTo>
                    <a:pt x="1964" y="5056"/>
                    <a:pt x="1952" y="5214"/>
                    <a:pt x="1952" y="5372"/>
                  </a:cubicBezTo>
                  <a:cubicBezTo>
                    <a:pt x="1941" y="5530"/>
                    <a:pt x="1964" y="5699"/>
                    <a:pt x="1975" y="5857"/>
                  </a:cubicBezTo>
                  <a:cubicBezTo>
                    <a:pt x="1986" y="6027"/>
                    <a:pt x="2020" y="6185"/>
                    <a:pt x="2065" y="6343"/>
                  </a:cubicBezTo>
                  <a:cubicBezTo>
                    <a:pt x="2099" y="6467"/>
                    <a:pt x="2133" y="6602"/>
                    <a:pt x="2178" y="6726"/>
                  </a:cubicBezTo>
                  <a:cubicBezTo>
                    <a:pt x="2076" y="6895"/>
                    <a:pt x="1975" y="7076"/>
                    <a:pt x="1885" y="7234"/>
                  </a:cubicBezTo>
                  <a:cubicBezTo>
                    <a:pt x="1535" y="7843"/>
                    <a:pt x="1230" y="8419"/>
                    <a:pt x="948" y="8927"/>
                  </a:cubicBezTo>
                  <a:cubicBezTo>
                    <a:pt x="925" y="8408"/>
                    <a:pt x="892" y="7888"/>
                    <a:pt x="858" y="7381"/>
                  </a:cubicBezTo>
                  <a:cubicBezTo>
                    <a:pt x="846" y="7053"/>
                    <a:pt x="835" y="6726"/>
                    <a:pt x="813" y="6410"/>
                  </a:cubicBezTo>
                  <a:cubicBezTo>
                    <a:pt x="801" y="6083"/>
                    <a:pt x="767" y="5756"/>
                    <a:pt x="734" y="5429"/>
                  </a:cubicBezTo>
                  <a:cubicBezTo>
                    <a:pt x="688" y="5756"/>
                    <a:pt x="655" y="6083"/>
                    <a:pt x="632" y="6399"/>
                  </a:cubicBezTo>
                  <a:cubicBezTo>
                    <a:pt x="598" y="6726"/>
                    <a:pt x="576" y="7053"/>
                    <a:pt x="564" y="7381"/>
                  </a:cubicBezTo>
                  <a:cubicBezTo>
                    <a:pt x="564" y="8024"/>
                    <a:pt x="598" y="8690"/>
                    <a:pt x="632" y="9344"/>
                  </a:cubicBezTo>
                  <a:lnTo>
                    <a:pt x="632" y="9355"/>
                  </a:lnTo>
                  <a:lnTo>
                    <a:pt x="632" y="9367"/>
                  </a:lnTo>
                  <a:cubicBezTo>
                    <a:pt x="643" y="9401"/>
                    <a:pt x="655" y="9423"/>
                    <a:pt x="666" y="9434"/>
                  </a:cubicBezTo>
                  <a:cubicBezTo>
                    <a:pt x="497" y="9762"/>
                    <a:pt x="350" y="10055"/>
                    <a:pt x="237" y="10269"/>
                  </a:cubicBezTo>
                  <a:lnTo>
                    <a:pt x="0" y="10755"/>
                  </a:lnTo>
                  <a:cubicBezTo>
                    <a:pt x="0" y="10755"/>
                    <a:pt x="113" y="10597"/>
                    <a:pt x="305" y="10315"/>
                  </a:cubicBezTo>
                  <a:cubicBezTo>
                    <a:pt x="440" y="10100"/>
                    <a:pt x="621" y="9818"/>
                    <a:pt x="835" y="9502"/>
                  </a:cubicBezTo>
                  <a:cubicBezTo>
                    <a:pt x="970" y="9468"/>
                    <a:pt x="1095" y="9446"/>
                    <a:pt x="1219" y="9412"/>
                  </a:cubicBezTo>
                  <a:cubicBezTo>
                    <a:pt x="1354" y="9378"/>
                    <a:pt x="1478" y="9310"/>
                    <a:pt x="1591" y="9254"/>
                  </a:cubicBezTo>
                  <a:cubicBezTo>
                    <a:pt x="1704" y="9197"/>
                    <a:pt x="1828" y="9130"/>
                    <a:pt x="1930" y="9062"/>
                  </a:cubicBezTo>
                  <a:lnTo>
                    <a:pt x="2246" y="8836"/>
                  </a:lnTo>
                  <a:cubicBezTo>
                    <a:pt x="2449" y="8678"/>
                    <a:pt x="2641" y="8509"/>
                    <a:pt x="2832" y="8340"/>
                  </a:cubicBezTo>
                  <a:cubicBezTo>
                    <a:pt x="3013" y="8159"/>
                    <a:pt x="3193" y="7979"/>
                    <a:pt x="3363" y="7798"/>
                  </a:cubicBezTo>
                  <a:lnTo>
                    <a:pt x="3363" y="7798"/>
                  </a:lnTo>
                  <a:cubicBezTo>
                    <a:pt x="3148" y="7934"/>
                    <a:pt x="2934" y="8080"/>
                    <a:pt x="2731" y="8216"/>
                  </a:cubicBezTo>
                  <a:cubicBezTo>
                    <a:pt x="2629" y="8283"/>
                    <a:pt x="2528" y="8362"/>
                    <a:pt x="2426" y="8430"/>
                  </a:cubicBezTo>
                  <a:lnTo>
                    <a:pt x="2110" y="8633"/>
                  </a:lnTo>
                  <a:lnTo>
                    <a:pt x="1794" y="8814"/>
                  </a:lnTo>
                  <a:lnTo>
                    <a:pt x="1467" y="8972"/>
                  </a:lnTo>
                  <a:cubicBezTo>
                    <a:pt x="1354" y="9017"/>
                    <a:pt x="1241" y="9051"/>
                    <a:pt x="1128" y="9096"/>
                  </a:cubicBezTo>
                  <a:lnTo>
                    <a:pt x="1083" y="9096"/>
                  </a:lnTo>
                  <a:cubicBezTo>
                    <a:pt x="1399" y="8599"/>
                    <a:pt x="1772" y="8024"/>
                    <a:pt x="2155" y="7403"/>
                  </a:cubicBezTo>
                  <a:cubicBezTo>
                    <a:pt x="2246" y="7245"/>
                    <a:pt x="2347" y="7065"/>
                    <a:pt x="2449" y="6907"/>
                  </a:cubicBezTo>
                  <a:cubicBezTo>
                    <a:pt x="2686" y="6783"/>
                    <a:pt x="2945" y="6658"/>
                    <a:pt x="3193" y="6534"/>
                  </a:cubicBezTo>
                  <a:cubicBezTo>
                    <a:pt x="3442" y="6410"/>
                    <a:pt x="3701" y="6286"/>
                    <a:pt x="3950" y="6151"/>
                  </a:cubicBezTo>
                  <a:cubicBezTo>
                    <a:pt x="4198" y="6027"/>
                    <a:pt x="4435" y="5880"/>
                    <a:pt x="4672" y="5733"/>
                  </a:cubicBezTo>
                  <a:cubicBezTo>
                    <a:pt x="4796" y="5665"/>
                    <a:pt x="4909" y="5575"/>
                    <a:pt x="5022" y="5485"/>
                  </a:cubicBezTo>
                  <a:cubicBezTo>
                    <a:pt x="5134" y="5406"/>
                    <a:pt x="5247" y="5304"/>
                    <a:pt x="5337" y="5203"/>
                  </a:cubicBezTo>
                  <a:lnTo>
                    <a:pt x="5337" y="5203"/>
                  </a:lnTo>
                  <a:cubicBezTo>
                    <a:pt x="5213" y="5271"/>
                    <a:pt x="5112" y="5350"/>
                    <a:pt x="4976" y="5406"/>
                  </a:cubicBezTo>
                  <a:cubicBezTo>
                    <a:pt x="4852" y="5474"/>
                    <a:pt x="4728" y="5541"/>
                    <a:pt x="4593" y="5586"/>
                  </a:cubicBezTo>
                  <a:cubicBezTo>
                    <a:pt x="4344" y="5699"/>
                    <a:pt x="4085" y="5801"/>
                    <a:pt x="3837" y="5914"/>
                  </a:cubicBezTo>
                  <a:cubicBezTo>
                    <a:pt x="3476" y="6060"/>
                    <a:pt x="3126" y="6218"/>
                    <a:pt x="2765" y="6376"/>
                  </a:cubicBezTo>
                  <a:lnTo>
                    <a:pt x="3329" y="5417"/>
                  </a:lnTo>
                  <a:cubicBezTo>
                    <a:pt x="3487" y="5180"/>
                    <a:pt x="3634" y="4943"/>
                    <a:pt x="3780" y="4706"/>
                  </a:cubicBezTo>
                  <a:lnTo>
                    <a:pt x="4141" y="4661"/>
                  </a:lnTo>
                  <a:cubicBezTo>
                    <a:pt x="4299" y="4627"/>
                    <a:pt x="4446" y="4593"/>
                    <a:pt x="4593" y="4560"/>
                  </a:cubicBezTo>
                  <a:cubicBezTo>
                    <a:pt x="4897" y="4469"/>
                    <a:pt x="5180" y="4368"/>
                    <a:pt x="5462" y="4232"/>
                  </a:cubicBezTo>
                  <a:cubicBezTo>
                    <a:pt x="5732" y="4108"/>
                    <a:pt x="6003" y="3962"/>
                    <a:pt x="6263" y="3792"/>
                  </a:cubicBezTo>
                  <a:cubicBezTo>
                    <a:pt x="6511" y="3634"/>
                    <a:pt x="6771" y="3476"/>
                    <a:pt x="7019" y="3296"/>
                  </a:cubicBezTo>
                  <a:lnTo>
                    <a:pt x="7019" y="3296"/>
                  </a:lnTo>
                  <a:cubicBezTo>
                    <a:pt x="6455" y="3510"/>
                    <a:pt x="5902" y="3758"/>
                    <a:pt x="5349" y="3973"/>
                  </a:cubicBezTo>
                  <a:cubicBezTo>
                    <a:pt x="5213" y="4018"/>
                    <a:pt x="5067" y="4074"/>
                    <a:pt x="4931" y="4108"/>
                  </a:cubicBezTo>
                  <a:cubicBezTo>
                    <a:pt x="4807" y="4153"/>
                    <a:pt x="4649" y="4199"/>
                    <a:pt x="4514" y="4232"/>
                  </a:cubicBezTo>
                  <a:cubicBezTo>
                    <a:pt x="4367" y="4266"/>
                    <a:pt x="4232" y="4289"/>
                    <a:pt x="4085" y="4311"/>
                  </a:cubicBezTo>
                  <a:lnTo>
                    <a:pt x="4017" y="4323"/>
                  </a:lnTo>
                  <a:cubicBezTo>
                    <a:pt x="4198" y="4029"/>
                    <a:pt x="4378" y="3736"/>
                    <a:pt x="4548" y="3454"/>
                  </a:cubicBezTo>
                  <a:cubicBezTo>
                    <a:pt x="4931" y="2822"/>
                    <a:pt x="5270" y="2224"/>
                    <a:pt x="5574" y="1716"/>
                  </a:cubicBezTo>
                  <a:cubicBezTo>
                    <a:pt x="5868" y="1208"/>
                    <a:pt x="6105" y="768"/>
                    <a:pt x="6274" y="475"/>
                  </a:cubicBezTo>
                  <a:lnTo>
                    <a:pt x="6534" y="1"/>
                  </a:ln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71" name="Google Shape;871;p2"/>
            <p:cNvSpPr/>
            <p:nvPr/>
          </p:nvSpPr>
          <p:spPr>
            <a:xfrm>
              <a:off x="1681375" y="1589850"/>
              <a:ext cx="14975" cy="47125"/>
            </a:xfrm>
            <a:custGeom>
              <a:avLst/>
              <a:gdLst/>
              <a:ahLst/>
              <a:cxnLst/>
              <a:rect l="l" t="t" r="r" b="b"/>
              <a:pathLst>
                <a:path w="599" h="1885" extrusionOk="0">
                  <a:moveTo>
                    <a:pt x="305" y="0"/>
                  </a:moveTo>
                  <a:cubicBezTo>
                    <a:pt x="135" y="0"/>
                    <a:pt x="0" y="429"/>
                    <a:pt x="0" y="948"/>
                  </a:cubicBezTo>
                  <a:cubicBezTo>
                    <a:pt x="0" y="1467"/>
                    <a:pt x="147" y="1885"/>
                    <a:pt x="305" y="1885"/>
                  </a:cubicBezTo>
                  <a:cubicBezTo>
                    <a:pt x="463" y="1885"/>
                    <a:pt x="598" y="1456"/>
                    <a:pt x="598" y="948"/>
                  </a:cubicBezTo>
                  <a:cubicBezTo>
                    <a:pt x="598" y="429"/>
                    <a:pt x="463" y="0"/>
                    <a:pt x="305"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72" name="Google Shape;872;p2"/>
            <p:cNvSpPr/>
            <p:nvPr/>
          </p:nvSpPr>
          <p:spPr>
            <a:xfrm>
              <a:off x="1826375" y="1566700"/>
              <a:ext cx="14975" cy="47150"/>
            </a:xfrm>
            <a:custGeom>
              <a:avLst/>
              <a:gdLst/>
              <a:ahLst/>
              <a:cxnLst/>
              <a:rect l="l" t="t" r="r" b="b"/>
              <a:pathLst>
                <a:path w="599" h="1886" extrusionOk="0">
                  <a:moveTo>
                    <a:pt x="305" y="1"/>
                  </a:moveTo>
                  <a:cubicBezTo>
                    <a:pt x="136" y="1"/>
                    <a:pt x="0" y="430"/>
                    <a:pt x="0" y="949"/>
                  </a:cubicBezTo>
                  <a:cubicBezTo>
                    <a:pt x="0" y="1468"/>
                    <a:pt x="136" y="1885"/>
                    <a:pt x="305" y="1885"/>
                  </a:cubicBezTo>
                  <a:cubicBezTo>
                    <a:pt x="463" y="1885"/>
                    <a:pt x="598" y="1468"/>
                    <a:pt x="598" y="949"/>
                  </a:cubicBezTo>
                  <a:cubicBezTo>
                    <a:pt x="598" y="430"/>
                    <a:pt x="463" y="1"/>
                    <a:pt x="305"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73" name="Google Shape;873;p2"/>
            <p:cNvSpPr/>
            <p:nvPr/>
          </p:nvSpPr>
          <p:spPr>
            <a:xfrm>
              <a:off x="1789400" y="1589850"/>
              <a:ext cx="14975" cy="47125"/>
            </a:xfrm>
            <a:custGeom>
              <a:avLst/>
              <a:gdLst/>
              <a:ahLst/>
              <a:cxnLst/>
              <a:rect l="l" t="t" r="r" b="b"/>
              <a:pathLst>
                <a:path w="599" h="1885" extrusionOk="0">
                  <a:moveTo>
                    <a:pt x="294" y="0"/>
                  </a:moveTo>
                  <a:cubicBezTo>
                    <a:pt x="136" y="0"/>
                    <a:pt x="1" y="429"/>
                    <a:pt x="1" y="948"/>
                  </a:cubicBezTo>
                  <a:cubicBezTo>
                    <a:pt x="1" y="1467"/>
                    <a:pt x="136" y="1885"/>
                    <a:pt x="294" y="1885"/>
                  </a:cubicBezTo>
                  <a:cubicBezTo>
                    <a:pt x="464" y="1885"/>
                    <a:pt x="599" y="1467"/>
                    <a:pt x="599" y="948"/>
                  </a:cubicBezTo>
                  <a:cubicBezTo>
                    <a:pt x="599" y="429"/>
                    <a:pt x="464" y="0"/>
                    <a:pt x="29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74" name="Google Shape;874;p2"/>
            <p:cNvSpPr/>
            <p:nvPr/>
          </p:nvSpPr>
          <p:spPr>
            <a:xfrm>
              <a:off x="668875" y="2560850"/>
              <a:ext cx="488650" cy="462875"/>
            </a:xfrm>
            <a:custGeom>
              <a:avLst/>
              <a:gdLst/>
              <a:ahLst/>
              <a:cxnLst/>
              <a:rect l="l" t="t" r="r" b="b"/>
              <a:pathLst>
                <a:path w="19546" h="18515" extrusionOk="0">
                  <a:moveTo>
                    <a:pt x="5903" y="0"/>
                  </a:moveTo>
                  <a:lnTo>
                    <a:pt x="5903" y="0"/>
                  </a:lnTo>
                  <a:cubicBezTo>
                    <a:pt x="5912" y="98"/>
                    <a:pt x="5920" y="161"/>
                    <a:pt x="5913" y="161"/>
                  </a:cubicBezTo>
                  <a:cubicBezTo>
                    <a:pt x="5911" y="161"/>
                    <a:pt x="5907" y="156"/>
                    <a:pt x="5903" y="147"/>
                  </a:cubicBezTo>
                  <a:cubicBezTo>
                    <a:pt x="5901" y="142"/>
                    <a:pt x="5898" y="140"/>
                    <a:pt x="5892" y="140"/>
                  </a:cubicBezTo>
                  <a:cubicBezTo>
                    <a:pt x="5606" y="140"/>
                    <a:pt x="1" y="7417"/>
                    <a:pt x="4977" y="14444"/>
                  </a:cubicBezTo>
                  <a:cubicBezTo>
                    <a:pt x="7232" y="17631"/>
                    <a:pt x="10539" y="18514"/>
                    <a:pt x="13515" y="18514"/>
                  </a:cubicBezTo>
                  <a:cubicBezTo>
                    <a:pt x="16051" y="18514"/>
                    <a:pt x="18346" y="17873"/>
                    <a:pt x="19545" y="17468"/>
                  </a:cubicBezTo>
                  <a:cubicBezTo>
                    <a:pt x="18214" y="15775"/>
                    <a:pt x="7133" y="1636"/>
                    <a:pt x="5903" y="0"/>
                  </a:cubicBezTo>
                  <a:close/>
                </a:path>
              </a:pathLst>
            </a:custGeom>
            <a:solidFill>
              <a:srgbClr val="F5D43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75" name="Google Shape;875;p2"/>
            <p:cNvSpPr/>
            <p:nvPr/>
          </p:nvSpPr>
          <p:spPr>
            <a:xfrm>
              <a:off x="649150" y="2557750"/>
              <a:ext cx="511750" cy="597500"/>
            </a:xfrm>
            <a:custGeom>
              <a:avLst/>
              <a:gdLst/>
              <a:ahLst/>
              <a:cxnLst/>
              <a:rect l="l" t="t" r="r" b="b"/>
              <a:pathLst>
                <a:path w="20470" h="23900" extrusionOk="0">
                  <a:moveTo>
                    <a:pt x="20334" y="17592"/>
                  </a:moveTo>
                  <a:cubicBezTo>
                    <a:pt x="17728" y="18472"/>
                    <a:pt x="9953" y="20470"/>
                    <a:pt x="5766" y="14568"/>
                  </a:cubicBezTo>
                  <a:cubicBezTo>
                    <a:pt x="700" y="7414"/>
                    <a:pt x="6601" y="0"/>
                    <a:pt x="6692" y="271"/>
                  </a:cubicBezTo>
                  <a:cubicBezTo>
                    <a:pt x="6714" y="316"/>
                    <a:pt x="6703" y="248"/>
                    <a:pt x="6692" y="124"/>
                  </a:cubicBezTo>
                  <a:cubicBezTo>
                    <a:pt x="6658" y="68"/>
                    <a:pt x="6624" y="23"/>
                    <a:pt x="6601" y="0"/>
                  </a:cubicBezTo>
                  <a:cubicBezTo>
                    <a:pt x="6601" y="0"/>
                    <a:pt x="0" y="6804"/>
                    <a:pt x="4232" y="13586"/>
                  </a:cubicBezTo>
                  <a:cubicBezTo>
                    <a:pt x="10664" y="23900"/>
                    <a:pt x="20470" y="17761"/>
                    <a:pt x="20470" y="17761"/>
                  </a:cubicBezTo>
                  <a:close/>
                </a:path>
              </a:pathLst>
            </a:custGeom>
            <a:solidFill>
              <a:srgbClr val="C798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76" name="Google Shape;876;p2"/>
            <p:cNvSpPr/>
            <p:nvPr/>
          </p:nvSpPr>
          <p:spPr>
            <a:xfrm>
              <a:off x="970450" y="2794425"/>
              <a:ext cx="89450" cy="108625"/>
            </a:xfrm>
            <a:custGeom>
              <a:avLst/>
              <a:gdLst/>
              <a:ahLst/>
              <a:cxnLst/>
              <a:rect l="l" t="t" r="r" b="b"/>
              <a:pathLst>
                <a:path w="3578" h="4345" extrusionOk="0">
                  <a:moveTo>
                    <a:pt x="1" y="0"/>
                  </a:moveTo>
                  <a:lnTo>
                    <a:pt x="1" y="0"/>
                  </a:lnTo>
                  <a:cubicBezTo>
                    <a:pt x="125" y="271"/>
                    <a:pt x="260" y="531"/>
                    <a:pt x="418" y="790"/>
                  </a:cubicBezTo>
                  <a:cubicBezTo>
                    <a:pt x="576" y="1050"/>
                    <a:pt x="746" y="1298"/>
                    <a:pt x="926" y="1535"/>
                  </a:cubicBezTo>
                  <a:cubicBezTo>
                    <a:pt x="1129" y="1806"/>
                    <a:pt x="1344" y="2088"/>
                    <a:pt x="1592" y="2348"/>
                  </a:cubicBezTo>
                  <a:cubicBezTo>
                    <a:pt x="1829" y="2607"/>
                    <a:pt x="2066" y="2867"/>
                    <a:pt x="2292" y="3104"/>
                  </a:cubicBezTo>
                  <a:cubicBezTo>
                    <a:pt x="2404" y="3228"/>
                    <a:pt x="2528" y="3318"/>
                    <a:pt x="2630" y="3431"/>
                  </a:cubicBezTo>
                  <a:cubicBezTo>
                    <a:pt x="2732" y="3544"/>
                    <a:pt x="2833" y="3645"/>
                    <a:pt x="2923" y="3736"/>
                  </a:cubicBezTo>
                  <a:cubicBezTo>
                    <a:pt x="3127" y="3950"/>
                    <a:pt x="3352" y="4153"/>
                    <a:pt x="3578" y="4345"/>
                  </a:cubicBezTo>
                  <a:cubicBezTo>
                    <a:pt x="3465" y="4074"/>
                    <a:pt x="3330" y="3803"/>
                    <a:pt x="3172" y="3544"/>
                  </a:cubicBezTo>
                  <a:cubicBezTo>
                    <a:pt x="3025" y="3273"/>
                    <a:pt x="2856" y="3025"/>
                    <a:pt x="2664" y="2788"/>
                  </a:cubicBezTo>
                  <a:cubicBezTo>
                    <a:pt x="2472" y="2517"/>
                    <a:pt x="2258" y="2235"/>
                    <a:pt x="2009" y="1975"/>
                  </a:cubicBezTo>
                  <a:cubicBezTo>
                    <a:pt x="1772" y="1727"/>
                    <a:pt x="1547" y="1456"/>
                    <a:pt x="1310" y="1230"/>
                  </a:cubicBezTo>
                  <a:cubicBezTo>
                    <a:pt x="1073" y="1005"/>
                    <a:pt x="870" y="768"/>
                    <a:pt x="667" y="587"/>
                  </a:cubicBezTo>
                  <a:cubicBezTo>
                    <a:pt x="463" y="384"/>
                    <a:pt x="238" y="181"/>
                    <a:pt x="1" y="0"/>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77" name="Google Shape;877;p2"/>
            <p:cNvSpPr/>
            <p:nvPr/>
          </p:nvSpPr>
          <p:spPr>
            <a:xfrm>
              <a:off x="1035900" y="2899075"/>
              <a:ext cx="33600" cy="37000"/>
            </a:xfrm>
            <a:custGeom>
              <a:avLst/>
              <a:gdLst/>
              <a:ahLst/>
              <a:cxnLst/>
              <a:rect l="l" t="t" r="r" b="b"/>
              <a:pathLst>
                <a:path w="1344" h="1480" extrusionOk="0">
                  <a:moveTo>
                    <a:pt x="1" y="1"/>
                  </a:moveTo>
                  <a:cubicBezTo>
                    <a:pt x="1" y="114"/>
                    <a:pt x="23" y="227"/>
                    <a:pt x="57" y="339"/>
                  </a:cubicBezTo>
                  <a:cubicBezTo>
                    <a:pt x="91" y="543"/>
                    <a:pt x="272" y="757"/>
                    <a:pt x="441" y="960"/>
                  </a:cubicBezTo>
                  <a:cubicBezTo>
                    <a:pt x="610" y="1118"/>
                    <a:pt x="802" y="1253"/>
                    <a:pt x="1005" y="1355"/>
                  </a:cubicBezTo>
                  <a:cubicBezTo>
                    <a:pt x="1118" y="1411"/>
                    <a:pt x="1231" y="1445"/>
                    <a:pt x="1344" y="1479"/>
                  </a:cubicBezTo>
                  <a:cubicBezTo>
                    <a:pt x="1321" y="1355"/>
                    <a:pt x="1287" y="1242"/>
                    <a:pt x="1242" y="1141"/>
                  </a:cubicBezTo>
                  <a:cubicBezTo>
                    <a:pt x="1140" y="926"/>
                    <a:pt x="1005" y="734"/>
                    <a:pt x="836" y="565"/>
                  </a:cubicBezTo>
                  <a:cubicBezTo>
                    <a:pt x="757" y="486"/>
                    <a:pt x="667" y="407"/>
                    <a:pt x="576" y="339"/>
                  </a:cubicBezTo>
                  <a:cubicBezTo>
                    <a:pt x="486" y="283"/>
                    <a:pt x="396" y="215"/>
                    <a:pt x="317" y="159"/>
                  </a:cubicBezTo>
                  <a:cubicBezTo>
                    <a:pt x="215" y="91"/>
                    <a:pt x="114" y="35"/>
                    <a:pt x="1" y="1"/>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78" name="Google Shape;878;p2"/>
            <p:cNvSpPr/>
            <p:nvPr/>
          </p:nvSpPr>
          <p:spPr>
            <a:xfrm>
              <a:off x="2564625" y="2912675"/>
              <a:ext cx="372975" cy="258875"/>
            </a:xfrm>
            <a:custGeom>
              <a:avLst/>
              <a:gdLst/>
              <a:ahLst/>
              <a:cxnLst/>
              <a:rect l="l" t="t" r="r" b="b"/>
              <a:pathLst>
                <a:path w="14919" h="10355" extrusionOk="0">
                  <a:moveTo>
                    <a:pt x="12564" y="0"/>
                  </a:moveTo>
                  <a:cubicBezTo>
                    <a:pt x="6454" y="0"/>
                    <a:pt x="1686" y="4185"/>
                    <a:pt x="1" y="10312"/>
                  </a:cubicBezTo>
                  <a:cubicBezTo>
                    <a:pt x="295" y="10340"/>
                    <a:pt x="600" y="10354"/>
                    <a:pt x="914" y="10354"/>
                  </a:cubicBezTo>
                  <a:cubicBezTo>
                    <a:pt x="6153" y="10354"/>
                    <a:pt x="13801" y="6483"/>
                    <a:pt x="14919" y="202"/>
                  </a:cubicBezTo>
                  <a:cubicBezTo>
                    <a:pt x="14115" y="66"/>
                    <a:pt x="13329" y="0"/>
                    <a:pt x="12564" y="0"/>
                  </a:cubicBezTo>
                  <a:close/>
                </a:path>
              </a:pathLst>
            </a:custGeom>
            <a:solidFill>
              <a:srgbClr val="8EC7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79" name="Google Shape;879;p2"/>
            <p:cNvSpPr/>
            <p:nvPr/>
          </p:nvSpPr>
          <p:spPr>
            <a:xfrm>
              <a:off x="2577600" y="2870300"/>
              <a:ext cx="433350" cy="297650"/>
            </a:xfrm>
            <a:custGeom>
              <a:avLst/>
              <a:gdLst/>
              <a:ahLst/>
              <a:cxnLst/>
              <a:rect l="l" t="t" r="r" b="b"/>
              <a:pathLst>
                <a:path w="17334" h="11906" extrusionOk="0">
                  <a:moveTo>
                    <a:pt x="17333" y="1"/>
                  </a:moveTo>
                  <a:cubicBezTo>
                    <a:pt x="17333" y="1"/>
                    <a:pt x="16194" y="656"/>
                    <a:pt x="14512" y="1671"/>
                  </a:cubicBezTo>
                  <a:cubicBezTo>
                    <a:pt x="13734" y="2145"/>
                    <a:pt x="12842" y="2687"/>
                    <a:pt x="11894" y="3285"/>
                  </a:cubicBezTo>
                  <a:cubicBezTo>
                    <a:pt x="11477" y="3127"/>
                    <a:pt x="11071" y="2969"/>
                    <a:pt x="10642" y="2822"/>
                  </a:cubicBezTo>
                  <a:cubicBezTo>
                    <a:pt x="10405" y="2743"/>
                    <a:pt x="10157" y="2675"/>
                    <a:pt x="9920" y="2608"/>
                  </a:cubicBezTo>
                  <a:cubicBezTo>
                    <a:pt x="9672" y="2529"/>
                    <a:pt x="9423" y="2506"/>
                    <a:pt x="9175" y="2461"/>
                  </a:cubicBezTo>
                  <a:lnTo>
                    <a:pt x="9175" y="2461"/>
                  </a:lnTo>
                  <a:cubicBezTo>
                    <a:pt x="9412" y="2562"/>
                    <a:pt x="9638" y="2653"/>
                    <a:pt x="9875" y="2743"/>
                  </a:cubicBezTo>
                  <a:cubicBezTo>
                    <a:pt x="10112" y="2833"/>
                    <a:pt x="10337" y="2946"/>
                    <a:pt x="10563" y="3036"/>
                  </a:cubicBezTo>
                  <a:cubicBezTo>
                    <a:pt x="10913" y="3194"/>
                    <a:pt x="11263" y="3330"/>
                    <a:pt x="11612" y="3465"/>
                  </a:cubicBezTo>
                  <a:cubicBezTo>
                    <a:pt x="11014" y="3838"/>
                    <a:pt x="10394" y="4232"/>
                    <a:pt x="9773" y="4639"/>
                  </a:cubicBezTo>
                  <a:cubicBezTo>
                    <a:pt x="9750" y="4605"/>
                    <a:pt x="9728" y="4582"/>
                    <a:pt x="9694" y="4560"/>
                  </a:cubicBezTo>
                  <a:lnTo>
                    <a:pt x="9006" y="4368"/>
                  </a:lnTo>
                  <a:cubicBezTo>
                    <a:pt x="8769" y="4323"/>
                    <a:pt x="8532" y="4266"/>
                    <a:pt x="8306" y="4221"/>
                  </a:cubicBezTo>
                  <a:cubicBezTo>
                    <a:pt x="8069" y="4176"/>
                    <a:pt x="7843" y="4142"/>
                    <a:pt x="7606" y="4108"/>
                  </a:cubicBezTo>
                  <a:cubicBezTo>
                    <a:pt x="7381" y="4075"/>
                    <a:pt x="7155" y="4007"/>
                    <a:pt x="6918" y="3973"/>
                  </a:cubicBezTo>
                  <a:lnTo>
                    <a:pt x="6918" y="3973"/>
                  </a:lnTo>
                  <a:cubicBezTo>
                    <a:pt x="7133" y="4075"/>
                    <a:pt x="7358" y="4154"/>
                    <a:pt x="7573" y="4244"/>
                  </a:cubicBezTo>
                  <a:cubicBezTo>
                    <a:pt x="7798" y="4334"/>
                    <a:pt x="8024" y="4379"/>
                    <a:pt x="8261" y="4447"/>
                  </a:cubicBezTo>
                  <a:cubicBezTo>
                    <a:pt x="8487" y="4503"/>
                    <a:pt x="8712" y="4560"/>
                    <a:pt x="8938" y="4627"/>
                  </a:cubicBezTo>
                  <a:cubicBezTo>
                    <a:pt x="9119" y="4684"/>
                    <a:pt x="9310" y="4740"/>
                    <a:pt x="9491" y="4797"/>
                  </a:cubicBezTo>
                  <a:cubicBezTo>
                    <a:pt x="9491" y="4797"/>
                    <a:pt x="9491" y="4808"/>
                    <a:pt x="9491" y="4819"/>
                  </a:cubicBezTo>
                  <a:cubicBezTo>
                    <a:pt x="9130" y="5056"/>
                    <a:pt x="8769" y="5293"/>
                    <a:pt x="8396" y="5519"/>
                  </a:cubicBezTo>
                  <a:lnTo>
                    <a:pt x="7900" y="5857"/>
                  </a:lnTo>
                  <a:lnTo>
                    <a:pt x="7336" y="5688"/>
                  </a:lnTo>
                  <a:cubicBezTo>
                    <a:pt x="7076" y="5632"/>
                    <a:pt x="6817" y="5575"/>
                    <a:pt x="6557" y="5519"/>
                  </a:cubicBezTo>
                  <a:cubicBezTo>
                    <a:pt x="6038" y="5440"/>
                    <a:pt x="5519" y="5350"/>
                    <a:pt x="4989" y="5293"/>
                  </a:cubicBezTo>
                  <a:lnTo>
                    <a:pt x="4989" y="5293"/>
                  </a:lnTo>
                  <a:cubicBezTo>
                    <a:pt x="5237" y="5383"/>
                    <a:pt x="5496" y="5462"/>
                    <a:pt x="5745" y="5541"/>
                  </a:cubicBezTo>
                  <a:lnTo>
                    <a:pt x="6512" y="5745"/>
                  </a:lnTo>
                  <a:cubicBezTo>
                    <a:pt x="6760" y="5812"/>
                    <a:pt x="7008" y="5891"/>
                    <a:pt x="7268" y="5948"/>
                  </a:cubicBezTo>
                  <a:lnTo>
                    <a:pt x="7618" y="6061"/>
                  </a:lnTo>
                  <a:cubicBezTo>
                    <a:pt x="7336" y="6252"/>
                    <a:pt x="7054" y="6444"/>
                    <a:pt x="6783" y="6625"/>
                  </a:cubicBezTo>
                  <a:cubicBezTo>
                    <a:pt x="6478" y="6828"/>
                    <a:pt x="6185" y="7031"/>
                    <a:pt x="5891" y="7234"/>
                  </a:cubicBezTo>
                  <a:cubicBezTo>
                    <a:pt x="5790" y="7200"/>
                    <a:pt x="5699" y="7155"/>
                    <a:pt x="5598" y="7110"/>
                  </a:cubicBezTo>
                  <a:cubicBezTo>
                    <a:pt x="5384" y="7042"/>
                    <a:pt x="5158" y="6975"/>
                    <a:pt x="4943" y="6896"/>
                  </a:cubicBezTo>
                  <a:cubicBezTo>
                    <a:pt x="4718" y="6828"/>
                    <a:pt x="4492" y="6805"/>
                    <a:pt x="4266" y="6771"/>
                  </a:cubicBezTo>
                  <a:cubicBezTo>
                    <a:pt x="4041" y="6749"/>
                    <a:pt x="3804" y="6738"/>
                    <a:pt x="3578" y="6738"/>
                  </a:cubicBezTo>
                  <a:cubicBezTo>
                    <a:pt x="3804" y="6805"/>
                    <a:pt x="4018" y="6850"/>
                    <a:pt x="4233" y="6907"/>
                  </a:cubicBezTo>
                  <a:cubicBezTo>
                    <a:pt x="4458" y="6963"/>
                    <a:pt x="4661" y="7054"/>
                    <a:pt x="4876" y="7121"/>
                  </a:cubicBezTo>
                  <a:cubicBezTo>
                    <a:pt x="5090" y="7189"/>
                    <a:pt x="5293" y="7290"/>
                    <a:pt x="5496" y="7358"/>
                  </a:cubicBezTo>
                  <a:lnTo>
                    <a:pt x="5643" y="7415"/>
                  </a:lnTo>
                  <a:cubicBezTo>
                    <a:pt x="5496" y="7516"/>
                    <a:pt x="5361" y="7618"/>
                    <a:pt x="5226" y="7719"/>
                  </a:cubicBezTo>
                  <a:cubicBezTo>
                    <a:pt x="4785" y="8024"/>
                    <a:pt x="4379" y="8317"/>
                    <a:pt x="3996" y="8599"/>
                  </a:cubicBezTo>
                  <a:cubicBezTo>
                    <a:pt x="3996" y="8599"/>
                    <a:pt x="3996" y="8577"/>
                    <a:pt x="4007" y="8577"/>
                  </a:cubicBezTo>
                  <a:lnTo>
                    <a:pt x="4007" y="8554"/>
                  </a:lnTo>
                  <a:cubicBezTo>
                    <a:pt x="4007" y="8475"/>
                    <a:pt x="3950" y="8419"/>
                    <a:pt x="3883" y="8408"/>
                  </a:cubicBezTo>
                  <a:lnTo>
                    <a:pt x="3860" y="8408"/>
                  </a:lnTo>
                  <a:cubicBezTo>
                    <a:pt x="3510" y="8396"/>
                    <a:pt x="3161" y="8385"/>
                    <a:pt x="2799" y="8385"/>
                  </a:cubicBezTo>
                  <a:cubicBezTo>
                    <a:pt x="2438" y="8351"/>
                    <a:pt x="2077" y="8340"/>
                    <a:pt x="1716" y="8340"/>
                  </a:cubicBezTo>
                  <a:cubicBezTo>
                    <a:pt x="2066" y="8453"/>
                    <a:pt x="2416" y="8532"/>
                    <a:pt x="2777" y="8611"/>
                  </a:cubicBezTo>
                  <a:cubicBezTo>
                    <a:pt x="3082" y="8645"/>
                    <a:pt x="3386" y="8656"/>
                    <a:pt x="3702" y="8678"/>
                  </a:cubicBezTo>
                  <a:cubicBezTo>
                    <a:pt x="3691" y="8735"/>
                    <a:pt x="3680" y="8791"/>
                    <a:pt x="3668" y="8836"/>
                  </a:cubicBezTo>
                  <a:cubicBezTo>
                    <a:pt x="3251" y="9164"/>
                    <a:pt x="2867" y="9468"/>
                    <a:pt x="2506" y="9762"/>
                  </a:cubicBezTo>
                  <a:cubicBezTo>
                    <a:pt x="2111" y="10066"/>
                    <a:pt x="1750" y="10337"/>
                    <a:pt x="1457" y="10608"/>
                  </a:cubicBezTo>
                  <a:cubicBezTo>
                    <a:pt x="1163" y="10879"/>
                    <a:pt x="892" y="11105"/>
                    <a:pt x="678" y="11296"/>
                  </a:cubicBezTo>
                  <a:cubicBezTo>
                    <a:pt x="260" y="11680"/>
                    <a:pt x="1" y="11906"/>
                    <a:pt x="1" y="11906"/>
                  </a:cubicBezTo>
                  <a:lnTo>
                    <a:pt x="712" y="11342"/>
                  </a:lnTo>
                  <a:cubicBezTo>
                    <a:pt x="938" y="11161"/>
                    <a:pt x="1208" y="10935"/>
                    <a:pt x="1524" y="10687"/>
                  </a:cubicBezTo>
                  <a:cubicBezTo>
                    <a:pt x="1840" y="10439"/>
                    <a:pt x="2201" y="10179"/>
                    <a:pt x="2596" y="9875"/>
                  </a:cubicBezTo>
                  <a:lnTo>
                    <a:pt x="3612" y="9130"/>
                  </a:lnTo>
                  <a:lnTo>
                    <a:pt x="3612" y="9130"/>
                  </a:lnTo>
                  <a:cubicBezTo>
                    <a:pt x="3510" y="9649"/>
                    <a:pt x="3454" y="10168"/>
                    <a:pt x="3420" y="10698"/>
                  </a:cubicBezTo>
                  <a:cubicBezTo>
                    <a:pt x="3623" y="10112"/>
                    <a:pt x="3792" y="9502"/>
                    <a:pt x="3928" y="8893"/>
                  </a:cubicBezTo>
                  <a:cubicBezTo>
                    <a:pt x="4379" y="8588"/>
                    <a:pt x="4842" y="8261"/>
                    <a:pt x="5327" y="7922"/>
                  </a:cubicBezTo>
                  <a:cubicBezTo>
                    <a:pt x="5508" y="7787"/>
                    <a:pt x="5688" y="7663"/>
                    <a:pt x="5869" y="7539"/>
                  </a:cubicBezTo>
                  <a:lnTo>
                    <a:pt x="5970" y="7584"/>
                  </a:lnTo>
                  <a:cubicBezTo>
                    <a:pt x="5756" y="8272"/>
                    <a:pt x="5587" y="8961"/>
                    <a:pt x="5451" y="9671"/>
                  </a:cubicBezTo>
                  <a:cubicBezTo>
                    <a:pt x="5767" y="8983"/>
                    <a:pt x="6038" y="8272"/>
                    <a:pt x="6264" y="7550"/>
                  </a:cubicBezTo>
                  <a:cubicBezTo>
                    <a:pt x="6286" y="7482"/>
                    <a:pt x="6252" y="7415"/>
                    <a:pt x="6196" y="7381"/>
                  </a:cubicBezTo>
                  <a:lnTo>
                    <a:pt x="6128" y="7358"/>
                  </a:lnTo>
                  <a:cubicBezTo>
                    <a:pt x="6377" y="7189"/>
                    <a:pt x="6636" y="7008"/>
                    <a:pt x="6896" y="6839"/>
                  </a:cubicBezTo>
                  <a:cubicBezTo>
                    <a:pt x="7212" y="6636"/>
                    <a:pt x="7528" y="6422"/>
                    <a:pt x="7843" y="6207"/>
                  </a:cubicBezTo>
                  <a:lnTo>
                    <a:pt x="7843" y="6207"/>
                  </a:lnTo>
                  <a:cubicBezTo>
                    <a:pt x="7810" y="6354"/>
                    <a:pt x="7776" y="6501"/>
                    <a:pt x="7731" y="6659"/>
                  </a:cubicBezTo>
                  <a:cubicBezTo>
                    <a:pt x="7674" y="6862"/>
                    <a:pt x="7618" y="7076"/>
                    <a:pt x="7573" y="7302"/>
                  </a:cubicBezTo>
                  <a:cubicBezTo>
                    <a:pt x="7528" y="7516"/>
                    <a:pt x="7482" y="7742"/>
                    <a:pt x="7460" y="7968"/>
                  </a:cubicBezTo>
                  <a:cubicBezTo>
                    <a:pt x="7460" y="8080"/>
                    <a:pt x="7460" y="8193"/>
                    <a:pt x="7449" y="8306"/>
                  </a:cubicBezTo>
                  <a:cubicBezTo>
                    <a:pt x="7449" y="8419"/>
                    <a:pt x="7471" y="8520"/>
                    <a:pt x="7494" y="8633"/>
                  </a:cubicBezTo>
                  <a:lnTo>
                    <a:pt x="7528" y="8306"/>
                  </a:lnTo>
                  <a:cubicBezTo>
                    <a:pt x="7539" y="8193"/>
                    <a:pt x="7561" y="8092"/>
                    <a:pt x="7584" y="7979"/>
                  </a:cubicBezTo>
                  <a:cubicBezTo>
                    <a:pt x="7606" y="7877"/>
                    <a:pt x="7640" y="7776"/>
                    <a:pt x="7674" y="7663"/>
                  </a:cubicBezTo>
                  <a:lnTo>
                    <a:pt x="7764" y="7347"/>
                  </a:lnTo>
                  <a:cubicBezTo>
                    <a:pt x="7843" y="7144"/>
                    <a:pt x="7911" y="6929"/>
                    <a:pt x="7979" y="6726"/>
                  </a:cubicBezTo>
                  <a:cubicBezTo>
                    <a:pt x="8047" y="6523"/>
                    <a:pt x="8103" y="6297"/>
                    <a:pt x="8159" y="6072"/>
                  </a:cubicBezTo>
                  <a:cubicBezTo>
                    <a:pt x="8159" y="6049"/>
                    <a:pt x="8159" y="6027"/>
                    <a:pt x="8148" y="6004"/>
                  </a:cubicBezTo>
                  <a:cubicBezTo>
                    <a:pt x="8272" y="5925"/>
                    <a:pt x="8396" y="5835"/>
                    <a:pt x="8521" y="5745"/>
                  </a:cubicBezTo>
                  <a:cubicBezTo>
                    <a:pt x="8825" y="5553"/>
                    <a:pt x="9119" y="5361"/>
                    <a:pt x="9412" y="5158"/>
                  </a:cubicBezTo>
                  <a:lnTo>
                    <a:pt x="9412" y="5158"/>
                  </a:lnTo>
                  <a:cubicBezTo>
                    <a:pt x="9322" y="5846"/>
                    <a:pt x="9254" y="6534"/>
                    <a:pt x="9231" y="7223"/>
                  </a:cubicBezTo>
                  <a:cubicBezTo>
                    <a:pt x="9435" y="6478"/>
                    <a:pt x="9593" y="5722"/>
                    <a:pt x="9717" y="4966"/>
                  </a:cubicBezTo>
                  <a:cubicBezTo>
                    <a:pt x="10405" y="4515"/>
                    <a:pt x="11093" y="4052"/>
                    <a:pt x="11748" y="3634"/>
                  </a:cubicBezTo>
                  <a:lnTo>
                    <a:pt x="11793" y="3623"/>
                  </a:lnTo>
                  <a:lnTo>
                    <a:pt x="11793" y="3623"/>
                  </a:lnTo>
                  <a:cubicBezTo>
                    <a:pt x="11658" y="3950"/>
                    <a:pt x="11522" y="4278"/>
                    <a:pt x="11398" y="4616"/>
                  </a:cubicBezTo>
                  <a:cubicBezTo>
                    <a:pt x="11285" y="5022"/>
                    <a:pt x="11172" y="5440"/>
                    <a:pt x="11082" y="5857"/>
                  </a:cubicBezTo>
                  <a:cubicBezTo>
                    <a:pt x="11274" y="5474"/>
                    <a:pt x="11443" y="5079"/>
                    <a:pt x="11601" y="4684"/>
                  </a:cubicBezTo>
                  <a:cubicBezTo>
                    <a:pt x="11782" y="4300"/>
                    <a:pt x="11951" y="3917"/>
                    <a:pt x="12120" y="3522"/>
                  </a:cubicBezTo>
                  <a:cubicBezTo>
                    <a:pt x="12131" y="3488"/>
                    <a:pt x="12131" y="3443"/>
                    <a:pt x="12120" y="3409"/>
                  </a:cubicBezTo>
                  <a:lnTo>
                    <a:pt x="14591" y="1806"/>
                  </a:lnTo>
                  <a:cubicBezTo>
                    <a:pt x="16239" y="735"/>
                    <a:pt x="17333" y="1"/>
                    <a:pt x="17333" y="1"/>
                  </a:cubicBezTo>
                  <a:close/>
                </a:path>
              </a:pathLst>
            </a:custGeom>
            <a:solidFill>
              <a:srgbClr val="7CAB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80" name="Google Shape;880;p2"/>
            <p:cNvSpPr/>
            <p:nvPr/>
          </p:nvSpPr>
          <p:spPr>
            <a:xfrm>
              <a:off x="2749125" y="2937725"/>
              <a:ext cx="228525" cy="398925"/>
            </a:xfrm>
            <a:custGeom>
              <a:avLst/>
              <a:gdLst/>
              <a:ahLst/>
              <a:cxnLst/>
              <a:rect l="l" t="t" r="r" b="b"/>
              <a:pathLst>
                <a:path w="9141" h="15957" extrusionOk="0">
                  <a:moveTo>
                    <a:pt x="5146" y="1"/>
                  </a:moveTo>
                  <a:cubicBezTo>
                    <a:pt x="2980" y="2088"/>
                    <a:pt x="68" y="3420"/>
                    <a:pt x="125" y="6907"/>
                  </a:cubicBezTo>
                  <a:cubicBezTo>
                    <a:pt x="1" y="10055"/>
                    <a:pt x="2506" y="12526"/>
                    <a:pt x="3115" y="15550"/>
                  </a:cubicBezTo>
                  <a:lnTo>
                    <a:pt x="3217" y="15957"/>
                  </a:lnTo>
                  <a:lnTo>
                    <a:pt x="3454" y="15370"/>
                  </a:lnTo>
                  <a:cubicBezTo>
                    <a:pt x="4571" y="12944"/>
                    <a:pt x="7302" y="11262"/>
                    <a:pt x="8035" y="8780"/>
                  </a:cubicBezTo>
                  <a:cubicBezTo>
                    <a:pt x="9141" y="5485"/>
                    <a:pt x="7031" y="2450"/>
                    <a:pt x="5146" y="1"/>
                  </a:cubicBezTo>
                  <a:close/>
                </a:path>
              </a:pathLst>
            </a:custGeom>
            <a:solidFill>
              <a:srgbClr val="60A73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81" name="Google Shape;881;p2"/>
            <p:cNvSpPr/>
            <p:nvPr/>
          </p:nvSpPr>
          <p:spPr>
            <a:xfrm>
              <a:off x="2803300" y="2943950"/>
              <a:ext cx="117375" cy="313425"/>
            </a:xfrm>
            <a:custGeom>
              <a:avLst/>
              <a:gdLst/>
              <a:ahLst/>
              <a:cxnLst/>
              <a:rect l="l" t="t" r="r" b="b"/>
              <a:pathLst>
                <a:path w="4695" h="12537" extrusionOk="0">
                  <a:moveTo>
                    <a:pt x="3024" y="0"/>
                  </a:moveTo>
                  <a:cubicBezTo>
                    <a:pt x="3024" y="0"/>
                    <a:pt x="2991" y="192"/>
                    <a:pt x="2945" y="530"/>
                  </a:cubicBezTo>
                  <a:cubicBezTo>
                    <a:pt x="2923" y="779"/>
                    <a:pt x="2866" y="1106"/>
                    <a:pt x="2821" y="1490"/>
                  </a:cubicBezTo>
                  <a:cubicBezTo>
                    <a:pt x="2720" y="1580"/>
                    <a:pt x="2607" y="1659"/>
                    <a:pt x="2517" y="1738"/>
                  </a:cubicBezTo>
                  <a:cubicBezTo>
                    <a:pt x="2415" y="1828"/>
                    <a:pt x="2336" y="1952"/>
                    <a:pt x="2246" y="2043"/>
                  </a:cubicBezTo>
                  <a:cubicBezTo>
                    <a:pt x="2167" y="2144"/>
                    <a:pt x="2099" y="2257"/>
                    <a:pt x="2031" y="2370"/>
                  </a:cubicBezTo>
                  <a:lnTo>
                    <a:pt x="1851" y="2708"/>
                  </a:lnTo>
                  <a:cubicBezTo>
                    <a:pt x="1738" y="2945"/>
                    <a:pt x="1637" y="3171"/>
                    <a:pt x="1546" y="3419"/>
                  </a:cubicBezTo>
                  <a:cubicBezTo>
                    <a:pt x="1467" y="3656"/>
                    <a:pt x="1377" y="3893"/>
                    <a:pt x="1309" y="4141"/>
                  </a:cubicBezTo>
                  <a:cubicBezTo>
                    <a:pt x="1445" y="3927"/>
                    <a:pt x="1558" y="3701"/>
                    <a:pt x="1682" y="3476"/>
                  </a:cubicBezTo>
                  <a:cubicBezTo>
                    <a:pt x="1749" y="3374"/>
                    <a:pt x="1806" y="3261"/>
                    <a:pt x="1873" y="3148"/>
                  </a:cubicBezTo>
                  <a:lnTo>
                    <a:pt x="2065" y="2832"/>
                  </a:lnTo>
                  <a:lnTo>
                    <a:pt x="2268" y="2528"/>
                  </a:lnTo>
                  <a:lnTo>
                    <a:pt x="2494" y="2246"/>
                  </a:lnTo>
                  <a:cubicBezTo>
                    <a:pt x="2573" y="2155"/>
                    <a:pt x="2663" y="2076"/>
                    <a:pt x="2742" y="1997"/>
                  </a:cubicBezTo>
                  <a:lnTo>
                    <a:pt x="2776" y="1964"/>
                  </a:lnTo>
                  <a:lnTo>
                    <a:pt x="2776" y="1964"/>
                  </a:lnTo>
                  <a:cubicBezTo>
                    <a:pt x="2709" y="2550"/>
                    <a:pt x="2630" y="3239"/>
                    <a:pt x="2562" y="3961"/>
                  </a:cubicBezTo>
                  <a:cubicBezTo>
                    <a:pt x="2551" y="4141"/>
                    <a:pt x="2528" y="4344"/>
                    <a:pt x="2517" y="4536"/>
                  </a:cubicBezTo>
                  <a:cubicBezTo>
                    <a:pt x="2359" y="4751"/>
                    <a:pt x="2178" y="4965"/>
                    <a:pt x="2009" y="5191"/>
                  </a:cubicBezTo>
                  <a:cubicBezTo>
                    <a:pt x="1840" y="5416"/>
                    <a:pt x="1670" y="5631"/>
                    <a:pt x="1501" y="5868"/>
                  </a:cubicBezTo>
                  <a:cubicBezTo>
                    <a:pt x="1332" y="6094"/>
                    <a:pt x="1174" y="6331"/>
                    <a:pt x="1027" y="6567"/>
                  </a:cubicBezTo>
                  <a:cubicBezTo>
                    <a:pt x="959" y="6692"/>
                    <a:pt x="892" y="6816"/>
                    <a:pt x="824" y="6940"/>
                  </a:cubicBezTo>
                  <a:cubicBezTo>
                    <a:pt x="756" y="7064"/>
                    <a:pt x="700" y="7199"/>
                    <a:pt x="666" y="7335"/>
                  </a:cubicBezTo>
                  <a:cubicBezTo>
                    <a:pt x="745" y="7222"/>
                    <a:pt x="801" y="7098"/>
                    <a:pt x="903" y="6985"/>
                  </a:cubicBezTo>
                  <a:cubicBezTo>
                    <a:pt x="1005" y="6883"/>
                    <a:pt x="1072" y="6771"/>
                    <a:pt x="1163" y="6669"/>
                  </a:cubicBezTo>
                  <a:cubicBezTo>
                    <a:pt x="1343" y="6455"/>
                    <a:pt x="1524" y="6240"/>
                    <a:pt x="1704" y="6037"/>
                  </a:cubicBezTo>
                  <a:cubicBezTo>
                    <a:pt x="1964" y="5744"/>
                    <a:pt x="2212" y="5450"/>
                    <a:pt x="2460" y="5157"/>
                  </a:cubicBezTo>
                  <a:lnTo>
                    <a:pt x="2460" y="5157"/>
                  </a:lnTo>
                  <a:cubicBezTo>
                    <a:pt x="2426" y="5518"/>
                    <a:pt x="2404" y="5890"/>
                    <a:pt x="2370" y="6263"/>
                  </a:cubicBezTo>
                  <a:cubicBezTo>
                    <a:pt x="2336" y="6545"/>
                    <a:pt x="2314" y="6827"/>
                    <a:pt x="2280" y="7098"/>
                  </a:cubicBezTo>
                  <a:lnTo>
                    <a:pt x="1975" y="7301"/>
                  </a:lnTo>
                  <a:cubicBezTo>
                    <a:pt x="1851" y="7391"/>
                    <a:pt x="1738" y="7493"/>
                    <a:pt x="1614" y="7594"/>
                  </a:cubicBezTo>
                  <a:cubicBezTo>
                    <a:pt x="1377" y="7797"/>
                    <a:pt x="1174" y="8023"/>
                    <a:pt x="971" y="8260"/>
                  </a:cubicBezTo>
                  <a:cubicBezTo>
                    <a:pt x="790" y="8497"/>
                    <a:pt x="610" y="8745"/>
                    <a:pt x="452" y="9005"/>
                  </a:cubicBezTo>
                  <a:cubicBezTo>
                    <a:pt x="294" y="9264"/>
                    <a:pt x="136" y="9524"/>
                    <a:pt x="0" y="9795"/>
                  </a:cubicBezTo>
                  <a:cubicBezTo>
                    <a:pt x="407" y="9343"/>
                    <a:pt x="790" y="8881"/>
                    <a:pt x="1196" y="8452"/>
                  </a:cubicBezTo>
                  <a:cubicBezTo>
                    <a:pt x="1298" y="8350"/>
                    <a:pt x="1400" y="8238"/>
                    <a:pt x="1501" y="8136"/>
                  </a:cubicBezTo>
                  <a:cubicBezTo>
                    <a:pt x="1614" y="8034"/>
                    <a:pt x="1727" y="7944"/>
                    <a:pt x="1828" y="7843"/>
                  </a:cubicBezTo>
                  <a:cubicBezTo>
                    <a:pt x="1941" y="7752"/>
                    <a:pt x="2054" y="7662"/>
                    <a:pt x="2178" y="7583"/>
                  </a:cubicBezTo>
                  <a:cubicBezTo>
                    <a:pt x="2201" y="7560"/>
                    <a:pt x="2223" y="7549"/>
                    <a:pt x="2246" y="7538"/>
                  </a:cubicBezTo>
                  <a:lnTo>
                    <a:pt x="2246" y="7538"/>
                  </a:lnTo>
                  <a:cubicBezTo>
                    <a:pt x="2212" y="7888"/>
                    <a:pt x="2178" y="8226"/>
                    <a:pt x="2144" y="8565"/>
                  </a:cubicBezTo>
                  <a:cubicBezTo>
                    <a:pt x="2077" y="9298"/>
                    <a:pt x="2031" y="9987"/>
                    <a:pt x="1986" y="10573"/>
                  </a:cubicBezTo>
                  <a:cubicBezTo>
                    <a:pt x="1941" y="11160"/>
                    <a:pt x="1930" y="11645"/>
                    <a:pt x="1907" y="11995"/>
                  </a:cubicBezTo>
                  <a:cubicBezTo>
                    <a:pt x="1885" y="12345"/>
                    <a:pt x="1885" y="12537"/>
                    <a:pt x="1885" y="12537"/>
                  </a:cubicBezTo>
                  <a:cubicBezTo>
                    <a:pt x="1885" y="12537"/>
                    <a:pt x="1919" y="12345"/>
                    <a:pt x="1975" y="12006"/>
                  </a:cubicBezTo>
                  <a:cubicBezTo>
                    <a:pt x="2031" y="11668"/>
                    <a:pt x="2110" y="11171"/>
                    <a:pt x="2189" y="10596"/>
                  </a:cubicBezTo>
                  <a:cubicBezTo>
                    <a:pt x="2257" y="10009"/>
                    <a:pt x="2359" y="9321"/>
                    <a:pt x="2449" y="8599"/>
                  </a:cubicBezTo>
                  <a:cubicBezTo>
                    <a:pt x="2483" y="8294"/>
                    <a:pt x="2528" y="7989"/>
                    <a:pt x="2562" y="7673"/>
                  </a:cubicBezTo>
                  <a:cubicBezTo>
                    <a:pt x="2607" y="7752"/>
                    <a:pt x="2663" y="7843"/>
                    <a:pt x="2709" y="7922"/>
                  </a:cubicBezTo>
                  <a:lnTo>
                    <a:pt x="2912" y="8226"/>
                  </a:lnTo>
                  <a:cubicBezTo>
                    <a:pt x="2979" y="8339"/>
                    <a:pt x="3047" y="8441"/>
                    <a:pt x="3115" y="8542"/>
                  </a:cubicBezTo>
                  <a:lnTo>
                    <a:pt x="3295" y="8869"/>
                  </a:lnTo>
                  <a:cubicBezTo>
                    <a:pt x="3352" y="8971"/>
                    <a:pt x="3419" y="9073"/>
                    <a:pt x="3487" y="9185"/>
                  </a:cubicBezTo>
                  <a:cubicBezTo>
                    <a:pt x="3600" y="9411"/>
                    <a:pt x="3702" y="9637"/>
                    <a:pt x="3826" y="9862"/>
                  </a:cubicBezTo>
                  <a:cubicBezTo>
                    <a:pt x="3769" y="9614"/>
                    <a:pt x="3690" y="9377"/>
                    <a:pt x="3623" y="9129"/>
                  </a:cubicBezTo>
                  <a:cubicBezTo>
                    <a:pt x="3589" y="9005"/>
                    <a:pt x="3532" y="8892"/>
                    <a:pt x="3487" y="8779"/>
                  </a:cubicBezTo>
                  <a:cubicBezTo>
                    <a:pt x="3442" y="8655"/>
                    <a:pt x="3386" y="8542"/>
                    <a:pt x="3329" y="8429"/>
                  </a:cubicBezTo>
                  <a:cubicBezTo>
                    <a:pt x="3284" y="8305"/>
                    <a:pt x="3216" y="8204"/>
                    <a:pt x="3160" y="8080"/>
                  </a:cubicBezTo>
                  <a:lnTo>
                    <a:pt x="2979" y="7752"/>
                  </a:lnTo>
                  <a:cubicBezTo>
                    <a:pt x="2866" y="7549"/>
                    <a:pt x="2742" y="7346"/>
                    <a:pt x="2618" y="7143"/>
                  </a:cubicBezTo>
                  <a:cubicBezTo>
                    <a:pt x="2652" y="6861"/>
                    <a:pt x="2675" y="6579"/>
                    <a:pt x="2709" y="6297"/>
                  </a:cubicBezTo>
                  <a:cubicBezTo>
                    <a:pt x="2742" y="5879"/>
                    <a:pt x="2776" y="5462"/>
                    <a:pt x="2799" y="5044"/>
                  </a:cubicBezTo>
                  <a:cubicBezTo>
                    <a:pt x="2810" y="5067"/>
                    <a:pt x="2821" y="5078"/>
                    <a:pt x="2844" y="5089"/>
                  </a:cubicBezTo>
                  <a:cubicBezTo>
                    <a:pt x="2934" y="5202"/>
                    <a:pt x="3024" y="5326"/>
                    <a:pt x="3115" y="5450"/>
                  </a:cubicBezTo>
                  <a:cubicBezTo>
                    <a:pt x="3205" y="5563"/>
                    <a:pt x="3273" y="5699"/>
                    <a:pt x="3352" y="5834"/>
                  </a:cubicBezTo>
                  <a:cubicBezTo>
                    <a:pt x="3431" y="5958"/>
                    <a:pt x="3487" y="6105"/>
                    <a:pt x="3555" y="6240"/>
                  </a:cubicBezTo>
                  <a:lnTo>
                    <a:pt x="3950" y="7087"/>
                  </a:lnTo>
                  <a:cubicBezTo>
                    <a:pt x="4085" y="7369"/>
                    <a:pt x="4243" y="7639"/>
                    <a:pt x="4412" y="7910"/>
                  </a:cubicBezTo>
                  <a:cubicBezTo>
                    <a:pt x="4367" y="7764"/>
                    <a:pt x="4311" y="7617"/>
                    <a:pt x="4254" y="7470"/>
                  </a:cubicBezTo>
                  <a:cubicBezTo>
                    <a:pt x="4198" y="7324"/>
                    <a:pt x="4164" y="7166"/>
                    <a:pt x="4119" y="7019"/>
                  </a:cubicBezTo>
                  <a:cubicBezTo>
                    <a:pt x="4017" y="6725"/>
                    <a:pt x="3927" y="6432"/>
                    <a:pt x="3814" y="6127"/>
                  </a:cubicBezTo>
                  <a:cubicBezTo>
                    <a:pt x="3758" y="5981"/>
                    <a:pt x="3690" y="5834"/>
                    <a:pt x="3634" y="5687"/>
                  </a:cubicBezTo>
                  <a:cubicBezTo>
                    <a:pt x="3566" y="5552"/>
                    <a:pt x="3476" y="5405"/>
                    <a:pt x="3397" y="5270"/>
                  </a:cubicBezTo>
                  <a:cubicBezTo>
                    <a:pt x="3318" y="5123"/>
                    <a:pt x="3205" y="4999"/>
                    <a:pt x="3103" y="4875"/>
                  </a:cubicBezTo>
                  <a:cubicBezTo>
                    <a:pt x="3013" y="4773"/>
                    <a:pt x="2923" y="4683"/>
                    <a:pt x="2833" y="4581"/>
                  </a:cubicBezTo>
                  <a:cubicBezTo>
                    <a:pt x="2844" y="4390"/>
                    <a:pt x="2855" y="4187"/>
                    <a:pt x="2866" y="3995"/>
                  </a:cubicBezTo>
                  <a:cubicBezTo>
                    <a:pt x="2912" y="3295"/>
                    <a:pt x="2934" y="2641"/>
                    <a:pt x="2968" y="2076"/>
                  </a:cubicBezTo>
                  <a:cubicBezTo>
                    <a:pt x="3216" y="2516"/>
                    <a:pt x="3465" y="2968"/>
                    <a:pt x="3724" y="3408"/>
                  </a:cubicBezTo>
                  <a:cubicBezTo>
                    <a:pt x="3882" y="3690"/>
                    <a:pt x="4040" y="3983"/>
                    <a:pt x="4198" y="4266"/>
                  </a:cubicBezTo>
                  <a:cubicBezTo>
                    <a:pt x="4356" y="4559"/>
                    <a:pt x="4525" y="4830"/>
                    <a:pt x="4695" y="5112"/>
                  </a:cubicBezTo>
                  <a:cubicBezTo>
                    <a:pt x="4593" y="4796"/>
                    <a:pt x="4480" y="4491"/>
                    <a:pt x="4367" y="4187"/>
                  </a:cubicBezTo>
                  <a:cubicBezTo>
                    <a:pt x="4254" y="3893"/>
                    <a:pt x="4119" y="3588"/>
                    <a:pt x="3995" y="3284"/>
                  </a:cubicBezTo>
                  <a:cubicBezTo>
                    <a:pt x="3702" y="2708"/>
                    <a:pt x="3386" y="2122"/>
                    <a:pt x="3070" y="1557"/>
                  </a:cubicBezTo>
                  <a:lnTo>
                    <a:pt x="3058" y="1546"/>
                  </a:lnTo>
                  <a:lnTo>
                    <a:pt x="3047" y="1523"/>
                  </a:lnTo>
                  <a:cubicBezTo>
                    <a:pt x="3036" y="1512"/>
                    <a:pt x="3013" y="1490"/>
                    <a:pt x="2991" y="1478"/>
                  </a:cubicBezTo>
                  <a:cubicBezTo>
                    <a:pt x="3002" y="1117"/>
                    <a:pt x="3002" y="790"/>
                    <a:pt x="3013" y="553"/>
                  </a:cubicBezTo>
                  <a:cubicBezTo>
                    <a:pt x="3024" y="192"/>
                    <a:pt x="3024" y="0"/>
                    <a:pt x="3024" y="0"/>
                  </a:cubicBez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82" name="Google Shape;882;p2"/>
            <p:cNvSpPr/>
            <p:nvPr/>
          </p:nvSpPr>
          <p:spPr>
            <a:xfrm>
              <a:off x="2904000" y="2859800"/>
              <a:ext cx="165900" cy="123200"/>
            </a:xfrm>
            <a:custGeom>
              <a:avLst/>
              <a:gdLst/>
              <a:ahLst/>
              <a:cxnLst/>
              <a:rect l="l" t="t" r="r" b="b"/>
              <a:pathLst>
                <a:path w="6636" h="4928" extrusionOk="0">
                  <a:moveTo>
                    <a:pt x="4166" y="1"/>
                  </a:moveTo>
                  <a:cubicBezTo>
                    <a:pt x="3751" y="1"/>
                    <a:pt x="3349" y="57"/>
                    <a:pt x="3014" y="150"/>
                  </a:cubicBezTo>
                  <a:cubicBezTo>
                    <a:pt x="1558" y="590"/>
                    <a:pt x="430" y="1741"/>
                    <a:pt x="1" y="3197"/>
                  </a:cubicBezTo>
                  <a:cubicBezTo>
                    <a:pt x="80" y="3355"/>
                    <a:pt x="170" y="3513"/>
                    <a:pt x="283" y="3648"/>
                  </a:cubicBezTo>
                  <a:lnTo>
                    <a:pt x="836" y="4483"/>
                  </a:lnTo>
                  <a:cubicBezTo>
                    <a:pt x="1554" y="4696"/>
                    <a:pt x="2273" y="4928"/>
                    <a:pt x="2998" y="4928"/>
                  </a:cubicBezTo>
                  <a:cubicBezTo>
                    <a:pt x="3388" y="4928"/>
                    <a:pt x="3781" y="4860"/>
                    <a:pt x="4176" y="4686"/>
                  </a:cubicBezTo>
                  <a:cubicBezTo>
                    <a:pt x="4740" y="4427"/>
                    <a:pt x="5259" y="4054"/>
                    <a:pt x="5677" y="3580"/>
                  </a:cubicBezTo>
                  <a:cubicBezTo>
                    <a:pt x="6433" y="2745"/>
                    <a:pt x="6636" y="1696"/>
                    <a:pt x="6275" y="726"/>
                  </a:cubicBezTo>
                  <a:cubicBezTo>
                    <a:pt x="5780" y="201"/>
                    <a:pt x="4951" y="1"/>
                    <a:pt x="4166"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83" name="Google Shape;883;p2"/>
            <p:cNvSpPr/>
            <p:nvPr/>
          </p:nvSpPr>
          <p:spPr>
            <a:xfrm>
              <a:off x="2902025" y="2872225"/>
              <a:ext cx="120200" cy="101475"/>
            </a:xfrm>
            <a:custGeom>
              <a:avLst/>
              <a:gdLst/>
              <a:ahLst/>
              <a:cxnLst/>
              <a:rect l="l" t="t" r="r" b="b"/>
              <a:pathLst>
                <a:path w="4808" h="4059" extrusionOk="0">
                  <a:moveTo>
                    <a:pt x="2136" y="1"/>
                  </a:moveTo>
                  <a:cubicBezTo>
                    <a:pt x="1709" y="1"/>
                    <a:pt x="1207" y="389"/>
                    <a:pt x="904" y="748"/>
                  </a:cubicBezTo>
                  <a:cubicBezTo>
                    <a:pt x="531" y="1188"/>
                    <a:pt x="260" y="1696"/>
                    <a:pt x="125" y="2248"/>
                  </a:cubicBezTo>
                  <a:cubicBezTo>
                    <a:pt x="1" y="2801"/>
                    <a:pt x="80" y="3343"/>
                    <a:pt x="588" y="3682"/>
                  </a:cubicBezTo>
                  <a:cubicBezTo>
                    <a:pt x="825" y="3840"/>
                    <a:pt x="1107" y="3952"/>
                    <a:pt x="1389" y="3998"/>
                  </a:cubicBezTo>
                  <a:cubicBezTo>
                    <a:pt x="1426" y="4002"/>
                    <a:pt x="1461" y="4004"/>
                    <a:pt x="1496" y="4004"/>
                  </a:cubicBezTo>
                  <a:cubicBezTo>
                    <a:pt x="1707" y="4004"/>
                    <a:pt x="1887" y="3928"/>
                    <a:pt x="2100" y="3919"/>
                  </a:cubicBezTo>
                  <a:cubicBezTo>
                    <a:pt x="2122" y="3918"/>
                    <a:pt x="2144" y="3917"/>
                    <a:pt x="2167" y="3917"/>
                  </a:cubicBezTo>
                  <a:cubicBezTo>
                    <a:pt x="2585" y="3917"/>
                    <a:pt x="2989" y="4058"/>
                    <a:pt x="3404" y="4058"/>
                  </a:cubicBezTo>
                  <a:cubicBezTo>
                    <a:pt x="3558" y="4058"/>
                    <a:pt x="3713" y="4039"/>
                    <a:pt x="3871" y="3986"/>
                  </a:cubicBezTo>
                  <a:cubicBezTo>
                    <a:pt x="4187" y="3873"/>
                    <a:pt x="4718" y="3208"/>
                    <a:pt x="4074" y="3162"/>
                  </a:cubicBezTo>
                  <a:cubicBezTo>
                    <a:pt x="4368" y="3083"/>
                    <a:pt x="4808" y="2824"/>
                    <a:pt x="4684" y="2485"/>
                  </a:cubicBezTo>
                  <a:cubicBezTo>
                    <a:pt x="4604" y="2245"/>
                    <a:pt x="4278" y="2089"/>
                    <a:pt x="4006" y="2089"/>
                  </a:cubicBezTo>
                  <a:cubicBezTo>
                    <a:pt x="3933" y="2089"/>
                    <a:pt x="3863" y="2100"/>
                    <a:pt x="3804" y="2124"/>
                  </a:cubicBezTo>
                  <a:cubicBezTo>
                    <a:pt x="4107" y="1758"/>
                    <a:pt x="4001" y="1236"/>
                    <a:pt x="3635" y="1236"/>
                  </a:cubicBezTo>
                  <a:cubicBezTo>
                    <a:pt x="3539" y="1236"/>
                    <a:pt x="3425" y="1272"/>
                    <a:pt x="3296" y="1357"/>
                  </a:cubicBezTo>
                  <a:cubicBezTo>
                    <a:pt x="3454" y="1154"/>
                    <a:pt x="3702" y="759"/>
                    <a:pt x="3476" y="522"/>
                  </a:cubicBezTo>
                  <a:cubicBezTo>
                    <a:pt x="3416" y="454"/>
                    <a:pt x="3341" y="429"/>
                    <a:pt x="3261" y="429"/>
                  </a:cubicBezTo>
                  <a:cubicBezTo>
                    <a:pt x="3102" y="429"/>
                    <a:pt x="2923" y="526"/>
                    <a:pt x="2788" y="578"/>
                  </a:cubicBezTo>
                  <a:cubicBezTo>
                    <a:pt x="2648" y="157"/>
                    <a:pt x="2407" y="1"/>
                    <a:pt x="2136"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84" name="Google Shape;884;p2"/>
            <p:cNvSpPr/>
            <p:nvPr/>
          </p:nvSpPr>
          <p:spPr>
            <a:xfrm>
              <a:off x="2902325" y="2841175"/>
              <a:ext cx="158550" cy="98850"/>
            </a:xfrm>
            <a:custGeom>
              <a:avLst/>
              <a:gdLst/>
              <a:ahLst/>
              <a:cxnLst/>
              <a:rect l="l" t="t" r="r" b="b"/>
              <a:pathLst>
                <a:path w="6342" h="3954" extrusionOk="0">
                  <a:moveTo>
                    <a:pt x="4236" y="0"/>
                  </a:moveTo>
                  <a:cubicBezTo>
                    <a:pt x="3592" y="0"/>
                    <a:pt x="2921" y="182"/>
                    <a:pt x="2415" y="421"/>
                  </a:cubicBezTo>
                  <a:cubicBezTo>
                    <a:pt x="1670" y="771"/>
                    <a:pt x="1061" y="1392"/>
                    <a:pt x="621" y="2080"/>
                  </a:cubicBezTo>
                  <a:cubicBezTo>
                    <a:pt x="406" y="2362"/>
                    <a:pt x="237" y="2667"/>
                    <a:pt x="102" y="3005"/>
                  </a:cubicBezTo>
                  <a:cubicBezTo>
                    <a:pt x="11" y="3276"/>
                    <a:pt x="0" y="3558"/>
                    <a:pt x="45" y="3840"/>
                  </a:cubicBezTo>
                  <a:cubicBezTo>
                    <a:pt x="45" y="3863"/>
                    <a:pt x="45" y="3874"/>
                    <a:pt x="56" y="3897"/>
                  </a:cubicBezTo>
                  <a:cubicBezTo>
                    <a:pt x="56" y="3908"/>
                    <a:pt x="68" y="3931"/>
                    <a:pt x="79" y="3953"/>
                  </a:cubicBezTo>
                  <a:cubicBezTo>
                    <a:pt x="305" y="3107"/>
                    <a:pt x="779" y="2351"/>
                    <a:pt x="1456" y="1798"/>
                  </a:cubicBezTo>
                  <a:cubicBezTo>
                    <a:pt x="1918" y="1380"/>
                    <a:pt x="2483" y="1064"/>
                    <a:pt x="3081" y="895"/>
                  </a:cubicBezTo>
                  <a:cubicBezTo>
                    <a:pt x="3415" y="802"/>
                    <a:pt x="3815" y="746"/>
                    <a:pt x="4228" y="746"/>
                  </a:cubicBezTo>
                  <a:cubicBezTo>
                    <a:pt x="5015" y="746"/>
                    <a:pt x="5846" y="949"/>
                    <a:pt x="6342" y="1482"/>
                  </a:cubicBezTo>
                  <a:cubicBezTo>
                    <a:pt x="6252" y="1234"/>
                    <a:pt x="6127" y="997"/>
                    <a:pt x="5981" y="782"/>
                  </a:cubicBezTo>
                  <a:cubicBezTo>
                    <a:pt x="5589" y="210"/>
                    <a:pt x="4928" y="0"/>
                    <a:pt x="4236"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85" name="Google Shape;885;p2"/>
            <p:cNvSpPr/>
            <p:nvPr/>
          </p:nvSpPr>
          <p:spPr>
            <a:xfrm>
              <a:off x="2907675" y="2884125"/>
              <a:ext cx="72525" cy="55900"/>
            </a:xfrm>
            <a:custGeom>
              <a:avLst/>
              <a:gdLst/>
              <a:ahLst/>
              <a:cxnLst/>
              <a:rect l="l" t="t" r="r" b="b"/>
              <a:pathLst>
                <a:path w="2901" h="2236" extrusionOk="0">
                  <a:moveTo>
                    <a:pt x="2901" y="1"/>
                  </a:moveTo>
                  <a:cubicBezTo>
                    <a:pt x="2709" y="46"/>
                    <a:pt x="2517" y="91"/>
                    <a:pt x="2325" y="159"/>
                  </a:cubicBezTo>
                  <a:cubicBezTo>
                    <a:pt x="2235" y="181"/>
                    <a:pt x="2144" y="215"/>
                    <a:pt x="2054" y="260"/>
                  </a:cubicBezTo>
                  <a:cubicBezTo>
                    <a:pt x="1953" y="294"/>
                    <a:pt x="1851" y="339"/>
                    <a:pt x="1750" y="385"/>
                  </a:cubicBezTo>
                  <a:cubicBezTo>
                    <a:pt x="1648" y="441"/>
                    <a:pt x="1546" y="497"/>
                    <a:pt x="1445" y="554"/>
                  </a:cubicBezTo>
                  <a:cubicBezTo>
                    <a:pt x="1343" y="610"/>
                    <a:pt x="1219" y="667"/>
                    <a:pt x="1129" y="734"/>
                  </a:cubicBezTo>
                  <a:cubicBezTo>
                    <a:pt x="1050" y="813"/>
                    <a:pt x="948" y="870"/>
                    <a:pt x="847" y="949"/>
                  </a:cubicBezTo>
                  <a:cubicBezTo>
                    <a:pt x="757" y="1016"/>
                    <a:pt x="666" y="1095"/>
                    <a:pt x="587" y="1186"/>
                  </a:cubicBezTo>
                  <a:cubicBezTo>
                    <a:pt x="508" y="1265"/>
                    <a:pt x="441" y="1344"/>
                    <a:pt x="362" y="1423"/>
                  </a:cubicBezTo>
                  <a:cubicBezTo>
                    <a:pt x="305" y="1502"/>
                    <a:pt x="249" y="1581"/>
                    <a:pt x="204" y="1671"/>
                  </a:cubicBezTo>
                  <a:cubicBezTo>
                    <a:pt x="158" y="1739"/>
                    <a:pt x="113" y="1818"/>
                    <a:pt x="91" y="1897"/>
                  </a:cubicBezTo>
                  <a:cubicBezTo>
                    <a:pt x="57" y="1953"/>
                    <a:pt x="46" y="2009"/>
                    <a:pt x="23" y="2066"/>
                  </a:cubicBezTo>
                  <a:cubicBezTo>
                    <a:pt x="0" y="2179"/>
                    <a:pt x="0" y="2235"/>
                    <a:pt x="0" y="2235"/>
                  </a:cubicBezTo>
                  <a:cubicBezTo>
                    <a:pt x="0" y="2235"/>
                    <a:pt x="23" y="2179"/>
                    <a:pt x="46" y="2088"/>
                  </a:cubicBezTo>
                  <a:cubicBezTo>
                    <a:pt x="57" y="2032"/>
                    <a:pt x="91" y="1987"/>
                    <a:pt x="125" y="1919"/>
                  </a:cubicBezTo>
                  <a:cubicBezTo>
                    <a:pt x="170" y="1851"/>
                    <a:pt x="215" y="1784"/>
                    <a:pt x="271" y="1727"/>
                  </a:cubicBezTo>
                  <a:cubicBezTo>
                    <a:pt x="316" y="1648"/>
                    <a:pt x="373" y="1581"/>
                    <a:pt x="452" y="1513"/>
                  </a:cubicBezTo>
                  <a:cubicBezTo>
                    <a:pt x="520" y="1434"/>
                    <a:pt x="599" y="1366"/>
                    <a:pt x="678" y="1299"/>
                  </a:cubicBezTo>
                  <a:cubicBezTo>
                    <a:pt x="723" y="1265"/>
                    <a:pt x="768" y="1220"/>
                    <a:pt x="802" y="1186"/>
                  </a:cubicBezTo>
                  <a:lnTo>
                    <a:pt x="948" y="1084"/>
                  </a:lnTo>
                  <a:cubicBezTo>
                    <a:pt x="1027" y="1005"/>
                    <a:pt x="1129" y="949"/>
                    <a:pt x="1230" y="881"/>
                  </a:cubicBezTo>
                  <a:cubicBezTo>
                    <a:pt x="1321" y="813"/>
                    <a:pt x="1422" y="746"/>
                    <a:pt x="1524" y="689"/>
                  </a:cubicBezTo>
                  <a:cubicBezTo>
                    <a:pt x="1625" y="633"/>
                    <a:pt x="1727" y="576"/>
                    <a:pt x="1817" y="520"/>
                  </a:cubicBezTo>
                  <a:cubicBezTo>
                    <a:pt x="2009" y="407"/>
                    <a:pt x="2201" y="317"/>
                    <a:pt x="2359" y="238"/>
                  </a:cubicBezTo>
                  <a:cubicBezTo>
                    <a:pt x="2438" y="204"/>
                    <a:pt x="2517" y="170"/>
                    <a:pt x="2585" y="136"/>
                  </a:cubicBezTo>
                  <a:cubicBezTo>
                    <a:pt x="2641" y="114"/>
                    <a:pt x="2709" y="91"/>
                    <a:pt x="2754" y="69"/>
                  </a:cubicBezTo>
                  <a:cubicBezTo>
                    <a:pt x="2844" y="23"/>
                    <a:pt x="2900" y="1"/>
                    <a:pt x="2901"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86" name="Google Shape;886;p2"/>
            <p:cNvSpPr/>
            <p:nvPr/>
          </p:nvSpPr>
          <p:spPr>
            <a:xfrm>
              <a:off x="2923200" y="2902900"/>
              <a:ext cx="45725" cy="23000"/>
            </a:xfrm>
            <a:custGeom>
              <a:avLst/>
              <a:gdLst/>
              <a:ahLst/>
              <a:cxnLst/>
              <a:rect l="l" t="t" r="r" b="b"/>
              <a:pathLst>
                <a:path w="1829" h="920" extrusionOk="0">
                  <a:moveTo>
                    <a:pt x="1388" y="1"/>
                  </a:moveTo>
                  <a:cubicBezTo>
                    <a:pt x="1369" y="1"/>
                    <a:pt x="1350" y="2"/>
                    <a:pt x="1332" y="6"/>
                  </a:cubicBezTo>
                  <a:cubicBezTo>
                    <a:pt x="1264" y="6"/>
                    <a:pt x="1196" y="17"/>
                    <a:pt x="1140" y="28"/>
                  </a:cubicBezTo>
                  <a:cubicBezTo>
                    <a:pt x="1130" y="32"/>
                    <a:pt x="1119" y="34"/>
                    <a:pt x="1106" y="34"/>
                  </a:cubicBezTo>
                  <a:cubicBezTo>
                    <a:pt x="1066" y="34"/>
                    <a:pt x="1016" y="17"/>
                    <a:pt x="973" y="17"/>
                  </a:cubicBezTo>
                  <a:cubicBezTo>
                    <a:pt x="955" y="17"/>
                    <a:pt x="939" y="20"/>
                    <a:pt x="925" y="28"/>
                  </a:cubicBezTo>
                  <a:lnTo>
                    <a:pt x="745" y="107"/>
                  </a:lnTo>
                  <a:cubicBezTo>
                    <a:pt x="688" y="141"/>
                    <a:pt x="666" y="254"/>
                    <a:pt x="609" y="288"/>
                  </a:cubicBezTo>
                  <a:cubicBezTo>
                    <a:pt x="553" y="322"/>
                    <a:pt x="542" y="435"/>
                    <a:pt x="497" y="469"/>
                  </a:cubicBezTo>
                  <a:cubicBezTo>
                    <a:pt x="316" y="604"/>
                    <a:pt x="147" y="751"/>
                    <a:pt x="0" y="920"/>
                  </a:cubicBezTo>
                  <a:cubicBezTo>
                    <a:pt x="0" y="920"/>
                    <a:pt x="124" y="852"/>
                    <a:pt x="282" y="762"/>
                  </a:cubicBezTo>
                  <a:cubicBezTo>
                    <a:pt x="372" y="717"/>
                    <a:pt x="463" y="660"/>
                    <a:pt x="564" y="593"/>
                  </a:cubicBezTo>
                  <a:cubicBezTo>
                    <a:pt x="677" y="525"/>
                    <a:pt x="779" y="457"/>
                    <a:pt x="892" y="401"/>
                  </a:cubicBezTo>
                  <a:cubicBezTo>
                    <a:pt x="1004" y="344"/>
                    <a:pt x="1117" y="288"/>
                    <a:pt x="1219" y="243"/>
                  </a:cubicBezTo>
                  <a:cubicBezTo>
                    <a:pt x="1275" y="220"/>
                    <a:pt x="1332" y="186"/>
                    <a:pt x="1377" y="175"/>
                  </a:cubicBezTo>
                  <a:cubicBezTo>
                    <a:pt x="1422" y="153"/>
                    <a:pt x="1478" y="141"/>
                    <a:pt x="1512" y="119"/>
                  </a:cubicBezTo>
                  <a:cubicBezTo>
                    <a:pt x="1557" y="107"/>
                    <a:pt x="1602" y="85"/>
                    <a:pt x="1636" y="85"/>
                  </a:cubicBezTo>
                  <a:lnTo>
                    <a:pt x="1738" y="51"/>
                  </a:lnTo>
                  <a:cubicBezTo>
                    <a:pt x="1794" y="40"/>
                    <a:pt x="1828" y="28"/>
                    <a:pt x="1828" y="28"/>
                  </a:cubicBezTo>
                  <a:cubicBezTo>
                    <a:pt x="1794" y="17"/>
                    <a:pt x="1772" y="17"/>
                    <a:pt x="1749" y="6"/>
                  </a:cubicBezTo>
                  <a:cubicBezTo>
                    <a:pt x="1738" y="10"/>
                    <a:pt x="1727" y="11"/>
                    <a:pt x="1715" y="11"/>
                  </a:cubicBezTo>
                  <a:cubicBezTo>
                    <a:pt x="1691" y="11"/>
                    <a:pt x="1666" y="6"/>
                    <a:pt x="1636" y="6"/>
                  </a:cubicBezTo>
                  <a:lnTo>
                    <a:pt x="1501" y="6"/>
                  </a:lnTo>
                  <a:cubicBezTo>
                    <a:pt x="1463" y="6"/>
                    <a:pt x="1426" y="1"/>
                    <a:pt x="1388"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87" name="Google Shape;887;p2"/>
            <p:cNvSpPr/>
            <p:nvPr/>
          </p:nvSpPr>
          <p:spPr>
            <a:xfrm>
              <a:off x="2924025" y="2912975"/>
              <a:ext cx="40650" cy="15475"/>
            </a:xfrm>
            <a:custGeom>
              <a:avLst/>
              <a:gdLst/>
              <a:ahLst/>
              <a:cxnLst/>
              <a:rect l="l" t="t" r="r" b="b"/>
              <a:pathLst>
                <a:path w="1626" h="619" extrusionOk="0">
                  <a:moveTo>
                    <a:pt x="1276" y="1"/>
                  </a:moveTo>
                  <a:cubicBezTo>
                    <a:pt x="1253" y="1"/>
                    <a:pt x="1231" y="3"/>
                    <a:pt x="1208" y="9"/>
                  </a:cubicBezTo>
                  <a:cubicBezTo>
                    <a:pt x="1152" y="9"/>
                    <a:pt x="1107" y="9"/>
                    <a:pt x="1050" y="20"/>
                  </a:cubicBezTo>
                  <a:cubicBezTo>
                    <a:pt x="994" y="32"/>
                    <a:pt x="949" y="43"/>
                    <a:pt x="892" y="66"/>
                  </a:cubicBezTo>
                  <a:lnTo>
                    <a:pt x="734" y="111"/>
                  </a:lnTo>
                  <a:cubicBezTo>
                    <a:pt x="678" y="133"/>
                    <a:pt x="633" y="156"/>
                    <a:pt x="576" y="178"/>
                  </a:cubicBezTo>
                  <a:cubicBezTo>
                    <a:pt x="531" y="201"/>
                    <a:pt x="475" y="224"/>
                    <a:pt x="441" y="257"/>
                  </a:cubicBezTo>
                  <a:cubicBezTo>
                    <a:pt x="351" y="303"/>
                    <a:pt x="272" y="359"/>
                    <a:pt x="204" y="415"/>
                  </a:cubicBezTo>
                  <a:cubicBezTo>
                    <a:pt x="148" y="460"/>
                    <a:pt x="103" y="506"/>
                    <a:pt x="57" y="562"/>
                  </a:cubicBezTo>
                  <a:cubicBezTo>
                    <a:pt x="24" y="596"/>
                    <a:pt x="1" y="618"/>
                    <a:pt x="1" y="618"/>
                  </a:cubicBezTo>
                  <a:lnTo>
                    <a:pt x="80" y="585"/>
                  </a:lnTo>
                  <a:cubicBezTo>
                    <a:pt x="125" y="562"/>
                    <a:pt x="181" y="528"/>
                    <a:pt x="260" y="494"/>
                  </a:cubicBezTo>
                  <a:cubicBezTo>
                    <a:pt x="294" y="483"/>
                    <a:pt x="339" y="460"/>
                    <a:pt x="373" y="449"/>
                  </a:cubicBezTo>
                  <a:cubicBezTo>
                    <a:pt x="418" y="427"/>
                    <a:pt x="464" y="404"/>
                    <a:pt x="509" y="382"/>
                  </a:cubicBezTo>
                  <a:cubicBezTo>
                    <a:pt x="588" y="336"/>
                    <a:pt x="689" y="291"/>
                    <a:pt x="791" y="269"/>
                  </a:cubicBezTo>
                  <a:cubicBezTo>
                    <a:pt x="892" y="235"/>
                    <a:pt x="994" y="201"/>
                    <a:pt x="1084" y="167"/>
                  </a:cubicBezTo>
                  <a:cubicBezTo>
                    <a:pt x="1141" y="156"/>
                    <a:pt x="1186" y="145"/>
                    <a:pt x="1231" y="133"/>
                  </a:cubicBezTo>
                  <a:lnTo>
                    <a:pt x="1355" y="99"/>
                  </a:lnTo>
                  <a:cubicBezTo>
                    <a:pt x="1434" y="77"/>
                    <a:pt x="1502" y="66"/>
                    <a:pt x="1547" y="54"/>
                  </a:cubicBezTo>
                  <a:lnTo>
                    <a:pt x="1626" y="32"/>
                  </a:lnTo>
                  <a:cubicBezTo>
                    <a:pt x="1592" y="32"/>
                    <a:pt x="1569" y="20"/>
                    <a:pt x="1547" y="20"/>
                  </a:cubicBezTo>
                  <a:cubicBezTo>
                    <a:pt x="1499" y="12"/>
                    <a:pt x="1451" y="4"/>
                    <a:pt x="1403" y="4"/>
                  </a:cubicBezTo>
                  <a:cubicBezTo>
                    <a:pt x="1383" y="4"/>
                    <a:pt x="1364" y="6"/>
                    <a:pt x="1344" y="9"/>
                  </a:cubicBezTo>
                  <a:cubicBezTo>
                    <a:pt x="1321" y="3"/>
                    <a:pt x="1299" y="1"/>
                    <a:pt x="1276"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88" name="Google Shape;888;p2"/>
            <p:cNvSpPr/>
            <p:nvPr/>
          </p:nvSpPr>
          <p:spPr>
            <a:xfrm>
              <a:off x="2893000" y="2930925"/>
              <a:ext cx="126700" cy="171425"/>
            </a:xfrm>
            <a:custGeom>
              <a:avLst/>
              <a:gdLst/>
              <a:ahLst/>
              <a:cxnLst/>
              <a:rect l="l" t="t" r="r" b="b"/>
              <a:pathLst>
                <a:path w="5068" h="6857" extrusionOk="0">
                  <a:moveTo>
                    <a:pt x="384" y="1"/>
                  </a:moveTo>
                  <a:cubicBezTo>
                    <a:pt x="362" y="1"/>
                    <a:pt x="339" y="1"/>
                    <a:pt x="317" y="2"/>
                  </a:cubicBezTo>
                  <a:cubicBezTo>
                    <a:pt x="294" y="25"/>
                    <a:pt x="272" y="25"/>
                    <a:pt x="260" y="47"/>
                  </a:cubicBezTo>
                  <a:cubicBezTo>
                    <a:pt x="114" y="555"/>
                    <a:pt x="46" y="1074"/>
                    <a:pt x="35" y="1593"/>
                  </a:cubicBezTo>
                  <a:cubicBezTo>
                    <a:pt x="1" y="3308"/>
                    <a:pt x="305" y="5328"/>
                    <a:pt x="1840" y="6355"/>
                  </a:cubicBezTo>
                  <a:cubicBezTo>
                    <a:pt x="2308" y="6671"/>
                    <a:pt x="2855" y="6857"/>
                    <a:pt x="3378" y="6857"/>
                  </a:cubicBezTo>
                  <a:cubicBezTo>
                    <a:pt x="3787" y="6857"/>
                    <a:pt x="4182" y="6743"/>
                    <a:pt x="4514" y="6490"/>
                  </a:cubicBezTo>
                  <a:cubicBezTo>
                    <a:pt x="4548" y="6457"/>
                    <a:pt x="4582" y="6434"/>
                    <a:pt x="4616" y="6400"/>
                  </a:cubicBezTo>
                  <a:cubicBezTo>
                    <a:pt x="4695" y="6231"/>
                    <a:pt x="4763" y="6062"/>
                    <a:pt x="4808" y="5881"/>
                  </a:cubicBezTo>
                  <a:cubicBezTo>
                    <a:pt x="5067" y="4854"/>
                    <a:pt x="4774" y="3805"/>
                    <a:pt x="4311" y="2868"/>
                  </a:cubicBezTo>
                  <a:cubicBezTo>
                    <a:pt x="4029" y="2304"/>
                    <a:pt x="3499" y="1762"/>
                    <a:pt x="3047" y="1345"/>
                  </a:cubicBezTo>
                  <a:cubicBezTo>
                    <a:pt x="2309" y="705"/>
                    <a:pt x="1354" y="1"/>
                    <a:pt x="384"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89" name="Google Shape;889;p2"/>
            <p:cNvSpPr/>
            <p:nvPr/>
          </p:nvSpPr>
          <p:spPr>
            <a:xfrm>
              <a:off x="2890750" y="2927300"/>
              <a:ext cx="97350" cy="98775"/>
            </a:xfrm>
            <a:custGeom>
              <a:avLst/>
              <a:gdLst/>
              <a:ahLst/>
              <a:cxnLst/>
              <a:rect l="l" t="t" r="r" b="b"/>
              <a:pathLst>
                <a:path w="3894" h="3951" extrusionOk="0">
                  <a:moveTo>
                    <a:pt x="576" y="0"/>
                  </a:moveTo>
                  <a:lnTo>
                    <a:pt x="113" y="621"/>
                  </a:lnTo>
                  <a:cubicBezTo>
                    <a:pt x="136" y="1264"/>
                    <a:pt x="23" y="1919"/>
                    <a:pt x="23" y="2551"/>
                  </a:cubicBezTo>
                  <a:cubicBezTo>
                    <a:pt x="46" y="2912"/>
                    <a:pt x="0" y="3442"/>
                    <a:pt x="316" y="3690"/>
                  </a:cubicBezTo>
                  <a:cubicBezTo>
                    <a:pt x="433" y="3789"/>
                    <a:pt x="579" y="3833"/>
                    <a:pt x="727" y="3833"/>
                  </a:cubicBezTo>
                  <a:cubicBezTo>
                    <a:pt x="1036" y="3833"/>
                    <a:pt x="1357" y="3641"/>
                    <a:pt x="1456" y="3352"/>
                  </a:cubicBezTo>
                  <a:cubicBezTo>
                    <a:pt x="1501" y="3577"/>
                    <a:pt x="1659" y="3950"/>
                    <a:pt x="1919" y="3950"/>
                  </a:cubicBezTo>
                  <a:cubicBezTo>
                    <a:pt x="1923" y="3950"/>
                    <a:pt x="1928" y="3950"/>
                    <a:pt x="1932" y="3950"/>
                  </a:cubicBezTo>
                  <a:cubicBezTo>
                    <a:pt x="2249" y="3950"/>
                    <a:pt x="2361" y="3552"/>
                    <a:pt x="2494" y="3352"/>
                  </a:cubicBezTo>
                  <a:cubicBezTo>
                    <a:pt x="2615" y="3407"/>
                    <a:pt x="2842" y="3569"/>
                    <a:pt x="3019" y="3569"/>
                  </a:cubicBezTo>
                  <a:cubicBezTo>
                    <a:pt x="3058" y="3569"/>
                    <a:pt x="3094" y="3562"/>
                    <a:pt x="3126" y="3544"/>
                  </a:cubicBezTo>
                  <a:cubicBezTo>
                    <a:pt x="3307" y="3453"/>
                    <a:pt x="3228" y="3261"/>
                    <a:pt x="3104" y="3126"/>
                  </a:cubicBezTo>
                  <a:lnTo>
                    <a:pt x="3104" y="3126"/>
                  </a:lnTo>
                  <a:cubicBezTo>
                    <a:pt x="3170" y="3184"/>
                    <a:pt x="3251" y="3212"/>
                    <a:pt x="3332" y="3212"/>
                  </a:cubicBezTo>
                  <a:cubicBezTo>
                    <a:pt x="3471" y="3212"/>
                    <a:pt x="3606" y="3129"/>
                    <a:pt x="3656" y="2979"/>
                  </a:cubicBezTo>
                  <a:cubicBezTo>
                    <a:pt x="3893" y="2539"/>
                    <a:pt x="3442" y="1704"/>
                    <a:pt x="3194" y="1354"/>
                  </a:cubicBezTo>
                  <a:cubicBezTo>
                    <a:pt x="2630" y="565"/>
                    <a:pt x="1366" y="339"/>
                    <a:pt x="576"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90" name="Google Shape;890;p2"/>
            <p:cNvSpPr/>
            <p:nvPr/>
          </p:nvSpPr>
          <p:spPr>
            <a:xfrm>
              <a:off x="2900625" y="2927200"/>
              <a:ext cx="131200" cy="163750"/>
            </a:xfrm>
            <a:custGeom>
              <a:avLst/>
              <a:gdLst/>
              <a:ahLst/>
              <a:cxnLst/>
              <a:rect l="l" t="t" r="r" b="b"/>
              <a:pathLst>
                <a:path w="5248" h="6550" extrusionOk="0">
                  <a:moveTo>
                    <a:pt x="714" y="1"/>
                  </a:moveTo>
                  <a:cubicBezTo>
                    <a:pt x="438" y="1"/>
                    <a:pt x="189" y="44"/>
                    <a:pt x="0" y="151"/>
                  </a:cubicBezTo>
                  <a:cubicBezTo>
                    <a:pt x="16" y="151"/>
                    <a:pt x="32" y="151"/>
                    <a:pt x="47" y="151"/>
                  </a:cubicBezTo>
                  <a:cubicBezTo>
                    <a:pt x="1035" y="151"/>
                    <a:pt x="1998" y="850"/>
                    <a:pt x="2742" y="1494"/>
                  </a:cubicBezTo>
                  <a:cubicBezTo>
                    <a:pt x="3194" y="1911"/>
                    <a:pt x="3735" y="2442"/>
                    <a:pt x="4006" y="3017"/>
                  </a:cubicBezTo>
                  <a:cubicBezTo>
                    <a:pt x="4458" y="3954"/>
                    <a:pt x="4762" y="4992"/>
                    <a:pt x="4503" y="6030"/>
                  </a:cubicBezTo>
                  <a:cubicBezTo>
                    <a:pt x="4446" y="6211"/>
                    <a:pt x="4390" y="6380"/>
                    <a:pt x="4311" y="6549"/>
                  </a:cubicBezTo>
                  <a:cubicBezTo>
                    <a:pt x="4819" y="6098"/>
                    <a:pt x="5248" y="5421"/>
                    <a:pt x="5236" y="4766"/>
                  </a:cubicBezTo>
                  <a:cubicBezTo>
                    <a:pt x="5236" y="3762"/>
                    <a:pt x="5078" y="3186"/>
                    <a:pt x="4638" y="2272"/>
                  </a:cubicBezTo>
                  <a:cubicBezTo>
                    <a:pt x="4333" y="1663"/>
                    <a:pt x="3476" y="873"/>
                    <a:pt x="2833" y="557"/>
                  </a:cubicBezTo>
                  <a:cubicBezTo>
                    <a:pt x="2336" y="297"/>
                    <a:pt x="1433" y="1"/>
                    <a:pt x="71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91" name="Google Shape;891;p2"/>
            <p:cNvSpPr/>
            <p:nvPr/>
          </p:nvSpPr>
          <p:spPr>
            <a:xfrm>
              <a:off x="2889050" y="2930975"/>
              <a:ext cx="67450" cy="38650"/>
            </a:xfrm>
            <a:custGeom>
              <a:avLst/>
              <a:gdLst/>
              <a:ahLst/>
              <a:cxnLst/>
              <a:rect l="l" t="t" r="r" b="b"/>
              <a:pathLst>
                <a:path w="2698" h="1546" extrusionOk="0">
                  <a:moveTo>
                    <a:pt x="1" y="0"/>
                  </a:moveTo>
                  <a:lnTo>
                    <a:pt x="1" y="0"/>
                  </a:lnTo>
                  <a:cubicBezTo>
                    <a:pt x="1" y="0"/>
                    <a:pt x="46" y="11"/>
                    <a:pt x="136" y="45"/>
                  </a:cubicBezTo>
                  <a:cubicBezTo>
                    <a:pt x="215" y="79"/>
                    <a:pt x="328" y="124"/>
                    <a:pt x="475" y="181"/>
                  </a:cubicBezTo>
                  <a:cubicBezTo>
                    <a:pt x="610" y="248"/>
                    <a:pt x="768" y="305"/>
                    <a:pt x="937" y="384"/>
                  </a:cubicBezTo>
                  <a:cubicBezTo>
                    <a:pt x="1016" y="418"/>
                    <a:pt x="1095" y="463"/>
                    <a:pt x="1186" y="508"/>
                  </a:cubicBezTo>
                  <a:cubicBezTo>
                    <a:pt x="1276" y="542"/>
                    <a:pt x="1366" y="587"/>
                    <a:pt x="1456" y="632"/>
                  </a:cubicBezTo>
                  <a:cubicBezTo>
                    <a:pt x="1535" y="677"/>
                    <a:pt x="1626" y="733"/>
                    <a:pt x="1705" y="779"/>
                  </a:cubicBezTo>
                  <a:cubicBezTo>
                    <a:pt x="1795" y="824"/>
                    <a:pt x="1874" y="869"/>
                    <a:pt x="1953" y="914"/>
                  </a:cubicBezTo>
                  <a:cubicBezTo>
                    <a:pt x="2032" y="959"/>
                    <a:pt x="2111" y="1004"/>
                    <a:pt x="2179" y="1061"/>
                  </a:cubicBezTo>
                  <a:cubicBezTo>
                    <a:pt x="2235" y="1106"/>
                    <a:pt x="2303" y="1151"/>
                    <a:pt x="2359" y="1196"/>
                  </a:cubicBezTo>
                  <a:cubicBezTo>
                    <a:pt x="2404" y="1241"/>
                    <a:pt x="2461" y="1286"/>
                    <a:pt x="2506" y="1332"/>
                  </a:cubicBezTo>
                  <a:cubicBezTo>
                    <a:pt x="2540" y="1365"/>
                    <a:pt x="2574" y="1399"/>
                    <a:pt x="2607" y="1444"/>
                  </a:cubicBezTo>
                  <a:lnTo>
                    <a:pt x="2698" y="1546"/>
                  </a:lnTo>
                  <a:cubicBezTo>
                    <a:pt x="2698" y="1546"/>
                    <a:pt x="2675" y="1501"/>
                    <a:pt x="2641" y="1433"/>
                  </a:cubicBezTo>
                  <a:cubicBezTo>
                    <a:pt x="2619" y="1377"/>
                    <a:pt x="2585" y="1332"/>
                    <a:pt x="2551" y="1286"/>
                  </a:cubicBezTo>
                  <a:cubicBezTo>
                    <a:pt x="2517" y="1230"/>
                    <a:pt x="2472" y="1185"/>
                    <a:pt x="2427" y="1128"/>
                  </a:cubicBezTo>
                  <a:cubicBezTo>
                    <a:pt x="2370" y="1072"/>
                    <a:pt x="2314" y="1016"/>
                    <a:pt x="2246" y="959"/>
                  </a:cubicBezTo>
                  <a:cubicBezTo>
                    <a:pt x="2179" y="891"/>
                    <a:pt x="2111" y="835"/>
                    <a:pt x="2032" y="790"/>
                  </a:cubicBezTo>
                  <a:cubicBezTo>
                    <a:pt x="1953" y="733"/>
                    <a:pt x="1874" y="666"/>
                    <a:pt x="1795" y="621"/>
                  </a:cubicBezTo>
                  <a:cubicBezTo>
                    <a:pt x="1705" y="576"/>
                    <a:pt x="1614" y="530"/>
                    <a:pt x="1535" y="485"/>
                  </a:cubicBezTo>
                  <a:cubicBezTo>
                    <a:pt x="1355" y="395"/>
                    <a:pt x="1174" y="316"/>
                    <a:pt x="994" y="248"/>
                  </a:cubicBezTo>
                  <a:cubicBezTo>
                    <a:pt x="824" y="181"/>
                    <a:pt x="666" y="124"/>
                    <a:pt x="497" y="90"/>
                  </a:cubicBezTo>
                  <a:cubicBezTo>
                    <a:pt x="339" y="45"/>
                    <a:pt x="170" y="11"/>
                    <a:pt x="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92" name="Google Shape;892;p2"/>
            <p:cNvSpPr/>
            <p:nvPr/>
          </p:nvSpPr>
          <p:spPr>
            <a:xfrm>
              <a:off x="2895825" y="2933775"/>
              <a:ext cx="45725" cy="38125"/>
            </a:xfrm>
            <a:custGeom>
              <a:avLst/>
              <a:gdLst/>
              <a:ahLst/>
              <a:cxnLst/>
              <a:rect l="l" t="t" r="r" b="b"/>
              <a:pathLst>
                <a:path w="1829" h="1525" extrusionOk="0">
                  <a:moveTo>
                    <a:pt x="1" y="1"/>
                  </a:moveTo>
                  <a:lnTo>
                    <a:pt x="91" y="69"/>
                  </a:lnTo>
                  <a:cubicBezTo>
                    <a:pt x="147" y="102"/>
                    <a:pt x="226" y="148"/>
                    <a:pt x="316" y="215"/>
                  </a:cubicBezTo>
                  <a:cubicBezTo>
                    <a:pt x="350" y="249"/>
                    <a:pt x="407" y="283"/>
                    <a:pt x="452" y="328"/>
                  </a:cubicBezTo>
                  <a:cubicBezTo>
                    <a:pt x="508" y="362"/>
                    <a:pt x="553" y="407"/>
                    <a:pt x="610" y="441"/>
                  </a:cubicBezTo>
                  <a:cubicBezTo>
                    <a:pt x="723" y="531"/>
                    <a:pt x="836" y="633"/>
                    <a:pt x="948" y="723"/>
                  </a:cubicBezTo>
                  <a:cubicBezTo>
                    <a:pt x="1061" y="825"/>
                    <a:pt x="1163" y="926"/>
                    <a:pt x="1264" y="1016"/>
                  </a:cubicBezTo>
                  <a:cubicBezTo>
                    <a:pt x="1377" y="1118"/>
                    <a:pt x="1467" y="1197"/>
                    <a:pt x="1546" y="1276"/>
                  </a:cubicBezTo>
                  <a:cubicBezTo>
                    <a:pt x="1637" y="1355"/>
                    <a:pt x="1704" y="1411"/>
                    <a:pt x="1750" y="1457"/>
                  </a:cubicBezTo>
                  <a:cubicBezTo>
                    <a:pt x="1806" y="1502"/>
                    <a:pt x="1829" y="1524"/>
                    <a:pt x="1829" y="1524"/>
                  </a:cubicBezTo>
                  <a:cubicBezTo>
                    <a:pt x="1817" y="1490"/>
                    <a:pt x="1795" y="1468"/>
                    <a:pt x="1783" y="1434"/>
                  </a:cubicBezTo>
                  <a:cubicBezTo>
                    <a:pt x="1738" y="1355"/>
                    <a:pt x="1682" y="1276"/>
                    <a:pt x="1625" y="1208"/>
                  </a:cubicBezTo>
                  <a:cubicBezTo>
                    <a:pt x="1558" y="1118"/>
                    <a:pt x="1467" y="1016"/>
                    <a:pt x="1377" y="904"/>
                  </a:cubicBezTo>
                  <a:cubicBezTo>
                    <a:pt x="1287" y="802"/>
                    <a:pt x="1163" y="700"/>
                    <a:pt x="1061" y="599"/>
                  </a:cubicBezTo>
                  <a:cubicBezTo>
                    <a:pt x="994" y="554"/>
                    <a:pt x="937" y="509"/>
                    <a:pt x="881" y="452"/>
                  </a:cubicBezTo>
                  <a:cubicBezTo>
                    <a:pt x="824" y="407"/>
                    <a:pt x="757" y="362"/>
                    <a:pt x="700" y="328"/>
                  </a:cubicBezTo>
                  <a:cubicBezTo>
                    <a:pt x="644" y="294"/>
                    <a:pt x="587" y="249"/>
                    <a:pt x="531" y="227"/>
                  </a:cubicBezTo>
                  <a:lnTo>
                    <a:pt x="362" y="136"/>
                  </a:lnTo>
                  <a:cubicBezTo>
                    <a:pt x="271" y="91"/>
                    <a:pt x="192" y="57"/>
                    <a:pt x="102" y="35"/>
                  </a:cubicBezTo>
                  <a:lnTo>
                    <a:pt x="1"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93" name="Google Shape;893;p2"/>
            <p:cNvSpPr/>
            <p:nvPr/>
          </p:nvSpPr>
          <p:spPr>
            <a:xfrm>
              <a:off x="2892150" y="2931250"/>
              <a:ext cx="33875" cy="39800"/>
            </a:xfrm>
            <a:custGeom>
              <a:avLst/>
              <a:gdLst/>
              <a:ahLst/>
              <a:cxnLst/>
              <a:rect l="l" t="t" r="r" b="b"/>
              <a:pathLst>
                <a:path w="1355" h="1592" extrusionOk="0">
                  <a:moveTo>
                    <a:pt x="1" y="0"/>
                  </a:moveTo>
                  <a:cubicBezTo>
                    <a:pt x="1" y="0"/>
                    <a:pt x="80" y="113"/>
                    <a:pt x="204" y="260"/>
                  </a:cubicBezTo>
                  <a:cubicBezTo>
                    <a:pt x="238" y="294"/>
                    <a:pt x="272" y="328"/>
                    <a:pt x="306" y="373"/>
                  </a:cubicBezTo>
                  <a:cubicBezTo>
                    <a:pt x="351" y="429"/>
                    <a:pt x="384" y="474"/>
                    <a:pt x="418" y="519"/>
                  </a:cubicBezTo>
                  <a:cubicBezTo>
                    <a:pt x="497" y="610"/>
                    <a:pt x="588" y="700"/>
                    <a:pt x="667" y="801"/>
                  </a:cubicBezTo>
                  <a:cubicBezTo>
                    <a:pt x="757" y="903"/>
                    <a:pt x="836" y="1005"/>
                    <a:pt x="915" y="1084"/>
                  </a:cubicBezTo>
                  <a:cubicBezTo>
                    <a:pt x="949" y="1140"/>
                    <a:pt x="994" y="1174"/>
                    <a:pt x="1028" y="1219"/>
                  </a:cubicBezTo>
                  <a:cubicBezTo>
                    <a:pt x="1062" y="1264"/>
                    <a:pt x="1095" y="1309"/>
                    <a:pt x="1129" y="1343"/>
                  </a:cubicBezTo>
                  <a:cubicBezTo>
                    <a:pt x="1265" y="1501"/>
                    <a:pt x="1355" y="1591"/>
                    <a:pt x="1355" y="1591"/>
                  </a:cubicBezTo>
                  <a:cubicBezTo>
                    <a:pt x="1310" y="1490"/>
                    <a:pt x="1265" y="1388"/>
                    <a:pt x="1208" y="1298"/>
                  </a:cubicBezTo>
                  <a:cubicBezTo>
                    <a:pt x="1186" y="1253"/>
                    <a:pt x="1163" y="1208"/>
                    <a:pt x="1129" y="1151"/>
                  </a:cubicBezTo>
                  <a:cubicBezTo>
                    <a:pt x="1107" y="1106"/>
                    <a:pt x="1073" y="1061"/>
                    <a:pt x="1039" y="1005"/>
                  </a:cubicBezTo>
                  <a:cubicBezTo>
                    <a:pt x="960" y="903"/>
                    <a:pt x="892" y="801"/>
                    <a:pt x="802" y="700"/>
                  </a:cubicBezTo>
                  <a:cubicBezTo>
                    <a:pt x="712" y="598"/>
                    <a:pt x="621" y="497"/>
                    <a:pt x="531" y="418"/>
                  </a:cubicBezTo>
                  <a:cubicBezTo>
                    <a:pt x="452" y="339"/>
                    <a:pt x="362" y="260"/>
                    <a:pt x="272" y="192"/>
                  </a:cubicBezTo>
                  <a:cubicBezTo>
                    <a:pt x="181" y="124"/>
                    <a:pt x="91" y="57"/>
                    <a:pt x="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94" name="Google Shape;894;p2"/>
            <p:cNvSpPr/>
            <p:nvPr/>
          </p:nvSpPr>
          <p:spPr>
            <a:xfrm>
              <a:off x="2776225" y="2929825"/>
              <a:ext cx="129225" cy="133600"/>
            </a:xfrm>
            <a:custGeom>
              <a:avLst/>
              <a:gdLst/>
              <a:ahLst/>
              <a:cxnLst/>
              <a:rect l="l" t="t" r="r" b="b"/>
              <a:pathLst>
                <a:path w="5169" h="5344" extrusionOk="0">
                  <a:moveTo>
                    <a:pt x="5021" y="1"/>
                  </a:moveTo>
                  <a:lnTo>
                    <a:pt x="4627" y="91"/>
                  </a:lnTo>
                  <a:cubicBezTo>
                    <a:pt x="4141" y="204"/>
                    <a:pt x="3667" y="351"/>
                    <a:pt x="3216" y="543"/>
                  </a:cubicBezTo>
                  <a:cubicBezTo>
                    <a:pt x="1839" y="1129"/>
                    <a:pt x="147" y="2280"/>
                    <a:pt x="23" y="3928"/>
                  </a:cubicBezTo>
                  <a:cubicBezTo>
                    <a:pt x="0" y="4357"/>
                    <a:pt x="124" y="4785"/>
                    <a:pt x="384" y="5124"/>
                  </a:cubicBezTo>
                  <a:cubicBezTo>
                    <a:pt x="553" y="5225"/>
                    <a:pt x="733" y="5293"/>
                    <a:pt x="937" y="5316"/>
                  </a:cubicBezTo>
                  <a:cubicBezTo>
                    <a:pt x="1078" y="5335"/>
                    <a:pt x="1218" y="5344"/>
                    <a:pt x="1355" y="5344"/>
                  </a:cubicBezTo>
                  <a:cubicBezTo>
                    <a:pt x="2035" y="5344"/>
                    <a:pt x="2660" y="5120"/>
                    <a:pt x="3261" y="4763"/>
                  </a:cubicBezTo>
                  <a:cubicBezTo>
                    <a:pt x="4107" y="4266"/>
                    <a:pt x="4638" y="3420"/>
                    <a:pt x="4920" y="2495"/>
                  </a:cubicBezTo>
                  <a:cubicBezTo>
                    <a:pt x="5021" y="2122"/>
                    <a:pt x="5089" y="1739"/>
                    <a:pt x="5134" y="1344"/>
                  </a:cubicBezTo>
                  <a:cubicBezTo>
                    <a:pt x="5168" y="892"/>
                    <a:pt x="5134" y="441"/>
                    <a:pt x="5021"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95" name="Google Shape;895;p2"/>
            <p:cNvSpPr/>
            <p:nvPr/>
          </p:nvSpPr>
          <p:spPr>
            <a:xfrm>
              <a:off x="2826275" y="2923900"/>
              <a:ext cx="88475" cy="85725"/>
            </a:xfrm>
            <a:custGeom>
              <a:avLst/>
              <a:gdLst/>
              <a:ahLst/>
              <a:cxnLst/>
              <a:rect l="l" t="t" r="r" b="b"/>
              <a:pathLst>
                <a:path w="3539" h="3429" extrusionOk="0">
                  <a:moveTo>
                    <a:pt x="3189" y="1"/>
                  </a:moveTo>
                  <a:cubicBezTo>
                    <a:pt x="3189" y="1"/>
                    <a:pt x="3189" y="1"/>
                    <a:pt x="3189" y="1"/>
                  </a:cubicBezTo>
                  <a:lnTo>
                    <a:pt x="3189" y="1"/>
                  </a:lnTo>
                  <a:cubicBezTo>
                    <a:pt x="3189" y="1"/>
                    <a:pt x="3189" y="1"/>
                    <a:pt x="3189" y="1"/>
                  </a:cubicBezTo>
                  <a:close/>
                  <a:moveTo>
                    <a:pt x="3189" y="1"/>
                  </a:moveTo>
                  <a:lnTo>
                    <a:pt x="3189" y="1"/>
                  </a:lnTo>
                  <a:cubicBezTo>
                    <a:pt x="3196" y="103"/>
                    <a:pt x="1902" y="351"/>
                    <a:pt x="1756" y="396"/>
                  </a:cubicBezTo>
                  <a:cubicBezTo>
                    <a:pt x="1090" y="633"/>
                    <a:pt x="368" y="723"/>
                    <a:pt x="86" y="1490"/>
                  </a:cubicBezTo>
                  <a:cubicBezTo>
                    <a:pt x="1" y="1726"/>
                    <a:pt x="65" y="2181"/>
                    <a:pt x="332" y="2181"/>
                  </a:cubicBezTo>
                  <a:cubicBezTo>
                    <a:pt x="385" y="2181"/>
                    <a:pt x="445" y="2163"/>
                    <a:pt x="514" y="2122"/>
                  </a:cubicBezTo>
                  <a:lnTo>
                    <a:pt x="514" y="2122"/>
                  </a:lnTo>
                  <a:cubicBezTo>
                    <a:pt x="438" y="2334"/>
                    <a:pt x="410" y="2864"/>
                    <a:pt x="682" y="2864"/>
                  </a:cubicBezTo>
                  <a:cubicBezTo>
                    <a:pt x="729" y="2864"/>
                    <a:pt x="786" y="2848"/>
                    <a:pt x="853" y="2811"/>
                  </a:cubicBezTo>
                  <a:cubicBezTo>
                    <a:pt x="866" y="3152"/>
                    <a:pt x="1086" y="3366"/>
                    <a:pt x="1329" y="3366"/>
                  </a:cubicBezTo>
                  <a:cubicBezTo>
                    <a:pt x="1495" y="3366"/>
                    <a:pt x="1672" y="3266"/>
                    <a:pt x="1801" y="3036"/>
                  </a:cubicBezTo>
                  <a:lnTo>
                    <a:pt x="1801" y="3036"/>
                  </a:lnTo>
                  <a:cubicBezTo>
                    <a:pt x="1745" y="3326"/>
                    <a:pt x="1874" y="3428"/>
                    <a:pt x="2063" y="3428"/>
                  </a:cubicBezTo>
                  <a:cubicBezTo>
                    <a:pt x="2329" y="3428"/>
                    <a:pt x="2711" y="3224"/>
                    <a:pt x="2850" y="3059"/>
                  </a:cubicBezTo>
                  <a:cubicBezTo>
                    <a:pt x="3538" y="2201"/>
                    <a:pt x="3279" y="1006"/>
                    <a:pt x="3189"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96" name="Google Shape;896;p2"/>
            <p:cNvSpPr/>
            <p:nvPr/>
          </p:nvSpPr>
          <p:spPr>
            <a:xfrm>
              <a:off x="2785800" y="2929550"/>
              <a:ext cx="137700" cy="148575"/>
            </a:xfrm>
            <a:custGeom>
              <a:avLst/>
              <a:gdLst/>
              <a:ahLst/>
              <a:cxnLst/>
              <a:rect l="l" t="t" r="r" b="b"/>
              <a:pathLst>
                <a:path w="5508" h="5943" extrusionOk="0">
                  <a:moveTo>
                    <a:pt x="4638" y="1"/>
                  </a:moveTo>
                  <a:cubicBezTo>
                    <a:pt x="4751" y="441"/>
                    <a:pt x="4785" y="892"/>
                    <a:pt x="4751" y="1343"/>
                  </a:cubicBezTo>
                  <a:cubicBezTo>
                    <a:pt x="4706" y="1738"/>
                    <a:pt x="4638" y="2122"/>
                    <a:pt x="4537" y="2506"/>
                  </a:cubicBezTo>
                  <a:cubicBezTo>
                    <a:pt x="4255" y="3420"/>
                    <a:pt x="3724" y="4266"/>
                    <a:pt x="2878" y="4763"/>
                  </a:cubicBezTo>
                  <a:cubicBezTo>
                    <a:pt x="2280" y="5127"/>
                    <a:pt x="1659" y="5344"/>
                    <a:pt x="983" y="5344"/>
                  </a:cubicBezTo>
                  <a:cubicBezTo>
                    <a:pt x="842" y="5344"/>
                    <a:pt x="699" y="5335"/>
                    <a:pt x="554" y="5315"/>
                  </a:cubicBezTo>
                  <a:cubicBezTo>
                    <a:pt x="350" y="5293"/>
                    <a:pt x="170" y="5225"/>
                    <a:pt x="1" y="5124"/>
                  </a:cubicBezTo>
                  <a:lnTo>
                    <a:pt x="1" y="5124"/>
                  </a:lnTo>
                  <a:cubicBezTo>
                    <a:pt x="215" y="5417"/>
                    <a:pt x="497" y="5643"/>
                    <a:pt x="836" y="5778"/>
                  </a:cubicBezTo>
                  <a:cubicBezTo>
                    <a:pt x="1106" y="5891"/>
                    <a:pt x="1393" y="5943"/>
                    <a:pt x="1685" y="5943"/>
                  </a:cubicBezTo>
                  <a:cubicBezTo>
                    <a:pt x="2905" y="5943"/>
                    <a:pt x="4206" y="5042"/>
                    <a:pt x="4661" y="3995"/>
                  </a:cubicBezTo>
                  <a:cubicBezTo>
                    <a:pt x="5248" y="2743"/>
                    <a:pt x="5507" y="1242"/>
                    <a:pt x="467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97" name="Google Shape;897;p2"/>
            <p:cNvSpPr/>
            <p:nvPr/>
          </p:nvSpPr>
          <p:spPr>
            <a:xfrm>
              <a:off x="2882000" y="2928425"/>
              <a:ext cx="23150" cy="80700"/>
            </a:xfrm>
            <a:custGeom>
              <a:avLst/>
              <a:gdLst/>
              <a:ahLst/>
              <a:cxnLst/>
              <a:rect l="l" t="t" r="r" b="b"/>
              <a:pathLst>
                <a:path w="926" h="3228" extrusionOk="0">
                  <a:moveTo>
                    <a:pt x="824" y="0"/>
                  </a:moveTo>
                  <a:cubicBezTo>
                    <a:pt x="824" y="1"/>
                    <a:pt x="824" y="57"/>
                    <a:pt x="847" y="136"/>
                  </a:cubicBezTo>
                  <a:cubicBezTo>
                    <a:pt x="847" y="192"/>
                    <a:pt x="847" y="249"/>
                    <a:pt x="847" y="305"/>
                  </a:cubicBezTo>
                  <a:cubicBezTo>
                    <a:pt x="847" y="373"/>
                    <a:pt x="836" y="441"/>
                    <a:pt x="836" y="520"/>
                  </a:cubicBezTo>
                  <a:cubicBezTo>
                    <a:pt x="824" y="599"/>
                    <a:pt x="824" y="678"/>
                    <a:pt x="802" y="768"/>
                  </a:cubicBezTo>
                  <a:cubicBezTo>
                    <a:pt x="779" y="858"/>
                    <a:pt x="768" y="971"/>
                    <a:pt x="745" y="1050"/>
                  </a:cubicBezTo>
                  <a:cubicBezTo>
                    <a:pt x="723" y="1140"/>
                    <a:pt x="700" y="1230"/>
                    <a:pt x="666" y="1332"/>
                  </a:cubicBezTo>
                  <a:cubicBezTo>
                    <a:pt x="644" y="1434"/>
                    <a:pt x="610" y="1535"/>
                    <a:pt x="576" y="1637"/>
                  </a:cubicBezTo>
                  <a:cubicBezTo>
                    <a:pt x="508" y="1840"/>
                    <a:pt x="441" y="2032"/>
                    <a:pt x="373" y="2223"/>
                  </a:cubicBezTo>
                  <a:cubicBezTo>
                    <a:pt x="305" y="2404"/>
                    <a:pt x="238" y="2585"/>
                    <a:pt x="181" y="2720"/>
                  </a:cubicBezTo>
                  <a:lnTo>
                    <a:pt x="46" y="3081"/>
                  </a:lnTo>
                  <a:cubicBezTo>
                    <a:pt x="12" y="3183"/>
                    <a:pt x="1" y="3228"/>
                    <a:pt x="1" y="3228"/>
                  </a:cubicBezTo>
                  <a:cubicBezTo>
                    <a:pt x="1" y="3228"/>
                    <a:pt x="113" y="3047"/>
                    <a:pt x="271" y="2765"/>
                  </a:cubicBezTo>
                  <a:cubicBezTo>
                    <a:pt x="339" y="2630"/>
                    <a:pt x="429" y="2460"/>
                    <a:pt x="508" y="2280"/>
                  </a:cubicBezTo>
                  <a:cubicBezTo>
                    <a:pt x="587" y="2099"/>
                    <a:pt x="666" y="1896"/>
                    <a:pt x="734" y="1693"/>
                  </a:cubicBezTo>
                  <a:cubicBezTo>
                    <a:pt x="768" y="1592"/>
                    <a:pt x="790" y="1479"/>
                    <a:pt x="824" y="1377"/>
                  </a:cubicBezTo>
                  <a:cubicBezTo>
                    <a:pt x="847" y="1276"/>
                    <a:pt x="869" y="1174"/>
                    <a:pt x="892" y="1072"/>
                  </a:cubicBezTo>
                  <a:cubicBezTo>
                    <a:pt x="903" y="982"/>
                    <a:pt x="926" y="881"/>
                    <a:pt x="926" y="790"/>
                  </a:cubicBezTo>
                  <a:cubicBezTo>
                    <a:pt x="926" y="689"/>
                    <a:pt x="926" y="610"/>
                    <a:pt x="926" y="520"/>
                  </a:cubicBezTo>
                  <a:cubicBezTo>
                    <a:pt x="926" y="452"/>
                    <a:pt x="915" y="373"/>
                    <a:pt x="903" y="305"/>
                  </a:cubicBezTo>
                  <a:cubicBezTo>
                    <a:pt x="892" y="249"/>
                    <a:pt x="881" y="192"/>
                    <a:pt x="869" y="136"/>
                  </a:cubicBezTo>
                  <a:cubicBezTo>
                    <a:pt x="847" y="46"/>
                    <a:pt x="824" y="1"/>
                    <a:pt x="824"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98" name="Google Shape;898;p2"/>
            <p:cNvSpPr/>
            <p:nvPr/>
          </p:nvSpPr>
          <p:spPr>
            <a:xfrm>
              <a:off x="2866475" y="2932375"/>
              <a:ext cx="34175" cy="73650"/>
            </a:xfrm>
            <a:custGeom>
              <a:avLst/>
              <a:gdLst/>
              <a:ahLst/>
              <a:cxnLst/>
              <a:rect l="l" t="t" r="r" b="b"/>
              <a:pathLst>
                <a:path w="1367" h="2946" extrusionOk="0">
                  <a:moveTo>
                    <a:pt x="1344" y="0"/>
                  </a:moveTo>
                  <a:cubicBezTo>
                    <a:pt x="1344" y="0"/>
                    <a:pt x="1333" y="57"/>
                    <a:pt x="1333" y="136"/>
                  </a:cubicBezTo>
                  <a:cubicBezTo>
                    <a:pt x="1321" y="192"/>
                    <a:pt x="1310" y="249"/>
                    <a:pt x="1299" y="294"/>
                  </a:cubicBezTo>
                  <a:cubicBezTo>
                    <a:pt x="1287" y="362"/>
                    <a:pt x="1276" y="429"/>
                    <a:pt x="1254" y="497"/>
                  </a:cubicBezTo>
                  <a:cubicBezTo>
                    <a:pt x="1242" y="565"/>
                    <a:pt x="1208" y="655"/>
                    <a:pt x="1186" y="734"/>
                  </a:cubicBezTo>
                  <a:cubicBezTo>
                    <a:pt x="1152" y="813"/>
                    <a:pt x="1118" y="892"/>
                    <a:pt x="1084" y="982"/>
                  </a:cubicBezTo>
                  <a:cubicBezTo>
                    <a:pt x="1039" y="1072"/>
                    <a:pt x="1005" y="1163"/>
                    <a:pt x="960" y="1253"/>
                  </a:cubicBezTo>
                  <a:cubicBezTo>
                    <a:pt x="915" y="1343"/>
                    <a:pt x="859" y="1434"/>
                    <a:pt x="813" y="1524"/>
                  </a:cubicBezTo>
                  <a:cubicBezTo>
                    <a:pt x="723" y="1704"/>
                    <a:pt x="622" y="1874"/>
                    <a:pt x="531" y="2043"/>
                  </a:cubicBezTo>
                  <a:cubicBezTo>
                    <a:pt x="430" y="2212"/>
                    <a:pt x="339" y="2370"/>
                    <a:pt x="261" y="2494"/>
                  </a:cubicBezTo>
                  <a:cubicBezTo>
                    <a:pt x="182" y="2630"/>
                    <a:pt x="114" y="2742"/>
                    <a:pt x="69" y="2821"/>
                  </a:cubicBezTo>
                  <a:cubicBezTo>
                    <a:pt x="24" y="2900"/>
                    <a:pt x="1" y="2946"/>
                    <a:pt x="1" y="2946"/>
                  </a:cubicBezTo>
                  <a:cubicBezTo>
                    <a:pt x="1" y="2946"/>
                    <a:pt x="148" y="2788"/>
                    <a:pt x="339" y="2551"/>
                  </a:cubicBezTo>
                  <a:cubicBezTo>
                    <a:pt x="430" y="2438"/>
                    <a:pt x="543" y="2291"/>
                    <a:pt x="644" y="2122"/>
                  </a:cubicBezTo>
                  <a:cubicBezTo>
                    <a:pt x="757" y="1964"/>
                    <a:pt x="859" y="1795"/>
                    <a:pt x="960" y="1603"/>
                  </a:cubicBezTo>
                  <a:cubicBezTo>
                    <a:pt x="1017" y="1513"/>
                    <a:pt x="1062" y="1422"/>
                    <a:pt x="1107" y="1321"/>
                  </a:cubicBezTo>
                  <a:cubicBezTo>
                    <a:pt x="1141" y="1230"/>
                    <a:pt x="1186" y="1140"/>
                    <a:pt x="1208" y="1039"/>
                  </a:cubicBezTo>
                  <a:cubicBezTo>
                    <a:pt x="1254" y="948"/>
                    <a:pt x="1265" y="858"/>
                    <a:pt x="1299" y="779"/>
                  </a:cubicBezTo>
                  <a:cubicBezTo>
                    <a:pt x="1321" y="689"/>
                    <a:pt x="1333" y="610"/>
                    <a:pt x="1344" y="520"/>
                  </a:cubicBezTo>
                  <a:cubicBezTo>
                    <a:pt x="1355" y="452"/>
                    <a:pt x="1355" y="384"/>
                    <a:pt x="1355" y="305"/>
                  </a:cubicBezTo>
                  <a:cubicBezTo>
                    <a:pt x="1366" y="249"/>
                    <a:pt x="1366" y="204"/>
                    <a:pt x="1355" y="147"/>
                  </a:cubicBezTo>
                  <a:cubicBezTo>
                    <a:pt x="1355" y="57"/>
                    <a:pt x="1344" y="0"/>
                    <a:pt x="1344"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99" name="Google Shape;899;p2"/>
            <p:cNvSpPr/>
            <p:nvPr/>
          </p:nvSpPr>
          <p:spPr>
            <a:xfrm>
              <a:off x="2870425" y="2934625"/>
              <a:ext cx="28800" cy="41775"/>
            </a:xfrm>
            <a:custGeom>
              <a:avLst/>
              <a:gdLst/>
              <a:ahLst/>
              <a:cxnLst/>
              <a:rect l="l" t="t" r="r" b="b"/>
              <a:pathLst>
                <a:path w="1152" h="1671" extrusionOk="0">
                  <a:moveTo>
                    <a:pt x="1152" y="1"/>
                  </a:moveTo>
                  <a:lnTo>
                    <a:pt x="1152" y="1"/>
                  </a:lnTo>
                  <a:cubicBezTo>
                    <a:pt x="1073" y="80"/>
                    <a:pt x="1017" y="159"/>
                    <a:pt x="949" y="249"/>
                  </a:cubicBezTo>
                  <a:cubicBezTo>
                    <a:pt x="836" y="407"/>
                    <a:pt x="701" y="621"/>
                    <a:pt x="565" y="836"/>
                  </a:cubicBezTo>
                  <a:cubicBezTo>
                    <a:pt x="497" y="937"/>
                    <a:pt x="441" y="1039"/>
                    <a:pt x="373" y="1140"/>
                  </a:cubicBezTo>
                  <a:cubicBezTo>
                    <a:pt x="339" y="1186"/>
                    <a:pt x="306" y="1242"/>
                    <a:pt x="283" y="1287"/>
                  </a:cubicBezTo>
                  <a:cubicBezTo>
                    <a:pt x="249" y="1321"/>
                    <a:pt x="215" y="1366"/>
                    <a:pt x="193" y="1411"/>
                  </a:cubicBezTo>
                  <a:cubicBezTo>
                    <a:pt x="136" y="1490"/>
                    <a:pt x="80" y="1547"/>
                    <a:pt x="46" y="1592"/>
                  </a:cubicBezTo>
                  <a:cubicBezTo>
                    <a:pt x="24" y="1614"/>
                    <a:pt x="12" y="1637"/>
                    <a:pt x="1" y="1671"/>
                  </a:cubicBezTo>
                  <a:cubicBezTo>
                    <a:pt x="24" y="1659"/>
                    <a:pt x="57" y="1637"/>
                    <a:pt x="80" y="1626"/>
                  </a:cubicBezTo>
                  <a:cubicBezTo>
                    <a:pt x="148" y="1581"/>
                    <a:pt x="215" y="1535"/>
                    <a:pt x="283" y="1490"/>
                  </a:cubicBezTo>
                  <a:cubicBezTo>
                    <a:pt x="317" y="1456"/>
                    <a:pt x="373" y="1434"/>
                    <a:pt x="418" y="1400"/>
                  </a:cubicBezTo>
                  <a:cubicBezTo>
                    <a:pt x="464" y="1355"/>
                    <a:pt x="543" y="1344"/>
                    <a:pt x="588" y="1298"/>
                  </a:cubicBezTo>
                  <a:cubicBezTo>
                    <a:pt x="633" y="1253"/>
                    <a:pt x="768" y="1276"/>
                    <a:pt x="813" y="1231"/>
                  </a:cubicBezTo>
                  <a:cubicBezTo>
                    <a:pt x="847" y="1174"/>
                    <a:pt x="881" y="1118"/>
                    <a:pt x="915" y="1073"/>
                  </a:cubicBezTo>
                  <a:cubicBezTo>
                    <a:pt x="994" y="960"/>
                    <a:pt x="938" y="779"/>
                    <a:pt x="994" y="666"/>
                  </a:cubicBezTo>
                  <a:cubicBezTo>
                    <a:pt x="1050" y="554"/>
                    <a:pt x="994" y="384"/>
                    <a:pt x="1028" y="294"/>
                  </a:cubicBezTo>
                  <a:cubicBezTo>
                    <a:pt x="1073" y="204"/>
                    <a:pt x="1107" y="102"/>
                    <a:pt x="1152"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00" name="Google Shape;900;p2"/>
            <p:cNvSpPr/>
            <p:nvPr/>
          </p:nvSpPr>
          <p:spPr>
            <a:xfrm>
              <a:off x="2861975" y="2943375"/>
              <a:ext cx="29075" cy="22025"/>
            </a:xfrm>
            <a:custGeom>
              <a:avLst/>
              <a:gdLst/>
              <a:ahLst/>
              <a:cxnLst/>
              <a:rect l="l" t="t" r="r" b="b"/>
              <a:pathLst>
                <a:path w="1163" h="881" extrusionOk="0">
                  <a:moveTo>
                    <a:pt x="1163" y="1"/>
                  </a:moveTo>
                  <a:lnTo>
                    <a:pt x="1163" y="1"/>
                  </a:lnTo>
                  <a:cubicBezTo>
                    <a:pt x="1095" y="34"/>
                    <a:pt x="1027" y="68"/>
                    <a:pt x="960" y="113"/>
                  </a:cubicBezTo>
                  <a:cubicBezTo>
                    <a:pt x="914" y="159"/>
                    <a:pt x="835" y="204"/>
                    <a:pt x="768" y="249"/>
                  </a:cubicBezTo>
                  <a:cubicBezTo>
                    <a:pt x="700" y="294"/>
                    <a:pt x="632" y="350"/>
                    <a:pt x="565" y="407"/>
                  </a:cubicBezTo>
                  <a:cubicBezTo>
                    <a:pt x="497" y="463"/>
                    <a:pt x="418" y="508"/>
                    <a:pt x="350" y="565"/>
                  </a:cubicBezTo>
                  <a:cubicBezTo>
                    <a:pt x="316" y="587"/>
                    <a:pt x="283" y="621"/>
                    <a:pt x="260" y="644"/>
                  </a:cubicBezTo>
                  <a:cubicBezTo>
                    <a:pt x="226" y="666"/>
                    <a:pt x="204" y="689"/>
                    <a:pt x="170" y="711"/>
                  </a:cubicBezTo>
                  <a:cubicBezTo>
                    <a:pt x="113" y="768"/>
                    <a:pt x="57" y="813"/>
                    <a:pt x="0" y="881"/>
                  </a:cubicBezTo>
                  <a:cubicBezTo>
                    <a:pt x="79" y="858"/>
                    <a:pt x="147" y="824"/>
                    <a:pt x="226" y="790"/>
                  </a:cubicBezTo>
                  <a:cubicBezTo>
                    <a:pt x="294" y="768"/>
                    <a:pt x="373" y="723"/>
                    <a:pt x="441" y="689"/>
                  </a:cubicBezTo>
                  <a:cubicBezTo>
                    <a:pt x="508" y="644"/>
                    <a:pt x="587" y="587"/>
                    <a:pt x="655" y="531"/>
                  </a:cubicBezTo>
                  <a:cubicBezTo>
                    <a:pt x="790" y="429"/>
                    <a:pt x="914" y="316"/>
                    <a:pt x="1027" y="181"/>
                  </a:cubicBezTo>
                  <a:cubicBezTo>
                    <a:pt x="1072" y="125"/>
                    <a:pt x="1118" y="57"/>
                    <a:pt x="1163"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01" name="Google Shape;901;p2"/>
            <p:cNvSpPr/>
            <p:nvPr/>
          </p:nvSpPr>
          <p:spPr>
            <a:xfrm>
              <a:off x="2731075" y="2854200"/>
              <a:ext cx="174925" cy="100050"/>
            </a:xfrm>
            <a:custGeom>
              <a:avLst/>
              <a:gdLst/>
              <a:ahLst/>
              <a:cxnLst/>
              <a:rect l="l" t="t" r="r" b="b"/>
              <a:pathLst>
                <a:path w="6997" h="4002" extrusionOk="0">
                  <a:moveTo>
                    <a:pt x="2604" y="0"/>
                  </a:moveTo>
                  <a:cubicBezTo>
                    <a:pt x="2417" y="0"/>
                    <a:pt x="2223" y="12"/>
                    <a:pt x="2020" y="36"/>
                  </a:cubicBezTo>
                  <a:cubicBezTo>
                    <a:pt x="869" y="160"/>
                    <a:pt x="215" y="893"/>
                    <a:pt x="1" y="1988"/>
                  </a:cubicBezTo>
                  <a:cubicBezTo>
                    <a:pt x="339" y="2575"/>
                    <a:pt x="813" y="3071"/>
                    <a:pt x="1377" y="3443"/>
                  </a:cubicBezTo>
                  <a:cubicBezTo>
                    <a:pt x="1982" y="3815"/>
                    <a:pt x="2667" y="4002"/>
                    <a:pt x="3358" y="4002"/>
                  </a:cubicBezTo>
                  <a:cubicBezTo>
                    <a:pt x="3800" y="4002"/>
                    <a:pt x="4245" y="3925"/>
                    <a:pt x="4672" y="3771"/>
                  </a:cubicBezTo>
                  <a:cubicBezTo>
                    <a:pt x="4974" y="3659"/>
                    <a:pt x="6230" y="3037"/>
                    <a:pt x="6977" y="3037"/>
                  </a:cubicBezTo>
                  <a:cubicBezTo>
                    <a:pt x="6984" y="3037"/>
                    <a:pt x="6990" y="3037"/>
                    <a:pt x="6997" y="3037"/>
                  </a:cubicBezTo>
                  <a:lnTo>
                    <a:pt x="6015" y="1785"/>
                  </a:lnTo>
                  <a:cubicBezTo>
                    <a:pt x="5048" y="668"/>
                    <a:pt x="4028" y="0"/>
                    <a:pt x="2604"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02" name="Google Shape;902;p2"/>
            <p:cNvSpPr/>
            <p:nvPr/>
          </p:nvSpPr>
          <p:spPr>
            <a:xfrm>
              <a:off x="2797375" y="2873500"/>
              <a:ext cx="108925" cy="76575"/>
            </a:xfrm>
            <a:custGeom>
              <a:avLst/>
              <a:gdLst/>
              <a:ahLst/>
              <a:cxnLst/>
              <a:rect l="l" t="t" r="r" b="b"/>
              <a:pathLst>
                <a:path w="4357" h="3063" extrusionOk="0">
                  <a:moveTo>
                    <a:pt x="1319" y="1"/>
                  </a:moveTo>
                  <a:cubicBezTo>
                    <a:pt x="904" y="1"/>
                    <a:pt x="920" y="353"/>
                    <a:pt x="1117" y="697"/>
                  </a:cubicBezTo>
                  <a:cubicBezTo>
                    <a:pt x="990" y="652"/>
                    <a:pt x="879" y="632"/>
                    <a:pt x="785" y="632"/>
                  </a:cubicBezTo>
                  <a:cubicBezTo>
                    <a:pt x="380" y="632"/>
                    <a:pt x="299" y="1011"/>
                    <a:pt x="666" y="1441"/>
                  </a:cubicBezTo>
                  <a:cubicBezTo>
                    <a:pt x="1" y="1754"/>
                    <a:pt x="587" y="2562"/>
                    <a:pt x="1130" y="2562"/>
                  </a:cubicBezTo>
                  <a:cubicBezTo>
                    <a:pt x="1195" y="2562"/>
                    <a:pt x="1259" y="2550"/>
                    <a:pt x="1321" y="2525"/>
                  </a:cubicBezTo>
                  <a:lnTo>
                    <a:pt x="1321" y="2525"/>
                  </a:lnTo>
                  <a:cubicBezTo>
                    <a:pt x="969" y="2897"/>
                    <a:pt x="1548" y="3063"/>
                    <a:pt x="1870" y="3063"/>
                  </a:cubicBezTo>
                  <a:cubicBezTo>
                    <a:pt x="1910" y="3063"/>
                    <a:pt x="1945" y="3060"/>
                    <a:pt x="1975" y="3055"/>
                  </a:cubicBezTo>
                  <a:cubicBezTo>
                    <a:pt x="2728" y="2946"/>
                    <a:pt x="3316" y="2219"/>
                    <a:pt x="4044" y="2219"/>
                  </a:cubicBezTo>
                  <a:cubicBezTo>
                    <a:pt x="4145" y="2219"/>
                    <a:pt x="4249" y="2234"/>
                    <a:pt x="4356" y="2265"/>
                  </a:cubicBezTo>
                  <a:lnTo>
                    <a:pt x="3984" y="1915"/>
                  </a:lnTo>
                  <a:cubicBezTo>
                    <a:pt x="3510" y="1329"/>
                    <a:pt x="3352" y="753"/>
                    <a:pt x="2731" y="358"/>
                  </a:cubicBezTo>
                  <a:cubicBezTo>
                    <a:pt x="2415" y="132"/>
                    <a:pt x="1817" y="42"/>
                    <a:pt x="1433" y="8"/>
                  </a:cubicBezTo>
                  <a:cubicBezTo>
                    <a:pt x="1392" y="3"/>
                    <a:pt x="1354" y="1"/>
                    <a:pt x="1319"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03" name="Google Shape;903;p2"/>
            <p:cNvSpPr/>
            <p:nvPr/>
          </p:nvSpPr>
          <p:spPr>
            <a:xfrm>
              <a:off x="2724600" y="2903875"/>
              <a:ext cx="182525" cy="67900"/>
            </a:xfrm>
            <a:custGeom>
              <a:avLst/>
              <a:gdLst/>
              <a:ahLst/>
              <a:cxnLst/>
              <a:rect l="l" t="t" r="r" b="b"/>
              <a:pathLst>
                <a:path w="7301" h="2716" extrusionOk="0">
                  <a:moveTo>
                    <a:pt x="260" y="1"/>
                  </a:moveTo>
                  <a:cubicBezTo>
                    <a:pt x="260" y="23"/>
                    <a:pt x="260" y="35"/>
                    <a:pt x="248" y="57"/>
                  </a:cubicBezTo>
                  <a:cubicBezTo>
                    <a:pt x="0" y="1355"/>
                    <a:pt x="1636" y="2562"/>
                    <a:pt x="2753" y="2698"/>
                  </a:cubicBezTo>
                  <a:cubicBezTo>
                    <a:pt x="2862" y="2710"/>
                    <a:pt x="2968" y="2716"/>
                    <a:pt x="3071" y="2716"/>
                  </a:cubicBezTo>
                  <a:cubicBezTo>
                    <a:pt x="3809" y="2716"/>
                    <a:pt x="4439" y="2420"/>
                    <a:pt x="5112" y="2133"/>
                  </a:cubicBezTo>
                  <a:cubicBezTo>
                    <a:pt x="5563" y="1942"/>
                    <a:pt x="6003" y="1727"/>
                    <a:pt x="6421" y="1479"/>
                  </a:cubicBezTo>
                  <a:cubicBezTo>
                    <a:pt x="6692" y="1310"/>
                    <a:pt x="6985" y="1174"/>
                    <a:pt x="7301" y="1084"/>
                  </a:cubicBezTo>
                  <a:lnTo>
                    <a:pt x="7267" y="1050"/>
                  </a:lnTo>
                  <a:cubicBezTo>
                    <a:pt x="7260" y="1050"/>
                    <a:pt x="7254" y="1050"/>
                    <a:pt x="7247" y="1050"/>
                  </a:cubicBezTo>
                  <a:cubicBezTo>
                    <a:pt x="6489" y="1050"/>
                    <a:pt x="5233" y="1672"/>
                    <a:pt x="4931" y="1784"/>
                  </a:cubicBezTo>
                  <a:cubicBezTo>
                    <a:pt x="4504" y="1938"/>
                    <a:pt x="4059" y="2015"/>
                    <a:pt x="3617" y="2015"/>
                  </a:cubicBezTo>
                  <a:cubicBezTo>
                    <a:pt x="2928" y="2015"/>
                    <a:pt x="2246" y="1828"/>
                    <a:pt x="1648" y="1456"/>
                  </a:cubicBezTo>
                  <a:cubicBezTo>
                    <a:pt x="1083" y="1084"/>
                    <a:pt x="609" y="588"/>
                    <a:pt x="26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04" name="Google Shape;904;p2"/>
            <p:cNvSpPr/>
            <p:nvPr/>
          </p:nvSpPr>
          <p:spPr>
            <a:xfrm>
              <a:off x="2797375" y="2918275"/>
              <a:ext cx="101850" cy="17500"/>
            </a:xfrm>
            <a:custGeom>
              <a:avLst/>
              <a:gdLst/>
              <a:ahLst/>
              <a:cxnLst/>
              <a:rect l="l" t="t" r="r" b="b"/>
              <a:pathLst>
                <a:path w="4074" h="700" extrusionOk="0">
                  <a:moveTo>
                    <a:pt x="3995" y="573"/>
                  </a:moveTo>
                  <a:lnTo>
                    <a:pt x="3995" y="573"/>
                  </a:lnTo>
                  <a:cubicBezTo>
                    <a:pt x="3989" y="582"/>
                    <a:pt x="3985" y="588"/>
                    <a:pt x="3984" y="588"/>
                  </a:cubicBezTo>
                  <a:cubicBezTo>
                    <a:pt x="3984" y="588"/>
                    <a:pt x="3984" y="588"/>
                    <a:pt x="3984" y="587"/>
                  </a:cubicBezTo>
                  <a:cubicBezTo>
                    <a:pt x="3961" y="621"/>
                    <a:pt x="3939" y="655"/>
                    <a:pt x="3927" y="689"/>
                  </a:cubicBezTo>
                  <a:cubicBezTo>
                    <a:pt x="3939" y="689"/>
                    <a:pt x="3995" y="576"/>
                    <a:pt x="3995" y="576"/>
                  </a:cubicBezTo>
                  <a:cubicBezTo>
                    <a:pt x="3995" y="576"/>
                    <a:pt x="3995" y="577"/>
                    <a:pt x="3995" y="577"/>
                  </a:cubicBezTo>
                  <a:cubicBezTo>
                    <a:pt x="3995" y="577"/>
                    <a:pt x="3995" y="575"/>
                    <a:pt x="3995" y="573"/>
                  </a:cubicBezTo>
                  <a:close/>
                  <a:moveTo>
                    <a:pt x="34" y="0"/>
                  </a:moveTo>
                  <a:cubicBezTo>
                    <a:pt x="34" y="0"/>
                    <a:pt x="0" y="91"/>
                    <a:pt x="23" y="124"/>
                  </a:cubicBezTo>
                  <a:cubicBezTo>
                    <a:pt x="45" y="147"/>
                    <a:pt x="23" y="260"/>
                    <a:pt x="68" y="294"/>
                  </a:cubicBezTo>
                  <a:cubicBezTo>
                    <a:pt x="124" y="339"/>
                    <a:pt x="192" y="373"/>
                    <a:pt x="249" y="406"/>
                  </a:cubicBezTo>
                  <a:cubicBezTo>
                    <a:pt x="339" y="452"/>
                    <a:pt x="418" y="497"/>
                    <a:pt x="508" y="531"/>
                  </a:cubicBezTo>
                  <a:cubicBezTo>
                    <a:pt x="734" y="598"/>
                    <a:pt x="971" y="643"/>
                    <a:pt x="1196" y="666"/>
                  </a:cubicBezTo>
                  <a:cubicBezTo>
                    <a:pt x="1332" y="677"/>
                    <a:pt x="1456" y="700"/>
                    <a:pt x="1591" y="700"/>
                  </a:cubicBezTo>
                  <a:cubicBezTo>
                    <a:pt x="1738" y="700"/>
                    <a:pt x="1874" y="700"/>
                    <a:pt x="2009" y="689"/>
                  </a:cubicBezTo>
                  <a:cubicBezTo>
                    <a:pt x="2280" y="655"/>
                    <a:pt x="2551" y="610"/>
                    <a:pt x="2799" y="576"/>
                  </a:cubicBezTo>
                  <a:cubicBezTo>
                    <a:pt x="2923" y="553"/>
                    <a:pt x="3047" y="531"/>
                    <a:pt x="3160" y="519"/>
                  </a:cubicBezTo>
                  <a:cubicBezTo>
                    <a:pt x="3261" y="508"/>
                    <a:pt x="3374" y="497"/>
                    <a:pt x="3476" y="497"/>
                  </a:cubicBezTo>
                  <a:cubicBezTo>
                    <a:pt x="3566" y="497"/>
                    <a:pt x="3656" y="497"/>
                    <a:pt x="3747" y="508"/>
                  </a:cubicBezTo>
                  <a:cubicBezTo>
                    <a:pt x="3826" y="508"/>
                    <a:pt x="3893" y="519"/>
                    <a:pt x="3961" y="531"/>
                  </a:cubicBezTo>
                  <a:cubicBezTo>
                    <a:pt x="3971" y="535"/>
                    <a:pt x="3984" y="540"/>
                    <a:pt x="3998" y="544"/>
                  </a:cubicBezTo>
                  <a:lnTo>
                    <a:pt x="3998" y="544"/>
                  </a:lnTo>
                  <a:cubicBezTo>
                    <a:pt x="3996" y="555"/>
                    <a:pt x="3995" y="567"/>
                    <a:pt x="3995" y="573"/>
                  </a:cubicBezTo>
                  <a:lnTo>
                    <a:pt x="3995" y="573"/>
                  </a:lnTo>
                  <a:cubicBezTo>
                    <a:pt x="4000" y="566"/>
                    <a:pt x="4005" y="557"/>
                    <a:pt x="4011" y="548"/>
                  </a:cubicBezTo>
                  <a:lnTo>
                    <a:pt x="4011" y="548"/>
                  </a:lnTo>
                  <a:cubicBezTo>
                    <a:pt x="4024" y="551"/>
                    <a:pt x="4035" y="553"/>
                    <a:pt x="4040" y="553"/>
                  </a:cubicBezTo>
                  <a:cubicBezTo>
                    <a:pt x="4051" y="553"/>
                    <a:pt x="4051" y="553"/>
                    <a:pt x="4051" y="531"/>
                  </a:cubicBezTo>
                  <a:cubicBezTo>
                    <a:pt x="4048" y="529"/>
                    <a:pt x="4044" y="527"/>
                    <a:pt x="4041" y="526"/>
                  </a:cubicBezTo>
                  <a:lnTo>
                    <a:pt x="4041" y="526"/>
                  </a:lnTo>
                  <a:cubicBezTo>
                    <a:pt x="4035" y="526"/>
                    <a:pt x="4028" y="528"/>
                    <a:pt x="4023" y="529"/>
                  </a:cubicBezTo>
                  <a:lnTo>
                    <a:pt x="4023" y="529"/>
                  </a:lnTo>
                  <a:cubicBezTo>
                    <a:pt x="4025" y="526"/>
                    <a:pt x="4027" y="523"/>
                    <a:pt x="4028" y="521"/>
                  </a:cubicBezTo>
                  <a:lnTo>
                    <a:pt x="4028" y="521"/>
                  </a:lnTo>
                  <a:cubicBezTo>
                    <a:pt x="4033" y="522"/>
                    <a:pt x="4037" y="524"/>
                    <a:pt x="4041" y="526"/>
                  </a:cubicBezTo>
                  <a:lnTo>
                    <a:pt x="4041" y="526"/>
                  </a:lnTo>
                  <a:cubicBezTo>
                    <a:pt x="4041" y="526"/>
                    <a:pt x="4042" y="526"/>
                    <a:pt x="4043" y="526"/>
                  </a:cubicBezTo>
                  <a:cubicBezTo>
                    <a:pt x="4048" y="526"/>
                    <a:pt x="4051" y="527"/>
                    <a:pt x="4051" y="531"/>
                  </a:cubicBezTo>
                  <a:cubicBezTo>
                    <a:pt x="4074" y="531"/>
                    <a:pt x="4051" y="508"/>
                    <a:pt x="4051" y="497"/>
                  </a:cubicBezTo>
                  <a:cubicBezTo>
                    <a:pt x="4051" y="495"/>
                    <a:pt x="4051" y="494"/>
                    <a:pt x="4050" y="494"/>
                  </a:cubicBezTo>
                  <a:cubicBezTo>
                    <a:pt x="4047" y="494"/>
                    <a:pt x="4038" y="506"/>
                    <a:pt x="4028" y="521"/>
                  </a:cubicBezTo>
                  <a:lnTo>
                    <a:pt x="4028" y="521"/>
                  </a:lnTo>
                  <a:cubicBezTo>
                    <a:pt x="4009" y="514"/>
                    <a:pt x="3988" y="508"/>
                    <a:pt x="3972" y="508"/>
                  </a:cubicBezTo>
                  <a:cubicBezTo>
                    <a:pt x="3905" y="485"/>
                    <a:pt x="3837" y="463"/>
                    <a:pt x="3769" y="440"/>
                  </a:cubicBezTo>
                  <a:cubicBezTo>
                    <a:pt x="3679" y="429"/>
                    <a:pt x="3577" y="418"/>
                    <a:pt x="3487" y="406"/>
                  </a:cubicBezTo>
                  <a:cubicBezTo>
                    <a:pt x="3424" y="403"/>
                    <a:pt x="3360" y="402"/>
                    <a:pt x="3297" y="402"/>
                  </a:cubicBezTo>
                  <a:cubicBezTo>
                    <a:pt x="3124" y="402"/>
                    <a:pt x="2953" y="413"/>
                    <a:pt x="2788" y="429"/>
                  </a:cubicBezTo>
                  <a:cubicBezTo>
                    <a:pt x="2528" y="463"/>
                    <a:pt x="2257" y="508"/>
                    <a:pt x="1998" y="531"/>
                  </a:cubicBezTo>
                  <a:cubicBezTo>
                    <a:pt x="1862" y="542"/>
                    <a:pt x="1738" y="542"/>
                    <a:pt x="1603" y="542"/>
                  </a:cubicBezTo>
                  <a:cubicBezTo>
                    <a:pt x="1467" y="542"/>
                    <a:pt x="1343" y="531"/>
                    <a:pt x="1219" y="519"/>
                  </a:cubicBezTo>
                  <a:cubicBezTo>
                    <a:pt x="993" y="508"/>
                    <a:pt x="768" y="474"/>
                    <a:pt x="553" y="418"/>
                  </a:cubicBezTo>
                  <a:cubicBezTo>
                    <a:pt x="463" y="384"/>
                    <a:pt x="384" y="350"/>
                    <a:pt x="305" y="316"/>
                  </a:cubicBezTo>
                  <a:cubicBezTo>
                    <a:pt x="226" y="282"/>
                    <a:pt x="192" y="215"/>
                    <a:pt x="136" y="181"/>
                  </a:cubicBezTo>
                  <a:cubicBezTo>
                    <a:pt x="91" y="158"/>
                    <a:pt x="102" y="45"/>
                    <a:pt x="79" y="34"/>
                  </a:cubicBezTo>
                  <a:lnTo>
                    <a:pt x="34" y="0"/>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05" name="Google Shape;905;p2"/>
            <p:cNvSpPr/>
            <p:nvPr/>
          </p:nvSpPr>
          <p:spPr>
            <a:xfrm>
              <a:off x="2837425" y="2912050"/>
              <a:ext cx="56175" cy="16675"/>
            </a:xfrm>
            <a:custGeom>
              <a:avLst/>
              <a:gdLst/>
              <a:ahLst/>
              <a:cxnLst/>
              <a:rect l="l" t="t" r="r" b="b"/>
              <a:pathLst>
                <a:path w="2247" h="667" extrusionOk="0">
                  <a:moveTo>
                    <a:pt x="1" y="1"/>
                  </a:moveTo>
                  <a:cubicBezTo>
                    <a:pt x="9" y="10"/>
                    <a:pt x="20" y="17"/>
                    <a:pt x="31" y="23"/>
                  </a:cubicBezTo>
                  <a:lnTo>
                    <a:pt x="31" y="23"/>
                  </a:lnTo>
                  <a:lnTo>
                    <a:pt x="1" y="1"/>
                  </a:lnTo>
                  <a:close/>
                  <a:moveTo>
                    <a:pt x="31" y="23"/>
                  </a:moveTo>
                  <a:lnTo>
                    <a:pt x="80" y="57"/>
                  </a:lnTo>
                  <a:cubicBezTo>
                    <a:pt x="114" y="80"/>
                    <a:pt x="136" y="114"/>
                    <a:pt x="170" y="136"/>
                  </a:cubicBezTo>
                  <a:cubicBezTo>
                    <a:pt x="204" y="170"/>
                    <a:pt x="249" y="204"/>
                    <a:pt x="294" y="238"/>
                  </a:cubicBezTo>
                  <a:cubicBezTo>
                    <a:pt x="407" y="294"/>
                    <a:pt x="531" y="340"/>
                    <a:pt x="655" y="373"/>
                  </a:cubicBezTo>
                  <a:cubicBezTo>
                    <a:pt x="723" y="396"/>
                    <a:pt x="791" y="419"/>
                    <a:pt x="858" y="430"/>
                  </a:cubicBezTo>
                  <a:lnTo>
                    <a:pt x="1084" y="486"/>
                  </a:lnTo>
                  <a:cubicBezTo>
                    <a:pt x="1231" y="509"/>
                    <a:pt x="1366" y="531"/>
                    <a:pt x="1513" y="554"/>
                  </a:cubicBezTo>
                  <a:lnTo>
                    <a:pt x="1885" y="610"/>
                  </a:lnTo>
                  <a:cubicBezTo>
                    <a:pt x="1987" y="622"/>
                    <a:pt x="2088" y="655"/>
                    <a:pt x="2145" y="655"/>
                  </a:cubicBezTo>
                  <a:lnTo>
                    <a:pt x="2246" y="667"/>
                  </a:lnTo>
                  <a:lnTo>
                    <a:pt x="2156" y="622"/>
                  </a:lnTo>
                  <a:cubicBezTo>
                    <a:pt x="2077" y="588"/>
                    <a:pt x="1987" y="554"/>
                    <a:pt x="1908" y="520"/>
                  </a:cubicBezTo>
                  <a:cubicBezTo>
                    <a:pt x="1795" y="486"/>
                    <a:pt x="1671" y="441"/>
                    <a:pt x="1535" y="407"/>
                  </a:cubicBezTo>
                  <a:cubicBezTo>
                    <a:pt x="1400" y="385"/>
                    <a:pt x="1253" y="351"/>
                    <a:pt x="1118" y="328"/>
                  </a:cubicBezTo>
                  <a:cubicBezTo>
                    <a:pt x="971" y="294"/>
                    <a:pt x="824" y="272"/>
                    <a:pt x="689" y="238"/>
                  </a:cubicBezTo>
                  <a:cubicBezTo>
                    <a:pt x="621" y="227"/>
                    <a:pt x="565" y="204"/>
                    <a:pt x="497" y="193"/>
                  </a:cubicBezTo>
                  <a:lnTo>
                    <a:pt x="328" y="136"/>
                  </a:lnTo>
                  <a:cubicBezTo>
                    <a:pt x="283" y="125"/>
                    <a:pt x="238" y="114"/>
                    <a:pt x="193" y="91"/>
                  </a:cubicBezTo>
                  <a:cubicBezTo>
                    <a:pt x="159" y="80"/>
                    <a:pt x="114" y="57"/>
                    <a:pt x="91" y="46"/>
                  </a:cubicBezTo>
                  <a:cubicBezTo>
                    <a:pt x="70" y="39"/>
                    <a:pt x="49" y="32"/>
                    <a:pt x="31" y="23"/>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06" name="Google Shape;906;p2"/>
            <p:cNvSpPr/>
            <p:nvPr/>
          </p:nvSpPr>
          <p:spPr>
            <a:xfrm>
              <a:off x="2839125" y="2901625"/>
              <a:ext cx="53050" cy="24850"/>
            </a:xfrm>
            <a:custGeom>
              <a:avLst/>
              <a:gdLst/>
              <a:ahLst/>
              <a:cxnLst/>
              <a:rect l="l" t="t" r="r" b="b"/>
              <a:pathLst>
                <a:path w="2122" h="994" extrusionOk="0">
                  <a:moveTo>
                    <a:pt x="0" y="0"/>
                  </a:moveTo>
                  <a:cubicBezTo>
                    <a:pt x="0" y="1"/>
                    <a:pt x="113" y="91"/>
                    <a:pt x="294" y="226"/>
                  </a:cubicBezTo>
                  <a:cubicBezTo>
                    <a:pt x="519" y="373"/>
                    <a:pt x="756" y="508"/>
                    <a:pt x="993" y="621"/>
                  </a:cubicBezTo>
                  <a:cubicBezTo>
                    <a:pt x="1140" y="678"/>
                    <a:pt x="1276" y="734"/>
                    <a:pt x="1400" y="779"/>
                  </a:cubicBezTo>
                  <a:cubicBezTo>
                    <a:pt x="1524" y="836"/>
                    <a:pt x="1637" y="869"/>
                    <a:pt x="1761" y="903"/>
                  </a:cubicBezTo>
                  <a:cubicBezTo>
                    <a:pt x="1975" y="960"/>
                    <a:pt x="2122" y="993"/>
                    <a:pt x="2122" y="993"/>
                  </a:cubicBezTo>
                  <a:cubicBezTo>
                    <a:pt x="2122" y="993"/>
                    <a:pt x="1986" y="914"/>
                    <a:pt x="1795" y="824"/>
                  </a:cubicBezTo>
                  <a:cubicBezTo>
                    <a:pt x="1749" y="790"/>
                    <a:pt x="1693" y="768"/>
                    <a:pt x="1637" y="745"/>
                  </a:cubicBezTo>
                  <a:cubicBezTo>
                    <a:pt x="1580" y="723"/>
                    <a:pt x="1524" y="689"/>
                    <a:pt x="1456" y="655"/>
                  </a:cubicBezTo>
                  <a:cubicBezTo>
                    <a:pt x="1332" y="599"/>
                    <a:pt x="1208" y="542"/>
                    <a:pt x="1072" y="474"/>
                  </a:cubicBezTo>
                  <a:cubicBezTo>
                    <a:pt x="937" y="407"/>
                    <a:pt x="813" y="350"/>
                    <a:pt x="677" y="294"/>
                  </a:cubicBezTo>
                  <a:cubicBezTo>
                    <a:pt x="553" y="237"/>
                    <a:pt x="440" y="181"/>
                    <a:pt x="339" y="147"/>
                  </a:cubicBezTo>
                  <a:cubicBezTo>
                    <a:pt x="136" y="46"/>
                    <a:pt x="0" y="0"/>
                    <a:pt x="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07" name="Google Shape;907;p2"/>
            <p:cNvSpPr/>
            <p:nvPr/>
          </p:nvSpPr>
          <p:spPr>
            <a:xfrm>
              <a:off x="2860575" y="2759725"/>
              <a:ext cx="107500" cy="173250"/>
            </a:xfrm>
            <a:custGeom>
              <a:avLst/>
              <a:gdLst/>
              <a:ahLst/>
              <a:cxnLst/>
              <a:rect l="l" t="t" r="r" b="b"/>
              <a:pathLst>
                <a:path w="4300" h="6930" extrusionOk="0">
                  <a:moveTo>
                    <a:pt x="2370" y="1"/>
                  </a:moveTo>
                  <a:cubicBezTo>
                    <a:pt x="1241" y="395"/>
                    <a:pt x="248" y="994"/>
                    <a:pt x="90" y="2382"/>
                  </a:cubicBezTo>
                  <a:cubicBezTo>
                    <a:pt x="0" y="3307"/>
                    <a:pt x="0" y="3792"/>
                    <a:pt x="339" y="4627"/>
                  </a:cubicBezTo>
                  <a:cubicBezTo>
                    <a:pt x="542" y="5124"/>
                    <a:pt x="982" y="6297"/>
                    <a:pt x="1523" y="6816"/>
                  </a:cubicBezTo>
                  <a:cubicBezTo>
                    <a:pt x="1602" y="6850"/>
                    <a:pt x="1681" y="6895"/>
                    <a:pt x="1760" y="6929"/>
                  </a:cubicBezTo>
                  <a:cubicBezTo>
                    <a:pt x="2009" y="5925"/>
                    <a:pt x="2212" y="5722"/>
                    <a:pt x="2765" y="4920"/>
                  </a:cubicBezTo>
                  <a:cubicBezTo>
                    <a:pt x="2945" y="4661"/>
                    <a:pt x="3487" y="4232"/>
                    <a:pt x="3645" y="3973"/>
                  </a:cubicBezTo>
                  <a:cubicBezTo>
                    <a:pt x="3814" y="3736"/>
                    <a:pt x="3848" y="3544"/>
                    <a:pt x="3949" y="3262"/>
                  </a:cubicBezTo>
                  <a:cubicBezTo>
                    <a:pt x="4299" y="2280"/>
                    <a:pt x="3600" y="1095"/>
                    <a:pt x="2923" y="441"/>
                  </a:cubicBezTo>
                  <a:cubicBezTo>
                    <a:pt x="2765" y="271"/>
                    <a:pt x="2573" y="125"/>
                    <a:pt x="2370"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08" name="Google Shape;908;p2"/>
            <p:cNvSpPr/>
            <p:nvPr/>
          </p:nvSpPr>
          <p:spPr>
            <a:xfrm>
              <a:off x="2910500" y="2941125"/>
              <a:ext cx="2275" cy="3125"/>
            </a:xfrm>
            <a:custGeom>
              <a:avLst/>
              <a:gdLst/>
              <a:ahLst/>
              <a:cxnLst/>
              <a:rect l="l" t="t" r="r" b="b"/>
              <a:pathLst>
                <a:path w="91" h="125" extrusionOk="0">
                  <a:moveTo>
                    <a:pt x="0" y="0"/>
                  </a:moveTo>
                  <a:lnTo>
                    <a:pt x="0" y="0"/>
                  </a:lnTo>
                  <a:cubicBezTo>
                    <a:pt x="12" y="34"/>
                    <a:pt x="23" y="79"/>
                    <a:pt x="45" y="124"/>
                  </a:cubicBezTo>
                  <a:lnTo>
                    <a:pt x="91" y="23"/>
                  </a:lnTo>
                  <a:cubicBezTo>
                    <a:pt x="57" y="12"/>
                    <a:pt x="23" y="12"/>
                    <a:pt x="0"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09" name="Google Shape;909;p2"/>
            <p:cNvSpPr/>
            <p:nvPr/>
          </p:nvSpPr>
          <p:spPr>
            <a:xfrm>
              <a:off x="2863675" y="2822325"/>
              <a:ext cx="78150" cy="110650"/>
            </a:xfrm>
            <a:custGeom>
              <a:avLst/>
              <a:gdLst/>
              <a:ahLst/>
              <a:cxnLst/>
              <a:rect l="l" t="t" r="r" b="b"/>
              <a:pathLst>
                <a:path w="3126" h="4426" extrusionOk="0">
                  <a:moveTo>
                    <a:pt x="1170" y="1"/>
                  </a:moveTo>
                  <a:cubicBezTo>
                    <a:pt x="905" y="1"/>
                    <a:pt x="934" y="335"/>
                    <a:pt x="846" y="532"/>
                  </a:cubicBezTo>
                  <a:cubicBezTo>
                    <a:pt x="739" y="371"/>
                    <a:pt x="625" y="273"/>
                    <a:pt x="514" y="273"/>
                  </a:cubicBezTo>
                  <a:cubicBezTo>
                    <a:pt x="414" y="273"/>
                    <a:pt x="316" y="351"/>
                    <a:pt x="226" y="532"/>
                  </a:cubicBezTo>
                  <a:cubicBezTo>
                    <a:pt x="90" y="825"/>
                    <a:pt x="11" y="1141"/>
                    <a:pt x="0" y="1457"/>
                  </a:cubicBezTo>
                  <a:cubicBezTo>
                    <a:pt x="57" y="1694"/>
                    <a:pt x="124" y="1909"/>
                    <a:pt x="215" y="2134"/>
                  </a:cubicBezTo>
                  <a:cubicBezTo>
                    <a:pt x="418" y="2620"/>
                    <a:pt x="858" y="3793"/>
                    <a:pt x="1399" y="4312"/>
                  </a:cubicBezTo>
                  <a:cubicBezTo>
                    <a:pt x="1478" y="4346"/>
                    <a:pt x="1557" y="4391"/>
                    <a:pt x="1636" y="4425"/>
                  </a:cubicBezTo>
                  <a:cubicBezTo>
                    <a:pt x="1885" y="3421"/>
                    <a:pt x="2088" y="3218"/>
                    <a:pt x="2641" y="2416"/>
                  </a:cubicBezTo>
                  <a:cubicBezTo>
                    <a:pt x="2753" y="2281"/>
                    <a:pt x="2878" y="2146"/>
                    <a:pt x="3013" y="2021"/>
                  </a:cubicBezTo>
                  <a:cubicBezTo>
                    <a:pt x="3092" y="1864"/>
                    <a:pt x="3126" y="1683"/>
                    <a:pt x="3092" y="1514"/>
                  </a:cubicBezTo>
                  <a:cubicBezTo>
                    <a:pt x="3043" y="1371"/>
                    <a:pt x="2963" y="1325"/>
                    <a:pt x="2869" y="1325"/>
                  </a:cubicBezTo>
                  <a:cubicBezTo>
                    <a:pt x="2747" y="1325"/>
                    <a:pt x="2600" y="1401"/>
                    <a:pt x="2460" y="1446"/>
                  </a:cubicBezTo>
                  <a:cubicBezTo>
                    <a:pt x="2494" y="1164"/>
                    <a:pt x="2765" y="588"/>
                    <a:pt x="2505" y="340"/>
                  </a:cubicBezTo>
                  <a:cubicBezTo>
                    <a:pt x="2452" y="296"/>
                    <a:pt x="2395" y="278"/>
                    <a:pt x="2337" y="278"/>
                  </a:cubicBezTo>
                  <a:cubicBezTo>
                    <a:pt x="2113" y="278"/>
                    <a:pt x="1870" y="549"/>
                    <a:pt x="1727" y="656"/>
                  </a:cubicBezTo>
                  <a:cubicBezTo>
                    <a:pt x="1602" y="521"/>
                    <a:pt x="1433" y="35"/>
                    <a:pt x="1196" y="2"/>
                  </a:cubicBezTo>
                  <a:cubicBezTo>
                    <a:pt x="1187" y="1"/>
                    <a:pt x="1178" y="1"/>
                    <a:pt x="1170"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10" name="Google Shape;910;p2"/>
            <p:cNvSpPr/>
            <p:nvPr/>
          </p:nvSpPr>
          <p:spPr>
            <a:xfrm>
              <a:off x="2829825" y="2751925"/>
              <a:ext cx="90275" cy="178225"/>
            </a:xfrm>
            <a:custGeom>
              <a:avLst/>
              <a:gdLst/>
              <a:ahLst/>
              <a:cxnLst/>
              <a:rect l="l" t="t" r="r" b="b"/>
              <a:pathLst>
                <a:path w="3611" h="7129" extrusionOk="0">
                  <a:moveTo>
                    <a:pt x="2600" y="0"/>
                  </a:moveTo>
                  <a:cubicBezTo>
                    <a:pt x="1913" y="0"/>
                    <a:pt x="1269" y="442"/>
                    <a:pt x="790" y="1294"/>
                  </a:cubicBezTo>
                  <a:cubicBezTo>
                    <a:pt x="0" y="2682"/>
                    <a:pt x="214" y="3765"/>
                    <a:pt x="1095" y="5289"/>
                  </a:cubicBezTo>
                  <a:cubicBezTo>
                    <a:pt x="1174" y="5424"/>
                    <a:pt x="1738" y="6553"/>
                    <a:pt x="2753" y="7128"/>
                  </a:cubicBezTo>
                  <a:cubicBezTo>
                    <a:pt x="2212" y="6609"/>
                    <a:pt x="1772" y="5436"/>
                    <a:pt x="1569" y="4939"/>
                  </a:cubicBezTo>
                  <a:cubicBezTo>
                    <a:pt x="1230" y="4104"/>
                    <a:pt x="1230" y="3619"/>
                    <a:pt x="1320" y="2705"/>
                  </a:cubicBezTo>
                  <a:cubicBezTo>
                    <a:pt x="1478" y="1306"/>
                    <a:pt x="2471" y="707"/>
                    <a:pt x="3611" y="313"/>
                  </a:cubicBezTo>
                  <a:cubicBezTo>
                    <a:pt x="3273" y="103"/>
                    <a:pt x="2931" y="0"/>
                    <a:pt x="2600"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11" name="Google Shape;911;p2"/>
            <p:cNvSpPr/>
            <p:nvPr/>
          </p:nvSpPr>
          <p:spPr>
            <a:xfrm>
              <a:off x="2882575" y="2836750"/>
              <a:ext cx="16375" cy="83800"/>
            </a:xfrm>
            <a:custGeom>
              <a:avLst/>
              <a:gdLst/>
              <a:ahLst/>
              <a:cxnLst/>
              <a:rect l="l" t="t" r="r" b="b"/>
              <a:pathLst>
                <a:path w="655" h="3352" extrusionOk="0">
                  <a:moveTo>
                    <a:pt x="158" y="0"/>
                  </a:moveTo>
                  <a:cubicBezTo>
                    <a:pt x="158" y="0"/>
                    <a:pt x="147" y="45"/>
                    <a:pt x="124" y="136"/>
                  </a:cubicBezTo>
                  <a:cubicBezTo>
                    <a:pt x="113" y="192"/>
                    <a:pt x="102" y="237"/>
                    <a:pt x="79" y="305"/>
                  </a:cubicBezTo>
                  <a:cubicBezTo>
                    <a:pt x="57" y="372"/>
                    <a:pt x="45" y="451"/>
                    <a:pt x="34" y="519"/>
                  </a:cubicBezTo>
                  <a:cubicBezTo>
                    <a:pt x="23" y="609"/>
                    <a:pt x="23" y="700"/>
                    <a:pt x="11" y="790"/>
                  </a:cubicBezTo>
                  <a:cubicBezTo>
                    <a:pt x="0" y="880"/>
                    <a:pt x="0" y="982"/>
                    <a:pt x="11" y="1083"/>
                  </a:cubicBezTo>
                  <a:cubicBezTo>
                    <a:pt x="0" y="1185"/>
                    <a:pt x="11" y="1298"/>
                    <a:pt x="23" y="1399"/>
                  </a:cubicBezTo>
                  <a:cubicBezTo>
                    <a:pt x="34" y="1512"/>
                    <a:pt x="34" y="1614"/>
                    <a:pt x="57" y="1727"/>
                  </a:cubicBezTo>
                  <a:cubicBezTo>
                    <a:pt x="79" y="1828"/>
                    <a:pt x="102" y="1941"/>
                    <a:pt x="124" y="2043"/>
                  </a:cubicBezTo>
                  <a:cubicBezTo>
                    <a:pt x="136" y="2155"/>
                    <a:pt x="169" y="2246"/>
                    <a:pt x="203" y="2347"/>
                  </a:cubicBezTo>
                  <a:cubicBezTo>
                    <a:pt x="237" y="2449"/>
                    <a:pt x="260" y="2539"/>
                    <a:pt x="294" y="2629"/>
                  </a:cubicBezTo>
                  <a:cubicBezTo>
                    <a:pt x="327" y="2720"/>
                    <a:pt x="373" y="2799"/>
                    <a:pt x="395" y="2878"/>
                  </a:cubicBezTo>
                  <a:cubicBezTo>
                    <a:pt x="429" y="2945"/>
                    <a:pt x="463" y="3013"/>
                    <a:pt x="497" y="3069"/>
                  </a:cubicBezTo>
                  <a:lnTo>
                    <a:pt x="576" y="3227"/>
                  </a:lnTo>
                  <a:cubicBezTo>
                    <a:pt x="621" y="3306"/>
                    <a:pt x="655" y="3352"/>
                    <a:pt x="655" y="3352"/>
                  </a:cubicBezTo>
                  <a:cubicBezTo>
                    <a:pt x="655" y="3352"/>
                    <a:pt x="632" y="3306"/>
                    <a:pt x="598" y="3216"/>
                  </a:cubicBezTo>
                  <a:cubicBezTo>
                    <a:pt x="576" y="3126"/>
                    <a:pt x="519" y="3002"/>
                    <a:pt x="485" y="2844"/>
                  </a:cubicBezTo>
                  <a:cubicBezTo>
                    <a:pt x="463" y="2765"/>
                    <a:pt x="429" y="2686"/>
                    <a:pt x="406" y="2595"/>
                  </a:cubicBezTo>
                  <a:cubicBezTo>
                    <a:pt x="384" y="2505"/>
                    <a:pt x="361" y="2404"/>
                    <a:pt x="339" y="2313"/>
                  </a:cubicBezTo>
                  <a:cubicBezTo>
                    <a:pt x="316" y="2212"/>
                    <a:pt x="294" y="2110"/>
                    <a:pt x="271" y="2009"/>
                  </a:cubicBezTo>
                  <a:cubicBezTo>
                    <a:pt x="248" y="1907"/>
                    <a:pt x="226" y="1806"/>
                    <a:pt x="215" y="1704"/>
                  </a:cubicBezTo>
                  <a:cubicBezTo>
                    <a:pt x="203" y="1591"/>
                    <a:pt x="181" y="1490"/>
                    <a:pt x="169" y="1388"/>
                  </a:cubicBezTo>
                  <a:cubicBezTo>
                    <a:pt x="158" y="1287"/>
                    <a:pt x="147" y="1185"/>
                    <a:pt x="147" y="1083"/>
                  </a:cubicBezTo>
                  <a:cubicBezTo>
                    <a:pt x="147" y="982"/>
                    <a:pt x="136" y="892"/>
                    <a:pt x="136" y="801"/>
                  </a:cubicBezTo>
                  <a:lnTo>
                    <a:pt x="136" y="542"/>
                  </a:lnTo>
                  <a:cubicBezTo>
                    <a:pt x="124" y="372"/>
                    <a:pt x="147" y="248"/>
                    <a:pt x="158" y="147"/>
                  </a:cubicBezTo>
                  <a:cubicBezTo>
                    <a:pt x="158" y="57"/>
                    <a:pt x="158" y="0"/>
                    <a:pt x="158"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12" name="Google Shape;912;p2"/>
            <p:cNvSpPr/>
            <p:nvPr/>
          </p:nvSpPr>
          <p:spPr>
            <a:xfrm>
              <a:off x="2895250" y="2820650"/>
              <a:ext cx="16975" cy="109200"/>
            </a:xfrm>
            <a:custGeom>
              <a:avLst/>
              <a:gdLst/>
              <a:ahLst/>
              <a:cxnLst/>
              <a:rect l="l" t="t" r="r" b="b"/>
              <a:pathLst>
                <a:path w="679" h="4368" extrusionOk="0">
                  <a:moveTo>
                    <a:pt x="678" y="1"/>
                  </a:moveTo>
                  <a:cubicBezTo>
                    <a:pt x="678" y="1"/>
                    <a:pt x="633" y="57"/>
                    <a:pt x="565" y="159"/>
                  </a:cubicBezTo>
                  <a:cubicBezTo>
                    <a:pt x="520" y="227"/>
                    <a:pt x="486" y="294"/>
                    <a:pt x="464" y="362"/>
                  </a:cubicBezTo>
                  <a:cubicBezTo>
                    <a:pt x="407" y="441"/>
                    <a:pt x="373" y="531"/>
                    <a:pt x="339" y="622"/>
                  </a:cubicBezTo>
                  <a:cubicBezTo>
                    <a:pt x="294" y="712"/>
                    <a:pt x="260" y="825"/>
                    <a:pt x="227" y="938"/>
                  </a:cubicBezTo>
                  <a:cubicBezTo>
                    <a:pt x="193" y="1062"/>
                    <a:pt x="159" y="1186"/>
                    <a:pt x="125" y="1310"/>
                  </a:cubicBezTo>
                  <a:cubicBezTo>
                    <a:pt x="103" y="1445"/>
                    <a:pt x="80" y="1581"/>
                    <a:pt x="57" y="1716"/>
                  </a:cubicBezTo>
                  <a:cubicBezTo>
                    <a:pt x="35" y="1852"/>
                    <a:pt x="24" y="1998"/>
                    <a:pt x="12" y="2134"/>
                  </a:cubicBezTo>
                  <a:cubicBezTo>
                    <a:pt x="12" y="2280"/>
                    <a:pt x="1" y="2416"/>
                    <a:pt x="1" y="2562"/>
                  </a:cubicBezTo>
                  <a:cubicBezTo>
                    <a:pt x="1" y="2698"/>
                    <a:pt x="12" y="2833"/>
                    <a:pt x="12" y="2969"/>
                  </a:cubicBezTo>
                  <a:cubicBezTo>
                    <a:pt x="12" y="3104"/>
                    <a:pt x="24" y="3228"/>
                    <a:pt x="46" y="3341"/>
                  </a:cubicBezTo>
                  <a:cubicBezTo>
                    <a:pt x="57" y="3465"/>
                    <a:pt x="80" y="3578"/>
                    <a:pt x="91" y="3680"/>
                  </a:cubicBezTo>
                  <a:cubicBezTo>
                    <a:pt x="103" y="3781"/>
                    <a:pt x="125" y="3871"/>
                    <a:pt x="148" y="3962"/>
                  </a:cubicBezTo>
                  <a:cubicBezTo>
                    <a:pt x="170" y="4052"/>
                    <a:pt x="182" y="4120"/>
                    <a:pt x="204" y="4187"/>
                  </a:cubicBezTo>
                  <a:cubicBezTo>
                    <a:pt x="238" y="4300"/>
                    <a:pt x="260" y="4368"/>
                    <a:pt x="260" y="4368"/>
                  </a:cubicBezTo>
                  <a:cubicBezTo>
                    <a:pt x="260" y="4368"/>
                    <a:pt x="260" y="4289"/>
                    <a:pt x="238" y="4165"/>
                  </a:cubicBezTo>
                  <a:cubicBezTo>
                    <a:pt x="215" y="4041"/>
                    <a:pt x="204" y="3871"/>
                    <a:pt x="193" y="3657"/>
                  </a:cubicBezTo>
                  <a:cubicBezTo>
                    <a:pt x="170" y="3454"/>
                    <a:pt x="159" y="3217"/>
                    <a:pt x="159" y="2957"/>
                  </a:cubicBezTo>
                  <a:cubicBezTo>
                    <a:pt x="159" y="2822"/>
                    <a:pt x="159" y="2687"/>
                    <a:pt x="159" y="2551"/>
                  </a:cubicBezTo>
                  <a:cubicBezTo>
                    <a:pt x="159" y="2427"/>
                    <a:pt x="170" y="2280"/>
                    <a:pt x="182" y="2145"/>
                  </a:cubicBezTo>
                  <a:cubicBezTo>
                    <a:pt x="193" y="2010"/>
                    <a:pt x="204" y="1863"/>
                    <a:pt x="215" y="1739"/>
                  </a:cubicBezTo>
                  <a:cubicBezTo>
                    <a:pt x="238" y="1603"/>
                    <a:pt x="249" y="1468"/>
                    <a:pt x="272" y="1344"/>
                  </a:cubicBezTo>
                  <a:cubicBezTo>
                    <a:pt x="294" y="1208"/>
                    <a:pt x="306" y="1084"/>
                    <a:pt x="339" y="971"/>
                  </a:cubicBezTo>
                  <a:cubicBezTo>
                    <a:pt x="373" y="859"/>
                    <a:pt x="396" y="746"/>
                    <a:pt x="430" y="655"/>
                  </a:cubicBezTo>
                  <a:cubicBezTo>
                    <a:pt x="452" y="554"/>
                    <a:pt x="486" y="464"/>
                    <a:pt x="520" y="385"/>
                  </a:cubicBezTo>
                  <a:cubicBezTo>
                    <a:pt x="543" y="306"/>
                    <a:pt x="565" y="238"/>
                    <a:pt x="599" y="181"/>
                  </a:cubicBezTo>
                  <a:cubicBezTo>
                    <a:pt x="644" y="69"/>
                    <a:pt x="678" y="1"/>
                    <a:pt x="678"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13" name="Google Shape;913;p2"/>
            <p:cNvSpPr/>
            <p:nvPr/>
          </p:nvSpPr>
          <p:spPr>
            <a:xfrm>
              <a:off x="2901475" y="2852825"/>
              <a:ext cx="14400" cy="76750"/>
            </a:xfrm>
            <a:custGeom>
              <a:avLst/>
              <a:gdLst/>
              <a:ahLst/>
              <a:cxnLst/>
              <a:rect l="l" t="t" r="r" b="b"/>
              <a:pathLst>
                <a:path w="576" h="3070" extrusionOk="0">
                  <a:moveTo>
                    <a:pt x="576" y="0"/>
                  </a:moveTo>
                  <a:cubicBezTo>
                    <a:pt x="576" y="0"/>
                    <a:pt x="553" y="34"/>
                    <a:pt x="508" y="113"/>
                  </a:cubicBezTo>
                  <a:cubicBezTo>
                    <a:pt x="485" y="158"/>
                    <a:pt x="463" y="203"/>
                    <a:pt x="429" y="260"/>
                  </a:cubicBezTo>
                  <a:cubicBezTo>
                    <a:pt x="395" y="316"/>
                    <a:pt x="373" y="373"/>
                    <a:pt x="350" y="440"/>
                  </a:cubicBezTo>
                  <a:cubicBezTo>
                    <a:pt x="316" y="508"/>
                    <a:pt x="282" y="587"/>
                    <a:pt x="260" y="666"/>
                  </a:cubicBezTo>
                  <a:cubicBezTo>
                    <a:pt x="237" y="745"/>
                    <a:pt x="215" y="835"/>
                    <a:pt x="192" y="926"/>
                  </a:cubicBezTo>
                  <a:cubicBezTo>
                    <a:pt x="169" y="1016"/>
                    <a:pt x="147" y="1117"/>
                    <a:pt x="124" y="1208"/>
                  </a:cubicBezTo>
                  <a:cubicBezTo>
                    <a:pt x="113" y="1309"/>
                    <a:pt x="90" y="1400"/>
                    <a:pt x="79" y="1501"/>
                  </a:cubicBezTo>
                  <a:cubicBezTo>
                    <a:pt x="68" y="1591"/>
                    <a:pt x="57" y="1704"/>
                    <a:pt x="34" y="1794"/>
                  </a:cubicBezTo>
                  <a:cubicBezTo>
                    <a:pt x="23" y="1885"/>
                    <a:pt x="11" y="1986"/>
                    <a:pt x="11" y="2077"/>
                  </a:cubicBezTo>
                  <a:cubicBezTo>
                    <a:pt x="0" y="2257"/>
                    <a:pt x="0" y="2426"/>
                    <a:pt x="0" y="2584"/>
                  </a:cubicBezTo>
                  <a:cubicBezTo>
                    <a:pt x="0" y="2731"/>
                    <a:pt x="23" y="2855"/>
                    <a:pt x="34" y="2934"/>
                  </a:cubicBezTo>
                  <a:cubicBezTo>
                    <a:pt x="34" y="2979"/>
                    <a:pt x="34" y="3024"/>
                    <a:pt x="45" y="3070"/>
                  </a:cubicBezTo>
                  <a:cubicBezTo>
                    <a:pt x="45" y="3070"/>
                    <a:pt x="57" y="3024"/>
                    <a:pt x="57" y="2923"/>
                  </a:cubicBezTo>
                  <a:cubicBezTo>
                    <a:pt x="68" y="2889"/>
                    <a:pt x="68" y="2833"/>
                    <a:pt x="79" y="2776"/>
                  </a:cubicBezTo>
                  <a:cubicBezTo>
                    <a:pt x="79" y="2709"/>
                    <a:pt x="90" y="2641"/>
                    <a:pt x="102" y="2573"/>
                  </a:cubicBezTo>
                  <a:cubicBezTo>
                    <a:pt x="113" y="2494"/>
                    <a:pt x="113" y="2426"/>
                    <a:pt x="124" y="2336"/>
                  </a:cubicBezTo>
                  <a:cubicBezTo>
                    <a:pt x="136" y="2257"/>
                    <a:pt x="147" y="2167"/>
                    <a:pt x="158" y="2077"/>
                  </a:cubicBezTo>
                  <a:cubicBezTo>
                    <a:pt x="181" y="1896"/>
                    <a:pt x="215" y="1704"/>
                    <a:pt x="237" y="1512"/>
                  </a:cubicBezTo>
                  <a:cubicBezTo>
                    <a:pt x="248" y="1422"/>
                    <a:pt x="271" y="1332"/>
                    <a:pt x="282" y="1230"/>
                  </a:cubicBezTo>
                  <a:cubicBezTo>
                    <a:pt x="294" y="1129"/>
                    <a:pt x="316" y="1038"/>
                    <a:pt x="339" y="948"/>
                  </a:cubicBezTo>
                  <a:cubicBezTo>
                    <a:pt x="350" y="858"/>
                    <a:pt x="361" y="779"/>
                    <a:pt x="384" y="689"/>
                  </a:cubicBezTo>
                  <a:cubicBezTo>
                    <a:pt x="406" y="610"/>
                    <a:pt x="418" y="531"/>
                    <a:pt x="440" y="463"/>
                  </a:cubicBezTo>
                  <a:cubicBezTo>
                    <a:pt x="452" y="395"/>
                    <a:pt x="474" y="316"/>
                    <a:pt x="485" y="271"/>
                  </a:cubicBezTo>
                  <a:cubicBezTo>
                    <a:pt x="508" y="215"/>
                    <a:pt x="519" y="170"/>
                    <a:pt x="542" y="124"/>
                  </a:cubicBezTo>
                  <a:cubicBezTo>
                    <a:pt x="564" y="45"/>
                    <a:pt x="576" y="0"/>
                    <a:pt x="576"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14" name="Google Shape;914;p2"/>
            <p:cNvSpPr/>
            <p:nvPr/>
          </p:nvSpPr>
          <p:spPr>
            <a:xfrm>
              <a:off x="2902600" y="2870025"/>
              <a:ext cx="20625" cy="59550"/>
            </a:xfrm>
            <a:custGeom>
              <a:avLst/>
              <a:gdLst/>
              <a:ahLst/>
              <a:cxnLst/>
              <a:rect l="l" t="t" r="r" b="b"/>
              <a:pathLst>
                <a:path w="825" h="2382" extrusionOk="0">
                  <a:moveTo>
                    <a:pt x="824" y="1"/>
                  </a:moveTo>
                  <a:lnTo>
                    <a:pt x="756" y="91"/>
                  </a:lnTo>
                  <a:cubicBezTo>
                    <a:pt x="711" y="170"/>
                    <a:pt x="666" y="260"/>
                    <a:pt x="621" y="339"/>
                  </a:cubicBezTo>
                  <a:cubicBezTo>
                    <a:pt x="565" y="441"/>
                    <a:pt x="497" y="576"/>
                    <a:pt x="440" y="712"/>
                  </a:cubicBezTo>
                  <a:cubicBezTo>
                    <a:pt x="373" y="847"/>
                    <a:pt x="316" y="994"/>
                    <a:pt x="260" y="1140"/>
                  </a:cubicBezTo>
                  <a:cubicBezTo>
                    <a:pt x="215" y="1298"/>
                    <a:pt x="158" y="1445"/>
                    <a:pt x="124" y="1592"/>
                  </a:cubicBezTo>
                  <a:cubicBezTo>
                    <a:pt x="102" y="1659"/>
                    <a:pt x="91" y="1727"/>
                    <a:pt x="68" y="1795"/>
                  </a:cubicBezTo>
                  <a:cubicBezTo>
                    <a:pt x="45" y="1863"/>
                    <a:pt x="45" y="1930"/>
                    <a:pt x="34" y="1998"/>
                  </a:cubicBezTo>
                  <a:cubicBezTo>
                    <a:pt x="12" y="2088"/>
                    <a:pt x="0" y="2178"/>
                    <a:pt x="0" y="2280"/>
                  </a:cubicBezTo>
                  <a:lnTo>
                    <a:pt x="0" y="2382"/>
                  </a:lnTo>
                  <a:cubicBezTo>
                    <a:pt x="0" y="2382"/>
                    <a:pt x="12" y="2348"/>
                    <a:pt x="23" y="2291"/>
                  </a:cubicBezTo>
                  <a:cubicBezTo>
                    <a:pt x="34" y="2246"/>
                    <a:pt x="34" y="2212"/>
                    <a:pt x="57" y="2167"/>
                  </a:cubicBezTo>
                  <a:cubicBezTo>
                    <a:pt x="68" y="2122"/>
                    <a:pt x="91" y="2066"/>
                    <a:pt x="113" y="2009"/>
                  </a:cubicBezTo>
                  <a:cubicBezTo>
                    <a:pt x="158" y="1896"/>
                    <a:pt x="203" y="1772"/>
                    <a:pt x="249" y="1637"/>
                  </a:cubicBezTo>
                  <a:cubicBezTo>
                    <a:pt x="305" y="1490"/>
                    <a:pt x="361" y="1355"/>
                    <a:pt x="418" y="1197"/>
                  </a:cubicBezTo>
                  <a:cubicBezTo>
                    <a:pt x="463" y="1050"/>
                    <a:pt x="519" y="903"/>
                    <a:pt x="565" y="768"/>
                  </a:cubicBezTo>
                  <a:cubicBezTo>
                    <a:pt x="610" y="621"/>
                    <a:pt x="655" y="486"/>
                    <a:pt x="700" y="373"/>
                  </a:cubicBezTo>
                  <a:cubicBezTo>
                    <a:pt x="734" y="271"/>
                    <a:pt x="768" y="170"/>
                    <a:pt x="790" y="102"/>
                  </a:cubicBezTo>
                  <a:cubicBezTo>
                    <a:pt x="802" y="68"/>
                    <a:pt x="813" y="35"/>
                    <a:pt x="824"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15" name="Google Shape;915;p2"/>
            <p:cNvSpPr/>
            <p:nvPr/>
          </p:nvSpPr>
          <p:spPr>
            <a:xfrm>
              <a:off x="3136175" y="3262700"/>
              <a:ext cx="453925" cy="418850"/>
            </a:xfrm>
            <a:custGeom>
              <a:avLst/>
              <a:gdLst/>
              <a:ahLst/>
              <a:cxnLst/>
              <a:rect l="l" t="t" r="r" b="b"/>
              <a:pathLst>
                <a:path w="18157" h="16754" extrusionOk="0">
                  <a:moveTo>
                    <a:pt x="6602" y="0"/>
                  </a:moveTo>
                  <a:cubicBezTo>
                    <a:pt x="4996" y="0"/>
                    <a:pt x="3711" y="470"/>
                    <a:pt x="2179" y="1209"/>
                  </a:cubicBezTo>
                  <a:cubicBezTo>
                    <a:pt x="2032" y="1276"/>
                    <a:pt x="1896" y="1367"/>
                    <a:pt x="1761" y="1457"/>
                  </a:cubicBezTo>
                  <a:cubicBezTo>
                    <a:pt x="903" y="2235"/>
                    <a:pt x="644" y="2845"/>
                    <a:pt x="475" y="3714"/>
                  </a:cubicBezTo>
                  <a:cubicBezTo>
                    <a:pt x="1" y="6162"/>
                    <a:pt x="994" y="8690"/>
                    <a:pt x="2472" y="10653"/>
                  </a:cubicBezTo>
                  <a:cubicBezTo>
                    <a:pt x="4898" y="13903"/>
                    <a:pt x="8137" y="15934"/>
                    <a:pt x="12142" y="16623"/>
                  </a:cubicBezTo>
                  <a:cubicBezTo>
                    <a:pt x="12657" y="16710"/>
                    <a:pt x="13130" y="16753"/>
                    <a:pt x="13567" y="16753"/>
                  </a:cubicBezTo>
                  <a:cubicBezTo>
                    <a:pt x="15265" y="16753"/>
                    <a:pt x="16406" y="16104"/>
                    <a:pt x="17232" y="14919"/>
                  </a:cubicBezTo>
                  <a:cubicBezTo>
                    <a:pt x="17559" y="14174"/>
                    <a:pt x="17762" y="13373"/>
                    <a:pt x="17830" y="12560"/>
                  </a:cubicBezTo>
                  <a:cubicBezTo>
                    <a:pt x="18157" y="9390"/>
                    <a:pt x="16837" y="6286"/>
                    <a:pt x="14738" y="3917"/>
                  </a:cubicBezTo>
                  <a:cubicBezTo>
                    <a:pt x="14264" y="3375"/>
                    <a:pt x="13745" y="2879"/>
                    <a:pt x="13203" y="2427"/>
                  </a:cubicBezTo>
                  <a:cubicBezTo>
                    <a:pt x="11386" y="881"/>
                    <a:pt x="9096" y="24"/>
                    <a:pt x="6715" y="1"/>
                  </a:cubicBezTo>
                  <a:cubicBezTo>
                    <a:pt x="6677" y="1"/>
                    <a:pt x="6639" y="0"/>
                    <a:pt x="6602" y="0"/>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16" name="Google Shape;916;p2"/>
            <p:cNvSpPr/>
            <p:nvPr/>
          </p:nvSpPr>
          <p:spPr>
            <a:xfrm>
              <a:off x="3153950" y="3272025"/>
              <a:ext cx="423475" cy="400250"/>
            </a:xfrm>
            <a:custGeom>
              <a:avLst/>
              <a:gdLst/>
              <a:ahLst/>
              <a:cxnLst/>
              <a:rect l="l" t="t" r="r" b="b"/>
              <a:pathLst>
                <a:path w="16939" h="16010" extrusionOk="0">
                  <a:moveTo>
                    <a:pt x="5992" y="1"/>
                  </a:moveTo>
                  <a:cubicBezTo>
                    <a:pt x="5033" y="1"/>
                    <a:pt x="4074" y="170"/>
                    <a:pt x="3171" y="497"/>
                  </a:cubicBezTo>
                  <a:cubicBezTo>
                    <a:pt x="2438" y="768"/>
                    <a:pt x="1750" y="1027"/>
                    <a:pt x="1253" y="1648"/>
                  </a:cubicBezTo>
                  <a:cubicBezTo>
                    <a:pt x="745" y="2269"/>
                    <a:pt x="463" y="2697"/>
                    <a:pt x="305" y="3476"/>
                  </a:cubicBezTo>
                  <a:cubicBezTo>
                    <a:pt x="1" y="5067"/>
                    <a:pt x="305" y="6884"/>
                    <a:pt x="1039" y="8396"/>
                  </a:cubicBezTo>
                  <a:cubicBezTo>
                    <a:pt x="1321" y="8983"/>
                    <a:pt x="1659" y="9536"/>
                    <a:pt x="2054" y="10055"/>
                  </a:cubicBezTo>
                  <a:cubicBezTo>
                    <a:pt x="4447" y="13259"/>
                    <a:pt x="7629" y="15212"/>
                    <a:pt x="11499" y="15877"/>
                  </a:cubicBezTo>
                  <a:cubicBezTo>
                    <a:pt x="11949" y="15958"/>
                    <a:pt x="12411" y="16010"/>
                    <a:pt x="12869" y="16010"/>
                  </a:cubicBezTo>
                  <a:cubicBezTo>
                    <a:pt x="13757" y="16010"/>
                    <a:pt x="14629" y="15815"/>
                    <a:pt x="15358" y="15257"/>
                  </a:cubicBezTo>
                  <a:cubicBezTo>
                    <a:pt x="16419" y="14433"/>
                    <a:pt x="16611" y="13417"/>
                    <a:pt x="16746" y="12154"/>
                  </a:cubicBezTo>
                  <a:cubicBezTo>
                    <a:pt x="16938" y="10371"/>
                    <a:pt x="16577" y="8498"/>
                    <a:pt x="15719" y="6726"/>
                  </a:cubicBezTo>
                  <a:cubicBezTo>
                    <a:pt x="15200" y="5665"/>
                    <a:pt x="14535" y="4672"/>
                    <a:pt x="13745" y="3792"/>
                  </a:cubicBezTo>
                  <a:cubicBezTo>
                    <a:pt x="13293" y="3262"/>
                    <a:pt x="12786" y="2788"/>
                    <a:pt x="12255" y="2336"/>
                  </a:cubicBezTo>
                  <a:cubicBezTo>
                    <a:pt x="10506" y="847"/>
                    <a:pt x="8294" y="23"/>
                    <a:pt x="5992" y="1"/>
                  </a:cubicBezTo>
                  <a:close/>
                </a:path>
              </a:pathLst>
            </a:custGeom>
            <a:solidFill>
              <a:srgbClr val="C03A4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17" name="Google Shape;917;p2"/>
            <p:cNvSpPr/>
            <p:nvPr/>
          </p:nvSpPr>
          <p:spPr>
            <a:xfrm>
              <a:off x="3078900" y="3299100"/>
              <a:ext cx="488075" cy="441750"/>
            </a:xfrm>
            <a:custGeom>
              <a:avLst/>
              <a:gdLst/>
              <a:ahLst/>
              <a:cxnLst/>
              <a:rect l="l" t="t" r="r" b="b"/>
              <a:pathLst>
                <a:path w="19523" h="17670" extrusionOk="0">
                  <a:moveTo>
                    <a:pt x="4041" y="1"/>
                  </a:moveTo>
                  <a:cubicBezTo>
                    <a:pt x="2709" y="926"/>
                    <a:pt x="1615" y="3014"/>
                    <a:pt x="1073" y="4571"/>
                  </a:cubicBezTo>
                  <a:cubicBezTo>
                    <a:pt x="1" y="7663"/>
                    <a:pt x="1547" y="12120"/>
                    <a:pt x="3138" y="13847"/>
                  </a:cubicBezTo>
                  <a:cubicBezTo>
                    <a:pt x="4018" y="14794"/>
                    <a:pt x="5011" y="15618"/>
                    <a:pt x="6106" y="16318"/>
                  </a:cubicBezTo>
                  <a:cubicBezTo>
                    <a:pt x="7585" y="17234"/>
                    <a:pt x="9320" y="17669"/>
                    <a:pt x="11096" y="17669"/>
                  </a:cubicBezTo>
                  <a:cubicBezTo>
                    <a:pt x="13343" y="17669"/>
                    <a:pt x="15657" y="16973"/>
                    <a:pt x="17604" y="15675"/>
                  </a:cubicBezTo>
                  <a:cubicBezTo>
                    <a:pt x="18439" y="15122"/>
                    <a:pt x="19105" y="14366"/>
                    <a:pt x="19523" y="13463"/>
                  </a:cubicBezTo>
                  <a:lnTo>
                    <a:pt x="19523" y="13463"/>
                  </a:lnTo>
                  <a:cubicBezTo>
                    <a:pt x="18697" y="14648"/>
                    <a:pt x="17556" y="15297"/>
                    <a:pt x="15858" y="15297"/>
                  </a:cubicBezTo>
                  <a:cubicBezTo>
                    <a:pt x="15421" y="15297"/>
                    <a:pt x="14948" y="15254"/>
                    <a:pt x="14433" y="15167"/>
                  </a:cubicBezTo>
                  <a:cubicBezTo>
                    <a:pt x="10428" y="14478"/>
                    <a:pt x="7189" y="12447"/>
                    <a:pt x="4763" y="9197"/>
                  </a:cubicBezTo>
                  <a:cubicBezTo>
                    <a:pt x="3296" y="7234"/>
                    <a:pt x="2292" y="4706"/>
                    <a:pt x="2766" y="2258"/>
                  </a:cubicBezTo>
                  <a:cubicBezTo>
                    <a:pt x="2946" y="1389"/>
                    <a:pt x="3194" y="779"/>
                    <a:pt x="4041" y="1"/>
                  </a:cubicBezTo>
                  <a:close/>
                </a:path>
              </a:pathLst>
            </a:custGeom>
            <a:solidFill>
              <a:srgbClr val="875F8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18" name="Google Shape;918;p2"/>
            <p:cNvSpPr/>
            <p:nvPr/>
          </p:nvSpPr>
          <p:spPr>
            <a:xfrm>
              <a:off x="3432100" y="3702125"/>
              <a:ext cx="20050" cy="11575"/>
            </a:xfrm>
            <a:custGeom>
              <a:avLst/>
              <a:gdLst/>
              <a:ahLst/>
              <a:cxnLst/>
              <a:rect l="l" t="t" r="r" b="b"/>
              <a:pathLst>
                <a:path w="802" h="463" extrusionOk="0">
                  <a:moveTo>
                    <a:pt x="544" y="1"/>
                  </a:moveTo>
                  <a:cubicBezTo>
                    <a:pt x="465" y="1"/>
                    <a:pt x="384" y="13"/>
                    <a:pt x="317" y="39"/>
                  </a:cubicBezTo>
                  <a:cubicBezTo>
                    <a:pt x="215" y="84"/>
                    <a:pt x="136" y="152"/>
                    <a:pt x="80" y="242"/>
                  </a:cubicBezTo>
                  <a:cubicBezTo>
                    <a:pt x="46" y="287"/>
                    <a:pt x="12" y="343"/>
                    <a:pt x="1" y="400"/>
                  </a:cubicBezTo>
                  <a:cubicBezTo>
                    <a:pt x="86" y="443"/>
                    <a:pt x="175" y="462"/>
                    <a:pt x="266" y="462"/>
                  </a:cubicBezTo>
                  <a:cubicBezTo>
                    <a:pt x="342" y="462"/>
                    <a:pt x="420" y="448"/>
                    <a:pt x="497" y="422"/>
                  </a:cubicBezTo>
                  <a:cubicBezTo>
                    <a:pt x="588" y="377"/>
                    <a:pt x="667" y="310"/>
                    <a:pt x="734" y="219"/>
                  </a:cubicBezTo>
                  <a:cubicBezTo>
                    <a:pt x="757" y="174"/>
                    <a:pt x="791" y="118"/>
                    <a:pt x="802" y="61"/>
                  </a:cubicBezTo>
                  <a:cubicBezTo>
                    <a:pt x="746" y="27"/>
                    <a:pt x="689" y="16"/>
                    <a:pt x="621" y="5"/>
                  </a:cubicBezTo>
                  <a:cubicBezTo>
                    <a:pt x="596" y="2"/>
                    <a:pt x="570" y="1"/>
                    <a:pt x="544"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19" name="Google Shape;919;p2"/>
            <p:cNvSpPr/>
            <p:nvPr/>
          </p:nvSpPr>
          <p:spPr>
            <a:xfrm>
              <a:off x="3464275" y="3695175"/>
              <a:ext cx="14125" cy="11325"/>
            </a:xfrm>
            <a:custGeom>
              <a:avLst/>
              <a:gdLst/>
              <a:ahLst/>
              <a:cxnLst/>
              <a:rect l="l" t="t" r="r" b="b"/>
              <a:pathLst>
                <a:path w="565" h="453" extrusionOk="0">
                  <a:moveTo>
                    <a:pt x="406" y="1"/>
                  </a:moveTo>
                  <a:cubicBezTo>
                    <a:pt x="361" y="1"/>
                    <a:pt x="316" y="12"/>
                    <a:pt x="282" y="12"/>
                  </a:cubicBezTo>
                  <a:cubicBezTo>
                    <a:pt x="248" y="23"/>
                    <a:pt x="215" y="35"/>
                    <a:pt x="192" y="46"/>
                  </a:cubicBezTo>
                  <a:cubicBezTo>
                    <a:pt x="124" y="91"/>
                    <a:pt x="68" y="159"/>
                    <a:pt x="45" y="226"/>
                  </a:cubicBezTo>
                  <a:cubicBezTo>
                    <a:pt x="23" y="283"/>
                    <a:pt x="11" y="328"/>
                    <a:pt x="0" y="384"/>
                  </a:cubicBezTo>
                  <a:cubicBezTo>
                    <a:pt x="45" y="407"/>
                    <a:pt x="90" y="430"/>
                    <a:pt x="147" y="441"/>
                  </a:cubicBezTo>
                  <a:cubicBezTo>
                    <a:pt x="173" y="448"/>
                    <a:pt x="201" y="452"/>
                    <a:pt x="229" y="452"/>
                  </a:cubicBezTo>
                  <a:cubicBezTo>
                    <a:pt x="285" y="452"/>
                    <a:pt x="342" y="437"/>
                    <a:pt x="395" y="407"/>
                  </a:cubicBezTo>
                  <a:cubicBezTo>
                    <a:pt x="485" y="351"/>
                    <a:pt x="542" y="272"/>
                    <a:pt x="564" y="181"/>
                  </a:cubicBezTo>
                  <a:cubicBezTo>
                    <a:pt x="564" y="125"/>
                    <a:pt x="564" y="69"/>
                    <a:pt x="564" y="23"/>
                  </a:cubicBezTo>
                  <a:cubicBezTo>
                    <a:pt x="508" y="1"/>
                    <a:pt x="452" y="1"/>
                    <a:pt x="406"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20" name="Google Shape;920;p2"/>
            <p:cNvSpPr/>
            <p:nvPr/>
          </p:nvSpPr>
          <p:spPr>
            <a:xfrm>
              <a:off x="3117550" y="3518575"/>
              <a:ext cx="13575" cy="40950"/>
            </a:xfrm>
            <a:custGeom>
              <a:avLst/>
              <a:gdLst/>
              <a:ahLst/>
              <a:cxnLst/>
              <a:rect l="l" t="t" r="r" b="b"/>
              <a:pathLst>
                <a:path w="543" h="1638" extrusionOk="0">
                  <a:moveTo>
                    <a:pt x="204" y="1"/>
                  </a:moveTo>
                  <a:cubicBezTo>
                    <a:pt x="148" y="80"/>
                    <a:pt x="102" y="170"/>
                    <a:pt x="69" y="249"/>
                  </a:cubicBezTo>
                  <a:cubicBezTo>
                    <a:pt x="23" y="339"/>
                    <a:pt x="1" y="441"/>
                    <a:pt x="12" y="531"/>
                  </a:cubicBezTo>
                  <a:cubicBezTo>
                    <a:pt x="12" y="655"/>
                    <a:pt x="12" y="780"/>
                    <a:pt x="35" y="892"/>
                  </a:cubicBezTo>
                  <a:cubicBezTo>
                    <a:pt x="91" y="1095"/>
                    <a:pt x="181" y="1287"/>
                    <a:pt x="317" y="1445"/>
                  </a:cubicBezTo>
                  <a:cubicBezTo>
                    <a:pt x="385" y="1513"/>
                    <a:pt x="452" y="1581"/>
                    <a:pt x="531" y="1637"/>
                  </a:cubicBezTo>
                  <a:cubicBezTo>
                    <a:pt x="543" y="1547"/>
                    <a:pt x="543" y="1445"/>
                    <a:pt x="531" y="1355"/>
                  </a:cubicBezTo>
                  <a:cubicBezTo>
                    <a:pt x="531" y="1276"/>
                    <a:pt x="509" y="1186"/>
                    <a:pt x="497" y="1084"/>
                  </a:cubicBezTo>
                  <a:cubicBezTo>
                    <a:pt x="475" y="994"/>
                    <a:pt x="452" y="904"/>
                    <a:pt x="430" y="802"/>
                  </a:cubicBezTo>
                  <a:cubicBezTo>
                    <a:pt x="418" y="723"/>
                    <a:pt x="396" y="633"/>
                    <a:pt x="362" y="543"/>
                  </a:cubicBezTo>
                  <a:cubicBezTo>
                    <a:pt x="351" y="509"/>
                    <a:pt x="339" y="464"/>
                    <a:pt x="328" y="418"/>
                  </a:cubicBezTo>
                  <a:cubicBezTo>
                    <a:pt x="317" y="373"/>
                    <a:pt x="317" y="328"/>
                    <a:pt x="306" y="283"/>
                  </a:cubicBezTo>
                  <a:cubicBezTo>
                    <a:pt x="283" y="193"/>
                    <a:pt x="249" y="91"/>
                    <a:pt x="204"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21" name="Google Shape;921;p2"/>
            <p:cNvSpPr/>
            <p:nvPr/>
          </p:nvSpPr>
          <p:spPr>
            <a:xfrm>
              <a:off x="3135625" y="3552150"/>
              <a:ext cx="11575" cy="22600"/>
            </a:xfrm>
            <a:custGeom>
              <a:avLst/>
              <a:gdLst/>
              <a:ahLst/>
              <a:cxnLst/>
              <a:rect l="l" t="t" r="r" b="b"/>
              <a:pathLst>
                <a:path w="463" h="904" extrusionOk="0">
                  <a:moveTo>
                    <a:pt x="124" y="1"/>
                  </a:moveTo>
                  <a:cubicBezTo>
                    <a:pt x="90" y="57"/>
                    <a:pt x="57" y="114"/>
                    <a:pt x="34" y="170"/>
                  </a:cubicBezTo>
                  <a:cubicBezTo>
                    <a:pt x="0" y="283"/>
                    <a:pt x="0" y="396"/>
                    <a:pt x="23" y="497"/>
                  </a:cubicBezTo>
                  <a:cubicBezTo>
                    <a:pt x="57" y="610"/>
                    <a:pt x="124" y="712"/>
                    <a:pt x="215" y="791"/>
                  </a:cubicBezTo>
                  <a:cubicBezTo>
                    <a:pt x="260" y="836"/>
                    <a:pt x="316" y="870"/>
                    <a:pt x="372" y="903"/>
                  </a:cubicBezTo>
                  <a:cubicBezTo>
                    <a:pt x="406" y="847"/>
                    <a:pt x="429" y="791"/>
                    <a:pt x="440" y="723"/>
                  </a:cubicBezTo>
                  <a:cubicBezTo>
                    <a:pt x="463" y="621"/>
                    <a:pt x="463" y="520"/>
                    <a:pt x="429" y="418"/>
                  </a:cubicBezTo>
                  <a:cubicBezTo>
                    <a:pt x="418" y="362"/>
                    <a:pt x="395" y="305"/>
                    <a:pt x="361" y="249"/>
                  </a:cubicBezTo>
                  <a:cubicBezTo>
                    <a:pt x="339" y="204"/>
                    <a:pt x="305" y="159"/>
                    <a:pt x="271" y="125"/>
                  </a:cubicBezTo>
                  <a:cubicBezTo>
                    <a:pt x="226" y="80"/>
                    <a:pt x="181" y="35"/>
                    <a:pt x="124"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22" name="Google Shape;922;p2"/>
            <p:cNvSpPr/>
            <p:nvPr/>
          </p:nvSpPr>
          <p:spPr>
            <a:xfrm>
              <a:off x="3190625" y="3350700"/>
              <a:ext cx="13475" cy="18950"/>
            </a:xfrm>
            <a:custGeom>
              <a:avLst/>
              <a:gdLst/>
              <a:ahLst/>
              <a:cxnLst/>
              <a:rect l="l" t="t" r="r" b="b"/>
              <a:pathLst>
                <a:path w="539" h="758" extrusionOk="0">
                  <a:moveTo>
                    <a:pt x="126" y="0"/>
                  </a:moveTo>
                  <a:cubicBezTo>
                    <a:pt x="55" y="0"/>
                    <a:pt x="1" y="70"/>
                    <a:pt x="1" y="250"/>
                  </a:cubicBezTo>
                  <a:cubicBezTo>
                    <a:pt x="1" y="284"/>
                    <a:pt x="1" y="307"/>
                    <a:pt x="1" y="340"/>
                  </a:cubicBezTo>
                  <a:cubicBezTo>
                    <a:pt x="34" y="561"/>
                    <a:pt x="249" y="757"/>
                    <a:pt x="386" y="757"/>
                  </a:cubicBezTo>
                  <a:cubicBezTo>
                    <a:pt x="481" y="757"/>
                    <a:pt x="539" y="664"/>
                    <a:pt x="474" y="419"/>
                  </a:cubicBezTo>
                  <a:cubicBezTo>
                    <a:pt x="452" y="318"/>
                    <a:pt x="407" y="228"/>
                    <a:pt x="339" y="149"/>
                  </a:cubicBezTo>
                  <a:cubicBezTo>
                    <a:pt x="274" y="61"/>
                    <a:pt x="192" y="0"/>
                    <a:pt x="126"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23" name="Google Shape;923;p2"/>
            <p:cNvSpPr/>
            <p:nvPr/>
          </p:nvSpPr>
          <p:spPr>
            <a:xfrm>
              <a:off x="3224350" y="3480900"/>
              <a:ext cx="20875" cy="13425"/>
            </a:xfrm>
            <a:custGeom>
              <a:avLst/>
              <a:gdLst/>
              <a:ahLst/>
              <a:cxnLst/>
              <a:rect l="l" t="t" r="r" b="b"/>
              <a:pathLst>
                <a:path w="835" h="537" extrusionOk="0">
                  <a:moveTo>
                    <a:pt x="326" y="1"/>
                  </a:moveTo>
                  <a:cubicBezTo>
                    <a:pt x="155" y="1"/>
                    <a:pt x="1" y="93"/>
                    <a:pt x="39" y="301"/>
                  </a:cubicBezTo>
                  <a:cubicBezTo>
                    <a:pt x="67" y="466"/>
                    <a:pt x="221" y="536"/>
                    <a:pt x="377" y="536"/>
                  </a:cubicBezTo>
                  <a:cubicBezTo>
                    <a:pt x="603" y="536"/>
                    <a:pt x="834" y="390"/>
                    <a:pt x="694" y="176"/>
                  </a:cubicBezTo>
                  <a:cubicBezTo>
                    <a:pt x="683" y="165"/>
                    <a:pt x="671" y="154"/>
                    <a:pt x="660" y="143"/>
                  </a:cubicBezTo>
                  <a:cubicBezTo>
                    <a:pt x="588" y="51"/>
                    <a:pt x="453" y="1"/>
                    <a:pt x="326"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24" name="Google Shape;924;p2"/>
            <p:cNvSpPr/>
            <p:nvPr/>
          </p:nvSpPr>
          <p:spPr>
            <a:xfrm>
              <a:off x="3286900" y="3573200"/>
              <a:ext cx="21450" cy="13175"/>
            </a:xfrm>
            <a:custGeom>
              <a:avLst/>
              <a:gdLst/>
              <a:ahLst/>
              <a:cxnLst/>
              <a:rect l="l" t="t" r="r" b="b"/>
              <a:pathLst>
                <a:path w="858" h="527" extrusionOk="0">
                  <a:moveTo>
                    <a:pt x="341" y="0"/>
                  </a:moveTo>
                  <a:cubicBezTo>
                    <a:pt x="162" y="0"/>
                    <a:pt x="1" y="93"/>
                    <a:pt x="54" y="298"/>
                  </a:cubicBezTo>
                  <a:cubicBezTo>
                    <a:pt x="85" y="460"/>
                    <a:pt x="235" y="527"/>
                    <a:pt x="387" y="527"/>
                  </a:cubicBezTo>
                  <a:cubicBezTo>
                    <a:pt x="619" y="527"/>
                    <a:pt x="858" y="374"/>
                    <a:pt x="708" y="163"/>
                  </a:cubicBezTo>
                  <a:cubicBezTo>
                    <a:pt x="697" y="152"/>
                    <a:pt x="686" y="140"/>
                    <a:pt x="674" y="129"/>
                  </a:cubicBezTo>
                  <a:cubicBezTo>
                    <a:pt x="600" y="46"/>
                    <a:pt x="466" y="0"/>
                    <a:pt x="34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25" name="Google Shape;925;p2"/>
            <p:cNvSpPr/>
            <p:nvPr/>
          </p:nvSpPr>
          <p:spPr>
            <a:xfrm>
              <a:off x="3190275" y="3460675"/>
              <a:ext cx="18975" cy="16725"/>
            </a:xfrm>
            <a:custGeom>
              <a:avLst/>
              <a:gdLst/>
              <a:ahLst/>
              <a:cxnLst/>
              <a:rect l="l" t="t" r="r" b="b"/>
              <a:pathLst>
                <a:path w="759" h="669" extrusionOk="0">
                  <a:moveTo>
                    <a:pt x="213" y="0"/>
                  </a:moveTo>
                  <a:cubicBezTo>
                    <a:pt x="127" y="0"/>
                    <a:pt x="54" y="47"/>
                    <a:pt x="26" y="162"/>
                  </a:cubicBezTo>
                  <a:lnTo>
                    <a:pt x="26" y="207"/>
                  </a:lnTo>
                  <a:cubicBezTo>
                    <a:pt x="0" y="409"/>
                    <a:pt x="196" y="669"/>
                    <a:pt x="391" y="669"/>
                  </a:cubicBezTo>
                  <a:cubicBezTo>
                    <a:pt x="456" y="669"/>
                    <a:pt x="522" y="639"/>
                    <a:pt x="579" y="568"/>
                  </a:cubicBezTo>
                  <a:cubicBezTo>
                    <a:pt x="759" y="323"/>
                    <a:pt x="441" y="0"/>
                    <a:pt x="213"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26" name="Google Shape;926;p2"/>
            <p:cNvSpPr/>
            <p:nvPr/>
          </p:nvSpPr>
          <p:spPr>
            <a:xfrm>
              <a:off x="3269675" y="3530000"/>
              <a:ext cx="24350" cy="13700"/>
            </a:xfrm>
            <a:custGeom>
              <a:avLst/>
              <a:gdLst/>
              <a:ahLst/>
              <a:cxnLst/>
              <a:rect l="l" t="t" r="r" b="b"/>
              <a:pathLst>
                <a:path w="974" h="548" extrusionOk="0">
                  <a:moveTo>
                    <a:pt x="593" y="1"/>
                  </a:moveTo>
                  <a:cubicBezTo>
                    <a:pt x="323" y="1"/>
                    <a:pt x="0" y="290"/>
                    <a:pt x="258" y="481"/>
                  </a:cubicBezTo>
                  <a:cubicBezTo>
                    <a:pt x="269" y="481"/>
                    <a:pt x="280" y="492"/>
                    <a:pt x="291" y="503"/>
                  </a:cubicBezTo>
                  <a:cubicBezTo>
                    <a:pt x="344" y="533"/>
                    <a:pt x="409" y="547"/>
                    <a:pt x="476" y="547"/>
                  </a:cubicBezTo>
                  <a:cubicBezTo>
                    <a:pt x="711" y="547"/>
                    <a:pt x="974" y="376"/>
                    <a:pt x="833" y="131"/>
                  </a:cubicBezTo>
                  <a:cubicBezTo>
                    <a:pt x="779" y="38"/>
                    <a:pt x="689" y="1"/>
                    <a:pt x="593"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27" name="Google Shape;927;p2"/>
            <p:cNvSpPr/>
            <p:nvPr/>
          </p:nvSpPr>
          <p:spPr>
            <a:xfrm>
              <a:off x="3213300" y="3337275"/>
              <a:ext cx="19300" cy="17275"/>
            </a:xfrm>
            <a:custGeom>
              <a:avLst/>
              <a:gdLst/>
              <a:ahLst/>
              <a:cxnLst/>
              <a:rect l="l" t="t" r="r" b="b"/>
              <a:pathLst>
                <a:path w="772" h="691" extrusionOk="0">
                  <a:moveTo>
                    <a:pt x="387" y="0"/>
                  </a:moveTo>
                  <a:cubicBezTo>
                    <a:pt x="332" y="0"/>
                    <a:pt x="275" y="23"/>
                    <a:pt x="222" y="76"/>
                  </a:cubicBezTo>
                  <a:cubicBezTo>
                    <a:pt x="1" y="306"/>
                    <a:pt x="300" y="690"/>
                    <a:pt x="528" y="690"/>
                  </a:cubicBezTo>
                  <a:cubicBezTo>
                    <a:pt x="602" y="690"/>
                    <a:pt x="668" y="650"/>
                    <a:pt x="707" y="550"/>
                  </a:cubicBezTo>
                  <a:cubicBezTo>
                    <a:pt x="707" y="528"/>
                    <a:pt x="707" y="516"/>
                    <a:pt x="718" y="505"/>
                  </a:cubicBezTo>
                  <a:cubicBezTo>
                    <a:pt x="772" y="301"/>
                    <a:pt x="588" y="0"/>
                    <a:pt x="387"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28" name="Google Shape;928;p2"/>
            <p:cNvSpPr/>
            <p:nvPr/>
          </p:nvSpPr>
          <p:spPr>
            <a:xfrm>
              <a:off x="3277500" y="3282325"/>
              <a:ext cx="18725" cy="13850"/>
            </a:xfrm>
            <a:custGeom>
              <a:avLst/>
              <a:gdLst/>
              <a:ahLst/>
              <a:cxnLst/>
              <a:rect l="l" t="t" r="r" b="b"/>
              <a:pathLst>
                <a:path w="749" h="554" extrusionOk="0">
                  <a:moveTo>
                    <a:pt x="260" y="0"/>
                  </a:moveTo>
                  <a:cubicBezTo>
                    <a:pt x="129" y="0"/>
                    <a:pt x="18" y="66"/>
                    <a:pt x="12" y="232"/>
                  </a:cubicBezTo>
                  <a:cubicBezTo>
                    <a:pt x="1" y="443"/>
                    <a:pt x="221" y="554"/>
                    <a:pt x="415" y="554"/>
                  </a:cubicBezTo>
                  <a:cubicBezTo>
                    <a:pt x="593" y="554"/>
                    <a:pt x="748" y="460"/>
                    <a:pt x="678" y="266"/>
                  </a:cubicBezTo>
                  <a:cubicBezTo>
                    <a:pt x="667" y="243"/>
                    <a:pt x="667" y="232"/>
                    <a:pt x="656" y="220"/>
                  </a:cubicBezTo>
                  <a:cubicBezTo>
                    <a:pt x="594" y="92"/>
                    <a:pt x="414" y="0"/>
                    <a:pt x="260"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29" name="Google Shape;929;p2"/>
            <p:cNvSpPr/>
            <p:nvPr/>
          </p:nvSpPr>
          <p:spPr>
            <a:xfrm>
              <a:off x="3517175" y="3625125"/>
              <a:ext cx="25000" cy="13950"/>
            </a:xfrm>
            <a:custGeom>
              <a:avLst/>
              <a:gdLst/>
              <a:ahLst/>
              <a:cxnLst/>
              <a:rect l="l" t="t" r="r" b="b"/>
              <a:pathLst>
                <a:path w="1000" h="558" extrusionOk="0">
                  <a:moveTo>
                    <a:pt x="601" y="0"/>
                  </a:moveTo>
                  <a:cubicBezTo>
                    <a:pt x="324" y="0"/>
                    <a:pt x="1" y="347"/>
                    <a:pt x="288" y="512"/>
                  </a:cubicBezTo>
                  <a:lnTo>
                    <a:pt x="333" y="535"/>
                  </a:lnTo>
                  <a:cubicBezTo>
                    <a:pt x="372" y="551"/>
                    <a:pt x="415" y="558"/>
                    <a:pt x="461" y="558"/>
                  </a:cubicBezTo>
                  <a:cubicBezTo>
                    <a:pt x="706" y="558"/>
                    <a:pt x="999" y="344"/>
                    <a:pt x="818" y="106"/>
                  </a:cubicBezTo>
                  <a:cubicBezTo>
                    <a:pt x="761" y="31"/>
                    <a:pt x="683" y="0"/>
                    <a:pt x="60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30" name="Google Shape;930;p2"/>
            <p:cNvSpPr/>
            <p:nvPr/>
          </p:nvSpPr>
          <p:spPr>
            <a:xfrm>
              <a:off x="3162925" y="3393000"/>
              <a:ext cx="24900" cy="15875"/>
            </a:xfrm>
            <a:custGeom>
              <a:avLst/>
              <a:gdLst/>
              <a:ahLst/>
              <a:cxnLst/>
              <a:rect l="l" t="t" r="r" b="b"/>
              <a:pathLst>
                <a:path w="996" h="635" extrusionOk="0">
                  <a:moveTo>
                    <a:pt x="550" y="1"/>
                  </a:moveTo>
                  <a:cubicBezTo>
                    <a:pt x="228" y="1"/>
                    <a:pt x="1" y="634"/>
                    <a:pt x="398" y="634"/>
                  </a:cubicBezTo>
                  <a:lnTo>
                    <a:pt x="443" y="634"/>
                  </a:lnTo>
                  <a:cubicBezTo>
                    <a:pt x="702" y="612"/>
                    <a:pt x="996" y="172"/>
                    <a:pt x="657" y="25"/>
                  </a:cubicBezTo>
                  <a:cubicBezTo>
                    <a:pt x="621" y="8"/>
                    <a:pt x="585" y="1"/>
                    <a:pt x="55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31" name="Google Shape;931;p2"/>
            <p:cNvSpPr/>
            <p:nvPr/>
          </p:nvSpPr>
          <p:spPr>
            <a:xfrm>
              <a:off x="3226650" y="3531975"/>
              <a:ext cx="18500" cy="16575"/>
            </a:xfrm>
            <a:custGeom>
              <a:avLst/>
              <a:gdLst/>
              <a:ahLst/>
              <a:cxnLst/>
              <a:rect l="l" t="t" r="r" b="b"/>
              <a:pathLst>
                <a:path w="740" h="663" extrusionOk="0">
                  <a:moveTo>
                    <a:pt x="351" y="1"/>
                  </a:moveTo>
                  <a:cubicBezTo>
                    <a:pt x="284" y="1"/>
                    <a:pt x="218" y="32"/>
                    <a:pt x="162" y="108"/>
                  </a:cubicBezTo>
                  <a:cubicBezTo>
                    <a:pt x="0" y="351"/>
                    <a:pt x="307" y="662"/>
                    <a:pt x="528" y="662"/>
                  </a:cubicBezTo>
                  <a:cubicBezTo>
                    <a:pt x="615" y="662"/>
                    <a:pt x="689" y="613"/>
                    <a:pt x="715" y="492"/>
                  </a:cubicBezTo>
                  <a:cubicBezTo>
                    <a:pt x="715" y="480"/>
                    <a:pt x="715" y="469"/>
                    <a:pt x="715" y="447"/>
                  </a:cubicBezTo>
                  <a:cubicBezTo>
                    <a:pt x="740" y="255"/>
                    <a:pt x="542" y="1"/>
                    <a:pt x="35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32" name="Google Shape;932;p2"/>
            <p:cNvSpPr/>
            <p:nvPr/>
          </p:nvSpPr>
          <p:spPr>
            <a:xfrm>
              <a:off x="3319975" y="3278225"/>
              <a:ext cx="18550" cy="16475"/>
            </a:xfrm>
            <a:custGeom>
              <a:avLst/>
              <a:gdLst/>
              <a:ahLst/>
              <a:cxnLst/>
              <a:rect l="l" t="t" r="r" b="b"/>
              <a:pathLst>
                <a:path w="742" h="659" extrusionOk="0">
                  <a:moveTo>
                    <a:pt x="207" y="0"/>
                  </a:moveTo>
                  <a:cubicBezTo>
                    <a:pt x="116" y="0"/>
                    <a:pt x="40" y="49"/>
                    <a:pt x="17" y="170"/>
                  </a:cubicBezTo>
                  <a:lnTo>
                    <a:pt x="17" y="215"/>
                  </a:lnTo>
                  <a:cubicBezTo>
                    <a:pt x="1" y="413"/>
                    <a:pt x="201" y="659"/>
                    <a:pt x="389" y="659"/>
                  </a:cubicBezTo>
                  <a:cubicBezTo>
                    <a:pt x="458" y="659"/>
                    <a:pt x="527" y="625"/>
                    <a:pt x="581" y="542"/>
                  </a:cubicBezTo>
                  <a:cubicBezTo>
                    <a:pt x="742" y="294"/>
                    <a:pt x="430" y="0"/>
                    <a:pt x="207"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33" name="Google Shape;933;p2"/>
            <p:cNvSpPr/>
            <p:nvPr/>
          </p:nvSpPr>
          <p:spPr>
            <a:xfrm>
              <a:off x="3457575" y="3631575"/>
              <a:ext cx="19200" cy="17575"/>
            </a:xfrm>
            <a:custGeom>
              <a:avLst/>
              <a:gdLst/>
              <a:ahLst/>
              <a:cxnLst/>
              <a:rect l="l" t="t" r="r" b="b"/>
              <a:pathLst>
                <a:path w="768" h="703" extrusionOk="0">
                  <a:moveTo>
                    <a:pt x="412" y="1"/>
                  </a:moveTo>
                  <a:cubicBezTo>
                    <a:pt x="367" y="1"/>
                    <a:pt x="319" y="16"/>
                    <a:pt x="268" y="51"/>
                  </a:cubicBezTo>
                  <a:cubicBezTo>
                    <a:pt x="0" y="239"/>
                    <a:pt x="256" y="702"/>
                    <a:pt x="486" y="702"/>
                  </a:cubicBezTo>
                  <a:cubicBezTo>
                    <a:pt x="546" y="702"/>
                    <a:pt x="605" y="670"/>
                    <a:pt x="652" y="593"/>
                  </a:cubicBezTo>
                  <a:cubicBezTo>
                    <a:pt x="663" y="581"/>
                    <a:pt x="663" y="570"/>
                    <a:pt x="674" y="559"/>
                  </a:cubicBezTo>
                  <a:cubicBezTo>
                    <a:pt x="768" y="353"/>
                    <a:pt x="629" y="1"/>
                    <a:pt x="41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34" name="Google Shape;934;p2"/>
            <p:cNvSpPr/>
            <p:nvPr/>
          </p:nvSpPr>
          <p:spPr>
            <a:xfrm>
              <a:off x="3494650" y="3643350"/>
              <a:ext cx="18100" cy="17775"/>
            </a:xfrm>
            <a:custGeom>
              <a:avLst/>
              <a:gdLst/>
              <a:ahLst/>
              <a:cxnLst/>
              <a:rect l="l" t="t" r="r" b="b"/>
              <a:pathLst>
                <a:path w="724" h="711" extrusionOk="0">
                  <a:moveTo>
                    <a:pt x="421" y="1"/>
                  </a:moveTo>
                  <a:cubicBezTo>
                    <a:pt x="400" y="1"/>
                    <a:pt x="378" y="3"/>
                    <a:pt x="354" y="9"/>
                  </a:cubicBezTo>
                  <a:cubicBezTo>
                    <a:pt x="1" y="87"/>
                    <a:pt x="99" y="710"/>
                    <a:pt x="368" y="710"/>
                  </a:cubicBezTo>
                  <a:cubicBezTo>
                    <a:pt x="408" y="710"/>
                    <a:pt x="453" y="696"/>
                    <a:pt x="500" y="663"/>
                  </a:cubicBezTo>
                  <a:cubicBezTo>
                    <a:pt x="512" y="663"/>
                    <a:pt x="523" y="652"/>
                    <a:pt x="534" y="641"/>
                  </a:cubicBezTo>
                  <a:cubicBezTo>
                    <a:pt x="723" y="473"/>
                    <a:pt x="707" y="1"/>
                    <a:pt x="42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35" name="Google Shape;935;p2"/>
            <p:cNvSpPr/>
            <p:nvPr/>
          </p:nvSpPr>
          <p:spPr>
            <a:xfrm>
              <a:off x="3197000" y="3396175"/>
              <a:ext cx="23975" cy="13450"/>
            </a:xfrm>
            <a:custGeom>
              <a:avLst/>
              <a:gdLst/>
              <a:ahLst/>
              <a:cxnLst/>
              <a:rect l="l" t="t" r="r" b="b"/>
              <a:pathLst>
                <a:path w="959" h="538" extrusionOk="0">
                  <a:moveTo>
                    <a:pt x="462" y="1"/>
                  </a:moveTo>
                  <a:cubicBezTo>
                    <a:pt x="239" y="1"/>
                    <a:pt x="0" y="151"/>
                    <a:pt x="118" y="395"/>
                  </a:cubicBezTo>
                  <a:cubicBezTo>
                    <a:pt x="175" y="496"/>
                    <a:pt x="275" y="537"/>
                    <a:pt x="380" y="537"/>
                  </a:cubicBezTo>
                  <a:cubicBezTo>
                    <a:pt x="650" y="537"/>
                    <a:pt x="959" y="273"/>
                    <a:pt x="716" y="79"/>
                  </a:cubicBezTo>
                  <a:cubicBezTo>
                    <a:pt x="705" y="67"/>
                    <a:pt x="693" y="56"/>
                    <a:pt x="671" y="56"/>
                  </a:cubicBezTo>
                  <a:cubicBezTo>
                    <a:pt x="613" y="19"/>
                    <a:pt x="539" y="1"/>
                    <a:pt x="46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36" name="Google Shape;936;p2"/>
            <p:cNvSpPr/>
            <p:nvPr/>
          </p:nvSpPr>
          <p:spPr>
            <a:xfrm>
              <a:off x="3522600" y="3593250"/>
              <a:ext cx="19250" cy="17750"/>
            </a:xfrm>
            <a:custGeom>
              <a:avLst/>
              <a:gdLst/>
              <a:ahLst/>
              <a:cxnLst/>
              <a:rect l="l" t="t" r="r" b="b"/>
              <a:pathLst>
                <a:path w="770" h="710" extrusionOk="0">
                  <a:moveTo>
                    <a:pt x="299" y="0"/>
                  </a:moveTo>
                  <a:cubicBezTo>
                    <a:pt x="244" y="0"/>
                    <a:pt x="188" y="28"/>
                    <a:pt x="138" y="94"/>
                  </a:cubicBezTo>
                  <a:cubicBezTo>
                    <a:pt x="138" y="106"/>
                    <a:pt x="127" y="117"/>
                    <a:pt x="116" y="128"/>
                  </a:cubicBezTo>
                  <a:cubicBezTo>
                    <a:pt x="1" y="329"/>
                    <a:pt x="122" y="709"/>
                    <a:pt x="347" y="709"/>
                  </a:cubicBezTo>
                  <a:cubicBezTo>
                    <a:pt x="387" y="709"/>
                    <a:pt x="431" y="697"/>
                    <a:pt x="477" y="670"/>
                  </a:cubicBezTo>
                  <a:cubicBezTo>
                    <a:pt x="769" y="505"/>
                    <a:pt x="536" y="0"/>
                    <a:pt x="29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37" name="Google Shape;937;p2"/>
            <p:cNvSpPr/>
            <p:nvPr/>
          </p:nvSpPr>
          <p:spPr>
            <a:xfrm>
              <a:off x="3317125" y="3611075"/>
              <a:ext cx="24250" cy="13725"/>
            </a:xfrm>
            <a:custGeom>
              <a:avLst/>
              <a:gdLst/>
              <a:ahLst/>
              <a:cxnLst/>
              <a:rect l="l" t="t" r="r" b="b"/>
              <a:pathLst>
                <a:path w="970" h="549" extrusionOk="0">
                  <a:moveTo>
                    <a:pt x="584" y="1"/>
                  </a:moveTo>
                  <a:cubicBezTo>
                    <a:pt x="316" y="1"/>
                    <a:pt x="0" y="287"/>
                    <a:pt x="255" y="476"/>
                  </a:cubicBezTo>
                  <a:cubicBezTo>
                    <a:pt x="267" y="487"/>
                    <a:pt x="278" y="487"/>
                    <a:pt x="289" y="499"/>
                  </a:cubicBezTo>
                  <a:cubicBezTo>
                    <a:pt x="342" y="533"/>
                    <a:pt x="410" y="549"/>
                    <a:pt x="480" y="549"/>
                  </a:cubicBezTo>
                  <a:cubicBezTo>
                    <a:pt x="710" y="549"/>
                    <a:pt x="969" y="380"/>
                    <a:pt x="831" y="138"/>
                  </a:cubicBezTo>
                  <a:cubicBezTo>
                    <a:pt x="776" y="40"/>
                    <a:pt x="683" y="1"/>
                    <a:pt x="584"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38" name="Google Shape;938;p2"/>
            <p:cNvSpPr/>
            <p:nvPr/>
          </p:nvSpPr>
          <p:spPr>
            <a:xfrm>
              <a:off x="3312325" y="3557825"/>
              <a:ext cx="19400" cy="17775"/>
            </a:xfrm>
            <a:custGeom>
              <a:avLst/>
              <a:gdLst/>
              <a:ahLst/>
              <a:cxnLst/>
              <a:rect l="l" t="t" r="r" b="b"/>
              <a:pathLst>
                <a:path w="776" h="711" extrusionOk="0">
                  <a:moveTo>
                    <a:pt x="426" y="1"/>
                  </a:moveTo>
                  <a:cubicBezTo>
                    <a:pt x="384" y="1"/>
                    <a:pt x="338" y="14"/>
                    <a:pt x="289" y="45"/>
                  </a:cubicBezTo>
                  <a:cubicBezTo>
                    <a:pt x="0" y="225"/>
                    <a:pt x="247" y="710"/>
                    <a:pt x="478" y="710"/>
                  </a:cubicBezTo>
                  <a:cubicBezTo>
                    <a:pt x="536" y="710"/>
                    <a:pt x="592" y="681"/>
                    <a:pt x="639" y="609"/>
                  </a:cubicBezTo>
                  <a:cubicBezTo>
                    <a:pt x="651" y="597"/>
                    <a:pt x="662" y="586"/>
                    <a:pt x="662" y="575"/>
                  </a:cubicBezTo>
                  <a:cubicBezTo>
                    <a:pt x="776" y="376"/>
                    <a:pt x="650" y="1"/>
                    <a:pt x="426"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39" name="Google Shape;939;p2"/>
            <p:cNvSpPr/>
            <p:nvPr/>
          </p:nvSpPr>
          <p:spPr>
            <a:xfrm>
              <a:off x="3545400" y="3568925"/>
              <a:ext cx="21025" cy="13425"/>
            </a:xfrm>
            <a:custGeom>
              <a:avLst/>
              <a:gdLst/>
              <a:ahLst/>
              <a:cxnLst/>
              <a:rect l="l" t="t" r="r" b="b"/>
              <a:pathLst>
                <a:path w="841" h="537" extrusionOk="0">
                  <a:moveTo>
                    <a:pt x="333" y="1"/>
                  </a:moveTo>
                  <a:cubicBezTo>
                    <a:pt x="159" y="1"/>
                    <a:pt x="0" y="93"/>
                    <a:pt x="39" y="300"/>
                  </a:cubicBezTo>
                  <a:cubicBezTo>
                    <a:pt x="71" y="466"/>
                    <a:pt x="228" y="536"/>
                    <a:pt x="385" y="536"/>
                  </a:cubicBezTo>
                  <a:cubicBezTo>
                    <a:pt x="612" y="536"/>
                    <a:pt x="840" y="390"/>
                    <a:pt x="693" y="176"/>
                  </a:cubicBezTo>
                  <a:cubicBezTo>
                    <a:pt x="693" y="165"/>
                    <a:pt x="682" y="153"/>
                    <a:pt x="671" y="142"/>
                  </a:cubicBezTo>
                  <a:cubicBezTo>
                    <a:pt x="599" y="51"/>
                    <a:pt x="462" y="1"/>
                    <a:pt x="333"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40" name="Google Shape;940;p2"/>
            <p:cNvSpPr/>
            <p:nvPr/>
          </p:nvSpPr>
          <p:spPr>
            <a:xfrm>
              <a:off x="3421350" y="3652200"/>
              <a:ext cx="21300" cy="13450"/>
            </a:xfrm>
            <a:custGeom>
              <a:avLst/>
              <a:gdLst/>
              <a:ahLst/>
              <a:cxnLst/>
              <a:rect l="l" t="t" r="r" b="b"/>
              <a:pathLst>
                <a:path w="852" h="538" extrusionOk="0">
                  <a:moveTo>
                    <a:pt x="341" y="0"/>
                  </a:moveTo>
                  <a:cubicBezTo>
                    <a:pt x="163" y="0"/>
                    <a:pt x="0" y="96"/>
                    <a:pt x="47" y="309"/>
                  </a:cubicBezTo>
                  <a:cubicBezTo>
                    <a:pt x="78" y="470"/>
                    <a:pt x="226" y="537"/>
                    <a:pt x="378" y="537"/>
                  </a:cubicBezTo>
                  <a:cubicBezTo>
                    <a:pt x="610" y="537"/>
                    <a:pt x="852" y="381"/>
                    <a:pt x="702" y="163"/>
                  </a:cubicBezTo>
                  <a:lnTo>
                    <a:pt x="668" y="129"/>
                  </a:lnTo>
                  <a:cubicBezTo>
                    <a:pt x="594" y="46"/>
                    <a:pt x="464" y="0"/>
                    <a:pt x="34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41" name="Google Shape;941;p2"/>
            <p:cNvSpPr/>
            <p:nvPr/>
          </p:nvSpPr>
          <p:spPr>
            <a:xfrm>
              <a:off x="3215750" y="3302625"/>
              <a:ext cx="21725" cy="13275"/>
            </a:xfrm>
            <a:custGeom>
              <a:avLst/>
              <a:gdLst/>
              <a:ahLst/>
              <a:cxnLst/>
              <a:rect l="l" t="t" r="r" b="b"/>
              <a:pathLst>
                <a:path w="869" h="531" extrusionOk="0">
                  <a:moveTo>
                    <a:pt x="492" y="0"/>
                  </a:moveTo>
                  <a:cubicBezTo>
                    <a:pt x="253" y="0"/>
                    <a:pt x="0" y="168"/>
                    <a:pt x="169" y="379"/>
                  </a:cubicBezTo>
                  <a:cubicBezTo>
                    <a:pt x="180" y="390"/>
                    <a:pt x="180" y="401"/>
                    <a:pt x="192" y="413"/>
                  </a:cubicBezTo>
                  <a:cubicBezTo>
                    <a:pt x="265" y="490"/>
                    <a:pt x="386" y="530"/>
                    <a:pt x="502" y="530"/>
                  </a:cubicBezTo>
                  <a:cubicBezTo>
                    <a:pt x="691" y="530"/>
                    <a:pt x="868" y="426"/>
                    <a:pt x="812" y="210"/>
                  </a:cubicBezTo>
                  <a:cubicBezTo>
                    <a:pt x="774" y="61"/>
                    <a:pt x="635" y="0"/>
                    <a:pt x="492"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42" name="Google Shape;942;p2"/>
            <p:cNvSpPr/>
            <p:nvPr/>
          </p:nvSpPr>
          <p:spPr>
            <a:xfrm>
              <a:off x="3545525" y="3599700"/>
              <a:ext cx="19250" cy="17750"/>
            </a:xfrm>
            <a:custGeom>
              <a:avLst/>
              <a:gdLst/>
              <a:ahLst/>
              <a:cxnLst/>
              <a:rect l="l" t="t" r="r" b="b"/>
              <a:pathLst>
                <a:path w="770" h="710" extrusionOk="0">
                  <a:moveTo>
                    <a:pt x="427" y="0"/>
                  </a:moveTo>
                  <a:cubicBezTo>
                    <a:pt x="386" y="0"/>
                    <a:pt x="341" y="12"/>
                    <a:pt x="293" y="40"/>
                  </a:cubicBezTo>
                  <a:cubicBezTo>
                    <a:pt x="1" y="204"/>
                    <a:pt x="234" y="709"/>
                    <a:pt x="471" y="709"/>
                  </a:cubicBezTo>
                  <a:cubicBezTo>
                    <a:pt x="527" y="709"/>
                    <a:pt x="583" y="682"/>
                    <a:pt x="632" y="615"/>
                  </a:cubicBezTo>
                  <a:cubicBezTo>
                    <a:pt x="632" y="604"/>
                    <a:pt x="643" y="593"/>
                    <a:pt x="655" y="581"/>
                  </a:cubicBezTo>
                  <a:cubicBezTo>
                    <a:pt x="769" y="380"/>
                    <a:pt x="657" y="0"/>
                    <a:pt x="427"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43" name="Google Shape;943;p2"/>
            <p:cNvSpPr/>
            <p:nvPr/>
          </p:nvSpPr>
          <p:spPr>
            <a:xfrm>
              <a:off x="3361100" y="3613500"/>
              <a:ext cx="18300" cy="17875"/>
            </a:xfrm>
            <a:custGeom>
              <a:avLst/>
              <a:gdLst/>
              <a:ahLst/>
              <a:cxnLst/>
              <a:rect l="l" t="t" r="r" b="b"/>
              <a:pathLst>
                <a:path w="732" h="715" extrusionOk="0">
                  <a:moveTo>
                    <a:pt x="357" y="1"/>
                  </a:moveTo>
                  <a:cubicBezTo>
                    <a:pt x="316" y="1"/>
                    <a:pt x="271" y="16"/>
                    <a:pt x="223" y="52"/>
                  </a:cubicBezTo>
                  <a:lnTo>
                    <a:pt x="189" y="86"/>
                  </a:lnTo>
                  <a:cubicBezTo>
                    <a:pt x="0" y="254"/>
                    <a:pt x="26" y="714"/>
                    <a:pt x="312" y="714"/>
                  </a:cubicBezTo>
                  <a:cubicBezTo>
                    <a:pt x="333" y="714"/>
                    <a:pt x="356" y="712"/>
                    <a:pt x="381" y="706"/>
                  </a:cubicBezTo>
                  <a:cubicBezTo>
                    <a:pt x="732" y="619"/>
                    <a:pt x="620" y="1"/>
                    <a:pt x="357"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44" name="Google Shape;944;p2"/>
            <p:cNvSpPr/>
            <p:nvPr/>
          </p:nvSpPr>
          <p:spPr>
            <a:xfrm>
              <a:off x="3399150" y="3313875"/>
              <a:ext cx="211550" cy="144650"/>
            </a:xfrm>
            <a:custGeom>
              <a:avLst/>
              <a:gdLst/>
              <a:ahLst/>
              <a:cxnLst/>
              <a:rect l="l" t="t" r="r" b="b"/>
              <a:pathLst>
                <a:path w="8462" h="5786" extrusionOk="0">
                  <a:moveTo>
                    <a:pt x="2786" y="0"/>
                  </a:moveTo>
                  <a:cubicBezTo>
                    <a:pt x="523" y="0"/>
                    <a:pt x="1" y="4023"/>
                    <a:pt x="901" y="5029"/>
                  </a:cubicBezTo>
                  <a:lnTo>
                    <a:pt x="4580" y="5785"/>
                  </a:lnTo>
                  <a:cubicBezTo>
                    <a:pt x="8462" y="5503"/>
                    <a:pt x="5629" y="550"/>
                    <a:pt x="3248" y="53"/>
                  </a:cubicBezTo>
                  <a:cubicBezTo>
                    <a:pt x="3087" y="17"/>
                    <a:pt x="2933" y="0"/>
                    <a:pt x="2786"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45" name="Google Shape;945;p2"/>
            <p:cNvSpPr/>
            <p:nvPr/>
          </p:nvSpPr>
          <p:spPr>
            <a:xfrm>
              <a:off x="3409250" y="3309450"/>
              <a:ext cx="156875" cy="152750"/>
            </a:xfrm>
            <a:custGeom>
              <a:avLst/>
              <a:gdLst/>
              <a:ahLst/>
              <a:cxnLst/>
              <a:rect l="l" t="t" r="r" b="b"/>
              <a:pathLst>
                <a:path w="6275" h="6110" extrusionOk="0">
                  <a:moveTo>
                    <a:pt x="2428" y="0"/>
                  </a:moveTo>
                  <a:cubicBezTo>
                    <a:pt x="2195" y="0"/>
                    <a:pt x="1961" y="40"/>
                    <a:pt x="1739" y="117"/>
                  </a:cubicBezTo>
                  <a:cubicBezTo>
                    <a:pt x="1411" y="230"/>
                    <a:pt x="1129" y="433"/>
                    <a:pt x="915" y="693"/>
                  </a:cubicBezTo>
                  <a:cubicBezTo>
                    <a:pt x="700" y="952"/>
                    <a:pt x="520" y="1234"/>
                    <a:pt x="396" y="1539"/>
                  </a:cubicBezTo>
                  <a:cubicBezTo>
                    <a:pt x="136" y="2126"/>
                    <a:pt x="12" y="2769"/>
                    <a:pt x="12" y="3412"/>
                  </a:cubicBezTo>
                  <a:cubicBezTo>
                    <a:pt x="1" y="3728"/>
                    <a:pt x="35" y="4044"/>
                    <a:pt x="102" y="4360"/>
                  </a:cubicBezTo>
                  <a:cubicBezTo>
                    <a:pt x="159" y="4676"/>
                    <a:pt x="294" y="4958"/>
                    <a:pt x="497" y="5206"/>
                  </a:cubicBezTo>
                  <a:cubicBezTo>
                    <a:pt x="328" y="4947"/>
                    <a:pt x="215" y="4642"/>
                    <a:pt x="193" y="4337"/>
                  </a:cubicBezTo>
                  <a:cubicBezTo>
                    <a:pt x="147" y="4022"/>
                    <a:pt x="147" y="3717"/>
                    <a:pt x="170" y="3412"/>
                  </a:cubicBezTo>
                  <a:cubicBezTo>
                    <a:pt x="215" y="2792"/>
                    <a:pt x="373" y="2193"/>
                    <a:pt x="644" y="1641"/>
                  </a:cubicBezTo>
                  <a:cubicBezTo>
                    <a:pt x="904" y="1099"/>
                    <a:pt x="1321" y="614"/>
                    <a:pt x="1851" y="433"/>
                  </a:cubicBezTo>
                  <a:cubicBezTo>
                    <a:pt x="2020" y="384"/>
                    <a:pt x="2197" y="357"/>
                    <a:pt x="2375" y="357"/>
                  </a:cubicBezTo>
                  <a:cubicBezTo>
                    <a:pt x="2483" y="357"/>
                    <a:pt x="2591" y="367"/>
                    <a:pt x="2698" y="388"/>
                  </a:cubicBezTo>
                  <a:cubicBezTo>
                    <a:pt x="2765" y="399"/>
                    <a:pt x="2833" y="411"/>
                    <a:pt x="2912" y="433"/>
                  </a:cubicBezTo>
                  <a:cubicBezTo>
                    <a:pt x="2980" y="456"/>
                    <a:pt x="3048" y="478"/>
                    <a:pt x="3115" y="501"/>
                  </a:cubicBezTo>
                  <a:cubicBezTo>
                    <a:pt x="3251" y="557"/>
                    <a:pt x="3386" y="614"/>
                    <a:pt x="3510" y="693"/>
                  </a:cubicBezTo>
                  <a:cubicBezTo>
                    <a:pt x="4029" y="997"/>
                    <a:pt x="4481" y="1404"/>
                    <a:pt x="4853" y="1889"/>
                  </a:cubicBezTo>
                  <a:cubicBezTo>
                    <a:pt x="5248" y="2351"/>
                    <a:pt x="5541" y="2871"/>
                    <a:pt x="5756" y="3446"/>
                  </a:cubicBezTo>
                  <a:cubicBezTo>
                    <a:pt x="5936" y="3999"/>
                    <a:pt x="5993" y="4642"/>
                    <a:pt x="5688" y="5105"/>
                  </a:cubicBezTo>
                  <a:cubicBezTo>
                    <a:pt x="5530" y="5330"/>
                    <a:pt x="5304" y="5511"/>
                    <a:pt x="5034" y="5624"/>
                  </a:cubicBezTo>
                  <a:cubicBezTo>
                    <a:pt x="4771" y="5722"/>
                    <a:pt x="4487" y="5789"/>
                    <a:pt x="4192" y="5824"/>
                  </a:cubicBezTo>
                  <a:lnTo>
                    <a:pt x="4192" y="5824"/>
                  </a:lnTo>
                  <a:cubicBezTo>
                    <a:pt x="3578" y="5712"/>
                    <a:pt x="2974" y="5600"/>
                    <a:pt x="2359" y="5500"/>
                  </a:cubicBezTo>
                  <a:cubicBezTo>
                    <a:pt x="1739" y="5398"/>
                    <a:pt x="1118" y="5297"/>
                    <a:pt x="497" y="5206"/>
                  </a:cubicBezTo>
                  <a:lnTo>
                    <a:pt x="497" y="5206"/>
                  </a:lnTo>
                  <a:cubicBezTo>
                    <a:pt x="1107" y="5364"/>
                    <a:pt x="1705" y="5545"/>
                    <a:pt x="2314" y="5680"/>
                  </a:cubicBezTo>
                  <a:cubicBezTo>
                    <a:pt x="2935" y="5827"/>
                    <a:pt x="3544" y="5962"/>
                    <a:pt x="4153" y="6109"/>
                  </a:cubicBezTo>
                  <a:lnTo>
                    <a:pt x="4187" y="6109"/>
                  </a:lnTo>
                  <a:cubicBezTo>
                    <a:pt x="4514" y="6087"/>
                    <a:pt x="4842" y="6030"/>
                    <a:pt x="5158" y="5917"/>
                  </a:cubicBezTo>
                  <a:cubicBezTo>
                    <a:pt x="5485" y="5804"/>
                    <a:pt x="5778" y="5590"/>
                    <a:pt x="5981" y="5308"/>
                  </a:cubicBezTo>
                  <a:cubicBezTo>
                    <a:pt x="6173" y="5015"/>
                    <a:pt x="6275" y="4676"/>
                    <a:pt x="6275" y="4326"/>
                  </a:cubicBezTo>
                  <a:cubicBezTo>
                    <a:pt x="6275" y="3988"/>
                    <a:pt x="6218" y="3660"/>
                    <a:pt x="6117" y="3333"/>
                  </a:cubicBezTo>
                  <a:cubicBezTo>
                    <a:pt x="5902" y="2724"/>
                    <a:pt x="5586" y="2137"/>
                    <a:pt x="5180" y="1629"/>
                  </a:cubicBezTo>
                  <a:cubicBezTo>
                    <a:pt x="4763" y="1121"/>
                    <a:pt x="4266" y="693"/>
                    <a:pt x="3702" y="365"/>
                  </a:cubicBezTo>
                  <a:cubicBezTo>
                    <a:pt x="3555" y="286"/>
                    <a:pt x="3397" y="207"/>
                    <a:pt x="3239" y="151"/>
                  </a:cubicBezTo>
                  <a:cubicBezTo>
                    <a:pt x="3160" y="128"/>
                    <a:pt x="3081" y="106"/>
                    <a:pt x="3002" y="83"/>
                  </a:cubicBezTo>
                  <a:cubicBezTo>
                    <a:pt x="2923" y="61"/>
                    <a:pt x="2833" y="38"/>
                    <a:pt x="2754" y="27"/>
                  </a:cubicBezTo>
                  <a:cubicBezTo>
                    <a:pt x="2646" y="9"/>
                    <a:pt x="2537" y="0"/>
                    <a:pt x="2428"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46" name="Google Shape;946;p2"/>
            <p:cNvSpPr/>
            <p:nvPr/>
          </p:nvSpPr>
          <p:spPr>
            <a:xfrm>
              <a:off x="3300375" y="3274200"/>
              <a:ext cx="185075" cy="160775"/>
            </a:xfrm>
            <a:custGeom>
              <a:avLst/>
              <a:gdLst/>
              <a:ahLst/>
              <a:cxnLst/>
              <a:rect l="l" t="t" r="r" b="b"/>
              <a:pathLst>
                <a:path w="7403" h="6431" extrusionOk="0">
                  <a:moveTo>
                    <a:pt x="2600" y="1"/>
                  </a:moveTo>
                  <a:cubicBezTo>
                    <a:pt x="1953" y="1"/>
                    <a:pt x="1334" y="216"/>
                    <a:pt x="903" y="771"/>
                  </a:cubicBezTo>
                  <a:cubicBezTo>
                    <a:pt x="0" y="1979"/>
                    <a:pt x="767" y="3694"/>
                    <a:pt x="1580" y="4675"/>
                  </a:cubicBezTo>
                  <a:cubicBezTo>
                    <a:pt x="2273" y="5585"/>
                    <a:pt x="3403" y="6431"/>
                    <a:pt x="4535" y="6431"/>
                  </a:cubicBezTo>
                  <a:cubicBezTo>
                    <a:pt x="5061" y="6431"/>
                    <a:pt x="5588" y="6248"/>
                    <a:pt x="6071" y="5804"/>
                  </a:cubicBezTo>
                  <a:lnTo>
                    <a:pt x="6793" y="5116"/>
                  </a:lnTo>
                  <a:cubicBezTo>
                    <a:pt x="6793" y="5116"/>
                    <a:pt x="7403" y="4066"/>
                    <a:pt x="6895" y="3051"/>
                  </a:cubicBezTo>
                  <a:cubicBezTo>
                    <a:pt x="6410" y="2114"/>
                    <a:pt x="5608" y="1313"/>
                    <a:pt x="4773" y="715"/>
                  </a:cubicBezTo>
                  <a:cubicBezTo>
                    <a:pt x="4189" y="309"/>
                    <a:pt x="3375" y="1"/>
                    <a:pt x="2600" y="1"/>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47" name="Google Shape;947;p2"/>
            <p:cNvSpPr/>
            <p:nvPr/>
          </p:nvSpPr>
          <p:spPr>
            <a:xfrm>
              <a:off x="3305450" y="3269525"/>
              <a:ext cx="174350" cy="168150"/>
            </a:xfrm>
            <a:custGeom>
              <a:avLst/>
              <a:gdLst/>
              <a:ahLst/>
              <a:cxnLst/>
              <a:rect l="l" t="t" r="r" b="b"/>
              <a:pathLst>
                <a:path w="6974" h="6726" extrusionOk="0">
                  <a:moveTo>
                    <a:pt x="2380" y="1"/>
                  </a:moveTo>
                  <a:cubicBezTo>
                    <a:pt x="2198" y="1"/>
                    <a:pt x="2014" y="18"/>
                    <a:pt x="1828" y="55"/>
                  </a:cubicBezTo>
                  <a:cubicBezTo>
                    <a:pt x="1140" y="180"/>
                    <a:pt x="564" y="642"/>
                    <a:pt x="282" y="1285"/>
                  </a:cubicBezTo>
                  <a:cubicBezTo>
                    <a:pt x="0" y="1929"/>
                    <a:pt x="68" y="2651"/>
                    <a:pt x="271" y="3260"/>
                  </a:cubicBezTo>
                  <a:cubicBezTo>
                    <a:pt x="474" y="3847"/>
                    <a:pt x="779" y="4411"/>
                    <a:pt x="1162" y="4896"/>
                  </a:cubicBezTo>
                  <a:cubicBezTo>
                    <a:pt x="1264" y="5020"/>
                    <a:pt x="1343" y="5133"/>
                    <a:pt x="1445" y="5235"/>
                  </a:cubicBezTo>
                  <a:cubicBezTo>
                    <a:pt x="1557" y="5348"/>
                    <a:pt x="1648" y="5461"/>
                    <a:pt x="1761" y="5562"/>
                  </a:cubicBezTo>
                  <a:cubicBezTo>
                    <a:pt x="1975" y="5754"/>
                    <a:pt x="2201" y="5934"/>
                    <a:pt x="2438" y="6092"/>
                  </a:cubicBezTo>
                  <a:cubicBezTo>
                    <a:pt x="2866" y="6386"/>
                    <a:pt x="3363" y="6589"/>
                    <a:pt x="3882" y="6691"/>
                  </a:cubicBezTo>
                  <a:cubicBezTo>
                    <a:pt x="4010" y="6714"/>
                    <a:pt x="4140" y="6725"/>
                    <a:pt x="4269" y="6725"/>
                  </a:cubicBezTo>
                  <a:cubicBezTo>
                    <a:pt x="4582" y="6725"/>
                    <a:pt x="4895" y="6657"/>
                    <a:pt x="5191" y="6521"/>
                  </a:cubicBezTo>
                  <a:cubicBezTo>
                    <a:pt x="5496" y="6375"/>
                    <a:pt x="5766" y="6171"/>
                    <a:pt x="6003" y="5923"/>
                  </a:cubicBezTo>
                  <a:lnTo>
                    <a:pt x="6590" y="5303"/>
                  </a:lnTo>
                  <a:lnTo>
                    <a:pt x="5947" y="5867"/>
                  </a:lnTo>
                  <a:cubicBezTo>
                    <a:pt x="5710" y="6092"/>
                    <a:pt x="5439" y="6262"/>
                    <a:pt x="5135" y="6386"/>
                  </a:cubicBezTo>
                  <a:cubicBezTo>
                    <a:pt x="4904" y="6467"/>
                    <a:pt x="4658" y="6508"/>
                    <a:pt x="4412" y="6508"/>
                  </a:cubicBezTo>
                  <a:cubicBezTo>
                    <a:pt x="4248" y="6508"/>
                    <a:pt x="4085" y="6490"/>
                    <a:pt x="3927" y="6454"/>
                  </a:cubicBezTo>
                  <a:cubicBezTo>
                    <a:pt x="3442" y="6352"/>
                    <a:pt x="3002" y="6138"/>
                    <a:pt x="2607" y="5844"/>
                  </a:cubicBezTo>
                  <a:cubicBezTo>
                    <a:pt x="2392" y="5686"/>
                    <a:pt x="2189" y="5506"/>
                    <a:pt x="2009" y="5314"/>
                  </a:cubicBezTo>
                  <a:cubicBezTo>
                    <a:pt x="1896" y="5224"/>
                    <a:pt x="1817" y="5122"/>
                    <a:pt x="1727" y="5009"/>
                  </a:cubicBezTo>
                  <a:cubicBezTo>
                    <a:pt x="1636" y="4908"/>
                    <a:pt x="1535" y="4783"/>
                    <a:pt x="1445" y="4682"/>
                  </a:cubicBezTo>
                  <a:cubicBezTo>
                    <a:pt x="1095" y="4219"/>
                    <a:pt x="813" y="3700"/>
                    <a:pt x="643" y="3136"/>
                  </a:cubicBezTo>
                  <a:cubicBezTo>
                    <a:pt x="463" y="2572"/>
                    <a:pt x="429" y="1962"/>
                    <a:pt x="655" y="1443"/>
                  </a:cubicBezTo>
                  <a:cubicBezTo>
                    <a:pt x="880" y="924"/>
                    <a:pt x="1343" y="541"/>
                    <a:pt x="1907" y="428"/>
                  </a:cubicBezTo>
                  <a:cubicBezTo>
                    <a:pt x="2069" y="392"/>
                    <a:pt x="2235" y="375"/>
                    <a:pt x="2401" y="375"/>
                  </a:cubicBezTo>
                  <a:cubicBezTo>
                    <a:pt x="2804" y="375"/>
                    <a:pt x="3213" y="469"/>
                    <a:pt x="3589" y="597"/>
                  </a:cubicBezTo>
                  <a:cubicBezTo>
                    <a:pt x="3848" y="687"/>
                    <a:pt x="4096" y="811"/>
                    <a:pt x="4333" y="947"/>
                  </a:cubicBezTo>
                  <a:cubicBezTo>
                    <a:pt x="4570" y="1094"/>
                    <a:pt x="4785" y="1263"/>
                    <a:pt x="4988" y="1421"/>
                  </a:cubicBezTo>
                  <a:cubicBezTo>
                    <a:pt x="5202" y="1579"/>
                    <a:pt x="5383" y="1771"/>
                    <a:pt x="5575" y="1940"/>
                  </a:cubicBezTo>
                  <a:cubicBezTo>
                    <a:pt x="5733" y="2109"/>
                    <a:pt x="5891" y="2278"/>
                    <a:pt x="6049" y="2470"/>
                  </a:cubicBezTo>
                  <a:cubicBezTo>
                    <a:pt x="6195" y="2640"/>
                    <a:pt x="6319" y="2820"/>
                    <a:pt x="6432" y="3012"/>
                  </a:cubicBezTo>
                  <a:cubicBezTo>
                    <a:pt x="6489" y="3102"/>
                    <a:pt x="6568" y="3192"/>
                    <a:pt x="6601" y="3271"/>
                  </a:cubicBezTo>
                  <a:cubicBezTo>
                    <a:pt x="6647" y="3362"/>
                    <a:pt x="6680" y="3452"/>
                    <a:pt x="6714" y="3531"/>
                  </a:cubicBezTo>
                  <a:cubicBezTo>
                    <a:pt x="6827" y="3836"/>
                    <a:pt x="6861" y="4152"/>
                    <a:pt x="6816" y="4479"/>
                  </a:cubicBezTo>
                  <a:cubicBezTo>
                    <a:pt x="6793" y="4682"/>
                    <a:pt x="6748" y="4885"/>
                    <a:pt x="6680" y="5088"/>
                  </a:cubicBezTo>
                  <a:cubicBezTo>
                    <a:pt x="6624" y="5224"/>
                    <a:pt x="6590" y="5303"/>
                    <a:pt x="6590" y="5303"/>
                  </a:cubicBezTo>
                  <a:cubicBezTo>
                    <a:pt x="6624" y="5235"/>
                    <a:pt x="6669" y="5167"/>
                    <a:pt x="6703" y="5099"/>
                  </a:cubicBezTo>
                  <a:cubicBezTo>
                    <a:pt x="6793" y="4908"/>
                    <a:pt x="6861" y="4705"/>
                    <a:pt x="6895" y="4490"/>
                  </a:cubicBezTo>
                  <a:cubicBezTo>
                    <a:pt x="6974" y="4163"/>
                    <a:pt x="6963" y="3813"/>
                    <a:pt x="6861" y="3486"/>
                  </a:cubicBezTo>
                  <a:cubicBezTo>
                    <a:pt x="6827" y="3396"/>
                    <a:pt x="6805" y="3283"/>
                    <a:pt x="6759" y="3192"/>
                  </a:cubicBezTo>
                  <a:cubicBezTo>
                    <a:pt x="6703" y="3102"/>
                    <a:pt x="6658" y="3012"/>
                    <a:pt x="6601" y="2922"/>
                  </a:cubicBezTo>
                  <a:cubicBezTo>
                    <a:pt x="6500" y="2718"/>
                    <a:pt x="6376" y="2527"/>
                    <a:pt x="6240" y="2346"/>
                  </a:cubicBezTo>
                  <a:cubicBezTo>
                    <a:pt x="6082" y="2154"/>
                    <a:pt x="5947" y="1951"/>
                    <a:pt x="5766" y="1759"/>
                  </a:cubicBezTo>
                  <a:cubicBezTo>
                    <a:pt x="5575" y="1579"/>
                    <a:pt x="5405" y="1364"/>
                    <a:pt x="5191" y="1195"/>
                  </a:cubicBezTo>
                  <a:cubicBezTo>
                    <a:pt x="4965" y="1026"/>
                    <a:pt x="4762" y="834"/>
                    <a:pt x="4525" y="665"/>
                  </a:cubicBezTo>
                  <a:cubicBezTo>
                    <a:pt x="4266" y="507"/>
                    <a:pt x="3995" y="371"/>
                    <a:pt x="3713" y="259"/>
                  </a:cubicBezTo>
                  <a:cubicBezTo>
                    <a:pt x="3298" y="112"/>
                    <a:pt x="2848" y="1"/>
                    <a:pt x="238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48" name="Google Shape;948;p2"/>
            <p:cNvSpPr/>
            <p:nvPr/>
          </p:nvSpPr>
          <p:spPr>
            <a:xfrm>
              <a:off x="3422225" y="3400200"/>
              <a:ext cx="160825" cy="194475"/>
            </a:xfrm>
            <a:custGeom>
              <a:avLst/>
              <a:gdLst/>
              <a:ahLst/>
              <a:cxnLst/>
              <a:rect l="l" t="t" r="r" b="b"/>
              <a:pathLst>
                <a:path w="6433" h="7779" extrusionOk="0">
                  <a:moveTo>
                    <a:pt x="2694" y="0"/>
                  </a:moveTo>
                  <a:cubicBezTo>
                    <a:pt x="2022" y="0"/>
                    <a:pt x="1388" y="292"/>
                    <a:pt x="937" y="1012"/>
                  </a:cubicBezTo>
                  <a:cubicBezTo>
                    <a:pt x="1" y="2524"/>
                    <a:pt x="825" y="5785"/>
                    <a:pt x="1953" y="6891"/>
                  </a:cubicBezTo>
                  <a:lnTo>
                    <a:pt x="2811" y="7523"/>
                  </a:lnTo>
                  <a:cubicBezTo>
                    <a:pt x="2898" y="7705"/>
                    <a:pt x="3075" y="7779"/>
                    <a:pt x="3300" y="7779"/>
                  </a:cubicBezTo>
                  <a:cubicBezTo>
                    <a:pt x="4066" y="7779"/>
                    <a:pt x="5393" y="6927"/>
                    <a:pt x="5654" y="6587"/>
                  </a:cubicBezTo>
                  <a:cubicBezTo>
                    <a:pt x="6376" y="5582"/>
                    <a:pt x="6433" y="3630"/>
                    <a:pt x="6072" y="2536"/>
                  </a:cubicBezTo>
                  <a:cubicBezTo>
                    <a:pt x="5624" y="1237"/>
                    <a:pt x="4077" y="0"/>
                    <a:pt x="2694"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49" name="Google Shape;949;p2"/>
            <p:cNvSpPr/>
            <p:nvPr/>
          </p:nvSpPr>
          <p:spPr>
            <a:xfrm>
              <a:off x="3430975" y="3395025"/>
              <a:ext cx="152925" cy="200125"/>
            </a:xfrm>
            <a:custGeom>
              <a:avLst/>
              <a:gdLst/>
              <a:ahLst/>
              <a:cxnLst/>
              <a:rect l="l" t="t" r="r" b="b"/>
              <a:pathLst>
                <a:path w="6117" h="8005" extrusionOk="0">
                  <a:moveTo>
                    <a:pt x="2378" y="0"/>
                  </a:moveTo>
                  <a:cubicBezTo>
                    <a:pt x="1614" y="0"/>
                    <a:pt x="894" y="394"/>
                    <a:pt x="486" y="1061"/>
                  </a:cubicBezTo>
                  <a:cubicBezTo>
                    <a:pt x="249" y="1445"/>
                    <a:pt x="91" y="1874"/>
                    <a:pt x="57" y="2325"/>
                  </a:cubicBezTo>
                  <a:cubicBezTo>
                    <a:pt x="1" y="2765"/>
                    <a:pt x="12" y="3194"/>
                    <a:pt x="68" y="3634"/>
                  </a:cubicBezTo>
                  <a:cubicBezTo>
                    <a:pt x="125" y="4063"/>
                    <a:pt x="215" y="4492"/>
                    <a:pt x="339" y="4898"/>
                  </a:cubicBezTo>
                  <a:cubicBezTo>
                    <a:pt x="463" y="5315"/>
                    <a:pt x="621" y="5710"/>
                    <a:pt x="824" y="6094"/>
                  </a:cubicBezTo>
                  <a:cubicBezTo>
                    <a:pt x="1016" y="6478"/>
                    <a:pt x="1265" y="6827"/>
                    <a:pt x="1580" y="7132"/>
                  </a:cubicBezTo>
                  <a:lnTo>
                    <a:pt x="2461" y="7730"/>
                  </a:lnTo>
                  <a:lnTo>
                    <a:pt x="1637" y="7064"/>
                  </a:lnTo>
                  <a:cubicBezTo>
                    <a:pt x="1355" y="6748"/>
                    <a:pt x="1140" y="6399"/>
                    <a:pt x="982" y="6015"/>
                  </a:cubicBezTo>
                  <a:cubicBezTo>
                    <a:pt x="813" y="5631"/>
                    <a:pt x="678" y="5236"/>
                    <a:pt x="576" y="4830"/>
                  </a:cubicBezTo>
                  <a:cubicBezTo>
                    <a:pt x="350" y="4029"/>
                    <a:pt x="294" y="3194"/>
                    <a:pt x="396" y="2381"/>
                  </a:cubicBezTo>
                  <a:cubicBezTo>
                    <a:pt x="441" y="1986"/>
                    <a:pt x="576" y="1603"/>
                    <a:pt x="791" y="1264"/>
                  </a:cubicBezTo>
                  <a:cubicBezTo>
                    <a:pt x="994" y="948"/>
                    <a:pt x="1298" y="689"/>
                    <a:pt x="1648" y="542"/>
                  </a:cubicBezTo>
                  <a:cubicBezTo>
                    <a:pt x="1868" y="453"/>
                    <a:pt x="2100" y="410"/>
                    <a:pt x="2334" y="410"/>
                  </a:cubicBezTo>
                  <a:cubicBezTo>
                    <a:pt x="2485" y="410"/>
                    <a:pt x="2637" y="428"/>
                    <a:pt x="2788" y="463"/>
                  </a:cubicBezTo>
                  <a:cubicBezTo>
                    <a:pt x="3172" y="542"/>
                    <a:pt x="3555" y="689"/>
                    <a:pt x="3882" y="903"/>
                  </a:cubicBezTo>
                  <a:cubicBezTo>
                    <a:pt x="4232" y="1106"/>
                    <a:pt x="4548" y="1366"/>
                    <a:pt x="4819" y="1671"/>
                  </a:cubicBezTo>
                  <a:cubicBezTo>
                    <a:pt x="4954" y="1817"/>
                    <a:pt x="5090" y="1975"/>
                    <a:pt x="5203" y="2144"/>
                  </a:cubicBezTo>
                  <a:cubicBezTo>
                    <a:pt x="5316" y="2314"/>
                    <a:pt x="5406" y="2483"/>
                    <a:pt x="5485" y="2675"/>
                  </a:cubicBezTo>
                  <a:lnTo>
                    <a:pt x="5553" y="2810"/>
                  </a:lnTo>
                  <a:lnTo>
                    <a:pt x="5586" y="2946"/>
                  </a:lnTo>
                  <a:lnTo>
                    <a:pt x="5665" y="3239"/>
                  </a:lnTo>
                  <a:cubicBezTo>
                    <a:pt x="5688" y="3442"/>
                    <a:pt x="5744" y="3634"/>
                    <a:pt x="5744" y="3848"/>
                  </a:cubicBezTo>
                  <a:cubicBezTo>
                    <a:pt x="5767" y="4051"/>
                    <a:pt x="5778" y="4255"/>
                    <a:pt x="5767" y="4458"/>
                  </a:cubicBezTo>
                  <a:cubicBezTo>
                    <a:pt x="5778" y="4661"/>
                    <a:pt x="5767" y="4875"/>
                    <a:pt x="5733" y="5078"/>
                  </a:cubicBezTo>
                  <a:cubicBezTo>
                    <a:pt x="5699" y="5485"/>
                    <a:pt x="5598" y="5880"/>
                    <a:pt x="5451" y="6263"/>
                  </a:cubicBezTo>
                  <a:cubicBezTo>
                    <a:pt x="5417" y="6353"/>
                    <a:pt x="5372" y="6455"/>
                    <a:pt x="5316" y="6545"/>
                  </a:cubicBezTo>
                  <a:lnTo>
                    <a:pt x="5237" y="6681"/>
                  </a:lnTo>
                  <a:cubicBezTo>
                    <a:pt x="5226" y="6701"/>
                    <a:pt x="5207" y="6739"/>
                    <a:pt x="5203" y="6739"/>
                  </a:cubicBezTo>
                  <a:cubicBezTo>
                    <a:pt x="5203" y="6739"/>
                    <a:pt x="5203" y="6738"/>
                    <a:pt x="5203" y="6737"/>
                  </a:cubicBezTo>
                  <a:lnTo>
                    <a:pt x="5158" y="6794"/>
                  </a:lnTo>
                  <a:cubicBezTo>
                    <a:pt x="5011" y="6929"/>
                    <a:pt x="4853" y="7064"/>
                    <a:pt x="4695" y="7177"/>
                  </a:cubicBezTo>
                  <a:cubicBezTo>
                    <a:pt x="4356" y="7425"/>
                    <a:pt x="3984" y="7629"/>
                    <a:pt x="3600" y="7787"/>
                  </a:cubicBezTo>
                  <a:cubicBezTo>
                    <a:pt x="3409" y="7866"/>
                    <a:pt x="3205" y="7922"/>
                    <a:pt x="3002" y="7956"/>
                  </a:cubicBezTo>
                  <a:cubicBezTo>
                    <a:pt x="2965" y="7964"/>
                    <a:pt x="2929" y="7967"/>
                    <a:pt x="2892" y="7967"/>
                  </a:cubicBezTo>
                  <a:cubicBezTo>
                    <a:pt x="2717" y="7967"/>
                    <a:pt x="2554" y="7880"/>
                    <a:pt x="2461" y="7730"/>
                  </a:cubicBezTo>
                  <a:lnTo>
                    <a:pt x="2461" y="7730"/>
                  </a:lnTo>
                  <a:cubicBezTo>
                    <a:pt x="2532" y="7913"/>
                    <a:pt x="2749" y="8004"/>
                    <a:pt x="2940" y="8004"/>
                  </a:cubicBezTo>
                  <a:cubicBezTo>
                    <a:pt x="2961" y="8004"/>
                    <a:pt x="2982" y="8003"/>
                    <a:pt x="3002" y="8001"/>
                  </a:cubicBezTo>
                  <a:cubicBezTo>
                    <a:pt x="3217" y="7990"/>
                    <a:pt x="3431" y="7956"/>
                    <a:pt x="3634" y="7877"/>
                  </a:cubicBezTo>
                  <a:cubicBezTo>
                    <a:pt x="4040" y="7741"/>
                    <a:pt x="4435" y="7561"/>
                    <a:pt x="4796" y="7335"/>
                  </a:cubicBezTo>
                  <a:cubicBezTo>
                    <a:pt x="4988" y="7222"/>
                    <a:pt x="5158" y="7087"/>
                    <a:pt x="5327" y="6940"/>
                  </a:cubicBezTo>
                  <a:lnTo>
                    <a:pt x="5383" y="6873"/>
                  </a:lnTo>
                  <a:cubicBezTo>
                    <a:pt x="5406" y="6850"/>
                    <a:pt x="5428" y="6816"/>
                    <a:pt x="5440" y="6794"/>
                  </a:cubicBezTo>
                  <a:lnTo>
                    <a:pt x="5519" y="6658"/>
                  </a:lnTo>
                  <a:cubicBezTo>
                    <a:pt x="5575" y="6568"/>
                    <a:pt x="5631" y="6478"/>
                    <a:pt x="5677" y="6376"/>
                  </a:cubicBezTo>
                  <a:cubicBezTo>
                    <a:pt x="5857" y="5970"/>
                    <a:pt x="5981" y="5541"/>
                    <a:pt x="6038" y="5101"/>
                  </a:cubicBezTo>
                  <a:cubicBezTo>
                    <a:pt x="6072" y="4886"/>
                    <a:pt x="6094" y="4672"/>
                    <a:pt x="6094" y="4458"/>
                  </a:cubicBezTo>
                  <a:cubicBezTo>
                    <a:pt x="6117" y="4243"/>
                    <a:pt x="6117" y="4018"/>
                    <a:pt x="6094" y="3803"/>
                  </a:cubicBezTo>
                  <a:cubicBezTo>
                    <a:pt x="6094" y="3589"/>
                    <a:pt x="6049" y="3374"/>
                    <a:pt x="6015" y="3160"/>
                  </a:cubicBezTo>
                  <a:lnTo>
                    <a:pt x="5936" y="2833"/>
                  </a:lnTo>
                  <a:cubicBezTo>
                    <a:pt x="5925" y="2776"/>
                    <a:pt x="5914" y="2743"/>
                    <a:pt x="5891" y="2652"/>
                  </a:cubicBezTo>
                  <a:lnTo>
                    <a:pt x="5835" y="2517"/>
                  </a:lnTo>
                  <a:cubicBezTo>
                    <a:pt x="5744" y="2314"/>
                    <a:pt x="5643" y="2111"/>
                    <a:pt x="5530" y="1919"/>
                  </a:cubicBezTo>
                  <a:cubicBezTo>
                    <a:pt x="5406" y="1738"/>
                    <a:pt x="5270" y="1569"/>
                    <a:pt x="5124" y="1400"/>
                  </a:cubicBezTo>
                  <a:cubicBezTo>
                    <a:pt x="4830" y="1061"/>
                    <a:pt x="4492" y="779"/>
                    <a:pt x="4108" y="553"/>
                  </a:cubicBezTo>
                  <a:cubicBezTo>
                    <a:pt x="3736" y="305"/>
                    <a:pt x="3318" y="136"/>
                    <a:pt x="2878" y="57"/>
                  </a:cubicBezTo>
                  <a:cubicBezTo>
                    <a:pt x="2711" y="19"/>
                    <a:pt x="2544" y="0"/>
                    <a:pt x="2378"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50" name="Google Shape;950;p2"/>
            <p:cNvSpPr/>
            <p:nvPr/>
          </p:nvSpPr>
          <p:spPr>
            <a:xfrm>
              <a:off x="3220350" y="3293150"/>
              <a:ext cx="261725" cy="205025"/>
            </a:xfrm>
            <a:custGeom>
              <a:avLst/>
              <a:gdLst/>
              <a:ahLst/>
              <a:cxnLst/>
              <a:rect l="l" t="t" r="r" b="b"/>
              <a:pathLst>
                <a:path w="10469" h="8201" extrusionOk="0">
                  <a:moveTo>
                    <a:pt x="3824" y="0"/>
                  </a:moveTo>
                  <a:cubicBezTo>
                    <a:pt x="3768" y="0"/>
                    <a:pt x="3711" y="1"/>
                    <a:pt x="3652" y="2"/>
                  </a:cubicBezTo>
                  <a:cubicBezTo>
                    <a:pt x="2411" y="58"/>
                    <a:pt x="1452" y="848"/>
                    <a:pt x="877" y="2067"/>
                  </a:cubicBezTo>
                  <a:cubicBezTo>
                    <a:pt x="0" y="3994"/>
                    <a:pt x="1356" y="8200"/>
                    <a:pt x="3764" y="8200"/>
                  </a:cubicBezTo>
                  <a:cubicBezTo>
                    <a:pt x="3992" y="8200"/>
                    <a:pt x="4230" y="8162"/>
                    <a:pt x="4476" y="8081"/>
                  </a:cubicBezTo>
                  <a:lnTo>
                    <a:pt x="4973" y="7517"/>
                  </a:lnTo>
                  <a:cubicBezTo>
                    <a:pt x="5864" y="7088"/>
                    <a:pt x="10468" y="5114"/>
                    <a:pt x="10175" y="4177"/>
                  </a:cubicBezTo>
                  <a:cubicBezTo>
                    <a:pt x="9780" y="2879"/>
                    <a:pt x="8505" y="1559"/>
                    <a:pt x="7184" y="882"/>
                  </a:cubicBezTo>
                  <a:cubicBezTo>
                    <a:pt x="5973" y="255"/>
                    <a:pt x="5134" y="0"/>
                    <a:pt x="3824"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51" name="Google Shape;951;p2"/>
            <p:cNvSpPr/>
            <p:nvPr/>
          </p:nvSpPr>
          <p:spPr>
            <a:xfrm>
              <a:off x="3230400" y="3288100"/>
              <a:ext cx="248550" cy="211000"/>
            </a:xfrm>
            <a:custGeom>
              <a:avLst/>
              <a:gdLst/>
              <a:ahLst/>
              <a:cxnLst/>
              <a:rect l="l" t="t" r="r" b="b"/>
              <a:pathLst>
                <a:path w="9942" h="8440" extrusionOk="0">
                  <a:moveTo>
                    <a:pt x="3284" y="1"/>
                  </a:moveTo>
                  <a:cubicBezTo>
                    <a:pt x="3104" y="1"/>
                    <a:pt x="2991" y="23"/>
                    <a:pt x="2856" y="46"/>
                  </a:cubicBezTo>
                  <a:cubicBezTo>
                    <a:pt x="2269" y="147"/>
                    <a:pt x="1716" y="418"/>
                    <a:pt x="1287" y="836"/>
                  </a:cubicBezTo>
                  <a:cubicBezTo>
                    <a:pt x="858" y="1231"/>
                    <a:pt x="520" y="1716"/>
                    <a:pt x="283" y="2258"/>
                  </a:cubicBezTo>
                  <a:cubicBezTo>
                    <a:pt x="80" y="2799"/>
                    <a:pt x="1" y="3386"/>
                    <a:pt x="46" y="3962"/>
                  </a:cubicBezTo>
                  <a:cubicBezTo>
                    <a:pt x="125" y="5101"/>
                    <a:pt x="497" y="6196"/>
                    <a:pt x="1152" y="7144"/>
                  </a:cubicBezTo>
                  <a:cubicBezTo>
                    <a:pt x="1468" y="7618"/>
                    <a:pt x="1908" y="8001"/>
                    <a:pt x="2427" y="8249"/>
                  </a:cubicBezTo>
                  <a:cubicBezTo>
                    <a:pt x="2707" y="8377"/>
                    <a:pt x="3010" y="8439"/>
                    <a:pt x="3315" y="8439"/>
                  </a:cubicBezTo>
                  <a:cubicBezTo>
                    <a:pt x="3575" y="8439"/>
                    <a:pt x="3836" y="8394"/>
                    <a:pt x="4085" y="8306"/>
                  </a:cubicBezTo>
                  <a:lnTo>
                    <a:pt x="4097" y="8306"/>
                  </a:lnTo>
                  <a:lnTo>
                    <a:pt x="4571" y="7719"/>
                  </a:lnTo>
                  <a:lnTo>
                    <a:pt x="4062" y="8261"/>
                  </a:lnTo>
                  <a:lnTo>
                    <a:pt x="4062" y="8261"/>
                  </a:lnTo>
                  <a:cubicBezTo>
                    <a:pt x="3860" y="8322"/>
                    <a:pt x="3652" y="8353"/>
                    <a:pt x="3444" y="8353"/>
                  </a:cubicBezTo>
                  <a:cubicBezTo>
                    <a:pt x="3117" y="8353"/>
                    <a:pt x="2791" y="8277"/>
                    <a:pt x="2494" y="8125"/>
                  </a:cubicBezTo>
                  <a:cubicBezTo>
                    <a:pt x="2020" y="7855"/>
                    <a:pt x="1614" y="7482"/>
                    <a:pt x="1332" y="7020"/>
                  </a:cubicBezTo>
                  <a:cubicBezTo>
                    <a:pt x="745" y="6094"/>
                    <a:pt x="418" y="5033"/>
                    <a:pt x="384" y="3950"/>
                  </a:cubicBezTo>
                  <a:cubicBezTo>
                    <a:pt x="373" y="3420"/>
                    <a:pt x="407" y="2878"/>
                    <a:pt x="621" y="2393"/>
                  </a:cubicBezTo>
                  <a:cubicBezTo>
                    <a:pt x="836" y="1919"/>
                    <a:pt x="1152" y="1479"/>
                    <a:pt x="1535" y="1129"/>
                  </a:cubicBezTo>
                  <a:cubicBezTo>
                    <a:pt x="1908" y="779"/>
                    <a:pt x="2382" y="542"/>
                    <a:pt x="2889" y="452"/>
                  </a:cubicBezTo>
                  <a:cubicBezTo>
                    <a:pt x="3025" y="441"/>
                    <a:pt x="3194" y="407"/>
                    <a:pt x="3284" y="407"/>
                  </a:cubicBezTo>
                  <a:lnTo>
                    <a:pt x="3691" y="430"/>
                  </a:lnTo>
                  <a:cubicBezTo>
                    <a:pt x="3961" y="430"/>
                    <a:pt x="4232" y="452"/>
                    <a:pt x="4492" y="497"/>
                  </a:cubicBezTo>
                  <a:cubicBezTo>
                    <a:pt x="4763" y="531"/>
                    <a:pt x="5022" y="588"/>
                    <a:pt x="5270" y="667"/>
                  </a:cubicBezTo>
                  <a:cubicBezTo>
                    <a:pt x="5530" y="746"/>
                    <a:pt x="5789" y="836"/>
                    <a:pt x="6026" y="949"/>
                  </a:cubicBezTo>
                  <a:cubicBezTo>
                    <a:pt x="6534" y="1152"/>
                    <a:pt x="7008" y="1411"/>
                    <a:pt x="7459" y="1727"/>
                  </a:cubicBezTo>
                  <a:cubicBezTo>
                    <a:pt x="7674" y="1885"/>
                    <a:pt x="7888" y="2054"/>
                    <a:pt x="8091" y="2235"/>
                  </a:cubicBezTo>
                  <a:cubicBezTo>
                    <a:pt x="8283" y="2416"/>
                    <a:pt x="8475" y="2607"/>
                    <a:pt x="8656" y="2811"/>
                  </a:cubicBezTo>
                  <a:cubicBezTo>
                    <a:pt x="8825" y="3014"/>
                    <a:pt x="8994" y="3228"/>
                    <a:pt x="9141" y="3454"/>
                  </a:cubicBezTo>
                  <a:cubicBezTo>
                    <a:pt x="9220" y="3567"/>
                    <a:pt x="9276" y="3679"/>
                    <a:pt x="9344" y="3792"/>
                  </a:cubicBezTo>
                  <a:lnTo>
                    <a:pt x="9434" y="3962"/>
                  </a:lnTo>
                  <a:lnTo>
                    <a:pt x="9524" y="4153"/>
                  </a:lnTo>
                  <a:cubicBezTo>
                    <a:pt x="9570" y="4266"/>
                    <a:pt x="9615" y="4368"/>
                    <a:pt x="9637" y="4481"/>
                  </a:cubicBezTo>
                  <a:cubicBezTo>
                    <a:pt x="9615" y="4593"/>
                    <a:pt x="9570" y="4684"/>
                    <a:pt x="9491" y="4763"/>
                  </a:cubicBezTo>
                  <a:cubicBezTo>
                    <a:pt x="9321" y="4966"/>
                    <a:pt x="9130" y="5146"/>
                    <a:pt x="8904" y="5304"/>
                  </a:cubicBezTo>
                  <a:cubicBezTo>
                    <a:pt x="8464" y="5620"/>
                    <a:pt x="8001" y="5914"/>
                    <a:pt x="7516" y="6184"/>
                  </a:cubicBezTo>
                  <a:cubicBezTo>
                    <a:pt x="6557" y="6726"/>
                    <a:pt x="5552" y="7211"/>
                    <a:pt x="4571" y="7719"/>
                  </a:cubicBezTo>
                  <a:cubicBezTo>
                    <a:pt x="5598" y="7290"/>
                    <a:pt x="6613" y="6850"/>
                    <a:pt x="7617" y="6354"/>
                  </a:cubicBezTo>
                  <a:cubicBezTo>
                    <a:pt x="8114" y="6105"/>
                    <a:pt x="8599" y="5823"/>
                    <a:pt x="9062" y="5507"/>
                  </a:cubicBezTo>
                  <a:cubicBezTo>
                    <a:pt x="9299" y="5349"/>
                    <a:pt x="9524" y="5158"/>
                    <a:pt x="9716" y="4943"/>
                  </a:cubicBezTo>
                  <a:cubicBezTo>
                    <a:pt x="9840" y="4819"/>
                    <a:pt x="9908" y="4661"/>
                    <a:pt x="9942" y="4503"/>
                  </a:cubicBezTo>
                  <a:cubicBezTo>
                    <a:pt x="9942" y="4402"/>
                    <a:pt x="9919" y="4311"/>
                    <a:pt x="9886" y="4232"/>
                  </a:cubicBezTo>
                  <a:lnTo>
                    <a:pt x="9818" y="4040"/>
                  </a:lnTo>
                  <a:cubicBezTo>
                    <a:pt x="9773" y="3905"/>
                    <a:pt x="9705" y="3770"/>
                    <a:pt x="9637" y="3646"/>
                  </a:cubicBezTo>
                  <a:cubicBezTo>
                    <a:pt x="9570" y="3521"/>
                    <a:pt x="9513" y="3386"/>
                    <a:pt x="9434" y="3262"/>
                  </a:cubicBezTo>
                  <a:cubicBezTo>
                    <a:pt x="9276" y="3025"/>
                    <a:pt x="9107" y="2788"/>
                    <a:pt x="8926" y="2574"/>
                  </a:cubicBezTo>
                  <a:cubicBezTo>
                    <a:pt x="8565" y="2133"/>
                    <a:pt x="8148" y="1750"/>
                    <a:pt x="7685" y="1423"/>
                  </a:cubicBezTo>
                  <a:cubicBezTo>
                    <a:pt x="7222" y="1084"/>
                    <a:pt x="6715" y="802"/>
                    <a:pt x="6196" y="576"/>
                  </a:cubicBezTo>
                  <a:cubicBezTo>
                    <a:pt x="5936" y="463"/>
                    <a:pt x="5665" y="362"/>
                    <a:pt x="5394" y="283"/>
                  </a:cubicBezTo>
                  <a:cubicBezTo>
                    <a:pt x="5124" y="181"/>
                    <a:pt x="4842" y="125"/>
                    <a:pt x="4559" y="80"/>
                  </a:cubicBezTo>
                  <a:cubicBezTo>
                    <a:pt x="4324" y="33"/>
                    <a:pt x="4089" y="9"/>
                    <a:pt x="3854" y="9"/>
                  </a:cubicBezTo>
                  <a:cubicBezTo>
                    <a:pt x="3807" y="9"/>
                    <a:pt x="3760" y="10"/>
                    <a:pt x="3713" y="12"/>
                  </a:cubicBezTo>
                  <a:lnTo>
                    <a:pt x="3284" y="1"/>
                  </a:ln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52" name="Google Shape;952;p2"/>
            <p:cNvSpPr/>
            <p:nvPr/>
          </p:nvSpPr>
          <p:spPr>
            <a:xfrm>
              <a:off x="3218825" y="3342000"/>
              <a:ext cx="261550" cy="202025"/>
            </a:xfrm>
            <a:custGeom>
              <a:avLst/>
              <a:gdLst/>
              <a:ahLst/>
              <a:cxnLst/>
              <a:rect l="l" t="t" r="r" b="b"/>
              <a:pathLst>
                <a:path w="10462" h="8081" extrusionOk="0">
                  <a:moveTo>
                    <a:pt x="4819" y="0"/>
                  </a:moveTo>
                  <a:cubicBezTo>
                    <a:pt x="2404" y="11"/>
                    <a:pt x="91" y="903"/>
                    <a:pt x="24" y="3735"/>
                  </a:cubicBezTo>
                  <a:cubicBezTo>
                    <a:pt x="1" y="4807"/>
                    <a:pt x="644" y="5992"/>
                    <a:pt x="1299" y="6804"/>
                  </a:cubicBezTo>
                  <a:cubicBezTo>
                    <a:pt x="1705" y="7290"/>
                    <a:pt x="2213" y="7741"/>
                    <a:pt x="2822" y="7955"/>
                  </a:cubicBezTo>
                  <a:cubicBezTo>
                    <a:pt x="3105" y="8039"/>
                    <a:pt x="3396" y="8081"/>
                    <a:pt x="3688" y="8081"/>
                  </a:cubicBezTo>
                  <a:cubicBezTo>
                    <a:pt x="3989" y="8081"/>
                    <a:pt x="4290" y="8036"/>
                    <a:pt x="4582" y="7944"/>
                  </a:cubicBezTo>
                  <a:cubicBezTo>
                    <a:pt x="5180" y="7775"/>
                    <a:pt x="5745" y="7515"/>
                    <a:pt x="6264" y="7165"/>
                  </a:cubicBezTo>
                  <a:cubicBezTo>
                    <a:pt x="7426" y="6364"/>
                    <a:pt x="8600" y="5405"/>
                    <a:pt x="9389" y="4220"/>
                  </a:cubicBezTo>
                  <a:cubicBezTo>
                    <a:pt x="10270" y="2979"/>
                    <a:pt x="10461" y="2110"/>
                    <a:pt x="9073" y="1298"/>
                  </a:cubicBezTo>
                  <a:cubicBezTo>
                    <a:pt x="7810" y="474"/>
                    <a:pt x="6331" y="23"/>
                    <a:pt x="4819"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53" name="Google Shape;953;p2"/>
            <p:cNvSpPr/>
            <p:nvPr/>
          </p:nvSpPr>
          <p:spPr>
            <a:xfrm>
              <a:off x="3216850" y="3336850"/>
              <a:ext cx="257600" cy="207075"/>
            </a:xfrm>
            <a:custGeom>
              <a:avLst/>
              <a:gdLst/>
              <a:ahLst/>
              <a:cxnLst/>
              <a:rect l="l" t="t" r="r" b="b"/>
              <a:pathLst>
                <a:path w="10304" h="8283" extrusionOk="0">
                  <a:moveTo>
                    <a:pt x="4841" y="1"/>
                  </a:moveTo>
                  <a:cubicBezTo>
                    <a:pt x="4003" y="1"/>
                    <a:pt x="3168" y="138"/>
                    <a:pt x="2382" y="432"/>
                  </a:cubicBezTo>
                  <a:cubicBezTo>
                    <a:pt x="1964" y="590"/>
                    <a:pt x="1569" y="815"/>
                    <a:pt x="1220" y="1097"/>
                  </a:cubicBezTo>
                  <a:cubicBezTo>
                    <a:pt x="881" y="1380"/>
                    <a:pt x="610" y="1729"/>
                    <a:pt x="407" y="2124"/>
                  </a:cubicBezTo>
                  <a:cubicBezTo>
                    <a:pt x="215" y="2497"/>
                    <a:pt x="103" y="2903"/>
                    <a:pt x="46" y="3320"/>
                  </a:cubicBezTo>
                  <a:cubicBezTo>
                    <a:pt x="12" y="3524"/>
                    <a:pt x="12" y="3727"/>
                    <a:pt x="1" y="3919"/>
                  </a:cubicBezTo>
                  <a:cubicBezTo>
                    <a:pt x="12" y="4122"/>
                    <a:pt x="24" y="4313"/>
                    <a:pt x="69" y="4505"/>
                  </a:cubicBezTo>
                  <a:cubicBezTo>
                    <a:pt x="215" y="5216"/>
                    <a:pt x="520" y="5882"/>
                    <a:pt x="938" y="6469"/>
                  </a:cubicBezTo>
                  <a:cubicBezTo>
                    <a:pt x="1276" y="6965"/>
                    <a:pt x="1694" y="7417"/>
                    <a:pt x="2179" y="7778"/>
                  </a:cubicBezTo>
                  <a:cubicBezTo>
                    <a:pt x="2551" y="8060"/>
                    <a:pt x="2991" y="8229"/>
                    <a:pt x="3465" y="8274"/>
                  </a:cubicBezTo>
                  <a:cubicBezTo>
                    <a:pt x="3550" y="8280"/>
                    <a:pt x="3634" y="8283"/>
                    <a:pt x="3719" y="8283"/>
                  </a:cubicBezTo>
                  <a:cubicBezTo>
                    <a:pt x="3804" y="8283"/>
                    <a:pt x="3888" y="8280"/>
                    <a:pt x="3973" y="8274"/>
                  </a:cubicBezTo>
                  <a:cubicBezTo>
                    <a:pt x="4097" y="8263"/>
                    <a:pt x="4233" y="8252"/>
                    <a:pt x="4357" y="8218"/>
                  </a:cubicBezTo>
                  <a:lnTo>
                    <a:pt x="4661" y="8150"/>
                  </a:lnTo>
                  <a:lnTo>
                    <a:pt x="4661" y="8150"/>
                  </a:lnTo>
                  <a:lnTo>
                    <a:pt x="4357" y="8207"/>
                  </a:lnTo>
                  <a:cubicBezTo>
                    <a:pt x="4233" y="8229"/>
                    <a:pt x="4097" y="8252"/>
                    <a:pt x="3973" y="8252"/>
                  </a:cubicBezTo>
                  <a:cubicBezTo>
                    <a:pt x="3888" y="8263"/>
                    <a:pt x="3804" y="8269"/>
                    <a:pt x="3719" y="8269"/>
                  </a:cubicBezTo>
                  <a:cubicBezTo>
                    <a:pt x="3634" y="8269"/>
                    <a:pt x="3550" y="8263"/>
                    <a:pt x="3465" y="8252"/>
                  </a:cubicBezTo>
                  <a:cubicBezTo>
                    <a:pt x="3003" y="8207"/>
                    <a:pt x="2562" y="8026"/>
                    <a:pt x="2201" y="7744"/>
                  </a:cubicBezTo>
                  <a:cubicBezTo>
                    <a:pt x="1727" y="7383"/>
                    <a:pt x="1332" y="6931"/>
                    <a:pt x="1017" y="6424"/>
                  </a:cubicBezTo>
                  <a:cubicBezTo>
                    <a:pt x="633" y="5837"/>
                    <a:pt x="373" y="5182"/>
                    <a:pt x="249" y="4483"/>
                  </a:cubicBezTo>
                  <a:cubicBezTo>
                    <a:pt x="227" y="4302"/>
                    <a:pt x="215" y="4110"/>
                    <a:pt x="215" y="3919"/>
                  </a:cubicBezTo>
                  <a:cubicBezTo>
                    <a:pt x="238" y="3738"/>
                    <a:pt x="249" y="3546"/>
                    <a:pt x="283" y="3354"/>
                  </a:cubicBezTo>
                  <a:cubicBezTo>
                    <a:pt x="351" y="2971"/>
                    <a:pt x="475" y="2598"/>
                    <a:pt x="667" y="2260"/>
                  </a:cubicBezTo>
                  <a:cubicBezTo>
                    <a:pt x="1084" y="1560"/>
                    <a:pt x="1739" y="1030"/>
                    <a:pt x="2517" y="782"/>
                  </a:cubicBezTo>
                  <a:cubicBezTo>
                    <a:pt x="3211" y="537"/>
                    <a:pt x="3939" y="411"/>
                    <a:pt x="4679" y="411"/>
                  </a:cubicBezTo>
                  <a:cubicBezTo>
                    <a:pt x="4793" y="411"/>
                    <a:pt x="4908" y="414"/>
                    <a:pt x="5022" y="420"/>
                  </a:cubicBezTo>
                  <a:cubicBezTo>
                    <a:pt x="5869" y="466"/>
                    <a:pt x="6738" y="578"/>
                    <a:pt x="7516" y="894"/>
                  </a:cubicBezTo>
                  <a:cubicBezTo>
                    <a:pt x="7708" y="973"/>
                    <a:pt x="7911" y="1018"/>
                    <a:pt x="8092" y="1120"/>
                  </a:cubicBezTo>
                  <a:cubicBezTo>
                    <a:pt x="8284" y="1233"/>
                    <a:pt x="8475" y="1323"/>
                    <a:pt x="8656" y="1425"/>
                  </a:cubicBezTo>
                  <a:cubicBezTo>
                    <a:pt x="9028" y="1594"/>
                    <a:pt x="9367" y="1808"/>
                    <a:pt x="9672" y="2079"/>
                  </a:cubicBezTo>
                  <a:cubicBezTo>
                    <a:pt x="9954" y="2327"/>
                    <a:pt x="10078" y="2700"/>
                    <a:pt x="10021" y="3061"/>
                  </a:cubicBezTo>
                  <a:cubicBezTo>
                    <a:pt x="9942" y="3433"/>
                    <a:pt x="9796" y="3772"/>
                    <a:pt x="9581" y="4088"/>
                  </a:cubicBezTo>
                  <a:cubicBezTo>
                    <a:pt x="9209" y="4686"/>
                    <a:pt x="8769" y="5239"/>
                    <a:pt x="8284" y="5747"/>
                  </a:cubicBezTo>
                  <a:cubicBezTo>
                    <a:pt x="8069" y="5972"/>
                    <a:pt x="7832" y="6187"/>
                    <a:pt x="7584" y="6378"/>
                  </a:cubicBezTo>
                  <a:cubicBezTo>
                    <a:pt x="7381" y="6570"/>
                    <a:pt x="7155" y="6751"/>
                    <a:pt x="6929" y="6920"/>
                  </a:cubicBezTo>
                  <a:lnTo>
                    <a:pt x="6320" y="7360"/>
                  </a:lnTo>
                  <a:cubicBezTo>
                    <a:pt x="6140" y="7473"/>
                    <a:pt x="5959" y="7586"/>
                    <a:pt x="5778" y="7687"/>
                  </a:cubicBezTo>
                  <a:cubicBezTo>
                    <a:pt x="5620" y="7778"/>
                    <a:pt x="5474" y="7845"/>
                    <a:pt x="5316" y="7913"/>
                  </a:cubicBezTo>
                  <a:cubicBezTo>
                    <a:pt x="5203" y="7970"/>
                    <a:pt x="5079" y="8015"/>
                    <a:pt x="4955" y="8049"/>
                  </a:cubicBezTo>
                  <a:cubicBezTo>
                    <a:pt x="4763" y="8116"/>
                    <a:pt x="4661" y="8150"/>
                    <a:pt x="4661" y="8150"/>
                  </a:cubicBezTo>
                  <a:lnTo>
                    <a:pt x="4966" y="8060"/>
                  </a:lnTo>
                  <a:cubicBezTo>
                    <a:pt x="5079" y="8026"/>
                    <a:pt x="5203" y="7981"/>
                    <a:pt x="5316" y="7924"/>
                  </a:cubicBezTo>
                  <a:cubicBezTo>
                    <a:pt x="5474" y="7857"/>
                    <a:pt x="5632" y="7789"/>
                    <a:pt x="5778" y="7710"/>
                  </a:cubicBezTo>
                  <a:cubicBezTo>
                    <a:pt x="5970" y="7608"/>
                    <a:pt x="6151" y="7507"/>
                    <a:pt x="6331" y="7394"/>
                  </a:cubicBezTo>
                  <a:lnTo>
                    <a:pt x="6952" y="6954"/>
                  </a:lnTo>
                  <a:cubicBezTo>
                    <a:pt x="7189" y="6796"/>
                    <a:pt x="7415" y="6615"/>
                    <a:pt x="7629" y="6435"/>
                  </a:cubicBezTo>
                  <a:cubicBezTo>
                    <a:pt x="7877" y="6243"/>
                    <a:pt x="8126" y="6029"/>
                    <a:pt x="8351" y="5814"/>
                  </a:cubicBezTo>
                  <a:cubicBezTo>
                    <a:pt x="8870" y="5318"/>
                    <a:pt x="9333" y="4776"/>
                    <a:pt x="9739" y="4189"/>
                  </a:cubicBezTo>
                  <a:cubicBezTo>
                    <a:pt x="9987" y="3862"/>
                    <a:pt x="10157" y="3501"/>
                    <a:pt x="10258" y="3106"/>
                  </a:cubicBezTo>
                  <a:cubicBezTo>
                    <a:pt x="10303" y="2892"/>
                    <a:pt x="10292" y="2666"/>
                    <a:pt x="10236" y="2452"/>
                  </a:cubicBezTo>
                  <a:cubicBezTo>
                    <a:pt x="10157" y="2237"/>
                    <a:pt x="10044" y="2045"/>
                    <a:pt x="9886" y="1876"/>
                  </a:cubicBezTo>
                  <a:cubicBezTo>
                    <a:pt x="9581" y="1571"/>
                    <a:pt x="9220" y="1323"/>
                    <a:pt x="8836" y="1131"/>
                  </a:cubicBezTo>
                  <a:lnTo>
                    <a:pt x="8272" y="815"/>
                  </a:lnTo>
                  <a:cubicBezTo>
                    <a:pt x="8069" y="725"/>
                    <a:pt x="7855" y="646"/>
                    <a:pt x="7652" y="556"/>
                  </a:cubicBezTo>
                  <a:cubicBezTo>
                    <a:pt x="6828" y="206"/>
                    <a:pt x="5925" y="71"/>
                    <a:pt x="5034" y="3"/>
                  </a:cubicBezTo>
                  <a:cubicBezTo>
                    <a:pt x="4970" y="1"/>
                    <a:pt x="4905" y="1"/>
                    <a:pt x="484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54" name="Google Shape;954;p2"/>
            <p:cNvSpPr/>
            <p:nvPr/>
          </p:nvSpPr>
          <p:spPr>
            <a:xfrm>
              <a:off x="3334225" y="3397575"/>
              <a:ext cx="201450" cy="241975"/>
            </a:xfrm>
            <a:custGeom>
              <a:avLst/>
              <a:gdLst/>
              <a:ahLst/>
              <a:cxnLst/>
              <a:rect l="l" t="t" r="r" b="b"/>
              <a:pathLst>
                <a:path w="8058" h="9679" extrusionOk="0">
                  <a:moveTo>
                    <a:pt x="5620" y="0"/>
                  </a:moveTo>
                  <a:cubicBezTo>
                    <a:pt x="4029" y="1038"/>
                    <a:pt x="2415" y="2268"/>
                    <a:pt x="1219" y="3667"/>
                  </a:cubicBezTo>
                  <a:cubicBezTo>
                    <a:pt x="598" y="4390"/>
                    <a:pt x="136" y="4965"/>
                    <a:pt x="23" y="5947"/>
                  </a:cubicBezTo>
                  <a:cubicBezTo>
                    <a:pt x="0" y="6195"/>
                    <a:pt x="260" y="6996"/>
                    <a:pt x="339" y="7256"/>
                  </a:cubicBezTo>
                  <a:cubicBezTo>
                    <a:pt x="610" y="8091"/>
                    <a:pt x="1377" y="8892"/>
                    <a:pt x="2054" y="9242"/>
                  </a:cubicBezTo>
                  <a:cubicBezTo>
                    <a:pt x="2657" y="9533"/>
                    <a:pt x="3344" y="9678"/>
                    <a:pt x="4029" y="9678"/>
                  </a:cubicBezTo>
                  <a:cubicBezTo>
                    <a:pt x="5869" y="9678"/>
                    <a:pt x="7702" y="8630"/>
                    <a:pt x="7899" y="6534"/>
                  </a:cubicBezTo>
                  <a:cubicBezTo>
                    <a:pt x="8057" y="4593"/>
                    <a:pt x="7730" y="2663"/>
                    <a:pt x="5620"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55" name="Google Shape;955;p2"/>
            <p:cNvSpPr/>
            <p:nvPr/>
          </p:nvSpPr>
          <p:spPr>
            <a:xfrm>
              <a:off x="3334500" y="3391925"/>
              <a:ext cx="203150" cy="249500"/>
            </a:xfrm>
            <a:custGeom>
              <a:avLst/>
              <a:gdLst/>
              <a:ahLst/>
              <a:cxnLst/>
              <a:rect l="l" t="t" r="r" b="b"/>
              <a:pathLst>
                <a:path w="8126" h="9980" extrusionOk="0">
                  <a:moveTo>
                    <a:pt x="5643" y="0"/>
                  </a:moveTo>
                  <a:lnTo>
                    <a:pt x="5518" y="79"/>
                  </a:lnTo>
                  <a:cubicBezTo>
                    <a:pt x="4853" y="542"/>
                    <a:pt x="4187" y="1027"/>
                    <a:pt x="3555" y="1546"/>
                  </a:cubicBezTo>
                  <a:cubicBezTo>
                    <a:pt x="3239" y="1795"/>
                    <a:pt x="2934" y="2065"/>
                    <a:pt x="2630" y="2336"/>
                  </a:cubicBezTo>
                  <a:cubicBezTo>
                    <a:pt x="2325" y="2618"/>
                    <a:pt x="2043" y="2900"/>
                    <a:pt x="1761" y="3205"/>
                  </a:cubicBezTo>
                  <a:cubicBezTo>
                    <a:pt x="1625" y="3340"/>
                    <a:pt x="1490" y="3498"/>
                    <a:pt x="1355" y="3656"/>
                  </a:cubicBezTo>
                  <a:cubicBezTo>
                    <a:pt x="1219" y="3803"/>
                    <a:pt x="1095" y="3961"/>
                    <a:pt x="971" y="4119"/>
                  </a:cubicBezTo>
                  <a:cubicBezTo>
                    <a:pt x="700" y="4435"/>
                    <a:pt x="474" y="4774"/>
                    <a:pt x="294" y="5135"/>
                  </a:cubicBezTo>
                  <a:cubicBezTo>
                    <a:pt x="204" y="5315"/>
                    <a:pt x="136" y="5507"/>
                    <a:pt x="91" y="5710"/>
                  </a:cubicBezTo>
                  <a:cubicBezTo>
                    <a:pt x="57" y="5812"/>
                    <a:pt x="34" y="5902"/>
                    <a:pt x="23" y="6004"/>
                  </a:cubicBezTo>
                  <a:cubicBezTo>
                    <a:pt x="0" y="6105"/>
                    <a:pt x="0" y="6207"/>
                    <a:pt x="12" y="6308"/>
                  </a:cubicBezTo>
                  <a:cubicBezTo>
                    <a:pt x="91" y="6714"/>
                    <a:pt x="192" y="7098"/>
                    <a:pt x="328" y="7482"/>
                  </a:cubicBezTo>
                  <a:cubicBezTo>
                    <a:pt x="192" y="7098"/>
                    <a:pt x="91" y="6714"/>
                    <a:pt x="23" y="6308"/>
                  </a:cubicBezTo>
                  <a:cubicBezTo>
                    <a:pt x="12" y="6207"/>
                    <a:pt x="23" y="6105"/>
                    <a:pt x="46" y="6015"/>
                  </a:cubicBezTo>
                  <a:cubicBezTo>
                    <a:pt x="57" y="5913"/>
                    <a:pt x="79" y="5812"/>
                    <a:pt x="102" y="5710"/>
                  </a:cubicBezTo>
                  <a:cubicBezTo>
                    <a:pt x="158" y="5518"/>
                    <a:pt x="226" y="5326"/>
                    <a:pt x="316" y="5146"/>
                  </a:cubicBezTo>
                  <a:cubicBezTo>
                    <a:pt x="508" y="4796"/>
                    <a:pt x="745" y="4469"/>
                    <a:pt x="1016" y="4164"/>
                  </a:cubicBezTo>
                  <a:cubicBezTo>
                    <a:pt x="1151" y="4006"/>
                    <a:pt x="1287" y="3860"/>
                    <a:pt x="1422" y="3713"/>
                  </a:cubicBezTo>
                  <a:cubicBezTo>
                    <a:pt x="1569" y="3566"/>
                    <a:pt x="1704" y="3419"/>
                    <a:pt x="1851" y="3284"/>
                  </a:cubicBezTo>
                  <a:cubicBezTo>
                    <a:pt x="2133" y="3002"/>
                    <a:pt x="2427" y="2720"/>
                    <a:pt x="2743" y="2472"/>
                  </a:cubicBezTo>
                  <a:cubicBezTo>
                    <a:pt x="3058" y="2212"/>
                    <a:pt x="3363" y="1964"/>
                    <a:pt x="3690" y="1727"/>
                  </a:cubicBezTo>
                  <a:cubicBezTo>
                    <a:pt x="4292" y="1273"/>
                    <a:pt x="4924" y="848"/>
                    <a:pt x="5557" y="444"/>
                  </a:cubicBezTo>
                  <a:lnTo>
                    <a:pt x="5557" y="444"/>
                  </a:lnTo>
                  <a:cubicBezTo>
                    <a:pt x="5735" y="690"/>
                    <a:pt x="5919" y="943"/>
                    <a:pt x="6094" y="1196"/>
                  </a:cubicBezTo>
                  <a:cubicBezTo>
                    <a:pt x="6297" y="1490"/>
                    <a:pt x="6489" y="1795"/>
                    <a:pt x="6658" y="2110"/>
                  </a:cubicBezTo>
                  <a:cubicBezTo>
                    <a:pt x="6827" y="2415"/>
                    <a:pt x="6985" y="2731"/>
                    <a:pt x="7121" y="3058"/>
                  </a:cubicBezTo>
                  <a:cubicBezTo>
                    <a:pt x="7256" y="3386"/>
                    <a:pt x="7369" y="3713"/>
                    <a:pt x="7471" y="4063"/>
                  </a:cubicBezTo>
                  <a:cubicBezTo>
                    <a:pt x="7651" y="4740"/>
                    <a:pt x="7741" y="5439"/>
                    <a:pt x="7730" y="6150"/>
                  </a:cubicBezTo>
                  <a:cubicBezTo>
                    <a:pt x="7730" y="6500"/>
                    <a:pt x="7708" y="6850"/>
                    <a:pt x="7640" y="7188"/>
                  </a:cubicBezTo>
                  <a:cubicBezTo>
                    <a:pt x="7572" y="7527"/>
                    <a:pt x="7459" y="7854"/>
                    <a:pt x="7279" y="8147"/>
                  </a:cubicBezTo>
                  <a:cubicBezTo>
                    <a:pt x="6918" y="8746"/>
                    <a:pt x="6365" y="9219"/>
                    <a:pt x="5722" y="9479"/>
                  </a:cubicBezTo>
                  <a:cubicBezTo>
                    <a:pt x="5137" y="9731"/>
                    <a:pt x="4499" y="9857"/>
                    <a:pt x="3863" y="9857"/>
                  </a:cubicBezTo>
                  <a:cubicBezTo>
                    <a:pt x="3786" y="9857"/>
                    <a:pt x="3710" y="9855"/>
                    <a:pt x="3634" y="9851"/>
                  </a:cubicBezTo>
                  <a:cubicBezTo>
                    <a:pt x="3284" y="9829"/>
                    <a:pt x="2923" y="9761"/>
                    <a:pt x="2585" y="9660"/>
                  </a:cubicBezTo>
                  <a:cubicBezTo>
                    <a:pt x="2235" y="9558"/>
                    <a:pt x="1908" y="9400"/>
                    <a:pt x="1625" y="9174"/>
                  </a:cubicBezTo>
                  <a:cubicBezTo>
                    <a:pt x="1332" y="8960"/>
                    <a:pt x="1072" y="8712"/>
                    <a:pt x="858" y="8430"/>
                  </a:cubicBezTo>
                  <a:cubicBezTo>
                    <a:pt x="632" y="8147"/>
                    <a:pt x="452" y="7820"/>
                    <a:pt x="328" y="7482"/>
                  </a:cubicBezTo>
                  <a:lnTo>
                    <a:pt x="328" y="7482"/>
                  </a:lnTo>
                  <a:cubicBezTo>
                    <a:pt x="441" y="7820"/>
                    <a:pt x="621" y="8147"/>
                    <a:pt x="836" y="8430"/>
                  </a:cubicBezTo>
                  <a:cubicBezTo>
                    <a:pt x="1050" y="8723"/>
                    <a:pt x="1309" y="8994"/>
                    <a:pt x="1603" y="9219"/>
                  </a:cubicBezTo>
                  <a:cubicBezTo>
                    <a:pt x="1885" y="9445"/>
                    <a:pt x="2212" y="9614"/>
                    <a:pt x="2562" y="9716"/>
                  </a:cubicBezTo>
                  <a:cubicBezTo>
                    <a:pt x="2912" y="9840"/>
                    <a:pt x="3262" y="9919"/>
                    <a:pt x="3634" y="9953"/>
                  </a:cubicBezTo>
                  <a:cubicBezTo>
                    <a:pt x="3797" y="9970"/>
                    <a:pt x="3959" y="9979"/>
                    <a:pt x="4122" y="9979"/>
                  </a:cubicBezTo>
                  <a:cubicBezTo>
                    <a:pt x="4691" y="9979"/>
                    <a:pt x="5254" y="9873"/>
                    <a:pt x="5789" y="9671"/>
                  </a:cubicBezTo>
                  <a:cubicBezTo>
                    <a:pt x="6500" y="9411"/>
                    <a:pt x="7110" y="8937"/>
                    <a:pt x="7527" y="8305"/>
                  </a:cubicBezTo>
                  <a:cubicBezTo>
                    <a:pt x="7741" y="7990"/>
                    <a:pt x="7899" y="7640"/>
                    <a:pt x="7978" y="7267"/>
                  </a:cubicBezTo>
                  <a:cubicBezTo>
                    <a:pt x="8057" y="6906"/>
                    <a:pt x="8103" y="6534"/>
                    <a:pt x="8103" y="6161"/>
                  </a:cubicBezTo>
                  <a:cubicBezTo>
                    <a:pt x="8125" y="5417"/>
                    <a:pt x="8046" y="4672"/>
                    <a:pt x="7866" y="3961"/>
                  </a:cubicBezTo>
                  <a:cubicBezTo>
                    <a:pt x="7764" y="3600"/>
                    <a:pt x="7651" y="3250"/>
                    <a:pt x="7493" y="2912"/>
                  </a:cubicBezTo>
                  <a:cubicBezTo>
                    <a:pt x="7346" y="2573"/>
                    <a:pt x="7177" y="2235"/>
                    <a:pt x="6997" y="1919"/>
                  </a:cubicBezTo>
                  <a:cubicBezTo>
                    <a:pt x="6624" y="1287"/>
                    <a:pt x="6207" y="689"/>
                    <a:pt x="5744" y="124"/>
                  </a:cubicBezTo>
                  <a:lnTo>
                    <a:pt x="5643" y="0"/>
                  </a:ln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56" name="Google Shape;956;p2"/>
            <p:cNvSpPr/>
            <p:nvPr/>
          </p:nvSpPr>
          <p:spPr>
            <a:xfrm>
              <a:off x="3479225" y="3346225"/>
              <a:ext cx="27100" cy="46575"/>
            </a:xfrm>
            <a:custGeom>
              <a:avLst/>
              <a:gdLst/>
              <a:ahLst/>
              <a:cxnLst/>
              <a:rect l="l" t="t" r="r" b="b"/>
              <a:pathLst>
                <a:path w="1084" h="1863" extrusionOk="0">
                  <a:moveTo>
                    <a:pt x="1084" y="0"/>
                  </a:moveTo>
                  <a:lnTo>
                    <a:pt x="1084" y="0"/>
                  </a:lnTo>
                  <a:cubicBezTo>
                    <a:pt x="993" y="79"/>
                    <a:pt x="903" y="158"/>
                    <a:pt x="835" y="260"/>
                  </a:cubicBezTo>
                  <a:cubicBezTo>
                    <a:pt x="768" y="339"/>
                    <a:pt x="689" y="429"/>
                    <a:pt x="610" y="519"/>
                  </a:cubicBezTo>
                  <a:cubicBezTo>
                    <a:pt x="531" y="621"/>
                    <a:pt x="463" y="722"/>
                    <a:pt x="395" y="824"/>
                  </a:cubicBezTo>
                  <a:cubicBezTo>
                    <a:pt x="249" y="1038"/>
                    <a:pt x="136" y="1264"/>
                    <a:pt x="68" y="1512"/>
                  </a:cubicBezTo>
                  <a:cubicBezTo>
                    <a:pt x="34" y="1625"/>
                    <a:pt x="12" y="1738"/>
                    <a:pt x="0" y="1862"/>
                  </a:cubicBezTo>
                  <a:cubicBezTo>
                    <a:pt x="102" y="1794"/>
                    <a:pt x="192" y="1715"/>
                    <a:pt x="271" y="1625"/>
                  </a:cubicBezTo>
                  <a:cubicBezTo>
                    <a:pt x="440" y="1456"/>
                    <a:pt x="598" y="1264"/>
                    <a:pt x="734" y="1061"/>
                  </a:cubicBezTo>
                  <a:cubicBezTo>
                    <a:pt x="880" y="835"/>
                    <a:pt x="982" y="598"/>
                    <a:pt x="1050" y="350"/>
                  </a:cubicBezTo>
                  <a:cubicBezTo>
                    <a:pt x="1072" y="237"/>
                    <a:pt x="1084" y="113"/>
                    <a:pt x="1084"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57" name="Google Shape;957;p2"/>
            <p:cNvSpPr/>
            <p:nvPr/>
          </p:nvSpPr>
          <p:spPr>
            <a:xfrm>
              <a:off x="3486275" y="3362875"/>
              <a:ext cx="30500" cy="27375"/>
            </a:xfrm>
            <a:custGeom>
              <a:avLst/>
              <a:gdLst/>
              <a:ahLst/>
              <a:cxnLst/>
              <a:rect l="l" t="t" r="r" b="b"/>
              <a:pathLst>
                <a:path w="1220" h="1095" extrusionOk="0">
                  <a:moveTo>
                    <a:pt x="1219" y="0"/>
                  </a:moveTo>
                  <a:cubicBezTo>
                    <a:pt x="1129" y="23"/>
                    <a:pt x="1039" y="56"/>
                    <a:pt x="960" y="102"/>
                  </a:cubicBezTo>
                  <a:cubicBezTo>
                    <a:pt x="881" y="147"/>
                    <a:pt x="802" y="192"/>
                    <a:pt x="723" y="237"/>
                  </a:cubicBezTo>
                  <a:cubicBezTo>
                    <a:pt x="644" y="282"/>
                    <a:pt x="565" y="339"/>
                    <a:pt x="486" y="406"/>
                  </a:cubicBezTo>
                  <a:cubicBezTo>
                    <a:pt x="339" y="519"/>
                    <a:pt x="215" y="666"/>
                    <a:pt x="113" y="835"/>
                  </a:cubicBezTo>
                  <a:cubicBezTo>
                    <a:pt x="57" y="914"/>
                    <a:pt x="23" y="1004"/>
                    <a:pt x="0" y="1095"/>
                  </a:cubicBezTo>
                  <a:cubicBezTo>
                    <a:pt x="91" y="1083"/>
                    <a:pt x="181" y="1049"/>
                    <a:pt x="271" y="1016"/>
                  </a:cubicBezTo>
                  <a:cubicBezTo>
                    <a:pt x="440" y="937"/>
                    <a:pt x="610" y="835"/>
                    <a:pt x="756" y="722"/>
                  </a:cubicBezTo>
                  <a:cubicBezTo>
                    <a:pt x="903" y="598"/>
                    <a:pt x="1039" y="440"/>
                    <a:pt x="1129" y="271"/>
                  </a:cubicBezTo>
                  <a:cubicBezTo>
                    <a:pt x="1174" y="181"/>
                    <a:pt x="1197" y="90"/>
                    <a:pt x="121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58" name="Google Shape;958;p2"/>
            <p:cNvSpPr/>
            <p:nvPr/>
          </p:nvSpPr>
          <p:spPr>
            <a:xfrm>
              <a:off x="3487125" y="3379675"/>
              <a:ext cx="37825" cy="15725"/>
            </a:xfrm>
            <a:custGeom>
              <a:avLst/>
              <a:gdLst/>
              <a:ahLst/>
              <a:cxnLst/>
              <a:rect l="l" t="t" r="r" b="b"/>
              <a:pathLst>
                <a:path w="1513" h="629" extrusionOk="0">
                  <a:moveTo>
                    <a:pt x="1426" y="0"/>
                  </a:moveTo>
                  <a:cubicBezTo>
                    <a:pt x="1358" y="0"/>
                    <a:pt x="1294" y="8"/>
                    <a:pt x="1230" y="16"/>
                  </a:cubicBezTo>
                  <a:lnTo>
                    <a:pt x="971" y="62"/>
                  </a:lnTo>
                  <a:cubicBezTo>
                    <a:pt x="869" y="84"/>
                    <a:pt x="779" y="107"/>
                    <a:pt x="700" y="141"/>
                  </a:cubicBezTo>
                  <a:cubicBezTo>
                    <a:pt x="519" y="208"/>
                    <a:pt x="350" y="299"/>
                    <a:pt x="203" y="400"/>
                  </a:cubicBezTo>
                  <a:cubicBezTo>
                    <a:pt x="124" y="456"/>
                    <a:pt x="57" y="524"/>
                    <a:pt x="0" y="592"/>
                  </a:cubicBezTo>
                  <a:cubicBezTo>
                    <a:pt x="74" y="610"/>
                    <a:pt x="148" y="629"/>
                    <a:pt x="227" y="629"/>
                  </a:cubicBezTo>
                  <a:cubicBezTo>
                    <a:pt x="245" y="629"/>
                    <a:pt x="264" y="628"/>
                    <a:pt x="282" y="626"/>
                  </a:cubicBezTo>
                  <a:cubicBezTo>
                    <a:pt x="307" y="627"/>
                    <a:pt x="331" y="628"/>
                    <a:pt x="355" y="628"/>
                  </a:cubicBezTo>
                  <a:cubicBezTo>
                    <a:pt x="523" y="628"/>
                    <a:pt x="689" y="595"/>
                    <a:pt x="847" y="535"/>
                  </a:cubicBezTo>
                  <a:cubicBezTo>
                    <a:pt x="1027" y="468"/>
                    <a:pt x="1196" y="366"/>
                    <a:pt x="1343" y="220"/>
                  </a:cubicBezTo>
                  <a:cubicBezTo>
                    <a:pt x="1411" y="163"/>
                    <a:pt x="1467" y="84"/>
                    <a:pt x="1512" y="5"/>
                  </a:cubicBezTo>
                  <a:cubicBezTo>
                    <a:pt x="1483" y="2"/>
                    <a:pt x="1454" y="0"/>
                    <a:pt x="1426"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59" name="Google Shape;959;p2"/>
            <p:cNvSpPr/>
            <p:nvPr/>
          </p:nvSpPr>
          <p:spPr>
            <a:xfrm>
              <a:off x="3483175" y="3403200"/>
              <a:ext cx="62075" cy="47425"/>
            </a:xfrm>
            <a:custGeom>
              <a:avLst/>
              <a:gdLst/>
              <a:ahLst/>
              <a:cxnLst/>
              <a:rect l="l" t="t" r="r" b="b"/>
              <a:pathLst>
                <a:path w="2483" h="1897" extrusionOk="0">
                  <a:moveTo>
                    <a:pt x="0" y="1"/>
                  </a:moveTo>
                  <a:lnTo>
                    <a:pt x="0" y="1"/>
                  </a:lnTo>
                  <a:cubicBezTo>
                    <a:pt x="113" y="136"/>
                    <a:pt x="249" y="260"/>
                    <a:pt x="384" y="362"/>
                  </a:cubicBezTo>
                  <a:cubicBezTo>
                    <a:pt x="531" y="463"/>
                    <a:pt x="666" y="565"/>
                    <a:pt x="824" y="644"/>
                  </a:cubicBezTo>
                  <a:lnTo>
                    <a:pt x="1061" y="791"/>
                  </a:lnTo>
                  <a:cubicBezTo>
                    <a:pt x="1140" y="836"/>
                    <a:pt x="1230" y="881"/>
                    <a:pt x="1309" y="926"/>
                  </a:cubicBezTo>
                  <a:cubicBezTo>
                    <a:pt x="1467" y="1016"/>
                    <a:pt x="1614" y="1129"/>
                    <a:pt x="1761" y="1231"/>
                  </a:cubicBezTo>
                  <a:cubicBezTo>
                    <a:pt x="1828" y="1276"/>
                    <a:pt x="1896" y="1332"/>
                    <a:pt x="1964" y="1389"/>
                  </a:cubicBezTo>
                  <a:cubicBezTo>
                    <a:pt x="2020" y="1445"/>
                    <a:pt x="2077" y="1501"/>
                    <a:pt x="2133" y="1535"/>
                  </a:cubicBezTo>
                  <a:cubicBezTo>
                    <a:pt x="2189" y="1580"/>
                    <a:pt x="2235" y="1626"/>
                    <a:pt x="2280" y="1682"/>
                  </a:cubicBezTo>
                  <a:lnTo>
                    <a:pt x="2381" y="1795"/>
                  </a:lnTo>
                  <a:cubicBezTo>
                    <a:pt x="2449" y="1863"/>
                    <a:pt x="2483" y="1896"/>
                    <a:pt x="2483" y="1896"/>
                  </a:cubicBezTo>
                  <a:cubicBezTo>
                    <a:pt x="2483" y="1896"/>
                    <a:pt x="2483" y="1840"/>
                    <a:pt x="2460" y="1750"/>
                  </a:cubicBezTo>
                  <a:cubicBezTo>
                    <a:pt x="2449" y="1716"/>
                    <a:pt x="2438" y="1659"/>
                    <a:pt x="2415" y="1592"/>
                  </a:cubicBezTo>
                  <a:cubicBezTo>
                    <a:pt x="2393" y="1524"/>
                    <a:pt x="2370" y="1456"/>
                    <a:pt x="2336" y="1400"/>
                  </a:cubicBezTo>
                  <a:cubicBezTo>
                    <a:pt x="2291" y="1332"/>
                    <a:pt x="2246" y="1253"/>
                    <a:pt x="2189" y="1174"/>
                  </a:cubicBezTo>
                  <a:cubicBezTo>
                    <a:pt x="2144" y="1095"/>
                    <a:pt x="2077" y="1016"/>
                    <a:pt x="2009" y="960"/>
                  </a:cubicBezTo>
                  <a:cubicBezTo>
                    <a:pt x="1930" y="892"/>
                    <a:pt x="1862" y="802"/>
                    <a:pt x="1783" y="745"/>
                  </a:cubicBezTo>
                  <a:cubicBezTo>
                    <a:pt x="1693" y="689"/>
                    <a:pt x="1614" y="633"/>
                    <a:pt x="1524" y="576"/>
                  </a:cubicBezTo>
                  <a:cubicBezTo>
                    <a:pt x="1196" y="384"/>
                    <a:pt x="858" y="238"/>
                    <a:pt x="497" y="136"/>
                  </a:cubicBezTo>
                  <a:lnTo>
                    <a:pt x="147" y="35"/>
                  </a:lnTo>
                  <a:cubicBezTo>
                    <a:pt x="57" y="12"/>
                    <a:pt x="0" y="1"/>
                    <a:pt x="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60" name="Google Shape;960;p2"/>
            <p:cNvSpPr/>
            <p:nvPr/>
          </p:nvSpPr>
          <p:spPr>
            <a:xfrm>
              <a:off x="3508850" y="3425500"/>
              <a:ext cx="22575" cy="40925"/>
            </a:xfrm>
            <a:custGeom>
              <a:avLst/>
              <a:gdLst/>
              <a:ahLst/>
              <a:cxnLst/>
              <a:rect l="l" t="t" r="r" b="b"/>
              <a:pathLst>
                <a:path w="903" h="1637" extrusionOk="0">
                  <a:moveTo>
                    <a:pt x="0" y="0"/>
                  </a:moveTo>
                  <a:lnTo>
                    <a:pt x="0" y="0"/>
                  </a:lnTo>
                  <a:cubicBezTo>
                    <a:pt x="11" y="102"/>
                    <a:pt x="34" y="203"/>
                    <a:pt x="79" y="305"/>
                  </a:cubicBezTo>
                  <a:cubicBezTo>
                    <a:pt x="113" y="395"/>
                    <a:pt x="136" y="485"/>
                    <a:pt x="169" y="587"/>
                  </a:cubicBezTo>
                  <a:cubicBezTo>
                    <a:pt x="215" y="688"/>
                    <a:pt x="271" y="779"/>
                    <a:pt x="316" y="880"/>
                  </a:cubicBezTo>
                  <a:cubicBezTo>
                    <a:pt x="418" y="1072"/>
                    <a:pt x="530" y="1253"/>
                    <a:pt x="666" y="1422"/>
                  </a:cubicBezTo>
                  <a:cubicBezTo>
                    <a:pt x="734" y="1501"/>
                    <a:pt x="801" y="1580"/>
                    <a:pt x="892" y="1636"/>
                  </a:cubicBezTo>
                  <a:cubicBezTo>
                    <a:pt x="903" y="1535"/>
                    <a:pt x="892" y="1433"/>
                    <a:pt x="880" y="1320"/>
                  </a:cubicBezTo>
                  <a:cubicBezTo>
                    <a:pt x="846" y="1106"/>
                    <a:pt x="790" y="892"/>
                    <a:pt x="688" y="700"/>
                  </a:cubicBezTo>
                  <a:cubicBezTo>
                    <a:pt x="621" y="587"/>
                    <a:pt x="564" y="485"/>
                    <a:pt x="485" y="384"/>
                  </a:cubicBezTo>
                  <a:cubicBezTo>
                    <a:pt x="429" y="305"/>
                    <a:pt x="350" y="226"/>
                    <a:pt x="271" y="158"/>
                  </a:cubicBezTo>
                  <a:cubicBezTo>
                    <a:pt x="192" y="90"/>
                    <a:pt x="102" y="45"/>
                    <a:pt x="0"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61" name="Google Shape;961;p2"/>
            <p:cNvSpPr/>
            <p:nvPr/>
          </p:nvSpPr>
          <p:spPr>
            <a:xfrm>
              <a:off x="3444800" y="3402350"/>
              <a:ext cx="30500" cy="78450"/>
            </a:xfrm>
            <a:custGeom>
              <a:avLst/>
              <a:gdLst/>
              <a:ahLst/>
              <a:cxnLst/>
              <a:rect l="l" t="t" r="r" b="b"/>
              <a:pathLst>
                <a:path w="1220" h="3138" extrusionOk="0">
                  <a:moveTo>
                    <a:pt x="1152" y="1"/>
                  </a:moveTo>
                  <a:cubicBezTo>
                    <a:pt x="1152" y="1"/>
                    <a:pt x="1129" y="46"/>
                    <a:pt x="1118" y="148"/>
                  </a:cubicBezTo>
                  <a:cubicBezTo>
                    <a:pt x="1106" y="193"/>
                    <a:pt x="1095" y="260"/>
                    <a:pt x="1073" y="317"/>
                  </a:cubicBezTo>
                  <a:cubicBezTo>
                    <a:pt x="1050" y="362"/>
                    <a:pt x="1016" y="441"/>
                    <a:pt x="994" y="509"/>
                  </a:cubicBezTo>
                  <a:cubicBezTo>
                    <a:pt x="937" y="633"/>
                    <a:pt x="847" y="802"/>
                    <a:pt x="779" y="983"/>
                  </a:cubicBezTo>
                  <a:cubicBezTo>
                    <a:pt x="745" y="1073"/>
                    <a:pt x="700" y="1163"/>
                    <a:pt x="655" y="1253"/>
                  </a:cubicBezTo>
                  <a:cubicBezTo>
                    <a:pt x="610" y="1344"/>
                    <a:pt x="576" y="1434"/>
                    <a:pt x="531" y="1535"/>
                  </a:cubicBezTo>
                  <a:cubicBezTo>
                    <a:pt x="373" y="1885"/>
                    <a:pt x="238" y="2246"/>
                    <a:pt x="125" y="2607"/>
                  </a:cubicBezTo>
                  <a:cubicBezTo>
                    <a:pt x="68" y="2788"/>
                    <a:pt x="34" y="2957"/>
                    <a:pt x="1" y="3138"/>
                  </a:cubicBezTo>
                  <a:cubicBezTo>
                    <a:pt x="125" y="3002"/>
                    <a:pt x="238" y="2867"/>
                    <a:pt x="339" y="2720"/>
                  </a:cubicBezTo>
                  <a:cubicBezTo>
                    <a:pt x="441" y="2562"/>
                    <a:pt x="542" y="2416"/>
                    <a:pt x="633" y="2258"/>
                  </a:cubicBezTo>
                  <a:cubicBezTo>
                    <a:pt x="734" y="2066"/>
                    <a:pt x="824" y="1885"/>
                    <a:pt x="915" y="1693"/>
                  </a:cubicBezTo>
                  <a:cubicBezTo>
                    <a:pt x="994" y="1490"/>
                    <a:pt x="1061" y="1299"/>
                    <a:pt x="1118" y="1095"/>
                  </a:cubicBezTo>
                  <a:cubicBezTo>
                    <a:pt x="1174" y="915"/>
                    <a:pt x="1208" y="723"/>
                    <a:pt x="1219" y="531"/>
                  </a:cubicBezTo>
                  <a:lnTo>
                    <a:pt x="1219" y="306"/>
                  </a:lnTo>
                  <a:cubicBezTo>
                    <a:pt x="1219" y="249"/>
                    <a:pt x="1208" y="193"/>
                    <a:pt x="1185" y="136"/>
                  </a:cubicBezTo>
                  <a:cubicBezTo>
                    <a:pt x="1163" y="46"/>
                    <a:pt x="1152" y="1"/>
                    <a:pt x="115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62" name="Google Shape;962;p2"/>
            <p:cNvSpPr/>
            <p:nvPr/>
          </p:nvSpPr>
          <p:spPr>
            <a:xfrm>
              <a:off x="3469900" y="3418450"/>
              <a:ext cx="11875" cy="31050"/>
            </a:xfrm>
            <a:custGeom>
              <a:avLst/>
              <a:gdLst/>
              <a:ahLst/>
              <a:cxnLst/>
              <a:rect l="l" t="t" r="r" b="b"/>
              <a:pathLst>
                <a:path w="475" h="1242" extrusionOk="0">
                  <a:moveTo>
                    <a:pt x="328" y="0"/>
                  </a:moveTo>
                  <a:cubicBezTo>
                    <a:pt x="272" y="56"/>
                    <a:pt x="215" y="113"/>
                    <a:pt x="181" y="181"/>
                  </a:cubicBezTo>
                  <a:cubicBezTo>
                    <a:pt x="23" y="440"/>
                    <a:pt x="1" y="767"/>
                    <a:pt x="114" y="1049"/>
                  </a:cubicBezTo>
                  <a:cubicBezTo>
                    <a:pt x="148" y="1117"/>
                    <a:pt x="181" y="1185"/>
                    <a:pt x="227" y="1241"/>
                  </a:cubicBezTo>
                  <a:cubicBezTo>
                    <a:pt x="283" y="1185"/>
                    <a:pt x="328" y="1117"/>
                    <a:pt x="351" y="1049"/>
                  </a:cubicBezTo>
                  <a:cubicBezTo>
                    <a:pt x="418" y="925"/>
                    <a:pt x="452" y="790"/>
                    <a:pt x="452" y="643"/>
                  </a:cubicBezTo>
                  <a:cubicBezTo>
                    <a:pt x="475" y="497"/>
                    <a:pt x="464" y="350"/>
                    <a:pt x="418" y="214"/>
                  </a:cubicBezTo>
                  <a:cubicBezTo>
                    <a:pt x="396" y="135"/>
                    <a:pt x="362" y="68"/>
                    <a:pt x="328"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63" name="Google Shape;963;p2"/>
            <p:cNvSpPr/>
            <p:nvPr/>
          </p:nvSpPr>
          <p:spPr>
            <a:xfrm>
              <a:off x="3473575" y="3556950"/>
              <a:ext cx="32750" cy="60400"/>
            </a:xfrm>
            <a:custGeom>
              <a:avLst/>
              <a:gdLst/>
              <a:ahLst/>
              <a:cxnLst/>
              <a:rect l="l" t="t" r="r" b="b"/>
              <a:pathLst>
                <a:path w="1310" h="2416" extrusionOk="0">
                  <a:moveTo>
                    <a:pt x="1287" y="1"/>
                  </a:moveTo>
                  <a:cubicBezTo>
                    <a:pt x="1287" y="1"/>
                    <a:pt x="1242" y="46"/>
                    <a:pt x="1208" y="113"/>
                  </a:cubicBezTo>
                  <a:cubicBezTo>
                    <a:pt x="1174" y="181"/>
                    <a:pt x="1129" y="283"/>
                    <a:pt x="1073" y="396"/>
                  </a:cubicBezTo>
                  <a:cubicBezTo>
                    <a:pt x="948" y="621"/>
                    <a:pt x="802" y="915"/>
                    <a:pt x="644" y="1208"/>
                  </a:cubicBezTo>
                  <a:cubicBezTo>
                    <a:pt x="565" y="1366"/>
                    <a:pt x="486" y="1501"/>
                    <a:pt x="418" y="1648"/>
                  </a:cubicBezTo>
                  <a:cubicBezTo>
                    <a:pt x="350" y="1783"/>
                    <a:pt x="271" y="1908"/>
                    <a:pt x="215" y="2020"/>
                  </a:cubicBezTo>
                  <a:cubicBezTo>
                    <a:pt x="159" y="2145"/>
                    <a:pt x="91" y="2224"/>
                    <a:pt x="57" y="2303"/>
                  </a:cubicBezTo>
                  <a:cubicBezTo>
                    <a:pt x="34" y="2336"/>
                    <a:pt x="23" y="2370"/>
                    <a:pt x="1" y="2415"/>
                  </a:cubicBezTo>
                  <a:cubicBezTo>
                    <a:pt x="1" y="2415"/>
                    <a:pt x="46" y="2393"/>
                    <a:pt x="113" y="2359"/>
                  </a:cubicBezTo>
                  <a:cubicBezTo>
                    <a:pt x="215" y="2314"/>
                    <a:pt x="305" y="2257"/>
                    <a:pt x="396" y="2178"/>
                  </a:cubicBezTo>
                  <a:cubicBezTo>
                    <a:pt x="520" y="2088"/>
                    <a:pt x="633" y="1975"/>
                    <a:pt x="723" y="1851"/>
                  </a:cubicBezTo>
                  <a:cubicBezTo>
                    <a:pt x="779" y="1783"/>
                    <a:pt x="836" y="1716"/>
                    <a:pt x="881" y="1637"/>
                  </a:cubicBezTo>
                  <a:lnTo>
                    <a:pt x="1016" y="1400"/>
                  </a:lnTo>
                  <a:cubicBezTo>
                    <a:pt x="1095" y="1242"/>
                    <a:pt x="1163" y="1084"/>
                    <a:pt x="1208" y="915"/>
                  </a:cubicBezTo>
                  <a:cubicBezTo>
                    <a:pt x="1264" y="768"/>
                    <a:pt x="1287" y="610"/>
                    <a:pt x="1298" y="452"/>
                  </a:cubicBezTo>
                  <a:cubicBezTo>
                    <a:pt x="1310" y="350"/>
                    <a:pt x="1310" y="238"/>
                    <a:pt x="1298" y="125"/>
                  </a:cubicBezTo>
                  <a:cubicBezTo>
                    <a:pt x="1298" y="46"/>
                    <a:pt x="1287" y="1"/>
                    <a:pt x="1287"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64" name="Google Shape;964;p2"/>
            <p:cNvSpPr/>
            <p:nvPr/>
          </p:nvSpPr>
          <p:spPr>
            <a:xfrm>
              <a:off x="3493600" y="3571900"/>
              <a:ext cx="17800" cy="41500"/>
            </a:xfrm>
            <a:custGeom>
              <a:avLst/>
              <a:gdLst/>
              <a:ahLst/>
              <a:cxnLst/>
              <a:rect l="l" t="t" r="r" b="b"/>
              <a:pathLst>
                <a:path w="712" h="1660" extrusionOk="0">
                  <a:moveTo>
                    <a:pt x="678" y="1"/>
                  </a:moveTo>
                  <a:cubicBezTo>
                    <a:pt x="599" y="68"/>
                    <a:pt x="531" y="147"/>
                    <a:pt x="475" y="238"/>
                  </a:cubicBezTo>
                  <a:cubicBezTo>
                    <a:pt x="418" y="317"/>
                    <a:pt x="373" y="396"/>
                    <a:pt x="328" y="486"/>
                  </a:cubicBezTo>
                  <a:cubicBezTo>
                    <a:pt x="305" y="531"/>
                    <a:pt x="283" y="587"/>
                    <a:pt x="260" y="633"/>
                  </a:cubicBezTo>
                  <a:cubicBezTo>
                    <a:pt x="249" y="689"/>
                    <a:pt x="226" y="745"/>
                    <a:pt x="204" y="791"/>
                  </a:cubicBezTo>
                  <a:cubicBezTo>
                    <a:pt x="114" y="971"/>
                    <a:pt x="46" y="1152"/>
                    <a:pt x="23" y="1355"/>
                  </a:cubicBezTo>
                  <a:cubicBezTo>
                    <a:pt x="1" y="1456"/>
                    <a:pt x="1" y="1558"/>
                    <a:pt x="1" y="1659"/>
                  </a:cubicBezTo>
                  <a:cubicBezTo>
                    <a:pt x="91" y="1603"/>
                    <a:pt x="170" y="1535"/>
                    <a:pt x="238" y="1456"/>
                  </a:cubicBezTo>
                  <a:cubicBezTo>
                    <a:pt x="384" y="1298"/>
                    <a:pt x="497" y="1106"/>
                    <a:pt x="599" y="915"/>
                  </a:cubicBezTo>
                  <a:cubicBezTo>
                    <a:pt x="633" y="813"/>
                    <a:pt x="667" y="700"/>
                    <a:pt x="678" y="599"/>
                  </a:cubicBezTo>
                  <a:cubicBezTo>
                    <a:pt x="689" y="497"/>
                    <a:pt x="700" y="396"/>
                    <a:pt x="700" y="305"/>
                  </a:cubicBezTo>
                  <a:cubicBezTo>
                    <a:pt x="712" y="204"/>
                    <a:pt x="700" y="102"/>
                    <a:pt x="67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65" name="Google Shape;965;p2"/>
            <p:cNvSpPr/>
            <p:nvPr/>
          </p:nvSpPr>
          <p:spPr>
            <a:xfrm>
              <a:off x="3232375" y="3378100"/>
              <a:ext cx="49950" cy="46275"/>
            </a:xfrm>
            <a:custGeom>
              <a:avLst/>
              <a:gdLst/>
              <a:ahLst/>
              <a:cxnLst/>
              <a:rect l="l" t="t" r="r" b="b"/>
              <a:pathLst>
                <a:path w="1998" h="1851" extrusionOk="0">
                  <a:moveTo>
                    <a:pt x="1998" y="0"/>
                  </a:moveTo>
                  <a:lnTo>
                    <a:pt x="1998" y="0"/>
                  </a:lnTo>
                  <a:cubicBezTo>
                    <a:pt x="1862" y="34"/>
                    <a:pt x="1716" y="79"/>
                    <a:pt x="1580" y="136"/>
                  </a:cubicBezTo>
                  <a:cubicBezTo>
                    <a:pt x="1434" y="192"/>
                    <a:pt x="1298" y="260"/>
                    <a:pt x="1174" y="350"/>
                  </a:cubicBezTo>
                  <a:cubicBezTo>
                    <a:pt x="1039" y="440"/>
                    <a:pt x="892" y="542"/>
                    <a:pt x="757" y="655"/>
                  </a:cubicBezTo>
                  <a:cubicBezTo>
                    <a:pt x="633" y="779"/>
                    <a:pt x="497" y="914"/>
                    <a:pt x="396" y="1050"/>
                  </a:cubicBezTo>
                  <a:cubicBezTo>
                    <a:pt x="339" y="1106"/>
                    <a:pt x="294" y="1174"/>
                    <a:pt x="249" y="1242"/>
                  </a:cubicBezTo>
                  <a:cubicBezTo>
                    <a:pt x="215" y="1309"/>
                    <a:pt x="181" y="1377"/>
                    <a:pt x="159" y="1433"/>
                  </a:cubicBezTo>
                  <a:cubicBezTo>
                    <a:pt x="91" y="1569"/>
                    <a:pt x="34" y="1704"/>
                    <a:pt x="1" y="1851"/>
                  </a:cubicBezTo>
                  <a:cubicBezTo>
                    <a:pt x="125" y="1761"/>
                    <a:pt x="238" y="1670"/>
                    <a:pt x="339" y="1558"/>
                  </a:cubicBezTo>
                  <a:cubicBezTo>
                    <a:pt x="396" y="1512"/>
                    <a:pt x="452" y="1467"/>
                    <a:pt x="497" y="1422"/>
                  </a:cubicBezTo>
                  <a:cubicBezTo>
                    <a:pt x="554" y="1366"/>
                    <a:pt x="610" y="1321"/>
                    <a:pt x="666" y="1276"/>
                  </a:cubicBezTo>
                  <a:cubicBezTo>
                    <a:pt x="790" y="1174"/>
                    <a:pt x="892" y="1061"/>
                    <a:pt x="1027" y="960"/>
                  </a:cubicBezTo>
                  <a:cubicBezTo>
                    <a:pt x="1152" y="847"/>
                    <a:pt x="1276" y="745"/>
                    <a:pt x="1389" y="632"/>
                  </a:cubicBezTo>
                  <a:cubicBezTo>
                    <a:pt x="1456" y="587"/>
                    <a:pt x="1501" y="519"/>
                    <a:pt x="1558" y="474"/>
                  </a:cubicBezTo>
                  <a:cubicBezTo>
                    <a:pt x="1614" y="429"/>
                    <a:pt x="1659" y="384"/>
                    <a:pt x="1705" y="328"/>
                  </a:cubicBezTo>
                  <a:cubicBezTo>
                    <a:pt x="1817" y="226"/>
                    <a:pt x="1919" y="125"/>
                    <a:pt x="1998"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66" name="Google Shape;966;p2"/>
            <p:cNvSpPr/>
            <p:nvPr/>
          </p:nvSpPr>
          <p:spPr>
            <a:xfrm>
              <a:off x="3245350" y="3365575"/>
              <a:ext cx="29925" cy="23825"/>
            </a:xfrm>
            <a:custGeom>
              <a:avLst/>
              <a:gdLst/>
              <a:ahLst/>
              <a:cxnLst/>
              <a:rect l="l" t="t" r="r" b="b"/>
              <a:pathLst>
                <a:path w="1197" h="953" extrusionOk="0">
                  <a:moveTo>
                    <a:pt x="1124" y="0"/>
                  </a:moveTo>
                  <a:cubicBezTo>
                    <a:pt x="1059" y="0"/>
                    <a:pt x="995" y="11"/>
                    <a:pt x="937" y="27"/>
                  </a:cubicBezTo>
                  <a:cubicBezTo>
                    <a:pt x="757" y="73"/>
                    <a:pt x="587" y="163"/>
                    <a:pt x="441" y="287"/>
                  </a:cubicBezTo>
                  <a:cubicBezTo>
                    <a:pt x="305" y="411"/>
                    <a:pt x="192" y="547"/>
                    <a:pt x="102" y="705"/>
                  </a:cubicBezTo>
                  <a:cubicBezTo>
                    <a:pt x="57" y="784"/>
                    <a:pt x="23" y="863"/>
                    <a:pt x="1" y="953"/>
                  </a:cubicBezTo>
                  <a:cubicBezTo>
                    <a:pt x="91" y="941"/>
                    <a:pt x="170" y="919"/>
                    <a:pt x="260" y="885"/>
                  </a:cubicBezTo>
                  <a:cubicBezTo>
                    <a:pt x="418" y="817"/>
                    <a:pt x="576" y="716"/>
                    <a:pt x="712" y="603"/>
                  </a:cubicBezTo>
                  <a:cubicBezTo>
                    <a:pt x="779" y="547"/>
                    <a:pt x="836" y="490"/>
                    <a:pt x="903" y="422"/>
                  </a:cubicBezTo>
                  <a:cubicBezTo>
                    <a:pt x="949" y="355"/>
                    <a:pt x="1005" y="287"/>
                    <a:pt x="1061" y="231"/>
                  </a:cubicBezTo>
                  <a:cubicBezTo>
                    <a:pt x="1118" y="163"/>
                    <a:pt x="1163" y="84"/>
                    <a:pt x="1197" y="5"/>
                  </a:cubicBezTo>
                  <a:cubicBezTo>
                    <a:pt x="1173" y="2"/>
                    <a:pt x="1148" y="0"/>
                    <a:pt x="1124"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67" name="Google Shape;967;p2"/>
            <p:cNvSpPr/>
            <p:nvPr/>
          </p:nvSpPr>
          <p:spPr>
            <a:xfrm>
              <a:off x="3407575" y="3376675"/>
              <a:ext cx="51350" cy="16675"/>
            </a:xfrm>
            <a:custGeom>
              <a:avLst/>
              <a:gdLst/>
              <a:ahLst/>
              <a:cxnLst/>
              <a:rect l="l" t="t" r="r" b="b"/>
              <a:pathLst>
                <a:path w="2054" h="667" extrusionOk="0">
                  <a:moveTo>
                    <a:pt x="728" y="1"/>
                  </a:moveTo>
                  <a:cubicBezTo>
                    <a:pt x="601" y="1"/>
                    <a:pt x="474" y="12"/>
                    <a:pt x="350" y="35"/>
                  </a:cubicBezTo>
                  <a:cubicBezTo>
                    <a:pt x="226" y="57"/>
                    <a:pt x="113" y="91"/>
                    <a:pt x="0" y="136"/>
                  </a:cubicBezTo>
                  <a:cubicBezTo>
                    <a:pt x="102" y="193"/>
                    <a:pt x="214" y="238"/>
                    <a:pt x="339" y="272"/>
                  </a:cubicBezTo>
                  <a:cubicBezTo>
                    <a:pt x="429" y="306"/>
                    <a:pt x="542" y="340"/>
                    <a:pt x="666" y="362"/>
                  </a:cubicBezTo>
                  <a:cubicBezTo>
                    <a:pt x="790" y="396"/>
                    <a:pt x="914" y="419"/>
                    <a:pt x="1038" y="441"/>
                  </a:cubicBezTo>
                  <a:cubicBezTo>
                    <a:pt x="1162" y="464"/>
                    <a:pt x="1275" y="497"/>
                    <a:pt x="1399" y="520"/>
                  </a:cubicBezTo>
                  <a:cubicBezTo>
                    <a:pt x="1523" y="531"/>
                    <a:pt x="1614" y="565"/>
                    <a:pt x="1715" y="588"/>
                  </a:cubicBezTo>
                  <a:cubicBezTo>
                    <a:pt x="1817" y="599"/>
                    <a:pt x="1896" y="622"/>
                    <a:pt x="1952" y="644"/>
                  </a:cubicBezTo>
                  <a:cubicBezTo>
                    <a:pt x="2020" y="667"/>
                    <a:pt x="2054" y="667"/>
                    <a:pt x="2054" y="667"/>
                  </a:cubicBezTo>
                  <a:cubicBezTo>
                    <a:pt x="2043" y="633"/>
                    <a:pt x="2020" y="599"/>
                    <a:pt x="2009" y="576"/>
                  </a:cubicBezTo>
                  <a:cubicBezTo>
                    <a:pt x="1952" y="497"/>
                    <a:pt x="1896" y="430"/>
                    <a:pt x="1828" y="373"/>
                  </a:cubicBezTo>
                  <a:cubicBezTo>
                    <a:pt x="1727" y="294"/>
                    <a:pt x="1625" y="227"/>
                    <a:pt x="1512" y="170"/>
                  </a:cubicBezTo>
                  <a:cubicBezTo>
                    <a:pt x="1388" y="114"/>
                    <a:pt x="1253" y="69"/>
                    <a:pt x="1106" y="35"/>
                  </a:cubicBezTo>
                  <a:cubicBezTo>
                    <a:pt x="982" y="12"/>
                    <a:pt x="855" y="1"/>
                    <a:pt x="72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68" name="Google Shape;968;p2"/>
            <p:cNvSpPr/>
            <p:nvPr/>
          </p:nvSpPr>
          <p:spPr>
            <a:xfrm>
              <a:off x="3416600" y="3395825"/>
              <a:ext cx="43175" cy="15025"/>
            </a:xfrm>
            <a:custGeom>
              <a:avLst/>
              <a:gdLst/>
              <a:ahLst/>
              <a:cxnLst/>
              <a:rect l="l" t="t" r="r" b="b"/>
              <a:pathLst>
                <a:path w="1727" h="601" extrusionOk="0">
                  <a:moveTo>
                    <a:pt x="1359" y="0"/>
                  </a:moveTo>
                  <a:cubicBezTo>
                    <a:pt x="1165" y="0"/>
                    <a:pt x="979" y="33"/>
                    <a:pt x="801" y="93"/>
                  </a:cubicBezTo>
                  <a:cubicBezTo>
                    <a:pt x="598" y="160"/>
                    <a:pt x="406" y="251"/>
                    <a:pt x="237" y="375"/>
                  </a:cubicBezTo>
                  <a:cubicBezTo>
                    <a:pt x="147" y="431"/>
                    <a:pt x="68" y="499"/>
                    <a:pt x="0" y="578"/>
                  </a:cubicBezTo>
                  <a:cubicBezTo>
                    <a:pt x="90" y="600"/>
                    <a:pt x="192" y="600"/>
                    <a:pt x="294" y="600"/>
                  </a:cubicBezTo>
                  <a:cubicBezTo>
                    <a:pt x="508" y="589"/>
                    <a:pt x="722" y="555"/>
                    <a:pt x="914" y="476"/>
                  </a:cubicBezTo>
                  <a:cubicBezTo>
                    <a:pt x="1016" y="442"/>
                    <a:pt x="1117" y="409"/>
                    <a:pt x="1208" y="363"/>
                  </a:cubicBezTo>
                  <a:cubicBezTo>
                    <a:pt x="1298" y="318"/>
                    <a:pt x="1388" y="273"/>
                    <a:pt x="1467" y="228"/>
                  </a:cubicBezTo>
                  <a:cubicBezTo>
                    <a:pt x="1557" y="183"/>
                    <a:pt x="1648" y="126"/>
                    <a:pt x="1727" y="59"/>
                  </a:cubicBezTo>
                  <a:cubicBezTo>
                    <a:pt x="1636" y="36"/>
                    <a:pt x="1535" y="14"/>
                    <a:pt x="1445" y="2"/>
                  </a:cubicBezTo>
                  <a:cubicBezTo>
                    <a:pt x="1416" y="1"/>
                    <a:pt x="1387" y="0"/>
                    <a:pt x="135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69" name="Google Shape;969;p2"/>
            <p:cNvSpPr/>
            <p:nvPr/>
          </p:nvSpPr>
          <p:spPr>
            <a:xfrm>
              <a:off x="3401650" y="3334650"/>
              <a:ext cx="68275" cy="47975"/>
            </a:xfrm>
            <a:custGeom>
              <a:avLst/>
              <a:gdLst/>
              <a:ahLst/>
              <a:cxnLst/>
              <a:rect l="l" t="t" r="r" b="b"/>
              <a:pathLst>
                <a:path w="2731" h="1919" extrusionOk="0">
                  <a:moveTo>
                    <a:pt x="0" y="1"/>
                  </a:moveTo>
                  <a:cubicBezTo>
                    <a:pt x="0" y="1"/>
                    <a:pt x="57" y="23"/>
                    <a:pt x="136" y="80"/>
                  </a:cubicBezTo>
                  <a:lnTo>
                    <a:pt x="294" y="159"/>
                  </a:lnTo>
                  <a:cubicBezTo>
                    <a:pt x="350" y="192"/>
                    <a:pt x="406" y="226"/>
                    <a:pt x="463" y="283"/>
                  </a:cubicBezTo>
                  <a:cubicBezTo>
                    <a:pt x="519" y="328"/>
                    <a:pt x="598" y="362"/>
                    <a:pt x="666" y="418"/>
                  </a:cubicBezTo>
                  <a:cubicBezTo>
                    <a:pt x="734" y="475"/>
                    <a:pt x="801" y="531"/>
                    <a:pt x="892" y="576"/>
                  </a:cubicBezTo>
                  <a:cubicBezTo>
                    <a:pt x="971" y="633"/>
                    <a:pt x="1050" y="700"/>
                    <a:pt x="1129" y="757"/>
                  </a:cubicBezTo>
                  <a:cubicBezTo>
                    <a:pt x="1208" y="824"/>
                    <a:pt x="1287" y="870"/>
                    <a:pt x="1366" y="937"/>
                  </a:cubicBezTo>
                  <a:cubicBezTo>
                    <a:pt x="1693" y="1197"/>
                    <a:pt x="2020" y="1434"/>
                    <a:pt x="2280" y="1614"/>
                  </a:cubicBezTo>
                  <a:lnTo>
                    <a:pt x="2595" y="1840"/>
                  </a:lnTo>
                  <a:cubicBezTo>
                    <a:pt x="2674" y="1885"/>
                    <a:pt x="2731" y="1919"/>
                    <a:pt x="2731" y="1919"/>
                  </a:cubicBezTo>
                  <a:cubicBezTo>
                    <a:pt x="2652" y="1750"/>
                    <a:pt x="2562" y="1592"/>
                    <a:pt x="2449" y="1445"/>
                  </a:cubicBezTo>
                  <a:cubicBezTo>
                    <a:pt x="2336" y="1298"/>
                    <a:pt x="2212" y="1152"/>
                    <a:pt x="2088" y="1028"/>
                  </a:cubicBezTo>
                  <a:cubicBezTo>
                    <a:pt x="2009" y="949"/>
                    <a:pt x="1941" y="881"/>
                    <a:pt x="1862" y="813"/>
                  </a:cubicBezTo>
                  <a:lnTo>
                    <a:pt x="1614" y="610"/>
                  </a:lnTo>
                  <a:cubicBezTo>
                    <a:pt x="1523" y="542"/>
                    <a:pt x="1433" y="486"/>
                    <a:pt x="1343" y="429"/>
                  </a:cubicBezTo>
                  <a:cubicBezTo>
                    <a:pt x="1253" y="362"/>
                    <a:pt x="1162" y="317"/>
                    <a:pt x="1072" y="271"/>
                  </a:cubicBezTo>
                  <a:cubicBezTo>
                    <a:pt x="982" y="215"/>
                    <a:pt x="892" y="181"/>
                    <a:pt x="801" y="147"/>
                  </a:cubicBezTo>
                  <a:cubicBezTo>
                    <a:pt x="722" y="113"/>
                    <a:pt x="632" y="80"/>
                    <a:pt x="542" y="57"/>
                  </a:cubicBezTo>
                  <a:cubicBezTo>
                    <a:pt x="418" y="12"/>
                    <a:pt x="282" y="1"/>
                    <a:pt x="15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70" name="Google Shape;970;p2"/>
            <p:cNvSpPr/>
            <p:nvPr/>
          </p:nvSpPr>
          <p:spPr>
            <a:xfrm>
              <a:off x="3436350" y="3320275"/>
              <a:ext cx="36400" cy="69975"/>
            </a:xfrm>
            <a:custGeom>
              <a:avLst/>
              <a:gdLst/>
              <a:ahLst/>
              <a:cxnLst/>
              <a:rect l="l" t="t" r="r" b="b"/>
              <a:pathLst>
                <a:path w="1456" h="2799" extrusionOk="0">
                  <a:moveTo>
                    <a:pt x="0" y="0"/>
                  </a:moveTo>
                  <a:cubicBezTo>
                    <a:pt x="0" y="0"/>
                    <a:pt x="11" y="45"/>
                    <a:pt x="56" y="124"/>
                  </a:cubicBezTo>
                  <a:cubicBezTo>
                    <a:pt x="102" y="203"/>
                    <a:pt x="169" y="316"/>
                    <a:pt x="237" y="440"/>
                  </a:cubicBezTo>
                  <a:cubicBezTo>
                    <a:pt x="305" y="576"/>
                    <a:pt x="372" y="722"/>
                    <a:pt x="451" y="892"/>
                  </a:cubicBezTo>
                  <a:cubicBezTo>
                    <a:pt x="508" y="959"/>
                    <a:pt x="542" y="1050"/>
                    <a:pt x="587" y="1140"/>
                  </a:cubicBezTo>
                  <a:cubicBezTo>
                    <a:pt x="621" y="1219"/>
                    <a:pt x="677" y="1309"/>
                    <a:pt x="711" y="1399"/>
                  </a:cubicBezTo>
                  <a:lnTo>
                    <a:pt x="1207" y="2359"/>
                  </a:lnTo>
                  <a:lnTo>
                    <a:pt x="1377" y="2675"/>
                  </a:lnTo>
                  <a:cubicBezTo>
                    <a:pt x="1422" y="2753"/>
                    <a:pt x="1444" y="2799"/>
                    <a:pt x="1444" y="2799"/>
                  </a:cubicBezTo>
                  <a:lnTo>
                    <a:pt x="1444" y="2663"/>
                  </a:lnTo>
                  <a:cubicBezTo>
                    <a:pt x="1456" y="2528"/>
                    <a:pt x="1444" y="2404"/>
                    <a:pt x="1422" y="2280"/>
                  </a:cubicBezTo>
                  <a:cubicBezTo>
                    <a:pt x="1399" y="2110"/>
                    <a:pt x="1365" y="1941"/>
                    <a:pt x="1309" y="1772"/>
                  </a:cubicBezTo>
                  <a:cubicBezTo>
                    <a:pt x="1275" y="1670"/>
                    <a:pt x="1241" y="1580"/>
                    <a:pt x="1207" y="1490"/>
                  </a:cubicBezTo>
                  <a:cubicBezTo>
                    <a:pt x="1162" y="1399"/>
                    <a:pt x="1128" y="1298"/>
                    <a:pt x="1083" y="1208"/>
                  </a:cubicBezTo>
                  <a:cubicBezTo>
                    <a:pt x="993" y="1027"/>
                    <a:pt x="880" y="858"/>
                    <a:pt x="767" y="700"/>
                  </a:cubicBezTo>
                  <a:cubicBezTo>
                    <a:pt x="666" y="553"/>
                    <a:pt x="542" y="418"/>
                    <a:pt x="418" y="294"/>
                  </a:cubicBezTo>
                  <a:cubicBezTo>
                    <a:pt x="327" y="203"/>
                    <a:pt x="226" y="124"/>
                    <a:pt x="124" y="68"/>
                  </a:cubicBezTo>
                  <a:cubicBezTo>
                    <a:pt x="45" y="23"/>
                    <a:pt x="0" y="0"/>
                    <a:pt x="0"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71" name="Google Shape;971;p2"/>
            <p:cNvSpPr/>
            <p:nvPr/>
          </p:nvSpPr>
          <p:spPr>
            <a:xfrm>
              <a:off x="3288525" y="3303825"/>
              <a:ext cx="33025" cy="10550"/>
            </a:xfrm>
            <a:custGeom>
              <a:avLst/>
              <a:gdLst/>
              <a:ahLst/>
              <a:cxnLst/>
              <a:rect l="l" t="t" r="r" b="b"/>
              <a:pathLst>
                <a:path w="1321" h="422" extrusionOk="0">
                  <a:moveTo>
                    <a:pt x="712" y="1"/>
                  </a:moveTo>
                  <a:cubicBezTo>
                    <a:pt x="685" y="1"/>
                    <a:pt x="658" y="2"/>
                    <a:pt x="632" y="4"/>
                  </a:cubicBezTo>
                  <a:cubicBezTo>
                    <a:pt x="542" y="15"/>
                    <a:pt x="463" y="38"/>
                    <a:pt x="373" y="60"/>
                  </a:cubicBezTo>
                  <a:cubicBezTo>
                    <a:pt x="305" y="83"/>
                    <a:pt x="237" y="117"/>
                    <a:pt x="169" y="162"/>
                  </a:cubicBezTo>
                  <a:cubicBezTo>
                    <a:pt x="102" y="207"/>
                    <a:pt x="45" y="263"/>
                    <a:pt x="0" y="331"/>
                  </a:cubicBezTo>
                  <a:cubicBezTo>
                    <a:pt x="68" y="365"/>
                    <a:pt x="147" y="376"/>
                    <a:pt x="226" y="387"/>
                  </a:cubicBezTo>
                  <a:cubicBezTo>
                    <a:pt x="305" y="399"/>
                    <a:pt x="373" y="421"/>
                    <a:pt x="440" y="421"/>
                  </a:cubicBezTo>
                  <a:lnTo>
                    <a:pt x="677" y="421"/>
                  </a:lnTo>
                  <a:cubicBezTo>
                    <a:pt x="824" y="399"/>
                    <a:pt x="959" y="365"/>
                    <a:pt x="1106" y="308"/>
                  </a:cubicBezTo>
                  <a:cubicBezTo>
                    <a:pt x="1174" y="286"/>
                    <a:pt x="1253" y="241"/>
                    <a:pt x="1320" y="196"/>
                  </a:cubicBezTo>
                  <a:cubicBezTo>
                    <a:pt x="1253" y="150"/>
                    <a:pt x="1185" y="105"/>
                    <a:pt x="1106" y="71"/>
                  </a:cubicBezTo>
                  <a:cubicBezTo>
                    <a:pt x="984" y="24"/>
                    <a:pt x="846" y="1"/>
                    <a:pt x="71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72" name="Google Shape;972;p2"/>
            <p:cNvSpPr/>
            <p:nvPr/>
          </p:nvSpPr>
          <p:spPr>
            <a:xfrm>
              <a:off x="3355950" y="3503625"/>
              <a:ext cx="17225" cy="42075"/>
            </a:xfrm>
            <a:custGeom>
              <a:avLst/>
              <a:gdLst/>
              <a:ahLst/>
              <a:cxnLst/>
              <a:rect l="l" t="t" r="r" b="b"/>
              <a:pathLst>
                <a:path w="689" h="1683" extrusionOk="0">
                  <a:moveTo>
                    <a:pt x="688" y="1"/>
                  </a:moveTo>
                  <a:lnTo>
                    <a:pt x="688" y="1"/>
                  </a:lnTo>
                  <a:cubicBezTo>
                    <a:pt x="598" y="57"/>
                    <a:pt x="508" y="114"/>
                    <a:pt x="440" y="181"/>
                  </a:cubicBezTo>
                  <a:cubicBezTo>
                    <a:pt x="361" y="249"/>
                    <a:pt x="293" y="328"/>
                    <a:pt x="248" y="418"/>
                  </a:cubicBezTo>
                  <a:cubicBezTo>
                    <a:pt x="192" y="531"/>
                    <a:pt x="135" y="633"/>
                    <a:pt x="102" y="746"/>
                  </a:cubicBezTo>
                  <a:cubicBezTo>
                    <a:pt x="34" y="949"/>
                    <a:pt x="0" y="1163"/>
                    <a:pt x="11" y="1378"/>
                  </a:cubicBezTo>
                  <a:cubicBezTo>
                    <a:pt x="11" y="1479"/>
                    <a:pt x="34" y="1581"/>
                    <a:pt x="68" y="1682"/>
                  </a:cubicBezTo>
                  <a:cubicBezTo>
                    <a:pt x="135" y="1603"/>
                    <a:pt x="192" y="1524"/>
                    <a:pt x="248" y="1434"/>
                  </a:cubicBezTo>
                  <a:cubicBezTo>
                    <a:pt x="339" y="1265"/>
                    <a:pt x="429" y="1073"/>
                    <a:pt x="485" y="881"/>
                  </a:cubicBezTo>
                  <a:cubicBezTo>
                    <a:pt x="519" y="779"/>
                    <a:pt x="553" y="689"/>
                    <a:pt x="576" y="588"/>
                  </a:cubicBezTo>
                  <a:cubicBezTo>
                    <a:pt x="598" y="486"/>
                    <a:pt x="609" y="396"/>
                    <a:pt x="643" y="306"/>
                  </a:cubicBezTo>
                  <a:cubicBezTo>
                    <a:pt x="666" y="204"/>
                    <a:pt x="677" y="102"/>
                    <a:pt x="68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73" name="Google Shape;973;p2"/>
            <p:cNvSpPr/>
            <p:nvPr/>
          </p:nvSpPr>
          <p:spPr>
            <a:xfrm>
              <a:off x="3374850" y="3491775"/>
              <a:ext cx="15525" cy="32475"/>
            </a:xfrm>
            <a:custGeom>
              <a:avLst/>
              <a:gdLst/>
              <a:ahLst/>
              <a:cxnLst/>
              <a:rect l="l" t="t" r="r" b="b"/>
              <a:pathLst>
                <a:path w="621" h="1299" extrusionOk="0">
                  <a:moveTo>
                    <a:pt x="621" y="1"/>
                  </a:moveTo>
                  <a:lnTo>
                    <a:pt x="621" y="1"/>
                  </a:lnTo>
                  <a:cubicBezTo>
                    <a:pt x="542" y="35"/>
                    <a:pt x="463" y="80"/>
                    <a:pt x="406" y="136"/>
                  </a:cubicBezTo>
                  <a:cubicBezTo>
                    <a:pt x="271" y="249"/>
                    <a:pt x="158" y="396"/>
                    <a:pt x="102" y="554"/>
                  </a:cubicBezTo>
                  <a:cubicBezTo>
                    <a:pt x="34" y="712"/>
                    <a:pt x="0" y="881"/>
                    <a:pt x="0" y="1050"/>
                  </a:cubicBezTo>
                  <a:cubicBezTo>
                    <a:pt x="0" y="1129"/>
                    <a:pt x="23" y="1220"/>
                    <a:pt x="45" y="1299"/>
                  </a:cubicBezTo>
                  <a:cubicBezTo>
                    <a:pt x="113" y="1253"/>
                    <a:pt x="169" y="1197"/>
                    <a:pt x="226" y="1129"/>
                  </a:cubicBezTo>
                  <a:cubicBezTo>
                    <a:pt x="339" y="1005"/>
                    <a:pt x="418" y="859"/>
                    <a:pt x="485" y="712"/>
                  </a:cubicBezTo>
                  <a:cubicBezTo>
                    <a:pt x="508" y="633"/>
                    <a:pt x="530" y="554"/>
                    <a:pt x="553" y="486"/>
                  </a:cubicBezTo>
                  <a:cubicBezTo>
                    <a:pt x="576" y="407"/>
                    <a:pt x="587" y="328"/>
                    <a:pt x="598" y="260"/>
                  </a:cubicBezTo>
                  <a:cubicBezTo>
                    <a:pt x="621" y="170"/>
                    <a:pt x="621" y="91"/>
                    <a:pt x="62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74" name="Google Shape;974;p2"/>
            <p:cNvSpPr/>
            <p:nvPr/>
          </p:nvSpPr>
          <p:spPr>
            <a:xfrm>
              <a:off x="3555400" y="3519725"/>
              <a:ext cx="12425" cy="35550"/>
            </a:xfrm>
            <a:custGeom>
              <a:avLst/>
              <a:gdLst/>
              <a:ahLst/>
              <a:cxnLst/>
              <a:rect l="l" t="t" r="r" b="b"/>
              <a:pathLst>
                <a:path w="497" h="1422" extrusionOk="0">
                  <a:moveTo>
                    <a:pt x="327" y="0"/>
                  </a:moveTo>
                  <a:cubicBezTo>
                    <a:pt x="271" y="68"/>
                    <a:pt x="226" y="147"/>
                    <a:pt x="192" y="226"/>
                  </a:cubicBezTo>
                  <a:cubicBezTo>
                    <a:pt x="169" y="293"/>
                    <a:pt x="135" y="372"/>
                    <a:pt x="113" y="451"/>
                  </a:cubicBezTo>
                  <a:cubicBezTo>
                    <a:pt x="90" y="530"/>
                    <a:pt x="68" y="609"/>
                    <a:pt x="45" y="688"/>
                  </a:cubicBezTo>
                  <a:cubicBezTo>
                    <a:pt x="11" y="846"/>
                    <a:pt x="0" y="1016"/>
                    <a:pt x="11" y="1174"/>
                  </a:cubicBezTo>
                  <a:cubicBezTo>
                    <a:pt x="11" y="1264"/>
                    <a:pt x="23" y="1343"/>
                    <a:pt x="45" y="1422"/>
                  </a:cubicBezTo>
                  <a:cubicBezTo>
                    <a:pt x="113" y="1377"/>
                    <a:pt x="181" y="1320"/>
                    <a:pt x="226" y="1253"/>
                  </a:cubicBezTo>
                  <a:cubicBezTo>
                    <a:pt x="293" y="1185"/>
                    <a:pt x="339" y="1117"/>
                    <a:pt x="372" y="1038"/>
                  </a:cubicBezTo>
                  <a:cubicBezTo>
                    <a:pt x="406" y="948"/>
                    <a:pt x="440" y="858"/>
                    <a:pt x="463" y="767"/>
                  </a:cubicBezTo>
                  <a:cubicBezTo>
                    <a:pt x="497" y="587"/>
                    <a:pt x="485" y="406"/>
                    <a:pt x="440" y="237"/>
                  </a:cubicBezTo>
                  <a:cubicBezTo>
                    <a:pt x="418" y="158"/>
                    <a:pt x="372" y="79"/>
                    <a:pt x="327"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75" name="Google Shape;975;p2"/>
            <p:cNvSpPr/>
            <p:nvPr/>
          </p:nvSpPr>
          <p:spPr>
            <a:xfrm>
              <a:off x="2240150" y="2125000"/>
              <a:ext cx="516900" cy="383775"/>
            </a:xfrm>
            <a:custGeom>
              <a:avLst/>
              <a:gdLst/>
              <a:ahLst/>
              <a:cxnLst/>
              <a:rect l="l" t="t" r="r" b="b"/>
              <a:pathLst>
                <a:path w="20676" h="15351" extrusionOk="0">
                  <a:moveTo>
                    <a:pt x="19175" y="0"/>
                  </a:moveTo>
                  <a:lnTo>
                    <a:pt x="19175" y="0"/>
                  </a:lnTo>
                  <a:cubicBezTo>
                    <a:pt x="17324" y="1095"/>
                    <a:pt x="1854" y="10235"/>
                    <a:pt x="71" y="11239"/>
                  </a:cubicBezTo>
                  <a:cubicBezTo>
                    <a:pt x="206" y="11239"/>
                    <a:pt x="263" y="11239"/>
                    <a:pt x="217" y="11251"/>
                  </a:cubicBezTo>
                  <a:cubicBezTo>
                    <a:pt x="0" y="11294"/>
                    <a:pt x="3850" y="15351"/>
                    <a:pt x="9177" y="15351"/>
                  </a:cubicBezTo>
                  <a:cubicBezTo>
                    <a:pt x="10768" y="15351"/>
                    <a:pt x="12491" y="14989"/>
                    <a:pt x="14278" y="14049"/>
                  </a:cubicBezTo>
                  <a:cubicBezTo>
                    <a:pt x="20676" y="10675"/>
                    <a:pt x="19705" y="2697"/>
                    <a:pt x="19175" y="0"/>
                  </a:cubicBezTo>
                  <a:close/>
                </a:path>
              </a:pathLst>
            </a:custGeom>
            <a:solidFill>
              <a:srgbClr val="F5D43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76" name="Google Shape;976;p2"/>
            <p:cNvSpPr/>
            <p:nvPr/>
          </p:nvSpPr>
          <p:spPr>
            <a:xfrm>
              <a:off x="2238525" y="2122175"/>
              <a:ext cx="605700" cy="471700"/>
            </a:xfrm>
            <a:custGeom>
              <a:avLst/>
              <a:gdLst/>
              <a:ahLst/>
              <a:cxnLst/>
              <a:rect l="l" t="t" r="r" b="b"/>
              <a:pathLst>
                <a:path w="24228" h="18868" extrusionOk="0">
                  <a:moveTo>
                    <a:pt x="19240" y="124"/>
                  </a:moveTo>
                  <a:cubicBezTo>
                    <a:pt x="19770" y="2810"/>
                    <a:pt x="20741" y="10788"/>
                    <a:pt x="14343" y="14162"/>
                  </a:cubicBezTo>
                  <a:cubicBezTo>
                    <a:pt x="6579" y="18258"/>
                    <a:pt x="0" y="11431"/>
                    <a:pt x="282" y="11375"/>
                  </a:cubicBezTo>
                  <a:cubicBezTo>
                    <a:pt x="328" y="11364"/>
                    <a:pt x="271" y="11364"/>
                    <a:pt x="136" y="11352"/>
                  </a:cubicBezTo>
                  <a:lnTo>
                    <a:pt x="0" y="11431"/>
                  </a:lnTo>
                  <a:cubicBezTo>
                    <a:pt x="0" y="11431"/>
                    <a:pt x="5891" y="18867"/>
                    <a:pt x="13158" y="15561"/>
                  </a:cubicBezTo>
                  <a:cubicBezTo>
                    <a:pt x="24228" y="10528"/>
                    <a:pt x="19432" y="0"/>
                    <a:pt x="19432" y="0"/>
                  </a:cubicBezTo>
                  <a:close/>
                </a:path>
              </a:pathLst>
            </a:custGeom>
            <a:solidFill>
              <a:srgbClr val="C798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77" name="Google Shape;977;p2"/>
            <p:cNvSpPr/>
            <p:nvPr/>
          </p:nvSpPr>
          <p:spPr>
            <a:xfrm>
              <a:off x="2493825" y="2209350"/>
              <a:ext cx="119350" cy="74500"/>
            </a:xfrm>
            <a:custGeom>
              <a:avLst/>
              <a:gdLst/>
              <a:ahLst/>
              <a:cxnLst/>
              <a:rect l="l" t="t" r="r" b="b"/>
              <a:pathLst>
                <a:path w="4774" h="2980" extrusionOk="0">
                  <a:moveTo>
                    <a:pt x="4774" y="0"/>
                  </a:moveTo>
                  <a:lnTo>
                    <a:pt x="4774" y="0"/>
                  </a:lnTo>
                  <a:cubicBezTo>
                    <a:pt x="4480" y="79"/>
                    <a:pt x="4198" y="181"/>
                    <a:pt x="3927" y="305"/>
                  </a:cubicBezTo>
                  <a:cubicBezTo>
                    <a:pt x="3645" y="406"/>
                    <a:pt x="3363" y="542"/>
                    <a:pt x="3104" y="700"/>
                  </a:cubicBezTo>
                  <a:cubicBezTo>
                    <a:pt x="2810" y="869"/>
                    <a:pt x="2506" y="1050"/>
                    <a:pt x="2224" y="1241"/>
                  </a:cubicBezTo>
                  <a:cubicBezTo>
                    <a:pt x="1930" y="1445"/>
                    <a:pt x="1648" y="1636"/>
                    <a:pt x="1388" y="1839"/>
                  </a:cubicBezTo>
                  <a:cubicBezTo>
                    <a:pt x="1129" y="2043"/>
                    <a:pt x="869" y="2223"/>
                    <a:pt x="666" y="2392"/>
                  </a:cubicBezTo>
                  <a:cubicBezTo>
                    <a:pt x="429" y="2573"/>
                    <a:pt x="204" y="2765"/>
                    <a:pt x="1" y="2979"/>
                  </a:cubicBezTo>
                  <a:cubicBezTo>
                    <a:pt x="283" y="2889"/>
                    <a:pt x="553" y="2787"/>
                    <a:pt x="824" y="2663"/>
                  </a:cubicBezTo>
                  <a:cubicBezTo>
                    <a:pt x="1106" y="2550"/>
                    <a:pt x="1377" y="2415"/>
                    <a:pt x="1637" y="2257"/>
                  </a:cubicBezTo>
                  <a:cubicBezTo>
                    <a:pt x="1930" y="2099"/>
                    <a:pt x="2235" y="1907"/>
                    <a:pt x="2528" y="1704"/>
                  </a:cubicBezTo>
                  <a:cubicBezTo>
                    <a:pt x="2822" y="1512"/>
                    <a:pt x="3115" y="1320"/>
                    <a:pt x="3375" y="1117"/>
                  </a:cubicBezTo>
                  <a:cubicBezTo>
                    <a:pt x="3510" y="1016"/>
                    <a:pt x="3623" y="914"/>
                    <a:pt x="3747" y="824"/>
                  </a:cubicBezTo>
                  <a:cubicBezTo>
                    <a:pt x="3871" y="745"/>
                    <a:pt x="3984" y="655"/>
                    <a:pt x="4085" y="576"/>
                  </a:cubicBezTo>
                  <a:cubicBezTo>
                    <a:pt x="4322" y="395"/>
                    <a:pt x="4559" y="203"/>
                    <a:pt x="4774" y="0"/>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78" name="Google Shape;978;p2"/>
            <p:cNvSpPr/>
            <p:nvPr/>
          </p:nvSpPr>
          <p:spPr>
            <a:xfrm>
              <a:off x="2606100" y="2204275"/>
              <a:ext cx="40925" cy="28700"/>
            </a:xfrm>
            <a:custGeom>
              <a:avLst/>
              <a:gdLst/>
              <a:ahLst/>
              <a:cxnLst/>
              <a:rect l="l" t="t" r="r" b="b"/>
              <a:pathLst>
                <a:path w="1637" h="1148" extrusionOk="0">
                  <a:moveTo>
                    <a:pt x="1637" y="0"/>
                  </a:moveTo>
                  <a:cubicBezTo>
                    <a:pt x="1513" y="0"/>
                    <a:pt x="1400" y="11"/>
                    <a:pt x="1287" y="56"/>
                  </a:cubicBezTo>
                  <a:cubicBezTo>
                    <a:pt x="1061" y="124"/>
                    <a:pt x="847" y="226"/>
                    <a:pt x="666" y="384"/>
                  </a:cubicBezTo>
                  <a:cubicBezTo>
                    <a:pt x="576" y="451"/>
                    <a:pt x="486" y="519"/>
                    <a:pt x="418" y="609"/>
                  </a:cubicBezTo>
                  <a:cubicBezTo>
                    <a:pt x="339" y="688"/>
                    <a:pt x="260" y="767"/>
                    <a:pt x="192" y="846"/>
                  </a:cubicBezTo>
                  <a:cubicBezTo>
                    <a:pt x="113" y="937"/>
                    <a:pt x="46" y="1027"/>
                    <a:pt x="1" y="1140"/>
                  </a:cubicBezTo>
                  <a:cubicBezTo>
                    <a:pt x="47" y="1144"/>
                    <a:pt x="94" y="1147"/>
                    <a:pt x="141" y="1147"/>
                  </a:cubicBezTo>
                  <a:cubicBezTo>
                    <a:pt x="207" y="1147"/>
                    <a:pt x="273" y="1142"/>
                    <a:pt x="339" y="1128"/>
                  </a:cubicBezTo>
                  <a:cubicBezTo>
                    <a:pt x="542" y="1117"/>
                    <a:pt x="791" y="970"/>
                    <a:pt x="1005" y="824"/>
                  </a:cubicBezTo>
                  <a:cubicBezTo>
                    <a:pt x="1185" y="677"/>
                    <a:pt x="1343" y="508"/>
                    <a:pt x="1479" y="316"/>
                  </a:cubicBezTo>
                  <a:cubicBezTo>
                    <a:pt x="1535" y="214"/>
                    <a:pt x="1592" y="113"/>
                    <a:pt x="1637" y="0"/>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79" name="Google Shape;979;p2"/>
            <p:cNvSpPr/>
            <p:nvPr/>
          </p:nvSpPr>
          <p:spPr>
            <a:xfrm>
              <a:off x="2047250" y="1173175"/>
              <a:ext cx="215000" cy="179450"/>
            </a:xfrm>
            <a:custGeom>
              <a:avLst/>
              <a:gdLst/>
              <a:ahLst/>
              <a:cxnLst/>
              <a:rect l="l" t="t" r="r" b="b"/>
              <a:pathLst>
                <a:path w="8600" h="7178" extrusionOk="0">
                  <a:moveTo>
                    <a:pt x="2675" y="0"/>
                  </a:moveTo>
                  <a:lnTo>
                    <a:pt x="1" y="271"/>
                  </a:lnTo>
                  <a:lnTo>
                    <a:pt x="12" y="5191"/>
                  </a:lnTo>
                  <a:lnTo>
                    <a:pt x="3138" y="4999"/>
                  </a:lnTo>
                  <a:lnTo>
                    <a:pt x="8599" y="7177"/>
                  </a:lnTo>
                  <a:lnTo>
                    <a:pt x="8599" y="7177"/>
                  </a:lnTo>
                  <a:lnTo>
                    <a:pt x="8509" y="5767"/>
                  </a:lnTo>
                  <a:lnTo>
                    <a:pt x="2675" y="0"/>
                  </a:lnTo>
                  <a:close/>
                </a:path>
              </a:pathLst>
            </a:custGeom>
            <a:solidFill>
              <a:srgbClr val="E3E6C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80" name="Google Shape;980;p2"/>
            <p:cNvSpPr/>
            <p:nvPr/>
          </p:nvSpPr>
          <p:spPr>
            <a:xfrm>
              <a:off x="2047525" y="1298150"/>
              <a:ext cx="235300" cy="733775"/>
            </a:xfrm>
            <a:custGeom>
              <a:avLst/>
              <a:gdLst/>
              <a:ahLst/>
              <a:cxnLst/>
              <a:rect l="l" t="t" r="r" b="b"/>
              <a:pathLst>
                <a:path w="9412" h="29351" extrusionOk="0">
                  <a:moveTo>
                    <a:pt x="3127" y="0"/>
                  </a:moveTo>
                  <a:lnTo>
                    <a:pt x="1" y="192"/>
                  </a:lnTo>
                  <a:lnTo>
                    <a:pt x="1" y="6884"/>
                  </a:lnTo>
                  <a:lnTo>
                    <a:pt x="1" y="28933"/>
                  </a:lnTo>
                  <a:lnTo>
                    <a:pt x="328" y="29350"/>
                  </a:lnTo>
                  <a:lnTo>
                    <a:pt x="1039" y="29023"/>
                  </a:lnTo>
                  <a:lnTo>
                    <a:pt x="9412" y="14512"/>
                  </a:lnTo>
                  <a:lnTo>
                    <a:pt x="9107" y="9942"/>
                  </a:lnTo>
                  <a:lnTo>
                    <a:pt x="8588" y="2178"/>
                  </a:lnTo>
                  <a:lnTo>
                    <a:pt x="3127" y="0"/>
                  </a:lnTo>
                  <a:close/>
                </a:path>
              </a:pathLst>
            </a:custGeom>
            <a:solidFill>
              <a:srgbClr val="D93948"/>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81" name="Google Shape;981;p2"/>
            <p:cNvSpPr/>
            <p:nvPr/>
          </p:nvSpPr>
          <p:spPr>
            <a:xfrm>
              <a:off x="2047525" y="1298425"/>
              <a:ext cx="227700" cy="248550"/>
            </a:xfrm>
            <a:custGeom>
              <a:avLst/>
              <a:gdLst/>
              <a:ahLst/>
              <a:cxnLst/>
              <a:rect l="l" t="t" r="r" b="b"/>
              <a:pathLst>
                <a:path w="9108" h="9942" extrusionOk="0">
                  <a:moveTo>
                    <a:pt x="3127" y="1"/>
                  </a:moveTo>
                  <a:lnTo>
                    <a:pt x="1" y="192"/>
                  </a:lnTo>
                  <a:lnTo>
                    <a:pt x="1" y="6895"/>
                  </a:lnTo>
                  <a:cubicBezTo>
                    <a:pt x="892" y="6963"/>
                    <a:pt x="1761" y="7256"/>
                    <a:pt x="2246" y="7685"/>
                  </a:cubicBezTo>
                  <a:lnTo>
                    <a:pt x="9107" y="9942"/>
                  </a:lnTo>
                  <a:lnTo>
                    <a:pt x="8588" y="2178"/>
                  </a:lnTo>
                  <a:lnTo>
                    <a:pt x="3127" y="1"/>
                  </a:ln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82" name="Google Shape;982;p2"/>
            <p:cNvSpPr/>
            <p:nvPr/>
          </p:nvSpPr>
          <p:spPr>
            <a:xfrm>
              <a:off x="2055725" y="1300125"/>
              <a:ext cx="683850" cy="731800"/>
            </a:xfrm>
            <a:custGeom>
              <a:avLst/>
              <a:gdLst/>
              <a:ahLst/>
              <a:cxnLst/>
              <a:rect l="l" t="t" r="r" b="b"/>
              <a:pathLst>
                <a:path w="27354" h="29272" extrusionOk="0">
                  <a:moveTo>
                    <a:pt x="1986" y="0"/>
                  </a:moveTo>
                  <a:lnTo>
                    <a:pt x="1501" y="7188"/>
                  </a:lnTo>
                  <a:lnTo>
                    <a:pt x="34" y="28854"/>
                  </a:lnTo>
                  <a:lnTo>
                    <a:pt x="0" y="29271"/>
                  </a:lnTo>
                  <a:lnTo>
                    <a:pt x="339" y="29192"/>
                  </a:lnTo>
                  <a:lnTo>
                    <a:pt x="15764" y="25130"/>
                  </a:lnTo>
                  <a:lnTo>
                    <a:pt x="27353" y="22095"/>
                  </a:lnTo>
                  <a:cubicBezTo>
                    <a:pt x="24577" y="14162"/>
                    <a:pt x="18946" y="7233"/>
                    <a:pt x="10190" y="3047"/>
                  </a:cubicBezTo>
                  <a:cubicBezTo>
                    <a:pt x="7561" y="1772"/>
                    <a:pt x="4819" y="745"/>
                    <a:pt x="1986" y="0"/>
                  </a:cubicBezTo>
                  <a:close/>
                </a:path>
              </a:pathLst>
            </a:custGeom>
            <a:solidFill>
              <a:srgbClr val="E74A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83" name="Google Shape;983;p2"/>
            <p:cNvSpPr/>
            <p:nvPr/>
          </p:nvSpPr>
          <p:spPr>
            <a:xfrm>
              <a:off x="2105650" y="1173175"/>
              <a:ext cx="728975" cy="679050"/>
            </a:xfrm>
            <a:custGeom>
              <a:avLst/>
              <a:gdLst/>
              <a:ahLst/>
              <a:cxnLst/>
              <a:rect l="l" t="t" r="r" b="b"/>
              <a:pathLst>
                <a:path w="29159" h="27162" extrusionOk="0">
                  <a:moveTo>
                    <a:pt x="339" y="0"/>
                  </a:moveTo>
                  <a:lnTo>
                    <a:pt x="0" y="5078"/>
                  </a:lnTo>
                  <a:cubicBezTo>
                    <a:pt x="2822" y="5823"/>
                    <a:pt x="5564" y="6839"/>
                    <a:pt x="8193" y="8114"/>
                  </a:cubicBezTo>
                  <a:cubicBezTo>
                    <a:pt x="16938" y="12300"/>
                    <a:pt x="22580" y="19229"/>
                    <a:pt x="25356" y="27161"/>
                  </a:cubicBezTo>
                  <a:lnTo>
                    <a:pt x="29159" y="26157"/>
                  </a:lnTo>
                  <a:cubicBezTo>
                    <a:pt x="27816" y="22659"/>
                    <a:pt x="26033" y="19330"/>
                    <a:pt x="23878" y="16261"/>
                  </a:cubicBezTo>
                  <a:cubicBezTo>
                    <a:pt x="23878" y="16261"/>
                    <a:pt x="14681" y="3092"/>
                    <a:pt x="339" y="0"/>
                  </a:cubicBezTo>
                  <a:close/>
                </a:path>
              </a:pathLst>
            </a:custGeom>
            <a:solidFill>
              <a:srgbClr val="EFF4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84" name="Google Shape;984;p2"/>
            <p:cNvSpPr/>
            <p:nvPr/>
          </p:nvSpPr>
          <p:spPr>
            <a:xfrm>
              <a:off x="2093225" y="1300125"/>
              <a:ext cx="646350" cy="627975"/>
            </a:xfrm>
            <a:custGeom>
              <a:avLst/>
              <a:gdLst/>
              <a:ahLst/>
              <a:cxnLst/>
              <a:rect l="l" t="t" r="r" b="b"/>
              <a:pathLst>
                <a:path w="25854" h="25119" extrusionOk="0">
                  <a:moveTo>
                    <a:pt x="486" y="0"/>
                  </a:moveTo>
                  <a:lnTo>
                    <a:pt x="1" y="7188"/>
                  </a:lnTo>
                  <a:cubicBezTo>
                    <a:pt x="57" y="7233"/>
                    <a:pt x="125" y="7290"/>
                    <a:pt x="182" y="7335"/>
                  </a:cubicBezTo>
                  <a:cubicBezTo>
                    <a:pt x="2529" y="9660"/>
                    <a:pt x="2404" y="12548"/>
                    <a:pt x="6038" y="13146"/>
                  </a:cubicBezTo>
                  <a:cubicBezTo>
                    <a:pt x="9514" y="13857"/>
                    <a:pt x="14422" y="12289"/>
                    <a:pt x="16228" y="16814"/>
                  </a:cubicBezTo>
                  <a:cubicBezTo>
                    <a:pt x="17311" y="19748"/>
                    <a:pt x="15302" y="22445"/>
                    <a:pt x="14264" y="25119"/>
                  </a:cubicBezTo>
                  <a:lnTo>
                    <a:pt x="25853" y="22072"/>
                  </a:lnTo>
                  <a:cubicBezTo>
                    <a:pt x="23077" y="14151"/>
                    <a:pt x="17446" y="7222"/>
                    <a:pt x="8690" y="3036"/>
                  </a:cubicBezTo>
                  <a:cubicBezTo>
                    <a:pt x="6061" y="1761"/>
                    <a:pt x="3319" y="745"/>
                    <a:pt x="486" y="0"/>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85" name="Google Shape;985;p2"/>
            <p:cNvSpPr/>
            <p:nvPr/>
          </p:nvSpPr>
          <p:spPr>
            <a:xfrm>
              <a:off x="2114100" y="1173175"/>
              <a:ext cx="720825" cy="653950"/>
            </a:xfrm>
            <a:custGeom>
              <a:avLst/>
              <a:gdLst/>
              <a:ahLst/>
              <a:cxnLst/>
              <a:rect l="l" t="t" r="r" b="b"/>
              <a:pathLst>
                <a:path w="28833" h="26158" extrusionOk="0">
                  <a:moveTo>
                    <a:pt x="1" y="0"/>
                  </a:moveTo>
                  <a:lnTo>
                    <a:pt x="441" y="113"/>
                  </a:lnTo>
                  <a:cubicBezTo>
                    <a:pt x="723" y="192"/>
                    <a:pt x="1152" y="283"/>
                    <a:pt x="1682" y="452"/>
                  </a:cubicBezTo>
                  <a:lnTo>
                    <a:pt x="2551" y="723"/>
                  </a:lnTo>
                  <a:cubicBezTo>
                    <a:pt x="2867" y="824"/>
                    <a:pt x="3206" y="948"/>
                    <a:pt x="3567" y="1072"/>
                  </a:cubicBezTo>
                  <a:cubicBezTo>
                    <a:pt x="4289" y="1343"/>
                    <a:pt x="5101" y="1671"/>
                    <a:pt x="5959" y="2054"/>
                  </a:cubicBezTo>
                  <a:cubicBezTo>
                    <a:pt x="6817" y="2438"/>
                    <a:pt x="7742" y="2889"/>
                    <a:pt x="8690" y="3420"/>
                  </a:cubicBezTo>
                  <a:cubicBezTo>
                    <a:pt x="9626" y="3950"/>
                    <a:pt x="10597" y="4537"/>
                    <a:pt x="11590" y="5202"/>
                  </a:cubicBezTo>
                  <a:cubicBezTo>
                    <a:pt x="13632" y="6579"/>
                    <a:pt x="15562" y="8114"/>
                    <a:pt x="17367" y="9784"/>
                  </a:cubicBezTo>
                  <a:cubicBezTo>
                    <a:pt x="19184" y="11454"/>
                    <a:pt x="20865" y="13259"/>
                    <a:pt x="22411" y="15178"/>
                  </a:cubicBezTo>
                  <a:cubicBezTo>
                    <a:pt x="23122" y="16069"/>
                    <a:pt x="23777" y="16983"/>
                    <a:pt x="24386" y="17942"/>
                  </a:cubicBezTo>
                  <a:cubicBezTo>
                    <a:pt x="24984" y="18845"/>
                    <a:pt x="25503" y="19725"/>
                    <a:pt x="25977" y="20538"/>
                  </a:cubicBezTo>
                  <a:cubicBezTo>
                    <a:pt x="26462" y="21350"/>
                    <a:pt x="26869" y="22106"/>
                    <a:pt x="27230" y="22794"/>
                  </a:cubicBezTo>
                  <a:cubicBezTo>
                    <a:pt x="27399" y="23133"/>
                    <a:pt x="27568" y="23449"/>
                    <a:pt x="27715" y="23754"/>
                  </a:cubicBezTo>
                  <a:cubicBezTo>
                    <a:pt x="27862" y="24047"/>
                    <a:pt x="27986" y="24329"/>
                    <a:pt x="28110" y="24577"/>
                  </a:cubicBezTo>
                  <a:cubicBezTo>
                    <a:pt x="28358" y="25074"/>
                    <a:pt x="28516" y="25469"/>
                    <a:pt x="28640" y="25740"/>
                  </a:cubicBezTo>
                  <a:cubicBezTo>
                    <a:pt x="28764" y="26022"/>
                    <a:pt x="28832" y="26157"/>
                    <a:pt x="28832" y="26157"/>
                  </a:cubicBezTo>
                  <a:cubicBezTo>
                    <a:pt x="28832" y="26157"/>
                    <a:pt x="28776" y="26010"/>
                    <a:pt x="28685" y="25728"/>
                  </a:cubicBezTo>
                  <a:cubicBezTo>
                    <a:pt x="28584" y="25446"/>
                    <a:pt x="28437" y="25040"/>
                    <a:pt x="28245" y="24521"/>
                  </a:cubicBezTo>
                  <a:cubicBezTo>
                    <a:pt x="28042" y="24002"/>
                    <a:pt x="27794" y="23370"/>
                    <a:pt x="27467" y="22670"/>
                  </a:cubicBezTo>
                  <a:cubicBezTo>
                    <a:pt x="27140" y="21971"/>
                    <a:pt x="26756" y="21192"/>
                    <a:pt x="26316" y="20346"/>
                  </a:cubicBezTo>
                  <a:cubicBezTo>
                    <a:pt x="25876" y="19499"/>
                    <a:pt x="25345" y="18619"/>
                    <a:pt x="24770" y="17694"/>
                  </a:cubicBezTo>
                  <a:cubicBezTo>
                    <a:pt x="24160" y="16712"/>
                    <a:pt x="23506" y="15776"/>
                    <a:pt x="22795" y="14873"/>
                  </a:cubicBezTo>
                  <a:cubicBezTo>
                    <a:pt x="21227" y="12943"/>
                    <a:pt x="19511" y="11127"/>
                    <a:pt x="17672" y="9457"/>
                  </a:cubicBezTo>
                  <a:cubicBezTo>
                    <a:pt x="16735" y="8599"/>
                    <a:pt x="15765" y="7775"/>
                    <a:pt x="14772" y="7008"/>
                  </a:cubicBezTo>
                  <a:cubicBezTo>
                    <a:pt x="13790" y="6241"/>
                    <a:pt x="12786" y="5541"/>
                    <a:pt x="11782" y="4898"/>
                  </a:cubicBezTo>
                  <a:cubicBezTo>
                    <a:pt x="10777" y="4255"/>
                    <a:pt x="9784" y="3668"/>
                    <a:pt x="8814" y="3160"/>
                  </a:cubicBezTo>
                  <a:cubicBezTo>
                    <a:pt x="7855" y="2652"/>
                    <a:pt x="6918" y="2212"/>
                    <a:pt x="6038" y="1840"/>
                  </a:cubicBezTo>
                  <a:cubicBezTo>
                    <a:pt x="5169" y="1479"/>
                    <a:pt x="4345" y="1174"/>
                    <a:pt x="3612" y="937"/>
                  </a:cubicBezTo>
                  <a:cubicBezTo>
                    <a:pt x="3251" y="824"/>
                    <a:pt x="2901" y="711"/>
                    <a:pt x="2585" y="610"/>
                  </a:cubicBezTo>
                  <a:lnTo>
                    <a:pt x="1694" y="373"/>
                  </a:lnTo>
                  <a:cubicBezTo>
                    <a:pt x="1163" y="237"/>
                    <a:pt x="723" y="158"/>
                    <a:pt x="441" y="91"/>
                  </a:cubicBezTo>
                  <a:lnTo>
                    <a:pt x="1" y="0"/>
                  </a:lnTo>
                  <a:close/>
                </a:path>
              </a:pathLst>
            </a:custGeom>
            <a:solidFill>
              <a:srgbClr val="BFDD4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86" name="Google Shape;986;p2"/>
            <p:cNvSpPr/>
            <p:nvPr/>
          </p:nvSpPr>
          <p:spPr>
            <a:xfrm>
              <a:off x="2104250" y="1702975"/>
              <a:ext cx="24000" cy="78725"/>
            </a:xfrm>
            <a:custGeom>
              <a:avLst/>
              <a:gdLst/>
              <a:ahLst/>
              <a:cxnLst/>
              <a:rect l="l" t="t" r="r" b="b"/>
              <a:pathLst>
                <a:path w="960" h="3149" extrusionOk="0">
                  <a:moveTo>
                    <a:pt x="948" y="0"/>
                  </a:moveTo>
                  <a:lnTo>
                    <a:pt x="948" y="0"/>
                  </a:lnTo>
                  <a:cubicBezTo>
                    <a:pt x="846" y="147"/>
                    <a:pt x="745" y="293"/>
                    <a:pt x="666" y="451"/>
                  </a:cubicBezTo>
                  <a:cubicBezTo>
                    <a:pt x="497" y="801"/>
                    <a:pt x="361" y="1151"/>
                    <a:pt x="271" y="1523"/>
                  </a:cubicBezTo>
                  <a:cubicBezTo>
                    <a:pt x="226" y="1715"/>
                    <a:pt x="169" y="1907"/>
                    <a:pt x="135" y="2099"/>
                  </a:cubicBezTo>
                  <a:cubicBezTo>
                    <a:pt x="113" y="2280"/>
                    <a:pt x="79" y="2460"/>
                    <a:pt x="45" y="2618"/>
                  </a:cubicBezTo>
                  <a:cubicBezTo>
                    <a:pt x="11" y="2787"/>
                    <a:pt x="0" y="2968"/>
                    <a:pt x="0" y="3148"/>
                  </a:cubicBezTo>
                  <a:cubicBezTo>
                    <a:pt x="113" y="3013"/>
                    <a:pt x="226" y="2866"/>
                    <a:pt x="316" y="2720"/>
                  </a:cubicBezTo>
                  <a:cubicBezTo>
                    <a:pt x="508" y="2381"/>
                    <a:pt x="643" y="2020"/>
                    <a:pt x="734" y="1648"/>
                  </a:cubicBezTo>
                  <a:cubicBezTo>
                    <a:pt x="835" y="1287"/>
                    <a:pt x="891" y="914"/>
                    <a:pt x="937" y="530"/>
                  </a:cubicBezTo>
                  <a:cubicBezTo>
                    <a:pt x="959" y="361"/>
                    <a:pt x="959" y="181"/>
                    <a:pt x="948" y="0"/>
                  </a:cubicBez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87" name="Google Shape;987;p2"/>
            <p:cNvSpPr/>
            <p:nvPr/>
          </p:nvSpPr>
          <p:spPr>
            <a:xfrm>
              <a:off x="2098600" y="1531450"/>
              <a:ext cx="19775" cy="199750"/>
            </a:xfrm>
            <a:custGeom>
              <a:avLst/>
              <a:gdLst/>
              <a:ahLst/>
              <a:cxnLst/>
              <a:rect l="l" t="t" r="r" b="b"/>
              <a:pathLst>
                <a:path w="791" h="7990" extrusionOk="0">
                  <a:moveTo>
                    <a:pt x="790" y="0"/>
                  </a:moveTo>
                  <a:cubicBezTo>
                    <a:pt x="790" y="0"/>
                    <a:pt x="745" y="113"/>
                    <a:pt x="689" y="339"/>
                  </a:cubicBezTo>
                  <a:cubicBezTo>
                    <a:pt x="644" y="553"/>
                    <a:pt x="553" y="858"/>
                    <a:pt x="486" y="1230"/>
                  </a:cubicBezTo>
                  <a:cubicBezTo>
                    <a:pt x="440" y="1411"/>
                    <a:pt x="384" y="1614"/>
                    <a:pt x="361" y="1828"/>
                  </a:cubicBezTo>
                  <a:cubicBezTo>
                    <a:pt x="339" y="2043"/>
                    <a:pt x="305" y="2268"/>
                    <a:pt x="282" y="2505"/>
                  </a:cubicBezTo>
                  <a:cubicBezTo>
                    <a:pt x="226" y="2968"/>
                    <a:pt x="170" y="3476"/>
                    <a:pt x="147" y="3972"/>
                  </a:cubicBezTo>
                  <a:cubicBezTo>
                    <a:pt x="113" y="4469"/>
                    <a:pt x="91" y="4977"/>
                    <a:pt x="79" y="5439"/>
                  </a:cubicBezTo>
                  <a:cubicBezTo>
                    <a:pt x="68" y="5676"/>
                    <a:pt x="57" y="5902"/>
                    <a:pt x="45" y="6116"/>
                  </a:cubicBezTo>
                  <a:cubicBezTo>
                    <a:pt x="34" y="6331"/>
                    <a:pt x="23" y="6534"/>
                    <a:pt x="23" y="6726"/>
                  </a:cubicBezTo>
                  <a:cubicBezTo>
                    <a:pt x="0" y="7098"/>
                    <a:pt x="0" y="7425"/>
                    <a:pt x="0" y="7640"/>
                  </a:cubicBezTo>
                  <a:cubicBezTo>
                    <a:pt x="0" y="7854"/>
                    <a:pt x="12" y="7990"/>
                    <a:pt x="12" y="7990"/>
                  </a:cubicBezTo>
                  <a:cubicBezTo>
                    <a:pt x="12" y="7990"/>
                    <a:pt x="45" y="7865"/>
                    <a:pt x="102" y="7651"/>
                  </a:cubicBezTo>
                  <a:cubicBezTo>
                    <a:pt x="147" y="7425"/>
                    <a:pt x="226" y="7121"/>
                    <a:pt x="294" y="6748"/>
                  </a:cubicBezTo>
                  <a:cubicBezTo>
                    <a:pt x="350" y="6387"/>
                    <a:pt x="440" y="5947"/>
                    <a:pt x="497" y="5484"/>
                  </a:cubicBezTo>
                  <a:cubicBezTo>
                    <a:pt x="542" y="5011"/>
                    <a:pt x="598" y="4514"/>
                    <a:pt x="621" y="4006"/>
                  </a:cubicBezTo>
                  <a:cubicBezTo>
                    <a:pt x="655" y="3498"/>
                    <a:pt x="689" y="3013"/>
                    <a:pt x="700" y="2539"/>
                  </a:cubicBezTo>
                  <a:cubicBezTo>
                    <a:pt x="700" y="2302"/>
                    <a:pt x="700" y="2077"/>
                    <a:pt x="711" y="1862"/>
                  </a:cubicBezTo>
                  <a:cubicBezTo>
                    <a:pt x="734" y="1648"/>
                    <a:pt x="745" y="1445"/>
                    <a:pt x="756" y="1264"/>
                  </a:cubicBezTo>
                  <a:cubicBezTo>
                    <a:pt x="779" y="892"/>
                    <a:pt x="790" y="576"/>
                    <a:pt x="790" y="350"/>
                  </a:cubicBezTo>
                  <a:lnTo>
                    <a:pt x="790" y="0"/>
                  </a:ln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88" name="Google Shape;988;p2"/>
            <p:cNvSpPr/>
            <p:nvPr/>
          </p:nvSpPr>
          <p:spPr>
            <a:xfrm>
              <a:off x="2183800" y="1644850"/>
              <a:ext cx="103825" cy="144750"/>
            </a:xfrm>
            <a:custGeom>
              <a:avLst/>
              <a:gdLst/>
              <a:ahLst/>
              <a:cxnLst/>
              <a:rect l="l" t="t" r="r" b="b"/>
              <a:pathLst>
                <a:path w="4153" h="5790" extrusionOk="0">
                  <a:moveTo>
                    <a:pt x="4153" y="1"/>
                  </a:moveTo>
                  <a:cubicBezTo>
                    <a:pt x="4153" y="1"/>
                    <a:pt x="3825" y="305"/>
                    <a:pt x="3374" y="802"/>
                  </a:cubicBezTo>
                  <a:cubicBezTo>
                    <a:pt x="3160" y="1050"/>
                    <a:pt x="2900" y="1355"/>
                    <a:pt x="2629" y="1682"/>
                  </a:cubicBezTo>
                  <a:cubicBezTo>
                    <a:pt x="2370" y="2009"/>
                    <a:pt x="2088" y="2359"/>
                    <a:pt x="1828" y="2720"/>
                  </a:cubicBezTo>
                  <a:cubicBezTo>
                    <a:pt x="1320" y="3454"/>
                    <a:pt x="858" y="4221"/>
                    <a:pt x="519" y="4796"/>
                  </a:cubicBezTo>
                  <a:cubicBezTo>
                    <a:pt x="192" y="5383"/>
                    <a:pt x="0" y="5789"/>
                    <a:pt x="0" y="5789"/>
                  </a:cubicBezTo>
                  <a:cubicBezTo>
                    <a:pt x="0" y="5789"/>
                    <a:pt x="316" y="5473"/>
                    <a:pt x="745" y="4954"/>
                  </a:cubicBezTo>
                  <a:cubicBezTo>
                    <a:pt x="1174" y="4435"/>
                    <a:pt x="1715" y="3724"/>
                    <a:pt x="2223" y="2991"/>
                  </a:cubicBezTo>
                  <a:cubicBezTo>
                    <a:pt x="2471" y="2618"/>
                    <a:pt x="2731" y="2269"/>
                    <a:pt x="2968" y="1930"/>
                  </a:cubicBezTo>
                  <a:cubicBezTo>
                    <a:pt x="3205" y="1592"/>
                    <a:pt x="3419" y="1264"/>
                    <a:pt x="3589" y="982"/>
                  </a:cubicBezTo>
                  <a:cubicBezTo>
                    <a:pt x="3950" y="407"/>
                    <a:pt x="4153" y="1"/>
                    <a:pt x="4153" y="1"/>
                  </a:cubicBez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89" name="Google Shape;989;p2"/>
            <p:cNvSpPr/>
            <p:nvPr/>
          </p:nvSpPr>
          <p:spPr>
            <a:xfrm>
              <a:off x="2303975" y="1855875"/>
              <a:ext cx="203700" cy="84650"/>
            </a:xfrm>
            <a:custGeom>
              <a:avLst/>
              <a:gdLst/>
              <a:ahLst/>
              <a:cxnLst/>
              <a:rect l="l" t="t" r="r" b="b"/>
              <a:pathLst>
                <a:path w="8148" h="3386" extrusionOk="0">
                  <a:moveTo>
                    <a:pt x="8147" y="0"/>
                  </a:moveTo>
                  <a:cubicBezTo>
                    <a:pt x="8147" y="0"/>
                    <a:pt x="8001" y="34"/>
                    <a:pt x="7775" y="102"/>
                  </a:cubicBezTo>
                  <a:cubicBezTo>
                    <a:pt x="7538" y="181"/>
                    <a:pt x="7211" y="271"/>
                    <a:pt x="6816" y="406"/>
                  </a:cubicBezTo>
                  <a:cubicBezTo>
                    <a:pt x="6026" y="666"/>
                    <a:pt x="4999" y="1050"/>
                    <a:pt x="3984" y="1467"/>
                  </a:cubicBezTo>
                  <a:cubicBezTo>
                    <a:pt x="2957" y="1896"/>
                    <a:pt x="1964" y="2359"/>
                    <a:pt x="1219" y="2720"/>
                  </a:cubicBezTo>
                  <a:cubicBezTo>
                    <a:pt x="847" y="2911"/>
                    <a:pt x="553" y="3069"/>
                    <a:pt x="339" y="3194"/>
                  </a:cubicBezTo>
                  <a:cubicBezTo>
                    <a:pt x="124" y="3306"/>
                    <a:pt x="0" y="3385"/>
                    <a:pt x="0" y="3385"/>
                  </a:cubicBezTo>
                  <a:cubicBezTo>
                    <a:pt x="0" y="3385"/>
                    <a:pt x="136" y="3352"/>
                    <a:pt x="373" y="3284"/>
                  </a:cubicBezTo>
                  <a:cubicBezTo>
                    <a:pt x="598" y="3205"/>
                    <a:pt x="937" y="3115"/>
                    <a:pt x="1321" y="2979"/>
                  </a:cubicBezTo>
                  <a:cubicBezTo>
                    <a:pt x="2110" y="2720"/>
                    <a:pt x="3149" y="2336"/>
                    <a:pt x="4164" y="1918"/>
                  </a:cubicBezTo>
                  <a:cubicBezTo>
                    <a:pt x="5180" y="1490"/>
                    <a:pt x="6184" y="1027"/>
                    <a:pt x="6929" y="666"/>
                  </a:cubicBezTo>
                  <a:cubicBezTo>
                    <a:pt x="7290" y="474"/>
                    <a:pt x="7595" y="305"/>
                    <a:pt x="7809" y="192"/>
                  </a:cubicBezTo>
                  <a:cubicBezTo>
                    <a:pt x="8023" y="79"/>
                    <a:pt x="8147" y="0"/>
                    <a:pt x="8147" y="0"/>
                  </a:cubicBez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90" name="Google Shape;990;p2"/>
            <p:cNvSpPr/>
            <p:nvPr/>
          </p:nvSpPr>
          <p:spPr>
            <a:xfrm>
              <a:off x="2210875" y="1370925"/>
              <a:ext cx="51075" cy="148125"/>
            </a:xfrm>
            <a:custGeom>
              <a:avLst/>
              <a:gdLst/>
              <a:ahLst/>
              <a:cxnLst/>
              <a:rect l="l" t="t" r="r" b="b"/>
              <a:pathLst>
                <a:path w="2043" h="5925" extrusionOk="0">
                  <a:moveTo>
                    <a:pt x="2043" y="1"/>
                  </a:moveTo>
                  <a:cubicBezTo>
                    <a:pt x="2043" y="1"/>
                    <a:pt x="1817" y="339"/>
                    <a:pt x="1569" y="870"/>
                  </a:cubicBezTo>
                  <a:cubicBezTo>
                    <a:pt x="1309" y="1400"/>
                    <a:pt x="1005" y="2122"/>
                    <a:pt x="734" y="2856"/>
                  </a:cubicBezTo>
                  <a:cubicBezTo>
                    <a:pt x="497" y="3612"/>
                    <a:pt x="294" y="4368"/>
                    <a:pt x="170" y="4943"/>
                  </a:cubicBezTo>
                  <a:cubicBezTo>
                    <a:pt x="91" y="5270"/>
                    <a:pt x="34" y="5598"/>
                    <a:pt x="0" y="5925"/>
                  </a:cubicBezTo>
                  <a:cubicBezTo>
                    <a:pt x="0" y="5925"/>
                    <a:pt x="192" y="5575"/>
                    <a:pt x="429" y="5033"/>
                  </a:cubicBezTo>
                  <a:cubicBezTo>
                    <a:pt x="666" y="4492"/>
                    <a:pt x="948" y="3770"/>
                    <a:pt x="1185" y="3025"/>
                  </a:cubicBezTo>
                  <a:cubicBezTo>
                    <a:pt x="1309" y="2652"/>
                    <a:pt x="1434" y="2280"/>
                    <a:pt x="1558" y="1930"/>
                  </a:cubicBezTo>
                  <a:cubicBezTo>
                    <a:pt x="1671" y="1580"/>
                    <a:pt x="1761" y="1253"/>
                    <a:pt x="1840" y="971"/>
                  </a:cubicBezTo>
                  <a:cubicBezTo>
                    <a:pt x="1986" y="396"/>
                    <a:pt x="2043" y="1"/>
                    <a:pt x="2043" y="1"/>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91" name="Google Shape;991;p2"/>
            <p:cNvSpPr/>
            <p:nvPr/>
          </p:nvSpPr>
          <p:spPr>
            <a:xfrm>
              <a:off x="2358125" y="1618900"/>
              <a:ext cx="202300" cy="140225"/>
            </a:xfrm>
            <a:custGeom>
              <a:avLst/>
              <a:gdLst/>
              <a:ahLst/>
              <a:cxnLst/>
              <a:rect l="l" t="t" r="r" b="b"/>
              <a:pathLst>
                <a:path w="8092" h="5609" extrusionOk="0">
                  <a:moveTo>
                    <a:pt x="8092" y="0"/>
                  </a:moveTo>
                  <a:cubicBezTo>
                    <a:pt x="8092" y="0"/>
                    <a:pt x="7956" y="68"/>
                    <a:pt x="7719" y="204"/>
                  </a:cubicBezTo>
                  <a:cubicBezTo>
                    <a:pt x="7494" y="339"/>
                    <a:pt x="7155" y="520"/>
                    <a:pt x="6760" y="768"/>
                  </a:cubicBezTo>
                  <a:cubicBezTo>
                    <a:pt x="5981" y="1253"/>
                    <a:pt x="4955" y="1930"/>
                    <a:pt x="3950" y="2630"/>
                  </a:cubicBezTo>
                  <a:cubicBezTo>
                    <a:pt x="3454" y="2991"/>
                    <a:pt x="2946" y="3341"/>
                    <a:pt x="2472" y="3679"/>
                  </a:cubicBezTo>
                  <a:cubicBezTo>
                    <a:pt x="1998" y="4006"/>
                    <a:pt x="1569" y="4334"/>
                    <a:pt x="1208" y="4616"/>
                  </a:cubicBezTo>
                  <a:cubicBezTo>
                    <a:pt x="836" y="4898"/>
                    <a:pt x="531" y="5146"/>
                    <a:pt x="328" y="5327"/>
                  </a:cubicBezTo>
                  <a:cubicBezTo>
                    <a:pt x="125" y="5496"/>
                    <a:pt x="1" y="5609"/>
                    <a:pt x="1" y="5609"/>
                  </a:cubicBezTo>
                  <a:cubicBezTo>
                    <a:pt x="1" y="5609"/>
                    <a:pt x="148" y="5530"/>
                    <a:pt x="384" y="5394"/>
                  </a:cubicBezTo>
                  <a:cubicBezTo>
                    <a:pt x="621" y="5259"/>
                    <a:pt x="960" y="5078"/>
                    <a:pt x="1355" y="4853"/>
                  </a:cubicBezTo>
                  <a:cubicBezTo>
                    <a:pt x="1750" y="4616"/>
                    <a:pt x="2213" y="4334"/>
                    <a:pt x="2698" y="4029"/>
                  </a:cubicBezTo>
                  <a:cubicBezTo>
                    <a:pt x="3194" y="3724"/>
                    <a:pt x="3713" y="3397"/>
                    <a:pt x="4210" y="3047"/>
                  </a:cubicBezTo>
                  <a:cubicBezTo>
                    <a:pt x="5214" y="2325"/>
                    <a:pt x="6196" y="1580"/>
                    <a:pt x="6918" y="1005"/>
                  </a:cubicBezTo>
                  <a:cubicBezTo>
                    <a:pt x="7279" y="711"/>
                    <a:pt x="7573" y="463"/>
                    <a:pt x="7776" y="283"/>
                  </a:cubicBezTo>
                  <a:cubicBezTo>
                    <a:pt x="7979" y="102"/>
                    <a:pt x="8092" y="0"/>
                    <a:pt x="8092" y="0"/>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92" name="Google Shape;992;p2"/>
            <p:cNvSpPr/>
            <p:nvPr/>
          </p:nvSpPr>
          <p:spPr>
            <a:xfrm>
              <a:off x="2549675" y="1804800"/>
              <a:ext cx="155475" cy="41250"/>
            </a:xfrm>
            <a:custGeom>
              <a:avLst/>
              <a:gdLst/>
              <a:ahLst/>
              <a:cxnLst/>
              <a:rect l="l" t="t" r="r" b="b"/>
              <a:pathLst>
                <a:path w="6219" h="1650" extrusionOk="0">
                  <a:moveTo>
                    <a:pt x="6218" y="1"/>
                  </a:moveTo>
                  <a:cubicBezTo>
                    <a:pt x="6218" y="1"/>
                    <a:pt x="5812" y="57"/>
                    <a:pt x="5225" y="215"/>
                  </a:cubicBezTo>
                  <a:cubicBezTo>
                    <a:pt x="4932" y="283"/>
                    <a:pt x="4593" y="396"/>
                    <a:pt x="4232" y="486"/>
                  </a:cubicBezTo>
                  <a:cubicBezTo>
                    <a:pt x="3860" y="576"/>
                    <a:pt x="3476" y="712"/>
                    <a:pt x="3104" y="802"/>
                  </a:cubicBezTo>
                  <a:cubicBezTo>
                    <a:pt x="2720" y="892"/>
                    <a:pt x="2337" y="994"/>
                    <a:pt x="1976" y="1084"/>
                  </a:cubicBezTo>
                  <a:cubicBezTo>
                    <a:pt x="1603" y="1174"/>
                    <a:pt x="1265" y="1253"/>
                    <a:pt x="971" y="1344"/>
                  </a:cubicBezTo>
                  <a:cubicBezTo>
                    <a:pt x="384" y="1501"/>
                    <a:pt x="1" y="1648"/>
                    <a:pt x="1" y="1648"/>
                  </a:cubicBezTo>
                  <a:cubicBezTo>
                    <a:pt x="1" y="1648"/>
                    <a:pt x="34" y="1649"/>
                    <a:pt x="96" y="1649"/>
                  </a:cubicBezTo>
                  <a:cubicBezTo>
                    <a:pt x="250" y="1649"/>
                    <a:pt x="581" y="1643"/>
                    <a:pt x="1016" y="1603"/>
                  </a:cubicBezTo>
                  <a:cubicBezTo>
                    <a:pt x="1163" y="1603"/>
                    <a:pt x="1332" y="1580"/>
                    <a:pt x="1502" y="1569"/>
                  </a:cubicBezTo>
                  <a:cubicBezTo>
                    <a:pt x="1671" y="1547"/>
                    <a:pt x="1851" y="1535"/>
                    <a:pt x="2043" y="1501"/>
                  </a:cubicBezTo>
                  <a:cubicBezTo>
                    <a:pt x="2427" y="1434"/>
                    <a:pt x="2822" y="1355"/>
                    <a:pt x="3228" y="1265"/>
                  </a:cubicBezTo>
                  <a:cubicBezTo>
                    <a:pt x="3612" y="1152"/>
                    <a:pt x="4007" y="1016"/>
                    <a:pt x="4368" y="892"/>
                  </a:cubicBezTo>
                  <a:cubicBezTo>
                    <a:pt x="4548" y="824"/>
                    <a:pt x="4706" y="745"/>
                    <a:pt x="4876" y="678"/>
                  </a:cubicBezTo>
                  <a:cubicBezTo>
                    <a:pt x="5034" y="610"/>
                    <a:pt x="5180" y="542"/>
                    <a:pt x="5316" y="475"/>
                  </a:cubicBezTo>
                  <a:cubicBezTo>
                    <a:pt x="5869" y="215"/>
                    <a:pt x="6218" y="1"/>
                    <a:pt x="6218" y="1"/>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93" name="Google Shape;993;p2"/>
            <p:cNvSpPr/>
            <p:nvPr/>
          </p:nvSpPr>
          <p:spPr>
            <a:xfrm>
              <a:off x="2274625" y="1744000"/>
              <a:ext cx="35225" cy="25625"/>
            </a:xfrm>
            <a:custGeom>
              <a:avLst/>
              <a:gdLst/>
              <a:ahLst/>
              <a:cxnLst/>
              <a:rect l="l" t="t" r="r" b="b"/>
              <a:pathLst>
                <a:path w="1409" h="1025" extrusionOk="0">
                  <a:moveTo>
                    <a:pt x="875" y="1"/>
                  </a:moveTo>
                  <a:cubicBezTo>
                    <a:pt x="852" y="1"/>
                    <a:pt x="828" y="3"/>
                    <a:pt x="802" y="7"/>
                  </a:cubicBezTo>
                  <a:cubicBezTo>
                    <a:pt x="768" y="7"/>
                    <a:pt x="745" y="7"/>
                    <a:pt x="723" y="18"/>
                  </a:cubicBezTo>
                  <a:cubicBezTo>
                    <a:pt x="328" y="131"/>
                    <a:pt x="1" y="864"/>
                    <a:pt x="542" y="1011"/>
                  </a:cubicBezTo>
                  <a:cubicBezTo>
                    <a:pt x="579" y="1020"/>
                    <a:pt x="614" y="1025"/>
                    <a:pt x="649" y="1025"/>
                  </a:cubicBezTo>
                  <a:cubicBezTo>
                    <a:pt x="1173" y="1025"/>
                    <a:pt x="1409" y="1"/>
                    <a:pt x="875"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94" name="Google Shape;994;p2"/>
            <p:cNvSpPr/>
            <p:nvPr/>
          </p:nvSpPr>
          <p:spPr>
            <a:xfrm>
              <a:off x="2265600" y="1834525"/>
              <a:ext cx="34500" cy="25900"/>
            </a:xfrm>
            <a:custGeom>
              <a:avLst/>
              <a:gdLst/>
              <a:ahLst/>
              <a:cxnLst/>
              <a:rect l="l" t="t" r="r" b="b"/>
              <a:pathLst>
                <a:path w="1380" h="1036" extrusionOk="0">
                  <a:moveTo>
                    <a:pt x="858" y="1"/>
                  </a:moveTo>
                  <a:cubicBezTo>
                    <a:pt x="833" y="1"/>
                    <a:pt x="807" y="3"/>
                    <a:pt x="779" y="8"/>
                  </a:cubicBezTo>
                  <a:cubicBezTo>
                    <a:pt x="757" y="8"/>
                    <a:pt x="734" y="19"/>
                    <a:pt x="712" y="30"/>
                  </a:cubicBezTo>
                  <a:cubicBezTo>
                    <a:pt x="305" y="143"/>
                    <a:pt x="1" y="888"/>
                    <a:pt x="554" y="1023"/>
                  </a:cubicBezTo>
                  <a:cubicBezTo>
                    <a:pt x="587" y="1031"/>
                    <a:pt x="620" y="1035"/>
                    <a:pt x="652" y="1035"/>
                  </a:cubicBezTo>
                  <a:cubicBezTo>
                    <a:pt x="1175" y="1035"/>
                    <a:pt x="1379" y="1"/>
                    <a:pt x="858"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95" name="Google Shape;995;p2"/>
            <p:cNvSpPr/>
            <p:nvPr/>
          </p:nvSpPr>
          <p:spPr>
            <a:xfrm>
              <a:off x="2432950" y="1893375"/>
              <a:ext cx="37225" cy="21000"/>
            </a:xfrm>
            <a:custGeom>
              <a:avLst/>
              <a:gdLst/>
              <a:ahLst/>
              <a:cxnLst/>
              <a:rect l="l" t="t" r="r" b="b"/>
              <a:pathLst>
                <a:path w="1489" h="840" extrusionOk="0">
                  <a:moveTo>
                    <a:pt x="888" y="0"/>
                  </a:moveTo>
                  <a:cubicBezTo>
                    <a:pt x="477" y="0"/>
                    <a:pt x="1" y="423"/>
                    <a:pt x="382" y="723"/>
                  </a:cubicBezTo>
                  <a:cubicBezTo>
                    <a:pt x="393" y="734"/>
                    <a:pt x="416" y="746"/>
                    <a:pt x="438" y="757"/>
                  </a:cubicBezTo>
                  <a:cubicBezTo>
                    <a:pt x="525" y="813"/>
                    <a:pt x="638" y="839"/>
                    <a:pt x="754" y="839"/>
                  </a:cubicBezTo>
                  <a:cubicBezTo>
                    <a:pt x="1105" y="839"/>
                    <a:pt x="1488" y="600"/>
                    <a:pt x="1285" y="227"/>
                  </a:cubicBezTo>
                  <a:cubicBezTo>
                    <a:pt x="1199" y="65"/>
                    <a:pt x="1048" y="0"/>
                    <a:pt x="888"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96" name="Google Shape;996;p2"/>
            <p:cNvSpPr/>
            <p:nvPr/>
          </p:nvSpPr>
          <p:spPr>
            <a:xfrm>
              <a:off x="2093350" y="1911050"/>
              <a:ext cx="28000" cy="26850"/>
            </a:xfrm>
            <a:custGeom>
              <a:avLst/>
              <a:gdLst/>
              <a:ahLst/>
              <a:cxnLst/>
              <a:rect l="l" t="t" r="r" b="b"/>
              <a:pathLst>
                <a:path w="1120" h="1074" extrusionOk="0">
                  <a:moveTo>
                    <a:pt x="635" y="1"/>
                  </a:moveTo>
                  <a:cubicBezTo>
                    <a:pt x="614" y="1"/>
                    <a:pt x="593" y="2"/>
                    <a:pt x="571" y="5"/>
                  </a:cubicBezTo>
                  <a:cubicBezTo>
                    <a:pt x="0" y="45"/>
                    <a:pt x="52" y="1073"/>
                    <a:pt x="490" y="1073"/>
                  </a:cubicBezTo>
                  <a:cubicBezTo>
                    <a:pt x="545" y="1073"/>
                    <a:pt x="606" y="1057"/>
                    <a:pt x="673" y="1020"/>
                  </a:cubicBezTo>
                  <a:cubicBezTo>
                    <a:pt x="696" y="1009"/>
                    <a:pt x="707" y="998"/>
                    <a:pt x="729" y="987"/>
                  </a:cubicBezTo>
                  <a:cubicBezTo>
                    <a:pt x="1054" y="759"/>
                    <a:pt x="1119" y="1"/>
                    <a:pt x="635"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97" name="Google Shape;997;p2"/>
            <p:cNvSpPr/>
            <p:nvPr/>
          </p:nvSpPr>
          <p:spPr>
            <a:xfrm>
              <a:off x="2359925" y="1821850"/>
              <a:ext cx="30925" cy="20850"/>
            </a:xfrm>
            <a:custGeom>
              <a:avLst/>
              <a:gdLst/>
              <a:ahLst/>
              <a:cxnLst/>
              <a:rect l="l" t="t" r="r" b="b"/>
              <a:pathLst>
                <a:path w="1237" h="834" extrusionOk="0">
                  <a:moveTo>
                    <a:pt x="451" y="1"/>
                  </a:moveTo>
                  <a:cubicBezTo>
                    <a:pt x="211" y="1"/>
                    <a:pt x="1" y="123"/>
                    <a:pt x="30" y="413"/>
                  </a:cubicBezTo>
                  <a:cubicBezTo>
                    <a:pt x="56" y="704"/>
                    <a:pt x="336" y="834"/>
                    <a:pt x="604" y="834"/>
                  </a:cubicBezTo>
                  <a:cubicBezTo>
                    <a:pt x="928" y="834"/>
                    <a:pt x="1236" y="644"/>
                    <a:pt x="1057" y="323"/>
                  </a:cubicBezTo>
                  <a:cubicBezTo>
                    <a:pt x="1046" y="300"/>
                    <a:pt x="1035" y="278"/>
                    <a:pt x="1023" y="267"/>
                  </a:cubicBezTo>
                  <a:cubicBezTo>
                    <a:pt x="911" y="100"/>
                    <a:pt x="669" y="1"/>
                    <a:pt x="451"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98" name="Google Shape;998;p2"/>
            <p:cNvSpPr/>
            <p:nvPr/>
          </p:nvSpPr>
          <p:spPr>
            <a:xfrm>
              <a:off x="2166925" y="1615425"/>
              <a:ext cx="27950" cy="27300"/>
            </a:xfrm>
            <a:custGeom>
              <a:avLst/>
              <a:gdLst/>
              <a:ahLst/>
              <a:cxnLst/>
              <a:rect l="l" t="t" r="r" b="b"/>
              <a:pathLst>
                <a:path w="1118" h="1092" extrusionOk="0">
                  <a:moveTo>
                    <a:pt x="605" y="0"/>
                  </a:moveTo>
                  <a:cubicBezTo>
                    <a:pt x="548" y="0"/>
                    <a:pt x="484" y="19"/>
                    <a:pt x="416" y="60"/>
                  </a:cubicBezTo>
                  <a:cubicBezTo>
                    <a:pt x="393" y="72"/>
                    <a:pt x="371" y="83"/>
                    <a:pt x="359" y="94"/>
                  </a:cubicBezTo>
                  <a:cubicBezTo>
                    <a:pt x="34" y="333"/>
                    <a:pt x="0" y="1091"/>
                    <a:pt x="488" y="1091"/>
                  </a:cubicBezTo>
                  <a:cubicBezTo>
                    <a:pt x="508" y="1091"/>
                    <a:pt x="529" y="1090"/>
                    <a:pt x="551" y="1087"/>
                  </a:cubicBezTo>
                  <a:cubicBezTo>
                    <a:pt x="1118" y="1008"/>
                    <a:pt x="1028" y="0"/>
                    <a:pt x="605"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99" name="Google Shape;999;p2"/>
            <p:cNvSpPr/>
            <p:nvPr/>
          </p:nvSpPr>
          <p:spPr>
            <a:xfrm>
              <a:off x="2201900" y="1876425"/>
              <a:ext cx="27900" cy="27525"/>
            </a:xfrm>
            <a:custGeom>
              <a:avLst/>
              <a:gdLst/>
              <a:ahLst/>
              <a:cxnLst/>
              <a:rect l="l" t="t" r="r" b="b"/>
              <a:pathLst>
                <a:path w="1116" h="1101" extrusionOk="0">
                  <a:moveTo>
                    <a:pt x="649" y="0"/>
                  </a:moveTo>
                  <a:cubicBezTo>
                    <a:pt x="615" y="0"/>
                    <a:pt x="579" y="4"/>
                    <a:pt x="540" y="13"/>
                  </a:cubicBezTo>
                  <a:cubicBezTo>
                    <a:pt x="1" y="131"/>
                    <a:pt x="160" y="1101"/>
                    <a:pt x="574" y="1101"/>
                  </a:cubicBezTo>
                  <a:cubicBezTo>
                    <a:pt x="637" y="1101"/>
                    <a:pt x="705" y="1079"/>
                    <a:pt x="777" y="1029"/>
                  </a:cubicBezTo>
                  <a:cubicBezTo>
                    <a:pt x="788" y="1006"/>
                    <a:pt x="811" y="995"/>
                    <a:pt x="822" y="984"/>
                  </a:cubicBezTo>
                  <a:cubicBezTo>
                    <a:pt x="1116" y="721"/>
                    <a:pt x="1097" y="0"/>
                    <a:pt x="649"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00" name="Google Shape;1000;p2"/>
            <p:cNvSpPr/>
            <p:nvPr/>
          </p:nvSpPr>
          <p:spPr>
            <a:xfrm>
              <a:off x="2325850" y="1627325"/>
              <a:ext cx="28100" cy="27725"/>
            </a:xfrm>
            <a:custGeom>
              <a:avLst/>
              <a:gdLst/>
              <a:ahLst/>
              <a:cxnLst/>
              <a:rect l="l" t="t" r="r" b="b"/>
              <a:pathLst>
                <a:path w="1124" h="1109" extrusionOk="0">
                  <a:moveTo>
                    <a:pt x="645" y="0"/>
                  </a:moveTo>
                  <a:cubicBezTo>
                    <a:pt x="611" y="0"/>
                    <a:pt x="575" y="5"/>
                    <a:pt x="536" y="13"/>
                  </a:cubicBezTo>
                  <a:cubicBezTo>
                    <a:pt x="0" y="150"/>
                    <a:pt x="179" y="1109"/>
                    <a:pt x="578" y="1109"/>
                  </a:cubicBezTo>
                  <a:cubicBezTo>
                    <a:pt x="642" y="1109"/>
                    <a:pt x="711" y="1085"/>
                    <a:pt x="784" y="1029"/>
                  </a:cubicBezTo>
                  <a:lnTo>
                    <a:pt x="840" y="984"/>
                  </a:lnTo>
                  <a:cubicBezTo>
                    <a:pt x="1124" y="721"/>
                    <a:pt x="1095" y="0"/>
                    <a:pt x="645"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01" name="Google Shape;1001;p2"/>
            <p:cNvSpPr/>
            <p:nvPr/>
          </p:nvSpPr>
          <p:spPr>
            <a:xfrm>
              <a:off x="2197775" y="1956175"/>
              <a:ext cx="37725" cy="21200"/>
            </a:xfrm>
            <a:custGeom>
              <a:avLst/>
              <a:gdLst/>
              <a:ahLst/>
              <a:cxnLst/>
              <a:rect l="l" t="t" r="r" b="b"/>
              <a:pathLst>
                <a:path w="1509" h="848" extrusionOk="0">
                  <a:moveTo>
                    <a:pt x="763" y="0"/>
                  </a:moveTo>
                  <a:cubicBezTo>
                    <a:pt x="406" y="0"/>
                    <a:pt x="0" y="255"/>
                    <a:pt x="209" y="637"/>
                  </a:cubicBezTo>
                  <a:cubicBezTo>
                    <a:pt x="297" y="787"/>
                    <a:pt x="445" y="848"/>
                    <a:pt x="601" y="848"/>
                  </a:cubicBezTo>
                  <a:cubicBezTo>
                    <a:pt x="1021" y="848"/>
                    <a:pt x="1509" y="414"/>
                    <a:pt x="1123" y="118"/>
                  </a:cubicBezTo>
                  <a:cubicBezTo>
                    <a:pt x="1100" y="107"/>
                    <a:pt x="1077" y="84"/>
                    <a:pt x="1055" y="73"/>
                  </a:cubicBezTo>
                  <a:cubicBezTo>
                    <a:pt x="974" y="23"/>
                    <a:pt x="871" y="0"/>
                    <a:pt x="763"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02" name="Google Shape;1002;p2"/>
            <p:cNvSpPr/>
            <p:nvPr/>
          </p:nvSpPr>
          <p:spPr>
            <a:xfrm>
              <a:off x="2148425" y="1848425"/>
              <a:ext cx="38050" cy="21200"/>
            </a:xfrm>
            <a:custGeom>
              <a:avLst/>
              <a:gdLst/>
              <a:ahLst/>
              <a:cxnLst/>
              <a:rect l="l" t="t" r="r" b="b"/>
              <a:pathLst>
                <a:path w="1522" h="848" extrusionOk="0">
                  <a:moveTo>
                    <a:pt x="919" y="0"/>
                  </a:moveTo>
                  <a:cubicBezTo>
                    <a:pt x="497" y="0"/>
                    <a:pt x="1" y="465"/>
                    <a:pt x="411" y="749"/>
                  </a:cubicBezTo>
                  <a:cubicBezTo>
                    <a:pt x="433" y="761"/>
                    <a:pt x="445" y="772"/>
                    <a:pt x="467" y="783"/>
                  </a:cubicBezTo>
                  <a:cubicBezTo>
                    <a:pt x="547" y="827"/>
                    <a:pt x="645" y="847"/>
                    <a:pt x="745" y="847"/>
                  </a:cubicBezTo>
                  <a:cubicBezTo>
                    <a:pt x="1112" y="847"/>
                    <a:pt x="1521" y="578"/>
                    <a:pt x="1291" y="197"/>
                  </a:cubicBezTo>
                  <a:cubicBezTo>
                    <a:pt x="1204" y="57"/>
                    <a:pt x="1066" y="0"/>
                    <a:pt x="919"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03" name="Google Shape;1003;p2"/>
            <p:cNvSpPr/>
            <p:nvPr/>
          </p:nvSpPr>
          <p:spPr>
            <a:xfrm>
              <a:off x="2154600" y="1921250"/>
              <a:ext cx="28525" cy="22875"/>
            </a:xfrm>
            <a:custGeom>
              <a:avLst/>
              <a:gdLst/>
              <a:ahLst/>
              <a:cxnLst/>
              <a:rect l="l" t="t" r="r" b="b"/>
              <a:pathLst>
                <a:path w="1141" h="915" extrusionOk="0">
                  <a:moveTo>
                    <a:pt x="446" y="1"/>
                  </a:moveTo>
                  <a:cubicBezTo>
                    <a:pt x="289" y="1"/>
                    <a:pt x="151" y="82"/>
                    <a:pt x="96" y="285"/>
                  </a:cubicBezTo>
                  <a:cubicBezTo>
                    <a:pt x="1" y="660"/>
                    <a:pt x="423" y="915"/>
                    <a:pt x="751" y="915"/>
                  </a:cubicBezTo>
                  <a:cubicBezTo>
                    <a:pt x="966" y="915"/>
                    <a:pt x="1141" y="804"/>
                    <a:pt x="1100" y="545"/>
                  </a:cubicBezTo>
                  <a:cubicBezTo>
                    <a:pt x="1100" y="511"/>
                    <a:pt x="1089" y="488"/>
                    <a:pt x="1089" y="477"/>
                  </a:cubicBezTo>
                  <a:cubicBezTo>
                    <a:pt x="1019" y="223"/>
                    <a:pt x="707" y="1"/>
                    <a:pt x="446"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04" name="Google Shape;1004;p2"/>
            <p:cNvSpPr/>
            <p:nvPr/>
          </p:nvSpPr>
          <p:spPr>
            <a:xfrm>
              <a:off x="2098400" y="1965700"/>
              <a:ext cx="28725" cy="22875"/>
            </a:xfrm>
            <a:custGeom>
              <a:avLst/>
              <a:gdLst/>
              <a:ahLst/>
              <a:cxnLst/>
              <a:rect l="l" t="t" r="r" b="b"/>
              <a:pathLst>
                <a:path w="1149" h="915" extrusionOk="0">
                  <a:moveTo>
                    <a:pt x="444" y="1"/>
                  </a:moveTo>
                  <a:cubicBezTo>
                    <a:pt x="280" y="1"/>
                    <a:pt x="136" y="86"/>
                    <a:pt x="87" y="301"/>
                  </a:cubicBezTo>
                  <a:cubicBezTo>
                    <a:pt x="0" y="669"/>
                    <a:pt x="413" y="914"/>
                    <a:pt x="740" y="914"/>
                  </a:cubicBezTo>
                  <a:cubicBezTo>
                    <a:pt x="964" y="914"/>
                    <a:pt x="1149" y="798"/>
                    <a:pt x="1103" y="527"/>
                  </a:cubicBezTo>
                  <a:cubicBezTo>
                    <a:pt x="1103" y="504"/>
                    <a:pt x="1092" y="482"/>
                    <a:pt x="1080" y="459"/>
                  </a:cubicBezTo>
                  <a:cubicBezTo>
                    <a:pt x="1011" y="211"/>
                    <a:pt x="702" y="1"/>
                    <a:pt x="444"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05" name="Google Shape;1005;p2"/>
            <p:cNvSpPr/>
            <p:nvPr/>
          </p:nvSpPr>
          <p:spPr>
            <a:xfrm>
              <a:off x="2127150" y="1356250"/>
              <a:ext cx="28475" cy="27125"/>
            </a:xfrm>
            <a:custGeom>
              <a:avLst/>
              <a:gdLst/>
              <a:ahLst/>
              <a:cxnLst/>
              <a:rect l="l" t="t" r="r" b="b"/>
              <a:pathLst>
                <a:path w="1139" h="1085" extrusionOk="0">
                  <a:moveTo>
                    <a:pt x="676" y="0"/>
                  </a:moveTo>
                  <a:cubicBezTo>
                    <a:pt x="625" y="0"/>
                    <a:pt x="568" y="14"/>
                    <a:pt x="506" y="46"/>
                  </a:cubicBezTo>
                  <a:cubicBezTo>
                    <a:pt x="483" y="57"/>
                    <a:pt x="461" y="69"/>
                    <a:pt x="438" y="80"/>
                  </a:cubicBezTo>
                  <a:cubicBezTo>
                    <a:pt x="93" y="302"/>
                    <a:pt x="1" y="1085"/>
                    <a:pt x="539" y="1085"/>
                  </a:cubicBezTo>
                  <a:cubicBezTo>
                    <a:pt x="547" y="1085"/>
                    <a:pt x="554" y="1084"/>
                    <a:pt x="562" y="1084"/>
                  </a:cubicBezTo>
                  <a:cubicBezTo>
                    <a:pt x="1139" y="1054"/>
                    <a:pt x="1117" y="0"/>
                    <a:pt x="676"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06" name="Google Shape;1006;p2"/>
            <p:cNvSpPr/>
            <p:nvPr/>
          </p:nvSpPr>
          <p:spPr>
            <a:xfrm>
              <a:off x="2082975" y="1804475"/>
              <a:ext cx="30900" cy="20875"/>
            </a:xfrm>
            <a:custGeom>
              <a:avLst/>
              <a:gdLst/>
              <a:ahLst/>
              <a:cxnLst/>
              <a:rect l="l" t="t" r="r" b="b"/>
              <a:pathLst>
                <a:path w="1236" h="835" extrusionOk="0">
                  <a:moveTo>
                    <a:pt x="636" y="1"/>
                  </a:moveTo>
                  <a:cubicBezTo>
                    <a:pt x="310" y="1"/>
                    <a:pt x="0" y="193"/>
                    <a:pt x="174" y="521"/>
                  </a:cubicBezTo>
                  <a:cubicBezTo>
                    <a:pt x="185" y="533"/>
                    <a:pt x="197" y="555"/>
                    <a:pt x="208" y="578"/>
                  </a:cubicBezTo>
                  <a:cubicBezTo>
                    <a:pt x="325" y="737"/>
                    <a:pt x="565" y="834"/>
                    <a:pt x="781" y="834"/>
                  </a:cubicBezTo>
                  <a:cubicBezTo>
                    <a:pt x="1023" y="834"/>
                    <a:pt x="1236" y="712"/>
                    <a:pt x="1212" y="420"/>
                  </a:cubicBezTo>
                  <a:cubicBezTo>
                    <a:pt x="1182" y="130"/>
                    <a:pt x="904" y="1"/>
                    <a:pt x="636"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07" name="Google Shape;1007;p2"/>
            <p:cNvSpPr/>
            <p:nvPr/>
          </p:nvSpPr>
          <p:spPr>
            <a:xfrm>
              <a:off x="2141800" y="1724650"/>
              <a:ext cx="28400" cy="27250"/>
            </a:xfrm>
            <a:custGeom>
              <a:avLst/>
              <a:gdLst/>
              <a:ahLst/>
              <a:cxnLst/>
              <a:rect l="l" t="t" r="r" b="b"/>
              <a:pathLst>
                <a:path w="1136" h="1090" extrusionOk="0">
                  <a:moveTo>
                    <a:pt x="619" y="0"/>
                  </a:moveTo>
                  <a:cubicBezTo>
                    <a:pt x="604" y="0"/>
                    <a:pt x="590" y="1"/>
                    <a:pt x="574" y="2"/>
                  </a:cubicBezTo>
                  <a:cubicBezTo>
                    <a:pt x="1" y="52"/>
                    <a:pt x="55" y="1090"/>
                    <a:pt x="498" y="1090"/>
                  </a:cubicBezTo>
                  <a:cubicBezTo>
                    <a:pt x="552" y="1090"/>
                    <a:pt x="611" y="1074"/>
                    <a:pt x="676" y="1040"/>
                  </a:cubicBezTo>
                  <a:cubicBezTo>
                    <a:pt x="698" y="1029"/>
                    <a:pt x="710" y="1018"/>
                    <a:pt x="732" y="1006"/>
                  </a:cubicBezTo>
                  <a:cubicBezTo>
                    <a:pt x="1073" y="776"/>
                    <a:pt x="1135" y="0"/>
                    <a:pt x="619"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08" name="Google Shape;1008;p2"/>
            <p:cNvSpPr/>
            <p:nvPr/>
          </p:nvSpPr>
          <p:spPr>
            <a:xfrm>
              <a:off x="2300500" y="1498050"/>
              <a:ext cx="31600" cy="20800"/>
            </a:xfrm>
            <a:custGeom>
              <a:avLst/>
              <a:gdLst/>
              <a:ahLst/>
              <a:cxnLst/>
              <a:rect l="l" t="t" r="r" b="b"/>
              <a:pathLst>
                <a:path w="1264" h="832" extrusionOk="0">
                  <a:moveTo>
                    <a:pt x="482" y="0"/>
                  </a:moveTo>
                  <a:cubicBezTo>
                    <a:pt x="228" y="0"/>
                    <a:pt x="1" y="131"/>
                    <a:pt x="38" y="434"/>
                  </a:cubicBezTo>
                  <a:cubicBezTo>
                    <a:pt x="77" y="712"/>
                    <a:pt x="339" y="832"/>
                    <a:pt x="597" y="832"/>
                  </a:cubicBezTo>
                  <a:cubicBezTo>
                    <a:pt x="934" y="832"/>
                    <a:pt x="1263" y="625"/>
                    <a:pt x="1065" y="298"/>
                  </a:cubicBezTo>
                  <a:cubicBezTo>
                    <a:pt x="1053" y="276"/>
                    <a:pt x="1042" y="264"/>
                    <a:pt x="1031" y="242"/>
                  </a:cubicBezTo>
                  <a:cubicBezTo>
                    <a:pt x="919" y="89"/>
                    <a:pt x="691" y="0"/>
                    <a:pt x="482"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09" name="Google Shape;1009;p2"/>
            <p:cNvSpPr/>
            <p:nvPr/>
          </p:nvSpPr>
          <p:spPr>
            <a:xfrm>
              <a:off x="2182675" y="1804375"/>
              <a:ext cx="34900" cy="25675"/>
            </a:xfrm>
            <a:custGeom>
              <a:avLst/>
              <a:gdLst/>
              <a:ahLst/>
              <a:cxnLst/>
              <a:rect l="l" t="t" r="r" b="b"/>
              <a:pathLst>
                <a:path w="1396" h="1027" extrusionOk="0">
                  <a:moveTo>
                    <a:pt x="862" y="1"/>
                  </a:moveTo>
                  <a:cubicBezTo>
                    <a:pt x="840" y="1"/>
                    <a:pt x="816" y="3"/>
                    <a:pt x="790" y="6"/>
                  </a:cubicBezTo>
                  <a:cubicBezTo>
                    <a:pt x="767" y="6"/>
                    <a:pt x="745" y="18"/>
                    <a:pt x="722" y="29"/>
                  </a:cubicBezTo>
                  <a:cubicBezTo>
                    <a:pt x="316" y="131"/>
                    <a:pt x="0" y="875"/>
                    <a:pt x="542" y="1011"/>
                  </a:cubicBezTo>
                  <a:cubicBezTo>
                    <a:pt x="580" y="1021"/>
                    <a:pt x="618" y="1026"/>
                    <a:pt x="654" y="1026"/>
                  </a:cubicBezTo>
                  <a:cubicBezTo>
                    <a:pt x="1173" y="1026"/>
                    <a:pt x="1396" y="1"/>
                    <a:pt x="862"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10" name="Google Shape;1010;p2"/>
            <p:cNvSpPr/>
            <p:nvPr/>
          </p:nvSpPr>
          <p:spPr>
            <a:xfrm>
              <a:off x="2098875" y="1851425"/>
              <a:ext cx="34475" cy="25925"/>
            </a:xfrm>
            <a:custGeom>
              <a:avLst/>
              <a:gdLst/>
              <a:ahLst/>
              <a:cxnLst/>
              <a:rect l="l" t="t" r="r" b="b"/>
              <a:pathLst>
                <a:path w="1379" h="1037" extrusionOk="0">
                  <a:moveTo>
                    <a:pt x="864" y="0"/>
                  </a:moveTo>
                  <a:cubicBezTo>
                    <a:pt x="838" y="0"/>
                    <a:pt x="809" y="3"/>
                    <a:pt x="779" y="9"/>
                  </a:cubicBezTo>
                  <a:cubicBezTo>
                    <a:pt x="757" y="9"/>
                    <a:pt x="734" y="20"/>
                    <a:pt x="712" y="20"/>
                  </a:cubicBezTo>
                  <a:cubicBezTo>
                    <a:pt x="305" y="144"/>
                    <a:pt x="1" y="889"/>
                    <a:pt x="542" y="1024"/>
                  </a:cubicBezTo>
                  <a:cubicBezTo>
                    <a:pt x="576" y="1032"/>
                    <a:pt x="610" y="1036"/>
                    <a:pt x="641" y="1036"/>
                  </a:cubicBezTo>
                  <a:cubicBezTo>
                    <a:pt x="1172" y="1036"/>
                    <a:pt x="1378" y="0"/>
                    <a:pt x="864"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11" name="Google Shape;1011;p2"/>
            <p:cNvSpPr/>
            <p:nvPr/>
          </p:nvSpPr>
          <p:spPr>
            <a:xfrm>
              <a:off x="2571475" y="1726550"/>
              <a:ext cx="28050" cy="26850"/>
            </a:xfrm>
            <a:custGeom>
              <a:avLst/>
              <a:gdLst/>
              <a:ahLst/>
              <a:cxnLst/>
              <a:rect l="l" t="t" r="r" b="b"/>
              <a:pathLst>
                <a:path w="1122" h="1074" extrusionOk="0">
                  <a:moveTo>
                    <a:pt x="626" y="1"/>
                  </a:moveTo>
                  <a:cubicBezTo>
                    <a:pt x="606" y="1"/>
                    <a:pt x="584" y="2"/>
                    <a:pt x="562" y="5"/>
                  </a:cubicBezTo>
                  <a:cubicBezTo>
                    <a:pt x="1" y="45"/>
                    <a:pt x="54" y="1073"/>
                    <a:pt x="484" y="1073"/>
                  </a:cubicBezTo>
                  <a:cubicBezTo>
                    <a:pt x="538" y="1073"/>
                    <a:pt x="598" y="1057"/>
                    <a:pt x="663" y="1021"/>
                  </a:cubicBezTo>
                  <a:lnTo>
                    <a:pt x="720" y="987"/>
                  </a:lnTo>
                  <a:cubicBezTo>
                    <a:pt x="1056" y="759"/>
                    <a:pt x="1121" y="1"/>
                    <a:pt x="626"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12" name="Google Shape;1012;p2"/>
            <p:cNvSpPr/>
            <p:nvPr/>
          </p:nvSpPr>
          <p:spPr>
            <a:xfrm>
              <a:off x="2069225" y="1979575"/>
              <a:ext cx="30925" cy="20875"/>
            </a:xfrm>
            <a:custGeom>
              <a:avLst/>
              <a:gdLst/>
              <a:ahLst/>
              <a:cxnLst/>
              <a:rect l="l" t="t" r="r" b="b"/>
              <a:pathLst>
                <a:path w="1237" h="835" extrusionOk="0">
                  <a:moveTo>
                    <a:pt x="455" y="1"/>
                  </a:moveTo>
                  <a:cubicBezTo>
                    <a:pt x="213" y="1"/>
                    <a:pt x="1" y="125"/>
                    <a:pt x="24" y="423"/>
                  </a:cubicBezTo>
                  <a:cubicBezTo>
                    <a:pt x="50" y="708"/>
                    <a:pt x="326" y="834"/>
                    <a:pt x="594" y="834"/>
                  </a:cubicBezTo>
                  <a:cubicBezTo>
                    <a:pt x="922" y="834"/>
                    <a:pt x="1236" y="645"/>
                    <a:pt x="1063" y="322"/>
                  </a:cubicBezTo>
                  <a:cubicBezTo>
                    <a:pt x="1051" y="299"/>
                    <a:pt x="1040" y="277"/>
                    <a:pt x="1029" y="265"/>
                  </a:cubicBezTo>
                  <a:cubicBezTo>
                    <a:pt x="912" y="100"/>
                    <a:pt x="671" y="1"/>
                    <a:pt x="455"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13" name="Google Shape;1013;p2"/>
            <p:cNvSpPr/>
            <p:nvPr/>
          </p:nvSpPr>
          <p:spPr>
            <a:xfrm>
              <a:off x="2272425" y="1917550"/>
              <a:ext cx="27950" cy="27300"/>
            </a:xfrm>
            <a:custGeom>
              <a:avLst/>
              <a:gdLst/>
              <a:ahLst/>
              <a:cxnLst/>
              <a:rect l="l" t="t" r="r" b="b"/>
              <a:pathLst>
                <a:path w="1118" h="1092" extrusionOk="0">
                  <a:moveTo>
                    <a:pt x="605" y="1"/>
                  </a:moveTo>
                  <a:cubicBezTo>
                    <a:pt x="548" y="1"/>
                    <a:pt x="485" y="19"/>
                    <a:pt x="416" y="61"/>
                  </a:cubicBezTo>
                  <a:cubicBezTo>
                    <a:pt x="393" y="72"/>
                    <a:pt x="371" y="83"/>
                    <a:pt x="360" y="95"/>
                  </a:cubicBezTo>
                  <a:cubicBezTo>
                    <a:pt x="35" y="344"/>
                    <a:pt x="1" y="1092"/>
                    <a:pt x="487" y="1092"/>
                  </a:cubicBezTo>
                  <a:cubicBezTo>
                    <a:pt x="508" y="1092"/>
                    <a:pt x="529" y="1090"/>
                    <a:pt x="551" y="1088"/>
                  </a:cubicBezTo>
                  <a:cubicBezTo>
                    <a:pt x="1118" y="1008"/>
                    <a:pt x="1028" y="1"/>
                    <a:pt x="605"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14" name="Google Shape;1014;p2"/>
            <p:cNvSpPr/>
            <p:nvPr/>
          </p:nvSpPr>
          <p:spPr>
            <a:xfrm>
              <a:off x="5842125" y="1172600"/>
              <a:ext cx="215000" cy="179450"/>
            </a:xfrm>
            <a:custGeom>
              <a:avLst/>
              <a:gdLst/>
              <a:ahLst/>
              <a:cxnLst/>
              <a:rect l="l" t="t" r="r" b="b"/>
              <a:pathLst>
                <a:path w="8600" h="7178" extrusionOk="0">
                  <a:moveTo>
                    <a:pt x="2664" y="1"/>
                  </a:moveTo>
                  <a:lnTo>
                    <a:pt x="1" y="272"/>
                  </a:lnTo>
                  <a:lnTo>
                    <a:pt x="1" y="5192"/>
                  </a:lnTo>
                  <a:lnTo>
                    <a:pt x="3138" y="4988"/>
                  </a:lnTo>
                  <a:lnTo>
                    <a:pt x="8599" y="7178"/>
                  </a:lnTo>
                  <a:lnTo>
                    <a:pt x="8509" y="5767"/>
                  </a:lnTo>
                  <a:lnTo>
                    <a:pt x="2664" y="1"/>
                  </a:lnTo>
                  <a:close/>
                </a:path>
              </a:pathLst>
            </a:custGeom>
            <a:solidFill>
              <a:srgbClr val="E3E6C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15" name="Google Shape;1015;p2"/>
            <p:cNvSpPr/>
            <p:nvPr/>
          </p:nvSpPr>
          <p:spPr>
            <a:xfrm>
              <a:off x="5842125" y="1297300"/>
              <a:ext cx="235600" cy="734050"/>
            </a:xfrm>
            <a:custGeom>
              <a:avLst/>
              <a:gdLst/>
              <a:ahLst/>
              <a:cxnLst/>
              <a:rect l="l" t="t" r="r" b="b"/>
              <a:pathLst>
                <a:path w="9424" h="29362" extrusionOk="0">
                  <a:moveTo>
                    <a:pt x="3138" y="0"/>
                  </a:moveTo>
                  <a:lnTo>
                    <a:pt x="1" y="204"/>
                  </a:lnTo>
                  <a:lnTo>
                    <a:pt x="12" y="6895"/>
                  </a:lnTo>
                  <a:lnTo>
                    <a:pt x="1" y="28944"/>
                  </a:lnTo>
                  <a:lnTo>
                    <a:pt x="339" y="29362"/>
                  </a:lnTo>
                  <a:lnTo>
                    <a:pt x="1039" y="29035"/>
                  </a:lnTo>
                  <a:lnTo>
                    <a:pt x="9423" y="14512"/>
                  </a:lnTo>
                  <a:lnTo>
                    <a:pt x="9118" y="9953"/>
                  </a:lnTo>
                  <a:lnTo>
                    <a:pt x="8599" y="2190"/>
                  </a:lnTo>
                  <a:lnTo>
                    <a:pt x="3138" y="0"/>
                  </a:lnTo>
                  <a:close/>
                </a:path>
              </a:pathLst>
            </a:custGeom>
            <a:solidFill>
              <a:srgbClr val="D93948"/>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16" name="Google Shape;1016;p2"/>
            <p:cNvSpPr/>
            <p:nvPr/>
          </p:nvSpPr>
          <p:spPr>
            <a:xfrm>
              <a:off x="5842125" y="1297300"/>
              <a:ext cx="227975" cy="248850"/>
            </a:xfrm>
            <a:custGeom>
              <a:avLst/>
              <a:gdLst/>
              <a:ahLst/>
              <a:cxnLst/>
              <a:rect l="l" t="t" r="r" b="b"/>
              <a:pathLst>
                <a:path w="9119" h="9954" extrusionOk="0">
                  <a:moveTo>
                    <a:pt x="3138" y="0"/>
                  </a:moveTo>
                  <a:lnTo>
                    <a:pt x="1" y="204"/>
                  </a:lnTo>
                  <a:lnTo>
                    <a:pt x="1" y="6895"/>
                  </a:lnTo>
                  <a:cubicBezTo>
                    <a:pt x="892" y="6974"/>
                    <a:pt x="1772" y="7256"/>
                    <a:pt x="2246" y="7696"/>
                  </a:cubicBezTo>
                  <a:lnTo>
                    <a:pt x="9118" y="9953"/>
                  </a:lnTo>
                  <a:lnTo>
                    <a:pt x="8599" y="2190"/>
                  </a:lnTo>
                  <a:lnTo>
                    <a:pt x="3138" y="0"/>
                  </a:ln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17" name="Google Shape;1017;p2"/>
            <p:cNvSpPr/>
            <p:nvPr/>
          </p:nvSpPr>
          <p:spPr>
            <a:xfrm>
              <a:off x="5850600" y="1299550"/>
              <a:ext cx="683550" cy="732100"/>
            </a:xfrm>
            <a:custGeom>
              <a:avLst/>
              <a:gdLst/>
              <a:ahLst/>
              <a:cxnLst/>
              <a:rect l="l" t="t" r="r" b="b"/>
              <a:pathLst>
                <a:path w="27342" h="29284" extrusionOk="0">
                  <a:moveTo>
                    <a:pt x="1986" y="1"/>
                  </a:moveTo>
                  <a:lnTo>
                    <a:pt x="1501" y="7189"/>
                  </a:lnTo>
                  <a:lnTo>
                    <a:pt x="34" y="28854"/>
                  </a:lnTo>
                  <a:lnTo>
                    <a:pt x="0" y="29283"/>
                  </a:lnTo>
                  <a:lnTo>
                    <a:pt x="0" y="29283"/>
                  </a:lnTo>
                  <a:lnTo>
                    <a:pt x="339" y="29182"/>
                  </a:lnTo>
                  <a:lnTo>
                    <a:pt x="15764" y="25131"/>
                  </a:lnTo>
                  <a:lnTo>
                    <a:pt x="27342" y="22084"/>
                  </a:lnTo>
                  <a:cubicBezTo>
                    <a:pt x="24566" y="14151"/>
                    <a:pt x="18947" y="7223"/>
                    <a:pt x="10190" y="3036"/>
                  </a:cubicBezTo>
                  <a:cubicBezTo>
                    <a:pt x="7561" y="1761"/>
                    <a:pt x="4807" y="746"/>
                    <a:pt x="1986" y="1"/>
                  </a:cubicBezTo>
                  <a:close/>
                </a:path>
              </a:pathLst>
            </a:custGeom>
            <a:solidFill>
              <a:srgbClr val="E74A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18" name="Google Shape;1018;p2"/>
            <p:cNvSpPr/>
            <p:nvPr/>
          </p:nvSpPr>
          <p:spPr>
            <a:xfrm>
              <a:off x="5900250" y="1172600"/>
              <a:ext cx="729275" cy="678775"/>
            </a:xfrm>
            <a:custGeom>
              <a:avLst/>
              <a:gdLst/>
              <a:ahLst/>
              <a:cxnLst/>
              <a:rect l="l" t="t" r="r" b="b"/>
              <a:pathLst>
                <a:path w="29171" h="27151" extrusionOk="0">
                  <a:moveTo>
                    <a:pt x="339" y="1"/>
                  </a:moveTo>
                  <a:lnTo>
                    <a:pt x="0" y="5079"/>
                  </a:lnTo>
                  <a:cubicBezTo>
                    <a:pt x="2821" y="5824"/>
                    <a:pt x="5575" y="6839"/>
                    <a:pt x="8204" y="8114"/>
                  </a:cubicBezTo>
                  <a:cubicBezTo>
                    <a:pt x="16949" y="12301"/>
                    <a:pt x="22580" y="19229"/>
                    <a:pt x="25356" y="27151"/>
                  </a:cubicBezTo>
                  <a:lnTo>
                    <a:pt x="29170" y="26158"/>
                  </a:lnTo>
                  <a:cubicBezTo>
                    <a:pt x="27816" y="22648"/>
                    <a:pt x="26044" y="19331"/>
                    <a:pt x="23889" y="16261"/>
                  </a:cubicBezTo>
                  <a:cubicBezTo>
                    <a:pt x="23889" y="16261"/>
                    <a:pt x="14692" y="3081"/>
                    <a:pt x="339" y="1"/>
                  </a:cubicBezTo>
                  <a:close/>
                </a:path>
              </a:pathLst>
            </a:custGeom>
            <a:solidFill>
              <a:srgbClr val="EFF4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19" name="Google Shape;1019;p2"/>
            <p:cNvSpPr/>
            <p:nvPr/>
          </p:nvSpPr>
          <p:spPr>
            <a:xfrm>
              <a:off x="5888125" y="1299550"/>
              <a:ext cx="646025" cy="628275"/>
            </a:xfrm>
            <a:custGeom>
              <a:avLst/>
              <a:gdLst/>
              <a:ahLst/>
              <a:cxnLst/>
              <a:rect l="l" t="t" r="r" b="b"/>
              <a:pathLst>
                <a:path w="25841" h="25131" extrusionOk="0">
                  <a:moveTo>
                    <a:pt x="485" y="1"/>
                  </a:moveTo>
                  <a:lnTo>
                    <a:pt x="0" y="7189"/>
                  </a:lnTo>
                  <a:cubicBezTo>
                    <a:pt x="57" y="7245"/>
                    <a:pt x="124" y="7290"/>
                    <a:pt x="181" y="7335"/>
                  </a:cubicBezTo>
                  <a:cubicBezTo>
                    <a:pt x="2528" y="9671"/>
                    <a:pt x="2392" y="12560"/>
                    <a:pt x="6037" y="13158"/>
                  </a:cubicBezTo>
                  <a:cubicBezTo>
                    <a:pt x="9513" y="13858"/>
                    <a:pt x="14421" y="12300"/>
                    <a:pt x="16227" y="16825"/>
                  </a:cubicBezTo>
                  <a:cubicBezTo>
                    <a:pt x="17321" y="19771"/>
                    <a:pt x="15302" y="22445"/>
                    <a:pt x="14263" y="25131"/>
                  </a:cubicBezTo>
                  <a:lnTo>
                    <a:pt x="25841" y="22084"/>
                  </a:lnTo>
                  <a:cubicBezTo>
                    <a:pt x="23065" y="14151"/>
                    <a:pt x="17446" y="7223"/>
                    <a:pt x="8689" y="3036"/>
                  </a:cubicBezTo>
                  <a:cubicBezTo>
                    <a:pt x="6060" y="1761"/>
                    <a:pt x="3306" y="746"/>
                    <a:pt x="485" y="1"/>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20" name="Google Shape;1020;p2"/>
            <p:cNvSpPr/>
            <p:nvPr/>
          </p:nvSpPr>
          <p:spPr>
            <a:xfrm>
              <a:off x="5909000" y="1172600"/>
              <a:ext cx="720525" cy="653950"/>
            </a:xfrm>
            <a:custGeom>
              <a:avLst/>
              <a:gdLst/>
              <a:ahLst/>
              <a:cxnLst/>
              <a:rect l="l" t="t" r="r" b="b"/>
              <a:pathLst>
                <a:path w="28821" h="26158" extrusionOk="0">
                  <a:moveTo>
                    <a:pt x="0" y="1"/>
                  </a:moveTo>
                  <a:lnTo>
                    <a:pt x="429" y="114"/>
                  </a:lnTo>
                  <a:cubicBezTo>
                    <a:pt x="722" y="193"/>
                    <a:pt x="1140" y="283"/>
                    <a:pt x="1670" y="452"/>
                  </a:cubicBezTo>
                  <a:lnTo>
                    <a:pt x="2550" y="723"/>
                  </a:lnTo>
                  <a:lnTo>
                    <a:pt x="3566" y="1073"/>
                  </a:lnTo>
                  <a:cubicBezTo>
                    <a:pt x="4288" y="1344"/>
                    <a:pt x="5089" y="1660"/>
                    <a:pt x="5958" y="2055"/>
                  </a:cubicBezTo>
                  <a:cubicBezTo>
                    <a:pt x="6816" y="2438"/>
                    <a:pt x="7741" y="2890"/>
                    <a:pt x="8678" y="3420"/>
                  </a:cubicBezTo>
                  <a:cubicBezTo>
                    <a:pt x="9626" y="3950"/>
                    <a:pt x="10607" y="4537"/>
                    <a:pt x="11578" y="5192"/>
                  </a:cubicBezTo>
                  <a:cubicBezTo>
                    <a:pt x="13620" y="6580"/>
                    <a:pt x="15561" y="8114"/>
                    <a:pt x="17367" y="9784"/>
                  </a:cubicBezTo>
                  <a:cubicBezTo>
                    <a:pt x="19172" y="11454"/>
                    <a:pt x="20865" y="13260"/>
                    <a:pt x="22411" y="15178"/>
                  </a:cubicBezTo>
                  <a:cubicBezTo>
                    <a:pt x="23110" y="16058"/>
                    <a:pt x="23776" y="16984"/>
                    <a:pt x="24385" y="17931"/>
                  </a:cubicBezTo>
                  <a:cubicBezTo>
                    <a:pt x="24972" y="18845"/>
                    <a:pt x="25491" y="19726"/>
                    <a:pt x="25976" y="20538"/>
                  </a:cubicBezTo>
                  <a:cubicBezTo>
                    <a:pt x="26462" y="21339"/>
                    <a:pt x="26868" y="22107"/>
                    <a:pt x="27218" y="22795"/>
                  </a:cubicBezTo>
                  <a:cubicBezTo>
                    <a:pt x="27398" y="23133"/>
                    <a:pt x="27567" y="23449"/>
                    <a:pt x="27703" y="23754"/>
                  </a:cubicBezTo>
                  <a:cubicBezTo>
                    <a:pt x="27850" y="24047"/>
                    <a:pt x="27985" y="24330"/>
                    <a:pt x="28098" y="24578"/>
                  </a:cubicBezTo>
                  <a:cubicBezTo>
                    <a:pt x="28357" y="25063"/>
                    <a:pt x="28515" y="25469"/>
                    <a:pt x="28639" y="25740"/>
                  </a:cubicBezTo>
                  <a:cubicBezTo>
                    <a:pt x="28752" y="26011"/>
                    <a:pt x="28820" y="26158"/>
                    <a:pt x="28820" y="26158"/>
                  </a:cubicBezTo>
                  <a:cubicBezTo>
                    <a:pt x="28820" y="26158"/>
                    <a:pt x="28775" y="26011"/>
                    <a:pt x="28673" y="25729"/>
                  </a:cubicBezTo>
                  <a:cubicBezTo>
                    <a:pt x="28583" y="25447"/>
                    <a:pt x="28436" y="25040"/>
                    <a:pt x="28233" y="24521"/>
                  </a:cubicBezTo>
                  <a:cubicBezTo>
                    <a:pt x="28041" y="24002"/>
                    <a:pt x="27782" y="23382"/>
                    <a:pt x="27466" y="22682"/>
                  </a:cubicBezTo>
                  <a:cubicBezTo>
                    <a:pt x="27139" y="21971"/>
                    <a:pt x="26744" y="21193"/>
                    <a:pt x="26315" y="20346"/>
                  </a:cubicBezTo>
                  <a:cubicBezTo>
                    <a:pt x="25875" y="19500"/>
                    <a:pt x="25344" y="18620"/>
                    <a:pt x="24758" y="17694"/>
                  </a:cubicBezTo>
                  <a:cubicBezTo>
                    <a:pt x="24160" y="16724"/>
                    <a:pt x="23494" y="15776"/>
                    <a:pt x="22783" y="14873"/>
                  </a:cubicBezTo>
                  <a:cubicBezTo>
                    <a:pt x="21214" y="12944"/>
                    <a:pt x="19511" y="11138"/>
                    <a:pt x="17660" y="9457"/>
                  </a:cubicBezTo>
                  <a:cubicBezTo>
                    <a:pt x="16723" y="8611"/>
                    <a:pt x="15753" y="7787"/>
                    <a:pt x="14771" y="7020"/>
                  </a:cubicBezTo>
                  <a:cubicBezTo>
                    <a:pt x="13789" y="6252"/>
                    <a:pt x="12785" y="5541"/>
                    <a:pt x="11781" y="4898"/>
                  </a:cubicBezTo>
                  <a:cubicBezTo>
                    <a:pt x="10777" y="4255"/>
                    <a:pt x="9784" y="3668"/>
                    <a:pt x="8813" y="3160"/>
                  </a:cubicBezTo>
                  <a:cubicBezTo>
                    <a:pt x="7843" y="2664"/>
                    <a:pt x="6917" y="2213"/>
                    <a:pt x="6037" y="1852"/>
                  </a:cubicBezTo>
                  <a:cubicBezTo>
                    <a:pt x="5157" y="1479"/>
                    <a:pt x="4345" y="1186"/>
                    <a:pt x="3611" y="937"/>
                  </a:cubicBezTo>
                  <a:lnTo>
                    <a:pt x="2573" y="622"/>
                  </a:lnTo>
                  <a:lnTo>
                    <a:pt x="1693" y="385"/>
                  </a:lnTo>
                  <a:cubicBezTo>
                    <a:pt x="1162" y="238"/>
                    <a:pt x="722" y="170"/>
                    <a:pt x="440" y="102"/>
                  </a:cubicBezTo>
                  <a:lnTo>
                    <a:pt x="0" y="1"/>
                  </a:lnTo>
                  <a:close/>
                </a:path>
              </a:pathLst>
            </a:custGeom>
            <a:solidFill>
              <a:srgbClr val="BFDD4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21" name="Google Shape;1021;p2"/>
            <p:cNvSpPr/>
            <p:nvPr/>
          </p:nvSpPr>
          <p:spPr>
            <a:xfrm>
              <a:off x="5898825" y="1702400"/>
              <a:ext cx="24300" cy="78725"/>
            </a:xfrm>
            <a:custGeom>
              <a:avLst/>
              <a:gdLst/>
              <a:ahLst/>
              <a:cxnLst/>
              <a:rect l="l" t="t" r="r" b="b"/>
              <a:pathLst>
                <a:path w="972" h="3149" extrusionOk="0">
                  <a:moveTo>
                    <a:pt x="960" y="1"/>
                  </a:moveTo>
                  <a:lnTo>
                    <a:pt x="960" y="1"/>
                  </a:lnTo>
                  <a:cubicBezTo>
                    <a:pt x="847" y="147"/>
                    <a:pt x="757" y="294"/>
                    <a:pt x="678" y="452"/>
                  </a:cubicBezTo>
                  <a:cubicBezTo>
                    <a:pt x="509" y="790"/>
                    <a:pt x="373" y="1152"/>
                    <a:pt x="283" y="1524"/>
                  </a:cubicBezTo>
                  <a:cubicBezTo>
                    <a:pt x="227" y="1716"/>
                    <a:pt x="181" y="1908"/>
                    <a:pt x="148" y="2099"/>
                  </a:cubicBezTo>
                  <a:cubicBezTo>
                    <a:pt x="114" y="2280"/>
                    <a:pt x="91" y="2460"/>
                    <a:pt x="57" y="2618"/>
                  </a:cubicBezTo>
                  <a:cubicBezTo>
                    <a:pt x="23" y="2788"/>
                    <a:pt x="12" y="2968"/>
                    <a:pt x="1" y="3149"/>
                  </a:cubicBezTo>
                  <a:cubicBezTo>
                    <a:pt x="125" y="3013"/>
                    <a:pt x="227" y="2867"/>
                    <a:pt x="328" y="2720"/>
                  </a:cubicBezTo>
                  <a:cubicBezTo>
                    <a:pt x="509" y="2381"/>
                    <a:pt x="655" y="2020"/>
                    <a:pt x="746" y="1648"/>
                  </a:cubicBezTo>
                  <a:cubicBezTo>
                    <a:pt x="836" y="1276"/>
                    <a:pt x="904" y="903"/>
                    <a:pt x="949" y="531"/>
                  </a:cubicBezTo>
                  <a:cubicBezTo>
                    <a:pt x="960" y="362"/>
                    <a:pt x="971" y="181"/>
                    <a:pt x="960" y="1"/>
                  </a:cubicBez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22" name="Google Shape;1022;p2"/>
            <p:cNvSpPr/>
            <p:nvPr/>
          </p:nvSpPr>
          <p:spPr>
            <a:xfrm>
              <a:off x="5893750" y="1530875"/>
              <a:ext cx="19775" cy="199750"/>
            </a:xfrm>
            <a:custGeom>
              <a:avLst/>
              <a:gdLst/>
              <a:ahLst/>
              <a:cxnLst/>
              <a:rect l="l" t="t" r="r" b="b"/>
              <a:pathLst>
                <a:path w="791" h="7990" extrusionOk="0">
                  <a:moveTo>
                    <a:pt x="791" y="1"/>
                  </a:moveTo>
                  <a:cubicBezTo>
                    <a:pt x="791" y="1"/>
                    <a:pt x="734" y="125"/>
                    <a:pt x="689" y="339"/>
                  </a:cubicBezTo>
                  <a:cubicBezTo>
                    <a:pt x="644" y="554"/>
                    <a:pt x="554" y="858"/>
                    <a:pt x="475" y="1231"/>
                  </a:cubicBezTo>
                  <a:cubicBezTo>
                    <a:pt x="441" y="1411"/>
                    <a:pt x="384" y="1614"/>
                    <a:pt x="362" y="1829"/>
                  </a:cubicBezTo>
                  <a:cubicBezTo>
                    <a:pt x="328" y="2043"/>
                    <a:pt x="305" y="2269"/>
                    <a:pt x="283" y="2506"/>
                  </a:cubicBezTo>
                  <a:cubicBezTo>
                    <a:pt x="215" y="2969"/>
                    <a:pt x="170" y="3476"/>
                    <a:pt x="136" y="3973"/>
                  </a:cubicBezTo>
                  <a:cubicBezTo>
                    <a:pt x="114" y="4469"/>
                    <a:pt x="80" y="4966"/>
                    <a:pt x="69" y="5440"/>
                  </a:cubicBezTo>
                  <a:cubicBezTo>
                    <a:pt x="57" y="5677"/>
                    <a:pt x="57" y="5902"/>
                    <a:pt x="35" y="6117"/>
                  </a:cubicBezTo>
                  <a:cubicBezTo>
                    <a:pt x="23" y="6331"/>
                    <a:pt x="12" y="6534"/>
                    <a:pt x="12" y="6726"/>
                  </a:cubicBezTo>
                  <a:cubicBezTo>
                    <a:pt x="1" y="7099"/>
                    <a:pt x="1" y="7414"/>
                    <a:pt x="1" y="7640"/>
                  </a:cubicBezTo>
                  <a:lnTo>
                    <a:pt x="1" y="7990"/>
                  </a:lnTo>
                  <a:cubicBezTo>
                    <a:pt x="1" y="7990"/>
                    <a:pt x="46" y="7866"/>
                    <a:pt x="102" y="7651"/>
                  </a:cubicBezTo>
                  <a:cubicBezTo>
                    <a:pt x="148" y="7426"/>
                    <a:pt x="226" y="7121"/>
                    <a:pt x="294" y="6749"/>
                  </a:cubicBezTo>
                  <a:cubicBezTo>
                    <a:pt x="351" y="6388"/>
                    <a:pt x="441" y="5959"/>
                    <a:pt x="497" y="5485"/>
                  </a:cubicBezTo>
                  <a:cubicBezTo>
                    <a:pt x="542" y="5011"/>
                    <a:pt x="599" y="4514"/>
                    <a:pt x="621" y="4007"/>
                  </a:cubicBezTo>
                  <a:cubicBezTo>
                    <a:pt x="655" y="3499"/>
                    <a:pt x="689" y="3014"/>
                    <a:pt x="700" y="2540"/>
                  </a:cubicBezTo>
                  <a:cubicBezTo>
                    <a:pt x="712" y="2303"/>
                    <a:pt x="712" y="2077"/>
                    <a:pt x="712" y="1863"/>
                  </a:cubicBezTo>
                  <a:cubicBezTo>
                    <a:pt x="723" y="1648"/>
                    <a:pt x="746" y="1445"/>
                    <a:pt x="757" y="1265"/>
                  </a:cubicBezTo>
                  <a:cubicBezTo>
                    <a:pt x="779" y="892"/>
                    <a:pt x="791" y="576"/>
                    <a:pt x="791" y="351"/>
                  </a:cubicBezTo>
                  <a:lnTo>
                    <a:pt x="791" y="1"/>
                  </a:ln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23" name="Google Shape;1023;p2"/>
            <p:cNvSpPr/>
            <p:nvPr/>
          </p:nvSpPr>
          <p:spPr>
            <a:xfrm>
              <a:off x="5978675" y="1644300"/>
              <a:ext cx="103825" cy="144725"/>
            </a:xfrm>
            <a:custGeom>
              <a:avLst/>
              <a:gdLst/>
              <a:ahLst/>
              <a:cxnLst/>
              <a:rect l="l" t="t" r="r" b="b"/>
              <a:pathLst>
                <a:path w="4153" h="5789" extrusionOk="0">
                  <a:moveTo>
                    <a:pt x="4153" y="0"/>
                  </a:moveTo>
                  <a:cubicBezTo>
                    <a:pt x="4153" y="0"/>
                    <a:pt x="3826" y="305"/>
                    <a:pt x="3374" y="801"/>
                  </a:cubicBezTo>
                  <a:cubicBezTo>
                    <a:pt x="3149" y="1049"/>
                    <a:pt x="2900" y="1354"/>
                    <a:pt x="2630" y="1681"/>
                  </a:cubicBezTo>
                  <a:cubicBezTo>
                    <a:pt x="2359" y="1997"/>
                    <a:pt x="2077" y="2358"/>
                    <a:pt x="1828" y="2719"/>
                  </a:cubicBezTo>
                  <a:cubicBezTo>
                    <a:pt x="1321" y="3453"/>
                    <a:pt x="847" y="4209"/>
                    <a:pt x="519" y="4796"/>
                  </a:cubicBezTo>
                  <a:cubicBezTo>
                    <a:pt x="192" y="5383"/>
                    <a:pt x="0" y="5789"/>
                    <a:pt x="0" y="5789"/>
                  </a:cubicBezTo>
                  <a:cubicBezTo>
                    <a:pt x="0" y="5789"/>
                    <a:pt x="316" y="5462"/>
                    <a:pt x="745" y="4954"/>
                  </a:cubicBezTo>
                  <a:cubicBezTo>
                    <a:pt x="1174" y="4435"/>
                    <a:pt x="1716" y="3724"/>
                    <a:pt x="2212" y="2990"/>
                  </a:cubicBezTo>
                  <a:cubicBezTo>
                    <a:pt x="2460" y="2618"/>
                    <a:pt x="2731" y="2268"/>
                    <a:pt x="2968" y="1930"/>
                  </a:cubicBezTo>
                  <a:cubicBezTo>
                    <a:pt x="3205" y="1580"/>
                    <a:pt x="3408" y="1253"/>
                    <a:pt x="3589" y="970"/>
                  </a:cubicBezTo>
                  <a:cubicBezTo>
                    <a:pt x="3950" y="406"/>
                    <a:pt x="4153" y="0"/>
                    <a:pt x="4153" y="0"/>
                  </a:cubicBez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24" name="Google Shape;1024;p2"/>
            <p:cNvSpPr/>
            <p:nvPr/>
          </p:nvSpPr>
          <p:spPr>
            <a:xfrm>
              <a:off x="6098850" y="1855300"/>
              <a:ext cx="203700" cy="84375"/>
            </a:xfrm>
            <a:custGeom>
              <a:avLst/>
              <a:gdLst/>
              <a:ahLst/>
              <a:cxnLst/>
              <a:rect l="l" t="t" r="r" b="b"/>
              <a:pathLst>
                <a:path w="8148" h="3375" extrusionOk="0">
                  <a:moveTo>
                    <a:pt x="8148" y="1"/>
                  </a:moveTo>
                  <a:cubicBezTo>
                    <a:pt x="8148" y="1"/>
                    <a:pt x="8001" y="34"/>
                    <a:pt x="7775" y="102"/>
                  </a:cubicBezTo>
                  <a:cubicBezTo>
                    <a:pt x="7538" y="181"/>
                    <a:pt x="7211" y="271"/>
                    <a:pt x="6816" y="407"/>
                  </a:cubicBezTo>
                  <a:cubicBezTo>
                    <a:pt x="6026" y="666"/>
                    <a:pt x="4999" y="1039"/>
                    <a:pt x="3984" y="1467"/>
                  </a:cubicBezTo>
                  <a:cubicBezTo>
                    <a:pt x="2957" y="1896"/>
                    <a:pt x="1964" y="2348"/>
                    <a:pt x="1219" y="2720"/>
                  </a:cubicBezTo>
                  <a:cubicBezTo>
                    <a:pt x="847" y="2912"/>
                    <a:pt x="553" y="3070"/>
                    <a:pt x="339" y="3194"/>
                  </a:cubicBezTo>
                  <a:cubicBezTo>
                    <a:pt x="125" y="3307"/>
                    <a:pt x="0" y="3375"/>
                    <a:pt x="0" y="3375"/>
                  </a:cubicBezTo>
                  <a:cubicBezTo>
                    <a:pt x="0" y="3375"/>
                    <a:pt x="136" y="3352"/>
                    <a:pt x="373" y="3273"/>
                  </a:cubicBezTo>
                  <a:cubicBezTo>
                    <a:pt x="598" y="3205"/>
                    <a:pt x="937" y="3115"/>
                    <a:pt x="1332" y="2980"/>
                  </a:cubicBezTo>
                  <a:cubicBezTo>
                    <a:pt x="2111" y="2720"/>
                    <a:pt x="3149" y="2336"/>
                    <a:pt x="4164" y="1908"/>
                  </a:cubicBezTo>
                  <a:cubicBezTo>
                    <a:pt x="5180" y="1490"/>
                    <a:pt x="6184" y="1027"/>
                    <a:pt x="6929" y="655"/>
                  </a:cubicBezTo>
                  <a:cubicBezTo>
                    <a:pt x="7290" y="474"/>
                    <a:pt x="7595" y="305"/>
                    <a:pt x="7809" y="192"/>
                  </a:cubicBezTo>
                  <a:cubicBezTo>
                    <a:pt x="8023" y="80"/>
                    <a:pt x="8148" y="1"/>
                    <a:pt x="8148" y="1"/>
                  </a:cubicBez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25" name="Google Shape;1025;p2"/>
            <p:cNvSpPr/>
            <p:nvPr/>
          </p:nvSpPr>
          <p:spPr>
            <a:xfrm>
              <a:off x="6005750" y="1370650"/>
              <a:ext cx="51100" cy="147850"/>
            </a:xfrm>
            <a:custGeom>
              <a:avLst/>
              <a:gdLst/>
              <a:ahLst/>
              <a:cxnLst/>
              <a:rect l="l" t="t" r="r" b="b"/>
              <a:pathLst>
                <a:path w="2044" h="5914" extrusionOk="0">
                  <a:moveTo>
                    <a:pt x="2043" y="0"/>
                  </a:moveTo>
                  <a:cubicBezTo>
                    <a:pt x="2043" y="1"/>
                    <a:pt x="1829" y="328"/>
                    <a:pt x="1569" y="869"/>
                  </a:cubicBezTo>
                  <a:cubicBezTo>
                    <a:pt x="1310" y="1400"/>
                    <a:pt x="1005" y="2111"/>
                    <a:pt x="734" y="2855"/>
                  </a:cubicBezTo>
                  <a:cubicBezTo>
                    <a:pt x="497" y="3600"/>
                    <a:pt x="294" y="4356"/>
                    <a:pt x="170" y="4943"/>
                  </a:cubicBezTo>
                  <a:cubicBezTo>
                    <a:pt x="102" y="5259"/>
                    <a:pt x="46" y="5586"/>
                    <a:pt x="1" y="5913"/>
                  </a:cubicBezTo>
                  <a:cubicBezTo>
                    <a:pt x="1" y="5913"/>
                    <a:pt x="204" y="5563"/>
                    <a:pt x="441" y="5022"/>
                  </a:cubicBezTo>
                  <a:cubicBezTo>
                    <a:pt x="678" y="4491"/>
                    <a:pt x="949" y="3758"/>
                    <a:pt x="1197" y="3013"/>
                  </a:cubicBezTo>
                  <a:cubicBezTo>
                    <a:pt x="1321" y="2652"/>
                    <a:pt x="1445" y="2280"/>
                    <a:pt x="1558" y="1930"/>
                  </a:cubicBezTo>
                  <a:cubicBezTo>
                    <a:pt x="1671" y="1580"/>
                    <a:pt x="1761" y="1242"/>
                    <a:pt x="1829" y="960"/>
                  </a:cubicBezTo>
                  <a:cubicBezTo>
                    <a:pt x="1975" y="395"/>
                    <a:pt x="2043" y="1"/>
                    <a:pt x="2043" y="0"/>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26" name="Google Shape;1026;p2"/>
            <p:cNvSpPr/>
            <p:nvPr/>
          </p:nvSpPr>
          <p:spPr>
            <a:xfrm>
              <a:off x="6153000" y="1618325"/>
              <a:ext cx="202300" cy="140250"/>
            </a:xfrm>
            <a:custGeom>
              <a:avLst/>
              <a:gdLst/>
              <a:ahLst/>
              <a:cxnLst/>
              <a:rect l="l" t="t" r="r" b="b"/>
              <a:pathLst>
                <a:path w="8092" h="5610" extrusionOk="0">
                  <a:moveTo>
                    <a:pt x="8092" y="1"/>
                  </a:moveTo>
                  <a:lnTo>
                    <a:pt x="8092" y="1"/>
                  </a:lnTo>
                  <a:cubicBezTo>
                    <a:pt x="8092" y="1"/>
                    <a:pt x="7945" y="80"/>
                    <a:pt x="7719" y="215"/>
                  </a:cubicBezTo>
                  <a:cubicBezTo>
                    <a:pt x="7494" y="339"/>
                    <a:pt x="7155" y="531"/>
                    <a:pt x="6760" y="779"/>
                  </a:cubicBezTo>
                  <a:cubicBezTo>
                    <a:pt x="5970" y="1253"/>
                    <a:pt x="4943" y="1942"/>
                    <a:pt x="3950" y="2641"/>
                  </a:cubicBezTo>
                  <a:cubicBezTo>
                    <a:pt x="3454" y="3002"/>
                    <a:pt x="2946" y="3341"/>
                    <a:pt x="2472" y="3679"/>
                  </a:cubicBezTo>
                  <a:cubicBezTo>
                    <a:pt x="1998" y="4018"/>
                    <a:pt x="1570" y="4345"/>
                    <a:pt x="1197" y="4627"/>
                  </a:cubicBezTo>
                  <a:cubicBezTo>
                    <a:pt x="836" y="4898"/>
                    <a:pt x="531" y="5146"/>
                    <a:pt x="328" y="5327"/>
                  </a:cubicBezTo>
                  <a:cubicBezTo>
                    <a:pt x="114" y="5496"/>
                    <a:pt x="1" y="5609"/>
                    <a:pt x="1" y="5609"/>
                  </a:cubicBezTo>
                  <a:cubicBezTo>
                    <a:pt x="1" y="5609"/>
                    <a:pt x="148" y="5530"/>
                    <a:pt x="385" y="5406"/>
                  </a:cubicBezTo>
                  <a:cubicBezTo>
                    <a:pt x="622" y="5271"/>
                    <a:pt x="960" y="5090"/>
                    <a:pt x="1355" y="4853"/>
                  </a:cubicBezTo>
                  <a:cubicBezTo>
                    <a:pt x="1750" y="4616"/>
                    <a:pt x="2213" y="4334"/>
                    <a:pt x="2698" y="4029"/>
                  </a:cubicBezTo>
                  <a:cubicBezTo>
                    <a:pt x="3194" y="3736"/>
                    <a:pt x="3702" y="3397"/>
                    <a:pt x="4210" y="3048"/>
                  </a:cubicBezTo>
                  <a:cubicBezTo>
                    <a:pt x="5226" y="2337"/>
                    <a:pt x="6196" y="1592"/>
                    <a:pt x="6918" y="1005"/>
                  </a:cubicBezTo>
                  <a:cubicBezTo>
                    <a:pt x="7279" y="712"/>
                    <a:pt x="7561" y="464"/>
                    <a:pt x="7776" y="283"/>
                  </a:cubicBezTo>
                  <a:cubicBezTo>
                    <a:pt x="7979" y="114"/>
                    <a:pt x="8092" y="1"/>
                    <a:pt x="8092" y="1"/>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27" name="Google Shape;1027;p2"/>
            <p:cNvSpPr/>
            <p:nvPr/>
          </p:nvSpPr>
          <p:spPr>
            <a:xfrm>
              <a:off x="6344550" y="1804250"/>
              <a:ext cx="155475" cy="41225"/>
            </a:xfrm>
            <a:custGeom>
              <a:avLst/>
              <a:gdLst/>
              <a:ahLst/>
              <a:cxnLst/>
              <a:rect l="l" t="t" r="r" b="b"/>
              <a:pathLst>
                <a:path w="6219" h="1649" extrusionOk="0">
                  <a:moveTo>
                    <a:pt x="6219" y="0"/>
                  </a:moveTo>
                  <a:cubicBezTo>
                    <a:pt x="6218" y="0"/>
                    <a:pt x="5812" y="57"/>
                    <a:pt x="5226" y="215"/>
                  </a:cubicBezTo>
                  <a:cubicBezTo>
                    <a:pt x="4932" y="282"/>
                    <a:pt x="4594" y="395"/>
                    <a:pt x="4221" y="485"/>
                  </a:cubicBezTo>
                  <a:cubicBezTo>
                    <a:pt x="3860" y="576"/>
                    <a:pt x="3477" y="711"/>
                    <a:pt x="3093" y="801"/>
                  </a:cubicBezTo>
                  <a:cubicBezTo>
                    <a:pt x="2720" y="892"/>
                    <a:pt x="2337" y="993"/>
                    <a:pt x="1964" y="1083"/>
                  </a:cubicBezTo>
                  <a:cubicBezTo>
                    <a:pt x="1603" y="1174"/>
                    <a:pt x="1254" y="1253"/>
                    <a:pt x="971" y="1343"/>
                  </a:cubicBezTo>
                  <a:cubicBezTo>
                    <a:pt x="385" y="1501"/>
                    <a:pt x="1" y="1648"/>
                    <a:pt x="1" y="1648"/>
                  </a:cubicBezTo>
                  <a:cubicBezTo>
                    <a:pt x="1" y="1648"/>
                    <a:pt x="34" y="1649"/>
                    <a:pt x="95" y="1649"/>
                  </a:cubicBezTo>
                  <a:cubicBezTo>
                    <a:pt x="249" y="1649"/>
                    <a:pt x="578" y="1643"/>
                    <a:pt x="1005" y="1602"/>
                  </a:cubicBezTo>
                  <a:cubicBezTo>
                    <a:pt x="1163" y="1591"/>
                    <a:pt x="1321" y="1580"/>
                    <a:pt x="1502" y="1569"/>
                  </a:cubicBezTo>
                  <a:cubicBezTo>
                    <a:pt x="1671" y="1546"/>
                    <a:pt x="1852" y="1535"/>
                    <a:pt x="2043" y="1501"/>
                  </a:cubicBezTo>
                  <a:cubicBezTo>
                    <a:pt x="2416" y="1433"/>
                    <a:pt x="2822" y="1354"/>
                    <a:pt x="3217" y="1264"/>
                  </a:cubicBezTo>
                  <a:cubicBezTo>
                    <a:pt x="3612" y="1151"/>
                    <a:pt x="4007" y="1016"/>
                    <a:pt x="4357" y="892"/>
                  </a:cubicBezTo>
                  <a:cubicBezTo>
                    <a:pt x="4537" y="824"/>
                    <a:pt x="4706" y="756"/>
                    <a:pt x="4864" y="677"/>
                  </a:cubicBezTo>
                  <a:cubicBezTo>
                    <a:pt x="5034" y="609"/>
                    <a:pt x="5169" y="542"/>
                    <a:pt x="5316" y="474"/>
                  </a:cubicBezTo>
                  <a:cubicBezTo>
                    <a:pt x="5869" y="215"/>
                    <a:pt x="6219" y="0"/>
                    <a:pt x="6219" y="0"/>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28" name="Google Shape;1028;p2"/>
            <p:cNvSpPr/>
            <p:nvPr/>
          </p:nvSpPr>
          <p:spPr>
            <a:xfrm>
              <a:off x="6069500" y="1743400"/>
              <a:ext cx="34875" cy="25425"/>
            </a:xfrm>
            <a:custGeom>
              <a:avLst/>
              <a:gdLst/>
              <a:ahLst/>
              <a:cxnLst/>
              <a:rect l="l" t="t" r="r" b="b"/>
              <a:pathLst>
                <a:path w="1395" h="1017" extrusionOk="0">
                  <a:moveTo>
                    <a:pt x="870" y="1"/>
                  </a:moveTo>
                  <a:cubicBezTo>
                    <a:pt x="846" y="1"/>
                    <a:pt x="819" y="3"/>
                    <a:pt x="791" y="8"/>
                  </a:cubicBezTo>
                  <a:cubicBezTo>
                    <a:pt x="768" y="8"/>
                    <a:pt x="746" y="8"/>
                    <a:pt x="723" y="19"/>
                  </a:cubicBezTo>
                  <a:cubicBezTo>
                    <a:pt x="317" y="121"/>
                    <a:pt x="1" y="866"/>
                    <a:pt x="543" y="1001"/>
                  </a:cubicBezTo>
                  <a:cubicBezTo>
                    <a:pt x="581" y="1012"/>
                    <a:pt x="619" y="1017"/>
                    <a:pt x="655" y="1017"/>
                  </a:cubicBezTo>
                  <a:cubicBezTo>
                    <a:pt x="1171" y="1017"/>
                    <a:pt x="1394" y="1"/>
                    <a:pt x="870"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29" name="Google Shape;1029;p2"/>
            <p:cNvSpPr/>
            <p:nvPr/>
          </p:nvSpPr>
          <p:spPr>
            <a:xfrm>
              <a:off x="6060475" y="1833925"/>
              <a:ext cx="34450" cy="25925"/>
            </a:xfrm>
            <a:custGeom>
              <a:avLst/>
              <a:gdLst/>
              <a:ahLst/>
              <a:cxnLst/>
              <a:rect l="l" t="t" r="r" b="b"/>
              <a:pathLst>
                <a:path w="1378" h="1037" extrusionOk="0">
                  <a:moveTo>
                    <a:pt x="854" y="1"/>
                  </a:moveTo>
                  <a:cubicBezTo>
                    <a:pt x="828" y="1"/>
                    <a:pt x="799" y="4"/>
                    <a:pt x="768" y="9"/>
                  </a:cubicBezTo>
                  <a:lnTo>
                    <a:pt x="700" y="21"/>
                  </a:lnTo>
                  <a:cubicBezTo>
                    <a:pt x="305" y="145"/>
                    <a:pt x="1" y="889"/>
                    <a:pt x="542" y="1025"/>
                  </a:cubicBezTo>
                  <a:cubicBezTo>
                    <a:pt x="577" y="1033"/>
                    <a:pt x="610" y="1036"/>
                    <a:pt x="642" y="1036"/>
                  </a:cubicBezTo>
                  <a:cubicBezTo>
                    <a:pt x="1172" y="1036"/>
                    <a:pt x="1378" y="1"/>
                    <a:pt x="854"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30" name="Google Shape;1030;p2"/>
            <p:cNvSpPr/>
            <p:nvPr/>
          </p:nvSpPr>
          <p:spPr>
            <a:xfrm>
              <a:off x="6227700" y="1892700"/>
              <a:ext cx="37300" cy="21050"/>
            </a:xfrm>
            <a:custGeom>
              <a:avLst/>
              <a:gdLst/>
              <a:ahLst/>
              <a:cxnLst/>
              <a:rect l="l" t="t" r="r" b="b"/>
              <a:pathLst>
                <a:path w="1492" h="842" extrusionOk="0">
                  <a:moveTo>
                    <a:pt x="894" y="0"/>
                  </a:moveTo>
                  <a:cubicBezTo>
                    <a:pt x="486" y="0"/>
                    <a:pt x="1" y="426"/>
                    <a:pt x="376" y="728"/>
                  </a:cubicBezTo>
                  <a:cubicBezTo>
                    <a:pt x="398" y="739"/>
                    <a:pt x="421" y="750"/>
                    <a:pt x="432" y="761"/>
                  </a:cubicBezTo>
                  <a:cubicBezTo>
                    <a:pt x="520" y="816"/>
                    <a:pt x="632" y="842"/>
                    <a:pt x="747" y="842"/>
                  </a:cubicBezTo>
                  <a:cubicBezTo>
                    <a:pt x="1105" y="842"/>
                    <a:pt x="1492" y="595"/>
                    <a:pt x="1278" y="220"/>
                  </a:cubicBezTo>
                  <a:cubicBezTo>
                    <a:pt x="1197" y="63"/>
                    <a:pt x="1051" y="0"/>
                    <a:pt x="894"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31" name="Google Shape;1031;p2"/>
            <p:cNvSpPr/>
            <p:nvPr/>
          </p:nvSpPr>
          <p:spPr>
            <a:xfrm>
              <a:off x="5888225" y="1910250"/>
              <a:ext cx="28025" cy="27075"/>
            </a:xfrm>
            <a:custGeom>
              <a:avLst/>
              <a:gdLst/>
              <a:ahLst/>
              <a:cxnLst/>
              <a:rect l="l" t="t" r="r" b="b"/>
              <a:pathLst>
                <a:path w="1121" h="1083" extrusionOk="0">
                  <a:moveTo>
                    <a:pt x="625" y="0"/>
                  </a:moveTo>
                  <a:cubicBezTo>
                    <a:pt x="608" y="0"/>
                    <a:pt x="590" y="1"/>
                    <a:pt x="572" y="3"/>
                  </a:cubicBezTo>
                  <a:cubicBezTo>
                    <a:pt x="0" y="53"/>
                    <a:pt x="52" y="1083"/>
                    <a:pt x="490" y="1083"/>
                  </a:cubicBezTo>
                  <a:cubicBezTo>
                    <a:pt x="545" y="1083"/>
                    <a:pt x="606" y="1066"/>
                    <a:pt x="673" y="1030"/>
                  </a:cubicBezTo>
                  <a:cubicBezTo>
                    <a:pt x="684" y="1019"/>
                    <a:pt x="707" y="1007"/>
                    <a:pt x="730" y="996"/>
                  </a:cubicBezTo>
                  <a:cubicBezTo>
                    <a:pt x="1057" y="767"/>
                    <a:pt x="1120" y="0"/>
                    <a:pt x="625"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32" name="Google Shape;1032;p2"/>
            <p:cNvSpPr/>
            <p:nvPr/>
          </p:nvSpPr>
          <p:spPr>
            <a:xfrm>
              <a:off x="6154675" y="1821250"/>
              <a:ext cx="30900" cy="20900"/>
            </a:xfrm>
            <a:custGeom>
              <a:avLst/>
              <a:gdLst/>
              <a:ahLst/>
              <a:cxnLst/>
              <a:rect l="l" t="t" r="r" b="b"/>
              <a:pathLst>
                <a:path w="1236" h="836" extrusionOk="0">
                  <a:moveTo>
                    <a:pt x="460" y="0"/>
                  </a:moveTo>
                  <a:cubicBezTo>
                    <a:pt x="216" y="0"/>
                    <a:pt x="0" y="122"/>
                    <a:pt x="24" y="415"/>
                  </a:cubicBezTo>
                  <a:cubicBezTo>
                    <a:pt x="50" y="706"/>
                    <a:pt x="329" y="835"/>
                    <a:pt x="599" y="835"/>
                  </a:cubicBezTo>
                  <a:cubicBezTo>
                    <a:pt x="925" y="835"/>
                    <a:pt x="1235" y="646"/>
                    <a:pt x="1062" y="324"/>
                  </a:cubicBezTo>
                  <a:cubicBezTo>
                    <a:pt x="1051" y="302"/>
                    <a:pt x="1040" y="279"/>
                    <a:pt x="1029" y="257"/>
                  </a:cubicBezTo>
                  <a:cubicBezTo>
                    <a:pt x="917" y="97"/>
                    <a:pt x="677" y="0"/>
                    <a:pt x="460"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33" name="Google Shape;1033;p2"/>
            <p:cNvSpPr/>
            <p:nvPr/>
          </p:nvSpPr>
          <p:spPr>
            <a:xfrm>
              <a:off x="5961800" y="1614850"/>
              <a:ext cx="27950" cy="27300"/>
            </a:xfrm>
            <a:custGeom>
              <a:avLst/>
              <a:gdLst/>
              <a:ahLst/>
              <a:cxnLst/>
              <a:rect l="l" t="t" r="r" b="b"/>
              <a:pathLst>
                <a:path w="1118" h="1092" extrusionOk="0">
                  <a:moveTo>
                    <a:pt x="605" y="1"/>
                  </a:moveTo>
                  <a:cubicBezTo>
                    <a:pt x="548" y="1"/>
                    <a:pt x="484" y="19"/>
                    <a:pt x="416" y="61"/>
                  </a:cubicBezTo>
                  <a:cubicBezTo>
                    <a:pt x="393" y="72"/>
                    <a:pt x="371" y="83"/>
                    <a:pt x="359" y="95"/>
                  </a:cubicBezTo>
                  <a:cubicBezTo>
                    <a:pt x="34" y="333"/>
                    <a:pt x="1" y="1092"/>
                    <a:pt x="488" y="1092"/>
                  </a:cubicBezTo>
                  <a:cubicBezTo>
                    <a:pt x="508" y="1092"/>
                    <a:pt x="529" y="1090"/>
                    <a:pt x="551" y="1088"/>
                  </a:cubicBezTo>
                  <a:cubicBezTo>
                    <a:pt x="1118" y="1008"/>
                    <a:pt x="1028" y="1"/>
                    <a:pt x="605"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34" name="Google Shape;1034;p2"/>
            <p:cNvSpPr/>
            <p:nvPr/>
          </p:nvSpPr>
          <p:spPr>
            <a:xfrm>
              <a:off x="5996600" y="1875850"/>
              <a:ext cx="28100" cy="27350"/>
            </a:xfrm>
            <a:custGeom>
              <a:avLst/>
              <a:gdLst/>
              <a:ahLst/>
              <a:cxnLst/>
              <a:rect l="l" t="t" r="r" b="b"/>
              <a:pathLst>
                <a:path w="1124" h="1094" extrusionOk="0">
                  <a:moveTo>
                    <a:pt x="656" y="1"/>
                  </a:moveTo>
                  <a:cubicBezTo>
                    <a:pt x="622" y="1"/>
                    <a:pt x="586" y="5"/>
                    <a:pt x="547" y="14"/>
                  </a:cubicBezTo>
                  <a:cubicBezTo>
                    <a:pt x="0" y="131"/>
                    <a:pt x="164" y="1094"/>
                    <a:pt x="569" y="1094"/>
                  </a:cubicBezTo>
                  <a:cubicBezTo>
                    <a:pt x="632" y="1094"/>
                    <a:pt x="700" y="1071"/>
                    <a:pt x="773" y="1018"/>
                  </a:cubicBezTo>
                  <a:cubicBezTo>
                    <a:pt x="795" y="1007"/>
                    <a:pt x="818" y="995"/>
                    <a:pt x="829" y="984"/>
                  </a:cubicBezTo>
                  <a:cubicBezTo>
                    <a:pt x="1123" y="722"/>
                    <a:pt x="1105" y="1"/>
                    <a:pt x="656"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35" name="Google Shape;1035;p2"/>
            <p:cNvSpPr/>
            <p:nvPr/>
          </p:nvSpPr>
          <p:spPr>
            <a:xfrm>
              <a:off x="6120450" y="1626750"/>
              <a:ext cx="28375" cy="27650"/>
            </a:xfrm>
            <a:custGeom>
              <a:avLst/>
              <a:gdLst/>
              <a:ahLst/>
              <a:cxnLst/>
              <a:rect l="l" t="t" r="r" b="b"/>
              <a:pathLst>
                <a:path w="1135" h="1106" extrusionOk="0">
                  <a:moveTo>
                    <a:pt x="655" y="1"/>
                  </a:moveTo>
                  <a:cubicBezTo>
                    <a:pt x="621" y="1"/>
                    <a:pt x="585" y="5"/>
                    <a:pt x="547" y="14"/>
                  </a:cubicBezTo>
                  <a:cubicBezTo>
                    <a:pt x="0" y="150"/>
                    <a:pt x="188" y="1106"/>
                    <a:pt x="592" y="1106"/>
                  </a:cubicBezTo>
                  <a:cubicBezTo>
                    <a:pt x="655" y="1106"/>
                    <a:pt x="724" y="1083"/>
                    <a:pt x="795" y="1029"/>
                  </a:cubicBezTo>
                  <a:lnTo>
                    <a:pt x="852" y="973"/>
                  </a:lnTo>
                  <a:cubicBezTo>
                    <a:pt x="1135" y="711"/>
                    <a:pt x="1096" y="1"/>
                    <a:pt x="655"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36" name="Google Shape;1036;p2"/>
            <p:cNvSpPr/>
            <p:nvPr/>
          </p:nvSpPr>
          <p:spPr>
            <a:xfrm>
              <a:off x="5992650" y="1955600"/>
              <a:ext cx="37650" cy="21225"/>
            </a:xfrm>
            <a:custGeom>
              <a:avLst/>
              <a:gdLst/>
              <a:ahLst/>
              <a:cxnLst/>
              <a:rect l="l" t="t" r="r" b="b"/>
              <a:pathLst>
                <a:path w="1506" h="849" extrusionOk="0">
                  <a:moveTo>
                    <a:pt x="764" y="1"/>
                  </a:moveTo>
                  <a:cubicBezTo>
                    <a:pt x="406" y="1"/>
                    <a:pt x="0" y="256"/>
                    <a:pt x="209" y="638"/>
                  </a:cubicBezTo>
                  <a:cubicBezTo>
                    <a:pt x="298" y="788"/>
                    <a:pt x="445" y="848"/>
                    <a:pt x="601" y="848"/>
                  </a:cubicBezTo>
                  <a:cubicBezTo>
                    <a:pt x="1020" y="848"/>
                    <a:pt x="1506" y="414"/>
                    <a:pt x="1111" y="119"/>
                  </a:cubicBezTo>
                  <a:cubicBezTo>
                    <a:pt x="1100" y="96"/>
                    <a:pt x="1078" y="85"/>
                    <a:pt x="1055" y="73"/>
                  </a:cubicBezTo>
                  <a:cubicBezTo>
                    <a:pt x="974" y="24"/>
                    <a:pt x="871" y="1"/>
                    <a:pt x="764"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37" name="Google Shape;1037;p2"/>
            <p:cNvSpPr/>
            <p:nvPr/>
          </p:nvSpPr>
          <p:spPr>
            <a:xfrm>
              <a:off x="5943300" y="1847850"/>
              <a:ext cx="38000" cy="21200"/>
            </a:xfrm>
            <a:custGeom>
              <a:avLst/>
              <a:gdLst/>
              <a:ahLst/>
              <a:cxnLst/>
              <a:rect l="l" t="t" r="r" b="b"/>
              <a:pathLst>
                <a:path w="1520" h="848" extrusionOk="0">
                  <a:moveTo>
                    <a:pt x="910" y="1"/>
                  </a:moveTo>
                  <a:cubicBezTo>
                    <a:pt x="491" y="1"/>
                    <a:pt x="1" y="465"/>
                    <a:pt x="411" y="750"/>
                  </a:cubicBezTo>
                  <a:cubicBezTo>
                    <a:pt x="422" y="761"/>
                    <a:pt x="445" y="772"/>
                    <a:pt x="467" y="784"/>
                  </a:cubicBezTo>
                  <a:cubicBezTo>
                    <a:pt x="545" y="827"/>
                    <a:pt x="641" y="848"/>
                    <a:pt x="741" y="848"/>
                  </a:cubicBezTo>
                  <a:cubicBezTo>
                    <a:pt x="1105" y="848"/>
                    <a:pt x="1519" y="578"/>
                    <a:pt x="1280" y="197"/>
                  </a:cubicBezTo>
                  <a:cubicBezTo>
                    <a:pt x="1193" y="57"/>
                    <a:pt x="1055" y="1"/>
                    <a:pt x="910"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38" name="Google Shape;1038;p2"/>
            <p:cNvSpPr/>
            <p:nvPr/>
          </p:nvSpPr>
          <p:spPr>
            <a:xfrm>
              <a:off x="5949325" y="1920475"/>
              <a:ext cx="28700" cy="23025"/>
            </a:xfrm>
            <a:custGeom>
              <a:avLst/>
              <a:gdLst/>
              <a:ahLst/>
              <a:cxnLst/>
              <a:rect l="l" t="t" r="r" b="b"/>
              <a:pathLst>
                <a:path w="1148" h="921" extrusionOk="0">
                  <a:moveTo>
                    <a:pt x="452" y="1"/>
                  </a:moveTo>
                  <a:cubicBezTo>
                    <a:pt x="293" y="1"/>
                    <a:pt x="154" y="84"/>
                    <a:pt x="102" y="294"/>
                  </a:cubicBezTo>
                  <a:cubicBezTo>
                    <a:pt x="1" y="666"/>
                    <a:pt x="420" y="921"/>
                    <a:pt x="749" y="921"/>
                  </a:cubicBezTo>
                  <a:cubicBezTo>
                    <a:pt x="968" y="921"/>
                    <a:pt x="1147" y="808"/>
                    <a:pt x="1107" y="542"/>
                  </a:cubicBezTo>
                  <a:cubicBezTo>
                    <a:pt x="1095" y="519"/>
                    <a:pt x="1095" y="497"/>
                    <a:pt x="1084" y="474"/>
                  </a:cubicBezTo>
                  <a:cubicBezTo>
                    <a:pt x="1021" y="222"/>
                    <a:pt x="711" y="1"/>
                    <a:pt x="452"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39" name="Google Shape;1039;p2"/>
            <p:cNvSpPr/>
            <p:nvPr/>
          </p:nvSpPr>
          <p:spPr>
            <a:xfrm>
              <a:off x="5893275" y="1965075"/>
              <a:ext cx="28575" cy="22775"/>
            </a:xfrm>
            <a:custGeom>
              <a:avLst/>
              <a:gdLst/>
              <a:ahLst/>
              <a:cxnLst/>
              <a:rect l="l" t="t" r="r" b="b"/>
              <a:pathLst>
                <a:path w="1143" h="911" extrusionOk="0">
                  <a:moveTo>
                    <a:pt x="438" y="0"/>
                  </a:moveTo>
                  <a:cubicBezTo>
                    <a:pt x="276" y="0"/>
                    <a:pt x="136" y="83"/>
                    <a:pt x="88" y="292"/>
                  </a:cubicBezTo>
                  <a:cubicBezTo>
                    <a:pt x="1" y="667"/>
                    <a:pt x="413" y="911"/>
                    <a:pt x="738" y="911"/>
                  </a:cubicBezTo>
                  <a:cubicBezTo>
                    <a:pt x="961" y="911"/>
                    <a:pt x="1142" y="796"/>
                    <a:pt x="1092" y="529"/>
                  </a:cubicBezTo>
                  <a:cubicBezTo>
                    <a:pt x="1092" y="507"/>
                    <a:pt x="1092" y="484"/>
                    <a:pt x="1081" y="450"/>
                  </a:cubicBezTo>
                  <a:cubicBezTo>
                    <a:pt x="1004" y="208"/>
                    <a:pt x="695" y="0"/>
                    <a:pt x="438"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40" name="Google Shape;1040;p2"/>
            <p:cNvSpPr/>
            <p:nvPr/>
          </p:nvSpPr>
          <p:spPr>
            <a:xfrm>
              <a:off x="5922075" y="1355525"/>
              <a:ext cx="28225" cy="27025"/>
            </a:xfrm>
            <a:custGeom>
              <a:avLst/>
              <a:gdLst/>
              <a:ahLst/>
              <a:cxnLst/>
              <a:rect l="l" t="t" r="r" b="b"/>
              <a:pathLst>
                <a:path w="1129" h="1081" extrusionOk="0">
                  <a:moveTo>
                    <a:pt x="658" y="1"/>
                  </a:moveTo>
                  <a:cubicBezTo>
                    <a:pt x="608" y="1"/>
                    <a:pt x="553" y="13"/>
                    <a:pt x="493" y="41"/>
                  </a:cubicBezTo>
                  <a:lnTo>
                    <a:pt x="436" y="86"/>
                  </a:lnTo>
                  <a:cubicBezTo>
                    <a:pt x="94" y="296"/>
                    <a:pt x="0" y="1080"/>
                    <a:pt x="516" y="1080"/>
                  </a:cubicBezTo>
                  <a:cubicBezTo>
                    <a:pt x="527" y="1080"/>
                    <a:pt x="538" y="1080"/>
                    <a:pt x="549" y="1079"/>
                  </a:cubicBezTo>
                  <a:cubicBezTo>
                    <a:pt x="1129" y="1049"/>
                    <a:pt x="1113" y="1"/>
                    <a:pt x="658"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41" name="Google Shape;1041;p2"/>
            <p:cNvSpPr/>
            <p:nvPr/>
          </p:nvSpPr>
          <p:spPr>
            <a:xfrm>
              <a:off x="5877675" y="1803725"/>
              <a:ext cx="30950" cy="20975"/>
            </a:xfrm>
            <a:custGeom>
              <a:avLst/>
              <a:gdLst/>
              <a:ahLst/>
              <a:cxnLst/>
              <a:rect l="l" t="t" r="r" b="b"/>
              <a:pathLst>
                <a:path w="1238" h="839" extrusionOk="0">
                  <a:moveTo>
                    <a:pt x="642" y="1"/>
                  </a:moveTo>
                  <a:cubicBezTo>
                    <a:pt x="315" y="1"/>
                    <a:pt x="1" y="194"/>
                    <a:pt x="181" y="518"/>
                  </a:cubicBezTo>
                  <a:cubicBezTo>
                    <a:pt x="192" y="540"/>
                    <a:pt x="204" y="563"/>
                    <a:pt x="215" y="574"/>
                  </a:cubicBezTo>
                  <a:cubicBezTo>
                    <a:pt x="327" y="739"/>
                    <a:pt x="567" y="839"/>
                    <a:pt x="783" y="839"/>
                  </a:cubicBezTo>
                  <a:cubicBezTo>
                    <a:pt x="1025" y="839"/>
                    <a:pt x="1238" y="714"/>
                    <a:pt x="1208" y="416"/>
                  </a:cubicBezTo>
                  <a:cubicBezTo>
                    <a:pt x="1183" y="128"/>
                    <a:pt x="908" y="1"/>
                    <a:pt x="642"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42" name="Google Shape;1042;p2"/>
            <p:cNvSpPr/>
            <p:nvPr/>
          </p:nvSpPr>
          <p:spPr>
            <a:xfrm>
              <a:off x="5936675" y="1724075"/>
              <a:ext cx="28125" cy="27275"/>
            </a:xfrm>
            <a:custGeom>
              <a:avLst/>
              <a:gdLst/>
              <a:ahLst/>
              <a:cxnLst/>
              <a:rect l="l" t="t" r="r" b="b"/>
              <a:pathLst>
                <a:path w="1125" h="1091" extrusionOk="0">
                  <a:moveTo>
                    <a:pt x="618" y="1"/>
                  </a:moveTo>
                  <a:cubicBezTo>
                    <a:pt x="604" y="1"/>
                    <a:pt x="590" y="1"/>
                    <a:pt x="575" y="2"/>
                  </a:cubicBezTo>
                  <a:cubicBezTo>
                    <a:pt x="1" y="53"/>
                    <a:pt x="55" y="1090"/>
                    <a:pt x="490" y="1090"/>
                  </a:cubicBezTo>
                  <a:cubicBezTo>
                    <a:pt x="543" y="1090"/>
                    <a:pt x="601" y="1075"/>
                    <a:pt x="665" y="1041"/>
                  </a:cubicBezTo>
                  <a:cubicBezTo>
                    <a:pt x="687" y="1029"/>
                    <a:pt x="710" y="1018"/>
                    <a:pt x="732" y="995"/>
                  </a:cubicBezTo>
                  <a:cubicBezTo>
                    <a:pt x="1062" y="765"/>
                    <a:pt x="1124" y="1"/>
                    <a:pt x="618"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43" name="Google Shape;1043;p2"/>
            <p:cNvSpPr/>
            <p:nvPr/>
          </p:nvSpPr>
          <p:spPr>
            <a:xfrm>
              <a:off x="6095225" y="1497475"/>
              <a:ext cx="31750" cy="20825"/>
            </a:xfrm>
            <a:custGeom>
              <a:avLst/>
              <a:gdLst/>
              <a:ahLst/>
              <a:cxnLst/>
              <a:rect l="l" t="t" r="r" b="b"/>
              <a:pathLst>
                <a:path w="1270" h="833" extrusionOk="0">
                  <a:moveTo>
                    <a:pt x="478" y="1"/>
                  </a:moveTo>
                  <a:cubicBezTo>
                    <a:pt x="225" y="1"/>
                    <a:pt x="1" y="131"/>
                    <a:pt x="44" y="434"/>
                  </a:cubicBezTo>
                  <a:cubicBezTo>
                    <a:pt x="78" y="712"/>
                    <a:pt x="340" y="832"/>
                    <a:pt x="598" y="832"/>
                  </a:cubicBezTo>
                  <a:cubicBezTo>
                    <a:pt x="937" y="832"/>
                    <a:pt x="1269" y="625"/>
                    <a:pt x="1071" y="299"/>
                  </a:cubicBezTo>
                  <a:cubicBezTo>
                    <a:pt x="1059" y="276"/>
                    <a:pt x="1048" y="253"/>
                    <a:pt x="1026" y="242"/>
                  </a:cubicBezTo>
                  <a:cubicBezTo>
                    <a:pt x="913" y="89"/>
                    <a:pt x="686" y="1"/>
                    <a:pt x="478"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44" name="Google Shape;1044;p2"/>
            <p:cNvSpPr/>
            <p:nvPr/>
          </p:nvSpPr>
          <p:spPr>
            <a:xfrm>
              <a:off x="5977250" y="1803825"/>
              <a:ext cx="35200" cy="25650"/>
            </a:xfrm>
            <a:custGeom>
              <a:avLst/>
              <a:gdLst/>
              <a:ahLst/>
              <a:cxnLst/>
              <a:rect l="l" t="t" r="r" b="b"/>
              <a:pathLst>
                <a:path w="1408" h="1026" extrusionOk="0">
                  <a:moveTo>
                    <a:pt x="875" y="0"/>
                  </a:moveTo>
                  <a:cubicBezTo>
                    <a:pt x="852" y="0"/>
                    <a:pt x="828" y="2"/>
                    <a:pt x="802" y="6"/>
                  </a:cubicBezTo>
                  <a:cubicBezTo>
                    <a:pt x="780" y="6"/>
                    <a:pt x="757" y="17"/>
                    <a:pt x="734" y="17"/>
                  </a:cubicBezTo>
                  <a:cubicBezTo>
                    <a:pt x="328" y="130"/>
                    <a:pt x="1" y="863"/>
                    <a:pt x="554" y="1010"/>
                  </a:cubicBezTo>
                  <a:cubicBezTo>
                    <a:pt x="593" y="1021"/>
                    <a:pt x="630" y="1026"/>
                    <a:pt x="666" y="1026"/>
                  </a:cubicBezTo>
                  <a:cubicBezTo>
                    <a:pt x="1185" y="1026"/>
                    <a:pt x="1408" y="0"/>
                    <a:pt x="875"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45" name="Google Shape;1045;p2"/>
            <p:cNvSpPr/>
            <p:nvPr/>
          </p:nvSpPr>
          <p:spPr>
            <a:xfrm>
              <a:off x="5893750" y="1850850"/>
              <a:ext cx="34500" cy="25875"/>
            </a:xfrm>
            <a:custGeom>
              <a:avLst/>
              <a:gdLst/>
              <a:ahLst/>
              <a:cxnLst/>
              <a:rect l="l" t="t" r="r" b="b"/>
              <a:pathLst>
                <a:path w="1380" h="1035" extrusionOk="0">
                  <a:moveTo>
                    <a:pt x="855" y="1"/>
                  </a:moveTo>
                  <a:cubicBezTo>
                    <a:pt x="828" y="1"/>
                    <a:pt x="799" y="4"/>
                    <a:pt x="768" y="9"/>
                  </a:cubicBezTo>
                  <a:cubicBezTo>
                    <a:pt x="746" y="9"/>
                    <a:pt x="723" y="21"/>
                    <a:pt x="700" y="21"/>
                  </a:cubicBezTo>
                  <a:cubicBezTo>
                    <a:pt x="305" y="145"/>
                    <a:pt x="1" y="889"/>
                    <a:pt x="542" y="1025"/>
                  </a:cubicBezTo>
                  <a:cubicBezTo>
                    <a:pt x="574" y="1032"/>
                    <a:pt x="605" y="1035"/>
                    <a:pt x="635" y="1035"/>
                  </a:cubicBezTo>
                  <a:cubicBezTo>
                    <a:pt x="1171" y="1035"/>
                    <a:pt x="1380" y="1"/>
                    <a:pt x="855"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46" name="Google Shape;1046;p2"/>
            <p:cNvSpPr/>
            <p:nvPr/>
          </p:nvSpPr>
          <p:spPr>
            <a:xfrm>
              <a:off x="6366100" y="1725500"/>
              <a:ext cx="28325" cy="27325"/>
            </a:xfrm>
            <a:custGeom>
              <a:avLst/>
              <a:gdLst/>
              <a:ahLst/>
              <a:cxnLst/>
              <a:rect l="l" t="t" r="r" b="b"/>
              <a:pathLst>
                <a:path w="1133" h="1093" extrusionOk="0">
                  <a:moveTo>
                    <a:pt x="617" y="0"/>
                  </a:moveTo>
                  <a:cubicBezTo>
                    <a:pt x="602" y="0"/>
                    <a:pt x="587" y="1"/>
                    <a:pt x="572" y="2"/>
                  </a:cubicBezTo>
                  <a:cubicBezTo>
                    <a:pt x="1" y="62"/>
                    <a:pt x="62" y="1093"/>
                    <a:pt x="494" y="1093"/>
                  </a:cubicBezTo>
                  <a:cubicBezTo>
                    <a:pt x="548" y="1093"/>
                    <a:pt x="608" y="1077"/>
                    <a:pt x="674" y="1040"/>
                  </a:cubicBezTo>
                  <a:lnTo>
                    <a:pt x="730" y="995"/>
                  </a:lnTo>
                  <a:cubicBezTo>
                    <a:pt x="1070" y="764"/>
                    <a:pt x="1133" y="0"/>
                    <a:pt x="617"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47" name="Google Shape;1047;p2"/>
            <p:cNvSpPr/>
            <p:nvPr/>
          </p:nvSpPr>
          <p:spPr>
            <a:xfrm>
              <a:off x="5864100" y="1978725"/>
              <a:ext cx="30925" cy="21075"/>
            </a:xfrm>
            <a:custGeom>
              <a:avLst/>
              <a:gdLst/>
              <a:ahLst/>
              <a:cxnLst/>
              <a:rect l="l" t="t" r="r" b="b"/>
              <a:pathLst>
                <a:path w="1237" h="843" extrusionOk="0">
                  <a:moveTo>
                    <a:pt x="453" y="1"/>
                  </a:moveTo>
                  <a:cubicBezTo>
                    <a:pt x="213" y="1"/>
                    <a:pt x="1" y="126"/>
                    <a:pt x="25" y="424"/>
                  </a:cubicBezTo>
                  <a:cubicBezTo>
                    <a:pt x="50" y="713"/>
                    <a:pt x="327" y="843"/>
                    <a:pt x="596" y="843"/>
                  </a:cubicBezTo>
                  <a:cubicBezTo>
                    <a:pt x="923" y="843"/>
                    <a:pt x="1236" y="651"/>
                    <a:pt x="1063" y="322"/>
                  </a:cubicBezTo>
                  <a:cubicBezTo>
                    <a:pt x="1051" y="299"/>
                    <a:pt x="1040" y="288"/>
                    <a:pt x="1018" y="266"/>
                  </a:cubicBezTo>
                  <a:cubicBezTo>
                    <a:pt x="906" y="100"/>
                    <a:pt x="668" y="1"/>
                    <a:pt x="453"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48" name="Google Shape;1048;p2"/>
            <p:cNvSpPr/>
            <p:nvPr/>
          </p:nvSpPr>
          <p:spPr>
            <a:xfrm>
              <a:off x="6067300" y="1917000"/>
              <a:ext cx="27975" cy="27300"/>
            </a:xfrm>
            <a:custGeom>
              <a:avLst/>
              <a:gdLst/>
              <a:ahLst/>
              <a:cxnLst/>
              <a:rect l="l" t="t" r="r" b="b"/>
              <a:pathLst>
                <a:path w="1119" h="1092" extrusionOk="0">
                  <a:moveTo>
                    <a:pt x="605" y="0"/>
                  </a:moveTo>
                  <a:cubicBezTo>
                    <a:pt x="548" y="0"/>
                    <a:pt x="485" y="19"/>
                    <a:pt x="416" y="60"/>
                  </a:cubicBezTo>
                  <a:cubicBezTo>
                    <a:pt x="394" y="71"/>
                    <a:pt x="382" y="83"/>
                    <a:pt x="360" y="94"/>
                  </a:cubicBezTo>
                  <a:cubicBezTo>
                    <a:pt x="35" y="332"/>
                    <a:pt x="1" y="1091"/>
                    <a:pt x="488" y="1091"/>
                  </a:cubicBezTo>
                  <a:cubicBezTo>
                    <a:pt x="508" y="1091"/>
                    <a:pt x="530" y="1090"/>
                    <a:pt x="552" y="1087"/>
                  </a:cubicBezTo>
                  <a:cubicBezTo>
                    <a:pt x="1118" y="1008"/>
                    <a:pt x="1028" y="0"/>
                    <a:pt x="605"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49" name="Google Shape;1049;p2"/>
            <p:cNvSpPr/>
            <p:nvPr/>
          </p:nvSpPr>
          <p:spPr>
            <a:xfrm>
              <a:off x="5083325" y="4224800"/>
              <a:ext cx="163875" cy="74100"/>
            </a:xfrm>
            <a:custGeom>
              <a:avLst/>
              <a:gdLst/>
              <a:ahLst/>
              <a:cxnLst/>
              <a:rect l="l" t="t" r="r" b="b"/>
              <a:pathLst>
                <a:path w="6555" h="2964" extrusionOk="0">
                  <a:moveTo>
                    <a:pt x="258" y="1384"/>
                  </a:moveTo>
                  <a:cubicBezTo>
                    <a:pt x="256" y="1386"/>
                    <a:pt x="255" y="1387"/>
                    <a:pt x="255" y="1388"/>
                  </a:cubicBezTo>
                  <a:lnTo>
                    <a:pt x="255" y="1388"/>
                  </a:lnTo>
                  <a:cubicBezTo>
                    <a:pt x="256" y="1387"/>
                    <a:pt x="257" y="1386"/>
                    <a:pt x="258" y="1384"/>
                  </a:cubicBezTo>
                  <a:close/>
                  <a:moveTo>
                    <a:pt x="4147" y="0"/>
                  </a:moveTo>
                  <a:cubicBezTo>
                    <a:pt x="3637" y="0"/>
                    <a:pt x="2998" y="150"/>
                    <a:pt x="2639" y="222"/>
                  </a:cubicBezTo>
                  <a:cubicBezTo>
                    <a:pt x="2199" y="346"/>
                    <a:pt x="1691" y="718"/>
                    <a:pt x="1319" y="899"/>
                  </a:cubicBezTo>
                  <a:cubicBezTo>
                    <a:pt x="1319" y="899"/>
                    <a:pt x="317" y="1390"/>
                    <a:pt x="258" y="1390"/>
                  </a:cubicBezTo>
                  <a:cubicBezTo>
                    <a:pt x="256" y="1390"/>
                    <a:pt x="255" y="1389"/>
                    <a:pt x="255" y="1388"/>
                  </a:cubicBezTo>
                  <a:lnTo>
                    <a:pt x="255" y="1388"/>
                  </a:lnTo>
                  <a:cubicBezTo>
                    <a:pt x="1" y="1761"/>
                    <a:pt x="303" y="2322"/>
                    <a:pt x="371" y="2693"/>
                  </a:cubicBezTo>
                  <a:lnTo>
                    <a:pt x="1860" y="2964"/>
                  </a:lnTo>
                  <a:cubicBezTo>
                    <a:pt x="2549" y="2783"/>
                    <a:pt x="6554" y="1644"/>
                    <a:pt x="4817" y="188"/>
                  </a:cubicBezTo>
                  <a:cubicBezTo>
                    <a:pt x="4686" y="49"/>
                    <a:pt x="4437" y="0"/>
                    <a:pt x="4147"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50" name="Google Shape;1050;p2"/>
            <p:cNvSpPr/>
            <p:nvPr/>
          </p:nvSpPr>
          <p:spPr>
            <a:xfrm>
              <a:off x="5038975" y="4239825"/>
              <a:ext cx="716300" cy="517775"/>
            </a:xfrm>
            <a:custGeom>
              <a:avLst/>
              <a:gdLst/>
              <a:ahLst/>
              <a:cxnLst/>
              <a:rect l="l" t="t" r="r" b="b"/>
              <a:pathLst>
                <a:path w="28652" h="20711" extrusionOk="0">
                  <a:moveTo>
                    <a:pt x="7817" y="1"/>
                  </a:moveTo>
                  <a:cubicBezTo>
                    <a:pt x="7315" y="1"/>
                    <a:pt x="6813" y="54"/>
                    <a:pt x="6320" y="162"/>
                  </a:cubicBezTo>
                  <a:cubicBezTo>
                    <a:pt x="5552" y="320"/>
                    <a:pt x="4842" y="659"/>
                    <a:pt x="4131" y="952"/>
                  </a:cubicBezTo>
                  <a:lnTo>
                    <a:pt x="1953" y="1776"/>
                  </a:lnTo>
                  <a:cubicBezTo>
                    <a:pt x="1231" y="2058"/>
                    <a:pt x="497" y="2397"/>
                    <a:pt x="1" y="3006"/>
                  </a:cubicBezTo>
                  <a:cubicBezTo>
                    <a:pt x="508" y="2397"/>
                    <a:pt x="1242" y="2069"/>
                    <a:pt x="1964" y="1787"/>
                  </a:cubicBezTo>
                  <a:lnTo>
                    <a:pt x="4153" y="998"/>
                  </a:lnTo>
                  <a:cubicBezTo>
                    <a:pt x="4875" y="715"/>
                    <a:pt x="5586" y="388"/>
                    <a:pt x="6342" y="241"/>
                  </a:cubicBezTo>
                  <a:cubicBezTo>
                    <a:pt x="6802" y="152"/>
                    <a:pt x="7270" y="109"/>
                    <a:pt x="7736" y="109"/>
                  </a:cubicBezTo>
                  <a:cubicBezTo>
                    <a:pt x="8036" y="109"/>
                    <a:pt x="8336" y="127"/>
                    <a:pt x="8633" y="162"/>
                  </a:cubicBezTo>
                  <a:cubicBezTo>
                    <a:pt x="9400" y="275"/>
                    <a:pt x="10123" y="546"/>
                    <a:pt x="10777" y="952"/>
                  </a:cubicBezTo>
                  <a:cubicBezTo>
                    <a:pt x="11443" y="1370"/>
                    <a:pt x="11939" y="1945"/>
                    <a:pt x="12402" y="2566"/>
                  </a:cubicBezTo>
                  <a:cubicBezTo>
                    <a:pt x="13271" y="3830"/>
                    <a:pt x="13824" y="5297"/>
                    <a:pt x="14557" y="6673"/>
                  </a:cubicBezTo>
                  <a:cubicBezTo>
                    <a:pt x="14738" y="7012"/>
                    <a:pt x="14941" y="7350"/>
                    <a:pt x="15121" y="7700"/>
                  </a:cubicBezTo>
                  <a:cubicBezTo>
                    <a:pt x="15313" y="8039"/>
                    <a:pt x="15539" y="8366"/>
                    <a:pt x="15765" y="8682"/>
                  </a:cubicBezTo>
                  <a:cubicBezTo>
                    <a:pt x="16227" y="9325"/>
                    <a:pt x="16780" y="9878"/>
                    <a:pt x="17311" y="10442"/>
                  </a:cubicBezTo>
                  <a:cubicBezTo>
                    <a:pt x="18383" y="11571"/>
                    <a:pt x="19534" y="12631"/>
                    <a:pt x="20685" y="13670"/>
                  </a:cubicBezTo>
                  <a:lnTo>
                    <a:pt x="24160" y="16773"/>
                  </a:lnTo>
                  <a:cubicBezTo>
                    <a:pt x="24747" y="17292"/>
                    <a:pt x="25300" y="17822"/>
                    <a:pt x="25875" y="18341"/>
                  </a:cubicBezTo>
                  <a:cubicBezTo>
                    <a:pt x="26451" y="18872"/>
                    <a:pt x="26970" y="19436"/>
                    <a:pt x="27523" y="19977"/>
                  </a:cubicBezTo>
                  <a:cubicBezTo>
                    <a:pt x="27760" y="20214"/>
                    <a:pt x="27985" y="20463"/>
                    <a:pt x="28211" y="20711"/>
                  </a:cubicBezTo>
                  <a:lnTo>
                    <a:pt x="28651" y="20711"/>
                  </a:lnTo>
                  <a:cubicBezTo>
                    <a:pt x="28358" y="20384"/>
                    <a:pt x="28064" y="20068"/>
                    <a:pt x="27760" y="19752"/>
                  </a:cubicBezTo>
                  <a:cubicBezTo>
                    <a:pt x="27196" y="19210"/>
                    <a:pt x="26654" y="18646"/>
                    <a:pt x="26090" y="18116"/>
                  </a:cubicBezTo>
                  <a:cubicBezTo>
                    <a:pt x="25514" y="17585"/>
                    <a:pt x="24950" y="17055"/>
                    <a:pt x="24363" y="16547"/>
                  </a:cubicBezTo>
                  <a:lnTo>
                    <a:pt x="20876" y="13466"/>
                  </a:lnTo>
                  <a:cubicBezTo>
                    <a:pt x="19714" y="12428"/>
                    <a:pt x="18586" y="11379"/>
                    <a:pt x="17502" y="10262"/>
                  </a:cubicBezTo>
                  <a:cubicBezTo>
                    <a:pt x="16972" y="9698"/>
                    <a:pt x="16419" y="9156"/>
                    <a:pt x="15968" y="8547"/>
                  </a:cubicBezTo>
                  <a:cubicBezTo>
                    <a:pt x="15742" y="8231"/>
                    <a:pt x="15550" y="7903"/>
                    <a:pt x="15336" y="7576"/>
                  </a:cubicBezTo>
                  <a:cubicBezTo>
                    <a:pt x="15133" y="7249"/>
                    <a:pt x="14952" y="6910"/>
                    <a:pt x="14772" y="6561"/>
                  </a:cubicBezTo>
                  <a:cubicBezTo>
                    <a:pt x="14027" y="5218"/>
                    <a:pt x="13451" y="3762"/>
                    <a:pt x="12549" y="2464"/>
                  </a:cubicBezTo>
                  <a:cubicBezTo>
                    <a:pt x="12086" y="1844"/>
                    <a:pt x="11522" y="1234"/>
                    <a:pt x="10856" y="840"/>
                  </a:cubicBezTo>
                  <a:cubicBezTo>
                    <a:pt x="10190" y="433"/>
                    <a:pt x="9434" y="162"/>
                    <a:pt x="8656" y="50"/>
                  </a:cubicBezTo>
                  <a:cubicBezTo>
                    <a:pt x="8377" y="17"/>
                    <a:pt x="8097" y="1"/>
                    <a:pt x="7817"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51" name="Google Shape;1051;p2"/>
            <p:cNvSpPr/>
            <p:nvPr/>
          </p:nvSpPr>
          <p:spPr>
            <a:xfrm>
              <a:off x="4972975" y="4314675"/>
              <a:ext cx="65750" cy="442650"/>
            </a:xfrm>
            <a:custGeom>
              <a:avLst/>
              <a:gdLst/>
              <a:ahLst/>
              <a:cxnLst/>
              <a:rect l="l" t="t" r="r" b="b"/>
              <a:pathLst>
                <a:path w="2630" h="17706" extrusionOk="0">
                  <a:moveTo>
                    <a:pt x="2629" y="1"/>
                  </a:moveTo>
                  <a:lnTo>
                    <a:pt x="2629" y="1"/>
                  </a:lnTo>
                  <a:cubicBezTo>
                    <a:pt x="2144" y="588"/>
                    <a:pt x="1828" y="1287"/>
                    <a:pt x="1704" y="2032"/>
                  </a:cubicBezTo>
                  <a:cubicBezTo>
                    <a:pt x="1072" y="6681"/>
                    <a:pt x="1275" y="11375"/>
                    <a:pt x="361" y="16013"/>
                  </a:cubicBezTo>
                  <a:cubicBezTo>
                    <a:pt x="248" y="16577"/>
                    <a:pt x="124" y="17141"/>
                    <a:pt x="0" y="17706"/>
                  </a:cubicBezTo>
                  <a:lnTo>
                    <a:pt x="655" y="17706"/>
                  </a:lnTo>
                  <a:cubicBezTo>
                    <a:pt x="677" y="17593"/>
                    <a:pt x="700" y="17480"/>
                    <a:pt x="711" y="17367"/>
                  </a:cubicBezTo>
                  <a:cubicBezTo>
                    <a:pt x="959" y="15923"/>
                    <a:pt x="1162" y="14467"/>
                    <a:pt x="1309" y="13011"/>
                  </a:cubicBezTo>
                  <a:cubicBezTo>
                    <a:pt x="1456" y="11556"/>
                    <a:pt x="1580" y="10089"/>
                    <a:pt x="1659" y="8622"/>
                  </a:cubicBezTo>
                  <a:cubicBezTo>
                    <a:pt x="1738" y="7155"/>
                    <a:pt x="1794" y="5699"/>
                    <a:pt x="1794" y="4232"/>
                  </a:cubicBezTo>
                  <a:cubicBezTo>
                    <a:pt x="1817" y="3499"/>
                    <a:pt x="1794" y="2765"/>
                    <a:pt x="1885" y="2032"/>
                  </a:cubicBezTo>
                  <a:cubicBezTo>
                    <a:pt x="1975" y="1310"/>
                    <a:pt x="2167" y="576"/>
                    <a:pt x="2629"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52" name="Google Shape;1052;p2"/>
            <p:cNvSpPr/>
            <p:nvPr/>
          </p:nvSpPr>
          <p:spPr>
            <a:xfrm>
              <a:off x="4986500" y="4240850"/>
              <a:ext cx="763700" cy="516475"/>
            </a:xfrm>
            <a:custGeom>
              <a:avLst/>
              <a:gdLst/>
              <a:ahLst/>
              <a:cxnLst/>
              <a:rect l="l" t="t" r="r" b="b"/>
              <a:pathLst>
                <a:path w="30548" h="20659" extrusionOk="0">
                  <a:moveTo>
                    <a:pt x="9852" y="1"/>
                  </a:moveTo>
                  <a:cubicBezTo>
                    <a:pt x="8894" y="1"/>
                    <a:pt x="7931" y="208"/>
                    <a:pt x="7065" y="584"/>
                  </a:cubicBezTo>
                  <a:cubicBezTo>
                    <a:pt x="3228" y="2254"/>
                    <a:pt x="1298" y="1814"/>
                    <a:pt x="1253" y="6283"/>
                  </a:cubicBezTo>
                  <a:cubicBezTo>
                    <a:pt x="1208" y="10661"/>
                    <a:pt x="858" y="16156"/>
                    <a:pt x="1" y="20659"/>
                  </a:cubicBezTo>
                  <a:lnTo>
                    <a:pt x="30547" y="20659"/>
                  </a:lnTo>
                  <a:cubicBezTo>
                    <a:pt x="26868" y="16653"/>
                    <a:pt x="22073" y="13245"/>
                    <a:pt x="18473" y="9217"/>
                  </a:cubicBezTo>
                  <a:cubicBezTo>
                    <a:pt x="17649" y="8302"/>
                    <a:pt x="17006" y="7039"/>
                    <a:pt x="16442" y="5944"/>
                  </a:cubicBezTo>
                  <a:cubicBezTo>
                    <a:pt x="15460" y="4060"/>
                    <a:pt x="14715" y="1904"/>
                    <a:pt x="12786" y="765"/>
                  </a:cubicBezTo>
                  <a:cubicBezTo>
                    <a:pt x="11898" y="239"/>
                    <a:pt x="10878" y="1"/>
                    <a:pt x="9852" y="1"/>
                  </a:cubicBezTo>
                  <a:close/>
                </a:path>
              </a:pathLst>
            </a:custGeom>
            <a:solidFill>
              <a:srgbClr val="FF9B5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53" name="Google Shape;1053;p2"/>
            <p:cNvSpPr/>
            <p:nvPr/>
          </p:nvSpPr>
          <p:spPr>
            <a:xfrm>
              <a:off x="5011050" y="4291550"/>
              <a:ext cx="187900" cy="466050"/>
            </a:xfrm>
            <a:custGeom>
              <a:avLst/>
              <a:gdLst/>
              <a:ahLst/>
              <a:cxnLst/>
              <a:rect l="l" t="t" r="r" b="b"/>
              <a:pathLst>
                <a:path w="7516" h="18642" extrusionOk="0">
                  <a:moveTo>
                    <a:pt x="5067" y="0"/>
                  </a:moveTo>
                  <a:cubicBezTo>
                    <a:pt x="4796" y="102"/>
                    <a:pt x="4537" y="192"/>
                    <a:pt x="4300" y="283"/>
                  </a:cubicBezTo>
                  <a:cubicBezTo>
                    <a:pt x="1896" y="1151"/>
                    <a:pt x="1253" y="1377"/>
                    <a:pt x="1231" y="4277"/>
                  </a:cubicBezTo>
                  <a:cubicBezTo>
                    <a:pt x="1197" y="6918"/>
                    <a:pt x="1016" y="13169"/>
                    <a:pt x="1" y="18642"/>
                  </a:cubicBezTo>
                  <a:lnTo>
                    <a:pt x="4638" y="18631"/>
                  </a:lnTo>
                  <a:cubicBezTo>
                    <a:pt x="4672" y="18168"/>
                    <a:pt x="4740" y="17694"/>
                    <a:pt x="4796" y="17209"/>
                  </a:cubicBezTo>
                  <a:cubicBezTo>
                    <a:pt x="4909" y="16340"/>
                    <a:pt x="5101" y="15460"/>
                    <a:pt x="5056" y="14568"/>
                  </a:cubicBezTo>
                  <a:cubicBezTo>
                    <a:pt x="5011" y="13485"/>
                    <a:pt x="4695" y="12921"/>
                    <a:pt x="5135" y="11838"/>
                  </a:cubicBezTo>
                  <a:cubicBezTo>
                    <a:pt x="5586" y="10709"/>
                    <a:pt x="5891" y="9648"/>
                    <a:pt x="6421" y="8554"/>
                  </a:cubicBezTo>
                  <a:cubicBezTo>
                    <a:pt x="6636" y="8136"/>
                    <a:pt x="6794" y="7708"/>
                    <a:pt x="6963" y="7324"/>
                  </a:cubicBezTo>
                  <a:cubicBezTo>
                    <a:pt x="7516" y="6105"/>
                    <a:pt x="6015" y="3149"/>
                    <a:pt x="5067" y="0"/>
                  </a:cubicBezTo>
                  <a:close/>
                </a:path>
              </a:pathLst>
            </a:custGeom>
            <a:solidFill>
              <a:srgbClr val="FF842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54" name="Google Shape;1054;p2"/>
            <p:cNvSpPr/>
            <p:nvPr/>
          </p:nvSpPr>
          <p:spPr>
            <a:xfrm>
              <a:off x="5200625" y="4264950"/>
              <a:ext cx="516550" cy="492375"/>
            </a:xfrm>
            <a:custGeom>
              <a:avLst/>
              <a:gdLst/>
              <a:ahLst/>
              <a:cxnLst/>
              <a:rect l="l" t="t" r="r" b="b"/>
              <a:pathLst>
                <a:path w="20662" h="19695" extrusionOk="0">
                  <a:moveTo>
                    <a:pt x="1311" y="0"/>
                  </a:moveTo>
                  <a:cubicBezTo>
                    <a:pt x="880" y="0"/>
                    <a:pt x="439" y="50"/>
                    <a:pt x="1" y="150"/>
                  </a:cubicBezTo>
                  <a:cubicBezTo>
                    <a:pt x="136" y="286"/>
                    <a:pt x="249" y="455"/>
                    <a:pt x="339" y="624"/>
                  </a:cubicBezTo>
                  <a:cubicBezTo>
                    <a:pt x="1174" y="2351"/>
                    <a:pt x="960" y="4461"/>
                    <a:pt x="2020" y="6041"/>
                  </a:cubicBezTo>
                  <a:cubicBezTo>
                    <a:pt x="3059" y="7587"/>
                    <a:pt x="4616" y="8738"/>
                    <a:pt x="5439" y="10430"/>
                  </a:cubicBezTo>
                  <a:cubicBezTo>
                    <a:pt x="6229" y="12055"/>
                    <a:pt x="7640" y="13364"/>
                    <a:pt x="8734" y="14797"/>
                  </a:cubicBezTo>
                  <a:cubicBezTo>
                    <a:pt x="9908" y="16332"/>
                    <a:pt x="11025" y="17912"/>
                    <a:pt x="12210" y="19435"/>
                  </a:cubicBezTo>
                  <a:cubicBezTo>
                    <a:pt x="12278" y="19525"/>
                    <a:pt x="12345" y="19616"/>
                    <a:pt x="12413" y="19695"/>
                  </a:cubicBezTo>
                  <a:lnTo>
                    <a:pt x="20662" y="19695"/>
                  </a:lnTo>
                  <a:cubicBezTo>
                    <a:pt x="19037" y="18013"/>
                    <a:pt x="17220" y="16411"/>
                    <a:pt x="15449" y="14854"/>
                  </a:cubicBezTo>
                  <a:cubicBezTo>
                    <a:pt x="13305" y="12958"/>
                    <a:pt x="11082" y="11006"/>
                    <a:pt x="9197" y="8896"/>
                  </a:cubicBezTo>
                  <a:cubicBezTo>
                    <a:pt x="8283" y="7880"/>
                    <a:pt x="7617" y="6582"/>
                    <a:pt x="7019" y="5420"/>
                  </a:cubicBezTo>
                  <a:cubicBezTo>
                    <a:pt x="6839" y="5082"/>
                    <a:pt x="6669" y="4732"/>
                    <a:pt x="6500" y="4382"/>
                  </a:cubicBezTo>
                  <a:cubicBezTo>
                    <a:pt x="5767" y="2859"/>
                    <a:pt x="5067" y="1426"/>
                    <a:pt x="3736" y="624"/>
                  </a:cubicBezTo>
                  <a:cubicBezTo>
                    <a:pt x="3032" y="208"/>
                    <a:pt x="2191" y="0"/>
                    <a:pt x="1311" y="0"/>
                  </a:cubicBezTo>
                  <a:close/>
                </a:path>
              </a:pathLst>
            </a:custGeom>
            <a:solidFill>
              <a:srgbClr val="FF842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55" name="Google Shape;1055;p2"/>
            <p:cNvSpPr/>
            <p:nvPr/>
          </p:nvSpPr>
          <p:spPr>
            <a:xfrm>
              <a:off x="5358175" y="4699250"/>
              <a:ext cx="29750" cy="21425"/>
            </a:xfrm>
            <a:custGeom>
              <a:avLst/>
              <a:gdLst/>
              <a:ahLst/>
              <a:cxnLst/>
              <a:rect l="l" t="t" r="r" b="b"/>
              <a:pathLst>
                <a:path w="1190" h="857" extrusionOk="0">
                  <a:moveTo>
                    <a:pt x="416" y="1"/>
                  </a:moveTo>
                  <a:cubicBezTo>
                    <a:pt x="193" y="1"/>
                    <a:pt x="1" y="114"/>
                    <a:pt x="6" y="393"/>
                  </a:cubicBezTo>
                  <a:cubicBezTo>
                    <a:pt x="12" y="706"/>
                    <a:pt x="325" y="856"/>
                    <a:pt x="612" y="856"/>
                  </a:cubicBezTo>
                  <a:cubicBezTo>
                    <a:pt x="915" y="856"/>
                    <a:pt x="1189" y="689"/>
                    <a:pt x="1045" y="370"/>
                  </a:cubicBezTo>
                  <a:cubicBezTo>
                    <a:pt x="1033" y="348"/>
                    <a:pt x="1022" y="325"/>
                    <a:pt x="1011" y="303"/>
                  </a:cubicBezTo>
                  <a:cubicBezTo>
                    <a:pt x="902" y="120"/>
                    <a:pt x="643" y="1"/>
                    <a:pt x="41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56" name="Google Shape;1056;p2"/>
            <p:cNvSpPr/>
            <p:nvPr/>
          </p:nvSpPr>
          <p:spPr>
            <a:xfrm>
              <a:off x="5295575" y="4741675"/>
              <a:ext cx="29350" cy="21425"/>
            </a:xfrm>
            <a:custGeom>
              <a:avLst/>
              <a:gdLst/>
              <a:ahLst/>
              <a:cxnLst/>
              <a:rect l="l" t="t" r="r" b="b"/>
              <a:pathLst>
                <a:path w="1174" h="857" extrusionOk="0">
                  <a:moveTo>
                    <a:pt x="552" y="1"/>
                  </a:moveTo>
                  <a:cubicBezTo>
                    <a:pt x="260" y="1"/>
                    <a:pt x="0" y="159"/>
                    <a:pt x="129" y="468"/>
                  </a:cubicBezTo>
                  <a:cubicBezTo>
                    <a:pt x="141" y="490"/>
                    <a:pt x="141" y="513"/>
                    <a:pt x="152" y="535"/>
                  </a:cubicBezTo>
                  <a:cubicBezTo>
                    <a:pt x="259" y="726"/>
                    <a:pt x="533" y="857"/>
                    <a:pt x="769" y="857"/>
                  </a:cubicBezTo>
                  <a:cubicBezTo>
                    <a:pt x="980" y="857"/>
                    <a:pt x="1162" y="752"/>
                    <a:pt x="1168" y="490"/>
                  </a:cubicBezTo>
                  <a:cubicBezTo>
                    <a:pt x="1173" y="162"/>
                    <a:pt x="846" y="1"/>
                    <a:pt x="552"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57" name="Google Shape;1057;p2"/>
            <p:cNvSpPr/>
            <p:nvPr/>
          </p:nvSpPr>
          <p:spPr>
            <a:xfrm>
              <a:off x="5422475" y="4674700"/>
              <a:ext cx="31750" cy="20925"/>
            </a:xfrm>
            <a:custGeom>
              <a:avLst/>
              <a:gdLst/>
              <a:ahLst/>
              <a:cxnLst/>
              <a:rect l="l" t="t" r="r" b="b"/>
              <a:pathLst>
                <a:path w="1270" h="837" extrusionOk="0">
                  <a:moveTo>
                    <a:pt x="672" y="1"/>
                  </a:moveTo>
                  <a:cubicBezTo>
                    <a:pt x="333" y="1"/>
                    <a:pt x="0" y="207"/>
                    <a:pt x="199" y="540"/>
                  </a:cubicBezTo>
                  <a:cubicBezTo>
                    <a:pt x="210" y="563"/>
                    <a:pt x="222" y="574"/>
                    <a:pt x="233" y="596"/>
                  </a:cubicBezTo>
                  <a:cubicBezTo>
                    <a:pt x="349" y="749"/>
                    <a:pt x="578" y="837"/>
                    <a:pt x="786" y="837"/>
                  </a:cubicBezTo>
                  <a:cubicBezTo>
                    <a:pt x="1042" y="837"/>
                    <a:pt x="1269" y="704"/>
                    <a:pt x="1226" y="393"/>
                  </a:cubicBezTo>
                  <a:cubicBezTo>
                    <a:pt x="1192" y="120"/>
                    <a:pt x="930" y="1"/>
                    <a:pt x="67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58" name="Google Shape;1058;p2"/>
            <p:cNvSpPr/>
            <p:nvPr/>
          </p:nvSpPr>
          <p:spPr>
            <a:xfrm>
              <a:off x="5189825" y="4717950"/>
              <a:ext cx="29500" cy="27875"/>
            </a:xfrm>
            <a:custGeom>
              <a:avLst/>
              <a:gdLst/>
              <a:ahLst/>
              <a:cxnLst/>
              <a:rect l="l" t="t" r="r" b="b"/>
              <a:pathLst>
                <a:path w="1180" h="1115" extrusionOk="0">
                  <a:moveTo>
                    <a:pt x="663" y="1"/>
                  </a:moveTo>
                  <a:cubicBezTo>
                    <a:pt x="609" y="1"/>
                    <a:pt x="551" y="13"/>
                    <a:pt x="489" y="40"/>
                  </a:cubicBezTo>
                  <a:cubicBezTo>
                    <a:pt x="0" y="256"/>
                    <a:pt x="294" y="1115"/>
                    <a:pt x="674" y="1115"/>
                  </a:cubicBezTo>
                  <a:cubicBezTo>
                    <a:pt x="750" y="1115"/>
                    <a:pt x="829" y="1080"/>
                    <a:pt x="906" y="999"/>
                  </a:cubicBezTo>
                  <a:cubicBezTo>
                    <a:pt x="929" y="988"/>
                    <a:pt x="940" y="965"/>
                    <a:pt x="952" y="943"/>
                  </a:cubicBezTo>
                  <a:cubicBezTo>
                    <a:pt x="1180" y="655"/>
                    <a:pt x="1050" y="1"/>
                    <a:pt x="663"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59" name="Google Shape;1059;p2"/>
            <p:cNvSpPr/>
            <p:nvPr/>
          </p:nvSpPr>
          <p:spPr>
            <a:xfrm>
              <a:off x="5151225" y="4720525"/>
              <a:ext cx="36900" cy="21175"/>
            </a:xfrm>
            <a:custGeom>
              <a:avLst/>
              <a:gdLst/>
              <a:ahLst/>
              <a:cxnLst/>
              <a:rect l="l" t="t" r="r" b="b"/>
              <a:pathLst>
                <a:path w="1476" h="847" extrusionOk="0">
                  <a:moveTo>
                    <a:pt x="720" y="1"/>
                  </a:moveTo>
                  <a:cubicBezTo>
                    <a:pt x="374" y="1"/>
                    <a:pt x="1" y="224"/>
                    <a:pt x="182" y="603"/>
                  </a:cubicBezTo>
                  <a:cubicBezTo>
                    <a:pt x="266" y="777"/>
                    <a:pt x="428" y="847"/>
                    <a:pt x="600" y="847"/>
                  </a:cubicBezTo>
                  <a:cubicBezTo>
                    <a:pt x="1008" y="847"/>
                    <a:pt x="1476" y="457"/>
                    <a:pt x="1119" y="140"/>
                  </a:cubicBezTo>
                  <a:cubicBezTo>
                    <a:pt x="1096" y="129"/>
                    <a:pt x="1085" y="106"/>
                    <a:pt x="1062" y="95"/>
                  </a:cubicBezTo>
                  <a:cubicBezTo>
                    <a:pt x="971" y="31"/>
                    <a:pt x="847" y="1"/>
                    <a:pt x="720"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60" name="Google Shape;1060;p2"/>
            <p:cNvSpPr/>
            <p:nvPr/>
          </p:nvSpPr>
          <p:spPr>
            <a:xfrm>
              <a:off x="5223200" y="4658950"/>
              <a:ext cx="37550" cy="25050"/>
            </a:xfrm>
            <a:custGeom>
              <a:avLst/>
              <a:gdLst/>
              <a:ahLst/>
              <a:cxnLst/>
              <a:rect l="l" t="t" r="r" b="b"/>
              <a:pathLst>
                <a:path w="1502" h="1002" extrusionOk="0">
                  <a:moveTo>
                    <a:pt x="816" y="0"/>
                  </a:moveTo>
                  <a:cubicBezTo>
                    <a:pt x="303" y="0"/>
                    <a:pt x="1" y="1001"/>
                    <a:pt x="583" y="1001"/>
                  </a:cubicBezTo>
                  <a:cubicBezTo>
                    <a:pt x="592" y="1001"/>
                    <a:pt x="600" y="1001"/>
                    <a:pt x="610" y="1001"/>
                  </a:cubicBezTo>
                  <a:cubicBezTo>
                    <a:pt x="632" y="1001"/>
                    <a:pt x="655" y="1001"/>
                    <a:pt x="677" y="989"/>
                  </a:cubicBezTo>
                  <a:cubicBezTo>
                    <a:pt x="1106" y="933"/>
                    <a:pt x="1501" y="222"/>
                    <a:pt x="971" y="30"/>
                  </a:cubicBezTo>
                  <a:cubicBezTo>
                    <a:pt x="918" y="10"/>
                    <a:pt x="866" y="0"/>
                    <a:pt x="816"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61" name="Google Shape;1061;p2"/>
            <p:cNvSpPr/>
            <p:nvPr/>
          </p:nvSpPr>
          <p:spPr>
            <a:xfrm>
              <a:off x="5312250" y="4693200"/>
              <a:ext cx="37075" cy="25225"/>
            </a:xfrm>
            <a:custGeom>
              <a:avLst/>
              <a:gdLst/>
              <a:ahLst/>
              <a:cxnLst/>
              <a:rect l="l" t="t" r="r" b="b"/>
              <a:pathLst>
                <a:path w="1483" h="1009" extrusionOk="0">
                  <a:moveTo>
                    <a:pt x="811" y="1"/>
                  </a:moveTo>
                  <a:cubicBezTo>
                    <a:pt x="295" y="1"/>
                    <a:pt x="1" y="1009"/>
                    <a:pt x="567" y="1009"/>
                  </a:cubicBezTo>
                  <a:cubicBezTo>
                    <a:pt x="579" y="1009"/>
                    <a:pt x="590" y="1008"/>
                    <a:pt x="602" y="1007"/>
                  </a:cubicBezTo>
                  <a:cubicBezTo>
                    <a:pt x="625" y="1007"/>
                    <a:pt x="659" y="1007"/>
                    <a:pt x="681" y="996"/>
                  </a:cubicBezTo>
                  <a:cubicBezTo>
                    <a:pt x="1087" y="928"/>
                    <a:pt x="1482" y="206"/>
                    <a:pt x="952" y="26"/>
                  </a:cubicBezTo>
                  <a:cubicBezTo>
                    <a:pt x="903" y="9"/>
                    <a:pt x="856" y="1"/>
                    <a:pt x="811"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62" name="Google Shape;1062;p2"/>
            <p:cNvSpPr/>
            <p:nvPr/>
          </p:nvSpPr>
          <p:spPr>
            <a:xfrm>
              <a:off x="5245575" y="4716300"/>
              <a:ext cx="28550" cy="23850"/>
            </a:xfrm>
            <a:custGeom>
              <a:avLst/>
              <a:gdLst/>
              <a:ahLst/>
              <a:cxnLst/>
              <a:rect l="l" t="t" r="r" b="b"/>
              <a:pathLst>
                <a:path w="1142" h="954" extrusionOk="0">
                  <a:moveTo>
                    <a:pt x="484" y="0"/>
                  </a:moveTo>
                  <a:cubicBezTo>
                    <a:pt x="340" y="0"/>
                    <a:pt x="210" y="75"/>
                    <a:pt x="143" y="264"/>
                  </a:cubicBezTo>
                  <a:cubicBezTo>
                    <a:pt x="1" y="649"/>
                    <a:pt x="450" y="954"/>
                    <a:pt x="787" y="954"/>
                  </a:cubicBezTo>
                  <a:cubicBezTo>
                    <a:pt x="983" y="954"/>
                    <a:pt x="1142" y="851"/>
                    <a:pt x="1125" y="602"/>
                  </a:cubicBezTo>
                  <a:cubicBezTo>
                    <a:pt x="1125" y="580"/>
                    <a:pt x="1125" y="557"/>
                    <a:pt x="1114" y="535"/>
                  </a:cubicBezTo>
                  <a:cubicBezTo>
                    <a:pt x="1070" y="263"/>
                    <a:pt x="752" y="0"/>
                    <a:pt x="484"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63" name="Google Shape;1063;p2"/>
            <p:cNvSpPr/>
            <p:nvPr/>
          </p:nvSpPr>
          <p:spPr>
            <a:xfrm>
              <a:off x="5239700" y="4600625"/>
              <a:ext cx="28400" cy="23900"/>
            </a:xfrm>
            <a:custGeom>
              <a:avLst/>
              <a:gdLst/>
              <a:ahLst/>
              <a:cxnLst/>
              <a:rect l="l" t="t" r="r" b="b"/>
              <a:pathLst>
                <a:path w="1136" h="956" extrusionOk="0">
                  <a:moveTo>
                    <a:pt x="488" y="1"/>
                  </a:moveTo>
                  <a:cubicBezTo>
                    <a:pt x="348" y="1"/>
                    <a:pt x="222" y="73"/>
                    <a:pt x="153" y="253"/>
                  </a:cubicBezTo>
                  <a:cubicBezTo>
                    <a:pt x="1" y="637"/>
                    <a:pt x="458" y="956"/>
                    <a:pt x="795" y="956"/>
                  </a:cubicBezTo>
                  <a:cubicBezTo>
                    <a:pt x="984" y="956"/>
                    <a:pt x="1135" y="857"/>
                    <a:pt x="1123" y="614"/>
                  </a:cubicBezTo>
                  <a:cubicBezTo>
                    <a:pt x="1123" y="592"/>
                    <a:pt x="1123" y="569"/>
                    <a:pt x="1123" y="547"/>
                  </a:cubicBezTo>
                  <a:cubicBezTo>
                    <a:pt x="1078" y="271"/>
                    <a:pt x="759" y="1"/>
                    <a:pt x="488"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64" name="Google Shape;1064;p2"/>
            <p:cNvSpPr/>
            <p:nvPr/>
          </p:nvSpPr>
          <p:spPr>
            <a:xfrm>
              <a:off x="5281300" y="4673025"/>
              <a:ext cx="29925" cy="21275"/>
            </a:xfrm>
            <a:custGeom>
              <a:avLst/>
              <a:gdLst/>
              <a:ahLst/>
              <a:cxnLst/>
              <a:rect l="l" t="t" r="r" b="b"/>
              <a:pathLst>
                <a:path w="1197" h="851" extrusionOk="0">
                  <a:moveTo>
                    <a:pt x="420" y="0"/>
                  </a:moveTo>
                  <a:cubicBezTo>
                    <a:pt x="196" y="0"/>
                    <a:pt x="1" y="114"/>
                    <a:pt x="1" y="393"/>
                  </a:cubicBezTo>
                  <a:cubicBezTo>
                    <a:pt x="12" y="703"/>
                    <a:pt x="322" y="850"/>
                    <a:pt x="608" y="850"/>
                  </a:cubicBezTo>
                  <a:cubicBezTo>
                    <a:pt x="916" y="850"/>
                    <a:pt x="1196" y="680"/>
                    <a:pt x="1050" y="359"/>
                  </a:cubicBezTo>
                  <a:cubicBezTo>
                    <a:pt x="1039" y="347"/>
                    <a:pt x="1028" y="325"/>
                    <a:pt x="1016" y="302"/>
                  </a:cubicBezTo>
                  <a:cubicBezTo>
                    <a:pt x="908" y="120"/>
                    <a:pt x="649" y="0"/>
                    <a:pt x="420"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65" name="Google Shape;1065;p2"/>
            <p:cNvSpPr/>
            <p:nvPr/>
          </p:nvSpPr>
          <p:spPr>
            <a:xfrm>
              <a:off x="5247600" y="4617025"/>
              <a:ext cx="29500" cy="21600"/>
            </a:xfrm>
            <a:custGeom>
              <a:avLst/>
              <a:gdLst/>
              <a:ahLst/>
              <a:cxnLst/>
              <a:rect l="l" t="t" r="r" b="b"/>
              <a:pathLst>
                <a:path w="1180" h="864" extrusionOk="0">
                  <a:moveTo>
                    <a:pt x="560" y="1"/>
                  </a:moveTo>
                  <a:cubicBezTo>
                    <a:pt x="266" y="1"/>
                    <a:pt x="0" y="161"/>
                    <a:pt x="130" y="477"/>
                  </a:cubicBezTo>
                  <a:cubicBezTo>
                    <a:pt x="130" y="489"/>
                    <a:pt x="141" y="511"/>
                    <a:pt x="153" y="534"/>
                  </a:cubicBezTo>
                  <a:cubicBezTo>
                    <a:pt x="260" y="730"/>
                    <a:pt x="533" y="863"/>
                    <a:pt x="769" y="863"/>
                  </a:cubicBezTo>
                  <a:cubicBezTo>
                    <a:pt x="981" y="863"/>
                    <a:pt x="1163" y="756"/>
                    <a:pt x="1168" y="489"/>
                  </a:cubicBezTo>
                  <a:cubicBezTo>
                    <a:pt x="1180" y="161"/>
                    <a:pt x="855" y="1"/>
                    <a:pt x="560"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66" name="Google Shape;1066;p2"/>
            <p:cNvSpPr/>
            <p:nvPr/>
          </p:nvSpPr>
          <p:spPr>
            <a:xfrm>
              <a:off x="5349725" y="4614900"/>
              <a:ext cx="30025" cy="21300"/>
            </a:xfrm>
            <a:custGeom>
              <a:avLst/>
              <a:gdLst/>
              <a:ahLst/>
              <a:cxnLst/>
              <a:rect l="l" t="t" r="r" b="b"/>
              <a:pathLst>
                <a:path w="1201" h="852" extrusionOk="0">
                  <a:moveTo>
                    <a:pt x="421" y="1"/>
                  </a:moveTo>
                  <a:cubicBezTo>
                    <a:pt x="196" y="1"/>
                    <a:pt x="0" y="114"/>
                    <a:pt x="6" y="393"/>
                  </a:cubicBezTo>
                  <a:cubicBezTo>
                    <a:pt x="11" y="705"/>
                    <a:pt x="324" y="852"/>
                    <a:pt x="613" y="852"/>
                  </a:cubicBezTo>
                  <a:cubicBezTo>
                    <a:pt x="920" y="852"/>
                    <a:pt x="1201" y="685"/>
                    <a:pt x="1055" y="371"/>
                  </a:cubicBezTo>
                  <a:cubicBezTo>
                    <a:pt x="1044" y="348"/>
                    <a:pt x="1033" y="325"/>
                    <a:pt x="1021" y="303"/>
                  </a:cubicBezTo>
                  <a:cubicBezTo>
                    <a:pt x="913" y="120"/>
                    <a:pt x="651" y="1"/>
                    <a:pt x="421"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67" name="Google Shape;1067;p2"/>
            <p:cNvSpPr/>
            <p:nvPr/>
          </p:nvSpPr>
          <p:spPr>
            <a:xfrm>
              <a:off x="5262975" y="4557925"/>
              <a:ext cx="30075" cy="27050"/>
            </a:xfrm>
            <a:custGeom>
              <a:avLst/>
              <a:gdLst/>
              <a:ahLst/>
              <a:cxnLst/>
              <a:rect l="l" t="t" r="r" b="b"/>
              <a:pathLst>
                <a:path w="1203" h="1082" extrusionOk="0">
                  <a:moveTo>
                    <a:pt x="726" y="0"/>
                  </a:moveTo>
                  <a:cubicBezTo>
                    <a:pt x="681" y="0"/>
                    <a:pt x="631" y="10"/>
                    <a:pt x="576" y="32"/>
                  </a:cubicBezTo>
                  <a:cubicBezTo>
                    <a:pt x="553" y="43"/>
                    <a:pt x="542" y="54"/>
                    <a:pt x="519" y="65"/>
                  </a:cubicBezTo>
                  <a:cubicBezTo>
                    <a:pt x="147" y="269"/>
                    <a:pt x="0" y="1070"/>
                    <a:pt x="565" y="1081"/>
                  </a:cubicBezTo>
                  <a:cubicBezTo>
                    <a:pt x="567" y="1081"/>
                    <a:pt x="570" y="1081"/>
                    <a:pt x="573" y="1081"/>
                  </a:cubicBezTo>
                  <a:cubicBezTo>
                    <a:pt x="1163" y="1081"/>
                    <a:pt x="1202" y="0"/>
                    <a:pt x="726"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68" name="Google Shape;1068;p2"/>
            <p:cNvSpPr/>
            <p:nvPr/>
          </p:nvSpPr>
          <p:spPr>
            <a:xfrm>
              <a:off x="5394875" y="4701900"/>
              <a:ext cx="28375" cy="23975"/>
            </a:xfrm>
            <a:custGeom>
              <a:avLst/>
              <a:gdLst/>
              <a:ahLst/>
              <a:cxnLst/>
              <a:rect l="l" t="t" r="r" b="b"/>
              <a:pathLst>
                <a:path w="1135" h="959" extrusionOk="0">
                  <a:moveTo>
                    <a:pt x="487" y="1"/>
                  </a:moveTo>
                  <a:cubicBezTo>
                    <a:pt x="348" y="1"/>
                    <a:pt x="221" y="73"/>
                    <a:pt x="152" y="253"/>
                  </a:cubicBezTo>
                  <a:cubicBezTo>
                    <a:pt x="0" y="643"/>
                    <a:pt x="453" y="959"/>
                    <a:pt x="791" y="959"/>
                  </a:cubicBezTo>
                  <a:cubicBezTo>
                    <a:pt x="981" y="959"/>
                    <a:pt x="1135" y="858"/>
                    <a:pt x="1122" y="614"/>
                  </a:cubicBezTo>
                  <a:cubicBezTo>
                    <a:pt x="1122" y="592"/>
                    <a:pt x="1122" y="569"/>
                    <a:pt x="1122" y="547"/>
                  </a:cubicBezTo>
                  <a:cubicBezTo>
                    <a:pt x="1078" y="271"/>
                    <a:pt x="758" y="1"/>
                    <a:pt x="487"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69" name="Google Shape;1069;p2"/>
            <p:cNvSpPr/>
            <p:nvPr/>
          </p:nvSpPr>
          <p:spPr>
            <a:xfrm>
              <a:off x="5378575" y="4687325"/>
              <a:ext cx="30275" cy="27050"/>
            </a:xfrm>
            <a:custGeom>
              <a:avLst/>
              <a:gdLst/>
              <a:ahLst/>
              <a:cxnLst/>
              <a:rect l="l" t="t" r="r" b="b"/>
              <a:pathLst>
                <a:path w="1211" h="1082" extrusionOk="0">
                  <a:moveTo>
                    <a:pt x="630" y="1"/>
                  </a:moveTo>
                  <a:cubicBezTo>
                    <a:pt x="47" y="1"/>
                    <a:pt x="1" y="1082"/>
                    <a:pt x="474" y="1082"/>
                  </a:cubicBezTo>
                  <a:cubicBezTo>
                    <a:pt x="519" y="1082"/>
                    <a:pt x="569" y="1072"/>
                    <a:pt x="623" y="1051"/>
                  </a:cubicBezTo>
                  <a:cubicBezTo>
                    <a:pt x="646" y="1039"/>
                    <a:pt x="669" y="1028"/>
                    <a:pt x="691" y="1017"/>
                  </a:cubicBezTo>
                  <a:cubicBezTo>
                    <a:pt x="1052" y="814"/>
                    <a:pt x="1210" y="24"/>
                    <a:pt x="646" y="1"/>
                  </a:cubicBezTo>
                  <a:cubicBezTo>
                    <a:pt x="640" y="1"/>
                    <a:pt x="635" y="1"/>
                    <a:pt x="630"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70" name="Google Shape;1070;p2"/>
            <p:cNvSpPr/>
            <p:nvPr/>
          </p:nvSpPr>
          <p:spPr>
            <a:xfrm>
              <a:off x="5249000" y="4675275"/>
              <a:ext cx="29775" cy="21300"/>
            </a:xfrm>
            <a:custGeom>
              <a:avLst/>
              <a:gdLst/>
              <a:ahLst/>
              <a:cxnLst/>
              <a:rect l="l" t="t" r="r" b="b"/>
              <a:pathLst>
                <a:path w="1191" h="852" extrusionOk="0">
                  <a:moveTo>
                    <a:pt x="420" y="1"/>
                  </a:moveTo>
                  <a:cubicBezTo>
                    <a:pt x="196" y="1"/>
                    <a:pt x="1" y="114"/>
                    <a:pt x="6" y="393"/>
                  </a:cubicBezTo>
                  <a:cubicBezTo>
                    <a:pt x="12" y="704"/>
                    <a:pt x="322" y="852"/>
                    <a:pt x="608" y="852"/>
                  </a:cubicBezTo>
                  <a:cubicBezTo>
                    <a:pt x="912" y="852"/>
                    <a:pt x="1190" y="685"/>
                    <a:pt x="1045" y="370"/>
                  </a:cubicBezTo>
                  <a:cubicBezTo>
                    <a:pt x="1033" y="348"/>
                    <a:pt x="1033" y="325"/>
                    <a:pt x="1011" y="303"/>
                  </a:cubicBezTo>
                  <a:cubicBezTo>
                    <a:pt x="908" y="120"/>
                    <a:pt x="649" y="1"/>
                    <a:pt x="420"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71" name="Google Shape;1071;p2"/>
            <p:cNvSpPr/>
            <p:nvPr/>
          </p:nvSpPr>
          <p:spPr>
            <a:xfrm>
              <a:off x="5392175" y="4729775"/>
              <a:ext cx="35225" cy="25925"/>
            </a:xfrm>
            <a:custGeom>
              <a:avLst/>
              <a:gdLst/>
              <a:ahLst/>
              <a:cxnLst/>
              <a:rect l="l" t="t" r="r" b="b"/>
              <a:pathLst>
                <a:path w="1409" h="1037" extrusionOk="0">
                  <a:moveTo>
                    <a:pt x="881" y="0"/>
                  </a:moveTo>
                  <a:cubicBezTo>
                    <a:pt x="856" y="0"/>
                    <a:pt x="830" y="2"/>
                    <a:pt x="802" y="7"/>
                  </a:cubicBezTo>
                  <a:lnTo>
                    <a:pt x="734" y="30"/>
                  </a:lnTo>
                  <a:cubicBezTo>
                    <a:pt x="328" y="142"/>
                    <a:pt x="0" y="887"/>
                    <a:pt x="553" y="1023"/>
                  </a:cubicBezTo>
                  <a:cubicBezTo>
                    <a:pt x="590" y="1032"/>
                    <a:pt x="626" y="1036"/>
                    <a:pt x="660" y="1036"/>
                  </a:cubicBezTo>
                  <a:cubicBezTo>
                    <a:pt x="1190" y="1036"/>
                    <a:pt x="1409" y="0"/>
                    <a:pt x="881"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72" name="Google Shape;1072;p2"/>
            <p:cNvSpPr/>
            <p:nvPr/>
          </p:nvSpPr>
          <p:spPr>
            <a:xfrm>
              <a:off x="5277850" y="4619600"/>
              <a:ext cx="31125" cy="26675"/>
            </a:xfrm>
            <a:custGeom>
              <a:avLst/>
              <a:gdLst/>
              <a:ahLst/>
              <a:cxnLst/>
              <a:rect l="l" t="t" r="r" b="b"/>
              <a:pathLst>
                <a:path w="1245" h="1067" extrusionOk="0">
                  <a:moveTo>
                    <a:pt x="648" y="1"/>
                  </a:moveTo>
                  <a:cubicBezTo>
                    <a:pt x="75" y="1"/>
                    <a:pt x="1" y="1066"/>
                    <a:pt x="475" y="1066"/>
                  </a:cubicBezTo>
                  <a:cubicBezTo>
                    <a:pt x="517" y="1066"/>
                    <a:pt x="563" y="1058"/>
                    <a:pt x="613" y="1040"/>
                  </a:cubicBezTo>
                  <a:cubicBezTo>
                    <a:pt x="635" y="1029"/>
                    <a:pt x="658" y="1018"/>
                    <a:pt x="680" y="1018"/>
                  </a:cubicBezTo>
                  <a:cubicBezTo>
                    <a:pt x="1053" y="826"/>
                    <a:pt x="1245" y="36"/>
                    <a:pt x="680" y="2"/>
                  </a:cubicBezTo>
                  <a:cubicBezTo>
                    <a:pt x="669" y="1"/>
                    <a:pt x="658" y="1"/>
                    <a:pt x="648"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73" name="Google Shape;1073;p2"/>
            <p:cNvSpPr/>
            <p:nvPr/>
          </p:nvSpPr>
          <p:spPr>
            <a:xfrm>
              <a:off x="5216425" y="4588100"/>
              <a:ext cx="30300" cy="27050"/>
            </a:xfrm>
            <a:custGeom>
              <a:avLst/>
              <a:gdLst/>
              <a:ahLst/>
              <a:cxnLst/>
              <a:rect l="l" t="t" r="r" b="b"/>
              <a:pathLst>
                <a:path w="1212" h="1082" extrusionOk="0">
                  <a:moveTo>
                    <a:pt x="737" y="1"/>
                  </a:moveTo>
                  <a:cubicBezTo>
                    <a:pt x="692" y="1"/>
                    <a:pt x="642" y="10"/>
                    <a:pt x="587" y="32"/>
                  </a:cubicBezTo>
                  <a:cubicBezTo>
                    <a:pt x="565" y="43"/>
                    <a:pt x="542" y="55"/>
                    <a:pt x="520" y="66"/>
                  </a:cubicBezTo>
                  <a:cubicBezTo>
                    <a:pt x="147" y="269"/>
                    <a:pt x="0" y="1059"/>
                    <a:pt x="565" y="1081"/>
                  </a:cubicBezTo>
                  <a:cubicBezTo>
                    <a:pt x="567" y="1081"/>
                    <a:pt x="570" y="1081"/>
                    <a:pt x="573" y="1081"/>
                  </a:cubicBezTo>
                  <a:cubicBezTo>
                    <a:pt x="1163" y="1081"/>
                    <a:pt x="1212" y="1"/>
                    <a:pt x="737"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74" name="Google Shape;1074;p2"/>
            <p:cNvSpPr/>
            <p:nvPr/>
          </p:nvSpPr>
          <p:spPr>
            <a:xfrm>
              <a:off x="5222100" y="4739700"/>
              <a:ext cx="30025" cy="21375"/>
            </a:xfrm>
            <a:custGeom>
              <a:avLst/>
              <a:gdLst/>
              <a:ahLst/>
              <a:cxnLst/>
              <a:rect l="l" t="t" r="r" b="b"/>
              <a:pathLst>
                <a:path w="1201" h="855" extrusionOk="0">
                  <a:moveTo>
                    <a:pt x="584" y="0"/>
                  </a:moveTo>
                  <a:cubicBezTo>
                    <a:pt x="278" y="0"/>
                    <a:pt x="0" y="170"/>
                    <a:pt x="146" y="490"/>
                  </a:cubicBezTo>
                  <a:cubicBezTo>
                    <a:pt x="157" y="513"/>
                    <a:pt x="168" y="535"/>
                    <a:pt x="180" y="547"/>
                  </a:cubicBezTo>
                  <a:cubicBezTo>
                    <a:pt x="289" y="732"/>
                    <a:pt x="556" y="854"/>
                    <a:pt x="789" y="854"/>
                  </a:cubicBezTo>
                  <a:cubicBezTo>
                    <a:pt x="1010" y="854"/>
                    <a:pt x="1201" y="743"/>
                    <a:pt x="1195" y="468"/>
                  </a:cubicBezTo>
                  <a:cubicBezTo>
                    <a:pt x="1184" y="151"/>
                    <a:pt x="871" y="0"/>
                    <a:pt x="584"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75" name="Google Shape;1075;p2"/>
            <p:cNvSpPr/>
            <p:nvPr/>
          </p:nvSpPr>
          <p:spPr>
            <a:xfrm>
              <a:off x="5269450" y="4572725"/>
              <a:ext cx="37425" cy="21100"/>
            </a:xfrm>
            <a:custGeom>
              <a:avLst/>
              <a:gdLst/>
              <a:ahLst/>
              <a:cxnLst/>
              <a:rect l="l" t="t" r="r" b="b"/>
              <a:pathLst>
                <a:path w="1497" h="844" extrusionOk="0">
                  <a:moveTo>
                    <a:pt x="744" y="1"/>
                  </a:moveTo>
                  <a:cubicBezTo>
                    <a:pt x="390" y="1"/>
                    <a:pt x="0" y="240"/>
                    <a:pt x="204" y="613"/>
                  </a:cubicBezTo>
                  <a:cubicBezTo>
                    <a:pt x="291" y="778"/>
                    <a:pt x="447" y="844"/>
                    <a:pt x="612" y="844"/>
                  </a:cubicBezTo>
                  <a:cubicBezTo>
                    <a:pt x="1024" y="844"/>
                    <a:pt x="1497" y="434"/>
                    <a:pt x="1118" y="128"/>
                  </a:cubicBezTo>
                  <a:cubicBezTo>
                    <a:pt x="1107" y="117"/>
                    <a:pt x="1084" y="94"/>
                    <a:pt x="1062" y="83"/>
                  </a:cubicBezTo>
                  <a:cubicBezTo>
                    <a:pt x="975" y="27"/>
                    <a:pt x="861" y="1"/>
                    <a:pt x="744"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76" name="Google Shape;1076;p2"/>
            <p:cNvSpPr/>
            <p:nvPr/>
          </p:nvSpPr>
          <p:spPr>
            <a:xfrm>
              <a:off x="5234200" y="4496900"/>
              <a:ext cx="37050" cy="25200"/>
            </a:xfrm>
            <a:custGeom>
              <a:avLst/>
              <a:gdLst/>
              <a:ahLst/>
              <a:cxnLst/>
              <a:rect l="l" t="t" r="r" b="b"/>
              <a:pathLst>
                <a:path w="1482" h="1008" extrusionOk="0">
                  <a:moveTo>
                    <a:pt x="915" y="0"/>
                  </a:moveTo>
                  <a:cubicBezTo>
                    <a:pt x="904" y="0"/>
                    <a:pt x="892" y="1"/>
                    <a:pt x="881" y="1"/>
                  </a:cubicBezTo>
                  <a:lnTo>
                    <a:pt x="802" y="13"/>
                  </a:lnTo>
                  <a:cubicBezTo>
                    <a:pt x="395" y="80"/>
                    <a:pt x="0" y="803"/>
                    <a:pt x="531" y="983"/>
                  </a:cubicBezTo>
                  <a:cubicBezTo>
                    <a:pt x="579" y="1000"/>
                    <a:pt x="626" y="1008"/>
                    <a:pt x="672" y="1008"/>
                  </a:cubicBezTo>
                  <a:cubicBezTo>
                    <a:pt x="1188" y="1008"/>
                    <a:pt x="1482" y="0"/>
                    <a:pt x="915"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77" name="Google Shape;1077;p2"/>
            <p:cNvSpPr/>
            <p:nvPr/>
          </p:nvSpPr>
          <p:spPr>
            <a:xfrm>
              <a:off x="5271650" y="4509875"/>
              <a:ext cx="31400" cy="26725"/>
            </a:xfrm>
            <a:custGeom>
              <a:avLst/>
              <a:gdLst/>
              <a:ahLst/>
              <a:cxnLst/>
              <a:rect l="l" t="t" r="r" b="b"/>
              <a:pathLst>
                <a:path w="1256" h="1069" extrusionOk="0">
                  <a:moveTo>
                    <a:pt x="667" y="1"/>
                  </a:moveTo>
                  <a:cubicBezTo>
                    <a:pt x="89" y="1"/>
                    <a:pt x="1" y="1068"/>
                    <a:pt x="478" y="1068"/>
                  </a:cubicBezTo>
                  <a:cubicBezTo>
                    <a:pt x="522" y="1068"/>
                    <a:pt x="570" y="1059"/>
                    <a:pt x="624" y="1040"/>
                  </a:cubicBezTo>
                  <a:cubicBezTo>
                    <a:pt x="646" y="1028"/>
                    <a:pt x="669" y="1028"/>
                    <a:pt x="691" y="1017"/>
                  </a:cubicBezTo>
                  <a:cubicBezTo>
                    <a:pt x="1064" y="825"/>
                    <a:pt x="1256" y="35"/>
                    <a:pt x="691" y="1"/>
                  </a:cubicBezTo>
                  <a:cubicBezTo>
                    <a:pt x="683" y="1"/>
                    <a:pt x="675" y="1"/>
                    <a:pt x="667"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78" name="Google Shape;1078;p2"/>
            <p:cNvSpPr/>
            <p:nvPr/>
          </p:nvSpPr>
          <p:spPr>
            <a:xfrm>
              <a:off x="5347150" y="4726175"/>
              <a:ext cx="28825" cy="27800"/>
            </a:xfrm>
            <a:custGeom>
              <a:avLst/>
              <a:gdLst/>
              <a:ahLst/>
              <a:cxnLst/>
              <a:rect l="l" t="t" r="r" b="b"/>
              <a:pathLst>
                <a:path w="1153" h="1112" extrusionOk="0">
                  <a:moveTo>
                    <a:pt x="659" y="1"/>
                  </a:moveTo>
                  <a:cubicBezTo>
                    <a:pt x="615" y="1"/>
                    <a:pt x="567" y="9"/>
                    <a:pt x="515" y="27"/>
                  </a:cubicBezTo>
                  <a:cubicBezTo>
                    <a:pt x="0" y="199"/>
                    <a:pt x="235" y="1111"/>
                    <a:pt x="626" y="1111"/>
                  </a:cubicBezTo>
                  <a:cubicBezTo>
                    <a:pt x="698" y="1111"/>
                    <a:pt x="775" y="1080"/>
                    <a:pt x="854" y="1009"/>
                  </a:cubicBezTo>
                  <a:cubicBezTo>
                    <a:pt x="865" y="997"/>
                    <a:pt x="887" y="975"/>
                    <a:pt x="899" y="964"/>
                  </a:cubicBezTo>
                  <a:cubicBezTo>
                    <a:pt x="1153" y="679"/>
                    <a:pt x="1059" y="1"/>
                    <a:pt x="659"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79" name="Google Shape;1079;p2"/>
            <p:cNvSpPr/>
            <p:nvPr/>
          </p:nvSpPr>
          <p:spPr>
            <a:xfrm>
              <a:off x="5347800" y="4663450"/>
              <a:ext cx="29450" cy="27725"/>
            </a:xfrm>
            <a:custGeom>
              <a:avLst/>
              <a:gdLst/>
              <a:ahLst/>
              <a:cxnLst/>
              <a:rect l="l" t="t" r="r" b="b"/>
              <a:pathLst>
                <a:path w="1178" h="1109" extrusionOk="0">
                  <a:moveTo>
                    <a:pt x="501" y="1"/>
                  </a:moveTo>
                  <a:cubicBezTo>
                    <a:pt x="423" y="1"/>
                    <a:pt x="342" y="37"/>
                    <a:pt x="263" y="121"/>
                  </a:cubicBezTo>
                  <a:cubicBezTo>
                    <a:pt x="252" y="132"/>
                    <a:pt x="230" y="155"/>
                    <a:pt x="218" y="166"/>
                  </a:cubicBezTo>
                  <a:cubicBezTo>
                    <a:pt x="0" y="464"/>
                    <a:pt x="122" y="1109"/>
                    <a:pt x="506" y="1109"/>
                  </a:cubicBezTo>
                  <a:cubicBezTo>
                    <a:pt x="559" y="1109"/>
                    <a:pt x="618" y="1096"/>
                    <a:pt x="681" y="1069"/>
                  </a:cubicBezTo>
                  <a:cubicBezTo>
                    <a:pt x="1177" y="854"/>
                    <a:pt x="881" y="1"/>
                    <a:pt x="501"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80" name="Google Shape;1080;p2"/>
            <p:cNvSpPr/>
            <p:nvPr/>
          </p:nvSpPr>
          <p:spPr>
            <a:xfrm>
              <a:off x="5421550" y="4732700"/>
              <a:ext cx="29675" cy="27800"/>
            </a:xfrm>
            <a:custGeom>
              <a:avLst/>
              <a:gdLst/>
              <a:ahLst/>
              <a:cxnLst/>
              <a:rect l="l" t="t" r="r" b="b"/>
              <a:pathLst>
                <a:path w="1187" h="1112" extrusionOk="0">
                  <a:moveTo>
                    <a:pt x="670" y="1"/>
                  </a:moveTo>
                  <a:cubicBezTo>
                    <a:pt x="613" y="1"/>
                    <a:pt x="551" y="15"/>
                    <a:pt x="484" y="48"/>
                  </a:cubicBezTo>
                  <a:cubicBezTo>
                    <a:pt x="1" y="281"/>
                    <a:pt x="314" y="1111"/>
                    <a:pt x="692" y="1111"/>
                  </a:cubicBezTo>
                  <a:cubicBezTo>
                    <a:pt x="773" y="1111"/>
                    <a:pt x="856" y="1074"/>
                    <a:pt x="936" y="985"/>
                  </a:cubicBezTo>
                  <a:cubicBezTo>
                    <a:pt x="947" y="973"/>
                    <a:pt x="958" y="951"/>
                    <a:pt x="981" y="928"/>
                  </a:cubicBezTo>
                  <a:cubicBezTo>
                    <a:pt x="1186" y="634"/>
                    <a:pt x="1044" y="1"/>
                    <a:pt x="670"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81" name="Google Shape;1081;p2"/>
            <p:cNvSpPr/>
            <p:nvPr/>
          </p:nvSpPr>
          <p:spPr>
            <a:xfrm>
              <a:off x="5213000" y="4424750"/>
              <a:ext cx="37300" cy="21075"/>
            </a:xfrm>
            <a:custGeom>
              <a:avLst/>
              <a:gdLst/>
              <a:ahLst/>
              <a:cxnLst/>
              <a:rect l="l" t="t" r="r" b="b"/>
              <a:pathLst>
                <a:path w="1492" h="843" extrusionOk="0">
                  <a:moveTo>
                    <a:pt x="731" y="0"/>
                  </a:moveTo>
                  <a:cubicBezTo>
                    <a:pt x="377" y="0"/>
                    <a:pt x="0" y="241"/>
                    <a:pt x="194" y="619"/>
                  </a:cubicBezTo>
                  <a:cubicBezTo>
                    <a:pt x="280" y="779"/>
                    <a:pt x="433" y="843"/>
                    <a:pt x="596" y="843"/>
                  </a:cubicBezTo>
                  <a:cubicBezTo>
                    <a:pt x="1010" y="843"/>
                    <a:pt x="1492" y="430"/>
                    <a:pt x="1119" y="123"/>
                  </a:cubicBezTo>
                  <a:lnTo>
                    <a:pt x="1063" y="89"/>
                  </a:lnTo>
                  <a:cubicBezTo>
                    <a:pt x="971" y="28"/>
                    <a:pt x="852" y="0"/>
                    <a:pt x="731"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82" name="Google Shape;1082;p2"/>
            <p:cNvSpPr/>
            <p:nvPr/>
          </p:nvSpPr>
          <p:spPr>
            <a:xfrm>
              <a:off x="5235075" y="4545850"/>
              <a:ext cx="29150" cy="26975"/>
            </a:xfrm>
            <a:custGeom>
              <a:avLst/>
              <a:gdLst/>
              <a:ahLst/>
              <a:cxnLst/>
              <a:rect l="l" t="t" r="r" b="b"/>
              <a:pathLst>
                <a:path w="1166" h="1079" extrusionOk="0">
                  <a:moveTo>
                    <a:pt x="706" y="1"/>
                  </a:moveTo>
                  <a:cubicBezTo>
                    <a:pt x="656" y="1"/>
                    <a:pt x="601" y="13"/>
                    <a:pt x="541" y="41"/>
                  </a:cubicBezTo>
                  <a:cubicBezTo>
                    <a:pt x="518" y="52"/>
                    <a:pt x="496" y="63"/>
                    <a:pt x="473" y="75"/>
                  </a:cubicBezTo>
                  <a:cubicBezTo>
                    <a:pt x="115" y="287"/>
                    <a:pt x="1" y="1079"/>
                    <a:pt x="552" y="1079"/>
                  </a:cubicBezTo>
                  <a:cubicBezTo>
                    <a:pt x="556" y="1079"/>
                    <a:pt x="559" y="1079"/>
                    <a:pt x="563" y="1079"/>
                  </a:cubicBezTo>
                  <a:cubicBezTo>
                    <a:pt x="1154" y="1069"/>
                    <a:pt x="1166" y="1"/>
                    <a:pt x="706"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83" name="Google Shape;1083;p2"/>
            <p:cNvSpPr/>
            <p:nvPr/>
          </p:nvSpPr>
          <p:spPr>
            <a:xfrm>
              <a:off x="5204875" y="4697875"/>
              <a:ext cx="29775" cy="21275"/>
            </a:xfrm>
            <a:custGeom>
              <a:avLst/>
              <a:gdLst/>
              <a:ahLst/>
              <a:cxnLst/>
              <a:rect l="l" t="t" r="r" b="b"/>
              <a:pathLst>
                <a:path w="1191" h="851" extrusionOk="0">
                  <a:moveTo>
                    <a:pt x="583" y="0"/>
                  </a:moveTo>
                  <a:cubicBezTo>
                    <a:pt x="279" y="0"/>
                    <a:pt x="1" y="168"/>
                    <a:pt x="146" y="482"/>
                  </a:cubicBezTo>
                  <a:cubicBezTo>
                    <a:pt x="146" y="504"/>
                    <a:pt x="158" y="527"/>
                    <a:pt x="180" y="538"/>
                  </a:cubicBezTo>
                  <a:cubicBezTo>
                    <a:pt x="284" y="728"/>
                    <a:pt x="545" y="850"/>
                    <a:pt x="775" y="850"/>
                  </a:cubicBezTo>
                  <a:cubicBezTo>
                    <a:pt x="997" y="850"/>
                    <a:pt x="1190" y="736"/>
                    <a:pt x="1185" y="459"/>
                  </a:cubicBezTo>
                  <a:cubicBezTo>
                    <a:pt x="1179" y="148"/>
                    <a:pt x="869" y="0"/>
                    <a:pt x="583"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84" name="Google Shape;1084;p2"/>
            <p:cNvSpPr/>
            <p:nvPr/>
          </p:nvSpPr>
          <p:spPr>
            <a:xfrm>
              <a:off x="5284550" y="4720825"/>
              <a:ext cx="29375" cy="21400"/>
            </a:xfrm>
            <a:custGeom>
              <a:avLst/>
              <a:gdLst/>
              <a:ahLst/>
              <a:cxnLst/>
              <a:rect l="l" t="t" r="r" b="b"/>
              <a:pathLst>
                <a:path w="1175" h="856" extrusionOk="0">
                  <a:moveTo>
                    <a:pt x="408" y="0"/>
                  </a:moveTo>
                  <a:cubicBezTo>
                    <a:pt x="196" y="0"/>
                    <a:pt x="12" y="108"/>
                    <a:pt x="6" y="376"/>
                  </a:cubicBezTo>
                  <a:cubicBezTo>
                    <a:pt x="1" y="698"/>
                    <a:pt x="325" y="856"/>
                    <a:pt x="618" y="856"/>
                  </a:cubicBezTo>
                  <a:cubicBezTo>
                    <a:pt x="912" y="856"/>
                    <a:pt x="1174" y="698"/>
                    <a:pt x="1044" y="388"/>
                  </a:cubicBezTo>
                  <a:cubicBezTo>
                    <a:pt x="1033" y="365"/>
                    <a:pt x="1022" y="342"/>
                    <a:pt x="1010" y="320"/>
                  </a:cubicBezTo>
                  <a:cubicBezTo>
                    <a:pt x="910" y="131"/>
                    <a:pt x="642" y="0"/>
                    <a:pt x="408"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85" name="Google Shape;1085;p2"/>
            <p:cNvSpPr/>
            <p:nvPr/>
          </p:nvSpPr>
          <p:spPr>
            <a:xfrm>
              <a:off x="5218450" y="4637600"/>
              <a:ext cx="31575" cy="20925"/>
            </a:xfrm>
            <a:custGeom>
              <a:avLst/>
              <a:gdLst/>
              <a:ahLst/>
              <a:cxnLst/>
              <a:rect l="l" t="t" r="r" b="b"/>
              <a:pathLst>
                <a:path w="1263" h="837" extrusionOk="0">
                  <a:moveTo>
                    <a:pt x="481" y="1"/>
                  </a:moveTo>
                  <a:cubicBezTo>
                    <a:pt x="227" y="1"/>
                    <a:pt x="0" y="133"/>
                    <a:pt x="44" y="444"/>
                  </a:cubicBezTo>
                  <a:cubicBezTo>
                    <a:pt x="78" y="717"/>
                    <a:pt x="337" y="837"/>
                    <a:pt x="594" y="837"/>
                  </a:cubicBezTo>
                  <a:cubicBezTo>
                    <a:pt x="931" y="837"/>
                    <a:pt x="1263" y="631"/>
                    <a:pt x="1070" y="298"/>
                  </a:cubicBezTo>
                  <a:cubicBezTo>
                    <a:pt x="1059" y="286"/>
                    <a:pt x="1048" y="264"/>
                    <a:pt x="1025" y="241"/>
                  </a:cubicBezTo>
                  <a:cubicBezTo>
                    <a:pt x="914" y="89"/>
                    <a:pt x="688" y="1"/>
                    <a:pt x="481"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86" name="Google Shape;1086;p2"/>
            <p:cNvSpPr/>
            <p:nvPr/>
          </p:nvSpPr>
          <p:spPr>
            <a:xfrm>
              <a:off x="5199350" y="4609750"/>
              <a:ext cx="30075" cy="27050"/>
            </a:xfrm>
            <a:custGeom>
              <a:avLst/>
              <a:gdLst/>
              <a:ahLst/>
              <a:cxnLst/>
              <a:rect l="l" t="t" r="r" b="b"/>
              <a:pathLst>
                <a:path w="1203" h="1082" extrusionOk="0">
                  <a:moveTo>
                    <a:pt x="630" y="1"/>
                  </a:moveTo>
                  <a:cubicBezTo>
                    <a:pt x="40" y="1"/>
                    <a:pt x="0" y="1082"/>
                    <a:pt x="468" y="1082"/>
                  </a:cubicBezTo>
                  <a:cubicBezTo>
                    <a:pt x="513" y="1082"/>
                    <a:pt x="562" y="1072"/>
                    <a:pt x="616" y="1050"/>
                  </a:cubicBezTo>
                  <a:cubicBezTo>
                    <a:pt x="638" y="1039"/>
                    <a:pt x="661" y="1028"/>
                    <a:pt x="683" y="1017"/>
                  </a:cubicBezTo>
                  <a:cubicBezTo>
                    <a:pt x="1056" y="813"/>
                    <a:pt x="1203" y="12"/>
                    <a:pt x="638" y="1"/>
                  </a:cubicBezTo>
                  <a:cubicBezTo>
                    <a:pt x="635" y="1"/>
                    <a:pt x="633" y="1"/>
                    <a:pt x="630"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87" name="Google Shape;1087;p2"/>
            <p:cNvSpPr/>
            <p:nvPr/>
          </p:nvSpPr>
          <p:spPr>
            <a:xfrm>
              <a:off x="5296900" y="4584850"/>
              <a:ext cx="28300" cy="23925"/>
            </a:xfrm>
            <a:custGeom>
              <a:avLst/>
              <a:gdLst/>
              <a:ahLst/>
              <a:cxnLst/>
              <a:rect l="l" t="t" r="r" b="b"/>
              <a:pathLst>
                <a:path w="1132" h="957" extrusionOk="0">
                  <a:moveTo>
                    <a:pt x="341" y="1"/>
                  </a:moveTo>
                  <a:cubicBezTo>
                    <a:pt x="153" y="1"/>
                    <a:pt x="1" y="100"/>
                    <a:pt x="9" y="343"/>
                  </a:cubicBezTo>
                  <a:cubicBezTo>
                    <a:pt x="9" y="365"/>
                    <a:pt x="9" y="388"/>
                    <a:pt x="9" y="410"/>
                  </a:cubicBezTo>
                  <a:cubicBezTo>
                    <a:pt x="53" y="686"/>
                    <a:pt x="373" y="956"/>
                    <a:pt x="644" y="956"/>
                  </a:cubicBezTo>
                  <a:cubicBezTo>
                    <a:pt x="783" y="956"/>
                    <a:pt x="910" y="884"/>
                    <a:pt x="979" y="704"/>
                  </a:cubicBezTo>
                  <a:cubicBezTo>
                    <a:pt x="1131" y="320"/>
                    <a:pt x="679" y="1"/>
                    <a:pt x="341"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88" name="Google Shape;1088;p2"/>
            <p:cNvSpPr/>
            <p:nvPr/>
          </p:nvSpPr>
          <p:spPr>
            <a:xfrm>
              <a:off x="5328975" y="4630425"/>
              <a:ext cx="30325" cy="27050"/>
            </a:xfrm>
            <a:custGeom>
              <a:avLst/>
              <a:gdLst/>
              <a:ahLst/>
              <a:cxnLst/>
              <a:rect l="l" t="t" r="r" b="b"/>
              <a:pathLst>
                <a:path w="1213" h="1082" extrusionOk="0">
                  <a:moveTo>
                    <a:pt x="738" y="0"/>
                  </a:moveTo>
                  <a:cubicBezTo>
                    <a:pt x="692" y="0"/>
                    <a:pt x="642" y="10"/>
                    <a:pt x="588" y="32"/>
                  </a:cubicBezTo>
                  <a:cubicBezTo>
                    <a:pt x="565" y="43"/>
                    <a:pt x="542" y="54"/>
                    <a:pt x="520" y="65"/>
                  </a:cubicBezTo>
                  <a:cubicBezTo>
                    <a:pt x="148" y="269"/>
                    <a:pt x="1" y="1058"/>
                    <a:pt x="565" y="1081"/>
                  </a:cubicBezTo>
                  <a:cubicBezTo>
                    <a:pt x="568" y="1081"/>
                    <a:pt x="571" y="1081"/>
                    <a:pt x="573" y="1081"/>
                  </a:cubicBezTo>
                  <a:cubicBezTo>
                    <a:pt x="1163" y="1081"/>
                    <a:pt x="1212" y="0"/>
                    <a:pt x="738"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89" name="Google Shape;1089;p2"/>
            <p:cNvSpPr/>
            <p:nvPr/>
          </p:nvSpPr>
          <p:spPr>
            <a:xfrm>
              <a:off x="5309525" y="4631250"/>
              <a:ext cx="29500" cy="21475"/>
            </a:xfrm>
            <a:custGeom>
              <a:avLst/>
              <a:gdLst/>
              <a:ahLst/>
              <a:cxnLst/>
              <a:rect l="l" t="t" r="r" b="b"/>
              <a:pathLst>
                <a:path w="1180" h="859" extrusionOk="0">
                  <a:moveTo>
                    <a:pt x="556" y="0"/>
                  </a:moveTo>
                  <a:cubicBezTo>
                    <a:pt x="263" y="0"/>
                    <a:pt x="1" y="158"/>
                    <a:pt x="124" y="473"/>
                  </a:cubicBezTo>
                  <a:cubicBezTo>
                    <a:pt x="136" y="484"/>
                    <a:pt x="147" y="506"/>
                    <a:pt x="158" y="529"/>
                  </a:cubicBezTo>
                  <a:cubicBezTo>
                    <a:pt x="265" y="725"/>
                    <a:pt x="538" y="859"/>
                    <a:pt x="774" y="859"/>
                  </a:cubicBezTo>
                  <a:cubicBezTo>
                    <a:pt x="986" y="859"/>
                    <a:pt x="1168" y="751"/>
                    <a:pt x="1174" y="484"/>
                  </a:cubicBezTo>
                  <a:cubicBezTo>
                    <a:pt x="1179" y="161"/>
                    <a:pt x="852" y="0"/>
                    <a:pt x="556"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90" name="Google Shape;1090;p2"/>
            <p:cNvSpPr/>
            <p:nvPr/>
          </p:nvSpPr>
          <p:spPr>
            <a:xfrm>
              <a:off x="5318550" y="4660250"/>
              <a:ext cx="30075" cy="26825"/>
            </a:xfrm>
            <a:custGeom>
              <a:avLst/>
              <a:gdLst/>
              <a:ahLst/>
              <a:cxnLst/>
              <a:rect l="l" t="t" r="r" b="b"/>
              <a:pathLst>
                <a:path w="1203" h="1073" extrusionOk="0">
                  <a:moveTo>
                    <a:pt x="740" y="1"/>
                  </a:moveTo>
                  <a:cubicBezTo>
                    <a:pt x="694" y="1"/>
                    <a:pt x="643" y="11"/>
                    <a:pt x="587" y="35"/>
                  </a:cubicBezTo>
                  <a:cubicBezTo>
                    <a:pt x="565" y="46"/>
                    <a:pt x="542" y="46"/>
                    <a:pt x="519" y="69"/>
                  </a:cubicBezTo>
                  <a:cubicBezTo>
                    <a:pt x="147" y="260"/>
                    <a:pt x="0" y="1062"/>
                    <a:pt x="565" y="1073"/>
                  </a:cubicBezTo>
                  <a:cubicBezTo>
                    <a:pt x="567" y="1073"/>
                    <a:pt x="570" y="1073"/>
                    <a:pt x="573" y="1073"/>
                  </a:cubicBezTo>
                  <a:cubicBezTo>
                    <a:pt x="1160" y="1073"/>
                    <a:pt x="1202" y="1"/>
                    <a:pt x="740"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91" name="Google Shape;1091;p2"/>
            <p:cNvSpPr/>
            <p:nvPr/>
          </p:nvSpPr>
          <p:spPr>
            <a:xfrm>
              <a:off x="5158475" y="4680750"/>
              <a:ext cx="29350" cy="21525"/>
            </a:xfrm>
            <a:custGeom>
              <a:avLst/>
              <a:gdLst/>
              <a:ahLst/>
              <a:cxnLst/>
              <a:rect l="l" t="t" r="r" b="b"/>
              <a:pathLst>
                <a:path w="1174" h="861" extrusionOk="0">
                  <a:moveTo>
                    <a:pt x="551" y="0"/>
                  </a:moveTo>
                  <a:cubicBezTo>
                    <a:pt x="260" y="0"/>
                    <a:pt x="0" y="158"/>
                    <a:pt x="129" y="467"/>
                  </a:cubicBezTo>
                  <a:cubicBezTo>
                    <a:pt x="129" y="490"/>
                    <a:pt x="141" y="512"/>
                    <a:pt x="152" y="535"/>
                  </a:cubicBezTo>
                  <a:cubicBezTo>
                    <a:pt x="260" y="726"/>
                    <a:pt x="535" y="861"/>
                    <a:pt x="772" y="861"/>
                  </a:cubicBezTo>
                  <a:cubicBezTo>
                    <a:pt x="982" y="861"/>
                    <a:pt x="1162" y="755"/>
                    <a:pt x="1167" y="490"/>
                  </a:cubicBezTo>
                  <a:cubicBezTo>
                    <a:pt x="1173" y="161"/>
                    <a:pt x="846" y="0"/>
                    <a:pt x="551"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92" name="Google Shape;1092;p2"/>
            <p:cNvSpPr/>
            <p:nvPr/>
          </p:nvSpPr>
          <p:spPr>
            <a:xfrm>
              <a:off x="5206800" y="4565150"/>
              <a:ext cx="31375" cy="26675"/>
            </a:xfrm>
            <a:custGeom>
              <a:avLst/>
              <a:gdLst/>
              <a:ahLst/>
              <a:cxnLst/>
              <a:rect l="l" t="t" r="r" b="b"/>
              <a:pathLst>
                <a:path w="1255" h="1067" extrusionOk="0">
                  <a:moveTo>
                    <a:pt x="647" y="1"/>
                  </a:moveTo>
                  <a:cubicBezTo>
                    <a:pt x="83" y="1"/>
                    <a:pt x="1" y="1066"/>
                    <a:pt x="482" y="1066"/>
                  </a:cubicBezTo>
                  <a:cubicBezTo>
                    <a:pt x="525" y="1066"/>
                    <a:pt x="571" y="1058"/>
                    <a:pt x="622" y="1040"/>
                  </a:cubicBezTo>
                  <a:cubicBezTo>
                    <a:pt x="645" y="1029"/>
                    <a:pt x="668" y="1018"/>
                    <a:pt x="690" y="1006"/>
                  </a:cubicBezTo>
                  <a:cubicBezTo>
                    <a:pt x="1062" y="826"/>
                    <a:pt x="1254" y="36"/>
                    <a:pt x="679" y="2"/>
                  </a:cubicBezTo>
                  <a:cubicBezTo>
                    <a:pt x="668" y="1"/>
                    <a:pt x="657" y="1"/>
                    <a:pt x="647"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93" name="Google Shape;1093;p2"/>
            <p:cNvSpPr/>
            <p:nvPr/>
          </p:nvSpPr>
          <p:spPr>
            <a:xfrm>
              <a:off x="5185100" y="4665825"/>
              <a:ext cx="37475" cy="20925"/>
            </a:xfrm>
            <a:custGeom>
              <a:avLst/>
              <a:gdLst/>
              <a:ahLst/>
              <a:cxnLst/>
              <a:rect l="l" t="t" r="r" b="b"/>
              <a:pathLst>
                <a:path w="1499" h="837" extrusionOk="0">
                  <a:moveTo>
                    <a:pt x="744" y="0"/>
                  </a:moveTo>
                  <a:cubicBezTo>
                    <a:pt x="390" y="0"/>
                    <a:pt x="0" y="240"/>
                    <a:pt x="204" y="613"/>
                  </a:cubicBezTo>
                  <a:cubicBezTo>
                    <a:pt x="287" y="772"/>
                    <a:pt x="438" y="836"/>
                    <a:pt x="601" y="836"/>
                  </a:cubicBezTo>
                  <a:cubicBezTo>
                    <a:pt x="1014" y="836"/>
                    <a:pt x="1499" y="424"/>
                    <a:pt x="1118" y="116"/>
                  </a:cubicBezTo>
                  <a:cubicBezTo>
                    <a:pt x="1095" y="105"/>
                    <a:pt x="1073" y="94"/>
                    <a:pt x="1062" y="83"/>
                  </a:cubicBezTo>
                  <a:cubicBezTo>
                    <a:pt x="975" y="27"/>
                    <a:pt x="861" y="0"/>
                    <a:pt x="744"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94" name="Google Shape;1094;p2"/>
            <p:cNvSpPr/>
            <p:nvPr/>
          </p:nvSpPr>
          <p:spPr>
            <a:xfrm>
              <a:off x="5318825" y="4734175"/>
              <a:ext cx="30025" cy="26825"/>
            </a:xfrm>
            <a:custGeom>
              <a:avLst/>
              <a:gdLst/>
              <a:ahLst/>
              <a:cxnLst/>
              <a:rect l="l" t="t" r="r" b="b"/>
              <a:pathLst>
                <a:path w="1201" h="1073" extrusionOk="0">
                  <a:moveTo>
                    <a:pt x="740" y="0"/>
                  </a:moveTo>
                  <a:cubicBezTo>
                    <a:pt x="694" y="0"/>
                    <a:pt x="643" y="11"/>
                    <a:pt x="587" y="34"/>
                  </a:cubicBezTo>
                  <a:cubicBezTo>
                    <a:pt x="565" y="34"/>
                    <a:pt x="542" y="45"/>
                    <a:pt x="520" y="57"/>
                  </a:cubicBezTo>
                  <a:cubicBezTo>
                    <a:pt x="147" y="260"/>
                    <a:pt x="1" y="1061"/>
                    <a:pt x="565" y="1072"/>
                  </a:cubicBezTo>
                  <a:cubicBezTo>
                    <a:pt x="568" y="1072"/>
                    <a:pt x="570" y="1072"/>
                    <a:pt x="573" y="1072"/>
                  </a:cubicBezTo>
                  <a:cubicBezTo>
                    <a:pt x="1150" y="1072"/>
                    <a:pt x="1201" y="0"/>
                    <a:pt x="740"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95" name="Google Shape;1095;p2"/>
            <p:cNvSpPr/>
            <p:nvPr/>
          </p:nvSpPr>
          <p:spPr>
            <a:xfrm>
              <a:off x="5156850" y="4624625"/>
              <a:ext cx="29975" cy="27550"/>
            </a:xfrm>
            <a:custGeom>
              <a:avLst/>
              <a:gdLst/>
              <a:ahLst/>
              <a:cxnLst/>
              <a:rect l="l" t="t" r="r" b="b"/>
              <a:pathLst>
                <a:path w="1199" h="1102" extrusionOk="0">
                  <a:moveTo>
                    <a:pt x="447" y="0"/>
                  </a:moveTo>
                  <a:cubicBezTo>
                    <a:pt x="352" y="0"/>
                    <a:pt x="258" y="51"/>
                    <a:pt x="183" y="173"/>
                  </a:cubicBezTo>
                  <a:cubicBezTo>
                    <a:pt x="172" y="185"/>
                    <a:pt x="160" y="207"/>
                    <a:pt x="149" y="230"/>
                  </a:cubicBezTo>
                  <a:cubicBezTo>
                    <a:pt x="0" y="546"/>
                    <a:pt x="205" y="1102"/>
                    <a:pt x="541" y="1102"/>
                  </a:cubicBezTo>
                  <a:cubicBezTo>
                    <a:pt x="612" y="1102"/>
                    <a:pt x="689" y="1077"/>
                    <a:pt x="770" y="1020"/>
                  </a:cubicBezTo>
                  <a:cubicBezTo>
                    <a:pt x="1198" y="725"/>
                    <a:pt x="808" y="0"/>
                    <a:pt x="447"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96" name="Google Shape;1096;p2"/>
            <p:cNvSpPr/>
            <p:nvPr/>
          </p:nvSpPr>
          <p:spPr>
            <a:xfrm>
              <a:off x="5280775" y="4647125"/>
              <a:ext cx="29150" cy="26975"/>
            </a:xfrm>
            <a:custGeom>
              <a:avLst/>
              <a:gdLst/>
              <a:ahLst/>
              <a:cxnLst/>
              <a:rect l="l" t="t" r="r" b="b"/>
              <a:pathLst>
                <a:path w="1166" h="1079" extrusionOk="0">
                  <a:moveTo>
                    <a:pt x="706" y="1"/>
                  </a:moveTo>
                  <a:cubicBezTo>
                    <a:pt x="656" y="1"/>
                    <a:pt x="601" y="13"/>
                    <a:pt x="541" y="41"/>
                  </a:cubicBezTo>
                  <a:cubicBezTo>
                    <a:pt x="518" y="52"/>
                    <a:pt x="496" y="63"/>
                    <a:pt x="484" y="75"/>
                  </a:cubicBezTo>
                  <a:cubicBezTo>
                    <a:pt x="126" y="287"/>
                    <a:pt x="1" y="1079"/>
                    <a:pt x="552" y="1079"/>
                  </a:cubicBezTo>
                  <a:cubicBezTo>
                    <a:pt x="556" y="1079"/>
                    <a:pt x="559" y="1079"/>
                    <a:pt x="563" y="1079"/>
                  </a:cubicBezTo>
                  <a:cubicBezTo>
                    <a:pt x="1154" y="1069"/>
                    <a:pt x="1166" y="1"/>
                    <a:pt x="70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97" name="Google Shape;1097;p2"/>
            <p:cNvSpPr/>
            <p:nvPr/>
          </p:nvSpPr>
          <p:spPr>
            <a:xfrm>
              <a:off x="5322500" y="4612075"/>
              <a:ext cx="30075" cy="27050"/>
            </a:xfrm>
            <a:custGeom>
              <a:avLst/>
              <a:gdLst/>
              <a:ahLst/>
              <a:cxnLst/>
              <a:rect l="l" t="t" r="r" b="b"/>
              <a:pathLst>
                <a:path w="1203" h="1082" extrusionOk="0">
                  <a:moveTo>
                    <a:pt x="735" y="1"/>
                  </a:moveTo>
                  <a:cubicBezTo>
                    <a:pt x="690" y="1"/>
                    <a:pt x="641" y="11"/>
                    <a:pt x="587" y="32"/>
                  </a:cubicBezTo>
                  <a:cubicBezTo>
                    <a:pt x="564" y="43"/>
                    <a:pt x="542" y="55"/>
                    <a:pt x="519" y="66"/>
                  </a:cubicBezTo>
                  <a:cubicBezTo>
                    <a:pt x="158" y="269"/>
                    <a:pt x="0" y="1059"/>
                    <a:pt x="564" y="1082"/>
                  </a:cubicBezTo>
                  <a:cubicBezTo>
                    <a:pt x="567" y="1082"/>
                    <a:pt x="570" y="1082"/>
                    <a:pt x="573" y="1082"/>
                  </a:cubicBezTo>
                  <a:cubicBezTo>
                    <a:pt x="1163" y="1082"/>
                    <a:pt x="1202" y="1"/>
                    <a:pt x="735"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98" name="Google Shape;1098;p2"/>
            <p:cNvSpPr/>
            <p:nvPr/>
          </p:nvSpPr>
          <p:spPr>
            <a:xfrm>
              <a:off x="5272775" y="4604350"/>
              <a:ext cx="37325" cy="25500"/>
            </a:xfrm>
            <a:custGeom>
              <a:avLst/>
              <a:gdLst/>
              <a:ahLst/>
              <a:cxnLst/>
              <a:rect l="l" t="t" r="r" b="b"/>
              <a:pathLst>
                <a:path w="1493" h="1020" extrusionOk="0">
                  <a:moveTo>
                    <a:pt x="811" y="0"/>
                  </a:moveTo>
                  <a:cubicBezTo>
                    <a:pt x="295" y="0"/>
                    <a:pt x="0" y="1019"/>
                    <a:pt x="578" y="1019"/>
                  </a:cubicBezTo>
                  <a:cubicBezTo>
                    <a:pt x="589" y="1019"/>
                    <a:pt x="601" y="1019"/>
                    <a:pt x="613" y="1018"/>
                  </a:cubicBezTo>
                  <a:cubicBezTo>
                    <a:pt x="635" y="1007"/>
                    <a:pt x="658" y="1007"/>
                    <a:pt x="680" y="1007"/>
                  </a:cubicBezTo>
                  <a:cubicBezTo>
                    <a:pt x="1098" y="928"/>
                    <a:pt x="1493" y="217"/>
                    <a:pt x="951" y="25"/>
                  </a:cubicBezTo>
                  <a:cubicBezTo>
                    <a:pt x="903" y="8"/>
                    <a:pt x="856" y="0"/>
                    <a:pt x="811"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99" name="Google Shape;1099;p2"/>
            <p:cNvSpPr/>
            <p:nvPr/>
          </p:nvSpPr>
          <p:spPr>
            <a:xfrm>
              <a:off x="5225350" y="4466450"/>
              <a:ext cx="30025" cy="27050"/>
            </a:xfrm>
            <a:custGeom>
              <a:avLst/>
              <a:gdLst/>
              <a:ahLst/>
              <a:cxnLst/>
              <a:rect l="l" t="t" r="r" b="b"/>
              <a:pathLst>
                <a:path w="1201" h="1082" extrusionOk="0">
                  <a:moveTo>
                    <a:pt x="628" y="1"/>
                  </a:moveTo>
                  <a:cubicBezTo>
                    <a:pt x="49" y="1"/>
                    <a:pt x="0" y="1081"/>
                    <a:pt x="467" y="1081"/>
                  </a:cubicBezTo>
                  <a:cubicBezTo>
                    <a:pt x="511" y="1081"/>
                    <a:pt x="560" y="1072"/>
                    <a:pt x="614" y="1050"/>
                  </a:cubicBezTo>
                  <a:cubicBezTo>
                    <a:pt x="636" y="1039"/>
                    <a:pt x="659" y="1028"/>
                    <a:pt x="682" y="1016"/>
                  </a:cubicBezTo>
                  <a:cubicBezTo>
                    <a:pt x="1054" y="813"/>
                    <a:pt x="1201" y="23"/>
                    <a:pt x="636" y="1"/>
                  </a:cubicBezTo>
                  <a:cubicBezTo>
                    <a:pt x="634" y="1"/>
                    <a:pt x="631" y="1"/>
                    <a:pt x="628"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00" name="Google Shape;1100;p2"/>
            <p:cNvSpPr/>
            <p:nvPr/>
          </p:nvSpPr>
          <p:spPr>
            <a:xfrm>
              <a:off x="5205425" y="4511425"/>
              <a:ext cx="31575" cy="20900"/>
            </a:xfrm>
            <a:custGeom>
              <a:avLst/>
              <a:gdLst/>
              <a:ahLst/>
              <a:cxnLst/>
              <a:rect l="l" t="t" r="r" b="b"/>
              <a:pathLst>
                <a:path w="1263" h="836" extrusionOk="0">
                  <a:moveTo>
                    <a:pt x="664" y="1"/>
                  </a:moveTo>
                  <a:cubicBezTo>
                    <a:pt x="328" y="1"/>
                    <a:pt x="1" y="206"/>
                    <a:pt x="192" y="537"/>
                  </a:cubicBezTo>
                  <a:cubicBezTo>
                    <a:pt x="203" y="560"/>
                    <a:pt x="215" y="571"/>
                    <a:pt x="237" y="594"/>
                  </a:cubicBezTo>
                  <a:cubicBezTo>
                    <a:pt x="349" y="747"/>
                    <a:pt x="577" y="835"/>
                    <a:pt x="785" y="835"/>
                  </a:cubicBezTo>
                  <a:cubicBezTo>
                    <a:pt x="1038" y="835"/>
                    <a:pt x="1262" y="705"/>
                    <a:pt x="1219" y="402"/>
                  </a:cubicBezTo>
                  <a:cubicBezTo>
                    <a:pt x="1185" y="122"/>
                    <a:pt x="922" y="1"/>
                    <a:pt x="664"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01" name="Google Shape;1101;p2"/>
            <p:cNvSpPr/>
            <p:nvPr/>
          </p:nvSpPr>
          <p:spPr>
            <a:xfrm>
              <a:off x="5451575" y="4706275"/>
              <a:ext cx="29350" cy="21500"/>
            </a:xfrm>
            <a:custGeom>
              <a:avLst/>
              <a:gdLst/>
              <a:ahLst/>
              <a:cxnLst/>
              <a:rect l="l" t="t" r="r" b="b"/>
              <a:pathLst>
                <a:path w="1174" h="860" extrusionOk="0">
                  <a:moveTo>
                    <a:pt x="552" y="1"/>
                  </a:moveTo>
                  <a:cubicBezTo>
                    <a:pt x="260" y="1"/>
                    <a:pt x="0" y="159"/>
                    <a:pt x="130" y="473"/>
                  </a:cubicBezTo>
                  <a:cubicBezTo>
                    <a:pt x="130" y="496"/>
                    <a:pt x="141" y="507"/>
                    <a:pt x="152" y="530"/>
                  </a:cubicBezTo>
                  <a:cubicBezTo>
                    <a:pt x="259" y="726"/>
                    <a:pt x="532" y="859"/>
                    <a:pt x="768" y="859"/>
                  </a:cubicBezTo>
                  <a:cubicBezTo>
                    <a:pt x="980" y="859"/>
                    <a:pt x="1162" y="751"/>
                    <a:pt x="1168" y="484"/>
                  </a:cubicBezTo>
                  <a:cubicBezTo>
                    <a:pt x="1173" y="161"/>
                    <a:pt x="846" y="1"/>
                    <a:pt x="55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02" name="Google Shape;1102;p2"/>
            <p:cNvSpPr/>
            <p:nvPr/>
          </p:nvSpPr>
          <p:spPr>
            <a:xfrm>
              <a:off x="5235400" y="4528125"/>
              <a:ext cx="28575" cy="23800"/>
            </a:xfrm>
            <a:custGeom>
              <a:avLst/>
              <a:gdLst/>
              <a:ahLst/>
              <a:cxnLst/>
              <a:rect l="l" t="t" r="r" b="b"/>
              <a:pathLst>
                <a:path w="1143" h="952" extrusionOk="0">
                  <a:moveTo>
                    <a:pt x="486" y="0"/>
                  </a:moveTo>
                  <a:cubicBezTo>
                    <a:pt x="342" y="0"/>
                    <a:pt x="211" y="75"/>
                    <a:pt x="144" y="264"/>
                  </a:cubicBezTo>
                  <a:cubicBezTo>
                    <a:pt x="1" y="644"/>
                    <a:pt x="454" y="951"/>
                    <a:pt x="792" y="951"/>
                  </a:cubicBezTo>
                  <a:cubicBezTo>
                    <a:pt x="986" y="951"/>
                    <a:pt x="1142" y="850"/>
                    <a:pt x="1126" y="603"/>
                  </a:cubicBezTo>
                  <a:cubicBezTo>
                    <a:pt x="1126" y="580"/>
                    <a:pt x="1126" y="547"/>
                    <a:pt x="1126" y="524"/>
                  </a:cubicBezTo>
                  <a:cubicBezTo>
                    <a:pt x="1075" y="260"/>
                    <a:pt x="756" y="0"/>
                    <a:pt x="486"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03" name="Google Shape;1103;p2"/>
            <p:cNvSpPr/>
            <p:nvPr/>
          </p:nvSpPr>
          <p:spPr>
            <a:xfrm>
              <a:off x="5383700" y="4641050"/>
              <a:ext cx="31350" cy="26650"/>
            </a:xfrm>
            <a:custGeom>
              <a:avLst/>
              <a:gdLst/>
              <a:ahLst/>
              <a:cxnLst/>
              <a:rect l="l" t="t" r="r" b="b"/>
              <a:pathLst>
                <a:path w="1254" h="1066" extrusionOk="0">
                  <a:moveTo>
                    <a:pt x="656" y="0"/>
                  </a:moveTo>
                  <a:cubicBezTo>
                    <a:pt x="83" y="0"/>
                    <a:pt x="0" y="1066"/>
                    <a:pt x="481" y="1066"/>
                  </a:cubicBezTo>
                  <a:cubicBezTo>
                    <a:pt x="524" y="1066"/>
                    <a:pt x="570" y="1058"/>
                    <a:pt x="622" y="1040"/>
                  </a:cubicBezTo>
                  <a:cubicBezTo>
                    <a:pt x="644" y="1028"/>
                    <a:pt x="667" y="1017"/>
                    <a:pt x="689" y="1017"/>
                  </a:cubicBezTo>
                  <a:cubicBezTo>
                    <a:pt x="1062" y="825"/>
                    <a:pt x="1254" y="35"/>
                    <a:pt x="689" y="2"/>
                  </a:cubicBezTo>
                  <a:cubicBezTo>
                    <a:pt x="678" y="1"/>
                    <a:pt x="667" y="0"/>
                    <a:pt x="656"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04" name="Google Shape;1104;p2"/>
            <p:cNvSpPr/>
            <p:nvPr/>
          </p:nvSpPr>
          <p:spPr>
            <a:xfrm>
              <a:off x="5247375" y="4647625"/>
              <a:ext cx="30125" cy="27550"/>
            </a:xfrm>
            <a:custGeom>
              <a:avLst/>
              <a:gdLst/>
              <a:ahLst/>
              <a:cxnLst/>
              <a:rect l="l" t="t" r="r" b="b"/>
              <a:pathLst>
                <a:path w="1205" h="1102" extrusionOk="0">
                  <a:moveTo>
                    <a:pt x="442" y="1"/>
                  </a:moveTo>
                  <a:cubicBezTo>
                    <a:pt x="349" y="1"/>
                    <a:pt x="258" y="50"/>
                    <a:pt x="184" y="167"/>
                  </a:cubicBezTo>
                  <a:cubicBezTo>
                    <a:pt x="173" y="190"/>
                    <a:pt x="162" y="201"/>
                    <a:pt x="150" y="224"/>
                  </a:cubicBezTo>
                  <a:cubicBezTo>
                    <a:pt x="0" y="542"/>
                    <a:pt x="216" y="1102"/>
                    <a:pt x="558" y="1102"/>
                  </a:cubicBezTo>
                  <a:cubicBezTo>
                    <a:pt x="628" y="1102"/>
                    <a:pt x="704" y="1079"/>
                    <a:pt x="782" y="1025"/>
                  </a:cubicBezTo>
                  <a:cubicBezTo>
                    <a:pt x="1204" y="738"/>
                    <a:pt x="805" y="1"/>
                    <a:pt x="44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05" name="Google Shape;1105;p2"/>
            <p:cNvSpPr/>
            <p:nvPr/>
          </p:nvSpPr>
          <p:spPr>
            <a:xfrm>
              <a:off x="5316850" y="4587700"/>
              <a:ext cx="29250" cy="21925"/>
            </a:xfrm>
            <a:custGeom>
              <a:avLst/>
              <a:gdLst/>
              <a:ahLst/>
              <a:cxnLst/>
              <a:rect l="l" t="t" r="r" b="b"/>
              <a:pathLst>
                <a:path w="1170" h="877" extrusionOk="0">
                  <a:moveTo>
                    <a:pt x="515" y="0"/>
                  </a:moveTo>
                  <a:cubicBezTo>
                    <a:pt x="238" y="0"/>
                    <a:pt x="1" y="148"/>
                    <a:pt x="113" y="454"/>
                  </a:cubicBezTo>
                  <a:cubicBezTo>
                    <a:pt x="113" y="477"/>
                    <a:pt x="125" y="499"/>
                    <a:pt x="136" y="522"/>
                  </a:cubicBezTo>
                  <a:cubicBezTo>
                    <a:pt x="235" y="727"/>
                    <a:pt x="522" y="877"/>
                    <a:pt x="766" y="877"/>
                  </a:cubicBezTo>
                  <a:cubicBezTo>
                    <a:pt x="966" y="877"/>
                    <a:pt x="1136" y="776"/>
                    <a:pt x="1152" y="522"/>
                  </a:cubicBezTo>
                  <a:cubicBezTo>
                    <a:pt x="1169" y="179"/>
                    <a:pt x="819" y="0"/>
                    <a:pt x="515"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06" name="Google Shape;1106;p2"/>
            <p:cNvSpPr/>
            <p:nvPr/>
          </p:nvSpPr>
          <p:spPr>
            <a:xfrm>
              <a:off x="5300925" y="4531375"/>
              <a:ext cx="30150" cy="27450"/>
            </a:xfrm>
            <a:custGeom>
              <a:avLst/>
              <a:gdLst/>
              <a:ahLst/>
              <a:cxnLst/>
              <a:rect l="l" t="t" r="r" b="b"/>
              <a:pathLst>
                <a:path w="1206" h="1098" extrusionOk="0">
                  <a:moveTo>
                    <a:pt x="647" y="1"/>
                  </a:moveTo>
                  <a:cubicBezTo>
                    <a:pt x="577" y="1"/>
                    <a:pt x="502" y="24"/>
                    <a:pt x="423" y="78"/>
                  </a:cubicBezTo>
                  <a:cubicBezTo>
                    <a:pt x="1" y="366"/>
                    <a:pt x="395" y="1098"/>
                    <a:pt x="755" y="1098"/>
                  </a:cubicBezTo>
                  <a:cubicBezTo>
                    <a:pt x="847" y="1098"/>
                    <a:pt x="937" y="1050"/>
                    <a:pt x="1010" y="936"/>
                  </a:cubicBezTo>
                  <a:cubicBezTo>
                    <a:pt x="1033" y="913"/>
                    <a:pt x="1033" y="890"/>
                    <a:pt x="1055" y="879"/>
                  </a:cubicBezTo>
                  <a:cubicBezTo>
                    <a:pt x="1205" y="561"/>
                    <a:pt x="989" y="1"/>
                    <a:pt x="647"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07" name="Google Shape;1107;p2"/>
            <p:cNvSpPr/>
            <p:nvPr/>
          </p:nvSpPr>
          <p:spPr>
            <a:xfrm>
              <a:off x="5179025" y="4558700"/>
              <a:ext cx="30100" cy="27050"/>
            </a:xfrm>
            <a:custGeom>
              <a:avLst/>
              <a:gdLst/>
              <a:ahLst/>
              <a:cxnLst/>
              <a:rect l="l" t="t" r="r" b="b"/>
              <a:pathLst>
                <a:path w="1204" h="1082" extrusionOk="0">
                  <a:moveTo>
                    <a:pt x="630" y="1"/>
                  </a:moveTo>
                  <a:cubicBezTo>
                    <a:pt x="41" y="1"/>
                    <a:pt x="1" y="1081"/>
                    <a:pt x="469" y="1081"/>
                  </a:cubicBezTo>
                  <a:cubicBezTo>
                    <a:pt x="513" y="1081"/>
                    <a:pt x="562" y="1072"/>
                    <a:pt x="616" y="1050"/>
                  </a:cubicBezTo>
                  <a:cubicBezTo>
                    <a:pt x="639" y="1039"/>
                    <a:pt x="661" y="1027"/>
                    <a:pt x="684" y="1016"/>
                  </a:cubicBezTo>
                  <a:cubicBezTo>
                    <a:pt x="1056" y="813"/>
                    <a:pt x="1203" y="23"/>
                    <a:pt x="639" y="1"/>
                  </a:cubicBezTo>
                  <a:cubicBezTo>
                    <a:pt x="636" y="1"/>
                    <a:pt x="633" y="1"/>
                    <a:pt x="630"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08" name="Google Shape;1108;p2"/>
            <p:cNvSpPr/>
            <p:nvPr/>
          </p:nvSpPr>
          <p:spPr>
            <a:xfrm>
              <a:off x="7059425" y="4174200"/>
              <a:ext cx="240925" cy="114825"/>
            </a:xfrm>
            <a:custGeom>
              <a:avLst/>
              <a:gdLst/>
              <a:ahLst/>
              <a:cxnLst/>
              <a:rect l="l" t="t" r="r" b="b"/>
              <a:pathLst>
                <a:path w="9637" h="4593" extrusionOk="0">
                  <a:moveTo>
                    <a:pt x="9637" y="0"/>
                  </a:moveTo>
                  <a:cubicBezTo>
                    <a:pt x="6071" y="102"/>
                    <a:pt x="1614" y="1817"/>
                    <a:pt x="0" y="4593"/>
                  </a:cubicBezTo>
                  <a:cubicBezTo>
                    <a:pt x="3081" y="3024"/>
                    <a:pt x="6410" y="2584"/>
                    <a:pt x="9637" y="1885"/>
                  </a:cubicBezTo>
                  <a:lnTo>
                    <a:pt x="9637" y="0"/>
                  </a:ln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09" name="Google Shape;1109;p2"/>
            <p:cNvSpPr/>
            <p:nvPr/>
          </p:nvSpPr>
          <p:spPr>
            <a:xfrm>
              <a:off x="7252100" y="4022600"/>
              <a:ext cx="48250" cy="26925"/>
            </a:xfrm>
            <a:custGeom>
              <a:avLst/>
              <a:gdLst/>
              <a:ahLst/>
              <a:cxnLst/>
              <a:rect l="l" t="t" r="r" b="b"/>
              <a:pathLst>
                <a:path w="1930" h="1077" extrusionOk="0">
                  <a:moveTo>
                    <a:pt x="598" y="0"/>
                  </a:moveTo>
                  <a:cubicBezTo>
                    <a:pt x="399" y="0"/>
                    <a:pt x="199" y="6"/>
                    <a:pt x="0" y="16"/>
                  </a:cubicBezTo>
                  <a:cubicBezTo>
                    <a:pt x="621" y="377"/>
                    <a:pt x="1264" y="727"/>
                    <a:pt x="1930" y="1077"/>
                  </a:cubicBezTo>
                  <a:lnTo>
                    <a:pt x="1930" y="72"/>
                  </a:lnTo>
                  <a:cubicBezTo>
                    <a:pt x="1486" y="26"/>
                    <a:pt x="1042" y="0"/>
                    <a:pt x="598" y="0"/>
                  </a:cubicBez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10" name="Google Shape;1110;p2"/>
            <p:cNvSpPr/>
            <p:nvPr/>
          </p:nvSpPr>
          <p:spPr>
            <a:xfrm>
              <a:off x="7163525" y="4094925"/>
              <a:ext cx="136825" cy="47975"/>
            </a:xfrm>
            <a:custGeom>
              <a:avLst/>
              <a:gdLst/>
              <a:ahLst/>
              <a:cxnLst/>
              <a:rect l="l" t="t" r="r" b="b"/>
              <a:pathLst>
                <a:path w="5473" h="1919" extrusionOk="0">
                  <a:moveTo>
                    <a:pt x="5473" y="0"/>
                  </a:moveTo>
                  <a:cubicBezTo>
                    <a:pt x="3577" y="12"/>
                    <a:pt x="1862" y="756"/>
                    <a:pt x="0" y="1445"/>
                  </a:cubicBezTo>
                  <a:cubicBezTo>
                    <a:pt x="1772" y="1828"/>
                    <a:pt x="3634" y="1761"/>
                    <a:pt x="5473" y="1919"/>
                  </a:cubicBezTo>
                  <a:lnTo>
                    <a:pt x="5473" y="0"/>
                  </a:ln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11" name="Google Shape;1111;p2"/>
            <p:cNvSpPr/>
            <p:nvPr/>
          </p:nvSpPr>
          <p:spPr>
            <a:xfrm>
              <a:off x="7107950" y="4246975"/>
              <a:ext cx="192400" cy="168150"/>
            </a:xfrm>
            <a:custGeom>
              <a:avLst/>
              <a:gdLst/>
              <a:ahLst/>
              <a:cxnLst/>
              <a:rect l="l" t="t" r="r" b="b"/>
              <a:pathLst>
                <a:path w="7696" h="6726" extrusionOk="0">
                  <a:moveTo>
                    <a:pt x="7696" y="1"/>
                  </a:moveTo>
                  <a:lnTo>
                    <a:pt x="7425" y="147"/>
                  </a:lnTo>
                  <a:cubicBezTo>
                    <a:pt x="4604" y="1592"/>
                    <a:pt x="1286" y="3645"/>
                    <a:pt x="0" y="6726"/>
                  </a:cubicBezTo>
                  <a:cubicBezTo>
                    <a:pt x="2652" y="5225"/>
                    <a:pt x="4965" y="3250"/>
                    <a:pt x="7696" y="1783"/>
                  </a:cubicBezTo>
                  <a:lnTo>
                    <a:pt x="7696" y="1"/>
                  </a:ln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12" name="Google Shape;1112;p2"/>
            <p:cNvSpPr/>
            <p:nvPr/>
          </p:nvSpPr>
          <p:spPr>
            <a:xfrm>
              <a:off x="7265625" y="4509325"/>
              <a:ext cx="34725" cy="72825"/>
            </a:xfrm>
            <a:custGeom>
              <a:avLst/>
              <a:gdLst/>
              <a:ahLst/>
              <a:cxnLst/>
              <a:rect l="l" t="t" r="r" b="b"/>
              <a:pathLst>
                <a:path w="1389" h="2913" extrusionOk="0">
                  <a:moveTo>
                    <a:pt x="1389" y="1"/>
                  </a:moveTo>
                  <a:cubicBezTo>
                    <a:pt x="813" y="915"/>
                    <a:pt x="351" y="1885"/>
                    <a:pt x="1" y="2912"/>
                  </a:cubicBezTo>
                  <a:cubicBezTo>
                    <a:pt x="441" y="2472"/>
                    <a:pt x="904" y="2032"/>
                    <a:pt x="1389" y="1614"/>
                  </a:cubicBezTo>
                  <a:lnTo>
                    <a:pt x="1389" y="1"/>
                  </a:ln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13" name="Google Shape;1113;p2"/>
            <p:cNvSpPr/>
            <p:nvPr/>
          </p:nvSpPr>
          <p:spPr>
            <a:xfrm>
              <a:off x="7170850" y="4355575"/>
              <a:ext cx="129500" cy="138550"/>
            </a:xfrm>
            <a:custGeom>
              <a:avLst/>
              <a:gdLst/>
              <a:ahLst/>
              <a:cxnLst/>
              <a:rect l="l" t="t" r="r" b="b"/>
              <a:pathLst>
                <a:path w="5180" h="5542" extrusionOk="0">
                  <a:moveTo>
                    <a:pt x="5180" y="1"/>
                  </a:moveTo>
                  <a:cubicBezTo>
                    <a:pt x="3273" y="1558"/>
                    <a:pt x="1783" y="3409"/>
                    <a:pt x="0" y="5542"/>
                  </a:cubicBezTo>
                  <a:cubicBezTo>
                    <a:pt x="1704" y="4255"/>
                    <a:pt x="3408" y="2969"/>
                    <a:pt x="5180" y="1750"/>
                  </a:cubicBezTo>
                  <a:lnTo>
                    <a:pt x="5180" y="1"/>
                  </a:ln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14" name="Google Shape;1114;p2"/>
            <p:cNvSpPr/>
            <p:nvPr/>
          </p:nvSpPr>
          <p:spPr>
            <a:xfrm>
              <a:off x="7188900" y="2628825"/>
              <a:ext cx="124150" cy="202025"/>
            </a:xfrm>
            <a:custGeom>
              <a:avLst/>
              <a:gdLst/>
              <a:ahLst/>
              <a:cxnLst/>
              <a:rect l="l" t="t" r="r" b="b"/>
              <a:pathLst>
                <a:path w="4966" h="8081" extrusionOk="0">
                  <a:moveTo>
                    <a:pt x="4966" y="1"/>
                  </a:moveTo>
                  <a:cubicBezTo>
                    <a:pt x="3149" y="1772"/>
                    <a:pt x="1490" y="3713"/>
                    <a:pt x="1" y="5767"/>
                  </a:cubicBezTo>
                  <a:lnTo>
                    <a:pt x="4966" y="8080"/>
                  </a:lnTo>
                  <a:lnTo>
                    <a:pt x="4966" y="1"/>
                  </a:lnTo>
                  <a:close/>
                </a:path>
              </a:pathLst>
            </a:custGeom>
            <a:solidFill>
              <a:srgbClr val="E74A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15" name="Google Shape;1115;p2"/>
            <p:cNvSpPr/>
            <p:nvPr/>
          </p:nvSpPr>
          <p:spPr>
            <a:xfrm>
              <a:off x="7055750" y="2635025"/>
              <a:ext cx="238400" cy="193275"/>
            </a:xfrm>
            <a:custGeom>
              <a:avLst/>
              <a:gdLst/>
              <a:ahLst/>
              <a:cxnLst/>
              <a:rect l="l" t="t" r="r" b="b"/>
              <a:pathLst>
                <a:path w="9536" h="7731" extrusionOk="0">
                  <a:moveTo>
                    <a:pt x="8193" y="1"/>
                  </a:moveTo>
                  <a:lnTo>
                    <a:pt x="711" y="3375"/>
                  </a:lnTo>
                  <a:lnTo>
                    <a:pt x="0" y="5959"/>
                  </a:lnTo>
                  <a:lnTo>
                    <a:pt x="4593" y="7731"/>
                  </a:lnTo>
                  <a:lnTo>
                    <a:pt x="5541" y="4740"/>
                  </a:lnTo>
                  <a:lnTo>
                    <a:pt x="9536" y="418"/>
                  </a:lnTo>
                  <a:lnTo>
                    <a:pt x="8193" y="1"/>
                  </a:lnTo>
                  <a:close/>
                </a:path>
              </a:pathLst>
            </a:custGeom>
            <a:solidFill>
              <a:srgbClr val="E3E6C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16" name="Google Shape;1116;p2"/>
            <p:cNvSpPr/>
            <p:nvPr/>
          </p:nvSpPr>
          <p:spPr>
            <a:xfrm>
              <a:off x="7170575" y="2645475"/>
              <a:ext cx="142475" cy="237550"/>
            </a:xfrm>
            <a:custGeom>
              <a:avLst/>
              <a:gdLst/>
              <a:ahLst/>
              <a:cxnLst/>
              <a:rect l="l" t="t" r="r" b="b"/>
              <a:pathLst>
                <a:path w="5699" h="9502" extrusionOk="0">
                  <a:moveTo>
                    <a:pt x="4943" y="0"/>
                  </a:moveTo>
                  <a:lnTo>
                    <a:pt x="948" y="4322"/>
                  </a:lnTo>
                  <a:lnTo>
                    <a:pt x="0" y="7313"/>
                  </a:lnTo>
                  <a:lnTo>
                    <a:pt x="5699" y="9502"/>
                  </a:lnTo>
                  <a:lnTo>
                    <a:pt x="5699" y="237"/>
                  </a:lnTo>
                  <a:lnTo>
                    <a:pt x="4943" y="0"/>
                  </a:lnTo>
                  <a:close/>
                </a:path>
              </a:pathLst>
            </a:custGeom>
            <a:solidFill>
              <a:srgbClr val="D93948"/>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17" name="Google Shape;1117;p2"/>
            <p:cNvSpPr/>
            <p:nvPr/>
          </p:nvSpPr>
          <p:spPr>
            <a:xfrm>
              <a:off x="7254000" y="2752750"/>
              <a:ext cx="28375" cy="23425"/>
            </a:xfrm>
            <a:custGeom>
              <a:avLst/>
              <a:gdLst/>
              <a:ahLst/>
              <a:cxnLst/>
              <a:rect l="l" t="t" r="r" b="b"/>
              <a:pathLst>
                <a:path w="1135" h="937" extrusionOk="0">
                  <a:moveTo>
                    <a:pt x="359" y="0"/>
                  </a:moveTo>
                  <a:cubicBezTo>
                    <a:pt x="160" y="0"/>
                    <a:pt x="0" y="105"/>
                    <a:pt x="26" y="359"/>
                  </a:cubicBezTo>
                  <a:cubicBezTo>
                    <a:pt x="26" y="381"/>
                    <a:pt x="26" y="404"/>
                    <a:pt x="26" y="426"/>
                  </a:cubicBezTo>
                  <a:cubicBezTo>
                    <a:pt x="84" y="689"/>
                    <a:pt x="401" y="937"/>
                    <a:pt x="667" y="937"/>
                  </a:cubicBezTo>
                  <a:cubicBezTo>
                    <a:pt x="813" y="937"/>
                    <a:pt x="944" y="862"/>
                    <a:pt x="1008" y="674"/>
                  </a:cubicBezTo>
                  <a:cubicBezTo>
                    <a:pt x="1135" y="293"/>
                    <a:pt x="692" y="0"/>
                    <a:pt x="359"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18" name="Google Shape;1118;p2"/>
            <p:cNvSpPr/>
            <p:nvPr/>
          </p:nvSpPr>
          <p:spPr>
            <a:xfrm>
              <a:off x="7055750" y="2635025"/>
              <a:ext cx="238400" cy="193275"/>
            </a:xfrm>
            <a:custGeom>
              <a:avLst/>
              <a:gdLst/>
              <a:ahLst/>
              <a:cxnLst/>
              <a:rect l="l" t="t" r="r" b="b"/>
              <a:pathLst>
                <a:path w="9536" h="7731" extrusionOk="0">
                  <a:moveTo>
                    <a:pt x="8193" y="1"/>
                  </a:moveTo>
                  <a:lnTo>
                    <a:pt x="711" y="3375"/>
                  </a:lnTo>
                  <a:lnTo>
                    <a:pt x="0" y="5959"/>
                  </a:lnTo>
                  <a:lnTo>
                    <a:pt x="4593" y="7731"/>
                  </a:lnTo>
                  <a:lnTo>
                    <a:pt x="5541" y="4740"/>
                  </a:lnTo>
                  <a:lnTo>
                    <a:pt x="9536" y="418"/>
                  </a:lnTo>
                  <a:lnTo>
                    <a:pt x="8193" y="1"/>
                  </a:lnTo>
                  <a:close/>
                </a:path>
              </a:pathLst>
            </a:custGeom>
            <a:solidFill>
              <a:srgbClr val="E3E6C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19" name="Google Shape;1119;p2"/>
            <p:cNvSpPr/>
            <p:nvPr/>
          </p:nvSpPr>
          <p:spPr>
            <a:xfrm>
              <a:off x="7073250" y="2474800"/>
              <a:ext cx="239800" cy="244600"/>
            </a:xfrm>
            <a:custGeom>
              <a:avLst/>
              <a:gdLst/>
              <a:ahLst/>
              <a:cxnLst/>
              <a:rect l="l" t="t" r="r" b="b"/>
              <a:pathLst>
                <a:path w="9592" h="9784" extrusionOk="0">
                  <a:moveTo>
                    <a:pt x="9592" y="1"/>
                  </a:moveTo>
                  <a:cubicBezTo>
                    <a:pt x="9321" y="181"/>
                    <a:pt x="9073" y="373"/>
                    <a:pt x="8813" y="553"/>
                  </a:cubicBezTo>
                  <a:cubicBezTo>
                    <a:pt x="7854" y="1264"/>
                    <a:pt x="6951" y="1975"/>
                    <a:pt x="6127" y="2697"/>
                  </a:cubicBezTo>
                  <a:cubicBezTo>
                    <a:pt x="5304" y="3408"/>
                    <a:pt x="4559" y="4119"/>
                    <a:pt x="3904" y="4808"/>
                  </a:cubicBezTo>
                  <a:cubicBezTo>
                    <a:pt x="3250" y="5496"/>
                    <a:pt x="2674" y="6150"/>
                    <a:pt x="2189" y="6748"/>
                  </a:cubicBezTo>
                  <a:lnTo>
                    <a:pt x="1512" y="7595"/>
                  </a:lnTo>
                  <a:lnTo>
                    <a:pt x="971" y="8340"/>
                  </a:lnTo>
                  <a:cubicBezTo>
                    <a:pt x="643" y="8780"/>
                    <a:pt x="429" y="9163"/>
                    <a:pt x="260" y="9400"/>
                  </a:cubicBezTo>
                  <a:cubicBezTo>
                    <a:pt x="90" y="9649"/>
                    <a:pt x="0" y="9784"/>
                    <a:pt x="0" y="9784"/>
                  </a:cubicBezTo>
                  <a:lnTo>
                    <a:pt x="271" y="9412"/>
                  </a:lnTo>
                  <a:cubicBezTo>
                    <a:pt x="451" y="9175"/>
                    <a:pt x="688" y="8813"/>
                    <a:pt x="1027" y="8385"/>
                  </a:cubicBezTo>
                  <a:cubicBezTo>
                    <a:pt x="1208" y="8159"/>
                    <a:pt x="1388" y="7922"/>
                    <a:pt x="1591" y="7662"/>
                  </a:cubicBezTo>
                  <a:lnTo>
                    <a:pt x="2302" y="6839"/>
                  </a:lnTo>
                  <a:cubicBezTo>
                    <a:pt x="2810" y="6263"/>
                    <a:pt x="3397" y="5620"/>
                    <a:pt x="4074" y="4966"/>
                  </a:cubicBezTo>
                  <a:cubicBezTo>
                    <a:pt x="4739" y="4300"/>
                    <a:pt x="5496" y="3611"/>
                    <a:pt x="6331" y="2912"/>
                  </a:cubicBezTo>
                  <a:cubicBezTo>
                    <a:pt x="7154" y="2212"/>
                    <a:pt x="8057" y="1513"/>
                    <a:pt x="9027" y="836"/>
                  </a:cubicBezTo>
                  <a:lnTo>
                    <a:pt x="9592" y="452"/>
                  </a:lnTo>
                  <a:lnTo>
                    <a:pt x="9592" y="1"/>
                  </a:lnTo>
                  <a:close/>
                </a:path>
              </a:pathLst>
            </a:custGeom>
            <a:solidFill>
              <a:srgbClr val="BFDD4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20" name="Google Shape;1120;p2"/>
            <p:cNvSpPr/>
            <p:nvPr/>
          </p:nvSpPr>
          <p:spPr>
            <a:xfrm>
              <a:off x="7073525" y="2480450"/>
              <a:ext cx="239525" cy="292550"/>
            </a:xfrm>
            <a:custGeom>
              <a:avLst/>
              <a:gdLst/>
              <a:ahLst/>
              <a:cxnLst/>
              <a:rect l="l" t="t" r="r" b="b"/>
              <a:pathLst>
                <a:path w="9581" h="11702" extrusionOk="0">
                  <a:moveTo>
                    <a:pt x="9581" y="0"/>
                  </a:moveTo>
                  <a:cubicBezTo>
                    <a:pt x="6116" y="2381"/>
                    <a:pt x="2641" y="5518"/>
                    <a:pt x="0" y="9558"/>
                  </a:cubicBezTo>
                  <a:lnTo>
                    <a:pt x="4616" y="11702"/>
                  </a:lnTo>
                  <a:cubicBezTo>
                    <a:pt x="6105" y="9648"/>
                    <a:pt x="7764" y="7707"/>
                    <a:pt x="9581" y="5936"/>
                  </a:cubicBezTo>
                  <a:lnTo>
                    <a:pt x="9581" y="0"/>
                  </a:lnTo>
                  <a:close/>
                </a:path>
              </a:pathLst>
            </a:custGeom>
            <a:solidFill>
              <a:srgbClr val="EFF4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21" name="Google Shape;1121;p2"/>
            <p:cNvSpPr/>
            <p:nvPr/>
          </p:nvSpPr>
          <p:spPr>
            <a:xfrm>
              <a:off x="7188900" y="2628825"/>
              <a:ext cx="124150" cy="202025"/>
            </a:xfrm>
            <a:custGeom>
              <a:avLst/>
              <a:gdLst/>
              <a:ahLst/>
              <a:cxnLst/>
              <a:rect l="l" t="t" r="r" b="b"/>
              <a:pathLst>
                <a:path w="4966" h="8081" extrusionOk="0">
                  <a:moveTo>
                    <a:pt x="4966" y="1"/>
                  </a:moveTo>
                  <a:cubicBezTo>
                    <a:pt x="3149" y="1772"/>
                    <a:pt x="1490" y="3713"/>
                    <a:pt x="1" y="5767"/>
                  </a:cubicBezTo>
                  <a:lnTo>
                    <a:pt x="4966" y="8080"/>
                  </a:lnTo>
                  <a:lnTo>
                    <a:pt x="4966" y="1"/>
                  </a:ln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22" name="Google Shape;1122;p2"/>
            <p:cNvSpPr/>
            <p:nvPr/>
          </p:nvSpPr>
          <p:spPr>
            <a:xfrm>
              <a:off x="6855175" y="851300"/>
              <a:ext cx="454200" cy="946750"/>
            </a:xfrm>
            <a:custGeom>
              <a:avLst/>
              <a:gdLst/>
              <a:ahLst/>
              <a:cxnLst/>
              <a:rect l="l" t="t" r="r" b="b"/>
              <a:pathLst>
                <a:path w="18168" h="37870" extrusionOk="0">
                  <a:moveTo>
                    <a:pt x="2122" y="0"/>
                  </a:moveTo>
                  <a:cubicBezTo>
                    <a:pt x="1885" y="2167"/>
                    <a:pt x="1535" y="4311"/>
                    <a:pt x="1039" y="6421"/>
                  </a:cubicBezTo>
                  <a:cubicBezTo>
                    <a:pt x="0" y="10720"/>
                    <a:pt x="1490" y="16915"/>
                    <a:pt x="3634" y="20549"/>
                  </a:cubicBezTo>
                  <a:cubicBezTo>
                    <a:pt x="6015" y="24577"/>
                    <a:pt x="5518" y="23968"/>
                    <a:pt x="7933" y="28030"/>
                  </a:cubicBezTo>
                  <a:cubicBezTo>
                    <a:pt x="10935" y="33085"/>
                    <a:pt x="13835" y="35827"/>
                    <a:pt x="16757" y="37238"/>
                  </a:cubicBezTo>
                  <a:cubicBezTo>
                    <a:pt x="17288" y="37486"/>
                    <a:pt x="17750" y="37701"/>
                    <a:pt x="18168" y="37870"/>
                  </a:cubicBezTo>
                  <a:lnTo>
                    <a:pt x="18168" y="0"/>
                  </a:lnTo>
                  <a:close/>
                </a:path>
              </a:pathLst>
            </a:custGeom>
            <a:solidFill>
              <a:srgbClr val="FF9B5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23" name="Google Shape;1123;p2"/>
            <p:cNvSpPr/>
            <p:nvPr/>
          </p:nvSpPr>
          <p:spPr>
            <a:xfrm>
              <a:off x="7305825" y="916700"/>
              <a:ext cx="11450" cy="10650"/>
            </a:xfrm>
            <a:custGeom>
              <a:avLst/>
              <a:gdLst/>
              <a:ahLst/>
              <a:cxnLst/>
              <a:rect l="l" t="t" r="r" b="b"/>
              <a:pathLst>
                <a:path w="458" h="426" extrusionOk="0">
                  <a:moveTo>
                    <a:pt x="267" y="0"/>
                  </a:moveTo>
                  <a:cubicBezTo>
                    <a:pt x="123" y="0"/>
                    <a:pt x="0" y="324"/>
                    <a:pt x="187" y="408"/>
                  </a:cubicBezTo>
                  <a:cubicBezTo>
                    <a:pt x="212" y="420"/>
                    <a:pt x="235" y="425"/>
                    <a:pt x="256" y="425"/>
                  </a:cubicBezTo>
                  <a:cubicBezTo>
                    <a:pt x="399" y="425"/>
                    <a:pt x="458" y="188"/>
                    <a:pt x="379" y="70"/>
                  </a:cubicBezTo>
                  <a:lnTo>
                    <a:pt x="356" y="47"/>
                  </a:lnTo>
                  <a:cubicBezTo>
                    <a:pt x="327" y="14"/>
                    <a:pt x="296" y="0"/>
                    <a:pt x="267"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24" name="Google Shape;1124;p2"/>
            <p:cNvSpPr/>
            <p:nvPr/>
          </p:nvSpPr>
          <p:spPr>
            <a:xfrm>
              <a:off x="7295825" y="898575"/>
              <a:ext cx="10750" cy="8500"/>
            </a:xfrm>
            <a:custGeom>
              <a:avLst/>
              <a:gdLst/>
              <a:ahLst/>
              <a:cxnLst/>
              <a:rect l="l" t="t" r="r" b="b"/>
              <a:pathLst>
                <a:path w="430" h="340" extrusionOk="0">
                  <a:moveTo>
                    <a:pt x="273" y="1"/>
                  </a:moveTo>
                  <a:cubicBezTo>
                    <a:pt x="236" y="1"/>
                    <a:pt x="203" y="11"/>
                    <a:pt x="170" y="28"/>
                  </a:cubicBezTo>
                  <a:cubicBezTo>
                    <a:pt x="102" y="61"/>
                    <a:pt x="0" y="140"/>
                    <a:pt x="23" y="242"/>
                  </a:cubicBezTo>
                  <a:cubicBezTo>
                    <a:pt x="37" y="312"/>
                    <a:pt x="86" y="340"/>
                    <a:pt x="144" y="340"/>
                  </a:cubicBezTo>
                  <a:cubicBezTo>
                    <a:pt x="224" y="340"/>
                    <a:pt x="322" y="285"/>
                    <a:pt x="361" y="219"/>
                  </a:cubicBezTo>
                  <a:cubicBezTo>
                    <a:pt x="429" y="118"/>
                    <a:pt x="384" y="28"/>
                    <a:pt x="316" y="5"/>
                  </a:cubicBezTo>
                  <a:cubicBezTo>
                    <a:pt x="301" y="2"/>
                    <a:pt x="287" y="1"/>
                    <a:pt x="273"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25" name="Google Shape;1125;p2"/>
            <p:cNvSpPr/>
            <p:nvPr/>
          </p:nvSpPr>
          <p:spPr>
            <a:xfrm>
              <a:off x="7301675" y="960300"/>
              <a:ext cx="14800" cy="8425"/>
            </a:xfrm>
            <a:custGeom>
              <a:avLst/>
              <a:gdLst/>
              <a:ahLst/>
              <a:cxnLst/>
              <a:rect l="l" t="t" r="r" b="b"/>
              <a:pathLst>
                <a:path w="592" h="337" extrusionOk="0">
                  <a:moveTo>
                    <a:pt x="314" y="1"/>
                  </a:moveTo>
                  <a:cubicBezTo>
                    <a:pt x="174" y="1"/>
                    <a:pt x="1" y="119"/>
                    <a:pt x="94" y="267"/>
                  </a:cubicBezTo>
                  <a:cubicBezTo>
                    <a:pt x="129" y="316"/>
                    <a:pt x="180" y="336"/>
                    <a:pt x="234" y="336"/>
                  </a:cubicBezTo>
                  <a:cubicBezTo>
                    <a:pt x="401" y="336"/>
                    <a:pt x="592" y="143"/>
                    <a:pt x="421" y="41"/>
                  </a:cubicBezTo>
                  <a:cubicBezTo>
                    <a:pt x="421" y="30"/>
                    <a:pt x="410" y="30"/>
                    <a:pt x="398" y="19"/>
                  </a:cubicBezTo>
                  <a:cubicBezTo>
                    <a:pt x="374" y="6"/>
                    <a:pt x="345" y="1"/>
                    <a:pt x="314"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26" name="Google Shape;1126;p2"/>
            <p:cNvSpPr/>
            <p:nvPr/>
          </p:nvSpPr>
          <p:spPr>
            <a:xfrm>
              <a:off x="7286075" y="922625"/>
              <a:ext cx="11425" cy="10725"/>
            </a:xfrm>
            <a:custGeom>
              <a:avLst/>
              <a:gdLst/>
              <a:ahLst/>
              <a:cxnLst/>
              <a:rect l="l" t="t" r="r" b="b"/>
              <a:pathLst>
                <a:path w="457" h="429" extrusionOk="0">
                  <a:moveTo>
                    <a:pt x="267" y="0"/>
                  </a:moveTo>
                  <a:cubicBezTo>
                    <a:pt x="123" y="0"/>
                    <a:pt x="0" y="324"/>
                    <a:pt x="187" y="408"/>
                  </a:cubicBezTo>
                  <a:cubicBezTo>
                    <a:pt x="215" y="422"/>
                    <a:pt x="241" y="429"/>
                    <a:pt x="264" y="429"/>
                  </a:cubicBezTo>
                  <a:cubicBezTo>
                    <a:pt x="409" y="429"/>
                    <a:pt x="457" y="186"/>
                    <a:pt x="379" y="70"/>
                  </a:cubicBezTo>
                  <a:lnTo>
                    <a:pt x="356" y="47"/>
                  </a:lnTo>
                  <a:cubicBezTo>
                    <a:pt x="327" y="14"/>
                    <a:pt x="297" y="0"/>
                    <a:pt x="267"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27" name="Google Shape;1127;p2"/>
            <p:cNvSpPr/>
            <p:nvPr/>
          </p:nvSpPr>
          <p:spPr>
            <a:xfrm>
              <a:off x="7262950" y="906750"/>
              <a:ext cx="29750" cy="21425"/>
            </a:xfrm>
            <a:custGeom>
              <a:avLst/>
              <a:gdLst/>
              <a:ahLst/>
              <a:cxnLst/>
              <a:rect l="l" t="t" r="r" b="b"/>
              <a:pathLst>
                <a:path w="1190" h="857" extrusionOk="0">
                  <a:moveTo>
                    <a:pt x="411" y="1"/>
                  </a:moveTo>
                  <a:cubicBezTo>
                    <a:pt x="191" y="1"/>
                    <a:pt x="1" y="112"/>
                    <a:pt x="6" y="389"/>
                  </a:cubicBezTo>
                  <a:cubicBezTo>
                    <a:pt x="12" y="706"/>
                    <a:pt x="322" y="856"/>
                    <a:pt x="608" y="856"/>
                  </a:cubicBezTo>
                  <a:cubicBezTo>
                    <a:pt x="913" y="856"/>
                    <a:pt x="1190" y="686"/>
                    <a:pt x="1045" y="366"/>
                  </a:cubicBezTo>
                  <a:cubicBezTo>
                    <a:pt x="1033" y="344"/>
                    <a:pt x="1022" y="321"/>
                    <a:pt x="1011" y="299"/>
                  </a:cubicBezTo>
                  <a:cubicBezTo>
                    <a:pt x="901" y="120"/>
                    <a:pt x="640" y="1"/>
                    <a:pt x="411"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28" name="Google Shape;1128;p2"/>
            <p:cNvSpPr/>
            <p:nvPr/>
          </p:nvSpPr>
          <p:spPr>
            <a:xfrm>
              <a:off x="7200325" y="949125"/>
              <a:ext cx="29375" cy="21575"/>
            </a:xfrm>
            <a:custGeom>
              <a:avLst/>
              <a:gdLst/>
              <a:ahLst/>
              <a:cxnLst/>
              <a:rect l="l" t="t" r="r" b="b"/>
              <a:pathLst>
                <a:path w="1175" h="863" extrusionOk="0">
                  <a:moveTo>
                    <a:pt x="556" y="0"/>
                  </a:moveTo>
                  <a:cubicBezTo>
                    <a:pt x="263" y="0"/>
                    <a:pt x="1" y="161"/>
                    <a:pt x="130" y="477"/>
                  </a:cubicBezTo>
                  <a:cubicBezTo>
                    <a:pt x="142" y="488"/>
                    <a:pt x="153" y="511"/>
                    <a:pt x="164" y="533"/>
                  </a:cubicBezTo>
                  <a:cubicBezTo>
                    <a:pt x="265" y="729"/>
                    <a:pt x="535" y="863"/>
                    <a:pt x="770" y="863"/>
                  </a:cubicBezTo>
                  <a:cubicBezTo>
                    <a:pt x="981" y="863"/>
                    <a:pt x="1163" y="755"/>
                    <a:pt x="1169" y="488"/>
                  </a:cubicBezTo>
                  <a:cubicBezTo>
                    <a:pt x="1174" y="161"/>
                    <a:pt x="850" y="0"/>
                    <a:pt x="556"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29" name="Google Shape;1129;p2"/>
            <p:cNvSpPr/>
            <p:nvPr/>
          </p:nvSpPr>
          <p:spPr>
            <a:xfrm>
              <a:off x="7268300" y="1392450"/>
              <a:ext cx="28875" cy="27675"/>
            </a:xfrm>
            <a:custGeom>
              <a:avLst/>
              <a:gdLst/>
              <a:ahLst/>
              <a:cxnLst/>
              <a:rect l="l" t="t" r="r" b="b"/>
              <a:pathLst>
                <a:path w="1155" h="1107" extrusionOk="0">
                  <a:moveTo>
                    <a:pt x="525" y="0"/>
                  </a:moveTo>
                  <a:cubicBezTo>
                    <a:pt x="454" y="0"/>
                    <a:pt x="378" y="30"/>
                    <a:pt x="300" y="99"/>
                  </a:cubicBezTo>
                  <a:cubicBezTo>
                    <a:pt x="289" y="110"/>
                    <a:pt x="266" y="133"/>
                    <a:pt x="255" y="144"/>
                  </a:cubicBezTo>
                  <a:cubicBezTo>
                    <a:pt x="1" y="429"/>
                    <a:pt x="86" y="1107"/>
                    <a:pt x="492" y="1107"/>
                  </a:cubicBezTo>
                  <a:cubicBezTo>
                    <a:pt x="537" y="1107"/>
                    <a:pt x="586" y="1098"/>
                    <a:pt x="639" y="1081"/>
                  </a:cubicBezTo>
                  <a:cubicBezTo>
                    <a:pt x="1155" y="909"/>
                    <a:pt x="918" y="0"/>
                    <a:pt x="525"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30" name="Google Shape;1130;p2"/>
            <p:cNvSpPr/>
            <p:nvPr/>
          </p:nvSpPr>
          <p:spPr>
            <a:xfrm>
              <a:off x="7255925" y="1191275"/>
              <a:ext cx="30125" cy="27450"/>
            </a:xfrm>
            <a:custGeom>
              <a:avLst/>
              <a:gdLst/>
              <a:ahLst/>
              <a:cxnLst/>
              <a:rect l="l" t="t" r="r" b="b"/>
              <a:pathLst>
                <a:path w="1205" h="1098" extrusionOk="0">
                  <a:moveTo>
                    <a:pt x="647" y="1"/>
                  </a:moveTo>
                  <a:cubicBezTo>
                    <a:pt x="577" y="1"/>
                    <a:pt x="501" y="24"/>
                    <a:pt x="423" y="78"/>
                  </a:cubicBezTo>
                  <a:cubicBezTo>
                    <a:pt x="0" y="365"/>
                    <a:pt x="402" y="1097"/>
                    <a:pt x="765" y="1097"/>
                  </a:cubicBezTo>
                  <a:cubicBezTo>
                    <a:pt x="857" y="1097"/>
                    <a:pt x="947" y="1050"/>
                    <a:pt x="1021" y="935"/>
                  </a:cubicBezTo>
                  <a:cubicBezTo>
                    <a:pt x="1032" y="913"/>
                    <a:pt x="1043" y="890"/>
                    <a:pt x="1055" y="868"/>
                  </a:cubicBezTo>
                  <a:cubicBezTo>
                    <a:pt x="1205" y="558"/>
                    <a:pt x="989" y="1"/>
                    <a:pt x="647"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31" name="Google Shape;1131;p2"/>
            <p:cNvSpPr/>
            <p:nvPr/>
          </p:nvSpPr>
          <p:spPr>
            <a:xfrm>
              <a:off x="7127975" y="866350"/>
              <a:ext cx="37525" cy="25050"/>
            </a:xfrm>
            <a:custGeom>
              <a:avLst/>
              <a:gdLst/>
              <a:ahLst/>
              <a:cxnLst/>
              <a:rect l="l" t="t" r="r" b="b"/>
              <a:pathLst>
                <a:path w="1501" h="1002" extrusionOk="0">
                  <a:moveTo>
                    <a:pt x="816" y="0"/>
                  </a:moveTo>
                  <a:cubicBezTo>
                    <a:pt x="303" y="0"/>
                    <a:pt x="1" y="1001"/>
                    <a:pt x="583" y="1001"/>
                  </a:cubicBezTo>
                  <a:cubicBezTo>
                    <a:pt x="592" y="1001"/>
                    <a:pt x="600" y="1001"/>
                    <a:pt x="610" y="1001"/>
                  </a:cubicBezTo>
                  <a:lnTo>
                    <a:pt x="677" y="1001"/>
                  </a:lnTo>
                  <a:cubicBezTo>
                    <a:pt x="1095" y="933"/>
                    <a:pt x="1501" y="233"/>
                    <a:pt x="971" y="30"/>
                  </a:cubicBezTo>
                  <a:cubicBezTo>
                    <a:pt x="918" y="9"/>
                    <a:pt x="866" y="0"/>
                    <a:pt x="816"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32" name="Google Shape;1132;p2"/>
            <p:cNvSpPr/>
            <p:nvPr/>
          </p:nvSpPr>
          <p:spPr>
            <a:xfrm>
              <a:off x="7217050" y="900600"/>
              <a:ext cx="37050" cy="25225"/>
            </a:xfrm>
            <a:custGeom>
              <a:avLst/>
              <a:gdLst/>
              <a:ahLst/>
              <a:cxnLst/>
              <a:rect l="l" t="t" r="r" b="b"/>
              <a:pathLst>
                <a:path w="1482" h="1009" extrusionOk="0">
                  <a:moveTo>
                    <a:pt x="810" y="1"/>
                  </a:moveTo>
                  <a:cubicBezTo>
                    <a:pt x="294" y="1"/>
                    <a:pt x="1" y="1008"/>
                    <a:pt x="577" y="1008"/>
                  </a:cubicBezTo>
                  <a:cubicBezTo>
                    <a:pt x="589" y="1008"/>
                    <a:pt x="600" y="1008"/>
                    <a:pt x="612" y="1007"/>
                  </a:cubicBezTo>
                  <a:lnTo>
                    <a:pt x="680" y="1007"/>
                  </a:lnTo>
                  <a:cubicBezTo>
                    <a:pt x="1086" y="928"/>
                    <a:pt x="1481" y="217"/>
                    <a:pt x="951" y="26"/>
                  </a:cubicBezTo>
                  <a:cubicBezTo>
                    <a:pt x="902" y="8"/>
                    <a:pt x="855" y="1"/>
                    <a:pt x="810"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33" name="Google Shape;1133;p2"/>
            <p:cNvSpPr/>
            <p:nvPr/>
          </p:nvSpPr>
          <p:spPr>
            <a:xfrm>
              <a:off x="7150350" y="923825"/>
              <a:ext cx="28550" cy="23725"/>
            </a:xfrm>
            <a:custGeom>
              <a:avLst/>
              <a:gdLst/>
              <a:ahLst/>
              <a:cxnLst/>
              <a:rect l="l" t="t" r="r" b="b"/>
              <a:pathLst>
                <a:path w="1142" h="949" extrusionOk="0">
                  <a:moveTo>
                    <a:pt x="479" y="0"/>
                  </a:moveTo>
                  <a:cubicBezTo>
                    <a:pt x="335" y="0"/>
                    <a:pt x="206" y="74"/>
                    <a:pt x="143" y="259"/>
                  </a:cubicBezTo>
                  <a:cubicBezTo>
                    <a:pt x="1" y="644"/>
                    <a:pt x="450" y="949"/>
                    <a:pt x="787" y="949"/>
                  </a:cubicBezTo>
                  <a:cubicBezTo>
                    <a:pt x="983" y="949"/>
                    <a:pt x="1142" y="846"/>
                    <a:pt x="1125" y="597"/>
                  </a:cubicBezTo>
                  <a:cubicBezTo>
                    <a:pt x="1125" y="575"/>
                    <a:pt x="1114" y="552"/>
                    <a:pt x="1114" y="530"/>
                  </a:cubicBezTo>
                  <a:cubicBezTo>
                    <a:pt x="1070" y="258"/>
                    <a:pt x="748" y="0"/>
                    <a:pt x="479"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34" name="Google Shape;1134;p2"/>
            <p:cNvSpPr/>
            <p:nvPr/>
          </p:nvSpPr>
          <p:spPr>
            <a:xfrm>
              <a:off x="7115550" y="979850"/>
              <a:ext cx="31150" cy="26925"/>
            </a:xfrm>
            <a:custGeom>
              <a:avLst/>
              <a:gdLst/>
              <a:ahLst/>
              <a:cxnLst/>
              <a:rect l="l" t="t" r="r" b="b"/>
              <a:pathLst>
                <a:path w="1246" h="1077" extrusionOk="0">
                  <a:moveTo>
                    <a:pt x="761" y="0"/>
                  </a:moveTo>
                  <a:cubicBezTo>
                    <a:pt x="719" y="0"/>
                    <a:pt x="672" y="8"/>
                    <a:pt x="621" y="26"/>
                  </a:cubicBezTo>
                  <a:cubicBezTo>
                    <a:pt x="599" y="38"/>
                    <a:pt x="576" y="49"/>
                    <a:pt x="565" y="60"/>
                  </a:cubicBezTo>
                  <a:cubicBezTo>
                    <a:pt x="181" y="241"/>
                    <a:pt x="1" y="1042"/>
                    <a:pt x="565" y="1076"/>
                  </a:cubicBezTo>
                  <a:cubicBezTo>
                    <a:pt x="573" y="1076"/>
                    <a:pt x="581" y="1076"/>
                    <a:pt x="589" y="1076"/>
                  </a:cubicBezTo>
                  <a:cubicBezTo>
                    <a:pt x="1160" y="1076"/>
                    <a:pt x="1245" y="0"/>
                    <a:pt x="761"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35" name="Google Shape;1135;p2"/>
            <p:cNvSpPr/>
            <p:nvPr/>
          </p:nvSpPr>
          <p:spPr>
            <a:xfrm>
              <a:off x="7263275" y="1548725"/>
              <a:ext cx="29100" cy="27750"/>
            </a:xfrm>
            <a:custGeom>
              <a:avLst/>
              <a:gdLst/>
              <a:ahLst/>
              <a:cxnLst/>
              <a:rect l="l" t="t" r="r" b="b"/>
              <a:pathLst>
                <a:path w="1164" h="1110" extrusionOk="0">
                  <a:moveTo>
                    <a:pt x="531" y="0"/>
                  </a:moveTo>
                  <a:cubicBezTo>
                    <a:pt x="460" y="0"/>
                    <a:pt x="385" y="30"/>
                    <a:pt x="309" y="99"/>
                  </a:cubicBezTo>
                  <a:cubicBezTo>
                    <a:pt x="287" y="122"/>
                    <a:pt x="275" y="133"/>
                    <a:pt x="253" y="156"/>
                  </a:cubicBezTo>
                  <a:cubicBezTo>
                    <a:pt x="0" y="429"/>
                    <a:pt x="92" y="1110"/>
                    <a:pt x="495" y="1110"/>
                  </a:cubicBezTo>
                  <a:cubicBezTo>
                    <a:pt x="542" y="1110"/>
                    <a:pt x="593" y="1101"/>
                    <a:pt x="648" y="1081"/>
                  </a:cubicBezTo>
                  <a:cubicBezTo>
                    <a:pt x="1164" y="909"/>
                    <a:pt x="919" y="0"/>
                    <a:pt x="531"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36" name="Google Shape;1136;p2"/>
            <p:cNvSpPr/>
            <p:nvPr/>
          </p:nvSpPr>
          <p:spPr>
            <a:xfrm>
              <a:off x="7182400" y="1180025"/>
              <a:ext cx="31250" cy="20900"/>
            </a:xfrm>
            <a:custGeom>
              <a:avLst/>
              <a:gdLst/>
              <a:ahLst/>
              <a:cxnLst/>
              <a:rect l="l" t="t" r="r" b="b"/>
              <a:pathLst>
                <a:path w="1250" h="836" extrusionOk="0">
                  <a:moveTo>
                    <a:pt x="648" y="0"/>
                  </a:moveTo>
                  <a:cubicBezTo>
                    <a:pt x="317" y="0"/>
                    <a:pt x="0" y="196"/>
                    <a:pt x="182" y="528"/>
                  </a:cubicBezTo>
                  <a:cubicBezTo>
                    <a:pt x="193" y="550"/>
                    <a:pt x="204" y="561"/>
                    <a:pt x="227" y="584"/>
                  </a:cubicBezTo>
                  <a:cubicBezTo>
                    <a:pt x="337" y="741"/>
                    <a:pt x="571" y="835"/>
                    <a:pt x="785" y="835"/>
                  </a:cubicBezTo>
                  <a:cubicBezTo>
                    <a:pt x="1031" y="835"/>
                    <a:pt x="1250" y="711"/>
                    <a:pt x="1220" y="415"/>
                  </a:cubicBezTo>
                  <a:cubicBezTo>
                    <a:pt x="1190" y="128"/>
                    <a:pt x="914" y="0"/>
                    <a:pt x="64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37" name="Google Shape;1137;p2"/>
            <p:cNvSpPr/>
            <p:nvPr/>
          </p:nvSpPr>
          <p:spPr>
            <a:xfrm>
              <a:off x="7213150" y="1017125"/>
              <a:ext cx="29700" cy="27800"/>
            </a:xfrm>
            <a:custGeom>
              <a:avLst/>
              <a:gdLst/>
              <a:ahLst/>
              <a:cxnLst/>
              <a:rect l="l" t="t" r="r" b="b"/>
              <a:pathLst>
                <a:path w="1188" h="1112" extrusionOk="0">
                  <a:moveTo>
                    <a:pt x="501" y="0"/>
                  </a:moveTo>
                  <a:cubicBezTo>
                    <a:pt x="422" y="0"/>
                    <a:pt x="339" y="38"/>
                    <a:pt x="261" y="126"/>
                  </a:cubicBezTo>
                  <a:cubicBezTo>
                    <a:pt x="238" y="149"/>
                    <a:pt x="227" y="160"/>
                    <a:pt x="215" y="183"/>
                  </a:cubicBezTo>
                  <a:cubicBezTo>
                    <a:pt x="0" y="486"/>
                    <a:pt x="141" y="1111"/>
                    <a:pt x="520" y="1111"/>
                  </a:cubicBezTo>
                  <a:cubicBezTo>
                    <a:pt x="579" y="1111"/>
                    <a:pt x="643" y="1096"/>
                    <a:pt x="712" y="1063"/>
                  </a:cubicBezTo>
                  <a:cubicBezTo>
                    <a:pt x="1187" y="839"/>
                    <a:pt x="878" y="0"/>
                    <a:pt x="501"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38" name="Google Shape;1138;p2"/>
            <p:cNvSpPr/>
            <p:nvPr/>
          </p:nvSpPr>
          <p:spPr>
            <a:xfrm>
              <a:off x="7117550" y="1032325"/>
              <a:ext cx="37325" cy="21050"/>
            </a:xfrm>
            <a:custGeom>
              <a:avLst/>
              <a:gdLst/>
              <a:ahLst/>
              <a:cxnLst/>
              <a:rect l="l" t="t" r="r" b="b"/>
              <a:pathLst>
                <a:path w="1493" h="842" extrusionOk="0">
                  <a:moveTo>
                    <a:pt x="893" y="1"/>
                  </a:moveTo>
                  <a:cubicBezTo>
                    <a:pt x="479" y="1"/>
                    <a:pt x="0" y="416"/>
                    <a:pt x="372" y="715"/>
                  </a:cubicBezTo>
                  <a:cubicBezTo>
                    <a:pt x="395" y="726"/>
                    <a:pt x="406" y="748"/>
                    <a:pt x="429" y="760"/>
                  </a:cubicBezTo>
                  <a:cubicBezTo>
                    <a:pt x="518" y="816"/>
                    <a:pt x="633" y="842"/>
                    <a:pt x="751" y="842"/>
                  </a:cubicBezTo>
                  <a:cubicBezTo>
                    <a:pt x="1107" y="842"/>
                    <a:pt x="1492" y="603"/>
                    <a:pt x="1297" y="229"/>
                  </a:cubicBezTo>
                  <a:cubicBezTo>
                    <a:pt x="1211" y="66"/>
                    <a:pt x="1057" y="1"/>
                    <a:pt x="893"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39" name="Google Shape;1139;p2"/>
            <p:cNvSpPr/>
            <p:nvPr/>
          </p:nvSpPr>
          <p:spPr>
            <a:xfrm>
              <a:off x="7257575" y="1042150"/>
              <a:ext cx="29250" cy="21950"/>
            </a:xfrm>
            <a:custGeom>
              <a:avLst/>
              <a:gdLst/>
              <a:ahLst/>
              <a:cxnLst/>
              <a:rect l="l" t="t" r="r" b="b"/>
              <a:pathLst>
                <a:path w="1170" h="878" extrusionOk="0">
                  <a:moveTo>
                    <a:pt x="404" y="1"/>
                  </a:moveTo>
                  <a:cubicBezTo>
                    <a:pt x="204" y="1"/>
                    <a:pt x="33" y="101"/>
                    <a:pt x="18" y="355"/>
                  </a:cubicBezTo>
                  <a:cubicBezTo>
                    <a:pt x="1" y="698"/>
                    <a:pt x="351" y="877"/>
                    <a:pt x="655" y="877"/>
                  </a:cubicBezTo>
                  <a:cubicBezTo>
                    <a:pt x="932" y="877"/>
                    <a:pt x="1169" y="729"/>
                    <a:pt x="1056" y="423"/>
                  </a:cubicBezTo>
                  <a:cubicBezTo>
                    <a:pt x="1056" y="401"/>
                    <a:pt x="1045" y="378"/>
                    <a:pt x="1034" y="355"/>
                  </a:cubicBezTo>
                  <a:cubicBezTo>
                    <a:pt x="935" y="151"/>
                    <a:pt x="648" y="1"/>
                    <a:pt x="404"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40" name="Google Shape;1140;p2"/>
            <p:cNvSpPr/>
            <p:nvPr/>
          </p:nvSpPr>
          <p:spPr>
            <a:xfrm>
              <a:off x="7220650" y="1307075"/>
              <a:ext cx="29350" cy="21525"/>
            </a:xfrm>
            <a:custGeom>
              <a:avLst/>
              <a:gdLst/>
              <a:ahLst/>
              <a:cxnLst/>
              <a:rect l="l" t="t" r="r" b="b"/>
              <a:pathLst>
                <a:path w="1174" h="861" extrusionOk="0">
                  <a:moveTo>
                    <a:pt x="552" y="0"/>
                  </a:moveTo>
                  <a:cubicBezTo>
                    <a:pt x="260" y="0"/>
                    <a:pt x="1" y="158"/>
                    <a:pt x="130" y="467"/>
                  </a:cubicBezTo>
                  <a:cubicBezTo>
                    <a:pt x="130" y="490"/>
                    <a:pt x="141" y="512"/>
                    <a:pt x="152" y="535"/>
                  </a:cubicBezTo>
                  <a:cubicBezTo>
                    <a:pt x="259" y="730"/>
                    <a:pt x="530" y="860"/>
                    <a:pt x="765" y="860"/>
                  </a:cubicBezTo>
                  <a:cubicBezTo>
                    <a:pt x="978" y="860"/>
                    <a:pt x="1163" y="753"/>
                    <a:pt x="1168" y="490"/>
                  </a:cubicBezTo>
                  <a:cubicBezTo>
                    <a:pt x="1174" y="161"/>
                    <a:pt x="846" y="0"/>
                    <a:pt x="552"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41" name="Google Shape;1141;p2"/>
            <p:cNvSpPr/>
            <p:nvPr/>
          </p:nvSpPr>
          <p:spPr>
            <a:xfrm>
              <a:off x="7186225" y="880425"/>
              <a:ext cx="29750" cy="21400"/>
            </a:xfrm>
            <a:custGeom>
              <a:avLst/>
              <a:gdLst/>
              <a:ahLst/>
              <a:cxnLst/>
              <a:rect l="l" t="t" r="r" b="b"/>
              <a:pathLst>
                <a:path w="1190" h="856" extrusionOk="0">
                  <a:moveTo>
                    <a:pt x="415" y="0"/>
                  </a:moveTo>
                  <a:cubicBezTo>
                    <a:pt x="193" y="0"/>
                    <a:pt x="0" y="114"/>
                    <a:pt x="6" y="392"/>
                  </a:cubicBezTo>
                  <a:cubicBezTo>
                    <a:pt x="12" y="705"/>
                    <a:pt x="324" y="855"/>
                    <a:pt x="612" y="855"/>
                  </a:cubicBezTo>
                  <a:cubicBezTo>
                    <a:pt x="915" y="855"/>
                    <a:pt x="1189" y="689"/>
                    <a:pt x="1044" y="370"/>
                  </a:cubicBezTo>
                  <a:cubicBezTo>
                    <a:pt x="1033" y="347"/>
                    <a:pt x="1022" y="325"/>
                    <a:pt x="1010" y="302"/>
                  </a:cubicBezTo>
                  <a:cubicBezTo>
                    <a:pt x="902" y="119"/>
                    <a:pt x="643" y="0"/>
                    <a:pt x="415"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42" name="Google Shape;1142;p2"/>
            <p:cNvSpPr/>
            <p:nvPr/>
          </p:nvSpPr>
          <p:spPr>
            <a:xfrm>
              <a:off x="7219475" y="1361950"/>
              <a:ext cx="29900" cy="27450"/>
            </a:xfrm>
            <a:custGeom>
              <a:avLst/>
              <a:gdLst/>
              <a:ahLst/>
              <a:cxnLst/>
              <a:rect l="l" t="t" r="r" b="b"/>
              <a:pathLst>
                <a:path w="1196" h="1098" extrusionOk="0">
                  <a:moveTo>
                    <a:pt x="638" y="0"/>
                  </a:moveTo>
                  <a:cubicBezTo>
                    <a:pt x="568" y="0"/>
                    <a:pt x="492" y="24"/>
                    <a:pt x="414" y="78"/>
                  </a:cubicBezTo>
                  <a:cubicBezTo>
                    <a:pt x="0" y="365"/>
                    <a:pt x="396" y="1097"/>
                    <a:pt x="757" y="1097"/>
                  </a:cubicBezTo>
                  <a:cubicBezTo>
                    <a:pt x="849" y="1097"/>
                    <a:pt x="939" y="1050"/>
                    <a:pt x="1012" y="935"/>
                  </a:cubicBezTo>
                  <a:lnTo>
                    <a:pt x="1046" y="867"/>
                  </a:lnTo>
                  <a:cubicBezTo>
                    <a:pt x="1196" y="558"/>
                    <a:pt x="980" y="0"/>
                    <a:pt x="638"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43" name="Google Shape;1143;p2"/>
            <p:cNvSpPr/>
            <p:nvPr/>
          </p:nvSpPr>
          <p:spPr>
            <a:xfrm>
              <a:off x="7174500" y="1299450"/>
              <a:ext cx="36850" cy="20975"/>
            </a:xfrm>
            <a:custGeom>
              <a:avLst/>
              <a:gdLst/>
              <a:ahLst/>
              <a:cxnLst/>
              <a:rect l="l" t="t" r="r" b="b"/>
              <a:pathLst>
                <a:path w="1474" h="839" extrusionOk="0">
                  <a:moveTo>
                    <a:pt x="713" y="1"/>
                  </a:moveTo>
                  <a:cubicBezTo>
                    <a:pt x="366" y="1"/>
                    <a:pt x="1" y="221"/>
                    <a:pt x="182" y="592"/>
                  </a:cubicBezTo>
                  <a:cubicBezTo>
                    <a:pt x="266" y="768"/>
                    <a:pt x="430" y="838"/>
                    <a:pt x="605" y="838"/>
                  </a:cubicBezTo>
                  <a:cubicBezTo>
                    <a:pt x="1011" y="838"/>
                    <a:pt x="1474" y="456"/>
                    <a:pt x="1118" y="140"/>
                  </a:cubicBezTo>
                  <a:lnTo>
                    <a:pt x="1062" y="95"/>
                  </a:lnTo>
                  <a:cubicBezTo>
                    <a:pt x="967" y="31"/>
                    <a:pt x="841" y="1"/>
                    <a:pt x="713"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44" name="Google Shape;1144;p2"/>
            <p:cNvSpPr/>
            <p:nvPr/>
          </p:nvSpPr>
          <p:spPr>
            <a:xfrm>
              <a:off x="7209150" y="1133050"/>
              <a:ext cx="37325" cy="25225"/>
            </a:xfrm>
            <a:custGeom>
              <a:avLst/>
              <a:gdLst/>
              <a:ahLst/>
              <a:cxnLst/>
              <a:rect l="l" t="t" r="r" b="b"/>
              <a:pathLst>
                <a:path w="1493" h="1009" extrusionOk="0">
                  <a:moveTo>
                    <a:pt x="810" y="1"/>
                  </a:moveTo>
                  <a:cubicBezTo>
                    <a:pt x="294" y="1"/>
                    <a:pt x="1" y="1009"/>
                    <a:pt x="577" y="1009"/>
                  </a:cubicBezTo>
                  <a:cubicBezTo>
                    <a:pt x="589" y="1009"/>
                    <a:pt x="600" y="1008"/>
                    <a:pt x="612" y="1007"/>
                  </a:cubicBezTo>
                  <a:lnTo>
                    <a:pt x="680" y="996"/>
                  </a:lnTo>
                  <a:cubicBezTo>
                    <a:pt x="1098" y="928"/>
                    <a:pt x="1493" y="206"/>
                    <a:pt x="951" y="26"/>
                  </a:cubicBezTo>
                  <a:cubicBezTo>
                    <a:pt x="902" y="9"/>
                    <a:pt x="855" y="1"/>
                    <a:pt x="810"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45" name="Google Shape;1145;p2"/>
            <p:cNvSpPr/>
            <p:nvPr/>
          </p:nvSpPr>
          <p:spPr>
            <a:xfrm>
              <a:off x="7198100" y="1076400"/>
              <a:ext cx="28875" cy="26925"/>
            </a:xfrm>
            <a:custGeom>
              <a:avLst/>
              <a:gdLst/>
              <a:ahLst/>
              <a:cxnLst/>
              <a:rect l="l" t="t" r="r" b="b"/>
              <a:pathLst>
                <a:path w="1155" h="1077" extrusionOk="0">
                  <a:moveTo>
                    <a:pt x="604" y="1"/>
                  </a:moveTo>
                  <a:cubicBezTo>
                    <a:pt x="600" y="1"/>
                    <a:pt x="596" y="1"/>
                    <a:pt x="592" y="1"/>
                  </a:cubicBezTo>
                  <a:cubicBezTo>
                    <a:pt x="9" y="11"/>
                    <a:pt x="1" y="1076"/>
                    <a:pt x="457" y="1076"/>
                  </a:cubicBezTo>
                  <a:cubicBezTo>
                    <a:pt x="504" y="1076"/>
                    <a:pt x="557" y="1065"/>
                    <a:pt x="614" y="1039"/>
                  </a:cubicBezTo>
                  <a:cubicBezTo>
                    <a:pt x="637" y="1028"/>
                    <a:pt x="659" y="1017"/>
                    <a:pt x="682" y="1005"/>
                  </a:cubicBezTo>
                  <a:cubicBezTo>
                    <a:pt x="1041" y="792"/>
                    <a:pt x="1154" y="1"/>
                    <a:pt x="604"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46" name="Google Shape;1146;p2"/>
            <p:cNvSpPr/>
            <p:nvPr/>
          </p:nvSpPr>
          <p:spPr>
            <a:xfrm>
              <a:off x="7197075" y="1232050"/>
              <a:ext cx="30900" cy="26925"/>
            </a:xfrm>
            <a:custGeom>
              <a:avLst/>
              <a:gdLst/>
              <a:ahLst/>
              <a:cxnLst/>
              <a:rect l="l" t="t" r="r" b="b"/>
              <a:pathLst>
                <a:path w="1236" h="1077" extrusionOk="0">
                  <a:moveTo>
                    <a:pt x="759" y="0"/>
                  </a:moveTo>
                  <a:cubicBezTo>
                    <a:pt x="718" y="0"/>
                    <a:pt x="672" y="8"/>
                    <a:pt x="621" y="26"/>
                  </a:cubicBezTo>
                  <a:cubicBezTo>
                    <a:pt x="599" y="38"/>
                    <a:pt x="576" y="49"/>
                    <a:pt x="554" y="60"/>
                  </a:cubicBezTo>
                  <a:cubicBezTo>
                    <a:pt x="181" y="241"/>
                    <a:pt x="1" y="1031"/>
                    <a:pt x="565" y="1076"/>
                  </a:cubicBezTo>
                  <a:cubicBezTo>
                    <a:pt x="573" y="1076"/>
                    <a:pt x="581" y="1076"/>
                    <a:pt x="589" y="1076"/>
                  </a:cubicBezTo>
                  <a:cubicBezTo>
                    <a:pt x="1159" y="1076"/>
                    <a:pt x="1236" y="0"/>
                    <a:pt x="759"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47" name="Google Shape;1147;p2"/>
            <p:cNvSpPr/>
            <p:nvPr/>
          </p:nvSpPr>
          <p:spPr>
            <a:xfrm>
              <a:off x="7233900" y="1299900"/>
              <a:ext cx="29775" cy="21275"/>
            </a:xfrm>
            <a:custGeom>
              <a:avLst/>
              <a:gdLst/>
              <a:ahLst/>
              <a:cxnLst/>
              <a:rect l="l" t="t" r="r" b="b"/>
              <a:pathLst>
                <a:path w="1191" h="851" extrusionOk="0">
                  <a:moveTo>
                    <a:pt x="415" y="1"/>
                  </a:moveTo>
                  <a:cubicBezTo>
                    <a:pt x="193" y="1"/>
                    <a:pt x="1" y="114"/>
                    <a:pt x="6" y="393"/>
                  </a:cubicBezTo>
                  <a:cubicBezTo>
                    <a:pt x="12" y="703"/>
                    <a:pt x="319" y="851"/>
                    <a:pt x="604" y="851"/>
                  </a:cubicBezTo>
                  <a:cubicBezTo>
                    <a:pt x="910" y="851"/>
                    <a:pt x="1190" y="681"/>
                    <a:pt x="1044" y="359"/>
                  </a:cubicBezTo>
                  <a:lnTo>
                    <a:pt x="1010" y="303"/>
                  </a:lnTo>
                  <a:cubicBezTo>
                    <a:pt x="902" y="120"/>
                    <a:pt x="643" y="1"/>
                    <a:pt x="415"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48" name="Google Shape;1148;p2"/>
            <p:cNvSpPr/>
            <p:nvPr/>
          </p:nvSpPr>
          <p:spPr>
            <a:xfrm>
              <a:off x="7099475" y="1189375"/>
              <a:ext cx="31125" cy="26725"/>
            </a:xfrm>
            <a:custGeom>
              <a:avLst/>
              <a:gdLst/>
              <a:ahLst/>
              <a:cxnLst/>
              <a:rect l="l" t="t" r="r" b="b"/>
              <a:pathLst>
                <a:path w="1245" h="1069" extrusionOk="0">
                  <a:moveTo>
                    <a:pt x="767" y="1"/>
                  </a:moveTo>
                  <a:cubicBezTo>
                    <a:pt x="723" y="1"/>
                    <a:pt x="675" y="10"/>
                    <a:pt x="621" y="30"/>
                  </a:cubicBezTo>
                  <a:cubicBezTo>
                    <a:pt x="610" y="30"/>
                    <a:pt x="587" y="41"/>
                    <a:pt x="565" y="52"/>
                  </a:cubicBezTo>
                  <a:cubicBezTo>
                    <a:pt x="181" y="233"/>
                    <a:pt x="1" y="1034"/>
                    <a:pt x="565" y="1068"/>
                  </a:cubicBezTo>
                  <a:cubicBezTo>
                    <a:pt x="573" y="1068"/>
                    <a:pt x="581" y="1068"/>
                    <a:pt x="589" y="1068"/>
                  </a:cubicBezTo>
                  <a:cubicBezTo>
                    <a:pt x="1157" y="1068"/>
                    <a:pt x="1244" y="1"/>
                    <a:pt x="767"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49" name="Google Shape;1149;p2"/>
            <p:cNvSpPr/>
            <p:nvPr/>
          </p:nvSpPr>
          <p:spPr>
            <a:xfrm>
              <a:off x="7275950" y="1079825"/>
              <a:ext cx="29350" cy="21525"/>
            </a:xfrm>
            <a:custGeom>
              <a:avLst/>
              <a:gdLst/>
              <a:ahLst/>
              <a:cxnLst/>
              <a:rect l="l" t="t" r="r" b="b"/>
              <a:pathLst>
                <a:path w="1174" h="861" extrusionOk="0">
                  <a:moveTo>
                    <a:pt x="552" y="1"/>
                  </a:moveTo>
                  <a:cubicBezTo>
                    <a:pt x="260" y="1"/>
                    <a:pt x="0" y="159"/>
                    <a:pt x="130" y="473"/>
                  </a:cubicBezTo>
                  <a:cubicBezTo>
                    <a:pt x="130" y="496"/>
                    <a:pt x="152" y="518"/>
                    <a:pt x="152" y="541"/>
                  </a:cubicBezTo>
                  <a:cubicBezTo>
                    <a:pt x="259" y="730"/>
                    <a:pt x="529" y="861"/>
                    <a:pt x="764" y="861"/>
                  </a:cubicBezTo>
                  <a:cubicBezTo>
                    <a:pt x="978" y="861"/>
                    <a:pt x="1162" y="753"/>
                    <a:pt x="1168" y="485"/>
                  </a:cubicBezTo>
                  <a:cubicBezTo>
                    <a:pt x="1173" y="162"/>
                    <a:pt x="846" y="1"/>
                    <a:pt x="55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50" name="Google Shape;1150;p2"/>
            <p:cNvSpPr/>
            <p:nvPr/>
          </p:nvSpPr>
          <p:spPr>
            <a:xfrm>
              <a:off x="7283325" y="894725"/>
              <a:ext cx="30300" cy="26850"/>
            </a:xfrm>
            <a:custGeom>
              <a:avLst/>
              <a:gdLst/>
              <a:ahLst/>
              <a:cxnLst/>
              <a:rect l="l" t="t" r="r" b="b"/>
              <a:pathLst>
                <a:path w="1212" h="1074" extrusionOk="0">
                  <a:moveTo>
                    <a:pt x="639" y="1"/>
                  </a:moveTo>
                  <a:cubicBezTo>
                    <a:pt x="51" y="1"/>
                    <a:pt x="0" y="1073"/>
                    <a:pt x="469" y="1073"/>
                  </a:cubicBezTo>
                  <a:cubicBezTo>
                    <a:pt x="516" y="1073"/>
                    <a:pt x="567" y="1063"/>
                    <a:pt x="624" y="1039"/>
                  </a:cubicBezTo>
                  <a:cubicBezTo>
                    <a:pt x="647" y="1039"/>
                    <a:pt x="670" y="1028"/>
                    <a:pt x="692" y="1017"/>
                  </a:cubicBezTo>
                  <a:cubicBezTo>
                    <a:pt x="1065" y="813"/>
                    <a:pt x="1211" y="12"/>
                    <a:pt x="647" y="1"/>
                  </a:cubicBezTo>
                  <a:cubicBezTo>
                    <a:pt x="644" y="1"/>
                    <a:pt x="641" y="1"/>
                    <a:pt x="639"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51" name="Google Shape;1151;p2"/>
            <p:cNvSpPr/>
            <p:nvPr/>
          </p:nvSpPr>
          <p:spPr>
            <a:xfrm>
              <a:off x="7212025" y="990575"/>
              <a:ext cx="31575" cy="20950"/>
            </a:xfrm>
            <a:custGeom>
              <a:avLst/>
              <a:gdLst/>
              <a:ahLst/>
              <a:cxnLst/>
              <a:rect l="l" t="t" r="r" b="b"/>
              <a:pathLst>
                <a:path w="1263" h="838" extrusionOk="0">
                  <a:moveTo>
                    <a:pt x="674" y="1"/>
                  </a:moveTo>
                  <a:cubicBezTo>
                    <a:pt x="336" y="1"/>
                    <a:pt x="1" y="207"/>
                    <a:pt x="193" y="534"/>
                  </a:cubicBezTo>
                  <a:cubicBezTo>
                    <a:pt x="204" y="557"/>
                    <a:pt x="215" y="579"/>
                    <a:pt x="238" y="602"/>
                  </a:cubicBezTo>
                  <a:cubicBezTo>
                    <a:pt x="350" y="750"/>
                    <a:pt x="577" y="837"/>
                    <a:pt x="786" y="837"/>
                  </a:cubicBezTo>
                  <a:cubicBezTo>
                    <a:pt x="1038" y="837"/>
                    <a:pt x="1263" y="708"/>
                    <a:pt x="1220" y="399"/>
                  </a:cubicBezTo>
                  <a:cubicBezTo>
                    <a:pt x="1190" y="120"/>
                    <a:pt x="931" y="1"/>
                    <a:pt x="674"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52" name="Google Shape;1152;p2"/>
            <p:cNvSpPr/>
            <p:nvPr/>
          </p:nvSpPr>
          <p:spPr>
            <a:xfrm>
              <a:off x="7232900" y="1433725"/>
              <a:ext cx="37075" cy="20925"/>
            </a:xfrm>
            <a:custGeom>
              <a:avLst/>
              <a:gdLst/>
              <a:ahLst/>
              <a:cxnLst/>
              <a:rect l="l" t="t" r="r" b="b"/>
              <a:pathLst>
                <a:path w="1483" h="837" extrusionOk="0">
                  <a:moveTo>
                    <a:pt x="718" y="1"/>
                  </a:moveTo>
                  <a:cubicBezTo>
                    <a:pt x="372" y="1"/>
                    <a:pt x="0" y="221"/>
                    <a:pt x="182" y="592"/>
                  </a:cubicBezTo>
                  <a:cubicBezTo>
                    <a:pt x="266" y="767"/>
                    <a:pt x="429" y="836"/>
                    <a:pt x="603" y="836"/>
                  </a:cubicBezTo>
                  <a:cubicBezTo>
                    <a:pt x="1013" y="836"/>
                    <a:pt x="1483" y="449"/>
                    <a:pt x="1118" y="140"/>
                  </a:cubicBezTo>
                  <a:cubicBezTo>
                    <a:pt x="1107" y="118"/>
                    <a:pt x="1084" y="107"/>
                    <a:pt x="1062" y="95"/>
                  </a:cubicBezTo>
                  <a:cubicBezTo>
                    <a:pt x="970" y="31"/>
                    <a:pt x="846" y="1"/>
                    <a:pt x="718"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53" name="Google Shape;1153;p2"/>
            <p:cNvSpPr/>
            <p:nvPr/>
          </p:nvSpPr>
          <p:spPr>
            <a:xfrm>
              <a:off x="7281600" y="947500"/>
              <a:ext cx="29350" cy="21525"/>
            </a:xfrm>
            <a:custGeom>
              <a:avLst/>
              <a:gdLst/>
              <a:ahLst/>
              <a:cxnLst/>
              <a:rect l="l" t="t" r="r" b="b"/>
              <a:pathLst>
                <a:path w="1174" h="861" extrusionOk="0">
                  <a:moveTo>
                    <a:pt x="547" y="0"/>
                  </a:moveTo>
                  <a:cubicBezTo>
                    <a:pt x="257" y="0"/>
                    <a:pt x="1" y="155"/>
                    <a:pt x="129" y="463"/>
                  </a:cubicBezTo>
                  <a:cubicBezTo>
                    <a:pt x="129" y="485"/>
                    <a:pt x="141" y="508"/>
                    <a:pt x="152" y="531"/>
                  </a:cubicBezTo>
                  <a:cubicBezTo>
                    <a:pt x="259" y="727"/>
                    <a:pt x="532" y="860"/>
                    <a:pt x="768" y="860"/>
                  </a:cubicBezTo>
                  <a:cubicBezTo>
                    <a:pt x="980" y="860"/>
                    <a:pt x="1162" y="752"/>
                    <a:pt x="1167" y="485"/>
                  </a:cubicBezTo>
                  <a:cubicBezTo>
                    <a:pt x="1173" y="161"/>
                    <a:pt x="843" y="0"/>
                    <a:pt x="547"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54" name="Google Shape;1154;p2"/>
            <p:cNvSpPr/>
            <p:nvPr/>
          </p:nvSpPr>
          <p:spPr>
            <a:xfrm>
              <a:off x="7136850" y="1040475"/>
              <a:ext cx="28400" cy="23900"/>
            </a:xfrm>
            <a:custGeom>
              <a:avLst/>
              <a:gdLst/>
              <a:ahLst/>
              <a:cxnLst/>
              <a:rect l="l" t="t" r="r" b="b"/>
              <a:pathLst>
                <a:path w="1136" h="956" extrusionOk="0">
                  <a:moveTo>
                    <a:pt x="488" y="1"/>
                  </a:moveTo>
                  <a:cubicBezTo>
                    <a:pt x="349" y="1"/>
                    <a:pt x="222" y="73"/>
                    <a:pt x="153" y="253"/>
                  </a:cubicBezTo>
                  <a:cubicBezTo>
                    <a:pt x="1" y="637"/>
                    <a:pt x="458" y="956"/>
                    <a:pt x="796" y="956"/>
                  </a:cubicBezTo>
                  <a:cubicBezTo>
                    <a:pt x="984" y="956"/>
                    <a:pt x="1136" y="857"/>
                    <a:pt x="1123" y="614"/>
                  </a:cubicBezTo>
                  <a:cubicBezTo>
                    <a:pt x="1123" y="592"/>
                    <a:pt x="1123" y="569"/>
                    <a:pt x="1123" y="547"/>
                  </a:cubicBezTo>
                  <a:cubicBezTo>
                    <a:pt x="1079" y="271"/>
                    <a:pt x="759" y="1"/>
                    <a:pt x="488"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55" name="Google Shape;1155;p2"/>
            <p:cNvSpPr/>
            <p:nvPr/>
          </p:nvSpPr>
          <p:spPr>
            <a:xfrm>
              <a:off x="7103025" y="991775"/>
              <a:ext cx="30050" cy="27050"/>
            </a:xfrm>
            <a:custGeom>
              <a:avLst/>
              <a:gdLst/>
              <a:ahLst/>
              <a:cxnLst/>
              <a:rect l="l" t="t" r="r" b="b"/>
              <a:pathLst>
                <a:path w="1202" h="1082" extrusionOk="0">
                  <a:moveTo>
                    <a:pt x="629" y="1"/>
                  </a:moveTo>
                  <a:cubicBezTo>
                    <a:pt x="49" y="1"/>
                    <a:pt x="1" y="1082"/>
                    <a:pt x="467" y="1082"/>
                  </a:cubicBezTo>
                  <a:cubicBezTo>
                    <a:pt x="512" y="1082"/>
                    <a:pt x="561" y="1072"/>
                    <a:pt x="615" y="1050"/>
                  </a:cubicBezTo>
                  <a:cubicBezTo>
                    <a:pt x="637" y="1039"/>
                    <a:pt x="660" y="1028"/>
                    <a:pt x="682" y="1016"/>
                  </a:cubicBezTo>
                  <a:cubicBezTo>
                    <a:pt x="1055" y="813"/>
                    <a:pt x="1201" y="23"/>
                    <a:pt x="637" y="1"/>
                  </a:cubicBezTo>
                  <a:cubicBezTo>
                    <a:pt x="634" y="1"/>
                    <a:pt x="632" y="1"/>
                    <a:pt x="629"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56" name="Google Shape;1156;p2"/>
            <p:cNvSpPr/>
            <p:nvPr/>
          </p:nvSpPr>
          <p:spPr>
            <a:xfrm>
              <a:off x="7153775" y="882675"/>
              <a:ext cx="29900" cy="21300"/>
            </a:xfrm>
            <a:custGeom>
              <a:avLst/>
              <a:gdLst/>
              <a:ahLst/>
              <a:cxnLst/>
              <a:rect l="l" t="t" r="r" b="b"/>
              <a:pathLst>
                <a:path w="1196" h="852" extrusionOk="0">
                  <a:moveTo>
                    <a:pt x="421" y="1"/>
                  </a:moveTo>
                  <a:cubicBezTo>
                    <a:pt x="196" y="1"/>
                    <a:pt x="1" y="114"/>
                    <a:pt x="6" y="393"/>
                  </a:cubicBezTo>
                  <a:cubicBezTo>
                    <a:pt x="12" y="704"/>
                    <a:pt x="322" y="852"/>
                    <a:pt x="609" y="852"/>
                  </a:cubicBezTo>
                  <a:cubicBezTo>
                    <a:pt x="915" y="852"/>
                    <a:pt x="1195" y="684"/>
                    <a:pt x="1056" y="370"/>
                  </a:cubicBezTo>
                  <a:cubicBezTo>
                    <a:pt x="1045" y="348"/>
                    <a:pt x="1033" y="325"/>
                    <a:pt x="1022" y="302"/>
                  </a:cubicBezTo>
                  <a:cubicBezTo>
                    <a:pt x="913" y="120"/>
                    <a:pt x="652" y="1"/>
                    <a:pt x="421"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57" name="Google Shape;1157;p2"/>
            <p:cNvSpPr/>
            <p:nvPr/>
          </p:nvSpPr>
          <p:spPr>
            <a:xfrm>
              <a:off x="7271225" y="1251625"/>
              <a:ext cx="30075" cy="27425"/>
            </a:xfrm>
            <a:custGeom>
              <a:avLst/>
              <a:gdLst/>
              <a:ahLst/>
              <a:cxnLst/>
              <a:rect l="l" t="t" r="r" b="b"/>
              <a:pathLst>
                <a:path w="1203" h="1097" extrusionOk="0">
                  <a:moveTo>
                    <a:pt x="443" y="1"/>
                  </a:moveTo>
                  <a:cubicBezTo>
                    <a:pt x="349" y="1"/>
                    <a:pt x="258" y="50"/>
                    <a:pt x="183" y="169"/>
                  </a:cubicBezTo>
                  <a:cubicBezTo>
                    <a:pt x="172" y="180"/>
                    <a:pt x="161" y="203"/>
                    <a:pt x="149" y="225"/>
                  </a:cubicBezTo>
                  <a:cubicBezTo>
                    <a:pt x="0" y="542"/>
                    <a:pt x="205" y="1097"/>
                    <a:pt x="548" y="1097"/>
                  </a:cubicBezTo>
                  <a:cubicBezTo>
                    <a:pt x="620" y="1097"/>
                    <a:pt x="699" y="1072"/>
                    <a:pt x="781" y="1015"/>
                  </a:cubicBezTo>
                  <a:cubicBezTo>
                    <a:pt x="1202" y="728"/>
                    <a:pt x="806" y="1"/>
                    <a:pt x="443"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58" name="Google Shape;1158;p2"/>
            <p:cNvSpPr/>
            <p:nvPr/>
          </p:nvSpPr>
          <p:spPr>
            <a:xfrm>
              <a:off x="7127025" y="947200"/>
              <a:ext cx="29875" cy="21400"/>
            </a:xfrm>
            <a:custGeom>
              <a:avLst/>
              <a:gdLst/>
              <a:ahLst/>
              <a:cxnLst/>
              <a:rect l="l" t="t" r="r" b="b"/>
              <a:pathLst>
                <a:path w="1195" h="856" extrusionOk="0">
                  <a:moveTo>
                    <a:pt x="582" y="1"/>
                  </a:moveTo>
                  <a:cubicBezTo>
                    <a:pt x="278" y="1"/>
                    <a:pt x="1" y="167"/>
                    <a:pt x="140" y="486"/>
                  </a:cubicBezTo>
                  <a:cubicBezTo>
                    <a:pt x="151" y="509"/>
                    <a:pt x="162" y="531"/>
                    <a:pt x="174" y="554"/>
                  </a:cubicBezTo>
                  <a:cubicBezTo>
                    <a:pt x="282" y="737"/>
                    <a:pt x="544" y="856"/>
                    <a:pt x="774" y="856"/>
                  </a:cubicBezTo>
                  <a:cubicBezTo>
                    <a:pt x="999" y="856"/>
                    <a:pt x="1195" y="742"/>
                    <a:pt x="1189" y="464"/>
                  </a:cubicBezTo>
                  <a:cubicBezTo>
                    <a:pt x="1184" y="151"/>
                    <a:pt x="871" y="1"/>
                    <a:pt x="58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59" name="Google Shape;1159;p2"/>
            <p:cNvSpPr/>
            <p:nvPr/>
          </p:nvSpPr>
          <p:spPr>
            <a:xfrm>
              <a:off x="7281150" y="1065400"/>
              <a:ext cx="37525" cy="25050"/>
            </a:xfrm>
            <a:custGeom>
              <a:avLst/>
              <a:gdLst/>
              <a:ahLst/>
              <a:cxnLst/>
              <a:rect l="l" t="t" r="r" b="b"/>
              <a:pathLst>
                <a:path w="1501" h="1002" extrusionOk="0">
                  <a:moveTo>
                    <a:pt x="919" y="0"/>
                  </a:moveTo>
                  <a:cubicBezTo>
                    <a:pt x="910" y="0"/>
                    <a:pt x="901" y="0"/>
                    <a:pt x="892" y="1"/>
                  </a:cubicBezTo>
                  <a:lnTo>
                    <a:pt x="824" y="1"/>
                  </a:lnTo>
                  <a:cubicBezTo>
                    <a:pt x="407" y="69"/>
                    <a:pt x="1" y="768"/>
                    <a:pt x="531" y="971"/>
                  </a:cubicBezTo>
                  <a:cubicBezTo>
                    <a:pt x="583" y="992"/>
                    <a:pt x="634" y="1001"/>
                    <a:pt x="683" y="1001"/>
                  </a:cubicBezTo>
                  <a:cubicBezTo>
                    <a:pt x="1190" y="1001"/>
                    <a:pt x="1501" y="0"/>
                    <a:pt x="919"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60" name="Google Shape;1160;p2"/>
            <p:cNvSpPr/>
            <p:nvPr/>
          </p:nvSpPr>
          <p:spPr>
            <a:xfrm>
              <a:off x="7135275" y="1155775"/>
              <a:ext cx="29275" cy="21875"/>
            </a:xfrm>
            <a:custGeom>
              <a:avLst/>
              <a:gdLst/>
              <a:ahLst/>
              <a:cxnLst/>
              <a:rect l="l" t="t" r="r" b="b"/>
              <a:pathLst>
                <a:path w="1171" h="875" extrusionOk="0">
                  <a:moveTo>
                    <a:pt x="523" y="0"/>
                  </a:moveTo>
                  <a:cubicBezTo>
                    <a:pt x="244" y="0"/>
                    <a:pt x="1" y="150"/>
                    <a:pt x="114" y="460"/>
                  </a:cubicBezTo>
                  <a:cubicBezTo>
                    <a:pt x="114" y="471"/>
                    <a:pt x="126" y="493"/>
                    <a:pt x="137" y="516"/>
                  </a:cubicBezTo>
                  <a:cubicBezTo>
                    <a:pt x="236" y="726"/>
                    <a:pt x="520" y="875"/>
                    <a:pt x="762" y="875"/>
                  </a:cubicBezTo>
                  <a:cubicBezTo>
                    <a:pt x="964" y="875"/>
                    <a:pt x="1137" y="772"/>
                    <a:pt x="1153" y="516"/>
                  </a:cubicBezTo>
                  <a:cubicBezTo>
                    <a:pt x="1170" y="176"/>
                    <a:pt x="825" y="0"/>
                    <a:pt x="523"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61" name="Google Shape;1161;p2"/>
            <p:cNvSpPr/>
            <p:nvPr/>
          </p:nvSpPr>
          <p:spPr>
            <a:xfrm>
              <a:off x="7243950" y="1005450"/>
              <a:ext cx="28875" cy="26975"/>
            </a:xfrm>
            <a:custGeom>
              <a:avLst/>
              <a:gdLst/>
              <a:ahLst/>
              <a:cxnLst/>
              <a:rect l="l" t="t" r="r" b="b"/>
              <a:pathLst>
                <a:path w="1155" h="1079" extrusionOk="0">
                  <a:moveTo>
                    <a:pt x="694" y="1"/>
                  </a:moveTo>
                  <a:cubicBezTo>
                    <a:pt x="645" y="1"/>
                    <a:pt x="590" y="13"/>
                    <a:pt x="529" y="41"/>
                  </a:cubicBezTo>
                  <a:lnTo>
                    <a:pt x="473" y="63"/>
                  </a:lnTo>
                  <a:cubicBezTo>
                    <a:pt x="114" y="276"/>
                    <a:pt x="1" y="1079"/>
                    <a:pt x="541" y="1079"/>
                  </a:cubicBezTo>
                  <a:cubicBezTo>
                    <a:pt x="544" y="1079"/>
                    <a:pt x="548" y="1079"/>
                    <a:pt x="552" y="1079"/>
                  </a:cubicBezTo>
                  <a:cubicBezTo>
                    <a:pt x="1143" y="1068"/>
                    <a:pt x="1154" y="1"/>
                    <a:pt x="694"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62" name="Google Shape;1162;p2"/>
            <p:cNvSpPr/>
            <p:nvPr/>
          </p:nvSpPr>
          <p:spPr>
            <a:xfrm>
              <a:off x="7130800" y="1005100"/>
              <a:ext cx="30250" cy="26775"/>
            </a:xfrm>
            <a:custGeom>
              <a:avLst/>
              <a:gdLst/>
              <a:ahLst/>
              <a:cxnLst/>
              <a:rect l="l" t="t" r="r" b="b"/>
              <a:pathLst>
                <a:path w="1210" h="1071" extrusionOk="0">
                  <a:moveTo>
                    <a:pt x="737" y="1"/>
                  </a:moveTo>
                  <a:cubicBezTo>
                    <a:pt x="692" y="1"/>
                    <a:pt x="642" y="10"/>
                    <a:pt x="587" y="32"/>
                  </a:cubicBezTo>
                  <a:cubicBezTo>
                    <a:pt x="564" y="43"/>
                    <a:pt x="542" y="55"/>
                    <a:pt x="519" y="66"/>
                  </a:cubicBezTo>
                  <a:cubicBezTo>
                    <a:pt x="158" y="258"/>
                    <a:pt x="0" y="1059"/>
                    <a:pt x="564" y="1070"/>
                  </a:cubicBezTo>
                  <a:cubicBezTo>
                    <a:pt x="570" y="1070"/>
                    <a:pt x="575" y="1070"/>
                    <a:pt x="581" y="1070"/>
                  </a:cubicBezTo>
                  <a:cubicBezTo>
                    <a:pt x="1163" y="1070"/>
                    <a:pt x="1209" y="1"/>
                    <a:pt x="737"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63" name="Google Shape;1163;p2"/>
            <p:cNvSpPr/>
            <p:nvPr/>
          </p:nvSpPr>
          <p:spPr>
            <a:xfrm>
              <a:off x="7182700" y="1110950"/>
              <a:ext cx="29775" cy="21275"/>
            </a:xfrm>
            <a:custGeom>
              <a:avLst/>
              <a:gdLst/>
              <a:ahLst/>
              <a:cxnLst/>
              <a:rect l="l" t="t" r="r" b="b"/>
              <a:pathLst>
                <a:path w="1191" h="851" extrusionOk="0">
                  <a:moveTo>
                    <a:pt x="592" y="1"/>
                  </a:moveTo>
                  <a:cubicBezTo>
                    <a:pt x="285" y="1"/>
                    <a:pt x="1" y="171"/>
                    <a:pt x="147" y="492"/>
                  </a:cubicBezTo>
                  <a:cubicBezTo>
                    <a:pt x="158" y="503"/>
                    <a:pt x="170" y="526"/>
                    <a:pt x="181" y="549"/>
                  </a:cubicBezTo>
                  <a:cubicBezTo>
                    <a:pt x="289" y="731"/>
                    <a:pt x="548" y="850"/>
                    <a:pt x="776" y="850"/>
                  </a:cubicBezTo>
                  <a:cubicBezTo>
                    <a:pt x="998" y="850"/>
                    <a:pt x="1191" y="737"/>
                    <a:pt x="1185" y="458"/>
                  </a:cubicBezTo>
                  <a:cubicBezTo>
                    <a:pt x="1185" y="148"/>
                    <a:pt x="878" y="1"/>
                    <a:pt x="59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64" name="Google Shape;1164;p2"/>
            <p:cNvSpPr/>
            <p:nvPr/>
          </p:nvSpPr>
          <p:spPr>
            <a:xfrm>
              <a:off x="7235800" y="1176200"/>
              <a:ext cx="28300" cy="23975"/>
            </a:xfrm>
            <a:custGeom>
              <a:avLst/>
              <a:gdLst/>
              <a:ahLst/>
              <a:cxnLst/>
              <a:rect l="l" t="t" r="r" b="b"/>
              <a:pathLst>
                <a:path w="1132" h="959" extrusionOk="0">
                  <a:moveTo>
                    <a:pt x="342" y="0"/>
                  </a:moveTo>
                  <a:cubicBezTo>
                    <a:pt x="154" y="0"/>
                    <a:pt x="1" y="100"/>
                    <a:pt x="9" y="342"/>
                  </a:cubicBezTo>
                  <a:lnTo>
                    <a:pt x="9" y="410"/>
                  </a:lnTo>
                  <a:cubicBezTo>
                    <a:pt x="54" y="691"/>
                    <a:pt x="370" y="958"/>
                    <a:pt x="640" y="958"/>
                  </a:cubicBezTo>
                  <a:cubicBezTo>
                    <a:pt x="781" y="958"/>
                    <a:pt x="910" y="885"/>
                    <a:pt x="980" y="703"/>
                  </a:cubicBezTo>
                  <a:cubicBezTo>
                    <a:pt x="1132" y="319"/>
                    <a:pt x="679" y="0"/>
                    <a:pt x="342"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65" name="Google Shape;1165;p2"/>
            <p:cNvSpPr/>
            <p:nvPr/>
          </p:nvSpPr>
          <p:spPr>
            <a:xfrm>
              <a:off x="7264950" y="1288225"/>
              <a:ext cx="28350" cy="23750"/>
            </a:xfrm>
            <a:custGeom>
              <a:avLst/>
              <a:gdLst/>
              <a:ahLst/>
              <a:cxnLst/>
              <a:rect l="l" t="t" r="r" b="b"/>
              <a:pathLst>
                <a:path w="1134" h="950" extrusionOk="0">
                  <a:moveTo>
                    <a:pt x="352" y="1"/>
                  </a:moveTo>
                  <a:cubicBezTo>
                    <a:pt x="157" y="1"/>
                    <a:pt x="0" y="104"/>
                    <a:pt x="17" y="352"/>
                  </a:cubicBezTo>
                  <a:cubicBezTo>
                    <a:pt x="17" y="375"/>
                    <a:pt x="17" y="397"/>
                    <a:pt x="17" y="420"/>
                  </a:cubicBezTo>
                  <a:cubicBezTo>
                    <a:pt x="68" y="692"/>
                    <a:pt x="388" y="949"/>
                    <a:pt x="657" y="949"/>
                  </a:cubicBezTo>
                  <a:cubicBezTo>
                    <a:pt x="802" y="949"/>
                    <a:pt x="931" y="876"/>
                    <a:pt x="998" y="691"/>
                  </a:cubicBezTo>
                  <a:cubicBezTo>
                    <a:pt x="1134" y="305"/>
                    <a:pt x="687" y="1"/>
                    <a:pt x="35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66" name="Google Shape;1166;p2"/>
            <p:cNvSpPr/>
            <p:nvPr/>
          </p:nvSpPr>
          <p:spPr>
            <a:xfrm>
              <a:off x="7085800" y="1022800"/>
              <a:ext cx="29350" cy="21625"/>
            </a:xfrm>
            <a:custGeom>
              <a:avLst/>
              <a:gdLst/>
              <a:ahLst/>
              <a:cxnLst/>
              <a:rect l="l" t="t" r="r" b="b"/>
              <a:pathLst>
                <a:path w="1174" h="865" extrusionOk="0">
                  <a:moveTo>
                    <a:pt x="410" y="0"/>
                  </a:moveTo>
                  <a:cubicBezTo>
                    <a:pt x="196" y="0"/>
                    <a:pt x="11" y="110"/>
                    <a:pt x="6" y="385"/>
                  </a:cubicBezTo>
                  <a:cubicBezTo>
                    <a:pt x="0" y="706"/>
                    <a:pt x="325" y="864"/>
                    <a:pt x="618" y="864"/>
                  </a:cubicBezTo>
                  <a:cubicBezTo>
                    <a:pt x="911" y="864"/>
                    <a:pt x="1174" y="706"/>
                    <a:pt x="1044" y="396"/>
                  </a:cubicBezTo>
                  <a:cubicBezTo>
                    <a:pt x="1044" y="373"/>
                    <a:pt x="1033" y="351"/>
                    <a:pt x="1021" y="328"/>
                  </a:cubicBezTo>
                  <a:cubicBezTo>
                    <a:pt x="915" y="133"/>
                    <a:pt x="645" y="0"/>
                    <a:pt x="410"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67" name="Google Shape;1167;p2"/>
            <p:cNvSpPr/>
            <p:nvPr/>
          </p:nvSpPr>
          <p:spPr>
            <a:xfrm>
              <a:off x="7251850" y="933575"/>
              <a:ext cx="28900" cy="27700"/>
            </a:xfrm>
            <a:custGeom>
              <a:avLst/>
              <a:gdLst/>
              <a:ahLst/>
              <a:cxnLst/>
              <a:rect l="l" t="t" r="r" b="b"/>
              <a:pathLst>
                <a:path w="1156" h="1108" extrusionOk="0">
                  <a:moveTo>
                    <a:pt x="656" y="1"/>
                  </a:moveTo>
                  <a:cubicBezTo>
                    <a:pt x="610" y="1"/>
                    <a:pt x="561" y="9"/>
                    <a:pt x="507" y="27"/>
                  </a:cubicBezTo>
                  <a:cubicBezTo>
                    <a:pt x="0" y="199"/>
                    <a:pt x="238" y="1107"/>
                    <a:pt x="632" y="1107"/>
                  </a:cubicBezTo>
                  <a:cubicBezTo>
                    <a:pt x="703" y="1107"/>
                    <a:pt x="779" y="1078"/>
                    <a:pt x="857" y="1009"/>
                  </a:cubicBezTo>
                  <a:cubicBezTo>
                    <a:pt x="868" y="997"/>
                    <a:pt x="890" y="986"/>
                    <a:pt x="902" y="963"/>
                  </a:cubicBezTo>
                  <a:cubicBezTo>
                    <a:pt x="1156" y="679"/>
                    <a:pt x="1071" y="1"/>
                    <a:pt x="65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68" name="Google Shape;1168;p2"/>
            <p:cNvSpPr/>
            <p:nvPr/>
          </p:nvSpPr>
          <p:spPr>
            <a:xfrm>
              <a:off x="7255300" y="1228125"/>
              <a:ext cx="36925" cy="21000"/>
            </a:xfrm>
            <a:custGeom>
              <a:avLst/>
              <a:gdLst/>
              <a:ahLst/>
              <a:cxnLst/>
              <a:rect l="l" t="t" r="r" b="b"/>
              <a:pathLst>
                <a:path w="1477" h="840" extrusionOk="0">
                  <a:moveTo>
                    <a:pt x="877" y="1"/>
                  </a:moveTo>
                  <a:cubicBezTo>
                    <a:pt x="469" y="1"/>
                    <a:pt x="0" y="385"/>
                    <a:pt x="358" y="702"/>
                  </a:cubicBezTo>
                  <a:cubicBezTo>
                    <a:pt x="380" y="714"/>
                    <a:pt x="391" y="725"/>
                    <a:pt x="414" y="748"/>
                  </a:cubicBezTo>
                  <a:cubicBezTo>
                    <a:pt x="507" y="810"/>
                    <a:pt x="629" y="840"/>
                    <a:pt x="755" y="840"/>
                  </a:cubicBezTo>
                  <a:cubicBezTo>
                    <a:pt x="1104" y="840"/>
                    <a:pt x="1477" y="613"/>
                    <a:pt x="1294" y="240"/>
                  </a:cubicBezTo>
                  <a:cubicBezTo>
                    <a:pt x="1210" y="69"/>
                    <a:pt x="1049" y="1"/>
                    <a:pt x="877"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69" name="Google Shape;1169;p2"/>
            <p:cNvSpPr/>
            <p:nvPr/>
          </p:nvSpPr>
          <p:spPr>
            <a:xfrm>
              <a:off x="7221900" y="1035200"/>
              <a:ext cx="37325" cy="25225"/>
            </a:xfrm>
            <a:custGeom>
              <a:avLst/>
              <a:gdLst/>
              <a:ahLst/>
              <a:cxnLst/>
              <a:rect l="l" t="t" r="r" b="b"/>
              <a:pathLst>
                <a:path w="1493" h="1009" extrusionOk="0">
                  <a:moveTo>
                    <a:pt x="916" y="0"/>
                  </a:moveTo>
                  <a:cubicBezTo>
                    <a:pt x="905" y="0"/>
                    <a:pt x="893" y="1"/>
                    <a:pt x="881" y="2"/>
                  </a:cubicBezTo>
                  <a:cubicBezTo>
                    <a:pt x="858" y="2"/>
                    <a:pt x="836" y="2"/>
                    <a:pt x="802" y="13"/>
                  </a:cubicBezTo>
                  <a:cubicBezTo>
                    <a:pt x="396" y="81"/>
                    <a:pt x="1" y="791"/>
                    <a:pt x="543" y="983"/>
                  </a:cubicBezTo>
                  <a:cubicBezTo>
                    <a:pt x="590" y="1000"/>
                    <a:pt x="637" y="1008"/>
                    <a:pt x="681" y="1008"/>
                  </a:cubicBezTo>
                  <a:cubicBezTo>
                    <a:pt x="1190" y="1008"/>
                    <a:pt x="1492" y="0"/>
                    <a:pt x="916"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70" name="Google Shape;1170;p2"/>
            <p:cNvSpPr/>
            <p:nvPr/>
          </p:nvSpPr>
          <p:spPr>
            <a:xfrm>
              <a:off x="7090925" y="1057800"/>
              <a:ext cx="30025" cy="26825"/>
            </a:xfrm>
            <a:custGeom>
              <a:avLst/>
              <a:gdLst/>
              <a:ahLst/>
              <a:cxnLst/>
              <a:rect l="l" t="t" r="r" b="b"/>
              <a:pathLst>
                <a:path w="1201" h="1073" extrusionOk="0">
                  <a:moveTo>
                    <a:pt x="628" y="0"/>
                  </a:moveTo>
                  <a:cubicBezTo>
                    <a:pt x="50" y="0"/>
                    <a:pt x="0" y="1072"/>
                    <a:pt x="469" y="1072"/>
                  </a:cubicBezTo>
                  <a:cubicBezTo>
                    <a:pt x="516" y="1072"/>
                    <a:pt x="568" y="1062"/>
                    <a:pt x="625" y="1038"/>
                  </a:cubicBezTo>
                  <a:cubicBezTo>
                    <a:pt x="636" y="1038"/>
                    <a:pt x="658" y="1027"/>
                    <a:pt x="681" y="1016"/>
                  </a:cubicBezTo>
                  <a:cubicBezTo>
                    <a:pt x="1053" y="813"/>
                    <a:pt x="1200" y="12"/>
                    <a:pt x="636" y="0"/>
                  </a:cubicBezTo>
                  <a:cubicBezTo>
                    <a:pt x="633" y="0"/>
                    <a:pt x="630" y="0"/>
                    <a:pt x="62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71" name="Google Shape;1171;p2"/>
            <p:cNvSpPr/>
            <p:nvPr/>
          </p:nvSpPr>
          <p:spPr>
            <a:xfrm>
              <a:off x="7199475" y="1052650"/>
              <a:ext cx="29350" cy="21525"/>
            </a:xfrm>
            <a:custGeom>
              <a:avLst/>
              <a:gdLst/>
              <a:ahLst/>
              <a:cxnLst/>
              <a:rect l="l" t="t" r="r" b="b"/>
              <a:pathLst>
                <a:path w="1174" h="861" extrusionOk="0">
                  <a:moveTo>
                    <a:pt x="406" y="1"/>
                  </a:moveTo>
                  <a:cubicBezTo>
                    <a:pt x="194" y="1"/>
                    <a:pt x="12" y="108"/>
                    <a:pt x="6" y="376"/>
                  </a:cubicBezTo>
                  <a:cubicBezTo>
                    <a:pt x="1" y="700"/>
                    <a:pt x="331" y="861"/>
                    <a:pt x="626" y="861"/>
                  </a:cubicBezTo>
                  <a:cubicBezTo>
                    <a:pt x="917" y="861"/>
                    <a:pt x="1173" y="706"/>
                    <a:pt x="1045" y="398"/>
                  </a:cubicBezTo>
                  <a:cubicBezTo>
                    <a:pt x="1045" y="376"/>
                    <a:pt x="1033" y="353"/>
                    <a:pt x="1022" y="330"/>
                  </a:cubicBezTo>
                  <a:cubicBezTo>
                    <a:pt x="915" y="134"/>
                    <a:pt x="642" y="1"/>
                    <a:pt x="40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72" name="Google Shape;1172;p2"/>
            <p:cNvSpPr/>
            <p:nvPr/>
          </p:nvSpPr>
          <p:spPr>
            <a:xfrm>
              <a:off x="7289100" y="1296450"/>
              <a:ext cx="29725" cy="21400"/>
            </a:xfrm>
            <a:custGeom>
              <a:avLst/>
              <a:gdLst/>
              <a:ahLst/>
              <a:cxnLst/>
              <a:rect l="l" t="t" r="r" b="b"/>
              <a:pathLst>
                <a:path w="1189" h="856" extrusionOk="0">
                  <a:moveTo>
                    <a:pt x="582" y="0"/>
                  </a:moveTo>
                  <a:cubicBezTo>
                    <a:pt x="278" y="0"/>
                    <a:pt x="0" y="167"/>
                    <a:pt x="145" y="486"/>
                  </a:cubicBezTo>
                  <a:cubicBezTo>
                    <a:pt x="156" y="508"/>
                    <a:pt x="168" y="531"/>
                    <a:pt x="179" y="554"/>
                  </a:cubicBezTo>
                  <a:cubicBezTo>
                    <a:pt x="288" y="736"/>
                    <a:pt x="546" y="855"/>
                    <a:pt x="774" y="855"/>
                  </a:cubicBezTo>
                  <a:cubicBezTo>
                    <a:pt x="996" y="855"/>
                    <a:pt x="1189" y="742"/>
                    <a:pt x="1183" y="463"/>
                  </a:cubicBezTo>
                  <a:cubicBezTo>
                    <a:pt x="1183" y="150"/>
                    <a:pt x="871" y="0"/>
                    <a:pt x="582"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73" name="Google Shape;1173;p2"/>
            <p:cNvSpPr/>
            <p:nvPr/>
          </p:nvSpPr>
          <p:spPr>
            <a:xfrm>
              <a:off x="7254900" y="969750"/>
              <a:ext cx="28375" cy="23850"/>
            </a:xfrm>
            <a:custGeom>
              <a:avLst/>
              <a:gdLst/>
              <a:ahLst/>
              <a:cxnLst/>
              <a:rect l="l" t="t" r="r" b="b"/>
              <a:pathLst>
                <a:path w="1135" h="954" extrusionOk="0">
                  <a:moveTo>
                    <a:pt x="345" y="1"/>
                  </a:moveTo>
                  <a:cubicBezTo>
                    <a:pt x="154" y="1"/>
                    <a:pt x="0" y="100"/>
                    <a:pt x="12" y="340"/>
                  </a:cubicBezTo>
                  <a:cubicBezTo>
                    <a:pt x="12" y="363"/>
                    <a:pt x="12" y="385"/>
                    <a:pt x="24" y="408"/>
                  </a:cubicBezTo>
                  <a:cubicBezTo>
                    <a:pt x="61" y="683"/>
                    <a:pt x="378" y="954"/>
                    <a:pt x="648" y="954"/>
                  </a:cubicBezTo>
                  <a:cubicBezTo>
                    <a:pt x="787" y="954"/>
                    <a:pt x="914" y="882"/>
                    <a:pt x="983" y="701"/>
                  </a:cubicBezTo>
                  <a:cubicBezTo>
                    <a:pt x="1134" y="312"/>
                    <a:pt x="682" y="1"/>
                    <a:pt x="345"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74" name="Google Shape;1174;p2"/>
            <p:cNvSpPr/>
            <p:nvPr/>
          </p:nvSpPr>
          <p:spPr>
            <a:xfrm>
              <a:off x="7226850" y="1192800"/>
              <a:ext cx="28575" cy="23675"/>
            </a:xfrm>
            <a:custGeom>
              <a:avLst/>
              <a:gdLst/>
              <a:ahLst/>
              <a:cxnLst/>
              <a:rect l="l" t="t" r="r" b="b"/>
              <a:pathLst>
                <a:path w="1143" h="947" extrusionOk="0">
                  <a:moveTo>
                    <a:pt x="352" y="1"/>
                  </a:moveTo>
                  <a:cubicBezTo>
                    <a:pt x="157" y="1"/>
                    <a:pt x="1" y="101"/>
                    <a:pt x="17" y="344"/>
                  </a:cubicBezTo>
                  <a:lnTo>
                    <a:pt x="29" y="412"/>
                  </a:lnTo>
                  <a:cubicBezTo>
                    <a:pt x="73" y="684"/>
                    <a:pt x="395" y="946"/>
                    <a:pt x="664" y="946"/>
                  </a:cubicBezTo>
                  <a:cubicBezTo>
                    <a:pt x="807" y="946"/>
                    <a:pt x="936" y="871"/>
                    <a:pt x="999" y="682"/>
                  </a:cubicBezTo>
                  <a:cubicBezTo>
                    <a:pt x="1142" y="303"/>
                    <a:pt x="690" y="1"/>
                    <a:pt x="35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75" name="Google Shape;1175;p2"/>
            <p:cNvSpPr/>
            <p:nvPr/>
          </p:nvSpPr>
          <p:spPr>
            <a:xfrm>
              <a:off x="7176475" y="1159050"/>
              <a:ext cx="31350" cy="26650"/>
            </a:xfrm>
            <a:custGeom>
              <a:avLst/>
              <a:gdLst/>
              <a:ahLst/>
              <a:cxnLst/>
              <a:rect l="l" t="t" r="r" b="b"/>
              <a:pathLst>
                <a:path w="1254" h="1066" extrusionOk="0">
                  <a:moveTo>
                    <a:pt x="657" y="0"/>
                  </a:moveTo>
                  <a:cubicBezTo>
                    <a:pt x="84" y="0"/>
                    <a:pt x="0" y="1066"/>
                    <a:pt x="482" y="1066"/>
                  </a:cubicBezTo>
                  <a:cubicBezTo>
                    <a:pt x="524" y="1066"/>
                    <a:pt x="571" y="1057"/>
                    <a:pt x="622" y="1039"/>
                  </a:cubicBezTo>
                  <a:cubicBezTo>
                    <a:pt x="644" y="1028"/>
                    <a:pt x="667" y="1017"/>
                    <a:pt x="689" y="1006"/>
                  </a:cubicBezTo>
                  <a:cubicBezTo>
                    <a:pt x="1062" y="825"/>
                    <a:pt x="1254" y="35"/>
                    <a:pt x="689" y="1"/>
                  </a:cubicBezTo>
                  <a:cubicBezTo>
                    <a:pt x="678" y="0"/>
                    <a:pt x="667" y="0"/>
                    <a:pt x="657"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76" name="Google Shape;1176;p2"/>
            <p:cNvSpPr/>
            <p:nvPr/>
          </p:nvSpPr>
          <p:spPr>
            <a:xfrm>
              <a:off x="7264650" y="1110875"/>
              <a:ext cx="29500" cy="21525"/>
            </a:xfrm>
            <a:custGeom>
              <a:avLst/>
              <a:gdLst/>
              <a:ahLst/>
              <a:cxnLst/>
              <a:rect l="l" t="t" r="r" b="b"/>
              <a:pathLst>
                <a:path w="1180" h="861" extrusionOk="0">
                  <a:moveTo>
                    <a:pt x="401" y="0"/>
                  </a:moveTo>
                  <a:cubicBezTo>
                    <a:pt x="191" y="0"/>
                    <a:pt x="11" y="106"/>
                    <a:pt x="6" y="371"/>
                  </a:cubicBezTo>
                  <a:cubicBezTo>
                    <a:pt x="0" y="700"/>
                    <a:pt x="328" y="861"/>
                    <a:pt x="624" y="861"/>
                  </a:cubicBezTo>
                  <a:cubicBezTo>
                    <a:pt x="917" y="861"/>
                    <a:pt x="1179" y="703"/>
                    <a:pt x="1056" y="394"/>
                  </a:cubicBezTo>
                  <a:cubicBezTo>
                    <a:pt x="1044" y="371"/>
                    <a:pt x="1033" y="348"/>
                    <a:pt x="1022" y="326"/>
                  </a:cubicBezTo>
                  <a:cubicBezTo>
                    <a:pt x="914" y="135"/>
                    <a:pt x="638" y="0"/>
                    <a:pt x="401"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77" name="Google Shape;1177;p2"/>
            <p:cNvSpPr/>
            <p:nvPr/>
          </p:nvSpPr>
          <p:spPr>
            <a:xfrm>
              <a:off x="7240625" y="871850"/>
              <a:ext cx="31275" cy="20900"/>
            </a:xfrm>
            <a:custGeom>
              <a:avLst/>
              <a:gdLst/>
              <a:ahLst/>
              <a:cxnLst/>
              <a:rect l="l" t="t" r="r" b="b"/>
              <a:pathLst>
                <a:path w="1251" h="836" extrusionOk="0">
                  <a:moveTo>
                    <a:pt x="471" y="0"/>
                  </a:moveTo>
                  <a:cubicBezTo>
                    <a:pt x="221" y="0"/>
                    <a:pt x="0" y="127"/>
                    <a:pt x="30" y="431"/>
                  </a:cubicBezTo>
                  <a:cubicBezTo>
                    <a:pt x="61" y="711"/>
                    <a:pt x="333" y="836"/>
                    <a:pt x="597" y="836"/>
                  </a:cubicBezTo>
                  <a:cubicBezTo>
                    <a:pt x="930" y="836"/>
                    <a:pt x="1251" y="639"/>
                    <a:pt x="1069" y="307"/>
                  </a:cubicBezTo>
                  <a:cubicBezTo>
                    <a:pt x="1057" y="284"/>
                    <a:pt x="1046" y="273"/>
                    <a:pt x="1035" y="250"/>
                  </a:cubicBezTo>
                  <a:cubicBezTo>
                    <a:pt x="920" y="94"/>
                    <a:pt x="685" y="0"/>
                    <a:pt x="471"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78" name="Google Shape;1178;p2"/>
            <p:cNvSpPr/>
            <p:nvPr/>
          </p:nvSpPr>
          <p:spPr>
            <a:xfrm>
              <a:off x="7195325" y="971500"/>
              <a:ext cx="29750" cy="27875"/>
            </a:xfrm>
            <a:custGeom>
              <a:avLst/>
              <a:gdLst/>
              <a:ahLst/>
              <a:cxnLst/>
              <a:rect l="l" t="t" r="r" b="b"/>
              <a:pathLst>
                <a:path w="1190" h="1115" extrusionOk="0">
                  <a:moveTo>
                    <a:pt x="662" y="0"/>
                  </a:moveTo>
                  <a:cubicBezTo>
                    <a:pt x="606" y="0"/>
                    <a:pt x="544" y="14"/>
                    <a:pt x="477" y="44"/>
                  </a:cubicBezTo>
                  <a:cubicBezTo>
                    <a:pt x="1" y="278"/>
                    <a:pt x="321" y="1114"/>
                    <a:pt x="694" y="1114"/>
                  </a:cubicBezTo>
                  <a:cubicBezTo>
                    <a:pt x="772" y="1114"/>
                    <a:pt x="853" y="1078"/>
                    <a:pt x="928" y="992"/>
                  </a:cubicBezTo>
                  <a:cubicBezTo>
                    <a:pt x="951" y="970"/>
                    <a:pt x="962" y="947"/>
                    <a:pt x="974" y="936"/>
                  </a:cubicBezTo>
                  <a:cubicBezTo>
                    <a:pt x="1190" y="631"/>
                    <a:pt x="1046" y="0"/>
                    <a:pt x="662"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79" name="Google Shape;1179;p2"/>
            <p:cNvSpPr/>
            <p:nvPr/>
          </p:nvSpPr>
          <p:spPr>
            <a:xfrm>
              <a:off x="7109650" y="905275"/>
              <a:ext cx="29775" cy="21300"/>
            </a:xfrm>
            <a:custGeom>
              <a:avLst/>
              <a:gdLst/>
              <a:ahLst/>
              <a:cxnLst/>
              <a:rect l="l" t="t" r="r" b="b"/>
              <a:pathLst>
                <a:path w="1191" h="852" extrusionOk="0">
                  <a:moveTo>
                    <a:pt x="588" y="0"/>
                  </a:moveTo>
                  <a:cubicBezTo>
                    <a:pt x="282" y="0"/>
                    <a:pt x="1" y="167"/>
                    <a:pt x="146" y="482"/>
                  </a:cubicBezTo>
                  <a:cubicBezTo>
                    <a:pt x="158" y="504"/>
                    <a:pt x="158" y="527"/>
                    <a:pt x="180" y="549"/>
                  </a:cubicBezTo>
                  <a:cubicBezTo>
                    <a:pt x="289" y="732"/>
                    <a:pt x="548" y="851"/>
                    <a:pt x="775" y="851"/>
                  </a:cubicBezTo>
                  <a:cubicBezTo>
                    <a:pt x="998" y="851"/>
                    <a:pt x="1190" y="738"/>
                    <a:pt x="1185" y="459"/>
                  </a:cubicBezTo>
                  <a:cubicBezTo>
                    <a:pt x="1185" y="148"/>
                    <a:pt x="875" y="0"/>
                    <a:pt x="588"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80" name="Google Shape;1180;p2"/>
            <p:cNvSpPr/>
            <p:nvPr/>
          </p:nvSpPr>
          <p:spPr>
            <a:xfrm>
              <a:off x="7280600" y="1189100"/>
              <a:ext cx="29775" cy="21275"/>
            </a:xfrm>
            <a:custGeom>
              <a:avLst/>
              <a:gdLst/>
              <a:ahLst/>
              <a:cxnLst/>
              <a:rect l="l" t="t" r="r" b="b"/>
              <a:pathLst>
                <a:path w="1191" h="851" extrusionOk="0">
                  <a:moveTo>
                    <a:pt x="587" y="0"/>
                  </a:moveTo>
                  <a:cubicBezTo>
                    <a:pt x="281" y="0"/>
                    <a:pt x="1" y="171"/>
                    <a:pt x="147" y="492"/>
                  </a:cubicBezTo>
                  <a:cubicBezTo>
                    <a:pt x="147" y="503"/>
                    <a:pt x="158" y="526"/>
                    <a:pt x="169" y="548"/>
                  </a:cubicBezTo>
                  <a:cubicBezTo>
                    <a:pt x="278" y="731"/>
                    <a:pt x="539" y="850"/>
                    <a:pt x="770" y="850"/>
                  </a:cubicBezTo>
                  <a:cubicBezTo>
                    <a:pt x="995" y="850"/>
                    <a:pt x="1190" y="737"/>
                    <a:pt x="1185" y="458"/>
                  </a:cubicBezTo>
                  <a:cubicBezTo>
                    <a:pt x="1179" y="148"/>
                    <a:pt x="872" y="0"/>
                    <a:pt x="587"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81" name="Google Shape;1181;p2"/>
            <p:cNvSpPr/>
            <p:nvPr/>
          </p:nvSpPr>
          <p:spPr>
            <a:xfrm>
              <a:off x="7134900" y="1085975"/>
              <a:ext cx="28650" cy="23675"/>
            </a:xfrm>
            <a:custGeom>
              <a:avLst/>
              <a:gdLst/>
              <a:ahLst/>
              <a:cxnLst/>
              <a:rect l="l" t="t" r="r" b="b"/>
              <a:pathLst>
                <a:path w="1146" h="947" extrusionOk="0">
                  <a:moveTo>
                    <a:pt x="355" y="0"/>
                  </a:moveTo>
                  <a:cubicBezTo>
                    <a:pt x="159" y="0"/>
                    <a:pt x="0" y="103"/>
                    <a:pt x="17" y="351"/>
                  </a:cubicBezTo>
                  <a:cubicBezTo>
                    <a:pt x="17" y="374"/>
                    <a:pt x="17" y="397"/>
                    <a:pt x="28" y="419"/>
                  </a:cubicBezTo>
                  <a:cubicBezTo>
                    <a:pt x="80" y="685"/>
                    <a:pt x="402" y="946"/>
                    <a:pt x="672" y="946"/>
                  </a:cubicBezTo>
                  <a:cubicBezTo>
                    <a:pt x="815" y="946"/>
                    <a:pt x="943" y="873"/>
                    <a:pt x="1010" y="690"/>
                  </a:cubicBezTo>
                  <a:cubicBezTo>
                    <a:pt x="1145" y="304"/>
                    <a:pt x="694" y="0"/>
                    <a:pt x="355"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82" name="Google Shape;1182;p2"/>
            <p:cNvSpPr/>
            <p:nvPr/>
          </p:nvSpPr>
          <p:spPr>
            <a:xfrm>
              <a:off x="7189325" y="928250"/>
              <a:ext cx="29350" cy="21500"/>
            </a:xfrm>
            <a:custGeom>
              <a:avLst/>
              <a:gdLst/>
              <a:ahLst/>
              <a:cxnLst/>
              <a:rect l="l" t="t" r="r" b="b"/>
              <a:pathLst>
                <a:path w="1174" h="860" extrusionOk="0">
                  <a:moveTo>
                    <a:pt x="406" y="0"/>
                  </a:moveTo>
                  <a:cubicBezTo>
                    <a:pt x="194" y="0"/>
                    <a:pt x="12" y="108"/>
                    <a:pt x="6" y="375"/>
                  </a:cubicBezTo>
                  <a:cubicBezTo>
                    <a:pt x="1" y="698"/>
                    <a:pt x="328" y="859"/>
                    <a:pt x="622" y="859"/>
                  </a:cubicBezTo>
                  <a:cubicBezTo>
                    <a:pt x="914" y="859"/>
                    <a:pt x="1174" y="701"/>
                    <a:pt x="1044" y="386"/>
                  </a:cubicBezTo>
                  <a:cubicBezTo>
                    <a:pt x="1033" y="364"/>
                    <a:pt x="1033" y="341"/>
                    <a:pt x="1022" y="330"/>
                  </a:cubicBezTo>
                  <a:cubicBezTo>
                    <a:pt x="915" y="134"/>
                    <a:pt x="642" y="0"/>
                    <a:pt x="406"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83" name="Google Shape;1183;p2"/>
            <p:cNvSpPr/>
            <p:nvPr/>
          </p:nvSpPr>
          <p:spPr>
            <a:xfrm>
              <a:off x="7172625" y="968850"/>
              <a:ext cx="28850" cy="27675"/>
            </a:xfrm>
            <a:custGeom>
              <a:avLst/>
              <a:gdLst/>
              <a:ahLst/>
              <a:cxnLst/>
              <a:rect l="l" t="t" r="r" b="b"/>
              <a:pathLst>
                <a:path w="1154" h="1107" extrusionOk="0">
                  <a:moveTo>
                    <a:pt x="663" y="0"/>
                  </a:moveTo>
                  <a:cubicBezTo>
                    <a:pt x="618" y="0"/>
                    <a:pt x="569" y="8"/>
                    <a:pt x="516" y="26"/>
                  </a:cubicBezTo>
                  <a:cubicBezTo>
                    <a:pt x="0" y="198"/>
                    <a:pt x="245" y="1107"/>
                    <a:pt x="633" y="1107"/>
                  </a:cubicBezTo>
                  <a:cubicBezTo>
                    <a:pt x="704" y="1107"/>
                    <a:pt x="779" y="1077"/>
                    <a:pt x="855" y="1008"/>
                  </a:cubicBezTo>
                  <a:cubicBezTo>
                    <a:pt x="877" y="985"/>
                    <a:pt x="889" y="974"/>
                    <a:pt x="900" y="952"/>
                  </a:cubicBezTo>
                  <a:cubicBezTo>
                    <a:pt x="1154" y="677"/>
                    <a:pt x="1069" y="0"/>
                    <a:pt x="663"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84" name="Google Shape;1184;p2"/>
            <p:cNvSpPr/>
            <p:nvPr/>
          </p:nvSpPr>
          <p:spPr>
            <a:xfrm>
              <a:off x="7123225" y="845000"/>
              <a:ext cx="31575" cy="21075"/>
            </a:xfrm>
            <a:custGeom>
              <a:avLst/>
              <a:gdLst/>
              <a:ahLst/>
              <a:cxnLst/>
              <a:rect l="l" t="t" r="r" b="b"/>
              <a:pathLst>
                <a:path w="1263" h="843" extrusionOk="0">
                  <a:moveTo>
                    <a:pt x="481" y="1"/>
                  </a:moveTo>
                  <a:cubicBezTo>
                    <a:pt x="227" y="1"/>
                    <a:pt x="0" y="133"/>
                    <a:pt x="44" y="444"/>
                  </a:cubicBezTo>
                  <a:cubicBezTo>
                    <a:pt x="78" y="722"/>
                    <a:pt x="338" y="842"/>
                    <a:pt x="594" y="842"/>
                  </a:cubicBezTo>
                  <a:cubicBezTo>
                    <a:pt x="931" y="842"/>
                    <a:pt x="1263" y="635"/>
                    <a:pt x="1070" y="309"/>
                  </a:cubicBezTo>
                  <a:cubicBezTo>
                    <a:pt x="1059" y="286"/>
                    <a:pt x="1048" y="264"/>
                    <a:pt x="1025" y="241"/>
                  </a:cubicBezTo>
                  <a:cubicBezTo>
                    <a:pt x="914" y="89"/>
                    <a:pt x="688" y="1"/>
                    <a:pt x="481"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85" name="Google Shape;1185;p2"/>
            <p:cNvSpPr/>
            <p:nvPr/>
          </p:nvSpPr>
          <p:spPr>
            <a:xfrm>
              <a:off x="7251750" y="1149975"/>
              <a:ext cx="29525" cy="27900"/>
            </a:xfrm>
            <a:custGeom>
              <a:avLst/>
              <a:gdLst/>
              <a:ahLst/>
              <a:cxnLst/>
              <a:rect l="l" t="t" r="r" b="b"/>
              <a:pathLst>
                <a:path w="1181" h="1116" extrusionOk="0">
                  <a:moveTo>
                    <a:pt x="506" y="1"/>
                  </a:moveTo>
                  <a:cubicBezTo>
                    <a:pt x="430" y="1"/>
                    <a:pt x="351" y="35"/>
                    <a:pt x="274" y="116"/>
                  </a:cubicBezTo>
                  <a:cubicBezTo>
                    <a:pt x="263" y="127"/>
                    <a:pt x="240" y="150"/>
                    <a:pt x="229" y="172"/>
                  </a:cubicBezTo>
                  <a:cubicBezTo>
                    <a:pt x="1" y="470"/>
                    <a:pt x="130" y="1115"/>
                    <a:pt x="516" y="1115"/>
                  </a:cubicBezTo>
                  <a:cubicBezTo>
                    <a:pt x="570" y="1115"/>
                    <a:pt x="628" y="1103"/>
                    <a:pt x="691" y="1075"/>
                  </a:cubicBezTo>
                  <a:cubicBezTo>
                    <a:pt x="1180" y="859"/>
                    <a:pt x="886" y="1"/>
                    <a:pt x="506"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86" name="Google Shape;1186;p2"/>
            <p:cNvSpPr/>
            <p:nvPr/>
          </p:nvSpPr>
          <p:spPr>
            <a:xfrm>
              <a:off x="7164350" y="1088525"/>
              <a:ext cx="37075" cy="25200"/>
            </a:xfrm>
            <a:custGeom>
              <a:avLst/>
              <a:gdLst/>
              <a:ahLst/>
              <a:cxnLst/>
              <a:rect l="l" t="t" r="r" b="b"/>
              <a:pathLst>
                <a:path w="1483" h="1008" extrusionOk="0">
                  <a:moveTo>
                    <a:pt x="916" y="0"/>
                  </a:moveTo>
                  <a:cubicBezTo>
                    <a:pt x="905" y="0"/>
                    <a:pt x="893" y="0"/>
                    <a:pt x="881" y="1"/>
                  </a:cubicBezTo>
                  <a:lnTo>
                    <a:pt x="802" y="1"/>
                  </a:lnTo>
                  <a:cubicBezTo>
                    <a:pt x="396" y="80"/>
                    <a:pt x="1" y="791"/>
                    <a:pt x="531" y="983"/>
                  </a:cubicBezTo>
                  <a:cubicBezTo>
                    <a:pt x="580" y="1000"/>
                    <a:pt x="627" y="1008"/>
                    <a:pt x="672" y="1008"/>
                  </a:cubicBezTo>
                  <a:cubicBezTo>
                    <a:pt x="1188" y="1008"/>
                    <a:pt x="1482" y="0"/>
                    <a:pt x="916"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87" name="Google Shape;1187;p2"/>
            <p:cNvSpPr/>
            <p:nvPr/>
          </p:nvSpPr>
          <p:spPr>
            <a:xfrm>
              <a:off x="7232950" y="1090250"/>
              <a:ext cx="29750" cy="21375"/>
            </a:xfrm>
            <a:custGeom>
              <a:avLst/>
              <a:gdLst/>
              <a:ahLst/>
              <a:cxnLst/>
              <a:rect l="l" t="t" r="r" b="b"/>
              <a:pathLst>
                <a:path w="1190" h="855" extrusionOk="0">
                  <a:moveTo>
                    <a:pt x="582" y="1"/>
                  </a:moveTo>
                  <a:cubicBezTo>
                    <a:pt x="278" y="1"/>
                    <a:pt x="0" y="171"/>
                    <a:pt x="146" y="496"/>
                  </a:cubicBezTo>
                  <a:cubicBezTo>
                    <a:pt x="157" y="508"/>
                    <a:pt x="168" y="530"/>
                    <a:pt x="180" y="553"/>
                  </a:cubicBezTo>
                  <a:cubicBezTo>
                    <a:pt x="288" y="736"/>
                    <a:pt x="547" y="855"/>
                    <a:pt x="775" y="855"/>
                  </a:cubicBezTo>
                  <a:cubicBezTo>
                    <a:pt x="997" y="855"/>
                    <a:pt x="1189" y="741"/>
                    <a:pt x="1184" y="463"/>
                  </a:cubicBezTo>
                  <a:cubicBezTo>
                    <a:pt x="1178" y="151"/>
                    <a:pt x="868" y="1"/>
                    <a:pt x="58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88" name="Google Shape;1188;p2"/>
            <p:cNvSpPr/>
            <p:nvPr/>
          </p:nvSpPr>
          <p:spPr>
            <a:xfrm>
              <a:off x="7223600" y="1085000"/>
              <a:ext cx="31125" cy="26725"/>
            </a:xfrm>
            <a:custGeom>
              <a:avLst/>
              <a:gdLst/>
              <a:ahLst/>
              <a:cxnLst/>
              <a:rect l="l" t="t" r="r" b="b"/>
              <a:pathLst>
                <a:path w="1245" h="1069" extrusionOk="0">
                  <a:moveTo>
                    <a:pt x="767" y="1"/>
                  </a:moveTo>
                  <a:cubicBezTo>
                    <a:pt x="723" y="1"/>
                    <a:pt x="675" y="10"/>
                    <a:pt x="621" y="29"/>
                  </a:cubicBezTo>
                  <a:cubicBezTo>
                    <a:pt x="599" y="29"/>
                    <a:pt x="576" y="41"/>
                    <a:pt x="554" y="52"/>
                  </a:cubicBezTo>
                  <a:cubicBezTo>
                    <a:pt x="181" y="244"/>
                    <a:pt x="1" y="1034"/>
                    <a:pt x="554" y="1068"/>
                  </a:cubicBezTo>
                  <a:cubicBezTo>
                    <a:pt x="562" y="1068"/>
                    <a:pt x="570" y="1068"/>
                    <a:pt x="578" y="1068"/>
                  </a:cubicBezTo>
                  <a:cubicBezTo>
                    <a:pt x="1156" y="1068"/>
                    <a:pt x="1244" y="1"/>
                    <a:pt x="767"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89" name="Google Shape;1189;p2"/>
            <p:cNvSpPr/>
            <p:nvPr/>
          </p:nvSpPr>
          <p:spPr>
            <a:xfrm>
              <a:off x="7158125" y="1200050"/>
              <a:ext cx="28400" cy="23750"/>
            </a:xfrm>
            <a:custGeom>
              <a:avLst/>
              <a:gdLst/>
              <a:ahLst/>
              <a:cxnLst/>
              <a:rect l="l" t="t" r="r" b="b"/>
              <a:pathLst>
                <a:path w="1136" h="950" extrusionOk="0">
                  <a:moveTo>
                    <a:pt x="474" y="1"/>
                  </a:moveTo>
                  <a:cubicBezTo>
                    <a:pt x="332" y="1"/>
                    <a:pt x="203" y="74"/>
                    <a:pt x="137" y="257"/>
                  </a:cubicBezTo>
                  <a:cubicBezTo>
                    <a:pt x="1" y="644"/>
                    <a:pt x="453" y="950"/>
                    <a:pt x="788" y="950"/>
                  </a:cubicBezTo>
                  <a:cubicBezTo>
                    <a:pt x="981" y="950"/>
                    <a:pt x="1135" y="849"/>
                    <a:pt x="1119" y="607"/>
                  </a:cubicBezTo>
                  <a:cubicBezTo>
                    <a:pt x="1119" y="573"/>
                    <a:pt x="1119" y="550"/>
                    <a:pt x="1119" y="528"/>
                  </a:cubicBezTo>
                  <a:cubicBezTo>
                    <a:pt x="1067" y="262"/>
                    <a:pt x="745" y="1"/>
                    <a:pt x="474"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90" name="Google Shape;1190;p2"/>
            <p:cNvSpPr/>
            <p:nvPr/>
          </p:nvSpPr>
          <p:spPr>
            <a:xfrm>
              <a:off x="7245225" y="1476725"/>
              <a:ext cx="30300" cy="26825"/>
            </a:xfrm>
            <a:custGeom>
              <a:avLst/>
              <a:gdLst/>
              <a:ahLst/>
              <a:cxnLst/>
              <a:rect l="l" t="t" r="r" b="b"/>
              <a:pathLst>
                <a:path w="1212" h="1073" extrusionOk="0">
                  <a:moveTo>
                    <a:pt x="639" y="0"/>
                  </a:moveTo>
                  <a:cubicBezTo>
                    <a:pt x="52" y="0"/>
                    <a:pt x="1" y="1072"/>
                    <a:pt x="469" y="1072"/>
                  </a:cubicBezTo>
                  <a:cubicBezTo>
                    <a:pt x="516" y="1072"/>
                    <a:pt x="568" y="1062"/>
                    <a:pt x="625" y="1038"/>
                  </a:cubicBezTo>
                  <a:cubicBezTo>
                    <a:pt x="648" y="1038"/>
                    <a:pt x="670" y="1027"/>
                    <a:pt x="693" y="1016"/>
                  </a:cubicBezTo>
                  <a:cubicBezTo>
                    <a:pt x="1065" y="813"/>
                    <a:pt x="1212" y="12"/>
                    <a:pt x="648" y="0"/>
                  </a:cubicBezTo>
                  <a:cubicBezTo>
                    <a:pt x="645" y="0"/>
                    <a:pt x="642" y="0"/>
                    <a:pt x="639"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91" name="Google Shape;1191;p2"/>
            <p:cNvSpPr/>
            <p:nvPr/>
          </p:nvSpPr>
          <p:spPr>
            <a:xfrm>
              <a:off x="7281000" y="1337700"/>
              <a:ext cx="29775" cy="21300"/>
            </a:xfrm>
            <a:custGeom>
              <a:avLst/>
              <a:gdLst/>
              <a:ahLst/>
              <a:cxnLst/>
              <a:rect l="l" t="t" r="r" b="b"/>
              <a:pathLst>
                <a:path w="1191" h="852" extrusionOk="0">
                  <a:moveTo>
                    <a:pt x="420" y="1"/>
                  </a:moveTo>
                  <a:cubicBezTo>
                    <a:pt x="196" y="1"/>
                    <a:pt x="1" y="114"/>
                    <a:pt x="7" y="393"/>
                  </a:cubicBezTo>
                  <a:cubicBezTo>
                    <a:pt x="12" y="705"/>
                    <a:pt x="322" y="852"/>
                    <a:pt x="608" y="852"/>
                  </a:cubicBezTo>
                  <a:cubicBezTo>
                    <a:pt x="912" y="852"/>
                    <a:pt x="1190" y="685"/>
                    <a:pt x="1045" y="371"/>
                  </a:cubicBezTo>
                  <a:cubicBezTo>
                    <a:pt x="1033" y="348"/>
                    <a:pt x="1033" y="325"/>
                    <a:pt x="1011" y="303"/>
                  </a:cubicBezTo>
                  <a:cubicBezTo>
                    <a:pt x="908" y="120"/>
                    <a:pt x="649" y="1"/>
                    <a:pt x="420"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92" name="Google Shape;1192;p2"/>
            <p:cNvSpPr/>
            <p:nvPr/>
          </p:nvSpPr>
          <p:spPr>
            <a:xfrm>
              <a:off x="7119525" y="1144300"/>
              <a:ext cx="29350" cy="21625"/>
            </a:xfrm>
            <a:custGeom>
              <a:avLst/>
              <a:gdLst/>
              <a:ahLst/>
              <a:cxnLst/>
              <a:rect l="l" t="t" r="r" b="b"/>
              <a:pathLst>
                <a:path w="1174" h="865" extrusionOk="0">
                  <a:moveTo>
                    <a:pt x="554" y="0"/>
                  </a:moveTo>
                  <a:cubicBezTo>
                    <a:pt x="263" y="0"/>
                    <a:pt x="0" y="158"/>
                    <a:pt x="124" y="467"/>
                  </a:cubicBezTo>
                  <a:cubicBezTo>
                    <a:pt x="135" y="490"/>
                    <a:pt x="146" y="512"/>
                    <a:pt x="158" y="535"/>
                  </a:cubicBezTo>
                  <a:cubicBezTo>
                    <a:pt x="259" y="731"/>
                    <a:pt x="529" y="865"/>
                    <a:pt x="764" y="865"/>
                  </a:cubicBezTo>
                  <a:cubicBezTo>
                    <a:pt x="974" y="865"/>
                    <a:pt x="1157" y="757"/>
                    <a:pt x="1162" y="490"/>
                  </a:cubicBezTo>
                  <a:cubicBezTo>
                    <a:pt x="1173" y="161"/>
                    <a:pt x="849" y="0"/>
                    <a:pt x="554"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93" name="Google Shape;1193;p2"/>
            <p:cNvSpPr/>
            <p:nvPr/>
          </p:nvSpPr>
          <p:spPr>
            <a:xfrm>
              <a:off x="7131800" y="1277825"/>
              <a:ext cx="30325" cy="27050"/>
            </a:xfrm>
            <a:custGeom>
              <a:avLst/>
              <a:gdLst/>
              <a:ahLst/>
              <a:cxnLst/>
              <a:rect l="l" t="t" r="r" b="b"/>
              <a:pathLst>
                <a:path w="1213" h="1082" extrusionOk="0">
                  <a:moveTo>
                    <a:pt x="629" y="1"/>
                  </a:moveTo>
                  <a:cubicBezTo>
                    <a:pt x="49" y="1"/>
                    <a:pt x="1" y="1082"/>
                    <a:pt x="476" y="1082"/>
                  </a:cubicBezTo>
                  <a:cubicBezTo>
                    <a:pt x="521" y="1082"/>
                    <a:pt x="571" y="1072"/>
                    <a:pt x="626" y="1050"/>
                  </a:cubicBezTo>
                  <a:cubicBezTo>
                    <a:pt x="648" y="1039"/>
                    <a:pt x="671" y="1028"/>
                    <a:pt x="694" y="1016"/>
                  </a:cubicBezTo>
                  <a:cubicBezTo>
                    <a:pt x="1055" y="813"/>
                    <a:pt x="1213" y="23"/>
                    <a:pt x="637" y="1"/>
                  </a:cubicBezTo>
                  <a:cubicBezTo>
                    <a:pt x="634" y="1"/>
                    <a:pt x="632" y="1"/>
                    <a:pt x="629"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94" name="Google Shape;1194;p2"/>
            <p:cNvSpPr/>
            <p:nvPr/>
          </p:nvSpPr>
          <p:spPr>
            <a:xfrm>
              <a:off x="7146900" y="1244750"/>
              <a:ext cx="31775" cy="21025"/>
            </a:xfrm>
            <a:custGeom>
              <a:avLst/>
              <a:gdLst/>
              <a:ahLst/>
              <a:cxnLst/>
              <a:rect l="l" t="t" r="r" b="b"/>
              <a:pathLst>
                <a:path w="1271" h="841" extrusionOk="0">
                  <a:moveTo>
                    <a:pt x="484" y="0"/>
                  </a:moveTo>
                  <a:cubicBezTo>
                    <a:pt x="228" y="0"/>
                    <a:pt x="1" y="133"/>
                    <a:pt x="44" y="444"/>
                  </a:cubicBezTo>
                  <a:cubicBezTo>
                    <a:pt x="78" y="721"/>
                    <a:pt x="339" y="841"/>
                    <a:pt x="596" y="841"/>
                  </a:cubicBezTo>
                  <a:cubicBezTo>
                    <a:pt x="936" y="841"/>
                    <a:pt x="1270" y="631"/>
                    <a:pt x="1071" y="297"/>
                  </a:cubicBezTo>
                  <a:cubicBezTo>
                    <a:pt x="1060" y="274"/>
                    <a:pt x="1049" y="263"/>
                    <a:pt x="1037" y="241"/>
                  </a:cubicBezTo>
                  <a:cubicBezTo>
                    <a:pt x="921" y="89"/>
                    <a:pt x="693" y="0"/>
                    <a:pt x="484"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95" name="Google Shape;1195;p2"/>
            <p:cNvSpPr/>
            <p:nvPr/>
          </p:nvSpPr>
          <p:spPr>
            <a:xfrm>
              <a:off x="7199375" y="1382025"/>
              <a:ext cx="36675" cy="20900"/>
            </a:xfrm>
            <a:custGeom>
              <a:avLst/>
              <a:gdLst/>
              <a:ahLst/>
              <a:cxnLst/>
              <a:rect l="l" t="t" r="r" b="b"/>
              <a:pathLst>
                <a:path w="1467" h="836" extrusionOk="0">
                  <a:moveTo>
                    <a:pt x="869" y="1"/>
                  </a:moveTo>
                  <a:cubicBezTo>
                    <a:pt x="464" y="1"/>
                    <a:pt x="0" y="387"/>
                    <a:pt x="349" y="696"/>
                  </a:cubicBezTo>
                  <a:cubicBezTo>
                    <a:pt x="372" y="719"/>
                    <a:pt x="383" y="730"/>
                    <a:pt x="405" y="741"/>
                  </a:cubicBezTo>
                  <a:cubicBezTo>
                    <a:pt x="500" y="806"/>
                    <a:pt x="626" y="836"/>
                    <a:pt x="754" y="836"/>
                  </a:cubicBezTo>
                  <a:cubicBezTo>
                    <a:pt x="1101" y="836"/>
                    <a:pt x="1467" y="615"/>
                    <a:pt x="1286" y="245"/>
                  </a:cubicBezTo>
                  <a:cubicBezTo>
                    <a:pt x="1201" y="70"/>
                    <a:pt x="1040" y="1"/>
                    <a:pt x="869"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96" name="Google Shape;1196;p2"/>
            <p:cNvSpPr/>
            <p:nvPr/>
          </p:nvSpPr>
          <p:spPr>
            <a:xfrm>
              <a:off x="7190325" y="1321500"/>
              <a:ext cx="29700" cy="27775"/>
            </a:xfrm>
            <a:custGeom>
              <a:avLst/>
              <a:gdLst/>
              <a:ahLst/>
              <a:cxnLst/>
              <a:rect l="l" t="t" r="r" b="b"/>
              <a:pathLst>
                <a:path w="1188" h="1111" extrusionOk="0">
                  <a:moveTo>
                    <a:pt x="673" y="0"/>
                  </a:moveTo>
                  <a:cubicBezTo>
                    <a:pt x="616" y="0"/>
                    <a:pt x="553" y="15"/>
                    <a:pt x="485" y="48"/>
                  </a:cubicBezTo>
                  <a:cubicBezTo>
                    <a:pt x="1" y="272"/>
                    <a:pt x="324" y="1111"/>
                    <a:pt x="699" y="1111"/>
                  </a:cubicBezTo>
                  <a:cubicBezTo>
                    <a:pt x="778" y="1111"/>
                    <a:pt x="860" y="1073"/>
                    <a:pt x="937" y="985"/>
                  </a:cubicBezTo>
                  <a:cubicBezTo>
                    <a:pt x="948" y="962"/>
                    <a:pt x="970" y="940"/>
                    <a:pt x="982" y="928"/>
                  </a:cubicBezTo>
                  <a:cubicBezTo>
                    <a:pt x="1187" y="625"/>
                    <a:pt x="1045" y="0"/>
                    <a:pt x="673"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97" name="Google Shape;1197;p2"/>
            <p:cNvSpPr/>
            <p:nvPr/>
          </p:nvSpPr>
          <p:spPr>
            <a:xfrm>
              <a:off x="7215400" y="1258700"/>
              <a:ext cx="29400" cy="21925"/>
            </a:xfrm>
            <a:custGeom>
              <a:avLst/>
              <a:gdLst/>
              <a:ahLst/>
              <a:cxnLst/>
              <a:rect l="l" t="t" r="r" b="b"/>
              <a:pathLst>
                <a:path w="1176" h="877" extrusionOk="0">
                  <a:moveTo>
                    <a:pt x="523" y="0"/>
                  </a:moveTo>
                  <a:cubicBezTo>
                    <a:pt x="244" y="0"/>
                    <a:pt x="1" y="148"/>
                    <a:pt x="114" y="450"/>
                  </a:cubicBezTo>
                  <a:cubicBezTo>
                    <a:pt x="125" y="473"/>
                    <a:pt x="125" y="495"/>
                    <a:pt x="137" y="518"/>
                  </a:cubicBezTo>
                  <a:cubicBezTo>
                    <a:pt x="242" y="727"/>
                    <a:pt x="525" y="876"/>
                    <a:pt x="766" y="876"/>
                  </a:cubicBezTo>
                  <a:cubicBezTo>
                    <a:pt x="966" y="876"/>
                    <a:pt x="1137" y="774"/>
                    <a:pt x="1152" y="518"/>
                  </a:cubicBezTo>
                  <a:cubicBezTo>
                    <a:pt x="1176" y="176"/>
                    <a:pt x="828" y="0"/>
                    <a:pt x="523"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98" name="Google Shape;1198;p2"/>
            <p:cNvSpPr/>
            <p:nvPr/>
          </p:nvSpPr>
          <p:spPr>
            <a:xfrm>
              <a:off x="7261250" y="1439700"/>
              <a:ext cx="29500" cy="21525"/>
            </a:xfrm>
            <a:custGeom>
              <a:avLst/>
              <a:gdLst/>
              <a:ahLst/>
              <a:cxnLst/>
              <a:rect l="l" t="t" r="r" b="b"/>
              <a:pathLst>
                <a:path w="1180" h="861" extrusionOk="0">
                  <a:moveTo>
                    <a:pt x="411" y="1"/>
                  </a:moveTo>
                  <a:cubicBezTo>
                    <a:pt x="200" y="1"/>
                    <a:pt x="17" y="108"/>
                    <a:pt x="7" y="375"/>
                  </a:cubicBezTo>
                  <a:cubicBezTo>
                    <a:pt x="1" y="700"/>
                    <a:pt x="331" y="861"/>
                    <a:pt x="628" y="861"/>
                  </a:cubicBezTo>
                  <a:cubicBezTo>
                    <a:pt x="920" y="861"/>
                    <a:pt x="1179" y="705"/>
                    <a:pt x="1056" y="398"/>
                  </a:cubicBezTo>
                  <a:cubicBezTo>
                    <a:pt x="1045" y="375"/>
                    <a:pt x="1034" y="353"/>
                    <a:pt x="1022" y="330"/>
                  </a:cubicBezTo>
                  <a:cubicBezTo>
                    <a:pt x="915" y="134"/>
                    <a:pt x="645" y="1"/>
                    <a:pt x="411"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99" name="Google Shape;1199;p2"/>
            <p:cNvSpPr/>
            <p:nvPr/>
          </p:nvSpPr>
          <p:spPr>
            <a:xfrm>
              <a:off x="7113550" y="891600"/>
              <a:ext cx="31075" cy="26675"/>
            </a:xfrm>
            <a:custGeom>
              <a:avLst/>
              <a:gdLst/>
              <a:ahLst/>
              <a:cxnLst/>
              <a:rect l="l" t="t" r="r" b="b"/>
              <a:pathLst>
                <a:path w="1243" h="1067" extrusionOk="0">
                  <a:moveTo>
                    <a:pt x="647" y="1"/>
                  </a:moveTo>
                  <a:cubicBezTo>
                    <a:pt x="83" y="1"/>
                    <a:pt x="1" y="1066"/>
                    <a:pt x="482" y="1066"/>
                  </a:cubicBezTo>
                  <a:cubicBezTo>
                    <a:pt x="525" y="1066"/>
                    <a:pt x="571" y="1058"/>
                    <a:pt x="622" y="1040"/>
                  </a:cubicBezTo>
                  <a:lnTo>
                    <a:pt x="679" y="1017"/>
                  </a:lnTo>
                  <a:cubicBezTo>
                    <a:pt x="1062" y="826"/>
                    <a:pt x="1243" y="36"/>
                    <a:pt x="679" y="2"/>
                  </a:cubicBezTo>
                  <a:cubicBezTo>
                    <a:pt x="668" y="1"/>
                    <a:pt x="657" y="1"/>
                    <a:pt x="647"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00" name="Google Shape;1200;p2"/>
            <p:cNvSpPr/>
            <p:nvPr/>
          </p:nvSpPr>
          <p:spPr>
            <a:xfrm>
              <a:off x="7098500" y="966050"/>
              <a:ext cx="29500" cy="21600"/>
            </a:xfrm>
            <a:custGeom>
              <a:avLst/>
              <a:gdLst/>
              <a:ahLst/>
              <a:cxnLst/>
              <a:rect l="l" t="t" r="r" b="b"/>
              <a:pathLst>
                <a:path w="1180" h="864" extrusionOk="0">
                  <a:moveTo>
                    <a:pt x="405" y="0"/>
                  </a:moveTo>
                  <a:cubicBezTo>
                    <a:pt x="193" y="0"/>
                    <a:pt x="11" y="108"/>
                    <a:pt x="6" y="375"/>
                  </a:cubicBezTo>
                  <a:cubicBezTo>
                    <a:pt x="0" y="703"/>
                    <a:pt x="324" y="863"/>
                    <a:pt x="619" y="863"/>
                  </a:cubicBezTo>
                  <a:cubicBezTo>
                    <a:pt x="914" y="863"/>
                    <a:pt x="1179" y="703"/>
                    <a:pt x="1055" y="387"/>
                  </a:cubicBezTo>
                  <a:cubicBezTo>
                    <a:pt x="1044" y="364"/>
                    <a:pt x="1033" y="353"/>
                    <a:pt x="1021" y="330"/>
                  </a:cubicBezTo>
                  <a:cubicBezTo>
                    <a:pt x="914" y="134"/>
                    <a:pt x="641" y="0"/>
                    <a:pt x="405"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01" name="Google Shape;1201;p2"/>
            <p:cNvSpPr/>
            <p:nvPr/>
          </p:nvSpPr>
          <p:spPr>
            <a:xfrm>
              <a:off x="7233575" y="1330875"/>
              <a:ext cx="31275" cy="20900"/>
            </a:xfrm>
            <a:custGeom>
              <a:avLst/>
              <a:gdLst/>
              <a:ahLst/>
              <a:cxnLst/>
              <a:rect l="l" t="t" r="r" b="b"/>
              <a:pathLst>
                <a:path w="1251" h="836" extrusionOk="0">
                  <a:moveTo>
                    <a:pt x="464" y="0"/>
                  </a:moveTo>
                  <a:cubicBezTo>
                    <a:pt x="218" y="0"/>
                    <a:pt x="0" y="128"/>
                    <a:pt x="30" y="429"/>
                  </a:cubicBezTo>
                  <a:cubicBezTo>
                    <a:pt x="61" y="711"/>
                    <a:pt x="335" y="835"/>
                    <a:pt x="600" y="835"/>
                  </a:cubicBezTo>
                  <a:cubicBezTo>
                    <a:pt x="932" y="835"/>
                    <a:pt x="1250" y="642"/>
                    <a:pt x="1069" y="316"/>
                  </a:cubicBezTo>
                  <a:cubicBezTo>
                    <a:pt x="1057" y="294"/>
                    <a:pt x="1035" y="271"/>
                    <a:pt x="1023" y="260"/>
                  </a:cubicBezTo>
                  <a:cubicBezTo>
                    <a:pt x="913" y="97"/>
                    <a:pt x="678" y="0"/>
                    <a:pt x="464"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02" name="Google Shape;1202;p2"/>
            <p:cNvSpPr/>
            <p:nvPr/>
          </p:nvSpPr>
          <p:spPr>
            <a:xfrm>
              <a:off x="7206650" y="1142825"/>
              <a:ext cx="29450" cy="27775"/>
            </a:xfrm>
            <a:custGeom>
              <a:avLst/>
              <a:gdLst/>
              <a:ahLst/>
              <a:cxnLst/>
              <a:rect l="l" t="t" r="r" b="b"/>
              <a:pathLst>
                <a:path w="1178" h="1111" extrusionOk="0">
                  <a:moveTo>
                    <a:pt x="508" y="0"/>
                  </a:moveTo>
                  <a:cubicBezTo>
                    <a:pt x="431" y="0"/>
                    <a:pt x="350" y="36"/>
                    <a:pt x="272" y="120"/>
                  </a:cubicBezTo>
                  <a:cubicBezTo>
                    <a:pt x="250" y="131"/>
                    <a:pt x="238" y="154"/>
                    <a:pt x="227" y="176"/>
                  </a:cubicBezTo>
                  <a:cubicBezTo>
                    <a:pt x="0" y="462"/>
                    <a:pt x="127" y="1111"/>
                    <a:pt x="509" y="1111"/>
                  </a:cubicBezTo>
                  <a:cubicBezTo>
                    <a:pt x="564" y="1111"/>
                    <a:pt x="625" y="1098"/>
                    <a:pt x="690" y="1068"/>
                  </a:cubicBezTo>
                  <a:cubicBezTo>
                    <a:pt x="1178" y="861"/>
                    <a:pt x="886" y="0"/>
                    <a:pt x="50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03" name="Google Shape;1203;p2"/>
            <p:cNvSpPr/>
            <p:nvPr/>
          </p:nvSpPr>
          <p:spPr>
            <a:xfrm>
              <a:off x="7199625" y="1110800"/>
              <a:ext cx="37050" cy="25500"/>
            </a:xfrm>
            <a:custGeom>
              <a:avLst/>
              <a:gdLst/>
              <a:ahLst/>
              <a:cxnLst/>
              <a:rect l="l" t="t" r="r" b="b"/>
              <a:pathLst>
                <a:path w="1482" h="1020" extrusionOk="0">
                  <a:moveTo>
                    <a:pt x="904" y="0"/>
                  </a:moveTo>
                  <a:cubicBezTo>
                    <a:pt x="893" y="0"/>
                    <a:pt x="881" y="1"/>
                    <a:pt x="869" y="2"/>
                  </a:cubicBezTo>
                  <a:lnTo>
                    <a:pt x="802" y="13"/>
                  </a:lnTo>
                  <a:cubicBezTo>
                    <a:pt x="395" y="92"/>
                    <a:pt x="0" y="803"/>
                    <a:pt x="531" y="995"/>
                  </a:cubicBezTo>
                  <a:cubicBezTo>
                    <a:pt x="579" y="1012"/>
                    <a:pt x="626" y="1019"/>
                    <a:pt x="671" y="1019"/>
                  </a:cubicBezTo>
                  <a:cubicBezTo>
                    <a:pt x="1187" y="1019"/>
                    <a:pt x="1481" y="0"/>
                    <a:pt x="904"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04" name="Google Shape;1204;p2"/>
            <p:cNvSpPr/>
            <p:nvPr/>
          </p:nvSpPr>
          <p:spPr>
            <a:xfrm>
              <a:off x="7226925" y="920675"/>
              <a:ext cx="31125" cy="26650"/>
            </a:xfrm>
            <a:custGeom>
              <a:avLst/>
              <a:gdLst/>
              <a:ahLst/>
              <a:cxnLst/>
              <a:rect l="l" t="t" r="r" b="b"/>
              <a:pathLst>
                <a:path w="1245" h="1066" extrusionOk="0">
                  <a:moveTo>
                    <a:pt x="647" y="0"/>
                  </a:moveTo>
                  <a:cubicBezTo>
                    <a:pt x="75" y="0"/>
                    <a:pt x="0" y="1065"/>
                    <a:pt x="474" y="1065"/>
                  </a:cubicBezTo>
                  <a:cubicBezTo>
                    <a:pt x="516" y="1065"/>
                    <a:pt x="562" y="1057"/>
                    <a:pt x="612" y="1039"/>
                  </a:cubicBezTo>
                  <a:lnTo>
                    <a:pt x="680" y="1017"/>
                  </a:lnTo>
                  <a:cubicBezTo>
                    <a:pt x="1052" y="825"/>
                    <a:pt x="1244" y="35"/>
                    <a:pt x="680" y="1"/>
                  </a:cubicBezTo>
                  <a:cubicBezTo>
                    <a:pt x="669" y="0"/>
                    <a:pt x="658" y="0"/>
                    <a:pt x="647"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05" name="Google Shape;1205;p2"/>
            <p:cNvSpPr/>
            <p:nvPr/>
          </p:nvSpPr>
          <p:spPr>
            <a:xfrm>
              <a:off x="7187500" y="852675"/>
              <a:ext cx="29500" cy="21300"/>
            </a:xfrm>
            <a:custGeom>
              <a:avLst/>
              <a:gdLst/>
              <a:ahLst/>
              <a:cxnLst/>
              <a:rect l="l" t="t" r="r" b="b"/>
              <a:pathLst>
                <a:path w="1180" h="852" extrusionOk="0">
                  <a:moveTo>
                    <a:pt x="556" y="0"/>
                  </a:moveTo>
                  <a:cubicBezTo>
                    <a:pt x="263" y="0"/>
                    <a:pt x="1" y="155"/>
                    <a:pt x="124" y="464"/>
                  </a:cubicBezTo>
                  <a:cubicBezTo>
                    <a:pt x="136" y="487"/>
                    <a:pt x="147" y="509"/>
                    <a:pt x="158" y="532"/>
                  </a:cubicBezTo>
                  <a:cubicBezTo>
                    <a:pt x="265" y="721"/>
                    <a:pt x="535" y="852"/>
                    <a:pt x="771" y="852"/>
                  </a:cubicBezTo>
                  <a:cubicBezTo>
                    <a:pt x="984" y="852"/>
                    <a:pt x="1168" y="744"/>
                    <a:pt x="1174" y="476"/>
                  </a:cubicBezTo>
                  <a:cubicBezTo>
                    <a:pt x="1179" y="158"/>
                    <a:pt x="852" y="0"/>
                    <a:pt x="556"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06" name="Google Shape;1206;p2"/>
            <p:cNvSpPr/>
            <p:nvPr/>
          </p:nvSpPr>
          <p:spPr>
            <a:xfrm>
              <a:off x="7159975" y="937900"/>
              <a:ext cx="30075" cy="27050"/>
            </a:xfrm>
            <a:custGeom>
              <a:avLst/>
              <a:gdLst/>
              <a:ahLst/>
              <a:cxnLst/>
              <a:rect l="l" t="t" r="r" b="b"/>
              <a:pathLst>
                <a:path w="1203" h="1082" extrusionOk="0">
                  <a:moveTo>
                    <a:pt x="630" y="0"/>
                  </a:moveTo>
                  <a:cubicBezTo>
                    <a:pt x="40" y="0"/>
                    <a:pt x="1" y="1081"/>
                    <a:pt x="468" y="1081"/>
                  </a:cubicBezTo>
                  <a:cubicBezTo>
                    <a:pt x="513" y="1081"/>
                    <a:pt x="562" y="1071"/>
                    <a:pt x="616" y="1050"/>
                  </a:cubicBezTo>
                  <a:cubicBezTo>
                    <a:pt x="639" y="1039"/>
                    <a:pt x="661" y="1027"/>
                    <a:pt x="684" y="1016"/>
                  </a:cubicBezTo>
                  <a:cubicBezTo>
                    <a:pt x="1056" y="813"/>
                    <a:pt x="1203" y="23"/>
                    <a:pt x="639" y="0"/>
                  </a:cubicBezTo>
                  <a:cubicBezTo>
                    <a:pt x="636" y="0"/>
                    <a:pt x="633" y="0"/>
                    <a:pt x="630"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07" name="Google Shape;1207;p2"/>
            <p:cNvSpPr/>
            <p:nvPr/>
          </p:nvSpPr>
          <p:spPr>
            <a:xfrm>
              <a:off x="7261550" y="1501600"/>
              <a:ext cx="29775" cy="21275"/>
            </a:xfrm>
            <a:custGeom>
              <a:avLst/>
              <a:gdLst/>
              <a:ahLst/>
              <a:cxnLst/>
              <a:rect l="l" t="t" r="r" b="b"/>
              <a:pathLst>
                <a:path w="1191" h="851" extrusionOk="0">
                  <a:moveTo>
                    <a:pt x="415" y="1"/>
                  </a:moveTo>
                  <a:cubicBezTo>
                    <a:pt x="193" y="1"/>
                    <a:pt x="0" y="114"/>
                    <a:pt x="6" y="393"/>
                  </a:cubicBezTo>
                  <a:cubicBezTo>
                    <a:pt x="11" y="703"/>
                    <a:pt x="319" y="851"/>
                    <a:pt x="604" y="851"/>
                  </a:cubicBezTo>
                  <a:cubicBezTo>
                    <a:pt x="910" y="851"/>
                    <a:pt x="1190" y="681"/>
                    <a:pt x="1044" y="359"/>
                  </a:cubicBezTo>
                  <a:cubicBezTo>
                    <a:pt x="1033" y="337"/>
                    <a:pt x="1022" y="325"/>
                    <a:pt x="1010" y="303"/>
                  </a:cubicBezTo>
                  <a:cubicBezTo>
                    <a:pt x="902" y="120"/>
                    <a:pt x="643" y="1"/>
                    <a:pt x="415"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08" name="Google Shape;1208;p2"/>
            <p:cNvSpPr/>
            <p:nvPr/>
          </p:nvSpPr>
          <p:spPr>
            <a:xfrm>
              <a:off x="7110175" y="1079925"/>
              <a:ext cx="29475" cy="27700"/>
            </a:xfrm>
            <a:custGeom>
              <a:avLst/>
              <a:gdLst/>
              <a:ahLst/>
              <a:cxnLst/>
              <a:rect l="l" t="t" r="r" b="b"/>
              <a:pathLst>
                <a:path w="1179" h="1108" extrusionOk="0">
                  <a:moveTo>
                    <a:pt x="673" y="1"/>
                  </a:moveTo>
                  <a:cubicBezTo>
                    <a:pt x="619" y="1"/>
                    <a:pt x="561" y="13"/>
                    <a:pt x="498" y="41"/>
                  </a:cubicBezTo>
                  <a:cubicBezTo>
                    <a:pt x="1" y="247"/>
                    <a:pt x="291" y="1108"/>
                    <a:pt x="675" y="1108"/>
                  </a:cubicBezTo>
                  <a:cubicBezTo>
                    <a:pt x="753" y="1108"/>
                    <a:pt x="835" y="1072"/>
                    <a:pt x="915" y="988"/>
                  </a:cubicBezTo>
                  <a:cubicBezTo>
                    <a:pt x="927" y="977"/>
                    <a:pt x="938" y="955"/>
                    <a:pt x="960" y="943"/>
                  </a:cubicBezTo>
                  <a:cubicBezTo>
                    <a:pt x="1178" y="646"/>
                    <a:pt x="1057" y="1"/>
                    <a:pt x="673"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09" name="Google Shape;1209;p2"/>
            <p:cNvSpPr/>
            <p:nvPr/>
          </p:nvSpPr>
          <p:spPr>
            <a:xfrm>
              <a:off x="7127425" y="1098225"/>
              <a:ext cx="37525" cy="25050"/>
            </a:xfrm>
            <a:custGeom>
              <a:avLst/>
              <a:gdLst/>
              <a:ahLst/>
              <a:cxnLst/>
              <a:rect l="l" t="t" r="r" b="b"/>
              <a:pathLst>
                <a:path w="1501" h="1002" extrusionOk="0">
                  <a:moveTo>
                    <a:pt x="818" y="1"/>
                  </a:moveTo>
                  <a:cubicBezTo>
                    <a:pt x="311" y="1"/>
                    <a:pt x="0" y="1002"/>
                    <a:pt x="582" y="1002"/>
                  </a:cubicBezTo>
                  <a:cubicBezTo>
                    <a:pt x="591" y="1002"/>
                    <a:pt x="600" y="1002"/>
                    <a:pt x="609" y="1001"/>
                  </a:cubicBezTo>
                  <a:lnTo>
                    <a:pt x="677" y="1001"/>
                  </a:lnTo>
                  <a:cubicBezTo>
                    <a:pt x="1106" y="933"/>
                    <a:pt x="1500" y="234"/>
                    <a:pt x="970" y="31"/>
                  </a:cubicBezTo>
                  <a:cubicBezTo>
                    <a:pt x="918" y="10"/>
                    <a:pt x="867" y="1"/>
                    <a:pt x="818"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10" name="Google Shape;1210;p2"/>
            <p:cNvSpPr/>
            <p:nvPr/>
          </p:nvSpPr>
          <p:spPr>
            <a:xfrm>
              <a:off x="7286775" y="1317350"/>
              <a:ext cx="28375" cy="23725"/>
            </a:xfrm>
            <a:custGeom>
              <a:avLst/>
              <a:gdLst/>
              <a:ahLst/>
              <a:cxnLst/>
              <a:rect l="l" t="t" r="r" b="b"/>
              <a:pathLst>
                <a:path w="1135" h="949" extrusionOk="0">
                  <a:moveTo>
                    <a:pt x="472" y="0"/>
                  </a:moveTo>
                  <a:cubicBezTo>
                    <a:pt x="328" y="0"/>
                    <a:pt x="200" y="74"/>
                    <a:pt x="137" y="259"/>
                  </a:cubicBezTo>
                  <a:cubicBezTo>
                    <a:pt x="1" y="645"/>
                    <a:pt x="448" y="949"/>
                    <a:pt x="783" y="949"/>
                  </a:cubicBezTo>
                  <a:cubicBezTo>
                    <a:pt x="978" y="949"/>
                    <a:pt x="1135" y="846"/>
                    <a:pt x="1118" y="598"/>
                  </a:cubicBezTo>
                  <a:cubicBezTo>
                    <a:pt x="1118" y="575"/>
                    <a:pt x="1118" y="553"/>
                    <a:pt x="1107" y="530"/>
                  </a:cubicBezTo>
                  <a:cubicBezTo>
                    <a:pt x="1063" y="258"/>
                    <a:pt x="741" y="0"/>
                    <a:pt x="472"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11" name="Google Shape;1211;p2"/>
            <p:cNvSpPr/>
            <p:nvPr/>
          </p:nvSpPr>
          <p:spPr>
            <a:xfrm>
              <a:off x="7288425" y="848450"/>
              <a:ext cx="31400" cy="26725"/>
            </a:xfrm>
            <a:custGeom>
              <a:avLst/>
              <a:gdLst/>
              <a:ahLst/>
              <a:cxnLst/>
              <a:rect l="l" t="t" r="r" b="b"/>
              <a:pathLst>
                <a:path w="1256" h="1069" extrusionOk="0">
                  <a:moveTo>
                    <a:pt x="666" y="1"/>
                  </a:moveTo>
                  <a:cubicBezTo>
                    <a:pt x="89" y="1"/>
                    <a:pt x="1" y="1068"/>
                    <a:pt x="478" y="1068"/>
                  </a:cubicBezTo>
                  <a:cubicBezTo>
                    <a:pt x="522" y="1068"/>
                    <a:pt x="570" y="1059"/>
                    <a:pt x="624" y="1040"/>
                  </a:cubicBezTo>
                  <a:cubicBezTo>
                    <a:pt x="646" y="1028"/>
                    <a:pt x="669" y="1028"/>
                    <a:pt x="691" y="1017"/>
                  </a:cubicBezTo>
                  <a:cubicBezTo>
                    <a:pt x="1064" y="836"/>
                    <a:pt x="1255" y="35"/>
                    <a:pt x="691" y="1"/>
                  </a:cubicBezTo>
                  <a:cubicBezTo>
                    <a:pt x="683" y="1"/>
                    <a:pt x="675" y="1"/>
                    <a:pt x="66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12" name="Google Shape;1212;p2"/>
            <p:cNvSpPr/>
            <p:nvPr/>
          </p:nvSpPr>
          <p:spPr>
            <a:xfrm>
              <a:off x="7264500" y="1301875"/>
              <a:ext cx="30025" cy="26775"/>
            </a:xfrm>
            <a:custGeom>
              <a:avLst/>
              <a:gdLst/>
              <a:ahLst/>
              <a:cxnLst/>
              <a:rect l="l" t="t" r="r" b="b"/>
              <a:pathLst>
                <a:path w="1201" h="1071" extrusionOk="0">
                  <a:moveTo>
                    <a:pt x="735" y="1"/>
                  </a:moveTo>
                  <a:cubicBezTo>
                    <a:pt x="691" y="1"/>
                    <a:pt x="641" y="10"/>
                    <a:pt x="588" y="32"/>
                  </a:cubicBezTo>
                  <a:cubicBezTo>
                    <a:pt x="565" y="43"/>
                    <a:pt x="542" y="54"/>
                    <a:pt x="520" y="66"/>
                  </a:cubicBezTo>
                  <a:cubicBezTo>
                    <a:pt x="147" y="258"/>
                    <a:pt x="1" y="1059"/>
                    <a:pt x="565" y="1070"/>
                  </a:cubicBezTo>
                  <a:cubicBezTo>
                    <a:pt x="571" y="1070"/>
                    <a:pt x="576" y="1070"/>
                    <a:pt x="582" y="1070"/>
                  </a:cubicBezTo>
                  <a:cubicBezTo>
                    <a:pt x="1163" y="1070"/>
                    <a:pt x="1201" y="1"/>
                    <a:pt x="735"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13" name="Google Shape;1213;p2"/>
            <p:cNvSpPr/>
            <p:nvPr/>
          </p:nvSpPr>
          <p:spPr>
            <a:xfrm>
              <a:off x="7152150" y="855150"/>
              <a:ext cx="30125" cy="27425"/>
            </a:xfrm>
            <a:custGeom>
              <a:avLst/>
              <a:gdLst/>
              <a:ahLst/>
              <a:cxnLst/>
              <a:rect l="l" t="t" r="r" b="b"/>
              <a:pathLst>
                <a:path w="1205" h="1097" extrusionOk="0">
                  <a:moveTo>
                    <a:pt x="440" y="0"/>
                  </a:moveTo>
                  <a:cubicBezTo>
                    <a:pt x="348" y="0"/>
                    <a:pt x="258" y="48"/>
                    <a:pt x="184" y="162"/>
                  </a:cubicBezTo>
                  <a:cubicBezTo>
                    <a:pt x="173" y="185"/>
                    <a:pt x="162" y="207"/>
                    <a:pt x="150" y="219"/>
                  </a:cubicBezTo>
                  <a:cubicBezTo>
                    <a:pt x="0" y="537"/>
                    <a:pt x="216" y="1097"/>
                    <a:pt x="558" y="1097"/>
                  </a:cubicBezTo>
                  <a:cubicBezTo>
                    <a:pt x="628" y="1097"/>
                    <a:pt x="704" y="1073"/>
                    <a:pt x="782" y="1020"/>
                  </a:cubicBezTo>
                  <a:cubicBezTo>
                    <a:pt x="1205" y="732"/>
                    <a:pt x="803" y="0"/>
                    <a:pt x="440"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14" name="Google Shape;1214;p2"/>
            <p:cNvSpPr/>
            <p:nvPr/>
          </p:nvSpPr>
          <p:spPr>
            <a:xfrm>
              <a:off x="7236750" y="1232400"/>
              <a:ext cx="31175" cy="26925"/>
            </a:xfrm>
            <a:custGeom>
              <a:avLst/>
              <a:gdLst/>
              <a:ahLst/>
              <a:cxnLst/>
              <a:rect l="l" t="t" r="r" b="b"/>
              <a:pathLst>
                <a:path w="1247" h="1077" extrusionOk="0">
                  <a:moveTo>
                    <a:pt x="657" y="0"/>
                  </a:moveTo>
                  <a:cubicBezTo>
                    <a:pt x="77" y="0"/>
                    <a:pt x="0" y="1077"/>
                    <a:pt x="476" y="1077"/>
                  </a:cubicBezTo>
                  <a:cubicBezTo>
                    <a:pt x="518" y="1077"/>
                    <a:pt x="564" y="1068"/>
                    <a:pt x="614" y="1051"/>
                  </a:cubicBezTo>
                  <a:cubicBezTo>
                    <a:pt x="637" y="1039"/>
                    <a:pt x="659" y="1028"/>
                    <a:pt x="682" y="1017"/>
                  </a:cubicBezTo>
                  <a:cubicBezTo>
                    <a:pt x="1054" y="836"/>
                    <a:pt x="1246" y="35"/>
                    <a:pt x="682" y="1"/>
                  </a:cubicBezTo>
                  <a:cubicBezTo>
                    <a:pt x="674" y="1"/>
                    <a:pt x="665" y="0"/>
                    <a:pt x="657"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15" name="Google Shape;1215;p2"/>
            <p:cNvSpPr/>
            <p:nvPr/>
          </p:nvSpPr>
          <p:spPr>
            <a:xfrm>
              <a:off x="7062000" y="1023625"/>
              <a:ext cx="28400" cy="24100"/>
            </a:xfrm>
            <a:custGeom>
              <a:avLst/>
              <a:gdLst/>
              <a:ahLst/>
              <a:cxnLst/>
              <a:rect l="l" t="t" r="r" b="b"/>
              <a:pathLst>
                <a:path w="1136" h="964" extrusionOk="0">
                  <a:moveTo>
                    <a:pt x="477" y="0"/>
                  </a:moveTo>
                  <a:cubicBezTo>
                    <a:pt x="339" y="0"/>
                    <a:pt x="214" y="71"/>
                    <a:pt x="145" y="250"/>
                  </a:cubicBezTo>
                  <a:cubicBezTo>
                    <a:pt x="0" y="642"/>
                    <a:pt x="457" y="964"/>
                    <a:pt x="795" y="964"/>
                  </a:cubicBezTo>
                  <a:cubicBezTo>
                    <a:pt x="984" y="964"/>
                    <a:pt x="1135" y="864"/>
                    <a:pt x="1127" y="622"/>
                  </a:cubicBezTo>
                  <a:cubicBezTo>
                    <a:pt x="1127" y="589"/>
                    <a:pt x="1116" y="566"/>
                    <a:pt x="1116" y="544"/>
                  </a:cubicBezTo>
                  <a:cubicBezTo>
                    <a:pt x="1071" y="274"/>
                    <a:pt x="749" y="0"/>
                    <a:pt x="477"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16" name="Google Shape;1216;p2"/>
            <p:cNvSpPr/>
            <p:nvPr/>
          </p:nvSpPr>
          <p:spPr>
            <a:xfrm>
              <a:off x="7277400" y="1476575"/>
              <a:ext cx="29500" cy="27875"/>
            </a:xfrm>
            <a:custGeom>
              <a:avLst/>
              <a:gdLst/>
              <a:ahLst/>
              <a:cxnLst/>
              <a:rect l="l" t="t" r="r" b="b"/>
              <a:pathLst>
                <a:path w="1180" h="1115" extrusionOk="0">
                  <a:moveTo>
                    <a:pt x="664" y="0"/>
                  </a:moveTo>
                  <a:cubicBezTo>
                    <a:pt x="611" y="0"/>
                    <a:pt x="552" y="13"/>
                    <a:pt x="489" y="40"/>
                  </a:cubicBezTo>
                  <a:cubicBezTo>
                    <a:pt x="0" y="256"/>
                    <a:pt x="295" y="1115"/>
                    <a:pt x="674" y="1115"/>
                  </a:cubicBezTo>
                  <a:cubicBezTo>
                    <a:pt x="750" y="1115"/>
                    <a:pt x="829" y="1080"/>
                    <a:pt x="907" y="999"/>
                  </a:cubicBezTo>
                  <a:cubicBezTo>
                    <a:pt x="929" y="977"/>
                    <a:pt x="940" y="965"/>
                    <a:pt x="952" y="943"/>
                  </a:cubicBezTo>
                  <a:cubicBezTo>
                    <a:pt x="1180" y="646"/>
                    <a:pt x="1051" y="0"/>
                    <a:pt x="664"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17" name="Google Shape;1217;p2"/>
            <p:cNvSpPr/>
            <p:nvPr/>
          </p:nvSpPr>
          <p:spPr>
            <a:xfrm>
              <a:off x="7148275" y="991675"/>
              <a:ext cx="36775" cy="20900"/>
            </a:xfrm>
            <a:custGeom>
              <a:avLst/>
              <a:gdLst/>
              <a:ahLst/>
              <a:cxnLst/>
              <a:rect l="l" t="t" r="r" b="b"/>
              <a:pathLst>
                <a:path w="1471" h="836" extrusionOk="0">
                  <a:moveTo>
                    <a:pt x="712" y="1"/>
                  </a:moveTo>
                  <a:cubicBezTo>
                    <a:pt x="366" y="1"/>
                    <a:pt x="0" y="221"/>
                    <a:pt x="181" y="592"/>
                  </a:cubicBezTo>
                  <a:cubicBezTo>
                    <a:pt x="262" y="766"/>
                    <a:pt x="423" y="836"/>
                    <a:pt x="595" y="836"/>
                  </a:cubicBezTo>
                  <a:cubicBezTo>
                    <a:pt x="1001" y="836"/>
                    <a:pt x="1471" y="449"/>
                    <a:pt x="1107" y="140"/>
                  </a:cubicBezTo>
                  <a:cubicBezTo>
                    <a:pt x="1095" y="118"/>
                    <a:pt x="1073" y="106"/>
                    <a:pt x="1061" y="95"/>
                  </a:cubicBezTo>
                  <a:cubicBezTo>
                    <a:pt x="967" y="31"/>
                    <a:pt x="841" y="1"/>
                    <a:pt x="71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18" name="Google Shape;1218;p2"/>
            <p:cNvSpPr/>
            <p:nvPr/>
          </p:nvSpPr>
          <p:spPr>
            <a:xfrm>
              <a:off x="7202925" y="1026475"/>
              <a:ext cx="30000" cy="26825"/>
            </a:xfrm>
            <a:custGeom>
              <a:avLst/>
              <a:gdLst/>
              <a:ahLst/>
              <a:cxnLst/>
              <a:rect l="l" t="t" r="r" b="b"/>
              <a:pathLst>
                <a:path w="1200" h="1073" extrusionOk="0">
                  <a:moveTo>
                    <a:pt x="627" y="1"/>
                  </a:moveTo>
                  <a:cubicBezTo>
                    <a:pt x="50" y="1"/>
                    <a:pt x="0" y="1073"/>
                    <a:pt x="469" y="1073"/>
                  </a:cubicBezTo>
                  <a:cubicBezTo>
                    <a:pt x="516" y="1073"/>
                    <a:pt x="567" y="1062"/>
                    <a:pt x="624" y="1039"/>
                  </a:cubicBezTo>
                  <a:cubicBezTo>
                    <a:pt x="647" y="1028"/>
                    <a:pt x="658" y="1028"/>
                    <a:pt x="681" y="1005"/>
                  </a:cubicBezTo>
                  <a:cubicBezTo>
                    <a:pt x="1053" y="813"/>
                    <a:pt x="1200" y="12"/>
                    <a:pt x="636" y="1"/>
                  </a:cubicBezTo>
                  <a:cubicBezTo>
                    <a:pt x="633" y="1"/>
                    <a:pt x="630" y="1"/>
                    <a:pt x="627"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19" name="Google Shape;1219;p2"/>
            <p:cNvSpPr/>
            <p:nvPr/>
          </p:nvSpPr>
          <p:spPr>
            <a:xfrm>
              <a:off x="7201025" y="1419800"/>
              <a:ext cx="30050" cy="27050"/>
            </a:xfrm>
            <a:custGeom>
              <a:avLst/>
              <a:gdLst/>
              <a:ahLst/>
              <a:cxnLst/>
              <a:rect l="l" t="t" r="r" b="b"/>
              <a:pathLst>
                <a:path w="1202" h="1082" extrusionOk="0">
                  <a:moveTo>
                    <a:pt x="726" y="0"/>
                  </a:moveTo>
                  <a:cubicBezTo>
                    <a:pt x="681" y="0"/>
                    <a:pt x="631" y="10"/>
                    <a:pt x="576" y="32"/>
                  </a:cubicBezTo>
                  <a:lnTo>
                    <a:pt x="520" y="66"/>
                  </a:lnTo>
                  <a:cubicBezTo>
                    <a:pt x="148" y="269"/>
                    <a:pt x="1" y="1070"/>
                    <a:pt x="565" y="1081"/>
                  </a:cubicBezTo>
                  <a:cubicBezTo>
                    <a:pt x="568" y="1081"/>
                    <a:pt x="571" y="1081"/>
                    <a:pt x="573" y="1081"/>
                  </a:cubicBezTo>
                  <a:cubicBezTo>
                    <a:pt x="1153" y="1081"/>
                    <a:pt x="1201" y="0"/>
                    <a:pt x="726"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20" name="Google Shape;1220;p2"/>
            <p:cNvSpPr/>
            <p:nvPr/>
          </p:nvSpPr>
          <p:spPr>
            <a:xfrm>
              <a:off x="7235750" y="1379600"/>
              <a:ext cx="29975" cy="27925"/>
            </a:xfrm>
            <a:custGeom>
              <a:avLst/>
              <a:gdLst/>
              <a:ahLst/>
              <a:cxnLst/>
              <a:rect l="l" t="t" r="r" b="b"/>
              <a:pathLst>
                <a:path w="1199" h="1117" extrusionOk="0">
                  <a:moveTo>
                    <a:pt x="663" y="1"/>
                  </a:moveTo>
                  <a:cubicBezTo>
                    <a:pt x="605" y="1"/>
                    <a:pt x="542" y="15"/>
                    <a:pt x="474" y="49"/>
                  </a:cubicBezTo>
                  <a:cubicBezTo>
                    <a:pt x="1" y="290"/>
                    <a:pt x="335" y="1117"/>
                    <a:pt x="708" y="1117"/>
                  </a:cubicBezTo>
                  <a:cubicBezTo>
                    <a:pt x="788" y="1117"/>
                    <a:pt x="871" y="1078"/>
                    <a:pt x="948" y="985"/>
                  </a:cubicBezTo>
                  <a:cubicBezTo>
                    <a:pt x="970" y="963"/>
                    <a:pt x="982" y="940"/>
                    <a:pt x="993" y="929"/>
                  </a:cubicBezTo>
                  <a:cubicBezTo>
                    <a:pt x="1198" y="626"/>
                    <a:pt x="1039" y="1"/>
                    <a:pt x="663"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21" name="Google Shape;1221;p2"/>
            <p:cNvSpPr/>
            <p:nvPr/>
          </p:nvSpPr>
          <p:spPr>
            <a:xfrm>
              <a:off x="7282025" y="1368500"/>
              <a:ext cx="29675" cy="27750"/>
            </a:xfrm>
            <a:custGeom>
              <a:avLst/>
              <a:gdLst/>
              <a:ahLst/>
              <a:cxnLst/>
              <a:rect l="l" t="t" r="r" b="b"/>
              <a:pathLst>
                <a:path w="1187" h="1110" extrusionOk="0">
                  <a:moveTo>
                    <a:pt x="672" y="1"/>
                  </a:moveTo>
                  <a:cubicBezTo>
                    <a:pt x="612" y="1"/>
                    <a:pt x="545" y="17"/>
                    <a:pt x="473" y="53"/>
                  </a:cubicBezTo>
                  <a:cubicBezTo>
                    <a:pt x="1" y="284"/>
                    <a:pt x="327" y="1110"/>
                    <a:pt x="703" y="1110"/>
                  </a:cubicBezTo>
                  <a:cubicBezTo>
                    <a:pt x="785" y="1110"/>
                    <a:pt x="869" y="1071"/>
                    <a:pt x="947" y="978"/>
                  </a:cubicBezTo>
                  <a:cubicBezTo>
                    <a:pt x="959" y="967"/>
                    <a:pt x="970" y="944"/>
                    <a:pt x="992" y="921"/>
                  </a:cubicBezTo>
                  <a:cubicBezTo>
                    <a:pt x="1187" y="620"/>
                    <a:pt x="1046" y="1"/>
                    <a:pt x="672"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22" name="Google Shape;1222;p2"/>
            <p:cNvSpPr/>
            <p:nvPr/>
          </p:nvSpPr>
          <p:spPr>
            <a:xfrm>
              <a:off x="7248525" y="989450"/>
              <a:ext cx="38775" cy="21525"/>
            </a:xfrm>
            <a:custGeom>
              <a:avLst/>
              <a:gdLst/>
              <a:ahLst/>
              <a:cxnLst/>
              <a:rect l="l" t="t" r="r" b="b"/>
              <a:pathLst>
                <a:path w="1551" h="861" extrusionOk="0">
                  <a:moveTo>
                    <a:pt x="820" y="0"/>
                  </a:moveTo>
                  <a:cubicBezTo>
                    <a:pt x="440" y="0"/>
                    <a:pt x="0" y="303"/>
                    <a:pt x="267" y="681"/>
                  </a:cubicBezTo>
                  <a:cubicBezTo>
                    <a:pt x="357" y="808"/>
                    <a:pt x="486" y="860"/>
                    <a:pt x="623" y="860"/>
                  </a:cubicBezTo>
                  <a:cubicBezTo>
                    <a:pt x="1052" y="860"/>
                    <a:pt x="1550" y="348"/>
                    <a:pt x="1114" y="82"/>
                  </a:cubicBezTo>
                  <a:cubicBezTo>
                    <a:pt x="1102" y="71"/>
                    <a:pt x="1080" y="60"/>
                    <a:pt x="1057" y="49"/>
                  </a:cubicBezTo>
                  <a:cubicBezTo>
                    <a:pt x="987" y="16"/>
                    <a:pt x="905" y="0"/>
                    <a:pt x="820"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23" name="Google Shape;1223;p2"/>
            <p:cNvSpPr/>
            <p:nvPr/>
          </p:nvSpPr>
          <p:spPr>
            <a:xfrm>
              <a:off x="6868150" y="851850"/>
              <a:ext cx="441525" cy="951575"/>
            </a:xfrm>
            <a:custGeom>
              <a:avLst/>
              <a:gdLst/>
              <a:ahLst/>
              <a:cxnLst/>
              <a:rect l="l" t="t" r="r" b="b"/>
              <a:pathLst>
                <a:path w="17661" h="38063" extrusionOk="0">
                  <a:moveTo>
                    <a:pt x="1501" y="1"/>
                  </a:moveTo>
                  <a:cubicBezTo>
                    <a:pt x="1343" y="1389"/>
                    <a:pt x="1129" y="2777"/>
                    <a:pt x="869" y="4142"/>
                  </a:cubicBezTo>
                  <a:cubicBezTo>
                    <a:pt x="745" y="4864"/>
                    <a:pt x="565" y="5575"/>
                    <a:pt x="418" y="6297"/>
                  </a:cubicBezTo>
                  <a:cubicBezTo>
                    <a:pt x="249" y="7008"/>
                    <a:pt x="136" y="7742"/>
                    <a:pt x="91" y="8475"/>
                  </a:cubicBezTo>
                  <a:cubicBezTo>
                    <a:pt x="0" y="9953"/>
                    <a:pt x="91" y="11432"/>
                    <a:pt x="339" y="12887"/>
                  </a:cubicBezTo>
                  <a:cubicBezTo>
                    <a:pt x="576" y="14343"/>
                    <a:pt x="937" y="15776"/>
                    <a:pt x="1422" y="17164"/>
                  </a:cubicBezTo>
                  <a:cubicBezTo>
                    <a:pt x="1671" y="17864"/>
                    <a:pt x="1953" y="18541"/>
                    <a:pt x="2257" y="19218"/>
                  </a:cubicBezTo>
                  <a:cubicBezTo>
                    <a:pt x="2562" y="19883"/>
                    <a:pt x="2934" y="20527"/>
                    <a:pt x="3295" y="21159"/>
                  </a:cubicBezTo>
                  <a:lnTo>
                    <a:pt x="5485" y="24984"/>
                  </a:lnTo>
                  <a:lnTo>
                    <a:pt x="6568" y="26891"/>
                  </a:lnTo>
                  <a:cubicBezTo>
                    <a:pt x="6940" y="27523"/>
                    <a:pt x="7301" y="28166"/>
                    <a:pt x="7696" y="28787"/>
                  </a:cubicBezTo>
                  <a:cubicBezTo>
                    <a:pt x="8103" y="29407"/>
                    <a:pt x="8475" y="30039"/>
                    <a:pt x="8915" y="30626"/>
                  </a:cubicBezTo>
                  <a:lnTo>
                    <a:pt x="9547" y="31529"/>
                  </a:lnTo>
                  <a:lnTo>
                    <a:pt x="10235" y="32398"/>
                  </a:lnTo>
                  <a:cubicBezTo>
                    <a:pt x="10675" y="32996"/>
                    <a:pt x="11206" y="33515"/>
                    <a:pt x="11691" y="34068"/>
                  </a:cubicBezTo>
                  <a:cubicBezTo>
                    <a:pt x="12233" y="34575"/>
                    <a:pt x="12740" y="35117"/>
                    <a:pt x="13338" y="35557"/>
                  </a:cubicBezTo>
                  <a:cubicBezTo>
                    <a:pt x="13914" y="36031"/>
                    <a:pt x="14523" y="36460"/>
                    <a:pt x="15155" y="36844"/>
                  </a:cubicBezTo>
                  <a:lnTo>
                    <a:pt x="16126" y="37374"/>
                  </a:lnTo>
                  <a:lnTo>
                    <a:pt x="17130" y="37848"/>
                  </a:lnTo>
                  <a:cubicBezTo>
                    <a:pt x="17310" y="37916"/>
                    <a:pt x="17480" y="37983"/>
                    <a:pt x="17660" y="38062"/>
                  </a:cubicBezTo>
                  <a:lnTo>
                    <a:pt x="17660" y="37622"/>
                  </a:lnTo>
                  <a:cubicBezTo>
                    <a:pt x="17536" y="37577"/>
                    <a:pt x="17423" y="37521"/>
                    <a:pt x="17299" y="37464"/>
                  </a:cubicBezTo>
                  <a:lnTo>
                    <a:pt x="16306" y="37013"/>
                  </a:lnTo>
                  <a:lnTo>
                    <a:pt x="15336" y="36494"/>
                  </a:lnTo>
                  <a:cubicBezTo>
                    <a:pt x="14726" y="36121"/>
                    <a:pt x="14128" y="35704"/>
                    <a:pt x="13575" y="35253"/>
                  </a:cubicBezTo>
                  <a:cubicBezTo>
                    <a:pt x="12989" y="34824"/>
                    <a:pt x="12492" y="34293"/>
                    <a:pt x="11950" y="33797"/>
                  </a:cubicBezTo>
                  <a:cubicBezTo>
                    <a:pt x="11477" y="33255"/>
                    <a:pt x="10946" y="32747"/>
                    <a:pt x="10517" y="32161"/>
                  </a:cubicBezTo>
                  <a:lnTo>
                    <a:pt x="9829" y="31314"/>
                  </a:lnTo>
                  <a:lnTo>
                    <a:pt x="9197" y="30434"/>
                  </a:lnTo>
                  <a:cubicBezTo>
                    <a:pt x="8768" y="29847"/>
                    <a:pt x="8385" y="29227"/>
                    <a:pt x="7990" y="28606"/>
                  </a:cubicBezTo>
                  <a:cubicBezTo>
                    <a:pt x="7606" y="27986"/>
                    <a:pt x="7234" y="27354"/>
                    <a:pt x="6861" y="26722"/>
                  </a:cubicBezTo>
                  <a:lnTo>
                    <a:pt x="5767" y="24815"/>
                  </a:lnTo>
                  <a:lnTo>
                    <a:pt x="3566" y="21012"/>
                  </a:lnTo>
                  <a:cubicBezTo>
                    <a:pt x="3205" y="20369"/>
                    <a:pt x="2833" y="19737"/>
                    <a:pt x="2528" y="19082"/>
                  </a:cubicBezTo>
                  <a:cubicBezTo>
                    <a:pt x="2223" y="18439"/>
                    <a:pt x="1941" y="17751"/>
                    <a:pt x="1704" y="17074"/>
                  </a:cubicBezTo>
                  <a:cubicBezTo>
                    <a:pt x="1219" y="15697"/>
                    <a:pt x="847" y="14287"/>
                    <a:pt x="610" y="12853"/>
                  </a:cubicBezTo>
                  <a:cubicBezTo>
                    <a:pt x="350" y="11409"/>
                    <a:pt x="271" y="9953"/>
                    <a:pt x="350" y="8498"/>
                  </a:cubicBezTo>
                  <a:cubicBezTo>
                    <a:pt x="407" y="7042"/>
                    <a:pt x="858" y="5643"/>
                    <a:pt x="1095" y="4187"/>
                  </a:cubicBezTo>
                  <a:cubicBezTo>
                    <a:pt x="1343" y="2799"/>
                    <a:pt x="1535" y="1400"/>
                    <a:pt x="1682"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24" name="Google Shape;1224;p2"/>
            <p:cNvSpPr/>
            <p:nvPr/>
          </p:nvSpPr>
          <p:spPr>
            <a:xfrm>
              <a:off x="6895800" y="851575"/>
              <a:ext cx="413575" cy="920250"/>
            </a:xfrm>
            <a:custGeom>
              <a:avLst/>
              <a:gdLst/>
              <a:ahLst/>
              <a:cxnLst/>
              <a:rect l="l" t="t" r="r" b="b"/>
              <a:pathLst>
                <a:path w="16543" h="36810" extrusionOk="0">
                  <a:moveTo>
                    <a:pt x="1456" y="1"/>
                  </a:moveTo>
                  <a:cubicBezTo>
                    <a:pt x="1230" y="2235"/>
                    <a:pt x="858" y="4458"/>
                    <a:pt x="350" y="6647"/>
                  </a:cubicBezTo>
                  <a:cubicBezTo>
                    <a:pt x="147" y="7538"/>
                    <a:pt x="34" y="8452"/>
                    <a:pt x="34" y="9378"/>
                  </a:cubicBezTo>
                  <a:cubicBezTo>
                    <a:pt x="0" y="12864"/>
                    <a:pt x="1129" y="17141"/>
                    <a:pt x="2844" y="20052"/>
                  </a:cubicBezTo>
                  <a:cubicBezTo>
                    <a:pt x="3995" y="22016"/>
                    <a:pt x="4480" y="22874"/>
                    <a:pt x="4943" y="23720"/>
                  </a:cubicBezTo>
                  <a:cubicBezTo>
                    <a:pt x="5439" y="24611"/>
                    <a:pt x="5902" y="25446"/>
                    <a:pt x="7132" y="27534"/>
                  </a:cubicBezTo>
                  <a:cubicBezTo>
                    <a:pt x="9806" y="32025"/>
                    <a:pt x="12560" y="34914"/>
                    <a:pt x="15550" y="36358"/>
                  </a:cubicBezTo>
                  <a:cubicBezTo>
                    <a:pt x="15888" y="36516"/>
                    <a:pt x="16216" y="36674"/>
                    <a:pt x="16543" y="36809"/>
                  </a:cubicBezTo>
                  <a:lnTo>
                    <a:pt x="16543" y="30637"/>
                  </a:lnTo>
                  <a:cubicBezTo>
                    <a:pt x="16475" y="30614"/>
                    <a:pt x="16396" y="30581"/>
                    <a:pt x="16329" y="30547"/>
                  </a:cubicBezTo>
                  <a:cubicBezTo>
                    <a:pt x="14738" y="29825"/>
                    <a:pt x="13948" y="28583"/>
                    <a:pt x="13485" y="26902"/>
                  </a:cubicBezTo>
                  <a:cubicBezTo>
                    <a:pt x="13225" y="26011"/>
                    <a:pt x="12887" y="25130"/>
                    <a:pt x="12469" y="24295"/>
                  </a:cubicBezTo>
                  <a:cubicBezTo>
                    <a:pt x="12097" y="23517"/>
                    <a:pt x="11454" y="22704"/>
                    <a:pt x="11239" y="21881"/>
                  </a:cubicBezTo>
                  <a:cubicBezTo>
                    <a:pt x="11014" y="21034"/>
                    <a:pt x="10980" y="20323"/>
                    <a:pt x="10528" y="19511"/>
                  </a:cubicBezTo>
                  <a:cubicBezTo>
                    <a:pt x="10100" y="18721"/>
                    <a:pt x="9547" y="18010"/>
                    <a:pt x="9095" y="17231"/>
                  </a:cubicBezTo>
                  <a:cubicBezTo>
                    <a:pt x="8644" y="16430"/>
                    <a:pt x="8351" y="15516"/>
                    <a:pt x="8001" y="14659"/>
                  </a:cubicBezTo>
                  <a:cubicBezTo>
                    <a:pt x="7380" y="13158"/>
                    <a:pt x="7606" y="11488"/>
                    <a:pt x="6997" y="10010"/>
                  </a:cubicBezTo>
                  <a:cubicBezTo>
                    <a:pt x="6613" y="9050"/>
                    <a:pt x="5846" y="8340"/>
                    <a:pt x="5609" y="7324"/>
                  </a:cubicBezTo>
                  <a:cubicBezTo>
                    <a:pt x="5259" y="5891"/>
                    <a:pt x="5417" y="4537"/>
                    <a:pt x="5597" y="3115"/>
                  </a:cubicBezTo>
                  <a:cubicBezTo>
                    <a:pt x="5699" y="2235"/>
                    <a:pt x="5902" y="1366"/>
                    <a:pt x="5857" y="474"/>
                  </a:cubicBezTo>
                  <a:cubicBezTo>
                    <a:pt x="5857" y="305"/>
                    <a:pt x="5834" y="147"/>
                    <a:pt x="5823" y="1"/>
                  </a:cubicBezTo>
                  <a:close/>
                </a:path>
              </a:pathLst>
            </a:custGeom>
            <a:solidFill>
              <a:srgbClr val="FF842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25" name="Google Shape;1225;p2"/>
            <p:cNvSpPr/>
            <p:nvPr/>
          </p:nvSpPr>
          <p:spPr>
            <a:xfrm>
              <a:off x="5531525" y="896425"/>
              <a:ext cx="875" cy="1150"/>
            </a:xfrm>
            <a:custGeom>
              <a:avLst/>
              <a:gdLst/>
              <a:ahLst/>
              <a:cxnLst/>
              <a:rect l="l" t="t" r="r" b="b"/>
              <a:pathLst>
                <a:path w="35" h="46" extrusionOk="0">
                  <a:moveTo>
                    <a:pt x="1" y="1"/>
                  </a:moveTo>
                  <a:lnTo>
                    <a:pt x="1" y="46"/>
                  </a:lnTo>
                  <a:lnTo>
                    <a:pt x="35" y="1"/>
                  </a:ln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26" name="Google Shape;1226;p2"/>
            <p:cNvSpPr/>
            <p:nvPr/>
          </p:nvSpPr>
          <p:spPr>
            <a:xfrm>
              <a:off x="5691500" y="896425"/>
              <a:ext cx="44025" cy="70000"/>
            </a:xfrm>
            <a:custGeom>
              <a:avLst/>
              <a:gdLst/>
              <a:ahLst/>
              <a:cxnLst/>
              <a:rect l="l" t="t" r="r" b="b"/>
              <a:pathLst>
                <a:path w="1761" h="2800" extrusionOk="0">
                  <a:moveTo>
                    <a:pt x="271" y="1"/>
                  </a:moveTo>
                  <a:cubicBezTo>
                    <a:pt x="68" y="926"/>
                    <a:pt x="0" y="1863"/>
                    <a:pt x="56" y="2799"/>
                  </a:cubicBezTo>
                  <a:cubicBezTo>
                    <a:pt x="587" y="1851"/>
                    <a:pt x="1162" y="915"/>
                    <a:pt x="1760"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27" name="Google Shape;1227;p2"/>
            <p:cNvSpPr/>
            <p:nvPr/>
          </p:nvSpPr>
          <p:spPr>
            <a:xfrm>
              <a:off x="5912950" y="896425"/>
              <a:ext cx="82100" cy="172400"/>
            </a:xfrm>
            <a:custGeom>
              <a:avLst/>
              <a:gdLst/>
              <a:ahLst/>
              <a:cxnLst/>
              <a:rect l="l" t="t" r="r" b="b"/>
              <a:pathLst>
                <a:path w="3284" h="6896" extrusionOk="0">
                  <a:moveTo>
                    <a:pt x="688" y="1"/>
                  </a:moveTo>
                  <a:cubicBezTo>
                    <a:pt x="305" y="2280"/>
                    <a:pt x="68" y="4582"/>
                    <a:pt x="0" y="6895"/>
                  </a:cubicBezTo>
                  <a:cubicBezTo>
                    <a:pt x="1061" y="4526"/>
                    <a:pt x="2246" y="2314"/>
                    <a:pt x="3284"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28" name="Google Shape;1228;p2"/>
            <p:cNvSpPr/>
            <p:nvPr/>
          </p:nvSpPr>
          <p:spPr>
            <a:xfrm>
              <a:off x="6099125" y="896425"/>
              <a:ext cx="66600" cy="126425"/>
            </a:xfrm>
            <a:custGeom>
              <a:avLst/>
              <a:gdLst/>
              <a:ahLst/>
              <a:cxnLst/>
              <a:rect l="l" t="t" r="r" b="b"/>
              <a:pathLst>
                <a:path w="2664" h="5057" extrusionOk="0">
                  <a:moveTo>
                    <a:pt x="1" y="1"/>
                  </a:moveTo>
                  <a:cubicBezTo>
                    <a:pt x="215" y="1953"/>
                    <a:pt x="712" y="3736"/>
                    <a:pt x="1603" y="5056"/>
                  </a:cubicBezTo>
                  <a:cubicBezTo>
                    <a:pt x="1942" y="3454"/>
                    <a:pt x="2348" y="1750"/>
                    <a:pt x="2664"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29" name="Google Shape;1229;p2"/>
            <p:cNvSpPr/>
            <p:nvPr/>
          </p:nvSpPr>
          <p:spPr>
            <a:xfrm>
              <a:off x="1736950" y="896725"/>
              <a:ext cx="575" cy="850"/>
            </a:xfrm>
            <a:custGeom>
              <a:avLst/>
              <a:gdLst/>
              <a:ahLst/>
              <a:cxnLst/>
              <a:rect l="l" t="t" r="r" b="b"/>
              <a:pathLst>
                <a:path w="23" h="34" extrusionOk="0">
                  <a:moveTo>
                    <a:pt x="0" y="0"/>
                  </a:moveTo>
                  <a:cubicBezTo>
                    <a:pt x="0" y="11"/>
                    <a:pt x="0" y="23"/>
                    <a:pt x="0" y="34"/>
                  </a:cubicBezTo>
                  <a:lnTo>
                    <a:pt x="23" y="0"/>
                  </a:ln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30" name="Google Shape;1230;p2"/>
            <p:cNvSpPr/>
            <p:nvPr/>
          </p:nvSpPr>
          <p:spPr>
            <a:xfrm>
              <a:off x="1896600" y="896425"/>
              <a:ext cx="44325" cy="70275"/>
            </a:xfrm>
            <a:custGeom>
              <a:avLst/>
              <a:gdLst/>
              <a:ahLst/>
              <a:cxnLst/>
              <a:rect l="l" t="t" r="r" b="b"/>
              <a:pathLst>
                <a:path w="1773" h="2811" extrusionOk="0">
                  <a:moveTo>
                    <a:pt x="1772" y="1"/>
                  </a:moveTo>
                  <a:lnTo>
                    <a:pt x="272" y="12"/>
                  </a:lnTo>
                  <a:cubicBezTo>
                    <a:pt x="80" y="926"/>
                    <a:pt x="1" y="1874"/>
                    <a:pt x="57" y="2810"/>
                  </a:cubicBezTo>
                  <a:cubicBezTo>
                    <a:pt x="599" y="1863"/>
                    <a:pt x="1174" y="926"/>
                    <a:pt x="1772"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31" name="Google Shape;1231;p2"/>
            <p:cNvSpPr/>
            <p:nvPr/>
          </p:nvSpPr>
          <p:spPr>
            <a:xfrm>
              <a:off x="2118350" y="896725"/>
              <a:ext cx="82100" cy="172375"/>
            </a:xfrm>
            <a:custGeom>
              <a:avLst/>
              <a:gdLst/>
              <a:ahLst/>
              <a:cxnLst/>
              <a:rect l="l" t="t" r="r" b="b"/>
              <a:pathLst>
                <a:path w="3284" h="6895" extrusionOk="0">
                  <a:moveTo>
                    <a:pt x="689" y="0"/>
                  </a:moveTo>
                  <a:cubicBezTo>
                    <a:pt x="305" y="2279"/>
                    <a:pt x="68" y="4581"/>
                    <a:pt x="0" y="6895"/>
                  </a:cubicBezTo>
                  <a:cubicBezTo>
                    <a:pt x="1050" y="4525"/>
                    <a:pt x="2235" y="2302"/>
                    <a:pt x="3284" y="0"/>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32" name="Google Shape;1232;p2"/>
            <p:cNvSpPr/>
            <p:nvPr/>
          </p:nvSpPr>
          <p:spPr>
            <a:xfrm>
              <a:off x="2304525" y="896725"/>
              <a:ext cx="66600" cy="126400"/>
            </a:xfrm>
            <a:custGeom>
              <a:avLst/>
              <a:gdLst/>
              <a:ahLst/>
              <a:cxnLst/>
              <a:rect l="l" t="t" r="r" b="b"/>
              <a:pathLst>
                <a:path w="2664" h="5056" extrusionOk="0">
                  <a:moveTo>
                    <a:pt x="1" y="0"/>
                  </a:moveTo>
                  <a:cubicBezTo>
                    <a:pt x="204" y="1952"/>
                    <a:pt x="712" y="3735"/>
                    <a:pt x="1592" y="5055"/>
                  </a:cubicBezTo>
                  <a:cubicBezTo>
                    <a:pt x="1942" y="3453"/>
                    <a:pt x="2337" y="1738"/>
                    <a:pt x="2664" y="0"/>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33" name="Google Shape;1233;p2"/>
            <p:cNvSpPr/>
            <p:nvPr/>
          </p:nvSpPr>
          <p:spPr>
            <a:xfrm>
              <a:off x="3062550" y="896425"/>
              <a:ext cx="955525" cy="917675"/>
            </a:xfrm>
            <a:custGeom>
              <a:avLst/>
              <a:gdLst/>
              <a:ahLst/>
              <a:cxnLst/>
              <a:rect l="l" t="t" r="r" b="b"/>
              <a:pathLst>
                <a:path w="38221" h="36707" extrusionOk="0">
                  <a:moveTo>
                    <a:pt x="1885" y="1"/>
                  </a:moveTo>
                  <a:cubicBezTo>
                    <a:pt x="1659" y="1637"/>
                    <a:pt x="1377" y="3194"/>
                    <a:pt x="1039" y="4616"/>
                  </a:cubicBezTo>
                  <a:cubicBezTo>
                    <a:pt x="0" y="8915"/>
                    <a:pt x="1490" y="15110"/>
                    <a:pt x="3645" y="18744"/>
                  </a:cubicBezTo>
                  <a:cubicBezTo>
                    <a:pt x="6015" y="22772"/>
                    <a:pt x="5518" y="22163"/>
                    <a:pt x="7933" y="26225"/>
                  </a:cubicBezTo>
                  <a:cubicBezTo>
                    <a:pt x="10935" y="31280"/>
                    <a:pt x="13846" y="34022"/>
                    <a:pt x="16758" y="35433"/>
                  </a:cubicBezTo>
                  <a:cubicBezTo>
                    <a:pt x="18592" y="36306"/>
                    <a:pt x="19653" y="36707"/>
                    <a:pt x="21042" y="36707"/>
                  </a:cubicBezTo>
                  <a:cubicBezTo>
                    <a:pt x="21790" y="36707"/>
                    <a:pt x="22633" y="36591"/>
                    <a:pt x="23742" y="36370"/>
                  </a:cubicBezTo>
                  <a:cubicBezTo>
                    <a:pt x="25593" y="35997"/>
                    <a:pt x="29069" y="34406"/>
                    <a:pt x="29091" y="32431"/>
                  </a:cubicBezTo>
                  <a:lnTo>
                    <a:pt x="29599" y="32680"/>
                  </a:lnTo>
                  <a:cubicBezTo>
                    <a:pt x="29850" y="32711"/>
                    <a:pt x="30097" y="32726"/>
                    <a:pt x="30341" y="32726"/>
                  </a:cubicBezTo>
                  <a:cubicBezTo>
                    <a:pt x="34578" y="32726"/>
                    <a:pt x="37748" y="28154"/>
                    <a:pt x="37780" y="24408"/>
                  </a:cubicBezTo>
                  <a:cubicBezTo>
                    <a:pt x="37848" y="17694"/>
                    <a:pt x="38220" y="10032"/>
                    <a:pt x="32826" y="3679"/>
                  </a:cubicBezTo>
                  <a:cubicBezTo>
                    <a:pt x="31709" y="2393"/>
                    <a:pt x="30513" y="1163"/>
                    <a:pt x="29249" y="1"/>
                  </a:cubicBezTo>
                  <a:close/>
                </a:path>
              </a:pathLst>
            </a:custGeom>
            <a:solidFill>
              <a:srgbClr val="FF9B5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34" name="Google Shape;1234;p2"/>
            <p:cNvSpPr/>
            <p:nvPr/>
          </p:nvSpPr>
          <p:spPr>
            <a:xfrm>
              <a:off x="3470325" y="906750"/>
              <a:ext cx="29775" cy="21425"/>
            </a:xfrm>
            <a:custGeom>
              <a:avLst/>
              <a:gdLst/>
              <a:ahLst/>
              <a:cxnLst/>
              <a:rect l="l" t="t" r="r" b="b"/>
              <a:pathLst>
                <a:path w="1191" h="857" extrusionOk="0">
                  <a:moveTo>
                    <a:pt x="412" y="1"/>
                  </a:moveTo>
                  <a:cubicBezTo>
                    <a:pt x="191" y="1"/>
                    <a:pt x="1" y="112"/>
                    <a:pt x="6" y="389"/>
                  </a:cubicBezTo>
                  <a:cubicBezTo>
                    <a:pt x="12" y="706"/>
                    <a:pt x="322" y="856"/>
                    <a:pt x="608" y="856"/>
                  </a:cubicBezTo>
                  <a:cubicBezTo>
                    <a:pt x="913" y="856"/>
                    <a:pt x="1190" y="686"/>
                    <a:pt x="1045" y="366"/>
                  </a:cubicBezTo>
                  <a:cubicBezTo>
                    <a:pt x="1033" y="344"/>
                    <a:pt x="1022" y="321"/>
                    <a:pt x="1011" y="299"/>
                  </a:cubicBezTo>
                  <a:cubicBezTo>
                    <a:pt x="902" y="120"/>
                    <a:pt x="640" y="1"/>
                    <a:pt x="41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35" name="Google Shape;1235;p2"/>
            <p:cNvSpPr/>
            <p:nvPr/>
          </p:nvSpPr>
          <p:spPr>
            <a:xfrm>
              <a:off x="3360450" y="1002900"/>
              <a:ext cx="31400" cy="26725"/>
            </a:xfrm>
            <a:custGeom>
              <a:avLst/>
              <a:gdLst/>
              <a:ahLst/>
              <a:cxnLst/>
              <a:rect l="l" t="t" r="r" b="b"/>
              <a:pathLst>
                <a:path w="1256" h="1069" extrusionOk="0">
                  <a:moveTo>
                    <a:pt x="778" y="1"/>
                  </a:moveTo>
                  <a:cubicBezTo>
                    <a:pt x="735" y="1"/>
                    <a:pt x="686" y="10"/>
                    <a:pt x="633" y="30"/>
                  </a:cubicBezTo>
                  <a:cubicBezTo>
                    <a:pt x="610" y="30"/>
                    <a:pt x="587" y="41"/>
                    <a:pt x="565" y="52"/>
                  </a:cubicBezTo>
                  <a:cubicBezTo>
                    <a:pt x="192" y="244"/>
                    <a:pt x="1" y="1034"/>
                    <a:pt x="565" y="1068"/>
                  </a:cubicBezTo>
                  <a:cubicBezTo>
                    <a:pt x="573" y="1068"/>
                    <a:pt x="581" y="1068"/>
                    <a:pt x="590" y="1068"/>
                  </a:cubicBezTo>
                  <a:cubicBezTo>
                    <a:pt x="1168" y="1068"/>
                    <a:pt x="1255" y="1"/>
                    <a:pt x="778"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36" name="Google Shape;1236;p2"/>
            <p:cNvSpPr/>
            <p:nvPr/>
          </p:nvSpPr>
          <p:spPr>
            <a:xfrm>
              <a:off x="3407850" y="949125"/>
              <a:ext cx="29350" cy="21575"/>
            </a:xfrm>
            <a:custGeom>
              <a:avLst/>
              <a:gdLst/>
              <a:ahLst/>
              <a:cxnLst/>
              <a:rect l="l" t="t" r="r" b="b"/>
              <a:pathLst>
                <a:path w="1174" h="863" extrusionOk="0">
                  <a:moveTo>
                    <a:pt x="559" y="0"/>
                  </a:moveTo>
                  <a:cubicBezTo>
                    <a:pt x="266" y="0"/>
                    <a:pt x="0" y="161"/>
                    <a:pt x="124" y="477"/>
                  </a:cubicBezTo>
                  <a:cubicBezTo>
                    <a:pt x="136" y="488"/>
                    <a:pt x="147" y="511"/>
                    <a:pt x="158" y="533"/>
                  </a:cubicBezTo>
                  <a:cubicBezTo>
                    <a:pt x="265" y="729"/>
                    <a:pt x="538" y="863"/>
                    <a:pt x="773" y="863"/>
                  </a:cubicBezTo>
                  <a:cubicBezTo>
                    <a:pt x="983" y="863"/>
                    <a:pt x="1163" y="755"/>
                    <a:pt x="1163" y="488"/>
                  </a:cubicBezTo>
                  <a:cubicBezTo>
                    <a:pt x="1174" y="161"/>
                    <a:pt x="852" y="0"/>
                    <a:pt x="559"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37" name="Google Shape;1237;p2"/>
            <p:cNvSpPr/>
            <p:nvPr/>
          </p:nvSpPr>
          <p:spPr>
            <a:xfrm>
              <a:off x="3559275" y="1207875"/>
              <a:ext cx="30000" cy="26750"/>
            </a:xfrm>
            <a:custGeom>
              <a:avLst/>
              <a:gdLst/>
              <a:ahLst/>
              <a:cxnLst/>
              <a:rect l="l" t="t" r="r" b="b"/>
              <a:pathLst>
                <a:path w="1200" h="1070" extrusionOk="0">
                  <a:moveTo>
                    <a:pt x="619" y="0"/>
                  </a:moveTo>
                  <a:cubicBezTo>
                    <a:pt x="47" y="0"/>
                    <a:pt x="1" y="1070"/>
                    <a:pt x="465" y="1070"/>
                  </a:cubicBezTo>
                  <a:cubicBezTo>
                    <a:pt x="509" y="1070"/>
                    <a:pt x="559" y="1060"/>
                    <a:pt x="612" y="1039"/>
                  </a:cubicBezTo>
                  <a:cubicBezTo>
                    <a:pt x="635" y="1027"/>
                    <a:pt x="657" y="1016"/>
                    <a:pt x="680" y="1005"/>
                  </a:cubicBezTo>
                  <a:cubicBezTo>
                    <a:pt x="1052" y="813"/>
                    <a:pt x="1199" y="12"/>
                    <a:pt x="635" y="0"/>
                  </a:cubicBezTo>
                  <a:cubicBezTo>
                    <a:pt x="629" y="0"/>
                    <a:pt x="624" y="0"/>
                    <a:pt x="619"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38" name="Google Shape;1238;p2"/>
            <p:cNvSpPr/>
            <p:nvPr/>
          </p:nvSpPr>
          <p:spPr>
            <a:xfrm>
              <a:off x="3475700" y="1392450"/>
              <a:ext cx="29150" cy="27675"/>
            </a:xfrm>
            <a:custGeom>
              <a:avLst/>
              <a:gdLst/>
              <a:ahLst/>
              <a:cxnLst/>
              <a:rect l="l" t="t" r="r" b="b"/>
              <a:pathLst>
                <a:path w="1166" h="1107" extrusionOk="0">
                  <a:moveTo>
                    <a:pt x="532" y="0"/>
                  </a:moveTo>
                  <a:cubicBezTo>
                    <a:pt x="462" y="0"/>
                    <a:pt x="387" y="30"/>
                    <a:pt x="311" y="99"/>
                  </a:cubicBezTo>
                  <a:cubicBezTo>
                    <a:pt x="288" y="110"/>
                    <a:pt x="265" y="133"/>
                    <a:pt x="254" y="144"/>
                  </a:cubicBezTo>
                  <a:cubicBezTo>
                    <a:pt x="0" y="429"/>
                    <a:pt x="94" y="1107"/>
                    <a:pt x="502" y="1107"/>
                  </a:cubicBezTo>
                  <a:cubicBezTo>
                    <a:pt x="547" y="1107"/>
                    <a:pt x="596" y="1098"/>
                    <a:pt x="649" y="1081"/>
                  </a:cubicBezTo>
                  <a:cubicBezTo>
                    <a:pt x="1165" y="909"/>
                    <a:pt x="920" y="0"/>
                    <a:pt x="532"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39" name="Google Shape;1239;p2"/>
            <p:cNvSpPr/>
            <p:nvPr/>
          </p:nvSpPr>
          <p:spPr>
            <a:xfrm>
              <a:off x="3463300" y="1191275"/>
              <a:ext cx="30125" cy="27450"/>
            </a:xfrm>
            <a:custGeom>
              <a:avLst/>
              <a:gdLst/>
              <a:ahLst/>
              <a:cxnLst/>
              <a:rect l="l" t="t" r="r" b="b"/>
              <a:pathLst>
                <a:path w="1205" h="1098" extrusionOk="0">
                  <a:moveTo>
                    <a:pt x="651" y="1"/>
                  </a:moveTo>
                  <a:cubicBezTo>
                    <a:pt x="580" y="1"/>
                    <a:pt x="503" y="24"/>
                    <a:pt x="423" y="78"/>
                  </a:cubicBezTo>
                  <a:cubicBezTo>
                    <a:pt x="0" y="365"/>
                    <a:pt x="402" y="1097"/>
                    <a:pt x="765" y="1097"/>
                  </a:cubicBezTo>
                  <a:cubicBezTo>
                    <a:pt x="857" y="1097"/>
                    <a:pt x="948" y="1050"/>
                    <a:pt x="1021" y="935"/>
                  </a:cubicBezTo>
                  <a:cubicBezTo>
                    <a:pt x="1032" y="913"/>
                    <a:pt x="1044" y="890"/>
                    <a:pt x="1055" y="868"/>
                  </a:cubicBezTo>
                  <a:cubicBezTo>
                    <a:pt x="1205" y="558"/>
                    <a:pt x="997" y="1"/>
                    <a:pt x="651"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40" name="Google Shape;1240;p2"/>
            <p:cNvSpPr/>
            <p:nvPr/>
          </p:nvSpPr>
          <p:spPr>
            <a:xfrm>
              <a:off x="3733825" y="1158575"/>
              <a:ext cx="29750" cy="21300"/>
            </a:xfrm>
            <a:custGeom>
              <a:avLst/>
              <a:gdLst/>
              <a:ahLst/>
              <a:cxnLst/>
              <a:rect l="l" t="t" r="r" b="b"/>
              <a:pathLst>
                <a:path w="1190" h="852" extrusionOk="0">
                  <a:moveTo>
                    <a:pt x="415" y="0"/>
                  </a:moveTo>
                  <a:cubicBezTo>
                    <a:pt x="193" y="0"/>
                    <a:pt x="0" y="114"/>
                    <a:pt x="6" y="393"/>
                  </a:cubicBezTo>
                  <a:cubicBezTo>
                    <a:pt x="11" y="704"/>
                    <a:pt x="321" y="852"/>
                    <a:pt x="607" y="852"/>
                  </a:cubicBezTo>
                  <a:cubicBezTo>
                    <a:pt x="912" y="852"/>
                    <a:pt x="1190" y="684"/>
                    <a:pt x="1044" y="370"/>
                  </a:cubicBezTo>
                  <a:cubicBezTo>
                    <a:pt x="1033" y="348"/>
                    <a:pt x="1021" y="325"/>
                    <a:pt x="1010" y="302"/>
                  </a:cubicBezTo>
                  <a:cubicBezTo>
                    <a:pt x="902" y="120"/>
                    <a:pt x="643" y="0"/>
                    <a:pt x="415"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41" name="Google Shape;1241;p2"/>
            <p:cNvSpPr/>
            <p:nvPr/>
          </p:nvSpPr>
          <p:spPr>
            <a:xfrm>
              <a:off x="3302050" y="925525"/>
              <a:ext cx="29425" cy="27800"/>
            </a:xfrm>
            <a:custGeom>
              <a:avLst/>
              <a:gdLst/>
              <a:ahLst/>
              <a:cxnLst/>
              <a:rect l="l" t="t" r="r" b="b"/>
              <a:pathLst>
                <a:path w="1177" h="1112" extrusionOk="0">
                  <a:moveTo>
                    <a:pt x="677" y="1"/>
                  </a:moveTo>
                  <a:cubicBezTo>
                    <a:pt x="623" y="1"/>
                    <a:pt x="563" y="14"/>
                    <a:pt x="497" y="44"/>
                  </a:cubicBezTo>
                  <a:cubicBezTo>
                    <a:pt x="0" y="250"/>
                    <a:pt x="290" y="1111"/>
                    <a:pt x="675" y="1111"/>
                  </a:cubicBezTo>
                  <a:cubicBezTo>
                    <a:pt x="753" y="1111"/>
                    <a:pt x="835" y="1076"/>
                    <a:pt x="915" y="992"/>
                  </a:cubicBezTo>
                  <a:cubicBezTo>
                    <a:pt x="926" y="981"/>
                    <a:pt x="937" y="958"/>
                    <a:pt x="960" y="936"/>
                  </a:cubicBezTo>
                  <a:cubicBezTo>
                    <a:pt x="1177" y="649"/>
                    <a:pt x="1058" y="1"/>
                    <a:pt x="677"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42" name="Google Shape;1242;p2"/>
            <p:cNvSpPr/>
            <p:nvPr/>
          </p:nvSpPr>
          <p:spPr>
            <a:xfrm>
              <a:off x="3559850" y="1311350"/>
              <a:ext cx="29675" cy="27800"/>
            </a:xfrm>
            <a:custGeom>
              <a:avLst/>
              <a:gdLst/>
              <a:ahLst/>
              <a:cxnLst/>
              <a:rect l="l" t="t" r="r" b="b"/>
              <a:pathLst>
                <a:path w="1187" h="1112" extrusionOk="0">
                  <a:moveTo>
                    <a:pt x="492" y="1"/>
                  </a:moveTo>
                  <a:cubicBezTo>
                    <a:pt x="412" y="1"/>
                    <a:pt x="330" y="38"/>
                    <a:pt x="251" y="127"/>
                  </a:cubicBezTo>
                  <a:cubicBezTo>
                    <a:pt x="240" y="149"/>
                    <a:pt x="217" y="161"/>
                    <a:pt x="206" y="183"/>
                  </a:cubicBezTo>
                  <a:cubicBezTo>
                    <a:pt x="0" y="486"/>
                    <a:pt x="142" y="1111"/>
                    <a:pt x="514" y="1111"/>
                  </a:cubicBezTo>
                  <a:cubicBezTo>
                    <a:pt x="572" y="1111"/>
                    <a:pt x="634" y="1097"/>
                    <a:pt x="702" y="1063"/>
                  </a:cubicBezTo>
                  <a:cubicBezTo>
                    <a:pt x="1187" y="840"/>
                    <a:pt x="871" y="1"/>
                    <a:pt x="49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43" name="Google Shape;1243;p2"/>
            <p:cNvSpPr/>
            <p:nvPr/>
          </p:nvSpPr>
          <p:spPr>
            <a:xfrm>
              <a:off x="3362725" y="1055200"/>
              <a:ext cx="37250" cy="21025"/>
            </a:xfrm>
            <a:custGeom>
              <a:avLst/>
              <a:gdLst/>
              <a:ahLst/>
              <a:cxnLst/>
              <a:rect l="l" t="t" r="r" b="b"/>
              <a:pathLst>
                <a:path w="1490" h="841" extrusionOk="0">
                  <a:moveTo>
                    <a:pt x="890" y="0"/>
                  </a:moveTo>
                  <a:cubicBezTo>
                    <a:pt x="480" y="0"/>
                    <a:pt x="0" y="418"/>
                    <a:pt x="372" y="725"/>
                  </a:cubicBezTo>
                  <a:cubicBezTo>
                    <a:pt x="395" y="736"/>
                    <a:pt x="406" y="747"/>
                    <a:pt x="429" y="759"/>
                  </a:cubicBezTo>
                  <a:cubicBezTo>
                    <a:pt x="518" y="815"/>
                    <a:pt x="633" y="841"/>
                    <a:pt x="751" y="841"/>
                  </a:cubicBezTo>
                  <a:cubicBezTo>
                    <a:pt x="1107" y="841"/>
                    <a:pt x="1490" y="602"/>
                    <a:pt x="1286" y="228"/>
                  </a:cubicBezTo>
                  <a:cubicBezTo>
                    <a:pt x="1203" y="65"/>
                    <a:pt x="1052" y="0"/>
                    <a:pt x="890"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44" name="Google Shape;1244;p2"/>
            <p:cNvSpPr/>
            <p:nvPr/>
          </p:nvSpPr>
          <p:spPr>
            <a:xfrm>
              <a:off x="3424425" y="900600"/>
              <a:ext cx="37050" cy="25225"/>
            </a:xfrm>
            <a:custGeom>
              <a:avLst/>
              <a:gdLst/>
              <a:ahLst/>
              <a:cxnLst/>
              <a:rect l="l" t="t" r="r" b="b"/>
              <a:pathLst>
                <a:path w="1482" h="1009" extrusionOk="0">
                  <a:moveTo>
                    <a:pt x="810" y="1"/>
                  </a:moveTo>
                  <a:cubicBezTo>
                    <a:pt x="294" y="1"/>
                    <a:pt x="1" y="1008"/>
                    <a:pt x="577" y="1008"/>
                  </a:cubicBezTo>
                  <a:cubicBezTo>
                    <a:pt x="589" y="1008"/>
                    <a:pt x="600" y="1008"/>
                    <a:pt x="612" y="1007"/>
                  </a:cubicBezTo>
                  <a:lnTo>
                    <a:pt x="680" y="1007"/>
                  </a:lnTo>
                  <a:cubicBezTo>
                    <a:pt x="1098" y="928"/>
                    <a:pt x="1481" y="217"/>
                    <a:pt x="951" y="26"/>
                  </a:cubicBezTo>
                  <a:cubicBezTo>
                    <a:pt x="902" y="8"/>
                    <a:pt x="855" y="1"/>
                    <a:pt x="810"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45" name="Google Shape;1245;p2"/>
            <p:cNvSpPr/>
            <p:nvPr/>
          </p:nvSpPr>
          <p:spPr>
            <a:xfrm>
              <a:off x="3588125" y="1286625"/>
              <a:ext cx="29500" cy="21500"/>
            </a:xfrm>
            <a:custGeom>
              <a:avLst/>
              <a:gdLst/>
              <a:ahLst/>
              <a:cxnLst/>
              <a:rect l="l" t="t" r="r" b="b"/>
              <a:pathLst>
                <a:path w="1180" h="860" extrusionOk="0">
                  <a:moveTo>
                    <a:pt x="556" y="0"/>
                  </a:moveTo>
                  <a:cubicBezTo>
                    <a:pt x="263" y="0"/>
                    <a:pt x="1" y="158"/>
                    <a:pt x="124" y="473"/>
                  </a:cubicBezTo>
                  <a:cubicBezTo>
                    <a:pt x="135" y="495"/>
                    <a:pt x="147" y="518"/>
                    <a:pt x="158" y="540"/>
                  </a:cubicBezTo>
                  <a:cubicBezTo>
                    <a:pt x="264" y="730"/>
                    <a:pt x="532" y="860"/>
                    <a:pt x="766" y="860"/>
                  </a:cubicBezTo>
                  <a:cubicBezTo>
                    <a:pt x="978" y="860"/>
                    <a:pt x="1163" y="752"/>
                    <a:pt x="1174" y="484"/>
                  </a:cubicBezTo>
                  <a:cubicBezTo>
                    <a:pt x="1179" y="161"/>
                    <a:pt x="852" y="0"/>
                    <a:pt x="556"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46" name="Google Shape;1246;p2"/>
            <p:cNvSpPr/>
            <p:nvPr/>
          </p:nvSpPr>
          <p:spPr>
            <a:xfrm>
              <a:off x="3677475" y="1087975"/>
              <a:ext cx="28825" cy="26975"/>
            </a:xfrm>
            <a:custGeom>
              <a:avLst/>
              <a:gdLst/>
              <a:ahLst/>
              <a:cxnLst/>
              <a:rect l="l" t="t" r="r" b="b"/>
              <a:pathLst>
                <a:path w="1153" h="1079" extrusionOk="0">
                  <a:moveTo>
                    <a:pt x="602" y="1"/>
                  </a:moveTo>
                  <a:cubicBezTo>
                    <a:pt x="598" y="1"/>
                    <a:pt x="594" y="1"/>
                    <a:pt x="590" y="1"/>
                  </a:cubicBezTo>
                  <a:cubicBezTo>
                    <a:pt x="19" y="11"/>
                    <a:pt x="1" y="1079"/>
                    <a:pt x="459" y="1079"/>
                  </a:cubicBezTo>
                  <a:cubicBezTo>
                    <a:pt x="508" y="1079"/>
                    <a:pt x="563" y="1066"/>
                    <a:pt x="624" y="1039"/>
                  </a:cubicBezTo>
                  <a:cubicBezTo>
                    <a:pt x="635" y="1028"/>
                    <a:pt x="658" y="1016"/>
                    <a:pt x="680" y="1005"/>
                  </a:cubicBezTo>
                  <a:cubicBezTo>
                    <a:pt x="1039" y="792"/>
                    <a:pt x="1152" y="1"/>
                    <a:pt x="60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47" name="Google Shape;1247;p2"/>
            <p:cNvSpPr/>
            <p:nvPr/>
          </p:nvSpPr>
          <p:spPr>
            <a:xfrm>
              <a:off x="3368025" y="960425"/>
              <a:ext cx="28200" cy="23900"/>
            </a:xfrm>
            <a:custGeom>
              <a:avLst/>
              <a:gdLst/>
              <a:ahLst/>
              <a:cxnLst/>
              <a:rect l="l" t="t" r="r" b="b"/>
              <a:pathLst>
                <a:path w="1128" h="956" extrusionOk="0">
                  <a:moveTo>
                    <a:pt x="469" y="1"/>
                  </a:moveTo>
                  <a:cubicBezTo>
                    <a:pt x="331" y="1"/>
                    <a:pt x="206" y="72"/>
                    <a:pt x="138" y="250"/>
                  </a:cubicBezTo>
                  <a:cubicBezTo>
                    <a:pt x="1" y="640"/>
                    <a:pt x="450" y="956"/>
                    <a:pt x="785" y="956"/>
                  </a:cubicBezTo>
                  <a:cubicBezTo>
                    <a:pt x="974" y="956"/>
                    <a:pt x="1128" y="856"/>
                    <a:pt x="1119" y="612"/>
                  </a:cubicBezTo>
                  <a:cubicBezTo>
                    <a:pt x="1119" y="589"/>
                    <a:pt x="1108" y="566"/>
                    <a:pt x="1108" y="544"/>
                  </a:cubicBezTo>
                  <a:cubicBezTo>
                    <a:pt x="1063" y="275"/>
                    <a:pt x="741" y="1"/>
                    <a:pt x="469"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48" name="Google Shape;1248;p2"/>
            <p:cNvSpPr/>
            <p:nvPr/>
          </p:nvSpPr>
          <p:spPr>
            <a:xfrm>
              <a:off x="3358450" y="1031075"/>
              <a:ext cx="28400" cy="23750"/>
            </a:xfrm>
            <a:custGeom>
              <a:avLst/>
              <a:gdLst/>
              <a:ahLst/>
              <a:cxnLst/>
              <a:rect l="l" t="t" r="r" b="b"/>
              <a:pathLst>
                <a:path w="1136" h="950" extrusionOk="0">
                  <a:moveTo>
                    <a:pt x="474" y="1"/>
                  </a:moveTo>
                  <a:cubicBezTo>
                    <a:pt x="332" y="1"/>
                    <a:pt x="203" y="74"/>
                    <a:pt x="137" y="257"/>
                  </a:cubicBezTo>
                  <a:cubicBezTo>
                    <a:pt x="1" y="644"/>
                    <a:pt x="453" y="949"/>
                    <a:pt x="788" y="949"/>
                  </a:cubicBezTo>
                  <a:cubicBezTo>
                    <a:pt x="981" y="949"/>
                    <a:pt x="1135" y="849"/>
                    <a:pt x="1119" y="607"/>
                  </a:cubicBezTo>
                  <a:cubicBezTo>
                    <a:pt x="1119" y="584"/>
                    <a:pt x="1119" y="561"/>
                    <a:pt x="1107" y="528"/>
                  </a:cubicBezTo>
                  <a:cubicBezTo>
                    <a:pt x="1063" y="262"/>
                    <a:pt x="743" y="1"/>
                    <a:pt x="474"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49" name="Google Shape;1249;p2"/>
            <p:cNvSpPr/>
            <p:nvPr/>
          </p:nvSpPr>
          <p:spPr>
            <a:xfrm>
              <a:off x="3412350" y="999800"/>
              <a:ext cx="30900" cy="26725"/>
            </a:xfrm>
            <a:custGeom>
              <a:avLst/>
              <a:gdLst/>
              <a:ahLst/>
              <a:cxnLst/>
              <a:rect l="l" t="t" r="r" b="b"/>
              <a:pathLst>
                <a:path w="1236" h="1069" extrusionOk="0">
                  <a:moveTo>
                    <a:pt x="765" y="1"/>
                  </a:moveTo>
                  <a:cubicBezTo>
                    <a:pt x="722" y="1"/>
                    <a:pt x="674" y="10"/>
                    <a:pt x="622" y="30"/>
                  </a:cubicBezTo>
                  <a:cubicBezTo>
                    <a:pt x="599" y="30"/>
                    <a:pt x="576" y="41"/>
                    <a:pt x="554" y="52"/>
                  </a:cubicBezTo>
                  <a:cubicBezTo>
                    <a:pt x="170" y="244"/>
                    <a:pt x="1" y="1034"/>
                    <a:pt x="554" y="1068"/>
                  </a:cubicBezTo>
                  <a:cubicBezTo>
                    <a:pt x="562" y="1068"/>
                    <a:pt x="570" y="1068"/>
                    <a:pt x="579" y="1068"/>
                  </a:cubicBezTo>
                  <a:cubicBezTo>
                    <a:pt x="1156" y="1068"/>
                    <a:pt x="1235" y="1"/>
                    <a:pt x="765"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50" name="Google Shape;1250;p2"/>
            <p:cNvSpPr/>
            <p:nvPr/>
          </p:nvSpPr>
          <p:spPr>
            <a:xfrm>
              <a:off x="3590550" y="1478125"/>
              <a:ext cx="30025" cy="26825"/>
            </a:xfrm>
            <a:custGeom>
              <a:avLst/>
              <a:gdLst/>
              <a:ahLst/>
              <a:cxnLst/>
              <a:rect l="l" t="t" r="r" b="b"/>
              <a:pathLst>
                <a:path w="1201" h="1073" extrusionOk="0">
                  <a:moveTo>
                    <a:pt x="628" y="1"/>
                  </a:moveTo>
                  <a:cubicBezTo>
                    <a:pt x="51" y="1"/>
                    <a:pt x="1" y="1073"/>
                    <a:pt x="470" y="1073"/>
                  </a:cubicBezTo>
                  <a:cubicBezTo>
                    <a:pt x="516" y="1073"/>
                    <a:pt x="568" y="1062"/>
                    <a:pt x="625" y="1039"/>
                  </a:cubicBezTo>
                  <a:cubicBezTo>
                    <a:pt x="648" y="1039"/>
                    <a:pt x="670" y="1027"/>
                    <a:pt x="682" y="1016"/>
                  </a:cubicBezTo>
                  <a:cubicBezTo>
                    <a:pt x="1054" y="813"/>
                    <a:pt x="1201" y="23"/>
                    <a:pt x="636" y="1"/>
                  </a:cubicBezTo>
                  <a:cubicBezTo>
                    <a:pt x="634" y="1"/>
                    <a:pt x="631" y="1"/>
                    <a:pt x="628"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51" name="Google Shape;1251;p2"/>
            <p:cNvSpPr/>
            <p:nvPr/>
          </p:nvSpPr>
          <p:spPr>
            <a:xfrm>
              <a:off x="3578675" y="1117375"/>
              <a:ext cx="29750" cy="21275"/>
            </a:xfrm>
            <a:custGeom>
              <a:avLst/>
              <a:gdLst/>
              <a:ahLst/>
              <a:cxnLst/>
              <a:rect l="l" t="t" r="r" b="b"/>
              <a:pathLst>
                <a:path w="1190" h="851" extrusionOk="0">
                  <a:moveTo>
                    <a:pt x="419" y="1"/>
                  </a:moveTo>
                  <a:cubicBezTo>
                    <a:pt x="195" y="1"/>
                    <a:pt x="0" y="114"/>
                    <a:pt x="6" y="393"/>
                  </a:cubicBezTo>
                  <a:cubicBezTo>
                    <a:pt x="11" y="703"/>
                    <a:pt x="318" y="851"/>
                    <a:pt x="603" y="851"/>
                  </a:cubicBezTo>
                  <a:cubicBezTo>
                    <a:pt x="909" y="851"/>
                    <a:pt x="1190" y="681"/>
                    <a:pt x="1044" y="359"/>
                  </a:cubicBezTo>
                  <a:cubicBezTo>
                    <a:pt x="1032" y="337"/>
                    <a:pt x="1021" y="325"/>
                    <a:pt x="1010" y="303"/>
                  </a:cubicBezTo>
                  <a:cubicBezTo>
                    <a:pt x="907" y="120"/>
                    <a:pt x="648" y="1"/>
                    <a:pt x="419"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52" name="Google Shape;1252;p2"/>
            <p:cNvSpPr/>
            <p:nvPr/>
          </p:nvSpPr>
          <p:spPr>
            <a:xfrm>
              <a:off x="3729300" y="1344375"/>
              <a:ext cx="29800" cy="21475"/>
            </a:xfrm>
            <a:custGeom>
              <a:avLst/>
              <a:gdLst/>
              <a:ahLst/>
              <a:cxnLst/>
              <a:rect l="l" t="t" r="r" b="b"/>
              <a:pathLst>
                <a:path w="1192" h="859" extrusionOk="0">
                  <a:moveTo>
                    <a:pt x="412" y="0"/>
                  </a:moveTo>
                  <a:cubicBezTo>
                    <a:pt x="191" y="0"/>
                    <a:pt x="1" y="114"/>
                    <a:pt x="6" y="397"/>
                  </a:cubicBezTo>
                  <a:cubicBezTo>
                    <a:pt x="12" y="711"/>
                    <a:pt x="316" y="859"/>
                    <a:pt x="600" y="859"/>
                  </a:cubicBezTo>
                  <a:cubicBezTo>
                    <a:pt x="908" y="859"/>
                    <a:pt x="1191" y="686"/>
                    <a:pt x="1045" y="363"/>
                  </a:cubicBezTo>
                  <a:cubicBezTo>
                    <a:pt x="1033" y="340"/>
                    <a:pt x="1022" y="329"/>
                    <a:pt x="1011" y="307"/>
                  </a:cubicBezTo>
                  <a:cubicBezTo>
                    <a:pt x="902" y="123"/>
                    <a:pt x="640" y="0"/>
                    <a:pt x="412"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53" name="Google Shape;1253;p2"/>
            <p:cNvSpPr/>
            <p:nvPr/>
          </p:nvSpPr>
          <p:spPr>
            <a:xfrm>
              <a:off x="3566725" y="1189375"/>
              <a:ext cx="28375" cy="23950"/>
            </a:xfrm>
            <a:custGeom>
              <a:avLst/>
              <a:gdLst/>
              <a:ahLst/>
              <a:cxnLst/>
              <a:rect l="l" t="t" r="r" b="b"/>
              <a:pathLst>
                <a:path w="1135" h="958" extrusionOk="0">
                  <a:moveTo>
                    <a:pt x="484" y="0"/>
                  </a:moveTo>
                  <a:cubicBezTo>
                    <a:pt x="343" y="0"/>
                    <a:pt x="215" y="73"/>
                    <a:pt x="145" y="255"/>
                  </a:cubicBezTo>
                  <a:cubicBezTo>
                    <a:pt x="0" y="639"/>
                    <a:pt x="455" y="958"/>
                    <a:pt x="794" y="958"/>
                  </a:cubicBezTo>
                  <a:cubicBezTo>
                    <a:pt x="982" y="958"/>
                    <a:pt x="1135" y="859"/>
                    <a:pt x="1127" y="616"/>
                  </a:cubicBezTo>
                  <a:cubicBezTo>
                    <a:pt x="1127" y="594"/>
                    <a:pt x="1116" y="571"/>
                    <a:pt x="1116" y="549"/>
                  </a:cubicBezTo>
                  <a:cubicBezTo>
                    <a:pt x="1071" y="267"/>
                    <a:pt x="754" y="0"/>
                    <a:pt x="484"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54" name="Google Shape;1254;p2"/>
            <p:cNvSpPr/>
            <p:nvPr/>
          </p:nvSpPr>
          <p:spPr>
            <a:xfrm>
              <a:off x="3357900" y="923825"/>
              <a:ext cx="28475" cy="23725"/>
            </a:xfrm>
            <a:custGeom>
              <a:avLst/>
              <a:gdLst/>
              <a:ahLst/>
              <a:cxnLst/>
              <a:rect l="l" t="t" r="r" b="b"/>
              <a:pathLst>
                <a:path w="1139" h="949" extrusionOk="0">
                  <a:moveTo>
                    <a:pt x="472" y="0"/>
                  </a:moveTo>
                  <a:cubicBezTo>
                    <a:pt x="328" y="0"/>
                    <a:pt x="199" y="74"/>
                    <a:pt x="136" y="259"/>
                  </a:cubicBezTo>
                  <a:cubicBezTo>
                    <a:pt x="1" y="644"/>
                    <a:pt x="452" y="949"/>
                    <a:pt x="788" y="949"/>
                  </a:cubicBezTo>
                  <a:cubicBezTo>
                    <a:pt x="983" y="949"/>
                    <a:pt x="1139" y="846"/>
                    <a:pt x="1118" y="597"/>
                  </a:cubicBezTo>
                  <a:cubicBezTo>
                    <a:pt x="1118" y="575"/>
                    <a:pt x="1118" y="552"/>
                    <a:pt x="1107" y="530"/>
                  </a:cubicBezTo>
                  <a:cubicBezTo>
                    <a:pt x="1063" y="258"/>
                    <a:pt x="741" y="0"/>
                    <a:pt x="472"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55" name="Google Shape;1255;p2"/>
            <p:cNvSpPr/>
            <p:nvPr/>
          </p:nvSpPr>
          <p:spPr>
            <a:xfrm>
              <a:off x="3322925" y="979850"/>
              <a:ext cx="31150" cy="26925"/>
            </a:xfrm>
            <a:custGeom>
              <a:avLst/>
              <a:gdLst/>
              <a:ahLst/>
              <a:cxnLst/>
              <a:rect l="l" t="t" r="r" b="b"/>
              <a:pathLst>
                <a:path w="1246" h="1077" extrusionOk="0">
                  <a:moveTo>
                    <a:pt x="770" y="0"/>
                  </a:moveTo>
                  <a:cubicBezTo>
                    <a:pt x="729" y="0"/>
                    <a:pt x="683" y="8"/>
                    <a:pt x="633" y="26"/>
                  </a:cubicBezTo>
                  <a:cubicBezTo>
                    <a:pt x="610" y="38"/>
                    <a:pt x="588" y="49"/>
                    <a:pt x="565" y="60"/>
                  </a:cubicBezTo>
                  <a:cubicBezTo>
                    <a:pt x="181" y="241"/>
                    <a:pt x="1" y="1042"/>
                    <a:pt x="565" y="1076"/>
                  </a:cubicBezTo>
                  <a:cubicBezTo>
                    <a:pt x="573" y="1076"/>
                    <a:pt x="581" y="1076"/>
                    <a:pt x="589" y="1076"/>
                  </a:cubicBezTo>
                  <a:cubicBezTo>
                    <a:pt x="1160" y="1076"/>
                    <a:pt x="1245" y="0"/>
                    <a:pt x="770"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56" name="Google Shape;1256;p2"/>
            <p:cNvSpPr/>
            <p:nvPr/>
          </p:nvSpPr>
          <p:spPr>
            <a:xfrm>
              <a:off x="3620125" y="1033400"/>
              <a:ext cx="29500" cy="21400"/>
            </a:xfrm>
            <a:custGeom>
              <a:avLst/>
              <a:gdLst/>
              <a:ahLst/>
              <a:cxnLst/>
              <a:rect l="l" t="t" r="r" b="b"/>
              <a:pathLst>
                <a:path w="1180" h="856" extrusionOk="0">
                  <a:moveTo>
                    <a:pt x="558" y="0"/>
                  </a:moveTo>
                  <a:cubicBezTo>
                    <a:pt x="263" y="0"/>
                    <a:pt x="1" y="158"/>
                    <a:pt x="131" y="468"/>
                  </a:cubicBezTo>
                  <a:cubicBezTo>
                    <a:pt x="142" y="491"/>
                    <a:pt x="153" y="514"/>
                    <a:pt x="164" y="536"/>
                  </a:cubicBezTo>
                  <a:cubicBezTo>
                    <a:pt x="265" y="725"/>
                    <a:pt x="533" y="856"/>
                    <a:pt x="768" y="856"/>
                  </a:cubicBezTo>
                  <a:cubicBezTo>
                    <a:pt x="982" y="856"/>
                    <a:pt x="1169" y="748"/>
                    <a:pt x="1180" y="480"/>
                  </a:cubicBezTo>
                  <a:cubicBezTo>
                    <a:pt x="1180" y="158"/>
                    <a:pt x="853" y="0"/>
                    <a:pt x="55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57" name="Google Shape;1257;p2"/>
            <p:cNvSpPr/>
            <p:nvPr/>
          </p:nvSpPr>
          <p:spPr>
            <a:xfrm>
              <a:off x="3470925" y="1548725"/>
              <a:ext cx="28825" cy="27750"/>
            </a:xfrm>
            <a:custGeom>
              <a:avLst/>
              <a:gdLst/>
              <a:ahLst/>
              <a:cxnLst/>
              <a:rect l="l" t="t" r="r" b="b"/>
              <a:pathLst>
                <a:path w="1153" h="1110" extrusionOk="0">
                  <a:moveTo>
                    <a:pt x="523" y="0"/>
                  </a:moveTo>
                  <a:cubicBezTo>
                    <a:pt x="452" y="0"/>
                    <a:pt x="376" y="30"/>
                    <a:pt x="298" y="99"/>
                  </a:cubicBezTo>
                  <a:cubicBezTo>
                    <a:pt x="276" y="122"/>
                    <a:pt x="265" y="133"/>
                    <a:pt x="253" y="156"/>
                  </a:cubicBezTo>
                  <a:cubicBezTo>
                    <a:pt x="0" y="429"/>
                    <a:pt x="83" y="1110"/>
                    <a:pt x="485" y="1110"/>
                  </a:cubicBezTo>
                  <a:cubicBezTo>
                    <a:pt x="531" y="1110"/>
                    <a:pt x="582" y="1101"/>
                    <a:pt x="637" y="1081"/>
                  </a:cubicBezTo>
                  <a:cubicBezTo>
                    <a:pt x="1153" y="909"/>
                    <a:pt x="916" y="0"/>
                    <a:pt x="523"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58" name="Google Shape;1258;p2"/>
            <p:cNvSpPr/>
            <p:nvPr/>
          </p:nvSpPr>
          <p:spPr>
            <a:xfrm>
              <a:off x="3743975" y="1235875"/>
              <a:ext cx="29775" cy="21275"/>
            </a:xfrm>
            <a:custGeom>
              <a:avLst/>
              <a:gdLst/>
              <a:ahLst/>
              <a:cxnLst/>
              <a:rect l="l" t="t" r="r" b="b"/>
              <a:pathLst>
                <a:path w="1191" h="851" extrusionOk="0">
                  <a:moveTo>
                    <a:pt x="415" y="0"/>
                  </a:moveTo>
                  <a:cubicBezTo>
                    <a:pt x="193" y="0"/>
                    <a:pt x="1" y="114"/>
                    <a:pt x="6" y="392"/>
                  </a:cubicBezTo>
                  <a:cubicBezTo>
                    <a:pt x="12" y="703"/>
                    <a:pt x="319" y="850"/>
                    <a:pt x="604" y="850"/>
                  </a:cubicBezTo>
                  <a:cubicBezTo>
                    <a:pt x="910" y="850"/>
                    <a:pt x="1190" y="680"/>
                    <a:pt x="1044" y="359"/>
                  </a:cubicBezTo>
                  <a:cubicBezTo>
                    <a:pt x="1033" y="336"/>
                    <a:pt x="1022" y="325"/>
                    <a:pt x="1010" y="302"/>
                  </a:cubicBezTo>
                  <a:cubicBezTo>
                    <a:pt x="902" y="119"/>
                    <a:pt x="643" y="0"/>
                    <a:pt x="415"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59" name="Google Shape;1259;p2"/>
            <p:cNvSpPr/>
            <p:nvPr/>
          </p:nvSpPr>
          <p:spPr>
            <a:xfrm>
              <a:off x="3477200" y="977250"/>
              <a:ext cx="29475" cy="27875"/>
            </a:xfrm>
            <a:custGeom>
              <a:avLst/>
              <a:gdLst/>
              <a:ahLst/>
              <a:cxnLst/>
              <a:rect l="l" t="t" r="r" b="b"/>
              <a:pathLst>
                <a:path w="1179" h="1115" extrusionOk="0">
                  <a:moveTo>
                    <a:pt x="671" y="0"/>
                  </a:moveTo>
                  <a:cubicBezTo>
                    <a:pt x="618" y="0"/>
                    <a:pt x="561" y="13"/>
                    <a:pt x="499" y="40"/>
                  </a:cubicBezTo>
                  <a:cubicBezTo>
                    <a:pt x="1" y="256"/>
                    <a:pt x="293" y="1115"/>
                    <a:pt x="679" y="1115"/>
                  </a:cubicBezTo>
                  <a:cubicBezTo>
                    <a:pt x="756" y="1115"/>
                    <a:pt x="837" y="1080"/>
                    <a:pt x="916" y="999"/>
                  </a:cubicBezTo>
                  <a:cubicBezTo>
                    <a:pt x="928" y="977"/>
                    <a:pt x="939" y="954"/>
                    <a:pt x="950" y="943"/>
                  </a:cubicBezTo>
                  <a:cubicBezTo>
                    <a:pt x="1178" y="646"/>
                    <a:pt x="1049" y="0"/>
                    <a:pt x="671"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60" name="Google Shape;1260;p2"/>
            <p:cNvSpPr/>
            <p:nvPr/>
          </p:nvSpPr>
          <p:spPr>
            <a:xfrm>
              <a:off x="3459450" y="1261375"/>
              <a:ext cx="36925" cy="20725"/>
            </a:xfrm>
            <a:custGeom>
              <a:avLst/>
              <a:gdLst/>
              <a:ahLst/>
              <a:cxnLst/>
              <a:rect l="l" t="t" r="r" b="b"/>
              <a:pathLst>
                <a:path w="1477" h="829" extrusionOk="0">
                  <a:moveTo>
                    <a:pt x="713" y="0"/>
                  </a:moveTo>
                  <a:cubicBezTo>
                    <a:pt x="366" y="0"/>
                    <a:pt x="1" y="221"/>
                    <a:pt x="182" y="591"/>
                  </a:cubicBezTo>
                  <a:cubicBezTo>
                    <a:pt x="265" y="761"/>
                    <a:pt x="425" y="829"/>
                    <a:pt x="596" y="829"/>
                  </a:cubicBezTo>
                  <a:cubicBezTo>
                    <a:pt x="1004" y="829"/>
                    <a:pt x="1477" y="442"/>
                    <a:pt x="1119" y="140"/>
                  </a:cubicBezTo>
                  <a:cubicBezTo>
                    <a:pt x="1096" y="117"/>
                    <a:pt x="1073" y="106"/>
                    <a:pt x="1062" y="95"/>
                  </a:cubicBezTo>
                  <a:cubicBezTo>
                    <a:pt x="968" y="31"/>
                    <a:pt x="842" y="0"/>
                    <a:pt x="713"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61" name="Google Shape;1261;p2"/>
            <p:cNvSpPr/>
            <p:nvPr/>
          </p:nvSpPr>
          <p:spPr>
            <a:xfrm>
              <a:off x="3642750" y="1059150"/>
              <a:ext cx="36800" cy="25225"/>
            </a:xfrm>
            <a:custGeom>
              <a:avLst/>
              <a:gdLst/>
              <a:ahLst/>
              <a:cxnLst/>
              <a:rect l="l" t="t" r="r" b="b"/>
              <a:pathLst>
                <a:path w="1472" h="1009" extrusionOk="0">
                  <a:moveTo>
                    <a:pt x="800" y="0"/>
                  </a:moveTo>
                  <a:cubicBezTo>
                    <a:pt x="285" y="0"/>
                    <a:pt x="1" y="1008"/>
                    <a:pt x="567" y="1008"/>
                  </a:cubicBezTo>
                  <a:cubicBezTo>
                    <a:pt x="579" y="1008"/>
                    <a:pt x="590" y="1008"/>
                    <a:pt x="602" y="1007"/>
                  </a:cubicBezTo>
                  <a:lnTo>
                    <a:pt x="670" y="1007"/>
                  </a:lnTo>
                  <a:cubicBezTo>
                    <a:pt x="1087" y="928"/>
                    <a:pt x="1471" y="217"/>
                    <a:pt x="941" y="25"/>
                  </a:cubicBezTo>
                  <a:cubicBezTo>
                    <a:pt x="892" y="8"/>
                    <a:pt x="845" y="0"/>
                    <a:pt x="800"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62" name="Google Shape;1262;p2"/>
            <p:cNvSpPr/>
            <p:nvPr/>
          </p:nvSpPr>
          <p:spPr>
            <a:xfrm>
              <a:off x="3465225" y="1042150"/>
              <a:ext cx="29125" cy="21950"/>
            </a:xfrm>
            <a:custGeom>
              <a:avLst/>
              <a:gdLst/>
              <a:ahLst/>
              <a:cxnLst/>
              <a:rect l="l" t="t" r="r" b="b"/>
              <a:pathLst>
                <a:path w="1165" h="878" extrusionOk="0">
                  <a:moveTo>
                    <a:pt x="400" y="1"/>
                  </a:moveTo>
                  <a:cubicBezTo>
                    <a:pt x="202" y="1"/>
                    <a:pt x="34" y="101"/>
                    <a:pt x="19" y="355"/>
                  </a:cubicBezTo>
                  <a:cubicBezTo>
                    <a:pt x="1" y="698"/>
                    <a:pt x="349" y="877"/>
                    <a:pt x="651" y="877"/>
                  </a:cubicBezTo>
                  <a:cubicBezTo>
                    <a:pt x="926" y="877"/>
                    <a:pt x="1164" y="729"/>
                    <a:pt x="1057" y="423"/>
                  </a:cubicBezTo>
                  <a:cubicBezTo>
                    <a:pt x="1045" y="401"/>
                    <a:pt x="1034" y="378"/>
                    <a:pt x="1023" y="355"/>
                  </a:cubicBezTo>
                  <a:cubicBezTo>
                    <a:pt x="924" y="151"/>
                    <a:pt x="640" y="1"/>
                    <a:pt x="400"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63" name="Google Shape;1263;p2"/>
            <p:cNvSpPr/>
            <p:nvPr/>
          </p:nvSpPr>
          <p:spPr>
            <a:xfrm>
              <a:off x="3584150" y="953750"/>
              <a:ext cx="30050" cy="27050"/>
            </a:xfrm>
            <a:custGeom>
              <a:avLst/>
              <a:gdLst/>
              <a:ahLst/>
              <a:cxnLst/>
              <a:rect l="l" t="t" r="r" b="b"/>
              <a:pathLst>
                <a:path w="1202" h="1082" extrusionOk="0">
                  <a:moveTo>
                    <a:pt x="735" y="1"/>
                  </a:moveTo>
                  <a:cubicBezTo>
                    <a:pt x="691" y="1"/>
                    <a:pt x="642" y="11"/>
                    <a:pt x="588" y="32"/>
                  </a:cubicBezTo>
                  <a:cubicBezTo>
                    <a:pt x="565" y="44"/>
                    <a:pt x="543" y="55"/>
                    <a:pt x="520" y="66"/>
                  </a:cubicBezTo>
                  <a:cubicBezTo>
                    <a:pt x="148" y="269"/>
                    <a:pt x="1" y="1070"/>
                    <a:pt x="565" y="1082"/>
                  </a:cubicBezTo>
                  <a:cubicBezTo>
                    <a:pt x="568" y="1082"/>
                    <a:pt x="571" y="1082"/>
                    <a:pt x="573" y="1082"/>
                  </a:cubicBezTo>
                  <a:cubicBezTo>
                    <a:pt x="1153" y="1082"/>
                    <a:pt x="1201" y="1"/>
                    <a:pt x="735"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64" name="Google Shape;1264;p2"/>
            <p:cNvSpPr/>
            <p:nvPr/>
          </p:nvSpPr>
          <p:spPr>
            <a:xfrm>
              <a:off x="3566100" y="1264600"/>
              <a:ext cx="28375" cy="23725"/>
            </a:xfrm>
            <a:custGeom>
              <a:avLst/>
              <a:gdLst/>
              <a:ahLst/>
              <a:cxnLst/>
              <a:rect l="l" t="t" r="r" b="b"/>
              <a:pathLst>
                <a:path w="1135" h="949" extrusionOk="0">
                  <a:moveTo>
                    <a:pt x="477" y="0"/>
                  </a:moveTo>
                  <a:cubicBezTo>
                    <a:pt x="333" y="0"/>
                    <a:pt x="203" y="74"/>
                    <a:pt x="136" y="259"/>
                  </a:cubicBezTo>
                  <a:cubicBezTo>
                    <a:pt x="1" y="645"/>
                    <a:pt x="448" y="949"/>
                    <a:pt x="783" y="949"/>
                  </a:cubicBezTo>
                  <a:cubicBezTo>
                    <a:pt x="978" y="949"/>
                    <a:pt x="1135" y="846"/>
                    <a:pt x="1118" y="598"/>
                  </a:cubicBezTo>
                  <a:cubicBezTo>
                    <a:pt x="1118" y="575"/>
                    <a:pt x="1118" y="552"/>
                    <a:pt x="1107" y="530"/>
                  </a:cubicBezTo>
                  <a:cubicBezTo>
                    <a:pt x="1063" y="258"/>
                    <a:pt x="746" y="0"/>
                    <a:pt x="477"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65" name="Google Shape;1265;p2"/>
            <p:cNvSpPr/>
            <p:nvPr/>
          </p:nvSpPr>
          <p:spPr>
            <a:xfrm>
              <a:off x="3428025" y="1307075"/>
              <a:ext cx="29500" cy="21525"/>
            </a:xfrm>
            <a:custGeom>
              <a:avLst/>
              <a:gdLst/>
              <a:ahLst/>
              <a:cxnLst/>
              <a:rect l="l" t="t" r="r" b="b"/>
              <a:pathLst>
                <a:path w="1180" h="861" extrusionOk="0">
                  <a:moveTo>
                    <a:pt x="556" y="0"/>
                  </a:moveTo>
                  <a:cubicBezTo>
                    <a:pt x="263" y="0"/>
                    <a:pt x="1" y="158"/>
                    <a:pt x="130" y="467"/>
                  </a:cubicBezTo>
                  <a:cubicBezTo>
                    <a:pt x="130" y="490"/>
                    <a:pt x="141" y="512"/>
                    <a:pt x="153" y="535"/>
                  </a:cubicBezTo>
                  <a:cubicBezTo>
                    <a:pt x="259" y="730"/>
                    <a:pt x="530" y="860"/>
                    <a:pt x="765" y="860"/>
                  </a:cubicBezTo>
                  <a:cubicBezTo>
                    <a:pt x="978" y="860"/>
                    <a:pt x="1163" y="753"/>
                    <a:pt x="1168" y="490"/>
                  </a:cubicBezTo>
                  <a:cubicBezTo>
                    <a:pt x="1179" y="161"/>
                    <a:pt x="852" y="0"/>
                    <a:pt x="556"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66" name="Google Shape;1266;p2"/>
            <p:cNvSpPr/>
            <p:nvPr/>
          </p:nvSpPr>
          <p:spPr>
            <a:xfrm>
              <a:off x="3358375" y="1116475"/>
              <a:ext cx="30025" cy="26825"/>
            </a:xfrm>
            <a:custGeom>
              <a:avLst/>
              <a:gdLst/>
              <a:ahLst/>
              <a:cxnLst/>
              <a:rect l="l" t="t" r="r" b="b"/>
              <a:pathLst>
                <a:path w="1201" h="1073" extrusionOk="0">
                  <a:moveTo>
                    <a:pt x="628" y="0"/>
                  </a:moveTo>
                  <a:cubicBezTo>
                    <a:pt x="51" y="0"/>
                    <a:pt x="1" y="1073"/>
                    <a:pt x="470" y="1073"/>
                  </a:cubicBezTo>
                  <a:cubicBezTo>
                    <a:pt x="516" y="1073"/>
                    <a:pt x="568" y="1062"/>
                    <a:pt x="625" y="1038"/>
                  </a:cubicBezTo>
                  <a:cubicBezTo>
                    <a:pt x="648" y="1027"/>
                    <a:pt x="670" y="1027"/>
                    <a:pt x="682" y="1016"/>
                  </a:cubicBezTo>
                  <a:cubicBezTo>
                    <a:pt x="1054" y="813"/>
                    <a:pt x="1201" y="12"/>
                    <a:pt x="637" y="0"/>
                  </a:cubicBezTo>
                  <a:cubicBezTo>
                    <a:pt x="634" y="0"/>
                    <a:pt x="631" y="0"/>
                    <a:pt x="62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67" name="Google Shape;1267;p2"/>
            <p:cNvSpPr/>
            <p:nvPr/>
          </p:nvSpPr>
          <p:spPr>
            <a:xfrm>
              <a:off x="3618450" y="1125900"/>
              <a:ext cx="28275" cy="24025"/>
            </a:xfrm>
            <a:custGeom>
              <a:avLst/>
              <a:gdLst/>
              <a:ahLst/>
              <a:cxnLst/>
              <a:rect l="l" t="t" r="r" b="b"/>
              <a:pathLst>
                <a:path w="1131" h="961" extrusionOk="0">
                  <a:moveTo>
                    <a:pt x="492" y="0"/>
                  </a:moveTo>
                  <a:cubicBezTo>
                    <a:pt x="350" y="0"/>
                    <a:pt x="222" y="73"/>
                    <a:pt x="152" y="255"/>
                  </a:cubicBezTo>
                  <a:cubicBezTo>
                    <a:pt x="1" y="645"/>
                    <a:pt x="449" y="961"/>
                    <a:pt x="786" y="961"/>
                  </a:cubicBezTo>
                  <a:cubicBezTo>
                    <a:pt x="976" y="961"/>
                    <a:pt x="1131" y="860"/>
                    <a:pt x="1123" y="616"/>
                  </a:cubicBezTo>
                  <a:cubicBezTo>
                    <a:pt x="1123" y="594"/>
                    <a:pt x="1123" y="571"/>
                    <a:pt x="1123" y="549"/>
                  </a:cubicBezTo>
                  <a:cubicBezTo>
                    <a:pt x="1078" y="267"/>
                    <a:pt x="761" y="0"/>
                    <a:pt x="492"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68" name="Google Shape;1268;p2"/>
            <p:cNvSpPr/>
            <p:nvPr/>
          </p:nvSpPr>
          <p:spPr>
            <a:xfrm>
              <a:off x="3703475" y="1446825"/>
              <a:ext cx="28500" cy="23750"/>
            </a:xfrm>
            <a:custGeom>
              <a:avLst/>
              <a:gdLst/>
              <a:ahLst/>
              <a:cxnLst/>
              <a:rect l="l" t="t" r="r" b="b"/>
              <a:pathLst>
                <a:path w="1140" h="950" extrusionOk="0">
                  <a:moveTo>
                    <a:pt x="478" y="1"/>
                  </a:moveTo>
                  <a:cubicBezTo>
                    <a:pt x="333" y="1"/>
                    <a:pt x="204" y="75"/>
                    <a:pt x="137" y="260"/>
                  </a:cubicBezTo>
                  <a:cubicBezTo>
                    <a:pt x="1" y="645"/>
                    <a:pt x="453" y="949"/>
                    <a:pt x="788" y="949"/>
                  </a:cubicBezTo>
                  <a:cubicBezTo>
                    <a:pt x="983" y="949"/>
                    <a:pt x="1139" y="847"/>
                    <a:pt x="1118" y="598"/>
                  </a:cubicBezTo>
                  <a:cubicBezTo>
                    <a:pt x="1118" y="576"/>
                    <a:pt x="1118" y="553"/>
                    <a:pt x="1118" y="530"/>
                  </a:cubicBezTo>
                  <a:cubicBezTo>
                    <a:pt x="1067" y="259"/>
                    <a:pt x="747" y="1"/>
                    <a:pt x="478"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69" name="Google Shape;1269;p2"/>
            <p:cNvSpPr/>
            <p:nvPr/>
          </p:nvSpPr>
          <p:spPr>
            <a:xfrm>
              <a:off x="3543825" y="1324575"/>
              <a:ext cx="31125" cy="26650"/>
            </a:xfrm>
            <a:custGeom>
              <a:avLst/>
              <a:gdLst/>
              <a:ahLst/>
              <a:cxnLst/>
              <a:rect l="l" t="t" r="r" b="b"/>
              <a:pathLst>
                <a:path w="1245" h="1066" extrusionOk="0">
                  <a:moveTo>
                    <a:pt x="770" y="0"/>
                  </a:moveTo>
                  <a:cubicBezTo>
                    <a:pt x="728" y="0"/>
                    <a:pt x="682" y="9"/>
                    <a:pt x="632" y="27"/>
                  </a:cubicBezTo>
                  <a:cubicBezTo>
                    <a:pt x="610" y="38"/>
                    <a:pt x="587" y="38"/>
                    <a:pt x="565" y="49"/>
                  </a:cubicBezTo>
                  <a:cubicBezTo>
                    <a:pt x="192" y="241"/>
                    <a:pt x="0" y="1031"/>
                    <a:pt x="565" y="1065"/>
                  </a:cubicBezTo>
                  <a:cubicBezTo>
                    <a:pt x="576" y="1066"/>
                    <a:pt x="587" y="1066"/>
                    <a:pt x="597" y="1066"/>
                  </a:cubicBezTo>
                  <a:cubicBezTo>
                    <a:pt x="1170" y="1066"/>
                    <a:pt x="1244" y="0"/>
                    <a:pt x="770"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70" name="Google Shape;1270;p2"/>
            <p:cNvSpPr/>
            <p:nvPr/>
          </p:nvSpPr>
          <p:spPr>
            <a:xfrm>
              <a:off x="3726800" y="1503800"/>
              <a:ext cx="30025" cy="26825"/>
            </a:xfrm>
            <a:custGeom>
              <a:avLst/>
              <a:gdLst/>
              <a:ahLst/>
              <a:cxnLst/>
              <a:rect l="l" t="t" r="r" b="b"/>
              <a:pathLst>
                <a:path w="1201" h="1073" extrusionOk="0">
                  <a:moveTo>
                    <a:pt x="628" y="0"/>
                  </a:moveTo>
                  <a:cubicBezTo>
                    <a:pt x="51" y="0"/>
                    <a:pt x="1" y="1073"/>
                    <a:pt x="461" y="1073"/>
                  </a:cubicBezTo>
                  <a:cubicBezTo>
                    <a:pt x="507" y="1073"/>
                    <a:pt x="558" y="1062"/>
                    <a:pt x="614" y="1039"/>
                  </a:cubicBezTo>
                  <a:cubicBezTo>
                    <a:pt x="637" y="1039"/>
                    <a:pt x="659" y="1027"/>
                    <a:pt x="682" y="1016"/>
                  </a:cubicBezTo>
                  <a:cubicBezTo>
                    <a:pt x="1054" y="813"/>
                    <a:pt x="1201" y="12"/>
                    <a:pt x="637" y="0"/>
                  </a:cubicBezTo>
                  <a:cubicBezTo>
                    <a:pt x="634" y="0"/>
                    <a:pt x="631" y="0"/>
                    <a:pt x="628"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71" name="Google Shape;1271;p2"/>
            <p:cNvSpPr/>
            <p:nvPr/>
          </p:nvSpPr>
          <p:spPr>
            <a:xfrm>
              <a:off x="3426625" y="1361950"/>
              <a:ext cx="30125" cy="27450"/>
            </a:xfrm>
            <a:custGeom>
              <a:avLst/>
              <a:gdLst/>
              <a:ahLst/>
              <a:cxnLst/>
              <a:rect l="l" t="t" r="r" b="b"/>
              <a:pathLst>
                <a:path w="1205" h="1098" extrusionOk="0">
                  <a:moveTo>
                    <a:pt x="651" y="0"/>
                  </a:moveTo>
                  <a:cubicBezTo>
                    <a:pt x="580" y="0"/>
                    <a:pt x="503" y="24"/>
                    <a:pt x="423" y="78"/>
                  </a:cubicBezTo>
                  <a:cubicBezTo>
                    <a:pt x="0" y="365"/>
                    <a:pt x="402" y="1097"/>
                    <a:pt x="765" y="1097"/>
                  </a:cubicBezTo>
                  <a:cubicBezTo>
                    <a:pt x="858" y="1097"/>
                    <a:pt x="948" y="1050"/>
                    <a:pt x="1021" y="935"/>
                  </a:cubicBezTo>
                  <a:lnTo>
                    <a:pt x="1055" y="867"/>
                  </a:lnTo>
                  <a:cubicBezTo>
                    <a:pt x="1205" y="558"/>
                    <a:pt x="997" y="0"/>
                    <a:pt x="651"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72" name="Google Shape;1272;p2"/>
            <p:cNvSpPr/>
            <p:nvPr/>
          </p:nvSpPr>
          <p:spPr>
            <a:xfrm>
              <a:off x="3629550" y="1226950"/>
              <a:ext cx="31275" cy="21000"/>
            </a:xfrm>
            <a:custGeom>
              <a:avLst/>
              <a:gdLst/>
              <a:ahLst/>
              <a:cxnLst/>
              <a:rect l="l" t="t" r="r" b="b"/>
              <a:pathLst>
                <a:path w="1251" h="840" extrusionOk="0">
                  <a:moveTo>
                    <a:pt x="658" y="0"/>
                  </a:moveTo>
                  <a:cubicBezTo>
                    <a:pt x="325" y="0"/>
                    <a:pt x="0" y="197"/>
                    <a:pt x="182" y="524"/>
                  </a:cubicBezTo>
                  <a:cubicBezTo>
                    <a:pt x="194" y="546"/>
                    <a:pt x="216" y="558"/>
                    <a:pt x="227" y="580"/>
                  </a:cubicBezTo>
                  <a:cubicBezTo>
                    <a:pt x="338" y="743"/>
                    <a:pt x="573" y="840"/>
                    <a:pt x="787" y="840"/>
                  </a:cubicBezTo>
                  <a:cubicBezTo>
                    <a:pt x="1033" y="840"/>
                    <a:pt x="1251" y="712"/>
                    <a:pt x="1220" y="411"/>
                  </a:cubicBezTo>
                  <a:cubicBezTo>
                    <a:pt x="1195" y="126"/>
                    <a:pt x="924" y="0"/>
                    <a:pt x="658"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73" name="Google Shape;1273;p2"/>
            <p:cNvSpPr/>
            <p:nvPr/>
          </p:nvSpPr>
          <p:spPr>
            <a:xfrm>
              <a:off x="3718150" y="1203850"/>
              <a:ext cx="31575" cy="20950"/>
            </a:xfrm>
            <a:custGeom>
              <a:avLst/>
              <a:gdLst/>
              <a:ahLst/>
              <a:cxnLst/>
              <a:rect l="l" t="t" r="r" b="b"/>
              <a:pathLst>
                <a:path w="1263" h="838" extrusionOk="0">
                  <a:moveTo>
                    <a:pt x="674" y="0"/>
                  </a:moveTo>
                  <a:cubicBezTo>
                    <a:pt x="336" y="0"/>
                    <a:pt x="1" y="207"/>
                    <a:pt x="193" y="534"/>
                  </a:cubicBezTo>
                  <a:cubicBezTo>
                    <a:pt x="204" y="556"/>
                    <a:pt x="215" y="579"/>
                    <a:pt x="227" y="602"/>
                  </a:cubicBezTo>
                  <a:cubicBezTo>
                    <a:pt x="344" y="749"/>
                    <a:pt x="574" y="837"/>
                    <a:pt x="784" y="837"/>
                  </a:cubicBezTo>
                  <a:cubicBezTo>
                    <a:pt x="1038" y="837"/>
                    <a:pt x="1263" y="708"/>
                    <a:pt x="1220" y="398"/>
                  </a:cubicBezTo>
                  <a:cubicBezTo>
                    <a:pt x="1190" y="120"/>
                    <a:pt x="931" y="0"/>
                    <a:pt x="674"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74" name="Google Shape;1274;p2"/>
            <p:cNvSpPr/>
            <p:nvPr/>
          </p:nvSpPr>
          <p:spPr>
            <a:xfrm>
              <a:off x="3381875" y="1299450"/>
              <a:ext cx="36850" cy="20975"/>
            </a:xfrm>
            <a:custGeom>
              <a:avLst/>
              <a:gdLst/>
              <a:ahLst/>
              <a:cxnLst/>
              <a:rect l="l" t="t" r="r" b="b"/>
              <a:pathLst>
                <a:path w="1474" h="839" extrusionOk="0">
                  <a:moveTo>
                    <a:pt x="718" y="1"/>
                  </a:moveTo>
                  <a:cubicBezTo>
                    <a:pt x="372" y="1"/>
                    <a:pt x="1" y="221"/>
                    <a:pt x="182" y="592"/>
                  </a:cubicBezTo>
                  <a:cubicBezTo>
                    <a:pt x="266" y="768"/>
                    <a:pt x="431" y="838"/>
                    <a:pt x="605" y="838"/>
                  </a:cubicBezTo>
                  <a:cubicBezTo>
                    <a:pt x="1011" y="838"/>
                    <a:pt x="1474" y="456"/>
                    <a:pt x="1118" y="140"/>
                  </a:cubicBezTo>
                  <a:cubicBezTo>
                    <a:pt x="1107" y="129"/>
                    <a:pt x="1085" y="106"/>
                    <a:pt x="1062" y="95"/>
                  </a:cubicBezTo>
                  <a:cubicBezTo>
                    <a:pt x="970" y="31"/>
                    <a:pt x="846" y="1"/>
                    <a:pt x="718"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75" name="Google Shape;1275;p2"/>
            <p:cNvSpPr/>
            <p:nvPr/>
          </p:nvSpPr>
          <p:spPr>
            <a:xfrm>
              <a:off x="3676625" y="1120350"/>
              <a:ext cx="29675" cy="27800"/>
            </a:xfrm>
            <a:custGeom>
              <a:avLst/>
              <a:gdLst/>
              <a:ahLst/>
              <a:cxnLst/>
              <a:rect l="l" t="t" r="r" b="b"/>
              <a:pathLst>
                <a:path w="1187" h="1112" extrusionOk="0">
                  <a:moveTo>
                    <a:pt x="495" y="1"/>
                  </a:moveTo>
                  <a:cubicBezTo>
                    <a:pt x="414" y="1"/>
                    <a:pt x="331" y="38"/>
                    <a:pt x="251" y="127"/>
                  </a:cubicBezTo>
                  <a:cubicBezTo>
                    <a:pt x="240" y="139"/>
                    <a:pt x="218" y="161"/>
                    <a:pt x="206" y="184"/>
                  </a:cubicBezTo>
                  <a:cubicBezTo>
                    <a:pt x="1" y="478"/>
                    <a:pt x="144" y="1112"/>
                    <a:pt x="517" y="1112"/>
                  </a:cubicBezTo>
                  <a:cubicBezTo>
                    <a:pt x="574" y="1112"/>
                    <a:pt x="636" y="1097"/>
                    <a:pt x="703" y="1064"/>
                  </a:cubicBezTo>
                  <a:cubicBezTo>
                    <a:pt x="1187" y="831"/>
                    <a:pt x="873" y="1"/>
                    <a:pt x="495"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76" name="Google Shape;1276;p2"/>
            <p:cNvSpPr/>
            <p:nvPr/>
          </p:nvSpPr>
          <p:spPr>
            <a:xfrm>
              <a:off x="3416800" y="1133050"/>
              <a:ext cx="37050" cy="25225"/>
            </a:xfrm>
            <a:custGeom>
              <a:avLst/>
              <a:gdLst/>
              <a:ahLst/>
              <a:cxnLst/>
              <a:rect l="l" t="t" r="r" b="b"/>
              <a:pathLst>
                <a:path w="1482" h="1009" extrusionOk="0">
                  <a:moveTo>
                    <a:pt x="810" y="1"/>
                  </a:moveTo>
                  <a:cubicBezTo>
                    <a:pt x="294" y="1"/>
                    <a:pt x="0" y="1009"/>
                    <a:pt x="567" y="1009"/>
                  </a:cubicBezTo>
                  <a:cubicBezTo>
                    <a:pt x="578" y="1009"/>
                    <a:pt x="590" y="1008"/>
                    <a:pt x="602" y="1007"/>
                  </a:cubicBezTo>
                  <a:lnTo>
                    <a:pt x="681" y="996"/>
                  </a:lnTo>
                  <a:cubicBezTo>
                    <a:pt x="1087" y="928"/>
                    <a:pt x="1482" y="206"/>
                    <a:pt x="951" y="26"/>
                  </a:cubicBezTo>
                  <a:cubicBezTo>
                    <a:pt x="903" y="9"/>
                    <a:pt x="856" y="1"/>
                    <a:pt x="810"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77" name="Google Shape;1277;p2"/>
            <p:cNvSpPr/>
            <p:nvPr/>
          </p:nvSpPr>
          <p:spPr>
            <a:xfrm>
              <a:off x="3499225" y="1448900"/>
              <a:ext cx="29275" cy="21900"/>
            </a:xfrm>
            <a:custGeom>
              <a:avLst/>
              <a:gdLst/>
              <a:ahLst/>
              <a:cxnLst/>
              <a:rect l="l" t="t" r="r" b="b"/>
              <a:pathLst>
                <a:path w="1171" h="876" extrusionOk="0">
                  <a:moveTo>
                    <a:pt x="409" y="0"/>
                  </a:moveTo>
                  <a:cubicBezTo>
                    <a:pt x="207" y="0"/>
                    <a:pt x="34" y="105"/>
                    <a:pt x="24" y="368"/>
                  </a:cubicBezTo>
                  <a:cubicBezTo>
                    <a:pt x="1" y="703"/>
                    <a:pt x="343" y="876"/>
                    <a:pt x="646" y="876"/>
                  </a:cubicBezTo>
                  <a:cubicBezTo>
                    <a:pt x="925" y="876"/>
                    <a:pt x="1171" y="728"/>
                    <a:pt x="1062" y="425"/>
                  </a:cubicBezTo>
                  <a:cubicBezTo>
                    <a:pt x="1051" y="402"/>
                    <a:pt x="1040" y="380"/>
                    <a:pt x="1028" y="357"/>
                  </a:cubicBezTo>
                  <a:cubicBezTo>
                    <a:pt x="930" y="149"/>
                    <a:pt x="649" y="0"/>
                    <a:pt x="409"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78" name="Google Shape;1278;p2"/>
            <p:cNvSpPr/>
            <p:nvPr/>
          </p:nvSpPr>
          <p:spPr>
            <a:xfrm>
              <a:off x="3605900" y="1008175"/>
              <a:ext cx="29500" cy="21625"/>
            </a:xfrm>
            <a:custGeom>
              <a:avLst/>
              <a:gdLst/>
              <a:ahLst/>
              <a:cxnLst/>
              <a:rect l="l" t="t" r="r" b="b"/>
              <a:pathLst>
                <a:path w="1180" h="865" extrusionOk="0">
                  <a:moveTo>
                    <a:pt x="556" y="1"/>
                  </a:moveTo>
                  <a:cubicBezTo>
                    <a:pt x="263" y="1"/>
                    <a:pt x="0" y="159"/>
                    <a:pt x="124" y="473"/>
                  </a:cubicBezTo>
                  <a:cubicBezTo>
                    <a:pt x="135" y="496"/>
                    <a:pt x="147" y="518"/>
                    <a:pt x="158" y="541"/>
                  </a:cubicBezTo>
                  <a:cubicBezTo>
                    <a:pt x="265" y="731"/>
                    <a:pt x="535" y="865"/>
                    <a:pt x="769" y="865"/>
                  </a:cubicBezTo>
                  <a:cubicBezTo>
                    <a:pt x="980" y="865"/>
                    <a:pt x="1163" y="757"/>
                    <a:pt x="1173" y="484"/>
                  </a:cubicBezTo>
                  <a:cubicBezTo>
                    <a:pt x="1179" y="161"/>
                    <a:pt x="852" y="1"/>
                    <a:pt x="556"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79" name="Google Shape;1279;p2"/>
            <p:cNvSpPr/>
            <p:nvPr/>
          </p:nvSpPr>
          <p:spPr>
            <a:xfrm>
              <a:off x="3405475" y="1076400"/>
              <a:ext cx="28875" cy="26925"/>
            </a:xfrm>
            <a:custGeom>
              <a:avLst/>
              <a:gdLst/>
              <a:ahLst/>
              <a:cxnLst/>
              <a:rect l="l" t="t" r="r" b="b"/>
              <a:pathLst>
                <a:path w="1155" h="1077" extrusionOk="0">
                  <a:moveTo>
                    <a:pt x="604" y="1"/>
                  </a:moveTo>
                  <a:cubicBezTo>
                    <a:pt x="600" y="1"/>
                    <a:pt x="596" y="1"/>
                    <a:pt x="592" y="1"/>
                  </a:cubicBezTo>
                  <a:cubicBezTo>
                    <a:pt x="9" y="11"/>
                    <a:pt x="1" y="1076"/>
                    <a:pt x="457" y="1076"/>
                  </a:cubicBezTo>
                  <a:cubicBezTo>
                    <a:pt x="504" y="1076"/>
                    <a:pt x="557" y="1065"/>
                    <a:pt x="614" y="1039"/>
                  </a:cubicBezTo>
                  <a:cubicBezTo>
                    <a:pt x="637" y="1028"/>
                    <a:pt x="660" y="1017"/>
                    <a:pt x="682" y="1005"/>
                  </a:cubicBezTo>
                  <a:cubicBezTo>
                    <a:pt x="1041" y="792"/>
                    <a:pt x="1154" y="1"/>
                    <a:pt x="604"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80" name="Google Shape;1280;p2"/>
            <p:cNvSpPr/>
            <p:nvPr/>
          </p:nvSpPr>
          <p:spPr>
            <a:xfrm>
              <a:off x="3501500" y="995625"/>
              <a:ext cx="28375" cy="23675"/>
            </a:xfrm>
            <a:custGeom>
              <a:avLst/>
              <a:gdLst/>
              <a:ahLst/>
              <a:cxnLst/>
              <a:rect l="l" t="t" r="r" b="b"/>
              <a:pathLst>
                <a:path w="1135" h="947" extrusionOk="0">
                  <a:moveTo>
                    <a:pt x="473" y="0"/>
                  </a:moveTo>
                  <a:cubicBezTo>
                    <a:pt x="328" y="0"/>
                    <a:pt x="199" y="75"/>
                    <a:pt x="136" y="264"/>
                  </a:cubicBezTo>
                  <a:cubicBezTo>
                    <a:pt x="0" y="644"/>
                    <a:pt x="450" y="946"/>
                    <a:pt x="786" y="946"/>
                  </a:cubicBezTo>
                  <a:cubicBezTo>
                    <a:pt x="979" y="946"/>
                    <a:pt x="1134" y="846"/>
                    <a:pt x="1118" y="603"/>
                  </a:cubicBezTo>
                  <a:cubicBezTo>
                    <a:pt x="1118" y="580"/>
                    <a:pt x="1118" y="546"/>
                    <a:pt x="1107" y="524"/>
                  </a:cubicBezTo>
                  <a:cubicBezTo>
                    <a:pt x="1063" y="260"/>
                    <a:pt x="742" y="0"/>
                    <a:pt x="473"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81" name="Google Shape;1281;p2"/>
            <p:cNvSpPr/>
            <p:nvPr/>
          </p:nvSpPr>
          <p:spPr>
            <a:xfrm>
              <a:off x="3590075" y="1409600"/>
              <a:ext cx="29525" cy="21500"/>
            </a:xfrm>
            <a:custGeom>
              <a:avLst/>
              <a:gdLst/>
              <a:ahLst/>
              <a:cxnLst/>
              <a:rect l="l" t="t" r="r" b="b"/>
              <a:pathLst>
                <a:path w="1181" h="860" extrusionOk="0">
                  <a:moveTo>
                    <a:pt x="565" y="1"/>
                  </a:moveTo>
                  <a:cubicBezTo>
                    <a:pt x="269" y="1"/>
                    <a:pt x="0" y="162"/>
                    <a:pt x="125" y="474"/>
                  </a:cubicBezTo>
                  <a:cubicBezTo>
                    <a:pt x="136" y="485"/>
                    <a:pt x="148" y="507"/>
                    <a:pt x="159" y="530"/>
                  </a:cubicBezTo>
                  <a:cubicBezTo>
                    <a:pt x="266" y="726"/>
                    <a:pt x="539" y="860"/>
                    <a:pt x="775" y="860"/>
                  </a:cubicBezTo>
                  <a:cubicBezTo>
                    <a:pt x="987" y="860"/>
                    <a:pt x="1169" y="752"/>
                    <a:pt x="1175" y="485"/>
                  </a:cubicBezTo>
                  <a:cubicBezTo>
                    <a:pt x="1180" y="159"/>
                    <a:pt x="859" y="1"/>
                    <a:pt x="565"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82" name="Google Shape;1282;p2"/>
            <p:cNvSpPr/>
            <p:nvPr/>
          </p:nvSpPr>
          <p:spPr>
            <a:xfrm>
              <a:off x="3617025" y="1352550"/>
              <a:ext cx="28400" cy="23975"/>
            </a:xfrm>
            <a:custGeom>
              <a:avLst/>
              <a:gdLst/>
              <a:ahLst/>
              <a:cxnLst/>
              <a:rect l="l" t="t" r="r" b="b"/>
              <a:pathLst>
                <a:path w="1136" h="959" extrusionOk="0">
                  <a:moveTo>
                    <a:pt x="485" y="0"/>
                  </a:moveTo>
                  <a:cubicBezTo>
                    <a:pt x="346" y="0"/>
                    <a:pt x="221" y="72"/>
                    <a:pt x="153" y="250"/>
                  </a:cubicBezTo>
                  <a:cubicBezTo>
                    <a:pt x="1" y="642"/>
                    <a:pt x="459" y="959"/>
                    <a:pt x="797" y="959"/>
                  </a:cubicBezTo>
                  <a:cubicBezTo>
                    <a:pt x="985" y="959"/>
                    <a:pt x="1135" y="861"/>
                    <a:pt x="1123" y="623"/>
                  </a:cubicBezTo>
                  <a:cubicBezTo>
                    <a:pt x="1123" y="589"/>
                    <a:pt x="1123" y="566"/>
                    <a:pt x="1123" y="544"/>
                  </a:cubicBezTo>
                  <a:cubicBezTo>
                    <a:pt x="1079" y="275"/>
                    <a:pt x="756" y="0"/>
                    <a:pt x="485"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83" name="Google Shape;1283;p2"/>
            <p:cNvSpPr/>
            <p:nvPr/>
          </p:nvSpPr>
          <p:spPr>
            <a:xfrm>
              <a:off x="3557075" y="1360025"/>
              <a:ext cx="28650" cy="23650"/>
            </a:xfrm>
            <a:custGeom>
              <a:avLst/>
              <a:gdLst/>
              <a:ahLst/>
              <a:cxnLst/>
              <a:rect l="l" t="t" r="r" b="b"/>
              <a:pathLst>
                <a:path w="1146" h="946" extrusionOk="0">
                  <a:moveTo>
                    <a:pt x="473" y="0"/>
                  </a:moveTo>
                  <a:cubicBezTo>
                    <a:pt x="331" y="0"/>
                    <a:pt x="202" y="73"/>
                    <a:pt x="136" y="256"/>
                  </a:cubicBezTo>
                  <a:cubicBezTo>
                    <a:pt x="0" y="642"/>
                    <a:pt x="452" y="946"/>
                    <a:pt x="791" y="946"/>
                  </a:cubicBezTo>
                  <a:cubicBezTo>
                    <a:pt x="987" y="946"/>
                    <a:pt x="1146" y="843"/>
                    <a:pt x="1129" y="595"/>
                  </a:cubicBezTo>
                  <a:cubicBezTo>
                    <a:pt x="1118" y="572"/>
                    <a:pt x="1118" y="550"/>
                    <a:pt x="1118" y="527"/>
                  </a:cubicBezTo>
                  <a:cubicBezTo>
                    <a:pt x="1066" y="261"/>
                    <a:pt x="744" y="0"/>
                    <a:pt x="473"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84" name="Google Shape;1284;p2"/>
            <p:cNvSpPr/>
            <p:nvPr/>
          </p:nvSpPr>
          <p:spPr>
            <a:xfrm>
              <a:off x="3306850" y="1189375"/>
              <a:ext cx="31175" cy="26725"/>
            </a:xfrm>
            <a:custGeom>
              <a:avLst/>
              <a:gdLst/>
              <a:ahLst/>
              <a:cxnLst/>
              <a:rect l="l" t="t" r="r" b="b"/>
              <a:pathLst>
                <a:path w="1247" h="1069" extrusionOk="0">
                  <a:moveTo>
                    <a:pt x="776" y="1"/>
                  </a:moveTo>
                  <a:cubicBezTo>
                    <a:pt x="733" y="1"/>
                    <a:pt x="685" y="10"/>
                    <a:pt x="633" y="30"/>
                  </a:cubicBezTo>
                  <a:cubicBezTo>
                    <a:pt x="610" y="30"/>
                    <a:pt x="587" y="41"/>
                    <a:pt x="565" y="52"/>
                  </a:cubicBezTo>
                  <a:cubicBezTo>
                    <a:pt x="192" y="233"/>
                    <a:pt x="1" y="1034"/>
                    <a:pt x="576" y="1068"/>
                  </a:cubicBezTo>
                  <a:cubicBezTo>
                    <a:pt x="584" y="1068"/>
                    <a:pt x="592" y="1068"/>
                    <a:pt x="600" y="1068"/>
                  </a:cubicBezTo>
                  <a:cubicBezTo>
                    <a:pt x="1168" y="1068"/>
                    <a:pt x="1246" y="1"/>
                    <a:pt x="776"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85" name="Google Shape;1285;p2"/>
            <p:cNvSpPr/>
            <p:nvPr/>
          </p:nvSpPr>
          <p:spPr>
            <a:xfrm>
              <a:off x="3483325" y="1079825"/>
              <a:ext cx="29350" cy="21525"/>
            </a:xfrm>
            <a:custGeom>
              <a:avLst/>
              <a:gdLst/>
              <a:ahLst/>
              <a:cxnLst/>
              <a:rect l="l" t="t" r="r" b="b"/>
              <a:pathLst>
                <a:path w="1174" h="861" extrusionOk="0">
                  <a:moveTo>
                    <a:pt x="552" y="1"/>
                  </a:moveTo>
                  <a:cubicBezTo>
                    <a:pt x="260" y="1"/>
                    <a:pt x="0" y="159"/>
                    <a:pt x="130" y="473"/>
                  </a:cubicBezTo>
                  <a:cubicBezTo>
                    <a:pt x="130" y="496"/>
                    <a:pt x="152" y="518"/>
                    <a:pt x="164" y="541"/>
                  </a:cubicBezTo>
                  <a:cubicBezTo>
                    <a:pt x="264" y="730"/>
                    <a:pt x="532" y="861"/>
                    <a:pt x="766" y="861"/>
                  </a:cubicBezTo>
                  <a:cubicBezTo>
                    <a:pt x="978" y="861"/>
                    <a:pt x="1162" y="753"/>
                    <a:pt x="1168" y="485"/>
                  </a:cubicBezTo>
                  <a:cubicBezTo>
                    <a:pt x="1173" y="162"/>
                    <a:pt x="846" y="1"/>
                    <a:pt x="55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86" name="Google Shape;1286;p2"/>
            <p:cNvSpPr/>
            <p:nvPr/>
          </p:nvSpPr>
          <p:spPr>
            <a:xfrm>
              <a:off x="3549875" y="1513750"/>
              <a:ext cx="29150" cy="27675"/>
            </a:xfrm>
            <a:custGeom>
              <a:avLst/>
              <a:gdLst/>
              <a:ahLst/>
              <a:cxnLst/>
              <a:rect l="l" t="t" r="r" b="b"/>
              <a:pathLst>
                <a:path w="1166" h="1107" extrusionOk="0">
                  <a:moveTo>
                    <a:pt x="533" y="0"/>
                  </a:moveTo>
                  <a:cubicBezTo>
                    <a:pt x="462" y="0"/>
                    <a:pt x="387" y="30"/>
                    <a:pt x="311" y="99"/>
                  </a:cubicBezTo>
                  <a:cubicBezTo>
                    <a:pt x="289" y="110"/>
                    <a:pt x="277" y="133"/>
                    <a:pt x="255" y="144"/>
                  </a:cubicBezTo>
                  <a:cubicBezTo>
                    <a:pt x="1" y="429"/>
                    <a:pt x="95" y="1107"/>
                    <a:pt x="503" y="1107"/>
                  </a:cubicBezTo>
                  <a:cubicBezTo>
                    <a:pt x="548" y="1107"/>
                    <a:pt x="597" y="1099"/>
                    <a:pt x="650" y="1081"/>
                  </a:cubicBezTo>
                  <a:cubicBezTo>
                    <a:pt x="1166" y="909"/>
                    <a:pt x="921" y="0"/>
                    <a:pt x="533"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87" name="Google Shape;1287;p2"/>
            <p:cNvSpPr/>
            <p:nvPr/>
          </p:nvSpPr>
          <p:spPr>
            <a:xfrm>
              <a:off x="3511250" y="1242800"/>
              <a:ext cx="30125" cy="27550"/>
            </a:xfrm>
            <a:custGeom>
              <a:avLst/>
              <a:gdLst/>
              <a:ahLst/>
              <a:cxnLst/>
              <a:rect l="l" t="t" r="r" b="b"/>
              <a:pathLst>
                <a:path w="1205" h="1102" extrusionOk="0">
                  <a:moveTo>
                    <a:pt x="651" y="1"/>
                  </a:moveTo>
                  <a:cubicBezTo>
                    <a:pt x="580" y="1"/>
                    <a:pt x="503" y="25"/>
                    <a:pt x="423" y="82"/>
                  </a:cubicBezTo>
                  <a:cubicBezTo>
                    <a:pt x="1" y="369"/>
                    <a:pt x="402" y="1101"/>
                    <a:pt x="760" y="1101"/>
                  </a:cubicBezTo>
                  <a:cubicBezTo>
                    <a:pt x="851" y="1101"/>
                    <a:pt x="939" y="1054"/>
                    <a:pt x="1010" y="939"/>
                  </a:cubicBezTo>
                  <a:cubicBezTo>
                    <a:pt x="1033" y="917"/>
                    <a:pt x="1044" y="894"/>
                    <a:pt x="1055" y="872"/>
                  </a:cubicBezTo>
                  <a:cubicBezTo>
                    <a:pt x="1204" y="563"/>
                    <a:pt x="991" y="1"/>
                    <a:pt x="651"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88" name="Google Shape;1288;p2"/>
            <p:cNvSpPr/>
            <p:nvPr/>
          </p:nvSpPr>
          <p:spPr>
            <a:xfrm>
              <a:off x="3624125" y="1378475"/>
              <a:ext cx="29075" cy="27700"/>
            </a:xfrm>
            <a:custGeom>
              <a:avLst/>
              <a:gdLst/>
              <a:ahLst/>
              <a:cxnLst/>
              <a:rect l="l" t="t" r="r" b="b"/>
              <a:pathLst>
                <a:path w="1163" h="1108" extrusionOk="0">
                  <a:moveTo>
                    <a:pt x="515" y="1"/>
                  </a:moveTo>
                  <a:cubicBezTo>
                    <a:pt x="442" y="1"/>
                    <a:pt x="365" y="32"/>
                    <a:pt x="286" y="105"/>
                  </a:cubicBezTo>
                  <a:cubicBezTo>
                    <a:pt x="275" y="116"/>
                    <a:pt x="253" y="139"/>
                    <a:pt x="241" y="150"/>
                  </a:cubicBezTo>
                  <a:cubicBezTo>
                    <a:pt x="0" y="441"/>
                    <a:pt x="99" y="1108"/>
                    <a:pt x="497" y="1108"/>
                  </a:cubicBezTo>
                  <a:cubicBezTo>
                    <a:pt x="547" y="1108"/>
                    <a:pt x="600" y="1098"/>
                    <a:pt x="659" y="1075"/>
                  </a:cubicBezTo>
                  <a:cubicBezTo>
                    <a:pt x="1163" y="895"/>
                    <a:pt x="906" y="1"/>
                    <a:pt x="515"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89" name="Google Shape;1289;p2"/>
            <p:cNvSpPr/>
            <p:nvPr/>
          </p:nvSpPr>
          <p:spPr>
            <a:xfrm>
              <a:off x="3440275" y="1433725"/>
              <a:ext cx="37075" cy="20925"/>
            </a:xfrm>
            <a:custGeom>
              <a:avLst/>
              <a:gdLst/>
              <a:ahLst/>
              <a:cxnLst/>
              <a:rect l="l" t="t" r="r" b="b"/>
              <a:pathLst>
                <a:path w="1483" h="837" extrusionOk="0">
                  <a:moveTo>
                    <a:pt x="718" y="1"/>
                  </a:moveTo>
                  <a:cubicBezTo>
                    <a:pt x="372" y="1"/>
                    <a:pt x="0" y="221"/>
                    <a:pt x="182" y="592"/>
                  </a:cubicBezTo>
                  <a:cubicBezTo>
                    <a:pt x="266" y="767"/>
                    <a:pt x="429" y="836"/>
                    <a:pt x="603" y="836"/>
                  </a:cubicBezTo>
                  <a:cubicBezTo>
                    <a:pt x="1013" y="836"/>
                    <a:pt x="1483" y="449"/>
                    <a:pt x="1118" y="140"/>
                  </a:cubicBezTo>
                  <a:cubicBezTo>
                    <a:pt x="1096" y="118"/>
                    <a:pt x="1084" y="107"/>
                    <a:pt x="1062" y="95"/>
                  </a:cubicBezTo>
                  <a:cubicBezTo>
                    <a:pt x="970" y="31"/>
                    <a:pt x="846" y="1"/>
                    <a:pt x="718"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90" name="Google Shape;1290;p2"/>
            <p:cNvSpPr/>
            <p:nvPr/>
          </p:nvSpPr>
          <p:spPr>
            <a:xfrm>
              <a:off x="3618875" y="1244200"/>
              <a:ext cx="37325" cy="21050"/>
            </a:xfrm>
            <a:custGeom>
              <a:avLst/>
              <a:gdLst/>
              <a:ahLst/>
              <a:cxnLst/>
              <a:rect l="l" t="t" r="r" b="b"/>
              <a:pathLst>
                <a:path w="1493" h="842" extrusionOk="0">
                  <a:moveTo>
                    <a:pt x="893" y="0"/>
                  </a:moveTo>
                  <a:cubicBezTo>
                    <a:pt x="480" y="0"/>
                    <a:pt x="1" y="415"/>
                    <a:pt x="372" y="714"/>
                  </a:cubicBezTo>
                  <a:cubicBezTo>
                    <a:pt x="395" y="737"/>
                    <a:pt x="417" y="748"/>
                    <a:pt x="429" y="759"/>
                  </a:cubicBezTo>
                  <a:cubicBezTo>
                    <a:pt x="518" y="815"/>
                    <a:pt x="633" y="841"/>
                    <a:pt x="751" y="841"/>
                  </a:cubicBezTo>
                  <a:cubicBezTo>
                    <a:pt x="1108" y="841"/>
                    <a:pt x="1493" y="602"/>
                    <a:pt x="1298" y="229"/>
                  </a:cubicBezTo>
                  <a:cubicBezTo>
                    <a:pt x="1211" y="65"/>
                    <a:pt x="1057" y="0"/>
                    <a:pt x="893"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91" name="Google Shape;1291;p2"/>
            <p:cNvSpPr/>
            <p:nvPr/>
          </p:nvSpPr>
          <p:spPr>
            <a:xfrm>
              <a:off x="3625600" y="1433650"/>
              <a:ext cx="37850" cy="25050"/>
            </a:xfrm>
            <a:custGeom>
              <a:avLst/>
              <a:gdLst/>
              <a:ahLst/>
              <a:cxnLst/>
              <a:rect l="l" t="t" r="r" b="b"/>
              <a:pathLst>
                <a:path w="1514" h="1002" extrusionOk="0">
                  <a:moveTo>
                    <a:pt x="827" y="0"/>
                  </a:moveTo>
                  <a:cubicBezTo>
                    <a:pt x="311" y="0"/>
                    <a:pt x="1" y="1001"/>
                    <a:pt x="604" y="1001"/>
                  </a:cubicBezTo>
                  <a:cubicBezTo>
                    <a:pt x="610" y="1001"/>
                    <a:pt x="616" y="1001"/>
                    <a:pt x="622" y="1001"/>
                  </a:cubicBezTo>
                  <a:cubicBezTo>
                    <a:pt x="645" y="1001"/>
                    <a:pt x="668" y="1001"/>
                    <a:pt x="690" y="990"/>
                  </a:cubicBezTo>
                  <a:cubicBezTo>
                    <a:pt x="1096" y="933"/>
                    <a:pt x="1514" y="222"/>
                    <a:pt x="984" y="31"/>
                  </a:cubicBezTo>
                  <a:cubicBezTo>
                    <a:pt x="930" y="10"/>
                    <a:pt x="878" y="0"/>
                    <a:pt x="827"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92" name="Google Shape;1292;p2"/>
            <p:cNvSpPr/>
            <p:nvPr/>
          </p:nvSpPr>
          <p:spPr>
            <a:xfrm>
              <a:off x="3740400" y="1362975"/>
              <a:ext cx="37025" cy="25225"/>
            </a:xfrm>
            <a:custGeom>
              <a:avLst/>
              <a:gdLst/>
              <a:ahLst/>
              <a:cxnLst/>
              <a:rect l="l" t="t" r="r" b="b"/>
              <a:pathLst>
                <a:path w="1481" h="1009" extrusionOk="0">
                  <a:moveTo>
                    <a:pt x="809" y="0"/>
                  </a:moveTo>
                  <a:cubicBezTo>
                    <a:pt x="293" y="0"/>
                    <a:pt x="0" y="1008"/>
                    <a:pt x="577" y="1008"/>
                  </a:cubicBezTo>
                  <a:cubicBezTo>
                    <a:pt x="588" y="1008"/>
                    <a:pt x="600" y="1008"/>
                    <a:pt x="612" y="1007"/>
                  </a:cubicBezTo>
                  <a:cubicBezTo>
                    <a:pt x="634" y="1007"/>
                    <a:pt x="657" y="1007"/>
                    <a:pt x="680" y="996"/>
                  </a:cubicBezTo>
                  <a:cubicBezTo>
                    <a:pt x="1097" y="928"/>
                    <a:pt x="1481" y="206"/>
                    <a:pt x="950" y="25"/>
                  </a:cubicBezTo>
                  <a:cubicBezTo>
                    <a:pt x="902" y="8"/>
                    <a:pt x="855" y="0"/>
                    <a:pt x="809"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93" name="Google Shape;1293;p2"/>
            <p:cNvSpPr/>
            <p:nvPr/>
          </p:nvSpPr>
          <p:spPr>
            <a:xfrm>
              <a:off x="3489125" y="947500"/>
              <a:ext cx="29200" cy="21525"/>
            </a:xfrm>
            <a:custGeom>
              <a:avLst/>
              <a:gdLst/>
              <a:ahLst/>
              <a:cxnLst/>
              <a:rect l="l" t="t" r="r" b="b"/>
              <a:pathLst>
                <a:path w="1168" h="861" extrusionOk="0">
                  <a:moveTo>
                    <a:pt x="546" y="0"/>
                  </a:moveTo>
                  <a:cubicBezTo>
                    <a:pt x="257" y="0"/>
                    <a:pt x="0" y="155"/>
                    <a:pt x="123" y="463"/>
                  </a:cubicBezTo>
                  <a:cubicBezTo>
                    <a:pt x="123" y="485"/>
                    <a:pt x="135" y="508"/>
                    <a:pt x="146" y="531"/>
                  </a:cubicBezTo>
                  <a:cubicBezTo>
                    <a:pt x="253" y="727"/>
                    <a:pt x="526" y="860"/>
                    <a:pt x="762" y="860"/>
                  </a:cubicBezTo>
                  <a:cubicBezTo>
                    <a:pt x="974" y="860"/>
                    <a:pt x="1156" y="752"/>
                    <a:pt x="1161" y="485"/>
                  </a:cubicBezTo>
                  <a:cubicBezTo>
                    <a:pt x="1167" y="161"/>
                    <a:pt x="840" y="0"/>
                    <a:pt x="546"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94" name="Google Shape;1294;p2"/>
            <p:cNvSpPr/>
            <p:nvPr/>
          </p:nvSpPr>
          <p:spPr>
            <a:xfrm>
              <a:off x="3467250" y="1146100"/>
              <a:ext cx="28875" cy="26975"/>
            </a:xfrm>
            <a:custGeom>
              <a:avLst/>
              <a:gdLst/>
              <a:ahLst/>
              <a:cxnLst/>
              <a:rect l="l" t="t" r="r" b="b"/>
              <a:pathLst>
                <a:path w="1155" h="1079" extrusionOk="0">
                  <a:moveTo>
                    <a:pt x="604" y="0"/>
                  </a:moveTo>
                  <a:cubicBezTo>
                    <a:pt x="600" y="0"/>
                    <a:pt x="596" y="0"/>
                    <a:pt x="592" y="0"/>
                  </a:cubicBezTo>
                  <a:cubicBezTo>
                    <a:pt x="11" y="10"/>
                    <a:pt x="1" y="1078"/>
                    <a:pt x="461" y="1078"/>
                  </a:cubicBezTo>
                  <a:cubicBezTo>
                    <a:pt x="511" y="1078"/>
                    <a:pt x="566" y="1066"/>
                    <a:pt x="626" y="1038"/>
                  </a:cubicBezTo>
                  <a:cubicBezTo>
                    <a:pt x="637" y="1027"/>
                    <a:pt x="660" y="1027"/>
                    <a:pt x="682" y="1004"/>
                  </a:cubicBezTo>
                  <a:cubicBezTo>
                    <a:pt x="1041" y="792"/>
                    <a:pt x="1155" y="0"/>
                    <a:pt x="604"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95" name="Google Shape;1295;p2"/>
            <p:cNvSpPr/>
            <p:nvPr/>
          </p:nvSpPr>
          <p:spPr>
            <a:xfrm>
              <a:off x="3665125" y="1515500"/>
              <a:ext cx="31175" cy="26700"/>
            </a:xfrm>
            <a:custGeom>
              <a:avLst/>
              <a:gdLst/>
              <a:ahLst/>
              <a:cxnLst/>
              <a:rect l="l" t="t" r="r" b="b"/>
              <a:pathLst>
                <a:path w="1247" h="1068" extrusionOk="0">
                  <a:moveTo>
                    <a:pt x="776" y="0"/>
                  </a:moveTo>
                  <a:cubicBezTo>
                    <a:pt x="733" y="0"/>
                    <a:pt x="685" y="9"/>
                    <a:pt x="632" y="29"/>
                  </a:cubicBezTo>
                  <a:cubicBezTo>
                    <a:pt x="610" y="29"/>
                    <a:pt x="587" y="40"/>
                    <a:pt x="565" y="52"/>
                  </a:cubicBezTo>
                  <a:cubicBezTo>
                    <a:pt x="192" y="232"/>
                    <a:pt x="1" y="1033"/>
                    <a:pt x="565" y="1067"/>
                  </a:cubicBezTo>
                  <a:cubicBezTo>
                    <a:pt x="573" y="1068"/>
                    <a:pt x="581" y="1068"/>
                    <a:pt x="590" y="1068"/>
                  </a:cubicBezTo>
                  <a:cubicBezTo>
                    <a:pt x="1167" y="1068"/>
                    <a:pt x="1246" y="0"/>
                    <a:pt x="776"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96" name="Google Shape;1296;p2"/>
            <p:cNvSpPr/>
            <p:nvPr/>
          </p:nvSpPr>
          <p:spPr>
            <a:xfrm>
              <a:off x="3674225" y="1241075"/>
              <a:ext cx="29150" cy="27700"/>
            </a:xfrm>
            <a:custGeom>
              <a:avLst/>
              <a:gdLst/>
              <a:ahLst/>
              <a:cxnLst/>
              <a:rect l="l" t="t" r="r" b="b"/>
              <a:pathLst>
                <a:path w="1166" h="1108" extrusionOk="0">
                  <a:moveTo>
                    <a:pt x="663" y="0"/>
                  </a:moveTo>
                  <a:cubicBezTo>
                    <a:pt x="618" y="0"/>
                    <a:pt x="569" y="9"/>
                    <a:pt x="517" y="27"/>
                  </a:cubicBezTo>
                  <a:cubicBezTo>
                    <a:pt x="1" y="199"/>
                    <a:pt x="245" y="1107"/>
                    <a:pt x="634" y="1107"/>
                  </a:cubicBezTo>
                  <a:cubicBezTo>
                    <a:pt x="704" y="1107"/>
                    <a:pt x="779" y="1077"/>
                    <a:pt x="855" y="1008"/>
                  </a:cubicBezTo>
                  <a:lnTo>
                    <a:pt x="912" y="963"/>
                  </a:lnTo>
                  <a:cubicBezTo>
                    <a:pt x="1166" y="679"/>
                    <a:pt x="1072" y="0"/>
                    <a:pt x="663"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97" name="Google Shape;1297;p2"/>
            <p:cNvSpPr/>
            <p:nvPr/>
          </p:nvSpPr>
          <p:spPr>
            <a:xfrm>
              <a:off x="3334550" y="947200"/>
              <a:ext cx="29725" cy="21400"/>
            </a:xfrm>
            <a:custGeom>
              <a:avLst/>
              <a:gdLst/>
              <a:ahLst/>
              <a:cxnLst/>
              <a:rect l="l" t="t" r="r" b="b"/>
              <a:pathLst>
                <a:path w="1189" h="856" extrusionOk="0">
                  <a:moveTo>
                    <a:pt x="578" y="1"/>
                  </a:moveTo>
                  <a:cubicBezTo>
                    <a:pt x="275" y="1"/>
                    <a:pt x="0" y="167"/>
                    <a:pt x="145" y="486"/>
                  </a:cubicBezTo>
                  <a:cubicBezTo>
                    <a:pt x="156" y="509"/>
                    <a:pt x="156" y="531"/>
                    <a:pt x="179" y="554"/>
                  </a:cubicBezTo>
                  <a:cubicBezTo>
                    <a:pt x="282" y="737"/>
                    <a:pt x="541" y="856"/>
                    <a:pt x="770" y="856"/>
                  </a:cubicBezTo>
                  <a:cubicBezTo>
                    <a:pt x="994" y="856"/>
                    <a:pt x="1189" y="742"/>
                    <a:pt x="1183" y="464"/>
                  </a:cubicBezTo>
                  <a:cubicBezTo>
                    <a:pt x="1178" y="151"/>
                    <a:pt x="865" y="1"/>
                    <a:pt x="578"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98" name="Google Shape;1298;p2"/>
            <p:cNvSpPr/>
            <p:nvPr/>
          </p:nvSpPr>
          <p:spPr>
            <a:xfrm>
              <a:off x="3515075" y="1204675"/>
              <a:ext cx="31600" cy="21075"/>
            </a:xfrm>
            <a:custGeom>
              <a:avLst/>
              <a:gdLst/>
              <a:ahLst/>
              <a:cxnLst/>
              <a:rect l="l" t="t" r="r" b="b"/>
              <a:pathLst>
                <a:path w="1264" h="843" extrusionOk="0">
                  <a:moveTo>
                    <a:pt x="482" y="1"/>
                  </a:moveTo>
                  <a:cubicBezTo>
                    <a:pt x="228" y="1"/>
                    <a:pt x="1" y="134"/>
                    <a:pt x="45" y="444"/>
                  </a:cubicBezTo>
                  <a:cubicBezTo>
                    <a:pt x="74" y="722"/>
                    <a:pt x="333" y="842"/>
                    <a:pt x="590" y="842"/>
                  </a:cubicBezTo>
                  <a:cubicBezTo>
                    <a:pt x="928" y="842"/>
                    <a:pt x="1264" y="636"/>
                    <a:pt x="1071" y="309"/>
                  </a:cubicBezTo>
                  <a:cubicBezTo>
                    <a:pt x="1060" y="286"/>
                    <a:pt x="1038" y="264"/>
                    <a:pt x="1026" y="241"/>
                  </a:cubicBezTo>
                  <a:cubicBezTo>
                    <a:pt x="915" y="89"/>
                    <a:pt x="689" y="1"/>
                    <a:pt x="48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99" name="Google Shape;1299;p2"/>
            <p:cNvSpPr/>
            <p:nvPr/>
          </p:nvSpPr>
          <p:spPr>
            <a:xfrm>
              <a:off x="3573625" y="1040150"/>
              <a:ext cx="29725" cy="27975"/>
            </a:xfrm>
            <a:custGeom>
              <a:avLst/>
              <a:gdLst/>
              <a:ahLst/>
              <a:cxnLst/>
              <a:rect l="l" t="t" r="r" b="b"/>
              <a:pathLst>
                <a:path w="1189" h="1119" extrusionOk="0">
                  <a:moveTo>
                    <a:pt x="511" y="0"/>
                  </a:moveTo>
                  <a:cubicBezTo>
                    <a:pt x="434" y="0"/>
                    <a:pt x="353" y="36"/>
                    <a:pt x="275" y="119"/>
                  </a:cubicBezTo>
                  <a:cubicBezTo>
                    <a:pt x="253" y="131"/>
                    <a:pt x="241" y="153"/>
                    <a:pt x="219" y="176"/>
                  </a:cubicBezTo>
                  <a:cubicBezTo>
                    <a:pt x="1" y="464"/>
                    <a:pt x="131" y="1118"/>
                    <a:pt x="511" y="1118"/>
                  </a:cubicBezTo>
                  <a:cubicBezTo>
                    <a:pt x="564" y="1118"/>
                    <a:pt x="620" y="1106"/>
                    <a:pt x="682" y="1079"/>
                  </a:cubicBezTo>
                  <a:cubicBezTo>
                    <a:pt x="1188" y="863"/>
                    <a:pt x="892" y="0"/>
                    <a:pt x="511"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00" name="Google Shape;1300;p2"/>
            <p:cNvSpPr/>
            <p:nvPr/>
          </p:nvSpPr>
          <p:spPr>
            <a:xfrm>
              <a:off x="3342650" y="1155775"/>
              <a:ext cx="29275" cy="21875"/>
            </a:xfrm>
            <a:custGeom>
              <a:avLst/>
              <a:gdLst/>
              <a:ahLst/>
              <a:cxnLst/>
              <a:rect l="l" t="t" r="r" b="b"/>
              <a:pathLst>
                <a:path w="1171" h="875" extrusionOk="0">
                  <a:moveTo>
                    <a:pt x="523" y="0"/>
                  </a:moveTo>
                  <a:cubicBezTo>
                    <a:pt x="244" y="0"/>
                    <a:pt x="1" y="150"/>
                    <a:pt x="115" y="460"/>
                  </a:cubicBezTo>
                  <a:cubicBezTo>
                    <a:pt x="115" y="471"/>
                    <a:pt x="126" y="493"/>
                    <a:pt x="137" y="516"/>
                  </a:cubicBezTo>
                  <a:cubicBezTo>
                    <a:pt x="236" y="726"/>
                    <a:pt x="520" y="875"/>
                    <a:pt x="763" y="875"/>
                  </a:cubicBezTo>
                  <a:cubicBezTo>
                    <a:pt x="964" y="875"/>
                    <a:pt x="1137" y="772"/>
                    <a:pt x="1153" y="516"/>
                  </a:cubicBezTo>
                  <a:cubicBezTo>
                    <a:pt x="1170" y="176"/>
                    <a:pt x="825" y="0"/>
                    <a:pt x="523"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01" name="Google Shape;1301;p2"/>
            <p:cNvSpPr/>
            <p:nvPr/>
          </p:nvSpPr>
          <p:spPr>
            <a:xfrm>
              <a:off x="3441600" y="971475"/>
              <a:ext cx="30025" cy="27050"/>
            </a:xfrm>
            <a:custGeom>
              <a:avLst/>
              <a:gdLst/>
              <a:ahLst/>
              <a:cxnLst/>
              <a:rect l="l" t="t" r="r" b="b"/>
              <a:pathLst>
                <a:path w="1201" h="1082" extrusionOk="0">
                  <a:moveTo>
                    <a:pt x="628" y="0"/>
                  </a:moveTo>
                  <a:cubicBezTo>
                    <a:pt x="48" y="0"/>
                    <a:pt x="0" y="1081"/>
                    <a:pt x="475" y="1081"/>
                  </a:cubicBezTo>
                  <a:cubicBezTo>
                    <a:pt x="520" y="1081"/>
                    <a:pt x="570" y="1071"/>
                    <a:pt x="625" y="1050"/>
                  </a:cubicBezTo>
                  <a:lnTo>
                    <a:pt x="682" y="1016"/>
                  </a:lnTo>
                  <a:cubicBezTo>
                    <a:pt x="1054" y="813"/>
                    <a:pt x="1201" y="23"/>
                    <a:pt x="636" y="0"/>
                  </a:cubicBezTo>
                  <a:cubicBezTo>
                    <a:pt x="634" y="0"/>
                    <a:pt x="631" y="0"/>
                    <a:pt x="62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02" name="Google Shape;1302;p2"/>
            <p:cNvSpPr/>
            <p:nvPr/>
          </p:nvSpPr>
          <p:spPr>
            <a:xfrm>
              <a:off x="3451325" y="1005450"/>
              <a:ext cx="28875" cy="26975"/>
            </a:xfrm>
            <a:custGeom>
              <a:avLst/>
              <a:gdLst/>
              <a:ahLst/>
              <a:cxnLst/>
              <a:rect l="l" t="t" r="r" b="b"/>
              <a:pathLst>
                <a:path w="1155" h="1079" extrusionOk="0">
                  <a:moveTo>
                    <a:pt x="703" y="1"/>
                  </a:moveTo>
                  <a:cubicBezTo>
                    <a:pt x="654" y="1"/>
                    <a:pt x="600" y="13"/>
                    <a:pt x="541" y="41"/>
                  </a:cubicBezTo>
                  <a:lnTo>
                    <a:pt x="473" y="63"/>
                  </a:lnTo>
                  <a:cubicBezTo>
                    <a:pt x="114" y="276"/>
                    <a:pt x="1" y="1079"/>
                    <a:pt x="552" y="1079"/>
                  </a:cubicBezTo>
                  <a:cubicBezTo>
                    <a:pt x="556" y="1079"/>
                    <a:pt x="559" y="1079"/>
                    <a:pt x="563" y="1079"/>
                  </a:cubicBezTo>
                  <a:cubicBezTo>
                    <a:pt x="1144" y="1068"/>
                    <a:pt x="1154" y="1"/>
                    <a:pt x="703"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03" name="Google Shape;1303;p2"/>
            <p:cNvSpPr/>
            <p:nvPr/>
          </p:nvSpPr>
          <p:spPr>
            <a:xfrm>
              <a:off x="3448900" y="948425"/>
              <a:ext cx="28375" cy="23750"/>
            </a:xfrm>
            <a:custGeom>
              <a:avLst/>
              <a:gdLst/>
              <a:ahLst/>
              <a:cxnLst/>
              <a:rect l="l" t="t" r="r" b="b"/>
              <a:pathLst>
                <a:path w="1135" h="950" extrusionOk="0">
                  <a:moveTo>
                    <a:pt x="353" y="1"/>
                  </a:moveTo>
                  <a:cubicBezTo>
                    <a:pt x="158" y="1"/>
                    <a:pt x="1" y="102"/>
                    <a:pt x="17" y="347"/>
                  </a:cubicBezTo>
                  <a:cubicBezTo>
                    <a:pt x="17" y="369"/>
                    <a:pt x="17" y="392"/>
                    <a:pt x="28" y="415"/>
                  </a:cubicBezTo>
                  <a:cubicBezTo>
                    <a:pt x="73" y="687"/>
                    <a:pt x="395" y="949"/>
                    <a:pt x="664" y="949"/>
                  </a:cubicBezTo>
                  <a:cubicBezTo>
                    <a:pt x="807" y="949"/>
                    <a:pt x="936" y="874"/>
                    <a:pt x="999" y="685"/>
                  </a:cubicBezTo>
                  <a:cubicBezTo>
                    <a:pt x="1134" y="300"/>
                    <a:pt x="688" y="1"/>
                    <a:pt x="353"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04" name="Google Shape;1304;p2"/>
            <p:cNvSpPr/>
            <p:nvPr/>
          </p:nvSpPr>
          <p:spPr>
            <a:xfrm>
              <a:off x="3524925" y="1266950"/>
              <a:ext cx="29775" cy="21275"/>
            </a:xfrm>
            <a:custGeom>
              <a:avLst/>
              <a:gdLst/>
              <a:ahLst/>
              <a:cxnLst/>
              <a:rect l="l" t="t" r="r" b="b"/>
              <a:pathLst>
                <a:path w="1191" h="851" extrusionOk="0">
                  <a:moveTo>
                    <a:pt x="588" y="1"/>
                  </a:moveTo>
                  <a:cubicBezTo>
                    <a:pt x="281" y="1"/>
                    <a:pt x="1" y="171"/>
                    <a:pt x="147" y="492"/>
                  </a:cubicBezTo>
                  <a:cubicBezTo>
                    <a:pt x="158" y="515"/>
                    <a:pt x="170" y="526"/>
                    <a:pt x="181" y="549"/>
                  </a:cubicBezTo>
                  <a:cubicBezTo>
                    <a:pt x="289" y="731"/>
                    <a:pt x="548" y="851"/>
                    <a:pt x="776" y="851"/>
                  </a:cubicBezTo>
                  <a:cubicBezTo>
                    <a:pt x="998" y="851"/>
                    <a:pt x="1191" y="737"/>
                    <a:pt x="1185" y="458"/>
                  </a:cubicBezTo>
                  <a:cubicBezTo>
                    <a:pt x="1180" y="148"/>
                    <a:pt x="873" y="1"/>
                    <a:pt x="588"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05" name="Google Shape;1305;p2"/>
            <p:cNvSpPr/>
            <p:nvPr/>
          </p:nvSpPr>
          <p:spPr>
            <a:xfrm>
              <a:off x="3443375" y="1176200"/>
              <a:ext cx="28100" cy="23975"/>
            </a:xfrm>
            <a:custGeom>
              <a:avLst/>
              <a:gdLst/>
              <a:ahLst/>
              <a:cxnLst/>
              <a:rect l="l" t="t" r="r" b="b"/>
              <a:pathLst>
                <a:path w="1124" h="959" extrusionOk="0">
                  <a:moveTo>
                    <a:pt x="337" y="0"/>
                  </a:moveTo>
                  <a:cubicBezTo>
                    <a:pt x="150" y="0"/>
                    <a:pt x="0" y="100"/>
                    <a:pt x="12" y="342"/>
                  </a:cubicBezTo>
                  <a:lnTo>
                    <a:pt x="12" y="410"/>
                  </a:lnTo>
                  <a:cubicBezTo>
                    <a:pt x="50" y="691"/>
                    <a:pt x="369" y="958"/>
                    <a:pt x="638" y="958"/>
                  </a:cubicBezTo>
                  <a:cubicBezTo>
                    <a:pt x="779" y="958"/>
                    <a:pt x="906" y="885"/>
                    <a:pt x="972" y="703"/>
                  </a:cubicBezTo>
                  <a:cubicBezTo>
                    <a:pt x="1124" y="319"/>
                    <a:pt x="671" y="0"/>
                    <a:pt x="337"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06" name="Google Shape;1306;p2"/>
            <p:cNvSpPr/>
            <p:nvPr/>
          </p:nvSpPr>
          <p:spPr>
            <a:xfrm>
              <a:off x="3472425" y="1288225"/>
              <a:ext cx="28275" cy="23750"/>
            </a:xfrm>
            <a:custGeom>
              <a:avLst/>
              <a:gdLst/>
              <a:ahLst/>
              <a:cxnLst/>
              <a:rect l="l" t="t" r="r" b="b"/>
              <a:pathLst>
                <a:path w="1131" h="950" extrusionOk="0">
                  <a:moveTo>
                    <a:pt x="353" y="1"/>
                  </a:moveTo>
                  <a:cubicBezTo>
                    <a:pt x="158" y="1"/>
                    <a:pt x="0" y="104"/>
                    <a:pt x="13" y="352"/>
                  </a:cubicBezTo>
                  <a:cubicBezTo>
                    <a:pt x="13" y="375"/>
                    <a:pt x="13" y="397"/>
                    <a:pt x="24" y="420"/>
                  </a:cubicBezTo>
                  <a:cubicBezTo>
                    <a:pt x="68" y="692"/>
                    <a:pt x="390" y="949"/>
                    <a:pt x="659" y="949"/>
                  </a:cubicBezTo>
                  <a:cubicBezTo>
                    <a:pt x="803" y="949"/>
                    <a:pt x="932" y="876"/>
                    <a:pt x="994" y="691"/>
                  </a:cubicBezTo>
                  <a:cubicBezTo>
                    <a:pt x="1130" y="305"/>
                    <a:pt x="688" y="1"/>
                    <a:pt x="353"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07" name="Google Shape;1307;p2"/>
            <p:cNvSpPr/>
            <p:nvPr/>
          </p:nvSpPr>
          <p:spPr>
            <a:xfrm>
              <a:off x="3293175" y="1022800"/>
              <a:ext cx="29500" cy="21625"/>
            </a:xfrm>
            <a:custGeom>
              <a:avLst/>
              <a:gdLst/>
              <a:ahLst/>
              <a:cxnLst/>
              <a:rect l="l" t="t" r="r" b="b"/>
              <a:pathLst>
                <a:path w="1180" h="865" extrusionOk="0">
                  <a:moveTo>
                    <a:pt x="410" y="0"/>
                  </a:moveTo>
                  <a:cubicBezTo>
                    <a:pt x="196" y="0"/>
                    <a:pt x="11" y="110"/>
                    <a:pt x="6" y="385"/>
                  </a:cubicBezTo>
                  <a:cubicBezTo>
                    <a:pt x="0" y="706"/>
                    <a:pt x="325" y="864"/>
                    <a:pt x="620" y="864"/>
                  </a:cubicBezTo>
                  <a:cubicBezTo>
                    <a:pt x="914" y="864"/>
                    <a:pt x="1180" y="706"/>
                    <a:pt x="1055" y="396"/>
                  </a:cubicBezTo>
                  <a:cubicBezTo>
                    <a:pt x="1044" y="373"/>
                    <a:pt x="1033" y="351"/>
                    <a:pt x="1022" y="328"/>
                  </a:cubicBezTo>
                  <a:cubicBezTo>
                    <a:pt x="915" y="133"/>
                    <a:pt x="645" y="0"/>
                    <a:pt x="410"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08" name="Google Shape;1308;p2"/>
            <p:cNvSpPr/>
            <p:nvPr/>
          </p:nvSpPr>
          <p:spPr>
            <a:xfrm>
              <a:off x="3513350" y="970625"/>
              <a:ext cx="30025" cy="26825"/>
            </a:xfrm>
            <a:custGeom>
              <a:avLst/>
              <a:gdLst/>
              <a:ahLst/>
              <a:cxnLst/>
              <a:rect l="l" t="t" r="r" b="b"/>
              <a:pathLst>
                <a:path w="1201" h="1073" extrusionOk="0">
                  <a:moveTo>
                    <a:pt x="732" y="0"/>
                  </a:moveTo>
                  <a:cubicBezTo>
                    <a:pt x="685" y="0"/>
                    <a:pt x="633" y="11"/>
                    <a:pt x="576" y="34"/>
                  </a:cubicBezTo>
                  <a:cubicBezTo>
                    <a:pt x="554" y="34"/>
                    <a:pt x="531" y="46"/>
                    <a:pt x="520" y="57"/>
                  </a:cubicBezTo>
                  <a:cubicBezTo>
                    <a:pt x="147" y="260"/>
                    <a:pt x="1" y="1061"/>
                    <a:pt x="565" y="1072"/>
                  </a:cubicBezTo>
                  <a:cubicBezTo>
                    <a:pt x="568" y="1072"/>
                    <a:pt x="570" y="1073"/>
                    <a:pt x="573" y="1073"/>
                  </a:cubicBezTo>
                  <a:cubicBezTo>
                    <a:pt x="1151" y="1073"/>
                    <a:pt x="1201" y="0"/>
                    <a:pt x="732"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09" name="Google Shape;1309;p2"/>
            <p:cNvSpPr/>
            <p:nvPr/>
          </p:nvSpPr>
          <p:spPr>
            <a:xfrm>
              <a:off x="3462750" y="1228125"/>
              <a:ext cx="36925" cy="21000"/>
            </a:xfrm>
            <a:custGeom>
              <a:avLst/>
              <a:gdLst/>
              <a:ahLst/>
              <a:cxnLst/>
              <a:rect l="l" t="t" r="r" b="b"/>
              <a:pathLst>
                <a:path w="1477" h="840" extrusionOk="0">
                  <a:moveTo>
                    <a:pt x="883" y="1"/>
                  </a:moveTo>
                  <a:cubicBezTo>
                    <a:pt x="473" y="1"/>
                    <a:pt x="1" y="385"/>
                    <a:pt x="366" y="702"/>
                  </a:cubicBezTo>
                  <a:cubicBezTo>
                    <a:pt x="377" y="714"/>
                    <a:pt x="400" y="725"/>
                    <a:pt x="411" y="748"/>
                  </a:cubicBezTo>
                  <a:cubicBezTo>
                    <a:pt x="504" y="810"/>
                    <a:pt x="627" y="840"/>
                    <a:pt x="753" y="840"/>
                  </a:cubicBezTo>
                  <a:cubicBezTo>
                    <a:pt x="1102" y="840"/>
                    <a:pt x="1477" y="613"/>
                    <a:pt x="1302" y="240"/>
                  </a:cubicBezTo>
                  <a:cubicBezTo>
                    <a:pt x="1219" y="69"/>
                    <a:pt x="1057" y="1"/>
                    <a:pt x="883"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10" name="Google Shape;1310;p2"/>
            <p:cNvSpPr/>
            <p:nvPr/>
          </p:nvSpPr>
          <p:spPr>
            <a:xfrm>
              <a:off x="3533675" y="940375"/>
              <a:ext cx="29700" cy="27775"/>
            </a:xfrm>
            <a:custGeom>
              <a:avLst/>
              <a:gdLst/>
              <a:ahLst/>
              <a:cxnLst/>
              <a:rect l="l" t="t" r="r" b="b"/>
              <a:pathLst>
                <a:path w="1188" h="1111" extrusionOk="0">
                  <a:moveTo>
                    <a:pt x="671" y="1"/>
                  </a:moveTo>
                  <a:cubicBezTo>
                    <a:pt x="615" y="1"/>
                    <a:pt x="552" y="15"/>
                    <a:pt x="485" y="48"/>
                  </a:cubicBezTo>
                  <a:cubicBezTo>
                    <a:pt x="1" y="272"/>
                    <a:pt x="316" y="1111"/>
                    <a:pt x="695" y="1111"/>
                  </a:cubicBezTo>
                  <a:cubicBezTo>
                    <a:pt x="775" y="1111"/>
                    <a:pt x="858" y="1073"/>
                    <a:pt x="937" y="985"/>
                  </a:cubicBezTo>
                  <a:cubicBezTo>
                    <a:pt x="948" y="973"/>
                    <a:pt x="971" y="951"/>
                    <a:pt x="982" y="928"/>
                  </a:cubicBezTo>
                  <a:cubicBezTo>
                    <a:pt x="1188" y="635"/>
                    <a:pt x="1045" y="1"/>
                    <a:pt x="671"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11" name="Google Shape;1311;p2"/>
            <p:cNvSpPr/>
            <p:nvPr/>
          </p:nvSpPr>
          <p:spPr>
            <a:xfrm>
              <a:off x="3298300" y="1057800"/>
              <a:ext cx="30025" cy="26825"/>
            </a:xfrm>
            <a:custGeom>
              <a:avLst/>
              <a:gdLst/>
              <a:ahLst/>
              <a:cxnLst/>
              <a:rect l="l" t="t" r="r" b="b"/>
              <a:pathLst>
                <a:path w="1201" h="1073" extrusionOk="0">
                  <a:moveTo>
                    <a:pt x="628" y="0"/>
                  </a:moveTo>
                  <a:cubicBezTo>
                    <a:pt x="50" y="0"/>
                    <a:pt x="0" y="1072"/>
                    <a:pt x="469" y="1072"/>
                  </a:cubicBezTo>
                  <a:cubicBezTo>
                    <a:pt x="516" y="1072"/>
                    <a:pt x="568" y="1062"/>
                    <a:pt x="625" y="1038"/>
                  </a:cubicBezTo>
                  <a:cubicBezTo>
                    <a:pt x="647" y="1038"/>
                    <a:pt x="670" y="1027"/>
                    <a:pt x="681" y="1016"/>
                  </a:cubicBezTo>
                  <a:cubicBezTo>
                    <a:pt x="1054" y="813"/>
                    <a:pt x="1200" y="12"/>
                    <a:pt x="636" y="0"/>
                  </a:cubicBezTo>
                  <a:cubicBezTo>
                    <a:pt x="633" y="0"/>
                    <a:pt x="631" y="0"/>
                    <a:pt x="62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12" name="Google Shape;1312;p2"/>
            <p:cNvSpPr/>
            <p:nvPr/>
          </p:nvSpPr>
          <p:spPr>
            <a:xfrm>
              <a:off x="3406850" y="1052650"/>
              <a:ext cx="29475" cy="21525"/>
            </a:xfrm>
            <a:custGeom>
              <a:avLst/>
              <a:gdLst/>
              <a:ahLst/>
              <a:cxnLst/>
              <a:rect l="l" t="t" r="r" b="b"/>
              <a:pathLst>
                <a:path w="1179" h="861" extrusionOk="0">
                  <a:moveTo>
                    <a:pt x="406" y="1"/>
                  </a:moveTo>
                  <a:cubicBezTo>
                    <a:pt x="194" y="1"/>
                    <a:pt x="12" y="108"/>
                    <a:pt x="7" y="376"/>
                  </a:cubicBezTo>
                  <a:cubicBezTo>
                    <a:pt x="1" y="700"/>
                    <a:pt x="331" y="861"/>
                    <a:pt x="628" y="861"/>
                  </a:cubicBezTo>
                  <a:cubicBezTo>
                    <a:pt x="920" y="861"/>
                    <a:pt x="1179" y="706"/>
                    <a:pt x="1056" y="398"/>
                  </a:cubicBezTo>
                  <a:cubicBezTo>
                    <a:pt x="1045" y="376"/>
                    <a:pt x="1033" y="353"/>
                    <a:pt x="1022" y="330"/>
                  </a:cubicBezTo>
                  <a:cubicBezTo>
                    <a:pt x="915" y="134"/>
                    <a:pt x="642" y="1"/>
                    <a:pt x="40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13" name="Google Shape;1313;p2"/>
            <p:cNvSpPr/>
            <p:nvPr/>
          </p:nvSpPr>
          <p:spPr>
            <a:xfrm>
              <a:off x="3706850" y="1380150"/>
              <a:ext cx="28300" cy="23925"/>
            </a:xfrm>
            <a:custGeom>
              <a:avLst/>
              <a:gdLst/>
              <a:ahLst/>
              <a:cxnLst/>
              <a:rect l="l" t="t" r="r" b="b"/>
              <a:pathLst>
                <a:path w="1132" h="957" extrusionOk="0">
                  <a:moveTo>
                    <a:pt x="340" y="1"/>
                  </a:moveTo>
                  <a:cubicBezTo>
                    <a:pt x="152" y="1"/>
                    <a:pt x="1" y="100"/>
                    <a:pt x="13" y="343"/>
                  </a:cubicBezTo>
                  <a:cubicBezTo>
                    <a:pt x="13" y="365"/>
                    <a:pt x="13" y="388"/>
                    <a:pt x="13" y="410"/>
                  </a:cubicBezTo>
                  <a:cubicBezTo>
                    <a:pt x="50" y="686"/>
                    <a:pt x="372" y="956"/>
                    <a:pt x="642" y="956"/>
                  </a:cubicBezTo>
                  <a:cubicBezTo>
                    <a:pt x="781" y="956"/>
                    <a:pt x="907" y="884"/>
                    <a:pt x="972" y="704"/>
                  </a:cubicBezTo>
                  <a:cubicBezTo>
                    <a:pt x="1131" y="320"/>
                    <a:pt x="677" y="1"/>
                    <a:pt x="340"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14" name="Google Shape;1314;p2"/>
            <p:cNvSpPr/>
            <p:nvPr/>
          </p:nvSpPr>
          <p:spPr>
            <a:xfrm>
              <a:off x="3434525" y="1192800"/>
              <a:ext cx="28375" cy="23675"/>
            </a:xfrm>
            <a:custGeom>
              <a:avLst/>
              <a:gdLst/>
              <a:ahLst/>
              <a:cxnLst/>
              <a:rect l="l" t="t" r="r" b="b"/>
              <a:pathLst>
                <a:path w="1135" h="947" extrusionOk="0">
                  <a:moveTo>
                    <a:pt x="349" y="1"/>
                  </a:moveTo>
                  <a:cubicBezTo>
                    <a:pt x="155" y="1"/>
                    <a:pt x="0" y="101"/>
                    <a:pt x="17" y="344"/>
                  </a:cubicBezTo>
                  <a:lnTo>
                    <a:pt x="17" y="412"/>
                  </a:lnTo>
                  <a:cubicBezTo>
                    <a:pt x="68" y="684"/>
                    <a:pt x="388" y="946"/>
                    <a:pt x="658" y="946"/>
                  </a:cubicBezTo>
                  <a:cubicBezTo>
                    <a:pt x="802" y="946"/>
                    <a:pt x="932" y="871"/>
                    <a:pt x="998" y="682"/>
                  </a:cubicBezTo>
                  <a:cubicBezTo>
                    <a:pt x="1134" y="303"/>
                    <a:pt x="684" y="1"/>
                    <a:pt x="349"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15" name="Google Shape;1315;p2"/>
            <p:cNvSpPr/>
            <p:nvPr/>
          </p:nvSpPr>
          <p:spPr>
            <a:xfrm>
              <a:off x="3384075" y="1159050"/>
              <a:ext cx="30850" cy="26650"/>
            </a:xfrm>
            <a:custGeom>
              <a:avLst/>
              <a:gdLst/>
              <a:ahLst/>
              <a:cxnLst/>
              <a:rect l="l" t="t" r="r" b="b"/>
              <a:pathLst>
                <a:path w="1234" h="1066" extrusionOk="0">
                  <a:moveTo>
                    <a:pt x="637" y="0"/>
                  </a:moveTo>
                  <a:cubicBezTo>
                    <a:pt x="74" y="0"/>
                    <a:pt x="1" y="1066"/>
                    <a:pt x="475" y="1066"/>
                  </a:cubicBezTo>
                  <a:cubicBezTo>
                    <a:pt x="517" y="1066"/>
                    <a:pt x="563" y="1057"/>
                    <a:pt x="613" y="1039"/>
                  </a:cubicBezTo>
                  <a:cubicBezTo>
                    <a:pt x="635" y="1028"/>
                    <a:pt x="658" y="1017"/>
                    <a:pt x="681" y="1006"/>
                  </a:cubicBezTo>
                  <a:cubicBezTo>
                    <a:pt x="1053" y="825"/>
                    <a:pt x="1233" y="35"/>
                    <a:pt x="669" y="1"/>
                  </a:cubicBezTo>
                  <a:cubicBezTo>
                    <a:pt x="658" y="0"/>
                    <a:pt x="648" y="0"/>
                    <a:pt x="637"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16" name="Google Shape;1316;p2"/>
            <p:cNvSpPr/>
            <p:nvPr/>
          </p:nvSpPr>
          <p:spPr>
            <a:xfrm>
              <a:off x="3635200" y="1324500"/>
              <a:ext cx="29450" cy="27775"/>
            </a:xfrm>
            <a:custGeom>
              <a:avLst/>
              <a:gdLst/>
              <a:ahLst/>
              <a:cxnLst/>
              <a:rect l="l" t="t" r="r" b="b"/>
              <a:pathLst>
                <a:path w="1178" h="1111" extrusionOk="0">
                  <a:moveTo>
                    <a:pt x="508" y="0"/>
                  </a:moveTo>
                  <a:cubicBezTo>
                    <a:pt x="431" y="0"/>
                    <a:pt x="350" y="36"/>
                    <a:pt x="272" y="120"/>
                  </a:cubicBezTo>
                  <a:cubicBezTo>
                    <a:pt x="250" y="131"/>
                    <a:pt x="238" y="154"/>
                    <a:pt x="227" y="176"/>
                  </a:cubicBezTo>
                  <a:cubicBezTo>
                    <a:pt x="0" y="462"/>
                    <a:pt x="127" y="1111"/>
                    <a:pt x="509" y="1111"/>
                  </a:cubicBezTo>
                  <a:cubicBezTo>
                    <a:pt x="564" y="1111"/>
                    <a:pt x="625" y="1098"/>
                    <a:pt x="690" y="1068"/>
                  </a:cubicBezTo>
                  <a:cubicBezTo>
                    <a:pt x="1177" y="861"/>
                    <a:pt x="886" y="0"/>
                    <a:pt x="508"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17" name="Google Shape;1317;p2"/>
            <p:cNvSpPr/>
            <p:nvPr/>
          </p:nvSpPr>
          <p:spPr>
            <a:xfrm>
              <a:off x="3402700" y="971500"/>
              <a:ext cx="29775" cy="27875"/>
            </a:xfrm>
            <a:custGeom>
              <a:avLst/>
              <a:gdLst/>
              <a:ahLst/>
              <a:cxnLst/>
              <a:rect l="l" t="t" r="r" b="b"/>
              <a:pathLst>
                <a:path w="1191" h="1115" extrusionOk="0">
                  <a:moveTo>
                    <a:pt x="662" y="0"/>
                  </a:moveTo>
                  <a:cubicBezTo>
                    <a:pt x="606" y="0"/>
                    <a:pt x="544" y="14"/>
                    <a:pt x="477" y="44"/>
                  </a:cubicBezTo>
                  <a:cubicBezTo>
                    <a:pt x="1" y="278"/>
                    <a:pt x="321" y="1114"/>
                    <a:pt x="701" y="1114"/>
                  </a:cubicBezTo>
                  <a:cubicBezTo>
                    <a:pt x="780" y="1114"/>
                    <a:pt x="862" y="1078"/>
                    <a:pt x="940" y="992"/>
                  </a:cubicBezTo>
                  <a:cubicBezTo>
                    <a:pt x="951" y="970"/>
                    <a:pt x="962" y="947"/>
                    <a:pt x="974" y="936"/>
                  </a:cubicBezTo>
                  <a:cubicBezTo>
                    <a:pt x="1190" y="631"/>
                    <a:pt x="1046" y="0"/>
                    <a:pt x="662"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18" name="Google Shape;1318;p2"/>
            <p:cNvSpPr/>
            <p:nvPr/>
          </p:nvSpPr>
          <p:spPr>
            <a:xfrm>
              <a:off x="3650575" y="1190500"/>
              <a:ext cx="29275" cy="21800"/>
            </a:xfrm>
            <a:custGeom>
              <a:avLst/>
              <a:gdLst/>
              <a:ahLst/>
              <a:cxnLst/>
              <a:rect l="l" t="t" r="r" b="b"/>
              <a:pathLst>
                <a:path w="1171" h="872" extrusionOk="0">
                  <a:moveTo>
                    <a:pt x="521" y="1"/>
                  </a:moveTo>
                  <a:cubicBezTo>
                    <a:pt x="243" y="1"/>
                    <a:pt x="1" y="145"/>
                    <a:pt x="109" y="447"/>
                  </a:cubicBezTo>
                  <a:cubicBezTo>
                    <a:pt x="120" y="470"/>
                    <a:pt x="131" y="492"/>
                    <a:pt x="142" y="515"/>
                  </a:cubicBezTo>
                  <a:cubicBezTo>
                    <a:pt x="241" y="723"/>
                    <a:pt x="518" y="872"/>
                    <a:pt x="757" y="872"/>
                  </a:cubicBezTo>
                  <a:cubicBezTo>
                    <a:pt x="958" y="872"/>
                    <a:pt x="1131" y="767"/>
                    <a:pt x="1147" y="504"/>
                  </a:cubicBezTo>
                  <a:cubicBezTo>
                    <a:pt x="1170" y="174"/>
                    <a:pt x="825" y="1"/>
                    <a:pt x="521"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19" name="Google Shape;1319;p2"/>
            <p:cNvSpPr/>
            <p:nvPr/>
          </p:nvSpPr>
          <p:spPr>
            <a:xfrm>
              <a:off x="3502625" y="1151500"/>
              <a:ext cx="29475" cy="21625"/>
            </a:xfrm>
            <a:custGeom>
              <a:avLst/>
              <a:gdLst/>
              <a:ahLst/>
              <a:cxnLst/>
              <a:rect l="l" t="t" r="r" b="b"/>
              <a:pathLst>
                <a:path w="1179" h="865" extrusionOk="0">
                  <a:moveTo>
                    <a:pt x="406" y="0"/>
                  </a:moveTo>
                  <a:cubicBezTo>
                    <a:pt x="197" y="0"/>
                    <a:pt x="17" y="106"/>
                    <a:pt x="12" y="371"/>
                  </a:cubicBezTo>
                  <a:cubicBezTo>
                    <a:pt x="1" y="701"/>
                    <a:pt x="331" y="865"/>
                    <a:pt x="628" y="865"/>
                  </a:cubicBezTo>
                  <a:cubicBezTo>
                    <a:pt x="920" y="865"/>
                    <a:pt x="1179" y="707"/>
                    <a:pt x="1050" y="394"/>
                  </a:cubicBezTo>
                  <a:cubicBezTo>
                    <a:pt x="1039" y="371"/>
                    <a:pt x="1028" y="348"/>
                    <a:pt x="1016" y="326"/>
                  </a:cubicBezTo>
                  <a:cubicBezTo>
                    <a:pt x="915" y="134"/>
                    <a:pt x="642" y="0"/>
                    <a:pt x="406"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20" name="Google Shape;1320;p2"/>
            <p:cNvSpPr/>
            <p:nvPr/>
          </p:nvSpPr>
          <p:spPr>
            <a:xfrm>
              <a:off x="3511950" y="1183900"/>
              <a:ext cx="300" cy="1700"/>
            </a:xfrm>
            <a:custGeom>
              <a:avLst/>
              <a:gdLst/>
              <a:ahLst/>
              <a:cxnLst/>
              <a:rect l="l" t="t" r="r" b="b"/>
              <a:pathLst>
                <a:path w="12" h="68" extrusionOk="0">
                  <a:moveTo>
                    <a:pt x="0" y="0"/>
                  </a:moveTo>
                  <a:cubicBezTo>
                    <a:pt x="0" y="12"/>
                    <a:pt x="3" y="23"/>
                    <a:pt x="6" y="34"/>
                  </a:cubicBezTo>
                  <a:lnTo>
                    <a:pt x="6" y="34"/>
                  </a:lnTo>
                  <a:lnTo>
                    <a:pt x="0" y="0"/>
                  </a:lnTo>
                  <a:close/>
                  <a:moveTo>
                    <a:pt x="6" y="34"/>
                  </a:moveTo>
                  <a:lnTo>
                    <a:pt x="12" y="68"/>
                  </a:lnTo>
                  <a:cubicBezTo>
                    <a:pt x="12" y="57"/>
                    <a:pt x="9" y="45"/>
                    <a:pt x="6" y="34"/>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21" name="Google Shape;1321;p2"/>
            <p:cNvSpPr/>
            <p:nvPr/>
          </p:nvSpPr>
          <p:spPr>
            <a:xfrm>
              <a:off x="3522525" y="1026725"/>
              <a:ext cx="28375" cy="23750"/>
            </a:xfrm>
            <a:custGeom>
              <a:avLst/>
              <a:gdLst/>
              <a:ahLst/>
              <a:cxnLst/>
              <a:rect l="l" t="t" r="r" b="b"/>
              <a:pathLst>
                <a:path w="1135" h="950" extrusionOk="0">
                  <a:moveTo>
                    <a:pt x="352" y="1"/>
                  </a:moveTo>
                  <a:cubicBezTo>
                    <a:pt x="158" y="1"/>
                    <a:pt x="1" y="103"/>
                    <a:pt x="17" y="352"/>
                  </a:cubicBezTo>
                  <a:cubicBezTo>
                    <a:pt x="17" y="374"/>
                    <a:pt x="17" y="397"/>
                    <a:pt x="29" y="420"/>
                  </a:cubicBezTo>
                  <a:cubicBezTo>
                    <a:pt x="73" y="691"/>
                    <a:pt x="394" y="949"/>
                    <a:pt x="663" y="949"/>
                  </a:cubicBezTo>
                  <a:cubicBezTo>
                    <a:pt x="807" y="949"/>
                    <a:pt x="936" y="875"/>
                    <a:pt x="999" y="690"/>
                  </a:cubicBezTo>
                  <a:cubicBezTo>
                    <a:pt x="1135" y="305"/>
                    <a:pt x="688" y="1"/>
                    <a:pt x="35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22" name="Google Shape;1322;p2"/>
            <p:cNvSpPr/>
            <p:nvPr/>
          </p:nvSpPr>
          <p:spPr>
            <a:xfrm>
              <a:off x="3317050" y="905275"/>
              <a:ext cx="29750" cy="21300"/>
            </a:xfrm>
            <a:custGeom>
              <a:avLst/>
              <a:gdLst/>
              <a:ahLst/>
              <a:cxnLst/>
              <a:rect l="l" t="t" r="r" b="b"/>
              <a:pathLst>
                <a:path w="1190" h="852" extrusionOk="0">
                  <a:moveTo>
                    <a:pt x="582" y="0"/>
                  </a:moveTo>
                  <a:cubicBezTo>
                    <a:pt x="278" y="0"/>
                    <a:pt x="0" y="167"/>
                    <a:pt x="146" y="482"/>
                  </a:cubicBezTo>
                  <a:cubicBezTo>
                    <a:pt x="157" y="504"/>
                    <a:pt x="168" y="527"/>
                    <a:pt x="179" y="549"/>
                  </a:cubicBezTo>
                  <a:cubicBezTo>
                    <a:pt x="288" y="732"/>
                    <a:pt x="547" y="851"/>
                    <a:pt x="774" y="851"/>
                  </a:cubicBezTo>
                  <a:cubicBezTo>
                    <a:pt x="997" y="851"/>
                    <a:pt x="1189" y="738"/>
                    <a:pt x="1184" y="459"/>
                  </a:cubicBezTo>
                  <a:cubicBezTo>
                    <a:pt x="1178" y="148"/>
                    <a:pt x="868" y="0"/>
                    <a:pt x="582"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23" name="Google Shape;1323;p2"/>
            <p:cNvSpPr/>
            <p:nvPr/>
          </p:nvSpPr>
          <p:spPr>
            <a:xfrm>
              <a:off x="3504025" y="1100175"/>
              <a:ext cx="28100" cy="23900"/>
            </a:xfrm>
            <a:custGeom>
              <a:avLst/>
              <a:gdLst/>
              <a:ahLst/>
              <a:cxnLst/>
              <a:rect l="l" t="t" r="r" b="b"/>
              <a:pathLst>
                <a:path w="1124" h="956" extrusionOk="0">
                  <a:moveTo>
                    <a:pt x="336" y="0"/>
                  </a:moveTo>
                  <a:cubicBezTo>
                    <a:pt x="150" y="0"/>
                    <a:pt x="0" y="98"/>
                    <a:pt x="13" y="336"/>
                  </a:cubicBezTo>
                  <a:lnTo>
                    <a:pt x="13" y="404"/>
                  </a:lnTo>
                  <a:cubicBezTo>
                    <a:pt x="50" y="687"/>
                    <a:pt x="373" y="956"/>
                    <a:pt x="643" y="956"/>
                  </a:cubicBezTo>
                  <a:cubicBezTo>
                    <a:pt x="782" y="956"/>
                    <a:pt x="907" y="885"/>
                    <a:pt x="972" y="709"/>
                  </a:cubicBezTo>
                  <a:cubicBezTo>
                    <a:pt x="1124" y="317"/>
                    <a:pt x="671" y="0"/>
                    <a:pt x="336"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24" name="Google Shape;1324;p2"/>
            <p:cNvSpPr/>
            <p:nvPr/>
          </p:nvSpPr>
          <p:spPr>
            <a:xfrm>
              <a:off x="3342275" y="1085975"/>
              <a:ext cx="28650" cy="23675"/>
            </a:xfrm>
            <a:custGeom>
              <a:avLst/>
              <a:gdLst/>
              <a:ahLst/>
              <a:cxnLst/>
              <a:rect l="l" t="t" r="r" b="b"/>
              <a:pathLst>
                <a:path w="1146" h="947" extrusionOk="0">
                  <a:moveTo>
                    <a:pt x="355" y="0"/>
                  </a:moveTo>
                  <a:cubicBezTo>
                    <a:pt x="159" y="0"/>
                    <a:pt x="0" y="103"/>
                    <a:pt x="17" y="351"/>
                  </a:cubicBezTo>
                  <a:cubicBezTo>
                    <a:pt x="17" y="374"/>
                    <a:pt x="17" y="397"/>
                    <a:pt x="28" y="419"/>
                  </a:cubicBezTo>
                  <a:cubicBezTo>
                    <a:pt x="80" y="685"/>
                    <a:pt x="402" y="946"/>
                    <a:pt x="672" y="946"/>
                  </a:cubicBezTo>
                  <a:cubicBezTo>
                    <a:pt x="815" y="946"/>
                    <a:pt x="943" y="873"/>
                    <a:pt x="1010" y="690"/>
                  </a:cubicBezTo>
                  <a:cubicBezTo>
                    <a:pt x="1145" y="304"/>
                    <a:pt x="694" y="0"/>
                    <a:pt x="355"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25" name="Google Shape;1325;p2"/>
            <p:cNvSpPr/>
            <p:nvPr/>
          </p:nvSpPr>
          <p:spPr>
            <a:xfrm>
              <a:off x="3612575" y="1271050"/>
              <a:ext cx="31425" cy="26925"/>
            </a:xfrm>
            <a:custGeom>
              <a:avLst/>
              <a:gdLst/>
              <a:ahLst/>
              <a:cxnLst/>
              <a:rect l="l" t="t" r="r" b="b"/>
              <a:pathLst>
                <a:path w="1257" h="1077" extrusionOk="0">
                  <a:moveTo>
                    <a:pt x="667" y="0"/>
                  </a:moveTo>
                  <a:cubicBezTo>
                    <a:pt x="87" y="0"/>
                    <a:pt x="1" y="1077"/>
                    <a:pt x="484" y="1077"/>
                  </a:cubicBezTo>
                  <a:cubicBezTo>
                    <a:pt x="527" y="1077"/>
                    <a:pt x="573" y="1068"/>
                    <a:pt x="624" y="1050"/>
                  </a:cubicBezTo>
                  <a:cubicBezTo>
                    <a:pt x="647" y="1039"/>
                    <a:pt x="669" y="1028"/>
                    <a:pt x="692" y="1017"/>
                  </a:cubicBezTo>
                  <a:cubicBezTo>
                    <a:pt x="1064" y="836"/>
                    <a:pt x="1256" y="46"/>
                    <a:pt x="692" y="1"/>
                  </a:cubicBezTo>
                  <a:cubicBezTo>
                    <a:pt x="684" y="1"/>
                    <a:pt x="675" y="0"/>
                    <a:pt x="667"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26" name="Google Shape;1326;p2"/>
            <p:cNvSpPr/>
            <p:nvPr/>
          </p:nvSpPr>
          <p:spPr>
            <a:xfrm>
              <a:off x="3396700" y="928250"/>
              <a:ext cx="29500" cy="21500"/>
            </a:xfrm>
            <a:custGeom>
              <a:avLst/>
              <a:gdLst/>
              <a:ahLst/>
              <a:cxnLst/>
              <a:rect l="l" t="t" r="r" b="b"/>
              <a:pathLst>
                <a:path w="1180" h="860" extrusionOk="0">
                  <a:moveTo>
                    <a:pt x="406" y="0"/>
                  </a:moveTo>
                  <a:cubicBezTo>
                    <a:pt x="194" y="0"/>
                    <a:pt x="12" y="108"/>
                    <a:pt x="6" y="375"/>
                  </a:cubicBezTo>
                  <a:cubicBezTo>
                    <a:pt x="1" y="698"/>
                    <a:pt x="331" y="859"/>
                    <a:pt x="627" y="859"/>
                  </a:cubicBezTo>
                  <a:cubicBezTo>
                    <a:pt x="920" y="859"/>
                    <a:pt x="1179" y="701"/>
                    <a:pt x="1044" y="386"/>
                  </a:cubicBezTo>
                  <a:cubicBezTo>
                    <a:pt x="1044" y="364"/>
                    <a:pt x="1033" y="341"/>
                    <a:pt x="1022" y="330"/>
                  </a:cubicBezTo>
                  <a:cubicBezTo>
                    <a:pt x="915" y="134"/>
                    <a:pt x="642" y="0"/>
                    <a:pt x="406"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27" name="Google Shape;1327;p2"/>
            <p:cNvSpPr/>
            <p:nvPr/>
          </p:nvSpPr>
          <p:spPr>
            <a:xfrm>
              <a:off x="3584075" y="1068000"/>
              <a:ext cx="30100" cy="27575"/>
            </a:xfrm>
            <a:custGeom>
              <a:avLst/>
              <a:gdLst/>
              <a:ahLst/>
              <a:cxnLst/>
              <a:rect l="l" t="t" r="r" b="b"/>
              <a:pathLst>
                <a:path w="1204" h="1103" extrusionOk="0">
                  <a:moveTo>
                    <a:pt x="445" y="0"/>
                  </a:moveTo>
                  <a:cubicBezTo>
                    <a:pt x="351" y="0"/>
                    <a:pt x="259" y="49"/>
                    <a:pt x="185" y="168"/>
                  </a:cubicBezTo>
                  <a:cubicBezTo>
                    <a:pt x="173" y="179"/>
                    <a:pt x="162" y="202"/>
                    <a:pt x="151" y="224"/>
                  </a:cubicBezTo>
                  <a:cubicBezTo>
                    <a:pt x="1" y="543"/>
                    <a:pt x="216" y="1102"/>
                    <a:pt x="559" y="1102"/>
                  </a:cubicBezTo>
                  <a:cubicBezTo>
                    <a:pt x="629" y="1102"/>
                    <a:pt x="704" y="1079"/>
                    <a:pt x="783" y="1025"/>
                  </a:cubicBezTo>
                  <a:cubicBezTo>
                    <a:pt x="1204" y="730"/>
                    <a:pt x="807" y="0"/>
                    <a:pt x="445"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28" name="Google Shape;1328;p2"/>
            <p:cNvSpPr/>
            <p:nvPr/>
          </p:nvSpPr>
          <p:spPr>
            <a:xfrm>
              <a:off x="3490525" y="1207200"/>
              <a:ext cx="29775" cy="21475"/>
            </a:xfrm>
            <a:custGeom>
              <a:avLst/>
              <a:gdLst/>
              <a:ahLst/>
              <a:cxnLst/>
              <a:rect l="l" t="t" r="r" b="b"/>
              <a:pathLst>
                <a:path w="1191" h="859" extrusionOk="0">
                  <a:moveTo>
                    <a:pt x="583" y="0"/>
                  </a:moveTo>
                  <a:cubicBezTo>
                    <a:pt x="278" y="0"/>
                    <a:pt x="1" y="170"/>
                    <a:pt x="146" y="490"/>
                  </a:cubicBezTo>
                  <a:cubicBezTo>
                    <a:pt x="158" y="513"/>
                    <a:pt x="169" y="535"/>
                    <a:pt x="180" y="546"/>
                  </a:cubicBezTo>
                  <a:cubicBezTo>
                    <a:pt x="289" y="736"/>
                    <a:pt x="550" y="858"/>
                    <a:pt x="779" y="858"/>
                  </a:cubicBezTo>
                  <a:cubicBezTo>
                    <a:pt x="1000" y="858"/>
                    <a:pt x="1190" y="745"/>
                    <a:pt x="1184" y="468"/>
                  </a:cubicBezTo>
                  <a:cubicBezTo>
                    <a:pt x="1179" y="150"/>
                    <a:pt x="869" y="0"/>
                    <a:pt x="583"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29" name="Google Shape;1329;p2"/>
            <p:cNvSpPr/>
            <p:nvPr/>
          </p:nvSpPr>
          <p:spPr>
            <a:xfrm>
              <a:off x="3574675" y="1138475"/>
              <a:ext cx="31150" cy="21025"/>
            </a:xfrm>
            <a:custGeom>
              <a:avLst/>
              <a:gdLst/>
              <a:ahLst/>
              <a:cxnLst/>
              <a:rect l="l" t="t" r="r" b="b"/>
              <a:pathLst>
                <a:path w="1246" h="841" extrusionOk="0">
                  <a:moveTo>
                    <a:pt x="464" y="0"/>
                  </a:moveTo>
                  <a:cubicBezTo>
                    <a:pt x="218" y="0"/>
                    <a:pt x="0" y="128"/>
                    <a:pt x="30" y="429"/>
                  </a:cubicBezTo>
                  <a:cubicBezTo>
                    <a:pt x="60" y="715"/>
                    <a:pt x="332" y="840"/>
                    <a:pt x="596" y="840"/>
                  </a:cubicBezTo>
                  <a:cubicBezTo>
                    <a:pt x="927" y="840"/>
                    <a:pt x="1245" y="643"/>
                    <a:pt x="1057" y="316"/>
                  </a:cubicBezTo>
                  <a:cubicBezTo>
                    <a:pt x="1046" y="294"/>
                    <a:pt x="1034" y="271"/>
                    <a:pt x="1023" y="260"/>
                  </a:cubicBezTo>
                  <a:cubicBezTo>
                    <a:pt x="913" y="97"/>
                    <a:pt x="678" y="0"/>
                    <a:pt x="464"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30" name="Google Shape;1330;p2"/>
            <p:cNvSpPr/>
            <p:nvPr/>
          </p:nvSpPr>
          <p:spPr>
            <a:xfrm>
              <a:off x="3372025" y="1088525"/>
              <a:ext cx="37025" cy="25200"/>
            </a:xfrm>
            <a:custGeom>
              <a:avLst/>
              <a:gdLst/>
              <a:ahLst/>
              <a:cxnLst/>
              <a:rect l="l" t="t" r="r" b="b"/>
              <a:pathLst>
                <a:path w="1481" h="1008" extrusionOk="0">
                  <a:moveTo>
                    <a:pt x="904" y="0"/>
                  </a:moveTo>
                  <a:cubicBezTo>
                    <a:pt x="893" y="0"/>
                    <a:pt x="881" y="0"/>
                    <a:pt x="869" y="1"/>
                  </a:cubicBezTo>
                  <a:lnTo>
                    <a:pt x="801" y="1"/>
                  </a:lnTo>
                  <a:cubicBezTo>
                    <a:pt x="384" y="80"/>
                    <a:pt x="0" y="791"/>
                    <a:pt x="531" y="983"/>
                  </a:cubicBezTo>
                  <a:cubicBezTo>
                    <a:pt x="579" y="1000"/>
                    <a:pt x="626" y="1008"/>
                    <a:pt x="672" y="1008"/>
                  </a:cubicBezTo>
                  <a:cubicBezTo>
                    <a:pt x="1188" y="1008"/>
                    <a:pt x="1481" y="0"/>
                    <a:pt x="904"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31" name="Google Shape;1331;p2"/>
            <p:cNvSpPr/>
            <p:nvPr/>
          </p:nvSpPr>
          <p:spPr>
            <a:xfrm>
              <a:off x="3534100" y="1077200"/>
              <a:ext cx="29350" cy="21500"/>
            </a:xfrm>
            <a:custGeom>
              <a:avLst/>
              <a:gdLst/>
              <a:ahLst/>
              <a:cxnLst/>
              <a:rect l="l" t="t" r="r" b="b"/>
              <a:pathLst>
                <a:path w="1174" h="860" extrusionOk="0">
                  <a:moveTo>
                    <a:pt x="405" y="0"/>
                  </a:moveTo>
                  <a:cubicBezTo>
                    <a:pt x="193" y="0"/>
                    <a:pt x="11" y="108"/>
                    <a:pt x="6" y="375"/>
                  </a:cubicBezTo>
                  <a:cubicBezTo>
                    <a:pt x="0" y="698"/>
                    <a:pt x="327" y="859"/>
                    <a:pt x="622" y="859"/>
                  </a:cubicBezTo>
                  <a:cubicBezTo>
                    <a:pt x="914" y="859"/>
                    <a:pt x="1173" y="701"/>
                    <a:pt x="1044" y="387"/>
                  </a:cubicBezTo>
                  <a:cubicBezTo>
                    <a:pt x="1044" y="375"/>
                    <a:pt x="1033" y="353"/>
                    <a:pt x="1021" y="330"/>
                  </a:cubicBezTo>
                  <a:cubicBezTo>
                    <a:pt x="914" y="134"/>
                    <a:pt x="641" y="0"/>
                    <a:pt x="405"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32" name="Google Shape;1332;p2"/>
            <p:cNvSpPr/>
            <p:nvPr/>
          </p:nvSpPr>
          <p:spPr>
            <a:xfrm>
              <a:off x="3462900" y="1336925"/>
              <a:ext cx="28875" cy="26975"/>
            </a:xfrm>
            <a:custGeom>
              <a:avLst/>
              <a:gdLst/>
              <a:ahLst/>
              <a:cxnLst/>
              <a:rect l="l" t="t" r="r" b="b"/>
              <a:pathLst>
                <a:path w="1155" h="1079" extrusionOk="0">
                  <a:moveTo>
                    <a:pt x="694" y="1"/>
                  </a:moveTo>
                  <a:cubicBezTo>
                    <a:pt x="645" y="1"/>
                    <a:pt x="589" y="13"/>
                    <a:pt x="529" y="40"/>
                  </a:cubicBezTo>
                  <a:cubicBezTo>
                    <a:pt x="507" y="52"/>
                    <a:pt x="495" y="63"/>
                    <a:pt x="473" y="74"/>
                  </a:cubicBezTo>
                  <a:cubicBezTo>
                    <a:pt x="114" y="287"/>
                    <a:pt x="0" y="1079"/>
                    <a:pt x="551" y="1079"/>
                  </a:cubicBezTo>
                  <a:cubicBezTo>
                    <a:pt x="555" y="1079"/>
                    <a:pt x="559" y="1079"/>
                    <a:pt x="563" y="1079"/>
                  </a:cubicBezTo>
                  <a:cubicBezTo>
                    <a:pt x="1144" y="1068"/>
                    <a:pt x="1154" y="1"/>
                    <a:pt x="694"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33" name="Google Shape;1333;p2"/>
            <p:cNvSpPr/>
            <p:nvPr/>
          </p:nvSpPr>
          <p:spPr>
            <a:xfrm>
              <a:off x="3440325" y="1090250"/>
              <a:ext cx="29750" cy="21375"/>
            </a:xfrm>
            <a:custGeom>
              <a:avLst/>
              <a:gdLst/>
              <a:ahLst/>
              <a:cxnLst/>
              <a:rect l="l" t="t" r="r" b="b"/>
              <a:pathLst>
                <a:path w="1190" h="855" extrusionOk="0">
                  <a:moveTo>
                    <a:pt x="582" y="1"/>
                  </a:moveTo>
                  <a:cubicBezTo>
                    <a:pt x="278" y="1"/>
                    <a:pt x="0" y="171"/>
                    <a:pt x="146" y="496"/>
                  </a:cubicBezTo>
                  <a:cubicBezTo>
                    <a:pt x="157" y="508"/>
                    <a:pt x="168" y="530"/>
                    <a:pt x="180" y="553"/>
                  </a:cubicBezTo>
                  <a:cubicBezTo>
                    <a:pt x="288" y="736"/>
                    <a:pt x="547" y="855"/>
                    <a:pt x="775" y="855"/>
                  </a:cubicBezTo>
                  <a:cubicBezTo>
                    <a:pt x="997" y="855"/>
                    <a:pt x="1189" y="741"/>
                    <a:pt x="1184" y="463"/>
                  </a:cubicBezTo>
                  <a:cubicBezTo>
                    <a:pt x="1178" y="151"/>
                    <a:pt x="868" y="1"/>
                    <a:pt x="58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34" name="Google Shape;1334;p2"/>
            <p:cNvSpPr/>
            <p:nvPr/>
          </p:nvSpPr>
          <p:spPr>
            <a:xfrm>
              <a:off x="3471600" y="1514825"/>
              <a:ext cx="28650" cy="23850"/>
            </a:xfrm>
            <a:custGeom>
              <a:avLst/>
              <a:gdLst/>
              <a:ahLst/>
              <a:cxnLst/>
              <a:rect l="l" t="t" r="r" b="b"/>
              <a:pathLst>
                <a:path w="1146" h="954" extrusionOk="0">
                  <a:moveTo>
                    <a:pt x="477" y="0"/>
                  </a:moveTo>
                  <a:cubicBezTo>
                    <a:pt x="333" y="0"/>
                    <a:pt x="203" y="74"/>
                    <a:pt x="136" y="259"/>
                  </a:cubicBezTo>
                  <a:cubicBezTo>
                    <a:pt x="0" y="645"/>
                    <a:pt x="453" y="954"/>
                    <a:pt x="791" y="954"/>
                  </a:cubicBezTo>
                  <a:cubicBezTo>
                    <a:pt x="988" y="954"/>
                    <a:pt x="1146" y="850"/>
                    <a:pt x="1129" y="598"/>
                  </a:cubicBezTo>
                  <a:cubicBezTo>
                    <a:pt x="1129" y="575"/>
                    <a:pt x="1118" y="553"/>
                    <a:pt x="1118" y="530"/>
                  </a:cubicBezTo>
                  <a:cubicBezTo>
                    <a:pt x="1066" y="258"/>
                    <a:pt x="747" y="0"/>
                    <a:pt x="477"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35" name="Google Shape;1335;p2"/>
            <p:cNvSpPr/>
            <p:nvPr/>
          </p:nvSpPr>
          <p:spPr>
            <a:xfrm>
              <a:off x="3588600" y="1134300"/>
              <a:ext cx="30325" cy="27450"/>
            </a:xfrm>
            <a:custGeom>
              <a:avLst/>
              <a:gdLst/>
              <a:ahLst/>
              <a:cxnLst/>
              <a:rect l="l" t="t" r="r" b="b"/>
              <a:pathLst>
                <a:path w="1213" h="1098" extrusionOk="0">
                  <a:moveTo>
                    <a:pt x="656" y="0"/>
                  </a:moveTo>
                  <a:cubicBezTo>
                    <a:pt x="586" y="0"/>
                    <a:pt x="511" y="24"/>
                    <a:pt x="432" y="77"/>
                  </a:cubicBezTo>
                  <a:cubicBezTo>
                    <a:pt x="1" y="365"/>
                    <a:pt x="400" y="1097"/>
                    <a:pt x="763" y="1097"/>
                  </a:cubicBezTo>
                  <a:cubicBezTo>
                    <a:pt x="856" y="1097"/>
                    <a:pt x="946" y="1049"/>
                    <a:pt x="1019" y="935"/>
                  </a:cubicBezTo>
                  <a:cubicBezTo>
                    <a:pt x="1030" y="912"/>
                    <a:pt x="1042" y="890"/>
                    <a:pt x="1053" y="867"/>
                  </a:cubicBezTo>
                  <a:cubicBezTo>
                    <a:pt x="1212" y="558"/>
                    <a:pt x="998" y="0"/>
                    <a:pt x="656"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36" name="Google Shape;1336;p2"/>
            <p:cNvSpPr/>
            <p:nvPr/>
          </p:nvSpPr>
          <p:spPr>
            <a:xfrm>
              <a:off x="3548850" y="1170975"/>
              <a:ext cx="29450" cy="27775"/>
            </a:xfrm>
            <a:custGeom>
              <a:avLst/>
              <a:gdLst/>
              <a:ahLst/>
              <a:cxnLst/>
              <a:rect l="l" t="t" r="r" b="b"/>
              <a:pathLst>
                <a:path w="1178" h="1111" extrusionOk="0">
                  <a:moveTo>
                    <a:pt x="668" y="0"/>
                  </a:moveTo>
                  <a:cubicBezTo>
                    <a:pt x="613" y="0"/>
                    <a:pt x="553" y="14"/>
                    <a:pt x="488" y="43"/>
                  </a:cubicBezTo>
                  <a:cubicBezTo>
                    <a:pt x="0" y="250"/>
                    <a:pt x="292" y="1111"/>
                    <a:pt x="670" y="1111"/>
                  </a:cubicBezTo>
                  <a:cubicBezTo>
                    <a:pt x="747" y="1111"/>
                    <a:pt x="827" y="1075"/>
                    <a:pt x="905" y="991"/>
                  </a:cubicBezTo>
                  <a:cubicBezTo>
                    <a:pt x="916" y="980"/>
                    <a:pt x="939" y="957"/>
                    <a:pt x="950" y="935"/>
                  </a:cubicBezTo>
                  <a:cubicBezTo>
                    <a:pt x="1177" y="649"/>
                    <a:pt x="1050" y="0"/>
                    <a:pt x="66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37" name="Google Shape;1337;p2"/>
            <p:cNvSpPr/>
            <p:nvPr/>
          </p:nvSpPr>
          <p:spPr>
            <a:xfrm>
              <a:off x="3513350" y="1516675"/>
              <a:ext cx="36875" cy="20900"/>
            </a:xfrm>
            <a:custGeom>
              <a:avLst/>
              <a:gdLst/>
              <a:ahLst/>
              <a:cxnLst/>
              <a:rect l="l" t="t" r="r" b="b"/>
              <a:pathLst>
                <a:path w="1475" h="836" extrusionOk="0">
                  <a:moveTo>
                    <a:pt x="712" y="1"/>
                  </a:moveTo>
                  <a:cubicBezTo>
                    <a:pt x="366" y="1"/>
                    <a:pt x="0" y="221"/>
                    <a:pt x="181" y="591"/>
                  </a:cubicBezTo>
                  <a:cubicBezTo>
                    <a:pt x="262" y="766"/>
                    <a:pt x="423" y="836"/>
                    <a:pt x="595" y="836"/>
                  </a:cubicBezTo>
                  <a:cubicBezTo>
                    <a:pt x="1002" y="836"/>
                    <a:pt x="1474" y="449"/>
                    <a:pt x="1118" y="140"/>
                  </a:cubicBezTo>
                  <a:cubicBezTo>
                    <a:pt x="1095" y="129"/>
                    <a:pt x="1073" y="106"/>
                    <a:pt x="1061" y="95"/>
                  </a:cubicBezTo>
                  <a:cubicBezTo>
                    <a:pt x="967" y="31"/>
                    <a:pt x="841" y="1"/>
                    <a:pt x="71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38" name="Google Shape;1338;p2"/>
            <p:cNvSpPr/>
            <p:nvPr/>
          </p:nvSpPr>
          <p:spPr>
            <a:xfrm>
              <a:off x="3720700" y="1300025"/>
              <a:ext cx="31075" cy="26675"/>
            </a:xfrm>
            <a:custGeom>
              <a:avLst/>
              <a:gdLst/>
              <a:ahLst/>
              <a:cxnLst/>
              <a:rect l="l" t="t" r="r" b="b"/>
              <a:pathLst>
                <a:path w="1243" h="1067" extrusionOk="0">
                  <a:moveTo>
                    <a:pt x="761" y="1"/>
                  </a:moveTo>
                  <a:cubicBezTo>
                    <a:pt x="719" y="1"/>
                    <a:pt x="672" y="9"/>
                    <a:pt x="621" y="27"/>
                  </a:cubicBezTo>
                  <a:cubicBezTo>
                    <a:pt x="599" y="38"/>
                    <a:pt x="576" y="49"/>
                    <a:pt x="553" y="61"/>
                  </a:cubicBezTo>
                  <a:cubicBezTo>
                    <a:pt x="181" y="241"/>
                    <a:pt x="1" y="1031"/>
                    <a:pt x="565" y="1065"/>
                  </a:cubicBezTo>
                  <a:cubicBezTo>
                    <a:pt x="576" y="1066"/>
                    <a:pt x="586" y="1066"/>
                    <a:pt x="597" y="1066"/>
                  </a:cubicBezTo>
                  <a:cubicBezTo>
                    <a:pt x="1160" y="1066"/>
                    <a:pt x="1243" y="1"/>
                    <a:pt x="761"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39" name="Google Shape;1339;p2"/>
            <p:cNvSpPr/>
            <p:nvPr/>
          </p:nvSpPr>
          <p:spPr>
            <a:xfrm>
              <a:off x="3562875" y="1479425"/>
              <a:ext cx="29350" cy="21650"/>
            </a:xfrm>
            <a:custGeom>
              <a:avLst/>
              <a:gdLst/>
              <a:ahLst/>
              <a:cxnLst/>
              <a:rect l="l" t="t" r="r" b="b"/>
              <a:pathLst>
                <a:path w="1174" h="866" extrusionOk="0">
                  <a:moveTo>
                    <a:pt x="552" y="1"/>
                  </a:moveTo>
                  <a:cubicBezTo>
                    <a:pt x="260" y="1"/>
                    <a:pt x="1" y="159"/>
                    <a:pt x="130" y="468"/>
                  </a:cubicBezTo>
                  <a:cubicBezTo>
                    <a:pt x="130" y="490"/>
                    <a:pt x="141" y="513"/>
                    <a:pt x="152" y="535"/>
                  </a:cubicBezTo>
                  <a:cubicBezTo>
                    <a:pt x="259" y="732"/>
                    <a:pt x="532" y="865"/>
                    <a:pt x="768" y="865"/>
                  </a:cubicBezTo>
                  <a:cubicBezTo>
                    <a:pt x="980" y="865"/>
                    <a:pt x="1163" y="757"/>
                    <a:pt x="1168" y="490"/>
                  </a:cubicBezTo>
                  <a:cubicBezTo>
                    <a:pt x="1174" y="162"/>
                    <a:pt x="846" y="1"/>
                    <a:pt x="55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40" name="Google Shape;1340;p2"/>
            <p:cNvSpPr/>
            <p:nvPr/>
          </p:nvSpPr>
          <p:spPr>
            <a:xfrm>
              <a:off x="3452875" y="1476725"/>
              <a:ext cx="30025" cy="26825"/>
            </a:xfrm>
            <a:custGeom>
              <a:avLst/>
              <a:gdLst/>
              <a:ahLst/>
              <a:cxnLst/>
              <a:rect l="l" t="t" r="r" b="b"/>
              <a:pathLst>
                <a:path w="1201" h="1073" extrusionOk="0">
                  <a:moveTo>
                    <a:pt x="629" y="0"/>
                  </a:moveTo>
                  <a:cubicBezTo>
                    <a:pt x="51" y="0"/>
                    <a:pt x="1" y="1072"/>
                    <a:pt x="461" y="1072"/>
                  </a:cubicBezTo>
                  <a:cubicBezTo>
                    <a:pt x="507" y="1072"/>
                    <a:pt x="558" y="1062"/>
                    <a:pt x="614" y="1038"/>
                  </a:cubicBezTo>
                  <a:cubicBezTo>
                    <a:pt x="637" y="1038"/>
                    <a:pt x="659" y="1027"/>
                    <a:pt x="682" y="1016"/>
                  </a:cubicBezTo>
                  <a:cubicBezTo>
                    <a:pt x="1043" y="813"/>
                    <a:pt x="1201" y="12"/>
                    <a:pt x="637" y="0"/>
                  </a:cubicBezTo>
                  <a:cubicBezTo>
                    <a:pt x="634" y="0"/>
                    <a:pt x="631" y="0"/>
                    <a:pt x="629"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41" name="Google Shape;1341;p2"/>
            <p:cNvSpPr/>
            <p:nvPr/>
          </p:nvSpPr>
          <p:spPr>
            <a:xfrm>
              <a:off x="3488400" y="1337700"/>
              <a:ext cx="29875" cy="21300"/>
            </a:xfrm>
            <a:custGeom>
              <a:avLst/>
              <a:gdLst/>
              <a:ahLst/>
              <a:cxnLst/>
              <a:rect l="l" t="t" r="r" b="b"/>
              <a:pathLst>
                <a:path w="1195" h="852" extrusionOk="0">
                  <a:moveTo>
                    <a:pt x="420" y="1"/>
                  </a:moveTo>
                  <a:cubicBezTo>
                    <a:pt x="195" y="1"/>
                    <a:pt x="0" y="114"/>
                    <a:pt x="6" y="393"/>
                  </a:cubicBezTo>
                  <a:cubicBezTo>
                    <a:pt x="11" y="705"/>
                    <a:pt x="321" y="852"/>
                    <a:pt x="608" y="852"/>
                  </a:cubicBezTo>
                  <a:cubicBezTo>
                    <a:pt x="914" y="852"/>
                    <a:pt x="1195" y="685"/>
                    <a:pt x="1055" y="371"/>
                  </a:cubicBezTo>
                  <a:cubicBezTo>
                    <a:pt x="1044" y="348"/>
                    <a:pt x="1033" y="325"/>
                    <a:pt x="1021" y="303"/>
                  </a:cubicBezTo>
                  <a:cubicBezTo>
                    <a:pt x="913" y="120"/>
                    <a:pt x="651" y="1"/>
                    <a:pt x="420"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42" name="Google Shape;1342;p2"/>
            <p:cNvSpPr/>
            <p:nvPr/>
          </p:nvSpPr>
          <p:spPr>
            <a:xfrm>
              <a:off x="3359475" y="927925"/>
              <a:ext cx="29725" cy="21300"/>
            </a:xfrm>
            <a:custGeom>
              <a:avLst/>
              <a:gdLst/>
              <a:ahLst/>
              <a:cxnLst/>
              <a:rect l="l" t="t" r="r" b="b"/>
              <a:pathLst>
                <a:path w="1189" h="852" extrusionOk="0">
                  <a:moveTo>
                    <a:pt x="411" y="0"/>
                  </a:moveTo>
                  <a:cubicBezTo>
                    <a:pt x="190" y="0"/>
                    <a:pt x="0" y="111"/>
                    <a:pt x="6" y="388"/>
                  </a:cubicBezTo>
                  <a:cubicBezTo>
                    <a:pt x="11" y="701"/>
                    <a:pt x="324" y="851"/>
                    <a:pt x="611" y="851"/>
                  </a:cubicBezTo>
                  <a:cubicBezTo>
                    <a:pt x="914" y="851"/>
                    <a:pt x="1189" y="684"/>
                    <a:pt x="1044" y="366"/>
                  </a:cubicBezTo>
                  <a:cubicBezTo>
                    <a:pt x="1033" y="343"/>
                    <a:pt x="1021" y="320"/>
                    <a:pt x="1010" y="298"/>
                  </a:cubicBezTo>
                  <a:cubicBezTo>
                    <a:pt x="901" y="120"/>
                    <a:pt x="640" y="0"/>
                    <a:pt x="411"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43" name="Google Shape;1343;p2"/>
            <p:cNvSpPr/>
            <p:nvPr/>
          </p:nvSpPr>
          <p:spPr>
            <a:xfrm>
              <a:off x="3570225" y="1241725"/>
              <a:ext cx="30050" cy="27050"/>
            </a:xfrm>
            <a:custGeom>
              <a:avLst/>
              <a:gdLst/>
              <a:ahLst/>
              <a:cxnLst/>
              <a:rect l="l" t="t" r="r" b="b"/>
              <a:pathLst>
                <a:path w="1202" h="1082" extrusionOk="0">
                  <a:moveTo>
                    <a:pt x="629" y="0"/>
                  </a:moveTo>
                  <a:cubicBezTo>
                    <a:pt x="49" y="0"/>
                    <a:pt x="1" y="1081"/>
                    <a:pt x="476" y="1081"/>
                  </a:cubicBezTo>
                  <a:cubicBezTo>
                    <a:pt x="521" y="1081"/>
                    <a:pt x="571" y="1071"/>
                    <a:pt x="626" y="1050"/>
                  </a:cubicBezTo>
                  <a:lnTo>
                    <a:pt x="682" y="1016"/>
                  </a:lnTo>
                  <a:cubicBezTo>
                    <a:pt x="1055" y="813"/>
                    <a:pt x="1201" y="23"/>
                    <a:pt x="637" y="1"/>
                  </a:cubicBezTo>
                  <a:cubicBezTo>
                    <a:pt x="634" y="0"/>
                    <a:pt x="631" y="0"/>
                    <a:pt x="629"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44" name="Google Shape;1344;p2"/>
            <p:cNvSpPr/>
            <p:nvPr/>
          </p:nvSpPr>
          <p:spPr>
            <a:xfrm>
              <a:off x="3690925" y="1166475"/>
              <a:ext cx="28875" cy="27700"/>
            </a:xfrm>
            <a:custGeom>
              <a:avLst/>
              <a:gdLst/>
              <a:ahLst/>
              <a:cxnLst/>
              <a:rect l="l" t="t" r="r" b="b"/>
              <a:pathLst>
                <a:path w="1155" h="1108" extrusionOk="0">
                  <a:moveTo>
                    <a:pt x="525" y="0"/>
                  </a:moveTo>
                  <a:cubicBezTo>
                    <a:pt x="454" y="0"/>
                    <a:pt x="378" y="30"/>
                    <a:pt x="300" y="99"/>
                  </a:cubicBezTo>
                  <a:cubicBezTo>
                    <a:pt x="289" y="122"/>
                    <a:pt x="266" y="133"/>
                    <a:pt x="255" y="156"/>
                  </a:cubicBezTo>
                  <a:cubicBezTo>
                    <a:pt x="1" y="430"/>
                    <a:pt x="85" y="1107"/>
                    <a:pt x="492" y="1107"/>
                  </a:cubicBezTo>
                  <a:cubicBezTo>
                    <a:pt x="537" y="1107"/>
                    <a:pt x="586" y="1099"/>
                    <a:pt x="639" y="1081"/>
                  </a:cubicBezTo>
                  <a:cubicBezTo>
                    <a:pt x="1155" y="909"/>
                    <a:pt x="918" y="0"/>
                    <a:pt x="525"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45" name="Google Shape;1345;p2"/>
            <p:cNvSpPr/>
            <p:nvPr/>
          </p:nvSpPr>
          <p:spPr>
            <a:xfrm>
              <a:off x="3558925" y="1400900"/>
              <a:ext cx="29750" cy="21400"/>
            </a:xfrm>
            <a:custGeom>
              <a:avLst/>
              <a:gdLst/>
              <a:ahLst/>
              <a:cxnLst/>
              <a:rect l="l" t="t" r="r" b="b"/>
              <a:pathLst>
                <a:path w="1190" h="856" extrusionOk="0">
                  <a:moveTo>
                    <a:pt x="415" y="1"/>
                  </a:moveTo>
                  <a:cubicBezTo>
                    <a:pt x="193" y="1"/>
                    <a:pt x="0" y="114"/>
                    <a:pt x="6" y="393"/>
                  </a:cubicBezTo>
                  <a:cubicBezTo>
                    <a:pt x="11" y="708"/>
                    <a:pt x="318" y="856"/>
                    <a:pt x="603" y="856"/>
                  </a:cubicBezTo>
                  <a:cubicBezTo>
                    <a:pt x="909" y="856"/>
                    <a:pt x="1190" y="686"/>
                    <a:pt x="1044" y="370"/>
                  </a:cubicBezTo>
                  <a:cubicBezTo>
                    <a:pt x="1033" y="348"/>
                    <a:pt x="1021" y="325"/>
                    <a:pt x="1010" y="302"/>
                  </a:cubicBezTo>
                  <a:cubicBezTo>
                    <a:pt x="901" y="120"/>
                    <a:pt x="643" y="1"/>
                    <a:pt x="415"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46" name="Google Shape;1346;p2"/>
            <p:cNvSpPr/>
            <p:nvPr/>
          </p:nvSpPr>
          <p:spPr>
            <a:xfrm>
              <a:off x="3561575" y="1448400"/>
              <a:ext cx="37075" cy="20925"/>
            </a:xfrm>
            <a:custGeom>
              <a:avLst/>
              <a:gdLst/>
              <a:ahLst/>
              <a:cxnLst/>
              <a:rect l="l" t="t" r="r" b="b"/>
              <a:pathLst>
                <a:path w="1483" h="837" extrusionOk="0">
                  <a:moveTo>
                    <a:pt x="718" y="1"/>
                  </a:moveTo>
                  <a:cubicBezTo>
                    <a:pt x="372" y="1"/>
                    <a:pt x="1" y="221"/>
                    <a:pt x="182" y="592"/>
                  </a:cubicBezTo>
                  <a:cubicBezTo>
                    <a:pt x="266" y="766"/>
                    <a:pt x="429" y="836"/>
                    <a:pt x="603" y="836"/>
                  </a:cubicBezTo>
                  <a:cubicBezTo>
                    <a:pt x="1013" y="836"/>
                    <a:pt x="1483" y="449"/>
                    <a:pt x="1118" y="140"/>
                  </a:cubicBezTo>
                  <a:cubicBezTo>
                    <a:pt x="1107" y="118"/>
                    <a:pt x="1085" y="106"/>
                    <a:pt x="1062" y="95"/>
                  </a:cubicBezTo>
                  <a:cubicBezTo>
                    <a:pt x="970" y="31"/>
                    <a:pt x="846" y="1"/>
                    <a:pt x="718"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47" name="Google Shape;1347;p2"/>
            <p:cNvSpPr/>
            <p:nvPr/>
          </p:nvSpPr>
          <p:spPr>
            <a:xfrm>
              <a:off x="3437725" y="1343175"/>
              <a:ext cx="29275" cy="21775"/>
            </a:xfrm>
            <a:custGeom>
              <a:avLst/>
              <a:gdLst/>
              <a:ahLst/>
              <a:cxnLst/>
              <a:rect l="l" t="t" r="r" b="b"/>
              <a:pathLst>
                <a:path w="1171" h="871" extrusionOk="0">
                  <a:moveTo>
                    <a:pt x="412" y="1"/>
                  </a:moveTo>
                  <a:cubicBezTo>
                    <a:pt x="212" y="1"/>
                    <a:pt x="39" y="103"/>
                    <a:pt x="24" y="355"/>
                  </a:cubicBezTo>
                  <a:cubicBezTo>
                    <a:pt x="1" y="695"/>
                    <a:pt x="343" y="870"/>
                    <a:pt x="645" y="870"/>
                  </a:cubicBezTo>
                  <a:cubicBezTo>
                    <a:pt x="925" y="870"/>
                    <a:pt x="1171" y="720"/>
                    <a:pt x="1062" y="411"/>
                  </a:cubicBezTo>
                  <a:cubicBezTo>
                    <a:pt x="1051" y="400"/>
                    <a:pt x="1040" y="377"/>
                    <a:pt x="1028" y="355"/>
                  </a:cubicBezTo>
                  <a:cubicBezTo>
                    <a:pt x="930" y="146"/>
                    <a:pt x="651" y="1"/>
                    <a:pt x="41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48" name="Google Shape;1348;p2"/>
            <p:cNvSpPr/>
            <p:nvPr/>
          </p:nvSpPr>
          <p:spPr>
            <a:xfrm>
              <a:off x="3373300" y="1326525"/>
              <a:ext cx="28375" cy="23925"/>
            </a:xfrm>
            <a:custGeom>
              <a:avLst/>
              <a:gdLst/>
              <a:ahLst/>
              <a:cxnLst/>
              <a:rect l="l" t="t" r="r" b="b"/>
              <a:pathLst>
                <a:path w="1135" h="957" extrusionOk="0">
                  <a:moveTo>
                    <a:pt x="488" y="1"/>
                  </a:moveTo>
                  <a:cubicBezTo>
                    <a:pt x="348" y="1"/>
                    <a:pt x="222" y="73"/>
                    <a:pt x="152" y="253"/>
                  </a:cubicBezTo>
                  <a:cubicBezTo>
                    <a:pt x="0" y="637"/>
                    <a:pt x="457" y="956"/>
                    <a:pt x="795" y="956"/>
                  </a:cubicBezTo>
                  <a:cubicBezTo>
                    <a:pt x="984" y="956"/>
                    <a:pt x="1135" y="857"/>
                    <a:pt x="1123" y="614"/>
                  </a:cubicBezTo>
                  <a:cubicBezTo>
                    <a:pt x="1123" y="592"/>
                    <a:pt x="1123" y="569"/>
                    <a:pt x="1123" y="547"/>
                  </a:cubicBezTo>
                  <a:cubicBezTo>
                    <a:pt x="1078" y="271"/>
                    <a:pt x="759" y="1"/>
                    <a:pt x="488"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49" name="Google Shape;1349;p2"/>
            <p:cNvSpPr/>
            <p:nvPr/>
          </p:nvSpPr>
          <p:spPr>
            <a:xfrm>
              <a:off x="3339475" y="1277825"/>
              <a:ext cx="30025" cy="27050"/>
            </a:xfrm>
            <a:custGeom>
              <a:avLst/>
              <a:gdLst/>
              <a:ahLst/>
              <a:cxnLst/>
              <a:rect l="l" t="t" r="r" b="b"/>
              <a:pathLst>
                <a:path w="1201" h="1082" extrusionOk="0">
                  <a:moveTo>
                    <a:pt x="628" y="1"/>
                  </a:moveTo>
                  <a:cubicBezTo>
                    <a:pt x="49" y="1"/>
                    <a:pt x="0" y="1082"/>
                    <a:pt x="467" y="1082"/>
                  </a:cubicBezTo>
                  <a:cubicBezTo>
                    <a:pt x="511" y="1082"/>
                    <a:pt x="560" y="1072"/>
                    <a:pt x="614" y="1050"/>
                  </a:cubicBezTo>
                  <a:cubicBezTo>
                    <a:pt x="637" y="1039"/>
                    <a:pt x="659" y="1028"/>
                    <a:pt x="682" y="1016"/>
                  </a:cubicBezTo>
                  <a:cubicBezTo>
                    <a:pt x="1054" y="813"/>
                    <a:pt x="1201" y="23"/>
                    <a:pt x="637" y="1"/>
                  </a:cubicBezTo>
                  <a:cubicBezTo>
                    <a:pt x="634" y="1"/>
                    <a:pt x="631" y="1"/>
                    <a:pt x="628"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50" name="Google Shape;1350;p2"/>
            <p:cNvSpPr/>
            <p:nvPr/>
          </p:nvSpPr>
          <p:spPr>
            <a:xfrm>
              <a:off x="3391350" y="1274425"/>
              <a:ext cx="28375" cy="23850"/>
            </a:xfrm>
            <a:custGeom>
              <a:avLst/>
              <a:gdLst/>
              <a:ahLst/>
              <a:cxnLst/>
              <a:rect l="l" t="t" r="r" b="b"/>
              <a:pathLst>
                <a:path w="1135" h="954" extrusionOk="0">
                  <a:moveTo>
                    <a:pt x="352" y="0"/>
                  </a:moveTo>
                  <a:cubicBezTo>
                    <a:pt x="158" y="0"/>
                    <a:pt x="1" y="103"/>
                    <a:pt x="17" y="351"/>
                  </a:cubicBezTo>
                  <a:cubicBezTo>
                    <a:pt x="17" y="374"/>
                    <a:pt x="17" y="396"/>
                    <a:pt x="28" y="419"/>
                  </a:cubicBezTo>
                  <a:cubicBezTo>
                    <a:pt x="73" y="691"/>
                    <a:pt x="395" y="954"/>
                    <a:pt x="664" y="954"/>
                  </a:cubicBezTo>
                  <a:cubicBezTo>
                    <a:pt x="807" y="954"/>
                    <a:pt x="936" y="879"/>
                    <a:pt x="999" y="690"/>
                  </a:cubicBezTo>
                  <a:cubicBezTo>
                    <a:pt x="1135" y="304"/>
                    <a:pt x="687" y="0"/>
                    <a:pt x="352"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51" name="Google Shape;1351;p2"/>
            <p:cNvSpPr/>
            <p:nvPr/>
          </p:nvSpPr>
          <p:spPr>
            <a:xfrm>
              <a:off x="3665650" y="1404950"/>
              <a:ext cx="30325" cy="27450"/>
            </a:xfrm>
            <a:custGeom>
              <a:avLst/>
              <a:gdLst/>
              <a:ahLst/>
              <a:cxnLst/>
              <a:rect l="l" t="t" r="r" b="b"/>
              <a:pathLst>
                <a:path w="1213" h="1098" extrusionOk="0">
                  <a:moveTo>
                    <a:pt x="450" y="1"/>
                  </a:moveTo>
                  <a:cubicBezTo>
                    <a:pt x="357" y="1"/>
                    <a:pt x="267" y="48"/>
                    <a:pt x="194" y="163"/>
                  </a:cubicBezTo>
                  <a:cubicBezTo>
                    <a:pt x="183" y="186"/>
                    <a:pt x="171" y="208"/>
                    <a:pt x="160" y="231"/>
                  </a:cubicBezTo>
                  <a:cubicBezTo>
                    <a:pt x="1" y="540"/>
                    <a:pt x="215" y="1098"/>
                    <a:pt x="557" y="1098"/>
                  </a:cubicBezTo>
                  <a:cubicBezTo>
                    <a:pt x="627" y="1098"/>
                    <a:pt x="702" y="1074"/>
                    <a:pt x="781" y="1021"/>
                  </a:cubicBezTo>
                  <a:cubicBezTo>
                    <a:pt x="1212" y="733"/>
                    <a:pt x="813" y="1"/>
                    <a:pt x="450"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52" name="Google Shape;1352;p2"/>
            <p:cNvSpPr/>
            <p:nvPr/>
          </p:nvSpPr>
          <p:spPr>
            <a:xfrm>
              <a:off x="3541250" y="1437350"/>
              <a:ext cx="29450" cy="27775"/>
            </a:xfrm>
            <a:custGeom>
              <a:avLst/>
              <a:gdLst/>
              <a:ahLst/>
              <a:cxnLst/>
              <a:rect l="l" t="t" r="r" b="b"/>
              <a:pathLst>
                <a:path w="1178" h="1111" extrusionOk="0">
                  <a:moveTo>
                    <a:pt x="508" y="0"/>
                  </a:moveTo>
                  <a:cubicBezTo>
                    <a:pt x="431" y="0"/>
                    <a:pt x="351" y="36"/>
                    <a:pt x="273" y="120"/>
                  </a:cubicBezTo>
                  <a:cubicBezTo>
                    <a:pt x="250" y="131"/>
                    <a:pt x="239" y="153"/>
                    <a:pt x="227" y="176"/>
                  </a:cubicBezTo>
                  <a:cubicBezTo>
                    <a:pt x="1" y="462"/>
                    <a:pt x="127" y="1111"/>
                    <a:pt x="510" y="1111"/>
                  </a:cubicBezTo>
                  <a:cubicBezTo>
                    <a:pt x="565" y="1111"/>
                    <a:pt x="625" y="1097"/>
                    <a:pt x="690" y="1067"/>
                  </a:cubicBezTo>
                  <a:cubicBezTo>
                    <a:pt x="1178" y="861"/>
                    <a:pt x="886" y="0"/>
                    <a:pt x="50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53" name="Google Shape;1353;p2"/>
            <p:cNvSpPr/>
            <p:nvPr/>
          </p:nvSpPr>
          <p:spPr>
            <a:xfrm>
              <a:off x="3422925" y="1258700"/>
              <a:ext cx="29250" cy="21925"/>
            </a:xfrm>
            <a:custGeom>
              <a:avLst/>
              <a:gdLst/>
              <a:ahLst/>
              <a:cxnLst/>
              <a:rect l="l" t="t" r="r" b="b"/>
              <a:pathLst>
                <a:path w="1170" h="877" extrusionOk="0">
                  <a:moveTo>
                    <a:pt x="521" y="0"/>
                  </a:moveTo>
                  <a:cubicBezTo>
                    <a:pt x="243" y="0"/>
                    <a:pt x="0" y="148"/>
                    <a:pt x="108" y="450"/>
                  </a:cubicBezTo>
                  <a:cubicBezTo>
                    <a:pt x="120" y="473"/>
                    <a:pt x="131" y="495"/>
                    <a:pt x="142" y="518"/>
                  </a:cubicBezTo>
                  <a:cubicBezTo>
                    <a:pt x="241" y="727"/>
                    <a:pt x="521" y="876"/>
                    <a:pt x="761" y="876"/>
                  </a:cubicBezTo>
                  <a:cubicBezTo>
                    <a:pt x="960" y="876"/>
                    <a:pt x="1131" y="774"/>
                    <a:pt x="1146" y="518"/>
                  </a:cubicBezTo>
                  <a:cubicBezTo>
                    <a:pt x="1170" y="176"/>
                    <a:pt x="825" y="0"/>
                    <a:pt x="521"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54" name="Google Shape;1354;p2"/>
            <p:cNvSpPr/>
            <p:nvPr/>
          </p:nvSpPr>
          <p:spPr>
            <a:xfrm>
              <a:off x="3589650" y="1445125"/>
              <a:ext cx="29800" cy="27050"/>
            </a:xfrm>
            <a:custGeom>
              <a:avLst/>
              <a:gdLst/>
              <a:ahLst/>
              <a:cxnLst/>
              <a:rect l="l" t="t" r="r" b="b"/>
              <a:pathLst>
                <a:path w="1192" h="1082" extrusionOk="0">
                  <a:moveTo>
                    <a:pt x="619" y="0"/>
                  </a:moveTo>
                  <a:cubicBezTo>
                    <a:pt x="39" y="0"/>
                    <a:pt x="1" y="1081"/>
                    <a:pt x="468" y="1081"/>
                  </a:cubicBezTo>
                  <a:cubicBezTo>
                    <a:pt x="513" y="1081"/>
                    <a:pt x="562" y="1071"/>
                    <a:pt x="616" y="1050"/>
                  </a:cubicBezTo>
                  <a:cubicBezTo>
                    <a:pt x="639" y="1039"/>
                    <a:pt x="661" y="1027"/>
                    <a:pt x="684" y="1016"/>
                  </a:cubicBezTo>
                  <a:cubicBezTo>
                    <a:pt x="1045" y="813"/>
                    <a:pt x="1192" y="12"/>
                    <a:pt x="627" y="0"/>
                  </a:cubicBezTo>
                  <a:cubicBezTo>
                    <a:pt x="625" y="0"/>
                    <a:pt x="622" y="0"/>
                    <a:pt x="619"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55" name="Google Shape;1355;p2"/>
            <p:cNvSpPr/>
            <p:nvPr/>
          </p:nvSpPr>
          <p:spPr>
            <a:xfrm>
              <a:off x="3523275" y="1464725"/>
              <a:ext cx="28850" cy="26975"/>
            </a:xfrm>
            <a:custGeom>
              <a:avLst/>
              <a:gdLst/>
              <a:ahLst/>
              <a:cxnLst/>
              <a:rect l="l" t="t" r="r" b="b"/>
              <a:pathLst>
                <a:path w="1154" h="1079" extrusionOk="0">
                  <a:moveTo>
                    <a:pt x="702" y="0"/>
                  </a:moveTo>
                  <a:cubicBezTo>
                    <a:pt x="654" y="0"/>
                    <a:pt x="600" y="13"/>
                    <a:pt x="540" y="40"/>
                  </a:cubicBezTo>
                  <a:cubicBezTo>
                    <a:pt x="518" y="51"/>
                    <a:pt x="495" y="63"/>
                    <a:pt x="473" y="74"/>
                  </a:cubicBezTo>
                  <a:cubicBezTo>
                    <a:pt x="114" y="287"/>
                    <a:pt x="0" y="1078"/>
                    <a:pt x="551" y="1078"/>
                  </a:cubicBezTo>
                  <a:cubicBezTo>
                    <a:pt x="555" y="1078"/>
                    <a:pt x="559" y="1078"/>
                    <a:pt x="563" y="1078"/>
                  </a:cubicBezTo>
                  <a:cubicBezTo>
                    <a:pt x="1143" y="1068"/>
                    <a:pt x="1154" y="0"/>
                    <a:pt x="702"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56" name="Google Shape;1356;p2"/>
            <p:cNvSpPr/>
            <p:nvPr/>
          </p:nvSpPr>
          <p:spPr>
            <a:xfrm>
              <a:off x="3608700" y="1074500"/>
              <a:ext cx="30325" cy="27050"/>
            </a:xfrm>
            <a:custGeom>
              <a:avLst/>
              <a:gdLst/>
              <a:ahLst/>
              <a:cxnLst/>
              <a:rect l="l" t="t" r="r" b="b"/>
              <a:pathLst>
                <a:path w="1213" h="1082" extrusionOk="0">
                  <a:moveTo>
                    <a:pt x="738" y="1"/>
                  </a:moveTo>
                  <a:cubicBezTo>
                    <a:pt x="692" y="1"/>
                    <a:pt x="642" y="10"/>
                    <a:pt x="588" y="32"/>
                  </a:cubicBezTo>
                  <a:cubicBezTo>
                    <a:pt x="565" y="43"/>
                    <a:pt x="542" y="54"/>
                    <a:pt x="520" y="66"/>
                  </a:cubicBezTo>
                  <a:cubicBezTo>
                    <a:pt x="159" y="269"/>
                    <a:pt x="1" y="1059"/>
                    <a:pt x="565" y="1081"/>
                  </a:cubicBezTo>
                  <a:cubicBezTo>
                    <a:pt x="568" y="1081"/>
                    <a:pt x="571" y="1081"/>
                    <a:pt x="573" y="1081"/>
                  </a:cubicBezTo>
                  <a:cubicBezTo>
                    <a:pt x="1163" y="1081"/>
                    <a:pt x="1212" y="1"/>
                    <a:pt x="738"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57" name="Google Shape;1357;p2"/>
            <p:cNvSpPr/>
            <p:nvPr/>
          </p:nvSpPr>
          <p:spPr>
            <a:xfrm>
              <a:off x="3546650" y="1214350"/>
              <a:ext cx="875" cy="1725"/>
            </a:xfrm>
            <a:custGeom>
              <a:avLst/>
              <a:gdLst/>
              <a:ahLst/>
              <a:cxnLst/>
              <a:rect l="l" t="t" r="r" b="b"/>
              <a:pathLst>
                <a:path w="35" h="69" extrusionOk="0">
                  <a:moveTo>
                    <a:pt x="0" y="1"/>
                  </a:moveTo>
                  <a:cubicBezTo>
                    <a:pt x="11" y="24"/>
                    <a:pt x="23" y="46"/>
                    <a:pt x="34" y="69"/>
                  </a:cubicBezTo>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58" name="Google Shape;1358;p2"/>
            <p:cNvSpPr/>
            <p:nvPr/>
          </p:nvSpPr>
          <p:spPr>
            <a:xfrm>
              <a:off x="3305875" y="966200"/>
              <a:ext cx="29650" cy="21475"/>
            </a:xfrm>
            <a:custGeom>
              <a:avLst/>
              <a:gdLst/>
              <a:ahLst/>
              <a:cxnLst/>
              <a:rect l="l" t="t" r="r" b="b"/>
              <a:pathLst>
                <a:path w="1186" h="859" extrusionOk="0">
                  <a:moveTo>
                    <a:pt x="413" y="1"/>
                  </a:moveTo>
                  <a:cubicBezTo>
                    <a:pt x="198" y="1"/>
                    <a:pt x="11" y="110"/>
                    <a:pt x="6" y="381"/>
                  </a:cubicBezTo>
                  <a:cubicBezTo>
                    <a:pt x="0" y="701"/>
                    <a:pt x="324" y="859"/>
                    <a:pt x="620" y="859"/>
                  </a:cubicBezTo>
                  <a:cubicBezTo>
                    <a:pt x="917" y="859"/>
                    <a:pt x="1186" y="698"/>
                    <a:pt x="1055" y="381"/>
                  </a:cubicBezTo>
                  <a:cubicBezTo>
                    <a:pt x="1044" y="358"/>
                    <a:pt x="1033" y="347"/>
                    <a:pt x="1021" y="324"/>
                  </a:cubicBezTo>
                  <a:cubicBezTo>
                    <a:pt x="916" y="130"/>
                    <a:pt x="647" y="1"/>
                    <a:pt x="413"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59" name="Google Shape;1359;p2"/>
            <p:cNvSpPr/>
            <p:nvPr/>
          </p:nvSpPr>
          <p:spPr>
            <a:xfrm>
              <a:off x="3585500" y="1380700"/>
              <a:ext cx="31575" cy="20675"/>
            </a:xfrm>
            <a:custGeom>
              <a:avLst/>
              <a:gdLst/>
              <a:ahLst/>
              <a:cxnLst/>
              <a:rect l="l" t="t" r="r" b="b"/>
              <a:pathLst>
                <a:path w="1263" h="827" extrusionOk="0">
                  <a:moveTo>
                    <a:pt x="481" y="0"/>
                  </a:moveTo>
                  <a:cubicBezTo>
                    <a:pt x="228" y="0"/>
                    <a:pt x="0" y="130"/>
                    <a:pt x="37" y="433"/>
                  </a:cubicBezTo>
                  <a:cubicBezTo>
                    <a:pt x="72" y="708"/>
                    <a:pt x="335" y="827"/>
                    <a:pt x="594" y="827"/>
                  </a:cubicBezTo>
                  <a:cubicBezTo>
                    <a:pt x="932" y="827"/>
                    <a:pt x="1262" y="624"/>
                    <a:pt x="1064" y="298"/>
                  </a:cubicBezTo>
                  <a:cubicBezTo>
                    <a:pt x="1053" y="275"/>
                    <a:pt x="1042" y="264"/>
                    <a:pt x="1030" y="242"/>
                  </a:cubicBezTo>
                  <a:cubicBezTo>
                    <a:pt x="918" y="89"/>
                    <a:pt x="691" y="0"/>
                    <a:pt x="481"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60" name="Google Shape;1360;p2"/>
            <p:cNvSpPr/>
            <p:nvPr/>
          </p:nvSpPr>
          <p:spPr>
            <a:xfrm>
              <a:off x="3667675" y="1357900"/>
              <a:ext cx="29350" cy="21475"/>
            </a:xfrm>
            <a:custGeom>
              <a:avLst/>
              <a:gdLst/>
              <a:ahLst/>
              <a:cxnLst/>
              <a:rect l="l" t="t" r="r" b="b"/>
              <a:pathLst>
                <a:path w="1174" h="859" extrusionOk="0">
                  <a:moveTo>
                    <a:pt x="414" y="0"/>
                  </a:moveTo>
                  <a:cubicBezTo>
                    <a:pt x="205" y="0"/>
                    <a:pt x="22" y="108"/>
                    <a:pt x="11" y="375"/>
                  </a:cubicBezTo>
                  <a:cubicBezTo>
                    <a:pt x="0" y="698"/>
                    <a:pt x="325" y="859"/>
                    <a:pt x="619" y="859"/>
                  </a:cubicBezTo>
                  <a:cubicBezTo>
                    <a:pt x="911" y="859"/>
                    <a:pt x="1173" y="701"/>
                    <a:pt x="1050" y="386"/>
                  </a:cubicBezTo>
                  <a:cubicBezTo>
                    <a:pt x="1038" y="375"/>
                    <a:pt x="1027" y="352"/>
                    <a:pt x="1016" y="330"/>
                  </a:cubicBezTo>
                  <a:cubicBezTo>
                    <a:pt x="915" y="134"/>
                    <a:pt x="648" y="0"/>
                    <a:pt x="414"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61" name="Google Shape;1361;p2"/>
            <p:cNvSpPr/>
            <p:nvPr/>
          </p:nvSpPr>
          <p:spPr>
            <a:xfrm>
              <a:off x="3462575" y="1042550"/>
              <a:ext cx="875" cy="1725"/>
            </a:xfrm>
            <a:custGeom>
              <a:avLst/>
              <a:gdLst/>
              <a:ahLst/>
              <a:cxnLst/>
              <a:rect l="l" t="t" r="r" b="b"/>
              <a:pathLst>
                <a:path w="35" h="69" extrusionOk="0">
                  <a:moveTo>
                    <a:pt x="34" y="69"/>
                  </a:moveTo>
                  <a:cubicBezTo>
                    <a:pt x="23" y="46"/>
                    <a:pt x="12" y="23"/>
                    <a:pt x="1" y="1"/>
                  </a:cubicBezTo>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62" name="Google Shape;1362;p2"/>
            <p:cNvSpPr/>
            <p:nvPr/>
          </p:nvSpPr>
          <p:spPr>
            <a:xfrm>
              <a:off x="3592600" y="1250925"/>
              <a:ext cx="31275" cy="21025"/>
            </a:xfrm>
            <a:custGeom>
              <a:avLst/>
              <a:gdLst/>
              <a:ahLst/>
              <a:cxnLst/>
              <a:rect l="l" t="t" r="r" b="b"/>
              <a:pathLst>
                <a:path w="1251" h="841" extrusionOk="0">
                  <a:moveTo>
                    <a:pt x="653" y="0"/>
                  </a:moveTo>
                  <a:cubicBezTo>
                    <a:pt x="321" y="0"/>
                    <a:pt x="0" y="198"/>
                    <a:pt x="182" y="524"/>
                  </a:cubicBezTo>
                  <a:cubicBezTo>
                    <a:pt x="193" y="547"/>
                    <a:pt x="205" y="569"/>
                    <a:pt x="216" y="580"/>
                  </a:cubicBezTo>
                  <a:cubicBezTo>
                    <a:pt x="332" y="743"/>
                    <a:pt x="569" y="840"/>
                    <a:pt x="785" y="840"/>
                  </a:cubicBezTo>
                  <a:cubicBezTo>
                    <a:pt x="1032" y="840"/>
                    <a:pt x="1250" y="713"/>
                    <a:pt x="1220" y="411"/>
                  </a:cubicBezTo>
                  <a:cubicBezTo>
                    <a:pt x="1190" y="126"/>
                    <a:pt x="918" y="0"/>
                    <a:pt x="653"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63" name="Google Shape;1363;p2"/>
            <p:cNvSpPr/>
            <p:nvPr/>
          </p:nvSpPr>
          <p:spPr>
            <a:xfrm>
              <a:off x="3715300" y="1537600"/>
              <a:ext cx="37125" cy="21000"/>
            </a:xfrm>
            <a:custGeom>
              <a:avLst/>
              <a:gdLst/>
              <a:ahLst/>
              <a:cxnLst/>
              <a:rect l="l" t="t" r="r" b="b"/>
              <a:pathLst>
                <a:path w="1485" h="840" extrusionOk="0">
                  <a:moveTo>
                    <a:pt x="726" y="1"/>
                  </a:moveTo>
                  <a:cubicBezTo>
                    <a:pt x="379" y="1"/>
                    <a:pt x="0" y="227"/>
                    <a:pt x="183" y="601"/>
                  </a:cubicBezTo>
                  <a:cubicBezTo>
                    <a:pt x="266" y="771"/>
                    <a:pt x="429" y="840"/>
                    <a:pt x="602" y="840"/>
                  </a:cubicBezTo>
                  <a:cubicBezTo>
                    <a:pt x="1012" y="840"/>
                    <a:pt x="1484" y="455"/>
                    <a:pt x="1119" y="138"/>
                  </a:cubicBezTo>
                  <a:cubicBezTo>
                    <a:pt x="1108" y="127"/>
                    <a:pt x="1085" y="115"/>
                    <a:pt x="1063" y="93"/>
                  </a:cubicBezTo>
                  <a:cubicBezTo>
                    <a:pt x="973" y="30"/>
                    <a:pt x="852" y="1"/>
                    <a:pt x="72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64" name="Google Shape;1364;p2"/>
            <p:cNvSpPr/>
            <p:nvPr/>
          </p:nvSpPr>
          <p:spPr>
            <a:xfrm>
              <a:off x="3667200" y="1209100"/>
              <a:ext cx="31300" cy="21125"/>
            </a:xfrm>
            <a:custGeom>
              <a:avLst/>
              <a:gdLst/>
              <a:ahLst/>
              <a:cxnLst/>
              <a:rect l="l" t="t" r="r" b="b"/>
              <a:pathLst>
                <a:path w="1252" h="845" extrusionOk="0">
                  <a:moveTo>
                    <a:pt x="652" y="1"/>
                  </a:moveTo>
                  <a:cubicBezTo>
                    <a:pt x="321" y="1"/>
                    <a:pt x="0" y="200"/>
                    <a:pt x="188" y="538"/>
                  </a:cubicBezTo>
                  <a:cubicBezTo>
                    <a:pt x="200" y="549"/>
                    <a:pt x="211" y="572"/>
                    <a:pt x="222" y="595"/>
                  </a:cubicBezTo>
                  <a:cubicBezTo>
                    <a:pt x="337" y="751"/>
                    <a:pt x="572" y="845"/>
                    <a:pt x="785" y="845"/>
                  </a:cubicBezTo>
                  <a:cubicBezTo>
                    <a:pt x="1033" y="845"/>
                    <a:pt x="1252" y="718"/>
                    <a:pt x="1215" y="414"/>
                  </a:cubicBezTo>
                  <a:cubicBezTo>
                    <a:pt x="1190" y="128"/>
                    <a:pt x="918" y="1"/>
                    <a:pt x="65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65" name="Google Shape;1365;p2"/>
            <p:cNvSpPr/>
            <p:nvPr/>
          </p:nvSpPr>
          <p:spPr>
            <a:xfrm>
              <a:off x="3650575" y="1502825"/>
              <a:ext cx="37500" cy="21100"/>
            </a:xfrm>
            <a:custGeom>
              <a:avLst/>
              <a:gdLst/>
              <a:ahLst/>
              <a:cxnLst/>
              <a:rect l="l" t="t" r="r" b="b"/>
              <a:pathLst>
                <a:path w="1500" h="844" extrusionOk="0">
                  <a:moveTo>
                    <a:pt x="895" y="1"/>
                  </a:moveTo>
                  <a:cubicBezTo>
                    <a:pt x="479" y="1"/>
                    <a:pt x="1" y="410"/>
                    <a:pt x="379" y="717"/>
                  </a:cubicBezTo>
                  <a:cubicBezTo>
                    <a:pt x="402" y="728"/>
                    <a:pt x="413" y="750"/>
                    <a:pt x="436" y="762"/>
                  </a:cubicBezTo>
                  <a:cubicBezTo>
                    <a:pt x="526" y="818"/>
                    <a:pt x="640" y="844"/>
                    <a:pt x="758" y="844"/>
                  </a:cubicBezTo>
                  <a:cubicBezTo>
                    <a:pt x="1115" y="844"/>
                    <a:pt x="1500" y="605"/>
                    <a:pt x="1305" y="231"/>
                  </a:cubicBezTo>
                  <a:cubicBezTo>
                    <a:pt x="1218" y="67"/>
                    <a:pt x="1061" y="1"/>
                    <a:pt x="895"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66" name="Google Shape;1366;p2"/>
            <p:cNvSpPr/>
            <p:nvPr/>
          </p:nvSpPr>
          <p:spPr>
            <a:xfrm>
              <a:off x="3658250" y="1286725"/>
              <a:ext cx="37650" cy="25275"/>
            </a:xfrm>
            <a:custGeom>
              <a:avLst/>
              <a:gdLst/>
              <a:ahLst/>
              <a:cxnLst/>
              <a:rect l="l" t="t" r="r" b="b"/>
              <a:pathLst>
                <a:path w="1506" h="1011" extrusionOk="0">
                  <a:moveTo>
                    <a:pt x="826" y="1"/>
                  </a:moveTo>
                  <a:cubicBezTo>
                    <a:pt x="307" y="1"/>
                    <a:pt x="0" y="1011"/>
                    <a:pt x="596" y="1011"/>
                  </a:cubicBezTo>
                  <a:cubicBezTo>
                    <a:pt x="602" y="1011"/>
                    <a:pt x="608" y="1010"/>
                    <a:pt x="614" y="1010"/>
                  </a:cubicBezTo>
                  <a:cubicBezTo>
                    <a:pt x="637" y="1010"/>
                    <a:pt x="659" y="999"/>
                    <a:pt x="682" y="999"/>
                  </a:cubicBezTo>
                  <a:cubicBezTo>
                    <a:pt x="1088" y="943"/>
                    <a:pt x="1506" y="232"/>
                    <a:pt x="975" y="29"/>
                  </a:cubicBezTo>
                  <a:cubicBezTo>
                    <a:pt x="924" y="10"/>
                    <a:pt x="874" y="1"/>
                    <a:pt x="82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67" name="Google Shape;1367;p2"/>
            <p:cNvSpPr/>
            <p:nvPr/>
          </p:nvSpPr>
          <p:spPr>
            <a:xfrm>
              <a:off x="3563875" y="913675"/>
              <a:ext cx="29350" cy="21625"/>
            </a:xfrm>
            <a:custGeom>
              <a:avLst/>
              <a:gdLst/>
              <a:ahLst/>
              <a:cxnLst/>
              <a:rect l="l" t="t" r="r" b="b"/>
              <a:pathLst>
                <a:path w="1174" h="865" extrusionOk="0">
                  <a:moveTo>
                    <a:pt x="554" y="0"/>
                  </a:moveTo>
                  <a:cubicBezTo>
                    <a:pt x="262" y="0"/>
                    <a:pt x="0" y="158"/>
                    <a:pt x="124" y="473"/>
                  </a:cubicBezTo>
                  <a:cubicBezTo>
                    <a:pt x="135" y="496"/>
                    <a:pt x="146" y="518"/>
                    <a:pt x="158" y="541"/>
                  </a:cubicBezTo>
                  <a:cubicBezTo>
                    <a:pt x="259" y="731"/>
                    <a:pt x="529" y="865"/>
                    <a:pt x="763" y="865"/>
                  </a:cubicBezTo>
                  <a:cubicBezTo>
                    <a:pt x="974" y="865"/>
                    <a:pt x="1156" y="757"/>
                    <a:pt x="1162" y="484"/>
                  </a:cubicBezTo>
                  <a:cubicBezTo>
                    <a:pt x="1173" y="161"/>
                    <a:pt x="849" y="0"/>
                    <a:pt x="554"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68" name="Google Shape;1368;p2"/>
            <p:cNvSpPr/>
            <p:nvPr/>
          </p:nvSpPr>
          <p:spPr>
            <a:xfrm>
              <a:off x="3602375" y="1512500"/>
              <a:ext cx="28550" cy="23675"/>
            </a:xfrm>
            <a:custGeom>
              <a:avLst/>
              <a:gdLst/>
              <a:ahLst/>
              <a:cxnLst/>
              <a:rect l="l" t="t" r="r" b="b"/>
              <a:pathLst>
                <a:path w="1142" h="947" extrusionOk="0">
                  <a:moveTo>
                    <a:pt x="355" y="1"/>
                  </a:moveTo>
                  <a:cubicBezTo>
                    <a:pt x="159" y="1"/>
                    <a:pt x="0" y="103"/>
                    <a:pt x="17" y="352"/>
                  </a:cubicBezTo>
                  <a:cubicBezTo>
                    <a:pt x="17" y="375"/>
                    <a:pt x="28" y="397"/>
                    <a:pt x="28" y="420"/>
                  </a:cubicBezTo>
                  <a:cubicBezTo>
                    <a:pt x="72" y="686"/>
                    <a:pt x="397" y="947"/>
                    <a:pt x="667" y="947"/>
                  </a:cubicBezTo>
                  <a:cubicBezTo>
                    <a:pt x="809" y="947"/>
                    <a:pt x="936" y="874"/>
                    <a:pt x="998" y="691"/>
                  </a:cubicBezTo>
                  <a:cubicBezTo>
                    <a:pt x="1141" y="305"/>
                    <a:pt x="692" y="1"/>
                    <a:pt x="355"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69" name="Google Shape;1369;p2"/>
            <p:cNvSpPr/>
            <p:nvPr/>
          </p:nvSpPr>
          <p:spPr>
            <a:xfrm>
              <a:off x="3527875" y="1107950"/>
              <a:ext cx="29500" cy="21600"/>
            </a:xfrm>
            <a:custGeom>
              <a:avLst/>
              <a:gdLst/>
              <a:ahLst/>
              <a:cxnLst/>
              <a:rect l="l" t="t" r="r" b="b"/>
              <a:pathLst>
                <a:path w="1180" h="864" extrusionOk="0">
                  <a:moveTo>
                    <a:pt x="406" y="0"/>
                  </a:moveTo>
                  <a:cubicBezTo>
                    <a:pt x="194" y="0"/>
                    <a:pt x="12" y="108"/>
                    <a:pt x="6" y="375"/>
                  </a:cubicBezTo>
                  <a:cubicBezTo>
                    <a:pt x="1" y="702"/>
                    <a:pt x="325" y="863"/>
                    <a:pt x="620" y="863"/>
                  </a:cubicBezTo>
                  <a:cubicBezTo>
                    <a:pt x="915" y="863"/>
                    <a:pt x="1180" y="702"/>
                    <a:pt x="1056" y="386"/>
                  </a:cubicBezTo>
                  <a:cubicBezTo>
                    <a:pt x="1045" y="375"/>
                    <a:pt x="1033" y="353"/>
                    <a:pt x="1022" y="330"/>
                  </a:cubicBezTo>
                  <a:cubicBezTo>
                    <a:pt x="915" y="134"/>
                    <a:pt x="642" y="0"/>
                    <a:pt x="406"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70" name="Google Shape;1370;p2"/>
            <p:cNvSpPr/>
            <p:nvPr/>
          </p:nvSpPr>
          <p:spPr>
            <a:xfrm>
              <a:off x="3471875" y="1301875"/>
              <a:ext cx="30275" cy="26775"/>
            </a:xfrm>
            <a:custGeom>
              <a:avLst/>
              <a:gdLst/>
              <a:ahLst/>
              <a:cxnLst/>
              <a:rect l="l" t="t" r="r" b="b"/>
              <a:pathLst>
                <a:path w="1211" h="1071" extrusionOk="0">
                  <a:moveTo>
                    <a:pt x="738" y="1"/>
                  </a:moveTo>
                  <a:cubicBezTo>
                    <a:pt x="692" y="1"/>
                    <a:pt x="642" y="10"/>
                    <a:pt x="588" y="32"/>
                  </a:cubicBezTo>
                  <a:cubicBezTo>
                    <a:pt x="565" y="43"/>
                    <a:pt x="543" y="54"/>
                    <a:pt x="520" y="66"/>
                  </a:cubicBezTo>
                  <a:cubicBezTo>
                    <a:pt x="159" y="258"/>
                    <a:pt x="1" y="1059"/>
                    <a:pt x="576" y="1070"/>
                  </a:cubicBezTo>
                  <a:cubicBezTo>
                    <a:pt x="582" y="1070"/>
                    <a:pt x="587" y="1070"/>
                    <a:pt x="593" y="1070"/>
                  </a:cubicBezTo>
                  <a:cubicBezTo>
                    <a:pt x="1165" y="1070"/>
                    <a:pt x="1210" y="1"/>
                    <a:pt x="738"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71" name="Google Shape;1371;p2"/>
            <p:cNvSpPr/>
            <p:nvPr/>
          </p:nvSpPr>
          <p:spPr>
            <a:xfrm>
              <a:off x="3586825" y="1540575"/>
              <a:ext cx="36875" cy="20900"/>
            </a:xfrm>
            <a:custGeom>
              <a:avLst/>
              <a:gdLst/>
              <a:ahLst/>
              <a:cxnLst/>
              <a:rect l="l" t="t" r="r" b="b"/>
              <a:pathLst>
                <a:path w="1475" h="836" extrusionOk="0">
                  <a:moveTo>
                    <a:pt x="874" y="0"/>
                  </a:moveTo>
                  <a:cubicBezTo>
                    <a:pt x="467" y="0"/>
                    <a:pt x="0" y="387"/>
                    <a:pt x="357" y="696"/>
                  </a:cubicBezTo>
                  <a:cubicBezTo>
                    <a:pt x="368" y="707"/>
                    <a:pt x="391" y="730"/>
                    <a:pt x="413" y="741"/>
                  </a:cubicBezTo>
                  <a:cubicBezTo>
                    <a:pt x="505" y="805"/>
                    <a:pt x="629" y="836"/>
                    <a:pt x="757" y="836"/>
                  </a:cubicBezTo>
                  <a:cubicBezTo>
                    <a:pt x="1103" y="836"/>
                    <a:pt x="1474" y="615"/>
                    <a:pt x="1293" y="245"/>
                  </a:cubicBezTo>
                  <a:cubicBezTo>
                    <a:pt x="1209" y="70"/>
                    <a:pt x="1047" y="0"/>
                    <a:pt x="874"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72" name="Google Shape;1372;p2"/>
            <p:cNvSpPr/>
            <p:nvPr/>
          </p:nvSpPr>
          <p:spPr>
            <a:xfrm>
              <a:off x="3388375" y="1133375"/>
              <a:ext cx="37050" cy="25225"/>
            </a:xfrm>
            <a:custGeom>
              <a:avLst/>
              <a:gdLst/>
              <a:ahLst/>
              <a:cxnLst/>
              <a:rect l="l" t="t" r="r" b="b"/>
              <a:pathLst>
                <a:path w="1482" h="1009" extrusionOk="0">
                  <a:moveTo>
                    <a:pt x="905" y="0"/>
                  </a:moveTo>
                  <a:cubicBezTo>
                    <a:pt x="894" y="0"/>
                    <a:pt x="882" y="1"/>
                    <a:pt x="870" y="1"/>
                  </a:cubicBezTo>
                  <a:lnTo>
                    <a:pt x="802" y="1"/>
                  </a:lnTo>
                  <a:cubicBezTo>
                    <a:pt x="384" y="80"/>
                    <a:pt x="1" y="791"/>
                    <a:pt x="531" y="983"/>
                  </a:cubicBezTo>
                  <a:cubicBezTo>
                    <a:pt x="580" y="1000"/>
                    <a:pt x="627" y="1008"/>
                    <a:pt x="672" y="1008"/>
                  </a:cubicBezTo>
                  <a:cubicBezTo>
                    <a:pt x="1188" y="1008"/>
                    <a:pt x="1481" y="0"/>
                    <a:pt x="905"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73" name="Google Shape;1373;p2"/>
            <p:cNvSpPr/>
            <p:nvPr/>
          </p:nvSpPr>
          <p:spPr>
            <a:xfrm>
              <a:off x="3510400" y="1550000"/>
              <a:ext cx="29350" cy="21600"/>
            </a:xfrm>
            <a:custGeom>
              <a:avLst/>
              <a:gdLst/>
              <a:ahLst/>
              <a:cxnLst/>
              <a:rect l="l" t="t" r="r" b="b"/>
              <a:pathLst>
                <a:path w="1174" h="864" extrusionOk="0">
                  <a:moveTo>
                    <a:pt x="405" y="1"/>
                  </a:moveTo>
                  <a:cubicBezTo>
                    <a:pt x="193" y="1"/>
                    <a:pt x="11" y="108"/>
                    <a:pt x="6" y="375"/>
                  </a:cubicBezTo>
                  <a:cubicBezTo>
                    <a:pt x="0" y="703"/>
                    <a:pt x="325" y="864"/>
                    <a:pt x="618" y="864"/>
                  </a:cubicBezTo>
                  <a:cubicBezTo>
                    <a:pt x="911" y="864"/>
                    <a:pt x="1174" y="703"/>
                    <a:pt x="1044" y="387"/>
                  </a:cubicBezTo>
                  <a:cubicBezTo>
                    <a:pt x="1033" y="364"/>
                    <a:pt x="1033" y="353"/>
                    <a:pt x="1021" y="330"/>
                  </a:cubicBezTo>
                  <a:cubicBezTo>
                    <a:pt x="914" y="134"/>
                    <a:pt x="641" y="1"/>
                    <a:pt x="405"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74" name="Google Shape;1374;p2"/>
            <p:cNvSpPr/>
            <p:nvPr/>
          </p:nvSpPr>
          <p:spPr>
            <a:xfrm>
              <a:off x="3400800" y="1209075"/>
              <a:ext cx="29975" cy="26750"/>
            </a:xfrm>
            <a:custGeom>
              <a:avLst/>
              <a:gdLst/>
              <a:ahLst/>
              <a:cxnLst/>
              <a:rect l="l" t="t" r="r" b="b"/>
              <a:pathLst>
                <a:path w="1199" h="1070" extrusionOk="0">
                  <a:moveTo>
                    <a:pt x="734" y="0"/>
                  </a:moveTo>
                  <a:cubicBezTo>
                    <a:pt x="690" y="0"/>
                    <a:pt x="641" y="10"/>
                    <a:pt x="587" y="31"/>
                  </a:cubicBezTo>
                  <a:cubicBezTo>
                    <a:pt x="564" y="43"/>
                    <a:pt x="542" y="54"/>
                    <a:pt x="519" y="65"/>
                  </a:cubicBezTo>
                  <a:cubicBezTo>
                    <a:pt x="147" y="257"/>
                    <a:pt x="0" y="1058"/>
                    <a:pt x="564" y="1070"/>
                  </a:cubicBezTo>
                  <a:cubicBezTo>
                    <a:pt x="570" y="1070"/>
                    <a:pt x="575" y="1070"/>
                    <a:pt x="581" y="1070"/>
                  </a:cubicBezTo>
                  <a:cubicBezTo>
                    <a:pt x="1153" y="1070"/>
                    <a:pt x="1198" y="0"/>
                    <a:pt x="734"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75" name="Google Shape;1375;p2"/>
            <p:cNvSpPr/>
            <p:nvPr/>
          </p:nvSpPr>
          <p:spPr>
            <a:xfrm>
              <a:off x="3509750" y="1385225"/>
              <a:ext cx="28875" cy="27950"/>
            </a:xfrm>
            <a:custGeom>
              <a:avLst/>
              <a:gdLst/>
              <a:ahLst/>
              <a:cxnLst/>
              <a:rect l="l" t="t" r="r" b="b"/>
              <a:pathLst>
                <a:path w="1155" h="1118" extrusionOk="0">
                  <a:moveTo>
                    <a:pt x="663" y="1"/>
                  </a:moveTo>
                  <a:cubicBezTo>
                    <a:pt x="619" y="1"/>
                    <a:pt x="570" y="9"/>
                    <a:pt x="517" y="27"/>
                  </a:cubicBezTo>
                  <a:cubicBezTo>
                    <a:pt x="0" y="199"/>
                    <a:pt x="238" y="1118"/>
                    <a:pt x="632" y="1118"/>
                  </a:cubicBezTo>
                  <a:cubicBezTo>
                    <a:pt x="703" y="1118"/>
                    <a:pt x="778" y="1088"/>
                    <a:pt x="856" y="1020"/>
                  </a:cubicBezTo>
                  <a:cubicBezTo>
                    <a:pt x="867" y="997"/>
                    <a:pt x="889" y="986"/>
                    <a:pt x="901" y="963"/>
                  </a:cubicBezTo>
                  <a:cubicBezTo>
                    <a:pt x="1155" y="679"/>
                    <a:pt x="1070" y="1"/>
                    <a:pt x="663"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76" name="Google Shape;1376;p2"/>
            <p:cNvSpPr/>
            <p:nvPr/>
          </p:nvSpPr>
          <p:spPr>
            <a:xfrm>
              <a:off x="3546025" y="968875"/>
              <a:ext cx="29750" cy="27875"/>
            </a:xfrm>
            <a:custGeom>
              <a:avLst/>
              <a:gdLst/>
              <a:ahLst/>
              <a:cxnLst/>
              <a:rect l="l" t="t" r="r" b="b"/>
              <a:pathLst>
                <a:path w="1190" h="1115" extrusionOk="0">
                  <a:moveTo>
                    <a:pt x="507" y="0"/>
                  </a:moveTo>
                  <a:cubicBezTo>
                    <a:pt x="430" y="0"/>
                    <a:pt x="351" y="35"/>
                    <a:pt x="273" y="116"/>
                  </a:cubicBezTo>
                  <a:cubicBezTo>
                    <a:pt x="262" y="138"/>
                    <a:pt x="240" y="149"/>
                    <a:pt x="228" y="172"/>
                  </a:cubicBezTo>
                  <a:cubicBezTo>
                    <a:pt x="0" y="469"/>
                    <a:pt x="129" y="1115"/>
                    <a:pt x="516" y="1115"/>
                  </a:cubicBezTo>
                  <a:cubicBezTo>
                    <a:pt x="569" y="1115"/>
                    <a:pt x="628" y="1102"/>
                    <a:pt x="691" y="1075"/>
                  </a:cubicBezTo>
                  <a:cubicBezTo>
                    <a:pt x="1189" y="859"/>
                    <a:pt x="889" y="0"/>
                    <a:pt x="507"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77" name="Google Shape;1377;p2"/>
            <p:cNvSpPr/>
            <p:nvPr/>
          </p:nvSpPr>
          <p:spPr>
            <a:xfrm>
              <a:off x="3503950" y="1581750"/>
              <a:ext cx="37100" cy="20900"/>
            </a:xfrm>
            <a:custGeom>
              <a:avLst/>
              <a:gdLst/>
              <a:ahLst/>
              <a:cxnLst/>
              <a:rect l="l" t="t" r="r" b="b"/>
              <a:pathLst>
                <a:path w="1484" h="836" extrusionOk="0">
                  <a:moveTo>
                    <a:pt x="881" y="1"/>
                  </a:moveTo>
                  <a:cubicBezTo>
                    <a:pt x="471" y="1"/>
                    <a:pt x="1" y="388"/>
                    <a:pt x="365" y="697"/>
                  </a:cubicBezTo>
                  <a:lnTo>
                    <a:pt x="422" y="742"/>
                  </a:lnTo>
                  <a:cubicBezTo>
                    <a:pt x="513" y="806"/>
                    <a:pt x="638" y="836"/>
                    <a:pt x="766" y="836"/>
                  </a:cubicBezTo>
                  <a:cubicBezTo>
                    <a:pt x="1112" y="836"/>
                    <a:pt x="1483" y="616"/>
                    <a:pt x="1302" y="245"/>
                  </a:cubicBezTo>
                  <a:cubicBezTo>
                    <a:pt x="1218" y="70"/>
                    <a:pt x="1055" y="1"/>
                    <a:pt x="881"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78" name="Google Shape;1378;p2"/>
            <p:cNvSpPr/>
            <p:nvPr/>
          </p:nvSpPr>
          <p:spPr>
            <a:xfrm>
              <a:off x="3503900" y="1272550"/>
              <a:ext cx="29500" cy="21425"/>
            </a:xfrm>
            <a:custGeom>
              <a:avLst/>
              <a:gdLst/>
              <a:ahLst/>
              <a:cxnLst/>
              <a:rect l="l" t="t" r="r" b="b"/>
              <a:pathLst>
                <a:path w="1180" h="857" extrusionOk="0">
                  <a:moveTo>
                    <a:pt x="410" y="1"/>
                  </a:moveTo>
                  <a:cubicBezTo>
                    <a:pt x="200" y="1"/>
                    <a:pt x="17" y="109"/>
                    <a:pt x="6" y="381"/>
                  </a:cubicBezTo>
                  <a:cubicBezTo>
                    <a:pt x="1" y="699"/>
                    <a:pt x="328" y="857"/>
                    <a:pt x="624" y="857"/>
                  </a:cubicBezTo>
                  <a:cubicBezTo>
                    <a:pt x="917" y="857"/>
                    <a:pt x="1179" y="701"/>
                    <a:pt x="1056" y="392"/>
                  </a:cubicBezTo>
                  <a:cubicBezTo>
                    <a:pt x="1044" y="370"/>
                    <a:pt x="1033" y="347"/>
                    <a:pt x="1022" y="325"/>
                  </a:cubicBezTo>
                  <a:cubicBezTo>
                    <a:pt x="915" y="135"/>
                    <a:pt x="645" y="1"/>
                    <a:pt x="410"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79" name="Google Shape;1379;p2"/>
            <p:cNvSpPr/>
            <p:nvPr/>
          </p:nvSpPr>
          <p:spPr>
            <a:xfrm>
              <a:off x="3464075" y="1116400"/>
              <a:ext cx="28375" cy="23900"/>
            </a:xfrm>
            <a:custGeom>
              <a:avLst/>
              <a:gdLst/>
              <a:ahLst/>
              <a:cxnLst/>
              <a:rect l="l" t="t" r="r" b="b"/>
              <a:pathLst>
                <a:path w="1135" h="956" extrusionOk="0">
                  <a:moveTo>
                    <a:pt x="341" y="0"/>
                  </a:moveTo>
                  <a:cubicBezTo>
                    <a:pt x="153" y="0"/>
                    <a:pt x="0" y="99"/>
                    <a:pt x="8" y="342"/>
                  </a:cubicBezTo>
                  <a:cubicBezTo>
                    <a:pt x="8" y="364"/>
                    <a:pt x="19" y="387"/>
                    <a:pt x="19" y="410"/>
                  </a:cubicBezTo>
                  <a:cubicBezTo>
                    <a:pt x="64" y="685"/>
                    <a:pt x="384" y="955"/>
                    <a:pt x="654" y="955"/>
                  </a:cubicBezTo>
                  <a:cubicBezTo>
                    <a:pt x="794" y="955"/>
                    <a:pt x="921" y="883"/>
                    <a:pt x="990" y="703"/>
                  </a:cubicBezTo>
                  <a:cubicBezTo>
                    <a:pt x="1135" y="319"/>
                    <a:pt x="680" y="0"/>
                    <a:pt x="341"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80" name="Google Shape;1380;p2"/>
            <p:cNvSpPr/>
            <p:nvPr/>
          </p:nvSpPr>
          <p:spPr>
            <a:xfrm>
              <a:off x="3269475" y="1023625"/>
              <a:ext cx="28300" cy="24100"/>
            </a:xfrm>
            <a:custGeom>
              <a:avLst/>
              <a:gdLst/>
              <a:ahLst/>
              <a:cxnLst/>
              <a:rect l="l" t="t" r="r" b="b"/>
              <a:pathLst>
                <a:path w="1132" h="964" extrusionOk="0">
                  <a:moveTo>
                    <a:pt x="479" y="0"/>
                  </a:moveTo>
                  <a:cubicBezTo>
                    <a:pt x="341" y="0"/>
                    <a:pt x="218" y="71"/>
                    <a:pt x="153" y="250"/>
                  </a:cubicBezTo>
                  <a:cubicBezTo>
                    <a:pt x="0" y="642"/>
                    <a:pt x="454" y="964"/>
                    <a:pt x="792" y="964"/>
                  </a:cubicBezTo>
                  <a:cubicBezTo>
                    <a:pt x="980" y="964"/>
                    <a:pt x="1131" y="864"/>
                    <a:pt x="1123" y="622"/>
                  </a:cubicBezTo>
                  <a:cubicBezTo>
                    <a:pt x="1123" y="589"/>
                    <a:pt x="1123" y="566"/>
                    <a:pt x="1112" y="544"/>
                  </a:cubicBezTo>
                  <a:cubicBezTo>
                    <a:pt x="1075" y="274"/>
                    <a:pt x="750" y="0"/>
                    <a:pt x="479"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81" name="Google Shape;1381;p2"/>
            <p:cNvSpPr/>
            <p:nvPr/>
          </p:nvSpPr>
          <p:spPr>
            <a:xfrm>
              <a:off x="3649325" y="1265275"/>
              <a:ext cx="30825" cy="26725"/>
            </a:xfrm>
            <a:custGeom>
              <a:avLst/>
              <a:gdLst/>
              <a:ahLst/>
              <a:cxnLst/>
              <a:rect l="l" t="t" r="r" b="b"/>
              <a:pathLst>
                <a:path w="1233" h="1069" extrusionOk="0">
                  <a:moveTo>
                    <a:pt x="764" y="0"/>
                  </a:moveTo>
                  <a:cubicBezTo>
                    <a:pt x="721" y="0"/>
                    <a:pt x="673" y="9"/>
                    <a:pt x="621" y="29"/>
                  </a:cubicBezTo>
                  <a:cubicBezTo>
                    <a:pt x="599" y="29"/>
                    <a:pt x="576" y="40"/>
                    <a:pt x="554" y="52"/>
                  </a:cubicBezTo>
                  <a:cubicBezTo>
                    <a:pt x="170" y="232"/>
                    <a:pt x="1" y="1033"/>
                    <a:pt x="554" y="1067"/>
                  </a:cubicBezTo>
                  <a:cubicBezTo>
                    <a:pt x="565" y="1068"/>
                    <a:pt x="575" y="1068"/>
                    <a:pt x="586" y="1068"/>
                  </a:cubicBezTo>
                  <a:cubicBezTo>
                    <a:pt x="1157" y="1068"/>
                    <a:pt x="1233" y="0"/>
                    <a:pt x="764"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82" name="Google Shape;1382;p2"/>
            <p:cNvSpPr/>
            <p:nvPr/>
          </p:nvSpPr>
          <p:spPr>
            <a:xfrm>
              <a:off x="3665275" y="1432750"/>
              <a:ext cx="30150" cy="27450"/>
            </a:xfrm>
            <a:custGeom>
              <a:avLst/>
              <a:gdLst/>
              <a:ahLst/>
              <a:cxnLst/>
              <a:rect l="l" t="t" r="r" b="b"/>
              <a:pathLst>
                <a:path w="1206" h="1098" extrusionOk="0">
                  <a:moveTo>
                    <a:pt x="651" y="1"/>
                  </a:moveTo>
                  <a:cubicBezTo>
                    <a:pt x="581" y="1"/>
                    <a:pt x="504" y="24"/>
                    <a:pt x="423" y="78"/>
                  </a:cubicBezTo>
                  <a:cubicBezTo>
                    <a:pt x="1" y="366"/>
                    <a:pt x="402" y="1098"/>
                    <a:pt x="765" y="1098"/>
                  </a:cubicBezTo>
                  <a:cubicBezTo>
                    <a:pt x="858" y="1098"/>
                    <a:pt x="948" y="1050"/>
                    <a:pt x="1021" y="935"/>
                  </a:cubicBezTo>
                  <a:lnTo>
                    <a:pt x="1055" y="868"/>
                  </a:lnTo>
                  <a:cubicBezTo>
                    <a:pt x="1205" y="559"/>
                    <a:pt x="997" y="1"/>
                    <a:pt x="651"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83" name="Google Shape;1383;p2"/>
            <p:cNvSpPr/>
            <p:nvPr/>
          </p:nvSpPr>
          <p:spPr>
            <a:xfrm>
              <a:off x="3484825" y="1476575"/>
              <a:ext cx="29450" cy="27875"/>
            </a:xfrm>
            <a:custGeom>
              <a:avLst/>
              <a:gdLst/>
              <a:ahLst/>
              <a:cxnLst/>
              <a:rect l="l" t="t" r="r" b="b"/>
              <a:pathLst>
                <a:path w="1178" h="1115" extrusionOk="0">
                  <a:moveTo>
                    <a:pt x="673" y="0"/>
                  </a:moveTo>
                  <a:cubicBezTo>
                    <a:pt x="620" y="0"/>
                    <a:pt x="562" y="13"/>
                    <a:pt x="498" y="40"/>
                  </a:cubicBezTo>
                  <a:cubicBezTo>
                    <a:pt x="0" y="256"/>
                    <a:pt x="293" y="1115"/>
                    <a:pt x="672" y="1115"/>
                  </a:cubicBezTo>
                  <a:cubicBezTo>
                    <a:pt x="748" y="1115"/>
                    <a:pt x="827" y="1080"/>
                    <a:pt x="905" y="999"/>
                  </a:cubicBezTo>
                  <a:cubicBezTo>
                    <a:pt x="927" y="977"/>
                    <a:pt x="939" y="965"/>
                    <a:pt x="950" y="943"/>
                  </a:cubicBezTo>
                  <a:cubicBezTo>
                    <a:pt x="1178" y="646"/>
                    <a:pt x="1058" y="0"/>
                    <a:pt x="673"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84" name="Google Shape;1384;p2"/>
            <p:cNvSpPr/>
            <p:nvPr/>
          </p:nvSpPr>
          <p:spPr>
            <a:xfrm>
              <a:off x="3657850" y="1341975"/>
              <a:ext cx="37450" cy="21025"/>
            </a:xfrm>
            <a:custGeom>
              <a:avLst/>
              <a:gdLst/>
              <a:ahLst/>
              <a:cxnLst/>
              <a:rect l="l" t="t" r="r" b="b"/>
              <a:pathLst>
                <a:path w="1498" h="841" extrusionOk="0">
                  <a:moveTo>
                    <a:pt x="903" y="1"/>
                  </a:moveTo>
                  <a:cubicBezTo>
                    <a:pt x="489" y="1"/>
                    <a:pt x="0" y="418"/>
                    <a:pt x="382" y="719"/>
                  </a:cubicBezTo>
                  <a:cubicBezTo>
                    <a:pt x="404" y="730"/>
                    <a:pt x="416" y="741"/>
                    <a:pt x="438" y="752"/>
                  </a:cubicBezTo>
                  <a:cubicBezTo>
                    <a:pt x="527" y="813"/>
                    <a:pt x="644" y="841"/>
                    <a:pt x="765" y="841"/>
                  </a:cubicBezTo>
                  <a:cubicBezTo>
                    <a:pt x="1117" y="841"/>
                    <a:pt x="1498" y="600"/>
                    <a:pt x="1296" y="222"/>
                  </a:cubicBezTo>
                  <a:cubicBezTo>
                    <a:pt x="1214" y="64"/>
                    <a:pt x="1064" y="1"/>
                    <a:pt x="903"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85" name="Google Shape;1385;p2"/>
            <p:cNvSpPr/>
            <p:nvPr/>
          </p:nvSpPr>
          <p:spPr>
            <a:xfrm>
              <a:off x="3519975" y="1341925"/>
              <a:ext cx="29250" cy="21800"/>
            </a:xfrm>
            <a:custGeom>
              <a:avLst/>
              <a:gdLst/>
              <a:ahLst/>
              <a:cxnLst/>
              <a:rect l="l" t="t" r="r" b="b"/>
              <a:pathLst>
                <a:path w="1170" h="872" extrusionOk="0">
                  <a:moveTo>
                    <a:pt x="404" y="1"/>
                  </a:moveTo>
                  <a:cubicBezTo>
                    <a:pt x="204" y="1"/>
                    <a:pt x="33" y="104"/>
                    <a:pt x="18" y="359"/>
                  </a:cubicBezTo>
                  <a:cubicBezTo>
                    <a:pt x="0" y="695"/>
                    <a:pt x="348" y="871"/>
                    <a:pt x="651" y="871"/>
                  </a:cubicBezTo>
                  <a:cubicBezTo>
                    <a:pt x="929" y="871"/>
                    <a:pt x="1169" y="723"/>
                    <a:pt x="1056" y="416"/>
                  </a:cubicBezTo>
                  <a:cubicBezTo>
                    <a:pt x="1045" y="393"/>
                    <a:pt x="1045" y="382"/>
                    <a:pt x="1033" y="359"/>
                  </a:cubicBezTo>
                  <a:cubicBezTo>
                    <a:pt x="929" y="150"/>
                    <a:pt x="645" y="1"/>
                    <a:pt x="404"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86" name="Google Shape;1386;p2"/>
            <p:cNvSpPr/>
            <p:nvPr/>
          </p:nvSpPr>
          <p:spPr>
            <a:xfrm>
              <a:off x="3546950" y="1392975"/>
              <a:ext cx="29350" cy="21475"/>
            </a:xfrm>
            <a:custGeom>
              <a:avLst/>
              <a:gdLst/>
              <a:ahLst/>
              <a:cxnLst/>
              <a:rect l="l" t="t" r="r" b="b"/>
              <a:pathLst>
                <a:path w="1174" h="859" extrusionOk="0">
                  <a:moveTo>
                    <a:pt x="554" y="0"/>
                  </a:moveTo>
                  <a:cubicBezTo>
                    <a:pt x="262" y="0"/>
                    <a:pt x="0" y="158"/>
                    <a:pt x="124" y="473"/>
                  </a:cubicBezTo>
                  <a:cubicBezTo>
                    <a:pt x="124" y="484"/>
                    <a:pt x="146" y="507"/>
                    <a:pt x="157" y="529"/>
                  </a:cubicBezTo>
                  <a:cubicBezTo>
                    <a:pt x="264" y="725"/>
                    <a:pt x="534" y="859"/>
                    <a:pt x="767" y="859"/>
                  </a:cubicBezTo>
                  <a:cubicBezTo>
                    <a:pt x="977" y="859"/>
                    <a:pt x="1156" y="751"/>
                    <a:pt x="1162" y="484"/>
                  </a:cubicBezTo>
                  <a:cubicBezTo>
                    <a:pt x="1173" y="161"/>
                    <a:pt x="849" y="0"/>
                    <a:pt x="554"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87" name="Google Shape;1387;p2"/>
            <p:cNvSpPr/>
            <p:nvPr/>
          </p:nvSpPr>
          <p:spPr>
            <a:xfrm>
              <a:off x="3587125" y="1210825"/>
              <a:ext cx="29375" cy="21400"/>
            </a:xfrm>
            <a:custGeom>
              <a:avLst/>
              <a:gdLst/>
              <a:ahLst/>
              <a:cxnLst/>
              <a:rect l="l" t="t" r="r" b="b"/>
              <a:pathLst>
                <a:path w="1175" h="856" extrusionOk="0">
                  <a:moveTo>
                    <a:pt x="556" y="1"/>
                  </a:moveTo>
                  <a:cubicBezTo>
                    <a:pt x="263" y="1"/>
                    <a:pt x="0" y="159"/>
                    <a:pt x="130" y="469"/>
                  </a:cubicBezTo>
                  <a:cubicBezTo>
                    <a:pt x="142" y="480"/>
                    <a:pt x="153" y="503"/>
                    <a:pt x="164" y="526"/>
                  </a:cubicBezTo>
                  <a:cubicBezTo>
                    <a:pt x="271" y="722"/>
                    <a:pt x="541" y="855"/>
                    <a:pt x="774" y="855"/>
                  </a:cubicBezTo>
                  <a:cubicBezTo>
                    <a:pt x="983" y="855"/>
                    <a:pt x="1163" y="747"/>
                    <a:pt x="1168" y="480"/>
                  </a:cubicBezTo>
                  <a:cubicBezTo>
                    <a:pt x="1174" y="159"/>
                    <a:pt x="850" y="1"/>
                    <a:pt x="556"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88" name="Google Shape;1388;p2"/>
            <p:cNvSpPr/>
            <p:nvPr/>
          </p:nvSpPr>
          <p:spPr>
            <a:xfrm>
              <a:off x="3555325" y="992900"/>
              <a:ext cx="30000" cy="26775"/>
            </a:xfrm>
            <a:custGeom>
              <a:avLst/>
              <a:gdLst/>
              <a:ahLst/>
              <a:cxnLst/>
              <a:rect l="l" t="t" r="r" b="b"/>
              <a:pathLst>
                <a:path w="1200" h="1071" extrusionOk="0">
                  <a:moveTo>
                    <a:pt x="619" y="1"/>
                  </a:moveTo>
                  <a:cubicBezTo>
                    <a:pt x="47" y="1"/>
                    <a:pt x="1" y="1070"/>
                    <a:pt x="465" y="1070"/>
                  </a:cubicBezTo>
                  <a:cubicBezTo>
                    <a:pt x="509" y="1070"/>
                    <a:pt x="559" y="1061"/>
                    <a:pt x="612" y="1039"/>
                  </a:cubicBezTo>
                  <a:cubicBezTo>
                    <a:pt x="635" y="1028"/>
                    <a:pt x="657" y="1016"/>
                    <a:pt x="680" y="1005"/>
                  </a:cubicBezTo>
                  <a:cubicBezTo>
                    <a:pt x="1052" y="813"/>
                    <a:pt x="1199" y="12"/>
                    <a:pt x="635" y="1"/>
                  </a:cubicBezTo>
                  <a:cubicBezTo>
                    <a:pt x="629" y="1"/>
                    <a:pt x="624" y="1"/>
                    <a:pt x="619"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89" name="Google Shape;1389;p2"/>
            <p:cNvSpPr/>
            <p:nvPr/>
          </p:nvSpPr>
          <p:spPr>
            <a:xfrm>
              <a:off x="3692425" y="1300575"/>
              <a:ext cx="28225" cy="23900"/>
            </a:xfrm>
            <a:custGeom>
              <a:avLst/>
              <a:gdLst/>
              <a:ahLst/>
              <a:cxnLst/>
              <a:rect l="l" t="t" r="r" b="b"/>
              <a:pathLst>
                <a:path w="1129" h="956" extrusionOk="0">
                  <a:moveTo>
                    <a:pt x="477" y="1"/>
                  </a:moveTo>
                  <a:cubicBezTo>
                    <a:pt x="336" y="1"/>
                    <a:pt x="208" y="73"/>
                    <a:pt x="139" y="253"/>
                  </a:cubicBezTo>
                  <a:cubicBezTo>
                    <a:pt x="1" y="637"/>
                    <a:pt x="454" y="956"/>
                    <a:pt x="790" y="956"/>
                  </a:cubicBezTo>
                  <a:cubicBezTo>
                    <a:pt x="977" y="956"/>
                    <a:pt x="1128" y="857"/>
                    <a:pt x="1120" y="614"/>
                  </a:cubicBezTo>
                  <a:cubicBezTo>
                    <a:pt x="1120" y="592"/>
                    <a:pt x="1120" y="569"/>
                    <a:pt x="1109" y="547"/>
                  </a:cubicBezTo>
                  <a:cubicBezTo>
                    <a:pt x="1072" y="271"/>
                    <a:pt x="750" y="1"/>
                    <a:pt x="477"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90" name="Google Shape;1390;p2"/>
            <p:cNvSpPr/>
            <p:nvPr/>
          </p:nvSpPr>
          <p:spPr>
            <a:xfrm>
              <a:off x="3623225" y="1481300"/>
              <a:ext cx="29125" cy="27700"/>
            </a:xfrm>
            <a:custGeom>
              <a:avLst/>
              <a:gdLst/>
              <a:ahLst/>
              <a:cxnLst/>
              <a:rect l="l" t="t" r="r" b="b"/>
              <a:pathLst>
                <a:path w="1165" h="1108" extrusionOk="0">
                  <a:moveTo>
                    <a:pt x="526" y="1"/>
                  </a:moveTo>
                  <a:cubicBezTo>
                    <a:pt x="454" y="1"/>
                    <a:pt x="378" y="30"/>
                    <a:pt x="300" y="99"/>
                  </a:cubicBezTo>
                  <a:cubicBezTo>
                    <a:pt x="289" y="111"/>
                    <a:pt x="266" y="133"/>
                    <a:pt x="255" y="156"/>
                  </a:cubicBezTo>
                  <a:cubicBezTo>
                    <a:pt x="1" y="430"/>
                    <a:pt x="94" y="1107"/>
                    <a:pt x="495" y="1107"/>
                  </a:cubicBezTo>
                  <a:cubicBezTo>
                    <a:pt x="539" y="1107"/>
                    <a:pt x="587" y="1099"/>
                    <a:pt x="638" y="1081"/>
                  </a:cubicBezTo>
                  <a:cubicBezTo>
                    <a:pt x="1164" y="909"/>
                    <a:pt x="921" y="1"/>
                    <a:pt x="526"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91" name="Google Shape;1391;p2"/>
            <p:cNvSpPr/>
            <p:nvPr/>
          </p:nvSpPr>
          <p:spPr>
            <a:xfrm>
              <a:off x="3662400" y="1388575"/>
              <a:ext cx="31300" cy="21075"/>
            </a:xfrm>
            <a:custGeom>
              <a:avLst/>
              <a:gdLst/>
              <a:ahLst/>
              <a:cxnLst/>
              <a:rect l="l" t="t" r="r" b="b"/>
              <a:pathLst>
                <a:path w="1252" h="843" extrusionOk="0">
                  <a:moveTo>
                    <a:pt x="654" y="1"/>
                  </a:moveTo>
                  <a:cubicBezTo>
                    <a:pt x="322" y="1"/>
                    <a:pt x="0" y="198"/>
                    <a:pt x="189" y="525"/>
                  </a:cubicBezTo>
                  <a:cubicBezTo>
                    <a:pt x="200" y="547"/>
                    <a:pt x="211" y="570"/>
                    <a:pt x="222" y="592"/>
                  </a:cubicBezTo>
                  <a:cubicBezTo>
                    <a:pt x="337" y="749"/>
                    <a:pt x="572" y="843"/>
                    <a:pt x="785" y="843"/>
                  </a:cubicBezTo>
                  <a:cubicBezTo>
                    <a:pt x="1034" y="843"/>
                    <a:pt x="1252" y="715"/>
                    <a:pt x="1215" y="412"/>
                  </a:cubicBezTo>
                  <a:cubicBezTo>
                    <a:pt x="1190" y="126"/>
                    <a:pt x="919" y="1"/>
                    <a:pt x="654"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92" name="Google Shape;1392;p2"/>
            <p:cNvSpPr/>
            <p:nvPr/>
          </p:nvSpPr>
          <p:spPr>
            <a:xfrm>
              <a:off x="3702350" y="1484475"/>
              <a:ext cx="29450" cy="27975"/>
            </a:xfrm>
            <a:custGeom>
              <a:avLst/>
              <a:gdLst/>
              <a:ahLst/>
              <a:cxnLst/>
              <a:rect l="l" t="t" r="r" b="b"/>
              <a:pathLst>
                <a:path w="1178" h="1119" extrusionOk="0">
                  <a:moveTo>
                    <a:pt x="668" y="1"/>
                  </a:moveTo>
                  <a:cubicBezTo>
                    <a:pt x="616" y="1"/>
                    <a:pt x="559" y="13"/>
                    <a:pt x="498" y="40"/>
                  </a:cubicBezTo>
                  <a:cubicBezTo>
                    <a:pt x="0" y="256"/>
                    <a:pt x="291" y="1119"/>
                    <a:pt x="669" y="1119"/>
                  </a:cubicBezTo>
                  <a:cubicBezTo>
                    <a:pt x="745" y="1119"/>
                    <a:pt x="826" y="1083"/>
                    <a:pt x="904" y="999"/>
                  </a:cubicBezTo>
                  <a:cubicBezTo>
                    <a:pt x="926" y="988"/>
                    <a:pt x="938" y="965"/>
                    <a:pt x="949" y="943"/>
                  </a:cubicBezTo>
                  <a:cubicBezTo>
                    <a:pt x="1177" y="655"/>
                    <a:pt x="1048" y="1"/>
                    <a:pt x="668"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93" name="Google Shape;1393;p2"/>
            <p:cNvSpPr/>
            <p:nvPr/>
          </p:nvSpPr>
          <p:spPr>
            <a:xfrm>
              <a:off x="3580775" y="1022700"/>
              <a:ext cx="36875" cy="20925"/>
            </a:xfrm>
            <a:custGeom>
              <a:avLst/>
              <a:gdLst/>
              <a:ahLst/>
              <a:cxnLst/>
              <a:rect l="l" t="t" r="r" b="b"/>
              <a:pathLst>
                <a:path w="1475" h="837" extrusionOk="0">
                  <a:moveTo>
                    <a:pt x="712" y="1"/>
                  </a:moveTo>
                  <a:cubicBezTo>
                    <a:pt x="366" y="1"/>
                    <a:pt x="0" y="221"/>
                    <a:pt x="181" y="592"/>
                  </a:cubicBezTo>
                  <a:cubicBezTo>
                    <a:pt x="262" y="767"/>
                    <a:pt x="423" y="836"/>
                    <a:pt x="595" y="836"/>
                  </a:cubicBezTo>
                  <a:cubicBezTo>
                    <a:pt x="1002" y="836"/>
                    <a:pt x="1474" y="449"/>
                    <a:pt x="1118" y="140"/>
                  </a:cubicBezTo>
                  <a:cubicBezTo>
                    <a:pt x="1095" y="129"/>
                    <a:pt x="1073" y="118"/>
                    <a:pt x="1061" y="95"/>
                  </a:cubicBezTo>
                  <a:cubicBezTo>
                    <a:pt x="967" y="31"/>
                    <a:pt x="841" y="1"/>
                    <a:pt x="71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94" name="Google Shape;1394;p2"/>
            <p:cNvSpPr/>
            <p:nvPr/>
          </p:nvSpPr>
          <p:spPr>
            <a:xfrm>
              <a:off x="3781075" y="1453750"/>
              <a:ext cx="36975" cy="25275"/>
            </a:xfrm>
            <a:custGeom>
              <a:avLst/>
              <a:gdLst/>
              <a:ahLst/>
              <a:cxnLst/>
              <a:rect l="l" t="t" r="r" b="b"/>
              <a:pathLst>
                <a:path w="1479" h="1011" extrusionOk="0">
                  <a:moveTo>
                    <a:pt x="802" y="1"/>
                  </a:moveTo>
                  <a:cubicBezTo>
                    <a:pt x="289" y="1"/>
                    <a:pt x="0" y="1011"/>
                    <a:pt x="575" y="1011"/>
                  </a:cubicBezTo>
                  <a:cubicBezTo>
                    <a:pt x="586" y="1011"/>
                    <a:pt x="598" y="1010"/>
                    <a:pt x="610" y="1009"/>
                  </a:cubicBezTo>
                  <a:cubicBezTo>
                    <a:pt x="632" y="1009"/>
                    <a:pt x="655" y="1009"/>
                    <a:pt x="677" y="998"/>
                  </a:cubicBezTo>
                  <a:cubicBezTo>
                    <a:pt x="1084" y="919"/>
                    <a:pt x="1479" y="208"/>
                    <a:pt x="948" y="28"/>
                  </a:cubicBezTo>
                  <a:cubicBezTo>
                    <a:pt x="898" y="9"/>
                    <a:pt x="849" y="1"/>
                    <a:pt x="80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95" name="Google Shape;1395;p2"/>
            <p:cNvSpPr/>
            <p:nvPr/>
          </p:nvSpPr>
          <p:spPr>
            <a:xfrm>
              <a:off x="3408400" y="1419800"/>
              <a:ext cx="30050" cy="27050"/>
            </a:xfrm>
            <a:custGeom>
              <a:avLst/>
              <a:gdLst/>
              <a:ahLst/>
              <a:cxnLst/>
              <a:rect l="l" t="t" r="r" b="b"/>
              <a:pathLst>
                <a:path w="1202" h="1082" extrusionOk="0">
                  <a:moveTo>
                    <a:pt x="726" y="0"/>
                  </a:moveTo>
                  <a:cubicBezTo>
                    <a:pt x="681" y="0"/>
                    <a:pt x="631" y="10"/>
                    <a:pt x="576" y="32"/>
                  </a:cubicBezTo>
                  <a:lnTo>
                    <a:pt x="520" y="66"/>
                  </a:lnTo>
                  <a:cubicBezTo>
                    <a:pt x="148" y="269"/>
                    <a:pt x="1" y="1070"/>
                    <a:pt x="565" y="1081"/>
                  </a:cubicBezTo>
                  <a:cubicBezTo>
                    <a:pt x="568" y="1081"/>
                    <a:pt x="571" y="1081"/>
                    <a:pt x="573" y="1081"/>
                  </a:cubicBezTo>
                  <a:cubicBezTo>
                    <a:pt x="1153" y="1081"/>
                    <a:pt x="1201" y="0"/>
                    <a:pt x="726"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96" name="Google Shape;1396;p2"/>
            <p:cNvSpPr/>
            <p:nvPr/>
          </p:nvSpPr>
          <p:spPr>
            <a:xfrm>
              <a:off x="3690975" y="1410975"/>
              <a:ext cx="29325" cy="21550"/>
            </a:xfrm>
            <a:custGeom>
              <a:avLst/>
              <a:gdLst/>
              <a:ahLst/>
              <a:cxnLst/>
              <a:rect l="l" t="t" r="r" b="b"/>
              <a:pathLst>
                <a:path w="1173" h="862" extrusionOk="0">
                  <a:moveTo>
                    <a:pt x="547" y="1"/>
                  </a:moveTo>
                  <a:cubicBezTo>
                    <a:pt x="257" y="1"/>
                    <a:pt x="0" y="156"/>
                    <a:pt x="129" y="464"/>
                  </a:cubicBezTo>
                  <a:cubicBezTo>
                    <a:pt x="129" y="486"/>
                    <a:pt x="140" y="509"/>
                    <a:pt x="151" y="531"/>
                  </a:cubicBezTo>
                  <a:cubicBezTo>
                    <a:pt x="258" y="728"/>
                    <a:pt x="531" y="861"/>
                    <a:pt x="767" y="861"/>
                  </a:cubicBezTo>
                  <a:cubicBezTo>
                    <a:pt x="979" y="861"/>
                    <a:pt x="1162" y="753"/>
                    <a:pt x="1167" y="486"/>
                  </a:cubicBezTo>
                  <a:cubicBezTo>
                    <a:pt x="1173" y="162"/>
                    <a:pt x="842" y="1"/>
                    <a:pt x="547"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97" name="Google Shape;1397;p2"/>
            <p:cNvSpPr/>
            <p:nvPr/>
          </p:nvSpPr>
          <p:spPr>
            <a:xfrm>
              <a:off x="3600250" y="1310750"/>
              <a:ext cx="31125" cy="26650"/>
            </a:xfrm>
            <a:custGeom>
              <a:avLst/>
              <a:gdLst/>
              <a:ahLst/>
              <a:cxnLst/>
              <a:rect l="l" t="t" r="r" b="b"/>
              <a:pathLst>
                <a:path w="1245" h="1066" extrusionOk="0">
                  <a:moveTo>
                    <a:pt x="770" y="1"/>
                  </a:moveTo>
                  <a:cubicBezTo>
                    <a:pt x="728" y="1"/>
                    <a:pt x="682" y="9"/>
                    <a:pt x="632" y="27"/>
                  </a:cubicBezTo>
                  <a:cubicBezTo>
                    <a:pt x="610" y="38"/>
                    <a:pt x="587" y="49"/>
                    <a:pt x="564" y="61"/>
                  </a:cubicBezTo>
                  <a:cubicBezTo>
                    <a:pt x="192" y="241"/>
                    <a:pt x="0" y="1031"/>
                    <a:pt x="564" y="1065"/>
                  </a:cubicBezTo>
                  <a:cubicBezTo>
                    <a:pt x="576" y="1066"/>
                    <a:pt x="586" y="1066"/>
                    <a:pt x="597" y="1066"/>
                  </a:cubicBezTo>
                  <a:cubicBezTo>
                    <a:pt x="1170" y="1066"/>
                    <a:pt x="1244" y="1"/>
                    <a:pt x="770"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98" name="Google Shape;1398;p2"/>
            <p:cNvSpPr/>
            <p:nvPr/>
          </p:nvSpPr>
          <p:spPr>
            <a:xfrm>
              <a:off x="3623525" y="1092000"/>
              <a:ext cx="29725" cy="21400"/>
            </a:xfrm>
            <a:custGeom>
              <a:avLst/>
              <a:gdLst/>
              <a:ahLst/>
              <a:cxnLst/>
              <a:rect l="l" t="t" r="r" b="b"/>
              <a:pathLst>
                <a:path w="1189" h="856" extrusionOk="0">
                  <a:moveTo>
                    <a:pt x="419" y="0"/>
                  </a:moveTo>
                  <a:cubicBezTo>
                    <a:pt x="196" y="0"/>
                    <a:pt x="0" y="114"/>
                    <a:pt x="6" y="393"/>
                  </a:cubicBezTo>
                  <a:cubicBezTo>
                    <a:pt x="11" y="706"/>
                    <a:pt x="324" y="856"/>
                    <a:pt x="611" y="856"/>
                  </a:cubicBezTo>
                  <a:cubicBezTo>
                    <a:pt x="914" y="856"/>
                    <a:pt x="1189" y="689"/>
                    <a:pt x="1044" y="370"/>
                  </a:cubicBezTo>
                  <a:cubicBezTo>
                    <a:pt x="1033" y="347"/>
                    <a:pt x="1021" y="325"/>
                    <a:pt x="1010" y="302"/>
                  </a:cubicBezTo>
                  <a:cubicBezTo>
                    <a:pt x="907" y="120"/>
                    <a:pt x="648" y="0"/>
                    <a:pt x="419"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99" name="Google Shape;1399;p2"/>
            <p:cNvSpPr/>
            <p:nvPr/>
          </p:nvSpPr>
          <p:spPr>
            <a:xfrm>
              <a:off x="3622850" y="1314175"/>
              <a:ext cx="31525" cy="20875"/>
            </a:xfrm>
            <a:custGeom>
              <a:avLst/>
              <a:gdLst/>
              <a:ahLst/>
              <a:cxnLst/>
              <a:rect l="l" t="t" r="r" b="b"/>
              <a:pathLst>
                <a:path w="1261" h="835" extrusionOk="0">
                  <a:moveTo>
                    <a:pt x="664" y="1"/>
                  </a:moveTo>
                  <a:cubicBezTo>
                    <a:pt x="329" y="1"/>
                    <a:pt x="0" y="202"/>
                    <a:pt x="191" y="533"/>
                  </a:cubicBezTo>
                  <a:cubicBezTo>
                    <a:pt x="202" y="555"/>
                    <a:pt x="213" y="578"/>
                    <a:pt x="236" y="589"/>
                  </a:cubicBezTo>
                  <a:cubicBezTo>
                    <a:pt x="349" y="744"/>
                    <a:pt x="579" y="835"/>
                    <a:pt x="789" y="835"/>
                  </a:cubicBezTo>
                  <a:cubicBezTo>
                    <a:pt x="1039" y="835"/>
                    <a:pt x="1261" y="705"/>
                    <a:pt x="1218" y="397"/>
                  </a:cubicBezTo>
                  <a:cubicBezTo>
                    <a:pt x="1188" y="122"/>
                    <a:pt x="924" y="1"/>
                    <a:pt x="664"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00" name="Google Shape;1400;p2"/>
            <p:cNvSpPr/>
            <p:nvPr/>
          </p:nvSpPr>
          <p:spPr>
            <a:xfrm>
              <a:off x="3708025" y="1441650"/>
              <a:ext cx="31550" cy="21100"/>
            </a:xfrm>
            <a:custGeom>
              <a:avLst/>
              <a:gdLst/>
              <a:ahLst/>
              <a:cxnLst/>
              <a:rect l="l" t="t" r="r" b="b"/>
              <a:pathLst>
                <a:path w="1262" h="844" extrusionOk="0">
                  <a:moveTo>
                    <a:pt x="666" y="0"/>
                  </a:moveTo>
                  <a:cubicBezTo>
                    <a:pt x="330" y="0"/>
                    <a:pt x="1" y="208"/>
                    <a:pt x="192" y="546"/>
                  </a:cubicBezTo>
                  <a:cubicBezTo>
                    <a:pt x="203" y="557"/>
                    <a:pt x="214" y="579"/>
                    <a:pt x="225" y="602"/>
                  </a:cubicBezTo>
                  <a:cubicBezTo>
                    <a:pt x="338" y="755"/>
                    <a:pt x="567" y="843"/>
                    <a:pt x="778" y="843"/>
                  </a:cubicBezTo>
                  <a:cubicBezTo>
                    <a:pt x="1034" y="843"/>
                    <a:pt x="1262" y="713"/>
                    <a:pt x="1218" y="410"/>
                  </a:cubicBezTo>
                  <a:cubicBezTo>
                    <a:pt x="1189" y="125"/>
                    <a:pt x="925" y="0"/>
                    <a:pt x="666"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01" name="Google Shape;1401;p2"/>
            <p:cNvSpPr/>
            <p:nvPr/>
          </p:nvSpPr>
          <p:spPr>
            <a:xfrm>
              <a:off x="3734250" y="1437150"/>
              <a:ext cx="29725" cy="27825"/>
            </a:xfrm>
            <a:custGeom>
              <a:avLst/>
              <a:gdLst/>
              <a:ahLst/>
              <a:cxnLst/>
              <a:rect l="l" t="t" r="r" b="b"/>
              <a:pathLst>
                <a:path w="1189" h="1113" extrusionOk="0">
                  <a:moveTo>
                    <a:pt x="666" y="1"/>
                  </a:moveTo>
                  <a:cubicBezTo>
                    <a:pt x="608" y="1"/>
                    <a:pt x="543" y="15"/>
                    <a:pt x="474" y="49"/>
                  </a:cubicBezTo>
                  <a:cubicBezTo>
                    <a:pt x="0" y="290"/>
                    <a:pt x="330" y="1113"/>
                    <a:pt x="706" y="1113"/>
                  </a:cubicBezTo>
                  <a:cubicBezTo>
                    <a:pt x="787" y="1113"/>
                    <a:pt x="870" y="1075"/>
                    <a:pt x="948" y="985"/>
                  </a:cubicBezTo>
                  <a:cubicBezTo>
                    <a:pt x="959" y="963"/>
                    <a:pt x="971" y="940"/>
                    <a:pt x="993" y="929"/>
                  </a:cubicBezTo>
                  <a:cubicBezTo>
                    <a:pt x="1189" y="626"/>
                    <a:pt x="1045" y="1"/>
                    <a:pt x="66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02" name="Google Shape;1402;p2"/>
            <p:cNvSpPr/>
            <p:nvPr/>
          </p:nvSpPr>
          <p:spPr>
            <a:xfrm>
              <a:off x="3744325" y="1409375"/>
              <a:ext cx="29675" cy="27775"/>
            </a:xfrm>
            <a:custGeom>
              <a:avLst/>
              <a:gdLst/>
              <a:ahLst/>
              <a:cxnLst/>
              <a:rect l="l" t="t" r="r" b="b"/>
              <a:pathLst>
                <a:path w="1187" h="1111" extrusionOk="0">
                  <a:moveTo>
                    <a:pt x="486" y="0"/>
                  </a:moveTo>
                  <a:cubicBezTo>
                    <a:pt x="404" y="0"/>
                    <a:pt x="320" y="39"/>
                    <a:pt x="240" y="133"/>
                  </a:cubicBezTo>
                  <a:cubicBezTo>
                    <a:pt x="229" y="144"/>
                    <a:pt x="207" y="167"/>
                    <a:pt x="195" y="189"/>
                  </a:cubicBezTo>
                  <a:cubicBezTo>
                    <a:pt x="1" y="490"/>
                    <a:pt x="150" y="1110"/>
                    <a:pt x="519" y="1110"/>
                  </a:cubicBezTo>
                  <a:cubicBezTo>
                    <a:pt x="579" y="1110"/>
                    <a:pt x="644" y="1094"/>
                    <a:pt x="714" y="1058"/>
                  </a:cubicBezTo>
                  <a:cubicBezTo>
                    <a:pt x="1186" y="817"/>
                    <a:pt x="861" y="0"/>
                    <a:pt x="486"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03" name="Google Shape;1403;p2"/>
            <p:cNvSpPr/>
            <p:nvPr/>
          </p:nvSpPr>
          <p:spPr>
            <a:xfrm>
              <a:off x="3670825" y="1481025"/>
              <a:ext cx="31550" cy="21000"/>
            </a:xfrm>
            <a:custGeom>
              <a:avLst/>
              <a:gdLst/>
              <a:ahLst/>
              <a:cxnLst/>
              <a:rect l="l" t="t" r="r" b="b"/>
              <a:pathLst>
                <a:path w="1262" h="840" extrusionOk="0">
                  <a:moveTo>
                    <a:pt x="472" y="1"/>
                  </a:moveTo>
                  <a:cubicBezTo>
                    <a:pt x="222" y="1"/>
                    <a:pt x="0" y="130"/>
                    <a:pt x="43" y="438"/>
                  </a:cubicBezTo>
                  <a:cubicBezTo>
                    <a:pt x="73" y="717"/>
                    <a:pt x="335" y="839"/>
                    <a:pt x="594" y="839"/>
                  </a:cubicBezTo>
                  <a:cubicBezTo>
                    <a:pt x="930" y="839"/>
                    <a:pt x="1262" y="634"/>
                    <a:pt x="1070" y="302"/>
                  </a:cubicBezTo>
                  <a:cubicBezTo>
                    <a:pt x="1048" y="280"/>
                    <a:pt x="1036" y="268"/>
                    <a:pt x="1025" y="246"/>
                  </a:cubicBezTo>
                  <a:cubicBezTo>
                    <a:pt x="912" y="91"/>
                    <a:pt x="682" y="1"/>
                    <a:pt x="47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04" name="Google Shape;1404;p2"/>
            <p:cNvSpPr/>
            <p:nvPr/>
          </p:nvSpPr>
          <p:spPr>
            <a:xfrm>
              <a:off x="3758175" y="1452725"/>
              <a:ext cx="29400" cy="27650"/>
            </a:xfrm>
            <a:custGeom>
              <a:avLst/>
              <a:gdLst/>
              <a:ahLst/>
              <a:cxnLst/>
              <a:rect l="l" t="t" r="r" b="b"/>
              <a:pathLst>
                <a:path w="1176" h="1106" extrusionOk="0">
                  <a:moveTo>
                    <a:pt x="500" y="0"/>
                  </a:moveTo>
                  <a:cubicBezTo>
                    <a:pt x="422" y="0"/>
                    <a:pt x="340" y="37"/>
                    <a:pt x="262" y="125"/>
                  </a:cubicBezTo>
                  <a:cubicBezTo>
                    <a:pt x="239" y="136"/>
                    <a:pt x="228" y="159"/>
                    <a:pt x="217" y="170"/>
                  </a:cubicBezTo>
                  <a:cubicBezTo>
                    <a:pt x="0" y="466"/>
                    <a:pt x="136" y="1105"/>
                    <a:pt x="512" y="1105"/>
                  </a:cubicBezTo>
                  <a:cubicBezTo>
                    <a:pt x="566" y="1105"/>
                    <a:pt x="626" y="1092"/>
                    <a:pt x="691" y="1062"/>
                  </a:cubicBezTo>
                  <a:cubicBezTo>
                    <a:pt x="1176" y="847"/>
                    <a:pt x="874" y="0"/>
                    <a:pt x="500"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05" name="Google Shape;1405;p2"/>
            <p:cNvSpPr/>
            <p:nvPr/>
          </p:nvSpPr>
          <p:spPr>
            <a:xfrm>
              <a:off x="3772800" y="1376775"/>
              <a:ext cx="28325" cy="24900"/>
            </a:xfrm>
            <a:custGeom>
              <a:avLst/>
              <a:gdLst/>
              <a:ahLst/>
              <a:cxnLst/>
              <a:rect l="l" t="t" r="r" b="b"/>
              <a:pathLst>
                <a:path w="1133" h="996" extrusionOk="0">
                  <a:moveTo>
                    <a:pt x="525" y="1"/>
                  </a:moveTo>
                  <a:cubicBezTo>
                    <a:pt x="402" y="1"/>
                    <a:pt x="286" y="63"/>
                    <a:pt x="207" y="218"/>
                  </a:cubicBezTo>
                  <a:cubicBezTo>
                    <a:pt x="0" y="602"/>
                    <a:pt x="476" y="996"/>
                    <a:pt x="820" y="996"/>
                  </a:cubicBezTo>
                  <a:cubicBezTo>
                    <a:pt x="982" y="996"/>
                    <a:pt x="1115" y="909"/>
                    <a:pt x="1133" y="692"/>
                  </a:cubicBezTo>
                  <a:lnTo>
                    <a:pt x="1133" y="624"/>
                  </a:lnTo>
                  <a:cubicBezTo>
                    <a:pt x="1125" y="326"/>
                    <a:pt x="806" y="1"/>
                    <a:pt x="525"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06" name="Google Shape;1406;p2"/>
            <p:cNvSpPr/>
            <p:nvPr/>
          </p:nvSpPr>
          <p:spPr>
            <a:xfrm>
              <a:off x="3431600" y="1056050"/>
              <a:ext cx="39100" cy="21775"/>
            </a:xfrm>
            <a:custGeom>
              <a:avLst/>
              <a:gdLst/>
              <a:ahLst/>
              <a:cxnLst/>
              <a:rect l="l" t="t" r="r" b="b"/>
              <a:pathLst>
                <a:path w="1564" h="871" extrusionOk="0">
                  <a:moveTo>
                    <a:pt x="830" y="0"/>
                  </a:moveTo>
                  <a:cubicBezTo>
                    <a:pt x="453" y="0"/>
                    <a:pt x="1" y="311"/>
                    <a:pt x="269" y="691"/>
                  </a:cubicBezTo>
                  <a:cubicBezTo>
                    <a:pt x="359" y="819"/>
                    <a:pt x="488" y="870"/>
                    <a:pt x="625" y="870"/>
                  </a:cubicBezTo>
                  <a:cubicBezTo>
                    <a:pt x="1057" y="870"/>
                    <a:pt x="1564" y="356"/>
                    <a:pt x="1127" y="82"/>
                  </a:cubicBezTo>
                  <a:cubicBezTo>
                    <a:pt x="1104" y="70"/>
                    <a:pt x="1082" y="59"/>
                    <a:pt x="1059" y="48"/>
                  </a:cubicBezTo>
                  <a:cubicBezTo>
                    <a:pt x="992" y="15"/>
                    <a:pt x="913" y="0"/>
                    <a:pt x="830"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07" name="Google Shape;1407;p2"/>
            <p:cNvSpPr/>
            <p:nvPr/>
          </p:nvSpPr>
          <p:spPr>
            <a:xfrm>
              <a:off x="3689675" y="1528925"/>
              <a:ext cx="28325" cy="25000"/>
            </a:xfrm>
            <a:custGeom>
              <a:avLst/>
              <a:gdLst/>
              <a:ahLst/>
              <a:cxnLst/>
              <a:rect l="l" t="t" r="r" b="b"/>
              <a:pathLst>
                <a:path w="1133" h="1000" extrusionOk="0">
                  <a:moveTo>
                    <a:pt x="312" y="1"/>
                  </a:moveTo>
                  <a:cubicBezTo>
                    <a:pt x="150" y="1"/>
                    <a:pt x="18" y="88"/>
                    <a:pt x="0" y="304"/>
                  </a:cubicBezTo>
                  <a:lnTo>
                    <a:pt x="0" y="372"/>
                  </a:lnTo>
                  <a:cubicBezTo>
                    <a:pt x="8" y="672"/>
                    <a:pt x="331" y="999"/>
                    <a:pt x="613" y="999"/>
                  </a:cubicBezTo>
                  <a:cubicBezTo>
                    <a:pt x="734" y="999"/>
                    <a:pt x="848" y="939"/>
                    <a:pt x="926" y="790"/>
                  </a:cubicBezTo>
                  <a:cubicBezTo>
                    <a:pt x="1133" y="398"/>
                    <a:pt x="655" y="1"/>
                    <a:pt x="31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08" name="Google Shape;1408;p2"/>
            <p:cNvSpPr/>
            <p:nvPr/>
          </p:nvSpPr>
          <p:spPr>
            <a:xfrm>
              <a:off x="3075800" y="898675"/>
              <a:ext cx="937750" cy="920825"/>
            </a:xfrm>
            <a:custGeom>
              <a:avLst/>
              <a:gdLst/>
              <a:ahLst/>
              <a:cxnLst/>
              <a:rect l="l" t="t" r="r" b="b"/>
              <a:pathLst>
                <a:path w="37510" h="36833" extrusionOk="0">
                  <a:moveTo>
                    <a:pt x="28584" y="1"/>
                  </a:moveTo>
                  <a:lnTo>
                    <a:pt x="28888" y="283"/>
                  </a:lnTo>
                  <a:cubicBezTo>
                    <a:pt x="29453" y="813"/>
                    <a:pt x="29994" y="1366"/>
                    <a:pt x="30547" y="1908"/>
                  </a:cubicBezTo>
                  <a:cubicBezTo>
                    <a:pt x="31100" y="2450"/>
                    <a:pt x="31585" y="3048"/>
                    <a:pt x="32104" y="3623"/>
                  </a:cubicBezTo>
                  <a:cubicBezTo>
                    <a:pt x="32578" y="4221"/>
                    <a:pt x="33097" y="4819"/>
                    <a:pt x="33492" y="5474"/>
                  </a:cubicBezTo>
                  <a:cubicBezTo>
                    <a:pt x="34350" y="6749"/>
                    <a:pt x="35038" y="8126"/>
                    <a:pt x="35557" y="9581"/>
                  </a:cubicBezTo>
                  <a:cubicBezTo>
                    <a:pt x="36065" y="11037"/>
                    <a:pt x="36438" y="12526"/>
                    <a:pt x="36663" y="14061"/>
                  </a:cubicBezTo>
                  <a:cubicBezTo>
                    <a:pt x="36889" y="15584"/>
                    <a:pt x="37024" y="17130"/>
                    <a:pt x="37047" y="18665"/>
                  </a:cubicBezTo>
                  <a:cubicBezTo>
                    <a:pt x="37092" y="20222"/>
                    <a:pt x="37081" y="21768"/>
                    <a:pt x="37047" y="23314"/>
                  </a:cubicBezTo>
                  <a:cubicBezTo>
                    <a:pt x="37047" y="23698"/>
                    <a:pt x="37047" y="24104"/>
                    <a:pt x="37024" y="24465"/>
                  </a:cubicBezTo>
                  <a:lnTo>
                    <a:pt x="36990" y="25052"/>
                  </a:lnTo>
                  <a:lnTo>
                    <a:pt x="36900" y="25605"/>
                  </a:lnTo>
                  <a:cubicBezTo>
                    <a:pt x="36754" y="26338"/>
                    <a:pt x="36505" y="27060"/>
                    <a:pt x="36178" y="27749"/>
                  </a:cubicBezTo>
                  <a:cubicBezTo>
                    <a:pt x="35862" y="28437"/>
                    <a:pt x="35456" y="29080"/>
                    <a:pt x="34971" y="29667"/>
                  </a:cubicBezTo>
                  <a:cubicBezTo>
                    <a:pt x="34497" y="30254"/>
                    <a:pt x="33944" y="30773"/>
                    <a:pt x="33323" y="31213"/>
                  </a:cubicBezTo>
                  <a:cubicBezTo>
                    <a:pt x="32714" y="31653"/>
                    <a:pt x="32037" y="31980"/>
                    <a:pt x="31315" y="32183"/>
                  </a:cubicBezTo>
                  <a:cubicBezTo>
                    <a:pt x="30798" y="32315"/>
                    <a:pt x="30263" y="32380"/>
                    <a:pt x="29727" y="32380"/>
                  </a:cubicBezTo>
                  <a:cubicBezTo>
                    <a:pt x="29526" y="32380"/>
                    <a:pt x="29325" y="32371"/>
                    <a:pt x="29125" y="32353"/>
                  </a:cubicBezTo>
                  <a:lnTo>
                    <a:pt x="28651" y="32127"/>
                  </a:lnTo>
                  <a:lnTo>
                    <a:pt x="28336" y="31980"/>
                  </a:lnTo>
                  <a:lnTo>
                    <a:pt x="28324" y="32341"/>
                  </a:lnTo>
                  <a:cubicBezTo>
                    <a:pt x="28302" y="32669"/>
                    <a:pt x="28200" y="32985"/>
                    <a:pt x="28031" y="33255"/>
                  </a:cubicBezTo>
                  <a:cubicBezTo>
                    <a:pt x="27839" y="33549"/>
                    <a:pt x="27613" y="33808"/>
                    <a:pt x="27354" y="34034"/>
                  </a:cubicBezTo>
                  <a:cubicBezTo>
                    <a:pt x="26823" y="34508"/>
                    <a:pt x="26225" y="34892"/>
                    <a:pt x="25582" y="35208"/>
                  </a:cubicBezTo>
                  <a:cubicBezTo>
                    <a:pt x="24939" y="35524"/>
                    <a:pt x="24262" y="35772"/>
                    <a:pt x="23574" y="35975"/>
                  </a:cubicBezTo>
                  <a:cubicBezTo>
                    <a:pt x="23235" y="36065"/>
                    <a:pt x="22874" y="36122"/>
                    <a:pt x="22513" y="36178"/>
                  </a:cubicBezTo>
                  <a:cubicBezTo>
                    <a:pt x="22152" y="36246"/>
                    <a:pt x="21791" y="36302"/>
                    <a:pt x="21441" y="36336"/>
                  </a:cubicBezTo>
                  <a:cubicBezTo>
                    <a:pt x="21147" y="36382"/>
                    <a:pt x="20855" y="36404"/>
                    <a:pt x="20565" y="36404"/>
                  </a:cubicBezTo>
                  <a:cubicBezTo>
                    <a:pt x="19437" y="36404"/>
                    <a:pt x="18336" y="36078"/>
                    <a:pt x="17277" y="35602"/>
                  </a:cubicBezTo>
                  <a:lnTo>
                    <a:pt x="16295" y="35140"/>
                  </a:lnTo>
                  <a:lnTo>
                    <a:pt x="15325" y="34621"/>
                  </a:lnTo>
                  <a:cubicBezTo>
                    <a:pt x="14704" y="34248"/>
                    <a:pt x="14117" y="33842"/>
                    <a:pt x="13553" y="33380"/>
                  </a:cubicBezTo>
                  <a:cubicBezTo>
                    <a:pt x="12978" y="32951"/>
                    <a:pt x="12470" y="32420"/>
                    <a:pt x="11940" y="31935"/>
                  </a:cubicBezTo>
                  <a:cubicBezTo>
                    <a:pt x="11466" y="31382"/>
                    <a:pt x="10935" y="30874"/>
                    <a:pt x="10495" y="30299"/>
                  </a:cubicBezTo>
                  <a:lnTo>
                    <a:pt x="9818" y="29453"/>
                  </a:lnTo>
                  <a:lnTo>
                    <a:pt x="9186" y="28561"/>
                  </a:lnTo>
                  <a:cubicBezTo>
                    <a:pt x="8746" y="27974"/>
                    <a:pt x="8362" y="27354"/>
                    <a:pt x="7979" y="26733"/>
                  </a:cubicBezTo>
                  <a:cubicBezTo>
                    <a:pt x="7595" y="26113"/>
                    <a:pt x="7223" y="25492"/>
                    <a:pt x="6850" y="24849"/>
                  </a:cubicBezTo>
                  <a:lnTo>
                    <a:pt x="5745" y="22953"/>
                  </a:lnTo>
                  <a:lnTo>
                    <a:pt x="3555" y="19139"/>
                  </a:lnTo>
                  <a:cubicBezTo>
                    <a:pt x="3183" y="18507"/>
                    <a:pt x="2822" y="17875"/>
                    <a:pt x="2517" y="17221"/>
                  </a:cubicBezTo>
                  <a:cubicBezTo>
                    <a:pt x="2213" y="16566"/>
                    <a:pt x="1930" y="15889"/>
                    <a:pt x="1682" y="15201"/>
                  </a:cubicBezTo>
                  <a:cubicBezTo>
                    <a:pt x="1208" y="13824"/>
                    <a:pt x="847" y="12414"/>
                    <a:pt x="610" y="10980"/>
                  </a:cubicBezTo>
                  <a:cubicBezTo>
                    <a:pt x="351" y="9536"/>
                    <a:pt x="260" y="8080"/>
                    <a:pt x="351" y="6625"/>
                  </a:cubicBezTo>
                  <a:cubicBezTo>
                    <a:pt x="407" y="5169"/>
                    <a:pt x="858" y="3770"/>
                    <a:pt x="1095" y="2314"/>
                  </a:cubicBezTo>
                  <a:cubicBezTo>
                    <a:pt x="1231" y="1547"/>
                    <a:pt x="1344" y="780"/>
                    <a:pt x="1445" y="12"/>
                  </a:cubicBezTo>
                  <a:lnTo>
                    <a:pt x="1253" y="12"/>
                  </a:lnTo>
                  <a:cubicBezTo>
                    <a:pt x="1141" y="768"/>
                    <a:pt x="1016" y="1524"/>
                    <a:pt x="870" y="2269"/>
                  </a:cubicBezTo>
                  <a:cubicBezTo>
                    <a:pt x="746" y="2991"/>
                    <a:pt x="565" y="3702"/>
                    <a:pt x="418" y="4424"/>
                  </a:cubicBezTo>
                  <a:cubicBezTo>
                    <a:pt x="249" y="5135"/>
                    <a:pt x="136" y="5869"/>
                    <a:pt x="80" y="6602"/>
                  </a:cubicBezTo>
                  <a:cubicBezTo>
                    <a:pt x="1" y="8080"/>
                    <a:pt x="80" y="9559"/>
                    <a:pt x="328" y="11014"/>
                  </a:cubicBezTo>
                  <a:cubicBezTo>
                    <a:pt x="565" y="12470"/>
                    <a:pt x="926" y="13903"/>
                    <a:pt x="1411" y="15291"/>
                  </a:cubicBezTo>
                  <a:cubicBezTo>
                    <a:pt x="1660" y="15991"/>
                    <a:pt x="1942" y="16668"/>
                    <a:pt x="2246" y="17345"/>
                  </a:cubicBezTo>
                  <a:cubicBezTo>
                    <a:pt x="2551" y="18010"/>
                    <a:pt x="2923" y="18654"/>
                    <a:pt x="3285" y="19286"/>
                  </a:cubicBezTo>
                  <a:lnTo>
                    <a:pt x="5474" y="23111"/>
                  </a:lnTo>
                  <a:lnTo>
                    <a:pt x="6557" y="25018"/>
                  </a:lnTo>
                  <a:cubicBezTo>
                    <a:pt x="6929" y="25650"/>
                    <a:pt x="7290" y="26293"/>
                    <a:pt x="7685" y="26914"/>
                  </a:cubicBezTo>
                  <a:cubicBezTo>
                    <a:pt x="8092" y="27534"/>
                    <a:pt x="8464" y="28166"/>
                    <a:pt x="8893" y="28753"/>
                  </a:cubicBezTo>
                  <a:lnTo>
                    <a:pt x="9536" y="29656"/>
                  </a:lnTo>
                  <a:lnTo>
                    <a:pt x="10224" y="30525"/>
                  </a:lnTo>
                  <a:cubicBezTo>
                    <a:pt x="10664" y="31123"/>
                    <a:pt x="11195" y="31642"/>
                    <a:pt x="11680" y="32195"/>
                  </a:cubicBezTo>
                  <a:cubicBezTo>
                    <a:pt x="12222" y="32702"/>
                    <a:pt x="12729" y="33244"/>
                    <a:pt x="13328" y="33684"/>
                  </a:cubicBezTo>
                  <a:cubicBezTo>
                    <a:pt x="13903" y="34158"/>
                    <a:pt x="14512" y="34587"/>
                    <a:pt x="15144" y="34971"/>
                  </a:cubicBezTo>
                  <a:lnTo>
                    <a:pt x="16115" y="35501"/>
                  </a:lnTo>
                  <a:lnTo>
                    <a:pt x="17119" y="35975"/>
                  </a:lnTo>
                  <a:cubicBezTo>
                    <a:pt x="17807" y="36257"/>
                    <a:pt x="18496" y="36550"/>
                    <a:pt x="19240" y="36686"/>
                  </a:cubicBezTo>
                  <a:cubicBezTo>
                    <a:pt x="19613" y="36765"/>
                    <a:pt x="19985" y="36810"/>
                    <a:pt x="20369" y="36832"/>
                  </a:cubicBezTo>
                  <a:cubicBezTo>
                    <a:pt x="20741" y="36810"/>
                    <a:pt x="21125" y="36832"/>
                    <a:pt x="21497" y="36776"/>
                  </a:cubicBezTo>
                  <a:cubicBezTo>
                    <a:pt x="21870" y="36708"/>
                    <a:pt x="22242" y="36686"/>
                    <a:pt x="22592" y="36618"/>
                  </a:cubicBezTo>
                  <a:cubicBezTo>
                    <a:pt x="22953" y="36550"/>
                    <a:pt x="23325" y="36494"/>
                    <a:pt x="23686" y="36392"/>
                  </a:cubicBezTo>
                  <a:cubicBezTo>
                    <a:pt x="24409" y="36201"/>
                    <a:pt x="25108" y="35941"/>
                    <a:pt x="25785" y="35614"/>
                  </a:cubicBezTo>
                  <a:cubicBezTo>
                    <a:pt x="26462" y="35287"/>
                    <a:pt x="27106" y="34869"/>
                    <a:pt x="27670" y="34384"/>
                  </a:cubicBezTo>
                  <a:cubicBezTo>
                    <a:pt x="27963" y="34124"/>
                    <a:pt x="28223" y="33831"/>
                    <a:pt x="28437" y="33504"/>
                  </a:cubicBezTo>
                  <a:cubicBezTo>
                    <a:pt x="28584" y="33255"/>
                    <a:pt x="28697" y="32985"/>
                    <a:pt x="28753" y="32691"/>
                  </a:cubicBezTo>
                  <a:lnTo>
                    <a:pt x="28979" y="32804"/>
                  </a:lnTo>
                  <a:lnTo>
                    <a:pt x="29013" y="32815"/>
                  </a:lnTo>
                  <a:lnTo>
                    <a:pt x="29046" y="32815"/>
                  </a:lnTo>
                  <a:cubicBezTo>
                    <a:pt x="29310" y="32838"/>
                    <a:pt x="29575" y="32851"/>
                    <a:pt x="29841" y="32851"/>
                  </a:cubicBezTo>
                  <a:cubicBezTo>
                    <a:pt x="30384" y="32851"/>
                    <a:pt x="30927" y="32794"/>
                    <a:pt x="31450" y="32635"/>
                  </a:cubicBezTo>
                  <a:cubicBezTo>
                    <a:pt x="32217" y="32420"/>
                    <a:pt x="32951" y="32071"/>
                    <a:pt x="33605" y="31597"/>
                  </a:cubicBezTo>
                  <a:cubicBezTo>
                    <a:pt x="34260" y="31134"/>
                    <a:pt x="34835" y="30581"/>
                    <a:pt x="35332" y="29949"/>
                  </a:cubicBezTo>
                  <a:cubicBezTo>
                    <a:pt x="35828" y="29340"/>
                    <a:pt x="36257" y="28663"/>
                    <a:pt x="36584" y="27941"/>
                  </a:cubicBezTo>
                  <a:cubicBezTo>
                    <a:pt x="36934" y="27218"/>
                    <a:pt x="37182" y="26462"/>
                    <a:pt x="37329" y="25684"/>
                  </a:cubicBezTo>
                  <a:lnTo>
                    <a:pt x="37419" y="25086"/>
                  </a:lnTo>
                  <a:lnTo>
                    <a:pt x="37453" y="24499"/>
                  </a:lnTo>
                  <a:cubicBezTo>
                    <a:pt x="37476" y="24093"/>
                    <a:pt x="37464" y="23720"/>
                    <a:pt x="37476" y="23325"/>
                  </a:cubicBezTo>
                  <a:cubicBezTo>
                    <a:pt x="37498" y="21768"/>
                    <a:pt x="37510" y="20222"/>
                    <a:pt x="37453" y="18654"/>
                  </a:cubicBezTo>
                  <a:cubicBezTo>
                    <a:pt x="37419" y="17096"/>
                    <a:pt x="37273" y="15539"/>
                    <a:pt x="37047" y="13993"/>
                  </a:cubicBezTo>
                  <a:cubicBezTo>
                    <a:pt x="36810" y="12447"/>
                    <a:pt x="36426" y="10924"/>
                    <a:pt x="35896" y="9457"/>
                  </a:cubicBezTo>
                  <a:cubicBezTo>
                    <a:pt x="35366" y="7979"/>
                    <a:pt x="34655" y="6568"/>
                    <a:pt x="33763" y="5271"/>
                  </a:cubicBezTo>
                  <a:cubicBezTo>
                    <a:pt x="33346" y="4605"/>
                    <a:pt x="32849" y="4029"/>
                    <a:pt x="32353" y="3409"/>
                  </a:cubicBezTo>
                  <a:cubicBezTo>
                    <a:pt x="31834" y="2833"/>
                    <a:pt x="31315" y="2247"/>
                    <a:pt x="30773" y="1682"/>
                  </a:cubicBezTo>
                  <a:cubicBezTo>
                    <a:pt x="30231" y="1129"/>
                    <a:pt x="29678" y="588"/>
                    <a:pt x="29103" y="57"/>
                  </a:cubicBezTo>
                  <a:lnTo>
                    <a:pt x="29046" y="1"/>
                  </a:ln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09" name="Google Shape;1409;p2"/>
            <p:cNvSpPr/>
            <p:nvPr/>
          </p:nvSpPr>
          <p:spPr>
            <a:xfrm>
              <a:off x="3103450" y="898675"/>
              <a:ext cx="882175" cy="891100"/>
            </a:xfrm>
            <a:custGeom>
              <a:avLst/>
              <a:gdLst/>
              <a:ahLst/>
              <a:cxnLst/>
              <a:rect l="l" t="t" r="r" b="b"/>
              <a:pathLst>
                <a:path w="35287" h="35644" extrusionOk="0">
                  <a:moveTo>
                    <a:pt x="1219" y="1"/>
                  </a:moveTo>
                  <a:cubicBezTo>
                    <a:pt x="1005" y="1603"/>
                    <a:pt x="712" y="3183"/>
                    <a:pt x="351" y="4752"/>
                  </a:cubicBezTo>
                  <a:cubicBezTo>
                    <a:pt x="136" y="5654"/>
                    <a:pt x="35" y="6568"/>
                    <a:pt x="35" y="7482"/>
                  </a:cubicBezTo>
                  <a:cubicBezTo>
                    <a:pt x="1" y="10969"/>
                    <a:pt x="1129" y="15257"/>
                    <a:pt x="2844" y="18168"/>
                  </a:cubicBezTo>
                  <a:cubicBezTo>
                    <a:pt x="3995" y="20132"/>
                    <a:pt x="4469" y="20990"/>
                    <a:pt x="4943" y="21836"/>
                  </a:cubicBezTo>
                  <a:cubicBezTo>
                    <a:pt x="5428" y="22727"/>
                    <a:pt x="5891" y="23562"/>
                    <a:pt x="7132" y="25650"/>
                  </a:cubicBezTo>
                  <a:cubicBezTo>
                    <a:pt x="9795" y="30141"/>
                    <a:pt x="12549" y="33030"/>
                    <a:pt x="15550" y="34474"/>
                  </a:cubicBezTo>
                  <a:cubicBezTo>
                    <a:pt x="16892" y="35120"/>
                    <a:pt x="18164" y="35644"/>
                    <a:pt x="19620" y="35644"/>
                  </a:cubicBezTo>
                  <a:cubicBezTo>
                    <a:pt x="19817" y="35644"/>
                    <a:pt x="20017" y="35634"/>
                    <a:pt x="20222" y="35614"/>
                  </a:cubicBezTo>
                  <a:cubicBezTo>
                    <a:pt x="21080" y="35524"/>
                    <a:pt x="21926" y="35298"/>
                    <a:pt x="22716" y="34959"/>
                  </a:cubicBezTo>
                  <a:cubicBezTo>
                    <a:pt x="23585" y="34609"/>
                    <a:pt x="24487" y="34621"/>
                    <a:pt x="25187" y="33966"/>
                  </a:cubicBezTo>
                  <a:cubicBezTo>
                    <a:pt x="26282" y="32962"/>
                    <a:pt x="26485" y="32319"/>
                    <a:pt x="26507" y="30841"/>
                  </a:cubicBezTo>
                  <a:cubicBezTo>
                    <a:pt x="27498" y="31094"/>
                    <a:pt x="28450" y="31312"/>
                    <a:pt x="29366" y="31312"/>
                  </a:cubicBezTo>
                  <a:cubicBezTo>
                    <a:pt x="30410" y="31312"/>
                    <a:pt x="31408" y="31028"/>
                    <a:pt x="32364" y="30186"/>
                  </a:cubicBezTo>
                  <a:cubicBezTo>
                    <a:pt x="34034" y="28730"/>
                    <a:pt x="35162" y="26372"/>
                    <a:pt x="35185" y="24307"/>
                  </a:cubicBezTo>
                  <a:lnTo>
                    <a:pt x="35219" y="22332"/>
                  </a:lnTo>
                  <a:cubicBezTo>
                    <a:pt x="35286" y="15810"/>
                    <a:pt x="34970" y="9514"/>
                    <a:pt x="30468" y="4221"/>
                  </a:cubicBezTo>
                  <a:cubicBezTo>
                    <a:pt x="29159" y="2720"/>
                    <a:pt x="27771" y="1321"/>
                    <a:pt x="26304" y="1"/>
                  </a:cubicBezTo>
                  <a:lnTo>
                    <a:pt x="18800" y="1"/>
                  </a:lnTo>
                  <a:cubicBezTo>
                    <a:pt x="19387" y="802"/>
                    <a:pt x="19974" y="1603"/>
                    <a:pt x="20583" y="2393"/>
                  </a:cubicBezTo>
                  <a:cubicBezTo>
                    <a:pt x="22242" y="4526"/>
                    <a:pt x="24341" y="6365"/>
                    <a:pt x="25774" y="8667"/>
                  </a:cubicBezTo>
                  <a:cubicBezTo>
                    <a:pt x="26710" y="10191"/>
                    <a:pt x="27015" y="12007"/>
                    <a:pt x="27579" y="13677"/>
                  </a:cubicBezTo>
                  <a:cubicBezTo>
                    <a:pt x="28617" y="16690"/>
                    <a:pt x="28945" y="20753"/>
                    <a:pt x="28223" y="23867"/>
                  </a:cubicBezTo>
                  <a:cubicBezTo>
                    <a:pt x="27974" y="24950"/>
                    <a:pt x="27466" y="26214"/>
                    <a:pt x="26383" y="26722"/>
                  </a:cubicBezTo>
                  <a:cubicBezTo>
                    <a:pt x="26045" y="26879"/>
                    <a:pt x="25698" y="26937"/>
                    <a:pt x="25347" y="26937"/>
                  </a:cubicBezTo>
                  <a:cubicBezTo>
                    <a:pt x="24377" y="26937"/>
                    <a:pt x="23376" y="26496"/>
                    <a:pt x="22453" y="26496"/>
                  </a:cubicBezTo>
                  <a:cubicBezTo>
                    <a:pt x="22127" y="26496"/>
                    <a:pt x="21810" y="26551"/>
                    <a:pt x="21508" y="26699"/>
                  </a:cubicBezTo>
                  <a:cubicBezTo>
                    <a:pt x="21091" y="26902"/>
                    <a:pt x="20696" y="27523"/>
                    <a:pt x="20312" y="27805"/>
                  </a:cubicBezTo>
                  <a:cubicBezTo>
                    <a:pt x="19850" y="28132"/>
                    <a:pt x="19398" y="28572"/>
                    <a:pt x="18879" y="28809"/>
                  </a:cubicBezTo>
                  <a:cubicBezTo>
                    <a:pt x="18575" y="28944"/>
                    <a:pt x="18225" y="29002"/>
                    <a:pt x="17867" y="29002"/>
                  </a:cubicBezTo>
                  <a:cubicBezTo>
                    <a:pt x="17322" y="29002"/>
                    <a:pt x="16760" y="28867"/>
                    <a:pt x="16318" y="28663"/>
                  </a:cubicBezTo>
                  <a:cubicBezTo>
                    <a:pt x="14727" y="27929"/>
                    <a:pt x="13937" y="26688"/>
                    <a:pt x="13474" y="25018"/>
                  </a:cubicBezTo>
                  <a:cubicBezTo>
                    <a:pt x="13215" y="24115"/>
                    <a:pt x="12876" y="23246"/>
                    <a:pt x="12458" y="22411"/>
                  </a:cubicBezTo>
                  <a:cubicBezTo>
                    <a:pt x="12086" y="21633"/>
                    <a:pt x="11443" y="20820"/>
                    <a:pt x="11228" y="19997"/>
                  </a:cubicBezTo>
                  <a:cubicBezTo>
                    <a:pt x="11003" y="19139"/>
                    <a:pt x="10969" y="18428"/>
                    <a:pt x="10518" y="17616"/>
                  </a:cubicBezTo>
                  <a:cubicBezTo>
                    <a:pt x="10089" y="16837"/>
                    <a:pt x="9536" y="16126"/>
                    <a:pt x="9084" y="15347"/>
                  </a:cubicBezTo>
                  <a:cubicBezTo>
                    <a:pt x="8633" y="14546"/>
                    <a:pt x="8351" y="13632"/>
                    <a:pt x="7990" y="12775"/>
                  </a:cubicBezTo>
                  <a:cubicBezTo>
                    <a:pt x="7369" y="11274"/>
                    <a:pt x="7595" y="9604"/>
                    <a:pt x="6986" y="8114"/>
                  </a:cubicBezTo>
                  <a:cubicBezTo>
                    <a:pt x="6602" y="7166"/>
                    <a:pt x="5835" y="6444"/>
                    <a:pt x="5598" y="5440"/>
                  </a:cubicBezTo>
                  <a:cubicBezTo>
                    <a:pt x="5248" y="3996"/>
                    <a:pt x="5406" y="2653"/>
                    <a:pt x="5586" y="1231"/>
                  </a:cubicBezTo>
                  <a:cubicBezTo>
                    <a:pt x="5632" y="825"/>
                    <a:pt x="5711" y="407"/>
                    <a:pt x="5756" y="1"/>
                  </a:cubicBezTo>
                  <a:close/>
                </a:path>
              </a:pathLst>
            </a:custGeom>
            <a:solidFill>
              <a:srgbClr val="FF842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10" name="Google Shape;1410;p2"/>
            <p:cNvSpPr/>
            <p:nvPr/>
          </p:nvSpPr>
          <p:spPr>
            <a:xfrm>
              <a:off x="5531525" y="896425"/>
              <a:ext cx="875" cy="1150"/>
            </a:xfrm>
            <a:custGeom>
              <a:avLst/>
              <a:gdLst/>
              <a:ahLst/>
              <a:cxnLst/>
              <a:rect l="l" t="t" r="r" b="b"/>
              <a:pathLst>
                <a:path w="35" h="46" extrusionOk="0">
                  <a:moveTo>
                    <a:pt x="1" y="1"/>
                  </a:moveTo>
                  <a:lnTo>
                    <a:pt x="1" y="46"/>
                  </a:lnTo>
                  <a:lnTo>
                    <a:pt x="35" y="1"/>
                  </a:ln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11" name="Google Shape;1411;p2"/>
            <p:cNvSpPr/>
            <p:nvPr/>
          </p:nvSpPr>
          <p:spPr>
            <a:xfrm>
              <a:off x="5691500" y="896425"/>
              <a:ext cx="44025" cy="70000"/>
            </a:xfrm>
            <a:custGeom>
              <a:avLst/>
              <a:gdLst/>
              <a:ahLst/>
              <a:cxnLst/>
              <a:rect l="l" t="t" r="r" b="b"/>
              <a:pathLst>
                <a:path w="1761" h="2800" extrusionOk="0">
                  <a:moveTo>
                    <a:pt x="271" y="1"/>
                  </a:moveTo>
                  <a:cubicBezTo>
                    <a:pt x="68" y="926"/>
                    <a:pt x="0" y="1863"/>
                    <a:pt x="56" y="2799"/>
                  </a:cubicBezTo>
                  <a:cubicBezTo>
                    <a:pt x="587" y="1851"/>
                    <a:pt x="1162" y="915"/>
                    <a:pt x="1760"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12" name="Google Shape;1412;p2"/>
            <p:cNvSpPr/>
            <p:nvPr/>
          </p:nvSpPr>
          <p:spPr>
            <a:xfrm>
              <a:off x="5912950" y="896425"/>
              <a:ext cx="82100" cy="172400"/>
            </a:xfrm>
            <a:custGeom>
              <a:avLst/>
              <a:gdLst/>
              <a:ahLst/>
              <a:cxnLst/>
              <a:rect l="l" t="t" r="r" b="b"/>
              <a:pathLst>
                <a:path w="3284" h="6896" extrusionOk="0">
                  <a:moveTo>
                    <a:pt x="688" y="1"/>
                  </a:moveTo>
                  <a:cubicBezTo>
                    <a:pt x="305" y="2280"/>
                    <a:pt x="68" y="4582"/>
                    <a:pt x="0" y="6895"/>
                  </a:cubicBezTo>
                  <a:cubicBezTo>
                    <a:pt x="1061" y="4526"/>
                    <a:pt x="2246" y="2314"/>
                    <a:pt x="3284"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13" name="Google Shape;1413;p2"/>
            <p:cNvSpPr/>
            <p:nvPr/>
          </p:nvSpPr>
          <p:spPr>
            <a:xfrm>
              <a:off x="6099125" y="896425"/>
              <a:ext cx="66600" cy="126425"/>
            </a:xfrm>
            <a:custGeom>
              <a:avLst/>
              <a:gdLst/>
              <a:ahLst/>
              <a:cxnLst/>
              <a:rect l="l" t="t" r="r" b="b"/>
              <a:pathLst>
                <a:path w="2664" h="5057" extrusionOk="0">
                  <a:moveTo>
                    <a:pt x="1" y="1"/>
                  </a:moveTo>
                  <a:cubicBezTo>
                    <a:pt x="215" y="1953"/>
                    <a:pt x="712" y="3736"/>
                    <a:pt x="1603" y="5056"/>
                  </a:cubicBezTo>
                  <a:cubicBezTo>
                    <a:pt x="1942" y="3454"/>
                    <a:pt x="2348" y="1750"/>
                    <a:pt x="2664"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grpSp>
          <p:nvGrpSpPr>
            <p:cNvPr id="1414" name="Google Shape;1414;p2"/>
            <p:cNvGrpSpPr/>
            <p:nvPr/>
          </p:nvGrpSpPr>
          <p:grpSpPr>
            <a:xfrm>
              <a:off x="1071450" y="3263575"/>
              <a:ext cx="464650" cy="436850"/>
              <a:chOff x="1071450" y="3263575"/>
              <a:chExt cx="464650" cy="436850"/>
            </a:xfrm>
          </p:grpSpPr>
          <p:sp>
            <p:nvSpPr>
              <p:cNvPr id="1415" name="Google Shape;1415;p2"/>
              <p:cNvSpPr/>
              <p:nvPr/>
            </p:nvSpPr>
            <p:spPr>
              <a:xfrm>
                <a:off x="1071450" y="3263575"/>
                <a:ext cx="464650" cy="436850"/>
              </a:xfrm>
              <a:custGeom>
                <a:avLst/>
                <a:gdLst/>
                <a:ahLst/>
                <a:cxnLst/>
                <a:rect l="l" t="t" r="r" b="b"/>
                <a:pathLst>
                  <a:path w="18586" h="17474" extrusionOk="0">
                    <a:moveTo>
                      <a:pt x="9634" y="0"/>
                    </a:moveTo>
                    <a:cubicBezTo>
                      <a:pt x="9157" y="0"/>
                      <a:pt x="8682" y="58"/>
                      <a:pt x="8215" y="181"/>
                    </a:cubicBezTo>
                    <a:cubicBezTo>
                      <a:pt x="3826" y="1309"/>
                      <a:pt x="1" y="4164"/>
                      <a:pt x="644" y="9355"/>
                    </a:cubicBezTo>
                    <a:cubicBezTo>
                      <a:pt x="971" y="12040"/>
                      <a:pt x="2630" y="14399"/>
                      <a:pt x="4774" y="15933"/>
                    </a:cubicBezTo>
                    <a:cubicBezTo>
                      <a:pt x="5744" y="16610"/>
                      <a:pt x="6839" y="17073"/>
                      <a:pt x="8001" y="17299"/>
                    </a:cubicBezTo>
                    <a:cubicBezTo>
                      <a:pt x="8560" y="17414"/>
                      <a:pt x="9133" y="17474"/>
                      <a:pt x="9703" y="17474"/>
                    </a:cubicBezTo>
                    <a:cubicBezTo>
                      <a:pt x="10812" y="17474"/>
                      <a:pt x="11906" y="17245"/>
                      <a:pt x="12853" y="16746"/>
                    </a:cubicBezTo>
                    <a:cubicBezTo>
                      <a:pt x="14083" y="16080"/>
                      <a:pt x="15482" y="15177"/>
                      <a:pt x="16306" y="14015"/>
                    </a:cubicBezTo>
                    <a:cubicBezTo>
                      <a:pt x="18337" y="11386"/>
                      <a:pt x="18586" y="7594"/>
                      <a:pt x="17051" y="4706"/>
                    </a:cubicBezTo>
                    <a:cubicBezTo>
                      <a:pt x="15679" y="2244"/>
                      <a:pt x="12621" y="0"/>
                      <a:pt x="9634" y="0"/>
                    </a:cubicBezTo>
                    <a:close/>
                  </a:path>
                </a:pathLst>
              </a:custGeom>
              <a:solidFill>
                <a:srgbClr val="7FB64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16" name="Google Shape;1416;p2"/>
              <p:cNvSpPr/>
              <p:nvPr/>
            </p:nvSpPr>
            <p:spPr>
              <a:xfrm>
                <a:off x="1086675" y="3286200"/>
                <a:ext cx="425450" cy="391625"/>
              </a:xfrm>
              <a:custGeom>
                <a:avLst/>
                <a:gdLst/>
                <a:ahLst/>
                <a:cxnLst/>
                <a:rect l="l" t="t" r="r" b="b"/>
                <a:pathLst>
                  <a:path w="17018" h="15665" extrusionOk="0">
                    <a:moveTo>
                      <a:pt x="8782" y="1"/>
                    </a:moveTo>
                    <a:cubicBezTo>
                      <a:pt x="8168" y="1"/>
                      <a:pt x="7563" y="99"/>
                      <a:pt x="6986" y="314"/>
                    </a:cubicBezTo>
                    <a:cubicBezTo>
                      <a:pt x="3160" y="1713"/>
                      <a:pt x="1" y="4613"/>
                      <a:pt x="1028" y="9194"/>
                    </a:cubicBezTo>
                    <a:cubicBezTo>
                      <a:pt x="1569" y="11553"/>
                      <a:pt x="3262" y="13505"/>
                      <a:pt x="5316" y="14690"/>
                    </a:cubicBezTo>
                    <a:cubicBezTo>
                      <a:pt x="6241" y="15209"/>
                      <a:pt x="7257" y="15525"/>
                      <a:pt x="8306" y="15626"/>
                    </a:cubicBezTo>
                    <a:cubicBezTo>
                      <a:pt x="8565" y="15651"/>
                      <a:pt x="8825" y="15664"/>
                      <a:pt x="9085" y="15664"/>
                    </a:cubicBezTo>
                    <a:cubicBezTo>
                      <a:pt x="10342" y="15664"/>
                      <a:pt x="11584" y="15363"/>
                      <a:pt x="12594" y="14690"/>
                    </a:cubicBezTo>
                    <a:cubicBezTo>
                      <a:pt x="13644" y="14001"/>
                      <a:pt x="14806" y="13065"/>
                      <a:pt x="15438" y="11948"/>
                    </a:cubicBezTo>
                    <a:cubicBezTo>
                      <a:pt x="17017" y="9420"/>
                      <a:pt x="16893" y="6012"/>
                      <a:pt x="15268" y="3575"/>
                    </a:cubicBezTo>
                    <a:cubicBezTo>
                      <a:pt x="13927" y="1635"/>
                      <a:pt x="11289" y="1"/>
                      <a:pt x="8782"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17" name="Google Shape;1417;p2"/>
              <p:cNvSpPr/>
              <p:nvPr/>
            </p:nvSpPr>
            <p:spPr>
              <a:xfrm>
                <a:off x="1118000" y="3314325"/>
                <a:ext cx="364775" cy="335800"/>
              </a:xfrm>
              <a:custGeom>
                <a:avLst/>
                <a:gdLst/>
                <a:ahLst/>
                <a:cxnLst/>
                <a:rect l="l" t="t" r="r" b="b"/>
                <a:pathLst>
                  <a:path w="14591" h="13432" extrusionOk="0">
                    <a:moveTo>
                      <a:pt x="7534" y="1"/>
                    </a:moveTo>
                    <a:cubicBezTo>
                      <a:pt x="7007" y="1"/>
                      <a:pt x="6488" y="85"/>
                      <a:pt x="5992" y="272"/>
                    </a:cubicBezTo>
                    <a:cubicBezTo>
                      <a:pt x="2709" y="1468"/>
                      <a:pt x="0" y="3951"/>
                      <a:pt x="892" y="7878"/>
                    </a:cubicBezTo>
                    <a:cubicBezTo>
                      <a:pt x="1343" y="9909"/>
                      <a:pt x="2788" y="11590"/>
                      <a:pt x="4559" y="12606"/>
                    </a:cubicBezTo>
                    <a:cubicBezTo>
                      <a:pt x="5349" y="13046"/>
                      <a:pt x="6218" y="13316"/>
                      <a:pt x="7121" y="13395"/>
                    </a:cubicBezTo>
                    <a:cubicBezTo>
                      <a:pt x="7352" y="13420"/>
                      <a:pt x="7584" y="13432"/>
                      <a:pt x="7816" y="13432"/>
                    </a:cubicBezTo>
                    <a:cubicBezTo>
                      <a:pt x="8887" y="13432"/>
                      <a:pt x="9946" y="13169"/>
                      <a:pt x="10799" y="12594"/>
                    </a:cubicBezTo>
                    <a:cubicBezTo>
                      <a:pt x="11691" y="11996"/>
                      <a:pt x="12695" y="11195"/>
                      <a:pt x="13237" y="10247"/>
                    </a:cubicBezTo>
                    <a:cubicBezTo>
                      <a:pt x="14591" y="8081"/>
                      <a:pt x="14489" y="5158"/>
                      <a:pt x="13101" y="3070"/>
                    </a:cubicBezTo>
                    <a:cubicBezTo>
                      <a:pt x="11941" y="1412"/>
                      <a:pt x="9682" y="1"/>
                      <a:pt x="7534" y="1"/>
                    </a:cubicBezTo>
                    <a:close/>
                  </a:path>
                </a:pathLst>
              </a:custGeom>
              <a:solidFill>
                <a:srgbClr val="C3D63D"/>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18" name="Google Shape;1418;p2"/>
              <p:cNvSpPr/>
              <p:nvPr/>
            </p:nvSpPr>
            <p:spPr>
              <a:xfrm>
                <a:off x="1241850" y="3308425"/>
                <a:ext cx="106100" cy="347000"/>
              </a:xfrm>
              <a:custGeom>
                <a:avLst/>
                <a:gdLst/>
                <a:ahLst/>
                <a:cxnLst/>
                <a:rect l="l" t="t" r="r" b="b"/>
                <a:pathLst>
                  <a:path w="4244" h="13880" extrusionOk="0">
                    <a:moveTo>
                      <a:pt x="4243" y="0"/>
                    </a:moveTo>
                    <a:cubicBezTo>
                      <a:pt x="4243" y="0"/>
                      <a:pt x="4164" y="215"/>
                      <a:pt x="4074" y="598"/>
                    </a:cubicBezTo>
                    <a:cubicBezTo>
                      <a:pt x="3984" y="982"/>
                      <a:pt x="3769" y="1524"/>
                      <a:pt x="3589" y="2167"/>
                    </a:cubicBezTo>
                    <a:cubicBezTo>
                      <a:pt x="3498" y="2494"/>
                      <a:pt x="3374" y="2833"/>
                      <a:pt x="3239" y="3205"/>
                    </a:cubicBezTo>
                    <a:lnTo>
                      <a:pt x="2810" y="4356"/>
                    </a:lnTo>
                    <a:cubicBezTo>
                      <a:pt x="2663" y="4751"/>
                      <a:pt x="2505" y="5168"/>
                      <a:pt x="2359" y="5586"/>
                    </a:cubicBezTo>
                    <a:cubicBezTo>
                      <a:pt x="2201" y="6003"/>
                      <a:pt x="2065" y="6443"/>
                      <a:pt x="1919" y="6872"/>
                    </a:cubicBezTo>
                    <a:cubicBezTo>
                      <a:pt x="1659" y="7741"/>
                      <a:pt x="1366" y="8587"/>
                      <a:pt x="1095" y="9400"/>
                    </a:cubicBezTo>
                    <a:cubicBezTo>
                      <a:pt x="824" y="10212"/>
                      <a:pt x="598" y="10968"/>
                      <a:pt x="406" y="11634"/>
                    </a:cubicBezTo>
                    <a:cubicBezTo>
                      <a:pt x="248" y="12165"/>
                      <a:pt x="136" y="12706"/>
                      <a:pt x="45" y="13248"/>
                    </a:cubicBezTo>
                    <a:cubicBezTo>
                      <a:pt x="11" y="13406"/>
                      <a:pt x="0" y="13564"/>
                      <a:pt x="0" y="13710"/>
                    </a:cubicBezTo>
                    <a:cubicBezTo>
                      <a:pt x="12" y="13767"/>
                      <a:pt x="17" y="13809"/>
                      <a:pt x="20" y="13838"/>
                    </a:cubicBezTo>
                    <a:lnTo>
                      <a:pt x="20" y="13838"/>
                    </a:lnTo>
                    <a:cubicBezTo>
                      <a:pt x="20" y="13808"/>
                      <a:pt x="22" y="13764"/>
                      <a:pt x="34" y="13710"/>
                    </a:cubicBezTo>
                    <a:cubicBezTo>
                      <a:pt x="57" y="13598"/>
                      <a:pt x="79" y="13451"/>
                      <a:pt x="136" y="13259"/>
                    </a:cubicBezTo>
                    <a:cubicBezTo>
                      <a:pt x="237" y="12875"/>
                      <a:pt x="429" y="12356"/>
                      <a:pt x="666" y="11713"/>
                    </a:cubicBezTo>
                    <a:cubicBezTo>
                      <a:pt x="892" y="11070"/>
                      <a:pt x="1185" y="10325"/>
                      <a:pt x="1490" y="9535"/>
                    </a:cubicBezTo>
                    <a:cubicBezTo>
                      <a:pt x="1794" y="8745"/>
                      <a:pt x="2099" y="7877"/>
                      <a:pt x="2381" y="7019"/>
                    </a:cubicBezTo>
                    <a:cubicBezTo>
                      <a:pt x="2517" y="6590"/>
                      <a:pt x="2652" y="6150"/>
                      <a:pt x="2799" y="5733"/>
                    </a:cubicBezTo>
                    <a:lnTo>
                      <a:pt x="3216" y="4491"/>
                    </a:lnTo>
                    <a:cubicBezTo>
                      <a:pt x="3352" y="4085"/>
                      <a:pt x="3464" y="3690"/>
                      <a:pt x="3566" y="3306"/>
                    </a:cubicBezTo>
                    <a:cubicBezTo>
                      <a:pt x="3679" y="2934"/>
                      <a:pt x="3792" y="2584"/>
                      <a:pt x="3848" y="2246"/>
                    </a:cubicBezTo>
                    <a:cubicBezTo>
                      <a:pt x="3995" y="1569"/>
                      <a:pt x="4108" y="1016"/>
                      <a:pt x="4164" y="621"/>
                    </a:cubicBezTo>
                    <a:cubicBezTo>
                      <a:pt x="4209" y="226"/>
                      <a:pt x="4243" y="0"/>
                      <a:pt x="4243" y="0"/>
                    </a:cubicBezTo>
                    <a:close/>
                    <a:moveTo>
                      <a:pt x="20" y="13838"/>
                    </a:moveTo>
                    <a:cubicBezTo>
                      <a:pt x="20" y="13864"/>
                      <a:pt x="23" y="13880"/>
                      <a:pt x="23" y="13880"/>
                    </a:cubicBezTo>
                    <a:cubicBezTo>
                      <a:pt x="23" y="13880"/>
                      <a:pt x="23" y="13866"/>
                      <a:pt x="20" y="13838"/>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19" name="Google Shape;1419;p2"/>
              <p:cNvSpPr/>
              <p:nvPr/>
            </p:nvSpPr>
            <p:spPr>
              <a:xfrm>
                <a:off x="1144525" y="3386000"/>
                <a:ext cx="306100" cy="212450"/>
              </a:xfrm>
              <a:custGeom>
                <a:avLst/>
                <a:gdLst/>
                <a:ahLst/>
                <a:cxnLst/>
                <a:rect l="l" t="t" r="r" b="b"/>
                <a:pathLst>
                  <a:path w="12244" h="8498" extrusionOk="0">
                    <a:moveTo>
                      <a:pt x="0" y="0"/>
                    </a:moveTo>
                    <a:lnTo>
                      <a:pt x="305" y="316"/>
                    </a:lnTo>
                    <a:cubicBezTo>
                      <a:pt x="406" y="407"/>
                      <a:pt x="531" y="497"/>
                      <a:pt x="643" y="587"/>
                    </a:cubicBezTo>
                    <a:cubicBezTo>
                      <a:pt x="869" y="756"/>
                      <a:pt x="1106" y="914"/>
                      <a:pt x="1332" y="1084"/>
                    </a:cubicBezTo>
                    <a:lnTo>
                      <a:pt x="2720" y="2065"/>
                    </a:lnTo>
                    <a:lnTo>
                      <a:pt x="5484" y="4063"/>
                    </a:lnTo>
                    <a:cubicBezTo>
                      <a:pt x="6410" y="4728"/>
                      <a:pt x="7324" y="5383"/>
                      <a:pt x="8271" y="6015"/>
                    </a:cubicBezTo>
                    <a:cubicBezTo>
                      <a:pt x="8745" y="6342"/>
                      <a:pt x="9231" y="6647"/>
                      <a:pt x="9716" y="6951"/>
                    </a:cubicBezTo>
                    <a:cubicBezTo>
                      <a:pt x="10190" y="7256"/>
                      <a:pt x="10664" y="7561"/>
                      <a:pt x="11160" y="7854"/>
                    </a:cubicBezTo>
                    <a:cubicBezTo>
                      <a:pt x="11341" y="7944"/>
                      <a:pt x="11533" y="8035"/>
                      <a:pt x="11724" y="8136"/>
                    </a:cubicBezTo>
                    <a:lnTo>
                      <a:pt x="12007" y="8294"/>
                    </a:lnTo>
                    <a:cubicBezTo>
                      <a:pt x="12052" y="8317"/>
                      <a:pt x="12097" y="8351"/>
                      <a:pt x="12142" y="8384"/>
                    </a:cubicBezTo>
                    <a:cubicBezTo>
                      <a:pt x="12165" y="8396"/>
                      <a:pt x="12176" y="8418"/>
                      <a:pt x="12198" y="8430"/>
                    </a:cubicBezTo>
                    <a:cubicBezTo>
                      <a:pt x="12210" y="8452"/>
                      <a:pt x="12243" y="8475"/>
                      <a:pt x="12221" y="8497"/>
                    </a:cubicBezTo>
                    <a:lnTo>
                      <a:pt x="12221" y="8497"/>
                    </a:lnTo>
                    <a:cubicBezTo>
                      <a:pt x="12243" y="8475"/>
                      <a:pt x="12221" y="8441"/>
                      <a:pt x="12210" y="8418"/>
                    </a:cubicBezTo>
                    <a:cubicBezTo>
                      <a:pt x="12187" y="8407"/>
                      <a:pt x="12176" y="8384"/>
                      <a:pt x="12153" y="8362"/>
                    </a:cubicBezTo>
                    <a:cubicBezTo>
                      <a:pt x="12119" y="8328"/>
                      <a:pt x="12074" y="8294"/>
                      <a:pt x="12029" y="8249"/>
                    </a:cubicBezTo>
                    <a:cubicBezTo>
                      <a:pt x="11950" y="8181"/>
                      <a:pt x="11860" y="8125"/>
                      <a:pt x="11770" y="8057"/>
                    </a:cubicBezTo>
                    <a:cubicBezTo>
                      <a:pt x="11600" y="7933"/>
                      <a:pt x="11420" y="7820"/>
                      <a:pt x="11239" y="7707"/>
                    </a:cubicBezTo>
                    <a:cubicBezTo>
                      <a:pt x="10799" y="7346"/>
                      <a:pt x="10336" y="7008"/>
                      <a:pt x="9885" y="6669"/>
                    </a:cubicBezTo>
                    <a:cubicBezTo>
                      <a:pt x="9422" y="6342"/>
                      <a:pt x="8971" y="5992"/>
                      <a:pt x="8508" y="5665"/>
                    </a:cubicBezTo>
                    <a:cubicBezTo>
                      <a:pt x="7594" y="4999"/>
                      <a:pt x="6680" y="4322"/>
                      <a:pt x="5744" y="3668"/>
                    </a:cubicBezTo>
                    <a:cubicBezTo>
                      <a:pt x="5281" y="3340"/>
                      <a:pt x="4807" y="3013"/>
                      <a:pt x="4333" y="2697"/>
                    </a:cubicBezTo>
                    <a:cubicBezTo>
                      <a:pt x="3859" y="2381"/>
                      <a:pt x="3397" y="2065"/>
                      <a:pt x="2900" y="1772"/>
                    </a:cubicBezTo>
                    <a:lnTo>
                      <a:pt x="2178" y="1321"/>
                    </a:lnTo>
                    <a:cubicBezTo>
                      <a:pt x="1930" y="1185"/>
                      <a:pt x="1693" y="1016"/>
                      <a:pt x="1445" y="881"/>
                    </a:cubicBezTo>
                    <a:cubicBezTo>
                      <a:pt x="1196" y="756"/>
                      <a:pt x="948" y="610"/>
                      <a:pt x="700" y="474"/>
                    </a:cubicBezTo>
                    <a:cubicBezTo>
                      <a:pt x="452" y="328"/>
                      <a:pt x="215" y="170"/>
                      <a:pt x="0"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20" name="Google Shape;1420;p2"/>
              <p:cNvSpPr/>
              <p:nvPr/>
            </p:nvSpPr>
            <p:spPr>
              <a:xfrm>
                <a:off x="1230550" y="3317450"/>
                <a:ext cx="128950" cy="341650"/>
              </a:xfrm>
              <a:custGeom>
                <a:avLst/>
                <a:gdLst/>
                <a:ahLst/>
                <a:cxnLst/>
                <a:rect l="l" t="t" r="r" b="b"/>
                <a:pathLst>
                  <a:path w="5158" h="13666" extrusionOk="0">
                    <a:moveTo>
                      <a:pt x="1" y="0"/>
                    </a:moveTo>
                    <a:lnTo>
                      <a:pt x="80" y="136"/>
                    </a:lnTo>
                    <a:cubicBezTo>
                      <a:pt x="148" y="271"/>
                      <a:pt x="215" y="418"/>
                      <a:pt x="272" y="565"/>
                    </a:cubicBezTo>
                    <a:cubicBezTo>
                      <a:pt x="430" y="926"/>
                      <a:pt x="576" y="1479"/>
                      <a:pt x="779" y="2133"/>
                    </a:cubicBezTo>
                    <a:cubicBezTo>
                      <a:pt x="983" y="2788"/>
                      <a:pt x="1208" y="3555"/>
                      <a:pt x="1468" y="4367"/>
                    </a:cubicBezTo>
                    <a:cubicBezTo>
                      <a:pt x="1727" y="5180"/>
                      <a:pt x="2009" y="6060"/>
                      <a:pt x="2292" y="6929"/>
                    </a:cubicBezTo>
                    <a:cubicBezTo>
                      <a:pt x="2438" y="7358"/>
                      <a:pt x="2585" y="7786"/>
                      <a:pt x="2720" y="8215"/>
                    </a:cubicBezTo>
                    <a:cubicBezTo>
                      <a:pt x="2856" y="8644"/>
                      <a:pt x="3048" y="9061"/>
                      <a:pt x="3206" y="9456"/>
                    </a:cubicBezTo>
                    <a:cubicBezTo>
                      <a:pt x="3533" y="10246"/>
                      <a:pt x="3849" y="10991"/>
                      <a:pt x="4142" y="11612"/>
                    </a:cubicBezTo>
                    <a:cubicBezTo>
                      <a:pt x="4424" y="12232"/>
                      <a:pt x="4684" y="12740"/>
                      <a:pt x="4864" y="13101"/>
                    </a:cubicBezTo>
                    <a:cubicBezTo>
                      <a:pt x="5056" y="13462"/>
                      <a:pt x="5158" y="13665"/>
                      <a:pt x="5158" y="13665"/>
                    </a:cubicBezTo>
                    <a:lnTo>
                      <a:pt x="4943" y="13067"/>
                    </a:lnTo>
                    <a:cubicBezTo>
                      <a:pt x="4819" y="12695"/>
                      <a:pt x="4639" y="12153"/>
                      <a:pt x="4379" y="11510"/>
                    </a:cubicBezTo>
                    <a:cubicBezTo>
                      <a:pt x="4131" y="10878"/>
                      <a:pt x="3894" y="10111"/>
                      <a:pt x="3601" y="9310"/>
                    </a:cubicBezTo>
                    <a:cubicBezTo>
                      <a:pt x="3454" y="8904"/>
                      <a:pt x="3296" y="8509"/>
                      <a:pt x="3160" y="8080"/>
                    </a:cubicBezTo>
                    <a:cubicBezTo>
                      <a:pt x="3025" y="7651"/>
                      <a:pt x="2890" y="7211"/>
                      <a:pt x="2743" y="6771"/>
                    </a:cubicBezTo>
                    <a:cubicBezTo>
                      <a:pt x="2596" y="6342"/>
                      <a:pt x="2450" y="5913"/>
                      <a:pt x="2314" y="5484"/>
                    </a:cubicBezTo>
                    <a:cubicBezTo>
                      <a:pt x="2179" y="5056"/>
                      <a:pt x="2009" y="4638"/>
                      <a:pt x="1874" y="4232"/>
                    </a:cubicBezTo>
                    <a:cubicBezTo>
                      <a:pt x="1581" y="3431"/>
                      <a:pt x="1276" y="2686"/>
                      <a:pt x="1028" y="2043"/>
                    </a:cubicBezTo>
                    <a:cubicBezTo>
                      <a:pt x="847" y="1524"/>
                      <a:pt x="610" y="1016"/>
                      <a:pt x="351" y="519"/>
                    </a:cubicBezTo>
                    <a:cubicBezTo>
                      <a:pt x="283" y="384"/>
                      <a:pt x="193" y="249"/>
                      <a:pt x="102" y="124"/>
                    </a:cubicBezTo>
                    <a:lnTo>
                      <a:pt x="1" y="0"/>
                    </a:ln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21" name="Google Shape;1421;p2"/>
              <p:cNvSpPr/>
              <p:nvPr/>
            </p:nvSpPr>
            <p:spPr>
              <a:xfrm>
                <a:off x="1163700" y="3358075"/>
                <a:ext cx="273100" cy="239800"/>
              </a:xfrm>
              <a:custGeom>
                <a:avLst/>
                <a:gdLst/>
                <a:ahLst/>
                <a:cxnLst/>
                <a:rect l="l" t="t" r="r" b="b"/>
                <a:pathLst>
                  <a:path w="10924" h="9592" extrusionOk="0">
                    <a:moveTo>
                      <a:pt x="10924" y="0"/>
                    </a:moveTo>
                    <a:cubicBezTo>
                      <a:pt x="10867" y="113"/>
                      <a:pt x="10799" y="203"/>
                      <a:pt x="10709" y="282"/>
                    </a:cubicBezTo>
                    <a:cubicBezTo>
                      <a:pt x="10619" y="361"/>
                      <a:pt x="10529" y="429"/>
                      <a:pt x="10438" y="497"/>
                    </a:cubicBezTo>
                    <a:cubicBezTo>
                      <a:pt x="10247" y="643"/>
                      <a:pt x="10043" y="756"/>
                      <a:pt x="9852" y="926"/>
                    </a:cubicBezTo>
                    <a:cubicBezTo>
                      <a:pt x="9423" y="1264"/>
                      <a:pt x="9005" y="1614"/>
                      <a:pt x="8588" y="1975"/>
                    </a:cubicBezTo>
                    <a:cubicBezTo>
                      <a:pt x="8170" y="2336"/>
                      <a:pt x="7741" y="2675"/>
                      <a:pt x="7335" y="3036"/>
                    </a:cubicBezTo>
                    <a:cubicBezTo>
                      <a:pt x="6500" y="3758"/>
                      <a:pt x="5710" y="4503"/>
                      <a:pt x="4909" y="5259"/>
                    </a:cubicBezTo>
                    <a:lnTo>
                      <a:pt x="4311" y="5823"/>
                    </a:lnTo>
                    <a:lnTo>
                      <a:pt x="3713" y="6342"/>
                    </a:lnTo>
                    <a:cubicBezTo>
                      <a:pt x="3284" y="6669"/>
                      <a:pt x="2833" y="6996"/>
                      <a:pt x="2404" y="7346"/>
                    </a:cubicBezTo>
                    <a:cubicBezTo>
                      <a:pt x="2201" y="7527"/>
                      <a:pt x="1975" y="7685"/>
                      <a:pt x="1783" y="7877"/>
                    </a:cubicBezTo>
                    <a:cubicBezTo>
                      <a:pt x="1580" y="8080"/>
                      <a:pt x="1377" y="8260"/>
                      <a:pt x="1197" y="8475"/>
                    </a:cubicBezTo>
                    <a:cubicBezTo>
                      <a:pt x="1005" y="8678"/>
                      <a:pt x="824" y="8870"/>
                      <a:pt x="632" y="9061"/>
                    </a:cubicBezTo>
                    <a:cubicBezTo>
                      <a:pt x="542" y="9163"/>
                      <a:pt x="441" y="9253"/>
                      <a:pt x="328" y="9332"/>
                    </a:cubicBezTo>
                    <a:lnTo>
                      <a:pt x="0" y="9592"/>
                    </a:lnTo>
                    <a:cubicBezTo>
                      <a:pt x="249" y="9468"/>
                      <a:pt x="486" y="9321"/>
                      <a:pt x="700" y="9163"/>
                    </a:cubicBezTo>
                    <a:cubicBezTo>
                      <a:pt x="915" y="8982"/>
                      <a:pt x="1140" y="8813"/>
                      <a:pt x="1343" y="8633"/>
                    </a:cubicBezTo>
                    <a:cubicBezTo>
                      <a:pt x="1546" y="8441"/>
                      <a:pt x="1750" y="8272"/>
                      <a:pt x="1964" y="8102"/>
                    </a:cubicBezTo>
                    <a:cubicBezTo>
                      <a:pt x="2167" y="7933"/>
                      <a:pt x="2393" y="7775"/>
                      <a:pt x="2618" y="7617"/>
                    </a:cubicBezTo>
                    <a:cubicBezTo>
                      <a:pt x="2844" y="7459"/>
                      <a:pt x="3070" y="7312"/>
                      <a:pt x="3295" y="7166"/>
                    </a:cubicBezTo>
                    <a:lnTo>
                      <a:pt x="3973" y="6692"/>
                    </a:lnTo>
                    <a:lnTo>
                      <a:pt x="4627" y="6161"/>
                    </a:lnTo>
                    <a:lnTo>
                      <a:pt x="5225" y="5597"/>
                    </a:lnTo>
                    <a:cubicBezTo>
                      <a:pt x="6038" y="4852"/>
                      <a:pt x="6827" y="4096"/>
                      <a:pt x="7617" y="3340"/>
                    </a:cubicBezTo>
                    <a:cubicBezTo>
                      <a:pt x="8024" y="2979"/>
                      <a:pt x="8407" y="2596"/>
                      <a:pt x="8802" y="2212"/>
                    </a:cubicBezTo>
                    <a:cubicBezTo>
                      <a:pt x="9186" y="1828"/>
                      <a:pt x="9592" y="1456"/>
                      <a:pt x="9976" y="1061"/>
                    </a:cubicBezTo>
                    <a:cubicBezTo>
                      <a:pt x="10122" y="903"/>
                      <a:pt x="10314" y="756"/>
                      <a:pt x="10495" y="598"/>
                    </a:cubicBezTo>
                    <a:cubicBezTo>
                      <a:pt x="10574" y="508"/>
                      <a:pt x="10664" y="429"/>
                      <a:pt x="10743" y="339"/>
                    </a:cubicBezTo>
                    <a:cubicBezTo>
                      <a:pt x="10822" y="237"/>
                      <a:pt x="10878" y="124"/>
                      <a:pt x="10924"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22" name="Google Shape;1422;p2"/>
              <p:cNvSpPr/>
              <p:nvPr/>
            </p:nvSpPr>
            <p:spPr>
              <a:xfrm>
                <a:off x="1115450" y="3480500"/>
                <a:ext cx="374400" cy="16475"/>
              </a:xfrm>
              <a:custGeom>
                <a:avLst/>
                <a:gdLst/>
                <a:ahLst/>
                <a:cxnLst/>
                <a:rect l="l" t="t" r="r" b="b"/>
                <a:pathLst>
                  <a:path w="14976" h="659" extrusionOk="0">
                    <a:moveTo>
                      <a:pt x="10236" y="1"/>
                    </a:moveTo>
                    <a:cubicBezTo>
                      <a:pt x="9344" y="1"/>
                      <a:pt x="8396" y="12"/>
                      <a:pt x="7471" y="57"/>
                    </a:cubicBezTo>
                    <a:lnTo>
                      <a:pt x="6072" y="136"/>
                    </a:lnTo>
                    <a:cubicBezTo>
                      <a:pt x="5609" y="159"/>
                      <a:pt x="5169" y="226"/>
                      <a:pt x="4729" y="226"/>
                    </a:cubicBezTo>
                    <a:cubicBezTo>
                      <a:pt x="4289" y="238"/>
                      <a:pt x="3860" y="260"/>
                      <a:pt x="3454" y="271"/>
                    </a:cubicBezTo>
                    <a:lnTo>
                      <a:pt x="3172" y="271"/>
                    </a:lnTo>
                    <a:lnTo>
                      <a:pt x="2890" y="249"/>
                    </a:lnTo>
                    <a:lnTo>
                      <a:pt x="2348" y="192"/>
                    </a:lnTo>
                    <a:cubicBezTo>
                      <a:pt x="1648" y="113"/>
                      <a:pt x="1062" y="102"/>
                      <a:pt x="655" y="68"/>
                    </a:cubicBezTo>
                    <a:lnTo>
                      <a:pt x="1" y="46"/>
                    </a:lnTo>
                    <a:lnTo>
                      <a:pt x="622" y="181"/>
                    </a:lnTo>
                    <a:lnTo>
                      <a:pt x="2303" y="474"/>
                    </a:lnTo>
                    <a:lnTo>
                      <a:pt x="2856" y="565"/>
                    </a:lnTo>
                    <a:lnTo>
                      <a:pt x="3138" y="610"/>
                    </a:lnTo>
                    <a:cubicBezTo>
                      <a:pt x="3262" y="632"/>
                      <a:pt x="3341" y="632"/>
                      <a:pt x="3443" y="632"/>
                    </a:cubicBezTo>
                    <a:cubicBezTo>
                      <a:pt x="3771" y="642"/>
                      <a:pt x="4115" y="658"/>
                      <a:pt x="4467" y="658"/>
                    </a:cubicBezTo>
                    <a:cubicBezTo>
                      <a:pt x="4550" y="658"/>
                      <a:pt x="4634" y="657"/>
                      <a:pt x="4718" y="655"/>
                    </a:cubicBezTo>
                    <a:cubicBezTo>
                      <a:pt x="5158" y="655"/>
                      <a:pt x="5609" y="632"/>
                      <a:pt x="6083" y="610"/>
                    </a:cubicBezTo>
                    <a:lnTo>
                      <a:pt x="7482" y="553"/>
                    </a:lnTo>
                    <a:cubicBezTo>
                      <a:pt x="7945" y="520"/>
                      <a:pt x="8419" y="497"/>
                      <a:pt x="8882" y="486"/>
                    </a:cubicBezTo>
                    <a:cubicBezTo>
                      <a:pt x="9333" y="474"/>
                      <a:pt x="9784" y="429"/>
                      <a:pt x="10224" y="429"/>
                    </a:cubicBezTo>
                    <a:cubicBezTo>
                      <a:pt x="10676" y="429"/>
                      <a:pt x="11093" y="429"/>
                      <a:pt x="11499" y="396"/>
                    </a:cubicBezTo>
                    <a:cubicBezTo>
                      <a:pt x="11631" y="388"/>
                      <a:pt x="11760" y="385"/>
                      <a:pt x="11887" y="385"/>
                    </a:cubicBezTo>
                    <a:cubicBezTo>
                      <a:pt x="12141" y="385"/>
                      <a:pt x="12387" y="396"/>
                      <a:pt x="12628" y="396"/>
                    </a:cubicBezTo>
                    <a:cubicBezTo>
                      <a:pt x="12861" y="396"/>
                      <a:pt x="13079" y="401"/>
                      <a:pt x="13289" y="401"/>
                    </a:cubicBezTo>
                    <a:cubicBezTo>
                      <a:pt x="13394" y="401"/>
                      <a:pt x="13497" y="399"/>
                      <a:pt x="13598" y="396"/>
                    </a:cubicBezTo>
                    <a:lnTo>
                      <a:pt x="14332" y="339"/>
                    </a:lnTo>
                    <a:cubicBezTo>
                      <a:pt x="14490" y="328"/>
                      <a:pt x="14648" y="328"/>
                      <a:pt x="14806" y="328"/>
                    </a:cubicBezTo>
                    <a:lnTo>
                      <a:pt x="14975" y="328"/>
                    </a:lnTo>
                    <a:lnTo>
                      <a:pt x="14806" y="294"/>
                    </a:lnTo>
                    <a:cubicBezTo>
                      <a:pt x="14648" y="260"/>
                      <a:pt x="14490" y="249"/>
                      <a:pt x="14332" y="249"/>
                    </a:cubicBezTo>
                    <a:lnTo>
                      <a:pt x="13598" y="215"/>
                    </a:lnTo>
                    <a:lnTo>
                      <a:pt x="12639" y="125"/>
                    </a:lnTo>
                    <a:cubicBezTo>
                      <a:pt x="12289" y="102"/>
                      <a:pt x="11894" y="57"/>
                      <a:pt x="11499" y="46"/>
                    </a:cubicBezTo>
                    <a:cubicBezTo>
                      <a:pt x="11105" y="23"/>
                      <a:pt x="10676" y="12"/>
                      <a:pt x="10236"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grpSp>
        <p:grpSp>
          <p:nvGrpSpPr>
            <p:cNvPr id="1423" name="Google Shape;1423;p2"/>
            <p:cNvGrpSpPr/>
            <p:nvPr/>
          </p:nvGrpSpPr>
          <p:grpSpPr>
            <a:xfrm>
              <a:off x="503300" y="1736038"/>
              <a:ext cx="464650" cy="436850"/>
              <a:chOff x="1071450" y="3263575"/>
              <a:chExt cx="464650" cy="436850"/>
            </a:xfrm>
          </p:grpSpPr>
          <p:sp>
            <p:nvSpPr>
              <p:cNvPr id="1424" name="Google Shape;1424;p2"/>
              <p:cNvSpPr/>
              <p:nvPr/>
            </p:nvSpPr>
            <p:spPr>
              <a:xfrm>
                <a:off x="1071450" y="3263575"/>
                <a:ext cx="464650" cy="436850"/>
              </a:xfrm>
              <a:custGeom>
                <a:avLst/>
                <a:gdLst/>
                <a:ahLst/>
                <a:cxnLst/>
                <a:rect l="l" t="t" r="r" b="b"/>
                <a:pathLst>
                  <a:path w="18586" h="17474" extrusionOk="0">
                    <a:moveTo>
                      <a:pt x="9634" y="0"/>
                    </a:moveTo>
                    <a:cubicBezTo>
                      <a:pt x="9157" y="0"/>
                      <a:pt x="8682" y="58"/>
                      <a:pt x="8215" y="181"/>
                    </a:cubicBezTo>
                    <a:cubicBezTo>
                      <a:pt x="3826" y="1309"/>
                      <a:pt x="1" y="4164"/>
                      <a:pt x="644" y="9355"/>
                    </a:cubicBezTo>
                    <a:cubicBezTo>
                      <a:pt x="971" y="12040"/>
                      <a:pt x="2630" y="14399"/>
                      <a:pt x="4774" y="15933"/>
                    </a:cubicBezTo>
                    <a:cubicBezTo>
                      <a:pt x="5744" y="16610"/>
                      <a:pt x="6839" y="17073"/>
                      <a:pt x="8001" y="17299"/>
                    </a:cubicBezTo>
                    <a:cubicBezTo>
                      <a:pt x="8560" y="17414"/>
                      <a:pt x="9133" y="17474"/>
                      <a:pt x="9703" y="17474"/>
                    </a:cubicBezTo>
                    <a:cubicBezTo>
                      <a:pt x="10812" y="17474"/>
                      <a:pt x="11906" y="17245"/>
                      <a:pt x="12853" y="16746"/>
                    </a:cubicBezTo>
                    <a:cubicBezTo>
                      <a:pt x="14083" y="16080"/>
                      <a:pt x="15482" y="15177"/>
                      <a:pt x="16306" y="14015"/>
                    </a:cubicBezTo>
                    <a:cubicBezTo>
                      <a:pt x="18337" y="11386"/>
                      <a:pt x="18586" y="7594"/>
                      <a:pt x="17051" y="4706"/>
                    </a:cubicBezTo>
                    <a:cubicBezTo>
                      <a:pt x="15679" y="2244"/>
                      <a:pt x="12621" y="0"/>
                      <a:pt x="9634" y="0"/>
                    </a:cubicBezTo>
                    <a:close/>
                  </a:path>
                </a:pathLst>
              </a:custGeom>
              <a:solidFill>
                <a:srgbClr val="7FB64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25" name="Google Shape;1425;p2"/>
              <p:cNvSpPr/>
              <p:nvPr/>
            </p:nvSpPr>
            <p:spPr>
              <a:xfrm>
                <a:off x="1086675" y="3286200"/>
                <a:ext cx="425450" cy="391625"/>
              </a:xfrm>
              <a:custGeom>
                <a:avLst/>
                <a:gdLst/>
                <a:ahLst/>
                <a:cxnLst/>
                <a:rect l="l" t="t" r="r" b="b"/>
                <a:pathLst>
                  <a:path w="17018" h="15665" extrusionOk="0">
                    <a:moveTo>
                      <a:pt x="8782" y="1"/>
                    </a:moveTo>
                    <a:cubicBezTo>
                      <a:pt x="8168" y="1"/>
                      <a:pt x="7563" y="99"/>
                      <a:pt x="6986" y="314"/>
                    </a:cubicBezTo>
                    <a:cubicBezTo>
                      <a:pt x="3160" y="1713"/>
                      <a:pt x="1" y="4613"/>
                      <a:pt x="1028" y="9194"/>
                    </a:cubicBezTo>
                    <a:cubicBezTo>
                      <a:pt x="1569" y="11553"/>
                      <a:pt x="3262" y="13505"/>
                      <a:pt x="5316" y="14690"/>
                    </a:cubicBezTo>
                    <a:cubicBezTo>
                      <a:pt x="6241" y="15209"/>
                      <a:pt x="7257" y="15525"/>
                      <a:pt x="8306" y="15626"/>
                    </a:cubicBezTo>
                    <a:cubicBezTo>
                      <a:pt x="8565" y="15651"/>
                      <a:pt x="8825" y="15664"/>
                      <a:pt x="9085" y="15664"/>
                    </a:cubicBezTo>
                    <a:cubicBezTo>
                      <a:pt x="10342" y="15664"/>
                      <a:pt x="11584" y="15363"/>
                      <a:pt x="12594" y="14690"/>
                    </a:cubicBezTo>
                    <a:cubicBezTo>
                      <a:pt x="13644" y="14001"/>
                      <a:pt x="14806" y="13065"/>
                      <a:pt x="15438" y="11948"/>
                    </a:cubicBezTo>
                    <a:cubicBezTo>
                      <a:pt x="17017" y="9420"/>
                      <a:pt x="16893" y="6012"/>
                      <a:pt x="15268" y="3575"/>
                    </a:cubicBezTo>
                    <a:cubicBezTo>
                      <a:pt x="13927" y="1635"/>
                      <a:pt x="11289" y="1"/>
                      <a:pt x="8782"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26" name="Google Shape;1426;p2"/>
              <p:cNvSpPr/>
              <p:nvPr/>
            </p:nvSpPr>
            <p:spPr>
              <a:xfrm>
                <a:off x="1118000" y="3314325"/>
                <a:ext cx="364775" cy="335800"/>
              </a:xfrm>
              <a:custGeom>
                <a:avLst/>
                <a:gdLst/>
                <a:ahLst/>
                <a:cxnLst/>
                <a:rect l="l" t="t" r="r" b="b"/>
                <a:pathLst>
                  <a:path w="14591" h="13432" extrusionOk="0">
                    <a:moveTo>
                      <a:pt x="7534" y="1"/>
                    </a:moveTo>
                    <a:cubicBezTo>
                      <a:pt x="7007" y="1"/>
                      <a:pt x="6488" y="85"/>
                      <a:pt x="5992" y="272"/>
                    </a:cubicBezTo>
                    <a:cubicBezTo>
                      <a:pt x="2709" y="1468"/>
                      <a:pt x="0" y="3951"/>
                      <a:pt x="892" y="7878"/>
                    </a:cubicBezTo>
                    <a:cubicBezTo>
                      <a:pt x="1343" y="9909"/>
                      <a:pt x="2788" y="11590"/>
                      <a:pt x="4559" y="12606"/>
                    </a:cubicBezTo>
                    <a:cubicBezTo>
                      <a:pt x="5349" y="13046"/>
                      <a:pt x="6218" y="13316"/>
                      <a:pt x="7121" y="13395"/>
                    </a:cubicBezTo>
                    <a:cubicBezTo>
                      <a:pt x="7352" y="13420"/>
                      <a:pt x="7584" y="13432"/>
                      <a:pt x="7816" y="13432"/>
                    </a:cubicBezTo>
                    <a:cubicBezTo>
                      <a:pt x="8887" y="13432"/>
                      <a:pt x="9946" y="13169"/>
                      <a:pt x="10799" y="12594"/>
                    </a:cubicBezTo>
                    <a:cubicBezTo>
                      <a:pt x="11691" y="11996"/>
                      <a:pt x="12695" y="11195"/>
                      <a:pt x="13237" y="10247"/>
                    </a:cubicBezTo>
                    <a:cubicBezTo>
                      <a:pt x="14591" y="8081"/>
                      <a:pt x="14489" y="5158"/>
                      <a:pt x="13101" y="3070"/>
                    </a:cubicBezTo>
                    <a:cubicBezTo>
                      <a:pt x="11941" y="1412"/>
                      <a:pt x="9682" y="1"/>
                      <a:pt x="7534" y="1"/>
                    </a:cubicBezTo>
                    <a:close/>
                  </a:path>
                </a:pathLst>
              </a:custGeom>
              <a:solidFill>
                <a:srgbClr val="C3D63D"/>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27" name="Google Shape;1427;p2"/>
              <p:cNvSpPr/>
              <p:nvPr/>
            </p:nvSpPr>
            <p:spPr>
              <a:xfrm>
                <a:off x="1241850" y="3308425"/>
                <a:ext cx="106100" cy="347000"/>
              </a:xfrm>
              <a:custGeom>
                <a:avLst/>
                <a:gdLst/>
                <a:ahLst/>
                <a:cxnLst/>
                <a:rect l="l" t="t" r="r" b="b"/>
                <a:pathLst>
                  <a:path w="4244" h="13880" extrusionOk="0">
                    <a:moveTo>
                      <a:pt x="4243" y="0"/>
                    </a:moveTo>
                    <a:cubicBezTo>
                      <a:pt x="4243" y="0"/>
                      <a:pt x="4164" y="215"/>
                      <a:pt x="4074" y="598"/>
                    </a:cubicBezTo>
                    <a:cubicBezTo>
                      <a:pt x="3984" y="982"/>
                      <a:pt x="3769" y="1524"/>
                      <a:pt x="3589" y="2167"/>
                    </a:cubicBezTo>
                    <a:cubicBezTo>
                      <a:pt x="3498" y="2494"/>
                      <a:pt x="3374" y="2833"/>
                      <a:pt x="3239" y="3205"/>
                    </a:cubicBezTo>
                    <a:lnTo>
                      <a:pt x="2810" y="4356"/>
                    </a:lnTo>
                    <a:cubicBezTo>
                      <a:pt x="2663" y="4751"/>
                      <a:pt x="2505" y="5168"/>
                      <a:pt x="2359" y="5586"/>
                    </a:cubicBezTo>
                    <a:cubicBezTo>
                      <a:pt x="2201" y="6003"/>
                      <a:pt x="2065" y="6443"/>
                      <a:pt x="1919" y="6872"/>
                    </a:cubicBezTo>
                    <a:cubicBezTo>
                      <a:pt x="1659" y="7741"/>
                      <a:pt x="1366" y="8587"/>
                      <a:pt x="1095" y="9400"/>
                    </a:cubicBezTo>
                    <a:cubicBezTo>
                      <a:pt x="824" y="10212"/>
                      <a:pt x="598" y="10968"/>
                      <a:pt x="406" y="11634"/>
                    </a:cubicBezTo>
                    <a:cubicBezTo>
                      <a:pt x="248" y="12165"/>
                      <a:pt x="136" y="12706"/>
                      <a:pt x="45" y="13248"/>
                    </a:cubicBezTo>
                    <a:cubicBezTo>
                      <a:pt x="11" y="13406"/>
                      <a:pt x="0" y="13564"/>
                      <a:pt x="0" y="13710"/>
                    </a:cubicBezTo>
                    <a:cubicBezTo>
                      <a:pt x="12" y="13767"/>
                      <a:pt x="17" y="13809"/>
                      <a:pt x="20" y="13838"/>
                    </a:cubicBezTo>
                    <a:lnTo>
                      <a:pt x="20" y="13838"/>
                    </a:lnTo>
                    <a:cubicBezTo>
                      <a:pt x="20" y="13808"/>
                      <a:pt x="22" y="13764"/>
                      <a:pt x="34" y="13710"/>
                    </a:cubicBezTo>
                    <a:cubicBezTo>
                      <a:pt x="57" y="13598"/>
                      <a:pt x="79" y="13451"/>
                      <a:pt x="136" y="13259"/>
                    </a:cubicBezTo>
                    <a:cubicBezTo>
                      <a:pt x="237" y="12875"/>
                      <a:pt x="429" y="12356"/>
                      <a:pt x="666" y="11713"/>
                    </a:cubicBezTo>
                    <a:cubicBezTo>
                      <a:pt x="892" y="11070"/>
                      <a:pt x="1185" y="10325"/>
                      <a:pt x="1490" y="9535"/>
                    </a:cubicBezTo>
                    <a:cubicBezTo>
                      <a:pt x="1794" y="8745"/>
                      <a:pt x="2099" y="7877"/>
                      <a:pt x="2381" y="7019"/>
                    </a:cubicBezTo>
                    <a:cubicBezTo>
                      <a:pt x="2517" y="6590"/>
                      <a:pt x="2652" y="6150"/>
                      <a:pt x="2799" y="5733"/>
                    </a:cubicBezTo>
                    <a:lnTo>
                      <a:pt x="3216" y="4491"/>
                    </a:lnTo>
                    <a:cubicBezTo>
                      <a:pt x="3352" y="4085"/>
                      <a:pt x="3464" y="3690"/>
                      <a:pt x="3566" y="3306"/>
                    </a:cubicBezTo>
                    <a:cubicBezTo>
                      <a:pt x="3679" y="2934"/>
                      <a:pt x="3792" y="2584"/>
                      <a:pt x="3848" y="2246"/>
                    </a:cubicBezTo>
                    <a:cubicBezTo>
                      <a:pt x="3995" y="1569"/>
                      <a:pt x="4108" y="1016"/>
                      <a:pt x="4164" y="621"/>
                    </a:cubicBezTo>
                    <a:cubicBezTo>
                      <a:pt x="4209" y="226"/>
                      <a:pt x="4243" y="0"/>
                      <a:pt x="4243" y="0"/>
                    </a:cubicBezTo>
                    <a:close/>
                    <a:moveTo>
                      <a:pt x="20" y="13838"/>
                    </a:moveTo>
                    <a:cubicBezTo>
                      <a:pt x="20" y="13864"/>
                      <a:pt x="23" y="13880"/>
                      <a:pt x="23" y="13880"/>
                    </a:cubicBezTo>
                    <a:cubicBezTo>
                      <a:pt x="23" y="13880"/>
                      <a:pt x="23" y="13866"/>
                      <a:pt x="20" y="13838"/>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28" name="Google Shape;1428;p2"/>
              <p:cNvSpPr/>
              <p:nvPr/>
            </p:nvSpPr>
            <p:spPr>
              <a:xfrm>
                <a:off x="1144525" y="3386000"/>
                <a:ext cx="306100" cy="212450"/>
              </a:xfrm>
              <a:custGeom>
                <a:avLst/>
                <a:gdLst/>
                <a:ahLst/>
                <a:cxnLst/>
                <a:rect l="l" t="t" r="r" b="b"/>
                <a:pathLst>
                  <a:path w="12244" h="8498" extrusionOk="0">
                    <a:moveTo>
                      <a:pt x="0" y="0"/>
                    </a:moveTo>
                    <a:lnTo>
                      <a:pt x="305" y="316"/>
                    </a:lnTo>
                    <a:cubicBezTo>
                      <a:pt x="406" y="407"/>
                      <a:pt x="531" y="497"/>
                      <a:pt x="643" y="587"/>
                    </a:cubicBezTo>
                    <a:cubicBezTo>
                      <a:pt x="869" y="756"/>
                      <a:pt x="1106" y="914"/>
                      <a:pt x="1332" y="1084"/>
                    </a:cubicBezTo>
                    <a:lnTo>
                      <a:pt x="2720" y="2065"/>
                    </a:lnTo>
                    <a:lnTo>
                      <a:pt x="5484" y="4063"/>
                    </a:lnTo>
                    <a:cubicBezTo>
                      <a:pt x="6410" y="4728"/>
                      <a:pt x="7324" y="5383"/>
                      <a:pt x="8271" y="6015"/>
                    </a:cubicBezTo>
                    <a:cubicBezTo>
                      <a:pt x="8745" y="6342"/>
                      <a:pt x="9231" y="6647"/>
                      <a:pt x="9716" y="6951"/>
                    </a:cubicBezTo>
                    <a:cubicBezTo>
                      <a:pt x="10190" y="7256"/>
                      <a:pt x="10664" y="7561"/>
                      <a:pt x="11160" y="7854"/>
                    </a:cubicBezTo>
                    <a:cubicBezTo>
                      <a:pt x="11341" y="7944"/>
                      <a:pt x="11533" y="8035"/>
                      <a:pt x="11724" y="8136"/>
                    </a:cubicBezTo>
                    <a:lnTo>
                      <a:pt x="12007" y="8294"/>
                    </a:lnTo>
                    <a:cubicBezTo>
                      <a:pt x="12052" y="8317"/>
                      <a:pt x="12097" y="8351"/>
                      <a:pt x="12142" y="8384"/>
                    </a:cubicBezTo>
                    <a:cubicBezTo>
                      <a:pt x="12165" y="8396"/>
                      <a:pt x="12176" y="8418"/>
                      <a:pt x="12198" y="8430"/>
                    </a:cubicBezTo>
                    <a:cubicBezTo>
                      <a:pt x="12210" y="8452"/>
                      <a:pt x="12243" y="8475"/>
                      <a:pt x="12221" y="8497"/>
                    </a:cubicBezTo>
                    <a:lnTo>
                      <a:pt x="12221" y="8497"/>
                    </a:lnTo>
                    <a:cubicBezTo>
                      <a:pt x="12243" y="8475"/>
                      <a:pt x="12221" y="8441"/>
                      <a:pt x="12210" y="8418"/>
                    </a:cubicBezTo>
                    <a:cubicBezTo>
                      <a:pt x="12187" y="8407"/>
                      <a:pt x="12176" y="8384"/>
                      <a:pt x="12153" y="8362"/>
                    </a:cubicBezTo>
                    <a:cubicBezTo>
                      <a:pt x="12119" y="8328"/>
                      <a:pt x="12074" y="8294"/>
                      <a:pt x="12029" y="8249"/>
                    </a:cubicBezTo>
                    <a:cubicBezTo>
                      <a:pt x="11950" y="8181"/>
                      <a:pt x="11860" y="8125"/>
                      <a:pt x="11770" y="8057"/>
                    </a:cubicBezTo>
                    <a:cubicBezTo>
                      <a:pt x="11600" y="7933"/>
                      <a:pt x="11420" y="7820"/>
                      <a:pt x="11239" y="7707"/>
                    </a:cubicBezTo>
                    <a:cubicBezTo>
                      <a:pt x="10799" y="7346"/>
                      <a:pt x="10336" y="7008"/>
                      <a:pt x="9885" y="6669"/>
                    </a:cubicBezTo>
                    <a:cubicBezTo>
                      <a:pt x="9422" y="6342"/>
                      <a:pt x="8971" y="5992"/>
                      <a:pt x="8508" y="5665"/>
                    </a:cubicBezTo>
                    <a:cubicBezTo>
                      <a:pt x="7594" y="4999"/>
                      <a:pt x="6680" y="4322"/>
                      <a:pt x="5744" y="3668"/>
                    </a:cubicBezTo>
                    <a:cubicBezTo>
                      <a:pt x="5281" y="3340"/>
                      <a:pt x="4807" y="3013"/>
                      <a:pt x="4333" y="2697"/>
                    </a:cubicBezTo>
                    <a:cubicBezTo>
                      <a:pt x="3859" y="2381"/>
                      <a:pt x="3397" y="2065"/>
                      <a:pt x="2900" y="1772"/>
                    </a:cubicBezTo>
                    <a:lnTo>
                      <a:pt x="2178" y="1321"/>
                    </a:lnTo>
                    <a:cubicBezTo>
                      <a:pt x="1930" y="1185"/>
                      <a:pt x="1693" y="1016"/>
                      <a:pt x="1445" y="881"/>
                    </a:cubicBezTo>
                    <a:cubicBezTo>
                      <a:pt x="1196" y="756"/>
                      <a:pt x="948" y="610"/>
                      <a:pt x="700" y="474"/>
                    </a:cubicBezTo>
                    <a:cubicBezTo>
                      <a:pt x="452" y="328"/>
                      <a:pt x="215" y="170"/>
                      <a:pt x="0"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29" name="Google Shape;1429;p2"/>
              <p:cNvSpPr/>
              <p:nvPr/>
            </p:nvSpPr>
            <p:spPr>
              <a:xfrm>
                <a:off x="1230550" y="3317450"/>
                <a:ext cx="128950" cy="341650"/>
              </a:xfrm>
              <a:custGeom>
                <a:avLst/>
                <a:gdLst/>
                <a:ahLst/>
                <a:cxnLst/>
                <a:rect l="l" t="t" r="r" b="b"/>
                <a:pathLst>
                  <a:path w="5158" h="13666" extrusionOk="0">
                    <a:moveTo>
                      <a:pt x="1" y="0"/>
                    </a:moveTo>
                    <a:lnTo>
                      <a:pt x="80" y="136"/>
                    </a:lnTo>
                    <a:cubicBezTo>
                      <a:pt x="148" y="271"/>
                      <a:pt x="215" y="418"/>
                      <a:pt x="272" y="565"/>
                    </a:cubicBezTo>
                    <a:cubicBezTo>
                      <a:pt x="430" y="926"/>
                      <a:pt x="576" y="1479"/>
                      <a:pt x="779" y="2133"/>
                    </a:cubicBezTo>
                    <a:cubicBezTo>
                      <a:pt x="983" y="2788"/>
                      <a:pt x="1208" y="3555"/>
                      <a:pt x="1468" y="4367"/>
                    </a:cubicBezTo>
                    <a:cubicBezTo>
                      <a:pt x="1727" y="5180"/>
                      <a:pt x="2009" y="6060"/>
                      <a:pt x="2292" y="6929"/>
                    </a:cubicBezTo>
                    <a:cubicBezTo>
                      <a:pt x="2438" y="7358"/>
                      <a:pt x="2585" y="7786"/>
                      <a:pt x="2720" y="8215"/>
                    </a:cubicBezTo>
                    <a:cubicBezTo>
                      <a:pt x="2856" y="8644"/>
                      <a:pt x="3048" y="9061"/>
                      <a:pt x="3206" y="9456"/>
                    </a:cubicBezTo>
                    <a:cubicBezTo>
                      <a:pt x="3533" y="10246"/>
                      <a:pt x="3849" y="10991"/>
                      <a:pt x="4142" y="11612"/>
                    </a:cubicBezTo>
                    <a:cubicBezTo>
                      <a:pt x="4424" y="12232"/>
                      <a:pt x="4684" y="12740"/>
                      <a:pt x="4864" y="13101"/>
                    </a:cubicBezTo>
                    <a:cubicBezTo>
                      <a:pt x="5056" y="13462"/>
                      <a:pt x="5158" y="13665"/>
                      <a:pt x="5158" y="13665"/>
                    </a:cubicBezTo>
                    <a:lnTo>
                      <a:pt x="4943" y="13067"/>
                    </a:lnTo>
                    <a:cubicBezTo>
                      <a:pt x="4819" y="12695"/>
                      <a:pt x="4639" y="12153"/>
                      <a:pt x="4379" y="11510"/>
                    </a:cubicBezTo>
                    <a:cubicBezTo>
                      <a:pt x="4131" y="10878"/>
                      <a:pt x="3894" y="10111"/>
                      <a:pt x="3601" y="9310"/>
                    </a:cubicBezTo>
                    <a:cubicBezTo>
                      <a:pt x="3454" y="8904"/>
                      <a:pt x="3296" y="8509"/>
                      <a:pt x="3160" y="8080"/>
                    </a:cubicBezTo>
                    <a:cubicBezTo>
                      <a:pt x="3025" y="7651"/>
                      <a:pt x="2890" y="7211"/>
                      <a:pt x="2743" y="6771"/>
                    </a:cubicBezTo>
                    <a:cubicBezTo>
                      <a:pt x="2596" y="6342"/>
                      <a:pt x="2450" y="5913"/>
                      <a:pt x="2314" y="5484"/>
                    </a:cubicBezTo>
                    <a:cubicBezTo>
                      <a:pt x="2179" y="5056"/>
                      <a:pt x="2009" y="4638"/>
                      <a:pt x="1874" y="4232"/>
                    </a:cubicBezTo>
                    <a:cubicBezTo>
                      <a:pt x="1581" y="3431"/>
                      <a:pt x="1276" y="2686"/>
                      <a:pt x="1028" y="2043"/>
                    </a:cubicBezTo>
                    <a:cubicBezTo>
                      <a:pt x="847" y="1524"/>
                      <a:pt x="610" y="1016"/>
                      <a:pt x="351" y="519"/>
                    </a:cubicBezTo>
                    <a:cubicBezTo>
                      <a:pt x="283" y="384"/>
                      <a:pt x="193" y="249"/>
                      <a:pt x="102" y="124"/>
                    </a:cubicBezTo>
                    <a:lnTo>
                      <a:pt x="1" y="0"/>
                    </a:ln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30" name="Google Shape;1430;p2"/>
              <p:cNvSpPr/>
              <p:nvPr/>
            </p:nvSpPr>
            <p:spPr>
              <a:xfrm>
                <a:off x="1163700" y="3358075"/>
                <a:ext cx="273100" cy="239800"/>
              </a:xfrm>
              <a:custGeom>
                <a:avLst/>
                <a:gdLst/>
                <a:ahLst/>
                <a:cxnLst/>
                <a:rect l="l" t="t" r="r" b="b"/>
                <a:pathLst>
                  <a:path w="10924" h="9592" extrusionOk="0">
                    <a:moveTo>
                      <a:pt x="10924" y="0"/>
                    </a:moveTo>
                    <a:cubicBezTo>
                      <a:pt x="10867" y="113"/>
                      <a:pt x="10799" y="203"/>
                      <a:pt x="10709" y="282"/>
                    </a:cubicBezTo>
                    <a:cubicBezTo>
                      <a:pt x="10619" y="361"/>
                      <a:pt x="10529" y="429"/>
                      <a:pt x="10438" y="497"/>
                    </a:cubicBezTo>
                    <a:cubicBezTo>
                      <a:pt x="10247" y="643"/>
                      <a:pt x="10043" y="756"/>
                      <a:pt x="9852" y="926"/>
                    </a:cubicBezTo>
                    <a:cubicBezTo>
                      <a:pt x="9423" y="1264"/>
                      <a:pt x="9005" y="1614"/>
                      <a:pt x="8588" y="1975"/>
                    </a:cubicBezTo>
                    <a:cubicBezTo>
                      <a:pt x="8170" y="2336"/>
                      <a:pt x="7741" y="2675"/>
                      <a:pt x="7335" y="3036"/>
                    </a:cubicBezTo>
                    <a:cubicBezTo>
                      <a:pt x="6500" y="3758"/>
                      <a:pt x="5710" y="4503"/>
                      <a:pt x="4909" y="5259"/>
                    </a:cubicBezTo>
                    <a:lnTo>
                      <a:pt x="4311" y="5823"/>
                    </a:lnTo>
                    <a:lnTo>
                      <a:pt x="3713" y="6342"/>
                    </a:lnTo>
                    <a:cubicBezTo>
                      <a:pt x="3284" y="6669"/>
                      <a:pt x="2833" y="6996"/>
                      <a:pt x="2404" y="7346"/>
                    </a:cubicBezTo>
                    <a:cubicBezTo>
                      <a:pt x="2201" y="7527"/>
                      <a:pt x="1975" y="7685"/>
                      <a:pt x="1783" y="7877"/>
                    </a:cubicBezTo>
                    <a:cubicBezTo>
                      <a:pt x="1580" y="8080"/>
                      <a:pt x="1377" y="8260"/>
                      <a:pt x="1197" y="8475"/>
                    </a:cubicBezTo>
                    <a:cubicBezTo>
                      <a:pt x="1005" y="8678"/>
                      <a:pt x="824" y="8870"/>
                      <a:pt x="632" y="9061"/>
                    </a:cubicBezTo>
                    <a:cubicBezTo>
                      <a:pt x="542" y="9163"/>
                      <a:pt x="441" y="9253"/>
                      <a:pt x="328" y="9332"/>
                    </a:cubicBezTo>
                    <a:lnTo>
                      <a:pt x="0" y="9592"/>
                    </a:lnTo>
                    <a:cubicBezTo>
                      <a:pt x="249" y="9468"/>
                      <a:pt x="486" y="9321"/>
                      <a:pt x="700" y="9163"/>
                    </a:cubicBezTo>
                    <a:cubicBezTo>
                      <a:pt x="915" y="8982"/>
                      <a:pt x="1140" y="8813"/>
                      <a:pt x="1343" y="8633"/>
                    </a:cubicBezTo>
                    <a:cubicBezTo>
                      <a:pt x="1546" y="8441"/>
                      <a:pt x="1750" y="8272"/>
                      <a:pt x="1964" y="8102"/>
                    </a:cubicBezTo>
                    <a:cubicBezTo>
                      <a:pt x="2167" y="7933"/>
                      <a:pt x="2393" y="7775"/>
                      <a:pt x="2618" y="7617"/>
                    </a:cubicBezTo>
                    <a:cubicBezTo>
                      <a:pt x="2844" y="7459"/>
                      <a:pt x="3070" y="7312"/>
                      <a:pt x="3295" y="7166"/>
                    </a:cubicBezTo>
                    <a:lnTo>
                      <a:pt x="3973" y="6692"/>
                    </a:lnTo>
                    <a:lnTo>
                      <a:pt x="4627" y="6161"/>
                    </a:lnTo>
                    <a:lnTo>
                      <a:pt x="5225" y="5597"/>
                    </a:lnTo>
                    <a:cubicBezTo>
                      <a:pt x="6038" y="4852"/>
                      <a:pt x="6827" y="4096"/>
                      <a:pt x="7617" y="3340"/>
                    </a:cubicBezTo>
                    <a:cubicBezTo>
                      <a:pt x="8024" y="2979"/>
                      <a:pt x="8407" y="2596"/>
                      <a:pt x="8802" y="2212"/>
                    </a:cubicBezTo>
                    <a:cubicBezTo>
                      <a:pt x="9186" y="1828"/>
                      <a:pt x="9592" y="1456"/>
                      <a:pt x="9976" y="1061"/>
                    </a:cubicBezTo>
                    <a:cubicBezTo>
                      <a:pt x="10122" y="903"/>
                      <a:pt x="10314" y="756"/>
                      <a:pt x="10495" y="598"/>
                    </a:cubicBezTo>
                    <a:cubicBezTo>
                      <a:pt x="10574" y="508"/>
                      <a:pt x="10664" y="429"/>
                      <a:pt x="10743" y="339"/>
                    </a:cubicBezTo>
                    <a:cubicBezTo>
                      <a:pt x="10822" y="237"/>
                      <a:pt x="10878" y="124"/>
                      <a:pt x="10924"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31" name="Google Shape;1431;p2"/>
              <p:cNvSpPr/>
              <p:nvPr/>
            </p:nvSpPr>
            <p:spPr>
              <a:xfrm>
                <a:off x="1115450" y="3480500"/>
                <a:ext cx="374400" cy="16475"/>
              </a:xfrm>
              <a:custGeom>
                <a:avLst/>
                <a:gdLst/>
                <a:ahLst/>
                <a:cxnLst/>
                <a:rect l="l" t="t" r="r" b="b"/>
                <a:pathLst>
                  <a:path w="14976" h="659" extrusionOk="0">
                    <a:moveTo>
                      <a:pt x="10236" y="1"/>
                    </a:moveTo>
                    <a:cubicBezTo>
                      <a:pt x="9344" y="1"/>
                      <a:pt x="8396" y="12"/>
                      <a:pt x="7471" y="57"/>
                    </a:cubicBezTo>
                    <a:lnTo>
                      <a:pt x="6072" y="136"/>
                    </a:lnTo>
                    <a:cubicBezTo>
                      <a:pt x="5609" y="159"/>
                      <a:pt x="5169" y="226"/>
                      <a:pt x="4729" y="226"/>
                    </a:cubicBezTo>
                    <a:cubicBezTo>
                      <a:pt x="4289" y="238"/>
                      <a:pt x="3860" y="260"/>
                      <a:pt x="3454" y="271"/>
                    </a:cubicBezTo>
                    <a:lnTo>
                      <a:pt x="3172" y="271"/>
                    </a:lnTo>
                    <a:lnTo>
                      <a:pt x="2890" y="249"/>
                    </a:lnTo>
                    <a:lnTo>
                      <a:pt x="2348" y="192"/>
                    </a:lnTo>
                    <a:cubicBezTo>
                      <a:pt x="1648" y="113"/>
                      <a:pt x="1062" y="102"/>
                      <a:pt x="655" y="68"/>
                    </a:cubicBezTo>
                    <a:lnTo>
                      <a:pt x="1" y="46"/>
                    </a:lnTo>
                    <a:lnTo>
                      <a:pt x="622" y="181"/>
                    </a:lnTo>
                    <a:lnTo>
                      <a:pt x="2303" y="474"/>
                    </a:lnTo>
                    <a:lnTo>
                      <a:pt x="2856" y="565"/>
                    </a:lnTo>
                    <a:lnTo>
                      <a:pt x="3138" y="610"/>
                    </a:lnTo>
                    <a:cubicBezTo>
                      <a:pt x="3262" y="632"/>
                      <a:pt x="3341" y="632"/>
                      <a:pt x="3443" y="632"/>
                    </a:cubicBezTo>
                    <a:cubicBezTo>
                      <a:pt x="3771" y="642"/>
                      <a:pt x="4115" y="658"/>
                      <a:pt x="4467" y="658"/>
                    </a:cubicBezTo>
                    <a:cubicBezTo>
                      <a:pt x="4550" y="658"/>
                      <a:pt x="4634" y="657"/>
                      <a:pt x="4718" y="655"/>
                    </a:cubicBezTo>
                    <a:cubicBezTo>
                      <a:pt x="5158" y="655"/>
                      <a:pt x="5609" y="632"/>
                      <a:pt x="6083" y="610"/>
                    </a:cubicBezTo>
                    <a:lnTo>
                      <a:pt x="7482" y="553"/>
                    </a:lnTo>
                    <a:cubicBezTo>
                      <a:pt x="7945" y="520"/>
                      <a:pt x="8419" y="497"/>
                      <a:pt x="8882" y="486"/>
                    </a:cubicBezTo>
                    <a:cubicBezTo>
                      <a:pt x="9333" y="474"/>
                      <a:pt x="9784" y="429"/>
                      <a:pt x="10224" y="429"/>
                    </a:cubicBezTo>
                    <a:cubicBezTo>
                      <a:pt x="10676" y="429"/>
                      <a:pt x="11093" y="429"/>
                      <a:pt x="11499" y="396"/>
                    </a:cubicBezTo>
                    <a:cubicBezTo>
                      <a:pt x="11631" y="388"/>
                      <a:pt x="11760" y="385"/>
                      <a:pt x="11887" y="385"/>
                    </a:cubicBezTo>
                    <a:cubicBezTo>
                      <a:pt x="12141" y="385"/>
                      <a:pt x="12387" y="396"/>
                      <a:pt x="12628" y="396"/>
                    </a:cubicBezTo>
                    <a:cubicBezTo>
                      <a:pt x="12861" y="396"/>
                      <a:pt x="13079" y="401"/>
                      <a:pt x="13289" y="401"/>
                    </a:cubicBezTo>
                    <a:cubicBezTo>
                      <a:pt x="13394" y="401"/>
                      <a:pt x="13497" y="399"/>
                      <a:pt x="13598" y="396"/>
                    </a:cubicBezTo>
                    <a:lnTo>
                      <a:pt x="14332" y="339"/>
                    </a:lnTo>
                    <a:cubicBezTo>
                      <a:pt x="14490" y="328"/>
                      <a:pt x="14648" y="328"/>
                      <a:pt x="14806" y="328"/>
                    </a:cubicBezTo>
                    <a:lnTo>
                      <a:pt x="14975" y="328"/>
                    </a:lnTo>
                    <a:lnTo>
                      <a:pt x="14806" y="294"/>
                    </a:lnTo>
                    <a:cubicBezTo>
                      <a:pt x="14648" y="260"/>
                      <a:pt x="14490" y="249"/>
                      <a:pt x="14332" y="249"/>
                    </a:cubicBezTo>
                    <a:lnTo>
                      <a:pt x="13598" y="215"/>
                    </a:lnTo>
                    <a:lnTo>
                      <a:pt x="12639" y="125"/>
                    </a:lnTo>
                    <a:cubicBezTo>
                      <a:pt x="12289" y="102"/>
                      <a:pt x="11894" y="57"/>
                      <a:pt x="11499" y="46"/>
                    </a:cubicBezTo>
                    <a:cubicBezTo>
                      <a:pt x="11105" y="23"/>
                      <a:pt x="10676" y="12"/>
                      <a:pt x="10236"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grpSp>
        <p:grpSp>
          <p:nvGrpSpPr>
            <p:cNvPr id="1432" name="Google Shape;1432;p2"/>
            <p:cNvGrpSpPr/>
            <p:nvPr/>
          </p:nvGrpSpPr>
          <p:grpSpPr>
            <a:xfrm>
              <a:off x="2938314" y="1970450"/>
              <a:ext cx="464650" cy="436850"/>
              <a:chOff x="1071450" y="3263575"/>
              <a:chExt cx="464650" cy="436850"/>
            </a:xfrm>
          </p:grpSpPr>
          <p:sp>
            <p:nvSpPr>
              <p:cNvPr id="1433" name="Google Shape;1433;p2"/>
              <p:cNvSpPr/>
              <p:nvPr/>
            </p:nvSpPr>
            <p:spPr>
              <a:xfrm>
                <a:off x="1071450" y="3263575"/>
                <a:ext cx="464650" cy="436850"/>
              </a:xfrm>
              <a:custGeom>
                <a:avLst/>
                <a:gdLst/>
                <a:ahLst/>
                <a:cxnLst/>
                <a:rect l="l" t="t" r="r" b="b"/>
                <a:pathLst>
                  <a:path w="18586" h="17474" extrusionOk="0">
                    <a:moveTo>
                      <a:pt x="9634" y="0"/>
                    </a:moveTo>
                    <a:cubicBezTo>
                      <a:pt x="9157" y="0"/>
                      <a:pt x="8682" y="58"/>
                      <a:pt x="8215" y="181"/>
                    </a:cubicBezTo>
                    <a:cubicBezTo>
                      <a:pt x="3826" y="1309"/>
                      <a:pt x="1" y="4164"/>
                      <a:pt x="644" y="9355"/>
                    </a:cubicBezTo>
                    <a:cubicBezTo>
                      <a:pt x="971" y="12040"/>
                      <a:pt x="2630" y="14399"/>
                      <a:pt x="4774" y="15933"/>
                    </a:cubicBezTo>
                    <a:cubicBezTo>
                      <a:pt x="5744" y="16610"/>
                      <a:pt x="6839" y="17073"/>
                      <a:pt x="8001" y="17299"/>
                    </a:cubicBezTo>
                    <a:cubicBezTo>
                      <a:pt x="8560" y="17414"/>
                      <a:pt x="9133" y="17474"/>
                      <a:pt x="9703" y="17474"/>
                    </a:cubicBezTo>
                    <a:cubicBezTo>
                      <a:pt x="10812" y="17474"/>
                      <a:pt x="11906" y="17245"/>
                      <a:pt x="12853" y="16746"/>
                    </a:cubicBezTo>
                    <a:cubicBezTo>
                      <a:pt x="14083" y="16080"/>
                      <a:pt x="15482" y="15177"/>
                      <a:pt x="16306" y="14015"/>
                    </a:cubicBezTo>
                    <a:cubicBezTo>
                      <a:pt x="18337" y="11386"/>
                      <a:pt x="18586" y="7594"/>
                      <a:pt x="17051" y="4706"/>
                    </a:cubicBezTo>
                    <a:cubicBezTo>
                      <a:pt x="15679" y="2244"/>
                      <a:pt x="12621" y="0"/>
                      <a:pt x="9634" y="0"/>
                    </a:cubicBezTo>
                    <a:close/>
                  </a:path>
                </a:pathLst>
              </a:custGeom>
              <a:solidFill>
                <a:srgbClr val="7FB64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34" name="Google Shape;1434;p2"/>
              <p:cNvSpPr/>
              <p:nvPr/>
            </p:nvSpPr>
            <p:spPr>
              <a:xfrm>
                <a:off x="1086675" y="3286200"/>
                <a:ext cx="425450" cy="391625"/>
              </a:xfrm>
              <a:custGeom>
                <a:avLst/>
                <a:gdLst/>
                <a:ahLst/>
                <a:cxnLst/>
                <a:rect l="l" t="t" r="r" b="b"/>
                <a:pathLst>
                  <a:path w="17018" h="15665" extrusionOk="0">
                    <a:moveTo>
                      <a:pt x="8782" y="1"/>
                    </a:moveTo>
                    <a:cubicBezTo>
                      <a:pt x="8168" y="1"/>
                      <a:pt x="7563" y="99"/>
                      <a:pt x="6986" y="314"/>
                    </a:cubicBezTo>
                    <a:cubicBezTo>
                      <a:pt x="3160" y="1713"/>
                      <a:pt x="1" y="4613"/>
                      <a:pt x="1028" y="9194"/>
                    </a:cubicBezTo>
                    <a:cubicBezTo>
                      <a:pt x="1569" y="11553"/>
                      <a:pt x="3262" y="13505"/>
                      <a:pt x="5316" y="14690"/>
                    </a:cubicBezTo>
                    <a:cubicBezTo>
                      <a:pt x="6241" y="15209"/>
                      <a:pt x="7257" y="15525"/>
                      <a:pt x="8306" y="15626"/>
                    </a:cubicBezTo>
                    <a:cubicBezTo>
                      <a:pt x="8565" y="15651"/>
                      <a:pt x="8825" y="15664"/>
                      <a:pt x="9085" y="15664"/>
                    </a:cubicBezTo>
                    <a:cubicBezTo>
                      <a:pt x="10342" y="15664"/>
                      <a:pt x="11584" y="15363"/>
                      <a:pt x="12594" y="14690"/>
                    </a:cubicBezTo>
                    <a:cubicBezTo>
                      <a:pt x="13644" y="14001"/>
                      <a:pt x="14806" y="13065"/>
                      <a:pt x="15438" y="11948"/>
                    </a:cubicBezTo>
                    <a:cubicBezTo>
                      <a:pt x="17017" y="9420"/>
                      <a:pt x="16893" y="6012"/>
                      <a:pt x="15268" y="3575"/>
                    </a:cubicBezTo>
                    <a:cubicBezTo>
                      <a:pt x="13927" y="1635"/>
                      <a:pt x="11289" y="1"/>
                      <a:pt x="8782"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35" name="Google Shape;1435;p2"/>
              <p:cNvSpPr/>
              <p:nvPr/>
            </p:nvSpPr>
            <p:spPr>
              <a:xfrm>
                <a:off x="1118000" y="3314325"/>
                <a:ext cx="364775" cy="335800"/>
              </a:xfrm>
              <a:custGeom>
                <a:avLst/>
                <a:gdLst/>
                <a:ahLst/>
                <a:cxnLst/>
                <a:rect l="l" t="t" r="r" b="b"/>
                <a:pathLst>
                  <a:path w="14591" h="13432" extrusionOk="0">
                    <a:moveTo>
                      <a:pt x="7534" y="1"/>
                    </a:moveTo>
                    <a:cubicBezTo>
                      <a:pt x="7007" y="1"/>
                      <a:pt x="6488" y="85"/>
                      <a:pt x="5992" y="272"/>
                    </a:cubicBezTo>
                    <a:cubicBezTo>
                      <a:pt x="2709" y="1468"/>
                      <a:pt x="0" y="3951"/>
                      <a:pt x="892" y="7878"/>
                    </a:cubicBezTo>
                    <a:cubicBezTo>
                      <a:pt x="1343" y="9909"/>
                      <a:pt x="2788" y="11590"/>
                      <a:pt x="4559" y="12606"/>
                    </a:cubicBezTo>
                    <a:cubicBezTo>
                      <a:pt x="5349" y="13046"/>
                      <a:pt x="6218" y="13316"/>
                      <a:pt x="7121" y="13395"/>
                    </a:cubicBezTo>
                    <a:cubicBezTo>
                      <a:pt x="7352" y="13420"/>
                      <a:pt x="7584" y="13432"/>
                      <a:pt x="7816" y="13432"/>
                    </a:cubicBezTo>
                    <a:cubicBezTo>
                      <a:pt x="8887" y="13432"/>
                      <a:pt x="9946" y="13169"/>
                      <a:pt x="10799" y="12594"/>
                    </a:cubicBezTo>
                    <a:cubicBezTo>
                      <a:pt x="11691" y="11996"/>
                      <a:pt x="12695" y="11195"/>
                      <a:pt x="13237" y="10247"/>
                    </a:cubicBezTo>
                    <a:cubicBezTo>
                      <a:pt x="14591" y="8081"/>
                      <a:pt x="14489" y="5158"/>
                      <a:pt x="13101" y="3070"/>
                    </a:cubicBezTo>
                    <a:cubicBezTo>
                      <a:pt x="11941" y="1412"/>
                      <a:pt x="9682" y="1"/>
                      <a:pt x="7534" y="1"/>
                    </a:cubicBezTo>
                    <a:close/>
                  </a:path>
                </a:pathLst>
              </a:custGeom>
              <a:solidFill>
                <a:srgbClr val="C3D63D"/>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36" name="Google Shape;1436;p2"/>
              <p:cNvSpPr/>
              <p:nvPr/>
            </p:nvSpPr>
            <p:spPr>
              <a:xfrm>
                <a:off x="1241850" y="3308425"/>
                <a:ext cx="106100" cy="347000"/>
              </a:xfrm>
              <a:custGeom>
                <a:avLst/>
                <a:gdLst/>
                <a:ahLst/>
                <a:cxnLst/>
                <a:rect l="l" t="t" r="r" b="b"/>
                <a:pathLst>
                  <a:path w="4244" h="13880" extrusionOk="0">
                    <a:moveTo>
                      <a:pt x="4243" y="0"/>
                    </a:moveTo>
                    <a:cubicBezTo>
                      <a:pt x="4243" y="0"/>
                      <a:pt x="4164" y="215"/>
                      <a:pt x="4074" y="598"/>
                    </a:cubicBezTo>
                    <a:cubicBezTo>
                      <a:pt x="3984" y="982"/>
                      <a:pt x="3769" y="1524"/>
                      <a:pt x="3589" y="2167"/>
                    </a:cubicBezTo>
                    <a:cubicBezTo>
                      <a:pt x="3498" y="2494"/>
                      <a:pt x="3374" y="2833"/>
                      <a:pt x="3239" y="3205"/>
                    </a:cubicBezTo>
                    <a:lnTo>
                      <a:pt x="2810" y="4356"/>
                    </a:lnTo>
                    <a:cubicBezTo>
                      <a:pt x="2663" y="4751"/>
                      <a:pt x="2505" y="5168"/>
                      <a:pt x="2359" y="5586"/>
                    </a:cubicBezTo>
                    <a:cubicBezTo>
                      <a:pt x="2201" y="6003"/>
                      <a:pt x="2065" y="6443"/>
                      <a:pt x="1919" y="6872"/>
                    </a:cubicBezTo>
                    <a:cubicBezTo>
                      <a:pt x="1659" y="7741"/>
                      <a:pt x="1366" y="8587"/>
                      <a:pt x="1095" y="9400"/>
                    </a:cubicBezTo>
                    <a:cubicBezTo>
                      <a:pt x="824" y="10212"/>
                      <a:pt x="598" y="10968"/>
                      <a:pt x="406" y="11634"/>
                    </a:cubicBezTo>
                    <a:cubicBezTo>
                      <a:pt x="248" y="12165"/>
                      <a:pt x="136" y="12706"/>
                      <a:pt x="45" y="13248"/>
                    </a:cubicBezTo>
                    <a:cubicBezTo>
                      <a:pt x="11" y="13406"/>
                      <a:pt x="0" y="13564"/>
                      <a:pt x="0" y="13710"/>
                    </a:cubicBezTo>
                    <a:cubicBezTo>
                      <a:pt x="12" y="13767"/>
                      <a:pt x="17" y="13809"/>
                      <a:pt x="20" y="13838"/>
                    </a:cubicBezTo>
                    <a:lnTo>
                      <a:pt x="20" y="13838"/>
                    </a:lnTo>
                    <a:cubicBezTo>
                      <a:pt x="20" y="13808"/>
                      <a:pt x="22" y="13764"/>
                      <a:pt x="34" y="13710"/>
                    </a:cubicBezTo>
                    <a:cubicBezTo>
                      <a:pt x="57" y="13598"/>
                      <a:pt x="79" y="13451"/>
                      <a:pt x="136" y="13259"/>
                    </a:cubicBezTo>
                    <a:cubicBezTo>
                      <a:pt x="237" y="12875"/>
                      <a:pt x="429" y="12356"/>
                      <a:pt x="666" y="11713"/>
                    </a:cubicBezTo>
                    <a:cubicBezTo>
                      <a:pt x="892" y="11070"/>
                      <a:pt x="1185" y="10325"/>
                      <a:pt x="1490" y="9535"/>
                    </a:cubicBezTo>
                    <a:cubicBezTo>
                      <a:pt x="1794" y="8745"/>
                      <a:pt x="2099" y="7877"/>
                      <a:pt x="2381" y="7019"/>
                    </a:cubicBezTo>
                    <a:cubicBezTo>
                      <a:pt x="2517" y="6590"/>
                      <a:pt x="2652" y="6150"/>
                      <a:pt x="2799" y="5733"/>
                    </a:cubicBezTo>
                    <a:lnTo>
                      <a:pt x="3216" y="4491"/>
                    </a:lnTo>
                    <a:cubicBezTo>
                      <a:pt x="3352" y="4085"/>
                      <a:pt x="3464" y="3690"/>
                      <a:pt x="3566" y="3306"/>
                    </a:cubicBezTo>
                    <a:cubicBezTo>
                      <a:pt x="3679" y="2934"/>
                      <a:pt x="3792" y="2584"/>
                      <a:pt x="3848" y="2246"/>
                    </a:cubicBezTo>
                    <a:cubicBezTo>
                      <a:pt x="3995" y="1569"/>
                      <a:pt x="4108" y="1016"/>
                      <a:pt x="4164" y="621"/>
                    </a:cubicBezTo>
                    <a:cubicBezTo>
                      <a:pt x="4209" y="226"/>
                      <a:pt x="4243" y="0"/>
                      <a:pt x="4243" y="0"/>
                    </a:cubicBezTo>
                    <a:close/>
                    <a:moveTo>
                      <a:pt x="20" y="13838"/>
                    </a:moveTo>
                    <a:cubicBezTo>
                      <a:pt x="20" y="13864"/>
                      <a:pt x="23" y="13880"/>
                      <a:pt x="23" y="13880"/>
                    </a:cubicBezTo>
                    <a:cubicBezTo>
                      <a:pt x="23" y="13880"/>
                      <a:pt x="23" y="13866"/>
                      <a:pt x="20" y="13838"/>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37" name="Google Shape;1437;p2"/>
              <p:cNvSpPr/>
              <p:nvPr/>
            </p:nvSpPr>
            <p:spPr>
              <a:xfrm>
                <a:off x="1144525" y="3386000"/>
                <a:ext cx="306100" cy="212450"/>
              </a:xfrm>
              <a:custGeom>
                <a:avLst/>
                <a:gdLst/>
                <a:ahLst/>
                <a:cxnLst/>
                <a:rect l="l" t="t" r="r" b="b"/>
                <a:pathLst>
                  <a:path w="12244" h="8498" extrusionOk="0">
                    <a:moveTo>
                      <a:pt x="0" y="0"/>
                    </a:moveTo>
                    <a:lnTo>
                      <a:pt x="305" y="316"/>
                    </a:lnTo>
                    <a:cubicBezTo>
                      <a:pt x="406" y="407"/>
                      <a:pt x="531" y="497"/>
                      <a:pt x="643" y="587"/>
                    </a:cubicBezTo>
                    <a:cubicBezTo>
                      <a:pt x="869" y="756"/>
                      <a:pt x="1106" y="914"/>
                      <a:pt x="1332" y="1084"/>
                    </a:cubicBezTo>
                    <a:lnTo>
                      <a:pt x="2720" y="2065"/>
                    </a:lnTo>
                    <a:lnTo>
                      <a:pt x="5484" y="4063"/>
                    </a:lnTo>
                    <a:cubicBezTo>
                      <a:pt x="6410" y="4728"/>
                      <a:pt x="7324" y="5383"/>
                      <a:pt x="8271" y="6015"/>
                    </a:cubicBezTo>
                    <a:cubicBezTo>
                      <a:pt x="8745" y="6342"/>
                      <a:pt x="9231" y="6647"/>
                      <a:pt x="9716" y="6951"/>
                    </a:cubicBezTo>
                    <a:cubicBezTo>
                      <a:pt x="10190" y="7256"/>
                      <a:pt x="10664" y="7561"/>
                      <a:pt x="11160" y="7854"/>
                    </a:cubicBezTo>
                    <a:cubicBezTo>
                      <a:pt x="11341" y="7944"/>
                      <a:pt x="11533" y="8035"/>
                      <a:pt x="11724" y="8136"/>
                    </a:cubicBezTo>
                    <a:lnTo>
                      <a:pt x="12007" y="8294"/>
                    </a:lnTo>
                    <a:cubicBezTo>
                      <a:pt x="12052" y="8317"/>
                      <a:pt x="12097" y="8351"/>
                      <a:pt x="12142" y="8384"/>
                    </a:cubicBezTo>
                    <a:cubicBezTo>
                      <a:pt x="12165" y="8396"/>
                      <a:pt x="12176" y="8418"/>
                      <a:pt x="12198" y="8430"/>
                    </a:cubicBezTo>
                    <a:cubicBezTo>
                      <a:pt x="12210" y="8452"/>
                      <a:pt x="12243" y="8475"/>
                      <a:pt x="12221" y="8497"/>
                    </a:cubicBezTo>
                    <a:lnTo>
                      <a:pt x="12221" y="8497"/>
                    </a:lnTo>
                    <a:cubicBezTo>
                      <a:pt x="12243" y="8475"/>
                      <a:pt x="12221" y="8441"/>
                      <a:pt x="12210" y="8418"/>
                    </a:cubicBezTo>
                    <a:cubicBezTo>
                      <a:pt x="12187" y="8407"/>
                      <a:pt x="12176" y="8384"/>
                      <a:pt x="12153" y="8362"/>
                    </a:cubicBezTo>
                    <a:cubicBezTo>
                      <a:pt x="12119" y="8328"/>
                      <a:pt x="12074" y="8294"/>
                      <a:pt x="12029" y="8249"/>
                    </a:cubicBezTo>
                    <a:cubicBezTo>
                      <a:pt x="11950" y="8181"/>
                      <a:pt x="11860" y="8125"/>
                      <a:pt x="11770" y="8057"/>
                    </a:cubicBezTo>
                    <a:cubicBezTo>
                      <a:pt x="11600" y="7933"/>
                      <a:pt x="11420" y="7820"/>
                      <a:pt x="11239" y="7707"/>
                    </a:cubicBezTo>
                    <a:cubicBezTo>
                      <a:pt x="10799" y="7346"/>
                      <a:pt x="10336" y="7008"/>
                      <a:pt x="9885" y="6669"/>
                    </a:cubicBezTo>
                    <a:cubicBezTo>
                      <a:pt x="9422" y="6342"/>
                      <a:pt x="8971" y="5992"/>
                      <a:pt x="8508" y="5665"/>
                    </a:cubicBezTo>
                    <a:cubicBezTo>
                      <a:pt x="7594" y="4999"/>
                      <a:pt x="6680" y="4322"/>
                      <a:pt x="5744" y="3668"/>
                    </a:cubicBezTo>
                    <a:cubicBezTo>
                      <a:pt x="5281" y="3340"/>
                      <a:pt x="4807" y="3013"/>
                      <a:pt x="4333" y="2697"/>
                    </a:cubicBezTo>
                    <a:cubicBezTo>
                      <a:pt x="3859" y="2381"/>
                      <a:pt x="3397" y="2065"/>
                      <a:pt x="2900" y="1772"/>
                    </a:cubicBezTo>
                    <a:lnTo>
                      <a:pt x="2178" y="1321"/>
                    </a:lnTo>
                    <a:cubicBezTo>
                      <a:pt x="1930" y="1185"/>
                      <a:pt x="1693" y="1016"/>
                      <a:pt x="1445" y="881"/>
                    </a:cubicBezTo>
                    <a:cubicBezTo>
                      <a:pt x="1196" y="756"/>
                      <a:pt x="948" y="610"/>
                      <a:pt x="700" y="474"/>
                    </a:cubicBezTo>
                    <a:cubicBezTo>
                      <a:pt x="452" y="328"/>
                      <a:pt x="215" y="170"/>
                      <a:pt x="0"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38" name="Google Shape;1438;p2"/>
              <p:cNvSpPr/>
              <p:nvPr/>
            </p:nvSpPr>
            <p:spPr>
              <a:xfrm>
                <a:off x="1230550" y="3317450"/>
                <a:ext cx="128950" cy="341650"/>
              </a:xfrm>
              <a:custGeom>
                <a:avLst/>
                <a:gdLst/>
                <a:ahLst/>
                <a:cxnLst/>
                <a:rect l="l" t="t" r="r" b="b"/>
                <a:pathLst>
                  <a:path w="5158" h="13666" extrusionOk="0">
                    <a:moveTo>
                      <a:pt x="1" y="0"/>
                    </a:moveTo>
                    <a:lnTo>
                      <a:pt x="80" y="136"/>
                    </a:lnTo>
                    <a:cubicBezTo>
                      <a:pt x="148" y="271"/>
                      <a:pt x="215" y="418"/>
                      <a:pt x="272" y="565"/>
                    </a:cubicBezTo>
                    <a:cubicBezTo>
                      <a:pt x="430" y="926"/>
                      <a:pt x="576" y="1479"/>
                      <a:pt x="779" y="2133"/>
                    </a:cubicBezTo>
                    <a:cubicBezTo>
                      <a:pt x="983" y="2788"/>
                      <a:pt x="1208" y="3555"/>
                      <a:pt x="1468" y="4367"/>
                    </a:cubicBezTo>
                    <a:cubicBezTo>
                      <a:pt x="1727" y="5180"/>
                      <a:pt x="2009" y="6060"/>
                      <a:pt x="2292" y="6929"/>
                    </a:cubicBezTo>
                    <a:cubicBezTo>
                      <a:pt x="2438" y="7358"/>
                      <a:pt x="2585" y="7786"/>
                      <a:pt x="2720" y="8215"/>
                    </a:cubicBezTo>
                    <a:cubicBezTo>
                      <a:pt x="2856" y="8644"/>
                      <a:pt x="3048" y="9061"/>
                      <a:pt x="3206" y="9456"/>
                    </a:cubicBezTo>
                    <a:cubicBezTo>
                      <a:pt x="3533" y="10246"/>
                      <a:pt x="3849" y="10991"/>
                      <a:pt x="4142" y="11612"/>
                    </a:cubicBezTo>
                    <a:cubicBezTo>
                      <a:pt x="4424" y="12232"/>
                      <a:pt x="4684" y="12740"/>
                      <a:pt x="4864" y="13101"/>
                    </a:cubicBezTo>
                    <a:cubicBezTo>
                      <a:pt x="5056" y="13462"/>
                      <a:pt x="5158" y="13665"/>
                      <a:pt x="5158" y="13665"/>
                    </a:cubicBezTo>
                    <a:lnTo>
                      <a:pt x="4943" y="13067"/>
                    </a:lnTo>
                    <a:cubicBezTo>
                      <a:pt x="4819" y="12695"/>
                      <a:pt x="4639" y="12153"/>
                      <a:pt x="4379" y="11510"/>
                    </a:cubicBezTo>
                    <a:cubicBezTo>
                      <a:pt x="4131" y="10878"/>
                      <a:pt x="3894" y="10111"/>
                      <a:pt x="3601" y="9310"/>
                    </a:cubicBezTo>
                    <a:cubicBezTo>
                      <a:pt x="3454" y="8904"/>
                      <a:pt x="3296" y="8509"/>
                      <a:pt x="3160" y="8080"/>
                    </a:cubicBezTo>
                    <a:cubicBezTo>
                      <a:pt x="3025" y="7651"/>
                      <a:pt x="2890" y="7211"/>
                      <a:pt x="2743" y="6771"/>
                    </a:cubicBezTo>
                    <a:cubicBezTo>
                      <a:pt x="2596" y="6342"/>
                      <a:pt x="2450" y="5913"/>
                      <a:pt x="2314" y="5484"/>
                    </a:cubicBezTo>
                    <a:cubicBezTo>
                      <a:pt x="2179" y="5056"/>
                      <a:pt x="2009" y="4638"/>
                      <a:pt x="1874" y="4232"/>
                    </a:cubicBezTo>
                    <a:cubicBezTo>
                      <a:pt x="1581" y="3431"/>
                      <a:pt x="1276" y="2686"/>
                      <a:pt x="1028" y="2043"/>
                    </a:cubicBezTo>
                    <a:cubicBezTo>
                      <a:pt x="847" y="1524"/>
                      <a:pt x="610" y="1016"/>
                      <a:pt x="351" y="519"/>
                    </a:cubicBezTo>
                    <a:cubicBezTo>
                      <a:pt x="283" y="384"/>
                      <a:pt x="193" y="249"/>
                      <a:pt x="102" y="124"/>
                    </a:cubicBezTo>
                    <a:lnTo>
                      <a:pt x="1" y="0"/>
                    </a:ln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39" name="Google Shape;1439;p2"/>
              <p:cNvSpPr/>
              <p:nvPr/>
            </p:nvSpPr>
            <p:spPr>
              <a:xfrm>
                <a:off x="1163700" y="3358075"/>
                <a:ext cx="273100" cy="239800"/>
              </a:xfrm>
              <a:custGeom>
                <a:avLst/>
                <a:gdLst/>
                <a:ahLst/>
                <a:cxnLst/>
                <a:rect l="l" t="t" r="r" b="b"/>
                <a:pathLst>
                  <a:path w="10924" h="9592" extrusionOk="0">
                    <a:moveTo>
                      <a:pt x="10924" y="0"/>
                    </a:moveTo>
                    <a:cubicBezTo>
                      <a:pt x="10867" y="113"/>
                      <a:pt x="10799" y="203"/>
                      <a:pt x="10709" y="282"/>
                    </a:cubicBezTo>
                    <a:cubicBezTo>
                      <a:pt x="10619" y="361"/>
                      <a:pt x="10529" y="429"/>
                      <a:pt x="10438" y="497"/>
                    </a:cubicBezTo>
                    <a:cubicBezTo>
                      <a:pt x="10247" y="643"/>
                      <a:pt x="10043" y="756"/>
                      <a:pt x="9852" y="926"/>
                    </a:cubicBezTo>
                    <a:cubicBezTo>
                      <a:pt x="9423" y="1264"/>
                      <a:pt x="9005" y="1614"/>
                      <a:pt x="8588" y="1975"/>
                    </a:cubicBezTo>
                    <a:cubicBezTo>
                      <a:pt x="8170" y="2336"/>
                      <a:pt x="7741" y="2675"/>
                      <a:pt x="7335" y="3036"/>
                    </a:cubicBezTo>
                    <a:cubicBezTo>
                      <a:pt x="6500" y="3758"/>
                      <a:pt x="5710" y="4503"/>
                      <a:pt x="4909" y="5259"/>
                    </a:cubicBezTo>
                    <a:lnTo>
                      <a:pt x="4311" y="5823"/>
                    </a:lnTo>
                    <a:lnTo>
                      <a:pt x="3713" y="6342"/>
                    </a:lnTo>
                    <a:cubicBezTo>
                      <a:pt x="3284" y="6669"/>
                      <a:pt x="2833" y="6996"/>
                      <a:pt x="2404" y="7346"/>
                    </a:cubicBezTo>
                    <a:cubicBezTo>
                      <a:pt x="2201" y="7527"/>
                      <a:pt x="1975" y="7685"/>
                      <a:pt x="1783" y="7877"/>
                    </a:cubicBezTo>
                    <a:cubicBezTo>
                      <a:pt x="1580" y="8080"/>
                      <a:pt x="1377" y="8260"/>
                      <a:pt x="1197" y="8475"/>
                    </a:cubicBezTo>
                    <a:cubicBezTo>
                      <a:pt x="1005" y="8678"/>
                      <a:pt x="824" y="8870"/>
                      <a:pt x="632" y="9061"/>
                    </a:cubicBezTo>
                    <a:cubicBezTo>
                      <a:pt x="542" y="9163"/>
                      <a:pt x="441" y="9253"/>
                      <a:pt x="328" y="9332"/>
                    </a:cubicBezTo>
                    <a:lnTo>
                      <a:pt x="0" y="9592"/>
                    </a:lnTo>
                    <a:cubicBezTo>
                      <a:pt x="249" y="9468"/>
                      <a:pt x="486" y="9321"/>
                      <a:pt x="700" y="9163"/>
                    </a:cubicBezTo>
                    <a:cubicBezTo>
                      <a:pt x="915" y="8982"/>
                      <a:pt x="1140" y="8813"/>
                      <a:pt x="1343" y="8633"/>
                    </a:cubicBezTo>
                    <a:cubicBezTo>
                      <a:pt x="1546" y="8441"/>
                      <a:pt x="1750" y="8272"/>
                      <a:pt x="1964" y="8102"/>
                    </a:cubicBezTo>
                    <a:cubicBezTo>
                      <a:pt x="2167" y="7933"/>
                      <a:pt x="2393" y="7775"/>
                      <a:pt x="2618" y="7617"/>
                    </a:cubicBezTo>
                    <a:cubicBezTo>
                      <a:pt x="2844" y="7459"/>
                      <a:pt x="3070" y="7312"/>
                      <a:pt x="3295" y="7166"/>
                    </a:cubicBezTo>
                    <a:lnTo>
                      <a:pt x="3973" y="6692"/>
                    </a:lnTo>
                    <a:lnTo>
                      <a:pt x="4627" y="6161"/>
                    </a:lnTo>
                    <a:lnTo>
                      <a:pt x="5225" y="5597"/>
                    </a:lnTo>
                    <a:cubicBezTo>
                      <a:pt x="6038" y="4852"/>
                      <a:pt x="6827" y="4096"/>
                      <a:pt x="7617" y="3340"/>
                    </a:cubicBezTo>
                    <a:cubicBezTo>
                      <a:pt x="8024" y="2979"/>
                      <a:pt x="8407" y="2596"/>
                      <a:pt x="8802" y="2212"/>
                    </a:cubicBezTo>
                    <a:cubicBezTo>
                      <a:pt x="9186" y="1828"/>
                      <a:pt x="9592" y="1456"/>
                      <a:pt x="9976" y="1061"/>
                    </a:cubicBezTo>
                    <a:cubicBezTo>
                      <a:pt x="10122" y="903"/>
                      <a:pt x="10314" y="756"/>
                      <a:pt x="10495" y="598"/>
                    </a:cubicBezTo>
                    <a:cubicBezTo>
                      <a:pt x="10574" y="508"/>
                      <a:pt x="10664" y="429"/>
                      <a:pt x="10743" y="339"/>
                    </a:cubicBezTo>
                    <a:cubicBezTo>
                      <a:pt x="10822" y="237"/>
                      <a:pt x="10878" y="124"/>
                      <a:pt x="10924"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40" name="Google Shape;1440;p2"/>
              <p:cNvSpPr/>
              <p:nvPr/>
            </p:nvSpPr>
            <p:spPr>
              <a:xfrm>
                <a:off x="1115450" y="3480500"/>
                <a:ext cx="374400" cy="16475"/>
              </a:xfrm>
              <a:custGeom>
                <a:avLst/>
                <a:gdLst/>
                <a:ahLst/>
                <a:cxnLst/>
                <a:rect l="l" t="t" r="r" b="b"/>
                <a:pathLst>
                  <a:path w="14976" h="659" extrusionOk="0">
                    <a:moveTo>
                      <a:pt x="10236" y="1"/>
                    </a:moveTo>
                    <a:cubicBezTo>
                      <a:pt x="9344" y="1"/>
                      <a:pt x="8396" y="12"/>
                      <a:pt x="7471" y="57"/>
                    </a:cubicBezTo>
                    <a:lnTo>
                      <a:pt x="6072" y="136"/>
                    </a:lnTo>
                    <a:cubicBezTo>
                      <a:pt x="5609" y="159"/>
                      <a:pt x="5169" y="226"/>
                      <a:pt x="4729" y="226"/>
                    </a:cubicBezTo>
                    <a:cubicBezTo>
                      <a:pt x="4289" y="238"/>
                      <a:pt x="3860" y="260"/>
                      <a:pt x="3454" y="271"/>
                    </a:cubicBezTo>
                    <a:lnTo>
                      <a:pt x="3172" y="271"/>
                    </a:lnTo>
                    <a:lnTo>
                      <a:pt x="2890" y="249"/>
                    </a:lnTo>
                    <a:lnTo>
                      <a:pt x="2348" y="192"/>
                    </a:lnTo>
                    <a:cubicBezTo>
                      <a:pt x="1648" y="113"/>
                      <a:pt x="1062" y="102"/>
                      <a:pt x="655" y="68"/>
                    </a:cubicBezTo>
                    <a:lnTo>
                      <a:pt x="1" y="46"/>
                    </a:lnTo>
                    <a:lnTo>
                      <a:pt x="622" y="181"/>
                    </a:lnTo>
                    <a:lnTo>
                      <a:pt x="2303" y="474"/>
                    </a:lnTo>
                    <a:lnTo>
                      <a:pt x="2856" y="565"/>
                    </a:lnTo>
                    <a:lnTo>
                      <a:pt x="3138" y="610"/>
                    </a:lnTo>
                    <a:cubicBezTo>
                      <a:pt x="3262" y="632"/>
                      <a:pt x="3341" y="632"/>
                      <a:pt x="3443" y="632"/>
                    </a:cubicBezTo>
                    <a:cubicBezTo>
                      <a:pt x="3771" y="642"/>
                      <a:pt x="4115" y="658"/>
                      <a:pt x="4467" y="658"/>
                    </a:cubicBezTo>
                    <a:cubicBezTo>
                      <a:pt x="4550" y="658"/>
                      <a:pt x="4634" y="657"/>
                      <a:pt x="4718" y="655"/>
                    </a:cubicBezTo>
                    <a:cubicBezTo>
                      <a:pt x="5158" y="655"/>
                      <a:pt x="5609" y="632"/>
                      <a:pt x="6083" y="610"/>
                    </a:cubicBezTo>
                    <a:lnTo>
                      <a:pt x="7482" y="553"/>
                    </a:lnTo>
                    <a:cubicBezTo>
                      <a:pt x="7945" y="520"/>
                      <a:pt x="8419" y="497"/>
                      <a:pt x="8882" y="486"/>
                    </a:cubicBezTo>
                    <a:cubicBezTo>
                      <a:pt x="9333" y="474"/>
                      <a:pt x="9784" y="429"/>
                      <a:pt x="10224" y="429"/>
                    </a:cubicBezTo>
                    <a:cubicBezTo>
                      <a:pt x="10676" y="429"/>
                      <a:pt x="11093" y="429"/>
                      <a:pt x="11499" y="396"/>
                    </a:cubicBezTo>
                    <a:cubicBezTo>
                      <a:pt x="11631" y="388"/>
                      <a:pt x="11760" y="385"/>
                      <a:pt x="11887" y="385"/>
                    </a:cubicBezTo>
                    <a:cubicBezTo>
                      <a:pt x="12141" y="385"/>
                      <a:pt x="12387" y="396"/>
                      <a:pt x="12628" y="396"/>
                    </a:cubicBezTo>
                    <a:cubicBezTo>
                      <a:pt x="12861" y="396"/>
                      <a:pt x="13079" y="401"/>
                      <a:pt x="13289" y="401"/>
                    </a:cubicBezTo>
                    <a:cubicBezTo>
                      <a:pt x="13394" y="401"/>
                      <a:pt x="13497" y="399"/>
                      <a:pt x="13598" y="396"/>
                    </a:cubicBezTo>
                    <a:lnTo>
                      <a:pt x="14332" y="339"/>
                    </a:lnTo>
                    <a:cubicBezTo>
                      <a:pt x="14490" y="328"/>
                      <a:pt x="14648" y="328"/>
                      <a:pt x="14806" y="328"/>
                    </a:cubicBezTo>
                    <a:lnTo>
                      <a:pt x="14975" y="328"/>
                    </a:lnTo>
                    <a:lnTo>
                      <a:pt x="14806" y="294"/>
                    </a:lnTo>
                    <a:cubicBezTo>
                      <a:pt x="14648" y="260"/>
                      <a:pt x="14490" y="249"/>
                      <a:pt x="14332" y="249"/>
                    </a:cubicBezTo>
                    <a:lnTo>
                      <a:pt x="13598" y="215"/>
                    </a:lnTo>
                    <a:lnTo>
                      <a:pt x="12639" y="125"/>
                    </a:lnTo>
                    <a:cubicBezTo>
                      <a:pt x="12289" y="102"/>
                      <a:pt x="11894" y="57"/>
                      <a:pt x="11499" y="46"/>
                    </a:cubicBezTo>
                    <a:cubicBezTo>
                      <a:pt x="11105" y="23"/>
                      <a:pt x="10676" y="12"/>
                      <a:pt x="10236"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grpSp>
        <p:grpSp>
          <p:nvGrpSpPr>
            <p:cNvPr id="1441" name="Google Shape;1441;p2"/>
            <p:cNvGrpSpPr/>
            <p:nvPr/>
          </p:nvGrpSpPr>
          <p:grpSpPr>
            <a:xfrm>
              <a:off x="4285601" y="1736050"/>
              <a:ext cx="464650" cy="436850"/>
              <a:chOff x="1071450" y="3263575"/>
              <a:chExt cx="464650" cy="436850"/>
            </a:xfrm>
          </p:grpSpPr>
          <p:sp>
            <p:nvSpPr>
              <p:cNvPr id="1442" name="Google Shape;1442;p2"/>
              <p:cNvSpPr/>
              <p:nvPr/>
            </p:nvSpPr>
            <p:spPr>
              <a:xfrm>
                <a:off x="1071450" y="3263575"/>
                <a:ext cx="464650" cy="436850"/>
              </a:xfrm>
              <a:custGeom>
                <a:avLst/>
                <a:gdLst/>
                <a:ahLst/>
                <a:cxnLst/>
                <a:rect l="l" t="t" r="r" b="b"/>
                <a:pathLst>
                  <a:path w="18586" h="17474" extrusionOk="0">
                    <a:moveTo>
                      <a:pt x="9634" y="0"/>
                    </a:moveTo>
                    <a:cubicBezTo>
                      <a:pt x="9157" y="0"/>
                      <a:pt x="8682" y="58"/>
                      <a:pt x="8215" y="181"/>
                    </a:cubicBezTo>
                    <a:cubicBezTo>
                      <a:pt x="3826" y="1309"/>
                      <a:pt x="1" y="4164"/>
                      <a:pt x="644" y="9355"/>
                    </a:cubicBezTo>
                    <a:cubicBezTo>
                      <a:pt x="971" y="12040"/>
                      <a:pt x="2630" y="14399"/>
                      <a:pt x="4774" y="15933"/>
                    </a:cubicBezTo>
                    <a:cubicBezTo>
                      <a:pt x="5744" y="16610"/>
                      <a:pt x="6839" y="17073"/>
                      <a:pt x="8001" y="17299"/>
                    </a:cubicBezTo>
                    <a:cubicBezTo>
                      <a:pt x="8560" y="17414"/>
                      <a:pt x="9133" y="17474"/>
                      <a:pt x="9703" y="17474"/>
                    </a:cubicBezTo>
                    <a:cubicBezTo>
                      <a:pt x="10812" y="17474"/>
                      <a:pt x="11906" y="17245"/>
                      <a:pt x="12853" y="16746"/>
                    </a:cubicBezTo>
                    <a:cubicBezTo>
                      <a:pt x="14083" y="16080"/>
                      <a:pt x="15482" y="15177"/>
                      <a:pt x="16306" y="14015"/>
                    </a:cubicBezTo>
                    <a:cubicBezTo>
                      <a:pt x="18337" y="11386"/>
                      <a:pt x="18586" y="7594"/>
                      <a:pt x="17051" y="4706"/>
                    </a:cubicBezTo>
                    <a:cubicBezTo>
                      <a:pt x="15679" y="2244"/>
                      <a:pt x="12621" y="0"/>
                      <a:pt x="9634" y="0"/>
                    </a:cubicBezTo>
                    <a:close/>
                  </a:path>
                </a:pathLst>
              </a:custGeom>
              <a:solidFill>
                <a:srgbClr val="7FB64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43" name="Google Shape;1443;p2"/>
              <p:cNvSpPr/>
              <p:nvPr/>
            </p:nvSpPr>
            <p:spPr>
              <a:xfrm>
                <a:off x="1086675" y="3286200"/>
                <a:ext cx="425450" cy="391625"/>
              </a:xfrm>
              <a:custGeom>
                <a:avLst/>
                <a:gdLst/>
                <a:ahLst/>
                <a:cxnLst/>
                <a:rect l="l" t="t" r="r" b="b"/>
                <a:pathLst>
                  <a:path w="17018" h="15665" extrusionOk="0">
                    <a:moveTo>
                      <a:pt x="8782" y="1"/>
                    </a:moveTo>
                    <a:cubicBezTo>
                      <a:pt x="8168" y="1"/>
                      <a:pt x="7563" y="99"/>
                      <a:pt x="6986" y="314"/>
                    </a:cubicBezTo>
                    <a:cubicBezTo>
                      <a:pt x="3160" y="1713"/>
                      <a:pt x="1" y="4613"/>
                      <a:pt x="1028" y="9194"/>
                    </a:cubicBezTo>
                    <a:cubicBezTo>
                      <a:pt x="1569" y="11553"/>
                      <a:pt x="3262" y="13505"/>
                      <a:pt x="5316" y="14690"/>
                    </a:cubicBezTo>
                    <a:cubicBezTo>
                      <a:pt x="6241" y="15209"/>
                      <a:pt x="7257" y="15525"/>
                      <a:pt x="8306" y="15626"/>
                    </a:cubicBezTo>
                    <a:cubicBezTo>
                      <a:pt x="8565" y="15651"/>
                      <a:pt x="8825" y="15664"/>
                      <a:pt x="9085" y="15664"/>
                    </a:cubicBezTo>
                    <a:cubicBezTo>
                      <a:pt x="10342" y="15664"/>
                      <a:pt x="11584" y="15363"/>
                      <a:pt x="12594" y="14690"/>
                    </a:cubicBezTo>
                    <a:cubicBezTo>
                      <a:pt x="13644" y="14001"/>
                      <a:pt x="14806" y="13065"/>
                      <a:pt x="15438" y="11948"/>
                    </a:cubicBezTo>
                    <a:cubicBezTo>
                      <a:pt x="17017" y="9420"/>
                      <a:pt x="16893" y="6012"/>
                      <a:pt x="15268" y="3575"/>
                    </a:cubicBezTo>
                    <a:cubicBezTo>
                      <a:pt x="13927" y="1635"/>
                      <a:pt x="11289" y="1"/>
                      <a:pt x="8782"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44" name="Google Shape;1444;p2"/>
              <p:cNvSpPr/>
              <p:nvPr/>
            </p:nvSpPr>
            <p:spPr>
              <a:xfrm>
                <a:off x="1118000" y="3314325"/>
                <a:ext cx="364775" cy="335800"/>
              </a:xfrm>
              <a:custGeom>
                <a:avLst/>
                <a:gdLst/>
                <a:ahLst/>
                <a:cxnLst/>
                <a:rect l="l" t="t" r="r" b="b"/>
                <a:pathLst>
                  <a:path w="14591" h="13432" extrusionOk="0">
                    <a:moveTo>
                      <a:pt x="7534" y="1"/>
                    </a:moveTo>
                    <a:cubicBezTo>
                      <a:pt x="7007" y="1"/>
                      <a:pt x="6488" y="85"/>
                      <a:pt x="5992" y="272"/>
                    </a:cubicBezTo>
                    <a:cubicBezTo>
                      <a:pt x="2709" y="1468"/>
                      <a:pt x="0" y="3951"/>
                      <a:pt x="892" y="7878"/>
                    </a:cubicBezTo>
                    <a:cubicBezTo>
                      <a:pt x="1343" y="9909"/>
                      <a:pt x="2788" y="11590"/>
                      <a:pt x="4559" y="12606"/>
                    </a:cubicBezTo>
                    <a:cubicBezTo>
                      <a:pt x="5349" y="13046"/>
                      <a:pt x="6218" y="13316"/>
                      <a:pt x="7121" y="13395"/>
                    </a:cubicBezTo>
                    <a:cubicBezTo>
                      <a:pt x="7352" y="13420"/>
                      <a:pt x="7584" y="13432"/>
                      <a:pt x="7816" y="13432"/>
                    </a:cubicBezTo>
                    <a:cubicBezTo>
                      <a:pt x="8887" y="13432"/>
                      <a:pt x="9946" y="13169"/>
                      <a:pt x="10799" y="12594"/>
                    </a:cubicBezTo>
                    <a:cubicBezTo>
                      <a:pt x="11691" y="11996"/>
                      <a:pt x="12695" y="11195"/>
                      <a:pt x="13237" y="10247"/>
                    </a:cubicBezTo>
                    <a:cubicBezTo>
                      <a:pt x="14591" y="8081"/>
                      <a:pt x="14489" y="5158"/>
                      <a:pt x="13101" y="3070"/>
                    </a:cubicBezTo>
                    <a:cubicBezTo>
                      <a:pt x="11941" y="1412"/>
                      <a:pt x="9682" y="1"/>
                      <a:pt x="7534" y="1"/>
                    </a:cubicBezTo>
                    <a:close/>
                  </a:path>
                </a:pathLst>
              </a:custGeom>
              <a:solidFill>
                <a:srgbClr val="C3D63D"/>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45" name="Google Shape;1445;p2"/>
              <p:cNvSpPr/>
              <p:nvPr/>
            </p:nvSpPr>
            <p:spPr>
              <a:xfrm>
                <a:off x="1241850" y="3308425"/>
                <a:ext cx="106100" cy="347000"/>
              </a:xfrm>
              <a:custGeom>
                <a:avLst/>
                <a:gdLst/>
                <a:ahLst/>
                <a:cxnLst/>
                <a:rect l="l" t="t" r="r" b="b"/>
                <a:pathLst>
                  <a:path w="4244" h="13880" extrusionOk="0">
                    <a:moveTo>
                      <a:pt x="4243" y="0"/>
                    </a:moveTo>
                    <a:cubicBezTo>
                      <a:pt x="4243" y="0"/>
                      <a:pt x="4164" y="215"/>
                      <a:pt x="4074" y="598"/>
                    </a:cubicBezTo>
                    <a:cubicBezTo>
                      <a:pt x="3984" y="982"/>
                      <a:pt x="3769" y="1524"/>
                      <a:pt x="3589" y="2167"/>
                    </a:cubicBezTo>
                    <a:cubicBezTo>
                      <a:pt x="3498" y="2494"/>
                      <a:pt x="3374" y="2833"/>
                      <a:pt x="3239" y="3205"/>
                    </a:cubicBezTo>
                    <a:lnTo>
                      <a:pt x="2810" y="4356"/>
                    </a:lnTo>
                    <a:cubicBezTo>
                      <a:pt x="2663" y="4751"/>
                      <a:pt x="2505" y="5168"/>
                      <a:pt x="2359" y="5586"/>
                    </a:cubicBezTo>
                    <a:cubicBezTo>
                      <a:pt x="2201" y="6003"/>
                      <a:pt x="2065" y="6443"/>
                      <a:pt x="1919" y="6872"/>
                    </a:cubicBezTo>
                    <a:cubicBezTo>
                      <a:pt x="1659" y="7741"/>
                      <a:pt x="1366" y="8587"/>
                      <a:pt x="1095" y="9400"/>
                    </a:cubicBezTo>
                    <a:cubicBezTo>
                      <a:pt x="824" y="10212"/>
                      <a:pt x="598" y="10968"/>
                      <a:pt x="406" y="11634"/>
                    </a:cubicBezTo>
                    <a:cubicBezTo>
                      <a:pt x="248" y="12165"/>
                      <a:pt x="136" y="12706"/>
                      <a:pt x="45" y="13248"/>
                    </a:cubicBezTo>
                    <a:cubicBezTo>
                      <a:pt x="11" y="13406"/>
                      <a:pt x="0" y="13564"/>
                      <a:pt x="0" y="13710"/>
                    </a:cubicBezTo>
                    <a:cubicBezTo>
                      <a:pt x="12" y="13767"/>
                      <a:pt x="17" y="13809"/>
                      <a:pt x="20" y="13838"/>
                    </a:cubicBezTo>
                    <a:lnTo>
                      <a:pt x="20" y="13838"/>
                    </a:lnTo>
                    <a:cubicBezTo>
                      <a:pt x="20" y="13808"/>
                      <a:pt x="22" y="13764"/>
                      <a:pt x="34" y="13710"/>
                    </a:cubicBezTo>
                    <a:cubicBezTo>
                      <a:pt x="57" y="13598"/>
                      <a:pt x="79" y="13451"/>
                      <a:pt x="136" y="13259"/>
                    </a:cubicBezTo>
                    <a:cubicBezTo>
                      <a:pt x="237" y="12875"/>
                      <a:pt x="429" y="12356"/>
                      <a:pt x="666" y="11713"/>
                    </a:cubicBezTo>
                    <a:cubicBezTo>
                      <a:pt x="892" y="11070"/>
                      <a:pt x="1185" y="10325"/>
                      <a:pt x="1490" y="9535"/>
                    </a:cubicBezTo>
                    <a:cubicBezTo>
                      <a:pt x="1794" y="8745"/>
                      <a:pt x="2099" y="7877"/>
                      <a:pt x="2381" y="7019"/>
                    </a:cubicBezTo>
                    <a:cubicBezTo>
                      <a:pt x="2517" y="6590"/>
                      <a:pt x="2652" y="6150"/>
                      <a:pt x="2799" y="5733"/>
                    </a:cubicBezTo>
                    <a:lnTo>
                      <a:pt x="3216" y="4491"/>
                    </a:lnTo>
                    <a:cubicBezTo>
                      <a:pt x="3352" y="4085"/>
                      <a:pt x="3464" y="3690"/>
                      <a:pt x="3566" y="3306"/>
                    </a:cubicBezTo>
                    <a:cubicBezTo>
                      <a:pt x="3679" y="2934"/>
                      <a:pt x="3792" y="2584"/>
                      <a:pt x="3848" y="2246"/>
                    </a:cubicBezTo>
                    <a:cubicBezTo>
                      <a:pt x="3995" y="1569"/>
                      <a:pt x="4108" y="1016"/>
                      <a:pt x="4164" y="621"/>
                    </a:cubicBezTo>
                    <a:cubicBezTo>
                      <a:pt x="4209" y="226"/>
                      <a:pt x="4243" y="0"/>
                      <a:pt x="4243" y="0"/>
                    </a:cubicBezTo>
                    <a:close/>
                    <a:moveTo>
                      <a:pt x="20" y="13838"/>
                    </a:moveTo>
                    <a:cubicBezTo>
                      <a:pt x="20" y="13864"/>
                      <a:pt x="23" y="13880"/>
                      <a:pt x="23" y="13880"/>
                    </a:cubicBezTo>
                    <a:cubicBezTo>
                      <a:pt x="23" y="13880"/>
                      <a:pt x="23" y="13866"/>
                      <a:pt x="20" y="13838"/>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46" name="Google Shape;1446;p2"/>
              <p:cNvSpPr/>
              <p:nvPr/>
            </p:nvSpPr>
            <p:spPr>
              <a:xfrm>
                <a:off x="1144525" y="3386000"/>
                <a:ext cx="306100" cy="212450"/>
              </a:xfrm>
              <a:custGeom>
                <a:avLst/>
                <a:gdLst/>
                <a:ahLst/>
                <a:cxnLst/>
                <a:rect l="l" t="t" r="r" b="b"/>
                <a:pathLst>
                  <a:path w="12244" h="8498" extrusionOk="0">
                    <a:moveTo>
                      <a:pt x="0" y="0"/>
                    </a:moveTo>
                    <a:lnTo>
                      <a:pt x="305" y="316"/>
                    </a:lnTo>
                    <a:cubicBezTo>
                      <a:pt x="406" y="407"/>
                      <a:pt x="531" y="497"/>
                      <a:pt x="643" y="587"/>
                    </a:cubicBezTo>
                    <a:cubicBezTo>
                      <a:pt x="869" y="756"/>
                      <a:pt x="1106" y="914"/>
                      <a:pt x="1332" y="1084"/>
                    </a:cubicBezTo>
                    <a:lnTo>
                      <a:pt x="2720" y="2065"/>
                    </a:lnTo>
                    <a:lnTo>
                      <a:pt x="5484" y="4063"/>
                    </a:lnTo>
                    <a:cubicBezTo>
                      <a:pt x="6410" y="4728"/>
                      <a:pt x="7324" y="5383"/>
                      <a:pt x="8271" y="6015"/>
                    </a:cubicBezTo>
                    <a:cubicBezTo>
                      <a:pt x="8745" y="6342"/>
                      <a:pt x="9231" y="6647"/>
                      <a:pt x="9716" y="6951"/>
                    </a:cubicBezTo>
                    <a:cubicBezTo>
                      <a:pt x="10190" y="7256"/>
                      <a:pt x="10664" y="7561"/>
                      <a:pt x="11160" y="7854"/>
                    </a:cubicBezTo>
                    <a:cubicBezTo>
                      <a:pt x="11341" y="7944"/>
                      <a:pt x="11533" y="8035"/>
                      <a:pt x="11724" y="8136"/>
                    </a:cubicBezTo>
                    <a:lnTo>
                      <a:pt x="12007" y="8294"/>
                    </a:lnTo>
                    <a:cubicBezTo>
                      <a:pt x="12052" y="8317"/>
                      <a:pt x="12097" y="8351"/>
                      <a:pt x="12142" y="8384"/>
                    </a:cubicBezTo>
                    <a:cubicBezTo>
                      <a:pt x="12165" y="8396"/>
                      <a:pt x="12176" y="8418"/>
                      <a:pt x="12198" y="8430"/>
                    </a:cubicBezTo>
                    <a:cubicBezTo>
                      <a:pt x="12210" y="8452"/>
                      <a:pt x="12243" y="8475"/>
                      <a:pt x="12221" y="8497"/>
                    </a:cubicBezTo>
                    <a:lnTo>
                      <a:pt x="12221" y="8497"/>
                    </a:lnTo>
                    <a:cubicBezTo>
                      <a:pt x="12243" y="8475"/>
                      <a:pt x="12221" y="8441"/>
                      <a:pt x="12210" y="8418"/>
                    </a:cubicBezTo>
                    <a:cubicBezTo>
                      <a:pt x="12187" y="8407"/>
                      <a:pt x="12176" y="8384"/>
                      <a:pt x="12153" y="8362"/>
                    </a:cubicBezTo>
                    <a:cubicBezTo>
                      <a:pt x="12119" y="8328"/>
                      <a:pt x="12074" y="8294"/>
                      <a:pt x="12029" y="8249"/>
                    </a:cubicBezTo>
                    <a:cubicBezTo>
                      <a:pt x="11950" y="8181"/>
                      <a:pt x="11860" y="8125"/>
                      <a:pt x="11770" y="8057"/>
                    </a:cubicBezTo>
                    <a:cubicBezTo>
                      <a:pt x="11600" y="7933"/>
                      <a:pt x="11420" y="7820"/>
                      <a:pt x="11239" y="7707"/>
                    </a:cubicBezTo>
                    <a:cubicBezTo>
                      <a:pt x="10799" y="7346"/>
                      <a:pt x="10336" y="7008"/>
                      <a:pt x="9885" y="6669"/>
                    </a:cubicBezTo>
                    <a:cubicBezTo>
                      <a:pt x="9422" y="6342"/>
                      <a:pt x="8971" y="5992"/>
                      <a:pt x="8508" y="5665"/>
                    </a:cubicBezTo>
                    <a:cubicBezTo>
                      <a:pt x="7594" y="4999"/>
                      <a:pt x="6680" y="4322"/>
                      <a:pt x="5744" y="3668"/>
                    </a:cubicBezTo>
                    <a:cubicBezTo>
                      <a:pt x="5281" y="3340"/>
                      <a:pt x="4807" y="3013"/>
                      <a:pt x="4333" y="2697"/>
                    </a:cubicBezTo>
                    <a:cubicBezTo>
                      <a:pt x="3859" y="2381"/>
                      <a:pt x="3397" y="2065"/>
                      <a:pt x="2900" y="1772"/>
                    </a:cubicBezTo>
                    <a:lnTo>
                      <a:pt x="2178" y="1321"/>
                    </a:lnTo>
                    <a:cubicBezTo>
                      <a:pt x="1930" y="1185"/>
                      <a:pt x="1693" y="1016"/>
                      <a:pt x="1445" y="881"/>
                    </a:cubicBezTo>
                    <a:cubicBezTo>
                      <a:pt x="1196" y="756"/>
                      <a:pt x="948" y="610"/>
                      <a:pt x="700" y="474"/>
                    </a:cubicBezTo>
                    <a:cubicBezTo>
                      <a:pt x="452" y="328"/>
                      <a:pt x="215" y="170"/>
                      <a:pt x="0"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47" name="Google Shape;1447;p2"/>
              <p:cNvSpPr/>
              <p:nvPr/>
            </p:nvSpPr>
            <p:spPr>
              <a:xfrm>
                <a:off x="1230550" y="3317450"/>
                <a:ext cx="128950" cy="341650"/>
              </a:xfrm>
              <a:custGeom>
                <a:avLst/>
                <a:gdLst/>
                <a:ahLst/>
                <a:cxnLst/>
                <a:rect l="l" t="t" r="r" b="b"/>
                <a:pathLst>
                  <a:path w="5158" h="13666" extrusionOk="0">
                    <a:moveTo>
                      <a:pt x="1" y="0"/>
                    </a:moveTo>
                    <a:lnTo>
                      <a:pt x="80" y="136"/>
                    </a:lnTo>
                    <a:cubicBezTo>
                      <a:pt x="148" y="271"/>
                      <a:pt x="215" y="418"/>
                      <a:pt x="272" y="565"/>
                    </a:cubicBezTo>
                    <a:cubicBezTo>
                      <a:pt x="430" y="926"/>
                      <a:pt x="576" y="1479"/>
                      <a:pt x="779" y="2133"/>
                    </a:cubicBezTo>
                    <a:cubicBezTo>
                      <a:pt x="983" y="2788"/>
                      <a:pt x="1208" y="3555"/>
                      <a:pt x="1468" y="4367"/>
                    </a:cubicBezTo>
                    <a:cubicBezTo>
                      <a:pt x="1727" y="5180"/>
                      <a:pt x="2009" y="6060"/>
                      <a:pt x="2292" y="6929"/>
                    </a:cubicBezTo>
                    <a:cubicBezTo>
                      <a:pt x="2438" y="7358"/>
                      <a:pt x="2585" y="7786"/>
                      <a:pt x="2720" y="8215"/>
                    </a:cubicBezTo>
                    <a:cubicBezTo>
                      <a:pt x="2856" y="8644"/>
                      <a:pt x="3048" y="9061"/>
                      <a:pt x="3206" y="9456"/>
                    </a:cubicBezTo>
                    <a:cubicBezTo>
                      <a:pt x="3533" y="10246"/>
                      <a:pt x="3849" y="10991"/>
                      <a:pt x="4142" y="11612"/>
                    </a:cubicBezTo>
                    <a:cubicBezTo>
                      <a:pt x="4424" y="12232"/>
                      <a:pt x="4684" y="12740"/>
                      <a:pt x="4864" y="13101"/>
                    </a:cubicBezTo>
                    <a:cubicBezTo>
                      <a:pt x="5056" y="13462"/>
                      <a:pt x="5158" y="13665"/>
                      <a:pt x="5158" y="13665"/>
                    </a:cubicBezTo>
                    <a:lnTo>
                      <a:pt x="4943" y="13067"/>
                    </a:lnTo>
                    <a:cubicBezTo>
                      <a:pt x="4819" y="12695"/>
                      <a:pt x="4639" y="12153"/>
                      <a:pt x="4379" y="11510"/>
                    </a:cubicBezTo>
                    <a:cubicBezTo>
                      <a:pt x="4131" y="10878"/>
                      <a:pt x="3894" y="10111"/>
                      <a:pt x="3601" y="9310"/>
                    </a:cubicBezTo>
                    <a:cubicBezTo>
                      <a:pt x="3454" y="8904"/>
                      <a:pt x="3296" y="8509"/>
                      <a:pt x="3160" y="8080"/>
                    </a:cubicBezTo>
                    <a:cubicBezTo>
                      <a:pt x="3025" y="7651"/>
                      <a:pt x="2890" y="7211"/>
                      <a:pt x="2743" y="6771"/>
                    </a:cubicBezTo>
                    <a:cubicBezTo>
                      <a:pt x="2596" y="6342"/>
                      <a:pt x="2450" y="5913"/>
                      <a:pt x="2314" y="5484"/>
                    </a:cubicBezTo>
                    <a:cubicBezTo>
                      <a:pt x="2179" y="5056"/>
                      <a:pt x="2009" y="4638"/>
                      <a:pt x="1874" y="4232"/>
                    </a:cubicBezTo>
                    <a:cubicBezTo>
                      <a:pt x="1581" y="3431"/>
                      <a:pt x="1276" y="2686"/>
                      <a:pt x="1028" y="2043"/>
                    </a:cubicBezTo>
                    <a:cubicBezTo>
                      <a:pt x="847" y="1524"/>
                      <a:pt x="610" y="1016"/>
                      <a:pt x="351" y="519"/>
                    </a:cubicBezTo>
                    <a:cubicBezTo>
                      <a:pt x="283" y="384"/>
                      <a:pt x="193" y="249"/>
                      <a:pt x="102" y="124"/>
                    </a:cubicBezTo>
                    <a:lnTo>
                      <a:pt x="1" y="0"/>
                    </a:ln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48" name="Google Shape;1448;p2"/>
              <p:cNvSpPr/>
              <p:nvPr/>
            </p:nvSpPr>
            <p:spPr>
              <a:xfrm>
                <a:off x="1163700" y="3358075"/>
                <a:ext cx="273100" cy="239800"/>
              </a:xfrm>
              <a:custGeom>
                <a:avLst/>
                <a:gdLst/>
                <a:ahLst/>
                <a:cxnLst/>
                <a:rect l="l" t="t" r="r" b="b"/>
                <a:pathLst>
                  <a:path w="10924" h="9592" extrusionOk="0">
                    <a:moveTo>
                      <a:pt x="10924" y="0"/>
                    </a:moveTo>
                    <a:cubicBezTo>
                      <a:pt x="10867" y="113"/>
                      <a:pt x="10799" y="203"/>
                      <a:pt x="10709" y="282"/>
                    </a:cubicBezTo>
                    <a:cubicBezTo>
                      <a:pt x="10619" y="361"/>
                      <a:pt x="10529" y="429"/>
                      <a:pt x="10438" y="497"/>
                    </a:cubicBezTo>
                    <a:cubicBezTo>
                      <a:pt x="10247" y="643"/>
                      <a:pt x="10043" y="756"/>
                      <a:pt x="9852" y="926"/>
                    </a:cubicBezTo>
                    <a:cubicBezTo>
                      <a:pt x="9423" y="1264"/>
                      <a:pt x="9005" y="1614"/>
                      <a:pt x="8588" y="1975"/>
                    </a:cubicBezTo>
                    <a:cubicBezTo>
                      <a:pt x="8170" y="2336"/>
                      <a:pt x="7741" y="2675"/>
                      <a:pt x="7335" y="3036"/>
                    </a:cubicBezTo>
                    <a:cubicBezTo>
                      <a:pt x="6500" y="3758"/>
                      <a:pt x="5710" y="4503"/>
                      <a:pt x="4909" y="5259"/>
                    </a:cubicBezTo>
                    <a:lnTo>
                      <a:pt x="4311" y="5823"/>
                    </a:lnTo>
                    <a:lnTo>
                      <a:pt x="3713" y="6342"/>
                    </a:lnTo>
                    <a:cubicBezTo>
                      <a:pt x="3284" y="6669"/>
                      <a:pt x="2833" y="6996"/>
                      <a:pt x="2404" y="7346"/>
                    </a:cubicBezTo>
                    <a:cubicBezTo>
                      <a:pt x="2201" y="7527"/>
                      <a:pt x="1975" y="7685"/>
                      <a:pt x="1783" y="7877"/>
                    </a:cubicBezTo>
                    <a:cubicBezTo>
                      <a:pt x="1580" y="8080"/>
                      <a:pt x="1377" y="8260"/>
                      <a:pt x="1197" y="8475"/>
                    </a:cubicBezTo>
                    <a:cubicBezTo>
                      <a:pt x="1005" y="8678"/>
                      <a:pt x="824" y="8870"/>
                      <a:pt x="632" y="9061"/>
                    </a:cubicBezTo>
                    <a:cubicBezTo>
                      <a:pt x="542" y="9163"/>
                      <a:pt x="441" y="9253"/>
                      <a:pt x="328" y="9332"/>
                    </a:cubicBezTo>
                    <a:lnTo>
                      <a:pt x="0" y="9592"/>
                    </a:lnTo>
                    <a:cubicBezTo>
                      <a:pt x="249" y="9468"/>
                      <a:pt x="486" y="9321"/>
                      <a:pt x="700" y="9163"/>
                    </a:cubicBezTo>
                    <a:cubicBezTo>
                      <a:pt x="915" y="8982"/>
                      <a:pt x="1140" y="8813"/>
                      <a:pt x="1343" y="8633"/>
                    </a:cubicBezTo>
                    <a:cubicBezTo>
                      <a:pt x="1546" y="8441"/>
                      <a:pt x="1750" y="8272"/>
                      <a:pt x="1964" y="8102"/>
                    </a:cubicBezTo>
                    <a:cubicBezTo>
                      <a:pt x="2167" y="7933"/>
                      <a:pt x="2393" y="7775"/>
                      <a:pt x="2618" y="7617"/>
                    </a:cubicBezTo>
                    <a:cubicBezTo>
                      <a:pt x="2844" y="7459"/>
                      <a:pt x="3070" y="7312"/>
                      <a:pt x="3295" y="7166"/>
                    </a:cubicBezTo>
                    <a:lnTo>
                      <a:pt x="3973" y="6692"/>
                    </a:lnTo>
                    <a:lnTo>
                      <a:pt x="4627" y="6161"/>
                    </a:lnTo>
                    <a:lnTo>
                      <a:pt x="5225" y="5597"/>
                    </a:lnTo>
                    <a:cubicBezTo>
                      <a:pt x="6038" y="4852"/>
                      <a:pt x="6827" y="4096"/>
                      <a:pt x="7617" y="3340"/>
                    </a:cubicBezTo>
                    <a:cubicBezTo>
                      <a:pt x="8024" y="2979"/>
                      <a:pt x="8407" y="2596"/>
                      <a:pt x="8802" y="2212"/>
                    </a:cubicBezTo>
                    <a:cubicBezTo>
                      <a:pt x="9186" y="1828"/>
                      <a:pt x="9592" y="1456"/>
                      <a:pt x="9976" y="1061"/>
                    </a:cubicBezTo>
                    <a:cubicBezTo>
                      <a:pt x="10122" y="903"/>
                      <a:pt x="10314" y="756"/>
                      <a:pt x="10495" y="598"/>
                    </a:cubicBezTo>
                    <a:cubicBezTo>
                      <a:pt x="10574" y="508"/>
                      <a:pt x="10664" y="429"/>
                      <a:pt x="10743" y="339"/>
                    </a:cubicBezTo>
                    <a:cubicBezTo>
                      <a:pt x="10822" y="237"/>
                      <a:pt x="10878" y="124"/>
                      <a:pt x="10924"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49" name="Google Shape;1449;p2"/>
              <p:cNvSpPr/>
              <p:nvPr/>
            </p:nvSpPr>
            <p:spPr>
              <a:xfrm>
                <a:off x="1115450" y="3480500"/>
                <a:ext cx="374400" cy="16475"/>
              </a:xfrm>
              <a:custGeom>
                <a:avLst/>
                <a:gdLst/>
                <a:ahLst/>
                <a:cxnLst/>
                <a:rect l="l" t="t" r="r" b="b"/>
                <a:pathLst>
                  <a:path w="14976" h="659" extrusionOk="0">
                    <a:moveTo>
                      <a:pt x="10236" y="1"/>
                    </a:moveTo>
                    <a:cubicBezTo>
                      <a:pt x="9344" y="1"/>
                      <a:pt x="8396" y="12"/>
                      <a:pt x="7471" y="57"/>
                    </a:cubicBezTo>
                    <a:lnTo>
                      <a:pt x="6072" y="136"/>
                    </a:lnTo>
                    <a:cubicBezTo>
                      <a:pt x="5609" y="159"/>
                      <a:pt x="5169" y="226"/>
                      <a:pt x="4729" y="226"/>
                    </a:cubicBezTo>
                    <a:cubicBezTo>
                      <a:pt x="4289" y="238"/>
                      <a:pt x="3860" y="260"/>
                      <a:pt x="3454" y="271"/>
                    </a:cubicBezTo>
                    <a:lnTo>
                      <a:pt x="3172" y="271"/>
                    </a:lnTo>
                    <a:lnTo>
                      <a:pt x="2890" y="249"/>
                    </a:lnTo>
                    <a:lnTo>
                      <a:pt x="2348" y="192"/>
                    </a:lnTo>
                    <a:cubicBezTo>
                      <a:pt x="1648" y="113"/>
                      <a:pt x="1062" y="102"/>
                      <a:pt x="655" y="68"/>
                    </a:cubicBezTo>
                    <a:lnTo>
                      <a:pt x="1" y="46"/>
                    </a:lnTo>
                    <a:lnTo>
                      <a:pt x="622" y="181"/>
                    </a:lnTo>
                    <a:lnTo>
                      <a:pt x="2303" y="474"/>
                    </a:lnTo>
                    <a:lnTo>
                      <a:pt x="2856" y="565"/>
                    </a:lnTo>
                    <a:lnTo>
                      <a:pt x="3138" y="610"/>
                    </a:lnTo>
                    <a:cubicBezTo>
                      <a:pt x="3262" y="632"/>
                      <a:pt x="3341" y="632"/>
                      <a:pt x="3443" y="632"/>
                    </a:cubicBezTo>
                    <a:cubicBezTo>
                      <a:pt x="3771" y="642"/>
                      <a:pt x="4115" y="658"/>
                      <a:pt x="4467" y="658"/>
                    </a:cubicBezTo>
                    <a:cubicBezTo>
                      <a:pt x="4550" y="658"/>
                      <a:pt x="4634" y="657"/>
                      <a:pt x="4718" y="655"/>
                    </a:cubicBezTo>
                    <a:cubicBezTo>
                      <a:pt x="5158" y="655"/>
                      <a:pt x="5609" y="632"/>
                      <a:pt x="6083" y="610"/>
                    </a:cubicBezTo>
                    <a:lnTo>
                      <a:pt x="7482" y="553"/>
                    </a:lnTo>
                    <a:cubicBezTo>
                      <a:pt x="7945" y="520"/>
                      <a:pt x="8419" y="497"/>
                      <a:pt x="8882" y="486"/>
                    </a:cubicBezTo>
                    <a:cubicBezTo>
                      <a:pt x="9333" y="474"/>
                      <a:pt x="9784" y="429"/>
                      <a:pt x="10224" y="429"/>
                    </a:cubicBezTo>
                    <a:cubicBezTo>
                      <a:pt x="10676" y="429"/>
                      <a:pt x="11093" y="429"/>
                      <a:pt x="11499" y="396"/>
                    </a:cubicBezTo>
                    <a:cubicBezTo>
                      <a:pt x="11631" y="388"/>
                      <a:pt x="11760" y="385"/>
                      <a:pt x="11887" y="385"/>
                    </a:cubicBezTo>
                    <a:cubicBezTo>
                      <a:pt x="12141" y="385"/>
                      <a:pt x="12387" y="396"/>
                      <a:pt x="12628" y="396"/>
                    </a:cubicBezTo>
                    <a:cubicBezTo>
                      <a:pt x="12861" y="396"/>
                      <a:pt x="13079" y="401"/>
                      <a:pt x="13289" y="401"/>
                    </a:cubicBezTo>
                    <a:cubicBezTo>
                      <a:pt x="13394" y="401"/>
                      <a:pt x="13497" y="399"/>
                      <a:pt x="13598" y="396"/>
                    </a:cubicBezTo>
                    <a:lnTo>
                      <a:pt x="14332" y="339"/>
                    </a:lnTo>
                    <a:cubicBezTo>
                      <a:pt x="14490" y="328"/>
                      <a:pt x="14648" y="328"/>
                      <a:pt x="14806" y="328"/>
                    </a:cubicBezTo>
                    <a:lnTo>
                      <a:pt x="14975" y="328"/>
                    </a:lnTo>
                    <a:lnTo>
                      <a:pt x="14806" y="294"/>
                    </a:lnTo>
                    <a:cubicBezTo>
                      <a:pt x="14648" y="260"/>
                      <a:pt x="14490" y="249"/>
                      <a:pt x="14332" y="249"/>
                    </a:cubicBezTo>
                    <a:lnTo>
                      <a:pt x="13598" y="215"/>
                    </a:lnTo>
                    <a:lnTo>
                      <a:pt x="12639" y="125"/>
                    </a:lnTo>
                    <a:cubicBezTo>
                      <a:pt x="12289" y="102"/>
                      <a:pt x="11894" y="57"/>
                      <a:pt x="11499" y="46"/>
                    </a:cubicBezTo>
                    <a:cubicBezTo>
                      <a:pt x="11105" y="23"/>
                      <a:pt x="10676" y="12"/>
                      <a:pt x="10236"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grpSp>
        <p:grpSp>
          <p:nvGrpSpPr>
            <p:cNvPr id="1450" name="Google Shape;1450;p2"/>
            <p:cNvGrpSpPr/>
            <p:nvPr/>
          </p:nvGrpSpPr>
          <p:grpSpPr>
            <a:xfrm>
              <a:off x="6727776" y="1974563"/>
              <a:ext cx="464650" cy="436850"/>
              <a:chOff x="1071450" y="3263575"/>
              <a:chExt cx="464650" cy="436850"/>
            </a:xfrm>
          </p:grpSpPr>
          <p:sp>
            <p:nvSpPr>
              <p:cNvPr id="1451" name="Google Shape;1451;p2"/>
              <p:cNvSpPr/>
              <p:nvPr/>
            </p:nvSpPr>
            <p:spPr>
              <a:xfrm>
                <a:off x="1071450" y="3263575"/>
                <a:ext cx="464650" cy="436850"/>
              </a:xfrm>
              <a:custGeom>
                <a:avLst/>
                <a:gdLst/>
                <a:ahLst/>
                <a:cxnLst/>
                <a:rect l="l" t="t" r="r" b="b"/>
                <a:pathLst>
                  <a:path w="18586" h="17474" extrusionOk="0">
                    <a:moveTo>
                      <a:pt x="9634" y="0"/>
                    </a:moveTo>
                    <a:cubicBezTo>
                      <a:pt x="9157" y="0"/>
                      <a:pt x="8682" y="58"/>
                      <a:pt x="8215" y="181"/>
                    </a:cubicBezTo>
                    <a:cubicBezTo>
                      <a:pt x="3826" y="1309"/>
                      <a:pt x="1" y="4164"/>
                      <a:pt x="644" y="9355"/>
                    </a:cubicBezTo>
                    <a:cubicBezTo>
                      <a:pt x="971" y="12040"/>
                      <a:pt x="2630" y="14399"/>
                      <a:pt x="4774" y="15933"/>
                    </a:cubicBezTo>
                    <a:cubicBezTo>
                      <a:pt x="5744" y="16610"/>
                      <a:pt x="6839" y="17073"/>
                      <a:pt x="8001" y="17299"/>
                    </a:cubicBezTo>
                    <a:cubicBezTo>
                      <a:pt x="8560" y="17414"/>
                      <a:pt x="9133" y="17474"/>
                      <a:pt x="9703" y="17474"/>
                    </a:cubicBezTo>
                    <a:cubicBezTo>
                      <a:pt x="10812" y="17474"/>
                      <a:pt x="11906" y="17245"/>
                      <a:pt x="12853" y="16746"/>
                    </a:cubicBezTo>
                    <a:cubicBezTo>
                      <a:pt x="14083" y="16080"/>
                      <a:pt x="15482" y="15177"/>
                      <a:pt x="16306" y="14015"/>
                    </a:cubicBezTo>
                    <a:cubicBezTo>
                      <a:pt x="18337" y="11386"/>
                      <a:pt x="18586" y="7594"/>
                      <a:pt x="17051" y="4706"/>
                    </a:cubicBezTo>
                    <a:cubicBezTo>
                      <a:pt x="15679" y="2244"/>
                      <a:pt x="12621" y="0"/>
                      <a:pt x="9634" y="0"/>
                    </a:cubicBezTo>
                    <a:close/>
                  </a:path>
                </a:pathLst>
              </a:custGeom>
              <a:solidFill>
                <a:srgbClr val="7FB64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52" name="Google Shape;1452;p2"/>
              <p:cNvSpPr/>
              <p:nvPr/>
            </p:nvSpPr>
            <p:spPr>
              <a:xfrm>
                <a:off x="1086675" y="3286200"/>
                <a:ext cx="425450" cy="391625"/>
              </a:xfrm>
              <a:custGeom>
                <a:avLst/>
                <a:gdLst/>
                <a:ahLst/>
                <a:cxnLst/>
                <a:rect l="l" t="t" r="r" b="b"/>
                <a:pathLst>
                  <a:path w="17018" h="15665" extrusionOk="0">
                    <a:moveTo>
                      <a:pt x="8782" y="1"/>
                    </a:moveTo>
                    <a:cubicBezTo>
                      <a:pt x="8168" y="1"/>
                      <a:pt x="7563" y="99"/>
                      <a:pt x="6986" y="314"/>
                    </a:cubicBezTo>
                    <a:cubicBezTo>
                      <a:pt x="3160" y="1713"/>
                      <a:pt x="1" y="4613"/>
                      <a:pt x="1028" y="9194"/>
                    </a:cubicBezTo>
                    <a:cubicBezTo>
                      <a:pt x="1569" y="11553"/>
                      <a:pt x="3262" y="13505"/>
                      <a:pt x="5316" y="14690"/>
                    </a:cubicBezTo>
                    <a:cubicBezTo>
                      <a:pt x="6241" y="15209"/>
                      <a:pt x="7257" y="15525"/>
                      <a:pt x="8306" y="15626"/>
                    </a:cubicBezTo>
                    <a:cubicBezTo>
                      <a:pt x="8565" y="15651"/>
                      <a:pt x="8825" y="15664"/>
                      <a:pt x="9085" y="15664"/>
                    </a:cubicBezTo>
                    <a:cubicBezTo>
                      <a:pt x="10342" y="15664"/>
                      <a:pt x="11584" y="15363"/>
                      <a:pt x="12594" y="14690"/>
                    </a:cubicBezTo>
                    <a:cubicBezTo>
                      <a:pt x="13644" y="14001"/>
                      <a:pt x="14806" y="13065"/>
                      <a:pt x="15438" y="11948"/>
                    </a:cubicBezTo>
                    <a:cubicBezTo>
                      <a:pt x="17017" y="9420"/>
                      <a:pt x="16893" y="6012"/>
                      <a:pt x="15268" y="3575"/>
                    </a:cubicBezTo>
                    <a:cubicBezTo>
                      <a:pt x="13927" y="1635"/>
                      <a:pt x="11289" y="1"/>
                      <a:pt x="8782"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53" name="Google Shape;1453;p2"/>
              <p:cNvSpPr/>
              <p:nvPr/>
            </p:nvSpPr>
            <p:spPr>
              <a:xfrm>
                <a:off x="1118000" y="3314325"/>
                <a:ext cx="364775" cy="335800"/>
              </a:xfrm>
              <a:custGeom>
                <a:avLst/>
                <a:gdLst/>
                <a:ahLst/>
                <a:cxnLst/>
                <a:rect l="l" t="t" r="r" b="b"/>
                <a:pathLst>
                  <a:path w="14591" h="13432" extrusionOk="0">
                    <a:moveTo>
                      <a:pt x="7534" y="1"/>
                    </a:moveTo>
                    <a:cubicBezTo>
                      <a:pt x="7007" y="1"/>
                      <a:pt x="6488" y="85"/>
                      <a:pt x="5992" y="272"/>
                    </a:cubicBezTo>
                    <a:cubicBezTo>
                      <a:pt x="2709" y="1468"/>
                      <a:pt x="0" y="3951"/>
                      <a:pt x="892" y="7878"/>
                    </a:cubicBezTo>
                    <a:cubicBezTo>
                      <a:pt x="1343" y="9909"/>
                      <a:pt x="2788" y="11590"/>
                      <a:pt x="4559" y="12606"/>
                    </a:cubicBezTo>
                    <a:cubicBezTo>
                      <a:pt x="5349" y="13046"/>
                      <a:pt x="6218" y="13316"/>
                      <a:pt x="7121" y="13395"/>
                    </a:cubicBezTo>
                    <a:cubicBezTo>
                      <a:pt x="7352" y="13420"/>
                      <a:pt x="7584" y="13432"/>
                      <a:pt x="7816" y="13432"/>
                    </a:cubicBezTo>
                    <a:cubicBezTo>
                      <a:pt x="8887" y="13432"/>
                      <a:pt x="9946" y="13169"/>
                      <a:pt x="10799" y="12594"/>
                    </a:cubicBezTo>
                    <a:cubicBezTo>
                      <a:pt x="11691" y="11996"/>
                      <a:pt x="12695" y="11195"/>
                      <a:pt x="13237" y="10247"/>
                    </a:cubicBezTo>
                    <a:cubicBezTo>
                      <a:pt x="14591" y="8081"/>
                      <a:pt x="14489" y="5158"/>
                      <a:pt x="13101" y="3070"/>
                    </a:cubicBezTo>
                    <a:cubicBezTo>
                      <a:pt x="11941" y="1412"/>
                      <a:pt x="9682" y="1"/>
                      <a:pt x="7534" y="1"/>
                    </a:cubicBezTo>
                    <a:close/>
                  </a:path>
                </a:pathLst>
              </a:custGeom>
              <a:solidFill>
                <a:srgbClr val="C3D63D"/>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54" name="Google Shape;1454;p2"/>
              <p:cNvSpPr/>
              <p:nvPr/>
            </p:nvSpPr>
            <p:spPr>
              <a:xfrm>
                <a:off x="1241850" y="3308425"/>
                <a:ext cx="106100" cy="347000"/>
              </a:xfrm>
              <a:custGeom>
                <a:avLst/>
                <a:gdLst/>
                <a:ahLst/>
                <a:cxnLst/>
                <a:rect l="l" t="t" r="r" b="b"/>
                <a:pathLst>
                  <a:path w="4244" h="13880" extrusionOk="0">
                    <a:moveTo>
                      <a:pt x="4243" y="0"/>
                    </a:moveTo>
                    <a:cubicBezTo>
                      <a:pt x="4243" y="0"/>
                      <a:pt x="4164" y="215"/>
                      <a:pt x="4074" y="598"/>
                    </a:cubicBezTo>
                    <a:cubicBezTo>
                      <a:pt x="3984" y="982"/>
                      <a:pt x="3769" y="1524"/>
                      <a:pt x="3589" y="2167"/>
                    </a:cubicBezTo>
                    <a:cubicBezTo>
                      <a:pt x="3498" y="2494"/>
                      <a:pt x="3374" y="2833"/>
                      <a:pt x="3239" y="3205"/>
                    </a:cubicBezTo>
                    <a:lnTo>
                      <a:pt x="2810" y="4356"/>
                    </a:lnTo>
                    <a:cubicBezTo>
                      <a:pt x="2663" y="4751"/>
                      <a:pt x="2505" y="5168"/>
                      <a:pt x="2359" y="5586"/>
                    </a:cubicBezTo>
                    <a:cubicBezTo>
                      <a:pt x="2201" y="6003"/>
                      <a:pt x="2065" y="6443"/>
                      <a:pt x="1919" y="6872"/>
                    </a:cubicBezTo>
                    <a:cubicBezTo>
                      <a:pt x="1659" y="7741"/>
                      <a:pt x="1366" y="8587"/>
                      <a:pt x="1095" y="9400"/>
                    </a:cubicBezTo>
                    <a:cubicBezTo>
                      <a:pt x="824" y="10212"/>
                      <a:pt x="598" y="10968"/>
                      <a:pt x="406" y="11634"/>
                    </a:cubicBezTo>
                    <a:cubicBezTo>
                      <a:pt x="248" y="12165"/>
                      <a:pt x="136" y="12706"/>
                      <a:pt x="45" y="13248"/>
                    </a:cubicBezTo>
                    <a:cubicBezTo>
                      <a:pt x="11" y="13406"/>
                      <a:pt x="0" y="13564"/>
                      <a:pt x="0" y="13710"/>
                    </a:cubicBezTo>
                    <a:cubicBezTo>
                      <a:pt x="12" y="13767"/>
                      <a:pt x="17" y="13809"/>
                      <a:pt x="20" y="13838"/>
                    </a:cubicBezTo>
                    <a:lnTo>
                      <a:pt x="20" y="13838"/>
                    </a:lnTo>
                    <a:cubicBezTo>
                      <a:pt x="20" y="13808"/>
                      <a:pt x="22" y="13764"/>
                      <a:pt x="34" y="13710"/>
                    </a:cubicBezTo>
                    <a:cubicBezTo>
                      <a:pt x="57" y="13598"/>
                      <a:pt x="79" y="13451"/>
                      <a:pt x="136" y="13259"/>
                    </a:cubicBezTo>
                    <a:cubicBezTo>
                      <a:pt x="237" y="12875"/>
                      <a:pt x="429" y="12356"/>
                      <a:pt x="666" y="11713"/>
                    </a:cubicBezTo>
                    <a:cubicBezTo>
                      <a:pt x="892" y="11070"/>
                      <a:pt x="1185" y="10325"/>
                      <a:pt x="1490" y="9535"/>
                    </a:cubicBezTo>
                    <a:cubicBezTo>
                      <a:pt x="1794" y="8745"/>
                      <a:pt x="2099" y="7877"/>
                      <a:pt x="2381" y="7019"/>
                    </a:cubicBezTo>
                    <a:cubicBezTo>
                      <a:pt x="2517" y="6590"/>
                      <a:pt x="2652" y="6150"/>
                      <a:pt x="2799" y="5733"/>
                    </a:cubicBezTo>
                    <a:lnTo>
                      <a:pt x="3216" y="4491"/>
                    </a:lnTo>
                    <a:cubicBezTo>
                      <a:pt x="3352" y="4085"/>
                      <a:pt x="3464" y="3690"/>
                      <a:pt x="3566" y="3306"/>
                    </a:cubicBezTo>
                    <a:cubicBezTo>
                      <a:pt x="3679" y="2934"/>
                      <a:pt x="3792" y="2584"/>
                      <a:pt x="3848" y="2246"/>
                    </a:cubicBezTo>
                    <a:cubicBezTo>
                      <a:pt x="3995" y="1569"/>
                      <a:pt x="4108" y="1016"/>
                      <a:pt x="4164" y="621"/>
                    </a:cubicBezTo>
                    <a:cubicBezTo>
                      <a:pt x="4209" y="226"/>
                      <a:pt x="4243" y="0"/>
                      <a:pt x="4243" y="0"/>
                    </a:cubicBezTo>
                    <a:close/>
                    <a:moveTo>
                      <a:pt x="20" y="13838"/>
                    </a:moveTo>
                    <a:cubicBezTo>
                      <a:pt x="20" y="13864"/>
                      <a:pt x="23" y="13880"/>
                      <a:pt x="23" y="13880"/>
                    </a:cubicBezTo>
                    <a:cubicBezTo>
                      <a:pt x="23" y="13880"/>
                      <a:pt x="23" y="13866"/>
                      <a:pt x="20" y="13838"/>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55" name="Google Shape;1455;p2"/>
              <p:cNvSpPr/>
              <p:nvPr/>
            </p:nvSpPr>
            <p:spPr>
              <a:xfrm>
                <a:off x="1144525" y="3386000"/>
                <a:ext cx="306100" cy="212450"/>
              </a:xfrm>
              <a:custGeom>
                <a:avLst/>
                <a:gdLst/>
                <a:ahLst/>
                <a:cxnLst/>
                <a:rect l="l" t="t" r="r" b="b"/>
                <a:pathLst>
                  <a:path w="12244" h="8498" extrusionOk="0">
                    <a:moveTo>
                      <a:pt x="0" y="0"/>
                    </a:moveTo>
                    <a:lnTo>
                      <a:pt x="305" y="316"/>
                    </a:lnTo>
                    <a:cubicBezTo>
                      <a:pt x="406" y="407"/>
                      <a:pt x="531" y="497"/>
                      <a:pt x="643" y="587"/>
                    </a:cubicBezTo>
                    <a:cubicBezTo>
                      <a:pt x="869" y="756"/>
                      <a:pt x="1106" y="914"/>
                      <a:pt x="1332" y="1084"/>
                    </a:cubicBezTo>
                    <a:lnTo>
                      <a:pt x="2720" y="2065"/>
                    </a:lnTo>
                    <a:lnTo>
                      <a:pt x="5484" y="4063"/>
                    </a:lnTo>
                    <a:cubicBezTo>
                      <a:pt x="6410" y="4728"/>
                      <a:pt x="7324" y="5383"/>
                      <a:pt x="8271" y="6015"/>
                    </a:cubicBezTo>
                    <a:cubicBezTo>
                      <a:pt x="8745" y="6342"/>
                      <a:pt x="9231" y="6647"/>
                      <a:pt x="9716" y="6951"/>
                    </a:cubicBezTo>
                    <a:cubicBezTo>
                      <a:pt x="10190" y="7256"/>
                      <a:pt x="10664" y="7561"/>
                      <a:pt x="11160" y="7854"/>
                    </a:cubicBezTo>
                    <a:cubicBezTo>
                      <a:pt x="11341" y="7944"/>
                      <a:pt x="11533" y="8035"/>
                      <a:pt x="11724" y="8136"/>
                    </a:cubicBezTo>
                    <a:lnTo>
                      <a:pt x="12007" y="8294"/>
                    </a:lnTo>
                    <a:cubicBezTo>
                      <a:pt x="12052" y="8317"/>
                      <a:pt x="12097" y="8351"/>
                      <a:pt x="12142" y="8384"/>
                    </a:cubicBezTo>
                    <a:cubicBezTo>
                      <a:pt x="12165" y="8396"/>
                      <a:pt x="12176" y="8418"/>
                      <a:pt x="12198" y="8430"/>
                    </a:cubicBezTo>
                    <a:cubicBezTo>
                      <a:pt x="12210" y="8452"/>
                      <a:pt x="12243" y="8475"/>
                      <a:pt x="12221" y="8497"/>
                    </a:cubicBezTo>
                    <a:lnTo>
                      <a:pt x="12221" y="8497"/>
                    </a:lnTo>
                    <a:cubicBezTo>
                      <a:pt x="12243" y="8475"/>
                      <a:pt x="12221" y="8441"/>
                      <a:pt x="12210" y="8418"/>
                    </a:cubicBezTo>
                    <a:cubicBezTo>
                      <a:pt x="12187" y="8407"/>
                      <a:pt x="12176" y="8384"/>
                      <a:pt x="12153" y="8362"/>
                    </a:cubicBezTo>
                    <a:cubicBezTo>
                      <a:pt x="12119" y="8328"/>
                      <a:pt x="12074" y="8294"/>
                      <a:pt x="12029" y="8249"/>
                    </a:cubicBezTo>
                    <a:cubicBezTo>
                      <a:pt x="11950" y="8181"/>
                      <a:pt x="11860" y="8125"/>
                      <a:pt x="11770" y="8057"/>
                    </a:cubicBezTo>
                    <a:cubicBezTo>
                      <a:pt x="11600" y="7933"/>
                      <a:pt x="11420" y="7820"/>
                      <a:pt x="11239" y="7707"/>
                    </a:cubicBezTo>
                    <a:cubicBezTo>
                      <a:pt x="10799" y="7346"/>
                      <a:pt x="10336" y="7008"/>
                      <a:pt x="9885" y="6669"/>
                    </a:cubicBezTo>
                    <a:cubicBezTo>
                      <a:pt x="9422" y="6342"/>
                      <a:pt x="8971" y="5992"/>
                      <a:pt x="8508" y="5665"/>
                    </a:cubicBezTo>
                    <a:cubicBezTo>
                      <a:pt x="7594" y="4999"/>
                      <a:pt x="6680" y="4322"/>
                      <a:pt x="5744" y="3668"/>
                    </a:cubicBezTo>
                    <a:cubicBezTo>
                      <a:pt x="5281" y="3340"/>
                      <a:pt x="4807" y="3013"/>
                      <a:pt x="4333" y="2697"/>
                    </a:cubicBezTo>
                    <a:cubicBezTo>
                      <a:pt x="3859" y="2381"/>
                      <a:pt x="3397" y="2065"/>
                      <a:pt x="2900" y="1772"/>
                    </a:cubicBezTo>
                    <a:lnTo>
                      <a:pt x="2178" y="1321"/>
                    </a:lnTo>
                    <a:cubicBezTo>
                      <a:pt x="1930" y="1185"/>
                      <a:pt x="1693" y="1016"/>
                      <a:pt x="1445" y="881"/>
                    </a:cubicBezTo>
                    <a:cubicBezTo>
                      <a:pt x="1196" y="756"/>
                      <a:pt x="948" y="610"/>
                      <a:pt x="700" y="474"/>
                    </a:cubicBezTo>
                    <a:cubicBezTo>
                      <a:pt x="452" y="328"/>
                      <a:pt x="215" y="170"/>
                      <a:pt x="0"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56" name="Google Shape;1456;p2"/>
              <p:cNvSpPr/>
              <p:nvPr/>
            </p:nvSpPr>
            <p:spPr>
              <a:xfrm>
                <a:off x="1230550" y="3317450"/>
                <a:ext cx="128950" cy="341650"/>
              </a:xfrm>
              <a:custGeom>
                <a:avLst/>
                <a:gdLst/>
                <a:ahLst/>
                <a:cxnLst/>
                <a:rect l="l" t="t" r="r" b="b"/>
                <a:pathLst>
                  <a:path w="5158" h="13666" extrusionOk="0">
                    <a:moveTo>
                      <a:pt x="1" y="0"/>
                    </a:moveTo>
                    <a:lnTo>
                      <a:pt x="80" y="136"/>
                    </a:lnTo>
                    <a:cubicBezTo>
                      <a:pt x="148" y="271"/>
                      <a:pt x="215" y="418"/>
                      <a:pt x="272" y="565"/>
                    </a:cubicBezTo>
                    <a:cubicBezTo>
                      <a:pt x="430" y="926"/>
                      <a:pt x="576" y="1479"/>
                      <a:pt x="779" y="2133"/>
                    </a:cubicBezTo>
                    <a:cubicBezTo>
                      <a:pt x="983" y="2788"/>
                      <a:pt x="1208" y="3555"/>
                      <a:pt x="1468" y="4367"/>
                    </a:cubicBezTo>
                    <a:cubicBezTo>
                      <a:pt x="1727" y="5180"/>
                      <a:pt x="2009" y="6060"/>
                      <a:pt x="2292" y="6929"/>
                    </a:cubicBezTo>
                    <a:cubicBezTo>
                      <a:pt x="2438" y="7358"/>
                      <a:pt x="2585" y="7786"/>
                      <a:pt x="2720" y="8215"/>
                    </a:cubicBezTo>
                    <a:cubicBezTo>
                      <a:pt x="2856" y="8644"/>
                      <a:pt x="3048" y="9061"/>
                      <a:pt x="3206" y="9456"/>
                    </a:cubicBezTo>
                    <a:cubicBezTo>
                      <a:pt x="3533" y="10246"/>
                      <a:pt x="3849" y="10991"/>
                      <a:pt x="4142" y="11612"/>
                    </a:cubicBezTo>
                    <a:cubicBezTo>
                      <a:pt x="4424" y="12232"/>
                      <a:pt x="4684" y="12740"/>
                      <a:pt x="4864" y="13101"/>
                    </a:cubicBezTo>
                    <a:cubicBezTo>
                      <a:pt x="5056" y="13462"/>
                      <a:pt x="5158" y="13665"/>
                      <a:pt x="5158" y="13665"/>
                    </a:cubicBezTo>
                    <a:lnTo>
                      <a:pt x="4943" y="13067"/>
                    </a:lnTo>
                    <a:cubicBezTo>
                      <a:pt x="4819" y="12695"/>
                      <a:pt x="4639" y="12153"/>
                      <a:pt x="4379" y="11510"/>
                    </a:cubicBezTo>
                    <a:cubicBezTo>
                      <a:pt x="4131" y="10878"/>
                      <a:pt x="3894" y="10111"/>
                      <a:pt x="3601" y="9310"/>
                    </a:cubicBezTo>
                    <a:cubicBezTo>
                      <a:pt x="3454" y="8904"/>
                      <a:pt x="3296" y="8509"/>
                      <a:pt x="3160" y="8080"/>
                    </a:cubicBezTo>
                    <a:cubicBezTo>
                      <a:pt x="3025" y="7651"/>
                      <a:pt x="2890" y="7211"/>
                      <a:pt x="2743" y="6771"/>
                    </a:cubicBezTo>
                    <a:cubicBezTo>
                      <a:pt x="2596" y="6342"/>
                      <a:pt x="2450" y="5913"/>
                      <a:pt x="2314" y="5484"/>
                    </a:cubicBezTo>
                    <a:cubicBezTo>
                      <a:pt x="2179" y="5056"/>
                      <a:pt x="2009" y="4638"/>
                      <a:pt x="1874" y="4232"/>
                    </a:cubicBezTo>
                    <a:cubicBezTo>
                      <a:pt x="1581" y="3431"/>
                      <a:pt x="1276" y="2686"/>
                      <a:pt x="1028" y="2043"/>
                    </a:cubicBezTo>
                    <a:cubicBezTo>
                      <a:pt x="847" y="1524"/>
                      <a:pt x="610" y="1016"/>
                      <a:pt x="351" y="519"/>
                    </a:cubicBezTo>
                    <a:cubicBezTo>
                      <a:pt x="283" y="384"/>
                      <a:pt x="193" y="249"/>
                      <a:pt x="102" y="124"/>
                    </a:cubicBezTo>
                    <a:lnTo>
                      <a:pt x="1" y="0"/>
                    </a:ln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57" name="Google Shape;1457;p2"/>
              <p:cNvSpPr/>
              <p:nvPr/>
            </p:nvSpPr>
            <p:spPr>
              <a:xfrm>
                <a:off x="1163700" y="3358075"/>
                <a:ext cx="273100" cy="239800"/>
              </a:xfrm>
              <a:custGeom>
                <a:avLst/>
                <a:gdLst/>
                <a:ahLst/>
                <a:cxnLst/>
                <a:rect l="l" t="t" r="r" b="b"/>
                <a:pathLst>
                  <a:path w="10924" h="9592" extrusionOk="0">
                    <a:moveTo>
                      <a:pt x="10924" y="0"/>
                    </a:moveTo>
                    <a:cubicBezTo>
                      <a:pt x="10867" y="113"/>
                      <a:pt x="10799" y="203"/>
                      <a:pt x="10709" y="282"/>
                    </a:cubicBezTo>
                    <a:cubicBezTo>
                      <a:pt x="10619" y="361"/>
                      <a:pt x="10529" y="429"/>
                      <a:pt x="10438" y="497"/>
                    </a:cubicBezTo>
                    <a:cubicBezTo>
                      <a:pt x="10247" y="643"/>
                      <a:pt x="10043" y="756"/>
                      <a:pt x="9852" y="926"/>
                    </a:cubicBezTo>
                    <a:cubicBezTo>
                      <a:pt x="9423" y="1264"/>
                      <a:pt x="9005" y="1614"/>
                      <a:pt x="8588" y="1975"/>
                    </a:cubicBezTo>
                    <a:cubicBezTo>
                      <a:pt x="8170" y="2336"/>
                      <a:pt x="7741" y="2675"/>
                      <a:pt x="7335" y="3036"/>
                    </a:cubicBezTo>
                    <a:cubicBezTo>
                      <a:pt x="6500" y="3758"/>
                      <a:pt x="5710" y="4503"/>
                      <a:pt x="4909" y="5259"/>
                    </a:cubicBezTo>
                    <a:lnTo>
                      <a:pt x="4311" y="5823"/>
                    </a:lnTo>
                    <a:lnTo>
                      <a:pt x="3713" y="6342"/>
                    </a:lnTo>
                    <a:cubicBezTo>
                      <a:pt x="3284" y="6669"/>
                      <a:pt x="2833" y="6996"/>
                      <a:pt x="2404" y="7346"/>
                    </a:cubicBezTo>
                    <a:cubicBezTo>
                      <a:pt x="2201" y="7527"/>
                      <a:pt x="1975" y="7685"/>
                      <a:pt x="1783" y="7877"/>
                    </a:cubicBezTo>
                    <a:cubicBezTo>
                      <a:pt x="1580" y="8080"/>
                      <a:pt x="1377" y="8260"/>
                      <a:pt x="1197" y="8475"/>
                    </a:cubicBezTo>
                    <a:cubicBezTo>
                      <a:pt x="1005" y="8678"/>
                      <a:pt x="824" y="8870"/>
                      <a:pt x="632" y="9061"/>
                    </a:cubicBezTo>
                    <a:cubicBezTo>
                      <a:pt x="542" y="9163"/>
                      <a:pt x="441" y="9253"/>
                      <a:pt x="328" y="9332"/>
                    </a:cubicBezTo>
                    <a:lnTo>
                      <a:pt x="0" y="9592"/>
                    </a:lnTo>
                    <a:cubicBezTo>
                      <a:pt x="249" y="9468"/>
                      <a:pt x="486" y="9321"/>
                      <a:pt x="700" y="9163"/>
                    </a:cubicBezTo>
                    <a:cubicBezTo>
                      <a:pt x="915" y="8982"/>
                      <a:pt x="1140" y="8813"/>
                      <a:pt x="1343" y="8633"/>
                    </a:cubicBezTo>
                    <a:cubicBezTo>
                      <a:pt x="1546" y="8441"/>
                      <a:pt x="1750" y="8272"/>
                      <a:pt x="1964" y="8102"/>
                    </a:cubicBezTo>
                    <a:cubicBezTo>
                      <a:pt x="2167" y="7933"/>
                      <a:pt x="2393" y="7775"/>
                      <a:pt x="2618" y="7617"/>
                    </a:cubicBezTo>
                    <a:cubicBezTo>
                      <a:pt x="2844" y="7459"/>
                      <a:pt x="3070" y="7312"/>
                      <a:pt x="3295" y="7166"/>
                    </a:cubicBezTo>
                    <a:lnTo>
                      <a:pt x="3973" y="6692"/>
                    </a:lnTo>
                    <a:lnTo>
                      <a:pt x="4627" y="6161"/>
                    </a:lnTo>
                    <a:lnTo>
                      <a:pt x="5225" y="5597"/>
                    </a:lnTo>
                    <a:cubicBezTo>
                      <a:pt x="6038" y="4852"/>
                      <a:pt x="6827" y="4096"/>
                      <a:pt x="7617" y="3340"/>
                    </a:cubicBezTo>
                    <a:cubicBezTo>
                      <a:pt x="8024" y="2979"/>
                      <a:pt x="8407" y="2596"/>
                      <a:pt x="8802" y="2212"/>
                    </a:cubicBezTo>
                    <a:cubicBezTo>
                      <a:pt x="9186" y="1828"/>
                      <a:pt x="9592" y="1456"/>
                      <a:pt x="9976" y="1061"/>
                    </a:cubicBezTo>
                    <a:cubicBezTo>
                      <a:pt x="10122" y="903"/>
                      <a:pt x="10314" y="756"/>
                      <a:pt x="10495" y="598"/>
                    </a:cubicBezTo>
                    <a:cubicBezTo>
                      <a:pt x="10574" y="508"/>
                      <a:pt x="10664" y="429"/>
                      <a:pt x="10743" y="339"/>
                    </a:cubicBezTo>
                    <a:cubicBezTo>
                      <a:pt x="10822" y="237"/>
                      <a:pt x="10878" y="124"/>
                      <a:pt x="10924"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58" name="Google Shape;1458;p2"/>
              <p:cNvSpPr/>
              <p:nvPr/>
            </p:nvSpPr>
            <p:spPr>
              <a:xfrm>
                <a:off x="1115450" y="3480500"/>
                <a:ext cx="374400" cy="16475"/>
              </a:xfrm>
              <a:custGeom>
                <a:avLst/>
                <a:gdLst/>
                <a:ahLst/>
                <a:cxnLst/>
                <a:rect l="l" t="t" r="r" b="b"/>
                <a:pathLst>
                  <a:path w="14976" h="659" extrusionOk="0">
                    <a:moveTo>
                      <a:pt x="10236" y="1"/>
                    </a:moveTo>
                    <a:cubicBezTo>
                      <a:pt x="9344" y="1"/>
                      <a:pt x="8396" y="12"/>
                      <a:pt x="7471" y="57"/>
                    </a:cubicBezTo>
                    <a:lnTo>
                      <a:pt x="6072" y="136"/>
                    </a:lnTo>
                    <a:cubicBezTo>
                      <a:pt x="5609" y="159"/>
                      <a:pt x="5169" y="226"/>
                      <a:pt x="4729" y="226"/>
                    </a:cubicBezTo>
                    <a:cubicBezTo>
                      <a:pt x="4289" y="238"/>
                      <a:pt x="3860" y="260"/>
                      <a:pt x="3454" y="271"/>
                    </a:cubicBezTo>
                    <a:lnTo>
                      <a:pt x="3172" y="271"/>
                    </a:lnTo>
                    <a:lnTo>
                      <a:pt x="2890" y="249"/>
                    </a:lnTo>
                    <a:lnTo>
                      <a:pt x="2348" y="192"/>
                    </a:lnTo>
                    <a:cubicBezTo>
                      <a:pt x="1648" y="113"/>
                      <a:pt x="1062" y="102"/>
                      <a:pt x="655" y="68"/>
                    </a:cubicBezTo>
                    <a:lnTo>
                      <a:pt x="1" y="46"/>
                    </a:lnTo>
                    <a:lnTo>
                      <a:pt x="622" y="181"/>
                    </a:lnTo>
                    <a:lnTo>
                      <a:pt x="2303" y="474"/>
                    </a:lnTo>
                    <a:lnTo>
                      <a:pt x="2856" y="565"/>
                    </a:lnTo>
                    <a:lnTo>
                      <a:pt x="3138" y="610"/>
                    </a:lnTo>
                    <a:cubicBezTo>
                      <a:pt x="3262" y="632"/>
                      <a:pt x="3341" y="632"/>
                      <a:pt x="3443" y="632"/>
                    </a:cubicBezTo>
                    <a:cubicBezTo>
                      <a:pt x="3771" y="642"/>
                      <a:pt x="4115" y="658"/>
                      <a:pt x="4467" y="658"/>
                    </a:cubicBezTo>
                    <a:cubicBezTo>
                      <a:pt x="4550" y="658"/>
                      <a:pt x="4634" y="657"/>
                      <a:pt x="4718" y="655"/>
                    </a:cubicBezTo>
                    <a:cubicBezTo>
                      <a:pt x="5158" y="655"/>
                      <a:pt x="5609" y="632"/>
                      <a:pt x="6083" y="610"/>
                    </a:cubicBezTo>
                    <a:lnTo>
                      <a:pt x="7482" y="553"/>
                    </a:lnTo>
                    <a:cubicBezTo>
                      <a:pt x="7945" y="520"/>
                      <a:pt x="8419" y="497"/>
                      <a:pt x="8882" y="486"/>
                    </a:cubicBezTo>
                    <a:cubicBezTo>
                      <a:pt x="9333" y="474"/>
                      <a:pt x="9784" y="429"/>
                      <a:pt x="10224" y="429"/>
                    </a:cubicBezTo>
                    <a:cubicBezTo>
                      <a:pt x="10676" y="429"/>
                      <a:pt x="11093" y="429"/>
                      <a:pt x="11499" y="396"/>
                    </a:cubicBezTo>
                    <a:cubicBezTo>
                      <a:pt x="11631" y="388"/>
                      <a:pt x="11760" y="385"/>
                      <a:pt x="11887" y="385"/>
                    </a:cubicBezTo>
                    <a:cubicBezTo>
                      <a:pt x="12141" y="385"/>
                      <a:pt x="12387" y="396"/>
                      <a:pt x="12628" y="396"/>
                    </a:cubicBezTo>
                    <a:cubicBezTo>
                      <a:pt x="12861" y="396"/>
                      <a:pt x="13079" y="401"/>
                      <a:pt x="13289" y="401"/>
                    </a:cubicBezTo>
                    <a:cubicBezTo>
                      <a:pt x="13394" y="401"/>
                      <a:pt x="13497" y="399"/>
                      <a:pt x="13598" y="396"/>
                    </a:cubicBezTo>
                    <a:lnTo>
                      <a:pt x="14332" y="339"/>
                    </a:lnTo>
                    <a:cubicBezTo>
                      <a:pt x="14490" y="328"/>
                      <a:pt x="14648" y="328"/>
                      <a:pt x="14806" y="328"/>
                    </a:cubicBezTo>
                    <a:lnTo>
                      <a:pt x="14975" y="328"/>
                    </a:lnTo>
                    <a:lnTo>
                      <a:pt x="14806" y="294"/>
                    </a:lnTo>
                    <a:cubicBezTo>
                      <a:pt x="14648" y="260"/>
                      <a:pt x="14490" y="249"/>
                      <a:pt x="14332" y="249"/>
                    </a:cubicBezTo>
                    <a:lnTo>
                      <a:pt x="13598" y="215"/>
                    </a:lnTo>
                    <a:lnTo>
                      <a:pt x="12639" y="125"/>
                    </a:lnTo>
                    <a:cubicBezTo>
                      <a:pt x="12289" y="102"/>
                      <a:pt x="11894" y="57"/>
                      <a:pt x="11499" y="46"/>
                    </a:cubicBezTo>
                    <a:cubicBezTo>
                      <a:pt x="11105" y="23"/>
                      <a:pt x="10676" y="12"/>
                      <a:pt x="10236"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grpSp>
        <p:grpSp>
          <p:nvGrpSpPr>
            <p:cNvPr id="1459" name="Google Shape;1459;p2"/>
            <p:cNvGrpSpPr/>
            <p:nvPr/>
          </p:nvGrpSpPr>
          <p:grpSpPr>
            <a:xfrm>
              <a:off x="4861964" y="3265750"/>
              <a:ext cx="464650" cy="436850"/>
              <a:chOff x="1071450" y="3263575"/>
              <a:chExt cx="464650" cy="436850"/>
            </a:xfrm>
          </p:grpSpPr>
          <p:sp>
            <p:nvSpPr>
              <p:cNvPr id="1460" name="Google Shape;1460;p2"/>
              <p:cNvSpPr/>
              <p:nvPr/>
            </p:nvSpPr>
            <p:spPr>
              <a:xfrm>
                <a:off x="1071450" y="3263575"/>
                <a:ext cx="464650" cy="436850"/>
              </a:xfrm>
              <a:custGeom>
                <a:avLst/>
                <a:gdLst/>
                <a:ahLst/>
                <a:cxnLst/>
                <a:rect l="l" t="t" r="r" b="b"/>
                <a:pathLst>
                  <a:path w="18586" h="17474" extrusionOk="0">
                    <a:moveTo>
                      <a:pt x="9634" y="0"/>
                    </a:moveTo>
                    <a:cubicBezTo>
                      <a:pt x="9157" y="0"/>
                      <a:pt x="8682" y="58"/>
                      <a:pt x="8215" y="181"/>
                    </a:cubicBezTo>
                    <a:cubicBezTo>
                      <a:pt x="3826" y="1309"/>
                      <a:pt x="1" y="4164"/>
                      <a:pt x="644" y="9355"/>
                    </a:cubicBezTo>
                    <a:cubicBezTo>
                      <a:pt x="971" y="12040"/>
                      <a:pt x="2630" y="14399"/>
                      <a:pt x="4774" y="15933"/>
                    </a:cubicBezTo>
                    <a:cubicBezTo>
                      <a:pt x="5744" y="16610"/>
                      <a:pt x="6839" y="17073"/>
                      <a:pt x="8001" y="17299"/>
                    </a:cubicBezTo>
                    <a:cubicBezTo>
                      <a:pt x="8560" y="17414"/>
                      <a:pt x="9133" y="17474"/>
                      <a:pt x="9703" y="17474"/>
                    </a:cubicBezTo>
                    <a:cubicBezTo>
                      <a:pt x="10812" y="17474"/>
                      <a:pt x="11906" y="17245"/>
                      <a:pt x="12853" y="16746"/>
                    </a:cubicBezTo>
                    <a:cubicBezTo>
                      <a:pt x="14083" y="16080"/>
                      <a:pt x="15482" y="15177"/>
                      <a:pt x="16306" y="14015"/>
                    </a:cubicBezTo>
                    <a:cubicBezTo>
                      <a:pt x="18337" y="11386"/>
                      <a:pt x="18586" y="7594"/>
                      <a:pt x="17051" y="4706"/>
                    </a:cubicBezTo>
                    <a:cubicBezTo>
                      <a:pt x="15679" y="2244"/>
                      <a:pt x="12621" y="0"/>
                      <a:pt x="9634" y="0"/>
                    </a:cubicBezTo>
                    <a:close/>
                  </a:path>
                </a:pathLst>
              </a:custGeom>
              <a:solidFill>
                <a:srgbClr val="7FB64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61" name="Google Shape;1461;p2"/>
              <p:cNvSpPr/>
              <p:nvPr/>
            </p:nvSpPr>
            <p:spPr>
              <a:xfrm>
                <a:off x="1086675" y="3286200"/>
                <a:ext cx="425450" cy="391625"/>
              </a:xfrm>
              <a:custGeom>
                <a:avLst/>
                <a:gdLst/>
                <a:ahLst/>
                <a:cxnLst/>
                <a:rect l="l" t="t" r="r" b="b"/>
                <a:pathLst>
                  <a:path w="17018" h="15665" extrusionOk="0">
                    <a:moveTo>
                      <a:pt x="8782" y="1"/>
                    </a:moveTo>
                    <a:cubicBezTo>
                      <a:pt x="8168" y="1"/>
                      <a:pt x="7563" y="99"/>
                      <a:pt x="6986" y="314"/>
                    </a:cubicBezTo>
                    <a:cubicBezTo>
                      <a:pt x="3160" y="1713"/>
                      <a:pt x="1" y="4613"/>
                      <a:pt x="1028" y="9194"/>
                    </a:cubicBezTo>
                    <a:cubicBezTo>
                      <a:pt x="1569" y="11553"/>
                      <a:pt x="3262" y="13505"/>
                      <a:pt x="5316" y="14690"/>
                    </a:cubicBezTo>
                    <a:cubicBezTo>
                      <a:pt x="6241" y="15209"/>
                      <a:pt x="7257" y="15525"/>
                      <a:pt x="8306" y="15626"/>
                    </a:cubicBezTo>
                    <a:cubicBezTo>
                      <a:pt x="8565" y="15651"/>
                      <a:pt x="8825" y="15664"/>
                      <a:pt x="9085" y="15664"/>
                    </a:cubicBezTo>
                    <a:cubicBezTo>
                      <a:pt x="10342" y="15664"/>
                      <a:pt x="11584" y="15363"/>
                      <a:pt x="12594" y="14690"/>
                    </a:cubicBezTo>
                    <a:cubicBezTo>
                      <a:pt x="13644" y="14001"/>
                      <a:pt x="14806" y="13065"/>
                      <a:pt x="15438" y="11948"/>
                    </a:cubicBezTo>
                    <a:cubicBezTo>
                      <a:pt x="17017" y="9420"/>
                      <a:pt x="16893" y="6012"/>
                      <a:pt x="15268" y="3575"/>
                    </a:cubicBezTo>
                    <a:cubicBezTo>
                      <a:pt x="13927" y="1635"/>
                      <a:pt x="11289" y="1"/>
                      <a:pt x="8782"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62" name="Google Shape;1462;p2"/>
              <p:cNvSpPr/>
              <p:nvPr/>
            </p:nvSpPr>
            <p:spPr>
              <a:xfrm>
                <a:off x="1118000" y="3314325"/>
                <a:ext cx="364775" cy="335800"/>
              </a:xfrm>
              <a:custGeom>
                <a:avLst/>
                <a:gdLst/>
                <a:ahLst/>
                <a:cxnLst/>
                <a:rect l="l" t="t" r="r" b="b"/>
                <a:pathLst>
                  <a:path w="14591" h="13432" extrusionOk="0">
                    <a:moveTo>
                      <a:pt x="7534" y="1"/>
                    </a:moveTo>
                    <a:cubicBezTo>
                      <a:pt x="7007" y="1"/>
                      <a:pt x="6488" y="85"/>
                      <a:pt x="5992" y="272"/>
                    </a:cubicBezTo>
                    <a:cubicBezTo>
                      <a:pt x="2709" y="1468"/>
                      <a:pt x="0" y="3951"/>
                      <a:pt x="892" y="7878"/>
                    </a:cubicBezTo>
                    <a:cubicBezTo>
                      <a:pt x="1343" y="9909"/>
                      <a:pt x="2788" y="11590"/>
                      <a:pt x="4559" y="12606"/>
                    </a:cubicBezTo>
                    <a:cubicBezTo>
                      <a:pt x="5349" y="13046"/>
                      <a:pt x="6218" y="13316"/>
                      <a:pt x="7121" y="13395"/>
                    </a:cubicBezTo>
                    <a:cubicBezTo>
                      <a:pt x="7352" y="13420"/>
                      <a:pt x="7584" y="13432"/>
                      <a:pt x="7816" y="13432"/>
                    </a:cubicBezTo>
                    <a:cubicBezTo>
                      <a:pt x="8887" y="13432"/>
                      <a:pt x="9946" y="13169"/>
                      <a:pt x="10799" y="12594"/>
                    </a:cubicBezTo>
                    <a:cubicBezTo>
                      <a:pt x="11691" y="11996"/>
                      <a:pt x="12695" y="11195"/>
                      <a:pt x="13237" y="10247"/>
                    </a:cubicBezTo>
                    <a:cubicBezTo>
                      <a:pt x="14591" y="8081"/>
                      <a:pt x="14489" y="5158"/>
                      <a:pt x="13101" y="3070"/>
                    </a:cubicBezTo>
                    <a:cubicBezTo>
                      <a:pt x="11941" y="1412"/>
                      <a:pt x="9682" y="1"/>
                      <a:pt x="7534" y="1"/>
                    </a:cubicBezTo>
                    <a:close/>
                  </a:path>
                </a:pathLst>
              </a:custGeom>
              <a:solidFill>
                <a:srgbClr val="C3D63D"/>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63" name="Google Shape;1463;p2"/>
              <p:cNvSpPr/>
              <p:nvPr/>
            </p:nvSpPr>
            <p:spPr>
              <a:xfrm>
                <a:off x="1241850" y="3308425"/>
                <a:ext cx="106100" cy="347000"/>
              </a:xfrm>
              <a:custGeom>
                <a:avLst/>
                <a:gdLst/>
                <a:ahLst/>
                <a:cxnLst/>
                <a:rect l="l" t="t" r="r" b="b"/>
                <a:pathLst>
                  <a:path w="4244" h="13880" extrusionOk="0">
                    <a:moveTo>
                      <a:pt x="4243" y="0"/>
                    </a:moveTo>
                    <a:cubicBezTo>
                      <a:pt x="4243" y="0"/>
                      <a:pt x="4164" y="215"/>
                      <a:pt x="4074" y="598"/>
                    </a:cubicBezTo>
                    <a:cubicBezTo>
                      <a:pt x="3984" y="982"/>
                      <a:pt x="3769" y="1524"/>
                      <a:pt x="3589" y="2167"/>
                    </a:cubicBezTo>
                    <a:cubicBezTo>
                      <a:pt x="3498" y="2494"/>
                      <a:pt x="3374" y="2833"/>
                      <a:pt x="3239" y="3205"/>
                    </a:cubicBezTo>
                    <a:lnTo>
                      <a:pt x="2810" y="4356"/>
                    </a:lnTo>
                    <a:cubicBezTo>
                      <a:pt x="2663" y="4751"/>
                      <a:pt x="2505" y="5168"/>
                      <a:pt x="2359" y="5586"/>
                    </a:cubicBezTo>
                    <a:cubicBezTo>
                      <a:pt x="2201" y="6003"/>
                      <a:pt x="2065" y="6443"/>
                      <a:pt x="1919" y="6872"/>
                    </a:cubicBezTo>
                    <a:cubicBezTo>
                      <a:pt x="1659" y="7741"/>
                      <a:pt x="1366" y="8587"/>
                      <a:pt x="1095" y="9400"/>
                    </a:cubicBezTo>
                    <a:cubicBezTo>
                      <a:pt x="824" y="10212"/>
                      <a:pt x="598" y="10968"/>
                      <a:pt x="406" y="11634"/>
                    </a:cubicBezTo>
                    <a:cubicBezTo>
                      <a:pt x="248" y="12165"/>
                      <a:pt x="136" y="12706"/>
                      <a:pt x="45" y="13248"/>
                    </a:cubicBezTo>
                    <a:cubicBezTo>
                      <a:pt x="11" y="13406"/>
                      <a:pt x="0" y="13564"/>
                      <a:pt x="0" y="13710"/>
                    </a:cubicBezTo>
                    <a:cubicBezTo>
                      <a:pt x="12" y="13767"/>
                      <a:pt x="17" y="13809"/>
                      <a:pt x="20" y="13838"/>
                    </a:cubicBezTo>
                    <a:lnTo>
                      <a:pt x="20" y="13838"/>
                    </a:lnTo>
                    <a:cubicBezTo>
                      <a:pt x="20" y="13808"/>
                      <a:pt x="22" y="13764"/>
                      <a:pt x="34" y="13710"/>
                    </a:cubicBezTo>
                    <a:cubicBezTo>
                      <a:pt x="57" y="13598"/>
                      <a:pt x="79" y="13451"/>
                      <a:pt x="136" y="13259"/>
                    </a:cubicBezTo>
                    <a:cubicBezTo>
                      <a:pt x="237" y="12875"/>
                      <a:pt x="429" y="12356"/>
                      <a:pt x="666" y="11713"/>
                    </a:cubicBezTo>
                    <a:cubicBezTo>
                      <a:pt x="892" y="11070"/>
                      <a:pt x="1185" y="10325"/>
                      <a:pt x="1490" y="9535"/>
                    </a:cubicBezTo>
                    <a:cubicBezTo>
                      <a:pt x="1794" y="8745"/>
                      <a:pt x="2099" y="7877"/>
                      <a:pt x="2381" y="7019"/>
                    </a:cubicBezTo>
                    <a:cubicBezTo>
                      <a:pt x="2517" y="6590"/>
                      <a:pt x="2652" y="6150"/>
                      <a:pt x="2799" y="5733"/>
                    </a:cubicBezTo>
                    <a:lnTo>
                      <a:pt x="3216" y="4491"/>
                    </a:lnTo>
                    <a:cubicBezTo>
                      <a:pt x="3352" y="4085"/>
                      <a:pt x="3464" y="3690"/>
                      <a:pt x="3566" y="3306"/>
                    </a:cubicBezTo>
                    <a:cubicBezTo>
                      <a:pt x="3679" y="2934"/>
                      <a:pt x="3792" y="2584"/>
                      <a:pt x="3848" y="2246"/>
                    </a:cubicBezTo>
                    <a:cubicBezTo>
                      <a:pt x="3995" y="1569"/>
                      <a:pt x="4108" y="1016"/>
                      <a:pt x="4164" y="621"/>
                    </a:cubicBezTo>
                    <a:cubicBezTo>
                      <a:pt x="4209" y="226"/>
                      <a:pt x="4243" y="0"/>
                      <a:pt x="4243" y="0"/>
                    </a:cubicBezTo>
                    <a:close/>
                    <a:moveTo>
                      <a:pt x="20" y="13838"/>
                    </a:moveTo>
                    <a:cubicBezTo>
                      <a:pt x="20" y="13864"/>
                      <a:pt x="23" y="13880"/>
                      <a:pt x="23" y="13880"/>
                    </a:cubicBezTo>
                    <a:cubicBezTo>
                      <a:pt x="23" y="13880"/>
                      <a:pt x="23" y="13866"/>
                      <a:pt x="20" y="13838"/>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64" name="Google Shape;1464;p2"/>
              <p:cNvSpPr/>
              <p:nvPr/>
            </p:nvSpPr>
            <p:spPr>
              <a:xfrm>
                <a:off x="1144525" y="3386000"/>
                <a:ext cx="306100" cy="212450"/>
              </a:xfrm>
              <a:custGeom>
                <a:avLst/>
                <a:gdLst/>
                <a:ahLst/>
                <a:cxnLst/>
                <a:rect l="l" t="t" r="r" b="b"/>
                <a:pathLst>
                  <a:path w="12244" h="8498" extrusionOk="0">
                    <a:moveTo>
                      <a:pt x="0" y="0"/>
                    </a:moveTo>
                    <a:lnTo>
                      <a:pt x="305" y="316"/>
                    </a:lnTo>
                    <a:cubicBezTo>
                      <a:pt x="406" y="407"/>
                      <a:pt x="531" y="497"/>
                      <a:pt x="643" y="587"/>
                    </a:cubicBezTo>
                    <a:cubicBezTo>
                      <a:pt x="869" y="756"/>
                      <a:pt x="1106" y="914"/>
                      <a:pt x="1332" y="1084"/>
                    </a:cubicBezTo>
                    <a:lnTo>
                      <a:pt x="2720" y="2065"/>
                    </a:lnTo>
                    <a:lnTo>
                      <a:pt x="5484" y="4063"/>
                    </a:lnTo>
                    <a:cubicBezTo>
                      <a:pt x="6410" y="4728"/>
                      <a:pt x="7324" y="5383"/>
                      <a:pt x="8271" y="6015"/>
                    </a:cubicBezTo>
                    <a:cubicBezTo>
                      <a:pt x="8745" y="6342"/>
                      <a:pt x="9231" y="6647"/>
                      <a:pt x="9716" y="6951"/>
                    </a:cubicBezTo>
                    <a:cubicBezTo>
                      <a:pt x="10190" y="7256"/>
                      <a:pt x="10664" y="7561"/>
                      <a:pt x="11160" y="7854"/>
                    </a:cubicBezTo>
                    <a:cubicBezTo>
                      <a:pt x="11341" y="7944"/>
                      <a:pt x="11533" y="8035"/>
                      <a:pt x="11724" y="8136"/>
                    </a:cubicBezTo>
                    <a:lnTo>
                      <a:pt x="12007" y="8294"/>
                    </a:lnTo>
                    <a:cubicBezTo>
                      <a:pt x="12052" y="8317"/>
                      <a:pt x="12097" y="8351"/>
                      <a:pt x="12142" y="8384"/>
                    </a:cubicBezTo>
                    <a:cubicBezTo>
                      <a:pt x="12165" y="8396"/>
                      <a:pt x="12176" y="8418"/>
                      <a:pt x="12198" y="8430"/>
                    </a:cubicBezTo>
                    <a:cubicBezTo>
                      <a:pt x="12210" y="8452"/>
                      <a:pt x="12243" y="8475"/>
                      <a:pt x="12221" y="8497"/>
                    </a:cubicBezTo>
                    <a:lnTo>
                      <a:pt x="12221" y="8497"/>
                    </a:lnTo>
                    <a:cubicBezTo>
                      <a:pt x="12243" y="8475"/>
                      <a:pt x="12221" y="8441"/>
                      <a:pt x="12210" y="8418"/>
                    </a:cubicBezTo>
                    <a:cubicBezTo>
                      <a:pt x="12187" y="8407"/>
                      <a:pt x="12176" y="8384"/>
                      <a:pt x="12153" y="8362"/>
                    </a:cubicBezTo>
                    <a:cubicBezTo>
                      <a:pt x="12119" y="8328"/>
                      <a:pt x="12074" y="8294"/>
                      <a:pt x="12029" y="8249"/>
                    </a:cubicBezTo>
                    <a:cubicBezTo>
                      <a:pt x="11950" y="8181"/>
                      <a:pt x="11860" y="8125"/>
                      <a:pt x="11770" y="8057"/>
                    </a:cubicBezTo>
                    <a:cubicBezTo>
                      <a:pt x="11600" y="7933"/>
                      <a:pt x="11420" y="7820"/>
                      <a:pt x="11239" y="7707"/>
                    </a:cubicBezTo>
                    <a:cubicBezTo>
                      <a:pt x="10799" y="7346"/>
                      <a:pt x="10336" y="7008"/>
                      <a:pt x="9885" y="6669"/>
                    </a:cubicBezTo>
                    <a:cubicBezTo>
                      <a:pt x="9422" y="6342"/>
                      <a:pt x="8971" y="5992"/>
                      <a:pt x="8508" y="5665"/>
                    </a:cubicBezTo>
                    <a:cubicBezTo>
                      <a:pt x="7594" y="4999"/>
                      <a:pt x="6680" y="4322"/>
                      <a:pt x="5744" y="3668"/>
                    </a:cubicBezTo>
                    <a:cubicBezTo>
                      <a:pt x="5281" y="3340"/>
                      <a:pt x="4807" y="3013"/>
                      <a:pt x="4333" y="2697"/>
                    </a:cubicBezTo>
                    <a:cubicBezTo>
                      <a:pt x="3859" y="2381"/>
                      <a:pt x="3397" y="2065"/>
                      <a:pt x="2900" y="1772"/>
                    </a:cubicBezTo>
                    <a:lnTo>
                      <a:pt x="2178" y="1321"/>
                    </a:lnTo>
                    <a:cubicBezTo>
                      <a:pt x="1930" y="1185"/>
                      <a:pt x="1693" y="1016"/>
                      <a:pt x="1445" y="881"/>
                    </a:cubicBezTo>
                    <a:cubicBezTo>
                      <a:pt x="1196" y="756"/>
                      <a:pt x="948" y="610"/>
                      <a:pt x="700" y="474"/>
                    </a:cubicBezTo>
                    <a:cubicBezTo>
                      <a:pt x="452" y="328"/>
                      <a:pt x="215" y="170"/>
                      <a:pt x="0"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65" name="Google Shape;1465;p2"/>
              <p:cNvSpPr/>
              <p:nvPr/>
            </p:nvSpPr>
            <p:spPr>
              <a:xfrm>
                <a:off x="1230550" y="3317450"/>
                <a:ext cx="128950" cy="341650"/>
              </a:xfrm>
              <a:custGeom>
                <a:avLst/>
                <a:gdLst/>
                <a:ahLst/>
                <a:cxnLst/>
                <a:rect l="l" t="t" r="r" b="b"/>
                <a:pathLst>
                  <a:path w="5158" h="13666" extrusionOk="0">
                    <a:moveTo>
                      <a:pt x="1" y="0"/>
                    </a:moveTo>
                    <a:lnTo>
                      <a:pt x="80" y="136"/>
                    </a:lnTo>
                    <a:cubicBezTo>
                      <a:pt x="148" y="271"/>
                      <a:pt x="215" y="418"/>
                      <a:pt x="272" y="565"/>
                    </a:cubicBezTo>
                    <a:cubicBezTo>
                      <a:pt x="430" y="926"/>
                      <a:pt x="576" y="1479"/>
                      <a:pt x="779" y="2133"/>
                    </a:cubicBezTo>
                    <a:cubicBezTo>
                      <a:pt x="983" y="2788"/>
                      <a:pt x="1208" y="3555"/>
                      <a:pt x="1468" y="4367"/>
                    </a:cubicBezTo>
                    <a:cubicBezTo>
                      <a:pt x="1727" y="5180"/>
                      <a:pt x="2009" y="6060"/>
                      <a:pt x="2292" y="6929"/>
                    </a:cubicBezTo>
                    <a:cubicBezTo>
                      <a:pt x="2438" y="7358"/>
                      <a:pt x="2585" y="7786"/>
                      <a:pt x="2720" y="8215"/>
                    </a:cubicBezTo>
                    <a:cubicBezTo>
                      <a:pt x="2856" y="8644"/>
                      <a:pt x="3048" y="9061"/>
                      <a:pt x="3206" y="9456"/>
                    </a:cubicBezTo>
                    <a:cubicBezTo>
                      <a:pt x="3533" y="10246"/>
                      <a:pt x="3849" y="10991"/>
                      <a:pt x="4142" y="11612"/>
                    </a:cubicBezTo>
                    <a:cubicBezTo>
                      <a:pt x="4424" y="12232"/>
                      <a:pt x="4684" y="12740"/>
                      <a:pt x="4864" y="13101"/>
                    </a:cubicBezTo>
                    <a:cubicBezTo>
                      <a:pt x="5056" y="13462"/>
                      <a:pt x="5158" y="13665"/>
                      <a:pt x="5158" y="13665"/>
                    </a:cubicBezTo>
                    <a:lnTo>
                      <a:pt x="4943" y="13067"/>
                    </a:lnTo>
                    <a:cubicBezTo>
                      <a:pt x="4819" y="12695"/>
                      <a:pt x="4639" y="12153"/>
                      <a:pt x="4379" y="11510"/>
                    </a:cubicBezTo>
                    <a:cubicBezTo>
                      <a:pt x="4131" y="10878"/>
                      <a:pt x="3894" y="10111"/>
                      <a:pt x="3601" y="9310"/>
                    </a:cubicBezTo>
                    <a:cubicBezTo>
                      <a:pt x="3454" y="8904"/>
                      <a:pt x="3296" y="8509"/>
                      <a:pt x="3160" y="8080"/>
                    </a:cubicBezTo>
                    <a:cubicBezTo>
                      <a:pt x="3025" y="7651"/>
                      <a:pt x="2890" y="7211"/>
                      <a:pt x="2743" y="6771"/>
                    </a:cubicBezTo>
                    <a:cubicBezTo>
                      <a:pt x="2596" y="6342"/>
                      <a:pt x="2450" y="5913"/>
                      <a:pt x="2314" y="5484"/>
                    </a:cubicBezTo>
                    <a:cubicBezTo>
                      <a:pt x="2179" y="5056"/>
                      <a:pt x="2009" y="4638"/>
                      <a:pt x="1874" y="4232"/>
                    </a:cubicBezTo>
                    <a:cubicBezTo>
                      <a:pt x="1581" y="3431"/>
                      <a:pt x="1276" y="2686"/>
                      <a:pt x="1028" y="2043"/>
                    </a:cubicBezTo>
                    <a:cubicBezTo>
                      <a:pt x="847" y="1524"/>
                      <a:pt x="610" y="1016"/>
                      <a:pt x="351" y="519"/>
                    </a:cubicBezTo>
                    <a:cubicBezTo>
                      <a:pt x="283" y="384"/>
                      <a:pt x="193" y="249"/>
                      <a:pt x="102" y="124"/>
                    </a:cubicBezTo>
                    <a:lnTo>
                      <a:pt x="1" y="0"/>
                    </a:ln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66" name="Google Shape;1466;p2"/>
              <p:cNvSpPr/>
              <p:nvPr/>
            </p:nvSpPr>
            <p:spPr>
              <a:xfrm>
                <a:off x="1163700" y="3358075"/>
                <a:ext cx="273100" cy="239800"/>
              </a:xfrm>
              <a:custGeom>
                <a:avLst/>
                <a:gdLst/>
                <a:ahLst/>
                <a:cxnLst/>
                <a:rect l="l" t="t" r="r" b="b"/>
                <a:pathLst>
                  <a:path w="10924" h="9592" extrusionOk="0">
                    <a:moveTo>
                      <a:pt x="10924" y="0"/>
                    </a:moveTo>
                    <a:cubicBezTo>
                      <a:pt x="10867" y="113"/>
                      <a:pt x="10799" y="203"/>
                      <a:pt x="10709" y="282"/>
                    </a:cubicBezTo>
                    <a:cubicBezTo>
                      <a:pt x="10619" y="361"/>
                      <a:pt x="10529" y="429"/>
                      <a:pt x="10438" y="497"/>
                    </a:cubicBezTo>
                    <a:cubicBezTo>
                      <a:pt x="10247" y="643"/>
                      <a:pt x="10043" y="756"/>
                      <a:pt x="9852" y="926"/>
                    </a:cubicBezTo>
                    <a:cubicBezTo>
                      <a:pt x="9423" y="1264"/>
                      <a:pt x="9005" y="1614"/>
                      <a:pt x="8588" y="1975"/>
                    </a:cubicBezTo>
                    <a:cubicBezTo>
                      <a:pt x="8170" y="2336"/>
                      <a:pt x="7741" y="2675"/>
                      <a:pt x="7335" y="3036"/>
                    </a:cubicBezTo>
                    <a:cubicBezTo>
                      <a:pt x="6500" y="3758"/>
                      <a:pt x="5710" y="4503"/>
                      <a:pt x="4909" y="5259"/>
                    </a:cubicBezTo>
                    <a:lnTo>
                      <a:pt x="4311" y="5823"/>
                    </a:lnTo>
                    <a:lnTo>
                      <a:pt x="3713" y="6342"/>
                    </a:lnTo>
                    <a:cubicBezTo>
                      <a:pt x="3284" y="6669"/>
                      <a:pt x="2833" y="6996"/>
                      <a:pt x="2404" y="7346"/>
                    </a:cubicBezTo>
                    <a:cubicBezTo>
                      <a:pt x="2201" y="7527"/>
                      <a:pt x="1975" y="7685"/>
                      <a:pt x="1783" y="7877"/>
                    </a:cubicBezTo>
                    <a:cubicBezTo>
                      <a:pt x="1580" y="8080"/>
                      <a:pt x="1377" y="8260"/>
                      <a:pt x="1197" y="8475"/>
                    </a:cubicBezTo>
                    <a:cubicBezTo>
                      <a:pt x="1005" y="8678"/>
                      <a:pt x="824" y="8870"/>
                      <a:pt x="632" y="9061"/>
                    </a:cubicBezTo>
                    <a:cubicBezTo>
                      <a:pt x="542" y="9163"/>
                      <a:pt x="441" y="9253"/>
                      <a:pt x="328" y="9332"/>
                    </a:cubicBezTo>
                    <a:lnTo>
                      <a:pt x="0" y="9592"/>
                    </a:lnTo>
                    <a:cubicBezTo>
                      <a:pt x="249" y="9468"/>
                      <a:pt x="486" y="9321"/>
                      <a:pt x="700" y="9163"/>
                    </a:cubicBezTo>
                    <a:cubicBezTo>
                      <a:pt x="915" y="8982"/>
                      <a:pt x="1140" y="8813"/>
                      <a:pt x="1343" y="8633"/>
                    </a:cubicBezTo>
                    <a:cubicBezTo>
                      <a:pt x="1546" y="8441"/>
                      <a:pt x="1750" y="8272"/>
                      <a:pt x="1964" y="8102"/>
                    </a:cubicBezTo>
                    <a:cubicBezTo>
                      <a:pt x="2167" y="7933"/>
                      <a:pt x="2393" y="7775"/>
                      <a:pt x="2618" y="7617"/>
                    </a:cubicBezTo>
                    <a:cubicBezTo>
                      <a:pt x="2844" y="7459"/>
                      <a:pt x="3070" y="7312"/>
                      <a:pt x="3295" y="7166"/>
                    </a:cubicBezTo>
                    <a:lnTo>
                      <a:pt x="3973" y="6692"/>
                    </a:lnTo>
                    <a:lnTo>
                      <a:pt x="4627" y="6161"/>
                    </a:lnTo>
                    <a:lnTo>
                      <a:pt x="5225" y="5597"/>
                    </a:lnTo>
                    <a:cubicBezTo>
                      <a:pt x="6038" y="4852"/>
                      <a:pt x="6827" y="4096"/>
                      <a:pt x="7617" y="3340"/>
                    </a:cubicBezTo>
                    <a:cubicBezTo>
                      <a:pt x="8024" y="2979"/>
                      <a:pt x="8407" y="2596"/>
                      <a:pt x="8802" y="2212"/>
                    </a:cubicBezTo>
                    <a:cubicBezTo>
                      <a:pt x="9186" y="1828"/>
                      <a:pt x="9592" y="1456"/>
                      <a:pt x="9976" y="1061"/>
                    </a:cubicBezTo>
                    <a:cubicBezTo>
                      <a:pt x="10122" y="903"/>
                      <a:pt x="10314" y="756"/>
                      <a:pt x="10495" y="598"/>
                    </a:cubicBezTo>
                    <a:cubicBezTo>
                      <a:pt x="10574" y="508"/>
                      <a:pt x="10664" y="429"/>
                      <a:pt x="10743" y="339"/>
                    </a:cubicBezTo>
                    <a:cubicBezTo>
                      <a:pt x="10822" y="237"/>
                      <a:pt x="10878" y="124"/>
                      <a:pt x="10924"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67" name="Google Shape;1467;p2"/>
              <p:cNvSpPr/>
              <p:nvPr/>
            </p:nvSpPr>
            <p:spPr>
              <a:xfrm>
                <a:off x="1115450" y="3480500"/>
                <a:ext cx="374400" cy="16475"/>
              </a:xfrm>
              <a:custGeom>
                <a:avLst/>
                <a:gdLst/>
                <a:ahLst/>
                <a:cxnLst/>
                <a:rect l="l" t="t" r="r" b="b"/>
                <a:pathLst>
                  <a:path w="14976" h="659" extrusionOk="0">
                    <a:moveTo>
                      <a:pt x="10236" y="1"/>
                    </a:moveTo>
                    <a:cubicBezTo>
                      <a:pt x="9344" y="1"/>
                      <a:pt x="8396" y="12"/>
                      <a:pt x="7471" y="57"/>
                    </a:cubicBezTo>
                    <a:lnTo>
                      <a:pt x="6072" y="136"/>
                    </a:lnTo>
                    <a:cubicBezTo>
                      <a:pt x="5609" y="159"/>
                      <a:pt x="5169" y="226"/>
                      <a:pt x="4729" y="226"/>
                    </a:cubicBezTo>
                    <a:cubicBezTo>
                      <a:pt x="4289" y="238"/>
                      <a:pt x="3860" y="260"/>
                      <a:pt x="3454" y="271"/>
                    </a:cubicBezTo>
                    <a:lnTo>
                      <a:pt x="3172" y="271"/>
                    </a:lnTo>
                    <a:lnTo>
                      <a:pt x="2890" y="249"/>
                    </a:lnTo>
                    <a:lnTo>
                      <a:pt x="2348" y="192"/>
                    </a:lnTo>
                    <a:cubicBezTo>
                      <a:pt x="1648" y="113"/>
                      <a:pt x="1062" y="102"/>
                      <a:pt x="655" y="68"/>
                    </a:cubicBezTo>
                    <a:lnTo>
                      <a:pt x="1" y="46"/>
                    </a:lnTo>
                    <a:lnTo>
                      <a:pt x="622" y="181"/>
                    </a:lnTo>
                    <a:lnTo>
                      <a:pt x="2303" y="474"/>
                    </a:lnTo>
                    <a:lnTo>
                      <a:pt x="2856" y="565"/>
                    </a:lnTo>
                    <a:lnTo>
                      <a:pt x="3138" y="610"/>
                    </a:lnTo>
                    <a:cubicBezTo>
                      <a:pt x="3262" y="632"/>
                      <a:pt x="3341" y="632"/>
                      <a:pt x="3443" y="632"/>
                    </a:cubicBezTo>
                    <a:cubicBezTo>
                      <a:pt x="3771" y="642"/>
                      <a:pt x="4115" y="658"/>
                      <a:pt x="4467" y="658"/>
                    </a:cubicBezTo>
                    <a:cubicBezTo>
                      <a:pt x="4550" y="658"/>
                      <a:pt x="4634" y="657"/>
                      <a:pt x="4718" y="655"/>
                    </a:cubicBezTo>
                    <a:cubicBezTo>
                      <a:pt x="5158" y="655"/>
                      <a:pt x="5609" y="632"/>
                      <a:pt x="6083" y="610"/>
                    </a:cubicBezTo>
                    <a:lnTo>
                      <a:pt x="7482" y="553"/>
                    </a:lnTo>
                    <a:cubicBezTo>
                      <a:pt x="7945" y="520"/>
                      <a:pt x="8419" y="497"/>
                      <a:pt x="8882" y="486"/>
                    </a:cubicBezTo>
                    <a:cubicBezTo>
                      <a:pt x="9333" y="474"/>
                      <a:pt x="9784" y="429"/>
                      <a:pt x="10224" y="429"/>
                    </a:cubicBezTo>
                    <a:cubicBezTo>
                      <a:pt x="10676" y="429"/>
                      <a:pt x="11093" y="429"/>
                      <a:pt x="11499" y="396"/>
                    </a:cubicBezTo>
                    <a:cubicBezTo>
                      <a:pt x="11631" y="388"/>
                      <a:pt x="11760" y="385"/>
                      <a:pt x="11887" y="385"/>
                    </a:cubicBezTo>
                    <a:cubicBezTo>
                      <a:pt x="12141" y="385"/>
                      <a:pt x="12387" y="396"/>
                      <a:pt x="12628" y="396"/>
                    </a:cubicBezTo>
                    <a:cubicBezTo>
                      <a:pt x="12861" y="396"/>
                      <a:pt x="13079" y="401"/>
                      <a:pt x="13289" y="401"/>
                    </a:cubicBezTo>
                    <a:cubicBezTo>
                      <a:pt x="13394" y="401"/>
                      <a:pt x="13497" y="399"/>
                      <a:pt x="13598" y="396"/>
                    </a:cubicBezTo>
                    <a:lnTo>
                      <a:pt x="14332" y="339"/>
                    </a:lnTo>
                    <a:cubicBezTo>
                      <a:pt x="14490" y="328"/>
                      <a:pt x="14648" y="328"/>
                      <a:pt x="14806" y="328"/>
                    </a:cubicBezTo>
                    <a:lnTo>
                      <a:pt x="14975" y="328"/>
                    </a:lnTo>
                    <a:lnTo>
                      <a:pt x="14806" y="294"/>
                    </a:lnTo>
                    <a:cubicBezTo>
                      <a:pt x="14648" y="260"/>
                      <a:pt x="14490" y="249"/>
                      <a:pt x="14332" y="249"/>
                    </a:cubicBezTo>
                    <a:lnTo>
                      <a:pt x="13598" y="215"/>
                    </a:lnTo>
                    <a:lnTo>
                      <a:pt x="12639" y="125"/>
                    </a:lnTo>
                    <a:cubicBezTo>
                      <a:pt x="12289" y="102"/>
                      <a:pt x="11894" y="57"/>
                      <a:pt x="11499" y="46"/>
                    </a:cubicBezTo>
                    <a:cubicBezTo>
                      <a:pt x="11105" y="23"/>
                      <a:pt x="10676" y="12"/>
                      <a:pt x="10236"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grpSp>
      </p:grpSp>
      <p:sp>
        <p:nvSpPr>
          <p:cNvPr id="1468" name="Google Shape;1468;p2"/>
          <p:cNvSpPr/>
          <p:nvPr/>
        </p:nvSpPr>
        <p:spPr>
          <a:xfrm rot="-10618058">
            <a:off x="787944" y="1191814"/>
            <a:ext cx="7263151" cy="4619668"/>
          </a:xfrm>
          <a:custGeom>
            <a:avLst/>
            <a:gdLst/>
            <a:ahLst/>
            <a:cxnLst/>
            <a:rect l="l" t="t" r="r" b="b"/>
            <a:pathLst>
              <a:path w="290526" h="138590" extrusionOk="0">
                <a:moveTo>
                  <a:pt x="74803" y="1"/>
                </a:moveTo>
                <a:cubicBezTo>
                  <a:pt x="72471" y="1"/>
                  <a:pt x="70134" y="169"/>
                  <a:pt x="67811" y="508"/>
                </a:cubicBezTo>
                <a:cubicBezTo>
                  <a:pt x="56714" y="2100"/>
                  <a:pt x="46435" y="7512"/>
                  <a:pt x="37430" y="14243"/>
                </a:cubicBezTo>
                <a:cubicBezTo>
                  <a:pt x="25605" y="23203"/>
                  <a:pt x="15645" y="34709"/>
                  <a:pt x="9278" y="48126"/>
                </a:cubicBezTo>
                <a:cubicBezTo>
                  <a:pt x="3957" y="59268"/>
                  <a:pt x="1228" y="71502"/>
                  <a:pt x="591" y="83782"/>
                </a:cubicBezTo>
                <a:cubicBezTo>
                  <a:pt x="0" y="95516"/>
                  <a:pt x="182" y="108614"/>
                  <a:pt x="6913" y="118710"/>
                </a:cubicBezTo>
                <a:cubicBezTo>
                  <a:pt x="12280" y="126669"/>
                  <a:pt x="22467" y="131763"/>
                  <a:pt x="31336" y="134719"/>
                </a:cubicBezTo>
                <a:cubicBezTo>
                  <a:pt x="39533" y="137472"/>
                  <a:pt x="47945" y="138590"/>
                  <a:pt x="56454" y="138590"/>
                </a:cubicBezTo>
                <a:cubicBezTo>
                  <a:pt x="60314" y="138590"/>
                  <a:pt x="64194" y="138360"/>
                  <a:pt x="68084" y="137948"/>
                </a:cubicBezTo>
                <a:cubicBezTo>
                  <a:pt x="79999" y="136629"/>
                  <a:pt x="91597" y="130399"/>
                  <a:pt x="103330" y="127442"/>
                </a:cubicBezTo>
                <a:cubicBezTo>
                  <a:pt x="109858" y="125817"/>
                  <a:pt x="116643" y="124741"/>
                  <a:pt x="123379" y="124741"/>
                </a:cubicBezTo>
                <a:cubicBezTo>
                  <a:pt x="127954" y="124741"/>
                  <a:pt x="132507" y="125237"/>
                  <a:pt x="136940" y="126396"/>
                </a:cubicBezTo>
                <a:cubicBezTo>
                  <a:pt x="147218" y="129034"/>
                  <a:pt x="156269" y="135265"/>
                  <a:pt x="166820" y="137084"/>
                </a:cubicBezTo>
                <a:cubicBezTo>
                  <a:pt x="169369" y="137534"/>
                  <a:pt x="171962" y="137762"/>
                  <a:pt x="174556" y="137762"/>
                </a:cubicBezTo>
                <a:cubicBezTo>
                  <a:pt x="182187" y="137762"/>
                  <a:pt x="189819" y="135791"/>
                  <a:pt x="196337" y="131718"/>
                </a:cubicBezTo>
                <a:cubicBezTo>
                  <a:pt x="206251" y="125578"/>
                  <a:pt x="213392" y="115072"/>
                  <a:pt x="224307" y="110842"/>
                </a:cubicBezTo>
                <a:cubicBezTo>
                  <a:pt x="228616" y="109186"/>
                  <a:pt x="233100" y="108862"/>
                  <a:pt x="237611" y="108862"/>
                </a:cubicBezTo>
                <a:cubicBezTo>
                  <a:pt x="240515" y="108862"/>
                  <a:pt x="243431" y="108996"/>
                  <a:pt x="246319" y="108996"/>
                </a:cubicBezTo>
                <a:cubicBezTo>
                  <a:pt x="250399" y="108996"/>
                  <a:pt x="254423" y="108728"/>
                  <a:pt x="258280" y="107431"/>
                </a:cubicBezTo>
                <a:cubicBezTo>
                  <a:pt x="280293" y="100109"/>
                  <a:pt x="290526" y="76005"/>
                  <a:pt x="281475" y="54857"/>
                </a:cubicBezTo>
                <a:cubicBezTo>
                  <a:pt x="275654" y="41122"/>
                  <a:pt x="263829" y="30752"/>
                  <a:pt x="251276" y="22657"/>
                </a:cubicBezTo>
                <a:cubicBezTo>
                  <a:pt x="233948" y="11457"/>
                  <a:pt x="213760" y="1705"/>
                  <a:pt x="192778" y="1705"/>
                </a:cubicBezTo>
                <a:cubicBezTo>
                  <a:pt x="190245" y="1705"/>
                  <a:pt x="187701" y="1847"/>
                  <a:pt x="185149" y="2146"/>
                </a:cubicBezTo>
                <a:cubicBezTo>
                  <a:pt x="175325" y="3283"/>
                  <a:pt x="165865" y="6557"/>
                  <a:pt x="156178" y="8604"/>
                </a:cubicBezTo>
                <a:cubicBezTo>
                  <a:pt x="148252" y="10276"/>
                  <a:pt x="140199" y="11104"/>
                  <a:pt x="132120" y="11104"/>
                </a:cubicBezTo>
                <a:cubicBezTo>
                  <a:pt x="128332" y="11104"/>
                  <a:pt x="124538" y="10922"/>
                  <a:pt x="120749" y="10559"/>
                </a:cubicBezTo>
                <a:cubicBezTo>
                  <a:pt x="114746" y="9968"/>
                  <a:pt x="108833" y="8877"/>
                  <a:pt x="103012" y="7285"/>
                </a:cubicBezTo>
                <a:cubicBezTo>
                  <a:pt x="97327" y="5738"/>
                  <a:pt x="92097" y="2782"/>
                  <a:pt x="86457" y="1418"/>
                </a:cubicBezTo>
                <a:cubicBezTo>
                  <a:pt x="82636" y="477"/>
                  <a:pt x="78725" y="1"/>
                  <a:pt x="74803"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69" name="Google Shape;1469;p2"/>
          <p:cNvSpPr txBox="1">
            <a:spLocks noGrp="1"/>
          </p:cNvSpPr>
          <p:nvPr>
            <p:ph type="ctrTitle"/>
          </p:nvPr>
        </p:nvSpPr>
        <p:spPr>
          <a:xfrm>
            <a:off x="720000" y="1858633"/>
            <a:ext cx="77040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8000"/>
              <a:buNone/>
              <a:defRPr sz="8000"/>
            </a:lvl1pPr>
            <a:lvl2pPr lvl="1" algn="ctr">
              <a:spcBef>
                <a:spcPts val="0"/>
              </a:spcBef>
              <a:spcAft>
                <a:spcPts val="0"/>
              </a:spcAft>
              <a:buSzPts val="8000"/>
              <a:buNone/>
              <a:defRPr sz="8000"/>
            </a:lvl2pPr>
            <a:lvl3pPr lvl="2" algn="ctr">
              <a:spcBef>
                <a:spcPts val="0"/>
              </a:spcBef>
              <a:spcAft>
                <a:spcPts val="0"/>
              </a:spcAft>
              <a:buSzPts val="8000"/>
              <a:buNone/>
              <a:defRPr sz="8000"/>
            </a:lvl3pPr>
            <a:lvl4pPr lvl="3" algn="ctr">
              <a:spcBef>
                <a:spcPts val="0"/>
              </a:spcBef>
              <a:spcAft>
                <a:spcPts val="0"/>
              </a:spcAft>
              <a:buSzPts val="8000"/>
              <a:buNone/>
              <a:defRPr sz="8000"/>
            </a:lvl4pPr>
            <a:lvl5pPr lvl="4" algn="ctr">
              <a:spcBef>
                <a:spcPts val="0"/>
              </a:spcBef>
              <a:spcAft>
                <a:spcPts val="0"/>
              </a:spcAft>
              <a:buSzPts val="8000"/>
              <a:buNone/>
              <a:defRPr sz="8000"/>
            </a:lvl5pPr>
            <a:lvl6pPr lvl="5" algn="ctr">
              <a:spcBef>
                <a:spcPts val="0"/>
              </a:spcBef>
              <a:spcAft>
                <a:spcPts val="0"/>
              </a:spcAft>
              <a:buSzPts val="8000"/>
              <a:buNone/>
              <a:defRPr sz="8000"/>
            </a:lvl6pPr>
            <a:lvl7pPr lvl="6" algn="ctr">
              <a:spcBef>
                <a:spcPts val="0"/>
              </a:spcBef>
              <a:spcAft>
                <a:spcPts val="0"/>
              </a:spcAft>
              <a:buSzPts val="8000"/>
              <a:buNone/>
              <a:defRPr sz="8000"/>
            </a:lvl7pPr>
            <a:lvl8pPr lvl="7" algn="ctr">
              <a:spcBef>
                <a:spcPts val="0"/>
              </a:spcBef>
              <a:spcAft>
                <a:spcPts val="0"/>
              </a:spcAft>
              <a:buSzPts val="8000"/>
              <a:buNone/>
              <a:defRPr sz="8000"/>
            </a:lvl8pPr>
            <a:lvl9pPr lvl="8" algn="ctr">
              <a:spcBef>
                <a:spcPts val="0"/>
              </a:spcBef>
              <a:spcAft>
                <a:spcPts val="0"/>
              </a:spcAft>
              <a:buSzPts val="8000"/>
              <a:buNone/>
              <a:defRPr sz="8000"/>
            </a:lvl9pPr>
          </a:lstStyle>
          <a:p>
            <a:endParaRPr/>
          </a:p>
        </p:txBody>
      </p:sp>
      <p:sp>
        <p:nvSpPr>
          <p:cNvPr id="1470" name="Google Shape;1470;p2"/>
          <p:cNvSpPr txBox="1">
            <a:spLocks noGrp="1"/>
          </p:cNvSpPr>
          <p:nvPr>
            <p:ph type="subTitle" idx="1"/>
          </p:nvPr>
        </p:nvSpPr>
        <p:spPr>
          <a:xfrm>
            <a:off x="720000" y="4493833"/>
            <a:ext cx="7704000" cy="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800"/>
              <a:buNone/>
              <a:defRPr sz="18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extLst>
      <p:ext uri="{BB962C8B-B14F-4D97-AF65-F5344CB8AC3E}">
        <p14:creationId xmlns:p14="http://schemas.microsoft.com/office/powerpoint/2010/main" val="31673234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380"/>
        <p:cNvGrpSpPr/>
        <p:nvPr/>
      </p:nvGrpSpPr>
      <p:grpSpPr>
        <a:xfrm>
          <a:off x="0" y="0"/>
          <a:ext cx="0" cy="0"/>
          <a:chOff x="0" y="0"/>
          <a:chExt cx="0" cy="0"/>
        </a:xfrm>
      </p:grpSpPr>
      <p:sp>
        <p:nvSpPr>
          <p:cNvPr id="2381" name="Google Shape;2381;p4"/>
          <p:cNvSpPr txBox="1">
            <a:spLocks noGrp="1"/>
          </p:cNvSpPr>
          <p:nvPr>
            <p:ph type="body" idx="1"/>
          </p:nvPr>
        </p:nvSpPr>
        <p:spPr>
          <a:xfrm>
            <a:off x="2612550" y="2437967"/>
            <a:ext cx="4761900" cy="3432400"/>
          </a:xfrm>
          <a:prstGeom prst="rect">
            <a:avLst/>
          </a:prstGeom>
        </p:spPr>
        <p:txBody>
          <a:bodyPr spcFirstLastPara="1" wrap="square" lIns="91425" tIns="91425" rIns="91425" bIns="91425" anchor="ctr" anchorCtr="0">
            <a:noAutofit/>
          </a:bodyPr>
          <a:lstStyle>
            <a:lvl1pPr marL="457189" lvl="0" indent="-304793">
              <a:spcBef>
                <a:spcPts val="0"/>
              </a:spcBef>
              <a:spcAft>
                <a:spcPts val="0"/>
              </a:spcAft>
              <a:buSzPts val="1200"/>
              <a:buChar char="●"/>
              <a:defRPr sz="1800"/>
            </a:lvl1pPr>
            <a:lvl2pPr marL="914378" lvl="1" indent="-304793">
              <a:spcBef>
                <a:spcPts val="1600"/>
              </a:spcBef>
              <a:spcAft>
                <a:spcPts val="0"/>
              </a:spcAft>
              <a:buSzPts val="1200"/>
              <a:buChar char="○"/>
              <a:defRPr sz="1200"/>
            </a:lvl2pPr>
            <a:lvl3pPr marL="1371566" lvl="2" indent="-304793">
              <a:spcBef>
                <a:spcPts val="1600"/>
              </a:spcBef>
              <a:spcAft>
                <a:spcPts val="0"/>
              </a:spcAft>
              <a:buSzPts val="1200"/>
              <a:buChar char="■"/>
              <a:defRPr sz="1200"/>
            </a:lvl3pPr>
            <a:lvl4pPr marL="1828754" lvl="3" indent="-304793">
              <a:spcBef>
                <a:spcPts val="1600"/>
              </a:spcBef>
              <a:spcAft>
                <a:spcPts val="0"/>
              </a:spcAft>
              <a:buSzPts val="1200"/>
              <a:buChar char="●"/>
              <a:defRPr sz="1200"/>
            </a:lvl4pPr>
            <a:lvl5pPr marL="2285943" lvl="4" indent="-304793">
              <a:spcBef>
                <a:spcPts val="1600"/>
              </a:spcBef>
              <a:spcAft>
                <a:spcPts val="0"/>
              </a:spcAft>
              <a:buSzPts val="1200"/>
              <a:buChar char="○"/>
              <a:defRPr sz="1200"/>
            </a:lvl5pPr>
            <a:lvl6pPr marL="2743132" lvl="5" indent="-304793">
              <a:spcBef>
                <a:spcPts val="1600"/>
              </a:spcBef>
              <a:spcAft>
                <a:spcPts val="0"/>
              </a:spcAft>
              <a:buSzPts val="1200"/>
              <a:buChar char="■"/>
              <a:defRPr sz="1200"/>
            </a:lvl6pPr>
            <a:lvl7pPr marL="3200320" lvl="6" indent="-304793">
              <a:spcBef>
                <a:spcPts val="1600"/>
              </a:spcBef>
              <a:spcAft>
                <a:spcPts val="0"/>
              </a:spcAft>
              <a:buSzPts val="1200"/>
              <a:buChar char="●"/>
              <a:defRPr sz="1200"/>
            </a:lvl7pPr>
            <a:lvl8pPr marL="3657509" lvl="7" indent="-304793">
              <a:spcBef>
                <a:spcPts val="1600"/>
              </a:spcBef>
              <a:spcAft>
                <a:spcPts val="0"/>
              </a:spcAft>
              <a:buSzPts val="1200"/>
              <a:buChar char="○"/>
              <a:defRPr sz="1200"/>
            </a:lvl8pPr>
            <a:lvl9pPr marL="4114697" lvl="8" indent="-304793">
              <a:spcBef>
                <a:spcPts val="1600"/>
              </a:spcBef>
              <a:spcAft>
                <a:spcPts val="1600"/>
              </a:spcAft>
              <a:buSzPts val="1200"/>
              <a:buChar char="■"/>
              <a:defRPr sz="1200"/>
            </a:lvl9pPr>
          </a:lstStyle>
          <a:p>
            <a:endParaRPr/>
          </a:p>
        </p:txBody>
      </p:sp>
      <p:sp>
        <p:nvSpPr>
          <p:cNvPr id="2382" name="Google Shape;2382;p4"/>
          <p:cNvSpPr/>
          <p:nvPr/>
        </p:nvSpPr>
        <p:spPr>
          <a:xfrm rot="6442663">
            <a:off x="-1819869" y="-1274283"/>
            <a:ext cx="4576397" cy="2886331"/>
          </a:xfrm>
          <a:custGeom>
            <a:avLst/>
            <a:gdLst/>
            <a:ahLst/>
            <a:cxnLst/>
            <a:rect l="l" t="t" r="r" b="b"/>
            <a:pathLst>
              <a:path w="63426" h="53337" extrusionOk="0">
                <a:moveTo>
                  <a:pt x="22087" y="1"/>
                </a:moveTo>
                <a:cubicBezTo>
                  <a:pt x="11577" y="1"/>
                  <a:pt x="0" y="9469"/>
                  <a:pt x="2542" y="20378"/>
                </a:cubicBezTo>
                <a:lnTo>
                  <a:pt x="6682" y="28658"/>
                </a:lnTo>
                <a:cubicBezTo>
                  <a:pt x="12136" y="36020"/>
                  <a:pt x="4500" y="46060"/>
                  <a:pt x="14714" y="51142"/>
                </a:cubicBezTo>
                <a:cubicBezTo>
                  <a:pt x="17772" y="52664"/>
                  <a:pt x="21706" y="53337"/>
                  <a:pt x="25946" y="53337"/>
                </a:cubicBezTo>
                <a:cubicBezTo>
                  <a:pt x="36138" y="53337"/>
                  <a:pt x="48101" y="49449"/>
                  <a:pt x="53931" y="44126"/>
                </a:cubicBezTo>
                <a:cubicBezTo>
                  <a:pt x="58021" y="40383"/>
                  <a:pt x="63425" y="33640"/>
                  <a:pt x="62012" y="27517"/>
                </a:cubicBezTo>
                <a:cubicBezTo>
                  <a:pt x="61021" y="23254"/>
                  <a:pt x="56608" y="21370"/>
                  <a:pt x="52741" y="20080"/>
                </a:cubicBezTo>
                <a:cubicBezTo>
                  <a:pt x="47981" y="18494"/>
                  <a:pt x="43247" y="18841"/>
                  <a:pt x="39528" y="15172"/>
                </a:cubicBezTo>
                <a:cubicBezTo>
                  <a:pt x="37148" y="12792"/>
                  <a:pt x="36330" y="10065"/>
                  <a:pt x="34669" y="7190"/>
                </a:cubicBezTo>
                <a:cubicBezTo>
                  <a:pt x="31782" y="2115"/>
                  <a:pt x="27054" y="1"/>
                  <a:pt x="22087" y="1"/>
                </a:cubicBezTo>
                <a:close/>
              </a:path>
            </a:pathLst>
          </a:custGeom>
          <a:solidFill>
            <a:srgbClr val="D2F2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83" name="Google Shape;2383;p4"/>
          <p:cNvSpPr/>
          <p:nvPr/>
        </p:nvSpPr>
        <p:spPr>
          <a:xfrm rot="-9899979">
            <a:off x="7157443" y="3567540"/>
            <a:ext cx="5334178" cy="4612720"/>
          </a:xfrm>
          <a:custGeom>
            <a:avLst/>
            <a:gdLst/>
            <a:ahLst/>
            <a:cxnLst/>
            <a:rect l="l" t="t" r="r" b="b"/>
            <a:pathLst>
              <a:path w="133716" h="86723" extrusionOk="0">
                <a:moveTo>
                  <a:pt x="115219" y="0"/>
                </a:moveTo>
                <a:cubicBezTo>
                  <a:pt x="113623" y="0"/>
                  <a:pt x="112042" y="168"/>
                  <a:pt x="110513" y="525"/>
                </a:cubicBezTo>
                <a:cubicBezTo>
                  <a:pt x="106150" y="1541"/>
                  <a:pt x="102456" y="4516"/>
                  <a:pt x="98316" y="6103"/>
                </a:cubicBezTo>
                <a:cubicBezTo>
                  <a:pt x="93879" y="7813"/>
                  <a:pt x="90284" y="8557"/>
                  <a:pt x="85550" y="8557"/>
                </a:cubicBezTo>
                <a:cubicBezTo>
                  <a:pt x="76725" y="8557"/>
                  <a:pt x="68271" y="10069"/>
                  <a:pt x="60314" y="14085"/>
                </a:cubicBezTo>
                <a:cubicBezTo>
                  <a:pt x="55753" y="16390"/>
                  <a:pt x="51935" y="19960"/>
                  <a:pt x="47151" y="21869"/>
                </a:cubicBezTo>
                <a:cubicBezTo>
                  <a:pt x="43708" y="23249"/>
                  <a:pt x="40032" y="23608"/>
                  <a:pt x="36359" y="23608"/>
                </a:cubicBezTo>
                <a:cubicBezTo>
                  <a:pt x="34424" y="23608"/>
                  <a:pt x="32490" y="23508"/>
                  <a:pt x="30591" y="23406"/>
                </a:cubicBezTo>
                <a:cubicBezTo>
                  <a:pt x="28230" y="23260"/>
                  <a:pt x="25807" y="22991"/>
                  <a:pt x="23416" y="22991"/>
                </a:cubicBezTo>
                <a:cubicBezTo>
                  <a:pt x="20535" y="22991"/>
                  <a:pt x="17700" y="23381"/>
                  <a:pt x="15073" y="24844"/>
                </a:cubicBezTo>
                <a:cubicBezTo>
                  <a:pt x="10858" y="27199"/>
                  <a:pt x="4636" y="30620"/>
                  <a:pt x="1612" y="34363"/>
                </a:cubicBezTo>
                <a:cubicBezTo>
                  <a:pt x="1785" y="38255"/>
                  <a:pt x="472" y="42097"/>
                  <a:pt x="273" y="46088"/>
                </a:cubicBezTo>
                <a:cubicBezTo>
                  <a:pt x="1" y="51716"/>
                  <a:pt x="397" y="57368"/>
                  <a:pt x="521" y="63020"/>
                </a:cubicBezTo>
                <a:cubicBezTo>
                  <a:pt x="620" y="67606"/>
                  <a:pt x="1215" y="72217"/>
                  <a:pt x="1686" y="76778"/>
                </a:cubicBezTo>
                <a:cubicBezTo>
                  <a:pt x="1860" y="78439"/>
                  <a:pt x="2108" y="83768"/>
                  <a:pt x="3546" y="84264"/>
                </a:cubicBezTo>
                <a:cubicBezTo>
                  <a:pt x="8219" y="85863"/>
                  <a:pt x="13789" y="86722"/>
                  <a:pt x="19552" y="86722"/>
                </a:cubicBezTo>
                <a:cubicBezTo>
                  <a:pt x="34425" y="86722"/>
                  <a:pt x="50584" y="81003"/>
                  <a:pt x="55926" y="67531"/>
                </a:cubicBezTo>
                <a:lnTo>
                  <a:pt x="61950" y="57913"/>
                </a:lnTo>
                <a:cubicBezTo>
                  <a:pt x="70056" y="45469"/>
                  <a:pt x="88673" y="53327"/>
                  <a:pt x="99581" y="47204"/>
                </a:cubicBezTo>
                <a:cubicBezTo>
                  <a:pt x="105158" y="44080"/>
                  <a:pt x="109596" y="36990"/>
                  <a:pt x="111306" y="31041"/>
                </a:cubicBezTo>
                <a:cubicBezTo>
                  <a:pt x="112669" y="26331"/>
                  <a:pt x="114132" y="21993"/>
                  <a:pt x="118421" y="19192"/>
                </a:cubicBezTo>
                <a:cubicBezTo>
                  <a:pt x="122486" y="16539"/>
                  <a:pt x="127469" y="15746"/>
                  <a:pt x="131460" y="12920"/>
                </a:cubicBezTo>
                <a:cubicBezTo>
                  <a:pt x="132650" y="12077"/>
                  <a:pt x="133666" y="10837"/>
                  <a:pt x="133691" y="9375"/>
                </a:cubicBezTo>
                <a:cubicBezTo>
                  <a:pt x="133716" y="7540"/>
                  <a:pt x="132204" y="6078"/>
                  <a:pt x="130716" y="5037"/>
                </a:cubicBezTo>
                <a:cubicBezTo>
                  <a:pt x="126375" y="1983"/>
                  <a:pt x="120710" y="0"/>
                  <a:pt x="115219" y="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84" name="Google Shape;2384;p4"/>
          <p:cNvSpPr txBox="1">
            <a:spLocks noGrp="1"/>
          </p:cNvSpPr>
          <p:nvPr>
            <p:ph type="title"/>
          </p:nvPr>
        </p:nvSpPr>
        <p:spPr>
          <a:xfrm>
            <a:off x="667512" y="1121664"/>
            <a:ext cx="7809000" cy="65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Tree>
    <p:extLst>
      <p:ext uri="{BB962C8B-B14F-4D97-AF65-F5344CB8AC3E}">
        <p14:creationId xmlns:p14="http://schemas.microsoft.com/office/powerpoint/2010/main" val="19511235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385"/>
        <p:cNvGrpSpPr/>
        <p:nvPr/>
      </p:nvGrpSpPr>
      <p:grpSpPr>
        <a:xfrm>
          <a:off x="0" y="0"/>
          <a:ext cx="0" cy="0"/>
          <a:chOff x="0" y="0"/>
          <a:chExt cx="0" cy="0"/>
        </a:xfrm>
      </p:grpSpPr>
      <p:sp>
        <p:nvSpPr>
          <p:cNvPr id="2386" name="Google Shape;2386;p5"/>
          <p:cNvSpPr txBox="1">
            <a:spLocks noGrp="1"/>
          </p:cNvSpPr>
          <p:nvPr>
            <p:ph type="title"/>
          </p:nvPr>
        </p:nvSpPr>
        <p:spPr>
          <a:xfrm>
            <a:off x="667512" y="1121664"/>
            <a:ext cx="7809000" cy="65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387" name="Google Shape;2387;p5"/>
          <p:cNvSpPr/>
          <p:nvPr/>
        </p:nvSpPr>
        <p:spPr>
          <a:xfrm>
            <a:off x="-980087" y="4986902"/>
            <a:ext cx="2942966" cy="3299783"/>
          </a:xfrm>
          <a:custGeom>
            <a:avLst/>
            <a:gdLst/>
            <a:ahLst/>
            <a:cxnLst/>
            <a:rect l="l" t="t" r="r" b="b"/>
            <a:pathLst>
              <a:path w="63426" h="53337" extrusionOk="0">
                <a:moveTo>
                  <a:pt x="22087" y="1"/>
                </a:moveTo>
                <a:cubicBezTo>
                  <a:pt x="11577" y="1"/>
                  <a:pt x="0" y="9469"/>
                  <a:pt x="2542" y="20378"/>
                </a:cubicBezTo>
                <a:lnTo>
                  <a:pt x="6682" y="28658"/>
                </a:lnTo>
                <a:cubicBezTo>
                  <a:pt x="12136" y="36020"/>
                  <a:pt x="4500" y="46060"/>
                  <a:pt x="14714" y="51142"/>
                </a:cubicBezTo>
                <a:cubicBezTo>
                  <a:pt x="17772" y="52664"/>
                  <a:pt x="21706" y="53337"/>
                  <a:pt x="25946" y="53337"/>
                </a:cubicBezTo>
                <a:cubicBezTo>
                  <a:pt x="36138" y="53337"/>
                  <a:pt x="48101" y="49449"/>
                  <a:pt x="53931" y="44126"/>
                </a:cubicBezTo>
                <a:cubicBezTo>
                  <a:pt x="58021" y="40383"/>
                  <a:pt x="63425" y="33640"/>
                  <a:pt x="62012" y="27517"/>
                </a:cubicBezTo>
                <a:cubicBezTo>
                  <a:pt x="61021" y="23254"/>
                  <a:pt x="56608" y="21370"/>
                  <a:pt x="52741" y="20080"/>
                </a:cubicBezTo>
                <a:cubicBezTo>
                  <a:pt x="47981" y="18494"/>
                  <a:pt x="43247" y="18841"/>
                  <a:pt x="39528" y="15172"/>
                </a:cubicBezTo>
                <a:cubicBezTo>
                  <a:pt x="37148" y="12792"/>
                  <a:pt x="36330" y="10065"/>
                  <a:pt x="34669" y="7190"/>
                </a:cubicBezTo>
                <a:cubicBezTo>
                  <a:pt x="31782" y="2115"/>
                  <a:pt x="27054" y="1"/>
                  <a:pt x="22087" y="1"/>
                </a:cubicBezTo>
                <a:close/>
              </a:path>
            </a:pathLst>
          </a:custGeom>
          <a:solidFill>
            <a:srgbClr val="D2F2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88" name="Google Shape;2388;p5"/>
          <p:cNvSpPr/>
          <p:nvPr/>
        </p:nvSpPr>
        <p:spPr>
          <a:xfrm rot="-8100000">
            <a:off x="7312802" y="-92922"/>
            <a:ext cx="3923984" cy="2474855"/>
          </a:xfrm>
          <a:custGeom>
            <a:avLst/>
            <a:gdLst/>
            <a:ahLst/>
            <a:cxnLst/>
            <a:rect l="l" t="t" r="r" b="b"/>
            <a:pathLst>
              <a:path w="63426" h="53337" extrusionOk="0">
                <a:moveTo>
                  <a:pt x="22087" y="1"/>
                </a:moveTo>
                <a:cubicBezTo>
                  <a:pt x="11577" y="1"/>
                  <a:pt x="0" y="9469"/>
                  <a:pt x="2542" y="20378"/>
                </a:cubicBezTo>
                <a:lnTo>
                  <a:pt x="6682" y="28658"/>
                </a:lnTo>
                <a:cubicBezTo>
                  <a:pt x="12136" y="36020"/>
                  <a:pt x="4500" y="46060"/>
                  <a:pt x="14714" y="51142"/>
                </a:cubicBezTo>
                <a:cubicBezTo>
                  <a:pt x="17772" y="52664"/>
                  <a:pt x="21706" y="53337"/>
                  <a:pt x="25946" y="53337"/>
                </a:cubicBezTo>
                <a:cubicBezTo>
                  <a:pt x="36138" y="53337"/>
                  <a:pt x="48101" y="49449"/>
                  <a:pt x="53931" y="44126"/>
                </a:cubicBezTo>
                <a:cubicBezTo>
                  <a:pt x="58021" y="40383"/>
                  <a:pt x="63425" y="33640"/>
                  <a:pt x="62012" y="27517"/>
                </a:cubicBezTo>
                <a:cubicBezTo>
                  <a:pt x="61021" y="23254"/>
                  <a:pt x="56608" y="21370"/>
                  <a:pt x="52741" y="20080"/>
                </a:cubicBezTo>
                <a:cubicBezTo>
                  <a:pt x="47981" y="18494"/>
                  <a:pt x="43247" y="18841"/>
                  <a:pt x="39528" y="15172"/>
                </a:cubicBezTo>
                <a:cubicBezTo>
                  <a:pt x="37148" y="12792"/>
                  <a:pt x="36330" y="10065"/>
                  <a:pt x="34669" y="7190"/>
                </a:cubicBezTo>
                <a:cubicBezTo>
                  <a:pt x="31782" y="2115"/>
                  <a:pt x="27054" y="1"/>
                  <a:pt x="22087" y="1"/>
                </a:cubicBezTo>
                <a:close/>
              </a:path>
            </a:pathLst>
          </a:custGeom>
          <a:solidFill>
            <a:srgbClr val="D2F2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89" name="Google Shape;2389;p5"/>
          <p:cNvSpPr txBox="1">
            <a:spLocks noGrp="1"/>
          </p:cNvSpPr>
          <p:nvPr>
            <p:ph type="subTitle" idx="1"/>
          </p:nvPr>
        </p:nvSpPr>
        <p:spPr>
          <a:xfrm>
            <a:off x="5834850" y="2739233"/>
            <a:ext cx="2465400" cy="110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600"/>
              <a:buFont typeface="Lato Black"/>
              <a:buNone/>
              <a:defRPr>
                <a:latin typeface="Lato Black"/>
                <a:ea typeface="Lato Black"/>
                <a:cs typeface="Lato Black"/>
                <a:sym typeface="Lato Black"/>
              </a:defRPr>
            </a:lvl1pPr>
            <a:lvl2pPr lvl="1" rtl="0">
              <a:lnSpc>
                <a:spcPct val="100000"/>
              </a:lnSpc>
              <a:spcBef>
                <a:spcPts val="0"/>
              </a:spcBef>
              <a:spcAft>
                <a:spcPts val="0"/>
              </a:spcAft>
              <a:buSzPts val="1600"/>
              <a:buFont typeface="Lato Black"/>
              <a:buNone/>
              <a:defRPr sz="1600">
                <a:latin typeface="Lato Black"/>
                <a:ea typeface="Lato Black"/>
                <a:cs typeface="Lato Black"/>
                <a:sym typeface="Lato Black"/>
              </a:defRPr>
            </a:lvl2pPr>
            <a:lvl3pPr lvl="2" rtl="0">
              <a:lnSpc>
                <a:spcPct val="100000"/>
              </a:lnSpc>
              <a:spcBef>
                <a:spcPts val="0"/>
              </a:spcBef>
              <a:spcAft>
                <a:spcPts val="0"/>
              </a:spcAft>
              <a:buSzPts val="1600"/>
              <a:buFont typeface="Lato Black"/>
              <a:buNone/>
              <a:defRPr sz="1600">
                <a:latin typeface="Lato Black"/>
                <a:ea typeface="Lato Black"/>
                <a:cs typeface="Lato Black"/>
                <a:sym typeface="Lato Black"/>
              </a:defRPr>
            </a:lvl3pPr>
            <a:lvl4pPr lvl="3" rtl="0">
              <a:lnSpc>
                <a:spcPct val="100000"/>
              </a:lnSpc>
              <a:spcBef>
                <a:spcPts val="0"/>
              </a:spcBef>
              <a:spcAft>
                <a:spcPts val="0"/>
              </a:spcAft>
              <a:buSzPts val="1600"/>
              <a:buFont typeface="Lato Black"/>
              <a:buNone/>
              <a:defRPr sz="1600">
                <a:latin typeface="Lato Black"/>
                <a:ea typeface="Lato Black"/>
                <a:cs typeface="Lato Black"/>
                <a:sym typeface="Lato Black"/>
              </a:defRPr>
            </a:lvl4pPr>
            <a:lvl5pPr lvl="4" rtl="0">
              <a:lnSpc>
                <a:spcPct val="100000"/>
              </a:lnSpc>
              <a:spcBef>
                <a:spcPts val="0"/>
              </a:spcBef>
              <a:spcAft>
                <a:spcPts val="0"/>
              </a:spcAft>
              <a:buSzPts val="1600"/>
              <a:buFont typeface="Lato Black"/>
              <a:buNone/>
              <a:defRPr sz="1600">
                <a:latin typeface="Lato Black"/>
                <a:ea typeface="Lato Black"/>
                <a:cs typeface="Lato Black"/>
                <a:sym typeface="Lato Black"/>
              </a:defRPr>
            </a:lvl5pPr>
            <a:lvl6pPr lvl="5" rtl="0">
              <a:lnSpc>
                <a:spcPct val="100000"/>
              </a:lnSpc>
              <a:spcBef>
                <a:spcPts val="0"/>
              </a:spcBef>
              <a:spcAft>
                <a:spcPts val="0"/>
              </a:spcAft>
              <a:buSzPts val="1600"/>
              <a:buFont typeface="Lato Black"/>
              <a:buNone/>
              <a:defRPr sz="1600">
                <a:latin typeface="Lato Black"/>
                <a:ea typeface="Lato Black"/>
                <a:cs typeface="Lato Black"/>
                <a:sym typeface="Lato Black"/>
              </a:defRPr>
            </a:lvl6pPr>
            <a:lvl7pPr lvl="6" rtl="0">
              <a:lnSpc>
                <a:spcPct val="100000"/>
              </a:lnSpc>
              <a:spcBef>
                <a:spcPts val="0"/>
              </a:spcBef>
              <a:spcAft>
                <a:spcPts val="0"/>
              </a:spcAft>
              <a:buSzPts val="1600"/>
              <a:buFont typeface="Lato Black"/>
              <a:buNone/>
              <a:defRPr sz="1600">
                <a:latin typeface="Lato Black"/>
                <a:ea typeface="Lato Black"/>
                <a:cs typeface="Lato Black"/>
                <a:sym typeface="Lato Black"/>
              </a:defRPr>
            </a:lvl7pPr>
            <a:lvl8pPr lvl="7" rtl="0">
              <a:lnSpc>
                <a:spcPct val="100000"/>
              </a:lnSpc>
              <a:spcBef>
                <a:spcPts val="0"/>
              </a:spcBef>
              <a:spcAft>
                <a:spcPts val="0"/>
              </a:spcAft>
              <a:buSzPts val="1600"/>
              <a:buFont typeface="Lato Black"/>
              <a:buNone/>
              <a:defRPr sz="1600">
                <a:latin typeface="Lato Black"/>
                <a:ea typeface="Lato Black"/>
                <a:cs typeface="Lato Black"/>
                <a:sym typeface="Lato Black"/>
              </a:defRPr>
            </a:lvl8pPr>
            <a:lvl9pPr lvl="8" rtl="0">
              <a:lnSpc>
                <a:spcPct val="100000"/>
              </a:lnSpc>
              <a:spcBef>
                <a:spcPts val="0"/>
              </a:spcBef>
              <a:spcAft>
                <a:spcPts val="0"/>
              </a:spcAft>
              <a:buSzPts val="1600"/>
              <a:buFont typeface="Lato Black"/>
              <a:buNone/>
              <a:defRPr sz="1600">
                <a:latin typeface="Lato Black"/>
                <a:ea typeface="Lato Black"/>
                <a:cs typeface="Lato Black"/>
                <a:sym typeface="Lato Black"/>
              </a:defRPr>
            </a:lvl9pPr>
          </a:lstStyle>
          <a:p>
            <a:endParaRPr/>
          </a:p>
        </p:txBody>
      </p:sp>
      <p:sp>
        <p:nvSpPr>
          <p:cNvPr id="2390" name="Google Shape;2390;p5"/>
          <p:cNvSpPr txBox="1">
            <a:spLocks noGrp="1"/>
          </p:cNvSpPr>
          <p:nvPr>
            <p:ph type="subTitle" idx="2"/>
          </p:nvPr>
        </p:nvSpPr>
        <p:spPr>
          <a:xfrm>
            <a:off x="5834850" y="3887392"/>
            <a:ext cx="2465400" cy="110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391" name="Google Shape;2391;p5"/>
          <p:cNvSpPr txBox="1">
            <a:spLocks noGrp="1"/>
          </p:cNvSpPr>
          <p:nvPr>
            <p:ph type="subTitle" idx="3"/>
          </p:nvPr>
        </p:nvSpPr>
        <p:spPr>
          <a:xfrm>
            <a:off x="843750" y="2739233"/>
            <a:ext cx="2465400" cy="1106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600"/>
              <a:buFont typeface="Lato Black"/>
              <a:buNone/>
              <a:defRPr>
                <a:latin typeface="Lato Black"/>
                <a:ea typeface="Lato Black"/>
                <a:cs typeface="Lato Black"/>
                <a:sym typeface="Lato Black"/>
              </a:defRPr>
            </a:lvl1pPr>
            <a:lvl2pPr lvl="1" algn="r" rtl="0">
              <a:lnSpc>
                <a:spcPct val="100000"/>
              </a:lnSpc>
              <a:spcBef>
                <a:spcPts val="0"/>
              </a:spcBef>
              <a:spcAft>
                <a:spcPts val="0"/>
              </a:spcAft>
              <a:buSzPts val="1600"/>
              <a:buFont typeface="Lato Black"/>
              <a:buNone/>
              <a:defRPr sz="1600">
                <a:latin typeface="Lato Black"/>
                <a:ea typeface="Lato Black"/>
                <a:cs typeface="Lato Black"/>
                <a:sym typeface="Lato Black"/>
              </a:defRPr>
            </a:lvl2pPr>
            <a:lvl3pPr lvl="2" algn="r" rtl="0">
              <a:lnSpc>
                <a:spcPct val="100000"/>
              </a:lnSpc>
              <a:spcBef>
                <a:spcPts val="0"/>
              </a:spcBef>
              <a:spcAft>
                <a:spcPts val="0"/>
              </a:spcAft>
              <a:buSzPts val="1600"/>
              <a:buFont typeface="Lato Black"/>
              <a:buNone/>
              <a:defRPr sz="1600">
                <a:latin typeface="Lato Black"/>
                <a:ea typeface="Lato Black"/>
                <a:cs typeface="Lato Black"/>
                <a:sym typeface="Lato Black"/>
              </a:defRPr>
            </a:lvl3pPr>
            <a:lvl4pPr lvl="3" algn="r" rtl="0">
              <a:lnSpc>
                <a:spcPct val="100000"/>
              </a:lnSpc>
              <a:spcBef>
                <a:spcPts val="0"/>
              </a:spcBef>
              <a:spcAft>
                <a:spcPts val="0"/>
              </a:spcAft>
              <a:buSzPts val="1600"/>
              <a:buFont typeface="Lato Black"/>
              <a:buNone/>
              <a:defRPr sz="1600">
                <a:latin typeface="Lato Black"/>
                <a:ea typeface="Lato Black"/>
                <a:cs typeface="Lato Black"/>
                <a:sym typeface="Lato Black"/>
              </a:defRPr>
            </a:lvl4pPr>
            <a:lvl5pPr lvl="4" algn="r" rtl="0">
              <a:lnSpc>
                <a:spcPct val="100000"/>
              </a:lnSpc>
              <a:spcBef>
                <a:spcPts val="0"/>
              </a:spcBef>
              <a:spcAft>
                <a:spcPts val="0"/>
              </a:spcAft>
              <a:buSzPts val="1600"/>
              <a:buFont typeface="Lato Black"/>
              <a:buNone/>
              <a:defRPr sz="1600">
                <a:latin typeface="Lato Black"/>
                <a:ea typeface="Lato Black"/>
                <a:cs typeface="Lato Black"/>
                <a:sym typeface="Lato Black"/>
              </a:defRPr>
            </a:lvl5pPr>
            <a:lvl6pPr lvl="5" algn="r" rtl="0">
              <a:lnSpc>
                <a:spcPct val="100000"/>
              </a:lnSpc>
              <a:spcBef>
                <a:spcPts val="0"/>
              </a:spcBef>
              <a:spcAft>
                <a:spcPts val="0"/>
              </a:spcAft>
              <a:buSzPts val="1600"/>
              <a:buFont typeface="Lato Black"/>
              <a:buNone/>
              <a:defRPr sz="1600">
                <a:latin typeface="Lato Black"/>
                <a:ea typeface="Lato Black"/>
                <a:cs typeface="Lato Black"/>
                <a:sym typeface="Lato Black"/>
              </a:defRPr>
            </a:lvl6pPr>
            <a:lvl7pPr lvl="6" algn="r" rtl="0">
              <a:lnSpc>
                <a:spcPct val="100000"/>
              </a:lnSpc>
              <a:spcBef>
                <a:spcPts val="0"/>
              </a:spcBef>
              <a:spcAft>
                <a:spcPts val="0"/>
              </a:spcAft>
              <a:buSzPts val="1600"/>
              <a:buFont typeface="Lato Black"/>
              <a:buNone/>
              <a:defRPr sz="1600">
                <a:latin typeface="Lato Black"/>
                <a:ea typeface="Lato Black"/>
                <a:cs typeface="Lato Black"/>
                <a:sym typeface="Lato Black"/>
              </a:defRPr>
            </a:lvl7pPr>
            <a:lvl8pPr lvl="7" algn="r" rtl="0">
              <a:lnSpc>
                <a:spcPct val="100000"/>
              </a:lnSpc>
              <a:spcBef>
                <a:spcPts val="0"/>
              </a:spcBef>
              <a:spcAft>
                <a:spcPts val="0"/>
              </a:spcAft>
              <a:buSzPts val="1600"/>
              <a:buFont typeface="Lato Black"/>
              <a:buNone/>
              <a:defRPr sz="1600">
                <a:latin typeface="Lato Black"/>
                <a:ea typeface="Lato Black"/>
                <a:cs typeface="Lato Black"/>
                <a:sym typeface="Lato Black"/>
              </a:defRPr>
            </a:lvl8pPr>
            <a:lvl9pPr lvl="8" algn="r" rtl="0">
              <a:lnSpc>
                <a:spcPct val="100000"/>
              </a:lnSpc>
              <a:spcBef>
                <a:spcPts val="0"/>
              </a:spcBef>
              <a:spcAft>
                <a:spcPts val="0"/>
              </a:spcAft>
              <a:buSzPts val="1600"/>
              <a:buFont typeface="Lato Black"/>
              <a:buNone/>
              <a:defRPr sz="1600">
                <a:latin typeface="Lato Black"/>
                <a:ea typeface="Lato Black"/>
                <a:cs typeface="Lato Black"/>
                <a:sym typeface="Lato Black"/>
              </a:defRPr>
            </a:lvl9pPr>
          </a:lstStyle>
          <a:p>
            <a:endParaRPr/>
          </a:p>
        </p:txBody>
      </p:sp>
      <p:sp>
        <p:nvSpPr>
          <p:cNvPr id="2392" name="Google Shape;2392;p5"/>
          <p:cNvSpPr txBox="1">
            <a:spLocks noGrp="1"/>
          </p:cNvSpPr>
          <p:nvPr>
            <p:ph type="subTitle" idx="4"/>
          </p:nvPr>
        </p:nvSpPr>
        <p:spPr>
          <a:xfrm>
            <a:off x="843750" y="3887392"/>
            <a:ext cx="2465400" cy="110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1183347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397"/>
        <p:cNvGrpSpPr/>
        <p:nvPr/>
      </p:nvGrpSpPr>
      <p:grpSpPr>
        <a:xfrm>
          <a:off x="0" y="0"/>
          <a:ext cx="0" cy="0"/>
          <a:chOff x="0" y="0"/>
          <a:chExt cx="0" cy="0"/>
        </a:xfrm>
      </p:grpSpPr>
      <p:sp>
        <p:nvSpPr>
          <p:cNvPr id="2398" name="Google Shape;2398;p7"/>
          <p:cNvSpPr/>
          <p:nvPr/>
        </p:nvSpPr>
        <p:spPr>
          <a:xfrm rot="4614439">
            <a:off x="4607893" y="2650527"/>
            <a:ext cx="5308233" cy="2738621"/>
          </a:xfrm>
          <a:custGeom>
            <a:avLst/>
            <a:gdLst/>
            <a:ahLst/>
            <a:cxnLst/>
            <a:rect l="l" t="t" r="r" b="b"/>
            <a:pathLst>
              <a:path w="75138" h="43162" extrusionOk="0">
                <a:moveTo>
                  <a:pt x="34335" y="1"/>
                </a:moveTo>
                <a:cubicBezTo>
                  <a:pt x="31923" y="1"/>
                  <a:pt x="29531" y="409"/>
                  <a:pt x="27616" y="1197"/>
                </a:cubicBezTo>
                <a:cubicBezTo>
                  <a:pt x="23030" y="7667"/>
                  <a:pt x="0" y="28292"/>
                  <a:pt x="16114" y="33870"/>
                </a:cubicBezTo>
                <a:cubicBezTo>
                  <a:pt x="22013" y="35903"/>
                  <a:pt x="28682" y="34440"/>
                  <a:pt x="34656" y="36820"/>
                </a:cubicBezTo>
                <a:cubicBezTo>
                  <a:pt x="40961" y="39342"/>
                  <a:pt x="46056" y="43161"/>
                  <a:pt x="52903" y="43161"/>
                </a:cubicBezTo>
                <a:cubicBezTo>
                  <a:pt x="53325" y="43161"/>
                  <a:pt x="53754" y="43147"/>
                  <a:pt x="54190" y="43116"/>
                </a:cubicBezTo>
                <a:cubicBezTo>
                  <a:pt x="60487" y="42695"/>
                  <a:pt x="62817" y="37539"/>
                  <a:pt x="63487" y="31936"/>
                </a:cubicBezTo>
                <a:cubicBezTo>
                  <a:pt x="64181" y="26086"/>
                  <a:pt x="66213" y="24797"/>
                  <a:pt x="69932" y="20533"/>
                </a:cubicBezTo>
                <a:cubicBezTo>
                  <a:pt x="73006" y="16988"/>
                  <a:pt x="75138" y="12253"/>
                  <a:pt x="71394" y="8560"/>
                </a:cubicBezTo>
                <a:cubicBezTo>
                  <a:pt x="69239" y="6431"/>
                  <a:pt x="66312" y="5987"/>
                  <a:pt x="63270" y="5987"/>
                </a:cubicBezTo>
                <a:cubicBezTo>
                  <a:pt x="61097" y="5987"/>
                  <a:pt x="58865" y="6213"/>
                  <a:pt x="56812" y="6213"/>
                </a:cubicBezTo>
                <a:cubicBezTo>
                  <a:pt x="56384" y="6213"/>
                  <a:pt x="55964" y="6204"/>
                  <a:pt x="55554" y="6180"/>
                </a:cubicBezTo>
                <a:cubicBezTo>
                  <a:pt x="52034" y="5982"/>
                  <a:pt x="48315" y="5461"/>
                  <a:pt x="45341" y="3750"/>
                </a:cubicBezTo>
                <a:cubicBezTo>
                  <a:pt x="43680" y="2784"/>
                  <a:pt x="41944" y="1470"/>
                  <a:pt x="40085" y="850"/>
                </a:cubicBezTo>
                <a:cubicBezTo>
                  <a:pt x="38326" y="279"/>
                  <a:pt x="36324" y="1"/>
                  <a:pt x="34335"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99" name="Google Shape;2399;p7"/>
          <p:cNvSpPr/>
          <p:nvPr/>
        </p:nvSpPr>
        <p:spPr>
          <a:xfrm rot="10800000">
            <a:off x="4475350" y="1258634"/>
            <a:ext cx="5334266" cy="4612796"/>
          </a:xfrm>
          <a:custGeom>
            <a:avLst/>
            <a:gdLst/>
            <a:ahLst/>
            <a:cxnLst/>
            <a:rect l="l" t="t" r="r" b="b"/>
            <a:pathLst>
              <a:path w="133716" h="86723" extrusionOk="0">
                <a:moveTo>
                  <a:pt x="115219" y="0"/>
                </a:moveTo>
                <a:cubicBezTo>
                  <a:pt x="113623" y="0"/>
                  <a:pt x="112042" y="168"/>
                  <a:pt x="110513" y="525"/>
                </a:cubicBezTo>
                <a:cubicBezTo>
                  <a:pt x="106150" y="1541"/>
                  <a:pt x="102456" y="4516"/>
                  <a:pt x="98316" y="6103"/>
                </a:cubicBezTo>
                <a:cubicBezTo>
                  <a:pt x="93879" y="7813"/>
                  <a:pt x="90284" y="8557"/>
                  <a:pt x="85550" y="8557"/>
                </a:cubicBezTo>
                <a:cubicBezTo>
                  <a:pt x="76725" y="8557"/>
                  <a:pt x="68271" y="10069"/>
                  <a:pt x="60314" y="14085"/>
                </a:cubicBezTo>
                <a:cubicBezTo>
                  <a:pt x="55753" y="16390"/>
                  <a:pt x="51935" y="19960"/>
                  <a:pt x="47151" y="21869"/>
                </a:cubicBezTo>
                <a:cubicBezTo>
                  <a:pt x="43708" y="23249"/>
                  <a:pt x="40032" y="23608"/>
                  <a:pt x="36359" y="23608"/>
                </a:cubicBezTo>
                <a:cubicBezTo>
                  <a:pt x="34424" y="23608"/>
                  <a:pt x="32490" y="23508"/>
                  <a:pt x="30591" y="23406"/>
                </a:cubicBezTo>
                <a:cubicBezTo>
                  <a:pt x="28230" y="23260"/>
                  <a:pt x="25807" y="22991"/>
                  <a:pt x="23416" y="22991"/>
                </a:cubicBezTo>
                <a:cubicBezTo>
                  <a:pt x="20535" y="22991"/>
                  <a:pt x="17700" y="23381"/>
                  <a:pt x="15073" y="24844"/>
                </a:cubicBezTo>
                <a:cubicBezTo>
                  <a:pt x="10858" y="27199"/>
                  <a:pt x="4636" y="30620"/>
                  <a:pt x="1612" y="34363"/>
                </a:cubicBezTo>
                <a:cubicBezTo>
                  <a:pt x="1785" y="38255"/>
                  <a:pt x="472" y="42097"/>
                  <a:pt x="273" y="46088"/>
                </a:cubicBezTo>
                <a:cubicBezTo>
                  <a:pt x="1" y="51716"/>
                  <a:pt x="397" y="57368"/>
                  <a:pt x="521" y="63020"/>
                </a:cubicBezTo>
                <a:cubicBezTo>
                  <a:pt x="620" y="67606"/>
                  <a:pt x="1215" y="72217"/>
                  <a:pt x="1686" y="76778"/>
                </a:cubicBezTo>
                <a:cubicBezTo>
                  <a:pt x="1860" y="78439"/>
                  <a:pt x="2108" y="83768"/>
                  <a:pt x="3546" y="84264"/>
                </a:cubicBezTo>
                <a:cubicBezTo>
                  <a:pt x="8219" y="85863"/>
                  <a:pt x="13789" y="86722"/>
                  <a:pt x="19552" y="86722"/>
                </a:cubicBezTo>
                <a:cubicBezTo>
                  <a:pt x="34425" y="86722"/>
                  <a:pt x="50584" y="81003"/>
                  <a:pt x="55926" y="67531"/>
                </a:cubicBezTo>
                <a:lnTo>
                  <a:pt x="61950" y="57913"/>
                </a:lnTo>
                <a:cubicBezTo>
                  <a:pt x="70056" y="45469"/>
                  <a:pt x="88673" y="53327"/>
                  <a:pt x="99581" y="47204"/>
                </a:cubicBezTo>
                <a:cubicBezTo>
                  <a:pt x="105158" y="44080"/>
                  <a:pt x="109596" y="36990"/>
                  <a:pt x="111306" y="31041"/>
                </a:cubicBezTo>
                <a:cubicBezTo>
                  <a:pt x="112669" y="26331"/>
                  <a:pt x="114132" y="21993"/>
                  <a:pt x="118421" y="19192"/>
                </a:cubicBezTo>
                <a:cubicBezTo>
                  <a:pt x="122486" y="16539"/>
                  <a:pt x="127469" y="15746"/>
                  <a:pt x="131460" y="12920"/>
                </a:cubicBezTo>
                <a:cubicBezTo>
                  <a:pt x="132650" y="12077"/>
                  <a:pt x="133666" y="10837"/>
                  <a:pt x="133691" y="9375"/>
                </a:cubicBezTo>
                <a:cubicBezTo>
                  <a:pt x="133716" y="7540"/>
                  <a:pt x="132204" y="6078"/>
                  <a:pt x="130716" y="5037"/>
                </a:cubicBezTo>
                <a:cubicBezTo>
                  <a:pt x="126375" y="1983"/>
                  <a:pt x="120710" y="0"/>
                  <a:pt x="115219" y="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00" name="Google Shape;2400;p7"/>
          <p:cNvSpPr txBox="1">
            <a:spLocks noGrp="1"/>
          </p:cNvSpPr>
          <p:nvPr>
            <p:ph type="subTitle" idx="1"/>
          </p:nvPr>
        </p:nvSpPr>
        <p:spPr>
          <a:xfrm>
            <a:off x="612636" y="2833800"/>
            <a:ext cx="2383800" cy="1190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401" name="Google Shape;2401;p7"/>
          <p:cNvSpPr txBox="1">
            <a:spLocks noGrp="1"/>
          </p:cNvSpPr>
          <p:nvPr>
            <p:ph type="title"/>
          </p:nvPr>
        </p:nvSpPr>
        <p:spPr>
          <a:xfrm>
            <a:off x="667512" y="1121664"/>
            <a:ext cx="7809000" cy="65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Tree>
    <p:extLst>
      <p:ext uri="{BB962C8B-B14F-4D97-AF65-F5344CB8AC3E}">
        <p14:creationId xmlns:p14="http://schemas.microsoft.com/office/powerpoint/2010/main" val="8967270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980"/>
        <p:cNvGrpSpPr/>
        <p:nvPr/>
      </p:nvGrpSpPr>
      <p:grpSpPr>
        <a:xfrm>
          <a:off x="0" y="0"/>
          <a:ext cx="0" cy="0"/>
          <a:chOff x="0" y="0"/>
          <a:chExt cx="0" cy="0"/>
        </a:xfrm>
      </p:grpSpPr>
    </p:spTree>
    <p:extLst>
      <p:ext uri="{BB962C8B-B14F-4D97-AF65-F5344CB8AC3E}">
        <p14:creationId xmlns:p14="http://schemas.microsoft.com/office/powerpoint/2010/main" val="3009220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9024D7C-AE2B-407B-85FF-275D70DCB694}" type="datetimeFigureOut">
              <a:rPr lang="en-US" smtClean="0"/>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4B0C07-2C68-45C3-BEB4-1DD15C100B87}" type="slidenum">
              <a:rPr lang="en-US" smtClean="0"/>
              <a:t>‹#›</a:t>
            </a:fld>
            <a:endParaRPr lang="en-US"/>
          </a:p>
        </p:txBody>
      </p:sp>
    </p:spTree>
    <p:extLst>
      <p:ext uri="{BB962C8B-B14F-4D97-AF65-F5344CB8AC3E}">
        <p14:creationId xmlns:p14="http://schemas.microsoft.com/office/powerpoint/2010/main" val="350845972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3986"/>
        <p:cNvGrpSpPr/>
        <p:nvPr/>
      </p:nvGrpSpPr>
      <p:grpSpPr>
        <a:xfrm>
          <a:off x="0" y="0"/>
          <a:ext cx="0" cy="0"/>
          <a:chOff x="0" y="0"/>
          <a:chExt cx="0" cy="0"/>
        </a:xfrm>
      </p:grpSpPr>
      <p:sp>
        <p:nvSpPr>
          <p:cNvPr id="3987" name="Google Shape;3987;p14"/>
          <p:cNvSpPr/>
          <p:nvPr/>
        </p:nvSpPr>
        <p:spPr>
          <a:xfrm rot="-2559395">
            <a:off x="2430594" y="5266295"/>
            <a:ext cx="4395622" cy="4928564"/>
          </a:xfrm>
          <a:custGeom>
            <a:avLst/>
            <a:gdLst/>
            <a:ahLst/>
            <a:cxnLst/>
            <a:rect l="l" t="t" r="r" b="b"/>
            <a:pathLst>
              <a:path w="63426" h="53337" extrusionOk="0">
                <a:moveTo>
                  <a:pt x="22087" y="1"/>
                </a:moveTo>
                <a:cubicBezTo>
                  <a:pt x="11577" y="1"/>
                  <a:pt x="0" y="9469"/>
                  <a:pt x="2542" y="20378"/>
                </a:cubicBezTo>
                <a:lnTo>
                  <a:pt x="6682" y="28658"/>
                </a:lnTo>
                <a:cubicBezTo>
                  <a:pt x="12136" y="36020"/>
                  <a:pt x="4500" y="46060"/>
                  <a:pt x="14714" y="51142"/>
                </a:cubicBezTo>
                <a:cubicBezTo>
                  <a:pt x="17772" y="52664"/>
                  <a:pt x="21706" y="53337"/>
                  <a:pt x="25946" y="53337"/>
                </a:cubicBezTo>
                <a:cubicBezTo>
                  <a:pt x="36138" y="53337"/>
                  <a:pt x="48101" y="49449"/>
                  <a:pt x="53931" y="44126"/>
                </a:cubicBezTo>
                <a:cubicBezTo>
                  <a:pt x="58021" y="40383"/>
                  <a:pt x="63425" y="33640"/>
                  <a:pt x="62012" y="27517"/>
                </a:cubicBezTo>
                <a:cubicBezTo>
                  <a:pt x="61021" y="23254"/>
                  <a:pt x="56608" y="21370"/>
                  <a:pt x="52741" y="20080"/>
                </a:cubicBezTo>
                <a:cubicBezTo>
                  <a:pt x="47981" y="18494"/>
                  <a:pt x="43247" y="18841"/>
                  <a:pt x="39528" y="15172"/>
                </a:cubicBezTo>
                <a:cubicBezTo>
                  <a:pt x="37148" y="12792"/>
                  <a:pt x="36330" y="10065"/>
                  <a:pt x="34669" y="7190"/>
                </a:cubicBezTo>
                <a:cubicBezTo>
                  <a:pt x="31782" y="2115"/>
                  <a:pt x="27054" y="1"/>
                  <a:pt x="22087" y="1"/>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88" name="Google Shape;3988;p14"/>
          <p:cNvSpPr txBox="1">
            <a:spLocks noGrp="1"/>
          </p:cNvSpPr>
          <p:nvPr>
            <p:ph type="title"/>
          </p:nvPr>
        </p:nvSpPr>
        <p:spPr>
          <a:xfrm>
            <a:off x="667512" y="1125728"/>
            <a:ext cx="7809000" cy="65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3989" name="Google Shape;3989;p14"/>
          <p:cNvSpPr txBox="1">
            <a:spLocks noGrp="1"/>
          </p:cNvSpPr>
          <p:nvPr>
            <p:ph type="subTitle" idx="1"/>
          </p:nvPr>
        </p:nvSpPr>
        <p:spPr>
          <a:xfrm>
            <a:off x="720000" y="3429000"/>
            <a:ext cx="1926000" cy="50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Font typeface="Lato Black"/>
              <a:buNone/>
              <a:defRPr>
                <a:latin typeface="Lato Black"/>
                <a:ea typeface="Lato Black"/>
                <a:cs typeface="Lato Black"/>
                <a:sym typeface="Lato Black"/>
              </a:defRPr>
            </a:lvl1pPr>
            <a:lvl2pPr lvl="1" algn="ctr" rtl="0">
              <a:lnSpc>
                <a:spcPct val="100000"/>
              </a:lnSpc>
              <a:spcBef>
                <a:spcPts val="0"/>
              </a:spcBef>
              <a:spcAft>
                <a:spcPts val="0"/>
              </a:spcAft>
              <a:buSzPts val="1600"/>
              <a:buFont typeface="Lato Black"/>
              <a:buNone/>
              <a:defRPr sz="1600">
                <a:latin typeface="Lato Black"/>
                <a:ea typeface="Lato Black"/>
                <a:cs typeface="Lato Black"/>
                <a:sym typeface="Lato Black"/>
              </a:defRPr>
            </a:lvl2pPr>
            <a:lvl3pPr lvl="2" algn="ctr" rtl="0">
              <a:lnSpc>
                <a:spcPct val="100000"/>
              </a:lnSpc>
              <a:spcBef>
                <a:spcPts val="0"/>
              </a:spcBef>
              <a:spcAft>
                <a:spcPts val="0"/>
              </a:spcAft>
              <a:buSzPts val="1600"/>
              <a:buFont typeface="Lato Black"/>
              <a:buNone/>
              <a:defRPr sz="1600">
                <a:latin typeface="Lato Black"/>
                <a:ea typeface="Lato Black"/>
                <a:cs typeface="Lato Black"/>
                <a:sym typeface="Lato Black"/>
              </a:defRPr>
            </a:lvl3pPr>
            <a:lvl4pPr lvl="3" algn="ctr" rtl="0">
              <a:lnSpc>
                <a:spcPct val="100000"/>
              </a:lnSpc>
              <a:spcBef>
                <a:spcPts val="0"/>
              </a:spcBef>
              <a:spcAft>
                <a:spcPts val="0"/>
              </a:spcAft>
              <a:buSzPts val="1600"/>
              <a:buFont typeface="Lato Black"/>
              <a:buNone/>
              <a:defRPr sz="1600">
                <a:latin typeface="Lato Black"/>
                <a:ea typeface="Lato Black"/>
                <a:cs typeface="Lato Black"/>
                <a:sym typeface="Lato Black"/>
              </a:defRPr>
            </a:lvl4pPr>
            <a:lvl5pPr lvl="4" algn="ctr" rtl="0">
              <a:lnSpc>
                <a:spcPct val="100000"/>
              </a:lnSpc>
              <a:spcBef>
                <a:spcPts val="0"/>
              </a:spcBef>
              <a:spcAft>
                <a:spcPts val="0"/>
              </a:spcAft>
              <a:buSzPts val="1600"/>
              <a:buFont typeface="Lato Black"/>
              <a:buNone/>
              <a:defRPr sz="1600">
                <a:latin typeface="Lato Black"/>
                <a:ea typeface="Lato Black"/>
                <a:cs typeface="Lato Black"/>
                <a:sym typeface="Lato Black"/>
              </a:defRPr>
            </a:lvl5pPr>
            <a:lvl6pPr lvl="5" algn="ctr" rtl="0">
              <a:lnSpc>
                <a:spcPct val="100000"/>
              </a:lnSpc>
              <a:spcBef>
                <a:spcPts val="0"/>
              </a:spcBef>
              <a:spcAft>
                <a:spcPts val="0"/>
              </a:spcAft>
              <a:buSzPts val="1600"/>
              <a:buFont typeface="Lato Black"/>
              <a:buNone/>
              <a:defRPr sz="1600">
                <a:latin typeface="Lato Black"/>
                <a:ea typeface="Lato Black"/>
                <a:cs typeface="Lato Black"/>
                <a:sym typeface="Lato Black"/>
              </a:defRPr>
            </a:lvl6pPr>
            <a:lvl7pPr lvl="6" algn="ctr" rtl="0">
              <a:lnSpc>
                <a:spcPct val="100000"/>
              </a:lnSpc>
              <a:spcBef>
                <a:spcPts val="0"/>
              </a:spcBef>
              <a:spcAft>
                <a:spcPts val="0"/>
              </a:spcAft>
              <a:buSzPts val="1600"/>
              <a:buFont typeface="Lato Black"/>
              <a:buNone/>
              <a:defRPr sz="1600">
                <a:latin typeface="Lato Black"/>
                <a:ea typeface="Lato Black"/>
                <a:cs typeface="Lato Black"/>
                <a:sym typeface="Lato Black"/>
              </a:defRPr>
            </a:lvl7pPr>
            <a:lvl8pPr lvl="7" algn="ctr" rtl="0">
              <a:lnSpc>
                <a:spcPct val="100000"/>
              </a:lnSpc>
              <a:spcBef>
                <a:spcPts val="0"/>
              </a:spcBef>
              <a:spcAft>
                <a:spcPts val="0"/>
              </a:spcAft>
              <a:buSzPts val="1600"/>
              <a:buFont typeface="Lato Black"/>
              <a:buNone/>
              <a:defRPr sz="1600">
                <a:latin typeface="Lato Black"/>
                <a:ea typeface="Lato Black"/>
                <a:cs typeface="Lato Black"/>
                <a:sym typeface="Lato Black"/>
              </a:defRPr>
            </a:lvl8pPr>
            <a:lvl9pPr lvl="8" algn="ctr" rtl="0">
              <a:lnSpc>
                <a:spcPct val="100000"/>
              </a:lnSpc>
              <a:spcBef>
                <a:spcPts val="0"/>
              </a:spcBef>
              <a:spcAft>
                <a:spcPts val="0"/>
              </a:spcAft>
              <a:buSzPts val="1600"/>
              <a:buFont typeface="Lato Black"/>
              <a:buNone/>
              <a:defRPr sz="1600">
                <a:latin typeface="Lato Black"/>
                <a:ea typeface="Lato Black"/>
                <a:cs typeface="Lato Black"/>
                <a:sym typeface="Lato Black"/>
              </a:defRPr>
            </a:lvl9pPr>
          </a:lstStyle>
          <a:p>
            <a:endParaRPr/>
          </a:p>
        </p:txBody>
      </p:sp>
      <p:sp>
        <p:nvSpPr>
          <p:cNvPr id="3990" name="Google Shape;3990;p14"/>
          <p:cNvSpPr txBox="1">
            <a:spLocks noGrp="1"/>
          </p:cNvSpPr>
          <p:nvPr>
            <p:ph type="subTitle" idx="2"/>
          </p:nvPr>
        </p:nvSpPr>
        <p:spPr>
          <a:xfrm>
            <a:off x="720000" y="3977789"/>
            <a:ext cx="1926000" cy="110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991" name="Google Shape;3991;p14"/>
          <p:cNvSpPr txBox="1">
            <a:spLocks noGrp="1"/>
          </p:cNvSpPr>
          <p:nvPr>
            <p:ph type="subTitle" idx="3"/>
          </p:nvPr>
        </p:nvSpPr>
        <p:spPr>
          <a:xfrm>
            <a:off x="6498000" y="3429000"/>
            <a:ext cx="1926000" cy="50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Font typeface="Lato Black"/>
              <a:buNone/>
              <a:defRPr>
                <a:latin typeface="Lato Black"/>
                <a:ea typeface="Lato Black"/>
                <a:cs typeface="Lato Black"/>
                <a:sym typeface="Lato Black"/>
              </a:defRPr>
            </a:lvl1pPr>
            <a:lvl2pPr lvl="1" algn="ctr" rtl="0">
              <a:lnSpc>
                <a:spcPct val="100000"/>
              </a:lnSpc>
              <a:spcBef>
                <a:spcPts val="0"/>
              </a:spcBef>
              <a:spcAft>
                <a:spcPts val="0"/>
              </a:spcAft>
              <a:buSzPts val="1600"/>
              <a:buFont typeface="Lato Black"/>
              <a:buNone/>
              <a:defRPr sz="1600">
                <a:latin typeface="Lato Black"/>
                <a:ea typeface="Lato Black"/>
                <a:cs typeface="Lato Black"/>
                <a:sym typeface="Lato Black"/>
              </a:defRPr>
            </a:lvl2pPr>
            <a:lvl3pPr lvl="2" algn="ctr" rtl="0">
              <a:lnSpc>
                <a:spcPct val="100000"/>
              </a:lnSpc>
              <a:spcBef>
                <a:spcPts val="0"/>
              </a:spcBef>
              <a:spcAft>
                <a:spcPts val="0"/>
              </a:spcAft>
              <a:buSzPts val="1600"/>
              <a:buFont typeface="Lato Black"/>
              <a:buNone/>
              <a:defRPr sz="1600">
                <a:latin typeface="Lato Black"/>
                <a:ea typeface="Lato Black"/>
                <a:cs typeface="Lato Black"/>
                <a:sym typeface="Lato Black"/>
              </a:defRPr>
            </a:lvl3pPr>
            <a:lvl4pPr lvl="3" algn="ctr" rtl="0">
              <a:lnSpc>
                <a:spcPct val="100000"/>
              </a:lnSpc>
              <a:spcBef>
                <a:spcPts val="0"/>
              </a:spcBef>
              <a:spcAft>
                <a:spcPts val="0"/>
              </a:spcAft>
              <a:buSzPts val="1600"/>
              <a:buFont typeface="Lato Black"/>
              <a:buNone/>
              <a:defRPr sz="1600">
                <a:latin typeface="Lato Black"/>
                <a:ea typeface="Lato Black"/>
                <a:cs typeface="Lato Black"/>
                <a:sym typeface="Lato Black"/>
              </a:defRPr>
            </a:lvl4pPr>
            <a:lvl5pPr lvl="4" algn="ctr" rtl="0">
              <a:lnSpc>
                <a:spcPct val="100000"/>
              </a:lnSpc>
              <a:spcBef>
                <a:spcPts val="0"/>
              </a:spcBef>
              <a:spcAft>
                <a:spcPts val="0"/>
              </a:spcAft>
              <a:buSzPts val="1600"/>
              <a:buFont typeface="Lato Black"/>
              <a:buNone/>
              <a:defRPr sz="1600">
                <a:latin typeface="Lato Black"/>
                <a:ea typeface="Lato Black"/>
                <a:cs typeface="Lato Black"/>
                <a:sym typeface="Lato Black"/>
              </a:defRPr>
            </a:lvl5pPr>
            <a:lvl6pPr lvl="5" algn="ctr" rtl="0">
              <a:lnSpc>
                <a:spcPct val="100000"/>
              </a:lnSpc>
              <a:spcBef>
                <a:spcPts val="0"/>
              </a:spcBef>
              <a:spcAft>
                <a:spcPts val="0"/>
              </a:spcAft>
              <a:buSzPts val="1600"/>
              <a:buFont typeface="Lato Black"/>
              <a:buNone/>
              <a:defRPr sz="1600">
                <a:latin typeface="Lato Black"/>
                <a:ea typeface="Lato Black"/>
                <a:cs typeface="Lato Black"/>
                <a:sym typeface="Lato Black"/>
              </a:defRPr>
            </a:lvl6pPr>
            <a:lvl7pPr lvl="6" algn="ctr" rtl="0">
              <a:lnSpc>
                <a:spcPct val="100000"/>
              </a:lnSpc>
              <a:spcBef>
                <a:spcPts val="0"/>
              </a:spcBef>
              <a:spcAft>
                <a:spcPts val="0"/>
              </a:spcAft>
              <a:buSzPts val="1600"/>
              <a:buFont typeface="Lato Black"/>
              <a:buNone/>
              <a:defRPr sz="1600">
                <a:latin typeface="Lato Black"/>
                <a:ea typeface="Lato Black"/>
                <a:cs typeface="Lato Black"/>
                <a:sym typeface="Lato Black"/>
              </a:defRPr>
            </a:lvl7pPr>
            <a:lvl8pPr lvl="7" algn="ctr" rtl="0">
              <a:lnSpc>
                <a:spcPct val="100000"/>
              </a:lnSpc>
              <a:spcBef>
                <a:spcPts val="0"/>
              </a:spcBef>
              <a:spcAft>
                <a:spcPts val="0"/>
              </a:spcAft>
              <a:buSzPts val="1600"/>
              <a:buFont typeface="Lato Black"/>
              <a:buNone/>
              <a:defRPr sz="1600">
                <a:latin typeface="Lato Black"/>
                <a:ea typeface="Lato Black"/>
                <a:cs typeface="Lato Black"/>
                <a:sym typeface="Lato Black"/>
              </a:defRPr>
            </a:lvl8pPr>
            <a:lvl9pPr lvl="8" algn="ctr" rtl="0">
              <a:lnSpc>
                <a:spcPct val="100000"/>
              </a:lnSpc>
              <a:spcBef>
                <a:spcPts val="0"/>
              </a:spcBef>
              <a:spcAft>
                <a:spcPts val="0"/>
              </a:spcAft>
              <a:buSzPts val="1600"/>
              <a:buFont typeface="Lato Black"/>
              <a:buNone/>
              <a:defRPr sz="1600">
                <a:latin typeface="Lato Black"/>
                <a:ea typeface="Lato Black"/>
                <a:cs typeface="Lato Black"/>
                <a:sym typeface="Lato Black"/>
              </a:defRPr>
            </a:lvl9pPr>
          </a:lstStyle>
          <a:p>
            <a:endParaRPr/>
          </a:p>
        </p:txBody>
      </p:sp>
      <p:sp>
        <p:nvSpPr>
          <p:cNvPr id="3992" name="Google Shape;3992;p14"/>
          <p:cNvSpPr txBox="1">
            <a:spLocks noGrp="1"/>
          </p:cNvSpPr>
          <p:nvPr>
            <p:ph type="subTitle" idx="4"/>
          </p:nvPr>
        </p:nvSpPr>
        <p:spPr>
          <a:xfrm>
            <a:off x="6498000" y="3977789"/>
            <a:ext cx="1926000" cy="110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993" name="Google Shape;3993;p14"/>
          <p:cNvSpPr txBox="1">
            <a:spLocks noGrp="1"/>
          </p:cNvSpPr>
          <p:nvPr>
            <p:ph type="subTitle" idx="5"/>
          </p:nvPr>
        </p:nvSpPr>
        <p:spPr>
          <a:xfrm>
            <a:off x="3609000" y="3429000"/>
            <a:ext cx="1926000" cy="50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Font typeface="Lato Black"/>
              <a:buNone/>
              <a:defRPr>
                <a:latin typeface="Lato Black"/>
                <a:ea typeface="Lato Black"/>
                <a:cs typeface="Lato Black"/>
                <a:sym typeface="Lato Black"/>
              </a:defRPr>
            </a:lvl1pPr>
            <a:lvl2pPr lvl="1" algn="ctr" rtl="0">
              <a:lnSpc>
                <a:spcPct val="100000"/>
              </a:lnSpc>
              <a:spcBef>
                <a:spcPts val="0"/>
              </a:spcBef>
              <a:spcAft>
                <a:spcPts val="0"/>
              </a:spcAft>
              <a:buSzPts val="1600"/>
              <a:buFont typeface="Lato Black"/>
              <a:buNone/>
              <a:defRPr sz="1600">
                <a:latin typeface="Lato Black"/>
                <a:ea typeface="Lato Black"/>
                <a:cs typeface="Lato Black"/>
                <a:sym typeface="Lato Black"/>
              </a:defRPr>
            </a:lvl2pPr>
            <a:lvl3pPr lvl="2" algn="ctr" rtl="0">
              <a:lnSpc>
                <a:spcPct val="100000"/>
              </a:lnSpc>
              <a:spcBef>
                <a:spcPts val="0"/>
              </a:spcBef>
              <a:spcAft>
                <a:spcPts val="0"/>
              </a:spcAft>
              <a:buSzPts val="1600"/>
              <a:buFont typeface="Lato Black"/>
              <a:buNone/>
              <a:defRPr sz="1600">
                <a:latin typeface="Lato Black"/>
                <a:ea typeface="Lato Black"/>
                <a:cs typeface="Lato Black"/>
                <a:sym typeface="Lato Black"/>
              </a:defRPr>
            </a:lvl3pPr>
            <a:lvl4pPr lvl="3" algn="ctr" rtl="0">
              <a:lnSpc>
                <a:spcPct val="100000"/>
              </a:lnSpc>
              <a:spcBef>
                <a:spcPts val="0"/>
              </a:spcBef>
              <a:spcAft>
                <a:spcPts val="0"/>
              </a:spcAft>
              <a:buSzPts val="1600"/>
              <a:buFont typeface="Lato Black"/>
              <a:buNone/>
              <a:defRPr sz="1600">
                <a:latin typeface="Lato Black"/>
                <a:ea typeface="Lato Black"/>
                <a:cs typeface="Lato Black"/>
                <a:sym typeface="Lato Black"/>
              </a:defRPr>
            </a:lvl4pPr>
            <a:lvl5pPr lvl="4" algn="ctr" rtl="0">
              <a:lnSpc>
                <a:spcPct val="100000"/>
              </a:lnSpc>
              <a:spcBef>
                <a:spcPts val="0"/>
              </a:spcBef>
              <a:spcAft>
                <a:spcPts val="0"/>
              </a:spcAft>
              <a:buSzPts val="1600"/>
              <a:buFont typeface="Lato Black"/>
              <a:buNone/>
              <a:defRPr sz="1600">
                <a:latin typeface="Lato Black"/>
                <a:ea typeface="Lato Black"/>
                <a:cs typeface="Lato Black"/>
                <a:sym typeface="Lato Black"/>
              </a:defRPr>
            </a:lvl5pPr>
            <a:lvl6pPr lvl="5" algn="ctr" rtl="0">
              <a:lnSpc>
                <a:spcPct val="100000"/>
              </a:lnSpc>
              <a:spcBef>
                <a:spcPts val="0"/>
              </a:spcBef>
              <a:spcAft>
                <a:spcPts val="0"/>
              </a:spcAft>
              <a:buSzPts val="1600"/>
              <a:buFont typeface="Lato Black"/>
              <a:buNone/>
              <a:defRPr sz="1600">
                <a:latin typeface="Lato Black"/>
                <a:ea typeface="Lato Black"/>
                <a:cs typeface="Lato Black"/>
                <a:sym typeface="Lato Black"/>
              </a:defRPr>
            </a:lvl6pPr>
            <a:lvl7pPr lvl="6" algn="ctr" rtl="0">
              <a:lnSpc>
                <a:spcPct val="100000"/>
              </a:lnSpc>
              <a:spcBef>
                <a:spcPts val="0"/>
              </a:spcBef>
              <a:spcAft>
                <a:spcPts val="0"/>
              </a:spcAft>
              <a:buSzPts val="1600"/>
              <a:buFont typeface="Lato Black"/>
              <a:buNone/>
              <a:defRPr sz="1600">
                <a:latin typeface="Lato Black"/>
                <a:ea typeface="Lato Black"/>
                <a:cs typeface="Lato Black"/>
                <a:sym typeface="Lato Black"/>
              </a:defRPr>
            </a:lvl7pPr>
            <a:lvl8pPr lvl="7" algn="ctr" rtl="0">
              <a:lnSpc>
                <a:spcPct val="100000"/>
              </a:lnSpc>
              <a:spcBef>
                <a:spcPts val="0"/>
              </a:spcBef>
              <a:spcAft>
                <a:spcPts val="0"/>
              </a:spcAft>
              <a:buSzPts val="1600"/>
              <a:buFont typeface="Lato Black"/>
              <a:buNone/>
              <a:defRPr sz="1600">
                <a:latin typeface="Lato Black"/>
                <a:ea typeface="Lato Black"/>
                <a:cs typeface="Lato Black"/>
                <a:sym typeface="Lato Black"/>
              </a:defRPr>
            </a:lvl8pPr>
            <a:lvl9pPr lvl="8" algn="ctr" rtl="0">
              <a:lnSpc>
                <a:spcPct val="100000"/>
              </a:lnSpc>
              <a:spcBef>
                <a:spcPts val="0"/>
              </a:spcBef>
              <a:spcAft>
                <a:spcPts val="0"/>
              </a:spcAft>
              <a:buSzPts val="1600"/>
              <a:buFont typeface="Lato Black"/>
              <a:buNone/>
              <a:defRPr sz="1600">
                <a:latin typeface="Lato Black"/>
                <a:ea typeface="Lato Black"/>
                <a:cs typeface="Lato Black"/>
                <a:sym typeface="Lato Black"/>
              </a:defRPr>
            </a:lvl9pPr>
          </a:lstStyle>
          <a:p>
            <a:endParaRPr/>
          </a:p>
        </p:txBody>
      </p:sp>
      <p:sp>
        <p:nvSpPr>
          <p:cNvPr id="3994" name="Google Shape;3994;p14"/>
          <p:cNvSpPr txBox="1">
            <a:spLocks noGrp="1"/>
          </p:cNvSpPr>
          <p:nvPr>
            <p:ph type="subTitle" idx="6"/>
          </p:nvPr>
        </p:nvSpPr>
        <p:spPr>
          <a:xfrm>
            <a:off x="3609000" y="3977789"/>
            <a:ext cx="1926000" cy="110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7698651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five columns">
  <p:cSld name="Title and five columns">
    <p:spTree>
      <p:nvGrpSpPr>
        <p:cNvPr id="1" name="Shape 5086"/>
        <p:cNvGrpSpPr/>
        <p:nvPr/>
      </p:nvGrpSpPr>
      <p:grpSpPr>
        <a:xfrm>
          <a:off x="0" y="0"/>
          <a:ext cx="0" cy="0"/>
          <a:chOff x="0" y="0"/>
          <a:chExt cx="0" cy="0"/>
        </a:xfrm>
      </p:grpSpPr>
      <p:sp>
        <p:nvSpPr>
          <p:cNvPr id="5087" name="Google Shape;5087;p17"/>
          <p:cNvSpPr/>
          <p:nvPr/>
        </p:nvSpPr>
        <p:spPr>
          <a:xfrm rot="10479678">
            <a:off x="7171088" y="-1079204"/>
            <a:ext cx="3432282" cy="3848424"/>
          </a:xfrm>
          <a:custGeom>
            <a:avLst/>
            <a:gdLst/>
            <a:ahLst/>
            <a:cxnLst/>
            <a:rect l="l" t="t" r="r" b="b"/>
            <a:pathLst>
              <a:path w="63426" h="53337" extrusionOk="0">
                <a:moveTo>
                  <a:pt x="22087" y="1"/>
                </a:moveTo>
                <a:cubicBezTo>
                  <a:pt x="11577" y="1"/>
                  <a:pt x="0" y="9469"/>
                  <a:pt x="2542" y="20378"/>
                </a:cubicBezTo>
                <a:lnTo>
                  <a:pt x="6682" y="28658"/>
                </a:lnTo>
                <a:cubicBezTo>
                  <a:pt x="12136" y="36020"/>
                  <a:pt x="4500" y="46060"/>
                  <a:pt x="14714" y="51142"/>
                </a:cubicBezTo>
                <a:cubicBezTo>
                  <a:pt x="17772" y="52664"/>
                  <a:pt x="21706" y="53337"/>
                  <a:pt x="25946" y="53337"/>
                </a:cubicBezTo>
                <a:cubicBezTo>
                  <a:pt x="36138" y="53337"/>
                  <a:pt x="48101" y="49449"/>
                  <a:pt x="53931" y="44126"/>
                </a:cubicBezTo>
                <a:cubicBezTo>
                  <a:pt x="58021" y="40383"/>
                  <a:pt x="63425" y="33640"/>
                  <a:pt x="62012" y="27517"/>
                </a:cubicBezTo>
                <a:cubicBezTo>
                  <a:pt x="61021" y="23254"/>
                  <a:pt x="56608" y="21370"/>
                  <a:pt x="52741" y="20080"/>
                </a:cubicBezTo>
                <a:cubicBezTo>
                  <a:pt x="47981" y="18494"/>
                  <a:pt x="43247" y="18841"/>
                  <a:pt x="39528" y="15172"/>
                </a:cubicBezTo>
                <a:cubicBezTo>
                  <a:pt x="37148" y="12792"/>
                  <a:pt x="36330" y="10065"/>
                  <a:pt x="34669" y="7190"/>
                </a:cubicBezTo>
                <a:cubicBezTo>
                  <a:pt x="31782" y="2115"/>
                  <a:pt x="27054" y="1"/>
                  <a:pt x="22087" y="1"/>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88" name="Google Shape;5088;p17"/>
          <p:cNvSpPr txBox="1">
            <a:spLocks noGrp="1"/>
          </p:cNvSpPr>
          <p:nvPr>
            <p:ph type="title"/>
          </p:nvPr>
        </p:nvSpPr>
        <p:spPr>
          <a:xfrm>
            <a:off x="667512" y="1121664"/>
            <a:ext cx="7809000" cy="65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5089" name="Google Shape;5089;p17"/>
          <p:cNvSpPr txBox="1">
            <a:spLocks noGrp="1"/>
          </p:cNvSpPr>
          <p:nvPr>
            <p:ph type="subTitle" idx="1"/>
          </p:nvPr>
        </p:nvSpPr>
        <p:spPr>
          <a:xfrm>
            <a:off x="720150" y="3887400"/>
            <a:ext cx="1480200" cy="13068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400"/>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5090" name="Google Shape;5090;p17"/>
          <p:cNvSpPr txBox="1">
            <a:spLocks noGrp="1"/>
          </p:cNvSpPr>
          <p:nvPr>
            <p:ph type="subTitle" idx="2"/>
          </p:nvPr>
        </p:nvSpPr>
        <p:spPr>
          <a:xfrm>
            <a:off x="6943800" y="3887400"/>
            <a:ext cx="1480200" cy="1306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5091" name="Google Shape;5091;p17"/>
          <p:cNvSpPr txBox="1">
            <a:spLocks noGrp="1"/>
          </p:cNvSpPr>
          <p:nvPr>
            <p:ph type="subTitle" idx="3"/>
          </p:nvPr>
        </p:nvSpPr>
        <p:spPr>
          <a:xfrm>
            <a:off x="720000" y="2777833"/>
            <a:ext cx="2310600" cy="8572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400"/>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5092" name="Google Shape;5092;p17"/>
          <p:cNvSpPr txBox="1">
            <a:spLocks noGrp="1"/>
          </p:cNvSpPr>
          <p:nvPr>
            <p:ph type="subTitle" idx="4"/>
          </p:nvPr>
        </p:nvSpPr>
        <p:spPr>
          <a:xfrm>
            <a:off x="6113400" y="2777833"/>
            <a:ext cx="2310600" cy="857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5093" name="Google Shape;5093;p17"/>
          <p:cNvSpPr txBox="1">
            <a:spLocks noGrp="1"/>
          </p:cNvSpPr>
          <p:nvPr>
            <p:ph type="subTitle" idx="5"/>
          </p:nvPr>
        </p:nvSpPr>
        <p:spPr>
          <a:xfrm>
            <a:off x="3416700" y="2147500"/>
            <a:ext cx="2310600" cy="857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0593973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Introduction">
  <p:cSld name="Introduction">
    <p:spTree>
      <p:nvGrpSpPr>
        <p:cNvPr id="1" name="Shape 5118"/>
        <p:cNvGrpSpPr/>
        <p:nvPr/>
      </p:nvGrpSpPr>
      <p:grpSpPr>
        <a:xfrm>
          <a:off x="0" y="0"/>
          <a:ext cx="0" cy="0"/>
          <a:chOff x="0" y="0"/>
          <a:chExt cx="0" cy="0"/>
        </a:xfrm>
      </p:grpSpPr>
      <p:sp>
        <p:nvSpPr>
          <p:cNvPr id="5119" name="Google Shape;5119;p21"/>
          <p:cNvSpPr txBox="1">
            <a:spLocks noGrp="1"/>
          </p:cNvSpPr>
          <p:nvPr>
            <p:ph type="title"/>
          </p:nvPr>
        </p:nvSpPr>
        <p:spPr>
          <a:xfrm>
            <a:off x="857700" y="2371200"/>
            <a:ext cx="7428600" cy="191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000"/>
              <a:buNone/>
              <a:defRPr sz="5000"/>
            </a:lvl1pPr>
            <a:lvl2pPr lvl="1" rtl="0">
              <a:spcBef>
                <a:spcPts val="0"/>
              </a:spcBef>
              <a:spcAft>
                <a:spcPts val="0"/>
              </a:spcAft>
              <a:buSzPts val="5000"/>
              <a:buNone/>
              <a:defRPr sz="5000"/>
            </a:lvl2pPr>
            <a:lvl3pPr lvl="2" rtl="0">
              <a:spcBef>
                <a:spcPts val="0"/>
              </a:spcBef>
              <a:spcAft>
                <a:spcPts val="0"/>
              </a:spcAft>
              <a:buSzPts val="5000"/>
              <a:buNone/>
              <a:defRPr sz="5000"/>
            </a:lvl3pPr>
            <a:lvl4pPr lvl="3" rtl="0">
              <a:spcBef>
                <a:spcPts val="0"/>
              </a:spcBef>
              <a:spcAft>
                <a:spcPts val="0"/>
              </a:spcAft>
              <a:buSzPts val="5000"/>
              <a:buNone/>
              <a:defRPr sz="5000"/>
            </a:lvl4pPr>
            <a:lvl5pPr lvl="4" rtl="0">
              <a:spcBef>
                <a:spcPts val="0"/>
              </a:spcBef>
              <a:spcAft>
                <a:spcPts val="0"/>
              </a:spcAft>
              <a:buSzPts val="5000"/>
              <a:buNone/>
              <a:defRPr sz="5000"/>
            </a:lvl5pPr>
            <a:lvl6pPr lvl="5" rtl="0">
              <a:spcBef>
                <a:spcPts val="0"/>
              </a:spcBef>
              <a:spcAft>
                <a:spcPts val="0"/>
              </a:spcAft>
              <a:buSzPts val="5000"/>
              <a:buNone/>
              <a:defRPr sz="5000"/>
            </a:lvl6pPr>
            <a:lvl7pPr lvl="6" rtl="0">
              <a:spcBef>
                <a:spcPts val="0"/>
              </a:spcBef>
              <a:spcAft>
                <a:spcPts val="0"/>
              </a:spcAft>
              <a:buSzPts val="5000"/>
              <a:buNone/>
              <a:defRPr sz="5000"/>
            </a:lvl7pPr>
            <a:lvl8pPr lvl="7" rtl="0">
              <a:spcBef>
                <a:spcPts val="0"/>
              </a:spcBef>
              <a:spcAft>
                <a:spcPts val="0"/>
              </a:spcAft>
              <a:buSzPts val="5000"/>
              <a:buNone/>
              <a:defRPr sz="5000"/>
            </a:lvl8pPr>
            <a:lvl9pPr lvl="8" rtl="0">
              <a:spcBef>
                <a:spcPts val="0"/>
              </a:spcBef>
              <a:spcAft>
                <a:spcPts val="0"/>
              </a:spcAft>
              <a:buSzPts val="5000"/>
              <a:buNone/>
              <a:defRPr sz="5000"/>
            </a:lvl9pPr>
          </a:lstStyle>
          <a:p>
            <a:endParaRPr/>
          </a:p>
        </p:txBody>
      </p:sp>
      <p:sp>
        <p:nvSpPr>
          <p:cNvPr id="5120" name="Google Shape;5120;p21"/>
          <p:cNvSpPr/>
          <p:nvPr/>
        </p:nvSpPr>
        <p:spPr>
          <a:xfrm rot="10800000" flipH="1">
            <a:off x="-827687" y="-1744100"/>
            <a:ext cx="2942966" cy="3299783"/>
          </a:xfrm>
          <a:custGeom>
            <a:avLst/>
            <a:gdLst/>
            <a:ahLst/>
            <a:cxnLst/>
            <a:rect l="l" t="t" r="r" b="b"/>
            <a:pathLst>
              <a:path w="63426" h="53337" extrusionOk="0">
                <a:moveTo>
                  <a:pt x="22087" y="1"/>
                </a:moveTo>
                <a:cubicBezTo>
                  <a:pt x="11577" y="1"/>
                  <a:pt x="0" y="9469"/>
                  <a:pt x="2542" y="20378"/>
                </a:cubicBezTo>
                <a:lnTo>
                  <a:pt x="6682" y="28658"/>
                </a:lnTo>
                <a:cubicBezTo>
                  <a:pt x="12136" y="36020"/>
                  <a:pt x="4500" y="46060"/>
                  <a:pt x="14714" y="51142"/>
                </a:cubicBezTo>
                <a:cubicBezTo>
                  <a:pt x="17772" y="52664"/>
                  <a:pt x="21706" y="53337"/>
                  <a:pt x="25946" y="53337"/>
                </a:cubicBezTo>
                <a:cubicBezTo>
                  <a:pt x="36138" y="53337"/>
                  <a:pt x="48101" y="49449"/>
                  <a:pt x="53931" y="44126"/>
                </a:cubicBezTo>
                <a:cubicBezTo>
                  <a:pt x="58021" y="40383"/>
                  <a:pt x="63425" y="33640"/>
                  <a:pt x="62012" y="27517"/>
                </a:cubicBezTo>
                <a:cubicBezTo>
                  <a:pt x="61021" y="23254"/>
                  <a:pt x="56608" y="21370"/>
                  <a:pt x="52741" y="20080"/>
                </a:cubicBezTo>
                <a:cubicBezTo>
                  <a:pt x="47981" y="18494"/>
                  <a:pt x="43247" y="18841"/>
                  <a:pt x="39528" y="15172"/>
                </a:cubicBezTo>
                <a:cubicBezTo>
                  <a:pt x="37148" y="12792"/>
                  <a:pt x="36330" y="10065"/>
                  <a:pt x="34669" y="7190"/>
                </a:cubicBezTo>
                <a:cubicBezTo>
                  <a:pt x="31782" y="2115"/>
                  <a:pt x="27054" y="1"/>
                  <a:pt x="22087" y="1"/>
                </a:cubicBezTo>
                <a:close/>
              </a:path>
            </a:pathLst>
          </a:custGeom>
          <a:solidFill>
            <a:srgbClr val="FFE76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21" name="Google Shape;5121;p21"/>
          <p:cNvSpPr/>
          <p:nvPr/>
        </p:nvSpPr>
        <p:spPr>
          <a:xfrm rot="-2700000" flipH="1">
            <a:off x="7803300" y="4473003"/>
            <a:ext cx="2942988" cy="3299807"/>
          </a:xfrm>
          <a:custGeom>
            <a:avLst/>
            <a:gdLst/>
            <a:ahLst/>
            <a:cxnLst/>
            <a:rect l="l" t="t" r="r" b="b"/>
            <a:pathLst>
              <a:path w="63426" h="53337" extrusionOk="0">
                <a:moveTo>
                  <a:pt x="22087" y="1"/>
                </a:moveTo>
                <a:cubicBezTo>
                  <a:pt x="11577" y="1"/>
                  <a:pt x="0" y="9469"/>
                  <a:pt x="2542" y="20378"/>
                </a:cubicBezTo>
                <a:lnTo>
                  <a:pt x="6682" y="28658"/>
                </a:lnTo>
                <a:cubicBezTo>
                  <a:pt x="12136" y="36020"/>
                  <a:pt x="4500" y="46060"/>
                  <a:pt x="14714" y="51142"/>
                </a:cubicBezTo>
                <a:cubicBezTo>
                  <a:pt x="17772" y="52664"/>
                  <a:pt x="21706" y="53337"/>
                  <a:pt x="25946" y="53337"/>
                </a:cubicBezTo>
                <a:cubicBezTo>
                  <a:pt x="36138" y="53337"/>
                  <a:pt x="48101" y="49449"/>
                  <a:pt x="53931" y="44126"/>
                </a:cubicBezTo>
                <a:cubicBezTo>
                  <a:pt x="58021" y="40383"/>
                  <a:pt x="63425" y="33640"/>
                  <a:pt x="62012" y="27517"/>
                </a:cubicBezTo>
                <a:cubicBezTo>
                  <a:pt x="61021" y="23254"/>
                  <a:pt x="56608" y="21370"/>
                  <a:pt x="52741" y="20080"/>
                </a:cubicBezTo>
                <a:cubicBezTo>
                  <a:pt x="47981" y="18494"/>
                  <a:pt x="43247" y="18841"/>
                  <a:pt x="39528" y="15172"/>
                </a:cubicBezTo>
                <a:cubicBezTo>
                  <a:pt x="37148" y="12792"/>
                  <a:pt x="36330" y="10065"/>
                  <a:pt x="34669" y="7190"/>
                </a:cubicBezTo>
                <a:cubicBezTo>
                  <a:pt x="31782" y="2115"/>
                  <a:pt x="27054" y="1"/>
                  <a:pt x="22087" y="1"/>
                </a:cubicBezTo>
                <a:close/>
              </a:path>
            </a:pathLst>
          </a:custGeom>
          <a:solidFill>
            <a:srgbClr val="D2F2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22" name="Google Shape;5122;p21"/>
          <p:cNvSpPr txBox="1">
            <a:spLocks noGrp="1"/>
          </p:cNvSpPr>
          <p:nvPr>
            <p:ph type="subTitle" idx="1"/>
          </p:nvPr>
        </p:nvSpPr>
        <p:spPr>
          <a:xfrm>
            <a:off x="2646000" y="4366167"/>
            <a:ext cx="3852000" cy="1190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Tree>
    <p:extLst>
      <p:ext uri="{BB962C8B-B14F-4D97-AF65-F5344CB8AC3E}">
        <p14:creationId xmlns:p14="http://schemas.microsoft.com/office/powerpoint/2010/main" val="26272851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text 5">
  <p:cSld name="Title and text 5">
    <p:bg>
      <p:bgPr>
        <a:solidFill>
          <a:schemeClr val="dk2"/>
        </a:solidFill>
        <a:effectLst/>
      </p:bgPr>
    </p:bg>
    <p:spTree>
      <p:nvGrpSpPr>
        <p:cNvPr id="1" name="Shape 5870"/>
        <p:cNvGrpSpPr/>
        <p:nvPr/>
      </p:nvGrpSpPr>
      <p:grpSpPr>
        <a:xfrm>
          <a:off x="0" y="0"/>
          <a:ext cx="0" cy="0"/>
          <a:chOff x="0" y="0"/>
          <a:chExt cx="0" cy="0"/>
        </a:xfrm>
      </p:grpSpPr>
      <p:sp>
        <p:nvSpPr>
          <p:cNvPr id="5871" name="Google Shape;5871;p28"/>
          <p:cNvSpPr/>
          <p:nvPr/>
        </p:nvSpPr>
        <p:spPr>
          <a:xfrm rot="10183958" flipH="1">
            <a:off x="-2564826" y="1741163"/>
            <a:ext cx="4417853" cy="4051932"/>
          </a:xfrm>
          <a:custGeom>
            <a:avLst/>
            <a:gdLst/>
            <a:ahLst/>
            <a:cxnLst/>
            <a:rect l="l" t="t" r="r" b="b"/>
            <a:pathLst>
              <a:path w="75138" h="43162" extrusionOk="0">
                <a:moveTo>
                  <a:pt x="34335" y="1"/>
                </a:moveTo>
                <a:cubicBezTo>
                  <a:pt x="31923" y="1"/>
                  <a:pt x="29531" y="409"/>
                  <a:pt x="27616" y="1197"/>
                </a:cubicBezTo>
                <a:cubicBezTo>
                  <a:pt x="23030" y="7667"/>
                  <a:pt x="0" y="28292"/>
                  <a:pt x="16114" y="33870"/>
                </a:cubicBezTo>
                <a:cubicBezTo>
                  <a:pt x="22013" y="35903"/>
                  <a:pt x="28682" y="34440"/>
                  <a:pt x="34656" y="36820"/>
                </a:cubicBezTo>
                <a:cubicBezTo>
                  <a:pt x="40961" y="39342"/>
                  <a:pt x="46056" y="43161"/>
                  <a:pt x="52903" y="43161"/>
                </a:cubicBezTo>
                <a:cubicBezTo>
                  <a:pt x="53325" y="43161"/>
                  <a:pt x="53754" y="43147"/>
                  <a:pt x="54190" y="43116"/>
                </a:cubicBezTo>
                <a:cubicBezTo>
                  <a:pt x="60487" y="42695"/>
                  <a:pt x="62817" y="37539"/>
                  <a:pt x="63487" y="31936"/>
                </a:cubicBezTo>
                <a:cubicBezTo>
                  <a:pt x="64181" y="26086"/>
                  <a:pt x="66213" y="24797"/>
                  <a:pt x="69932" y="20533"/>
                </a:cubicBezTo>
                <a:cubicBezTo>
                  <a:pt x="73006" y="16988"/>
                  <a:pt x="75138" y="12253"/>
                  <a:pt x="71394" y="8560"/>
                </a:cubicBezTo>
                <a:cubicBezTo>
                  <a:pt x="69239" y="6431"/>
                  <a:pt x="66312" y="5987"/>
                  <a:pt x="63270" y="5987"/>
                </a:cubicBezTo>
                <a:cubicBezTo>
                  <a:pt x="61097" y="5987"/>
                  <a:pt x="58865" y="6213"/>
                  <a:pt x="56812" y="6213"/>
                </a:cubicBezTo>
                <a:cubicBezTo>
                  <a:pt x="56384" y="6213"/>
                  <a:pt x="55964" y="6204"/>
                  <a:pt x="55554" y="6180"/>
                </a:cubicBezTo>
                <a:cubicBezTo>
                  <a:pt x="52034" y="5982"/>
                  <a:pt x="48315" y="5461"/>
                  <a:pt x="45341" y="3750"/>
                </a:cubicBezTo>
                <a:cubicBezTo>
                  <a:pt x="43680" y="2784"/>
                  <a:pt x="41944" y="1470"/>
                  <a:pt x="40085" y="850"/>
                </a:cubicBezTo>
                <a:cubicBezTo>
                  <a:pt x="38326" y="279"/>
                  <a:pt x="36324" y="1"/>
                  <a:pt x="34335"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72" name="Google Shape;5872;p28"/>
          <p:cNvSpPr txBox="1">
            <a:spLocks noGrp="1"/>
          </p:cNvSpPr>
          <p:nvPr>
            <p:ph type="subTitle" idx="1"/>
          </p:nvPr>
        </p:nvSpPr>
        <p:spPr>
          <a:xfrm>
            <a:off x="5113650" y="2997533"/>
            <a:ext cx="3317100" cy="1763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8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
        <p:nvSpPr>
          <p:cNvPr id="5873" name="Google Shape;5873;p28"/>
          <p:cNvSpPr/>
          <p:nvPr/>
        </p:nvSpPr>
        <p:spPr>
          <a:xfrm rot="10077096" flipH="1">
            <a:off x="-1028520" y="3443561"/>
            <a:ext cx="5020648" cy="4341596"/>
          </a:xfrm>
          <a:custGeom>
            <a:avLst/>
            <a:gdLst/>
            <a:ahLst/>
            <a:cxnLst/>
            <a:rect l="l" t="t" r="r" b="b"/>
            <a:pathLst>
              <a:path w="133716" h="86723" extrusionOk="0">
                <a:moveTo>
                  <a:pt x="115219" y="0"/>
                </a:moveTo>
                <a:cubicBezTo>
                  <a:pt x="113623" y="0"/>
                  <a:pt x="112042" y="168"/>
                  <a:pt x="110513" y="525"/>
                </a:cubicBezTo>
                <a:cubicBezTo>
                  <a:pt x="106150" y="1541"/>
                  <a:pt x="102456" y="4516"/>
                  <a:pt x="98316" y="6103"/>
                </a:cubicBezTo>
                <a:cubicBezTo>
                  <a:pt x="93879" y="7813"/>
                  <a:pt x="90284" y="8557"/>
                  <a:pt x="85550" y="8557"/>
                </a:cubicBezTo>
                <a:cubicBezTo>
                  <a:pt x="76725" y="8557"/>
                  <a:pt x="68271" y="10069"/>
                  <a:pt x="60314" y="14085"/>
                </a:cubicBezTo>
                <a:cubicBezTo>
                  <a:pt x="55753" y="16390"/>
                  <a:pt x="51935" y="19960"/>
                  <a:pt x="47151" y="21869"/>
                </a:cubicBezTo>
                <a:cubicBezTo>
                  <a:pt x="43708" y="23249"/>
                  <a:pt x="40032" y="23608"/>
                  <a:pt x="36359" y="23608"/>
                </a:cubicBezTo>
                <a:cubicBezTo>
                  <a:pt x="34424" y="23608"/>
                  <a:pt x="32490" y="23508"/>
                  <a:pt x="30591" y="23406"/>
                </a:cubicBezTo>
                <a:cubicBezTo>
                  <a:pt x="28230" y="23260"/>
                  <a:pt x="25807" y="22991"/>
                  <a:pt x="23416" y="22991"/>
                </a:cubicBezTo>
                <a:cubicBezTo>
                  <a:pt x="20535" y="22991"/>
                  <a:pt x="17700" y="23381"/>
                  <a:pt x="15073" y="24844"/>
                </a:cubicBezTo>
                <a:cubicBezTo>
                  <a:pt x="10858" y="27199"/>
                  <a:pt x="4636" y="30620"/>
                  <a:pt x="1612" y="34363"/>
                </a:cubicBezTo>
                <a:cubicBezTo>
                  <a:pt x="1785" y="38255"/>
                  <a:pt x="472" y="42097"/>
                  <a:pt x="273" y="46088"/>
                </a:cubicBezTo>
                <a:cubicBezTo>
                  <a:pt x="1" y="51716"/>
                  <a:pt x="397" y="57368"/>
                  <a:pt x="521" y="63020"/>
                </a:cubicBezTo>
                <a:cubicBezTo>
                  <a:pt x="620" y="67606"/>
                  <a:pt x="1215" y="72217"/>
                  <a:pt x="1686" y="76778"/>
                </a:cubicBezTo>
                <a:cubicBezTo>
                  <a:pt x="1860" y="78439"/>
                  <a:pt x="2108" y="83768"/>
                  <a:pt x="3546" y="84264"/>
                </a:cubicBezTo>
                <a:cubicBezTo>
                  <a:pt x="8219" y="85863"/>
                  <a:pt x="13789" y="86722"/>
                  <a:pt x="19552" y="86722"/>
                </a:cubicBezTo>
                <a:cubicBezTo>
                  <a:pt x="34425" y="86722"/>
                  <a:pt x="50584" y="81003"/>
                  <a:pt x="55926" y="67531"/>
                </a:cubicBezTo>
                <a:lnTo>
                  <a:pt x="61950" y="57913"/>
                </a:lnTo>
                <a:cubicBezTo>
                  <a:pt x="70056" y="45469"/>
                  <a:pt x="88673" y="53327"/>
                  <a:pt x="99581" y="47204"/>
                </a:cubicBezTo>
                <a:cubicBezTo>
                  <a:pt x="105158" y="44080"/>
                  <a:pt x="109596" y="36990"/>
                  <a:pt x="111306" y="31041"/>
                </a:cubicBezTo>
                <a:cubicBezTo>
                  <a:pt x="112669" y="26331"/>
                  <a:pt x="114132" y="21993"/>
                  <a:pt x="118421" y="19192"/>
                </a:cubicBezTo>
                <a:cubicBezTo>
                  <a:pt x="122486" y="16539"/>
                  <a:pt x="127469" y="15746"/>
                  <a:pt x="131460" y="12920"/>
                </a:cubicBezTo>
                <a:cubicBezTo>
                  <a:pt x="132650" y="12077"/>
                  <a:pt x="133666" y="10837"/>
                  <a:pt x="133691" y="9375"/>
                </a:cubicBezTo>
                <a:cubicBezTo>
                  <a:pt x="133716" y="7540"/>
                  <a:pt x="132204" y="6078"/>
                  <a:pt x="130716" y="5037"/>
                </a:cubicBezTo>
                <a:cubicBezTo>
                  <a:pt x="126375" y="1983"/>
                  <a:pt x="120710" y="0"/>
                  <a:pt x="115219" y="0"/>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74" name="Google Shape;5874;p28"/>
          <p:cNvSpPr/>
          <p:nvPr/>
        </p:nvSpPr>
        <p:spPr>
          <a:xfrm rot="919594">
            <a:off x="7036187" y="-2030781"/>
            <a:ext cx="3712551" cy="3404985"/>
          </a:xfrm>
          <a:custGeom>
            <a:avLst/>
            <a:gdLst/>
            <a:ahLst/>
            <a:cxnLst/>
            <a:rect l="l" t="t" r="r" b="b"/>
            <a:pathLst>
              <a:path w="75138" h="43162" extrusionOk="0">
                <a:moveTo>
                  <a:pt x="34335" y="1"/>
                </a:moveTo>
                <a:cubicBezTo>
                  <a:pt x="31923" y="1"/>
                  <a:pt x="29531" y="409"/>
                  <a:pt x="27616" y="1197"/>
                </a:cubicBezTo>
                <a:cubicBezTo>
                  <a:pt x="23030" y="7667"/>
                  <a:pt x="0" y="28292"/>
                  <a:pt x="16114" y="33870"/>
                </a:cubicBezTo>
                <a:cubicBezTo>
                  <a:pt x="22013" y="35903"/>
                  <a:pt x="28682" y="34440"/>
                  <a:pt x="34656" y="36820"/>
                </a:cubicBezTo>
                <a:cubicBezTo>
                  <a:pt x="40961" y="39342"/>
                  <a:pt x="46056" y="43161"/>
                  <a:pt x="52903" y="43161"/>
                </a:cubicBezTo>
                <a:cubicBezTo>
                  <a:pt x="53325" y="43161"/>
                  <a:pt x="53754" y="43147"/>
                  <a:pt x="54190" y="43116"/>
                </a:cubicBezTo>
                <a:cubicBezTo>
                  <a:pt x="60487" y="42695"/>
                  <a:pt x="62817" y="37539"/>
                  <a:pt x="63487" y="31936"/>
                </a:cubicBezTo>
                <a:cubicBezTo>
                  <a:pt x="64181" y="26086"/>
                  <a:pt x="66213" y="24797"/>
                  <a:pt x="69932" y="20533"/>
                </a:cubicBezTo>
                <a:cubicBezTo>
                  <a:pt x="73006" y="16988"/>
                  <a:pt x="75138" y="12253"/>
                  <a:pt x="71394" y="8560"/>
                </a:cubicBezTo>
                <a:cubicBezTo>
                  <a:pt x="69239" y="6431"/>
                  <a:pt x="66312" y="5987"/>
                  <a:pt x="63270" y="5987"/>
                </a:cubicBezTo>
                <a:cubicBezTo>
                  <a:pt x="61097" y="5987"/>
                  <a:pt x="58865" y="6213"/>
                  <a:pt x="56812" y="6213"/>
                </a:cubicBezTo>
                <a:cubicBezTo>
                  <a:pt x="56384" y="6213"/>
                  <a:pt x="55964" y="6204"/>
                  <a:pt x="55554" y="6180"/>
                </a:cubicBezTo>
                <a:cubicBezTo>
                  <a:pt x="52034" y="5982"/>
                  <a:pt x="48315" y="5461"/>
                  <a:pt x="45341" y="3750"/>
                </a:cubicBezTo>
                <a:cubicBezTo>
                  <a:pt x="43680" y="2784"/>
                  <a:pt x="41944" y="1470"/>
                  <a:pt x="40085" y="850"/>
                </a:cubicBezTo>
                <a:cubicBezTo>
                  <a:pt x="38326" y="279"/>
                  <a:pt x="36324" y="1"/>
                  <a:pt x="34335" y="1"/>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75" name="Google Shape;5875;p28"/>
          <p:cNvSpPr txBox="1">
            <a:spLocks noGrp="1"/>
          </p:cNvSpPr>
          <p:nvPr>
            <p:ph type="title"/>
          </p:nvPr>
        </p:nvSpPr>
        <p:spPr>
          <a:xfrm>
            <a:off x="667512" y="1121664"/>
            <a:ext cx="7809000" cy="65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Tree>
    <p:extLst>
      <p:ext uri="{BB962C8B-B14F-4D97-AF65-F5344CB8AC3E}">
        <p14:creationId xmlns:p14="http://schemas.microsoft.com/office/powerpoint/2010/main" val="17156667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5886"/>
        <p:cNvGrpSpPr/>
        <p:nvPr/>
      </p:nvGrpSpPr>
      <p:grpSpPr>
        <a:xfrm>
          <a:off x="0" y="0"/>
          <a:ext cx="0" cy="0"/>
          <a:chOff x="0" y="0"/>
          <a:chExt cx="0" cy="0"/>
        </a:xfrm>
      </p:grpSpPr>
      <p:sp>
        <p:nvSpPr>
          <p:cNvPr id="5887" name="Google Shape;5887;p31"/>
          <p:cNvSpPr/>
          <p:nvPr/>
        </p:nvSpPr>
        <p:spPr>
          <a:xfrm rot="10800000" flipH="1">
            <a:off x="-827687" y="-1744100"/>
            <a:ext cx="2942966" cy="3299783"/>
          </a:xfrm>
          <a:custGeom>
            <a:avLst/>
            <a:gdLst/>
            <a:ahLst/>
            <a:cxnLst/>
            <a:rect l="l" t="t" r="r" b="b"/>
            <a:pathLst>
              <a:path w="63426" h="53337" extrusionOk="0">
                <a:moveTo>
                  <a:pt x="22087" y="1"/>
                </a:moveTo>
                <a:cubicBezTo>
                  <a:pt x="11577" y="1"/>
                  <a:pt x="0" y="9469"/>
                  <a:pt x="2542" y="20378"/>
                </a:cubicBezTo>
                <a:lnTo>
                  <a:pt x="6682" y="28658"/>
                </a:lnTo>
                <a:cubicBezTo>
                  <a:pt x="12136" y="36020"/>
                  <a:pt x="4500" y="46060"/>
                  <a:pt x="14714" y="51142"/>
                </a:cubicBezTo>
                <a:cubicBezTo>
                  <a:pt x="17772" y="52664"/>
                  <a:pt x="21706" y="53337"/>
                  <a:pt x="25946" y="53337"/>
                </a:cubicBezTo>
                <a:cubicBezTo>
                  <a:pt x="36138" y="53337"/>
                  <a:pt x="48101" y="49449"/>
                  <a:pt x="53931" y="44126"/>
                </a:cubicBezTo>
                <a:cubicBezTo>
                  <a:pt x="58021" y="40383"/>
                  <a:pt x="63425" y="33640"/>
                  <a:pt x="62012" y="27517"/>
                </a:cubicBezTo>
                <a:cubicBezTo>
                  <a:pt x="61021" y="23254"/>
                  <a:pt x="56608" y="21370"/>
                  <a:pt x="52741" y="20080"/>
                </a:cubicBezTo>
                <a:cubicBezTo>
                  <a:pt x="47981" y="18494"/>
                  <a:pt x="43247" y="18841"/>
                  <a:pt x="39528" y="15172"/>
                </a:cubicBezTo>
                <a:cubicBezTo>
                  <a:pt x="37148" y="12792"/>
                  <a:pt x="36330" y="10065"/>
                  <a:pt x="34669" y="7190"/>
                </a:cubicBezTo>
                <a:cubicBezTo>
                  <a:pt x="31782" y="2115"/>
                  <a:pt x="27054" y="1"/>
                  <a:pt x="22087" y="1"/>
                </a:cubicBezTo>
                <a:close/>
              </a:path>
            </a:pathLst>
          </a:custGeom>
          <a:solidFill>
            <a:srgbClr val="FFE76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88" name="Google Shape;5888;p31"/>
          <p:cNvSpPr/>
          <p:nvPr/>
        </p:nvSpPr>
        <p:spPr>
          <a:xfrm rot="-2700000" flipH="1">
            <a:off x="7803300" y="4473003"/>
            <a:ext cx="2942988" cy="3299807"/>
          </a:xfrm>
          <a:custGeom>
            <a:avLst/>
            <a:gdLst/>
            <a:ahLst/>
            <a:cxnLst/>
            <a:rect l="l" t="t" r="r" b="b"/>
            <a:pathLst>
              <a:path w="63426" h="53337" extrusionOk="0">
                <a:moveTo>
                  <a:pt x="22087" y="1"/>
                </a:moveTo>
                <a:cubicBezTo>
                  <a:pt x="11577" y="1"/>
                  <a:pt x="0" y="9469"/>
                  <a:pt x="2542" y="20378"/>
                </a:cubicBezTo>
                <a:lnTo>
                  <a:pt x="6682" y="28658"/>
                </a:lnTo>
                <a:cubicBezTo>
                  <a:pt x="12136" y="36020"/>
                  <a:pt x="4500" y="46060"/>
                  <a:pt x="14714" y="51142"/>
                </a:cubicBezTo>
                <a:cubicBezTo>
                  <a:pt x="17772" y="52664"/>
                  <a:pt x="21706" y="53337"/>
                  <a:pt x="25946" y="53337"/>
                </a:cubicBezTo>
                <a:cubicBezTo>
                  <a:pt x="36138" y="53337"/>
                  <a:pt x="48101" y="49449"/>
                  <a:pt x="53931" y="44126"/>
                </a:cubicBezTo>
                <a:cubicBezTo>
                  <a:pt x="58021" y="40383"/>
                  <a:pt x="63425" y="33640"/>
                  <a:pt x="62012" y="27517"/>
                </a:cubicBezTo>
                <a:cubicBezTo>
                  <a:pt x="61021" y="23254"/>
                  <a:pt x="56608" y="21370"/>
                  <a:pt x="52741" y="20080"/>
                </a:cubicBezTo>
                <a:cubicBezTo>
                  <a:pt x="47981" y="18494"/>
                  <a:pt x="43247" y="18841"/>
                  <a:pt x="39528" y="15172"/>
                </a:cubicBezTo>
                <a:cubicBezTo>
                  <a:pt x="37148" y="12792"/>
                  <a:pt x="36330" y="10065"/>
                  <a:pt x="34669" y="7190"/>
                </a:cubicBezTo>
                <a:cubicBezTo>
                  <a:pt x="31782" y="2115"/>
                  <a:pt x="27054" y="1"/>
                  <a:pt x="22087" y="1"/>
                </a:cubicBezTo>
                <a:close/>
              </a:path>
            </a:pathLst>
          </a:custGeom>
          <a:solidFill>
            <a:srgbClr val="D2F2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Tree>
    <p:extLst>
      <p:ext uri="{BB962C8B-B14F-4D97-AF65-F5344CB8AC3E}">
        <p14:creationId xmlns:p14="http://schemas.microsoft.com/office/powerpoint/2010/main" val="70247063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ackground 4">
  <p:cSld name="Background 4">
    <p:bg>
      <p:bgPr>
        <a:solidFill>
          <a:schemeClr val="dk2"/>
        </a:solidFill>
        <a:effectLst/>
      </p:bgPr>
    </p:bg>
    <p:spTree>
      <p:nvGrpSpPr>
        <p:cNvPr id="1" name="Shape 5892"/>
        <p:cNvGrpSpPr/>
        <p:nvPr/>
      </p:nvGrpSpPr>
      <p:grpSpPr>
        <a:xfrm>
          <a:off x="0" y="0"/>
          <a:ext cx="0" cy="0"/>
          <a:chOff x="0" y="0"/>
          <a:chExt cx="0" cy="0"/>
        </a:xfrm>
      </p:grpSpPr>
      <p:sp>
        <p:nvSpPr>
          <p:cNvPr id="5893" name="Google Shape;5893;p33"/>
          <p:cNvSpPr/>
          <p:nvPr/>
        </p:nvSpPr>
        <p:spPr>
          <a:xfrm rot="-8473469">
            <a:off x="7555621" y="-1038937"/>
            <a:ext cx="2943072" cy="3299900"/>
          </a:xfrm>
          <a:custGeom>
            <a:avLst/>
            <a:gdLst/>
            <a:ahLst/>
            <a:cxnLst/>
            <a:rect l="l" t="t" r="r" b="b"/>
            <a:pathLst>
              <a:path w="63426" h="53337" extrusionOk="0">
                <a:moveTo>
                  <a:pt x="22087" y="1"/>
                </a:moveTo>
                <a:cubicBezTo>
                  <a:pt x="11577" y="1"/>
                  <a:pt x="0" y="9469"/>
                  <a:pt x="2542" y="20378"/>
                </a:cubicBezTo>
                <a:lnTo>
                  <a:pt x="6682" y="28658"/>
                </a:lnTo>
                <a:cubicBezTo>
                  <a:pt x="12136" y="36020"/>
                  <a:pt x="4500" y="46060"/>
                  <a:pt x="14714" y="51142"/>
                </a:cubicBezTo>
                <a:cubicBezTo>
                  <a:pt x="17772" y="52664"/>
                  <a:pt x="21706" y="53337"/>
                  <a:pt x="25946" y="53337"/>
                </a:cubicBezTo>
                <a:cubicBezTo>
                  <a:pt x="36138" y="53337"/>
                  <a:pt x="48101" y="49449"/>
                  <a:pt x="53931" y="44126"/>
                </a:cubicBezTo>
                <a:cubicBezTo>
                  <a:pt x="58021" y="40383"/>
                  <a:pt x="63425" y="33640"/>
                  <a:pt x="62012" y="27517"/>
                </a:cubicBezTo>
                <a:cubicBezTo>
                  <a:pt x="61021" y="23254"/>
                  <a:pt x="56608" y="21370"/>
                  <a:pt x="52741" y="20080"/>
                </a:cubicBezTo>
                <a:cubicBezTo>
                  <a:pt x="47981" y="18494"/>
                  <a:pt x="43247" y="18841"/>
                  <a:pt x="39528" y="15172"/>
                </a:cubicBezTo>
                <a:cubicBezTo>
                  <a:pt x="37148" y="12792"/>
                  <a:pt x="36330" y="10065"/>
                  <a:pt x="34669" y="7190"/>
                </a:cubicBezTo>
                <a:cubicBezTo>
                  <a:pt x="31782" y="2115"/>
                  <a:pt x="27054" y="1"/>
                  <a:pt x="22087" y="1"/>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Tree>
    <p:extLst>
      <p:ext uri="{BB962C8B-B14F-4D97-AF65-F5344CB8AC3E}">
        <p14:creationId xmlns:p14="http://schemas.microsoft.com/office/powerpoint/2010/main" val="415912294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êu đề bản chiếu">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5105400"/>
            <a:ext cx="7772400" cy="704850"/>
          </a:xfrm>
          <a:extLs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lvl1pPr algn="ctr">
              <a:defRPr sz="3000"/>
            </a:lvl1pPr>
          </a:lstStyle>
          <a:p>
            <a:pPr lvl="0"/>
            <a:r>
              <a:rPr lang="vi-VN" noProof="0"/>
              <a:t>Bấm &amp; sửa kiểu tiêu đề</a:t>
            </a:r>
            <a:endParaRPr lang="en-US" noProof="0"/>
          </a:p>
        </p:txBody>
      </p:sp>
      <p:sp>
        <p:nvSpPr>
          <p:cNvPr id="3075" name="Rectangle 3"/>
          <p:cNvSpPr>
            <a:spLocks noGrp="1" noChangeArrowheads="1"/>
          </p:cNvSpPr>
          <p:nvPr>
            <p:ph type="subTitle" idx="1"/>
          </p:nvPr>
        </p:nvSpPr>
        <p:spPr>
          <a:xfrm>
            <a:off x="685800" y="5791200"/>
            <a:ext cx="7772400" cy="685800"/>
          </a:xfrm>
          <a:extLs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lvl1pPr marL="0" indent="0" algn="ctr">
              <a:buFontTx/>
              <a:buNone/>
              <a:defRPr sz="1800"/>
            </a:lvl1pPr>
          </a:lstStyle>
          <a:p>
            <a:pPr lvl="0"/>
            <a:r>
              <a:rPr lang="vi-VN" noProof="0"/>
              <a:t>Bấm &amp; sửa kiểu phụ đề</a:t>
            </a:r>
            <a:endParaRPr lang="en-US" noProof="0"/>
          </a:p>
        </p:txBody>
      </p:sp>
    </p:spTree>
    <p:extLst>
      <p:ext uri="{BB962C8B-B14F-4D97-AF65-F5344CB8AC3E}">
        <p14:creationId xmlns:p14="http://schemas.microsoft.com/office/powerpoint/2010/main" val="275729336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Chỗ dành sẵn cho Nội dung 2"/>
          <p:cNvSpPr>
            <a:spLocks noGrp="1"/>
          </p:cNvSpPr>
          <p:nvPr>
            <p:ph idx="1"/>
          </p:nvPr>
        </p:nvSpPr>
        <p:spPr/>
        <p:txBody>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Tree>
    <p:extLst>
      <p:ext uri="{BB962C8B-B14F-4D97-AF65-F5344CB8AC3E}">
        <p14:creationId xmlns:p14="http://schemas.microsoft.com/office/powerpoint/2010/main" val="161170734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êu đề 1"/>
          <p:cNvSpPr>
            <a:spLocks noGrp="1"/>
          </p:cNvSpPr>
          <p:nvPr>
            <p:ph type="title"/>
          </p:nvPr>
        </p:nvSpPr>
        <p:spPr>
          <a:xfrm>
            <a:off x="722313" y="4406904"/>
            <a:ext cx="7772400" cy="1362075"/>
          </a:xfrm>
        </p:spPr>
        <p:txBody>
          <a:bodyPr anchor="t"/>
          <a:lstStyle>
            <a:lvl1pPr algn="l">
              <a:defRPr sz="3000" b="1" cap="all"/>
            </a:lvl1pPr>
          </a:lstStyle>
          <a:p>
            <a:r>
              <a:rPr lang="vi-VN"/>
              <a:t>Bấm &amp; sửa kiểu tiêu đề</a:t>
            </a:r>
            <a:endParaRPr lang="en-US"/>
          </a:p>
        </p:txBody>
      </p:sp>
      <p:sp>
        <p:nvSpPr>
          <p:cNvPr id="3" name="Chỗ dành sẵn cho Văn bản 2"/>
          <p:cNvSpPr>
            <a:spLocks noGrp="1"/>
          </p:cNvSpPr>
          <p:nvPr>
            <p:ph type="body" idx="1"/>
          </p:nvPr>
        </p:nvSpPr>
        <p:spPr>
          <a:xfrm>
            <a:off x="722313" y="2906713"/>
            <a:ext cx="7772400" cy="1500187"/>
          </a:xfrm>
        </p:spPr>
        <p:txBody>
          <a:bodyPr anchor="b"/>
          <a:lstStyle>
            <a:lvl1pPr marL="0" indent="0">
              <a:buNone/>
              <a:defRPr sz="1500"/>
            </a:lvl1pPr>
            <a:lvl2pPr marL="342892" indent="0">
              <a:buNone/>
              <a:defRPr sz="1350"/>
            </a:lvl2pPr>
            <a:lvl3pPr marL="685783" indent="0">
              <a:buNone/>
              <a:defRPr sz="1200"/>
            </a:lvl3pPr>
            <a:lvl4pPr marL="1028675" indent="0">
              <a:buNone/>
              <a:defRPr sz="1050"/>
            </a:lvl4pPr>
            <a:lvl5pPr marL="1371566" indent="0">
              <a:buNone/>
              <a:defRPr sz="1050"/>
            </a:lvl5pPr>
            <a:lvl6pPr marL="1714457" indent="0">
              <a:buNone/>
              <a:defRPr sz="1050"/>
            </a:lvl6pPr>
            <a:lvl7pPr marL="2057348" indent="0">
              <a:buNone/>
              <a:defRPr sz="1050"/>
            </a:lvl7pPr>
            <a:lvl8pPr marL="2400240" indent="0">
              <a:buNone/>
              <a:defRPr sz="1050"/>
            </a:lvl8pPr>
            <a:lvl9pPr marL="2743132" indent="0">
              <a:buNone/>
              <a:defRPr sz="1050"/>
            </a:lvl9pPr>
          </a:lstStyle>
          <a:p>
            <a:pPr lvl="0"/>
            <a:r>
              <a:rPr lang="vi-VN"/>
              <a:t>Bấm &amp; sửa kiểu tiêu đề</a:t>
            </a:r>
          </a:p>
        </p:txBody>
      </p:sp>
    </p:spTree>
    <p:extLst>
      <p:ext uri="{BB962C8B-B14F-4D97-AF65-F5344CB8AC3E}">
        <p14:creationId xmlns:p14="http://schemas.microsoft.com/office/powerpoint/2010/main" val="217042243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Chỗ dành sẵn cho Nội dung 2"/>
          <p:cNvSpPr>
            <a:spLocks noGrp="1"/>
          </p:cNvSpPr>
          <p:nvPr>
            <p:ph sz="half" idx="1"/>
          </p:nvPr>
        </p:nvSpPr>
        <p:spPr>
          <a:xfrm>
            <a:off x="1219200" y="2057400"/>
            <a:ext cx="3352800" cy="44958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ội dung 3"/>
          <p:cNvSpPr>
            <a:spLocks noGrp="1"/>
          </p:cNvSpPr>
          <p:nvPr>
            <p:ph sz="half" idx="2"/>
          </p:nvPr>
        </p:nvSpPr>
        <p:spPr>
          <a:xfrm>
            <a:off x="4724400" y="2057400"/>
            <a:ext cx="3352800" cy="44958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Tree>
    <p:extLst>
      <p:ext uri="{BB962C8B-B14F-4D97-AF65-F5344CB8AC3E}">
        <p14:creationId xmlns:p14="http://schemas.microsoft.com/office/powerpoint/2010/main" val="10444616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9024D7C-AE2B-407B-85FF-275D70DCB694}" type="datetimeFigureOut">
              <a:rPr lang="en-US" smtClean="0"/>
              <a:t>7/23/2023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4B0C07-2C68-45C3-BEB4-1DD15C100B87}" type="slidenum">
              <a:rPr lang="en-US" smtClean="0"/>
              <a:t>‹#›</a:t>
            </a:fld>
            <a:endParaRPr lang="en-US"/>
          </a:p>
        </p:txBody>
      </p:sp>
    </p:spTree>
    <p:extLst>
      <p:ext uri="{BB962C8B-B14F-4D97-AF65-F5344CB8AC3E}">
        <p14:creationId xmlns:p14="http://schemas.microsoft.com/office/powerpoint/2010/main" val="16485485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4638"/>
            <a:ext cx="8229600" cy="1143000"/>
          </a:xfrm>
        </p:spPr>
        <p:txBody>
          <a:bodyPr/>
          <a:lstStyle>
            <a:lvl1pPr>
              <a:defRPr/>
            </a:lvl1pPr>
          </a:lstStyle>
          <a:p>
            <a:r>
              <a:rPr lang="vi-VN"/>
              <a:t>Bấm &amp; sửa kiểu tiêu đề</a:t>
            </a:r>
            <a:endParaRPr lang="en-US"/>
          </a:p>
        </p:txBody>
      </p:sp>
      <p:sp>
        <p:nvSpPr>
          <p:cNvPr id="3" name="Chỗ dành sẵn cho Văn bản 2"/>
          <p:cNvSpPr>
            <a:spLocks noGrp="1"/>
          </p:cNvSpPr>
          <p:nvPr>
            <p:ph type="body" idx="1"/>
          </p:nvPr>
        </p:nvSpPr>
        <p:spPr>
          <a:xfrm>
            <a:off x="457200" y="1535113"/>
            <a:ext cx="4040188"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vi-VN"/>
              <a:t>Bấm &amp; sửa kiểu tiêu đề</a:t>
            </a:r>
          </a:p>
        </p:txBody>
      </p:sp>
      <p:sp>
        <p:nvSpPr>
          <p:cNvPr id="4" name="Chỗ dành sẵn cho Nội dung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ản 4"/>
          <p:cNvSpPr>
            <a:spLocks noGrp="1"/>
          </p:cNvSpPr>
          <p:nvPr>
            <p:ph type="body" sz="quarter" idx="3"/>
          </p:nvPr>
        </p:nvSpPr>
        <p:spPr>
          <a:xfrm>
            <a:off x="4645027" y="1535113"/>
            <a:ext cx="4041775"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vi-VN"/>
              <a:t>Bấm &amp; sửa kiểu tiêu đề</a:t>
            </a:r>
          </a:p>
        </p:txBody>
      </p:sp>
      <p:sp>
        <p:nvSpPr>
          <p:cNvPr id="6" name="Chỗ dành sẵn cho Nội dung 5"/>
          <p:cNvSpPr>
            <a:spLocks noGrp="1"/>
          </p:cNvSpPr>
          <p:nvPr>
            <p:ph sz="quarter" idx="4"/>
          </p:nvPr>
        </p:nvSpPr>
        <p:spPr>
          <a:xfrm>
            <a:off x="4645027"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Tree>
    <p:extLst>
      <p:ext uri="{BB962C8B-B14F-4D97-AF65-F5344CB8AC3E}">
        <p14:creationId xmlns:p14="http://schemas.microsoft.com/office/powerpoint/2010/main" val="22621691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Tree>
    <p:extLst>
      <p:ext uri="{BB962C8B-B14F-4D97-AF65-F5344CB8AC3E}">
        <p14:creationId xmlns:p14="http://schemas.microsoft.com/office/powerpoint/2010/main" val="134977103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811905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457202" y="273050"/>
            <a:ext cx="3008313" cy="1162050"/>
          </a:xfrm>
        </p:spPr>
        <p:txBody>
          <a:bodyPr anchor="b"/>
          <a:lstStyle>
            <a:lvl1pPr algn="l">
              <a:defRPr sz="1500" b="1"/>
            </a:lvl1pPr>
          </a:lstStyle>
          <a:p>
            <a:r>
              <a:rPr lang="vi-VN"/>
              <a:t>Bấm &amp; sửa kiểu tiêu đề</a:t>
            </a:r>
            <a:endParaRPr lang="en-US"/>
          </a:p>
        </p:txBody>
      </p:sp>
      <p:sp>
        <p:nvSpPr>
          <p:cNvPr id="3" name="Chỗ dành sẵn cho Nội dung 2"/>
          <p:cNvSpPr>
            <a:spLocks noGrp="1"/>
          </p:cNvSpPr>
          <p:nvPr>
            <p:ph idx="1"/>
          </p:nvPr>
        </p:nvSpPr>
        <p:spPr>
          <a:xfrm>
            <a:off x="3575050" y="273054"/>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ản 3"/>
          <p:cNvSpPr>
            <a:spLocks noGrp="1"/>
          </p:cNvSpPr>
          <p:nvPr>
            <p:ph type="body" sz="half" idx="2"/>
          </p:nvPr>
        </p:nvSpPr>
        <p:spPr>
          <a:xfrm>
            <a:off x="457202" y="1435103"/>
            <a:ext cx="3008313"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vi-VN"/>
              <a:t>Bấm &amp; sửa kiểu tiêu đề</a:t>
            </a:r>
          </a:p>
        </p:txBody>
      </p:sp>
    </p:spTree>
    <p:extLst>
      <p:ext uri="{BB962C8B-B14F-4D97-AF65-F5344CB8AC3E}">
        <p14:creationId xmlns:p14="http://schemas.microsoft.com/office/powerpoint/2010/main" val="26653900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1792288" y="4800600"/>
            <a:ext cx="5486400" cy="566738"/>
          </a:xfrm>
        </p:spPr>
        <p:txBody>
          <a:bodyPr anchor="b"/>
          <a:lstStyle>
            <a:lvl1pPr algn="l">
              <a:defRPr sz="1500" b="1"/>
            </a:lvl1pPr>
          </a:lstStyle>
          <a:p>
            <a:r>
              <a:rPr lang="vi-VN"/>
              <a:t>Bấm &amp; sửa kiểu tiêu đề</a:t>
            </a:r>
            <a:endParaRPr lang="en-US"/>
          </a:p>
        </p:txBody>
      </p:sp>
      <p:sp>
        <p:nvSpPr>
          <p:cNvPr id="3" name="Chỗ dành sẵn cho Hình ảnh 2"/>
          <p:cNvSpPr>
            <a:spLocks noGrp="1"/>
          </p:cNvSpPr>
          <p:nvPr>
            <p:ph type="pic" idx="1"/>
          </p:nvPr>
        </p:nvSpPr>
        <p:spPr>
          <a:xfrm>
            <a:off x="1792288" y="612775"/>
            <a:ext cx="54864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r>
              <a:rPr lang="vi-VN" noProof="0"/>
              <a:t>Bấm biểu tượng để thêm hình ảnh</a:t>
            </a:r>
            <a:endParaRPr lang="en-US" noProof="0"/>
          </a:p>
        </p:txBody>
      </p:sp>
      <p:sp>
        <p:nvSpPr>
          <p:cNvPr id="4" name="Chỗ dành sẵn cho Văn bản 3"/>
          <p:cNvSpPr>
            <a:spLocks noGrp="1"/>
          </p:cNvSpPr>
          <p:nvPr>
            <p:ph type="body" sz="half" idx="2"/>
          </p:nvPr>
        </p:nvSpPr>
        <p:spPr>
          <a:xfrm>
            <a:off x="1792288" y="5367338"/>
            <a:ext cx="54864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vi-VN"/>
              <a:t>Bấm &amp; sửa kiểu tiêu đề</a:t>
            </a:r>
          </a:p>
        </p:txBody>
      </p:sp>
    </p:spTree>
    <p:extLst>
      <p:ext uri="{BB962C8B-B14F-4D97-AF65-F5344CB8AC3E}">
        <p14:creationId xmlns:p14="http://schemas.microsoft.com/office/powerpoint/2010/main" val="187573418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Chỗ dành sẵn cho Văn bản Dọc 2"/>
          <p:cNvSpPr>
            <a:spLocks noGrp="1"/>
          </p:cNvSpPr>
          <p:nvPr>
            <p:ph type="body" orient="vert" idx="1"/>
          </p:nvPr>
        </p:nvSpPr>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Tree>
    <p:extLst>
      <p:ext uri="{BB962C8B-B14F-4D97-AF65-F5344CB8AC3E}">
        <p14:creationId xmlns:p14="http://schemas.microsoft.com/office/powerpoint/2010/main" val="23482705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ề Dọc 1"/>
          <p:cNvSpPr>
            <a:spLocks noGrp="1"/>
          </p:cNvSpPr>
          <p:nvPr>
            <p:ph type="title" orient="vert"/>
          </p:nvPr>
        </p:nvSpPr>
        <p:spPr>
          <a:xfrm>
            <a:off x="6115050" y="1036638"/>
            <a:ext cx="1962150" cy="5516562"/>
          </a:xfrm>
        </p:spPr>
        <p:txBody>
          <a:bodyPr vert="eaVert"/>
          <a:lstStyle/>
          <a:p>
            <a:r>
              <a:rPr lang="vi-VN"/>
              <a:t>Bấm &amp; sửa kiểu tiêu đề</a:t>
            </a:r>
            <a:endParaRPr lang="en-US"/>
          </a:p>
        </p:txBody>
      </p:sp>
      <p:sp>
        <p:nvSpPr>
          <p:cNvPr id="3" name="Chỗ dành sẵn cho Văn bản Dọc 2"/>
          <p:cNvSpPr>
            <a:spLocks noGrp="1"/>
          </p:cNvSpPr>
          <p:nvPr>
            <p:ph type="body" orient="vert" idx="1"/>
          </p:nvPr>
        </p:nvSpPr>
        <p:spPr>
          <a:xfrm>
            <a:off x="228600" y="1036638"/>
            <a:ext cx="5734050" cy="5516562"/>
          </a:xfrm>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Tree>
    <p:extLst>
      <p:ext uri="{BB962C8B-B14F-4D97-AF65-F5344CB8AC3E}">
        <p14:creationId xmlns:p14="http://schemas.microsoft.com/office/powerpoint/2010/main" val="345951285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dk2"/>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505367" y="-244499"/>
            <a:ext cx="9835632" cy="7346997"/>
            <a:chOff x="238675" y="845000"/>
            <a:chExt cx="7164650" cy="4013875"/>
          </a:xfrm>
        </p:grpSpPr>
        <p:sp>
          <p:nvSpPr>
            <p:cNvPr id="10" name="Google Shape;10;p2"/>
            <p:cNvSpPr/>
            <p:nvPr/>
          </p:nvSpPr>
          <p:spPr>
            <a:xfrm>
              <a:off x="6928800" y="3262700"/>
              <a:ext cx="453650" cy="418850"/>
            </a:xfrm>
            <a:custGeom>
              <a:avLst/>
              <a:gdLst/>
              <a:ahLst/>
              <a:cxnLst/>
              <a:rect l="l" t="t" r="r" b="b"/>
              <a:pathLst>
                <a:path w="18146" h="16754" extrusionOk="0">
                  <a:moveTo>
                    <a:pt x="6590" y="0"/>
                  </a:moveTo>
                  <a:cubicBezTo>
                    <a:pt x="4985" y="0"/>
                    <a:pt x="3711" y="470"/>
                    <a:pt x="2167" y="1209"/>
                  </a:cubicBezTo>
                  <a:cubicBezTo>
                    <a:pt x="2020" y="1276"/>
                    <a:pt x="1885" y="1367"/>
                    <a:pt x="1750" y="1457"/>
                  </a:cubicBezTo>
                  <a:cubicBezTo>
                    <a:pt x="892" y="2235"/>
                    <a:pt x="644" y="2845"/>
                    <a:pt x="475" y="3714"/>
                  </a:cubicBezTo>
                  <a:cubicBezTo>
                    <a:pt x="1" y="6162"/>
                    <a:pt x="994" y="8690"/>
                    <a:pt x="2461" y="10653"/>
                  </a:cubicBezTo>
                  <a:cubicBezTo>
                    <a:pt x="4898" y="13903"/>
                    <a:pt x="8125" y="15934"/>
                    <a:pt x="12142" y="16623"/>
                  </a:cubicBezTo>
                  <a:cubicBezTo>
                    <a:pt x="12657" y="16710"/>
                    <a:pt x="13130" y="16753"/>
                    <a:pt x="13566" y="16753"/>
                  </a:cubicBezTo>
                  <a:cubicBezTo>
                    <a:pt x="15265" y="16753"/>
                    <a:pt x="16403" y="16104"/>
                    <a:pt x="17220" y="14919"/>
                  </a:cubicBezTo>
                  <a:cubicBezTo>
                    <a:pt x="17548" y="14174"/>
                    <a:pt x="17751" y="13373"/>
                    <a:pt x="17818" y="12560"/>
                  </a:cubicBezTo>
                  <a:cubicBezTo>
                    <a:pt x="18146" y="9390"/>
                    <a:pt x="16825" y="6286"/>
                    <a:pt x="14726" y="3917"/>
                  </a:cubicBezTo>
                  <a:cubicBezTo>
                    <a:pt x="14253" y="3375"/>
                    <a:pt x="13745" y="2879"/>
                    <a:pt x="13192" y="2427"/>
                  </a:cubicBezTo>
                  <a:cubicBezTo>
                    <a:pt x="11386" y="881"/>
                    <a:pt x="9084" y="24"/>
                    <a:pt x="6703" y="1"/>
                  </a:cubicBezTo>
                  <a:cubicBezTo>
                    <a:pt x="6666" y="1"/>
                    <a:pt x="6628" y="0"/>
                    <a:pt x="6590" y="0"/>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 name="Google Shape;11;p2"/>
            <p:cNvSpPr/>
            <p:nvPr/>
          </p:nvSpPr>
          <p:spPr>
            <a:xfrm>
              <a:off x="6946575" y="3272025"/>
              <a:ext cx="423175" cy="400250"/>
            </a:xfrm>
            <a:custGeom>
              <a:avLst/>
              <a:gdLst/>
              <a:ahLst/>
              <a:cxnLst/>
              <a:rect l="l" t="t" r="r" b="b"/>
              <a:pathLst>
                <a:path w="16927" h="16010" extrusionOk="0">
                  <a:moveTo>
                    <a:pt x="5992" y="1"/>
                  </a:moveTo>
                  <a:cubicBezTo>
                    <a:pt x="5033" y="1"/>
                    <a:pt x="4074" y="170"/>
                    <a:pt x="3171" y="497"/>
                  </a:cubicBezTo>
                  <a:cubicBezTo>
                    <a:pt x="2438" y="768"/>
                    <a:pt x="1750" y="1027"/>
                    <a:pt x="1242" y="1648"/>
                  </a:cubicBezTo>
                  <a:cubicBezTo>
                    <a:pt x="745" y="2269"/>
                    <a:pt x="463" y="2697"/>
                    <a:pt x="305" y="3476"/>
                  </a:cubicBezTo>
                  <a:cubicBezTo>
                    <a:pt x="0" y="5067"/>
                    <a:pt x="305" y="6884"/>
                    <a:pt x="1027" y="8396"/>
                  </a:cubicBezTo>
                  <a:cubicBezTo>
                    <a:pt x="1321" y="8983"/>
                    <a:pt x="1659" y="9536"/>
                    <a:pt x="2054" y="10055"/>
                  </a:cubicBezTo>
                  <a:cubicBezTo>
                    <a:pt x="4446" y="13259"/>
                    <a:pt x="7617" y="15212"/>
                    <a:pt x="11499" y="15877"/>
                  </a:cubicBezTo>
                  <a:cubicBezTo>
                    <a:pt x="11948" y="15958"/>
                    <a:pt x="12411" y="16010"/>
                    <a:pt x="12869" y="16010"/>
                  </a:cubicBezTo>
                  <a:cubicBezTo>
                    <a:pt x="13757" y="16010"/>
                    <a:pt x="14629" y="15815"/>
                    <a:pt x="15358" y="15257"/>
                  </a:cubicBezTo>
                  <a:cubicBezTo>
                    <a:pt x="16419" y="14433"/>
                    <a:pt x="16611" y="13417"/>
                    <a:pt x="16746" y="12154"/>
                  </a:cubicBezTo>
                  <a:cubicBezTo>
                    <a:pt x="16927" y="10371"/>
                    <a:pt x="16577" y="8498"/>
                    <a:pt x="15719" y="6726"/>
                  </a:cubicBezTo>
                  <a:cubicBezTo>
                    <a:pt x="15200" y="5665"/>
                    <a:pt x="14535" y="4672"/>
                    <a:pt x="13745" y="3792"/>
                  </a:cubicBezTo>
                  <a:cubicBezTo>
                    <a:pt x="13282" y="3262"/>
                    <a:pt x="12785" y="2788"/>
                    <a:pt x="12255" y="2336"/>
                  </a:cubicBezTo>
                  <a:cubicBezTo>
                    <a:pt x="10506" y="847"/>
                    <a:pt x="8294" y="23"/>
                    <a:pt x="5992" y="1"/>
                  </a:cubicBezTo>
                  <a:close/>
                </a:path>
              </a:pathLst>
            </a:custGeom>
            <a:solidFill>
              <a:srgbClr val="C03A4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 name="Google Shape;12;p2"/>
            <p:cNvSpPr/>
            <p:nvPr/>
          </p:nvSpPr>
          <p:spPr>
            <a:xfrm>
              <a:off x="6871525" y="3299400"/>
              <a:ext cx="488075" cy="441450"/>
            </a:xfrm>
            <a:custGeom>
              <a:avLst/>
              <a:gdLst/>
              <a:ahLst/>
              <a:cxnLst/>
              <a:rect l="l" t="t" r="r" b="b"/>
              <a:pathLst>
                <a:path w="19523" h="17658" extrusionOk="0">
                  <a:moveTo>
                    <a:pt x="4041" y="0"/>
                  </a:moveTo>
                  <a:lnTo>
                    <a:pt x="4041" y="0"/>
                  </a:lnTo>
                  <a:cubicBezTo>
                    <a:pt x="2720" y="925"/>
                    <a:pt x="1626" y="3013"/>
                    <a:pt x="1084" y="4570"/>
                  </a:cubicBezTo>
                  <a:cubicBezTo>
                    <a:pt x="1" y="7662"/>
                    <a:pt x="1547" y="12119"/>
                    <a:pt x="3138" y="13835"/>
                  </a:cubicBezTo>
                  <a:cubicBezTo>
                    <a:pt x="4018" y="14782"/>
                    <a:pt x="5011" y="15617"/>
                    <a:pt x="6106" y="16306"/>
                  </a:cubicBezTo>
                  <a:cubicBezTo>
                    <a:pt x="7580" y="17222"/>
                    <a:pt x="9314" y="17657"/>
                    <a:pt x="11091" y="17657"/>
                  </a:cubicBezTo>
                  <a:cubicBezTo>
                    <a:pt x="13339" y="17657"/>
                    <a:pt x="15657" y="16961"/>
                    <a:pt x="17604" y="15663"/>
                  </a:cubicBezTo>
                  <a:cubicBezTo>
                    <a:pt x="18428" y="15121"/>
                    <a:pt x="19094" y="14354"/>
                    <a:pt x="19523" y="13462"/>
                  </a:cubicBezTo>
                  <a:lnTo>
                    <a:pt x="19523" y="13462"/>
                  </a:lnTo>
                  <a:cubicBezTo>
                    <a:pt x="18695" y="14640"/>
                    <a:pt x="17552" y="15295"/>
                    <a:pt x="15853" y="15295"/>
                  </a:cubicBezTo>
                  <a:cubicBezTo>
                    <a:pt x="15421" y="15295"/>
                    <a:pt x="14953" y="15253"/>
                    <a:pt x="14445" y="15166"/>
                  </a:cubicBezTo>
                  <a:cubicBezTo>
                    <a:pt x="10427" y="14466"/>
                    <a:pt x="7200" y="12447"/>
                    <a:pt x="4763" y="9197"/>
                  </a:cubicBezTo>
                  <a:cubicBezTo>
                    <a:pt x="3296" y="7222"/>
                    <a:pt x="2292" y="4706"/>
                    <a:pt x="2777" y="2257"/>
                  </a:cubicBezTo>
                  <a:cubicBezTo>
                    <a:pt x="2946" y="1377"/>
                    <a:pt x="3194" y="779"/>
                    <a:pt x="4041" y="0"/>
                  </a:cubicBezTo>
                  <a:close/>
                </a:path>
              </a:pathLst>
            </a:custGeom>
            <a:solidFill>
              <a:srgbClr val="875F8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 name="Google Shape;13;p2"/>
            <p:cNvSpPr/>
            <p:nvPr/>
          </p:nvSpPr>
          <p:spPr>
            <a:xfrm>
              <a:off x="7224725" y="3702125"/>
              <a:ext cx="20050" cy="11575"/>
            </a:xfrm>
            <a:custGeom>
              <a:avLst/>
              <a:gdLst/>
              <a:ahLst/>
              <a:cxnLst/>
              <a:rect l="l" t="t" r="r" b="b"/>
              <a:pathLst>
                <a:path w="802" h="463" extrusionOk="0">
                  <a:moveTo>
                    <a:pt x="543" y="1"/>
                  </a:moveTo>
                  <a:cubicBezTo>
                    <a:pt x="464" y="1"/>
                    <a:pt x="382" y="13"/>
                    <a:pt x="305" y="39"/>
                  </a:cubicBezTo>
                  <a:cubicBezTo>
                    <a:pt x="215" y="84"/>
                    <a:pt x="125" y="152"/>
                    <a:pt x="68" y="242"/>
                  </a:cubicBezTo>
                  <a:cubicBezTo>
                    <a:pt x="35" y="287"/>
                    <a:pt x="12" y="343"/>
                    <a:pt x="1" y="400"/>
                  </a:cubicBezTo>
                  <a:cubicBezTo>
                    <a:pt x="80" y="443"/>
                    <a:pt x="170" y="462"/>
                    <a:pt x="260" y="462"/>
                  </a:cubicBezTo>
                  <a:cubicBezTo>
                    <a:pt x="336" y="462"/>
                    <a:pt x="414" y="448"/>
                    <a:pt x="486" y="422"/>
                  </a:cubicBezTo>
                  <a:cubicBezTo>
                    <a:pt x="587" y="377"/>
                    <a:pt x="666" y="310"/>
                    <a:pt x="723" y="219"/>
                  </a:cubicBezTo>
                  <a:cubicBezTo>
                    <a:pt x="757" y="174"/>
                    <a:pt x="779" y="118"/>
                    <a:pt x="802" y="61"/>
                  </a:cubicBezTo>
                  <a:cubicBezTo>
                    <a:pt x="745" y="27"/>
                    <a:pt x="689" y="16"/>
                    <a:pt x="621" y="5"/>
                  </a:cubicBezTo>
                  <a:cubicBezTo>
                    <a:pt x="596" y="2"/>
                    <a:pt x="570" y="1"/>
                    <a:pt x="543"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 name="Google Shape;14;p2"/>
            <p:cNvSpPr/>
            <p:nvPr/>
          </p:nvSpPr>
          <p:spPr>
            <a:xfrm>
              <a:off x="7256600" y="3695175"/>
              <a:ext cx="14425" cy="11325"/>
            </a:xfrm>
            <a:custGeom>
              <a:avLst/>
              <a:gdLst/>
              <a:ahLst/>
              <a:cxnLst/>
              <a:rect l="l" t="t" r="r" b="b"/>
              <a:pathLst>
                <a:path w="577" h="453" extrusionOk="0">
                  <a:moveTo>
                    <a:pt x="407" y="1"/>
                  </a:moveTo>
                  <a:cubicBezTo>
                    <a:pt x="362" y="1"/>
                    <a:pt x="317" y="12"/>
                    <a:pt x="283" y="12"/>
                  </a:cubicBezTo>
                  <a:cubicBezTo>
                    <a:pt x="249" y="23"/>
                    <a:pt x="215" y="35"/>
                    <a:pt x="193" y="46"/>
                  </a:cubicBezTo>
                  <a:cubicBezTo>
                    <a:pt x="125" y="91"/>
                    <a:pt x="69" y="159"/>
                    <a:pt x="46" y="226"/>
                  </a:cubicBezTo>
                  <a:cubicBezTo>
                    <a:pt x="23" y="283"/>
                    <a:pt x="12" y="328"/>
                    <a:pt x="1" y="384"/>
                  </a:cubicBezTo>
                  <a:cubicBezTo>
                    <a:pt x="46" y="407"/>
                    <a:pt x="102" y="430"/>
                    <a:pt x="148" y="441"/>
                  </a:cubicBezTo>
                  <a:cubicBezTo>
                    <a:pt x="178" y="448"/>
                    <a:pt x="208" y="452"/>
                    <a:pt x="237" y="452"/>
                  </a:cubicBezTo>
                  <a:cubicBezTo>
                    <a:pt x="297" y="452"/>
                    <a:pt x="354" y="437"/>
                    <a:pt x="407" y="407"/>
                  </a:cubicBezTo>
                  <a:cubicBezTo>
                    <a:pt x="486" y="351"/>
                    <a:pt x="554" y="272"/>
                    <a:pt x="565" y="181"/>
                  </a:cubicBezTo>
                  <a:cubicBezTo>
                    <a:pt x="576" y="125"/>
                    <a:pt x="576" y="69"/>
                    <a:pt x="565" y="23"/>
                  </a:cubicBezTo>
                  <a:cubicBezTo>
                    <a:pt x="509" y="1"/>
                    <a:pt x="463" y="1"/>
                    <a:pt x="407"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5" name="Google Shape;15;p2"/>
            <p:cNvSpPr/>
            <p:nvPr/>
          </p:nvSpPr>
          <p:spPr>
            <a:xfrm>
              <a:off x="7079575" y="3573200"/>
              <a:ext cx="21125" cy="13175"/>
            </a:xfrm>
            <a:custGeom>
              <a:avLst/>
              <a:gdLst/>
              <a:ahLst/>
              <a:cxnLst/>
              <a:rect l="l" t="t" r="r" b="b"/>
              <a:pathLst>
                <a:path w="845" h="527" extrusionOk="0">
                  <a:moveTo>
                    <a:pt x="342" y="0"/>
                  </a:moveTo>
                  <a:cubicBezTo>
                    <a:pt x="164" y="0"/>
                    <a:pt x="1" y="93"/>
                    <a:pt x="40" y="298"/>
                  </a:cubicBezTo>
                  <a:cubicBezTo>
                    <a:pt x="76" y="460"/>
                    <a:pt x="227" y="527"/>
                    <a:pt x="379" y="527"/>
                  </a:cubicBezTo>
                  <a:cubicBezTo>
                    <a:pt x="609" y="527"/>
                    <a:pt x="844" y="374"/>
                    <a:pt x="695" y="163"/>
                  </a:cubicBezTo>
                  <a:cubicBezTo>
                    <a:pt x="695" y="152"/>
                    <a:pt x="684" y="140"/>
                    <a:pt x="672" y="129"/>
                  </a:cubicBezTo>
                  <a:cubicBezTo>
                    <a:pt x="598" y="46"/>
                    <a:pt x="466" y="0"/>
                    <a:pt x="342"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6" name="Google Shape;16;p2"/>
            <p:cNvSpPr/>
            <p:nvPr/>
          </p:nvSpPr>
          <p:spPr>
            <a:xfrm>
              <a:off x="7062300" y="3530000"/>
              <a:ext cx="24350" cy="13700"/>
            </a:xfrm>
            <a:custGeom>
              <a:avLst/>
              <a:gdLst/>
              <a:ahLst/>
              <a:cxnLst/>
              <a:rect l="l" t="t" r="r" b="b"/>
              <a:pathLst>
                <a:path w="974" h="548" extrusionOk="0">
                  <a:moveTo>
                    <a:pt x="588" y="1"/>
                  </a:moveTo>
                  <a:cubicBezTo>
                    <a:pt x="317" y="1"/>
                    <a:pt x="0" y="290"/>
                    <a:pt x="258" y="481"/>
                  </a:cubicBezTo>
                  <a:cubicBezTo>
                    <a:pt x="269" y="481"/>
                    <a:pt x="280" y="492"/>
                    <a:pt x="291" y="503"/>
                  </a:cubicBezTo>
                  <a:cubicBezTo>
                    <a:pt x="342" y="533"/>
                    <a:pt x="405" y="547"/>
                    <a:pt x="472" y="547"/>
                  </a:cubicBezTo>
                  <a:cubicBezTo>
                    <a:pt x="704" y="547"/>
                    <a:pt x="973" y="376"/>
                    <a:pt x="833" y="131"/>
                  </a:cubicBezTo>
                  <a:cubicBezTo>
                    <a:pt x="776" y="38"/>
                    <a:pt x="685" y="1"/>
                    <a:pt x="58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 name="Google Shape;17;p2"/>
            <p:cNvSpPr/>
            <p:nvPr/>
          </p:nvSpPr>
          <p:spPr>
            <a:xfrm>
              <a:off x="7069850" y="3282325"/>
              <a:ext cx="19000" cy="13850"/>
            </a:xfrm>
            <a:custGeom>
              <a:avLst/>
              <a:gdLst/>
              <a:ahLst/>
              <a:cxnLst/>
              <a:rect l="l" t="t" r="r" b="b"/>
              <a:pathLst>
                <a:path w="760" h="554" extrusionOk="0">
                  <a:moveTo>
                    <a:pt x="265" y="0"/>
                  </a:moveTo>
                  <a:cubicBezTo>
                    <a:pt x="135" y="0"/>
                    <a:pt x="22" y="66"/>
                    <a:pt x="12" y="232"/>
                  </a:cubicBezTo>
                  <a:cubicBezTo>
                    <a:pt x="0" y="443"/>
                    <a:pt x="224" y="554"/>
                    <a:pt x="421" y="554"/>
                  </a:cubicBezTo>
                  <a:cubicBezTo>
                    <a:pt x="602" y="554"/>
                    <a:pt x="759" y="460"/>
                    <a:pt x="689" y="266"/>
                  </a:cubicBezTo>
                  <a:cubicBezTo>
                    <a:pt x="678" y="243"/>
                    <a:pt x="678" y="232"/>
                    <a:pt x="666" y="220"/>
                  </a:cubicBezTo>
                  <a:cubicBezTo>
                    <a:pt x="599" y="92"/>
                    <a:pt x="420" y="0"/>
                    <a:pt x="265"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 name="Google Shape;18;p2"/>
            <p:cNvSpPr/>
            <p:nvPr/>
          </p:nvSpPr>
          <p:spPr>
            <a:xfrm>
              <a:off x="7309800" y="3625125"/>
              <a:ext cx="24975" cy="13950"/>
            </a:xfrm>
            <a:custGeom>
              <a:avLst/>
              <a:gdLst/>
              <a:ahLst/>
              <a:cxnLst/>
              <a:rect l="l" t="t" r="r" b="b"/>
              <a:pathLst>
                <a:path w="999" h="558" extrusionOk="0">
                  <a:moveTo>
                    <a:pt x="601" y="0"/>
                  </a:moveTo>
                  <a:cubicBezTo>
                    <a:pt x="324" y="0"/>
                    <a:pt x="1" y="347"/>
                    <a:pt x="288" y="512"/>
                  </a:cubicBezTo>
                  <a:lnTo>
                    <a:pt x="333" y="535"/>
                  </a:lnTo>
                  <a:cubicBezTo>
                    <a:pt x="372" y="551"/>
                    <a:pt x="415" y="558"/>
                    <a:pt x="461" y="558"/>
                  </a:cubicBezTo>
                  <a:cubicBezTo>
                    <a:pt x="706" y="558"/>
                    <a:pt x="999" y="344"/>
                    <a:pt x="818" y="106"/>
                  </a:cubicBezTo>
                  <a:cubicBezTo>
                    <a:pt x="761" y="31"/>
                    <a:pt x="683" y="0"/>
                    <a:pt x="60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 name="Google Shape;19;p2"/>
            <p:cNvSpPr/>
            <p:nvPr/>
          </p:nvSpPr>
          <p:spPr>
            <a:xfrm>
              <a:off x="7112600" y="3278225"/>
              <a:ext cx="18550" cy="16475"/>
            </a:xfrm>
            <a:custGeom>
              <a:avLst/>
              <a:gdLst/>
              <a:ahLst/>
              <a:cxnLst/>
              <a:rect l="l" t="t" r="r" b="b"/>
              <a:pathLst>
                <a:path w="742" h="659" extrusionOk="0">
                  <a:moveTo>
                    <a:pt x="207" y="0"/>
                  </a:moveTo>
                  <a:cubicBezTo>
                    <a:pt x="116" y="0"/>
                    <a:pt x="40" y="49"/>
                    <a:pt x="17" y="170"/>
                  </a:cubicBezTo>
                  <a:lnTo>
                    <a:pt x="17" y="215"/>
                  </a:lnTo>
                  <a:cubicBezTo>
                    <a:pt x="1" y="413"/>
                    <a:pt x="201" y="659"/>
                    <a:pt x="389" y="659"/>
                  </a:cubicBezTo>
                  <a:cubicBezTo>
                    <a:pt x="458" y="659"/>
                    <a:pt x="526" y="625"/>
                    <a:pt x="581" y="542"/>
                  </a:cubicBezTo>
                  <a:cubicBezTo>
                    <a:pt x="742" y="294"/>
                    <a:pt x="430" y="0"/>
                    <a:pt x="207"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0" name="Google Shape;20;p2"/>
            <p:cNvSpPr/>
            <p:nvPr/>
          </p:nvSpPr>
          <p:spPr>
            <a:xfrm>
              <a:off x="7250125" y="3631575"/>
              <a:ext cx="19275" cy="17575"/>
            </a:xfrm>
            <a:custGeom>
              <a:avLst/>
              <a:gdLst/>
              <a:ahLst/>
              <a:cxnLst/>
              <a:rect l="l" t="t" r="r" b="b"/>
              <a:pathLst>
                <a:path w="771" h="703" extrusionOk="0">
                  <a:moveTo>
                    <a:pt x="409" y="1"/>
                  </a:moveTo>
                  <a:cubicBezTo>
                    <a:pt x="362" y="1"/>
                    <a:pt x="312" y="16"/>
                    <a:pt x="260" y="51"/>
                  </a:cubicBezTo>
                  <a:cubicBezTo>
                    <a:pt x="1" y="239"/>
                    <a:pt x="258" y="702"/>
                    <a:pt x="488" y="702"/>
                  </a:cubicBezTo>
                  <a:cubicBezTo>
                    <a:pt x="549" y="702"/>
                    <a:pt x="608" y="670"/>
                    <a:pt x="655" y="593"/>
                  </a:cubicBezTo>
                  <a:cubicBezTo>
                    <a:pt x="655" y="581"/>
                    <a:pt x="666" y="570"/>
                    <a:pt x="677" y="559"/>
                  </a:cubicBezTo>
                  <a:cubicBezTo>
                    <a:pt x="771" y="353"/>
                    <a:pt x="632" y="1"/>
                    <a:pt x="409"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1" name="Google Shape;21;p2"/>
            <p:cNvSpPr/>
            <p:nvPr/>
          </p:nvSpPr>
          <p:spPr>
            <a:xfrm>
              <a:off x="7287000" y="3643350"/>
              <a:ext cx="18100" cy="17775"/>
            </a:xfrm>
            <a:custGeom>
              <a:avLst/>
              <a:gdLst/>
              <a:ahLst/>
              <a:cxnLst/>
              <a:rect l="l" t="t" r="r" b="b"/>
              <a:pathLst>
                <a:path w="724" h="711" extrusionOk="0">
                  <a:moveTo>
                    <a:pt x="423" y="1"/>
                  </a:moveTo>
                  <a:cubicBezTo>
                    <a:pt x="401" y="1"/>
                    <a:pt x="378" y="3"/>
                    <a:pt x="353" y="9"/>
                  </a:cubicBezTo>
                  <a:cubicBezTo>
                    <a:pt x="1" y="87"/>
                    <a:pt x="99" y="710"/>
                    <a:pt x="367" y="710"/>
                  </a:cubicBezTo>
                  <a:cubicBezTo>
                    <a:pt x="408" y="710"/>
                    <a:pt x="453" y="696"/>
                    <a:pt x="500" y="663"/>
                  </a:cubicBezTo>
                  <a:cubicBezTo>
                    <a:pt x="511" y="663"/>
                    <a:pt x="523" y="652"/>
                    <a:pt x="534" y="641"/>
                  </a:cubicBezTo>
                  <a:cubicBezTo>
                    <a:pt x="723" y="473"/>
                    <a:pt x="716" y="1"/>
                    <a:pt x="423"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2" name="Google Shape;22;p2"/>
            <p:cNvSpPr/>
            <p:nvPr/>
          </p:nvSpPr>
          <p:spPr>
            <a:xfrm>
              <a:off x="7315225" y="3593250"/>
              <a:ext cx="19250" cy="17750"/>
            </a:xfrm>
            <a:custGeom>
              <a:avLst/>
              <a:gdLst/>
              <a:ahLst/>
              <a:cxnLst/>
              <a:rect l="l" t="t" r="r" b="b"/>
              <a:pathLst>
                <a:path w="770" h="710" extrusionOk="0">
                  <a:moveTo>
                    <a:pt x="299" y="0"/>
                  </a:moveTo>
                  <a:cubicBezTo>
                    <a:pt x="243" y="0"/>
                    <a:pt x="188" y="28"/>
                    <a:pt x="138" y="94"/>
                  </a:cubicBezTo>
                  <a:cubicBezTo>
                    <a:pt x="127" y="106"/>
                    <a:pt x="127" y="117"/>
                    <a:pt x="116" y="128"/>
                  </a:cubicBezTo>
                  <a:cubicBezTo>
                    <a:pt x="1" y="329"/>
                    <a:pt x="114" y="709"/>
                    <a:pt x="343" y="709"/>
                  </a:cubicBezTo>
                  <a:cubicBezTo>
                    <a:pt x="384" y="709"/>
                    <a:pt x="429" y="697"/>
                    <a:pt x="477" y="670"/>
                  </a:cubicBezTo>
                  <a:cubicBezTo>
                    <a:pt x="769" y="505"/>
                    <a:pt x="536" y="0"/>
                    <a:pt x="29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 name="Google Shape;23;p2"/>
            <p:cNvSpPr/>
            <p:nvPr/>
          </p:nvSpPr>
          <p:spPr>
            <a:xfrm>
              <a:off x="7109650" y="3611075"/>
              <a:ext cx="24125" cy="13725"/>
            </a:xfrm>
            <a:custGeom>
              <a:avLst/>
              <a:gdLst/>
              <a:ahLst/>
              <a:cxnLst/>
              <a:rect l="l" t="t" r="r" b="b"/>
              <a:pathLst>
                <a:path w="965" h="549" extrusionOk="0">
                  <a:moveTo>
                    <a:pt x="583" y="1"/>
                  </a:moveTo>
                  <a:cubicBezTo>
                    <a:pt x="313" y="1"/>
                    <a:pt x="1" y="287"/>
                    <a:pt x="248" y="476"/>
                  </a:cubicBezTo>
                  <a:cubicBezTo>
                    <a:pt x="259" y="487"/>
                    <a:pt x="271" y="487"/>
                    <a:pt x="293" y="499"/>
                  </a:cubicBezTo>
                  <a:cubicBezTo>
                    <a:pt x="346" y="533"/>
                    <a:pt x="413" y="549"/>
                    <a:pt x="483" y="549"/>
                  </a:cubicBezTo>
                  <a:cubicBezTo>
                    <a:pt x="710" y="549"/>
                    <a:pt x="964" y="380"/>
                    <a:pt x="835" y="138"/>
                  </a:cubicBezTo>
                  <a:cubicBezTo>
                    <a:pt x="777" y="40"/>
                    <a:pt x="683" y="1"/>
                    <a:pt x="583"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 name="Google Shape;24;p2"/>
            <p:cNvSpPr/>
            <p:nvPr/>
          </p:nvSpPr>
          <p:spPr>
            <a:xfrm>
              <a:off x="7104875" y="3557825"/>
              <a:ext cx="19250" cy="17775"/>
            </a:xfrm>
            <a:custGeom>
              <a:avLst/>
              <a:gdLst/>
              <a:ahLst/>
              <a:cxnLst/>
              <a:rect l="l" t="t" r="r" b="b"/>
              <a:pathLst>
                <a:path w="770" h="711" extrusionOk="0">
                  <a:moveTo>
                    <a:pt x="418" y="1"/>
                  </a:moveTo>
                  <a:cubicBezTo>
                    <a:pt x="375" y="1"/>
                    <a:pt x="329" y="14"/>
                    <a:pt x="281" y="45"/>
                  </a:cubicBezTo>
                  <a:cubicBezTo>
                    <a:pt x="1" y="225"/>
                    <a:pt x="242" y="710"/>
                    <a:pt x="477" y="710"/>
                  </a:cubicBezTo>
                  <a:cubicBezTo>
                    <a:pt x="535" y="710"/>
                    <a:pt x="593" y="681"/>
                    <a:pt x="642" y="609"/>
                  </a:cubicBezTo>
                  <a:cubicBezTo>
                    <a:pt x="653" y="597"/>
                    <a:pt x="665" y="586"/>
                    <a:pt x="665" y="575"/>
                  </a:cubicBezTo>
                  <a:cubicBezTo>
                    <a:pt x="769" y="376"/>
                    <a:pt x="642" y="1"/>
                    <a:pt x="41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5" name="Google Shape;25;p2"/>
            <p:cNvSpPr/>
            <p:nvPr/>
          </p:nvSpPr>
          <p:spPr>
            <a:xfrm>
              <a:off x="7338000" y="3568925"/>
              <a:ext cx="20875" cy="13425"/>
            </a:xfrm>
            <a:custGeom>
              <a:avLst/>
              <a:gdLst/>
              <a:ahLst/>
              <a:cxnLst/>
              <a:rect l="l" t="t" r="r" b="b"/>
              <a:pathLst>
                <a:path w="835" h="537" extrusionOk="0">
                  <a:moveTo>
                    <a:pt x="329" y="1"/>
                  </a:moveTo>
                  <a:cubicBezTo>
                    <a:pt x="156" y="1"/>
                    <a:pt x="1" y="93"/>
                    <a:pt x="40" y="300"/>
                  </a:cubicBezTo>
                  <a:cubicBezTo>
                    <a:pt x="67" y="466"/>
                    <a:pt x="221" y="536"/>
                    <a:pt x="378" y="536"/>
                  </a:cubicBezTo>
                  <a:cubicBezTo>
                    <a:pt x="604" y="536"/>
                    <a:pt x="834" y="390"/>
                    <a:pt x="694" y="176"/>
                  </a:cubicBezTo>
                  <a:cubicBezTo>
                    <a:pt x="683" y="165"/>
                    <a:pt x="672" y="153"/>
                    <a:pt x="672" y="142"/>
                  </a:cubicBezTo>
                  <a:cubicBezTo>
                    <a:pt x="595" y="51"/>
                    <a:pt x="457" y="1"/>
                    <a:pt x="329"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6" name="Google Shape;26;p2"/>
            <p:cNvSpPr/>
            <p:nvPr/>
          </p:nvSpPr>
          <p:spPr>
            <a:xfrm>
              <a:off x="7213700" y="3652200"/>
              <a:ext cx="21300" cy="13450"/>
            </a:xfrm>
            <a:custGeom>
              <a:avLst/>
              <a:gdLst/>
              <a:ahLst/>
              <a:cxnLst/>
              <a:rect l="l" t="t" r="r" b="b"/>
              <a:pathLst>
                <a:path w="852" h="538" extrusionOk="0">
                  <a:moveTo>
                    <a:pt x="348" y="0"/>
                  </a:moveTo>
                  <a:cubicBezTo>
                    <a:pt x="167" y="0"/>
                    <a:pt x="0" y="96"/>
                    <a:pt x="47" y="309"/>
                  </a:cubicBezTo>
                  <a:cubicBezTo>
                    <a:pt x="82" y="470"/>
                    <a:pt x="231" y="537"/>
                    <a:pt x="383" y="537"/>
                  </a:cubicBezTo>
                  <a:cubicBezTo>
                    <a:pt x="614" y="537"/>
                    <a:pt x="851" y="381"/>
                    <a:pt x="701" y="163"/>
                  </a:cubicBezTo>
                  <a:lnTo>
                    <a:pt x="679" y="129"/>
                  </a:lnTo>
                  <a:cubicBezTo>
                    <a:pt x="605" y="46"/>
                    <a:pt x="473" y="0"/>
                    <a:pt x="348"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7" name="Google Shape;27;p2"/>
            <p:cNvSpPr/>
            <p:nvPr/>
          </p:nvSpPr>
          <p:spPr>
            <a:xfrm>
              <a:off x="7338150" y="3599700"/>
              <a:ext cx="19250" cy="17750"/>
            </a:xfrm>
            <a:custGeom>
              <a:avLst/>
              <a:gdLst/>
              <a:ahLst/>
              <a:cxnLst/>
              <a:rect l="l" t="t" r="r" b="b"/>
              <a:pathLst>
                <a:path w="770" h="710" extrusionOk="0">
                  <a:moveTo>
                    <a:pt x="423" y="0"/>
                  </a:moveTo>
                  <a:cubicBezTo>
                    <a:pt x="383" y="0"/>
                    <a:pt x="339" y="12"/>
                    <a:pt x="293" y="40"/>
                  </a:cubicBezTo>
                  <a:cubicBezTo>
                    <a:pt x="1" y="204"/>
                    <a:pt x="227" y="709"/>
                    <a:pt x="461" y="709"/>
                  </a:cubicBezTo>
                  <a:cubicBezTo>
                    <a:pt x="516" y="709"/>
                    <a:pt x="571" y="682"/>
                    <a:pt x="621" y="615"/>
                  </a:cubicBezTo>
                  <a:cubicBezTo>
                    <a:pt x="632" y="604"/>
                    <a:pt x="643" y="593"/>
                    <a:pt x="654" y="581"/>
                  </a:cubicBezTo>
                  <a:cubicBezTo>
                    <a:pt x="769" y="380"/>
                    <a:pt x="649" y="0"/>
                    <a:pt x="423"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8" name="Google Shape;28;p2"/>
            <p:cNvSpPr/>
            <p:nvPr/>
          </p:nvSpPr>
          <p:spPr>
            <a:xfrm>
              <a:off x="7153700" y="3613500"/>
              <a:ext cx="18075" cy="17875"/>
            </a:xfrm>
            <a:custGeom>
              <a:avLst/>
              <a:gdLst/>
              <a:ahLst/>
              <a:cxnLst/>
              <a:rect l="l" t="t" r="r" b="b"/>
              <a:pathLst>
                <a:path w="723" h="715" extrusionOk="0">
                  <a:moveTo>
                    <a:pt x="354" y="1"/>
                  </a:moveTo>
                  <a:cubicBezTo>
                    <a:pt x="314" y="1"/>
                    <a:pt x="270" y="16"/>
                    <a:pt x="224" y="52"/>
                  </a:cubicBezTo>
                  <a:cubicBezTo>
                    <a:pt x="212" y="63"/>
                    <a:pt x="201" y="74"/>
                    <a:pt x="190" y="86"/>
                  </a:cubicBezTo>
                  <a:cubicBezTo>
                    <a:pt x="1" y="254"/>
                    <a:pt x="17" y="714"/>
                    <a:pt x="311" y="714"/>
                  </a:cubicBezTo>
                  <a:cubicBezTo>
                    <a:pt x="333" y="714"/>
                    <a:pt x="357" y="712"/>
                    <a:pt x="382" y="706"/>
                  </a:cubicBezTo>
                  <a:cubicBezTo>
                    <a:pt x="723" y="619"/>
                    <a:pt x="609" y="1"/>
                    <a:pt x="354"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9" name="Google Shape;29;p2"/>
            <p:cNvSpPr/>
            <p:nvPr/>
          </p:nvSpPr>
          <p:spPr>
            <a:xfrm>
              <a:off x="7191775" y="3313875"/>
              <a:ext cx="211550" cy="144650"/>
            </a:xfrm>
            <a:custGeom>
              <a:avLst/>
              <a:gdLst/>
              <a:ahLst/>
              <a:cxnLst/>
              <a:rect l="l" t="t" r="r" b="b"/>
              <a:pathLst>
                <a:path w="8462" h="5786" extrusionOk="0">
                  <a:moveTo>
                    <a:pt x="2786" y="0"/>
                  </a:moveTo>
                  <a:cubicBezTo>
                    <a:pt x="523" y="0"/>
                    <a:pt x="0" y="4023"/>
                    <a:pt x="901" y="5029"/>
                  </a:cubicBezTo>
                  <a:lnTo>
                    <a:pt x="4580" y="5785"/>
                  </a:lnTo>
                  <a:cubicBezTo>
                    <a:pt x="8462" y="5503"/>
                    <a:pt x="5629" y="550"/>
                    <a:pt x="3248" y="53"/>
                  </a:cubicBezTo>
                  <a:cubicBezTo>
                    <a:pt x="3087" y="17"/>
                    <a:pt x="2933" y="0"/>
                    <a:pt x="2786"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0" name="Google Shape;30;p2"/>
            <p:cNvSpPr/>
            <p:nvPr/>
          </p:nvSpPr>
          <p:spPr>
            <a:xfrm>
              <a:off x="7201875" y="3309450"/>
              <a:ext cx="156875" cy="152750"/>
            </a:xfrm>
            <a:custGeom>
              <a:avLst/>
              <a:gdLst/>
              <a:ahLst/>
              <a:cxnLst/>
              <a:rect l="l" t="t" r="r" b="b"/>
              <a:pathLst>
                <a:path w="6275" h="6110" extrusionOk="0">
                  <a:moveTo>
                    <a:pt x="2426" y="0"/>
                  </a:moveTo>
                  <a:cubicBezTo>
                    <a:pt x="2190" y="0"/>
                    <a:pt x="1954" y="40"/>
                    <a:pt x="1738" y="117"/>
                  </a:cubicBezTo>
                  <a:cubicBezTo>
                    <a:pt x="1411" y="230"/>
                    <a:pt x="1129" y="433"/>
                    <a:pt x="903" y="693"/>
                  </a:cubicBezTo>
                  <a:cubicBezTo>
                    <a:pt x="689" y="952"/>
                    <a:pt x="520" y="1234"/>
                    <a:pt x="384" y="1539"/>
                  </a:cubicBezTo>
                  <a:cubicBezTo>
                    <a:pt x="136" y="2126"/>
                    <a:pt x="1" y="2769"/>
                    <a:pt x="1" y="3412"/>
                  </a:cubicBezTo>
                  <a:cubicBezTo>
                    <a:pt x="1" y="3728"/>
                    <a:pt x="35" y="4044"/>
                    <a:pt x="102" y="4360"/>
                  </a:cubicBezTo>
                  <a:cubicBezTo>
                    <a:pt x="159" y="4676"/>
                    <a:pt x="294" y="4958"/>
                    <a:pt x="497" y="5206"/>
                  </a:cubicBezTo>
                  <a:cubicBezTo>
                    <a:pt x="328" y="4947"/>
                    <a:pt x="215" y="4642"/>
                    <a:pt x="193" y="4337"/>
                  </a:cubicBezTo>
                  <a:cubicBezTo>
                    <a:pt x="147" y="4022"/>
                    <a:pt x="136" y="3717"/>
                    <a:pt x="170" y="3412"/>
                  </a:cubicBezTo>
                  <a:cubicBezTo>
                    <a:pt x="215" y="2792"/>
                    <a:pt x="373" y="2205"/>
                    <a:pt x="633" y="1641"/>
                  </a:cubicBezTo>
                  <a:cubicBezTo>
                    <a:pt x="903" y="1110"/>
                    <a:pt x="1310" y="625"/>
                    <a:pt x="1851" y="444"/>
                  </a:cubicBezTo>
                  <a:cubicBezTo>
                    <a:pt x="2021" y="388"/>
                    <a:pt x="2200" y="362"/>
                    <a:pt x="2377" y="362"/>
                  </a:cubicBezTo>
                  <a:cubicBezTo>
                    <a:pt x="2482" y="362"/>
                    <a:pt x="2586" y="371"/>
                    <a:pt x="2686" y="388"/>
                  </a:cubicBezTo>
                  <a:cubicBezTo>
                    <a:pt x="2765" y="399"/>
                    <a:pt x="2833" y="422"/>
                    <a:pt x="2901" y="444"/>
                  </a:cubicBezTo>
                  <a:cubicBezTo>
                    <a:pt x="2980" y="456"/>
                    <a:pt x="3047" y="478"/>
                    <a:pt x="3115" y="512"/>
                  </a:cubicBezTo>
                  <a:cubicBezTo>
                    <a:pt x="3251" y="557"/>
                    <a:pt x="3386" y="625"/>
                    <a:pt x="3510" y="693"/>
                  </a:cubicBezTo>
                  <a:cubicBezTo>
                    <a:pt x="4029" y="1009"/>
                    <a:pt x="4481" y="1415"/>
                    <a:pt x="4853" y="1889"/>
                  </a:cubicBezTo>
                  <a:cubicBezTo>
                    <a:pt x="5237" y="2351"/>
                    <a:pt x="5541" y="2882"/>
                    <a:pt x="5744" y="3446"/>
                  </a:cubicBezTo>
                  <a:cubicBezTo>
                    <a:pt x="5936" y="4010"/>
                    <a:pt x="5993" y="4642"/>
                    <a:pt x="5688" y="5105"/>
                  </a:cubicBezTo>
                  <a:cubicBezTo>
                    <a:pt x="5519" y="5330"/>
                    <a:pt x="5293" y="5511"/>
                    <a:pt x="5033" y="5624"/>
                  </a:cubicBezTo>
                  <a:cubicBezTo>
                    <a:pt x="4760" y="5722"/>
                    <a:pt x="4476" y="5789"/>
                    <a:pt x="4192" y="5824"/>
                  </a:cubicBezTo>
                  <a:lnTo>
                    <a:pt x="4192" y="5824"/>
                  </a:lnTo>
                  <a:cubicBezTo>
                    <a:pt x="3577" y="5712"/>
                    <a:pt x="2974" y="5600"/>
                    <a:pt x="2359" y="5500"/>
                  </a:cubicBezTo>
                  <a:cubicBezTo>
                    <a:pt x="1738" y="5398"/>
                    <a:pt x="1118" y="5297"/>
                    <a:pt x="497" y="5206"/>
                  </a:cubicBezTo>
                  <a:lnTo>
                    <a:pt x="497" y="5206"/>
                  </a:lnTo>
                  <a:cubicBezTo>
                    <a:pt x="1107" y="5364"/>
                    <a:pt x="1705" y="5545"/>
                    <a:pt x="2314" y="5680"/>
                  </a:cubicBezTo>
                  <a:cubicBezTo>
                    <a:pt x="2923" y="5827"/>
                    <a:pt x="3544" y="5962"/>
                    <a:pt x="4153" y="6109"/>
                  </a:cubicBezTo>
                  <a:lnTo>
                    <a:pt x="4187" y="6109"/>
                  </a:lnTo>
                  <a:cubicBezTo>
                    <a:pt x="4514" y="6087"/>
                    <a:pt x="4842" y="6030"/>
                    <a:pt x="5158" y="5917"/>
                  </a:cubicBezTo>
                  <a:cubicBezTo>
                    <a:pt x="5485" y="5804"/>
                    <a:pt x="5767" y="5590"/>
                    <a:pt x="5981" y="5308"/>
                  </a:cubicBezTo>
                  <a:cubicBezTo>
                    <a:pt x="6173" y="5015"/>
                    <a:pt x="6275" y="4676"/>
                    <a:pt x="6275" y="4326"/>
                  </a:cubicBezTo>
                  <a:cubicBezTo>
                    <a:pt x="6275" y="3988"/>
                    <a:pt x="6218" y="3660"/>
                    <a:pt x="6117" y="3333"/>
                  </a:cubicBezTo>
                  <a:cubicBezTo>
                    <a:pt x="5902" y="2724"/>
                    <a:pt x="5586" y="2137"/>
                    <a:pt x="5169" y="1629"/>
                  </a:cubicBezTo>
                  <a:cubicBezTo>
                    <a:pt x="4763" y="1121"/>
                    <a:pt x="4266" y="693"/>
                    <a:pt x="3691" y="365"/>
                  </a:cubicBezTo>
                  <a:cubicBezTo>
                    <a:pt x="3544" y="286"/>
                    <a:pt x="3397" y="207"/>
                    <a:pt x="3239" y="151"/>
                  </a:cubicBezTo>
                  <a:cubicBezTo>
                    <a:pt x="3160" y="128"/>
                    <a:pt x="3081" y="106"/>
                    <a:pt x="3002" y="83"/>
                  </a:cubicBezTo>
                  <a:cubicBezTo>
                    <a:pt x="2912" y="61"/>
                    <a:pt x="2833" y="38"/>
                    <a:pt x="2754" y="27"/>
                  </a:cubicBezTo>
                  <a:cubicBezTo>
                    <a:pt x="2646" y="9"/>
                    <a:pt x="2536" y="0"/>
                    <a:pt x="2426"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1" name="Google Shape;31;p2"/>
            <p:cNvSpPr/>
            <p:nvPr/>
          </p:nvSpPr>
          <p:spPr>
            <a:xfrm>
              <a:off x="7092975" y="3274200"/>
              <a:ext cx="185100" cy="160775"/>
            </a:xfrm>
            <a:custGeom>
              <a:avLst/>
              <a:gdLst/>
              <a:ahLst/>
              <a:cxnLst/>
              <a:rect l="l" t="t" r="r" b="b"/>
              <a:pathLst>
                <a:path w="7404" h="6431" extrusionOk="0">
                  <a:moveTo>
                    <a:pt x="2597" y="1"/>
                  </a:moveTo>
                  <a:cubicBezTo>
                    <a:pt x="1949" y="1"/>
                    <a:pt x="1330" y="216"/>
                    <a:pt x="904" y="771"/>
                  </a:cubicBezTo>
                  <a:cubicBezTo>
                    <a:pt x="1" y="1979"/>
                    <a:pt x="768" y="3694"/>
                    <a:pt x="1569" y="4675"/>
                  </a:cubicBezTo>
                  <a:cubicBezTo>
                    <a:pt x="2271" y="5585"/>
                    <a:pt x="3403" y="6431"/>
                    <a:pt x="4536" y="6431"/>
                  </a:cubicBezTo>
                  <a:cubicBezTo>
                    <a:pt x="5062" y="6431"/>
                    <a:pt x="5589" y="6248"/>
                    <a:pt x="6072" y="5804"/>
                  </a:cubicBezTo>
                  <a:lnTo>
                    <a:pt x="6794" y="5116"/>
                  </a:lnTo>
                  <a:cubicBezTo>
                    <a:pt x="6794" y="5116"/>
                    <a:pt x="7403" y="4066"/>
                    <a:pt x="6884" y="3051"/>
                  </a:cubicBezTo>
                  <a:cubicBezTo>
                    <a:pt x="6410" y="2114"/>
                    <a:pt x="5609" y="1313"/>
                    <a:pt x="4774" y="715"/>
                  </a:cubicBezTo>
                  <a:cubicBezTo>
                    <a:pt x="4190" y="309"/>
                    <a:pt x="3372" y="1"/>
                    <a:pt x="2597" y="1"/>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2" name="Google Shape;32;p2"/>
            <p:cNvSpPr/>
            <p:nvPr/>
          </p:nvSpPr>
          <p:spPr>
            <a:xfrm>
              <a:off x="7098075" y="3269525"/>
              <a:ext cx="174075" cy="168150"/>
            </a:xfrm>
            <a:custGeom>
              <a:avLst/>
              <a:gdLst/>
              <a:ahLst/>
              <a:cxnLst/>
              <a:rect l="l" t="t" r="r" b="b"/>
              <a:pathLst>
                <a:path w="6963" h="6726" extrusionOk="0">
                  <a:moveTo>
                    <a:pt x="2380" y="1"/>
                  </a:moveTo>
                  <a:cubicBezTo>
                    <a:pt x="2198" y="1"/>
                    <a:pt x="2014" y="18"/>
                    <a:pt x="1828" y="55"/>
                  </a:cubicBezTo>
                  <a:cubicBezTo>
                    <a:pt x="1140" y="180"/>
                    <a:pt x="553" y="642"/>
                    <a:pt x="271" y="1285"/>
                  </a:cubicBezTo>
                  <a:cubicBezTo>
                    <a:pt x="0" y="1929"/>
                    <a:pt x="68" y="2651"/>
                    <a:pt x="271" y="3260"/>
                  </a:cubicBezTo>
                  <a:cubicBezTo>
                    <a:pt x="463" y="3847"/>
                    <a:pt x="767" y="4411"/>
                    <a:pt x="1162" y="4896"/>
                  </a:cubicBezTo>
                  <a:cubicBezTo>
                    <a:pt x="1264" y="5020"/>
                    <a:pt x="1343" y="5133"/>
                    <a:pt x="1444" y="5235"/>
                  </a:cubicBezTo>
                  <a:cubicBezTo>
                    <a:pt x="1546" y="5348"/>
                    <a:pt x="1648" y="5461"/>
                    <a:pt x="1760" y="5562"/>
                  </a:cubicBezTo>
                  <a:cubicBezTo>
                    <a:pt x="1964" y="5754"/>
                    <a:pt x="2189" y="5934"/>
                    <a:pt x="2426" y="6092"/>
                  </a:cubicBezTo>
                  <a:cubicBezTo>
                    <a:pt x="2866" y="6386"/>
                    <a:pt x="3352" y="6589"/>
                    <a:pt x="3871" y="6691"/>
                  </a:cubicBezTo>
                  <a:cubicBezTo>
                    <a:pt x="4002" y="6714"/>
                    <a:pt x="4134" y="6725"/>
                    <a:pt x="4264" y="6725"/>
                  </a:cubicBezTo>
                  <a:cubicBezTo>
                    <a:pt x="4581" y="6725"/>
                    <a:pt x="4892" y="6657"/>
                    <a:pt x="5180" y="6521"/>
                  </a:cubicBezTo>
                  <a:cubicBezTo>
                    <a:pt x="5496" y="6375"/>
                    <a:pt x="5766" y="6171"/>
                    <a:pt x="5992" y="5923"/>
                  </a:cubicBezTo>
                  <a:lnTo>
                    <a:pt x="6590" y="5303"/>
                  </a:lnTo>
                  <a:lnTo>
                    <a:pt x="6590" y="5303"/>
                  </a:lnTo>
                  <a:lnTo>
                    <a:pt x="5936" y="5878"/>
                  </a:lnTo>
                  <a:cubicBezTo>
                    <a:pt x="5710" y="6092"/>
                    <a:pt x="5428" y="6262"/>
                    <a:pt x="5123" y="6386"/>
                  </a:cubicBezTo>
                  <a:cubicBezTo>
                    <a:pt x="4886" y="6470"/>
                    <a:pt x="4635" y="6510"/>
                    <a:pt x="4382" y="6510"/>
                  </a:cubicBezTo>
                  <a:cubicBezTo>
                    <a:pt x="4227" y="6510"/>
                    <a:pt x="4070" y="6495"/>
                    <a:pt x="3916" y="6465"/>
                  </a:cubicBezTo>
                  <a:cubicBezTo>
                    <a:pt x="3442" y="6352"/>
                    <a:pt x="2990" y="6138"/>
                    <a:pt x="2607" y="5844"/>
                  </a:cubicBezTo>
                  <a:cubicBezTo>
                    <a:pt x="2392" y="5686"/>
                    <a:pt x="2189" y="5506"/>
                    <a:pt x="1997" y="5314"/>
                  </a:cubicBezTo>
                  <a:cubicBezTo>
                    <a:pt x="1896" y="5224"/>
                    <a:pt x="1806" y="5122"/>
                    <a:pt x="1715" y="5020"/>
                  </a:cubicBezTo>
                  <a:cubicBezTo>
                    <a:pt x="1625" y="4908"/>
                    <a:pt x="1523" y="4795"/>
                    <a:pt x="1444" y="4682"/>
                  </a:cubicBezTo>
                  <a:cubicBezTo>
                    <a:pt x="1083" y="4219"/>
                    <a:pt x="813" y="3700"/>
                    <a:pt x="632" y="3147"/>
                  </a:cubicBezTo>
                  <a:cubicBezTo>
                    <a:pt x="451" y="2583"/>
                    <a:pt x="429" y="1962"/>
                    <a:pt x="655" y="1455"/>
                  </a:cubicBezTo>
                  <a:cubicBezTo>
                    <a:pt x="869" y="924"/>
                    <a:pt x="1343" y="541"/>
                    <a:pt x="1907" y="428"/>
                  </a:cubicBezTo>
                  <a:cubicBezTo>
                    <a:pt x="2069" y="392"/>
                    <a:pt x="2234" y="375"/>
                    <a:pt x="2401" y="375"/>
                  </a:cubicBezTo>
                  <a:cubicBezTo>
                    <a:pt x="2804" y="375"/>
                    <a:pt x="3213" y="469"/>
                    <a:pt x="3588" y="597"/>
                  </a:cubicBezTo>
                  <a:cubicBezTo>
                    <a:pt x="3848" y="699"/>
                    <a:pt x="4096" y="811"/>
                    <a:pt x="4333" y="958"/>
                  </a:cubicBezTo>
                  <a:cubicBezTo>
                    <a:pt x="4559" y="1094"/>
                    <a:pt x="4773" y="1274"/>
                    <a:pt x="4988" y="1432"/>
                  </a:cubicBezTo>
                  <a:cubicBezTo>
                    <a:pt x="5202" y="1590"/>
                    <a:pt x="5371" y="1771"/>
                    <a:pt x="5563" y="1940"/>
                  </a:cubicBezTo>
                  <a:cubicBezTo>
                    <a:pt x="5732" y="2109"/>
                    <a:pt x="5890" y="2278"/>
                    <a:pt x="6037" y="2470"/>
                  </a:cubicBezTo>
                  <a:cubicBezTo>
                    <a:pt x="6184" y="2640"/>
                    <a:pt x="6319" y="2820"/>
                    <a:pt x="6432" y="3012"/>
                  </a:cubicBezTo>
                  <a:cubicBezTo>
                    <a:pt x="6489" y="3102"/>
                    <a:pt x="6545" y="3192"/>
                    <a:pt x="6601" y="3271"/>
                  </a:cubicBezTo>
                  <a:lnTo>
                    <a:pt x="6714" y="3531"/>
                  </a:lnTo>
                  <a:cubicBezTo>
                    <a:pt x="6827" y="3836"/>
                    <a:pt x="6861" y="4152"/>
                    <a:pt x="6816" y="4479"/>
                  </a:cubicBezTo>
                  <a:cubicBezTo>
                    <a:pt x="6793" y="4682"/>
                    <a:pt x="6748" y="4885"/>
                    <a:pt x="6669" y="5088"/>
                  </a:cubicBezTo>
                  <a:cubicBezTo>
                    <a:pt x="6624" y="5224"/>
                    <a:pt x="6590" y="5303"/>
                    <a:pt x="6590" y="5303"/>
                  </a:cubicBezTo>
                  <a:cubicBezTo>
                    <a:pt x="6624" y="5235"/>
                    <a:pt x="6658" y="5167"/>
                    <a:pt x="6692" y="5099"/>
                  </a:cubicBezTo>
                  <a:cubicBezTo>
                    <a:pt x="6782" y="4908"/>
                    <a:pt x="6850" y="4705"/>
                    <a:pt x="6895" y="4490"/>
                  </a:cubicBezTo>
                  <a:cubicBezTo>
                    <a:pt x="6962" y="4163"/>
                    <a:pt x="6951" y="3813"/>
                    <a:pt x="6861" y="3486"/>
                  </a:cubicBezTo>
                  <a:cubicBezTo>
                    <a:pt x="6827" y="3396"/>
                    <a:pt x="6804" y="3283"/>
                    <a:pt x="6748" y="3192"/>
                  </a:cubicBezTo>
                  <a:cubicBezTo>
                    <a:pt x="6703" y="3102"/>
                    <a:pt x="6647" y="3012"/>
                    <a:pt x="6601" y="2922"/>
                  </a:cubicBezTo>
                  <a:cubicBezTo>
                    <a:pt x="6500" y="2718"/>
                    <a:pt x="6376" y="2527"/>
                    <a:pt x="6240" y="2346"/>
                  </a:cubicBezTo>
                  <a:cubicBezTo>
                    <a:pt x="6082" y="2154"/>
                    <a:pt x="5936" y="1951"/>
                    <a:pt x="5755" y="1759"/>
                  </a:cubicBezTo>
                  <a:cubicBezTo>
                    <a:pt x="5575" y="1579"/>
                    <a:pt x="5405" y="1364"/>
                    <a:pt x="5180" y="1195"/>
                  </a:cubicBezTo>
                  <a:cubicBezTo>
                    <a:pt x="4965" y="1026"/>
                    <a:pt x="4762" y="834"/>
                    <a:pt x="4514" y="665"/>
                  </a:cubicBezTo>
                  <a:cubicBezTo>
                    <a:pt x="4266" y="507"/>
                    <a:pt x="3995" y="371"/>
                    <a:pt x="3713" y="259"/>
                  </a:cubicBezTo>
                  <a:cubicBezTo>
                    <a:pt x="3298" y="112"/>
                    <a:pt x="2848" y="1"/>
                    <a:pt x="238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3" name="Google Shape;33;p2"/>
            <p:cNvSpPr/>
            <p:nvPr/>
          </p:nvSpPr>
          <p:spPr>
            <a:xfrm>
              <a:off x="7214575" y="3400200"/>
              <a:ext cx="161100" cy="194475"/>
            </a:xfrm>
            <a:custGeom>
              <a:avLst/>
              <a:gdLst/>
              <a:ahLst/>
              <a:cxnLst/>
              <a:rect l="l" t="t" r="r" b="b"/>
              <a:pathLst>
                <a:path w="6444" h="7779" extrusionOk="0">
                  <a:moveTo>
                    <a:pt x="2705" y="0"/>
                  </a:moveTo>
                  <a:cubicBezTo>
                    <a:pt x="2033" y="0"/>
                    <a:pt x="1399" y="292"/>
                    <a:pt x="948" y="1012"/>
                  </a:cubicBezTo>
                  <a:cubicBezTo>
                    <a:pt x="0" y="2524"/>
                    <a:pt x="836" y="5785"/>
                    <a:pt x="1964" y="6891"/>
                  </a:cubicBezTo>
                  <a:lnTo>
                    <a:pt x="2822" y="7523"/>
                  </a:lnTo>
                  <a:cubicBezTo>
                    <a:pt x="2909" y="7705"/>
                    <a:pt x="3086" y="7779"/>
                    <a:pt x="3311" y="7779"/>
                  </a:cubicBezTo>
                  <a:cubicBezTo>
                    <a:pt x="4077" y="7779"/>
                    <a:pt x="5404" y="6927"/>
                    <a:pt x="5665" y="6587"/>
                  </a:cubicBezTo>
                  <a:cubicBezTo>
                    <a:pt x="6387" y="5582"/>
                    <a:pt x="6444" y="3630"/>
                    <a:pt x="6083" y="2536"/>
                  </a:cubicBezTo>
                  <a:cubicBezTo>
                    <a:pt x="5635" y="1237"/>
                    <a:pt x="4088" y="0"/>
                    <a:pt x="2705"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4" name="Google Shape;34;p2"/>
            <p:cNvSpPr/>
            <p:nvPr/>
          </p:nvSpPr>
          <p:spPr>
            <a:xfrm>
              <a:off x="7223600" y="3395025"/>
              <a:ext cx="152650" cy="200125"/>
            </a:xfrm>
            <a:custGeom>
              <a:avLst/>
              <a:gdLst/>
              <a:ahLst/>
              <a:cxnLst/>
              <a:rect l="l" t="t" r="r" b="b"/>
              <a:pathLst>
                <a:path w="6106" h="8005" extrusionOk="0">
                  <a:moveTo>
                    <a:pt x="2372" y="0"/>
                  </a:moveTo>
                  <a:cubicBezTo>
                    <a:pt x="1614" y="0"/>
                    <a:pt x="894" y="394"/>
                    <a:pt x="486" y="1061"/>
                  </a:cubicBezTo>
                  <a:cubicBezTo>
                    <a:pt x="238" y="1445"/>
                    <a:pt x="91" y="1874"/>
                    <a:pt x="46" y="2325"/>
                  </a:cubicBezTo>
                  <a:cubicBezTo>
                    <a:pt x="1" y="2765"/>
                    <a:pt x="12" y="3194"/>
                    <a:pt x="68" y="3634"/>
                  </a:cubicBezTo>
                  <a:cubicBezTo>
                    <a:pt x="125" y="4063"/>
                    <a:pt x="215" y="4492"/>
                    <a:pt x="339" y="4898"/>
                  </a:cubicBezTo>
                  <a:cubicBezTo>
                    <a:pt x="452" y="5315"/>
                    <a:pt x="621" y="5710"/>
                    <a:pt x="824" y="6094"/>
                  </a:cubicBezTo>
                  <a:cubicBezTo>
                    <a:pt x="1016" y="6478"/>
                    <a:pt x="1264" y="6827"/>
                    <a:pt x="1580" y="7132"/>
                  </a:cubicBezTo>
                  <a:lnTo>
                    <a:pt x="2461" y="7730"/>
                  </a:lnTo>
                  <a:lnTo>
                    <a:pt x="1648" y="7064"/>
                  </a:lnTo>
                  <a:cubicBezTo>
                    <a:pt x="1366" y="6748"/>
                    <a:pt x="1140" y="6399"/>
                    <a:pt x="982" y="6004"/>
                  </a:cubicBezTo>
                  <a:cubicBezTo>
                    <a:pt x="813" y="5631"/>
                    <a:pt x="678" y="5236"/>
                    <a:pt x="576" y="4830"/>
                  </a:cubicBezTo>
                  <a:cubicBezTo>
                    <a:pt x="362" y="4029"/>
                    <a:pt x="294" y="3194"/>
                    <a:pt x="396" y="2370"/>
                  </a:cubicBezTo>
                  <a:cubicBezTo>
                    <a:pt x="441" y="1986"/>
                    <a:pt x="576" y="1603"/>
                    <a:pt x="790" y="1264"/>
                  </a:cubicBezTo>
                  <a:cubicBezTo>
                    <a:pt x="1005" y="948"/>
                    <a:pt x="1310" y="689"/>
                    <a:pt x="1659" y="542"/>
                  </a:cubicBezTo>
                  <a:cubicBezTo>
                    <a:pt x="1879" y="453"/>
                    <a:pt x="2111" y="410"/>
                    <a:pt x="2343" y="410"/>
                  </a:cubicBezTo>
                  <a:cubicBezTo>
                    <a:pt x="2492" y="410"/>
                    <a:pt x="2642" y="428"/>
                    <a:pt x="2788" y="463"/>
                  </a:cubicBezTo>
                  <a:cubicBezTo>
                    <a:pt x="3183" y="542"/>
                    <a:pt x="3555" y="689"/>
                    <a:pt x="3894" y="903"/>
                  </a:cubicBezTo>
                  <a:cubicBezTo>
                    <a:pt x="4243" y="1106"/>
                    <a:pt x="4559" y="1366"/>
                    <a:pt x="4830" y="1671"/>
                  </a:cubicBezTo>
                  <a:cubicBezTo>
                    <a:pt x="4966" y="1817"/>
                    <a:pt x="5090" y="1975"/>
                    <a:pt x="5203" y="2144"/>
                  </a:cubicBezTo>
                  <a:cubicBezTo>
                    <a:pt x="5315" y="2302"/>
                    <a:pt x="5406" y="2483"/>
                    <a:pt x="5485" y="2675"/>
                  </a:cubicBezTo>
                  <a:lnTo>
                    <a:pt x="5552" y="2810"/>
                  </a:lnTo>
                  <a:lnTo>
                    <a:pt x="5586" y="2946"/>
                  </a:lnTo>
                  <a:lnTo>
                    <a:pt x="5665" y="3239"/>
                  </a:lnTo>
                  <a:cubicBezTo>
                    <a:pt x="5688" y="3442"/>
                    <a:pt x="5733" y="3634"/>
                    <a:pt x="5744" y="3848"/>
                  </a:cubicBezTo>
                  <a:cubicBezTo>
                    <a:pt x="5767" y="4051"/>
                    <a:pt x="5767" y="4255"/>
                    <a:pt x="5767" y="4458"/>
                  </a:cubicBezTo>
                  <a:cubicBezTo>
                    <a:pt x="5767" y="4661"/>
                    <a:pt x="5756" y="4875"/>
                    <a:pt x="5733" y="5078"/>
                  </a:cubicBezTo>
                  <a:cubicBezTo>
                    <a:pt x="5699" y="5485"/>
                    <a:pt x="5598" y="5880"/>
                    <a:pt x="5451" y="6263"/>
                  </a:cubicBezTo>
                  <a:cubicBezTo>
                    <a:pt x="5406" y="6353"/>
                    <a:pt x="5361" y="6455"/>
                    <a:pt x="5315" y="6545"/>
                  </a:cubicBezTo>
                  <a:lnTo>
                    <a:pt x="5236" y="6681"/>
                  </a:lnTo>
                  <a:cubicBezTo>
                    <a:pt x="5226" y="6701"/>
                    <a:pt x="5207" y="6739"/>
                    <a:pt x="5203" y="6739"/>
                  </a:cubicBezTo>
                  <a:cubicBezTo>
                    <a:pt x="5203" y="6739"/>
                    <a:pt x="5203" y="6738"/>
                    <a:pt x="5203" y="6737"/>
                  </a:cubicBezTo>
                  <a:lnTo>
                    <a:pt x="5157" y="6794"/>
                  </a:lnTo>
                  <a:cubicBezTo>
                    <a:pt x="5011" y="6929"/>
                    <a:pt x="4853" y="7064"/>
                    <a:pt x="4684" y="7177"/>
                  </a:cubicBezTo>
                  <a:cubicBezTo>
                    <a:pt x="4345" y="7425"/>
                    <a:pt x="3984" y="7629"/>
                    <a:pt x="3600" y="7787"/>
                  </a:cubicBezTo>
                  <a:cubicBezTo>
                    <a:pt x="3408" y="7866"/>
                    <a:pt x="3205" y="7922"/>
                    <a:pt x="3002" y="7956"/>
                  </a:cubicBezTo>
                  <a:cubicBezTo>
                    <a:pt x="2965" y="7964"/>
                    <a:pt x="2929" y="7967"/>
                    <a:pt x="2892" y="7967"/>
                  </a:cubicBezTo>
                  <a:cubicBezTo>
                    <a:pt x="2717" y="7967"/>
                    <a:pt x="2554" y="7880"/>
                    <a:pt x="2461" y="7730"/>
                  </a:cubicBezTo>
                  <a:lnTo>
                    <a:pt x="2461" y="7730"/>
                  </a:lnTo>
                  <a:cubicBezTo>
                    <a:pt x="2542" y="7913"/>
                    <a:pt x="2742" y="8004"/>
                    <a:pt x="2937" y="8004"/>
                  </a:cubicBezTo>
                  <a:cubicBezTo>
                    <a:pt x="2959" y="8004"/>
                    <a:pt x="2981" y="8003"/>
                    <a:pt x="3002" y="8001"/>
                  </a:cubicBezTo>
                  <a:cubicBezTo>
                    <a:pt x="3217" y="7990"/>
                    <a:pt x="3431" y="7956"/>
                    <a:pt x="3634" y="7877"/>
                  </a:cubicBezTo>
                  <a:cubicBezTo>
                    <a:pt x="4040" y="7741"/>
                    <a:pt x="4424" y="7561"/>
                    <a:pt x="4796" y="7335"/>
                  </a:cubicBezTo>
                  <a:cubicBezTo>
                    <a:pt x="4977" y="7222"/>
                    <a:pt x="5157" y="7087"/>
                    <a:pt x="5315" y="6940"/>
                  </a:cubicBezTo>
                  <a:lnTo>
                    <a:pt x="5383" y="6873"/>
                  </a:lnTo>
                  <a:cubicBezTo>
                    <a:pt x="5406" y="6850"/>
                    <a:pt x="5417" y="6816"/>
                    <a:pt x="5440" y="6794"/>
                  </a:cubicBezTo>
                  <a:lnTo>
                    <a:pt x="5519" y="6658"/>
                  </a:lnTo>
                  <a:cubicBezTo>
                    <a:pt x="5575" y="6568"/>
                    <a:pt x="5631" y="6478"/>
                    <a:pt x="5677" y="6376"/>
                  </a:cubicBezTo>
                  <a:cubicBezTo>
                    <a:pt x="5857" y="5970"/>
                    <a:pt x="5970" y="5541"/>
                    <a:pt x="6038" y="5101"/>
                  </a:cubicBezTo>
                  <a:cubicBezTo>
                    <a:pt x="6071" y="4886"/>
                    <a:pt x="6094" y="4672"/>
                    <a:pt x="6094" y="4458"/>
                  </a:cubicBezTo>
                  <a:cubicBezTo>
                    <a:pt x="6105" y="4243"/>
                    <a:pt x="6105" y="4018"/>
                    <a:pt x="6094" y="3803"/>
                  </a:cubicBezTo>
                  <a:cubicBezTo>
                    <a:pt x="6094" y="3589"/>
                    <a:pt x="6038" y="3374"/>
                    <a:pt x="6015" y="3160"/>
                  </a:cubicBezTo>
                  <a:lnTo>
                    <a:pt x="5936" y="2833"/>
                  </a:lnTo>
                  <a:cubicBezTo>
                    <a:pt x="5925" y="2776"/>
                    <a:pt x="5913" y="2743"/>
                    <a:pt x="5891" y="2652"/>
                  </a:cubicBezTo>
                  <a:lnTo>
                    <a:pt x="5835" y="2517"/>
                  </a:lnTo>
                  <a:cubicBezTo>
                    <a:pt x="5744" y="2314"/>
                    <a:pt x="5643" y="2111"/>
                    <a:pt x="5530" y="1919"/>
                  </a:cubicBezTo>
                  <a:cubicBezTo>
                    <a:pt x="5406" y="1738"/>
                    <a:pt x="5270" y="1569"/>
                    <a:pt x="5124" y="1400"/>
                  </a:cubicBezTo>
                  <a:cubicBezTo>
                    <a:pt x="4830" y="1061"/>
                    <a:pt x="4492" y="779"/>
                    <a:pt x="4108" y="553"/>
                  </a:cubicBezTo>
                  <a:cubicBezTo>
                    <a:pt x="3736" y="305"/>
                    <a:pt x="3307" y="136"/>
                    <a:pt x="2867" y="57"/>
                  </a:cubicBezTo>
                  <a:cubicBezTo>
                    <a:pt x="2702" y="19"/>
                    <a:pt x="2536" y="0"/>
                    <a:pt x="2372"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5" name="Google Shape;35;p2"/>
            <p:cNvSpPr/>
            <p:nvPr/>
          </p:nvSpPr>
          <p:spPr>
            <a:xfrm>
              <a:off x="7012975" y="3293150"/>
              <a:ext cx="261700" cy="205025"/>
            </a:xfrm>
            <a:custGeom>
              <a:avLst/>
              <a:gdLst/>
              <a:ahLst/>
              <a:cxnLst/>
              <a:rect l="l" t="t" r="r" b="b"/>
              <a:pathLst>
                <a:path w="10468" h="8201" extrusionOk="0">
                  <a:moveTo>
                    <a:pt x="3824" y="0"/>
                  </a:moveTo>
                  <a:cubicBezTo>
                    <a:pt x="3768" y="0"/>
                    <a:pt x="3711" y="1"/>
                    <a:pt x="3652" y="2"/>
                  </a:cubicBezTo>
                  <a:cubicBezTo>
                    <a:pt x="2411" y="58"/>
                    <a:pt x="1452" y="848"/>
                    <a:pt x="876" y="2067"/>
                  </a:cubicBezTo>
                  <a:cubicBezTo>
                    <a:pt x="0" y="3994"/>
                    <a:pt x="1346" y="8200"/>
                    <a:pt x="3761" y="8200"/>
                  </a:cubicBezTo>
                  <a:cubicBezTo>
                    <a:pt x="3990" y="8200"/>
                    <a:pt x="4229" y="8162"/>
                    <a:pt x="4476" y="8081"/>
                  </a:cubicBezTo>
                  <a:lnTo>
                    <a:pt x="4961" y="7517"/>
                  </a:lnTo>
                  <a:cubicBezTo>
                    <a:pt x="5853" y="7088"/>
                    <a:pt x="10468" y="5114"/>
                    <a:pt x="10175" y="4177"/>
                  </a:cubicBezTo>
                  <a:cubicBezTo>
                    <a:pt x="9780" y="2879"/>
                    <a:pt x="8505" y="1559"/>
                    <a:pt x="7184" y="882"/>
                  </a:cubicBezTo>
                  <a:cubicBezTo>
                    <a:pt x="5973" y="255"/>
                    <a:pt x="5134" y="0"/>
                    <a:pt x="3824"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6" name="Google Shape;36;p2"/>
            <p:cNvSpPr/>
            <p:nvPr/>
          </p:nvSpPr>
          <p:spPr>
            <a:xfrm>
              <a:off x="7023025" y="3288100"/>
              <a:ext cx="248275" cy="211000"/>
            </a:xfrm>
            <a:custGeom>
              <a:avLst/>
              <a:gdLst/>
              <a:ahLst/>
              <a:cxnLst/>
              <a:rect l="l" t="t" r="r" b="b"/>
              <a:pathLst>
                <a:path w="9931" h="8440" extrusionOk="0">
                  <a:moveTo>
                    <a:pt x="3284" y="1"/>
                  </a:moveTo>
                  <a:cubicBezTo>
                    <a:pt x="3104" y="1"/>
                    <a:pt x="2991" y="23"/>
                    <a:pt x="2855" y="46"/>
                  </a:cubicBezTo>
                  <a:cubicBezTo>
                    <a:pt x="2257" y="147"/>
                    <a:pt x="1716" y="418"/>
                    <a:pt x="1276" y="836"/>
                  </a:cubicBezTo>
                  <a:cubicBezTo>
                    <a:pt x="858" y="1231"/>
                    <a:pt x="520" y="1716"/>
                    <a:pt x="283" y="2258"/>
                  </a:cubicBezTo>
                  <a:cubicBezTo>
                    <a:pt x="79" y="2799"/>
                    <a:pt x="1" y="3386"/>
                    <a:pt x="46" y="3962"/>
                  </a:cubicBezTo>
                  <a:cubicBezTo>
                    <a:pt x="113" y="5101"/>
                    <a:pt x="497" y="6196"/>
                    <a:pt x="1140" y="7144"/>
                  </a:cubicBezTo>
                  <a:cubicBezTo>
                    <a:pt x="1467" y="7618"/>
                    <a:pt x="1908" y="8001"/>
                    <a:pt x="2427" y="8249"/>
                  </a:cubicBezTo>
                  <a:cubicBezTo>
                    <a:pt x="2707" y="8377"/>
                    <a:pt x="3010" y="8439"/>
                    <a:pt x="3315" y="8439"/>
                  </a:cubicBezTo>
                  <a:cubicBezTo>
                    <a:pt x="3575" y="8439"/>
                    <a:pt x="3836" y="8394"/>
                    <a:pt x="4085" y="8306"/>
                  </a:cubicBezTo>
                  <a:lnTo>
                    <a:pt x="4559" y="7719"/>
                  </a:lnTo>
                  <a:lnTo>
                    <a:pt x="4062" y="8250"/>
                  </a:lnTo>
                  <a:lnTo>
                    <a:pt x="4062" y="8250"/>
                  </a:lnTo>
                  <a:cubicBezTo>
                    <a:pt x="3857" y="8315"/>
                    <a:pt x="3648" y="8347"/>
                    <a:pt x="3440" y="8347"/>
                  </a:cubicBezTo>
                  <a:cubicBezTo>
                    <a:pt x="3108" y="8347"/>
                    <a:pt x="2781" y="8266"/>
                    <a:pt x="2483" y="8114"/>
                  </a:cubicBezTo>
                  <a:cubicBezTo>
                    <a:pt x="2009" y="7855"/>
                    <a:pt x="1614" y="7471"/>
                    <a:pt x="1321" y="7008"/>
                  </a:cubicBezTo>
                  <a:cubicBezTo>
                    <a:pt x="734" y="6094"/>
                    <a:pt x="407" y="5033"/>
                    <a:pt x="373" y="3950"/>
                  </a:cubicBezTo>
                  <a:cubicBezTo>
                    <a:pt x="373" y="3420"/>
                    <a:pt x="407" y="2878"/>
                    <a:pt x="610" y="2393"/>
                  </a:cubicBezTo>
                  <a:cubicBezTo>
                    <a:pt x="836" y="1919"/>
                    <a:pt x="1140" y="1479"/>
                    <a:pt x="1535" y="1129"/>
                  </a:cubicBezTo>
                  <a:cubicBezTo>
                    <a:pt x="1908" y="779"/>
                    <a:pt x="2381" y="542"/>
                    <a:pt x="2889" y="452"/>
                  </a:cubicBezTo>
                  <a:cubicBezTo>
                    <a:pt x="3025" y="441"/>
                    <a:pt x="3183" y="407"/>
                    <a:pt x="3284" y="407"/>
                  </a:cubicBezTo>
                  <a:lnTo>
                    <a:pt x="3690" y="430"/>
                  </a:lnTo>
                  <a:cubicBezTo>
                    <a:pt x="3961" y="430"/>
                    <a:pt x="4221" y="452"/>
                    <a:pt x="4492" y="497"/>
                  </a:cubicBezTo>
                  <a:cubicBezTo>
                    <a:pt x="4751" y="531"/>
                    <a:pt x="5022" y="588"/>
                    <a:pt x="5270" y="667"/>
                  </a:cubicBezTo>
                  <a:cubicBezTo>
                    <a:pt x="5530" y="746"/>
                    <a:pt x="5778" y="836"/>
                    <a:pt x="6026" y="949"/>
                  </a:cubicBezTo>
                  <a:cubicBezTo>
                    <a:pt x="6534" y="1152"/>
                    <a:pt x="7008" y="1411"/>
                    <a:pt x="7448" y="1727"/>
                  </a:cubicBezTo>
                  <a:cubicBezTo>
                    <a:pt x="7674" y="1885"/>
                    <a:pt x="7888" y="2054"/>
                    <a:pt x="8091" y="2235"/>
                  </a:cubicBezTo>
                  <a:cubicBezTo>
                    <a:pt x="8283" y="2416"/>
                    <a:pt x="8475" y="2607"/>
                    <a:pt x="8655" y="2811"/>
                  </a:cubicBezTo>
                  <a:cubicBezTo>
                    <a:pt x="8825" y="3014"/>
                    <a:pt x="8994" y="3228"/>
                    <a:pt x="9141" y="3454"/>
                  </a:cubicBezTo>
                  <a:cubicBezTo>
                    <a:pt x="9220" y="3567"/>
                    <a:pt x="9276" y="3679"/>
                    <a:pt x="9344" y="3792"/>
                  </a:cubicBezTo>
                  <a:lnTo>
                    <a:pt x="9434" y="3962"/>
                  </a:lnTo>
                  <a:lnTo>
                    <a:pt x="9513" y="4153"/>
                  </a:lnTo>
                  <a:cubicBezTo>
                    <a:pt x="9570" y="4266"/>
                    <a:pt x="9603" y="4368"/>
                    <a:pt x="9637" y="4481"/>
                  </a:cubicBezTo>
                  <a:cubicBezTo>
                    <a:pt x="9615" y="4593"/>
                    <a:pt x="9570" y="4684"/>
                    <a:pt x="9491" y="4763"/>
                  </a:cubicBezTo>
                  <a:cubicBezTo>
                    <a:pt x="9321" y="4966"/>
                    <a:pt x="9118" y="5146"/>
                    <a:pt x="8904" y="5304"/>
                  </a:cubicBezTo>
                  <a:cubicBezTo>
                    <a:pt x="8464" y="5620"/>
                    <a:pt x="7990" y="5914"/>
                    <a:pt x="7516" y="6184"/>
                  </a:cubicBezTo>
                  <a:cubicBezTo>
                    <a:pt x="6557" y="6726"/>
                    <a:pt x="5552" y="7211"/>
                    <a:pt x="4559" y="7719"/>
                  </a:cubicBezTo>
                  <a:cubicBezTo>
                    <a:pt x="5586" y="7290"/>
                    <a:pt x="6613" y="6850"/>
                    <a:pt x="7606" y="6365"/>
                  </a:cubicBezTo>
                  <a:cubicBezTo>
                    <a:pt x="8114" y="6117"/>
                    <a:pt x="8588" y="5835"/>
                    <a:pt x="9062" y="5519"/>
                  </a:cubicBezTo>
                  <a:cubicBezTo>
                    <a:pt x="9299" y="5361"/>
                    <a:pt x="9524" y="5169"/>
                    <a:pt x="9716" y="4955"/>
                  </a:cubicBezTo>
                  <a:cubicBezTo>
                    <a:pt x="9829" y="4830"/>
                    <a:pt x="9908" y="4672"/>
                    <a:pt x="9931" y="4503"/>
                  </a:cubicBezTo>
                  <a:cubicBezTo>
                    <a:pt x="9931" y="4413"/>
                    <a:pt x="9919" y="4323"/>
                    <a:pt x="9885" y="4244"/>
                  </a:cubicBezTo>
                  <a:lnTo>
                    <a:pt x="9806" y="4040"/>
                  </a:lnTo>
                  <a:cubicBezTo>
                    <a:pt x="9761" y="3905"/>
                    <a:pt x="9705" y="3781"/>
                    <a:pt x="9637" y="3657"/>
                  </a:cubicBezTo>
                  <a:cubicBezTo>
                    <a:pt x="9570" y="3533"/>
                    <a:pt x="9502" y="3386"/>
                    <a:pt x="9423" y="3273"/>
                  </a:cubicBezTo>
                  <a:cubicBezTo>
                    <a:pt x="9276" y="3025"/>
                    <a:pt x="9107" y="2799"/>
                    <a:pt x="8926" y="2585"/>
                  </a:cubicBezTo>
                  <a:cubicBezTo>
                    <a:pt x="8554" y="2145"/>
                    <a:pt x="8136" y="1750"/>
                    <a:pt x="7674" y="1423"/>
                  </a:cubicBezTo>
                  <a:cubicBezTo>
                    <a:pt x="7211" y="1095"/>
                    <a:pt x="6715" y="813"/>
                    <a:pt x="6196" y="599"/>
                  </a:cubicBezTo>
                  <a:cubicBezTo>
                    <a:pt x="5936" y="463"/>
                    <a:pt x="5665" y="362"/>
                    <a:pt x="5394" y="283"/>
                  </a:cubicBezTo>
                  <a:cubicBezTo>
                    <a:pt x="5112" y="181"/>
                    <a:pt x="4841" y="125"/>
                    <a:pt x="4548" y="80"/>
                  </a:cubicBezTo>
                  <a:cubicBezTo>
                    <a:pt x="4322" y="33"/>
                    <a:pt x="4089" y="9"/>
                    <a:pt x="3847" y="9"/>
                  </a:cubicBezTo>
                  <a:cubicBezTo>
                    <a:pt x="3799" y="9"/>
                    <a:pt x="3751" y="10"/>
                    <a:pt x="3702" y="12"/>
                  </a:cubicBezTo>
                  <a:lnTo>
                    <a:pt x="3284" y="1"/>
                  </a:ln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7" name="Google Shape;37;p2"/>
            <p:cNvSpPr/>
            <p:nvPr/>
          </p:nvSpPr>
          <p:spPr>
            <a:xfrm>
              <a:off x="7011450" y="3342000"/>
              <a:ext cx="261550" cy="202025"/>
            </a:xfrm>
            <a:custGeom>
              <a:avLst/>
              <a:gdLst/>
              <a:ahLst/>
              <a:cxnLst/>
              <a:rect l="l" t="t" r="r" b="b"/>
              <a:pathLst>
                <a:path w="10462" h="8081" extrusionOk="0">
                  <a:moveTo>
                    <a:pt x="4819" y="0"/>
                  </a:moveTo>
                  <a:cubicBezTo>
                    <a:pt x="2404" y="11"/>
                    <a:pt x="91" y="903"/>
                    <a:pt x="23" y="3735"/>
                  </a:cubicBezTo>
                  <a:cubicBezTo>
                    <a:pt x="1" y="4807"/>
                    <a:pt x="644" y="5992"/>
                    <a:pt x="1287" y="6804"/>
                  </a:cubicBezTo>
                  <a:cubicBezTo>
                    <a:pt x="1693" y="7290"/>
                    <a:pt x="2201" y="7741"/>
                    <a:pt x="2822" y="7955"/>
                  </a:cubicBezTo>
                  <a:cubicBezTo>
                    <a:pt x="3099" y="8039"/>
                    <a:pt x="3391" y="8081"/>
                    <a:pt x="3683" y="8081"/>
                  </a:cubicBezTo>
                  <a:cubicBezTo>
                    <a:pt x="3986" y="8081"/>
                    <a:pt x="4290" y="8036"/>
                    <a:pt x="4582" y="7944"/>
                  </a:cubicBezTo>
                  <a:cubicBezTo>
                    <a:pt x="5180" y="7775"/>
                    <a:pt x="5745" y="7515"/>
                    <a:pt x="6252" y="7165"/>
                  </a:cubicBezTo>
                  <a:cubicBezTo>
                    <a:pt x="7426" y="6364"/>
                    <a:pt x="8588" y="5405"/>
                    <a:pt x="9389" y="4220"/>
                  </a:cubicBezTo>
                  <a:cubicBezTo>
                    <a:pt x="10269" y="2979"/>
                    <a:pt x="10461" y="2110"/>
                    <a:pt x="9073" y="1298"/>
                  </a:cubicBezTo>
                  <a:cubicBezTo>
                    <a:pt x="7810" y="474"/>
                    <a:pt x="6331" y="23"/>
                    <a:pt x="4819"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8" name="Google Shape;38;p2"/>
            <p:cNvSpPr/>
            <p:nvPr/>
          </p:nvSpPr>
          <p:spPr>
            <a:xfrm>
              <a:off x="7009475" y="3336850"/>
              <a:ext cx="257600" cy="207075"/>
            </a:xfrm>
            <a:custGeom>
              <a:avLst/>
              <a:gdLst/>
              <a:ahLst/>
              <a:cxnLst/>
              <a:rect l="l" t="t" r="r" b="b"/>
              <a:pathLst>
                <a:path w="10304" h="8283" extrusionOk="0">
                  <a:moveTo>
                    <a:pt x="4830" y="1"/>
                  </a:moveTo>
                  <a:cubicBezTo>
                    <a:pt x="3993" y="1"/>
                    <a:pt x="3168" y="138"/>
                    <a:pt x="2382" y="432"/>
                  </a:cubicBezTo>
                  <a:cubicBezTo>
                    <a:pt x="1953" y="590"/>
                    <a:pt x="1569" y="815"/>
                    <a:pt x="1220" y="1097"/>
                  </a:cubicBezTo>
                  <a:cubicBezTo>
                    <a:pt x="881" y="1380"/>
                    <a:pt x="610" y="1729"/>
                    <a:pt x="396" y="2124"/>
                  </a:cubicBezTo>
                  <a:cubicBezTo>
                    <a:pt x="215" y="2497"/>
                    <a:pt x="102" y="2903"/>
                    <a:pt x="46" y="3320"/>
                  </a:cubicBezTo>
                  <a:cubicBezTo>
                    <a:pt x="12" y="3524"/>
                    <a:pt x="12" y="3727"/>
                    <a:pt x="1" y="3919"/>
                  </a:cubicBezTo>
                  <a:cubicBezTo>
                    <a:pt x="1" y="4122"/>
                    <a:pt x="23" y="4313"/>
                    <a:pt x="57" y="4505"/>
                  </a:cubicBezTo>
                  <a:cubicBezTo>
                    <a:pt x="215" y="5216"/>
                    <a:pt x="509" y="5882"/>
                    <a:pt x="937" y="6469"/>
                  </a:cubicBezTo>
                  <a:cubicBezTo>
                    <a:pt x="1276" y="6977"/>
                    <a:pt x="1693" y="7417"/>
                    <a:pt x="2167" y="7778"/>
                  </a:cubicBezTo>
                  <a:cubicBezTo>
                    <a:pt x="2551" y="8060"/>
                    <a:pt x="2991" y="8229"/>
                    <a:pt x="3454" y="8274"/>
                  </a:cubicBezTo>
                  <a:cubicBezTo>
                    <a:pt x="3538" y="8280"/>
                    <a:pt x="3626" y="8283"/>
                    <a:pt x="3713" y="8283"/>
                  </a:cubicBezTo>
                  <a:cubicBezTo>
                    <a:pt x="3801" y="8283"/>
                    <a:pt x="3888" y="8280"/>
                    <a:pt x="3973" y="8274"/>
                  </a:cubicBezTo>
                  <a:cubicBezTo>
                    <a:pt x="4097" y="8263"/>
                    <a:pt x="4221" y="8252"/>
                    <a:pt x="4345" y="8218"/>
                  </a:cubicBezTo>
                  <a:lnTo>
                    <a:pt x="4661" y="8150"/>
                  </a:lnTo>
                  <a:lnTo>
                    <a:pt x="4661" y="8150"/>
                  </a:lnTo>
                  <a:lnTo>
                    <a:pt x="4357" y="8207"/>
                  </a:lnTo>
                  <a:cubicBezTo>
                    <a:pt x="4232" y="8229"/>
                    <a:pt x="4108" y="8252"/>
                    <a:pt x="3973" y="8252"/>
                  </a:cubicBezTo>
                  <a:cubicBezTo>
                    <a:pt x="3894" y="8263"/>
                    <a:pt x="3809" y="8269"/>
                    <a:pt x="3723" y="8269"/>
                  </a:cubicBezTo>
                  <a:cubicBezTo>
                    <a:pt x="3637" y="8269"/>
                    <a:pt x="3550" y="8263"/>
                    <a:pt x="3465" y="8252"/>
                  </a:cubicBezTo>
                  <a:cubicBezTo>
                    <a:pt x="3002" y="8207"/>
                    <a:pt x="2562" y="8026"/>
                    <a:pt x="2201" y="7744"/>
                  </a:cubicBezTo>
                  <a:cubicBezTo>
                    <a:pt x="1727" y="7383"/>
                    <a:pt x="1321" y="6931"/>
                    <a:pt x="1016" y="6424"/>
                  </a:cubicBezTo>
                  <a:cubicBezTo>
                    <a:pt x="633" y="5837"/>
                    <a:pt x="373" y="5182"/>
                    <a:pt x="249" y="4483"/>
                  </a:cubicBezTo>
                  <a:cubicBezTo>
                    <a:pt x="215" y="4302"/>
                    <a:pt x="204" y="4110"/>
                    <a:pt x="215" y="3919"/>
                  </a:cubicBezTo>
                  <a:cubicBezTo>
                    <a:pt x="238" y="3738"/>
                    <a:pt x="238" y="3546"/>
                    <a:pt x="283" y="3354"/>
                  </a:cubicBezTo>
                  <a:cubicBezTo>
                    <a:pt x="351" y="2971"/>
                    <a:pt x="475" y="2598"/>
                    <a:pt x="655" y="2260"/>
                  </a:cubicBezTo>
                  <a:cubicBezTo>
                    <a:pt x="1084" y="1560"/>
                    <a:pt x="1739" y="1030"/>
                    <a:pt x="2506" y="782"/>
                  </a:cubicBezTo>
                  <a:cubicBezTo>
                    <a:pt x="3210" y="537"/>
                    <a:pt x="3939" y="411"/>
                    <a:pt x="4671" y="411"/>
                  </a:cubicBezTo>
                  <a:cubicBezTo>
                    <a:pt x="4784" y="411"/>
                    <a:pt x="4898" y="414"/>
                    <a:pt x="5011" y="420"/>
                  </a:cubicBezTo>
                  <a:cubicBezTo>
                    <a:pt x="5869" y="466"/>
                    <a:pt x="6738" y="578"/>
                    <a:pt x="7505" y="894"/>
                  </a:cubicBezTo>
                  <a:cubicBezTo>
                    <a:pt x="7708" y="973"/>
                    <a:pt x="7911" y="1018"/>
                    <a:pt x="8092" y="1120"/>
                  </a:cubicBezTo>
                  <a:cubicBezTo>
                    <a:pt x="8283" y="1233"/>
                    <a:pt x="8475" y="1323"/>
                    <a:pt x="8656" y="1425"/>
                  </a:cubicBezTo>
                  <a:cubicBezTo>
                    <a:pt x="9028" y="1594"/>
                    <a:pt x="9367" y="1808"/>
                    <a:pt x="9671" y="2079"/>
                  </a:cubicBezTo>
                  <a:cubicBezTo>
                    <a:pt x="9954" y="2327"/>
                    <a:pt x="10078" y="2700"/>
                    <a:pt x="10021" y="3061"/>
                  </a:cubicBezTo>
                  <a:cubicBezTo>
                    <a:pt x="9942" y="3433"/>
                    <a:pt x="9796" y="3772"/>
                    <a:pt x="9581" y="4088"/>
                  </a:cubicBezTo>
                  <a:cubicBezTo>
                    <a:pt x="9209" y="4686"/>
                    <a:pt x="8769" y="5239"/>
                    <a:pt x="8272" y="5747"/>
                  </a:cubicBezTo>
                  <a:cubicBezTo>
                    <a:pt x="8058" y="5972"/>
                    <a:pt x="7832" y="6187"/>
                    <a:pt x="7584" y="6378"/>
                  </a:cubicBezTo>
                  <a:cubicBezTo>
                    <a:pt x="7369" y="6570"/>
                    <a:pt x="7155" y="6751"/>
                    <a:pt x="6918" y="6920"/>
                  </a:cubicBezTo>
                  <a:cubicBezTo>
                    <a:pt x="6704" y="7078"/>
                    <a:pt x="6501" y="7213"/>
                    <a:pt x="6320" y="7360"/>
                  </a:cubicBezTo>
                  <a:cubicBezTo>
                    <a:pt x="6139" y="7473"/>
                    <a:pt x="5959" y="7586"/>
                    <a:pt x="5767" y="7687"/>
                  </a:cubicBezTo>
                  <a:cubicBezTo>
                    <a:pt x="5620" y="7778"/>
                    <a:pt x="5462" y="7845"/>
                    <a:pt x="5304" y="7913"/>
                  </a:cubicBezTo>
                  <a:cubicBezTo>
                    <a:pt x="5192" y="7970"/>
                    <a:pt x="5079" y="8015"/>
                    <a:pt x="4955" y="8049"/>
                  </a:cubicBezTo>
                  <a:lnTo>
                    <a:pt x="4661" y="8150"/>
                  </a:lnTo>
                  <a:lnTo>
                    <a:pt x="4966" y="8060"/>
                  </a:lnTo>
                  <a:cubicBezTo>
                    <a:pt x="5090" y="8015"/>
                    <a:pt x="5203" y="7981"/>
                    <a:pt x="5316" y="7924"/>
                  </a:cubicBezTo>
                  <a:cubicBezTo>
                    <a:pt x="5485" y="7857"/>
                    <a:pt x="5632" y="7789"/>
                    <a:pt x="5790" y="7710"/>
                  </a:cubicBezTo>
                  <a:cubicBezTo>
                    <a:pt x="5959" y="7631"/>
                    <a:pt x="6139" y="7507"/>
                    <a:pt x="6343" y="7383"/>
                  </a:cubicBezTo>
                  <a:lnTo>
                    <a:pt x="6952" y="6954"/>
                  </a:lnTo>
                  <a:cubicBezTo>
                    <a:pt x="7189" y="6796"/>
                    <a:pt x="7415" y="6615"/>
                    <a:pt x="7629" y="6435"/>
                  </a:cubicBezTo>
                  <a:cubicBezTo>
                    <a:pt x="7877" y="6243"/>
                    <a:pt x="8114" y="6029"/>
                    <a:pt x="8340" y="5814"/>
                  </a:cubicBezTo>
                  <a:cubicBezTo>
                    <a:pt x="8870" y="5318"/>
                    <a:pt x="9333" y="4776"/>
                    <a:pt x="9739" y="4189"/>
                  </a:cubicBezTo>
                  <a:cubicBezTo>
                    <a:pt x="9976" y="3862"/>
                    <a:pt x="10157" y="3501"/>
                    <a:pt x="10258" y="3106"/>
                  </a:cubicBezTo>
                  <a:cubicBezTo>
                    <a:pt x="10303" y="2892"/>
                    <a:pt x="10292" y="2666"/>
                    <a:pt x="10236" y="2452"/>
                  </a:cubicBezTo>
                  <a:cubicBezTo>
                    <a:pt x="10157" y="2237"/>
                    <a:pt x="10044" y="2045"/>
                    <a:pt x="9886" y="1876"/>
                  </a:cubicBezTo>
                  <a:cubicBezTo>
                    <a:pt x="9570" y="1571"/>
                    <a:pt x="9220" y="1323"/>
                    <a:pt x="8825" y="1131"/>
                  </a:cubicBezTo>
                  <a:lnTo>
                    <a:pt x="8261" y="815"/>
                  </a:lnTo>
                  <a:cubicBezTo>
                    <a:pt x="8069" y="725"/>
                    <a:pt x="7855" y="646"/>
                    <a:pt x="7652" y="556"/>
                  </a:cubicBezTo>
                  <a:cubicBezTo>
                    <a:pt x="6828" y="206"/>
                    <a:pt x="5925" y="71"/>
                    <a:pt x="5022" y="3"/>
                  </a:cubicBezTo>
                  <a:cubicBezTo>
                    <a:pt x="4958" y="1"/>
                    <a:pt x="4894" y="1"/>
                    <a:pt x="483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 name="Google Shape;39;p2"/>
            <p:cNvSpPr/>
            <p:nvPr/>
          </p:nvSpPr>
          <p:spPr>
            <a:xfrm>
              <a:off x="7126550" y="3397575"/>
              <a:ext cx="201725" cy="241975"/>
            </a:xfrm>
            <a:custGeom>
              <a:avLst/>
              <a:gdLst/>
              <a:ahLst/>
              <a:cxnLst/>
              <a:rect l="l" t="t" r="r" b="b"/>
              <a:pathLst>
                <a:path w="8069" h="9679" extrusionOk="0">
                  <a:moveTo>
                    <a:pt x="5632" y="0"/>
                  </a:moveTo>
                  <a:cubicBezTo>
                    <a:pt x="4041" y="1038"/>
                    <a:pt x="2427" y="2268"/>
                    <a:pt x="1231" y="3667"/>
                  </a:cubicBezTo>
                  <a:cubicBezTo>
                    <a:pt x="599" y="4390"/>
                    <a:pt x="136" y="4965"/>
                    <a:pt x="35" y="5947"/>
                  </a:cubicBezTo>
                  <a:cubicBezTo>
                    <a:pt x="1" y="6195"/>
                    <a:pt x="272" y="6996"/>
                    <a:pt x="351" y="7256"/>
                  </a:cubicBezTo>
                  <a:cubicBezTo>
                    <a:pt x="621" y="8091"/>
                    <a:pt x="1377" y="8892"/>
                    <a:pt x="2066" y="9242"/>
                  </a:cubicBezTo>
                  <a:cubicBezTo>
                    <a:pt x="2669" y="9533"/>
                    <a:pt x="3356" y="9678"/>
                    <a:pt x="4041" y="9678"/>
                  </a:cubicBezTo>
                  <a:cubicBezTo>
                    <a:pt x="5881" y="9678"/>
                    <a:pt x="7714" y="8630"/>
                    <a:pt x="7911" y="6534"/>
                  </a:cubicBezTo>
                  <a:cubicBezTo>
                    <a:pt x="8069" y="4593"/>
                    <a:pt x="7742" y="2663"/>
                    <a:pt x="5632"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0" name="Google Shape;40;p2"/>
            <p:cNvSpPr/>
            <p:nvPr/>
          </p:nvSpPr>
          <p:spPr>
            <a:xfrm>
              <a:off x="7127125" y="3391925"/>
              <a:ext cx="203125" cy="249500"/>
            </a:xfrm>
            <a:custGeom>
              <a:avLst/>
              <a:gdLst/>
              <a:ahLst/>
              <a:cxnLst/>
              <a:rect l="l" t="t" r="r" b="b"/>
              <a:pathLst>
                <a:path w="8125" h="9980" extrusionOk="0">
                  <a:moveTo>
                    <a:pt x="5642" y="0"/>
                  </a:moveTo>
                  <a:lnTo>
                    <a:pt x="5518" y="79"/>
                  </a:lnTo>
                  <a:cubicBezTo>
                    <a:pt x="4841" y="542"/>
                    <a:pt x="4187" y="1027"/>
                    <a:pt x="3555" y="1546"/>
                  </a:cubicBezTo>
                  <a:cubicBezTo>
                    <a:pt x="3239" y="1795"/>
                    <a:pt x="2923" y="2065"/>
                    <a:pt x="2630" y="2336"/>
                  </a:cubicBezTo>
                  <a:cubicBezTo>
                    <a:pt x="2336" y="2618"/>
                    <a:pt x="2043" y="2900"/>
                    <a:pt x="1761" y="3205"/>
                  </a:cubicBezTo>
                  <a:cubicBezTo>
                    <a:pt x="1614" y="3340"/>
                    <a:pt x="1490" y="3498"/>
                    <a:pt x="1354" y="3656"/>
                  </a:cubicBezTo>
                  <a:cubicBezTo>
                    <a:pt x="1219" y="3803"/>
                    <a:pt x="1095" y="3961"/>
                    <a:pt x="971" y="4119"/>
                  </a:cubicBezTo>
                  <a:cubicBezTo>
                    <a:pt x="700" y="4435"/>
                    <a:pt x="474" y="4774"/>
                    <a:pt x="294" y="5135"/>
                  </a:cubicBezTo>
                  <a:cubicBezTo>
                    <a:pt x="203" y="5315"/>
                    <a:pt x="125" y="5507"/>
                    <a:pt x="79" y="5710"/>
                  </a:cubicBezTo>
                  <a:cubicBezTo>
                    <a:pt x="57" y="5812"/>
                    <a:pt x="34" y="5902"/>
                    <a:pt x="23" y="6004"/>
                  </a:cubicBezTo>
                  <a:cubicBezTo>
                    <a:pt x="0" y="6105"/>
                    <a:pt x="0" y="6207"/>
                    <a:pt x="12" y="6308"/>
                  </a:cubicBezTo>
                  <a:cubicBezTo>
                    <a:pt x="79" y="6714"/>
                    <a:pt x="192" y="7098"/>
                    <a:pt x="328" y="7482"/>
                  </a:cubicBezTo>
                  <a:cubicBezTo>
                    <a:pt x="192" y="7098"/>
                    <a:pt x="91" y="6714"/>
                    <a:pt x="23" y="6308"/>
                  </a:cubicBezTo>
                  <a:cubicBezTo>
                    <a:pt x="12" y="6218"/>
                    <a:pt x="23" y="6116"/>
                    <a:pt x="46" y="6015"/>
                  </a:cubicBezTo>
                  <a:cubicBezTo>
                    <a:pt x="57" y="5913"/>
                    <a:pt x="79" y="5812"/>
                    <a:pt x="113" y="5721"/>
                  </a:cubicBezTo>
                  <a:cubicBezTo>
                    <a:pt x="158" y="5518"/>
                    <a:pt x="226" y="5338"/>
                    <a:pt x="316" y="5157"/>
                  </a:cubicBezTo>
                  <a:cubicBezTo>
                    <a:pt x="508" y="4796"/>
                    <a:pt x="745" y="4469"/>
                    <a:pt x="1016" y="4164"/>
                  </a:cubicBezTo>
                  <a:cubicBezTo>
                    <a:pt x="1151" y="4017"/>
                    <a:pt x="1287" y="3871"/>
                    <a:pt x="1422" y="3724"/>
                  </a:cubicBezTo>
                  <a:cubicBezTo>
                    <a:pt x="1569" y="3577"/>
                    <a:pt x="1704" y="3419"/>
                    <a:pt x="1851" y="3284"/>
                  </a:cubicBezTo>
                  <a:cubicBezTo>
                    <a:pt x="2133" y="3002"/>
                    <a:pt x="2426" y="2731"/>
                    <a:pt x="2742" y="2472"/>
                  </a:cubicBezTo>
                  <a:cubicBezTo>
                    <a:pt x="3058" y="2212"/>
                    <a:pt x="3363" y="1964"/>
                    <a:pt x="3690" y="1727"/>
                  </a:cubicBezTo>
                  <a:cubicBezTo>
                    <a:pt x="4303" y="1273"/>
                    <a:pt x="4926" y="848"/>
                    <a:pt x="5558" y="444"/>
                  </a:cubicBezTo>
                  <a:lnTo>
                    <a:pt x="5558" y="444"/>
                  </a:lnTo>
                  <a:cubicBezTo>
                    <a:pt x="5742" y="696"/>
                    <a:pt x="5918" y="942"/>
                    <a:pt x="6094" y="1196"/>
                  </a:cubicBezTo>
                  <a:cubicBezTo>
                    <a:pt x="6297" y="1490"/>
                    <a:pt x="6489" y="1795"/>
                    <a:pt x="6658" y="2110"/>
                  </a:cubicBezTo>
                  <a:cubicBezTo>
                    <a:pt x="6827" y="2415"/>
                    <a:pt x="6985" y="2731"/>
                    <a:pt x="7121" y="3058"/>
                  </a:cubicBezTo>
                  <a:cubicBezTo>
                    <a:pt x="7256" y="3386"/>
                    <a:pt x="7369" y="3724"/>
                    <a:pt x="7471" y="4063"/>
                  </a:cubicBezTo>
                  <a:cubicBezTo>
                    <a:pt x="7651" y="4740"/>
                    <a:pt x="7741" y="5439"/>
                    <a:pt x="7730" y="6150"/>
                  </a:cubicBezTo>
                  <a:cubicBezTo>
                    <a:pt x="7730" y="6500"/>
                    <a:pt x="7707" y="6850"/>
                    <a:pt x="7640" y="7188"/>
                  </a:cubicBezTo>
                  <a:cubicBezTo>
                    <a:pt x="7572" y="7527"/>
                    <a:pt x="7448" y="7854"/>
                    <a:pt x="7279" y="8147"/>
                  </a:cubicBezTo>
                  <a:cubicBezTo>
                    <a:pt x="6906" y="8746"/>
                    <a:pt x="6365" y="9219"/>
                    <a:pt x="5721" y="9479"/>
                  </a:cubicBezTo>
                  <a:cubicBezTo>
                    <a:pt x="5127" y="9731"/>
                    <a:pt x="4497" y="9857"/>
                    <a:pt x="3862" y="9857"/>
                  </a:cubicBezTo>
                  <a:cubicBezTo>
                    <a:pt x="3786" y="9857"/>
                    <a:pt x="3710" y="9855"/>
                    <a:pt x="3634" y="9851"/>
                  </a:cubicBezTo>
                  <a:cubicBezTo>
                    <a:pt x="3273" y="9829"/>
                    <a:pt x="2923" y="9761"/>
                    <a:pt x="2584" y="9660"/>
                  </a:cubicBezTo>
                  <a:cubicBezTo>
                    <a:pt x="2235" y="9558"/>
                    <a:pt x="1907" y="9400"/>
                    <a:pt x="1625" y="9174"/>
                  </a:cubicBezTo>
                  <a:cubicBezTo>
                    <a:pt x="1332" y="8960"/>
                    <a:pt x="1072" y="8712"/>
                    <a:pt x="858" y="8430"/>
                  </a:cubicBezTo>
                  <a:cubicBezTo>
                    <a:pt x="632" y="8147"/>
                    <a:pt x="452" y="7820"/>
                    <a:pt x="328" y="7482"/>
                  </a:cubicBezTo>
                  <a:lnTo>
                    <a:pt x="328" y="7482"/>
                  </a:lnTo>
                  <a:cubicBezTo>
                    <a:pt x="440" y="7832"/>
                    <a:pt x="610" y="8159"/>
                    <a:pt x="835" y="8441"/>
                  </a:cubicBezTo>
                  <a:cubicBezTo>
                    <a:pt x="1050" y="8734"/>
                    <a:pt x="1309" y="8994"/>
                    <a:pt x="1603" y="9219"/>
                  </a:cubicBezTo>
                  <a:cubicBezTo>
                    <a:pt x="1885" y="9445"/>
                    <a:pt x="2212" y="9614"/>
                    <a:pt x="2562" y="9716"/>
                  </a:cubicBezTo>
                  <a:cubicBezTo>
                    <a:pt x="2912" y="9840"/>
                    <a:pt x="3262" y="9919"/>
                    <a:pt x="3623" y="9953"/>
                  </a:cubicBezTo>
                  <a:cubicBezTo>
                    <a:pt x="3785" y="9970"/>
                    <a:pt x="3949" y="9979"/>
                    <a:pt x="4112" y="9979"/>
                  </a:cubicBezTo>
                  <a:cubicBezTo>
                    <a:pt x="4684" y="9979"/>
                    <a:pt x="5254" y="9873"/>
                    <a:pt x="5789" y="9671"/>
                  </a:cubicBezTo>
                  <a:cubicBezTo>
                    <a:pt x="6500" y="9411"/>
                    <a:pt x="7109" y="8937"/>
                    <a:pt x="7527" y="8305"/>
                  </a:cubicBezTo>
                  <a:cubicBezTo>
                    <a:pt x="7741" y="7990"/>
                    <a:pt x="7888" y="7640"/>
                    <a:pt x="7978" y="7267"/>
                  </a:cubicBezTo>
                  <a:cubicBezTo>
                    <a:pt x="8057" y="6906"/>
                    <a:pt x="8091" y="6534"/>
                    <a:pt x="8102" y="6161"/>
                  </a:cubicBezTo>
                  <a:cubicBezTo>
                    <a:pt x="8125" y="5417"/>
                    <a:pt x="8046" y="4672"/>
                    <a:pt x="7865" y="3961"/>
                  </a:cubicBezTo>
                  <a:cubicBezTo>
                    <a:pt x="7764" y="3600"/>
                    <a:pt x="7640" y="3250"/>
                    <a:pt x="7493" y="2912"/>
                  </a:cubicBezTo>
                  <a:cubicBezTo>
                    <a:pt x="7346" y="2573"/>
                    <a:pt x="7177" y="2235"/>
                    <a:pt x="6997" y="1919"/>
                  </a:cubicBezTo>
                  <a:cubicBezTo>
                    <a:pt x="6624" y="1287"/>
                    <a:pt x="6207" y="689"/>
                    <a:pt x="5733" y="124"/>
                  </a:cubicBezTo>
                  <a:lnTo>
                    <a:pt x="5642" y="0"/>
                  </a:ln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1" name="Google Shape;41;p2"/>
            <p:cNvSpPr/>
            <p:nvPr/>
          </p:nvSpPr>
          <p:spPr>
            <a:xfrm>
              <a:off x="7271850" y="3346225"/>
              <a:ext cx="27100" cy="46575"/>
            </a:xfrm>
            <a:custGeom>
              <a:avLst/>
              <a:gdLst/>
              <a:ahLst/>
              <a:cxnLst/>
              <a:rect l="l" t="t" r="r" b="b"/>
              <a:pathLst>
                <a:path w="1084" h="1863" extrusionOk="0">
                  <a:moveTo>
                    <a:pt x="1083" y="0"/>
                  </a:moveTo>
                  <a:cubicBezTo>
                    <a:pt x="993" y="79"/>
                    <a:pt x="903" y="170"/>
                    <a:pt x="835" y="260"/>
                  </a:cubicBezTo>
                  <a:cubicBezTo>
                    <a:pt x="768" y="339"/>
                    <a:pt x="700" y="429"/>
                    <a:pt x="621" y="531"/>
                  </a:cubicBezTo>
                  <a:cubicBezTo>
                    <a:pt x="531" y="621"/>
                    <a:pt x="463" y="722"/>
                    <a:pt x="384" y="824"/>
                  </a:cubicBezTo>
                  <a:cubicBezTo>
                    <a:pt x="248" y="1038"/>
                    <a:pt x="136" y="1264"/>
                    <a:pt x="68" y="1512"/>
                  </a:cubicBezTo>
                  <a:cubicBezTo>
                    <a:pt x="23" y="1625"/>
                    <a:pt x="11" y="1738"/>
                    <a:pt x="0" y="1862"/>
                  </a:cubicBezTo>
                  <a:cubicBezTo>
                    <a:pt x="102" y="1794"/>
                    <a:pt x="192" y="1715"/>
                    <a:pt x="271" y="1625"/>
                  </a:cubicBezTo>
                  <a:cubicBezTo>
                    <a:pt x="440" y="1456"/>
                    <a:pt x="598" y="1264"/>
                    <a:pt x="734" y="1061"/>
                  </a:cubicBezTo>
                  <a:cubicBezTo>
                    <a:pt x="880" y="835"/>
                    <a:pt x="982" y="598"/>
                    <a:pt x="1050" y="350"/>
                  </a:cubicBezTo>
                  <a:cubicBezTo>
                    <a:pt x="1072" y="237"/>
                    <a:pt x="1083" y="113"/>
                    <a:pt x="1083"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2" name="Google Shape;42;p2"/>
            <p:cNvSpPr/>
            <p:nvPr/>
          </p:nvSpPr>
          <p:spPr>
            <a:xfrm>
              <a:off x="7278900" y="3362875"/>
              <a:ext cx="30475" cy="27375"/>
            </a:xfrm>
            <a:custGeom>
              <a:avLst/>
              <a:gdLst/>
              <a:ahLst/>
              <a:cxnLst/>
              <a:rect l="l" t="t" r="r" b="b"/>
              <a:pathLst>
                <a:path w="1219" h="1095" extrusionOk="0">
                  <a:moveTo>
                    <a:pt x="1219" y="0"/>
                  </a:moveTo>
                  <a:lnTo>
                    <a:pt x="1219" y="0"/>
                  </a:lnTo>
                  <a:cubicBezTo>
                    <a:pt x="1129" y="23"/>
                    <a:pt x="1038" y="56"/>
                    <a:pt x="948" y="102"/>
                  </a:cubicBezTo>
                  <a:cubicBezTo>
                    <a:pt x="880" y="147"/>
                    <a:pt x="801" y="192"/>
                    <a:pt x="722" y="237"/>
                  </a:cubicBezTo>
                  <a:cubicBezTo>
                    <a:pt x="643" y="282"/>
                    <a:pt x="564" y="339"/>
                    <a:pt x="486" y="406"/>
                  </a:cubicBezTo>
                  <a:cubicBezTo>
                    <a:pt x="339" y="519"/>
                    <a:pt x="203" y="666"/>
                    <a:pt x="102" y="835"/>
                  </a:cubicBezTo>
                  <a:cubicBezTo>
                    <a:pt x="57" y="914"/>
                    <a:pt x="23" y="1004"/>
                    <a:pt x="0" y="1095"/>
                  </a:cubicBezTo>
                  <a:cubicBezTo>
                    <a:pt x="91" y="1083"/>
                    <a:pt x="181" y="1049"/>
                    <a:pt x="260" y="1016"/>
                  </a:cubicBezTo>
                  <a:cubicBezTo>
                    <a:pt x="440" y="937"/>
                    <a:pt x="598" y="835"/>
                    <a:pt x="745" y="722"/>
                  </a:cubicBezTo>
                  <a:cubicBezTo>
                    <a:pt x="903" y="598"/>
                    <a:pt x="1027" y="440"/>
                    <a:pt x="1129" y="271"/>
                  </a:cubicBezTo>
                  <a:cubicBezTo>
                    <a:pt x="1163" y="181"/>
                    <a:pt x="1196" y="90"/>
                    <a:pt x="121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3" name="Google Shape;43;p2"/>
            <p:cNvSpPr/>
            <p:nvPr/>
          </p:nvSpPr>
          <p:spPr>
            <a:xfrm>
              <a:off x="7279450" y="3379675"/>
              <a:ext cx="38125" cy="15725"/>
            </a:xfrm>
            <a:custGeom>
              <a:avLst/>
              <a:gdLst/>
              <a:ahLst/>
              <a:cxnLst/>
              <a:rect l="l" t="t" r="r" b="b"/>
              <a:pathLst>
                <a:path w="1525" h="629" extrusionOk="0">
                  <a:moveTo>
                    <a:pt x="1437" y="0"/>
                  </a:moveTo>
                  <a:cubicBezTo>
                    <a:pt x="1369" y="0"/>
                    <a:pt x="1303" y="8"/>
                    <a:pt x="1231" y="16"/>
                  </a:cubicBezTo>
                  <a:lnTo>
                    <a:pt x="971" y="62"/>
                  </a:lnTo>
                  <a:cubicBezTo>
                    <a:pt x="881" y="84"/>
                    <a:pt x="791" y="107"/>
                    <a:pt x="700" y="141"/>
                  </a:cubicBezTo>
                  <a:cubicBezTo>
                    <a:pt x="531" y="208"/>
                    <a:pt x="362" y="299"/>
                    <a:pt x="215" y="400"/>
                  </a:cubicBezTo>
                  <a:cubicBezTo>
                    <a:pt x="136" y="456"/>
                    <a:pt x="69" y="524"/>
                    <a:pt x="1" y="592"/>
                  </a:cubicBezTo>
                  <a:cubicBezTo>
                    <a:pt x="84" y="610"/>
                    <a:pt x="159" y="629"/>
                    <a:pt x="233" y="629"/>
                  </a:cubicBezTo>
                  <a:cubicBezTo>
                    <a:pt x="250" y="629"/>
                    <a:pt x="266" y="628"/>
                    <a:pt x="283" y="626"/>
                  </a:cubicBezTo>
                  <a:cubicBezTo>
                    <a:pt x="307" y="627"/>
                    <a:pt x="332" y="628"/>
                    <a:pt x="356" y="628"/>
                  </a:cubicBezTo>
                  <a:cubicBezTo>
                    <a:pt x="523" y="628"/>
                    <a:pt x="690" y="595"/>
                    <a:pt x="847" y="535"/>
                  </a:cubicBezTo>
                  <a:cubicBezTo>
                    <a:pt x="1039" y="468"/>
                    <a:pt x="1208" y="366"/>
                    <a:pt x="1344" y="220"/>
                  </a:cubicBezTo>
                  <a:cubicBezTo>
                    <a:pt x="1411" y="163"/>
                    <a:pt x="1468" y="84"/>
                    <a:pt x="1524" y="5"/>
                  </a:cubicBezTo>
                  <a:cubicBezTo>
                    <a:pt x="1494" y="2"/>
                    <a:pt x="1466" y="0"/>
                    <a:pt x="1437"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4" name="Google Shape;44;p2"/>
            <p:cNvSpPr/>
            <p:nvPr/>
          </p:nvSpPr>
          <p:spPr>
            <a:xfrm>
              <a:off x="7275800" y="3403200"/>
              <a:ext cx="62075" cy="47425"/>
            </a:xfrm>
            <a:custGeom>
              <a:avLst/>
              <a:gdLst/>
              <a:ahLst/>
              <a:cxnLst/>
              <a:rect l="l" t="t" r="r" b="b"/>
              <a:pathLst>
                <a:path w="2483" h="1897" extrusionOk="0">
                  <a:moveTo>
                    <a:pt x="0" y="1"/>
                  </a:moveTo>
                  <a:cubicBezTo>
                    <a:pt x="113" y="136"/>
                    <a:pt x="248" y="260"/>
                    <a:pt x="384" y="362"/>
                  </a:cubicBezTo>
                  <a:cubicBezTo>
                    <a:pt x="531" y="463"/>
                    <a:pt x="666" y="554"/>
                    <a:pt x="824" y="644"/>
                  </a:cubicBezTo>
                  <a:lnTo>
                    <a:pt x="1061" y="791"/>
                  </a:lnTo>
                  <a:cubicBezTo>
                    <a:pt x="1140" y="824"/>
                    <a:pt x="1230" y="870"/>
                    <a:pt x="1309" y="926"/>
                  </a:cubicBezTo>
                  <a:cubicBezTo>
                    <a:pt x="1467" y="1016"/>
                    <a:pt x="1614" y="1118"/>
                    <a:pt x="1760" y="1231"/>
                  </a:cubicBezTo>
                  <a:cubicBezTo>
                    <a:pt x="1828" y="1276"/>
                    <a:pt x="1896" y="1332"/>
                    <a:pt x="1952" y="1389"/>
                  </a:cubicBezTo>
                  <a:cubicBezTo>
                    <a:pt x="2020" y="1445"/>
                    <a:pt x="2076" y="1501"/>
                    <a:pt x="2133" y="1535"/>
                  </a:cubicBezTo>
                  <a:cubicBezTo>
                    <a:pt x="2178" y="1580"/>
                    <a:pt x="2223" y="1626"/>
                    <a:pt x="2268" y="1682"/>
                  </a:cubicBezTo>
                  <a:lnTo>
                    <a:pt x="2381" y="1795"/>
                  </a:lnTo>
                  <a:cubicBezTo>
                    <a:pt x="2438" y="1863"/>
                    <a:pt x="2483" y="1896"/>
                    <a:pt x="2483" y="1896"/>
                  </a:cubicBezTo>
                  <a:cubicBezTo>
                    <a:pt x="2483" y="1896"/>
                    <a:pt x="2471" y="1840"/>
                    <a:pt x="2449" y="1750"/>
                  </a:cubicBezTo>
                  <a:cubicBezTo>
                    <a:pt x="2438" y="1716"/>
                    <a:pt x="2426" y="1659"/>
                    <a:pt x="2404" y="1592"/>
                  </a:cubicBezTo>
                  <a:cubicBezTo>
                    <a:pt x="2392" y="1524"/>
                    <a:pt x="2359" y="1456"/>
                    <a:pt x="2325" y="1400"/>
                  </a:cubicBezTo>
                  <a:cubicBezTo>
                    <a:pt x="2280" y="1332"/>
                    <a:pt x="2234" y="1253"/>
                    <a:pt x="2189" y="1174"/>
                  </a:cubicBezTo>
                  <a:cubicBezTo>
                    <a:pt x="2133" y="1095"/>
                    <a:pt x="2076" y="1016"/>
                    <a:pt x="1997" y="960"/>
                  </a:cubicBezTo>
                  <a:cubicBezTo>
                    <a:pt x="1930" y="892"/>
                    <a:pt x="1862" y="802"/>
                    <a:pt x="1783" y="745"/>
                  </a:cubicBezTo>
                  <a:cubicBezTo>
                    <a:pt x="1693" y="689"/>
                    <a:pt x="1603" y="633"/>
                    <a:pt x="1524" y="576"/>
                  </a:cubicBezTo>
                  <a:cubicBezTo>
                    <a:pt x="1196" y="384"/>
                    <a:pt x="858" y="238"/>
                    <a:pt x="497" y="136"/>
                  </a:cubicBezTo>
                  <a:lnTo>
                    <a:pt x="147" y="35"/>
                  </a:lnTo>
                  <a:cubicBezTo>
                    <a:pt x="57" y="12"/>
                    <a:pt x="0" y="1"/>
                    <a:pt x="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5" name="Google Shape;45;p2"/>
            <p:cNvSpPr/>
            <p:nvPr/>
          </p:nvSpPr>
          <p:spPr>
            <a:xfrm>
              <a:off x="7301475" y="3425500"/>
              <a:ext cx="22300" cy="40925"/>
            </a:xfrm>
            <a:custGeom>
              <a:avLst/>
              <a:gdLst/>
              <a:ahLst/>
              <a:cxnLst/>
              <a:rect l="l" t="t" r="r" b="b"/>
              <a:pathLst>
                <a:path w="892" h="1637" extrusionOk="0">
                  <a:moveTo>
                    <a:pt x="0" y="0"/>
                  </a:moveTo>
                  <a:lnTo>
                    <a:pt x="0" y="0"/>
                  </a:lnTo>
                  <a:cubicBezTo>
                    <a:pt x="11" y="102"/>
                    <a:pt x="34" y="203"/>
                    <a:pt x="68" y="305"/>
                  </a:cubicBezTo>
                  <a:cubicBezTo>
                    <a:pt x="102" y="395"/>
                    <a:pt x="135" y="485"/>
                    <a:pt x="169" y="587"/>
                  </a:cubicBezTo>
                  <a:cubicBezTo>
                    <a:pt x="203" y="688"/>
                    <a:pt x="260" y="779"/>
                    <a:pt x="305" y="880"/>
                  </a:cubicBezTo>
                  <a:cubicBezTo>
                    <a:pt x="395" y="1072"/>
                    <a:pt x="519" y="1253"/>
                    <a:pt x="655" y="1422"/>
                  </a:cubicBezTo>
                  <a:cubicBezTo>
                    <a:pt x="711" y="1501"/>
                    <a:pt x="790" y="1580"/>
                    <a:pt x="869" y="1636"/>
                  </a:cubicBezTo>
                  <a:cubicBezTo>
                    <a:pt x="891" y="1535"/>
                    <a:pt x="891" y="1433"/>
                    <a:pt x="869" y="1320"/>
                  </a:cubicBezTo>
                  <a:cubicBezTo>
                    <a:pt x="846" y="1106"/>
                    <a:pt x="779" y="892"/>
                    <a:pt x="677" y="700"/>
                  </a:cubicBezTo>
                  <a:cubicBezTo>
                    <a:pt x="621" y="587"/>
                    <a:pt x="553" y="485"/>
                    <a:pt x="474" y="384"/>
                  </a:cubicBezTo>
                  <a:cubicBezTo>
                    <a:pt x="418" y="305"/>
                    <a:pt x="350" y="226"/>
                    <a:pt x="260" y="158"/>
                  </a:cubicBezTo>
                  <a:cubicBezTo>
                    <a:pt x="181" y="90"/>
                    <a:pt x="90" y="45"/>
                    <a:pt x="0"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6" name="Google Shape;46;p2"/>
            <p:cNvSpPr/>
            <p:nvPr/>
          </p:nvSpPr>
          <p:spPr>
            <a:xfrm>
              <a:off x="7237425" y="3402350"/>
              <a:ext cx="30500" cy="78175"/>
            </a:xfrm>
            <a:custGeom>
              <a:avLst/>
              <a:gdLst/>
              <a:ahLst/>
              <a:cxnLst/>
              <a:rect l="l" t="t" r="r" b="b"/>
              <a:pathLst>
                <a:path w="1220" h="3127" extrusionOk="0">
                  <a:moveTo>
                    <a:pt x="1151" y="1"/>
                  </a:moveTo>
                  <a:cubicBezTo>
                    <a:pt x="1151" y="1"/>
                    <a:pt x="1129" y="46"/>
                    <a:pt x="1106" y="148"/>
                  </a:cubicBezTo>
                  <a:cubicBezTo>
                    <a:pt x="1095" y="193"/>
                    <a:pt x="1095" y="260"/>
                    <a:pt x="1061" y="306"/>
                  </a:cubicBezTo>
                  <a:cubicBezTo>
                    <a:pt x="1039" y="362"/>
                    <a:pt x="1005" y="430"/>
                    <a:pt x="982" y="497"/>
                  </a:cubicBezTo>
                  <a:cubicBezTo>
                    <a:pt x="937" y="633"/>
                    <a:pt x="847" y="802"/>
                    <a:pt x="779" y="971"/>
                  </a:cubicBezTo>
                  <a:cubicBezTo>
                    <a:pt x="734" y="1062"/>
                    <a:pt x="689" y="1152"/>
                    <a:pt x="644" y="1242"/>
                  </a:cubicBezTo>
                  <a:cubicBezTo>
                    <a:pt x="610" y="1332"/>
                    <a:pt x="576" y="1434"/>
                    <a:pt x="520" y="1524"/>
                  </a:cubicBezTo>
                  <a:cubicBezTo>
                    <a:pt x="373" y="1874"/>
                    <a:pt x="237" y="2235"/>
                    <a:pt x="113" y="2607"/>
                  </a:cubicBezTo>
                  <a:cubicBezTo>
                    <a:pt x="68" y="2777"/>
                    <a:pt x="23" y="2957"/>
                    <a:pt x="1" y="3127"/>
                  </a:cubicBezTo>
                  <a:cubicBezTo>
                    <a:pt x="113" y="3002"/>
                    <a:pt x="226" y="2856"/>
                    <a:pt x="328" y="2709"/>
                  </a:cubicBezTo>
                  <a:cubicBezTo>
                    <a:pt x="441" y="2562"/>
                    <a:pt x="531" y="2404"/>
                    <a:pt x="621" y="2246"/>
                  </a:cubicBezTo>
                  <a:cubicBezTo>
                    <a:pt x="836" y="1885"/>
                    <a:pt x="1005" y="1502"/>
                    <a:pt x="1118" y="1095"/>
                  </a:cubicBezTo>
                  <a:cubicBezTo>
                    <a:pt x="1174" y="915"/>
                    <a:pt x="1208" y="723"/>
                    <a:pt x="1219" y="531"/>
                  </a:cubicBezTo>
                  <a:lnTo>
                    <a:pt x="1219" y="306"/>
                  </a:lnTo>
                  <a:cubicBezTo>
                    <a:pt x="1208" y="249"/>
                    <a:pt x="1197" y="193"/>
                    <a:pt x="1185" y="136"/>
                  </a:cubicBezTo>
                  <a:cubicBezTo>
                    <a:pt x="1163" y="46"/>
                    <a:pt x="1151" y="1"/>
                    <a:pt x="115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7" name="Google Shape;47;p2"/>
            <p:cNvSpPr/>
            <p:nvPr/>
          </p:nvSpPr>
          <p:spPr>
            <a:xfrm>
              <a:off x="7262525" y="3418450"/>
              <a:ext cx="11875" cy="31050"/>
            </a:xfrm>
            <a:custGeom>
              <a:avLst/>
              <a:gdLst/>
              <a:ahLst/>
              <a:cxnLst/>
              <a:rect l="l" t="t" r="r" b="b"/>
              <a:pathLst>
                <a:path w="475" h="1242" extrusionOk="0">
                  <a:moveTo>
                    <a:pt x="317" y="0"/>
                  </a:moveTo>
                  <a:cubicBezTo>
                    <a:pt x="260" y="56"/>
                    <a:pt x="215" y="113"/>
                    <a:pt x="181" y="181"/>
                  </a:cubicBezTo>
                  <a:cubicBezTo>
                    <a:pt x="23" y="440"/>
                    <a:pt x="1" y="767"/>
                    <a:pt x="114" y="1049"/>
                  </a:cubicBezTo>
                  <a:cubicBezTo>
                    <a:pt x="147" y="1117"/>
                    <a:pt x="181" y="1185"/>
                    <a:pt x="226" y="1241"/>
                  </a:cubicBezTo>
                  <a:cubicBezTo>
                    <a:pt x="283" y="1185"/>
                    <a:pt x="317" y="1117"/>
                    <a:pt x="351" y="1049"/>
                  </a:cubicBezTo>
                  <a:cubicBezTo>
                    <a:pt x="418" y="925"/>
                    <a:pt x="452" y="790"/>
                    <a:pt x="452" y="643"/>
                  </a:cubicBezTo>
                  <a:cubicBezTo>
                    <a:pt x="475" y="497"/>
                    <a:pt x="452" y="350"/>
                    <a:pt x="418" y="214"/>
                  </a:cubicBezTo>
                  <a:cubicBezTo>
                    <a:pt x="396" y="135"/>
                    <a:pt x="362" y="68"/>
                    <a:pt x="317"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8" name="Google Shape;48;p2"/>
            <p:cNvSpPr/>
            <p:nvPr/>
          </p:nvSpPr>
          <p:spPr>
            <a:xfrm>
              <a:off x="7266200" y="3556950"/>
              <a:ext cx="32750" cy="60400"/>
            </a:xfrm>
            <a:custGeom>
              <a:avLst/>
              <a:gdLst/>
              <a:ahLst/>
              <a:cxnLst/>
              <a:rect l="l" t="t" r="r" b="b"/>
              <a:pathLst>
                <a:path w="1310" h="2416" extrusionOk="0">
                  <a:moveTo>
                    <a:pt x="1287" y="1"/>
                  </a:moveTo>
                  <a:cubicBezTo>
                    <a:pt x="1287" y="1"/>
                    <a:pt x="1253" y="46"/>
                    <a:pt x="1208" y="113"/>
                  </a:cubicBezTo>
                  <a:cubicBezTo>
                    <a:pt x="1174" y="181"/>
                    <a:pt x="1129" y="283"/>
                    <a:pt x="1061" y="396"/>
                  </a:cubicBezTo>
                  <a:cubicBezTo>
                    <a:pt x="948" y="621"/>
                    <a:pt x="790" y="915"/>
                    <a:pt x="644" y="1208"/>
                  </a:cubicBezTo>
                  <a:cubicBezTo>
                    <a:pt x="565" y="1366"/>
                    <a:pt x="474" y="1501"/>
                    <a:pt x="418" y="1648"/>
                  </a:cubicBezTo>
                  <a:cubicBezTo>
                    <a:pt x="350" y="1783"/>
                    <a:pt x="260" y="1908"/>
                    <a:pt x="215" y="2020"/>
                  </a:cubicBezTo>
                  <a:cubicBezTo>
                    <a:pt x="158" y="2145"/>
                    <a:pt x="91" y="2224"/>
                    <a:pt x="57" y="2303"/>
                  </a:cubicBezTo>
                  <a:cubicBezTo>
                    <a:pt x="34" y="2336"/>
                    <a:pt x="12" y="2370"/>
                    <a:pt x="0" y="2415"/>
                  </a:cubicBezTo>
                  <a:cubicBezTo>
                    <a:pt x="0" y="2415"/>
                    <a:pt x="34" y="2393"/>
                    <a:pt x="113" y="2359"/>
                  </a:cubicBezTo>
                  <a:cubicBezTo>
                    <a:pt x="215" y="2314"/>
                    <a:pt x="305" y="2257"/>
                    <a:pt x="395" y="2178"/>
                  </a:cubicBezTo>
                  <a:cubicBezTo>
                    <a:pt x="520" y="2088"/>
                    <a:pt x="621" y="1975"/>
                    <a:pt x="723" y="1851"/>
                  </a:cubicBezTo>
                  <a:cubicBezTo>
                    <a:pt x="779" y="1783"/>
                    <a:pt x="824" y="1716"/>
                    <a:pt x="881" y="1637"/>
                  </a:cubicBezTo>
                  <a:lnTo>
                    <a:pt x="1016" y="1400"/>
                  </a:lnTo>
                  <a:cubicBezTo>
                    <a:pt x="1095" y="1242"/>
                    <a:pt x="1163" y="1084"/>
                    <a:pt x="1208" y="915"/>
                  </a:cubicBezTo>
                  <a:cubicBezTo>
                    <a:pt x="1253" y="768"/>
                    <a:pt x="1287" y="610"/>
                    <a:pt x="1298" y="452"/>
                  </a:cubicBezTo>
                  <a:cubicBezTo>
                    <a:pt x="1309" y="350"/>
                    <a:pt x="1309" y="238"/>
                    <a:pt x="1298" y="125"/>
                  </a:cubicBezTo>
                  <a:cubicBezTo>
                    <a:pt x="1287" y="46"/>
                    <a:pt x="1287" y="1"/>
                    <a:pt x="1287"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9" name="Google Shape;49;p2"/>
            <p:cNvSpPr/>
            <p:nvPr/>
          </p:nvSpPr>
          <p:spPr>
            <a:xfrm>
              <a:off x="7286225" y="3571900"/>
              <a:ext cx="17800" cy="41500"/>
            </a:xfrm>
            <a:custGeom>
              <a:avLst/>
              <a:gdLst/>
              <a:ahLst/>
              <a:cxnLst/>
              <a:rect l="l" t="t" r="r" b="b"/>
              <a:pathLst>
                <a:path w="712" h="1660" extrusionOk="0">
                  <a:moveTo>
                    <a:pt x="678" y="1"/>
                  </a:moveTo>
                  <a:cubicBezTo>
                    <a:pt x="599" y="68"/>
                    <a:pt x="531" y="147"/>
                    <a:pt x="475" y="238"/>
                  </a:cubicBezTo>
                  <a:cubicBezTo>
                    <a:pt x="418" y="317"/>
                    <a:pt x="373" y="396"/>
                    <a:pt x="328" y="486"/>
                  </a:cubicBezTo>
                  <a:cubicBezTo>
                    <a:pt x="305" y="531"/>
                    <a:pt x="283" y="587"/>
                    <a:pt x="260" y="633"/>
                  </a:cubicBezTo>
                  <a:cubicBezTo>
                    <a:pt x="249" y="689"/>
                    <a:pt x="226" y="745"/>
                    <a:pt x="193" y="791"/>
                  </a:cubicBezTo>
                  <a:cubicBezTo>
                    <a:pt x="114" y="971"/>
                    <a:pt x="46" y="1163"/>
                    <a:pt x="23" y="1355"/>
                  </a:cubicBezTo>
                  <a:cubicBezTo>
                    <a:pt x="1" y="1456"/>
                    <a:pt x="1" y="1558"/>
                    <a:pt x="1" y="1659"/>
                  </a:cubicBezTo>
                  <a:cubicBezTo>
                    <a:pt x="91" y="1603"/>
                    <a:pt x="170" y="1535"/>
                    <a:pt x="238" y="1456"/>
                  </a:cubicBezTo>
                  <a:cubicBezTo>
                    <a:pt x="373" y="1298"/>
                    <a:pt x="497" y="1106"/>
                    <a:pt x="599" y="915"/>
                  </a:cubicBezTo>
                  <a:cubicBezTo>
                    <a:pt x="633" y="813"/>
                    <a:pt x="655" y="700"/>
                    <a:pt x="678" y="599"/>
                  </a:cubicBezTo>
                  <a:cubicBezTo>
                    <a:pt x="689" y="497"/>
                    <a:pt x="700" y="396"/>
                    <a:pt x="700" y="305"/>
                  </a:cubicBezTo>
                  <a:cubicBezTo>
                    <a:pt x="712" y="204"/>
                    <a:pt x="700" y="102"/>
                    <a:pt x="67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 name="Google Shape;50;p2"/>
            <p:cNvSpPr/>
            <p:nvPr/>
          </p:nvSpPr>
          <p:spPr>
            <a:xfrm>
              <a:off x="7024725" y="3378100"/>
              <a:ext cx="50225" cy="46275"/>
            </a:xfrm>
            <a:custGeom>
              <a:avLst/>
              <a:gdLst/>
              <a:ahLst/>
              <a:cxnLst/>
              <a:rect l="l" t="t" r="r" b="b"/>
              <a:pathLst>
                <a:path w="2009" h="1851" extrusionOk="0">
                  <a:moveTo>
                    <a:pt x="2009" y="0"/>
                  </a:moveTo>
                  <a:lnTo>
                    <a:pt x="2009" y="0"/>
                  </a:lnTo>
                  <a:cubicBezTo>
                    <a:pt x="1873" y="34"/>
                    <a:pt x="1727" y="79"/>
                    <a:pt x="1591" y="136"/>
                  </a:cubicBezTo>
                  <a:cubicBezTo>
                    <a:pt x="1445" y="192"/>
                    <a:pt x="1309" y="260"/>
                    <a:pt x="1185" y="350"/>
                  </a:cubicBezTo>
                  <a:cubicBezTo>
                    <a:pt x="1050" y="440"/>
                    <a:pt x="903" y="542"/>
                    <a:pt x="768" y="655"/>
                  </a:cubicBezTo>
                  <a:cubicBezTo>
                    <a:pt x="632" y="779"/>
                    <a:pt x="508" y="914"/>
                    <a:pt x="406" y="1050"/>
                  </a:cubicBezTo>
                  <a:cubicBezTo>
                    <a:pt x="350" y="1106"/>
                    <a:pt x="305" y="1174"/>
                    <a:pt x="260" y="1242"/>
                  </a:cubicBezTo>
                  <a:cubicBezTo>
                    <a:pt x="226" y="1309"/>
                    <a:pt x="192" y="1377"/>
                    <a:pt x="169" y="1433"/>
                  </a:cubicBezTo>
                  <a:cubicBezTo>
                    <a:pt x="102" y="1569"/>
                    <a:pt x="45" y="1704"/>
                    <a:pt x="0" y="1851"/>
                  </a:cubicBezTo>
                  <a:cubicBezTo>
                    <a:pt x="124" y="1761"/>
                    <a:pt x="248" y="1670"/>
                    <a:pt x="350" y="1558"/>
                  </a:cubicBezTo>
                  <a:cubicBezTo>
                    <a:pt x="406" y="1512"/>
                    <a:pt x="463" y="1467"/>
                    <a:pt x="508" y="1422"/>
                  </a:cubicBezTo>
                  <a:cubicBezTo>
                    <a:pt x="564" y="1366"/>
                    <a:pt x="621" y="1321"/>
                    <a:pt x="677" y="1276"/>
                  </a:cubicBezTo>
                  <a:cubicBezTo>
                    <a:pt x="801" y="1174"/>
                    <a:pt x="903" y="1061"/>
                    <a:pt x="1038" y="960"/>
                  </a:cubicBezTo>
                  <a:cubicBezTo>
                    <a:pt x="1162" y="847"/>
                    <a:pt x="1287" y="745"/>
                    <a:pt x="1399" y="632"/>
                  </a:cubicBezTo>
                  <a:cubicBezTo>
                    <a:pt x="1467" y="587"/>
                    <a:pt x="1512" y="519"/>
                    <a:pt x="1569" y="474"/>
                  </a:cubicBezTo>
                  <a:cubicBezTo>
                    <a:pt x="1625" y="429"/>
                    <a:pt x="1670" y="384"/>
                    <a:pt x="1715" y="328"/>
                  </a:cubicBezTo>
                  <a:cubicBezTo>
                    <a:pt x="1828" y="226"/>
                    <a:pt x="1930" y="125"/>
                    <a:pt x="200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 name="Google Shape;51;p2"/>
            <p:cNvSpPr/>
            <p:nvPr/>
          </p:nvSpPr>
          <p:spPr>
            <a:xfrm>
              <a:off x="7200175" y="3376675"/>
              <a:ext cx="51375" cy="16400"/>
            </a:xfrm>
            <a:custGeom>
              <a:avLst/>
              <a:gdLst/>
              <a:ahLst/>
              <a:cxnLst/>
              <a:rect l="l" t="t" r="r" b="b"/>
              <a:pathLst>
                <a:path w="2055" h="656" extrusionOk="0">
                  <a:moveTo>
                    <a:pt x="729" y="1"/>
                  </a:moveTo>
                  <a:cubicBezTo>
                    <a:pt x="602" y="1"/>
                    <a:pt x="475" y="12"/>
                    <a:pt x="351" y="35"/>
                  </a:cubicBezTo>
                  <a:cubicBezTo>
                    <a:pt x="227" y="57"/>
                    <a:pt x="114" y="91"/>
                    <a:pt x="1" y="136"/>
                  </a:cubicBezTo>
                  <a:cubicBezTo>
                    <a:pt x="103" y="193"/>
                    <a:pt x="215" y="238"/>
                    <a:pt x="328" y="272"/>
                  </a:cubicBezTo>
                  <a:cubicBezTo>
                    <a:pt x="430" y="306"/>
                    <a:pt x="531" y="328"/>
                    <a:pt x="655" y="362"/>
                  </a:cubicBezTo>
                  <a:cubicBezTo>
                    <a:pt x="780" y="396"/>
                    <a:pt x="904" y="419"/>
                    <a:pt x="1028" y="441"/>
                  </a:cubicBezTo>
                  <a:cubicBezTo>
                    <a:pt x="1152" y="464"/>
                    <a:pt x="1265" y="497"/>
                    <a:pt x="1389" y="520"/>
                  </a:cubicBezTo>
                  <a:cubicBezTo>
                    <a:pt x="1513" y="531"/>
                    <a:pt x="1615" y="565"/>
                    <a:pt x="1705" y="588"/>
                  </a:cubicBezTo>
                  <a:cubicBezTo>
                    <a:pt x="1806" y="599"/>
                    <a:pt x="1885" y="622"/>
                    <a:pt x="1953" y="644"/>
                  </a:cubicBezTo>
                  <a:cubicBezTo>
                    <a:pt x="2010" y="655"/>
                    <a:pt x="2055" y="655"/>
                    <a:pt x="2055" y="655"/>
                  </a:cubicBezTo>
                  <a:cubicBezTo>
                    <a:pt x="2032" y="633"/>
                    <a:pt x="2021" y="599"/>
                    <a:pt x="1998" y="576"/>
                  </a:cubicBezTo>
                  <a:cubicBezTo>
                    <a:pt x="1953" y="497"/>
                    <a:pt x="1885" y="430"/>
                    <a:pt x="1829" y="373"/>
                  </a:cubicBezTo>
                  <a:cubicBezTo>
                    <a:pt x="1727" y="294"/>
                    <a:pt x="1626" y="227"/>
                    <a:pt x="1513" y="170"/>
                  </a:cubicBezTo>
                  <a:cubicBezTo>
                    <a:pt x="1378" y="114"/>
                    <a:pt x="1242" y="69"/>
                    <a:pt x="1107" y="35"/>
                  </a:cubicBezTo>
                  <a:cubicBezTo>
                    <a:pt x="983" y="12"/>
                    <a:pt x="856" y="1"/>
                    <a:pt x="729"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2" name="Google Shape;52;p2"/>
            <p:cNvSpPr/>
            <p:nvPr/>
          </p:nvSpPr>
          <p:spPr>
            <a:xfrm>
              <a:off x="7208925" y="3395800"/>
              <a:ext cx="43475" cy="15050"/>
            </a:xfrm>
            <a:custGeom>
              <a:avLst/>
              <a:gdLst/>
              <a:ahLst/>
              <a:cxnLst/>
              <a:rect l="l" t="t" r="r" b="b"/>
              <a:pathLst>
                <a:path w="1739" h="602" extrusionOk="0">
                  <a:moveTo>
                    <a:pt x="1339" y="1"/>
                  </a:moveTo>
                  <a:cubicBezTo>
                    <a:pt x="1152" y="1"/>
                    <a:pt x="973" y="27"/>
                    <a:pt x="802" y="94"/>
                  </a:cubicBezTo>
                  <a:cubicBezTo>
                    <a:pt x="599" y="161"/>
                    <a:pt x="407" y="252"/>
                    <a:pt x="238" y="376"/>
                  </a:cubicBezTo>
                  <a:cubicBezTo>
                    <a:pt x="147" y="432"/>
                    <a:pt x="69" y="500"/>
                    <a:pt x="1" y="579"/>
                  </a:cubicBezTo>
                  <a:cubicBezTo>
                    <a:pt x="102" y="601"/>
                    <a:pt x="204" y="601"/>
                    <a:pt x="305" y="601"/>
                  </a:cubicBezTo>
                  <a:cubicBezTo>
                    <a:pt x="520" y="590"/>
                    <a:pt x="723" y="556"/>
                    <a:pt x="926" y="477"/>
                  </a:cubicBezTo>
                  <a:cubicBezTo>
                    <a:pt x="1028" y="443"/>
                    <a:pt x="1118" y="410"/>
                    <a:pt x="1219" y="364"/>
                  </a:cubicBezTo>
                  <a:cubicBezTo>
                    <a:pt x="1310" y="319"/>
                    <a:pt x="1389" y="274"/>
                    <a:pt x="1479" y="229"/>
                  </a:cubicBezTo>
                  <a:cubicBezTo>
                    <a:pt x="1569" y="184"/>
                    <a:pt x="1660" y="127"/>
                    <a:pt x="1739" y="60"/>
                  </a:cubicBezTo>
                  <a:cubicBezTo>
                    <a:pt x="1637" y="26"/>
                    <a:pt x="1547" y="15"/>
                    <a:pt x="1445" y="3"/>
                  </a:cubicBezTo>
                  <a:cubicBezTo>
                    <a:pt x="1409" y="2"/>
                    <a:pt x="1374" y="1"/>
                    <a:pt x="1339"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3" name="Google Shape;53;p2"/>
            <p:cNvSpPr/>
            <p:nvPr/>
          </p:nvSpPr>
          <p:spPr>
            <a:xfrm>
              <a:off x="7194275" y="3334650"/>
              <a:ext cx="68000" cy="47975"/>
            </a:xfrm>
            <a:custGeom>
              <a:avLst/>
              <a:gdLst/>
              <a:ahLst/>
              <a:cxnLst/>
              <a:rect l="l" t="t" r="r" b="b"/>
              <a:pathLst>
                <a:path w="2720" h="1919" extrusionOk="0">
                  <a:moveTo>
                    <a:pt x="0" y="1"/>
                  </a:moveTo>
                  <a:cubicBezTo>
                    <a:pt x="0" y="1"/>
                    <a:pt x="56" y="23"/>
                    <a:pt x="135" y="80"/>
                  </a:cubicBezTo>
                  <a:lnTo>
                    <a:pt x="282" y="159"/>
                  </a:lnTo>
                  <a:cubicBezTo>
                    <a:pt x="350" y="192"/>
                    <a:pt x="406" y="226"/>
                    <a:pt x="463" y="283"/>
                  </a:cubicBezTo>
                  <a:cubicBezTo>
                    <a:pt x="519" y="328"/>
                    <a:pt x="587" y="362"/>
                    <a:pt x="666" y="418"/>
                  </a:cubicBezTo>
                  <a:cubicBezTo>
                    <a:pt x="733" y="475"/>
                    <a:pt x="801" y="531"/>
                    <a:pt x="880" y="576"/>
                  </a:cubicBezTo>
                  <a:cubicBezTo>
                    <a:pt x="970" y="633"/>
                    <a:pt x="1038" y="700"/>
                    <a:pt x="1117" y="757"/>
                  </a:cubicBezTo>
                  <a:cubicBezTo>
                    <a:pt x="1196" y="824"/>
                    <a:pt x="1286" y="870"/>
                    <a:pt x="1365" y="937"/>
                  </a:cubicBezTo>
                  <a:cubicBezTo>
                    <a:pt x="1693" y="1197"/>
                    <a:pt x="2020" y="1434"/>
                    <a:pt x="2279" y="1614"/>
                  </a:cubicBezTo>
                  <a:lnTo>
                    <a:pt x="2595" y="1840"/>
                  </a:lnTo>
                  <a:cubicBezTo>
                    <a:pt x="2674" y="1885"/>
                    <a:pt x="2720" y="1919"/>
                    <a:pt x="2720" y="1919"/>
                  </a:cubicBezTo>
                  <a:cubicBezTo>
                    <a:pt x="2652" y="1750"/>
                    <a:pt x="2550" y="1592"/>
                    <a:pt x="2437" y="1445"/>
                  </a:cubicBezTo>
                  <a:cubicBezTo>
                    <a:pt x="2336" y="1298"/>
                    <a:pt x="2212" y="1152"/>
                    <a:pt x="2088" y="1028"/>
                  </a:cubicBezTo>
                  <a:cubicBezTo>
                    <a:pt x="2009" y="949"/>
                    <a:pt x="1941" y="881"/>
                    <a:pt x="1862" y="813"/>
                  </a:cubicBezTo>
                  <a:lnTo>
                    <a:pt x="1614" y="610"/>
                  </a:lnTo>
                  <a:cubicBezTo>
                    <a:pt x="1523" y="542"/>
                    <a:pt x="1433" y="486"/>
                    <a:pt x="1343" y="429"/>
                  </a:cubicBezTo>
                  <a:cubicBezTo>
                    <a:pt x="1253" y="362"/>
                    <a:pt x="1162" y="317"/>
                    <a:pt x="1072" y="271"/>
                  </a:cubicBezTo>
                  <a:cubicBezTo>
                    <a:pt x="982" y="215"/>
                    <a:pt x="880" y="181"/>
                    <a:pt x="801" y="147"/>
                  </a:cubicBezTo>
                  <a:cubicBezTo>
                    <a:pt x="722" y="113"/>
                    <a:pt x="632" y="80"/>
                    <a:pt x="542" y="57"/>
                  </a:cubicBezTo>
                  <a:cubicBezTo>
                    <a:pt x="418" y="12"/>
                    <a:pt x="282" y="1"/>
                    <a:pt x="147"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4" name="Google Shape;54;p2"/>
            <p:cNvSpPr/>
            <p:nvPr/>
          </p:nvSpPr>
          <p:spPr>
            <a:xfrm>
              <a:off x="7228675" y="3320275"/>
              <a:ext cx="36425" cy="69975"/>
            </a:xfrm>
            <a:custGeom>
              <a:avLst/>
              <a:gdLst/>
              <a:ahLst/>
              <a:cxnLst/>
              <a:rect l="l" t="t" r="r" b="b"/>
              <a:pathLst>
                <a:path w="1457" h="2799" extrusionOk="0">
                  <a:moveTo>
                    <a:pt x="1" y="0"/>
                  </a:moveTo>
                  <a:lnTo>
                    <a:pt x="1" y="0"/>
                  </a:lnTo>
                  <a:cubicBezTo>
                    <a:pt x="1" y="0"/>
                    <a:pt x="35" y="45"/>
                    <a:pt x="80" y="124"/>
                  </a:cubicBezTo>
                  <a:cubicBezTo>
                    <a:pt x="114" y="203"/>
                    <a:pt x="181" y="327"/>
                    <a:pt x="249" y="452"/>
                  </a:cubicBezTo>
                  <a:cubicBezTo>
                    <a:pt x="317" y="576"/>
                    <a:pt x="384" y="734"/>
                    <a:pt x="475" y="892"/>
                  </a:cubicBezTo>
                  <a:cubicBezTo>
                    <a:pt x="520" y="971"/>
                    <a:pt x="554" y="1061"/>
                    <a:pt x="599" y="1140"/>
                  </a:cubicBezTo>
                  <a:cubicBezTo>
                    <a:pt x="644" y="1230"/>
                    <a:pt x="689" y="1309"/>
                    <a:pt x="723" y="1399"/>
                  </a:cubicBezTo>
                  <a:lnTo>
                    <a:pt x="1208" y="2359"/>
                  </a:lnTo>
                  <a:lnTo>
                    <a:pt x="1377" y="2675"/>
                  </a:lnTo>
                  <a:cubicBezTo>
                    <a:pt x="1423" y="2753"/>
                    <a:pt x="1456" y="2799"/>
                    <a:pt x="1456" y="2799"/>
                  </a:cubicBezTo>
                  <a:lnTo>
                    <a:pt x="1456" y="2663"/>
                  </a:lnTo>
                  <a:cubicBezTo>
                    <a:pt x="1456" y="2539"/>
                    <a:pt x="1456" y="2404"/>
                    <a:pt x="1434" y="2280"/>
                  </a:cubicBezTo>
                  <a:cubicBezTo>
                    <a:pt x="1411" y="2110"/>
                    <a:pt x="1366" y="1941"/>
                    <a:pt x="1321" y="1772"/>
                  </a:cubicBezTo>
                  <a:cubicBezTo>
                    <a:pt x="1287" y="1681"/>
                    <a:pt x="1253" y="1580"/>
                    <a:pt x="1219" y="1490"/>
                  </a:cubicBezTo>
                  <a:cubicBezTo>
                    <a:pt x="1174" y="1399"/>
                    <a:pt x="1129" y="1298"/>
                    <a:pt x="1095" y="1208"/>
                  </a:cubicBezTo>
                  <a:cubicBezTo>
                    <a:pt x="994" y="1027"/>
                    <a:pt x="892" y="858"/>
                    <a:pt x="779" y="700"/>
                  </a:cubicBezTo>
                  <a:cubicBezTo>
                    <a:pt x="678" y="553"/>
                    <a:pt x="554" y="418"/>
                    <a:pt x="429" y="294"/>
                  </a:cubicBezTo>
                  <a:cubicBezTo>
                    <a:pt x="339" y="203"/>
                    <a:pt x="238" y="124"/>
                    <a:pt x="125" y="68"/>
                  </a:cubicBezTo>
                  <a:cubicBezTo>
                    <a:pt x="57" y="23"/>
                    <a:pt x="1" y="0"/>
                    <a:pt x="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5" name="Google Shape;55;p2"/>
            <p:cNvSpPr/>
            <p:nvPr/>
          </p:nvSpPr>
          <p:spPr>
            <a:xfrm>
              <a:off x="7081150" y="3303825"/>
              <a:ext cx="33025" cy="10550"/>
            </a:xfrm>
            <a:custGeom>
              <a:avLst/>
              <a:gdLst/>
              <a:ahLst/>
              <a:cxnLst/>
              <a:rect l="l" t="t" r="r" b="b"/>
              <a:pathLst>
                <a:path w="1321" h="422" extrusionOk="0">
                  <a:moveTo>
                    <a:pt x="712" y="1"/>
                  </a:moveTo>
                  <a:cubicBezTo>
                    <a:pt x="685" y="1"/>
                    <a:pt x="658" y="2"/>
                    <a:pt x="632" y="4"/>
                  </a:cubicBezTo>
                  <a:cubicBezTo>
                    <a:pt x="542" y="15"/>
                    <a:pt x="463" y="38"/>
                    <a:pt x="372" y="60"/>
                  </a:cubicBezTo>
                  <a:cubicBezTo>
                    <a:pt x="305" y="83"/>
                    <a:pt x="237" y="117"/>
                    <a:pt x="169" y="162"/>
                  </a:cubicBezTo>
                  <a:cubicBezTo>
                    <a:pt x="102" y="207"/>
                    <a:pt x="45" y="263"/>
                    <a:pt x="0" y="331"/>
                  </a:cubicBezTo>
                  <a:cubicBezTo>
                    <a:pt x="68" y="365"/>
                    <a:pt x="147" y="376"/>
                    <a:pt x="226" y="387"/>
                  </a:cubicBezTo>
                  <a:cubicBezTo>
                    <a:pt x="305" y="399"/>
                    <a:pt x="372" y="421"/>
                    <a:pt x="440" y="421"/>
                  </a:cubicBezTo>
                  <a:lnTo>
                    <a:pt x="677" y="421"/>
                  </a:lnTo>
                  <a:cubicBezTo>
                    <a:pt x="824" y="399"/>
                    <a:pt x="970" y="365"/>
                    <a:pt x="1106" y="308"/>
                  </a:cubicBezTo>
                  <a:cubicBezTo>
                    <a:pt x="1174" y="286"/>
                    <a:pt x="1253" y="241"/>
                    <a:pt x="1320" y="196"/>
                  </a:cubicBezTo>
                  <a:cubicBezTo>
                    <a:pt x="1253" y="150"/>
                    <a:pt x="1185" y="105"/>
                    <a:pt x="1117" y="71"/>
                  </a:cubicBezTo>
                  <a:cubicBezTo>
                    <a:pt x="986" y="24"/>
                    <a:pt x="846" y="1"/>
                    <a:pt x="71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6" name="Google Shape;56;p2"/>
            <p:cNvSpPr/>
            <p:nvPr/>
          </p:nvSpPr>
          <p:spPr>
            <a:xfrm>
              <a:off x="7148275" y="3503625"/>
              <a:ext cx="17225" cy="42075"/>
            </a:xfrm>
            <a:custGeom>
              <a:avLst/>
              <a:gdLst/>
              <a:ahLst/>
              <a:cxnLst/>
              <a:rect l="l" t="t" r="r" b="b"/>
              <a:pathLst>
                <a:path w="689" h="1683" extrusionOk="0">
                  <a:moveTo>
                    <a:pt x="689" y="1"/>
                  </a:moveTo>
                  <a:lnTo>
                    <a:pt x="689" y="1"/>
                  </a:lnTo>
                  <a:cubicBezTo>
                    <a:pt x="599" y="57"/>
                    <a:pt x="520" y="114"/>
                    <a:pt x="441" y="181"/>
                  </a:cubicBezTo>
                  <a:cubicBezTo>
                    <a:pt x="373" y="249"/>
                    <a:pt x="305" y="328"/>
                    <a:pt x="260" y="418"/>
                  </a:cubicBezTo>
                  <a:cubicBezTo>
                    <a:pt x="204" y="531"/>
                    <a:pt x="147" y="633"/>
                    <a:pt x="102" y="746"/>
                  </a:cubicBezTo>
                  <a:cubicBezTo>
                    <a:pt x="35" y="949"/>
                    <a:pt x="1" y="1163"/>
                    <a:pt x="23" y="1378"/>
                  </a:cubicBezTo>
                  <a:cubicBezTo>
                    <a:pt x="23" y="1479"/>
                    <a:pt x="46" y="1581"/>
                    <a:pt x="68" y="1682"/>
                  </a:cubicBezTo>
                  <a:cubicBezTo>
                    <a:pt x="136" y="1603"/>
                    <a:pt x="204" y="1524"/>
                    <a:pt x="249" y="1434"/>
                  </a:cubicBezTo>
                  <a:cubicBezTo>
                    <a:pt x="351" y="1265"/>
                    <a:pt x="429" y="1073"/>
                    <a:pt x="497" y="881"/>
                  </a:cubicBezTo>
                  <a:cubicBezTo>
                    <a:pt x="531" y="779"/>
                    <a:pt x="565" y="689"/>
                    <a:pt x="587" y="588"/>
                  </a:cubicBezTo>
                  <a:cubicBezTo>
                    <a:pt x="610" y="486"/>
                    <a:pt x="621" y="396"/>
                    <a:pt x="644" y="306"/>
                  </a:cubicBezTo>
                  <a:cubicBezTo>
                    <a:pt x="678" y="204"/>
                    <a:pt x="689" y="102"/>
                    <a:pt x="689"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7" name="Google Shape;57;p2"/>
            <p:cNvSpPr/>
            <p:nvPr/>
          </p:nvSpPr>
          <p:spPr>
            <a:xfrm>
              <a:off x="7167175" y="3491775"/>
              <a:ext cx="15825" cy="32475"/>
            </a:xfrm>
            <a:custGeom>
              <a:avLst/>
              <a:gdLst/>
              <a:ahLst/>
              <a:cxnLst/>
              <a:rect l="l" t="t" r="r" b="b"/>
              <a:pathLst>
                <a:path w="633" h="1299" extrusionOk="0">
                  <a:moveTo>
                    <a:pt x="621" y="1"/>
                  </a:moveTo>
                  <a:cubicBezTo>
                    <a:pt x="542" y="35"/>
                    <a:pt x="475" y="80"/>
                    <a:pt x="407" y="136"/>
                  </a:cubicBezTo>
                  <a:cubicBezTo>
                    <a:pt x="272" y="249"/>
                    <a:pt x="170" y="396"/>
                    <a:pt x="102" y="554"/>
                  </a:cubicBezTo>
                  <a:cubicBezTo>
                    <a:pt x="35" y="712"/>
                    <a:pt x="1" y="881"/>
                    <a:pt x="12" y="1050"/>
                  </a:cubicBezTo>
                  <a:cubicBezTo>
                    <a:pt x="12" y="1129"/>
                    <a:pt x="23" y="1220"/>
                    <a:pt x="57" y="1299"/>
                  </a:cubicBezTo>
                  <a:cubicBezTo>
                    <a:pt x="125" y="1253"/>
                    <a:pt x="181" y="1197"/>
                    <a:pt x="238" y="1129"/>
                  </a:cubicBezTo>
                  <a:cubicBezTo>
                    <a:pt x="339" y="1005"/>
                    <a:pt x="430" y="859"/>
                    <a:pt x="486" y="712"/>
                  </a:cubicBezTo>
                  <a:cubicBezTo>
                    <a:pt x="520" y="633"/>
                    <a:pt x="542" y="554"/>
                    <a:pt x="565" y="486"/>
                  </a:cubicBezTo>
                  <a:cubicBezTo>
                    <a:pt x="576" y="407"/>
                    <a:pt x="588" y="328"/>
                    <a:pt x="610" y="260"/>
                  </a:cubicBezTo>
                  <a:cubicBezTo>
                    <a:pt x="621" y="170"/>
                    <a:pt x="633" y="91"/>
                    <a:pt x="62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 name="Google Shape;58;p2"/>
            <p:cNvSpPr/>
            <p:nvPr/>
          </p:nvSpPr>
          <p:spPr>
            <a:xfrm>
              <a:off x="7348300" y="3519725"/>
              <a:ext cx="12150" cy="35550"/>
            </a:xfrm>
            <a:custGeom>
              <a:avLst/>
              <a:gdLst/>
              <a:ahLst/>
              <a:cxnLst/>
              <a:rect l="l" t="t" r="r" b="b"/>
              <a:pathLst>
                <a:path w="486" h="1422" extrusionOk="0">
                  <a:moveTo>
                    <a:pt x="316" y="0"/>
                  </a:moveTo>
                  <a:cubicBezTo>
                    <a:pt x="260" y="68"/>
                    <a:pt x="226" y="147"/>
                    <a:pt x="192" y="226"/>
                  </a:cubicBezTo>
                  <a:cubicBezTo>
                    <a:pt x="169" y="293"/>
                    <a:pt x="136" y="372"/>
                    <a:pt x="102" y="451"/>
                  </a:cubicBezTo>
                  <a:cubicBezTo>
                    <a:pt x="79" y="530"/>
                    <a:pt x="57" y="609"/>
                    <a:pt x="45" y="688"/>
                  </a:cubicBezTo>
                  <a:cubicBezTo>
                    <a:pt x="11" y="846"/>
                    <a:pt x="0" y="1016"/>
                    <a:pt x="0" y="1174"/>
                  </a:cubicBezTo>
                  <a:cubicBezTo>
                    <a:pt x="0" y="1264"/>
                    <a:pt x="11" y="1343"/>
                    <a:pt x="34" y="1422"/>
                  </a:cubicBezTo>
                  <a:cubicBezTo>
                    <a:pt x="113" y="1377"/>
                    <a:pt x="169" y="1320"/>
                    <a:pt x="226" y="1253"/>
                  </a:cubicBezTo>
                  <a:cubicBezTo>
                    <a:pt x="282" y="1185"/>
                    <a:pt x="327" y="1117"/>
                    <a:pt x="361" y="1038"/>
                  </a:cubicBezTo>
                  <a:cubicBezTo>
                    <a:pt x="395" y="948"/>
                    <a:pt x="429" y="858"/>
                    <a:pt x="452" y="767"/>
                  </a:cubicBezTo>
                  <a:cubicBezTo>
                    <a:pt x="485" y="587"/>
                    <a:pt x="474" y="406"/>
                    <a:pt x="429" y="237"/>
                  </a:cubicBezTo>
                  <a:cubicBezTo>
                    <a:pt x="406" y="158"/>
                    <a:pt x="361" y="79"/>
                    <a:pt x="316"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9" name="Google Shape;59;p2"/>
            <p:cNvSpPr/>
            <p:nvPr/>
          </p:nvSpPr>
          <p:spPr>
            <a:xfrm>
              <a:off x="4754325" y="1029000"/>
              <a:ext cx="548175" cy="460625"/>
            </a:xfrm>
            <a:custGeom>
              <a:avLst/>
              <a:gdLst/>
              <a:ahLst/>
              <a:cxnLst/>
              <a:rect l="l" t="t" r="r" b="b"/>
              <a:pathLst>
                <a:path w="21927" h="18425" extrusionOk="0">
                  <a:moveTo>
                    <a:pt x="13816" y="1"/>
                  </a:moveTo>
                  <a:cubicBezTo>
                    <a:pt x="11532" y="1"/>
                    <a:pt x="9238" y="628"/>
                    <a:pt x="7178" y="1694"/>
                  </a:cubicBezTo>
                  <a:cubicBezTo>
                    <a:pt x="6444" y="2066"/>
                    <a:pt x="5733" y="2506"/>
                    <a:pt x="5068" y="2992"/>
                  </a:cubicBezTo>
                  <a:cubicBezTo>
                    <a:pt x="2777" y="4650"/>
                    <a:pt x="1231" y="6862"/>
                    <a:pt x="497" y="9593"/>
                  </a:cubicBezTo>
                  <a:cubicBezTo>
                    <a:pt x="1" y="11455"/>
                    <a:pt x="148" y="13057"/>
                    <a:pt x="554" y="15032"/>
                  </a:cubicBezTo>
                  <a:cubicBezTo>
                    <a:pt x="599" y="15224"/>
                    <a:pt x="644" y="15404"/>
                    <a:pt x="723" y="15585"/>
                  </a:cubicBezTo>
                  <a:cubicBezTo>
                    <a:pt x="1355" y="16770"/>
                    <a:pt x="1953" y="17221"/>
                    <a:pt x="2890" y="17661"/>
                  </a:cubicBezTo>
                  <a:cubicBezTo>
                    <a:pt x="4017" y="18196"/>
                    <a:pt x="5239" y="18425"/>
                    <a:pt x="6475" y="18425"/>
                  </a:cubicBezTo>
                  <a:cubicBezTo>
                    <a:pt x="8108" y="18425"/>
                    <a:pt x="9766" y="18025"/>
                    <a:pt x="11263" y="17401"/>
                  </a:cubicBezTo>
                  <a:cubicBezTo>
                    <a:pt x="15607" y="15596"/>
                    <a:pt x="18800" y="12538"/>
                    <a:pt x="20730" y="8239"/>
                  </a:cubicBezTo>
                  <a:cubicBezTo>
                    <a:pt x="21926" y="5531"/>
                    <a:pt x="21633" y="3623"/>
                    <a:pt x="20256" y="2032"/>
                  </a:cubicBezTo>
                  <a:cubicBezTo>
                    <a:pt x="19511" y="1446"/>
                    <a:pt x="18676" y="994"/>
                    <a:pt x="17785" y="690"/>
                  </a:cubicBezTo>
                  <a:cubicBezTo>
                    <a:pt x="16498" y="217"/>
                    <a:pt x="15159" y="1"/>
                    <a:pt x="13816"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0" name="Google Shape;60;p2"/>
            <p:cNvSpPr/>
            <p:nvPr/>
          </p:nvSpPr>
          <p:spPr>
            <a:xfrm>
              <a:off x="4768150" y="1039700"/>
              <a:ext cx="520225" cy="436250"/>
            </a:xfrm>
            <a:custGeom>
              <a:avLst/>
              <a:gdLst/>
              <a:ahLst/>
              <a:cxnLst/>
              <a:rect l="l" t="t" r="r" b="b"/>
              <a:pathLst>
                <a:path w="20809" h="17450" extrusionOk="0">
                  <a:moveTo>
                    <a:pt x="13258" y="1"/>
                  </a:moveTo>
                  <a:cubicBezTo>
                    <a:pt x="12418" y="1"/>
                    <a:pt x="11561" y="87"/>
                    <a:pt x="10698" y="262"/>
                  </a:cubicBezTo>
                  <a:cubicBezTo>
                    <a:pt x="9344" y="544"/>
                    <a:pt x="8046" y="1006"/>
                    <a:pt x="6828" y="1638"/>
                  </a:cubicBezTo>
                  <a:cubicBezTo>
                    <a:pt x="6106" y="2011"/>
                    <a:pt x="5417" y="2439"/>
                    <a:pt x="4774" y="2913"/>
                  </a:cubicBezTo>
                  <a:cubicBezTo>
                    <a:pt x="2596" y="4448"/>
                    <a:pt x="1039" y="6705"/>
                    <a:pt x="362" y="9289"/>
                  </a:cubicBezTo>
                  <a:cubicBezTo>
                    <a:pt x="80" y="10361"/>
                    <a:pt x="1" y="11489"/>
                    <a:pt x="114" y="12595"/>
                  </a:cubicBezTo>
                  <a:cubicBezTo>
                    <a:pt x="204" y="13498"/>
                    <a:pt x="294" y="14344"/>
                    <a:pt x="847" y="15089"/>
                  </a:cubicBezTo>
                  <a:cubicBezTo>
                    <a:pt x="1411" y="15834"/>
                    <a:pt x="1806" y="16274"/>
                    <a:pt x="2641" y="16669"/>
                  </a:cubicBezTo>
                  <a:cubicBezTo>
                    <a:pt x="3766" y="17194"/>
                    <a:pt x="5085" y="17449"/>
                    <a:pt x="6403" y="17449"/>
                  </a:cubicBezTo>
                  <a:cubicBezTo>
                    <a:pt x="7069" y="17449"/>
                    <a:pt x="7734" y="17384"/>
                    <a:pt x="8374" y="17256"/>
                  </a:cubicBezTo>
                  <a:cubicBezTo>
                    <a:pt x="9118" y="17098"/>
                    <a:pt x="9841" y="16872"/>
                    <a:pt x="10540" y="16567"/>
                  </a:cubicBezTo>
                  <a:cubicBezTo>
                    <a:pt x="14817" y="14796"/>
                    <a:pt x="17920" y="11783"/>
                    <a:pt x="19771" y="7619"/>
                  </a:cubicBezTo>
                  <a:cubicBezTo>
                    <a:pt x="20403" y="6208"/>
                    <a:pt x="20809" y="4583"/>
                    <a:pt x="20166" y="3105"/>
                  </a:cubicBezTo>
                  <a:cubicBezTo>
                    <a:pt x="19556" y="1683"/>
                    <a:pt x="18473" y="1176"/>
                    <a:pt x="17074" y="657"/>
                  </a:cubicBezTo>
                  <a:cubicBezTo>
                    <a:pt x="15882" y="220"/>
                    <a:pt x="14593" y="1"/>
                    <a:pt x="13258" y="1"/>
                  </a:cubicBezTo>
                  <a:close/>
                </a:path>
              </a:pathLst>
            </a:custGeom>
            <a:solidFill>
              <a:srgbClr val="C03A4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1" name="Google Shape;61;p2"/>
            <p:cNvSpPr/>
            <p:nvPr/>
          </p:nvSpPr>
          <p:spPr>
            <a:xfrm>
              <a:off x="4772400" y="1079800"/>
              <a:ext cx="577475" cy="490725"/>
            </a:xfrm>
            <a:custGeom>
              <a:avLst/>
              <a:gdLst/>
              <a:ahLst/>
              <a:cxnLst/>
              <a:rect l="l" t="t" r="r" b="b"/>
              <a:pathLst>
                <a:path w="23099" h="19629" extrusionOk="0">
                  <a:moveTo>
                    <a:pt x="19533" y="0"/>
                  </a:moveTo>
                  <a:lnTo>
                    <a:pt x="19533" y="0"/>
                  </a:lnTo>
                  <a:cubicBezTo>
                    <a:pt x="20910" y="1591"/>
                    <a:pt x="21203" y="3499"/>
                    <a:pt x="20007" y="6207"/>
                  </a:cubicBezTo>
                  <a:cubicBezTo>
                    <a:pt x="18077" y="10517"/>
                    <a:pt x="14884" y="13575"/>
                    <a:pt x="10540" y="15369"/>
                  </a:cubicBezTo>
                  <a:cubicBezTo>
                    <a:pt x="9043" y="15993"/>
                    <a:pt x="7385" y="16393"/>
                    <a:pt x="5752" y="16393"/>
                  </a:cubicBezTo>
                  <a:cubicBezTo>
                    <a:pt x="4516" y="16393"/>
                    <a:pt x="3294" y="16164"/>
                    <a:pt x="2167" y="15629"/>
                  </a:cubicBezTo>
                  <a:cubicBezTo>
                    <a:pt x="1230" y="15189"/>
                    <a:pt x="632" y="14738"/>
                    <a:pt x="0" y="13553"/>
                  </a:cubicBezTo>
                  <a:lnTo>
                    <a:pt x="0" y="13553"/>
                  </a:lnTo>
                  <a:cubicBezTo>
                    <a:pt x="655" y="15313"/>
                    <a:pt x="2697" y="17141"/>
                    <a:pt x="4288" y="18190"/>
                  </a:cubicBezTo>
                  <a:cubicBezTo>
                    <a:pt x="5839" y="19217"/>
                    <a:pt x="7936" y="19628"/>
                    <a:pt x="9953" y="19628"/>
                  </a:cubicBezTo>
                  <a:cubicBezTo>
                    <a:pt x="12057" y="19628"/>
                    <a:pt x="14074" y="19180"/>
                    <a:pt x="15290" y="18518"/>
                  </a:cubicBezTo>
                  <a:cubicBezTo>
                    <a:pt x="16610" y="17807"/>
                    <a:pt x="17829" y="16915"/>
                    <a:pt x="18924" y="15889"/>
                  </a:cubicBezTo>
                  <a:cubicBezTo>
                    <a:pt x="22207" y="12718"/>
                    <a:pt x="23099" y="7358"/>
                    <a:pt x="21463" y="2776"/>
                  </a:cubicBezTo>
                  <a:cubicBezTo>
                    <a:pt x="21090" y="1693"/>
                    <a:pt x="20425" y="723"/>
                    <a:pt x="19533" y="0"/>
                  </a:cubicBezTo>
                  <a:close/>
                </a:path>
              </a:pathLst>
            </a:custGeom>
            <a:solidFill>
              <a:srgbClr val="875F8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2" name="Google Shape;62;p2"/>
            <p:cNvSpPr/>
            <p:nvPr/>
          </p:nvSpPr>
          <p:spPr>
            <a:xfrm>
              <a:off x="5300200" y="1228175"/>
              <a:ext cx="12725" cy="24850"/>
            </a:xfrm>
            <a:custGeom>
              <a:avLst/>
              <a:gdLst/>
              <a:ahLst/>
              <a:cxnLst/>
              <a:rect l="l" t="t" r="r" b="b"/>
              <a:pathLst>
                <a:path w="509" h="994" extrusionOk="0">
                  <a:moveTo>
                    <a:pt x="170" y="1"/>
                  </a:moveTo>
                  <a:cubicBezTo>
                    <a:pt x="125" y="46"/>
                    <a:pt x="91" y="114"/>
                    <a:pt x="57" y="181"/>
                  </a:cubicBezTo>
                  <a:cubicBezTo>
                    <a:pt x="12" y="294"/>
                    <a:pt x="1" y="418"/>
                    <a:pt x="12" y="543"/>
                  </a:cubicBezTo>
                  <a:cubicBezTo>
                    <a:pt x="35" y="667"/>
                    <a:pt x="80" y="768"/>
                    <a:pt x="170" y="870"/>
                  </a:cubicBezTo>
                  <a:cubicBezTo>
                    <a:pt x="215" y="915"/>
                    <a:pt x="260" y="960"/>
                    <a:pt x="328" y="994"/>
                  </a:cubicBezTo>
                  <a:cubicBezTo>
                    <a:pt x="452" y="836"/>
                    <a:pt x="509" y="644"/>
                    <a:pt x="486" y="452"/>
                  </a:cubicBezTo>
                  <a:cubicBezTo>
                    <a:pt x="463" y="328"/>
                    <a:pt x="407" y="215"/>
                    <a:pt x="328" y="125"/>
                  </a:cubicBezTo>
                  <a:cubicBezTo>
                    <a:pt x="283" y="69"/>
                    <a:pt x="227" y="23"/>
                    <a:pt x="170"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3" name="Google Shape;63;p2"/>
            <p:cNvSpPr/>
            <p:nvPr/>
          </p:nvSpPr>
          <p:spPr>
            <a:xfrm>
              <a:off x="5300775" y="1196600"/>
              <a:ext cx="12425" cy="18075"/>
            </a:xfrm>
            <a:custGeom>
              <a:avLst/>
              <a:gdLst/>
              <a:ahLst/>
              <a:cxnLst/>
              <a:rect l="l" t="t" r="r" b="b"/>
              <a:pathLst>
                <a:path w="497" h="723" extrusionOk="0">
                  <a:moveTo>
                    <a:pt x="91" y="0"/>
                  </a:moveTo>
                  <a:cubicBezTo>
                    <a:pt x="57" y="45"/>
                    <a:pt x="34" y="102"/>
                    <a:pt x="23" y="158"/>
                  </a:cubicBezTo>
                  <a:cubicBezTo>
                    <a:pt x="0" y="203"/>
                    <a:pt x="12" y="260"/>
                    <a:pt x="0" y="305"/>
                  </a:cubicBezTo>
                  <a:cubicBezTo>
                    <a:pt x="0" y="339"/>
                    <a:pt x="0" y="372"/>
                    <a:pt x="12" y="418"/>
                  </a:cubicBezTo>
                  <a:cubicBezTo>
                    <a:pt x="46" y="497"/>
                    <a:pt x="102" y="576"/>
                    <a:pt x="170" y="632"/>
                  </a:cubicBezTo>
                  <a:cubicBezTo>
                    <a:pt x="226" y="666"/>
                    <a:pt x="271" y="700"/>
                    <a:pt x="339" y="722"/>
                  </a:cubicBezTo>
                  <a:cubicBezTo>
                    <a:pt x="373" y="677"/>
                    <a:pt x="418" y="632"/>
                    <a:pt x="440" y="576"/>
                  </a:cubicBezTo>
                  <a:cubicBezTo>
                    <a:pt x="486" y="485"/>
                    <a:pt x="497" y="384"/>
                    <a:pt x="474" y="282"/>
                  </a:cubicBezTo>
                  <a:cubicBezTo>
                    <a:pt x="440" y="169"/>
                    <a:pt x="361" y="79"/>
                    <a:pt x="260" y="34"/>
                  </a:cubicBezTo>
                  <a:cubicBezTo>
                    <a:pt x="204" y="11"/>
                    <a:pt x="147" y="0"/>
                    <a:pt x="91" y="0"/>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4" name="Google Shape;64;p2"/>
            <p:cNvSpPr/>
            <p:nvPr/>
          </p:nvSpPr>
          <p:spPr>
            <a:xfrm>
              <a:off x="5002575" y="1544975"/>
              <a:ext cx="48550" cy="12450"/>
            </a:xfrm>
            <a:custGeom>
              <a:avLst/>
              <a:gdLst/>
              <a:ahLst/>
              <a:cxnLst/>
              <a:rect l="l" t="t" r="r" b="b"/>
              <a:pathLst>
                <a:path w="1942" h="498" extrusionOk="0">
                  <a:moveTo>
                    <a:pt x="340" y="1"/>
                  </a:moveTo>
                  <a:cubicBezTo>
                    <a:pt x="227" y="1"/>
                    <a:pt x="114" y="12"/>
                    <a:pt x="1" y="35"/>
                  </a:cubicBezTo>
                  <a:cubicBezTo>
                    <a:pt x="80" y="125"/>
                    <a:pt x="159" y="204"/>
                    <a:pt x="249" y="272"/>
                  </a:cubicBezTo>
                  <a:cubicBezTo>
                    <a:pt x="340" y="340"/>
                    <a:pt x="441" y="396"/>
                    <a:pt x="543" y="418"/>
                  </a:cubicBezTo>
                  <a:cubicBezTo>
                    <a:pt x="678" y="452"/>
                    <a:pt x="813" y="475"/>
                    <a:pt x="960" y="497"/>
                  </a:cubicBezTo>
                  <a:cubicBezTo>
                    <a:pt x="1197" y="486"/>
                    <a:pt x="1434" y="430"/>
                    <a:pt x="1660" y="328"/>
                  </a:cubicBezTo>
                  <a:cubicBezTo>
                    <a:pt x="1761" y="272"/>
                    <a:pt x="1852" y="215"/>
                    <a:pt x="1942" y="136"/>
                  </a:cubicBezTo>
                  <a:cubicBezTo>
                    <a:pt x="1829" y="91"/>
                    <a:pt x="1727" y="69"/>
                    <a:pt x="1615" y="57"/>
                  </a:cubicBezTo>
                  <a:cubicBezTo>
                    <a:pt x="1513" y="35"/>
                    <a:pt x="1412" y="35"/>
                    <a:pt x="1299" y="24"/>
                  </a:cubicBezTo>
                  <a:cubicBezTo>
                    <a:pt x="1186" y="12"/>
                    <a:pt x="1073" y="12"/>
                    <a:pt x="960" y="12"/>
                  </a:cubicBezTo>
                  <a:cubicBezTo>
                    <a:pt x="909" y="7"/>
                    <a:pt x="859" y="4"/>
                    <a:pt x="808" y="4"/>
                  </a:cubicBezTo>
                  <a:cubicBezTo>
                    <a:pt x="757" y="4"/>
                    <a:pt x="706" y="7"/>
                    <a:pt x="655" y="12"/>
                  </a:cubicBezTo>
                  <a:cubicBezTo>
                    <a:pt x="627" y="18"/>
                    <a:pt x="599" y="21"/>
                    <a:pt x="572" y="21"/>
                  </a:cubicBezTo>
                  <a:cubicBezTo>
                    <a:pt x="545" y="21"/>
                    <a:pt x="520" y="18"/>
                    <a:pt x="498" y="12"/>
                  </a:cubicBezTo>
                  <a:cubicBezTo>
                    <a:pt x="441" y="1"/>
                    <a:pt x="396" y="1"/>
                    <a:pt x="340"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5" name="Google Shape;65;p2"/>
            <p:cNvSpPr/>
            <p:nvPr/>
          </p:nvSpPr>
          <p:spPr>
            <a:xfrm>
              <a:off x="5045175" y="1531450"/>
              <a:ext cx="26825" cy="12150"/>
            </a:xfrm>
            <a:custGeom>
              <a:avLst/>
              <a:gdLst/>
              <a:ahLst/>
              <a:cxnLst/>
              <a:rect l="l" t="t" r="r" b="b"/>
              <a:pathLst>
                <a:path w="1073" h="486" extrusionOk="0">
                  <a:moveTo>
                    <a:pt x="543" y="0"/>
                  </a:moveTo>
                  <a:cubicBezTo>
                    <a:pt x="475" y="0"/>
                    <a:pt x="407" y="12"/>
                    <a:pt x="339" y="34"/>
                  </a:cubicBezTo>
                  <a:cubicBezTo>
                    <a:pt x="283" y="45"/>
                    <a:pt x="227" y="68"/>
                    <a:pt x="170" y="102"/>
                  </a:cubicBezTo>
                  <a:cubicBezTo>
                    <a:pt x="102" y="136"/>
                    <a:pt x="46" y="181"/>
                    <a:pt x="1" y="237"/>
                  </a:cubicBezTo>
                  <a:cubicBezTo>
                    <a:pt x="46" y="282"/>
                    <a:pt x="91" y="339"/>
                    <a:pt x="159" y="373"/>
                  </a:cubicBezTo>
                  <a:cubicBezTo>
                    <a:pt x="272" y="440"/>
                    <a:pt x="396" y="486"/>
                    <a:pt x="520" y="486"/>
                  </a:cubicBezTo>
                  <a:cubicBezTo>
                    <a:pt x="655" y="474"/>
                    <a:pt x="791" y="429"/>
                    <a:pt x="904" y="361"/>
                  </a:cubicBezTo>
                  <a:cubicBezTo>
                    <a:pt x="971" y="316"/>
                    <a:pt x="1028" y="271"/>
                    <a:pt x="1073" y="203"/>
                  </a:cubicBezTo>
                  <a:cubicBezTo>
                    <a:pt x="1016" y="158"/>
                    <a:pt x="960" y="113"/>
                    <a:pt x="892" y="79"/>
                  </a:cubicBezTo>
                  <a:cubicBezTo>
                    <a:pt x="791" y="23"/>
                    <a:pt x="667" y="0"/>
                    <a:pt x="543" y="0"/>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6" name="Google Shape;66;p2"/>
            <p:cNvSpPr/>
            <p:nvPr/>
          </p:nvSpPr>
          <p:spPr>
            <a:xfrm>
              <a:off x="4830500" y="1410700"/>
              <a:ext cx="35375" cy="13050"/>
            </a:xfrm>
            <a:custGeom>
              <a:avLst/>
              <a:gdLst/>
              <a:ahLst/>
              <a:cxnLst/>
              <a:rect l="l" t="t" r="r" b="b"/>
              <a:pathLst>
                <a:path w="1415" h="522" extrusionOk="0">
                  <a:moveTo>
                    <a:pt x="744" y="1"/>
                  </a:moveTo>
                  <a:cubicBezTo>
                    <a:pt x="737" y="1"/>
                    <a:pt x="730" y="1"/>
                    <a:pt x="723" y="1"/>
                  </a:cubicBezTo>
                  <a:cubicBezTo>
                    <a:pt x="599" y="12"/>
                    <a:pt x="486" y="35"/>
                    <a:pt x="384" y="91"/>
                  </a:cubicBezTo>
                  <a:cubicBezTo>
                    <a:pt x="136" y="193"/>
                    <a:pt x="1" y="396"/>
                    <a:pt x="396" y="497"/>
                  </a:cubicBezTo>
                  <a:cubicBezTo>
                    <a:pt x="429" y="509"/>
                    <a:pt x="463" y="509"/>
                    <a:pt x="497" y="520"/>
                  </a:cubicBezTo>
                  <a:cubicBezTo>
                    <a:pt x="510" y="521"/>
                    <a:pt x="523" y="521"/>
                    <a:pt x="536" y="521"/>
                  </a:cubicBezTo>
                  <a:cubicBezTo>
                    <a:pt x="961" y="521"/>
                    <a:pt x="1415" y="1"/>
                    <a:pt x="744"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7" name="Google Shape;67;p2"/>
            <p:cNvSpPr/>
            <p:nvPr/>
          </p:nvSpPr>
          <p:spPr>
            <a:xfrm>
              <a:off x="4987350" y="1402025"/>
              <a:ext cx="23075" cy="19725"/>
            </a:xfrm>
            <a:custGeom>
              <a:avLst/>
              <a:gdLst/>
              <a:ahLst/>
              <a:cxnLst/>
              <a:rect l="l" t="t" r="r" b="b"/>
              <a:pathLst>
                <a:path w="923" h="789" extrusionOk="0">
                  <a:moveTo>
                    <a:pt x="568" y="1"/>
                  </a:moveTo>
                  <a:cubicBezTo>
                    <a:pt x="536" y="1"/>
                    <a:pt x="501" y="7"/>
                    <a:pt x="463" y="20"/>
                  </a:cubicBezTo>
                  <a:cubicBezTo>
                    <a:pt x="452" y="20"/>
                    <a:pt x="429" y="32"/>
                    <a:pt x="418" y="43"/>
                  </a:cubicBezTo>
                  <a:cubicBezTo>
                    <a:pt x="136" y="178"/>
                    <a:pt x="1" y="765"/>
                    <a:pt x="418" y="788"/>
                  </a:cubicBezTo>
                  <a:cubicBezTo>
                    <a:pt x="426" y="788"/>
                    <a:pt x="435" y="789"/>
                    <a:pt x="443" y="789"/>
                  </a:cubicBezTo>
                  <a:cubicBezTo>
                    <a:pt x="867" y="789"/>
                    <a:pt x="922" y="1"/>
                    <a:pt x="56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8" name="Google Shape;68;p2"/>
            <p:cNvSpPr/>
            <p:nvPr/>
          </p:nvSpPr>
          <p:spPr>
            <a:xfrm>
              <a:off x="5109225" y="1357400"/>
              <a:ext cx="22575" cy="20050"/>
            </a:xfrm>
            <a:custGeom>
              <a:avLst/>
              <a:gdLst/>
              <a:ahLst/>
              <a:cxnLst/>
              <a:rect l="l" t="t" r="r" b="b"/>
              <a:pathLst>
                <a:path w="903" h="802" extrusionOk="0">
                  <a:moveTo>
                    <a:pt x="550" y="0"/>
                  </a:moveTo>
                  <a:cubicBezTo>
                    <a:pt x="517" y="0"/>
                    <a:pt x="480" y="7"/>
                    <a:pt x="441" y="23"/>
                  </a:cubicBezTo>
                  <a:cubicBezTo>
                    <a:pt x="429" y="34"/>
                    <a:pt x="407" y="34"/>
                    <a:pt x="395" y="45"/>
                  </a:cubicBezTo>
                  <a:cubicBezTo>
                    <a:pt x="113" y="192"/>
                    <a:pt x="0" y="779"/>
                    <a:pt x="418" y="801"/>
                  </a:cubicBezTo>
                  <a:cubicBezTo>
                    <a:pt x="423" y="801"/>
                    <a:pt x="429" y="802"/>
                    <a:pt x="434" y="802"/>
                  </a:cubicBezTo>
                  <a:cubicBezTo>
                    <a:pt x="853" y="802"/>
                    <a:pt x="903" y="0"/>
                    <a:pt x="550"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9" name="Google Shape;69;p2"/>
            <p:cNvSpPr/>
            <p:nvPr/>
          </p:nvSpPr>
          <p:spPr>
            <a:xfrm>
              <a:off x="4952875" y="1438300"/>
              <a:ext cx="29575" cy="16475"/>
            </a:xfrm>
            <a:custGeom>
              <a:avLst/>
              <a:gdLst/>
              <a:ahLst/>
              <a:cxnLst/>
              <a:rect l="l" t="t" r="r" b="b"/>
              <a:pathLst>
                <a:path w="1183" h="659" extrusionOk="0">
                  <a:moveTo>
                    <a:pt x="705" y="1"/>
                  </a:moveTo>
                  <a:cubicBezTo>
                    <a:pt x="378" y="1"/>
                    <a:pt x="0" y="427"/>
                    <a:pt x="353" y="612"/>
                  </a:cubicBezTo>
                  <a:cubicBezTo>
                    <a:pt x="364" y="612"/>
                    <a:pt x="387" y="623"/>
                    <a:pt x="398" y="634"/>
                  </a:cubicBezTo>
                  <a:cubicBezTo>
                    <a:pt x="440" y="651"/>
                    <a:pt x="488" y="658"/>
                    <a:pt x="537" y="658"/>
                  </a:cubicBezTo>
                  <a:cubicBezTo>
                    <a:pt x="828" y="658"/>
                    <a:pt x="1182" y="395"/>
                    <a:pt x="951" y="115"/>
                  </a:cubicBezTo>
                  <a:cubicBezTo>
                    <a:pt x="884" y="34"/>
                    <a:pt x="797" y="1"/>
                    <a:pt x="705"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0" name="Google Shape;70;p2"/>
            <p:cNvSpPr/>
            <p:nvPr/>
          </p:nvSpPr>
          <p:spPr>
            <a:xfrm>
              <a:off x="5057325" y="1360925"/>
              <a:ext cx="21225" cy="20500"/>
            </a:xfrm>
            <a:custGeom>
              <a:avLst/>
              <a:gdLst/>
              <a:ahLst/>
              <a:cxnLst/>
              <a:rect l="l" t="t" r="r" b="b"/>
              <a:pathLst>
                <a:path w="849" h="820" extrusionOk="0">
                  <a:moveTo>
                    <a:pt x="495" y="0"/>
                  </a:moveTo>
                  <a:cubicBezTo>
                    <a:pt x="464" y="0"/>
                    <a:pt x="431" y="6"/>
                    <a:pt x="395" y="17"/>
                  </a:cubicBezTo>
                  <a:cubicBezTo>
                    <a:pt x="1" y="123"/>
                    <a:pt x="148" y="819"/>
                    <a:pt x="444" y="819"/>
                  </a:cubicBezTo>
                  <a:cubicBezTo>
                    <a:pt x="496" y="819"/>
                    <a:pt x="551" y="799"/>
                    <a:pt x="609" y="750"/>
                  </a:cubicBezTo>
                  <a:cubicBezTo>
                    <a:pt x="621" y="750"/>
                    <a:pt x="632" y="728"/>
                    <a:pt x="643" y="717"/>
                  </a:cubicBezTo>
                  <a:cubicBezTo>
                    <a:pt x="848" y="522"/>
                    <a:pt x="802" y="0"/>
                    <a:pt x="495"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1" name="Google Shape;71;p2"/>
            <p:cNvSpPr/>
            <p:nvPr/>
          </p:nvSpPr>
          <p:spPr>
            <a:xfrm>
              <a:off x="4824100" y="1374475"/>
              <a:ext cx="28575" cy="15925"/>
            </a:xfrm>
            <a:custGeom>
              <a:avLst/>
              <a:gdLst/>
              <a:ahLst/>
              <a:cxnLst/>
              <a:rect l="l" t="t" r="r" b="b"/>
              <a:pathLst>
                <a:path w="1143" h="637" extrusionOk="0">
                  <a:moveTo>
                    <a:pt x="581" y="1"/>
                  </a:moveTo>
                  <a:cubicBezTo>
                    <a:pt x="309" y="1"/>
                    <a:pt x="1" y="207"/>
                    <a:pt x="178" y="491"/>
                  </a:cubicBezTo>
                  <a:cubicBezTo>
                    <a:pt x="244" y="595"/>
                    <a:pt x="347" y="636"/>
                    <a:pt x="456" y="636"/>
                  </a:cubicBezTo>
                  <a:cubicBezTo>
                    <a:pt x="773" y="636"/>
                    <a:pt x="1143" y="283"/>
                    <a:pt x="832" y="73"/>
                  </a:cubicBezTo>
                  <a:lnTo>
                    <a:pt x="787" y="50"/>
                  </a:lnTo>
                  <a:cubicBezTo>
                    <a:pt x="728" y="16"/>
                    <a:pt x="656" y="1"/>
                    <a:pt x="58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2" name="Google Shape;72;p2"/>
            <p:cNvSpPr/>
            <p:nvPr/>
          </p:nvSpPr>
          <p:spPr>
            <a:xfrm>
              <a:off x="4777475" y="1287100"/>
              <a:ext cx="27125" cy="19025"/>
            </a:xfrm>
            <a:custGeom>
              <a:avLst/>
              <a:gdLst/>
              <a:ahLst/>
              <a:cxnLst/>
              <a:rect l="l" t="t" r="r" b="b"/>
              <a:pathLst>
                <a:path w="1085" h="761" extrusionOk="0">
                  <a:moveTo>
                    <a:pt x="666" y="1"/>
                  </a:moveTo>
                  <a:cubicBezTo>
                    <a:pt x="655" y="1"/>
                    <a:pt x="644" y="1"/>
                    <a:pt x="632" y="2"/>
                  </a:cubicBezTo>
                  <a:lnTo>
                    <a:pt x="587" y="14"/>
                  </a:lnTo>
                  <a:cubicBezTo>
                    <a:pt x="282" y="81"/>
                    <a:pt x="0" y="623"/>
                    <a:pt x="406" y="747"/>
                  </a:cubicBezTo>
                  <a:cubicBezTo>
                    <a:pt x="438" y="756"/>
                    <a:pt x="469" y="761"/>
                    <a:pt x="498" y="761"/>
                  </a:cubicBezTo>
                  <a:cubicBezTo>
                    <a:pt x="891" y="761"/>
                    <a:pt x="1085" y="1"/>
                    <a:pt x="666"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3" name="Google Shape;73;p2"/>
            <p:cNvSpPr/>
            <p:nvPr/>
          </p:nvSpPr>
          <p:spPr>
            <a:xfrm>
              <a:off x="5234350" y="1109525"/>
              <a:ext cx="21850" cy="20700"/>
            </a:xfrm>
            <a:custGeom>
              <a:avLst/>
              <a:gdLst/>
              <a:ahLst/>
              <a:cxnLst/>
              <a:rect l="l" t="t" r="r" b="b"/>
              <a:pathLst>
                <a:path w="874" h="828" extrusionOk="0">
                  <a:moveTo>
                    <a:pt x="495" y="0"/>
                  </a:moveTo>
                  <a:cubicBezTo>
                    <a:pt x="456" y="0"/>
                    <a:pt x="413" y="10"/>
                    <a:pt x="367" y="30"/>
                  </a:cubicBezTo>
                  <a:cubicBezTo>
                    <a:pt x="0" y="190"/>
                    <a:pt x="213" y="827"/>
                    <a:pt x="496" y="827"/>
                  </a:cubicBezTo>
                  <a:cubicBezTo>
                    <a:pt x="553" y="827"/>
                    <a:pt x="613" y="801"/>
                    <a:pt x="671" y="741"/>
                  </a:cubicBezTo>
                  <a:cubicBezTo>
                    <a:pt x="683" y="730"/>
                    <a:pt x="694" y="718"/>
                    <a:pt x="705" y="696"/>
                  </a:cubicBezTo>
                  <a:cubicBezTo>
                    <a:pt x="874" y="488"/>
                    <a:pt x="781" y="0"/>
                    <a:pt x="495"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4" name="Google Shape;74;p2"/>
            <p:cNvSpPr/>
            <p:nvPr/>
          </p:nvSpPr>
          <p:spPr>
            <a:xfrm>
              <a:off x="4872900" y="1443375"/>
              <a:ext cx="21950" cy="19350"/>
            </a:xfrm>
            <a:custGeom>
              <a:avLst/>
              <a:gdLst/>
              <a:ahLst/>
              <a:cxnLst/>
              <a:rect l="l" t="t" r="r" b="b"/>
              <a:pathLst>
                <a:path w="878" h="774" extrusionOk="0">
                  <a:moveTo>
                    <a:pt x="435" y="0"/>
                  </a:moveTo>
                  <a:cubicBezTo>
                    <a:pt x="361" y="0"/>
                    <a:pt x="288" y="34"/>
                    <a:pt x="223" y="116"/>
                  </a:cubicBezTo>
                  <a:cubicBezTo>
                    <a:pt x="1" y="387"/>
                    <a:pt x="355" y="773"/>
                    <a:pt x="616" y="773"/>
                  </a:cubicBezTo>
                  <a:cubicBezTo>
                    <a:pt x="712" y="773"/>
                    <a:pt x="796" y="721"/>
                    <a:pt x="832" y="589"/>
                  </a:cubicBezTo>
                  <a:cubicBezTo>
                    <a:pt x="832" y="578"/>
                    <a:pt x="832" y="556"/>
                    <a:pt x="844" y="544"/>
                  </a:cubicBezTo>
                  <a:cubicBezTo>
                    <a:pt x="877" y="307"/>
                    <a:pt x="657" y="0"/>
                    <a:pt x="435"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5" name="Google Shape;75;p2"/>
            <p:cNvSpPr/>
            <p:nvPr/>
          </p:nvSpPr>
          <p:spPr>
            <a:xfrm>
              <a:off x="5045850" y="1414925"/>
              <a:ext cx="29350" cy="16425"/>
            </a:xfrm>
            <a:custGeom>
              <a:avLst/>
              <a:gdLst/>
              <a:ahLst/>
              <a:cxnLst/>
              <a:rect l="l" t="t" r="r" b="b"/>
              <a:pathLst>
                <a:path w="1174" h="657" extrusionOk="0">
                  <a:moveTo>
                    <a:pt x="640" y="0"/>
                  </a:moveTo>
                  <a:cubicBezTo>
                    <a:pt x="351" y="0"/>
                    <a:pt x="1" y="271"/>
                    <a:pt x="233" y="543"/>
                  </a:cubicBezTo>
                  <a:cubicBezTo>
                    <a:pt x="299" y="623"/>
                    <a:pt x="385" y="656"/>
                    <a:pt x="475" y="656"/>
                  </a:cubicBezTo>
                  <a:cubicBezTo>
                    <a:pt x="800" y="656"/>
                    <a:pt x="1174" y="223"/>
                    <a:pt x="820" y="46"/>
                  </a:cubicBezTo>
                  <a:cubicBezTo>
                    <a:pt x="798" y="35"/>
                    <a:pt x="786" y="24"/>
                    <a:pt x="775" y="24"/>
                  </a:cubicBezTo>
                  <a:cubicBezTo>
                    <a:pt x="734" y="8"/>
                    <a:pt x="687" y="0"/>
                    <a:pt x="640"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6" name="Google Shape;76;p2"/>
            <p:cNvSpPr/>
            <p:nvPr/>
          </p:nvSpPr>
          <p:spPr>
            <a:xfrm>
              <a:off x="4784575" y="1240375"/>
              <a:ext cx="29625" cy="16700"/>
            </a:xfrm>
            <a:custGeom>
              <a:avLst/>
              <a:gdLst/>
              <a:ahLst/>
              <a:cxnLst/>
              <a:rect l="l" t="t" r="r" b="b"/>
              <a:pathLst>
                <a:path w="1185" h="668" extrusionOk="0">
                  <a:moveTo>
                    <a:pt x="707" y="1"/>
                  </a:moveTo>
                  <a:cubicBezTo>
                    <a:pt x="375" y="1"/>
                    <a:pt x="0" y="467"/>
                    <a:pt x="371" y="630"/>
                  </a:cubicBezTo>
                  <a:cubicBezTo>
                    <a:pt x="382" y="641"/>
                    <a:pt x="393" y="641"/>
                    <a:pt x="416" y="653"/>
                  </a:cubicBezTo>
                  <a:cubicBezTo>
                    <a:pt x="450" y="663"/>
                    <a:pt x="486" y="668"/>
                    <a:pt x="524" y="668"/>
                  </a:cubicBezTo>
                  <a:cubicBezTo>
                    <a:pt x="815" y="668"/>
                    <a:pt x="1185" y="379"/>
                    <a:pt x="935" y="100"/>
                  </a:cubicBezTo>
                  <a:cubicBezTo>
                    <a:pt x="870" y="30"/>
                    <a:pt x="790" y="1"/>
                    <a:pt x="707"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7" name="Google Shape;77;p2"/>
            <p:cNvSpPr/>
            <p:nvPr/>
          </p:nvSpPr>
          <p:spPr>
            <a:xfrm>
              <a:off x="5225850" y="1184200"/>
              <a:ext cx="26550" cy="15350"/>
            </a:xfrm>
            <a:custGeom>
              <a:avLst/>
              <a:gdLst/>
              <a:ahLst/>
              <a:cxnLst/>
              <a:rect l="l" t="t" r="r" b="b"/>
              <a:pathLst>
                <a:path w="1062" h="614" extrusionOk="0">
                  <a:moveTo>
                    <a:pt x="492" y="1"/>
                  </a:moveTo>
                  <a:cubicBezTo>
                    <a:pt x="249" y="1"/>
                    <a:pt x="0" y="142"/>
                    <a:pt x="109" y="406"/>
                  </a:cubicBezTo>
                  <a:cubicBezTo>
                    <a:pt x="164" y="554"/>
                    <a:pt x="299" y="614"/>
                    <a:pt x="442" y="614"/>
                  </a:cubicBezTo>
                  <a:cubicBezTo>
                    <a:pt x="735" y="614"/>
                    <a:pt x="1062" y="366"/>
                    <a:pt x="820" y="124"/>
                  </a:cubicBezTo>
                  <a:cubicBezTo>
                    <a:pt x="808" y="112"/>
                    <a:pt x="797" y="101"/>
                    <a:pt x="786" y="90"/>
                  </a:cubicBezTo>
                  <a:cubicBezTo>
                    <a:pt x="712" y="30"/>
                    <a:pt x="602" y="1"/>
                    <a:pt x="49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8" name="Google Shape;78;p2"/>
            <p:cNvSpPr/>
            <p:nvPr/>
          </p:nvSpPr>
          <p:spPr>
            <a:xfrm>
              <a:off x="5251400" y="1146550"/>
              <a:ext cx="21975" cy="16275"/>
            </a:xfrm>
            <a:custGeom>
              <a:avLst/>
              <a:gdLst/>
              <a:ahLst/>
              <a:cxnLst/>
              <a:rect l="l" t="t" r="r" b="b"/>
              <a:pathLst>
                <a:path w="879" h="651" extrusionOk="0">
                  <a:moveTo>
                    <a:pt x="312" y="1"/>
                  </a:moveTo>
                  <a:cubicBezTo>
                    <a:pt x="157" y="1"/>
                    <a:pt x="23" y="80"/>
                    <a:pt x="12" y="276"/>
                  </a:cubicBezTo>
                  <a:cubicBezTo>
                    <a:pt x="0" y="524"/>
                    <a:pt x="252" y="651"/>
                    <a:pt x="476" y="651"/>
                  </a:cubicBezTo>
                  <a:cubicBezTo>
                    <a:pt x="690" y="651"/>
                    <a:pt x="879" y="535"/>
                    <a:pt x="791" y="298"/>
                  </a:cubicBezTo>
                  <a:cubicBezTo>
                    <a:pt x="791" y="287"/>
                    <a:pt x="768" y="276"/>
                    <a:pt x="768" y="253"/>
                  </a:cubicBezTo>
                  <a:cubicBezTo>
                    <a:pt x="690" y="103"/>
                    <a:pt x="488" y="1"/>
                    <a:pt x="31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9" name="Google Shape;79;p2"/>
            <p:cNvSpPr/>
            <p:nvPr/>
          </p:nvSpPr>
          <p:spPr>
            <a:xfrm>
              <a:off x="4887350" y="1406375"/>
              <a:ext cx="20850" cy="20450"/>
            </a:xfrm>
            <a:custGeom>
              <a:avLst/>
              <a:gdLst/>
              <a:ahLst/>
              <a:cxnLst/>
              <a:rect l="l" t="t" r="r" b="b"/>
              <a:pathLst>
                <a:path w="834" h="818" extrusionOk="0">
                  <a:moveTo>
                    <a:pt x="401" y="0"/>
                  </a:moveTo>
                  <a:cubicBezTo>
                    <a:pt x="353" y="0"/>
                    <a:pt x="299" y="19"/>
                    <a:pt x="243" y="61"/>
                  </a:cubicBezTo>
                  <a:cubicBezTo>
                    <a:pt x="232" y="61"/>
                    <a:pt x="220" y="72"/>
                    <a:pt x="209" y="83"/>
                  </a:cubicBezTo>
                  <a:cubicBezTo>
                    <a:pt x="1" y="292"/>
                    <a:pt x="23" y="817"/>
                    <a:pt x="347" y="817"/>
                  </a:cubicBezTo>
                  <a:cubicBezTo>
                    <a:pt x="374" y="817"/>
                    <a:pt x="404" y="813"/>
                    <a:pt x="435" y="806"/>
                  </a:cubicBezTo>
                  <a:cubicBezTo>
                    <a:pt x="833" y="708"/>
                    <a:pt x="704" y="0"/>
                    <a:pt x="40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0" name="Google Shape;80;p2"/>
            <p:cNvSpPr/>
            <p:nvPr/>
          </p:nvSpPr>
          <p:spPr>
            <a:xfrm>
              <a:off x="5199250" y="1102675"/>
              <a:ext cx="25475" cy="15400"/>
            </a:xfrm>
            <a:custGeom>
              <a:avLst/>
              <a:gdLst/>
              <a:ahLst/>
              <a:cxnLst/>
              <a:rect l="l" t="t" r="r" b="b"/>
              <a:pathLst>
                <a:path w="1019" h="616" extrusionOk="0">
                  <a:moveTo>
                    <a:pt x="584" y="0"/>
                  </a:moveTo>
                  <a:cubicBezTo>
                    <a:pt x="303" y="0"/>
                    <a:pt x="1" y="211"/>
                    <a:pt x="202" y="462"/>
                  </a:cubicBezTo>
                  <a:cubicBezTo>
                    <a:pt x="213" y="473"/>
                    <a:pt x="225" y="485"/>
                    <a:pt x="236" y="496"/>
                  </a:cubicBezTo>
                  <a:cubicBezTo>
                    <a:pt x="319" y="575"/>
                    <a:pt x="452" y="615"/>
                    <a:pt x="581" y="615"/>
                  </a:cubicBezTo>
                  <a:cubicBezTo>
                    <a:pt x="805" y="615"/>
                    <a:pt x="1018" y="494"/>
                    <a:pt x="947" y="236"/>
                  </a:cubicBezTo>
                  <a:cubicBezTo>
                    <a:pt x="898" y="68"/>
                    <a:pt x="745" y="0"/>
                    <a:pt x="584"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1" name="Google Shape;81;p2"/>
            <p:cNvSpPr/>
            <p:nvPr/>
          </p:nvSpPr>
          <p:spPr>
            <a:xfrm>
              <a:off x="5161950" y="1331025"/>
              <a:ext cx="21000" cy="20400"/>
            </a:xfrm>
            <a:custGeom>
              <a:avLst/>
              <a:gdLst/>
              <a:ahLst/>
              <a:cxnLst/>
              <a:rect l="l" t="t" r="r" b="b"/>
              <a:pathLst>
                <a:path w="840" h="816" extrusionOk="0">
                  <a:moveTo>
                    <a:pt x="498" y="0"/>
                  </a:moveTo>
                  <a:cubicBezTo>
                    <a:pt x="467" y="0"/>
                    <a:pt x="433" y="5"/>
                    <a:pt x="397" y="17"/>
                  </a:cubicBezTo>
                  <a:cubicBezTo>
                    <a:pt x="1" y="123"/>
                    <a:pt x="150" y="816"/>
                    <a:pt x="449" y="816"/>
                  </a:cubicBezTo>
                  <a:cubicBezTo>
                    <a:pt x="499" y="816"/>
                    <a:pt x="554" y="796"/>
                    <a:pt x="611" y="750"/>
                  </a:cubicBezTo>
                  <a:cubicBezTo>
                    <a:pt x="622" y="739"/>
                    <a:pt x="633" y="728"/>
                    <a:pt x="645" y="716"/>
                  </a:cubicBezTo>
                  <a:cubicBezTo>
                    <a:pt x="839" y="512"/>
                    <a:pt x="802" y="0"/>
                    <a:pt x="498"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2" name="Google Shape;82;p2"/>
            <p:cNvSpPr/>
            <p:nvPr/>
          </p:nvSpPr>
          <p:spPr>
            <a:xfrm>
              <a:off x="5101925" y="1326275"/>
              <a:ext cx="25900" cy="15375"/>
            </a:xfrm>
            <a:custGeom>
              <a:avLst/>
              <a:gdLst/>
              <a:ahLst/>
              <a:cxnLst/>
              <a:rect l="l" t="t" r="r" b="b"/>
              <a:pathLst>
                <a:path w="1036" h="615" extrusionOk="0">
                  <a:moveTo>
                    <a:pt x="461" y="0"/>
                  </a:moveTo>
                  <a:cubicBezTo>
                    <a:pt x="227" y="0"/>
                    <a:pt x="0" y="128"/>
                    <a:pt x="89" y="387"/>
                  </a:cubicBezTo>
                  <a:cubicBezTo>
                    <a:pt x="145" y="549"/>
                    <a:pt x="291" y="614"/>
                    <a:pt x="444" y="614"/>
                  </a:cubicBezTo>
                  <a:cubicBezTo>
                    <a:pt x="728" y="614"/>
                    <a:pt x="1036" y="389"/>
                    <a:pt x="823" y="139"/>
                  </a:cubicBezTo>
                  <a:cubicBezTo>
                    <a:pt x="812" y="128"/>
                    <a:pt x="800" y="117"/>
                    <a:pt x="789" y="105"/>
                  </a:cubicBezTo>
                  <a:cubicBezTo>
                    <a:pt x="707" y="35"/>
                    <a:pt x="583" y="0"/>
                    <a:pt x="46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3" name="Google Shape;83;p2"/>
            <p:cNvSpPr/>
            <p:nvPr/>
          </p:nvSpPr>
          <p:spPr>
            <a:xfrm>
              <a:off x="5177775" y="1066050"/>
              <a:ext cx="23300" cy="20000"/>
            </a:xfrm>
            <a:custGeom>
              <a:avLst/>
              <a:gdLst/>
              <a:ahLst/>
              <a:cxnLst/>
              <a:rect l="l" t="t" r="r" b="b"/>
              <a:pathLst>
                <a:path w="932" h="800" extrusionOk="0">
                  <a:moveTo>
                    <a:pt x="578" y="0"/>
                  </a:moveTo>
                  <a:cubicBezTo>
                    <a:pt x="546" y="0"/>
                    <a:pt x="512" y="7"/>
                    <a:pt x="474" y="20"/>
                  </a:cubicBezTo>
                  <a:lnTo>
                    <a:pt x="418" y="43"/>
                  </a:lnTo>
                  <a:cubicBezTo>
                    <a:pt x="136" y="178"/>
                    <a:pt x="0" y="765"/>
                    <a:pt x="418" y="799"/>
                  </a:cubicBezTo>
                  <a:cubicBezTo>
                    <a:pt x="426" y="799"/>
                    <a:pt x="434" y="800"/>
                    <a:pt x="442" y="800"/>
                  </a:cubicBezTo>
                  <a:cubicBezTo>
                    <a:pt x="867" y="800"/>
                    <a:pt x="932" y="0"/>
                    <a:pt x="578"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4" name="Google Shape;84;p2"/>
            <p:cNvSpPr/>
            <p:nvPr/>
          </p:nvSpPr>
          <p:spPr>
            <a:xfrm>
              <a:off x="5236175" y="1229050"/>
              <a:ext cx="22625" cy="20050"/>
            </a:xfrm>
            <a:custGeom>
              <a:avLst/>
              <a:gdLst/>
              <a:ahLst/>
              <a:cxnLst/>
              <a:rect l="l" t="t" r="r" b="b"/>
              <a:pathLst>
                <a:path w="905" h="802" extrusionOk="0">
                  <a:moveTo>
                    <a:pt x="559" y="0"/>
                  </a:moveTo>
                  <a:cubicBezTo>
                    <a:pt x="526" y="0"/>
                    <a:pt x="491" y="7"/>
                    <a:pt x="452" y="22"/>
                  </a:cubicBezTo>
                  <a:lnTo>
                    <a:pt x="407" y="45"/>
                  </a:lnTo>
                  <a:cubicBezTo>
                    <a:pt x="124" y="192"/>
                    <a:pt x="0" y="778"/>
                    <a:pt x="418" y="801"/>
                  </a:cubicBezTo>
                  <a:cubicBezTo>
                    <a:pt x="423" y="801"/>
                    <a:pt x="429" y="801"/>
                    <a:pt x="434" y="801"/>
                  </a:cubicBezTo>
                  <a:cubicBezTo>
                    <a:pt x="863" y="801"/>
                    <a:pt x="905" y="0"/>
                    <a:pt x="55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5" name="Google Shape;85;p2"/>
            <p:cNvSpPr/>
            <p:nvPr/>
          </p:nvSpPr>
          <p:spPr>
            <a:xfrm>
              <a:off x="4786775" y="1358225"/>
              <a:ext cx="21750" cy="20125"/>
            </a:xfrm>
            <a:custGeom>
              <a:avLst/>
              <a:gdLst/>
              <a:ahLst/>
              <a:cxnLst/>
              <a:rect l="l" t="t" r="r" b="b"/>
              <a:pathLst>
                <a:path w="870" h="805" extrusionOk="0">
                  <a:moveTo>
                    <a:pt x="452" y="1"/>
                  </a:moveTo>
                  <a:cubicBezTo>
                    <a:pt x="21" y="1"/>
                    <a:pt x="1" y="805"/>
                    <a:pt x="349" y="805"/>
                  </a:cubicBezTo>
                  <a:cubicBezTo>
                    <a:pt x="384" y="805"/>
                    <a:pt x="422" y="797"/>
                    <a:pt x="463" y="779"/>
                  </a:cubicBezTo>
                  <a:cubicBezTo>
                    <a:pt x="475" y="768"/>
                    <a:pt x="497" y="757"/>
                    <a:pt x="508" y="757"/>
                  </a:cubicBezTo>
                  <a:cubicBezTo>
                    <a:pt x="779" y="599"/>
                    <a:pt x="869" y="1"/>
                    <a:pt x="45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6" name="Google Shape;86;p2"/>
            <p:cNvSpPr/>
            <p:nvPr/>
          </p:nvSpPr>
          <p:spPr>
            <a:xfrm>
              <a:off x="5215775" y="1076250"/>
              <a:ext cx="25450" cy="15425"/>
            </a:xfrm>
            <a:custGeom>
              <a:avLst/>
              <a:gdLst/>
              <a:ahLst/>
              <a:cxnLst/>
              <a:rect l="l" t="t" r="r" b="b"/>
              <a:pathLst>
                <a:path w="1018" h="617" extrusionOk="0">
                  <a:moveTo>
                    <a:pt x="435" y="1"/>
                  </a:moveTo>
                  <a:cubicBezTo>
                    <a:pt x="214" y="1"/>
                    <a:pt x="0" y="122"/>
                    <a:pt x="72" y="379"/>
                  </a:cubicBezTo>
                  <a:cubicBezTo>
                    <a:pt x="121" y="548"/>
                    <a:pt x="275" y="616"/>
                    <a:pt x="436" y="616"/>
                  </a:cubicBezTo>
                  <a:cubicBezTo>
                    <a:pt x="717" y="616"/>
                    <a:pt x="1017" y="409"/>
                    <a:pt x="816" y="165"/>
                  </a:cubicBezTo>
                  <a:cubicBezTo>
                    <a:pt x="805" y="142"/>
                    <a:pt x="794" y="131"/>
                    <a:pt x="771" y="120"/>
                  </a:cubicBezTo>
                  <a:cubicBezTo>
                    <a:pt x="693" y="41"/>
                    <a:pt x="562" y="1"/>
                    <a:pt x="435"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7" name="Google Shape;87;p2"/>
            <p:cNvSpPr/>
            <p:nvPr/>
          </p:nvSpPr>
          <p:spPr>
            <a:xfrm>
              <a:off x="5177925" y="1290100"/>
              <a:ext cx="21875" cy="16050"/>
            </a:xfrm>
            <a:custGeom>
              <a:avLst/>
              <a:gdLst/>
              <a:ahLst/>
              <a:cxnLst/>
              <a:rect l="l" t="t" r="r" b="b"/>
              <a:pathLst>
                <a:path w="875" h="642" extrusionOk="0">
                  <a:moveTo>
                    <a:pt x="413" y="1"/>
                  </a:moveTo>
                  <a:cubicBezTo>
                    <a:pt x="195" y="1"/>
                    <a:pt x="0" y="119"/>
                    <a:pt x="96" y="356"/>
                  </a:cubicBezTo>
                  <a:cubicBezTo>
                    <a:pt x="107" y="367"/>
                    <a:pt x="107" y="390"/>
                    <a:pt x="119" y="401"/>
                  </a:cubicBezTo>
                  <a:cubicBezTo>
                    <a:pt x="195" y="543"/>
                    <a:pt x="396" y="642"/>
                    <a:pt x="572" y="642"/>
                  </a:cubicBezTo>
                  <a:cubicBezTo>
                    <a:pt x="731" y="642"/>
                    <a:pt x="869" y="560"/>
                    <a:pt x="875" y="356"/>
                  </a:cubicBezTo>
                  <a:cubicBezTo>
                    <a:pt x="875" y="119"/>
                    <a:pt x="632" y="1"/>
                    <a:pt x="413"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8" name="Google Shape;88;p2"/>
            <p:cNvSpPr/>
            <p:nvPr/>
          </p:nvSpPr>
          <p:spPr>
            <a:xfrm>
              <a:off x="4845550" y="1021050"/>
              <a:ext cx="209675" cy="170100"/>
            </a:xfrm>
            <a:custGeom>
              <a:avLst/>
              <a:gdLst/>
              <a:ahLst/>
              <a:cxnLst/>
              <a:rect l="l" t="t" r="r" b="b"/>
              <a:pathLst>
                <a:path w="8387" h="6804" extrusionOk="0">
                  <a:moveTo>
                    <a:pt x="5932" y="1"/>
                  </a:moveTo>
                  <a:cubicBezTo>
                    <a:pt x="4184" y="1"/>
                    <a:pt x="1906" y="1175"/>
                    <a:pt x="1215" y="2587"/>
                  </a:cubicBezTo>
                  <a:cubicBezTo>
                    <a:pt x="1" y="4988"/>
                    <a:pt x="3373" y="6803"/>
                    <a:pt x="5303" y="6803"/>
                  </a:cubicBezTo>
                  <a:cubicBezTo>
                    <a:pt x="5632" y="6803"/>
                    <a:pt x="5920" y="6750"/>
                    <a:pt x="6135" y="6638"/>
                  </a:cubicBezTo>
                  <a:lnTo>
                    <a:pt x="8031" y="2723"/>
                  </a:lnTo>
                  <a:cubicBezTo>
                    <a:pt x="8387" y="749"/>
                    <a:pt x="7328" y="1"/>
                    <a:pt x="5932" y="1"/>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9" name="Google Shape;89;p2"/>
            <p:cNvSpPr/>
            <p:nvPr/>
          </p:nvSpPr>
          <p:spPr>
            <a:xfrm>
              <a:off x="4863800" y="1015600"/>
              <a:ext cx="189025" cy="176700"/>
            </a:xfrm>
            <a:custGeom>
              <a:avLst/>
              <a:gdLst/>
              <a:ahLst/>
              <a:cxnLst/>
              <a:rect l="l" t="t" r="r" b="b"/>
              <a:pathLst>
                <a:path w="7561" h="7068" extrusionOk="0">
                  <a:moveTo>
                    <a:pt x="5129" y="0"/>
                  </a:moveTo>
                  <a:cubicBezTo>
                    <a:pt x="5051" y="0"/>
                    <a:pt x="4974" y="2"/>
                    <a:pt x="4898" y="7"/>
                  </a:cubicBezTo>
                  <a:cubicBezTo>
                    <a:pt x="4141" y="63"/>
                    <a:pt x="3397" y="255"/>
                    <a:pt x="2720" y="582"/>
                  </a:cubicBezTo>
                  <a:cubicBezTo>
                    <a:pt x="2020" y="898"/>
                    <a:pt x="1388" y="1338"/>
                    <a:pt x="858" y="1880"/>
                  </a:cubicBezTo>
                  <a:cubicBezTo>
                    <a:pt x="734" y="2027"/>
                    <a:pt x="610" y="2173"/>
                    <a:pt x="497" y="2343"/>
                  </a:cubicBezTo>
                  <a:cubicBezTo>
                    <a:pt x="440" y="2410"/>
                    <a:pt x="395" y="2501"/>
                    <a:pt x="361" y="2580"/>
                  </a:cubicBezTo>
                  <a:cubicBezTo>
                    <a:pt x="305" y="2670"/>
                    <a:pt x="260" y="2760"/>
                    <a:pt x="226" y="2851"/>
                  </a:cubicBezTo>
                  <a:cubicBezTo>
                    <a:pt x="68" y="3212"/>
                    <a:pt x="0" y="3618"/>
                    <a:pt x="34" y="4013"/>
                  </a:cubicBezTo>
                  <a:cubicBezTo>
                    <a:pt x="68" y="4408"/>
                    <a:pt x="215" y="4791"/>
                    <a:pt x="452" y="5107"/>
                  </a:cubicBezTo>
                  <a:cubicBezTo>
                    <a:pt x="677" y="5423"/>
                    <a:pt x="937" y="5694"/>
                    <a:pt x="1241" y="5931"/>
                  </a:cubicBezTo>
                  <a:cubicBezTo>
                    <a:pt x="1839" y="6382"/>
                    <a:pt x="2517" y="6710"/>
                    <a:pt x="3239" y="6902"/>
                  </a:cubicBezTo>
                  <a:cubicBezTo>
                    <a:pt x="3600" y="6992"/>
                    <a:pt x="3972" y="7048"/>
                    <a:pt x="4333" y="7060"/>
                  </a:cubicBezTo>
                  <a:cubicBezTo>
                    <a:pt x="4390" y="7065"/>
                    <a:pt x="4448" y="7067"/>
                    <a:pt x="4505" y="7067"/>
                  </a:cubicBezTo>
                  <a:cubicBezTo>
                    <a:pt x="4819" y="7067"/>
                    <a:pt x="5128" y="6990"/>
                    <a:pt x="5405" y="6856"/>
                  </a:cubicBezTo>
                  <a:lnTo>
                    <a:pt x="5405" y="6856"/>
                  </a:lnTo>
                  <a:cubicBezTo>
                    <a:pt x="5173" y="6942"/>
                    <a:pt x="4929" y="6984"/>
                    <a:pt x="4682" y="6984"/>
                  </a:cubicBezTo>
                  <a:cubicBezTo>
                    <a:pt x="4570" y="6984"/>
                    <a:pt x="4457" y="6976"/>
                    <a:pt x="4345" y="6958"/>
                  </a:cubicBezTo>
                  <a:cubicBezTo>
                    <a:pt x="3983" y="6913"/>
                    <a:pt x="3634" y="6834"/>
                    <a:pt x="3295" y="6710"/>
                  </a:cubicBezTo>
                  <a:cubicBezTo>
                    <a:pt x="2618" y="6484"/>
                    <a:pt x="1997" y="6134"/>
                    <a:pt x="1445" y="5683"/>
                  </a:cubicBezTo>
                  <a:cubicBezTo>
                    <a:pt x="914" y="5231"/>
                    <a:pt x="485" y="4633"/>
                    <a:pt x="440" y="3979"/>
                  </a:cubicBezTo>
                  <a:cubicBezTo>
                    <a:pt x="418" y="3652"/>
                    <a:pt x="474" y="3313"/>
                    <a:pt x="621" y="3020"/>
                  </a:cubicBezTo>
                  <a:cubicBezTo>
                    <a:pt x="655" y="2941"/>
                    <a:pt x="689" y="2862"/>
                    <a:pt x="734" y="2794"/>
                  </a:cubicBezTo>
                  <a:cubicBezTo>
                    <a:pt x="779" y="2715"/>
                    <a:pt x="824" y="2647"/>
                    <a:pt x="869" y="2580"/>
                  </a:cubicBezTo>
                  <a:cubicBezTo>
                    <a:pt x="971" y="2433"/>
                    <a:pt x="1083" y="2309"/>
                    <a:pt x="1196" y="2185"/>
                  </a:cubicBezTo>
                  <a:cubicBezTo>
                    <a:pt x="1693" y="1688"/>
                    <a:pt x="2280" y="1293"/>
                    <a:pt x="2923" y="1022"/>
                  </a:cubicBezTo>
                  <a:cubicBezTo>
                    <a:pt x="3555" y="718"/>
                    <a:pt x="4232" y="526"/>
                    <a:pt x="4931" y="458"/>
                  </a:cubicBezTo>
                  <a:cubicBezTo>
                    <a:pt x="5035" y="450"/>
                    <a:pt x="5139" y="445"/>
                    <a:pt x="5244" y="445"/>
                  </a:cubicBezTo>
                  <a:cubicBezTo>
                    <a:pt x="5825" y="445"/>
                    <a:pt x="6407" y="589"/>
                    <a:pt x="6771" y="1000"/>
                  </a:cubicBezTo>
                  <a:cubicBezTo>
                    <a:pt x="6985" y="1248"/>
                    <a:pt x="7121" y="1553"/>
                    <a:pt x="7166" y="1869"/>
                  </a:cubicBezTo>
                  <a:cubicBezTo>
                    <a:pt x="7210" y="2209"/>
                    <a:pt x="7200" y="2549"/>
                    <a:pt x="7158" y="2878"/>
                  </a:cubicBezTo>
                  <a:lnTo>
                    <a:pt x="7158" y="2878"/>
                  </a:lnTo>
                  <a:cubicBezTo>
                    <a:pt x="6856" y="3538"/>
                    <a:pt x="6554" y="4188"/>
                    <a:pt x="6274" y="4848"/>
                  </a:cubicBezTo>
                  <a:cubicBezTo>
                    <a:pt x="5981" y="5514"/>
                    <a:pt x="5687" y="6179"/>
                    <a:pt x="5405" y="6856"/>
                  </a:cubicBezTo>
                  <a:cubicBezTo>
                    <a:pt x="5766" y="6224"/>
                    <a:pt x="6094" y="5570"/>
                    <a:pt x="6443" y="4938"/>
                  </a:cubicBezTo>
                  <a:cubicBezTo>
                    <a:pt x="6793" y="4295"/>
                    <a:pt x="7109" y="3652"/>
                    <a:pt x="7448" y="3008"/>
                  </a:cubicBezTo>
                  <a:lnTo>
                    <a:pt x="7459" y="2986"/>
                  </a:lnTo>
                  <a:lnTo>
                    <a:pt x="7459" y="2963"/>
                  </a:lnTo>
                  <a:cubicBezTo>
                    <a:pt x="7538" y="2591"/>
                    <a:pt x="7561" y="2207"/>
                    <a:pt x="7527" y="1824"/>
                  </a:cubicBezTo>
                  <a:cubicBezTo>
                    <a:pt x="7493" y="1417"/>
                    <a:pt x="7335" y="1034"/>
                    <a:pt x="7075" y="718"/>
                  </a:cubicBezTo>
                  <a:cubicBezTo>
                    <a:pt x="6805" y="424"/>
                    <a:pt x="6443" y="210"/>
                    <a:pt x="6049" y="108"/>
                  </a:cubicBezTo>
                  <a:cubicBezTo>
                    <a:pt x="5751" y="36"/>
                    <a:pt x="5438" y="0"/>
                    <a:pt x="512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0" name="Google Shape;90;p2"/>
            <p:cNvSpPr/>
            <p:nvPr/>
          </p:nvSpPr>
          <p:spPr>
            <a:xfrm>
              <a:off x="4778875" y="1102975"/>
              <a:ext cx="234450" cy="176625"/>
            </a:xfrm>
            <a:custGeom>
              <a:avLst/>
              <a:gdLst/>
              <a:ahLst/>
              <a:cxnLst/>
              <a:rect l="l" t="t" r="r" b="b"/>
              <a:pathLst>
                <a:path w="9378" h="7065" extrusionOk="0">
                  <a:moveTo>
                    <a:pt x="5853" y="1"/>
                  </a:moveTo>
                  <a:cubicBezTo>
                    <a:pt x="5698" y="1"/>
                    <a:pt x="5537" y="17"/>
                    <a:pt x="5372" y="55"/>
                  </a:cubicBezTo>
                  <a:cubicBezTo>
                    <a:pt x="4187" y="326"/>
                    <a:pt x="3047" y="1003"/>
                    <a:pt x="2156" y="1770"/>
                  </a:cubicBezTo>
                  <a:cubicBezTo>
                    <a:pt x="1005" y="2763"/>
                    <a:pt x="1" y="4738"/>
                    <a:pt x="1106" y="6149"/>
                  </a:cubicBezTo>
                  <a:cubicBezTo>
                    <a:pt x="1655" y="6820"/>
                    <a:pt x="2458" y="7064"/>
                    <a:pt x="3292" y="7064"/>
                  </a:cubicBezTo>
                  <a:cubicBezTo>
                    <a:pt x="4141" y="7064"/>
                    <a:pt x="5022" y="6811"/>
                    <a:pt x="5699" y="6498"/>
                  </a:cubicBezTo>
                  <a:cubicBezTo>
                    <a:pt x="7471" y="5720"/>
                    <a:pt x="9378" y="3869"/>
                    <a:pt x="8238" y="1759"/>
                  </a:cubicBezTo>
                  <a:lnTo>
                    <a:pt x="7663" y="755"/>
                  </a:lnTo>
                  <a:cubicBezTo>
                    <a:pt x="7663" y="755"/>
                    <a:pt x="6900" y="1"/>
                    <a:pt x="5853" y="1"/>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1" name="Google Shape;91;p2"/>
            <p:cNvSpPr/>
            <p:nvPr/>
          </p:nvSpPr>
          <p:spPr>
            <a:xfrm>
              <a:off x="4787900" y="1101200"/>
              <a:ext cx="209350" cy="184025"/>
            </a:xfrm>
            <a:custGeom>
              <a:avLst/>
              <a:gdLst/>
              <a:ahLst/>
              <a:cxnLst/>
              <a:rect l="l" t="t" r="r" b="b"/>
              <a:pathLst>
                <a:path w="8374" h="7361" extrusionOk="0">
                  <a:moveTo>
                    <a:pt x="5412" y="1"/>
                  </a:moveTo>
                  <a:cubicBezTo>
                    <a:pt x="5387" y="1"/>
                    <a:pt x="5363" y="1"/>
                    <a:pt x="5338" y="2"/>
                  </a:cubicBezTo>
                  <a:cubicBezTo>
                    <a:pt x="5225" y="13"/>
                    <a:pt x="5112" y="25"/>
                    <a:pt x="4977" y="36"/>
                  </a:cubicBezTo>
                  <a:lnTo>
                    <a:pt x="4627" y="137"/>
                  </a:lnTo>
                  <a:cubicBezTo>
                    <a:pt x="4368" y="194"/>
                    <a:pt x="4119" y="273"/>
                    <a:pt x="3871" y="374"/>
                  </a:cubicBezTo>
                  <a:cubicBezTo>
                    <a:pt x="3623" y="499"/>
                    <a:pt x="3341" y="589"/>
                    <a:pt x="3081" y="747"/>
                  </a:cubicBezTo>
                  <a:cubicBezTo>
                    <a:pt x="2833" y="905"/>
                    <a:pt x="2540" y="1040"/>
                    <a:pt x="2291" y="1232"/>
                  </a:cubicBezTo>
                  <a:cubicBezTo>
                    <a:pt x="2043" y="1435"/>
                    <a:pt x="1761" y="1604"/>
                    <a:pt x="1513" y="1830"/>
                  </a:cubicBezTo>
                  <a:cubicBezTo>
                    <a:pt x="1253" y="2078"/>
                    <a:pt x="1028" y="2338"/>
                    <a:pt x="824" y="2620"/>
                  </a:cubicBezTo>
                  <a:cubicBezTo>
                    <a:pt x="430" y="3207"/>
                    <a:pt x="91" y="3895"/>
                    <a:pt x="46" y="4685"/>
                  </a:cubicBezTo>
                  <a:cubicBezTo>
                    <a:pt x="1" y="5497"/>
                    <a:pt x="351" y="6276"/>
                    <a:pt x="982" y="6784"/>
                  </a:cubicBezTo>
                  <a:cubicBezTo>
                    <a:pt x="1542" y="7208"/>
                    <a:pt x="2225" y="7361"/>
                    <a:pt x="2877" y="7361"/>
                  </a:cubicBezTo>
                  <a:cubicBezTo>
                    <a:pt x="2988" y="7361"/>
                    <a:pt x="3097" y="7356"/>
                    <a:pt x="3205" y="7348"/>
                  </a:cubicBezTo>
                  <a:cubicBezTo>
                    <a:pt x="3928" y="7292"/>
                    <a:pt x="4639" y="7111"/>
                    <a:pt x="5304" y="6806"/>
                  </a:cubicBezTo>
                  <a:cubicBezTo>
                    <a:pt x="5474" y="6739"/>
                    <a:pt x="5609" y="6682"/>
                    <a:pt x="5767" y="6592"/>
                  </a:cubicBezTo>
                  <a:cubicBezTo>
                    <a:pt x="5925" y="6502"/>
                    <a:pt x="6072" y="6423"/>
                    <a:pt x="6218" y="6332"/>
                  </a:cubicBezTo>
                  <a:cubicBezTo>
                    <a:pt x="6500" y="6152"/>
                    <a:pt x="6760" y="5949"/>
                    <a:pt x="7008" y="5723"/>
                  </a:cubicBezTo>
                  <a:cubicBezTo>
                    <a:pt x="7471" y="5328"/>
                    <a:pt x="7832" y="4832"/>
                    <a:pt x="8091" y="4279"/>
                  </a:cubicBezTo>
                  <a:cubicBezTo>
                    <a:pt x="8306" y="3793"/>
                    <a:pt x="8374" y="3263"/>
                    <a:pt x="8272" y="2755"/>
                  </a:cubicBezTo>
                  <a:cubicBezTo>
                    <a:pt x="8204" y="2372"/>
                    <a:pt x="8058" y="1999"/>
                    <a:pt x="7843" y="1672"/>
                  </a:cubicBezTo>
                  <a:lnTo>
                    <a:pt x="7302" y="826"/>
                  </a:lnTo>
                  <a:lnTo>
                    <a:pt x="7776" y="1717"/>
                  </a:lnTo>
                  <a:cubicBezTo>
                    <a:pt x="7956" y="2044"/>
                    <a:pt x="8069" y="2406"/>
                    <a:pt x="8114" y="2778"/>
                  </a:cubicBezTo>
                  <a:cubicBezTo>
                    <a:pt x="8159" y="3252"/>
                    <a:pt x="8069" y="3726"/>
                    <a:pt x="7855" y="4155"/>
                  </a:cubicBezTo>
                  <a:cubicBezTo>
                    <a:pt x="7595" y="4662"/>
                    <a:pt x="7234" y="5102"/>
                    <a:pt x="6783" y="5464"/>
                  </a:cubicBezTo>
                  <a:cubicBezTo>
                    <a:pt x="6546" y="5655"/>
                    <a:pt x="6286" y="5836"/>
                    <a:pt x="6026" y="5994"/>
                  </a:cubicBezTo>
                  <a:cubicBezTo>
                    <a:pt x="5891" y="6073"/>
                    <a:pt x="5756" y="6152"/>
                    <a:pt x="5609" y="6220"/>
                  </a:cubicBezTo>
                  <a:cubicBezTo>
                    <a:pt x="5462" y="6287"/>
                    <a:pt x="5293" y="6366"/>
                    <a:pt x="5146" y="6423"/>
                  </a:cubicBezTo>
                  <a:cubicBezTo>
                    <a:pt x="4526" y="6694"/>
                    <a:pt x="3860" y="6863"/>
                    <a:pt x="3194" y="6897"/>
                  </a:cubicBezTo>
                  <a:cubicBezTo>
                    <a:pt x="3116" y="6902"/>
                    <a:pt x="3037" y="6905"/>
                    <a:pt x="2958" y="6905"/>
                  </a:cubicBezTo>
                  <a:cubicBezTo>
                    <a:pt x="2355" y="6905"/>
                    <a:pt x="1747" y="6749"/>
                    <a:pt x="1298" y="6400"/>
                  </a:cubicBezTo>
                  <a:cubicBezTo>
                    <a:pt x="768" y="6005"/>
                    <a:pt x="475" y="5362"/>
                    <a:pt x="509" y="4696"/>
                  </a:cubicBezTo>
                  <a:cubicBezTo>
                    <a:pt x="531" y="4042"/>
                    <a:pt x="824" y="3410"/>
                    <a:pt x="1174" y="2868"/>
                  </a:cubicBezTo>
                  <a:cubicBezTo>
                    <a:pt x="1355" y="2597"/>
                    <a:pt x="1558" y="2349"/>
                    <a:pt x="1784" y="2123"/>
                  </a:cubicBezTo>
                  <a:cubicBezTo>
                    <a:pt x="2009" y="1909"/>
                    <a:pt x="2269" y="1717"/>
                    <a:pt x="2506" y="1525"/>
                  </a:cubicBezTo>
                  <a:cubicBezTo>
                    <a:pt x="2743" y="1334"/>
                    <a:pt x="3002" y="1187"/>
                    <a:pt x="3251" y="1018"/>
                  </a:cubicBezTo>
                  <a:cubicBezTo>
                    <a:pt x="3488" y="882"/>
                    <a:pt x="3725" y="747"/>
                    <a:pt x="3973" y="634"/>
                  </a:cubicBezTo>
                  <a:cubicBezTo>
                    <a:pt x="4210" y="521"/>
                    <a:pt x="4458" y="431"/>
                    <a:pt x="4706" y="352"/>
                  </a:cubicBezTo>
                  <a:lnTo>
                    <a:pt x="5045" y="239"/>
                  </a:lnTo>
                  <a:lnTo>
                    <a:pt x="5361" y="183"/>
                  </a:lnTo>
                  <a:cubicBezTo>
                    <a:pt x="5445" y="172"/>
                    <a:pt x="5528" y="167"/>
                    <a:pt x="5612" y="167"/>
                  </a:cubicBezTo>
                  <a:cubicBezTo>
                    <a:pt x="5900" y="167"/>
                    <a:pt x="6184" y="227"/>
                    <a:pt x="6455" y="341"/>
                  </a:cubicBezTo>
                  <a:cubicBezTo>
                    <a:pt x="6681" y="420"/>
                    <a:pt x="6895" y="532"/>
                    <a:pt x="7098" y="668"/>
                  </a:cubicBezTo>
                  <a:cubicBezTo>
                    <a:pt x="7234" y="758"/>
                    <a:pt x="7302" y="826"/>
                    <a:pt x="7302" y="826"/>
                  </a:cubicBezTo>
                  <a:cubicBezTo>
                    <a:pt x="7245" y="758"/>
                    <a:pt x="7177" y="702"/>
                    <a:pt x="7110" y="645"/>
                  </a:cubicBezTo>
                  <a:cubicBezTo>
                    <a:pt x="6918" y="487"/>
                    <a:pt x="6704" y="352"/>
                    <a:pt x="6478" y="250"/>
                  </a:cubicBezTo>
                  <a:cubicBezTo>
                    <a:pt x="6150" y="81"/>
                    <a:pt x="5782" y="1"/>
                    <a:pt x="541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2" name="Google Shape;92;p2"/>
            <p:cNvSpPr/>
            <p:nvPr/>
          </p:nvSpPr>
          <p:spPr>
            <a:xfrm>
              <a:off x="4937975" y="1022550"/>
              <a:ext cx="273675" cy="163450"/>
            </a:xfrm>
            <a:custGeom>
              <a:avLst/>
              <a:gdLst/>
              <a:ahLst/>
              <a:cxnLst/>
              <a:rect l="l" t="t" r="r" b="b"/>
              <a:pathLst>
                <a:path w="10947" h="6538" extrusionOk="0">
                  <a:moveTo>
                    <a:pt x="5556" y="0"/>
                  </a:moveTo>
                  <a:cubicBezTo>
                    <a:pt x="5453" y="0"/>
                    <a:pt x="5354" y="4"/>
                    <a:pt x="5259" y="11"/>
                  </a:cubicBezTo>
                  <a:cubicBezTo>
                    <a:pt x="2901" y="203"/>
                    <a:pt x="1" y="3159"/>
                    <a:pt x="2088" y="5348"/>
                  </a:cubicBezTo>
                  <a:cubicBezTo>
                    <a:pt x="2877" y="6168"/>
                    <a:pt x="4430" y="6537"/>
                    <a:pt x="5922" y="6537"/>
                  </a:cubicBezTo>
                  <a:cubicBezTo>
                    <a:pt x="7120" y="6537"/>
                    <a:pt x="8278" y="6300"/>
                    <a:pt x="8972" y="5867"/>
                  </a:cubicBezTo>
                  <a:lnTo>
                    <a:pt x="9931" y="5089"/>
                  </a:lnTo>
                  <a:cubicBezTo>
                    <a:pt x="10947" y="4886"/>
                    <a:pt x="10089" y="2132"/>
                    <a:pt x="9694" y="1625"/>
                  </a:cubicBezTo>
                  <a:cubicBezTo>
                    <a:pt x="8835" y="608"/>
                    <a:pt x="6895" y="0"/>
                    <a:pt x="5556"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3" name="Google Shape;93;p2"/>
            <p:cNvSpPr/>
            <p:nvPr/>
          </p:nvSpPr>
          <p:spPr>
            <a:xfrm>
              <a:off x="4961400" y="1017450"/>
              <a:ext cx="238125" cy="172100"/>
            </a:xfrm>
            <a:custGeom>
              <a:avLst/>
              <a:gdLst/>
              <a:ahLst/>
              <a:cxnLst/>
              <a:rect l="l" t="t" r="r" b="b"/>
              <a:pathLst>
                <a:path w="9525" h="6884" extrusionOk="0">
                  <a:moveTo>
                    <a:pt x="4300" y="1"/>
                  </a:moveTo>
                  <a:lnTo>
                    <a:pt x="4119" y="23"/>
                  </a:lnTo>
                  <a:cubicBezTo>
                    <a:pt x="3860" y="68"/>
                    <a:pt x="3600" y="125"/>
                    <a:pt x="3363" y="204"/>
                  </a:cubicBezTo>
                  <a:cubicBezTo>
                    <a:pt x="3115" y="283"/>
                    <a:pt x="2878" y="384"/>
                    <a:pt x="2652" y="508"/>
                  </a:cubicBezTo>
                  <a:cubicBezTo>
                    <a:pt x="2201" y="745"/>
                    <a:pt x="1772" y="1039"/>
                    <a:pt x="1411" y="1400"/>
                  </a:cubicBezTo>
                  <a:cubicBezTo>
                    <a:pt x="1027" y="1750"/>
                    <a:pt x="723" y="2178"/>
                    <a:pt x="508" y="2652"/>
                  </a:cubicBezTo>
                  <a:cubicBezTo>
                    <a:pt x="1" y="3634"/>
                    <a:pt x="170" y="4830"/>
                    <a:pt x="937" y="5620"/>
                  </a:cubicBezTo>
                  <a:cubicBezTo>
                    <a:pt x="1309" y="5993"/>
                    <a:pt x="1750" y="6286"/>
                    <a:pt x="2246" y="6466"/>
                  </a:cubicBezTo>
                  <a:cubicBezTo>
                    <a:pt x="2720" y="6647"/>
                    <a:pt x="3205" y="6760"/>
                    <a:pt x="3713" y="6816"/>
                  </a:cubicBezTo>
                  <a:cubicBezTo>
                    <a:pt x="4059" y="6863"/>
                    <a:pt x="4405" y="6883"/>
                    <a:pt x="4755" y="6883"/>
                  </a:cubicBezTo>
                  <a:cubicBezTo>
                    <a:pt x="4907" y="6883"/>
                    <a:pt x="5060" y="6880"/>
                    <a:pt x="5214" y="6873"/>
                  </a:cubicBezTo>
                  <a:cubicBezTo>
                    <a:pt x="5710" y="6861"/>
                    <a:pt x="6207" y="6794"/>
                    <a:pt x="6692" y="6670"/>
                  </a:cubicBezTo>
                  <a:cubicBezTo>
                    <a:pt x="7177" y="6568"/>
                    <a:pt x="7651" y="6376"/>
                    <a:pt x="8069" y="6117"/>
                  </a:cubicBezTo>
                  <a:lnTo>
                    <a:pt x="8994" y="5293"/>
                  </a:lnTo>
                  <a:lnTo>
                    <a:pt x="7990" y="6026"/>
                  </a:lnTo>
                  <a:cubicBezTo>
                    <a:pt x="7550" y="6252"/>
                    <a:pt x="7087" y="6399"/>
                    <a:pt x="6613" y="6466"/>
                  </a:cubicBezTo>
                  <a:cubicBezTo>
                    <a:pt x="6139" y="6545"/>
                    <a:pt x="5654" y="6591"/>
                    <a:pt x="5169" y="6591"/>
                  </a:cubicBezTo>
                  <a:cubicBezTo>
                    <a:pt x="5139" y="6591"/>
                    <a:pt x="5109" y="6591"/>
                    <a:pt x="5079" y="6591"/>
                  </a:cubicBezTo>
                  <a:cubicBezTo>
                    <a:pt x="4150" y="6591"/>
                    <a:pt x="3233" y="6422"/>
                    <a:pt x="2359" y="6094"/>
                  </a:cubicBezTo>
                  <a:cubicBezTo>
                    <a:pt x="1930" y="5925"/>
                    <a:pt x="1546" y="5665"/>
                    <a:pt x="1230" y="5338"/>
                  </a:cubicBezTo>
                  <a:cubicBezTo>
                    <a:pt x="926" y="4999"/>
                    <a:pt x="734" y="4593"/>
                    <a:pt x="666" y="4142"/>
                  </a:cubicBezTo>
                  <a:cubicBezTo>
                    <a:pt x="610" y="3702"/>
                    <a:pt x="689" y="3250"/>
                    <a:pt x="903" y="2844"/>
                  </a:cubicBezTo>
                  <a:cubicBezTo>
                    <a:pt x="1106" y="2427"/>
                    <a:pt x="1377" y="2054"/>
                    <a:pt x="1716" y="1738"/>
                  </a:cubicBezTo>
                  <a:cubicBezTo>
                    <a:pt x="2043" y="1400"/>
                    <a:pt x="2427" y="1118"/>
                    <a:pt x="2844" y="903"/>
                  </a:cubicBezTo>
                  <a:cubicBezTo>
                    <a:pt x="3047" y="791"/>
                    <a:pt x="3262" y="700"/>
                    <a:pt x="3476" y="610"/>
                  </a:cubicBezTo>
                  <a:cubicBezTo>
                    <a:pt x="3702" y="542"/>
                    <a:pt x="3927" y="486"/>
                    <a:pt x="4153" y="452"/>
                  </a:cubicBezTo>
                  <a:lnTo>
                    <a:pt x="4334" y="418"/>
                  </a:lnTo>
                  <a:lnTo>
                    <a:pt x="4841" y="418"/>
                  </a:lnTo>
                  <a:cubicBezTo>
                    <a:pt x="5078" y="452"/>
                    <a:pt x="5315" y="452"/>
                    <a:pt x="5552" y="508"/>
                  </a:cubicBezTo>
                  <a:cubicBezTo>
                    <a:pt x="5789" y="542"/>
                    <a:pt x="6026" y="587"/>
                    <a:pt x="6252" y="655"/>
                  </a:cubicBezTo>
                  <a:cubicBezTo>
                    <a:pt x="6489" y="712"/>
                    <a:pt x="6715" y="779"/>
                    <a:pt x="6940" y="869"/>
                  </a:cubicBezTo>
                  <a:cubicBezTo>
                    <a:pt x="7380" y="1027"/>
                    <a:pt x="7798" y="1242"/>
                    <a:pt x="8193" y="1513"/>
                  </a:cubicBezTo>
                  <a:cubicBezTo>
                    <a:pt x="8283" y="1580"/>
                    <a:pt x="8385" y="1671"/>
                    <a:pt x="8475" y="1750"/>
                  </a:cubicBezTo>
                  <a:lnTo>
                    <a:pt x="8610" y="1874"/>
                  </a:lnTo>
                  <a:cubicBezTo>
                    <a:pt x="8622" y="1896"/>
                    <a:pt x="8678" y="1930"/>
                    <a:pt x="8667" y="1930"/>
                  </a:cubicBezTo>
                  <a:lnTo>
                    <a:pt x="8712" y="1998"/>
                  </a:lnTo>
                  <a:cubicBezTo>
                    <a:pt x="8825" y="2201"/>
                    <a:pt x="8926" y="2415"/>
                    <a:pt x="9017" y="2630"/>
                  </a:cubicBezTo>
                  <a:cubicBezTo>
                    <a:pt x="9186" y="3081"/>
                    <a:pt x="9321" y="3555"/>
                    <a:pt x="9389" y="4029"/>
                  </a:cubicBezTo>
                  <a:cubicBezTo>
                    <a:pt x="9423" y="4266"/>
                    <a:pt x="9434" y="4514"/>
                    <a:pt x="9400" y="4751"/>
                  </a:cubicBezTo>
                  <a:cubicBezTo>
                    <a:pt x="9366" y="4988"/>
                    <a:pt x="9254" y="5236"/>
                    <a:pt x="8994" y="5293"/>
                  </a:cubicBezTo>
                  <a:cubicBezTo>
                    <a:pt x="9254" y="5270"/>
                    <a:pt x="9423" y="4999"/>
                    <a:pt x="9468" y="4763"/>
                  </a:cubicBezTo>
                  <a:cubicBezTo>
                    <a:pt x="9513" y="4526"/>
                    <a:pt x="9524" y="4266"/>
                    <a:pt x="9513" y="4018"/>
                  </a:cubicBezTo>
                  <a:cubicBezTo>
                    <a:pt x="9468" y="3521"/>
                    <a:pt x="9378" y="3036"/>
                    <a:pt x="9231" y="2562"/>
                  </a:cubicBezTo>
                  <a:cubicBezTo>
                    <a:pt x="9152" y="2314"/>
                    <a:pt x="9050" y="2077"/>
                    <a:pt x="8926" y="1851"/>
                  </a:cubicBezTo>
                  <a:lnTo>
                    <a:pt x="8881" y="1772"/>
                  </a:lnTo>
                  <a:cubicBezTo>
                    <a:pt x="8859" y="1738"/>
                    <a:pt x="8825" y="1705"/>
                    <a:pt x="8802" y="1682"/>
                  </a:cubicBezTo>
                  <a:lnTo>
                    <a:pt x="8667" y="1558"/>
                  </a:lnTo>
                  <a:cubicBezTo>
                    <a:pt x="8588" y="1456"/>
                    <a:pt x="8498" y="1377"/>
                    <a:pt x="8407" y="1298"/>
                  </a:cubicBezTo>
                  <a:cubicBezTo>
                    <a:pt x="8001" y="982"/>
                    <a:pt x="7561" y="723"/>
                    <a:pt x="7087" y="531"/>
                  </a:cubicBezTo>
                  <a:cubicBezTo>
                    <a:pt x="6850" y="429"/>
                    <a:pt x="6624" y="350"/>
                    <a:pt x="6376" y="283"/>
                  </a:cubicBezTo>
                  <a:cubicBezTo>
                    <a:pt x="6139" y="204"/>
                    <a:pt x="5891" y="147"/>
                    <a:pt x="5643" y="102"/>
                  </a:cubicBezTo>
                  <a:cubicBezTo>
                    <a:pt x="5394" y="46"/>
                    <a:pt x="5146" y="34"/>
                    <a:pt x="4887"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4" name="Google Shape;94;p2"/>
            <p:cNvSpPr/>
            <p:nvPr/>
          </p:nvSpPr>
          <p:spPr>
            <a:xfrm>
              <a:off x="4795800" y="1115325"/>
              <a:ext cx="244075" cy="269300"/>
            </a:xfrm>
            <a:custGeom>
              <a:avLst/>
              <a:gdLst/>
              <a:ahLst/>
              <a:cxnLst/>
              <a:rect l="l" t="t" r="r" b="b"/>
              <a:pathLst>
                <a:path w="9763" h="10772" extrusionOk="0">
                  <a:moveTo>
                    <a:pt x="6856" y="1"/>
                  </a:moveTo>
                  <a:cubicBezTo>
                    <a:pt x="6850" y="1"/>
                    <a:pt x="6844" y="1"/>
                    <a:pt x="6839" y="1"/>
                  </a:cubicBezTo>
                  <a:cubicBezTo>
                    <a:pt x="5282" y="80"/>
                    <a:pt x="3431" y="1130"/>
                    <a:pt x="2280" y="2427"/>
                  </a:cubicBezTo>
                  <a:cubicBezTo>
                    <a:pt x="1197" y="3657"/>
                    <a:pt x="678" y="4549"/>
                    <a:pt x="294" y="6151"/>
                  </a:cubicBezTo>
                  <a:cubicBezTo>
                    <a:pt x="1" y="7562"/>
                    <a:pt x="621" y="8871"/>
                    <a:pt x="1817" y="9852"/>
                  </a:cubicBezTo>
                  <a:cubicBezTo>
                    <a:pt x="2569" y="10454"/>
                    <a:pt x="3812" y="10771"/>
                    <a:pt x="5087" y="10771"/>
                  </a:cubicBezTo>
                  <a:cubicBezTo>
                    <a:pt x="7374" y="10771"/>
                    <a:pt x="9763" y="9752"/>
                    <a:pt x="9604" y="7528"/>
                  </a:cubicBezTo>
                  <a:lnTo>
                    <a:pt x="9107" y="6806"/>
                  </a:lnTo>
                  <a:cubicBezTo>
                    <a:pt x="8882" y="5683"/>
                    <a:pt x="7987" y="1"/>
                    <a:pt x="6856" y="1"/>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5" name="Google Shape;95;p2"/>
            <p:cNvSpPr/>
            <p:nvPr/>
          </p:nvSpPr>
          <p:spPr>
            <a:xfrm>
              <a:off x="4794675" y="1111225"/>
              <a:ext cx="243775" cy="277900"/>
            </a:xfrm>
            <a:custGeom>
              <a:avLst/>
              <a:gdLst/>
              <a:ahLst/>
              <a:cxnLst/>
              <a:rect l="l" t="t" r="r" b="b"/>
              <a:pathLst>
                <a:path w="9751" h="11116" extrusionOk="0">
                  <a:moveTo>
                    <a:pt x="6871" y="0"/>
                  </a:moveTo>
                  <a:cubicBezTo>
                    <a:pt x="6834" y="0"/>
                    <a:pt x="6797" y="3"/>
                    <a:pt x="6760" y="7"/>
                  </a:cubicBezTo>
                  <a:lnTo>
                    <a:pt x="6512" y="41"/>
                  </a:lnTo>
                  <a:cubicBezTo>
                    <a:pt x="6354" y="52"/>
                    <a:pt x="6184" y="75"/>
                    <a:pt x="6026" y="120"/>
                  </a:cubicBezTo>
                  <a:cubicBezTo>
                    <a:pt x="5868" y="165"/>
                    <a:pt x="5688" y="188"/>
                    <a:pt x="5541" y="244"/>
                  </a:cubicBezTo>
                  <a:cubicBezTo>
                    <a:pt x="5225" y="346"/>
                    <a:pt x="4909" y="470"/>
                    <a:pt x="4616" y="617"/>
                  </a:cubicBezTo>
                  <a:cubicBezTo>
                    <a:pt x="4322" y="763"/>
                    <a:pt x="4029" y="921"/>
                    <a:pt x="3758" y="1102"/>
                  </a:cubicBezTo>
                  <a:cubicBezTo>
                    <a:pt x="3476" y="1282"/>
                    <a:pt x="3217" y="1474"/>
                    <a:pt x="2957" y="1689"/>
                  </a:cubicBezTo>
                  <a:cubicBezTo>
                    <a:pt x="2438" y="2095"/>
                    <a:pt x="2009" y="2625"/>
                    <a:pt x="1603" y="3110"/>
                  </a:cubicBezTo>
                  <a:cubicBezTo>
                    <a:pt x="1400" y="3370"/>
                    <a:pt x="1208" y="3641"/>
                    <a:pt x="1039" y="3923"/>
                  </a:cubicBezTo>
                  <a:cubicBezTo>
                    <a:pt x="858" y="4205"/>
                    <a:pt x="711" y="4498"/>
                    <a:pt x="587" y="4814"/>
                  </a:cubicBezTo>
                  <a:cubicBezTo>
                    <a:pt x="441" y="5108"/>
                    <a:pt x="339" y="5424"/>
                    <a:pt x="260" y="5751"/>
                  </a:cubicBezTo>
                  <a:lnTo>
                    <a:pt x="113" y="6225"/>
                  </a:lnTo>
                  <a:cubicBezTo>
                    <a:pt x="80" y="6428"/>
                    <a:pt x="68" y="6552"/>
                    <a:pt x="46" y="6721"/>
                  </a:cubicBezTo>
                  <a:cubicBezTo>
                    <a:pt x="1" y="7410"/>
                    <a:pt x="147" y="8109"/>
                    <a:pt x="486" y="8719"/>
                  </a:cubicBezTo>
                  <a:cubicBezTo>
                    <a:pt x="813" y="9305"/>
                    <a:pt x="1264" y="9824"/>
                    <a:pt x="1795" y="10242"/>
                  </a:cubicBezTo>
                  <a:cubicBezTo>
                    <a:pt x="2348" y="10626"/>
                    <a:pt x="2991" y="10885"/>
                    <a:pt x="3657" y="10987"/>
                  </a:cubicBezTo>
                  <a:cubicBezTo>
                    <a:pt x="4105" y="11073"/>
                    <a:pt x="4559" y="11115"/>
                    <a:pt x="5012" y="11115"/>
                  </a:cubicBezTo>
                  <a:cubicBezTo>
                    <a:pt x="5870" y="11115"/>
                    <a:pt x="6726" y="10962"/>
                    <a:pt x="7538" y="10659"/>
                  </a:cubicBezTo>
                  <a:cubicBezTo>
                    <a:pt x="8159" y="10434"/>
                    <a:pt x="8723" y="10050"/>
                    <a:pt x="9152" y="9542"/>
                  </a:cubicBezTo>
                  <a:cubicBezTo>
                    <a:pt x="9558" y="9023"/>
                    <a:pt x="9750" y="8358"/>
                    <a:pt x="9682" y="7692"/>
                  </a:cubicBezTo>
                  <a:lnTo>
                    <a:pt x="9682" y="7680"/>
                  </a:lnTo>
                  <a:lnTo>
                    <a:pt x="9152" y="6970"/>
                  </a:lnTo>
                  <a:lnTo>
                    <a:pt x="9626" y="7714"/>
                  </a:lnTo>
                  <a:lnTo>
                    <a:pt x="9626" y="7692"/>
                  </a:lnTo>
                  <a:lnTo>
                    <a:pt x="9626" y="7692"/>
                  </a:lnTo>
                  <a:cubicBezTo>
                    <a:pt x="9660" y="8324"/>
                    <a:pt x="9445" y="8956"/>
                    <a:pt x="9028" y="9430"/>
                  </a:cubicBezTo>
                  <a:cubicBezTo>
                    <a:pt x="8588" y="9881"/>
                    <a:pt x="8046" y="10219"/>
                    <a:pt x="7459" y="10411"/>
                  </a:cubicBezTo>
                  <a:cubicBezTo>
                    <a:pt x="6745" y="10645"/>
                    <a:pt x="6004" y="10764"/>
                    <a:pt x="5260" y="10764"/>
                  </a:cubicBezTo>
                  <a:cubicBezTo>
                    <a:pt x="4746" y="10764"/>
                    <a:pt x="4232" y="10707"/>
                    <a:pt x="3724" y="10592"/>
                  </a:cubicBezTo>
                  <a:cubicBezTo>
                    <a:pt x="3126" y="10456"/>
                    <a:pt x="2528" y="10265"/>
                    <a:pt x="2043" y="9892"/>
                  </a:cubicBezTo>
                  <a:cubicBezTo>
                    <a:pt x="1569" y="9508"/>
                    <a:pt x="1174" y="9035"/>
                    <a:pt x="881" y="8504"/>
                  </a:cubicBezTo>
                  <a:cubicBezTo>
                    <a:pt x="587" y="7974"/>
                    <a:pt x="463" y="7376"/>
                    <a:pt x="508" y="6778"/>
                  </a:cubicBezTo>
                  <a:cubicBezTo>
                    <a:pt x="531" y="6631"/>
                    <a:pt x="553" y="6428"/>
                    <a:pt x="576" y="6326"/>
                  </a:cubicBezTo>
                  <a:lnTo>
                    <a:pt x="711" y="5875"/>
                  </a:lnTo>
                  <a:cubicBezTo>
                    <a:pt x="790" y="5570"/>
                    <a:pt x="892" y="5277"/>
                    <a:pt x="1016" y="4995"/>
                  </a:cubicBezTo>
                  <a:cubicBezTo>
                    <a:pt x="1129" y="4701"/>
                    <a:pt x="1276" y="4419"/>
                    <a:pt x="1434" y="4160"/>
                  </a:cubicBezTo>
                  <a:cubicBezTo>
                    <a:pt x="1592" y="3889"/>
                    <a:pt x="1772" y="3641"/>
                    <a:pt x="1964" y="3392"/>
                  </a:cubicBezTo>
                  <a:cubicBezTo>
                    <a:pt x="2370" y="2885"/>
                    <a:pt x="2754" y="2411"/>
                    <a:pt x="3239" y="2016"/>
                  </a:cubicBezTo>
                  <a:cubicBezTo>
                    <a:pt x="3476" y="1813"/>
                    <a:pt x="3724" y="1621"/>
                    <a:pt x="3984" y="1452"/>
                  </a:cubicBezTo>
                  <a:cubicBezTo>
                    <a:pt x="4255" y="1282"/>
                    <a:pt x="4526" y="1124"/>
                    <a:pt x="4808" y="978"/>
                  </a:cubicBezTo>
                  <a:cubicBezTo>
                    <a:pt x="5078" y="842"/>
                    <a:pt x="5372" y="718"/>
                    <a:pt x="5665" y="617"/>
                  </a:cubicBezTo>
                  <a:cubicBezTo>
                    <a:pt x="5812" y="560"/>
                    <a:pt x="5959" y="526"/>
                    <a:pt x="6105" y="492"/>
                  </a:cubicBezTo>
                  <a:lnTo>
                    <a:pt x="6320" y="425"/>
                  </a:lnTo>
                  <a:lnTo>
                    <a:pt x="6557" y="391"/>
                  </a:lnTo>
                  <a:cubicBezTo>
                    <a:pt x="6679" y="382"/>
                    <a:pt x="6828" y="346"/>
                    <a:pt x="6911" y="346"/>
                  </a:cubicBezTo>
                  <a:cubicBezTo>
                    <a:pt x="6934" y="346"/>
                    <a:pt x="6953" y="349"/>
                    <a:pt x="6963" y="357"/>
                  </a:cubicBezTo>
                  <a:cubicBezTo>
                    <a:pt x="7076" y="402"/>
                    <a:pt x="7177" y="492"/>
                    <a:pt x="7245" y="594"/>
                  </a:cubicBezTo>
                  <a:cubicBezTo>
                    <a:pt x="7426" y="842"/>
                    <a:pt x="7572" y="1113"/>
                    <a:pt x="7685" y="1406"/>
                  </a:cubicBezTo>
                  <a:cubicBezTo>
                    <a:pt x="7911" y="1993"/>
                    <a:pt x="8114" y="2603"/>
                    <a:pt x="8272" y="3223"/>
                  </a:cubicBezTo>
                  <a:cubicBezTo>
                    <a:pt x="8622" y="4453"/>
                    <a:pt x="8870" y="5717"/>
                    <a:pt x="9152" y="6970"/>
                  </a:cubicBezTo>
                  <a:cubicBezTo>
                    <a:pt x="8971" y="5694"/>
                    <a:pt x="8768" y="4431"/>
                    <a:pt x="8486" y="3167"/>
                  </a:cubicBezTo>
                  <a:cubicBezTo>
                    <a:pt x="8351" y="2535"/>
                    <a:pt x="8170" y="1914"/>
                    <a:pt x="7956" y="1294"/>
                  </a:cubicBezTo>
                  <a:cubicBezTo>
                    <a:pt x="7843" y="978"/>
                    <a:pt x="7696" y="684"/>
                    <a:pt x="7505" y="402"/>
                  </a:cubicBezTo>
                  <a:cubicBezTo>
                    <a:pt x="7403" y="233"/>
                    <a:pt x="7245" y="98"/>
                    <a:pt x="7064" y="30"/>
                  </a:cubicBezTo>
                  <a:cubicBezTo>
                    <a:pt x="7000" y="8"/>
                    <a:pt x="6936" y="0"/>
                    <a:pt x="687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6" name="Google Shape;96;p2"/>
            <p:cNvSpPr/>
            <p:nvPr/>
          </p:nvSpPr>
          <p:spPr>
            <a:xfrm>
              <a:off x="4848550" y="1121625"/>
              <a:ext cx="239250" cy="294400"/>
            </a:xfrm>
            <a:custGeom>
              <a:avLst/>
              <a:gdLst/>
              <a:ahLst/>
              <a:cxnLst/>
              <a:rect l="l" t="t" r="r" b="b"/>
              <a:pathLst>
                <a:path w="9570" h="11776" extrusionOk="0">
                  <a:moveTo>
                    <a:pt x="4830" y="0"/>
                  </a:moveTo>
                  <a:cubicBezTo>
                    <a:pt x="4379" y="0"/>
                    <a:pt x="3905" y="241"/>
                    <a:pt x="3364" y="787"/>
                  </a:cubicBezTo>
                  <a:cubicBezTo>
                    <a:pt x="2032" y="2062"/>
                    <a:pt x="1152" y="3473"/>
                    <a:pt x="678" y="5199"/>
                  </a:cubicBezTo>
                  <a:cubicBezTo>
                    <a:pt x="1" y="7919"/>
                    <a:pt x="351" y="10774"/>
                    <a:pt x="3521" y="11654"/>
                  </a:cubicBezTo>
                  <a:cubicBezTo>
                    <a:pt x="3830" y="11738"/>
                    <a:pt x="4159" y="11775"/>
                    <a:pt x="4496" y="11775"/>
                  </a:cubicBezTo>
                  <a:cubicBezTo>
                    <a:pt x="5469" y="11775"/>
                    <a:pt x="6512" y="11467"/>
                    <a:pt x="7324" y="11090"/>
                  </a:cubicBezTo>
                  <a:cubicBezTo>
                    <a:pt x="8001" y="10774"/>
                    <a:pt x="8645" y="10334"/>
                    <a:pt x="9051" y="9702"/>
                  </a:cubicBezTo>
                  <a:cubicBezTo>
                    <a:pt x="9434" y="9149"/>
                    <a:pt x="9570" y="8449"/>
                    <a:pt x="9559" y="7738"/>
                  </a:cubicBezTo>
                  <a:cubicBezTo>
                    <a:pt x="9536" y="7016"/>
                    <a:pt x="9401" y="6305"/>
                    <a:pt x="9152" y="5628"/>
                  </a:cubicBezTo>
                  <a:cubicBezTo>
                    <a:pt x="8588" y="4082"/>
                    <a:pt x="7843" y="2503"/>
                    <a:pt x="6749" y="1273"/>
                  </a:cubicBezTo>
                  <a:cubicBezTo>
                    <a:pt x="6067" y="485"/>
                    <a:pt x="5471" y="0"/>
                    <a:pt x="4830"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7" name="Google Shape;97;p2"/>
            <p:cNvSpPr/>
            <p:nvPr/>
          </p:nvSpPr>
          <p:spPr>
            <a:xfrm>
              <a:off x="4851650" y="1117850"/>
              <a:ext cx="235875" cy="300625"/>
            </a:xfrm>
            <a:custGeom>
              <a:avLst/>
              <a:gdLst/>
              <a:ahLst/>
              <a:cxnLst/>
              <a:rect l="l" t="t" r="r" b="b"/>
              <a:pathLst>
                <a:path w="9435" h="12025" extrusionOk="0">
                  <a:moveTo>
                    <a:pt x="9435" y="7889"/>
                  </a:moveTo>
                  <a:lnTo>
                    <a:pt x="9435" y="7889"/>
                  </a:lnTo>
                  <a:cubicBezTo>
                    <a:pt x="9435" y="7890"/>
                    <a:pt x="9424" y="8010"/>
                    <a:pt x="9423" y="8262"/>
                  </a:cubicBezTo>
                  <a:lnTo>
                    <a:pt x="9423" y="8262"/>
                  </a:lnTo>
                  <a:cubicBezTo>
                    <a:pt x="9435" y="8025"/>
                    <a:pt x="9435" y="7890"/>
                    <a:pt x="9435" y="7889"/>
                  </a:cubicBezTo>
                  <a:close/>
                  <a:moveTo>
                    <a:pt x="9423" y="8262"/>
                  </a:moveTo>
                  <a:cubicBezTo>
                    <a:pt x="9423" y="8262"/>
                    <a:pt x="9423" y="8262"/>
                    <a:pt x="9423" y="8262"/>
                  </a:cubicBezTo>
                  <a:cubicBezTo>
                    <a:pt x="9412" y="8408"/>
                    <a:pt x="9401" y="8555"/>
                    <a:pt x="9367" y="8702"/>
                  </a:cubicBezTo>
                  <a:cubicBezTo>
                    <a:pt x="9401" y="8566"/>
                    <a:pt x="9412" y="8420"/>
                    <a:pt x="9423" y="8273"/>
                  </a:cubicBezTo>
                  <a:cubicBezTo>
                    <a:pt x="9423" y="8269"/>
                    <a:pt x="9423" y="8265"/>
                    <a:pt x="9423" y="8262"/>
                  </a:cubicBezTo>
                  <a:close/>
                  <a:moveTo>
                    <a:pt x="4681" y="0"/>
                  </a:moveTo>
                  <a:cubicBezTo>
                    <a:pt x="4659" y="0"/>
                    <a:pt x="4638" y="1"/>
                    <a:pt x="4616" y="2"/>
                  </a:cubicBezTo>
                  <a:cubicBezTo>
                    <a:pt x="4357" y="24"/>
                    <a:pt x="4108" y="103"/>
                    <a:pt x="3883" y="227"/>
                  </a:cubicBezTo>
                  <a:cubicBezTo>
                    <a:pt x="3431" y="476"/>
                    <a:pt x="3070" y="859"/>
                    <a:pt x="2732" y="1209"/>
                  </a:cubicBezTo>
                  <a:cubicBezTo>
                    <a:pt x="2562" y="1378"/>
                    <a:pt x="2382" y="1548"/>
                    <a:pt x="2224" y="1740"/>
                  </a:cubicBezTo>
                  <a:cubicBezTo>
                    <a:pt x="2066" y="1943"/>
                    <a:pt x="1919" y="2157"/>
                    <a:pt x="1761" y="2360"/>
                  </a:cubicBezTo>
                  <a:cubicBezTo>
                    <a:pt x="1129" y="3184"/>
                    <a:pt x="712" y="4166"/>
                    <a:pt x="396" y="5147"/>
                  </a:cubicBezTo>
                  <a:cubicBezTo>
                    <a:pt x="103" y="6152"/>
                    <a:pt x="1" y="7212"/>
                    <a:pt x="114" y="8250"/>
                  </a:cubicBezTo>
                  <a:cubicBezTo>
                    <a:pt x="170" y="8770"/>
                    <a:pt x="306" y="9277"/>
                    <a:pt x="520" y="9751"/>
                  </a:cubicBezTo>
                  <a:cubicBezTo>
                    <a:pt x="757" y="10203"/>
                    <a:pt x="1062" y="10620"/>
                    <a:pt x="1445" y="10959"/>
                  </a:cubicBezTo>
                  <a:cubicBezTo>
                    <a:pt x="1818" y="11275"/>
                    <a:pt x="2235" y="11523"/>
                    <a:pt x="2698" y="11703"/>
                  </a:cubicBezTo>
                  <a:cubicBezTo>
                    <a:pt x="2912" y="11794"/>
                    <a:pt x="3138" y="11850"/>
                    <a:pt x="3352" y="11918"/>
                  </a:cubicBezTo>
                  <a:cubicBezTo>
                    <a:pt x="3578" y="11974"/>
                    <a:pt x="3804" y="12008"/>
                    <a:pt x="4029" y="12019"/>
                  </a:cubicBezTo>
                  <a:cubicBezTo>
                    <a:pt x="4109" y="12023"/>
                    <a:pt x="4188" y="12024"/>
                    <a:pt x="4268" y="12024"/>
                  </a:cubicBezTo>
                  <a:cubicBezTo>
                    <a:pt x="5032" y="12024"/>
                    <a:pt x="5784" y="11877"/>
                    <a:pt x="6489" y="11591"/>
                  </a:cubicBezTo>
                  <a:cubicBezTo>
                    <a:pt x="7144" y="11365"/>
                    <a:pt x="7764" y="11015"/>
                    <a:pt x="8306" y="10575"/>
                  </a:cubicBezTo>
                  <a:cubicBezTo>
                    <a:pt x="8735" y="10237"/>
                    <a:pt x="9051" y="9785"/>
                    <a:pt x="9231" y="9277"/>
                  </a:cubicBezTo>
                  <a:cubicBezTo>
                    <a:pt x="9299" y="9086"/>
                    <a:pt x="9344" y="8894"/>
                    <a:pt x="9367" y="8702"/>
                  </a:cubicBezTo>
                  <a:lnTo>
                    <a:pt x="9367" y="8702"/>
                  </a:lnTo>
                  <a:cubicBezTo>
                    <a:pt x="9333" y="8894"/>
                    <a:pt x="9288" y="9086"/>
                    <a:pt x="9220" y="9266"/>
                  </a:cubicBezTo>
                  <a:cubicBezTo>
                    <a:pt x="9028" y="9774"/>
                    <a:pt x="8712" y="10214"/>
                    <a:pt x="8284" y="10541"/>
                  </a:cubicBezTo>
                  <a:cubicBezTo>
                    <a:pt x="7742" y="10970"/>
                    <a:pt x="7121" y="11286"/>
                    <a:pt x="6456" y="11489"/>
                  </a:cubicBezTo>
                  <a:cubicBezTo>
                    <a:pt x="5815" y="11712"/>
                    <a:pt x="5152" y="11820"/>
                    <a:pt x="4484" y="11820"/>
                  </a:cubicBezTo>
                  <a:cubicBezTo>
                    <a:pt x="4340" y="11820"/>
                    <a:pt x="4196" y="11815"/>
                    <a:pt x="4052" y="11805"/>
                  </a:cubicBezTo>
                  <a:cubicBezTo>
                    <a:pt x="3838" y="11782"/>
                    <a:pt x="3623" y="11737"/>
                    <a:pt x="3420" y="11681"/>
                  </a:cubicBezTo>
                  <a:cubicBezTo>
                    <a:pt x="3217" y="11602"/>
                    <a:pt x="3003" y="11545"/>
                    <a:pt x="2799" y="11444"/>
                  </a:cubicBezTo>
                  <a:cubicBezTo>
                    <a:pt x="2382" y="11263"/>
                    <a:pt x="1998" y="11015"/>
                    <a:pt x="1671" y="10710"/>
                  </a:cubicBezTo>
                  <a:cubicBezTo>
                    <a:pt x="1005" y="10067"/>
                    <a:pt x="622" y="9165"/>
                    <a:pt x="531" y="8205"/>
                  </a:cubicBezTo>
                  <a:cubicBezTo>
                    <a:pt x="452" y="7224"/>
                    <a:pt x="554" y="6231"/>
                    <a:pt x="847" y="5283"/>
                  </a:cubicBezTo>
                  <a:cubicBezTo>
                    <a:pt x="1129" y="4335"/>
                    <a:pt x="1513" y="3398"/>
                    <a:pt x="2089" y="2620"/>
                  </a:cubicBezTo>
                  <a:cubicBezTo>
                    <a:pt x="2235" y="2428"/>
                    <a:pt x="2348" y="2213"/>
                    <a:pt x="2517" y="2022"/>
                  </a:cubicBezTo>
                  <a:cubicBezTo>
                    <a:pt x="2687" y="1841"/>
                    <a:pt x="2856" y="1661"/>
                    <a:pt x="3014" y="1480"/>
                  </a:cubicBezTo>
                  <a:cubicBezTo>
                    <a:pt x="3341" y="1108"/>
                    <a:pt x="3646" y="758"/>
                    <a:pt x="4029" y="521"/>
                  </a:cubicBezTo>
                  <a:cubicBezTo>
                    <a:pt x="4241" y="382"/>
                    <a:pt x="4489" y="309"/>
                    <a:pt x="4736" y="309"/>
                  </a:cubicBezTo>
                  <a:cubicBezTo>
                    <a:pt x="4911" y="309"/>
                    <a:pt x="5085" y="345"/>
                    <a:pt x="5248" y="419"/>
                  </a:cubicBezTo>
                  <a:cubicBezTo>
                    <a:pt x="5632" y="589"/>
                    <a:pt x="5970" y="893"/>
                    <a:pt x="6275" y="1198"/>
                  </a:cubicBezTo>
                  <a:cubicBezTo>
                    <a:pt x="6828" y="1785"/>
                    <a:pt x="7336" y="2439"/>
                    <a:pt x="7753" y="3139"/>
                  </a:cubicBezTo>
                  <a:cubicBezTo>
                    <a:pt x="7956" y="3443"/>
                    <a:pt x="8126" y="3759"/>
                    <a:pt x="8284" y="4098"/>
                  </a:cubicBezTo>
                  <a:cubicBezTo>
                    <a:pt x="8430" y="4391"/>
                    <a:pt x="8566" y="4685"/>
                    <a:pt x="8690" y="5001"/>
                  </a:cubicBezTo>
                  <a:lnTo>
                    <a:pt x="9017" y="5802"/>
                  </a:lnTo>
                  <a:cubicBezTo>
                    <a:pt x="9096" y="6061"/>
                    <a:pt x="9186" y="6287"/>
                    <a:pt x="9231" y="6513"/>
                  </a:cubicBezTo>
                  <a:cubicBezTo>
                    <a:pt x="9277" y="6705"/>
                    <a:pt x="9322" y="6896"/>
                    <a:pt x="9344" y="7088"/>
                  </a:cubicBezTo>
                  <a:cubicBezTo>
                    <a:pt x="9378" y="7235"/>
                    <a:pt x="9401" y="7382"/>
                    <a:pt x="9401" y="7528"/>
                  </a:cubicBezTo>
                  <a:cubicBezTo>
                    <a:pt x="9423" y="7765"/>
                    <a:pt x="9435" y="7889"/>
                    <a:pt x="9435" y="7889"/>
                  </a:cubicBezTo>
                  <a:cubicBezTo>
                    <a:pt x="9435" y="7889"/>
                    <a:pt x="9423" y="7765"/>
                    <a:pt x="9412" y="7528"/>
                  </a:cubicBezTo>
                  <a:cubicBezTo>
                    <a:pt x="9412" y="7382"/>
                    <a:pt x="9401" y="7235"/>
                    <a:pt x="9367" y="7088"/>
                  </a:cubicBezTo>
                  <a:cubicBezTo>
                    <a:pt x="9344" y="6885"/>
                    <a:pt x="9310" y="6693"/>
                    <a:pt x="9254" y="6501"/>
                  </a:cubicBezTo>
                  <a:cubicBezTo>
                    <a:pt x="9220" y="6287"/>
                    <a:pt x="9130" y="6050"/>
                    <a:pt x="9062" y="5802"/>
                  </a:cubicBezTo>
                  <a:cubicBezTo>
                    <a:pt x="8961" y="5542"/>
                    <a:pt x="8859" y="5271"/>
                    <a:pt x="8746" y="4989"/>
                  </a:cubicBezTo>
                  <a:cubicBezTo>
                    <a:pt x="8633" y="4673"/>
                    <a:pt x="8498" y="4369"/>
                    <a:pt x="8351" y="4075"/>
                  </a:cubicBezTo>
                  <a:cubicBezTo>
                    <a:pt x="8205" y="3737"/>
                    <a:pt x="8035" y="3410"/>
                    <a:pt x="7855" y="3082"/>
                  </a:cubicBezTo>
                  <a:cubicBezTo>
                    <a:pt x="7460" y="2360"/>
                    <a:pt x="6986" y="1672"/>
                    <a:pt x="6433" y="1051"/>
                  </a:cubicBezTo>
                  <a:cubicBezTo>
                    <a:pt x="6140" y="735"/>
                    <a:pt x="5812" y="385"/>
                    <a:pt x="5361" y="171"/>
                  </a:cubicBezTo>
                  <a:cubicBezTo>
                    <a:pt x="5154" y="57"/>
                    <a:pt x="4919" y="0"/>
                    <a:pt x="468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8" name="Google Shape;98;p2"/>
            <p:cNvSpPr/>
            <p:nvPr/>
          </p:nvSpPr>
          <p:spPr>
            <a:xfrm>
              <a:off x="4966750" y="1084475"/>
              <a:ext cx="280725" cy="232000"/>
            </a:xfrm>
            <a:custGeom>
              <a:avLst/>
              <a:gdLst/>
              <a:ahLst/>
              <a:cxnLst/>
              <a:rect l="l" t="t" r="r" b="b"/>
              <a:pathLst>
                <a:path w="11229" h="9280" extrusionOk="0">
                  <a:moveTo>
                    <a:pt x="4965" y="1"/>
                  </a:moveTo>
                  <a:cubicBezTo>
                    <a:pt x="3583" y="1"/>
                    <a:pt x="1997" y="340"/>
                    <a:pt x="1" y="1235"/>
                  </a:cubicBezTo>
                  <a:cubicBezTo>
                    <a:pt x="723" y="3323"/>
                    <a:pt x="1637" y="5489"/>
                    <a:pt x="2867" y="7227"/>
                  </a:cubicBezTo>
                  <a:cubicBezTo>
                    <a:pt x="3522" y="8141"/>
                    <a:pt x="4029" y="8829"/>
                    <a:pt x="5090" y="9224"/>
                  </a:cubicBezTo>
                  <a:cubicBezTo>
                    <a:pt x="5207" y="9267"/>
                    <a:pt x="5442" y="9280"/>
                    <a:pt x="5700" y="9280"/>
                  </a:cubicBezTo>
                  <a:cubicBezTo>
                    <a:pt x="6064" y="9280"/>
                    <a:pt x="6474" y="9254"/>
                    <a:pt x="6659" y="9247"/>
                  </a:cubicBezTo>
                  <a:cubicBezTo>
                    <a:pt x="7674" y="9168"/>
                    <a:pt x="8791" y="8547"/>
                    <a:pt x="9389" y="7882"/>
                  </a:cubicBezTo>
                  <a:cubicBezTo>
                    <a:pt x="11229" y="5692"/>
                    <a:pt x="11161" y="1664"/>
                    <a:pt x="8001" y="547"/>
                  </a:cubicBezTo>
                  <a:cubicBezTo>
                    <a:pt x="7051" y="220"/>
                    <a:pt x="6074" y="1"/>
                    <a:pt x="4965" y="1"/>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9" name="Google Shape;99;p2"/>
            <p:cNvSpPr/>
            <p:nvPr/>
          </p:nvSpPr>
          <p:spPr>
            <a:xfrm>
              <a:off x="4960550" y="1078675"/>
              <a:ext cx="275075" cy="237925"/>
            </a:xfrm>
            <a:custGeom>
              <a:avLst/>
              <a:gdLst/>
              <a:ahLst/>
              <a:cxnLst/>
              <a:rect l="l" t="t" r="r" b="b"/>
              <a:pathLst>
                <a:path w="11003" h="9517" extrusionOk="0">
                  <a:moveTo>
                    <a:pt x="5079" y="0"/>
                  </a:moveTo>
                  <a:cubicBezTo>
                    <a:pt x="4650" y="0"/>
                    <a:pt x="4221" y="45"/>
                    <a:pt x="3792" y="113"/>
                  </a:cubicBezTo>
                  <a:cubicBezTo>
                    <a:pt x="3375" y="181"/>
                    <a:pt x="2957" y="282"/>
                    <a:pt x="2540" y="395"/>
                  </a:cubicBezTo>
                  <a:cubicBezTo>
                    <a:pt x="1727" y="632"/>
                    <a:pt x="937" y="937"/>
                    <a:pt x="170" y="1298"/>
                  </a:cubicBezTo>
                  <a:lnTo>
                    <a:pt x="1" y="1377"/>
                  </a:lnTo>
                  <a:lnTo>
                    <a:pt x="68" y="1535"/>
                  </a:lnTo>
                  <a:cubicBezTo>
                    <a:pt x="396" y="2415"/>
                    <a:pt x="745" y="3295"/>
                    <a:pt x="1140" y="4153"/>
                  </a:cubicBezTo>
                  <a:cubicBezTo>
                    <a:pt x="1343" y="4582"/>
                    <a:pt x="1547" y="5010"/>
                    <a:pt x="1772" y="5417"/>
                  </a:cubicBezTo>
                  <a:cubicBezTo>
                    <a:pt x="1998" y="5834"/>
                    <a:pt x="2235" y="6240"/>
                    <a:pt x="2494" y="6647"/>
                  </a:cubicBezTo>
                  <a:cubicBezTo>
                    <a:pt x="2607" y="6850"/>
                    <a:pt x="2743" y="7030"/>
                    <a:pt x="2889" y="7222"/>
                  </a:cubicBezTo>
                  <a:cubicBezTo>
                    <a:pt x="3025" y="7414"/>
                    <a:pt x="3172" y="7606"/>
                    <a:pt x="3307" y="7798"/>
                  </a:cubicBezTo>
                  <a:cubicBezTo>
                    <a:pt x="3578" y="8181"/>
                    <a:pt x="3905" y="8531"/>
                    <a:pt x="4255" y="8847"/>
                  </a:cubicBezTo>
                  <a:cubicBezTo>
                    <a:pt x="4435" y="9005"/>
                    <a:pt x="4627" y="9129"/>
                    <a:pt x="4842" y="9242"/>
                  </a:cubicBezTo>
                  <a:cubicBezTo>
                    <a:pt x="4943" y="9298"/>
                    <a:pt x="5045" y="9355"/>
                    <a:pt x="5158" y="9400"/>
                  </a:cubicBezTo>
                  <a:cubicBezTo>
                    <a:pt x="5270" y="9445"/>
                    <a:pt x="5383" y="9479"/>
                    <a:pt x="5496" y="9502"/>
                  </a:cubicBezTo>
                  <a:cubicBezTo>
                    <a:pt x="5692" y="9511"/>
                    <a:pt x="5889" y="9516"/>
                    <a:pt x="6084" y="9516"/>
                  </a:cubicBezTo>
                  <a:cubicBezTo>
                    <a:pt x="6361" y="9516"/>
                    <a:pt x="6636" y="9505"/>
                    <a:pt x="6907" y="9479"/>
                  </a:cubicBezTo>
                  <a:lnTo>
                    <a:pt x="6907" y="9479"/>
                  </a:lnTo>
                  <a:cubicBezTo>
                    <a:pt x="6675" y="9496"/>
                    <a:pt x="6441" y="9504"/>
                    <a:pt x="6206" y="9504"/>
                  </a:cubicBezTo>
                  <a:cubicBezTo>
                    <a:pt x="5970" y="9504"/>
                    <a:pt x="5733" y="9496"/>
                    <a:pt x="5496" y="9479"/>
                  </a:cubicBezTo>
                  <a:cubicBezTo>
                    <a:pt x="5383" y="9456"/>
                    <a:pt x="5270" y="9423"/>
                    <a:pt x="5169" y="9366"/>
                  </a:cubicBezTo>
                  <a:cubicBezTo>
                    <a:pt x="5067" y="9321"/>
                    <a:pt x="4954" y="9276"/>
                    <a:pt x="4853" y="9208"/>
                  </a:cubicBezTo>
                  <a:cubicBezTo>
                    <a:pt x="4650" y="9095"/>
                    <a:pt x="4458" y="8960"/>
                    <a:pt x="4289" y="8813"/>
                  </a:cubicBezTo>
                  <a:cubicBezTo>
                    <a:pt x="3939" y="8497"/>
                    <a:pt x="3634" y="8136"/>
                    <a:pt x="3375" y="7752"/>
                  </a:cubicBezTo>
                  <a:cubicBezTo>
                    <a:pt x="3239" y="7549"/>
                    <a:pt x="3115" y="7358"/>
                    <a:pt x="2991" y="7166"/>
                  </a:cubicBezTo>
                  <a:cubicBezTo>
                    <a:pt x="2867" y="6963"/>
                    <a:pt x="2731" y="6771"/>
                    <a:pt x="2619" y="6568"/>
                  </a:cubicBezTo>
                  <a:cubicBezTo>
                    <a:pt x="2382" y="6161"/>
                    <a:pt x="2156" y="5744"/>
                    <a:pt x="1964" y="5326"/>
                  </a:cubicBezTo>
                  <a:cubicBezTo>
                    <a:pt x="1772" y="4898"/>
                    <a:pt x="1569" y="4480"/>
                    <a:pt x="1400" y="4040"/>
                  </a:cubicBezTo>
                  <a:cubicBezTo>
                    <a:pt x="1062" y="3237"/>
                    <a:pt x="763" y="2414"/>
                    <a:pt x="495" y="1581"/>
                  </a:cubicBezTo>
                  <a:lnTo>
                    <a:pt x="495" y="1581"/>
                  </a:lnTo>
                  <a:cubicBezTo>
                    <a:pt x="831" y="1446"/>
                    <a:pt x="1161" y="1313"/>
                    <a:pt x="1490" y="1196"/>
                  </a:cubicBezTo>
                  <a:cubicBezTo>
                    <a:pt x="1885" y="1050"/>
                    <a:pt x="2269" y="926"/>
                    <a:pt x="2675" y="824"/>
                  </a:cubicBezTo>
                  <a:cubicBezTo>
                    <a:pt x="3070" y="722"/>
                    <a:pt x="3476" y="632"/>
                    <a:pt x="3871" y="576"/>
                  </a:cubicBezTo>
                  <a:cubicBezTo>
                    <a:pt x="4277" y="519"/>
                    <a:pt x="4684" y="485"/>
                    <a:pt x="5090" y="474"/>
                  </a:cubicBezTo>
                  <a:cubicBezTo>
                    <a:pt x="5165" y="472"/>
                    <a:pt x="5240" y="471"/>
                    <a:pt x="5315" y="471"/>
                  </a:cubicBezTo>
                  <a:cubicBezTo>
                    <a:pt x="6062" y="471"/>
                    <a:pt x="6798" y="573"/>
                    <a:pt x="7516" y="768"/>
                  </a:cubicBezTo>
                  <a:cubicBezTo>
                    <a:pt x="7911" y="869"/>
                    <a:pt x="8295" y="1005"/>
                    <a:pt x="8667" y="1174"/>
                  </a:cubicBezTo>
                  <a:cubicBezTo>
                    <a:pt x="9028" y="1343"/>
                    <a:pt x="9355" y="1569"/>
                    <a:pt x="9637" y="1851"/>
                  </a:cubicBezTo>
                  <a:cubicBezTo>
                    <a:pt x="10202" y="2438"/>
                    <a:pt x="10574" y="3182"/>
                    <a:pt x="10698" y="3984"/>
                  </a:cubicBezTo>
                  <a:cubicBezTo>
                    <a:pt x="10822" y="4807"/>
                    <a:pt x="10755" y="5642"/>
                    <a:pt x="10506" y="6432"/>
                  </a:cubicBezTo>
                  <a:cubicBezTo>
                    <a:pt x="10382" y="6827"/>
                    <a:pt x="10213" y="7211"/>
                    <a:pt x="9987" y="7561"/>
                  </a:cubicBezTo>
                  <a:cubicBezTo>
                    <a:pt x="9784" y="7922"/>
                    <a:pt x="9502" y="8238"/>
                    <a:pt x="9186" y="8497"/>
                  </a:cubicBezTo>
                  <a:cubicBezTo>
                    <a:pt x="8859" y="8768"/>
                    <a:pt x="8498" y="8982"/>
                    <a:pt x="8114" y="9152"/>
                  </a:cubicBezTo>
                  <a:cubicBezTo>
                    <a:pt x="7730" y="9321"/>
                    <a:pt x="7324" y="9434"/>
                    <a:pt x="6907" y="9479"/>
                  </a:cubicBezTo>
                  <a:cubicBezTo>
                    <a:pt x="7324" y="9434"/>
                    <a:pt x="7730" y="9332"/>
                    <a:pt x="8114" y="9174"/>
                  </a:cubicBezTo>
                  <a:cubicBezTo>
                    <a:pt x="8498" y="9005"/>
                    <a:pt x="8870" y="8791"/>
                    <a:pt x="9197" y="8531"/>
                  </a:cubicBezTo>
                  <a:cubicBezTo>
                    <a:pt x="9536" y="8272"/>
                    <a:pt x="9818" y="7956"/>
                    <a:pt x="10032" y="7595"/>
                  </a:cubicBezTo>
                  <a:cubicBezTo>
                    <a:pt x="10269" y="7245"/>
                    <a:pt x="10450" y="6861"/>
                    <a:pt x="10597" y="6466"/>
                  </a:cubicBezTo>
                  <a:cubicBezTo>
                    <a:pt x="10901" y="5665"/>
                    <a:pt x="11003" y="4807"/>
                    <a:pt x="10912" y="3950"/>
                  </a:cubicBezTo>
                  <a:cubicBezTo>
                    <a:pt x="10822" y="3081"/>
                    <a:pt x="10461" y="2268"/>
                    <a:pt x="9874" y="1614"/>
                  </a:cubicBezTo>
                  <a:cubicBezTo>
                    <a:pt x="9570" y="1287"/>
                    <a:pt x="9220" y="1016"/>
                    <a:pt x="8825" y="813"/>
                  </a:cubicBezTo>
                  <a:cubicBezTo>
                    <a:pt x="8441" y="621"/>
                    <a:pt x="8035" y="474"/>
                    <a:pt x="7617" y="361"/>
                  </a:cubicBezTo>
                  <a:cubicBezTo>
                    <a:pt x="6794" y="113"/>
                    <a:pt x="5936" y="0"/>
                    <a:pt x="507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0" name="Google Shape;100;p2"/>
            <p:cNvSpPr/>
            <p:nvPr/>
          </p:nvSpPr>
          <p:spPr>
            <a:xfrm>
              <a:off x="4918250" y="1065400"/>
              <a:ext cx="44300" cy="43475"/>
            </a:xfrm>
            <a:custGeom>
              <a:avLst/>
              <a:gdLst/>
              <a:ahLst/>
              <a:cxnLst/>
              <a:rect l="l" t="t" r="r" b="b"/>
              <a:pathLst>
                <a:path w="1772" h="1739" extrusionOk="0">
                  <a:moveTo>
                    <a:pt x="0" y="1"/>
                  </a:moveTo>
                  <a:cubicBezTo>
                    <a:pt x="56" y="125"/>
                    <a:pt x="124" y="238"/>
                    <a:pt x="214" y="351"/>
                  </a:cubicBezTo>
                  <a:cubicBezTo>
                    <a:pt x="282" y="452"/>
                    <a:pt x="361" y="565"/>
                    <a:pt x="440" y="678"/>
                  </a:cubicBezTo>
                  <a:cubicBezTo>
                    <a:pt x="530" y="791"/>
                    <a:pt x="632" y="904"/>
                    <a:pt x="722" y="1016"/>
                  </a:cubicBezTo>
                  <a:cubicBezTo>
                    <a:pt x="925" y="1231"/>
                    <a:pt x="1151" y="1423"/>
                    <a:pt x="1399" y="1569"/>
                  </a:cubicBezTo>
                  <a:cubicBezTo>
                    <a:pt x="1512" y="1648"/>
                    <a:pt x="1648" y="1705"/>
                    <a:pt x="1772" y="1739"/>
                  </a:cubicBezTo>
                  <a:cubicBezTo>
                    <a:pt x="1727" y="1615"/>
                    <a:pt x="1659" y="1490"/>
                    <a:pt x="1591" y="1378"/>
                  </a:cubicBezTo>
                  <a:cubicBezTo>
                    <a:pt x="1444" y="1129"/>
                    <a:pt x="1275" y="904"/>
                    <a:pt x="1083" y="689"/>
                  </a:cubicBezTo>
                  <a:cubicBezTo>
                    <a:pt x="846" y="464"/>
                    <a:pt x="598" y="227"/>
                    <a:pt x="384" y="136"/>
                  </a:cubicBezTo>
                  <a:cubicBezTo>
                    <a:pt x="260" y="80"/>
                    <a:pt x="124" y="35"/>
                    <a:pt x="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1" name="Google Shape;101;p2"/>
            <p:cNvSpPr/>
            <p:nvPr/>
          </p:nvSpPr>
          <p:spPr>
            <a:xfrm>
              <a:off x="4939950" y="1058350"/>
              <a:ext cx="22325" cy="42075"/>
            </a:xfrm>
            <a:custGeom>
              <a:avLst/>
              <a:gdLst/>
              <a:ahLst/>
              <a:cxnLst/>
              <a:rect l="l" t="t" r="r" b="b"/>
              <a:pathLst>
                <a:path w="893" h="1683" extrusionOk="0">
                  <a:moveTo>
                    <a:pt x="1" y="1"/>
                  </a:moveTo>
                  <a:cubicBezTo>
                    <a:pt x="1" y="114"/>
                    <a:pt x="12" y="215"/>
                    <a:pt x="46" y="328"/>
                  </a:cubicBezTo>
                  <a:cubicBezTo>
                    <a:pt x="69" y="418"/>
                    <a:pt x="102" y="520"/>
                    <a:pt x="125" y="621"/>
                  </a:cubicBezTo>
                  <a:cubicBezTo>
                    <a:pt x="159" y="734"/>
                    <a:pt x="193" y="836"/>
                    <a:pt x="249" y="937"/>
                  </a:cubicBezTo>
                  <a:cubicBezTo>
                    <a:pt x="339" y="1141"/>
                    <a:pt x="464" y="1321"/>
                    <a:pt x="622" y="1490"/>
                  </a:cubicBezTo>
                  <a:cubicBezTo>
                    <a:pt x="701" y="1558"/>
                    <a:pt x="791" y="1626"/>
                    <a:pt x="881" y="1682"/>
                  </a:cubicBezTo>
                  <a:cubicBezTo>
                    <a:pt x="892" y="1569"/>
                    <a:pt x="892" y="1468"/>
                    <a:pt x="870" y="1355"/>
                  </a:cubicBezTo>
                  <a:cubicBezTo>
                    <a:pt x="836" y="1141"/>
                    <a:pt x="768" y="926"/>
                    <a:pt x="678" y="734"/>
                  </a:cubicBezTo>
                  <a:cubicBezTo>
                    <a:pt x="588" y="520"/>
                    <a:pt x="452" y="339"/>
                    <a:pt x="272" y="181"/>
                  </a:cubicBezTo>
                  <a:cubicBezTo>
                    <a:pt x="193" y="114"/>
                    <a:pt x="102" y="46"/>
                    <a:pt x="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2" name="Google Shape;102;p2"/>
            <p:cNvSpPr/>
            <p:nvPr/>
          </p:nvSpPr>
          <p:spPr>
            <a:xfrm>
              <a:off x="4958850" y="1054125"/>
              <a:ext cx="13025" cy="46575"/>
            </a:xfrm>
            <a:custGeom>
              <a:avLst/>
              <a:gdLst/>
              <a:ahLst/>
              <a:cxnLst/>
              <a:rect l="l" t="t" r="r" b="b"/>
              <a:pathLst>
                <a:path w="521" h="1863" extrusionOk="0">
                  <a:moveTo>
                    <a:pt x="91" y="1"/>
                  </a:moveTo>
                  <a:cubicBezTo>
                    <a:pt x="57" y="102"/>
                    <a:pt x="35" y="215"/>
                    <a:pt x="24" y="317"/>
                  </a:cubicBezTo>
                  <a:cubicBezTo>
                    <a:pt x="24" y="418"/>
                    <a:pt x="12" y="520"/>
                    <a:pt x="12" y="621"/>
                  </a:cubicBezTo>
                  <a:cubicBezTo>
                    <a:pt x="1" y="734"/>
                    <a:pt x="12" y="847"/>
                    <a:pt x="24" y="948"/>
                  </a:cubicBezTo>
                  <a:cubicBezTo>
                    <a:pt x="46" y="1163"/>
                    <a:pt x="91" y="1377"/>
                    <a:pt x="170" y="1580"/>
                  </a:cubicBezTo>
                  <a:cubicBezTo>
                    <a:pt x="215" y="1682"/>
                    <a:pt x="260" y="1772"/>
                    <a:pt x="328" y="1862"/>
                  </a:cubicBezTo>
                  <a:cubicBezTo>
                    <a:pt x="385" y="1772"/>
                    <a:pt x="418" y="1671"/>
                    <a:pt x="452" y="1558"/>
                  </a:cubicBezTo>
                  <a:cubicBezTo>
                    <a:pt x="509" y="1343"/>
                    <a:pt x="520" y="1118"/>
                    <a:pt x="497" y="903"/>
                  </a:cubicBezTo>
                  <a:cubicBezTo>
                    <a:pt x="475" y="666"/>
                    <a:pt x="407" y="452"/>
                    <a:pt x="294" y="249"/>
                  </a:cubicBezTo>
                  <a:cubicBezTo>
                    <a:pt x="238" y="159"/>
                    <a:pt x="170" y="68"/>
                    <a:pt x="9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3" name="Google Shape;103;p2"/>
            <p:cNvSpPr/>
            <p:nvPr/>
          </p:nvSpPr>
          <p:spPr>
            <a:xfrm>
              <a:off x="4975775" y="1051600"/>
              <a:ext cx="70850" cy="55875"/>
            </a:xfrm>
            <a:custGeom>
              <a:avLst/>
              <a:gdLst/>
              <a:ahLst/>
              <a:cxnLst/>
              <a:rect l="l" t="t" r="r" b="b"/>
              <a:pathLst>
                <a:path w="2834" h="2235" extrusionOk="0">
                  <a:moveTo>
                    <a:pt x="2472" y="0"/>
                  </a:moveTo>
                  <a:cubicBezTo>
                    <a:pt x="2382" y="0"/>
                    <a:pt x="2303" y="11"/>
                    <a:pt x="2224" y="34"/>
                  </a:cubicBezTo>
                  <a:cubicBezTo>
                    <a:pt x="2134" y="56"/>
                    <a:pt x="2043" y="90"/>
                    <a:pt x="1942" y="124"/>
                  </a:cubicBezTo>
                  <a:cubicBezTo>
                    <a:pt x="1829" y="158"/>
                    <a:pt x="1727" y="203"/>
                    <a:pt x="1637" y="271"/>
                  </a:cubicBezTo>
                  <a:cubicBezTo>
                    <a:pt x="1536" y="327"/>
                    <a:pt x="1434" y="395"/>
                    <a:pt x="1344" y="463"/>
                  </a:cubicBezTo>
                  <a:lnTo>
                    <a:pt x="1073" y="700"/>
                  </a:lnTo>
                  <a:cubicBezTo>
                    <a:pt x="768" y="1004"/>
                    <a:pt x="509" y="1354"/>
                    <a:pt x="294" y="1726"/>
                  </a:cubicBezTo>
                  <a:lnTo>
                    <a:pt x="80" y="2099"/>
                  </a:lnTo>
                  <a:cubicBezTo>
                    <a:pt x="24" y="2178"/>
                    <a:pt x="1" y="2234"/>
                    <a:pt x="1" y="2234"/>
                  </a:cubicBezTo>
                  <a:cubicBezTo>
                    <a:pt x="182" y="2144"/>
                    <a:pt x="340" y="2042"/>
                    <a:pt x="498" y="1907"/>
                  </a:cubicBezTo>
                  <a:cubicBezTo>
                    <a:pt x="633" y="1794"/>
                    <a:pt x="780" y="1659"/>
                    <a:pt x="938" y="1512"/>
                  </a:cubicBezTo>
                  <a:lnTo>
                    <a:pt x="1163" y="1275"/>
                  </a:lnTo>
                  <a:cubicBezTo>
                    <a:pt x="1242" y="1196"/>
                    <a:pt x="1321" y="1117"/>
                    <a:pt x="1400" y="1049"/>
                  </a:cubicBezTo>
                  <a:cubicBezTo>
                    <a:pt x="1558" y="891"/>
                    <a:pt x="1716" y="756"/>
                    <a:pt x="1874" y="621"/>
                  </a:cubicBezTo>
                  <a:cubicBezTo>
                    <a:pt x="1953" y="553"/>
                    <a:pt x="2021" y="497"/>
                    <a:pt x="2111" y="440"/>
                  </a:cubicBezTo>
                  <a:cubicBezTo>
                    <a:pt x="2190" y="395"/>
                    <a:pt x="2258" y="339"/>
                    <a:pt x="2326" y="293"/>
                  </a:cubicBezTo>
                  <a:cubicBezTo>
                    <a:pt x="2393" y="248"/>
                    <a:pt x="2461" y="214"/>
                    <a:pt x="2529" y="181"/>
                  </a:cubicBezTo>
                  <a:lnTo>
                    <a:pt x="2687" y="90"/>
                  </a:lnTo>
                  <a:cubicBezTo>
                    <a:pt x="2777" y="34"/>
                    <a:pt x="2833" y="0"/>
                    <a:pt x="2833"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4" name="Google Shape;104;p2"/>
            <p:cNvSpPr/>
            <p:nvPr/>
          </p:nvSpPr>
          <p:spPr>
            <a:xfrm>
              <a:off x="5007950" y="1069100"/>
              <a:ext cx="52500" cy="15975"/>
            </a:xfrm>
            <a:custGeom>
              <a:avLst/>
              <a:gdLst/>
              <a:ahLst/>
              <a:cxnLst/>
              <a:rect l="l" t="t" r="r" b="b"/>
              <a:pathLst>
                <a:path w="2100" h="639" extrusionOk="0">
                  <a:moveTo>
                    <a:pt x="1503" y="0"/>
                  </a:moveTo>
                  <a:cubicBezTo>
                    <a:pt x="1327" y="0"/>
                    <a:pt x="1152" y="17"/>
                    <a:pt x="982" y="56"/>
                  </a:cubicBezTo>
                  <a:cubicBezTo>
                    <a:pt x="835" y="90"/>
                    <a:pt x="711" y="146"/>
                    <a:pt x="576" y="203"/>
                  </a:cubicBezTo>
                  <a:cubicBezTo>
                    <a:pt x="463" y="237"/>
                    <a:pt x="361" y="304"/>
                    <a:pt x="260" y="372"/>
                  </a:cubicBezTo>
                  <a:cubicBezTo>
                    <a:pt x="170" y="451"/>
                    <a:pt x="79" y="541"/>
                    <a:pt x="0" y="632"/>
                  </a:cubicBezTo>
                  <a:cubicBezTo>
                    <a:pt x="52" y="636"/>
                    <a:pt x="103" y="639"/>
                    <a:pt x="154" y="639"/>
                  </a:cubicBezTo>
                  <a:cubicBezTo>
                    <a:pt x="225" y="639"/>
                    <a:pt x="295" y="633"/>
                    <a:pt x="361" y="620"/>
                  </a:cubicBezTo>
                  <a:cubicBezTo>
                    <a:pt x="474" y="609"/>
                    <a:pt x="587" y="598"/>
                    <a:pt x="711" y="598"/>
                  </a:cubicBezTo>
                  <a:cubicBezTo>
                    <a:pt x="835" y="586"/>
                    <a:pt x="948" y="553"/>
                    <a:pt x="1084" y="530"/>
                  </a:cubicBezTo>
                  <a:cubicBezTo>
                    <a:pt x="1321" y="474"/>
                    <a:pt x="1558" y="395"/>
                    <a:pt x="1783" y="293"/>
                  </a:cubicBezTo>
                  <a:cubicBezTo>
                    <a:pt x="1896" y="237"/>
                    <a:pt x="2009" y="169"/>
                    <a:pt x="2099" y="101"/>
                  </a:cubicBezTo>
                  <a:cubicBezTo>
                    <a:pt x="1986" y="56"/>
                    <a:pt x="1862" y="22"/>
                    <a:pt x="1749" y="11"/>
                  </a:cubicBezTo>
                  <a:cubicBezTo>
                    <a:pt x="1667" y="4"/>
                    <a:pt x="1585" y="0"/>
                    <a:pt x="1503"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5" name="Google Shape;105;p2"/>
            <p:cNvSpPr/>
            <p:nvPr/>
          </p:nvSpPr>
          <p:spPr>
            <a:xfrm>
              <a:off x="4971850" y="1118175"/>
              <a:ext cx="79850" cy="55025"/>
            </a:xfrm>
            <a:custGeom>
              <a:avLst/>
              <a:gdLst/>
              <a:ahLst/>
              <a:cxnLst/>
              <a:rect l="l" t="t" r="r" b="b"/>
              <a:pathLst>
                <a:path w="3194" h="2201" extrusionOk="0">
                  <a:moveTo>
                    <a:pt x="0" y="0"/>
                  </a:moveTo>
                  <a:cubicBezTo>
                    <a:pt x="0" y="0"/>
                    <a:pt x="56" y="34"/>
                    <a:pt x="147" y="90"/>
                  </a:cubicBezTo>
                  <a:cubicBezTo>
                    <a:pt x="192" y="124"/>
                    <a:pt x="260" y="147"/>
                    <a:pt x="316" y="192"/>
                  </a:cubicBezTo>
                  <a:cubicBezTo>
                    <a:pt x="372" y="237"/>
                    <a:pt x="440" y="293"/>
                    <a:pt x="508" y="339"/>
                  </a:cubicBezTo>
                  <a:cubicBezTo>
                    <a:pt x="643" y="429"/>
                    <a:pt x="801" y="587"/>
                    <a:pt x="982" y="711"/>
                  </a:cubicBezTo>
                  <a:cubicBezTo>
                    <a:pt x="1072" y="779"/>
                    <a:pt x="1162" y="846"/>
                    <a:pt x="1253" y="925"/>
                  </a:cubicBezTo>
                  <a:cubicBezTo>
                    <a:pt x="1343" y="1004"/>
                    <a:pt x="1444" y="1072"/>
                    <a:pt x="1535" y="1151"/>
                  </a:cubicBezTo>
                  <a:cubicBezTo>
                    <a:pt x="1884" y="1422"/>
                    <a:pt x="2257" y="1681"/>
                    <a:pt x="2629" y="1918"/>
                  </a:cubicBezTo>
                  <a:cubicBezTo>
                    <a:pt x="2810" y="2020"/>
                    <a:pt x="2990" y="2110"/>
                    <a:pt x="3193" y="2200"/>
                  </a:cubicBezTo>
                  <a:cubicBezTo>
                    <a:pt x="3081" y="2020"/>
                    <a:pt x="2945" y="1851"/>
                    <a:pt x="2810" y="1693"/>
                  </a:cubicBezTo>
                  <a:cubicBezTo>
                    <a:pt x="2674" y="1535"/>
                    <a:pt x="2528" y="1377"/>
                    <a:pt x="2381" y="1241"/>
                  </a:cubicBezTo>
                  <a:cubicBezTo>
                    <a:pt x="2212" y="1072"/>
                    <a:pt x="2020" y="914"/>
                    <a:pt x="1828" y="756"/>
                  </a:cubicBezTo>
                  <a:cubicBezTo>
                    <a:pt x="1636" y="609"/>
                    <a:pt x="1433" y="474"/>
                    <a:pt x="1219" y="350"/>
                  </a:cubicBezTo>
                  <a:cubicBezTo>
                    <a:pt x="1038" y="248"/>
                    <a:pt x="835" y="147"/>
                    <a:pt x="621" y="79"/>
                  </a:cubicBezTo>
                  <a:cubicBezTo>
                    <a:pt x="530" y="56"/>
                    <a:pt x="440" y="34"/>
                    <a:pt x="372" y="11"/>
                  </a:cubicBezTo>
                  <a:cubicBezTo>
                    <a:pt x="305" y="0"/>
                    <a:pt x="237" y="0"/>
                    <a:pt x="16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6" name="Google Shape;106;p2"/>
            <p:cNvSpPr/>
            <p:nvPr/>
          </p:nvSpPr>
          <p:spPr>
            <a:xfrm>
              <a:off x="4991300" y="1116475"/>
              <a:ext cx="34175" cy="14675"/>
            </a:xfrm>
            <a:custGeom>
              <a:avLst/>
              <a:gdLst/>
              <a:ahLst/>
              <a:cxnLst/>
              <a:rect l="l" t="t" r="r" b="b"/>
              <a:pathLst>
                <a:path w="1367" h="587" extrusionOk="0">
                  <a:moveTo>
                    <a:pt x="260" y="0"/>
                  </a:moveTo>
                  <a:cubicBezTo>
                    <a:pt x="170" y="12"/>
                    <a:pt x="91" y="23"/>
                    <a:pt x="1" y="57"/>
                  </a:cubicBezTo>
                  <a:cubicBezTo>
                    <a:pt x="46" y="124"/>
                    <a:pt x="102" y="203"/>
                    <a:pt x="159" y="260"/>
                  </a:cubicBezTo>
                  <a:cubicBezTo>
                    <a:pt x="283" y="384"/>
                    <a:pt x="429" y="474"/>
                    <a:pt x="587" y="531"/>
                  </a:cubicBezTo>
                  <a:cubicBezTo>
                    <a:pt x="703" y="569"/>
                    <a:pt x="824" y="587"/>
                    <a:pt x="947" y="587"/>
                  </a:cubicBezTo>
                  <a:cubicBezTo>
                    <a:pt x="1003" y="587"/>
                    <a:pt x="1061" y="583"/>
                    <a:pt x="1118" y="576"/>
                  </a:cubicBezTo>
                  <a:cubicBezTo>
                    <a:pt x="1197" y="576"/>
                    <a:pt x="1287" y="542"/>
                    <a:pt x="1366" y="508"/>
                  </a:cubicBezTo>
                  <a:cubicBezTo>
                    <a:pt x="1310" y="440"/>
                    <a:pt x="1253" y="373"/>
                    <a:pt x="1185" y="316"/>
                  </a:cubicBezTo>
                  <a:cubicBezTo>
                    <a:pt x="1061" y="215"/>
                    <a:pt x="915" y="136"/>
                    <a:pt x="757" y="79"/>
                  </a:cubicBezTo>
                  <a:cubicBezTo>
                    <a:pt x="599" y="23"/>
                    <a:pt x="429" y="0"/>
                    <a:pt x="260"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7" name="Google Shape;107;p2"/>
            <p:cNvSpPr/>
            <p:nvPr/>
          </p:nvSpPr>
          <p:spPr>
            <a:xfrm>
              <a:off x="5154925" y="1126075"/>
              <a:ext cx="58700" cy="53050"/>
            </a:xfrm>
            <a:custGeom>
              <a:avLst/>
              <a:gdLst/>
              <a:ahLst/>
              <a:cxnLst/>
              <a:rect l="l" t="t" r="r" b="b"/>
              <a:pathLst>
                <a:path w="2348" h="2122" extrusionOk="0">
                  <a:moveTo>
                    <a:pt x="0" y="0"/>
                  </a:moveTo>
                  <a:cubicBezTo>
                    <a:pt x="34" y="34"/>
                    <a:pt x="68" y="68"/>
                    <a:pt x="102" y="102"/>
                  </a:cubicBezTo>
                  <a:cubicBezTo>
                    <a:pt x="170" y="169"/>
                    <a:pt x="271" y="248"/>
                    <a:pt x="384" y="350"/>
                  </a:cubicBezTo>
                  <a:lnTo>
                    <a:pt x="1185" y="1049"/>
                  </a:lnTo>
                  <a:cubicBezTo>
                    <a:pt x="1321" y="1185"/>
                    <a:pt x="1467" y="1320"/>
                    <a:pt x="1603" y="1433"/>
                  </a:cubicBezTo>
                  <a:cubicBezTo>
                    <a:pt x="1738" y="1557"/>
                    <a:pt x="1851" y="1670"/>
                    <a:pt x="1975" y="1772"/>
                  </a:cubicBezTo>
                  <a:cubicBezTo>
                    <a:pt x="2088" y="1862"/>
                    <a:pt x="2167" y="1963"/>
                    <a:pt x="2235" y="2020"/>
                  </a:cubicBezTo>
                  <a:cubicBezTo>
                    <a:pt x="2302" y="2088"/>
                    <a:pt x="2348" y="2121"/>
                    <a:pt x="2348" y="2121"/>
                  </a:cubicBezTo>
                  <a:cubicBezTo>
                    <a:pt x="2348" y="2121"/>
                    <a:pt x="2336" y="2076"/>
                    <a:pt x="2314" y="1975"/>
                  </a:cubicBezTo>
                  <a:cubicBezTo>
                    <a:pt x="2291" y="1851"/>
                    <a:pt x="2257" y="1726"/>
                    <a:pt x="2201" y="1614"/>
                  </a:cubicBezTo>
                  <a:cubicBezTo>
                    <a:pt x="2122" y="1444"/>
                    <a:pt x="2032" y="1298"/>
                    <a:pt x="1919" y="1151"/>
                  </a:cubicBezTo>
                  <a:cubicBezTo>
                    <a:pt x="1851" y="1072"/>
                    <a:pt x="1795" y="993"/>
                    <a:pt x="1716" y="914"/>
                  </a:cubicBezTo>
                  <a:lnTo>
                    <a:pt x="1501" y="700"/>
                  </a:lnTo>
                  <a:cubicBezTo>
                    <a:pt x="1343" y="564"/>
                    <a:pt x="1174" y="440"/>
                    <a:pt x="1005" y="339"/>
                  </a:cubicBezTo>
                  <a:cubicBezTo>
                    <a:pt x="847" y="248"/>
                    <a:pt x="678" y="169"/>
                    <a:pt x="508" y="113"/>
                  </a:cubicBezTo>
                  <a:cubicBezTo>
                    <a:pt x="395" y="68"/>
                    <a:pt x="271" y="34"/>
                    <a:pt x="147" y="23"/>
                  </a:cubicBezTo>
                  <a:cubicBezTo>
                    <a:pt x="57" y="0"/>
                    <a:pt x="1" y="0"/>
                    <a:pt x="0"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8" name="Google Shape;108;p2"/>
            <p:cNvSpPr/>
            <p:nvPr/>
          </p:nvSpPr>
          <p:spPr>
            <a:xfrm>
              <a:off x="5172975" y="1124925"/>
              <a:ext cx="42050" cy="30775"/>
            </a:xfrm>
            <a:custGeom>
              <a:avLst/>
              <a:gdLst/>
              <a:ahLst/>
              <a:cxnLst/>
              <a:rect l="l" t="t" r="r" b="b"/>
              <a:pathLst>
                <a:path w="1682" h="1231" extrusionOk="0">
                  <a:moveTo>
                    <a:pt x="1" y="1"/>
                  </a:moveTo>
                  <a:cubicBezTo>
                    <a:pt x="57" y="102"/>
                    <a:pt x="136" y="204"/>
                    <a:pt x="215" y="294"/>
                  </a:cubicBezTo>
                  <a:cubicBezTo>
                    <a:pt x="294" y="373"/>
                    <a:pt x="373" y="464"/>
                    <a:pt x="463" y="531"/>
                  </a:cubicBezTo>
                  <a:cubicBezTo>
                    <a:pt x="497" y="565"/>
                    <a:pt x="542" y="610"/>
                    <a:pt x="599" y="644"/>
                  </a:cubicBezTo>
                  <a:cubicBezTo>
                    <a:pt x="655" y="678"/>
                    <a:pt x="712" y="723"/>
                    <a:pt x="757" y="768"/>
                  </a:cubicBezTo>
                  <a:cubicBezTo>
                    <a:pt x="926" y="915"/>
                    <a:pt x="1129" y="1039"/>
                    <a:pt x="1332" y="1129"/>
                  </a:cubicBezTo>
                  <a:cubicBezTo>
                    <a:pt x="1445" y="1174"/>
                    <a:pt x="1558" y="1208"/>
                    <a:pt x="1682" y="1231"/>
                  </a:cubicBezTo>
                  <a:cubicBezTo>
                    <a:pt x="1637" y="1118"/>
                    <a:pt x="1580" y="1016"/>
                    <a:pt x="1524" y="915"/>
                  </a:cubicBezTo>
                  <a:cubicBezTo>
                    <a:pt x="1377" y="700"/>
                    <a:pt x="1208" y="520"/>
                    <a:pt x="1005" y="351"/>
                  </a:cubicBezTo>
                  <a:cubicBezTo>
                    <a:pt x="903" y="272"/>
                    <a:pt x="791" y="215"/>
                    <a:pt x="666" y="170"/>
                  </a:cubicBezTo>
                  <a:cubicBezTo>
                    <a:pt x="565" y="114"/>
                    <a:pt x="463" y="80"/>
                    <a:pt x="350" y="57"/>
                  </a:cubicBezTo>
                  <a:cubicBezTo>
                    <a:pt x="238" y="23"/>
                    <a:pt x="125" y="1"/>
                    <a:pt x="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9" name="Google Shape;109;p2"/>
            <p:cNvSpPr/>
            <p:nvPr/>
          </p:nvSpPr>
          <p:spPr>
            <a:xfrm>
              <a:off x="4890300" y="1325800"/>
              <a:ext cx="37550" cy="69700"/>
            </a:xfrm>
            <a:custGeom>
              <a:avLst/>
              <a:gdLst/>
              <a:ahLst/>
              <a:cxnLst/>
              <a:rect l="l" t="t" r="r" b="b"/>
              <a:pathLst>
                <a:path w="1502" h="2788" extrusionOk="0">
                  <a:moveTo>
                    <a:pt x="1" y="0"/>
                  </a:moveTo>
                  <a:cubicBezTo>
                    <a:pt x="1" y="181"/>
                    <a:pt x="12" y="350"/>
                    <a:pt x="35" y="531"/>
                  </a:cubicBezTo>
                  <a:cubicBezTo>
                    <a:pt x="46" y="700"/>
                    <a:pt x="91" y="869"/>
                    <a:pt x="148" y="1038"/>
                  </a:cubicBezTo>
                  <a:cubicBezTo>
                    <a:pt x="215" y="1219"/>
                    <a:pt x="294" y="1411"/>
                    <a:pt x="373" y="1603"/>
                  </a:cubicBezTo>
                  <a:cubicBezTo>
                    <a:pt x="486" y="1783"/>
                    <a:pt x="599" y="1964"/>
                    <a:pt x="723" y="2122"/>
                  </a:cubicBezTo>
                  <a:cubicBezTo>
                    <a:pt x="768" y="2201"/>
                    <a:pt x="825" y="2268"/>
                    <a:pt x="892" y="2336"/>
                  </a:cubicBezTo>
                  <a:cubicBezTo>
                    <a:pt x="960" y="2392"/>
                    <a:pt x="1016" y="2449"/>
                    <a:pt x="1084" y="2494"/>
                  </a:cubicBezTo>
                  <a:cubicBezTo>
                    <a:pt x="1208" y="2607"/>
                    <a:pt x="1355" y="2708"/>
                    <a:pt x="1502" y="2787"/>
                  </a:cubicBezTo>
                  <a:cubicBezTo>
                    <a:pt x="1445" y="2629"/>
                    <a:pt x="1378" y="2471"/>
                    <a:pt x="1299" y="2313"/>
                  </a:cubicBezTo>
                  <a:cubicBezTo>
                    <a:pt x="1265" y="2246"/>
                    <a:pt x="1220" y="2178"/>
                    <a:pt x="1174" y="2099"/>
                  </a:cubicBezTo>
                  <a:cubicBezTo>
                    <a:pt x="1141" y="2020"/>
                    <a:pt x="1095" y="1941"/>
                    <a:pt x="1062" y="1862"/>
                  </a:cubicBezTo>
                  <a:cubicBezTo>
                    <a:pt x="994" y="1704"/>
                    <a:pt x="892" y="1546"/>
                    <a:pt x="813" y="1377"/>
                  </a:cubicBezTo>
                  <a:cubicBezTo>
                    <a:pt x="723" y="1196"/>
                    <a:pt x="644" y="1027"/>
                    <a:pt x="554" y="869"/>
                  </a:cubicBezTo>
                  <a:cubicBezTo>
                    <a:pt x="497" y="790"/>
                    <a:pt x="441" y="711"/>
                    <a:pt x="407" y="643"/>
                  </a:cubicBezTo>
                  <a:cubicBezTo>
                    <a:pt x="373" y="564"/>
                    <a:pt x="328" y="497"/>
                    <a:pt x="294" y="429"/>
                  </a:cubicBezTo>
                  <a:cubicBezTo>
                    <a:pt x="204" y="282"/>
                    <a:pt x="114" y="136"/>
                    <a:pt x="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0" name="Google Shape;110;p2"/>
            <p:cNvSpPr/>
            <p:nvPr/>
          </p:nvSpPr>
          <p:spPr>
            <a:xfrm>
              <a:off x="4872825" y="1330600"/>
              <a:ext cx="19775" cy="40350"/>
            </a:xfrm>
            <a:custGeom>
              <a:avLst/>
              <a:gdLst/>
              <a:ahLst/>
              <a:cxnLst/>
              <a:rect l="l" t="t" r="r" b="b"/>
              <a:pathLst>
                <a:path w="791" h="1614" extrusionOk="0">
                  <a:moveTo>
                    <a:pt x="57" y="0"/>
                  </a:moveTo>
                  <a:cubicBezTo>
                    <a:pt x="23" y="90"/>
                    <a:pt x="12" y="203"/>
                    <a:pt x="0" y="305"/>
                  </a:cubicBezTo>
                  <a:cubicBezTo>
                    <a:pt x="12" y="519"/>
                    <a:pt x="57" y="733"/>
                    <a:pt x="158" y="925"/>
                  </a:cubicBezTo>
                  <a:cubicBezTo>
                    <a:pt x="249" y="1117"/>
                    <a:pt x="373" y="1286"/>
                    <a:pt x="531" y="1433"/>
                  </a:cubicBezTo>
                  <a:cubicBezTo>
                    <a:pt x="598" y="1501"/>
                    <a:pt x="689" y="1569"/>
                    <a:pt x="779" y="1614"/>
                  </a:cubicBezTo>
                  <a:cubicBezTo>
                    <a:pt x="790" y="1512"/>
                    <a:pt x="790" y="1411"/>
                    <a:pt x="779" y="1309"/>
                  </a:cubicBezTo>
                  <a:cubicBezTo>
                    <a:pt x="745" y="1106"/>
                    <a:pt x="689" y="903"/>
                    <a:pt x="587" y="722"/>
                  </a:cubicBezTo>
                  <a:cubicBezTo>
                    <a:pt x="542" y="621"/>
                    <a:pt x="497" y="542"/>
                    <a:pt x="440" y="451"/>
                  </a:cubicBezTo>
                  <a:cubicBezTo>
                    <a:pt x="384" y="372"/>
                    <a:pt x="316" y="293"/>
                    <a:pt x="271" y="226"/>
                  </a:cubicBezTo>
                  <a:cubicBezTo>
                    <a:pt x="203" y="135"/>
                    <a:pt x="136" y="68"/>
                    <a:pt x="57"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1" name="Google Shape;111;p2"/>
            <p:cNvSpPr/>
            <p:nvPr/>
          </p:nvSpPr>
          <p:spPr>
            <a:xfrm>
              <a:off x="4927825" y="1131975"/>
              <a:ext cx="30225" cy="53925"/>
            </a:xfrm>
            <a:custGeom>
              <a:avLst/>
              <a:gdLst/>
              <a:ahLst/>
              <a:cxnLst/>
              <a:rect l="l" t="t" r="r" b="b"/>
              <a:pathLst>
                <a:path w="1209" h="2157" extrusionOk="0">
                  <a:moveTo>
                    <a:pt x="1208" y="1"/>
                  </a:moveTo>
                  <a:cubicBezTo>
                    <a:pt x="1163" y="12"/>
                    <a:pt x="1129" y="24"/>
                    <a:pt x="1095" y="35"/>
                  </a:cubicBezTo>
                  <a:cubicBezTo>
                    <a:pt x="994" y="69"/>
                    <a:pt x="903" y="114"/>
                    <a:pt x="813" y="182"/>
                  </a:cubicBezTo>
                  <a:cubicBezTo>
                    <a:pt x="689" y="261"/>
                    <a:pt x="587" y="351"/>
                    <a:pt x="497" y="475"/>
                  </a:cubicBezTo>
                  <a:cubicBezTo>
                    <a:pt x="396" y="599"/>
                    <a:pt x="305" y="734"/>
                    <a:pt x="238" y="881"/>
                  </a:cubicBezTo>
                  <a:cubicBezTo>
                    <a:pt x="102" y="1152"/>
                    <a:pt x="35" y="1445"/>
                    <a:pt x="12" y="1739"/>
                  </a:cubicBezTo>
                  <a:cubicBezTo>
                    <a:pt x="1" y="1874"/>
                    <a:pt x="1" y="2021"/>
                    <a:pt x="12" y="2156"/>
                  </a:cubicBezTo>
                  <a:cubicBezTo>
                    <a:pt x="114" y="2055"/>
                    <a:pt x="193" y="1942"/>
                    <a:pt x="272" y="1829"/>
                  </a:cubicBezTo>
                  <a:cubicBezTo>
                    <a:pt x="328" y="1727"/>
                    <a:pt x="396" y="1603"/>
                    <a:pt x="463" y="1479"/>
                  </a:cubicBezTo>
                  <a:cubicBezTo>
                    <a:pt x="531" y="1355"/>
                    <a:pt x="610" y="1220"/>
                    <a:pt x="666" y="1084"/>
                  </a:cubicBezTo>
                  <a:cubicBezTo>
                    <a:pt x="723" y="949"/>
                    <a:pt x="791" y="825"/>
                    <a:pt x="847" y="701"/>
                  </a:cubicBezTo>
                  <a:cubicBezTo>
                    <a:pt x="903" y="565"/>
                    <a:pt x="960" y="464"/>
                    <a:pt x="1016" y="362"/>
                  </a:cubicBezTo>
                  <a:cubicBezTo>
                    <a:pt x="1073" y="249"/>
                    <a:pt x="1129" y="170"/>
                    <a:pt x="1152" y="114"/>
                  </a:cubicBezTo>
                  <a:cubicBezTo>
                    <a:pt x="1186" y="46"/>
                    <a:pt x="1208" y="1"/>
                    <a:pt x="120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2" name="Google Shape;112;p2"/>
            <p:cNvSpPr/>
            <p:nvPr/>
          </p:nvSpPr>
          <p:spPr>
            <a:xfrm>
              <a:off x="4955750" y="1132275"/>
              <a:ext cx="13300" cy="52200"/>
            </a:xfrm>
            <a:custGeom>
              <a:avLst/>
              <a:gdLst/>
              <a:ahLst/>
              <a:cxnLst/>
              <a:rect l="l" t="t" r="r" b="b"/>
              <a:pathLst>
                <a:path w="532" h="2088" extrusionOk="0">
                  <a:moveTo>
                    <a:pt x="272" y="0"/>
                  </a:moveTo>
                  <a:cubicBezTo>
                    <a:pt x="204" y="102"/>
                    <a:pt x="148" y="203"/>
                    <a:pt x="114" y="316"/>
                  </a:cubicBezTo>
                  <a:cubicBezTo>
                    <a:pt x="35" y="564"/>
                    <a:pt x="1" y="813"/>
                    <a:pt x="23" y="1072"/>
                  </a:cubicBezTo>
                  <a:cubicBezTo>
                    <a:pt x="46" y="1309"/>
                    <a:pt x="102" y="1546"/>
                    <a:pt x="193" y="1772"/>
                  </a:cubicBezTo>
                  <a:cubicBezTo>
                    <a:pt x="227" y="1885"/>
                    <a:pt x="283" y="1998"/>
                    <a:pt x="351" y="2088"/>
                  </a:cubicBezTo>
                  <a:cubicBezTo>
                    <a:pt x="407" y="1986"/>
                    <a:pt x="441" y="1873"/>
                    <a:pt x="463" y="1761"/>
                  </a:cubicBezTo>
                  <a:cubicBezTo>
                    <a:pt x="509" y="1512"/>
                    <a:pt x="531" y="1275"/>
                    <a:pt x="509" y="1027"/>
                  </a:cubicBezTo>
                  <a:cubicBezTo>
                    <a:pt x="497" y="903"/>
                    <a:pt x="486" y="790"/>
                    <a:pt x="463" y="666"/>
                  </a:cubicBezTo>
                  <a:cubicBezTo>
                    <a:pt x="430" y="553"/>
                    <a:pt x="407" y="440"/>
                    <a:pt x="384" y="339"/>
                  </a:cubicBezTo>
                  <a:cubicBezTo>
                    <a:pt x="362" y="226"/>
                    <a:pt x="317" y="113"/>
                    <a:pt x="272"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3" name="Google Shape;113;p2"/>
            <p:cNvSpPr/>
            <p:nvPr/>
          </p:nvSpPr>
          <p:spPr>
            <a:xfrm>
              <a:off x="4875350" y="1116750"/>
              <a:ext cx="72825" cy="62650"/>
            </a:xfrm>
            <a:custGeom>
              <a:avLst/>
              <a:gdLst/>
              <a:ahLst/>
              <a:cxnLst/>
              <a:rect l="l" t="t" r="r" b="b"/>
              <a:pathLst>
                <a:path w="2913" h="2506" extrusionOk="0">
                  <a:moveTo>
                    <a:pt x="2912" y="1"/>
                  </a:moveTo>
                  <a:lnTo>
                    <a:pt x="2912" y="1"/>
                  </a:lnTo>
                  <a:cubicBezTo>
                    <a:pt x="2709" y="34"/>
                    <a:pt x="2506" y="91"/>
                    <a:pt x="2314" y="181"/>
                  </a:cubicBezTo>
                  <a:cubicBezTo>
                    <a:pt x="2111" y="260"/>
                    <a:pt x="1919" y="350"/>
                    <a:pt x="1739" y="463"/>
                  </a:cubicBezTo>
                  <a:cubicBezTo>
                    <a:pt x="1637" y="520"/>
                    <a:pt x="1535" y="587"/>
                    <a:pt x="1434" y="655"/>
                  </a:cubicBezTo>
                  <a:cubicBezTo>
                    <a:pt x="1332" y="723"/>
                    <a:pt x="1231" y="802"/>
                    <a:pt x="1129" y="870"/>
                  </a:cubicBezTo>
                  <a:cubicBezTo>
                    <a:pt x="1039" y="949"/>
                    <a:pt x="949" y="1039"/>
                    <a:pt x="847" y="1118"/>
                  </a:cubicBezTo>
                  <a:cubicBezTo>
                    <a:pt x="757" y="1208"/>
                    <a:pt x="678" y="1287"/>
                    <a:pt x="599" y="1377"/>
                  </a:cubicBezTo>
                  <a:cubicBezTo>
                    <a:pt x="520" y="1468"/>
                    <a:pt x="452" y="1569"/>
                    <a:pt x="384" y="1648"/>
                  </a:cubicBezTo>
                  <a:cubicBezTo>
                    <a:pt x="317" y="1738"/>
                    <a:pt x="260" y="1829"/>
                    <a:pt x="215" y="1919"/>
                  </a:cubicBezTo>
                  <a:cubicBezTo>
                    <a:pt x="125" y="2043"/>
                    <a:pt x="69" y="2190"/>
                    <a:pt x="35" y="2336"/>
                  </a:cubicBezTo>
                  <a:cubicBezTo>
                    <a:pt x="12" y="2449"/>
                    <a:pt x="1" y="2506"/>
                    <a:pt x="1" y="2506"/>
                  </a:cubicBezTo>
                  <a:cubicBezTo>
                    <a:pt x="1" y="2506"/>
                    <a:pt x="46" y="2472"/>
                    <a:pt x="114" y="2382"/>
                  </a:cubicBezTo>
                  <a:cubicBezTo>
                    <a:pt x="148" y="2348"/>
                    <a:pt x="193" y="2291"/>
                    <a:pt x="249" y="2235"/>
                  </a:cubicBezTo>
                  <a:cubicBezTo>
                    <a:pt x="294" y="2190"/>
                    <a:pt x="362" y="2133"/>
                    <a:pt x="430" y="2077"/>
                  </a:cubicBezTo>
                  <a:cubicBezTo>
                    <a:pt x="497" y="2021"/>
                    <a:pt x="565" y="1953"/>
                    <a:pt x="644" y="1896"/>
                  </a:cubicBezTo>
                  <a:cubicBezTo>
                    <a:pt x="723" y="1829"/>
                    <a:pt x="813" y="1761"/>
                    <a:pt x="881" y="1682"/>
                  </a:cubicBezTo>
                  <a:cubicBezTo>
                    <a:pt x="960" y="1614"/>
                    <a:pt x="1050" y="1547"/>
                    <a:pt x="1152" y="1468"/>
                  </a:cubicBezTo>
                  <a:cubicBezTo>
                    <a:pt x="1253" y="1400"/>
                    <a:pt x="1332" y="1321"/>
                    <a:pt x="1434" y="1253"/>
                  </a:cubicBezTo>
                  <a:cubicBezTo>
                    <a:pt x="1806" y="949"/>
                    <a:pt x="2167" y="655"/>
                    <a:pt x="2449" y="418"/>
                  </a:cubicBezTo>
                  <a:cubicBezTo>
                    <a:pt x="2596" y="294"/>
                    <a:pt x="2709" y="192"/>
                    <a:pt x="2788" y="125"/>
                  </a:cubicBezTo>
                  <a:cubicBezTo>
                    <a:pt x="2878" y="46"/>
                    <a:pt x="2912" y="1"/>
                    <a:pt x="291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4" name="Google Shape;114;p2"/>
            <p:cNvSpPr/>
            <p:nvPr/>
          </p:nvSpPr>
          <p:spPr>
            <a:xfrm>
              <a:off x="4868875" y="1112225"/>
              <a:ext cx="88875" cy="24575"/>
            </a:xfrm>
            <a:custGeom>
              <a:avLst/>
              <a:gdLst/>
              <a:ahLst/>
              <a:cxnLst/>
              <a:rect l="l" t="t" r="r" b="b"/>
              <a:pathLst>
                <a:path w="3555" h="983" extrusionOk="0">
                  <a:moveTo>
                    <a:pt x="2603" y="0"/>
                  </a:moveTo>
                  <a:cubicBezTo>
                    <a:pt x="2525" y="0"/>
                    <a:pt x="2448" y="4"/>
                    <a:pt x="2370" y="12"/>
                  </a:cubicBezTo>
                  <a:cubicBezTo>
                    <a:pt x="2246" y="12"/>
                    <a:pt x="2133" y="24"/>
                    <a:pt x="2020" y="46"/>
                  </a:cubicBezTo>
                  <a:lnTo>
                    <a:pt x="1670" y="103"/>
                  </a:lnTo>
                  <a:cubicBezTo>
                    <a:pt x="1445" y="159"/>
                    <a:pt x="1230" y="227"/>
                    <a:pt x="1005" y="306"/>
                  </a:cubicBezTo>
                  <a:cubicBezTo>
                    <a:pt x="813" y="385"/>
                    <a:pt x="632" y="475"/>
                    <a:pt x="463" y="588"/>
                  </a:cubicBezTo>
                  <a:cubicBezTo>
                    <a:pt x="339" y="667"/>
                    <a:pt x="215" y="757"/>
                    <a:pt x="124" y="859"/>
                  </a:cubicBezTo>
                  <a:cubicBezTo>
                    <a:pt x="45" y="938"/>
                    <a:pt x="0" y="983"/>
                    <a:pt x="0" y="983"/>
                  </a:cubicBezTo>
                  <a:cubicBezTo>
                    <a:pt x="0" y="983"/>
                    <a:pt x="57" y="972"/>
                    <a:pt x="158" y="938"/>
                  </a:cubicBezTo>
                  <a:cubicBezTo>
                    <a:pt x="260" y="915"/>
                    <a:pt x="407" y="881"/>
                    <a:pt x="564" y="836"/>
                  </a:cubicBezTo>
                  <a:cubicBezTo>
                    <a:pt x="734" y="802"/>
                    <a:pt x="926" y="757"/>
                    <a:pt x="1129" y="712"/>
                  </a:cubicBezTo>
                  <a:cubicBezTo>
                    <a:pt x="1230" y="678"/>
                    <a:pt x="1343" y="667"/>
                    <a:pt x="1456" y="644"/>
                  </a:cubicBezTo>
                  <a:cubicBezTo>
                    <a:pt x="1558" y="622"/>
                    <a:pt x="1670" y="588"/>
                    <a:pt x="1772" y="577"/>
                  </a:cubicBezTo>
                  <a:lnTo>
                    <a:pt x="2991" y="294"/>
                  </a:lnTo>
                  <a:lnTo>
                    <a:pt x="3397" y="204"/>
                  </a:lnTo>
                  <a:cubicBezTo>
                    <a:pt x="3498" y="170"/>
                    <a:pt x="3555" y="148"/>
                    <a:pt x="3555" y="148"/>
                  </a:cubicBezTo>
                  <a:cubicBezTo>
                    <a:pt x="3555" y="148"/>
                    <a:pt x="3498" y="137"/>
                    <a:pt x="3397" y="103"/>
                  </a:cubicBezTo>
                  <a:cubicBezTo>
                    <a:pt x="3261" y="58"/>
                    <a:pt x="3115" y="35"/>
                    <a:pt x="2979" y="24"/>
                  </a:cubicBezTo>
                  <a:cubicBezTo>
                    <a:pt x="2854" y="10"/>
                    <a:pt x="2728" y="0"/>
                    <a:pt x="2603"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5" name="Google Shape;115;p2"/>
            <p:cNvSpPr/>
            <p:nvPr/>
          </p:nvSpPr>
          <p:spPr>
            <a:xfrm>
              <a:off x="4812725" y="1262325"/>
              <a:ext cx="12725" cy="38100"/>
            </a:xfrm>
            <a:custGeom>
              <a:avLst/>
              <a:gdLst/>
              <a:ahLst/>
              <a:cxnLst/>
              <a:rect l="l" t="t" r="r" b="b"/>
              <a:pathLst>
                <a:path w="509" h="1524" extrusionOk="0">
                  <a:moveTo>
                    <a:pt x="418" y="0"/>
                  </a:moveTo>
                  <a:cubicBezTo>
                    <a:pt x="351" y="57"/>
                    <a:pt x="283" y="124"/>
                    <a:pt x="226" y="192"/>
                  </a:cubicBezTo>
                  <a:cubicBezTo>
                    <a:pt x="114" y="350"/>
                    <a:pt x="35" y="531"/>
                    <a:pt x="12" y="722"/>
                  </a:cubicBezTo>
                  <a:cubicBezTo>
                    <a:pt x="1" y="813"/>
                    <a:pt x="1" y="926"/>
                    <a:pt x="1" y="1027"/>
                  </a:cubicBezTo>
                  <a:cubicBezTo>
                    <a:pt x="12" y="1106"/>
                    <a:pt x="23" y="1196"/>
                    <a:pt x="57" y="1287"/>
                  </a:cubicBezTo>
                  <a:cubicBezTo>
                    <a:pt x="91" y="1366"/>
                    <a:pt x="136" y="1445"/>
                    <a:pt x="204" y="1524"/>
                  </a:cubicBezTo>
                  <a:cubicBezTo>
                    <a:pt x="260" y="1445"/>
                    <a:pt x="305" y="1366"/>
                    <a:pt x="339" y="1287"/>
                  </a:cubicBezTo>
                  <a:cubicBezTo>
                    <a:pt x="362" y="1208"/>
                    <a:pt x="407" y="1129"/>
                    <a:pt x="430" y="1050"/>
                  </a:cubicBezTo>
                  <a:cubicBezTo>
                    <a:pt x="452" y="959"/>
                    <a:pt x="475" y="880"/>
                    <a:pt x="486" y="790"/>
                  </a:cubicBezTo>
                  <a:cubicBezTo>
                    <a:pt x="509" y="621"/>
                    <a:pt x="509" y="440"/>
                    <a:pt x="486" y="271"/>
                  </a:cubicBezTo>
                  <a:cubicBezTo>
                    <a:pt x="475" y="181"/>
                    <a:pt x="452" y="91"/>
                    <a:pt x="418"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6" name="Google Shape;116;p2"/>
            <p:cNvSpPr/>
            <p:nvPr/>
          </p:nvSpPr>
          <p:spPr>
            <a:xfrm>
              <a:off x="5057325" y="1260050"/>
              <a:ext cx="42625" cy="29475"/>
            </a:xfrm>
            <a:custGeom>
              <a:avLst/>
              <a:gdLst/>
              <a:ahLst/>
              <a:cxnLst/>
              <a:rect l="l" t="t" r="r" b="b"/>
              <a:pathLst>
                <a:path w="1705" h="1179" extrusionOk="0">
                  <a:moveTo>
                    <a:pt x="0" y="1"/>
                  </a:moveTo>
                  <a:lnTo>
                    <a:pt x="0" y="1"/>
                  </a:lnTo>
                  <a:cubicBezTo>
                    <a:pt x="23" y="114"/>
                    <a:pt x="68" y="227"/>
                    <a:pt x="124" y="328"/>
                  </a:cubicBezTo>
                  <a:cubicBezTo>
                    <a:pt x="181" y="430"/>
                    <a:pt x="248" y="531"/>
                    <a:pt x="339" y="610"/>
                  </a:cubicBezTo>
                  <a:cubicBezTo>
                    <a:pt x="440" y="701"/>
                    <a:pt x="542" y="791"/>
                    <a:pt x="655" y="870"/>
                  </a:cubicBezTo>
                  <a:cubicBezTo>
                    <a:pt x="869" y="1005"/>
                    <a:pt x="1106" y="1107"/>
                    <a:pt x="1354" y="1152"/>
                  </a:cubicBezTo>
                  <a:cubicBezTo>
                    <a:pt x="1437" y="1168"/>
                    <a:pt x="1519" y="1179"/>
                    <a:pt x="1606" y="1179"/>
                  </a:cubicBezTo>
                  <a:cubicBezTo>
                    <a:pt x="1638" y="1179"/>
                    <a:pt x="1671" y="1178"/>
                    <a:pt x="1704" y="1175"/>
                  </a:cubicBezTo>
                  <a:cubicBezTo>
                    <a:pt x="1636" y="1084"/>
                    <a:pt x="1557" y="994"/>
                    <a:pt x="1478" y="915"/>
                  </a:cubicBezTo>
                  <a:cubicBezTo>
                    <a:pt x="1309" y="746"/>
                    <a:pt x="1117" y="599"/>
                    <a:pt x="925" y="475"/>
                  </a:cubicBezTo>
                  <a:cubicBezTo>
                    <a:pt x="813" y="407"/>
                    <a:pt x="722" y="340"/>
                    <a:pt x="621" y="294"/>
                  </a:cubicBezTo>
                  <a:cubicBezTo>
                    <a:pt x="519" y="238"/>
                    <a:pt x="418" y="193"/>
                    <a:pt x="327" y="148"/>
                  </a:cubicBezTo>
                  <a:cubicBezTo>
                    <a:pt x="215" y="80"/>
                    <a:pt x="113" y="35"/>
                    <a:pt x="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7" name="Google Shape;117;p2"/>
            <p:cNvSpPr/>
            <p:nvPr/>
          </p:nvSpPr>
          <p:spPr>
            <a:xfrm>
              <a:off x="5048850" y="1237200"/>
              <a:ext cx="32475" cy="25425"/>
            </a:xfrm>
            <a:custGeom>
              <a:avLst/>
              <a:gdLst/>
              <a:ahLst/>
              <a:cxnLst/>
              <a:rect l="l" t="t" r="r" b="b"/>
              <a:pathLst>
                <a:path w="1299" h="1017" extrusionOk="0">
                  <a:moveTo>
                    <a:pt x="1" y="1"/>
                  </a:moveTo>
                  <a:lnTo>
                    <a:pt x="1" y="1"/>
                  </a:lnTo>
                  <a:cubicBezTo>
                    <a:pt x="12" y="103"/>
                    <a:pt x="46" y="193"/>
                    <a:pt x="91" y="283"/>
                  </a:cubicBezTo>
                  <a:cubicBezTo>
                    <a:pt x="170" y="464"/>
                    <a:pt x="305" y="622"/>
                    <a:pt x="475" y="746"/>
                  </a:cubicBezTo>
                  <a:cubicBezTo>
                    <a:pt x="633" y="859"/>
                    <a:pt x="813" y="938"/>
                    <a:pt x="1005" y="983"/>
                  </a:cubicBezTo>
                  <a:cubicBezTo>
                    <a:pt x="1095" y="1017"/>
                    <a:pt x="1197" y="1017"/>
                    <a:pt x="1298" y="1017"/>
                  </a:cubicBezTo>
                  <a:cubicBezTo>
                    <a:pt x="1264" y="926"/>
                    <a:pt x="1208" y="836"/>
                    <a:pt x="1152" y="757"/>
                  </a:cubicBezTo>
                  <a:cubicBezTo>
                    <a:pt x="1039" y="599"/>
                    <a:pt x="915" y="464"/>
                    <a:pt x="757" y="362"/>
                  </a:cubicBezTo>
                  <a:cubicBezTo>
                    <a:pt x="678" y="306"/>
                    <a:pt x="599" y="249"/>
                    <a:pt x="520" y="204"/>
                  </a:cubicBezTo>
                  <a:cubicBezTo>
                    <a:pt x="441" y="170"/>
                    <a:pt x="362" y="136"/>
                    <a:pt x="283" y="91"/>
                  </a:cubicBezTo>
                  <a:cubicBezTo>
                    <a:pt x="192" y="46"/>
                    <a:pt x="102" y="24"/>
                    <a:pt x="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8" name="Google Shape;118;p2"/>
            <p:cNvSpPr/>
            <p:nvPr/>
          </p:nvSpPr>
          <p:spPr>
            <a:xfrm>
              <a:off x="5129525" y="1048775"/>
              <a:ext cx="38400" cy="19600"/>
            </a:xfrm>
            <a:custGeom>
              <a:avLst/>
              <a:gdLst/>
              <a:ahLst/>
              <a:cxnLst/>
              <a:rect l="l" t="t" r="r" b="b"/>
              <a:pathLst>
                <a:path w="1536" h="784" extrusionOk="0">
                  <a:moveTo>
                    <a:pt x="294" y="0"/>
                  </a:moveTo>
                  <a:cubicBezTo>
                    <a:pt x="193" y="11"/>
                    <a:pt x="102" y="34"/>
                    <a:pt x="1" y="68"/>
                  </a:cubicBezTo>
                  <a:cubicBezTo>
                    <a:pt x="69" y="136"/>
                    <a:pt x="148" y="203"/>
                    <a:pt x="227" y="271"/>
                  </a:cubicBezTo>
                  <a:lnTo>
                    <a:pt x="452" y="429"/>
                  </a:lnTo>
                  <a:cubicBezTo>
                    <a:pt x="531" y="474"/>
                    <a:pt x="610" y="519"/>
                    <a:pt x="701" y="564"/>
                  </a:cubicBezTo>
                  <a:cubicBezTo>
                    <a:pt x="870" y="643"/>
                    <a:pt x="1050" y="711"/>
                    <a:pt x="1231" y="756"/>
                  </a:cubicBezTo>
                  <a:cubicBezTo>
                    <a:pt x="1305" y="773"/>
                    <a:pt x="1380" y="783"/>
                    <a:pt x="1454" y="783"/>
                  </a:cubicBezTo>
                  <a:cubicBezTo>
                    <a:pt x="1481" y="783"/>
                    <a:pt x="1508" y="782"/>
                    <a:pt x="1536" y="779"/>
                  </a:cubicBezTo>
                  <a:cubicBezTo>
                    <a:pt x="1502" y="688"/>
                    <a:pt x="1445" y="598"/>
                    <a:pt x="1389" y="519"/>
                  </a:cubicBezTo>
                  <a:cubicBezTo>
                    <a:pt x="1332" y="440"/>
                    <a:pt x="1265" y="373"/>
                    <a:pt x="1186" y="305"/>
                  </a:cubicBezTo>
                  <a:cubicBezTo>
                    <a:pt x="1095" y="248"/>
                    <a:pt x="1005" y="181"/>
                    <a:pt x="904" y="136"/>
                  </a:cubicBezTo>
                  <a:cubicBezTo>
                    <a:pt x="712" y="45"/>
                    <a:pt x="509" y="0"/>
                    <a:pt x="294"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9" name="Google Shape;119;p2"/>
            <p:cNvSpPr/>
            <p:nvPr/>
          </p:nvSpPr>
          <p:spPr>
            <a:xfrm>
              <a:off x="5555225" y="1548650"/>
              <a:ext cx="14975" cy="46850"/>
            </a:xfrm>
            <a:custGeom>
              <a:avLst/>
              <a:gdLst/>
              <a:ahLst/>
              <a:cxnLst/>
              <a:rect l="l" t="t" r="r" b="b"/>
              <a:pathLst>
                <a:path w="599" h="1874" extrusionOk="0">
                  <a:moveTo>
                    <a:pt x="294" y="1"/>
                  </a:moveTo>
                  <a:cubicBezTo>
                    <a:pt x="136" y="1"/>
                    <a:pt x="1" y="418"/>
                    <a:pt x="1" y="937"/>
                  </a:cubicBezTo>
                  <a:cubicBezTo>
                    <a:pt x="1" y="1456"/>
                    <a:pt x="136" y="1874"/>
                    <a:pt x="294" y="1874"/>
                  </a:cubicBezTo>
                  <a:cubicBezTo>
                    <a:pt x="463" y="1874"/>
                    <a:pt x="599" y="1456"/>
                    <a:pt x="599" y="937"/>
                  </a:cubicBezTo>
                  <a:cubicBezTo>
                    <a:pt x="599" y="418"/>
                    <a:pt x="463" y="1"/>
                    <a:pt x="29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0" name="Google Shape;120;p2"/>
            <p:cNvSpPr/>
            <p:nvPr/>
          </p:nvSpPr>
          <p:spPr>
            <a:xfrm>
              <a:off x="5525600" y="1494200"/>
              <a:ext cx="14975" cy="47150"/>
            </a:xfrm>
            <a:custGeom>
              <a:avLst/>
              <a:gdLst/>
              <a:ahLst/>
              <a:cxnLst/>
              <a:rect l="l" t="t" r="r" b="b"/>
              <a:pathLst>
                <a:path w="599" h="1886" extrusionOk="0">
                  <a:moveTo>
                    <a:pt x="306" y="1"/>
                  </a:moveTo>
                  <a:cubicBezTo>
                    <a:pt x="148" y="1"/>
                    <a:pt x="1" y="418"/>
                    <a:pt x="1" y="937"/>
                  </a:cubicBezTo>
                  <a:cubicBezTo>
                    <a:pt x="1" y="1456"/>
                    <a:pt x="136" y="1885"/>
                    <a:pt x="306" y="1885"/>
                  </a:cubicBezTo>
                  <a:cubicBezTo>
                    <a:pt x="464" y="1885"/>
                    <a:pt x="599" y="1456"/>
                    <a:pt x="599" y="937"/>
                  </a:cubicBezTo>
                  <a:cubicBezTo>
                    <a:pt x="599" y="418"/>
                    <a:pt x="452" y="1"/>
                    <a:pt x="306"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1" name="Google Shape;121;p2"/>
            <p:cNvSpPr/>
            <p:nvPr/>
          </p:nvSpPr>
          <p:spPr>
            <a:xfrm>
              <a:off x="5514050" y="1566425"/>
              <a:ext cx="14700" cy="47150"/>
            </a:xfrm>
            <a:custGeom>
              <a:avLst/>
              <a:gdLst/>
              <a:ahLst/>
              <a:cxnLst/>
              <a:rect l="l" t="t" r="r" b="b"/>
              <a:pathLst>
                <a:path w="588" h="1886" extrusionOk="0">
                  <a:moveTo>
                    <a:pt x="294" y="1"/>
                  </a:moveTo>
                  <a:cubicBezTo>
                    <a:pt x="124" y="1"/>
                    <a:pt x="0" y="418"/>
                    <a:pt x="0" y="937"/>
                  </a:cubicBezTo>
                  <a:cubicBezTo>
                    <a:pt x="0" y="1456"/>
                    <a:pt x="124" y="1885"/>
                    <a:pt x="294" y="1885"/>
                  </a:cubicBezTo>
                  <a:cubicBezTo>
                    <a:pt x="452" y="1885"/>
                    <a:pt x="587" y="1456"/>
                    <a:pt x="587" y="937"/>
                  </a:cubicBezTo>
                  <a:cubicBezTo>
                    <a:pt x="587" y="418"/>
                    <a:pt x="452" y="1"/>
                    <a:pt x="29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2" name="Google Shape;122;p2"/>
            <p:cNvSpPr/>
            <p:nvPr/>
          </p:nvSpPr>
          <p:spPr>
            <a:xfrm>
              <a:off x="5486950" y="1518475"/>
              <a:ext cx="15000" cy="47125"/>
            </a:xfrm>
            <a:custGeom>
              <a:avLst/>
              <a:gdLst/>
              <a:ahLst/>
              <a:cxnLst/>
              <a:rect l="l" t="t" r="r" b="b"/>
              <a:pathLst>
                <a:path w="600" h="1885" extrusionOk="0">
                  <a:moveTo>
                    <a:pt x="306" y="0"/>
                  </a:moveTo>
                  <a:cubicBezTo>
                    <a:pt x="148" y="0"/>
                    <a:pt x="1" y="418"/>
                    <a:pt x="1" y="937"/>
                  </a:cubicBezTo>
                  <a:cubicBezTo>
                    <a:pt x="1" y="1456"/>
                    <a:pt x="148" y="1885"/>
                    <a:pt x="306" y="1885"/>
                  </a:cubicBezTo>
                  <a:cubicBezTo>
                    <a:pt x="464" y="1885"/>
                    <a:pt x="599" y="1456"/>
                    <a:pt x="599" y="937"/>
                  </a:cubicBezTo>
                  <a:cubicBezTo>
                    <a:pt x="599" y="418"/>
                    <a:pt x="464" y="0"/>
                    <a:pt x="306"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3" name="Google Shape;123;p2"/>
            <p:cNvSpPr/>
            <p:nvPr/>
          </p:nvSpPr>
          <p:spPr>
            <a:xfrm>
              <a:off x="5473975" y="1589850"/>
              <a:ext cx="14975" cy="47125"/>
            </a:xfrm>
            <a:custGeom>
              <a:avLst/>
              <a:gdLst/>
              <a:ahLst/>
              <a:cxnLst/>
              <a:rect l="l" t="t" r="r" b="b"/>
              <a:pathLst>
                <a:path w="599" h="1885" extrusionOk="0">
                  <a:moveTo>
                    <a:pt x="294" y="0"/>
                  </a:moveTo>
                  <a:cubicBezTo>
                    <a:pt x="136" y="0"/>
                    <a:pt x="1" y="429"/>
                    <a:pt x="1" y="948"/>
                  </a:cubicBezTo>
                  <a:cubicBezTo>
                    <a:pt x="1" y="1467"/>
                    <a:pt x="136" y="1885"/>
                    <a:pt x="294" y="1885"/>
                  </a:cubicBezTo>
                  <a:cubicBezTo>
                    <a:pt x="452" y="1885"/>
                    <a:pt x="599" y="1456"/>
                    <a:pt x="599" y="948"/>
                  </a:cubicBezTo>
                  <a:cubicBezTo>
                    <a:pt x="599" y="429"/>
                    <a:pt x="452" y="0"/>
                    <a:pt x="29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4" name="Google Shape;124;p2"/>
            <p:cNvSpPr/>
            <p:nvPr/>
          </p:nvSpPr>
          <p:spPr>
            <a:xfrm>
              <a:off x="5494575" y="1453025"/>
              <a:ext cx="14700" cy="47125"/>
            </a:xfrm>
            <a:custGeom>
              <a:avLst/>
              <a:gdLst/>
              <a:ahLst/>
              <a:cxnLst/>
              <a:rect l="l" t="t" r="r" b="b"/>
              <a:pathLst>
                <a:path w="588" h="1885" extrusionOk="0">
                  <a:moveTo>
                    <a:pt x="294" y="0"/>
                  </a:moveTo>
                  <a:cubicBezTo>
                    <a:pt x="136" y="0"/>
                    <a:pt x="1" y="418"/>
                    <a:pt x="1" y="937"/>
                  </a:cubicBezTo>
                  <a:cubicBezTo>
                    <a:pt x="1" y="1456"/>
                    <a:pt x="136" y="1885"/>
                    <a:pt x="294" y="1885"/>
                  </a:cubicBezTo>
                  <a:cubicBezTo>
                    <a:pt x="463" y="1885"/>
                    <a:pt x="587" y="1456"/>
                    <a:pt x="587" y="937"/>
                  </a:cubicBezTo>
                  <a:cubicBezTo>
                    <a:pt x="587" y="418"/>
                    <a:pt x="452" y="0"/>
                    <a:pt x="29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5" name="Google Shape;125;p2"/>
            <p:cNvSpPr/>
            <p:nvPr/>
          </p:nvSpPr>
          <p:spPr>
            <a:xfrm>
              <a:off x="5618975" y="1566700"/>
              <a:ext cx="15000" cy="47150"/>
            </a:xfrm>
            <a:custGeom>
              <a:avLst/>
              <a:gdLst/>
              <a:ahLst/>
              <a:cxnLst/>
              <a:rect l="l" t="t" r="r" b="b"/>
              <a:pathLst>
                <a:path w="600" h="1886" extrusionOk="0">
                  <a:moveTo>
                    <a:pt x="294" y="1"/>
                  </a:moveTo>
                  <a:cubicBezTo>
                    <a:pt x="136" y="1"/>
                    <a:pt x="1" y="430"/>
                    <a:pt x="1" y="949"/>
                  </a:cubicBezTo>
                  <a:cubicBezTo>
                    <a:pt x="1" y="1468"/>
                    <a:pt x="136" y="1885"/>
                    <a:pt x="294" y="1885"/>
                  </a:cubicBezTo>
                  <a:cubicBezTo>
                    <a:pt x="464" y="1885"/>
                    <a:pt x="599" y="1468"/>
                    <a:pt x="599" y="949"/>
                  </a:cubicBezTo>
                  <a:cubicBezTo>
                    <a:pt x="599" y="430"/>
                    <a:pt x="464" y="1"/>
                    <a:pt x="29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6" name="Google Shape;126;p2"/>
            <p:cNvSpPr/>
            <p:nvPr/>
          </p:nvSpPr>
          <p:spPr>
            <a:xfrm>
              <a:off x="5589375" y="1512275"/>
              <a:ext cx="14975" cy="47125"/>
            </a:xfrm>
            <a:custGeom>
              <a:avLst/>
              <a:gdLst/>
              <a:ahLst/>
              <a:cxnLst/>
              <a:rect l="l" t="t" r="r" b="b"/>
              <a:pathLst>
                <a:path w="599" h="1885" extrusionOk="0">
                  <a:moveTo>
                    <a:pt x="294" y="0"/>
                  </a:moveTo>
                  <a:cubicBezTo>
                    <a:pt x="136" y="0"/>
                    <a:pt x="0" y="429"/>
                    <a:pt x="0" y="948"/>
                  </a:cubicBezTo>
                  <a:cubicBezTo>
                    <a:pt x="0" y="1467"/>
                    <a:pt x="136" y="1884"/>
                    <a:pt x="294" y="1884"/>
                  </a:cubicBezTo>
                  <a:cubicBezTo>
                    <a:pt x="452" y="1884"/>
                    <a:pt x="598" y="1467"/>
                    <a:pt x="598" y="948"/>
                  </a:cubicBezTo>
                  <a:cubicBezTo>
                    <a:pt x="598" y="429"/>
                    <a:pt x="452" y="0"/>
                    <a:pt x="29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7" name="Google Shape;127;p2"/>
            <p:cNvSpPr/>
            <p:nvPr/>
          </p:nvSpPr>
          <p:spPr>
            <a:xfrm>
              <a:off x="5581750" y="1589850"/>
              <a:ext cx="14975" cy="47125"/>
            </a:xfrm>
            <a:custGeom>
              <a:avLst/>
              <a:gdLst/>
              <a:ahLst/>
              <a:cxnLst/>
              <a:rect l="l" t="t" r="r" b="b"/>
              <a:pathLst>
                <a:path w="599" h="1885" extrusionOk="0">
                  <a:moveTo>
                    <a:pt x="305" y="0"/>
                  </a:moveTo>
                  <a:cubicBezTo>
                    <a:pt x="136" y="0"/>
                    <a:pt x="0" y="429"/>
                    <a:pt x="0" y="948"/>
                  </a:cubicBezTo>
                  <a:cubicBezTo>
                    <a:pt x="0" y="1467"/>
                    <a:pt x="147" y="1885"/>
                    <a:pt x="305" y="1885"/>
                  </a:cubicBezTo>
                  <a:cubicBezTo>
                    <a:pt x="463" y="1885"/>
                    <a:pt x="599" y="1467"/>
                    <a:pt x="599" y="948"/>
                  </a:cubicBezTo>
                  <a:cubicBezTo>
                    <a:pt x="599" y="429"/>
                    <a:pt x="463" y="0"/>
                    <a:pt x="305"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8" name="Google Shape;128;p2"/>
            <p:cNvSpPr/>
            <p:nvPr/>
          </p:nvSpPr>
          <p:spPr>
            <a:xfrm>
              <a:off x="4187025" y="1182175"/>
              <a:ext cx="372975" cy="258900"/>
            </a:xfrm>
            <a:custGeom>
              <a:avLst/>
              <a:gdLst/>
              <a:ahLst/>
              <a:cxnLst/>
              <a:rect l="l" t="t" r="r" b="b"/>
              <a:pathLst>
                <a:path w="14919" h="10356" extrusionOk="0">
                  <a:moveTo>
                    <a:pt x="12546" y="0"/>
                  </a:moveTo>
                  <a:cubicBezTo>
                    <a:pt x="6445" y="0"/>
                    <a:pt x="1684" y="4184"/>
                    <a:pt x="0" y="10315"/>
                  </a:cubicBezTo>
                  <a:cubicBezTo>
                    <a:pt x="289" y="10342"/>
                    <a:pt x="587" y="10355"/>
                    <a:pt x="894" y="10355"/>
                  </a:cubicBezTo>
                  <a:cubicBezTo>
                    <a:pt x="6134" y="10355"/>
                    <a:pt x="13799" y="6483"/>
                    <a:pt x="14918" y="205"/>
                  </a:cubicBezTo>
                  <a:cubicBezTo>
                    <a:pt x="14108" y="67"/>
                    <a:pt x="13317" y="0"/>
                    <a:pt x="12546" y="0"/>
                  </a:cubicBezTo>
                  <a:close/>
                </a:path>
              </a:pathLst>
            </a:custGeom>
            <a:solidFill>
              <a:srgbClr val="8EC7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9" name="Google Shape;129;p2"/>
            <p:cNvSpPr/>
            <p:nvPr/>
          </p:nvSpPr>
          <p:spPr>
            <a:xfrm>
              <a:off x="4200000" y="1139325"/>
              <a:ext cx="433050" cy="297650"/>
            </a:xfrm>
            <a:custGeom>
              <a:avLst/>
              <a:gdLst/>
              <a:ahLst/>
              <a:cxnLst/>
              <a:rect l="l" t="t" r="r" b="b"/>
              <a:pathLst>
                <a:path w="17322" h="11906" extrusionOk="0">
                  <a:moveTo>
                    <a:pt x="17322" y="0"/>
                  </a:moveTo>
                  <a:lnTo>
                    <a:pt x="17322" y="0"/>
                  </a:lnTo>
                  <a:cubicBezTo>
                    <a:pt x="17321" y="1"/>
                    <a:pt x="16182" y="655"/>
                    <a:pt x="14501" y="1670"/>
                  </a:cubicBezTo>
                  <a:cubicBezTo>
                    <a:pt x="13722" y="2144"/>
                    <a:pt x="12831" y="2686"/>
                    <a:pt x="11883" y="3284"/>
                  </a:cubicBezTo>
                  <a:cubicBezTo>
                    <a:pt x="11465" y="3126"/>
                    <a:pt x="11048" y="2968"/>
                    <a:pt x="10630" y="2821"/>
                  </a:cubicBezTo>
                  <a:cubicBezTo>
                    <a:pt x="10393" y="2742"/>
                    <a:pt x="10145" y="2675"/>
                    <a:pt x="9908" y="2596"/>
                  </a:cubicBezTo>
                  <a:cubicBezTo>
                    <a:pt x="9660" y="2551"/>
                    <a:pt x="9411" y="2494"/>
                    <a:pt x="9163" y="2460"/>
                  </a:cubicBezTo>
                  <a:lnTo>
                    <a:pt x="9163" y="2460"/>
                  </a:lnTo>
                  <a:cubicBezTo>
                    <a:pt x="9400" y="2562"/>
                    <a:pt x="9626" y="2641"/>
                    <a:pt x="9863" y="2742"/>
                  </a:cubicBezTo>
                  <a:cubicBezTo>
                    <a:pt x="10100" y="2833"/>
                    <a:pt x="10325" y="2934"/>
                    <a:pt x="10551" y="3036"/>
                  </a:cubicBezTo>
                  <a:cubicBezTo>
                    <a:pt x="10901" y="3183"/>
                    <a:pt x="11251" y="3329"/>
                    <a:pt x="11601" y="3453"/>
                  </a:cubicBezTo>
                  <a:cubicBezTo>
                    <a:pt x="11003" y="3826"/>
                    <a:pt x="10382" y="4232"/>
                    <a:pt x="9761" y="4638"/>
                  </a:cubicBezTo>
                  <a:cubicBezTo>
                    <a:pt x="9739" y="4604"/>
                    <a:pt x="9716" y="4570"/>
                    <a:pt x="9682" y="4559"/>
                  </a:cubicBezTo>
                  <a:lnTo>
                    <a:pt x="8994" y="4356"/>
                  </a:lnTo>
                  <a:cubicBezTo>
                    <a:pt x="8757" y="4311"/>
                    <a:pt x="8520" y="4266"/>
                    <a:pt x="8294" y="4221"/>
                  </a:cubicBezTo>
                  <a:cubicBezTo>
                    <a:pt x="8057" y="4176"/>
                    <a:pt x="7832" y="4142"/>
                    <a:pt x="7595" y="4097"/>
                  </a:cubicBezTo>
                  <a:cubicBezTo>
                    <a:pt x="7369" y="4063"/>
                    <a:pt x="7143" y="4006"/>
                    <a:pt x="6906" y="3972"/>
                  </a:cubicBezTo>
                  <a:lnTo>
                    <a:pt x="6906" y="3972"/>
                  </a:lnTo>
                  <a:cubicBezTo>
                    <a:pt x="7121" y="4063"/>
                    <a:pt x="7335" y="4142"/>
                    <a:pt x="7561" y="4232"/>
                  </a:cubicBezTo>
                  <a:cubicBezTo>
                    <a:pt x="7787" y="4322"/>
                    <a:pt x="8012" y="4379"/>
                    <a:pt x="8249" y="4435"/>
                  </a:cubicBezTo>
                  <a:cubicBezTo>
                    <a:pt x="8475" y="4503"/>
                    <a:pt x="8701" y="4559"/>
                    <a:pt x="8926" y="4616"/>
                  </a:cubicBezTo>
                  <a:cubicBezTo>
                    <a:pt x="9107" y="4672"/>
                    <a:pt x="9299" y="4728"/>
                    <a:pt x="9479" y="4785"/>
                  </a:cubicBezTo>
                  <a:cubicBezTo>
                    <a:pt x="9479" y="4796"/>
                    <a:pt x="9479" y="4807"/>
                    <a:pt x="9479" y="4807"/>
                  </a:cubicBezTo>
                  <a:cubicBezTo>
                    <a:pt x="9118" y="5044"/>
                    <a:pt x="8746" y="5281"/>
                    <a:pt x="8385" y="5518"/>
                  </a:cubicBezTo>
                  <a:lnTo>
                    <a:pt x="7888" y="5857"/>
                  </a:lnTo>
                  <a:lnTo>
                    <a:pt x="7324" y="5688"/>
                  </a:lnTo>
                  <a:cubicBezTo>
                    <a:pt x="7064" y="5620"/>
                    <a:pt x="6805" y="5563"/>
                    <a:pt x="6545" y="5518"/>
                  </a:cubicBezTo>
                  <a:cubicBezTo>
                    <a:pt x="6015" y="5439"/>
                    <a:pt x="5507" y="5349"/>
                    <a:pt x="4977" y="5281"/>
                  </a:cubicBezTo>
                  <a:lnTo>
                    <a:pt x="4977" y="5281"/>
                  </a:lnTo>
                  <a:cubicBezTo>
                    <a:pt x="5225" y="5372"/>
                    <a:pt x="5473" y="5451"/>
                    <a:pt x="5733" y="5530"/>
                  </a:cubicBezTo>
                  <a:lnTo>
                    <a:pt x="6489" y="5744"/>
                  </a:lnTo>
                  <a:cubicBezTo>
                    <a:pt x="6748" y="5812"/>
                    <a:pt x="6997" y="5879"/>
                    <a:pt x="7256" y="5947"/>
                  </a:cubicBezTo>
                  <a:lnTo>
                    <a:pt x="7606" y="6060"/>
                  </a:lnTo>
                  <a:cubicBezTo>
                    <a:pt x="7324" y="6241"/>
                    <a:pt x="7042" y="6432"/>
                    <a:pt x="6771" y="6624"/>
                  </a:cubicBezTo>
                  <a:cubicBezTo>
                    <a:pt x="6466" y="6827"/>
                    <a:pt x="6173" y="7030"/>
                    <a:pt x="5879" y="7234"/>
                  </a:cubicBezTo>
                  <a:cubicBezTo>
                    <a:pt x="5778" y="7188"/>
                    <a:pt x="5688" y="7143"/>
                    <a:pt x="5586" y="7109"/>
                  </a:cubicBezTo>
                  <a:cubicBezTo>
                    <a:pt x="5372" y="7030"/>
                    <a:pt x="5146" y="6963"/>
                    <a:pt x="4932" y="6895"/>
                  </a:cubicBezTo>
                  <a:cubicBezTo>
                    <a:pt x="4706" y="6827"/>
                    <a:pt x="4480" y="6805"/>
                    <a:pt x="4255" y="6760"/>
                  </a:cubicBezTo>
                  <a:cubicBezTo>
                    <a:pt x="4018" y="6748"/>
                    <a:pt x="3792" y="6737"/>
                    <a:pt x="3566" y="6737"/>
                  </a:cubicBezTo>
                  <a:cubicBezTo>
                    <a:pt x="3792" y="6805"/>
                    <a:pt x="4006" y="6850"/>
                    <a:pt x="4221" y="6906"/>
                  </a:cubicBezTo>
                  <a:cubicBezTo>
                    <a:pt x="4435" y="6963"/>
                    <a:pt x="4650" y="7042"/>
                    <a:pt x="4864" y="7109"/>
                  </a:cubicBezTo>
                  <a:cubicBezTo>
                    <a:pt x="5078" y="7177"/>
                    <a:pt x="5270" y="7279"/>
                    <a:pt x="5485" y="7358"/>
                  </a:cubicBezTo>
                  <a:lnTo>
                    <a:pt x="5620" y="7414"/>
                  </a:lnTo>
                  <a:cubicBezTo>
                    <a:pt x="5485" y="7516"/>
                    <a:pt x="5338" y="7617"/>
                    <a:pt x="5214" y="7719"/>
                  </a:cubicBezTo>
                  <a:cubicBezTo>
                    <a:pt x="4774" y="8035"/>
                    <a:pt x="4379" y="8328"/>
                    <a:pt x="3995" y="8599"/>
                  </a:cubicBezTo>
                  <a:cubicBezTo>
                    <a:pt x="3995" y="8599"/>
                    <a:pt x="4006" y="8588"/>
                    <a:pt x="4006" y="8576"/>
                  </a:cubicBezTo>
                  <a:lnTo>
                    <a:pt x="4006" y="8565"/>
                  </a:lnTo>
                  <a:cubicBezTo>
                    <a:pt x="4006" y="8486"/>
                    <a:pt x="3950" y="8418"/>
                    <a:pt x="3882" y="8418"/>
                  </a:cubicBezTo>
                  <a:lnTo>
                    <a:pt x="3860" y="8418"/>
                  </a:lnTo>
                  <a:cubicBezTo>
                    <a:pt x="3510" y="8407"/>
                    <a:pt x="3149" y="8396"/>
                    <a:pt x="2788" y="8396"/>
                  </a:cubicBezTo>
                  <a:cubicBezTo>
                    <a:pt x="2438" y="8362"/>
                    <a:pt x="2077" y="8351"/>
                    <a:pt x="1716" y="8351"/>
                  </a:cubicBezTo>
                  <a:cubicBezTo>
                    <a:pt x="2054" y="8452"/>
                    <a:pt x="2415" y="8542"/>
                    <a:pt x="2765" y="8610"/>
                  </a:cubicBezTo>
                  <a:cubicBezTo>
                    <a:pt x="3070" y="8655"/>
                    <a:pt x="3386" y="8667"/>
                    <a:pt x="3690" y="8689"/>
                  </a:cubicBezTo>
                  <a:cubicBezTo>
                    <a:pt x="3690" y="8746"/>
                    <a:pt x="3679" y="8791"/>
                    <a:pt x="3668" y="8847"/>
                  </a:cubicBezTo>
                  <a:cubicBezTo>
                    <a:pt x="3250" y="9174"/>
                    <a:pt x="2855" y="9479"/>
                    <a:pt x="2494" y="9761"/>
                  </a:cubicBezTo>
                  <a:cubicBezTo>
                    <a:pt x="2111" y="10077"/>
                    <a:pt x="1749" y="10348"/>
                    <a:pt x="1456" y="10607"/>
                  </a:cubicBezTo>
                  <a:cubicBezTo>
                    <a:pt x="1163" y="10878"/>
                    <a:pt x="892" y="11115"/>
                    <a:pt x="677" y="11307"/>
                  </a:cubicBezTo>
                  <a:lnTo>
                    <a:pt x="0" y="11905"/>
                  </a:lnTo>
                  <a:lnTo>
                    <a:pt x="711" y="11341"/>
                  </a:lnTo>
                  <a:lnTo>
                    <a:pt x="1524" y="10698"/>
                  </a:lnTo>
                  <a:cubicBezTo>
                    <a:pt x="1828" y="10438"/>
                    <a:pt x="2201" y="10179"/>
                    <a:pt x="2596" y="9885"/>
                  </a:cubicBezTo>
                  <a:lnTo>
                    <a:pt x="3611" y="9129"/>
                  </a:lnTo>
                  <a:lnTo>
                    <a:pt x="3611" y="9129"/>
                  </a:lnTo>
                  <a:cubicBezTo>
                    <a:pt x="3510" y="9648"/>
                    <a:pt x="3453" y="10179"/>
                    <a:pt x="3420" y="10709"/>
                  </a:cubicBezTo>
                  <a:cubicBezTo>
                    <a:pt x="3623" y="10111"/>
                    <a:pt x="3792" y="9513"/>
                    <a:pt x="3927" y="8904"/>
                  </a:cubicBezTo>
                  <a:cubicBezTo>
                    <a:pt x="4367" y="8588"/>
                    <a:pt x="4841" y="8260"/>
                    <a:pt x="5327" y="7922"/>
                  </a:cubicBezTo>
                  <a:cubicBezTo>
                    <a:pt x="5507" y="7798"/>
                    <a:pt x="5688" y="7674"/>
                    <a:pt x="5868" y="7549"/>
                  </a:cubicBezTo>
                  <a:lnTo>
                    <a:pt x="5970" y="7595"/>
                  </a:lnTo>
                  <a:cubicBezTo>
                    <a:pt x="5755" y="8272"/>
                    <a:pt x="5586" y="8971"/>
                    <a:pt x="5451" y="9671"/>
                  </a:cubicBezTo>
                  <a:cubicBezTo>
                    <a:pt x="5767" y="8983"/>
                    <a:pt x="6037" y="8272"/>
                    <a:pt x="6263" y="7561"/>
                  </a:cubicBezTo>
                  <a:cubicBezTo>
                    <a:pt x="6286" y="7493"/>
                    <a:pt x="6252" y="7414"/>
                    <a:pt x="6195" y="7391"/>
                  </a:cubicBezTo>
                  <a:lnTo>
                    <a:pt x="6128" y="7358"/>
                  </a:lnTo>
                  <a:cubicBezTo>
                    <a:pt x="6376" y="7188"/>
                    <a:pt x="6636" y="7019"/>
                    <a:pt x="6895" y="6850"/>
                  </a:cubicBezTo>
                  <a:lnTo>
                    <a:pt x="7843" y="6207"/>
                  </a:lnTo>
                  <a:lnTo>
                    <a:pt x="7843" y="6207"/>
                  </a:lnTo>
                  <a:cubicBezTo>
                    <a:pt x="7798" y="6353"/>
                    <a:pt x="7764" y="6511"/>
                    <a:pt x="7730" y="6658"/>
                  </a:cubicBezTo>
                  <a:cubicBezTo>
                    <a:pt x="7674" y="6872"/>
                    <a:pt x="7617" y="7076"/>
                    <a:pt x="7572" y="7301"/>
                  </a:cubicBezTo>
                  <a:cubicBezTo>
                    <a:pt x="7527" y="7516"/>
                    <a:pt x="7482" y="7741"/>
                    <a:pt x="7459" y="7967"/>
                  </a:cubicBezTo>
                  <a:cubicBezTo>
                    <a:pt x="7459" y="8080"/>
                    <a:pt x="7459" y="8193"/>
                    <a:pt x="7448" y="8306"/>
                  </a:cubicBezTo>
                  <a:cubicBezTo>
                    <a:pt x="7437" y="8418"/>
                    <a:pt x="7471" y="8531"/>
                    <a:pt x="7482" y="8633"/>
                  </a:cubicBezTo>
                  <a:lnTo>
                    <a:pt x="7516" y="8306"/>
                  </a:lnTo>
                  <a:cubicBezTo>
                    <a:pt x="7538" y="8193"/>
                    <a:pt x="7561" y="8091"/>
                    <a:pt x="7583" y="7990"/>
                  </a:cubicBezTo>
                  <a:cubicBezTo>
                    <a:pt x="7606" y="7888"/>
                    <a:pt x="7640" y="7775"/>
                    <a:pt x="7662" y="7674"/>
                  </a:cubicBezTo>
                  <a:lnTo>
                    <a:pt x="7764" y="7358"/>
                  </a:lnTo>
                  <a:cubicBezTo>
                    <a:pt x="7832" y="7143"/>
                    <a:pt x="7899" y="6940"/>
                    <a:pt x="7978" y="6726"/>
                  </a:cubicBezTo>
                  <a:cubicBezTo>
                    <a:pt x="8046" y="6511"/>
                    <a:pt x="8102" y="6308"/>
                    <a:pt x="8148" y="6083"/>
                  </a:cubicBezTo>
                  <a:cubicBezTo>
                    <a:pt x="8159" y="6060"/>
                    <a:pt x="8148" y="6026"/>
                    <a:pt x="8136" y="6004"/>
                  </a:cubicBezTo>
                  <a:lnTo>
                    <a:pt x="8520" y="5755"/>
                  </a:lnTo>
                  <a:lnTo>
                    <a:pt x="9411" y="5169"/>
                  </a:lnTo>
                  <a:lnTo>
                    <a:pt x="9411" y="5169"/>
                  </a:lnTo>
                  <a:cubicBezTo>
                    <a:pt x="9321" y="5846"/>
                    <a:pt x="9253" y="6534"/>
                    <a:pt x="9231" y="7222"/>
                  </a:cubicBezTo>
                  <a:cubicBezTo>
                    <a:pt x="9434" y="6489"/>
                    <a:pt x="9592" y="5733"/>
                    <a:pt x="9716" y="4965"/>
                  </a:cubicBezTo>
                  <a:cubicBezTo>
                    <a:pt x="10404" y="4514"/>
                    <a:pt x="11082" y="4063"/>
                    <a:pt x="11747" y="3634"/>
                  </a:cubicBezTo>
                  <a:lnTo>
                    <a:pt x="11770" y="3623"/>
                  </a:lnTo>
                  <a:lnTo>
                    <a:pt x="11770" y="3623"/>
                  </a:lnTo>
                  <a:cubicBezTo>
                    <a:pt x="11634" y="3950"/>
                    <a:pt x="11510" y="4277"/>
                    <a:pt x="11386" y="4604"/>
                  </a:cubicBezTo>
                  <a:cubicBezTo>
                    <a:pt x="11273" y="5022"/>
                    <a:pt x="11161" y="5439"/>
                    <a:pt x="11070" y="5857"/>
                  </a:cubicBezTo>
                  <a:cubicBezTo>
                    <a:pt x="11251" y="5473"/>
                    <a:pt x="11420" y="5078"/>
                    <a:pt x="11589" y="4672"/>
                  </a:cubicBezTo>
                  <a:cubicBezTo>
                    <a:pt x="11770" y="4300"/>
                    <a:pt x="11939" y="3905"/>
                    <a:pt x="12108" y="3521"/>
                  </a:cubicBezTo>
                  <a:cubicBezTo>
                    <a:pt x="12120" y="3487"/>
                    <a:pt x="12120" y="3442"/>
                    <a:pt x="12108" y="3408"/>
                  </a:cubicBezTo>
                  <a:cubicBezTo>
                    <a:pt x="13000" y="2833"/>
                    <a:pt x="13846" y="2280"/>
                    <a:pt x="14580" y="1806"/>
                  </a:cubicBezTo>
                  <a:cubicBezTo>
                    <a:pt x="16227" y="734"/>
                    <a:pt x="17321" y="1"/>
                    <a:pt x="17322" y="0"/>
                  </a:cubicBezTo>
                  <a:close/>
                </a:path>
              </a:pathLst>
            </a:custGeom>
            <a:solidFill>
              <a:srgbClr val="7CAB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0" name="Google Shape;130;p2"/>
            <p:cNvSpPr/>
            <p:nvPr/>
          </p:nvSpPr>
          <p:spPr>
            <a:xfrm>
              <a:off x="961700" y="1029000"/>
              <a:ext cx="548175" cy="460625"/>
            </a:xfrm>
            <a:custGeom>
              <a:avLst/>
              <a:gdLst/>
              <a:ahLst/>
              <a:cxnLst/>
              <a:rect l="l" t="t" r="r" b="b"/>
              <a:pathLst>
                <a:path w="21927" h="18425" extrusionOk="0">
                  <a:moveTo>
                    <a:pt x="13816" y="1"/>
                  </a:moveTo>
                  <a:cubicBezTo>
                    <a:pt x="11532" y="1"/>
                    <a:pt x="9239" y="628"/>
                    <a:pt x="7178" y="1694"/>
                  </a:cubicBezTo>
                  <a:cubicBezTo>
                    <a:pt x="6444" y="2066"/>
                    <a:pt x="5745" y="2506"/>
                    <a:pt x="5068" y="2992"/>
                  </a:cubicBezTo>
                  <a:cubicBezTo>
                    <a:pt x="2788" y="4650"/>
                    <a:pt x="1231" y="6862"/>
                    <a:pt x="498" y="9593"/>
                  </a:cubicBezTo>
                  <a:cubicBezTo>
                    <a:pt x="1" y="11455"/>
                    <a:pt x="159" y="13057"/>
                    <a:pt x="554" y="15032"/>
                  </a:cubicBezTo>
                  <a:cubicBezTo>
                    <a:pt x="599" y="15224"/>
                    <a:pt x="655" y="15404"/>
                    <a:pt x="723" y="15585"/>
                  </a:cubicBezTo>
                  <a:cubicBezTo>
                    <a:pt x="1355" y="16770"/>
                    <a:pt x="1964" y="17221"/>
                    <a:pt x="2901" y="17661"/>
                  </a:cubicBezTo>
                  <a:cubicBezTo>
                    <a:pt x="4024" y="18196"/>
                    <a:pt x="5243" y="18425"/>
                    <a:pt x="6477" y="18425"/>
                  </a:cubicBezTo>
                  <a:cubicBezTo>
                    <a:pt x="8108" y="18425"/>
                    <a:pt x="9766" y="18025"/>
                    <a:pt x="11263" y="17401"/>
                  </a:cubicBezTo>
                  <a:cubicBezTo>
                    <a:pt x="15607" y="15596"/>
                    <a:pt x="18800" y="12538"/>
                    <a:pt x="20730" y="8239"/>
                  </a:cubicBezTo>
                  <a:cubicBezTo>
                    <a:pt x="21926" y="5531"/>
                    <a:pt x="21644" y="3623"/>
                    <a:pt x="20267" y="2032"/>
                  </a:cubicBezTo>
                  <a:cubicBezTo>
                    <a:pt x="19511" y="1446"/>
                    <a:pt x="18676" y="994"/>
                    <a:pt x="17785" y="690"/>
                  </a:cubicBezTo>
                  <a:cubicBezTo>
                    <a:pt x="16498" y="217"/>
                    <a:pt x="15159" y="1"/>
                    <a:pt x="13816"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1" name="Google Shape;131;p2"/>
            <p:cNvSpPr/>
            <p:nvPr/>
          </p:nvSpPr>
          <p:spPr>
            <a:xfrm>
              <a:off x="975525" y="1039850"/>
              <a:ext cx="520525" cy="436100"/>
            </a:xfrm>
            <a:custGeom>
              <a:avLst/>
              <a:gdLst/>
              <a:ahLst/>
              <a:cxnLst/>
              <a:rect l="l" t="t" r="r" b="b"/>
              <a:pathLst>
                <a:path w="20821" h="17444" extrusionOk="0">
                  <a:moveTo>
                    <a:pt x="13258" y="1"/>
                  </a:moveTo>
                  <a:cubicBezTo>
                    <a:pt x="12420" y="1"/>
                    <a:pt x="11566" y="89"/>
                    <a:pt x="10710" y="267"/>
                  </a:cubicBezTo>
                  <a:cubicBezTo>
                    <a:pt x="9356" y="538"/>
                    <a:pt x="8047" y="1000"/>
                    <a:pt x="6828" y="1644"/>
                  </a:cubicBezTo>
                  <a:cubicBezTo>
                    <a:pt x="6117" y="2005"/>
                    <a:pt x="5429" y="2433"/>
                    <a:pt x="4785" y="2907"/>
                  </a:cubicBezTo>
                  <a:cubicBezTo>
                    <a:pt x="2608" y="4453"/>
                    <a:pt x="1039" y="6699"/>
                    <a:pt x="362" y="9283"/>
                  </a:cubicBezTo>
                  <a:cubicBezTo>
                    <a:pt x="80" y="10355"/>
                    <a:pt x="1" y="11483"/>
                    <a:pt x="125" y="12589"/>
                  </a:cubicBezTo>
                  <a:cubicBezTo>
                    <a:pt x="204" y="13492"/>
                    <a:pt x="306" y="14338"/>
                    <a:pt x="859" y="15083"/>
                  </a:cubicBezTo>
                  <a:cubicBezTo>
                    <a:pt x="1411" y="15828"/>
                    <a:pt x="1818" y="16268"/>
                    <a:pt x="2653" y="16663"/>
                  </a:cubicBezTo>
                  <a:cubicBezTo>
                    <a:pt x="3777" y="17188"/>
                    <a:pt x="5097" y="17443"/>
                    <a:pt x="6415" y="17443"/>
                  </a:cubicBezTo>
                  <a:cubicBezTo>
                    <a:pt x="7080" y="17443"/>
                    <a:pt x="7745" y="17378"/>
                    <a:pt x="8385" y="17250"/>
                  </a:cubicBezTo>
                  <a:cubicBezTo>
                    <a:pt x="9119" y="17092"/>
                    <a:pt x="9852" y="16866"/>
                    <a:pt x="10552" y="16572"/>
                  </a:cubicBezTo>
                  <a:cubicBezTo>
                    <a:pt x="14828" y="14801"/>
                    <a:pt x="17932" y="11788"/>
                    <a:pt x="19782" y="7624"/>
                  </a:cubicBezTo>
                  <a:cubicBezTo>
                    <a:pt x="20414" y="6214"/>
                    <a:pt x="20820" y="4589"/>
                    <a:pt x="20177" y="3110"/>
                  </a:cubicBezTo>
                  <a:cubicBezTo>
                    <a:pt x="19568" y="1689"/>
                    <a:pt x="18484" y="1170"/>
                    <a:pt x="17085" y="662"/>
                  </a:cubicBezTo>
                  <a:cubicBezTo>
                    <a:pt x="15892" y="225"/>
                    <a:pt x="14596" y="1"/>
                    <a:pt x="13258" y="1"/>
                  </a:cubicBezTo>
                  <a:close/>
                </a:path>
              </a:pathLst>
            </a:custGeom>
            <a:solidFill>
              <a:srgbClr val="C03A4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2" name="Google Shape;132;p2"/>
            <p:cNvSpPr/>
            <p:nvPr/>
          </p:nvSpPr>
          <p:spPr>
            <a:xfrm>
              <a:off x="979775" y="1079800"/>
              <a:ext cx="558300" cy="490625"/>
            </a:xfrm>
            <a:custGeom>
              <a:avLst/>
              <a:gdLst/>
              <a:ahLst/>
              <a:cxnLst/>
              <a:rect l="l" t="t" r="r" b="b"/>
              <a:pathLst>
                <a:path w="22332" h="19625" extrusionOk="0">
                  <a:moveTo>
                    <a:pt x="0" y="13553"/>
                  </a:moveTo>
                  <a:cubicBezTo>
                    <a:pt x="14" y="13578"/>
                    <a:pt x="28" y="13604"/>
                    <a:pt x="41" y="13629"/>
                  </a:cubicBezTo>
                  <a:lnTo>
                    <a:pt x="41" y="13629"/>
                  </a:lnTo>
                  <a:cubicBezTo>
                    <a:pt x="28" y="13603"/>
                    <a:pt x="14" y="13578"/>
                    <a:pt x="0" y="13553"/>
                  </a:cubicBezTo>
                  <a:close/>
                  <a:moveTo>
                    <a:pt x="19544" y="0"/>
                  </a:moveTo>
                  <a:lnTo>
                    <a:pt x="19544" y="0"/>
                  </a:lnTo>
                  <a:cubicBezTo>
                    <a:pt x="20921" y="1591"/>
                    <a:pt x="21203" y="3499"/>
                    <a:pt x="20007" y="6207"/>
                  </a:cubicBezTo>
                  <a:cubicBezTo>
                    <a:pt x="18077" y="10517"/>
                    <a:pt x="14884" y="13575"/>
                    <a:pt x="10540" y="15369"/>
                  </a:cubicBezTo>
                  <a:cubicBezTo>
                    <a:pt x="9043" y="15993"/>
                    <a:pt x="7385" y="16393"/>
                    <a:pt x="5754" y="16393"/>
                  </a:cubicBezTo>
                  <a:cubicBezTo>
                    <a:pt x="4520" y="16393"/>
                    <a:pt x="3301" y="16164"/>
                    <a:pt x="2178" y="15629"/>
                  </a:cubicBezTo>
                  <a:cubicBezTo>
                    <a:pt x="1251" y="15198"/>
                    <a:pt x="658" y="14757"/>
                    <a:pt x="41" y="13629"/>
                  </a:cubicBezTo>
                  <a:lnTo>
                    <a:pt x="41" y="13629"/>
                  </a:lnTo>
                  <a:cubicBezTo>
                    <a:pt x="567" y="14600"/>
                    <a:pt x="1047" y="15436"/>
                    <a:pt x="1817" y="16261"/>
                  </a:cubicBezTo>
                  <a:cubicBezTo>
                    <a:pt x="3510" y="18100"/>
                    <a:pt x="5947" y="19150"/>
                    <a:pt x="8384" y="19499"/>
                  </a:cubicBezTo>
                  <a:cubicBezTo>
                    <a:pt x="8970" y="19583"/>
                    <a:pt x="9551" y="19624"/>
                    <a:pt x="10125" y="19624"/>
                  </a:cubicBezTo>
                  <a:cubicBezTo>
                    <a:pt x="16491" y="19624"/>
                    <a:pt x="21920" y="14610"/>
                    <a:pt x="22230" y="8057"/>
                  </a:cubicBezTo>
                  <a:cubicBezTo>
                    <a:pt x="22332" y="6263"/>
                    <a:pt x="22072" y="4469"/>
                    <a:pt x="21463" y="2776"/>
                  </a:cubicBezTo>
                  <a:cubicBezTo>
                    <a:pt x="21090" y="1693"/>
                    <a:pt x="20425" y="723"/>
                    <a:pt x="19544" y="0"/>
                  </a:cubicBezTo>
                  <a:close/>
                </a:path>
              </a:pathLst>
            </a:custGeom>
            <a:solidFill>
              <a:srgbClr val="875F8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3" name="Google Shape;133;p2"/>
            <p:cNvSpPr/>
            <p:nvPr/>
          </p:nvSpPr>
          <p:spPr>
            <a:xfrm>
              <a:off x="1507575" y="1228175"/>
              <a:ext cx="12725" cy="24850"/>
            </a:xfrm>
            <a:custGeom>
              <a:avLst/>
              <a:gdLst/>
              <a:ahLst/>
              <a:cxnLst/>
              <a:rect l="l" t="t" r="r" b="b"/>
              <a:pathLst>
                <a:path w="509" h="994" extrusionOk="0">
                  <a:moveTo>
                    <a:pt x="170" y="1"/>
                  </a:moveTo>
                  <a:cubicBezTo>
                    <a:pt x="125" y="46"/>
                    <a:pt x="91" y="114"/>
                    <a:pt x="69" y="181"/>
                  </a:cubicBezTo>
                  <a:cubicBezTo>
                    <a:pt x="12" y="294"/>
                    <a:pt x="1" y="418"/>
                    <a:pt x="12" y="543"/>
                  </a:cubicBezTo>
                  <a:cubicBezTo>
                    <a:pt x="35" y="667"/>
                    <a:pt x="91" y="768"/>
                    <a:pt x="170" y="870"/>
                  </a:cubicBezTo>
                  <a:cubicBezTo>
                    <a:pt x="215" y="915"/>
                    <a:pt x="272" y="960"/>
                    <a:pt x="328" y="994"/>
                  </a:cubicBezTo>
                  <a:cubicBezTo>
                    <a:pt x="373" y="937"/>
                    <a:pt x="407" y="881"/>
                    <a:pt x="441" y="813"/>
                  </a:cubicBezTo>
                  <a:cubicBezTo>
                    <a:pt x="486" y="700"/>
                    <a:pt x="509" y="565"/>
                    <a:pt x="486" y="452"/>
                  </a:cubicBezTo>
                  <a:cubicBezTo>
                    <a:pt x="464" y="328"/>
                    <a:pt x="418" y="215"/>
                    <a:pt x="328" y="125"/>
                  </a:cubicBezTo>
                  <a:cubicBezTo>
                    <a:pt x="283" y="69"/>
                    <a:pt x="238" y="23"/>
                    <a:pt x="170"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4" name="Google Shape;134;p2"/>
            <p:cNvSpPr/>
            <p:nvPr/>
          </p:nvSpPr>
          <p:spPr>
            <a:xfrm>
              <a:off x="1508150" y="1196600"/>
              <a:ext cx="12725" cy="18075"/>
            </a:xfrm>
            <a:custGeom>
              <a:avLst/>
              <a:gdLst/>
              <a:ahLst/>
              <a:cxnLst/>
              <a:rect l="l" t="t" r="r" b="b"/>
              <a:pathLst>
                <a:path w="509" h="723" extrusionOk="0">
                  <a:moveTo>
                    <a:pt x="91" y="0"/>
                  </a:moveTo>
                  <a:cubicBezTo>
                    <a:pt x="57" y="45"/>
                    <a:pt x="34" y="102"/>
                    <a:pt x="23" y="158"/>
                  </a:cubicBezTo>
                  <a:cubicBezTo>
                    <a:pt x="12" y="203"/>
                    <a:pt x="12" y="260"/>
                    <a:pt x="12" y="305"/>
                  </a:cubicBezTo>
                  <a:cubicBezTo>
                    <a:pt x="1" y="339"/>
                    <a:pt x="1" y="372"/>
                    <a:pt x="23" y="418"/>
                  </a:cubicBezTo>
                  <a:cubicBezTo>
                    <a:pt x="46" y="497"/>
                    <a:pt x="102" y="576"/>
                    <a:pt x="181" y="632"/>
                  </a:cubicBezTo>
                  <a:cubicBezTo>
                    <a:pt x="226" y="666"/>
                    <a:pt x="283" y="700"/>
                    <a:pt x="339" y="722"/>
                  </a:cubicBezTo>
                  <a:cubicBezTo>
                    <a:pt x="384" y="677"/>
                    <a:pt x="418" y="632"/>
                    <a:pt x="452" y="576"/>
                  </a:cubicBezTo>
                  <a:cubicBezTo>
                    <a:pt x="497" y="485"/>
                    <a:pt x="508" y="384"/>
                    <a:pt x="474" y="282"/>
                  </a:cubicBezTo>
                  <a:cubicBezTo>
                    <a:pt x="441" y="169"/>
                    <a:pt x="373" y="79"/>
                    <a:pt x="271" y="34"/>
                  </a:cubicBezTo>
                  <a:cubicBezTo>
                    <a:pt x="215" y="11"/>
                    <a:pt x="147" y="0"/>
                    <a:pt x="91" y="0"/>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5" name="Google Shape;135;p2"/>
            <p:cNvSpPr/>
            <p:nvPr/>
          </p:nvSpPr>
          <p:spPr>
            <a:xfrm>
              <a:off x="1210250" y="1544975"/>
              <a:ext cx="48250" cy="12450"/>
            </a:xfrm>
            <a:custGeom>
              <a:avLst/>
              <a:gdLst/>
              <a:ahLst/>
              <a:cxnLst/>
              <a:rect l="l" t="t" r="r" b="b"/>
              <a:pathLst>
                <a:path w="1930" h="498" extrusionOk="0">
                  <a:moveTo>
                    <a:pt x="328" y="1"/>
                  </a:moveTo>
                  <a:cubicBezTo>
                    <a:pt x="215" y="1"/>
                    <a:pt x="102" y="12"/>
                    <a:pt x="0" y="35"/>
                  </a:cubicBezTo>
                  <a:cubicBezTo>
                    <a:pt x="68" y="125"/>
                    <a:pt x="147" y="204"/>
                    <a:pt x="237" y="272"/>
                  </a:cubicBezTo>
                  <a:cubicBezTo>
                    <a:pt x="328" y="340"/>
                    <a:pt x="429" y="396"/>
                    <a:pt x="542" y="418"/>
                  </a:cubicBezTo>
                  <a:cubicBezTo>
                    <a:pt x="677" y="452"/>
                    <a:pt x="813" y="475"/>
                    <a:pt x="948" y="497"/>
                  </a:cubicBezTo>
                  <a:cubicBezTo>
                    <a:pt x="1185" y="486"/>
                    <a:pt x="1433" y="430"/>
                    <a:pt x="1648" y="328"/>
                  </a:cubicBezTo>
                  <a:cubicBezTo>
                    <a:pt x="1749" y="272"/>
                    <a:pt x="1840" y="215"/>
                    <a:pt x="1930" y="136"/>
                  </a:cubicBezTo>
                  <a:cubicBezTo>
                    <a:pt x="1817" y="91"/>
                    <a:pt x="1716" y="69"/>
                    <a:pt x="1603" y="57"/>
                  </a:cubicBezTo>
                  <a:cubicBezTo>
                    <a:pt x="1512" y="35"/>
                    <a:pt x="1400" y="35"/>
                    <a:pt x="1287" y="24"/>
                  </a:cubicBezTo>
                  <a:cubicBezTo>
                    <a:pt x="1185" y="12"/>
                    <a:pt x="1072" y="12"/>
                    <a:pt x="948" y="12"/>
                  </a:cubicBezTo>
                  <a:cubicBezTo>
                    <a:pt x="897" y="7"/>
                    <a:pt x="847" y="4"/>
                    <a:pt x="796" y="4"/>
                  </a:cubicBezTo>
                  <a:cubicBezTo>
                    <a:pt x="745" y="4"/>
                    <a:pt x="694" y="7"/>
                    <a:pt x="644" y="12"/>
                  </a:cubicBezTo>
                  <a:cubicBezTo>
                    <a:pt x="615" y="18"/>
                    <a:pt x="590" y="21"/>
                    <a:pt x="565" y="21"/>
                  </a:cubicBezTo>
                  <a:cubicBezTo>
                    <a:pt x="539" y="21"/>
                    <a:pt x="514" y="18"/>
                    <a:pt x="486" y="12"/>
                  </a:cubicBezTo>
                  <a:cubicBezTo>
                    <a:pt x="429" y="1"/>
                    <a:pt x="384" y="1"/>
                    <a:pt x="328"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6" name="Google Shape;136;p2"/>
            <p:cNvSpPr/>
            <p:nvPr/>
          </p:nvSpPr>
          <p:spPr>
            <a:xfrm>
              <a:off x="1252575" y="1531450"/>
              <a:ext cx="26825" cy="12150"/>
            </a:xfrm>
            <a:custGeom>
              <a:avLst/>
              <a:gdLst/>
              <a:ahLst/>
              <a:cxnLst/>
              <a:rect l="l" t="t" r="r" b="b"/>
              <a:pathLst>
                <a:path w="1073" h="486" extrusionOk="0">
                  <a:moveTo>
                    <a:pt x="542" y="0"/>
                  </a:moveTo>
                  <a:cubicBezTo>
                    <a:pt x="474" y="0"/>
                    <a:pt x="406" y="12"/>
                    <a:pt x="350" y="34"/>
                  </a:cubicBezTo>
                  <a:cubicBezTo>
                    <a:pt x="282" y="45"/>
                    <a:pt x="226" y="68"/>
                    <a:pt x="169" y="102"/>
                  </a:cubicBezTo>
                  <a:cubicBezTo>
                    <a:pt x="102" y="136"/>
                    <a:pt x="45" y="181"/>
                    <a:pt x="0" y="237"/>
                  </a:cubicBezTo>
                  <a:cubicBezTo>
                    <a:pt x="45" y="282"/>
                    <a:pt x="102" y="339"/>
                    <a:pt x="158" y="373"/>
                  </a:cubicBezTo>
                  <a:cubicBezTo>
                    <a:pt x="271" y="440"/>
                    <a:pt x="395" y="486"/>
                    <a:pt x="530" y="486"/>
                  </a:cubicBezTo>
                  <a:cubicBezTo>
                    <a:pt x="666" y="474"/>
                    <a:pt x="790" y="429"/>
                    <a:pt x="914" y="361"/>
                  </a:cubicBezTo>
                  <a:cubicBezTo>
                    <a:pt x="970" y="316"/>
                    <a:pt x="1027" y="271"/>
                    <a:pt x="1072" y="203"/>
                  </a:cubicBezTo>
                  <a:cubicBezTo>
                    <a:pt x="1016" y="158"/>
                    <a:pt x="959" y="113"/>
                    <a:pt x="903" y="79"/>
                  </a:cubicBezTo>
                  <a:cubicBezTo>
                    <a:pt x="790" y="23"/>
                    <a:pt x="666" y="0"/>
                    <a:pt x="542" y="0"/>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7" name="Google Shape;137;p2"/>
            <p:cNvSpPr/>
            <p:nvPr/>
          </p:nvSpPr>
          <p:spPr>
            <a:xfrm>
              <a:off x="1037875" y="1410700"/>
              <a:ext cx="35375" cy="13050"/>
            </a:xfrm>
            <a:custGeom>
              <a:avLst/>
              <a:gdLst/>
              <a:ahLst/>
              <a:cxnLst/>
              <a:rect l="l" t="t" r="r" b="b"/>
              <a:pathLst>
                <a:path w="1415" h="522" extrusionOk="0">
                  <a:moveTo>
                    <a:pt x="744" y="1"/>
                  </a:moveTo>
                  <a:cubicBezTo>
                    <a:pt x="737" y="1"/>
                    <a:pt x="730" y="1"/>
                    <a:pt x="723" y="1"/>
                  </a:cubicBezTo>
                  <a:cubicBezTo>
                    <a:pt x="599" y="12"/>
                    <a:pt x="486" y="35"/>
                    <a:pt x="384" y="91"/>
                  </a:cubicBezTo>
                  <a:cubicBezTo>
                    <a:pt x="136" y="193"/>
                    <a:pt x="1" y="396"/>
                    <a:pt x="396" y="497"/>
                  </a:cubicBezTo>
                  <a:cubicBezTo>
                    <a:pt x="430" y="509"/>
                    <a:pt x="463" y="509"/>
                    <a:pt x="497" y="520"/>
                  </a:cubicBezTo>
                  <a:cubicBezTo>
                    <a:pt x="510" y="521"/>
                    <a:pt x="523" y="521"/>
                    <a:pt x="536" y="521"/>
                  </a:cubicBezTo>
                  <a:cubicBezTo>
                    <a:pt x="961" y="521"/>
                    <a:pt x="1415" y="1"/>
                    <a:pt x="744"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8" name="Google Shape;138;p2"/>
            <p:cNvSpPr/>
            <p:nvPr/>
          </p:nvSpPr>
          <p:spPr>
            <a:xfrm>
              <a:off x="1194725" y="1402025"/>
              <a:ext cx="23300" cy="19725"/>
            </a:xfrm>
            <a:custGeom>
              <a:avLst/>
              <a:gdLst/>
              <a:ahLst/>
              <a:cxnLst/>
              <a:rect l="l" t="t" r="r" b="b"/>
              <a:pathLst>
                <a:path w="932" h="789" extrusionOk="0">
                  <a:moveTo>
                    <a:pt x="579" y="1"/>
                  </a:moveTo>
                  <a:cubicBezTo>
                    <a:pt x="547" y="1"/>
                    <a:pt x="513" y="7"/>
                    <a:pt x="475" y="20"/>
                  </a:cubicBezTo>
                  <a:cubicBezTo>
                    <a:pt x="452" y="20"/>
                    <a:pt x="441" y="32"/>
                    <a:pt x="418" y="43"/>
                  </a:cubicBezTo>
                  <a:cubicBezTo>
                    <a:pt x="136" y="178"/>
                    <a:pt x="1" y="765"/>
                    <a:pt x="418" y="788"/>
                  </a:cubicBezTo>
                  <a:cubicBezTo>
                    <a:pt x="427" y="788"/>
                    <a:pt x="435" y="789"/>
                    <a:pt x="443" y="789"/>
                  </a:cubicBezTo>
                  <a:cubicBezTo>
                    <a:pt x="867" y="789"/>
                    <a:pt x="932" y="1"/>
                    <a:pt x="579"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9" name="Google Shape;139;p2"/>
            <p:cNvSpPr/>
            <p:nvPr/>
          </p:nvSpPr>
          <p:spPr>
            <a:xfrm>
              <a:off x="1316600" y="1357400"/>
              <a:ext cx="22625" cy="20050"/>
            </a:xfrm>
            <a:custGeom>
              <a:avLst/>
              <a:gdLst/>
              <a:ahLst/>
              <a:cxnLst/>
              <a:rect l="l" t="t" r="r" b="b"/>
              <a:pathLst>
                <a:path w="905" h="802" extrusionOk="0">
                  <a:moveTo>
                    <a:pt x="559" y="0"/>
                  </a:moveTo>
                  <a:cubicBezTo>
                    <a:pt x="527" y="0"/>
                    <a:pt x="491" y="7"/>
                    <a:pt x="452" y="23"/>
                  </a:cubicBezTo>
                  <a:cubicBezTo>
                    <a:pt x="429" y="34"/>
                    <a:pt x="418" y="34"/>
                    <a:pt x="395" y="45"/>
                  </a:cubicBezTo>
                  <a:cubicBezTo>
                    <a:pt x="113" y="192"/>
                    <a:pt x="1" y="779"/>
                    <a:pt x="418" y="801"/>
                  </a:cubicBezTo>
                  <a:cubicBezTo>
                    <a:pt x="424" y="801"/>
                    <a:pt x="429" y="802"/>
                    <a:pt x="434" y="802"/>
                  </a:cubicBezTo>
                  <a:cubicBezTo>
                    <a:pt x="863" y="802"/>
                    <a:pt x="905" y="0"/>
                    <a:pt x="55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0" name="Google Shape;140;p2"/>
            <p:cNvSpPr/>
            <p:nvPr/>
          </p:nvSpPr>
          <p:spPr>
            <a:xfrm>
              <a:off x="1160475" y="1438300"/>
              <a:ext cx="29350" cy="16475"/>
            </a:xfrm>
            <a:custGeom>
              <a:avLst/>
              <a:gdLst/>
              <a:ahLst/>
              <a:cxnLst/>
              <a:rect l="l" t="t" r="r" b="b"/>
              <a:pathLst>
                <a:path w="1174" h="659" extrusionOk="0">
                  <a:moveTo>
                    <a:pt x="702" y="1"/>
                  </a:moveTo>
                  <a:cubicBezTo>
                    <a:pt x="379" y="1"/>
                    <a:pt x="0" y="427"/>
                    <a:pt x="344" y="612"/>
                  </a:cubicBezTo>
                  <a:cubicBezTo>
                    <a:pt x="355" y="612"/>
                    <a:pt x="378" y="623"/>
                    <a:pt x="389" y="634"/>
                  </a:cubicBezTo>
                  <a:cubicBezTo>
                    <a:pt x="432" y="651"/>
                    <a:pt x="479" y="658"/>
                    <a:pt x="529" y="658"/>
                  </a:cubicBezTo>
                  <a:cubicBezTo>
                    <a:pt x="819" y="658"/>
                    <a:pt x="1173" y="395"/>
                    <a:pt x="942" y="115"/>
                  </a:cubicBezTo>
                  <a:cubicBezTo>
                    <a:pt x="878" y="34"/>
                    <a:pt x="792" y="1"/>
                    <a:pt x="70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1" name="Google Shape;141;p2"/>
            <p:cNvSpPr/>
            <p:nvPr/>
          </p:nvSpPr>
          <p:spPr>
            <a:xfrm>
              <a:off x="1264700" y="1360925"/>
              <a:ext cx="21225" cy="20500"/>
            </a:xfrm>
            <a:custGeom>
              <a:avLst/>
              <a:gdLst/>
              <a:ahLst/>
              <a:cxnLst/>
              <a:rect l="l" t="t" r="r" b="b"/>
              <a:pathLst>
                <a:path w="849" h="820" extrusionOk="0">
                  <a:moveTo>
                    <a:pt x="495" y="0"/>
                  </a:moveTo>
                  <a:cubicBezTo>
                    <a:pt x="464" y="0"/>
                    <a:pt x="431" y="6"/>
                    <a:pt x="395" y="17"/>
                  </a:cubicBezTo>
                  <a:cubicBezTo>
                    <a:pt x="1" y="123"/>
                    <a:pt x="156" y="819"/>
                    <a:pt x="448" y="819"/>
                  </a:cubicBezTo>
                  <a:cubicBezTo>
                    <a:pt x="499" y="819"/>
                    <a:pt x="553" y="799"/>
                    <a:pt x="610" y="750"/>
                  </a:cubicBezTo>
                  <a:cubicBezTo>
                    <a:pt x="621" y="750"/>
                    <a:pt x="632" y="728"/>
                    <a:pt x="643" y="717"/>
                  </a:cubicBezTo>
                  <a:cubicBezTo>
                    <a:pt x="849" y="522"/>
                    <a:pt x="802" y="0"/>
                    <a:pt x="495"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2" name="Google Shape;142;p2"/>
            <p:cNvSpPr/>
            <p:nvPr/>
          </p:nvSpPr>
          <p:spPr>
            <a:xfrm>
              <a:off x="1031700" y="1374475"/>
              <a:ext cx="28425" cy="15925"/>
            </a:xfrm>
            <a:custGeom>
              <a:avLst/>
              <a:gdLst/>
              <a:ahLst/>
              <a:cxnLst/>
              <a:rect l="l" t="t" r="r" b="b"/>
              <a:pathLst>
                <a:path w="1137" h="637" extrusionOk="0">
                  <a:moveTo>
                    <a:pt x="579" y="1"/>
                  </a:moveTo>
                  <a:cubicBezTo>
                    <a:pt x="304" y="1"/>
                    <a:pt x="1" y="207"/>
                    <a:pt x="169" y="491"/>
                  </a:cubicBezTo>
                  <a:cubicBezTo>
                    <a:pt x="235" y="595"/>
                    <a:pt x="338" y="636"/>
                    <a:pt x="447" y="636"/>
                  </a:cubicBezTo>
                  <a:cubicBezTo>
                    <a:pt x="764" y="636"/>
                    <a:pt x="1137" y="283"/>
                    <a:pt x="835" y="73"/>
                  </a:cubicBezTo>
                  <a:lnTo>
                    <a:pt x="789" y="50"/>
                  </a:lnTo>
                  <a:cubicBezTo>
                    <a:pt x="728" y="16"/>
                    <a:pt x="655" y="1"/>
                    <a:pt x="579"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3" name="Google Shape;143;p2"/>
            <p:cNvSpPr/>
            <p:nvPr/>
          </p:nvSpPr>
          <p:spPr>
            <a:xfrm>
              <a:off x="985125" y="1287100"/>
              <a:ext cx="27100" cy="19025"/>
            </a:xfrm>
            <a:custGeom>
              <a:avLst/>
              <a:gdLst/>
              <a:ahLst/>
              <a:cxnLst/>
              <a:rect l="l" t="t" r="r" b="b"/>
              <a:pathLst>
                <a:path w="1084" h="761" extrusionOk="0">
                  <a:moveTo>
                    <a:pt x="656" y="1"/>
                  </a:moveTo>
                  <a:cubicBezTo>
                    <a:pt x="645" y="1"/>
                    <a:pt x="633" y="1"/>
                    <a:pt x="621" y="2"/>
                  </a:cubicBezTo>
                  <a:cubicBezTo>
                    <a:pt x="610" y="2"/>
                    <a:pt x="587" y="2"/>
                    <a:pt x="576" y="14"/>
                  </a:cubicBezTo>
                  <a:cubicBezTo>
                    <a:pt x="271" y="81"/>
                    <a:pt x="1" y="623"/>
                    <a:pt x="396" y="747"/>
                  </a:cubicBezTo>
                  <a:cubicBezTo>
                    <a:pt x="427" y="756"/>
                    <a:pt x="458" y="761"/>
                    <a:pt x="487" y="761"/>
                  </a:cubicBezTo>
                  <a:cubicBezTo>
                    <a:pt x="881" y="761"/>
                    <a:pt x="1084" y="1"/>
                    <a:pt x="656"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4" name="Google Shape;144;p2"/>
            <p:cNvSpPr/>
            <p:nvPr/>
          </p:nvSpPr>
          <p:spPr>
            <a:xfrm>
              <a:off x="1441725" y="1109525"/>
              <a:ext cx="21850" cy="20700"/>
            </a:xfrm>
            <a:custGeom>
              <a:avLst/>
              <a:gdLst/>
              <a:ahLst/>
              <a:cxnLst/>
              <a:rect l="l" t="t" r="r" b="b"/>
              <a:pathLst>
                <a:path w="874" h="828" extrusionOk="0">
                  <a:moveTo>
                    <a:pt x="499" y="0"/>
                  </a:moveTo>
                  <a:cubicBezTo>
                    <a:pt x="459" y="0"/>
                    <a:pt x="415" y="10"/>
                    <a:pt x="367" y="30"/>
                  </a:cubicBezTo>
                  <a:cubicBezTo>
                    <a:pt x="0" y="190"/>
                    <a:pt x="221" y="827"/>
                    <a:pt x="507" y="827"/>
                  </a:cubicBezTo>
                  <a:cubicBezTo>
                    <a:pt x="564" y="827"/>
                    <a:pt x="624" y="801"/>
                    <a:pt x="683" y="741"/>
                  </a:cubicBezTo>
                  <a:cubicBezTo>
                    <a:pt x="694" y="730"/>
                    <a:pt x="705" y="718"/>
                    <a:pt x="705" y="696"/>
                  </a:cubicBezTo>
                  <a:cubicBezTo>
                    <a:pt x="874" y="488"/>
                    <a:pt x="790" y="0"/>
                    <a:pt x="49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5" name="Google Shape;145;p2"/>
            <p:cNvSpPr/>
            <p:nvPr/>
          </p:nvSpPr>
          <p:spPr>
            <a:xfrm>
              <a:off x="1080275" y="1443375"/>
              <a:ext cx="21950" cy="19350"/>
            </a:xfrm>
            <a:custGeom>
              <a:avLst/>
              <a:gdLst/>
              <a:ahLst/>
              <a:cxnLst/>
              <a:rect l="l" t="t" r="r" b="b"/>
              <a:pathLst>
                <a:path w="878" h="774" extrusionOk="0">
                  <a:moveTo>
                    <a:pt x="435" y="0"/>
                  </a:moveTo>
                  <a:cubicBezTo>
                    <a:pt x="362" y="0"/>
                    <a:pt x="288" y="34"/>
                    <a:pt x="223" y="116"/>
                  </a:cubicBezTo>
                  <a:cubicBezTo>
                    <a:pt x="1" y="387"/>
                    <a:pt x="361" y="773"/>
                    <a:pt x="621" y="773"/>
                  </a:cubicBezTo>
                  <a:cubicBezTo>
                    <a:pt x="717" y="773"/>
                    <a:pt x="799" y="721"/>
                    <a:pt x="832" y="589"/>
                  </a:cubicBezTo>
                  <a:cubicBezTo>
                    <a:pt x="832" y="578"/>
                    <a:pt x="832" y="556"/>
                    <a:pt x="844" y="544"/>
                  </a:cubicBezTo>
                  <a:cubicBezTo>
                    <a:pt x="878" y="307"/>
                    <a:pt x="657" y="0"/>
                    <a:pt x="435"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6" name="Google Shape;146;p2"/>
            <p:cNvSpPr/>
            <p:nvPr/>
          </p:nvSpPr>
          <p:spPr>
            <a:xfrm>
              <a:off x="1253250" y="1414925"/>
              <a:ext cx="29350" cy="16425"/>
            </a:xfrm>
            <a:custGeom>
              <a:avLst/>
              <a:gdLst/>
              <a:ahLst/>
              <a:cxnLst/>
              <a:rect l="l" t="t" r="r" b="b"/>
              <a:pathLst>
                <a:path w="1174" h="657" extrusionOk="0">
                  <a:moveTo>
                    <a:pt x="639" y="0"/>
                  </a:moveTo>
                  <a:cubicBezTo>
                    <a:pt x="350" y="0"/>
                    <a:pt x="0" y="271"/>
                    <a:pt x="233" y="543"/>
                  </a:cubicBezTo>
                  <a:cubicBezTo>
                    <a:pt x="298" y="623"/>
                    <a:pt x="384" y="656"/>
                    <a:pt x="474" y="656"/>
                  </a:cubicBezTo>
                  <a:cubicBezTo>
                    <a:pt x="799" y="656"/>
                    <a:pt x="1173" y="223"/>
                    <a:pt x="819" y="46"/>
                  </a:cubicBezTo>
                  <a:cubicBezTo>
                    <a:pt x="808" y="35"/>
                    <a:pt x="785" y="24"/>
                    <a:pt x="774" y="24"/>
                  </a:cubicBezTo>
                  <a:cubicBezTo>
                    <a:pt x="733" y="8"/>
                    <a:pt x="687" y="0"/>
                    <a:pt x="63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7" name="Google Shape;147;p2"/>
            <p:cNvSpPr/>
            <p:nvPr/>
          </p:nvSpPr>
          <p:spPr>
            <a:xfrm>
              <a:off x="991950" y="1240375"/>
              <a:ext cx="29625" cy="16700"/>
            </a:xfrm>
            <a:custGeom>
              <a:avLst/>
              <a:gdLst/>
              <a:ahLst/>
              <a:cxnLst/>
              <a:rect l="l" t="t" r="r" b="b"/>
              <a:pathLst>
                <a:path w="1185" h="668" extrusionOk="0">
                  <a:moveTo>
                    <a:pt x="711" y="1"/>
                  </a:moveTo>
                  <a:cubicBezTo>
                    <a:pt x="382" y="1"/>
                    <a:pt x="0" y="467"/>
                    <a:pt x="371" y="630"/>
                  </a:cubicBezTo>
                  <a:cubicBezTo>
                    <a:pt x="382" y="641"/>
                    <a:pt x="405" y="641"/>
                    <a:pt x="416" y="653"/>
                  </a:cubicBezTo>
                  <a:cubicBezTo>
                    <a:pt x="451" y="663"/>
                    <a:pt x="488" y="668"/>
                    <a:pt x="527" y="668"/>
                  </a:cubicBezTo>
                  <a:cubicBezTo>
                    <a:pt x="824" y="668"/>
                    <a:pt x="1185" y="379"/>
                    <a:pt x="935" y="100"/>
                  </a:cubicBezTo>
                  <a:cubicBezTo>
                    <a:pt x="872" y="30"/>
                    <a:pt x="793" y="1"/>
                    <a:pt x="71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8" name="Google Shape;148;p2"/>
            <p:cNvSpPr/>
            <p:nvPr/>
          </p:nvSpPr>
          <p:spPr>
            <a:xfrm>
              <a:off x="1433225" y="1184200"/>
              <a:ext cx="26650" cy="15350"/>
            </a:xfrm>
            <a:custGeom>
              <a:avLst/>
              <a:gdLst/>
              <a:ahLst/>
              <a:cxnLst/>
              <a:rect l="l" t="t" r="r" b="b"/>
              <a:pathLst>
                <a:path w="1066" h="614" extrusionOk="0">
                  <a:moveTo>
                    <a:pt x="492" y="1"/>
                  </a:moveTo>
                  <a:cubicBezTo>
                    <a:pt x="249" y="1"/>
                    <a:pt x="0" y="142"/>
                    <a:pt x="109" y="406"/>
                  </a:cubicBezTo>
                  <a:cubicBezTo>
                    <a:pt x="164" y="554"/>
                    <a:pt x="299" y="614"/>
                    <a:pt x="443" y="614"/>
                  </a:cubicBezTo>
                  <a:cubicBezTo>
                    <a:pt x="736" y="614"/>
                    <a:pt x="1066" y="366"/>
                    <a:pt x="831" y="124"/>
                  </a:cubicBezTo>
                  <a:lnTo>
                    <a:pt x="786" y="90"/>
                  </a:lnTo>
                  <a:cubicBezTo>
                    <a:pt x="712" y="30"/>
                    <a:pt x="603" y="1"/>
                    <a:pt x="49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9" name="Google Shape;149;p2"/>
            <p:cNvSpPr/>
            <p:nvPr/>
          </p:nvSpPr>
          <p:spPr>
            <a:xfrm>
              <a:off x="1458925" y="1146550"/>
              <a:ext cx="21825" cy="16275"/>
            </a:xfrm>
            <a:custGeom>
              <a:avLst/>
              <a:gdLst/>
              <a:ahLst/>
              <a:cxnLst/>
              <a:rect l="l" t="t" r="r" b="b"/>
              <a:pathLst>
                <a:path w="873" h="651" extrusionOk="0">
                  <a:moveTo>
                    <a:pt x="310" y="1"/>
                  </a:moveTo>
                  <a:cubicBezTo>
                    <a:pt x="153" y="1"/>
                    <a:pt x="17" y="80"/>
                    <a:pt x="6" y="276"/>
                  </a:cubicBezTo>
                  <a:cubicBezTo>
                    <a:pt x="0" y="524"/>
                    <a:pt x="251" y="651"/>
                    <a:pt x="474" y="651"/>
                  </a:cubicBezTo>
                  <a:cubicBezTo>
                    <a:pt x="686" y="651"/>
                    <a:pt x="873" y="535"/>
                    <a:pt x="785" y="298"/>
                  </a:cubicBezTo>
                  <a:cubicBezTo>
                    <a:pt x="785" y="287"/>
                    <a:pt x="773" y="276"/>
                    <a:pt x="762" y="253"/>
                  </a:cubicBezTo>
                  <a:cubicBezTo>
                    <a:pt x="690" y="103"/>
                    <a:pt x="487" y="1"/>
                    <a:pt x="31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50" name="Google Shape;150;p2"/>
            <p:cNvSpPr/>
            <p:nvPr/>
          </p:nvSpPr>
          <p:spPr>
            <a:xfrm>
              <a:off x="1094725" y="1406375"/>
              <a:ext cx="20850" cy="20450"/>
            </a:xfrm>
            <a:custGeom>
              <a:avLst/>
              <a:gdLst/>
              <a:ahLst/>
              <a:cxnLst/>
              <a:rect l="l" t="t" r="r" b="b"/>
              <a:pathLst>
                <a:path w="834" h="818" extrusionOk="0">
                  <a:moveTo>
                    <a:pt x="409" y="0"/>
                  </a:moveTo>
                  <a:cubicBezTo>
                    <a:pt x="361" y="0"/>
                    <a:pt x="309" y="19"/>
                    <a:pt x="254" y="61"/>
                  </a:cubicBezTo>
                  <a:cubicBezTo>
                    <a:pt x="232" y="61"/>
                    <a:pt x="221" y="72"/>
                    <a:pt x="209" y="83"/>
                  </a:cubicBezTo>
                  <a:cubicBezTo>
                    <a:pt x="1" y="292"/>
                    <a:pt x="23" y="817"/>
                    <a:pt x="347" y="817"/>
                  </a:cubicBezTo>
                  <a:cubicBezTo>
                    <a:pt x="374" y="817"/>
                    <a:pt x="404" y="813"/>
                    <a:pt x="435" y="806"/>
                  </a:cubicBezTo>
                  <a:cubicBezTo>
                    <a:pt x="833" y="708"/>
                    <a:pt x="705" y="0"/>
                    <a:pt x="40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51" name="Google Shape;151;p2"/>
            <p:cNvSpPr/>
            <p:nvPr/>
          </p:nvSpPr>
          <p:spPr>
            <a:xfrm>
              <a:off x="1406650" y="1102675"/>
              <a:ext cx="25450" cy="15400"/>
            </a:xfrm>
            <a:custGeom>
              <a:avLst/>
              <a:gdLst/>
              <a:ahLst/>
              <a:cxnLst/>
              <a:rect l="l" t="t" r="r" b="b"/>
              <a:pathLst>
                <a:path w="1018" h="616" extrusionOk="0">
                  <a:moveTo>
                    <a:pt x="583" y="0"/>
                  </a:moveTo>
                  <a:cubicBezTo>
                    <a:pt x="302" y="0"/>
                    <a:pt x="0" y="211"/>
                    <a:pt x="201" y="462"/>
                  </a:cubicBezTo>
                  <a:cubicBezTo>
                    <a:pt x="213" y="473"/>
                    <a:pt x="224" y="485"/>
                    <a:pt x="235" y="496"/>
                  </a:cubicBezTo>
                  <a:cubicBezTo>
                    <a:pt x="318" y="575"/>
                    <a:pt x="451" y="615"/>
                    <a:pt x="580" y="615"/>
                  </a:cubicBezTo>
                  <a:cubicBezTo>
                    <a:pt x="804" y="615"/>
                    <a:pt x="1018" y="494"/>
                    <a:pt x="946" y="236"/>
                  </a:cubicBezTo>
                  <a:cubicBezTo>
                    <a:pt x="897" y="68"/>
                    <a:pt x="744" y="0"/>
                    <a:pt x="583"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52" name="Google Shape;152;p2"/>
            <p:cNvSpPr/>
            <p:nvPr/>
          </p:nvSpPr>
          <p:spPr>
            <a:xfrm>
              <a:off x="1369325" y="1331025"/>
              <a:ext cx="21250" cy="20400"/>
            </a:xfrm>
            <a:custGeom>
              <a:avLst/>
              <a:gdLst/>
              <a:ahLst/>
              <a:cxnLst/>
              <a:rect l="l" t="t" r="r" b="b"/>
              <a:pathLst>
                <a:path w="850" h="816" extrusionOk="0">
                  <a:moveTo>
                    <a:pt x="501" y="0"/>
                  </a:moveTo>
                  <a:cubicBezTo>
                    <a:pt x="469" y="0"/>
                    <a:pt x="434" y="5"/>
                    <a:pt x="397" y="17"/>
                  </a:cubicBezTo>
                  <a:cubicBezTo>
                    <a:pt x="1" y="123"/>
                    <a:pt x="150" y="816"/>
                    <a:pt x="449" y="816"/>
                  </a:cubicBezTo>
                  <a:cubicBezTo>
                    <a:pt x="499" y="816"/>
                    <a:pt x="554" y="796"/>
                    <a:pt x="611" y="750"/>
                  </a:cubicBezTo>
                  <a:cubicBezTo>
                    <a:pt x="622" y="739"/>
                    <a:pt x="634" y="728"/>
                    <a:pt x="645" y="716"/>
                  </a:cubicBezTo>
                  <a:cubicBezTo>
                    <a:pt x="850" y="512"/>
                    <a:pt x="813" y="0"/>
                    <a:pt x="50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53" name="Google Shape;153;p2"/>
            <p:cNvSpPr/>
            <p:nvPr/>
          </p:nvSpPr>
          <p:spPr>
            <a:xfrm>
              <a:off x="1309300" y="1326275"/>
              <a:ext cx="26100" cy="15375"/>
            </a:xfrm>
            <a:custGeom>
              <a:avLst/>
              <a:gdLst/>
              <a:ahLst/>
              <a:cxnLst/>
              <a:rect l="l" t="t" r="r" b="b"/>
              <a:pathLst>
                <a:path w="1044" h="615" extrusionOk="0">
                  <a:moveTo>
                    <a:pt x="461" y="0"/>
                  </a:moveTo>
                  <a:cubicBezTo>
                    <a:pt x="227" y="0"/>
                    <a:pt x="1" y="128"/>
                    <a:pt x="89" y="387"/>
                  </a:cubicBezTo>
                  <a:cubicBezTo>
                    <a:pt x="141" y="549"/>
                    <a:pt x="287" y="614"/>
                    <a:pt x="441" y="614"/>
                  </a:cubicBezTo>
                  <a:cubicBezTo>
                    <a:pt x="729" y="614"/>
                    <a:pt x="1043" y="389"/>
                    <a:pt x="823" y="139"/>
                  </a:cubicBezTo>
                  <a:lnTo>
                    <a:pt x="789" y="105"/>
                  </a:lnTo>
                  <a:cubicBezTo>
                    <a:pt x="708" y="35"/>
                    <a:pt x="583" y="0"/>
                    <a:pt x="46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54" name="Google Shape;154;p2"/>
            <p:cNvSpPr/>
            <p:nvPr/>
          </p:nvSpPr>
          <p:spPr>
            <a:xfrm>
              <a:off x="1385150" y="1066050"/>
              <a:ext cx="23300" cy="20000"/>
            </a:xfrm>
            <a:custGeom>
              <a:avLst/>
              <a:gdLst/>
              <a:ahLst/>
              <a:cxnLst/>
              <a:rect l="l" t="t" r="r" b="b"/>
              <a:pathLst>
                <a:path w="932" h="800" extrusionOk="0">
                  <a:moveTo>
                    <a:pt x="578" y="0"/>
                  </a:moveTo>
                  <a:cubicBezTo>
                    <a:pt x="547" y="0"/>
                    <a:pt x="512" y="7"/>
                    <a:pt x="475" y="20"/>
                  </a:cubicBezTo>
                  <a:cubicBezTo>
                    <a:pt x="452" y="20"/>
                    <a:pt x="441" y="31"/>
                    <a:pt x="429" y="43"/>
                  </a:cubicBezTo>
                  <a:cubicBezTo>
                    <a:pt x="147" y="178"/>
                    <a:pt x="1" y="765"/>
                    <a:pt x="429" y="799"/>
                  </a:cubicBezTo>
                  <a:cubicBezTo>
                    <a:pt x="437" y="799"/>
                    <a:pt x="445" y="800"/>
                    <a:pt x="453" y="800"/>
                  </a:cubicBezTo>
                  <a:cubicBezTo>
                    <a:pt x="868" y="800"/>
                    <a:pt x="932" y="0"/>
                    <a:pt x="578"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55" name="Google Shape;155;p2"/>
            <p:cNvSpPr/>
            <p:nvPr/>
          </p:nvSpPr>
          <p:spPr>
            <a:xfrm>
              <a:off x="1443550" y="1229050"/>
              <a:ext cx="22875" cy="20050"/>
            </a:xfrm>
            <a:custGeom>
              <a:avLst/>
              <a:gdLst/>
              <a:ahLst/>
              <a:cxnLst/>
              <a:rect l="l" t="t" r="r" b="b"/>
              <a:pathLst>
                <a:path w="915" h="802" extrusionOk="0">
                  <a:moveTo>
                    <a:pt x="561" y="0"/>
                  </a:moveTo>
                  <a:cubicBezTo>
                    <a:pt x="528" y="0"/>
                    <a:pt x="492" y="7"/>
                    <a:pt x="452" y="22"/>
                  </a:cubicBezTo>
                  <a:lnTo>
                    <a:pt x="407" y="45"/>
                  </a:lnTo>
                  <a:cubicBezTo>
                    <a:pt x="125" y="192"/>
                    <a:pt x="0" y="778"/>
                    <a:pt x="429" y="801"/>
                  </a:cubicBezTo>
                  <a:cubicBezTo>
                    <a:pt x="435" y="801"/>
                    <a:pt x="440" y="801"/>
                    <a:pt x="445" y="801"/>
                  </a:cubicBezTo>
                  <a:cubicBezTo>
                    <a:pt x="865" y="801"/>
                    <a:pt x="914" y="0"/>
                    <a:pt x="56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56" name="Google Shape;156;p2"/>
            <p:cNvSpPr/>
            <p:nvPr/>
          </p:nvSpPr>
          <p:spPr>
            <a:xfrm>
              <a:off x="994375" y="1358225"/>
              <a:ext cx="21800" cy="20125"/>
            </a:xfrm>
            <a:custGeom>
              <a:avLst/>
              <a:gdLst/>
              <a:ahLst/>
              <a:cxnLst/>
              <a:rect l="l" t="t" r="r" b="b"/>
              <a:pathLst>
                <a:path w="872" h="805" extrusionOk="0">
                  <a:moveTo>
                    <a:pt x="443" y="1"/>
                  </a:moveTo>
                  <a:cubicBezTo>
                    <a:pt x="12" y="1"/>
                    <a:pt x="1" y="805"/>
                    <a:pt x="343" y="805"/>
                  </a:cubicBezTo>
                  <a:cubicBezTo>
                    <a:pt x="377" y="805"/>
                    <a:pt x="414" y="797"/>
                    <a:pt x="454" y="779"/>
                  </a:cubicBezTo>
                  <a:cubicBezTo>
                    <a:pt x="477" y="768"/>
                    <a:pt x="488" y="757"/>
                    <a:pt x="499" y="757"/>
                  </a:cubicBezTo>
                  <a:cubicBezTo>
                    <a:pt x="770" y="599"/>
                    <a:pt x="872" y="1"/>
                    <a:pt x="443"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57" name="Google Shape;157;p2"/>
            <p:cNvSpPr/>
            <p:nvPr/>
          </p:nvSpPr>
          <p:spPr>
            <a:xfrm>
              <a:off x="1423150" y="1076250"/>
              <a:ext cx="25450" cy="15425"/>
            </a:xfrm>
            <a:custGeom>
              <a:avLst/>
              <a:gdLst/>
              <a:ahLst/>
              <a:cxnLst/>
              <a:rect l="l" t="t" r="r" b="b"/>
              <a:pathLst>
                <a:path w="1018" h="617" extrusionOk="0">
                  <a:moveTo>
                    <a:pt x="438" y="1"/>
                  </a:moveTo>
                  <a:cubicBezTo>
                    <a:pt x="214" y="1"/>
                    <a:pt x="0" y="122"/>
                    <a:pt x="72" y="379"/>
                  </a:cubicBezTo>
                  <a:cubicBezTo>
                    <a:pt x="117" y="548"/>
                    <a:pt x="270" y="616"/>
                    <a:pt x="431" y="616"/>
                  </a:cubicBezTo>
                  <a:cubicBezTo>
                    <a:pt x="712" y="616"/>
                    <a:pt x="1017" y="409"/>
                    <a:pt x="816" y="165"/>
                  </a:cubicBezTo>
                  <a:cubicBezTo>
                    <a:pt x="805" y="142"/>
                    <a:pt x="794" y="131"/>
                    <a:pt x="783" y="120"/>
                  </a:cubicBezTo>
                  <a:cubicBezTo>
                    <a:pt x="700" y="41"/>
                    <a:pt x="567" y="1"/>
                    <a:pt x="43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58" name="Google Shape;158;p2"/>
            <p:cNvSpPr/>
            <p:nvPr/>
          </p:nvSpPr>
          <p:spPr>
            <a:xfrm>
              <a:off x="1385300" y="1290100"/>
              <a:ext cx="22025" cy="16050"/>
            </a:xfrm>
            <a:custGeom>
              <a:avLst/>
              <a:gdLst/>
              <a:ahLst/>
              <a:cxnLst/>
              <a:rect l="l" t="t" r="r" b="b"/>
              <a:pathLst>
                <a:path w="881" h="642" extrusionOk="0">
                  <a:moveTo>
                    <a:pt x="418" y="1"/>
                  </a:moveTo>
                  <a:cubicBezTo>
                    <a:pt x="198" y="1"/>
                    <a:pt x="0" y="119"/>
                    <a:pt x="96" y="356"/>
                  </a:cubicBezTo>
                  <a:cubicBezTo>
                    <a:pt x="96" y="367"/>
                    <a:pt x="107" y="379"/>
                    <a:pt x="119" y="401"/>
                  </a:cubicBezTo>
                  <a:cubicBezTo>
                    <a:pt x="196" y="543"/>
                    <a:pt x="396" y="642"/>
                    <a:pt x="572" y="642"/>
                  </a:cubicBezTo>
                  <a:cubicBezTo>
                    <a:pt x="731" y="642"/>
                    <a:pt x="869" y="560"/>
                    <a:pt x="875" y="356"/>
                  </a:cubicBezTo>
                  <a:cubicBezTo>
                    <a:pt x="880" y="119"/>
                    <a:pt x="638" y="1"/>
                    <a:pt x="41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59" name="Google Shape;159;p2"/>
            <p:cNvSpPr/>
            <p:nvPr/>
          </p:nvSpPr>
          <p:spPr>
            <a:xfrm>
              <a:off x="1052925" y="1021050"/>
              <a:ext cx="209850" cy="170100"/>
            </a:xfrm>
            <a:custGeom>
              <a:avLst/>
              <a:gdLst/>
              <a:ahLst/>
              <a:cxnLst/>
              <a:rect l="l" t="t" r="r" b="b"/>
              <a:pathLst>
                <a:path w="8394" h="6804" extrusionOk="0">
                  <a:moveTo>
                    <a:pt x="5934" y="1"/>
                  </a:moveTo>
                  <a:cubicBezTo>
                    <a:pt x="4184" y="1"/>
                    <a:pt x="1906" y="1175"/>
                    <a:pt x="1215" y="2587"/>
                  </a:cubicBezTo>
                  <a:cubicBezTo>
                    <a:pt x="1" y="4988"/>
                    <a:pt x="3373" y="6803"/>
                    <a:pt x="5310" y="6803"/>
                  </a:cubicBezTo>
                  <a:cubicBezTo>
                    <a:pt x="5641" y="6803"/>
                    <a:pt x="5930" y="6750"/>
                    <a:pt x="6147" y="6638"/>
                  </a:cubicBezTo>
                  <a:lnTo>
                    <a:pt x="8042" y="2723"/>
                  </a:lnTo>
                  <a:cubicBezTo>
                    <a:pt x="8393" y="749"/>
                    <a:pt x="7332" y="1"/>
                    <a:pt x="5934" y="1"/>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60" name="Google Shape;160;p2"/>
            <p:cNvSpPr/>
            <p:nvPr/>
          </p:nvSpPr>
          <p:spPr>
            <a:xfrm>
              <a:off x="1071175" y="1015600"/>
              <a:ext cx="189025" cy="176700"/>
            </a:xfrm>
            <a:custGeom>
              <a:avLst/>
              <a:gdLst/>
              <a:ahLst/>
              <a:cxnLst/>
              <a:rect l="l" t="t" r="r" b="b"/>
              <a:pathLst>
                <a:path w="7561" h="7068" extrusionOk="0">
                  <a:moveTo>
                    <a:pt x="5139" y="0"/>
                  </a:moveTo>
                  <a:cubicBezTo>
                    <a:pt x="5062" y="0"/>
                    <a:pt x="4986" y="2"/>
                    <a:pt x="4909" y="7"/>
                  </a:cubicBezTo>
                  <a:cubicBezTo>
                    <a:pt x="4142" y="63"/>
                    <a:pt x="3397" y="255"/>
                    <a:pt x="2708" y="582"/>
                  </a:cubicBezTo>
                  <a:cubicBezTo>
                    <a:pt x="2020" y="898"/>
                    <a:pt x="1388" y="1338"/>
                    <a:pt x="869" y="1880"/>
                  </a:cubicBezTo>
                  <a:cubicBezTo>
                    <a:pt x="734" y="2027"/>
                    <a:pt x="610" y="2173"/>
                    <a:pt x="497" y="2343"/>
                  </a:cubicBezTo>
                  <a:cubicBezTo>
                    <a:pt x="452" y="2410"/>
                    <a:pt x="395" y="2501"/>
                    <a:pt x="361" y="2580"/>
                  </a:cubicBezTo>
                  <a:cubicBezTo>
                    <a:pt x="305" y="2670"/>
                    <a:pt x="271" y="2760"/>
                    <a:pt x="226" y="2851"/>
                  </a:cubicBezTo>
                  <a:cubicBezTo>
                    <a:pt x="68" y="3212"/>
                    <a:pt x="0" y="3618"/>
                    <a:pt x="34" y="4013"/>
                  </a:cubicBezTo>
                  <a:cubicBezTo>
                    <a:pt x="79" y="4408"/>
                    <a:pt x="226" y="4791"/>
                    <a:pt x="452" y="5107"/>
                  </a:cubicBezTo>
                  <a:cubicBezTo>
                    <a:pt x="677" y="5423"/>
                    <a:pt x="948" y="5694"/>
                    <a:pt x="1253" y="5931"/>
                  </a:cubicBezTo>
                  <a:cubicBezTo>
                    <a:pt x="1840" y="6382"/>
                    <a:pt x="2528" y="6710"/>
                    <a:pt x="3250" y="6902"/>
                  </a:cubicBezTo>
                  <a:cubicBezTo>
                    <a:pt x="3600" y="6992"/>
                    <a:pt x="3972" y="7048"/>
                    <a:pt x="4345" y="7060"/>
                  </a:cubicBezTo>
                  <a:cubicBezTo>
                    <a:pt x="4400" y="7065"/>
                    <a:pt x="4456" y="7067"/>
                    <a:pt x="4512" y="7067"/>
                  </a:cubicBezTo>
                  <a:cubicBezTo>
                    <a:pt x="4819" y="7067"/>
                    <a:pt x="5130" y="6990"/>
                    <a:pt x="5417" y="6856"/>
                  </a:cubicBezTo>
                  <a:lnTo>
                    <a:pt x="5417" y="6856"/>
                  </a:lnTo>
                  <a:cubicBezTo>
                    <a:pt x="5176" y="6942"/>
                    <a:pt x="4930" y="6984"/>
                    <a:pt x="4683" y="6984"/>
                  </a:cubicBezTo>
                  <a:cubicBezTo>
                    <a:pt x="4570" y="6984"/>
                    <a:pt x="4458" y="6976"/>
                    <a:pt x="4345" y="6958"/>
                  </a:cubicBezTo>
                  <a:cubicBezTo>
                    <a:pt x="3984" y="6913"/>
                    <a:pt x="3634" y="6834"/>
                    <a:pt x="3295" y="6710"/>
                  </a:cubicBezTo>
                  <a:cubicBezTo>
                    <a:pt x="2618" y="6484"/>
                    <a:pt x="1998" y="6134"/>
                    <a:pt x="1445" y="5683"/>
                  </a:cubicBezTo>
                  <a:cubicBezTo>
                    <a:pt x="914" y="5231"/>
                    <a:pt x="485" y="4633"/>
                    <a:pt x="440" y="3979"/>
                  </a:cubicBezTo>
                  <a:cubicBezTo>
                    <a:pt x="418" y="3652"/>
                    <a:pt x="485" y="3313"/>
                    <a:pt x="621" y="3020"/>
                  </a:cubicBezTo>
                  <a:cubicBezTo>
                    <a:pt x="655" y="2941"/>
                    <a:pt x="689" y="2862"/>
                    <a:pt x="734" y="2794"/>
                  </a:cubicBezTo>
                  <a:cubicBezTo>
                    <a:pt x="779" y="2715"/>
                    <a:pt x="824" y="2647"/>
                    <a:pt x="880" y="2580"/>
                  </a:cubicBezTo>
                  <a:cubicBezTo>
                    <a:pt x="971" y="2433"/>
                    <a:pt x="1084" y="2309"/>
                    <a:pt x="1196" y="2185"/>
                  </a:cubicBezTo>
                  <a:cubicBezTo>
                    <a:pt x="1693" y="1688"/>
                    <a:pt x="2280" y="1293"/>
                    <a:pt x="2923" y="1022"/>
                  </a:cubicBezTo>
                  <a:cubicBezTo>
                    <a:pt x="3555" y="718"/>
                    <a:pt x="4232" y="526"/>
                    <a:pt x="4931" y="458"/>
                  </a:cubicBezTo>
                  <a:cubicBezTo>
                    <a:pt x="5035" y="450"/>
                    <a:pt x="5140" y="445"/>
                    <a:pt x="5244" y="445"/>
                  </a:cubicBezTo>
                  <a:cubicBezTo>
                    <a:pt x="5826" y="445"/>
                    <a:pt x="6409" y="589"/>
                    <a:pt x="6782" y="1000"/>
                  </a:cubicBezTo>
                  <a:cubicBezTo>
                    <a:pt x="6996" y="1248"/>
                    <a:pt x="7132" y="1553"/>
                    <a:pt x="7177" y="1880"/>
                  </a:cubicBezTo>
                  <a:cubicBezTo>
                    <a:pt x="7222" y="2219"/>
                    <a:pt x="7211" y="2568"/>
                    <a:pt x="7166" y="2918"/>
                  </a:cubicBezTo>
                  <a:lnTo>
                    <a:pt x="7166" y="2862"/>
                  </a:lnTo>
                  <a:cubicBezTo>
                    <a:pt x="6872" y="3528"/>
                    <a:pt x="6568" y="4182"/>
                    <a:pt x="6274" y="4848"/>
                  </a:cubicBezTo>
                  <a:cubicBezTo>
                    <a:pt x="5981" y="5514"/>
                    <a:pt x="5699" y="6179"/>
                    <a:pt x="5417" y="6856"/>
                  </a:cubicBezTo>
                  <a:cubicBezTo>
                    <a:pt x="5766" y="6224"/>
                    <a:pt x="6105" y="5570"/>
                    <a:pt x="6455" y="4938"/>
                  </a:cubicBezTo>
                  <a:cubicBezTo>
                    <a:pt x="6793" y="4295"/>
                    <a:pt x="7121" y="3652"/>
                    <a:pt x="7459" y="3008"/>
                  </a:cubicBezTo>
                  <a:lnTo>
                    <a:pt x="7459" y="2986"/>
                  </a:lnTo>
                  <a:lnTo>
                    <a:pt x="7459" y="2963"/>
                  </a:lnTo>
                  <a:cubicBezTo>
                    <a:pt x="7538" y="2591"/>
                    <a:pt x="7561" y="2207"/>
                    <a:pt x="7538" y="1824"/>
                  </a:cubicBezTo>
                  <a:cubicBezTo>
                    <a:pt x="7504" y="1417"/>
                    <a:pt x="7346" y="1034"/>
                    <a:pt x="7087" y="718"/>
                  </a:cubicBezTo>
                  <a:cubicBezTo>
                    <a:pt x="6805" y="424"/>
                    <a:pt x="6455" y="210"/>
                    <a:pt x="6060" y="108"/>
                  </a:cubicBezTo>
                  <a:cubicBezTo>
                    <a:pt x="5753" y="36"/>
                    <a:pt x="5446" y="0"/>
                    <a:pt x="513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61" name="Google Shape;161;p2"/>
            <p:cNvSpPr/>
            <p:nvPr/>
          </p:nvSpPr>
          <p:spPr>
            <a:xfrm>
              <a:off x="986550" y="1102975"/>
              <a:ext cx="234150" cy="176625"/>
            </a:xfrm>
            <a:custGeom>
              <a:avLst/>
              <a:gdLst/>
              <a:ahLst/>
              <a:cxnLst/>
              <a:rect l="l" t="t" r="r" b="b"/>
              <a:pathLst>
                <a:path w="9366" h="7065" extrusionOk="0">
                  <a:moveTo>
                    <a:pt x="5852" y="1"/>
                  </a:moveTo>
                  <a:cubicBezTo>
                    <a:pt x="5698" y="1"/>
                    <a:pt x="5537" y="17"/>
                    <a:pt x="5371" y="55"/>
                  </a:cubicBezTo>
                  <a:cubicBezTo>
                    <a:pt x="4186" y="326"/>
                    <a:pt x="3047" y="1003"/>
                    <a:pt x="2144" y="1770"/>
                  </a:cubicBezTo>
                  <a:cubicBezTo>
                    <a:pt x="1004" y="2763"/>
                    <a:pt x="0" y="4738"/>
                    <a:pt x="1106" y="6149"/>
                  </a:cubicBezTo>
                  <a:cubicBezTo>
                    <a:pt x="1648" y="6820"/>
                    <a:pt x="2449" y="7064"/>
                    <a:pt x="3282" y="7064"/>
                  </a:cubicBezTo>
                  <a:cubicBezTo>
                    <a:pt x="4129" y="7064"/>
                    <a:pt x="5010" y="6811"/>
                    <a:pt x="5687" y="6498"/>
                  </a:cubicBezTo>
                  <a:cubicBezTo>
                    <a:pt x="7459" y="5720"/>
                    <a:pt x="9366" y="3869"/>
                    <a:pt x="8237" y="1759"/>
                  </a:cubicBezTo>
                  <a:lnTo>
                    <a:pt x="7662" y="755"/>
                  </a:lnTo>
                  <a:cubicBezTo>
                    <a:pt x="7662" y="755"/>
                    <a:pt x="6900" y="1"/>
                    <a:pt x="5852" y="1"/>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62" name="Google Shape;162;p2"/>
            <p:cNvSpPr/>
            <p:nvPr/>
          </p:nvSpPr>
          <p:spPr>
            <a:xfrm>
              <a:off x="995275" y="1101200"/>
              <a:ext cx="209350" cy="184025"/>
            </a:xfrm>
            <a:custGeom>
              <a:avLst/>
              <a:gdLst/>
              <a:ahLst/>
              <a:cxnLst/>
              <a:rect l="l" t="t" r="r" b="b"/>
              <a:pathLst>
                <a:path w="8374" h="7361" extrusionOk="0">
                  <a:moveTo>
                    <a:pt x="5423" y="1"/>
                  </a:moveTo>
                  <a:cubicBezTo>
                    <a:pt x="5399" y="1"/>
                    <a:pt x="5374" y="1"/>
                    <a:pt x="5350" y="2"/>
                  </a:cubicBezTo>
                  <a:cubicBezTo>
                    <a:pt x="5225" y="13"/>
                    <a:pt x="5124" y="25"/>
                    <a:pt x="4977" y="36"/>
                  </a:cubicBezTo>
                  <a:lnTo>
                    <a:pt x="4627" y="137"/>
                  </a:lnTo>
                  <a:cubicBezTo>
                    <a:pt x="4368" y="194"/>
                    <a:pt x="4120" y="273"/>
                    <a:pt x="3883" y="374"/>
                  </a:cubicBezTo>
                  <a:cubicBezTo>
                    <a:pt x="3634" y="499"/>
                    <a:pt x="3341" y="589"/>
                    <a:pt x="3093" y="747"/>
                  </a:cubicBezTo>
                  <a:cubicBezTo>
                    <a:pt x="2833" y="905"/>
                    <a:pt x="2551" y="1040"/>
                    <a:pt x="2303" y="1232"/>
                  </a:cubicBezTo>
                  <a:cubicBezTo>
                    <a:pt x="2043" y="1435"/>
                    <a:pt x="1772" y="1604"/>
                    <a:pt x="1513" y="1830"/>
                  </a:cubicBezTo>
                  <a:cubicBezTo>
                    <a:pt x="1265" y="2078"/>
                    <a:pt x="1028" y="2338"/>
                    <a:pt x="825" y="2620"/>
                  </a:cubicBezTo>
                  <a:cubicBezTo>
                    <a:pt x="430" y="3207"/>
                    <a:pt x="102" y="3895"/>
                    <a:pt x="57" y="4685"/>
                  </a:cubicBezTo>
                  <a:cubicBezTo>
                    <a:pt x="1" y="5497"/>
                    <a:pt x="351" y="6276"/>
                    <a:pt x="994" y="6784"/>
                  </a:cubicBezTo>
                  <a:cubicBezTo>
                    <a:pt x="1553" y="7208"/>
                    <a:pt x="2237" y="7361"/>
                    <a:pt x="2888" y="7361"/>
                  </a:cubicBezTo>
                  <a:cubicBezTo>
                    <a:pt x="2999" y="7361"/>
                    <a:pt x="3109" y="7356"/>
                    <a:pt x="3217" y="7348"/>
                  </a:cubicBezTo>
                  <a:cubicBezTo>
                    <a:pt x="3939" y="7292"/>
                    <a:pt x="4650" y="7111"/>
                    <a:pt x="5316" y="6806"/>
                  </a:cubicBezTo>
                  <a:cubicBezTo>
                    <a:pt x="5474" y="6739"/>
                    <a:pt x="5620" y="6682"/>
                    <a:pt x="5778" y="6592"/>
                  </a:cubicBezTo>
                  <a:cubicBezTo>
                    <a:pt x="5925" y="6502"/>
                    <a:pt x="6083" y="6423"/>
                    <a:pt x="6230" y="6332"/>
                  </a:cubicBezTo>
                  <a:cubicBezTo>
                    <a:pt x="6501" y="6152"/>
                    <a:pt x="6771" y="5949"/>
                    <a:pt x="7008" y="5723"/>
                  </a:cubicBezTo>
                  <a:cubicBezTo>
                    <a:pt x="7471" y="5328"/>
                    <a:pt x="7843" y="4832"/>
                    <a:pt x="8103" y="4279"/>
                  </a:cubicBezTo>
                  <a:cubicBezTo>
                    <a:pt x="8317" y="3793"/>
                    <a:pt x="8374" y="3263"/>
                    <a:pt x="8283" y="2755"/>
                  </a:cubicBezTo>
                  <a:cubicBezTo>
                    <a:pt x="8216" y="2372"/>
                    <a:pt x="8058" y="1999"/>
                    <a:pt x="7843" y="1672"/>
                  </a:cubicBezTo>
                  <a:lnTo>
                    <a:pt x="7313" y="826"/>
                  </a:lnTo>
                  <a:lnTo>
                    <a:pt x="7313" y="826"/>
                  </a:lnTo>
                  <a:lnTo>
                    <a:pt x="7776" y="1717"/>
                  </a:lnTo>
                  <a:cubicBezTo>
                    <a:pt x="7956" y="2044"/>
                    <a:pt x="8069" y="2406"/>
                    <a:pt x="8114" y="2778"/>
                  </a:cubicBezTo>
                  <a:cubicBezTo>
                    <a:pt x="8159" y="3252"/>
                    <a:pt x="8069" y="3726"/>
                    <a:pt x="7855" y="4155"/>
                  </a:cubicBezTo>
                  <a:cubicBezTo>
                    <a:pt x="7595" y="4662"/>
                    <a:pt x="7234" y="5102"/>
                    <a:pt x="6794" y="5464"/>
                  </a:cubicBezTo>
                  <a:cubicBezTo>
                    <a:pt x="6546" y="5655"/>
                    <a:pt x="6297" y="5836"/>
                    <a:pt x="6027" y="5994"/>
                  </a:cubicBezTo>
                  <a:cubicBezTo>
                    <a:pt x="5880" y="6073"/>
                    <a:pt x="5744" y="6152"/>
                    <a:pt x="5598" y="6220"/>
                  </a:cubicBezTo>
                  <a:cubicBezTo>
                    <a:pt x="5451" y="6287"/>
                    <a:pt x="5282" y="6366"/>
                    <a:pt x="5146" y="6423"/>
                  </a:cubicBezTo>
                  <a:cubicBezTo>
                    <a:pt x="4526" y="6694"/>
                    <a:pt x="3860" y="6863"/>
                    <a:pt x="3183" y="6897"/>
                  </a:cubicBezTo>
                  <a:cubicBezTo>
                    <a:pt x="3105" y="6902"/>
                    <a:pt x="3026" y="6905"/>
                    <a:pt x="2947" y="6905"/>
                  </a:cubicBezTo>
                  <a:cubicBezTo>
                    <a:pt x="2347" y="6905"/>
                    <a:pt x="1748" y="6749"/>
                    <a:pt x="1299" y="6400"/>
                  </a:cubicBezTo>
                  <a:cubicBezTo>
                    <a:pt x="757" y="6005"/>
                    <a:pt x="463" y="5362"/>
                    <a:pt x="497" y="4696"/>
                  </a:cubicBezTo>
                  <a:cubicBezTo>
                    <a:pt x="520" y="4042"/>
                    <a:pt x="813" y="3399"/>
                    <a:pt x="1174" y="2857"/>
                  </a:cubicBezTo>
                  <a:cubicBezTo>
                    <a:pt x="1355" y="2597"/>
                    <a:pt x="1558" y="2349"/>
                    <a:pt x="1784" y="2123"/>
                  </a:cubicBezTo>
                  <a:cubicBezTo>
                    <a:pt x="2009" y="1898"/>
                    <a:pt x="2269" y="1717"/>
                    <a:pt x="2506" y="1514"/>
                  </a:cubicBezTo>
                  <a:cubicBezTo>
                    <a:pt x="2743" y="1322"/>
                    <a:pt x="3002" y="1187"/>
                    <a:pt x="3239" y="1018"/>
                  </a:cubicBezTo>
                  <a:cubicBezTo>
                    <a:pt x="3476" y="882"/>
                    <a:pt x="3725" y="747"/>
                    <a:pt x="3973" y="634"/>
                  </a:cubicBezTo>
                  <a:cubicBezTo>
                    <a:pt x="4210" y="521"/>
                    <a:pt x="4447" y="420"/>
                    <a:pt x="4695" y="352"/>
                  </a:cubicBezTo>
                  <a:lnTo>
                    <a:pt x="5045" y="228"/>
                  </a:lnTo>
                  <a:lnTo>
                    <a:pt x="5361" y="183"/>
                  </a:lnTo>
                  <a:cubicBezTo>
                    <a:pt x="5446" y="172"/>
                    <a:pt x="5531" y="167"/>
                    <a:pt x="5615" y="167"/>
                  </a:cubicBezTo>
                  <a:cubicBezTo>
                    <a:pt x="5902" y="167"/>
                    <a:pt x="6185" y="225"/>
                    <a:pt x="6455" y="329"/>
                  </a:cubicBezTo>
                  <a:cubicBezTo>
                    <a:pt x="6681" y="420"/>
                    <a:pt x="6895" y="532"/>
                    <a:pt x="7099" y="668"/>
                  </a:cubicBezTo>
                  <a:cubicBezTo>
                    <a:pt x="7234" y="758"/>
                    <a:pt x="7313" y="826"/>
                    <a:pt x="7313" y="826"/>
                  </a:cubicBezTo>
                  <a:cubicBezTo>
                    <a:pt x="7245" y="758"/>
                    <a:pt x="7189" y="702"/>
                    <a:pt x="7121" y="645"/>
                  </a:cubicBezTo>
                  <a:cubicBezTo>
                    <a:pt x="6929" y="487"/>
                    <a:pt x="6715" y="352"/>
                    <a:pt x="6489" y="250"/>
                  </a:cubicBezTo>
                  <a:cubicBezTo>
                    <a:pt x="6151" y="81"/>
                    <a:pt x="5792" y="1"/>
                    <a:pt x="5423"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63" name="Google Shape;163;p2"/>
            <p:cNvSpPr/>
            <p:nvPr/>
          </p:nvSpPr>
          <p:spPr>
            <a:xfrm>
              <a:off x="1145375" y="1022550"/>
              <a:ext cx="273650" cy="163450"/>
            </a:xfrm>
            <a:custGeom>
              <a:avLst/>
              <a:gdLst/>
              <a:ahLst/>
              <a:cxnLst/>
              <a:rect l="l" t="t" r="r" b="b"/>
              <a:pathLst>
                <a:path w="10946" h="6538" extrusionOk="0">
                  <a:moveTo>
                    <a:pt x="5555" y="0"/>
                  </a:moveTo>
                  <a:cubicBezTo>
                    <a:pt x="5452" y="0"/>
                    <a:pt x="5353" y="4"/>
                    <a:pt x="5258" y="11"/>
                  </a:cubicBezTo>
                  <a:cubicBezTo>
                    <a:pt x="2900" y="203"/>
                    <a:pt x="0" y="3159"/>
                    <a:pt x="2088" y="5348"/>
                  </a:cubicBezTo>
                  <a:cubicBezTo>
                    <a:pt x="2876" y="6168"/>
                    <a:pt x="4429" y="6537"/>
                    <a:pt x="5923" y="6537"/>
                  </a:cubicBezTo>
                  <a:cubicBezTo>
                    <a:pt x="7122" y="6537"/>
                    <a:pt x="8284" y="6300"/>
                    <a:pt x="8982" y="5867"/>
                  </a:cubicBezTo>
                  <a:lnTo>
                    <a:pt x="9930" y="5089"/>
                  </a:lnTo>
                  <a:cubicBezTo>
                    <a:pt x="10946" y="4886"/>
                    <a:pt x="10088" y="2132"/>
                    <a:pt x="9693" y="1625"/>
                  </a:cubicBezTo>
                  <a:cubicBezTo>
                    <a:pt x="8834" y="608"/>
                    <a:pt x="6894" y="0"/>
                    <a:pt x="5555"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64" name="Google Shape;164;p2"/>
            <p:cNvSpPr/>
            <p:nvPr/>
          </p:nvSpPr>
          <p:spPr>
            <a:xfrm>
              <a:off x="1168775" y="1017450"/>
              <a:ext cx="238125" cy="172100"/>
            </a:xfrm>
            <a:custGeom>
              <a:avLst/>
              <a:gdLst/>
              <a:ahLst/>
              <a:cxnLst/>
              <a:rect l="l" t="t" r="r" b="b"/>
              <a:pathLst>
                <a:path w="9525" h="6884" extrusionOk="0">
                  <a:moveTo>
                    <a:pt x="4300" y="1"/>
                  </a:moveTo>
                  <a:lnTo>
                    <a:pt x="4119" y="23"/>
                  </a:lnTo>
                  <a:cubicBezTo>
                    <a:pt x="3860" y="57"/>
                    <a:pt x="3600" y="113"/>
                    <a:pt x="3363" y="192"/>
                  </a:cubicBezTo>
                  <a:cubicBezTo>
                    <a:pt x="3115" y="283"/>
                    <a:pt x="2878" y="384"/>
                    <a:pt x="2652" y="508"/>
                  </a:cubicBezTo>
                  <a:cubicBezTo>
                    <a:pt x="2201" y="734"/>
                    <a:pt x="1772" y="1039"/>
                    <a:pt x="1411" y="1400"/>
                  </a:cubicBezTo>
                  <a:cubicBezTo>
                    <a:pt x="1027" y="1750"/>
                    <a:pt x="723" y="2178"/>
                    <a:pt x="497" y="2652"/>
                  </a:cubicBezTo>
                  <a:cubicBezTo>
                    <a:pt x="1" y="3634"/>
                    <a:pt x="170" y="4830"/>
                    <a:pt x="948" y="5620"/>
                  </a:cubicBezTo>
                  <a:cubicBezTo>
                    <a:pt x="1310" y="5993"/>
                    <a:pt x="1750" y="6286"/>
                    <a:pt x="2246" y="6466"/>
                  </a:cubicBezTo>
                  <a:cubicBezTo>
                    <a:pt x="2720" y="6647"/>
                    <a:pt x="3217" y="6760"/>
                    <a:pt x="3713" y="6816"/>
                  </a:cubicBezTo>
                  <a:cubicBezTo>
                    <a:pt x="4059" y="6863"/>
                    <a:pt x="4411" y="6883"/>
                    <a:pt x="4760" y="6883"/>
                  </a:cubicBezTo>
                  <a:cubicBezTo>
                    <a:pt x="4912" y="6883"/>
                    <a:pt x="5064" y="6880"/>
                    <a:pt x="5214" y="6873"/>
                  </a:cubicBezTo>
                  <a:cubicBezTo>
                    <a:pt x="5710" y="6861"/>
                    <a:pt x="6207" y="6794"/>
                    <a:pt x="6692" y="6670"/>
                  </a:cubicBezTo>
                  <a:cubicBezTo>
                    <a:pt x="7177" y="6568"/>
                    <a:pt x="7651" y="6376"/>
                    <a:pt x="8080" y="6117"/>
                  </a:cubicBezTo>
                  <a:lnTo>
                    <a:pt x="8994" y="5293"/>
                  </a:lnTo>
                  <a:lnTo>
                    <a:pt x="8012" y="6026"/>
                  </a:lnTo>
                  <a:cubicBezTo>
                    <a:pt x="7584" y="6252"/>
                    <a:pt x="7121" y="6399"/>
                    <a:pt x="6647" y="6466"/>
                  </a:cubicBezTo>
                  <a:cubicBezTo>
                    <a:pt x="6162" y="6545"/>
                    <a:pt x="5677" y="6591"/>
                    <a:pt x="5191" y="6591"/>
                  </a:cubicBezTo>
                  <a:cubicBezTo>
                    <a:pt x="5161" y="6591"/>
                    <a:pt x="5131" y="6591"/>
                    <a:pt x="5101" y="6591"/>
                  </a:cubicBezTo>
                  <a:cubicBezTo>
                    <a:pt x="4173" y="6591"/>
                    <a:pt x="3256" y="6422"/>
                    <a:pt x="2382" y="6094"/>
                  </a:cubicBezTo>
                  <a:cubicBezTo>
                    <a:pt x="1953" y="5925"/>
                    <a:pt x="1569" y="5665"/>
                    <a:pt x="1253" y="5338"/>
                  </a:cubicBezTo>
                  <a:cubicBezTo>
                    <a:pt x="948" y="4999"/>
                    <a:pt x="745" y="4593"/>
                    <a:pt x="678" y="4142"/>
                  </a:cubicBezTo>
                  <a:cubicBezTo>
                    <a:pt x="621" y="3702"/>
                    <a:pt x="712" y="3250"/>
                    <a:pt x="915" y="2844"/>
                  </a:cubicBezTo>
                  <a:cubicBezTo>
                    <a:pt x="1118" y="2427"/>
                    <a:pt x="1389" y="2054"/>
                    <a:pt x="1727" y="1738"/>
                  </a:cubicBezTo>
                  <a:cubicBezTo>
                    <a:pt x="2054" y="1400"/>
                    <a:pt x="2438" y="1118"/>
                    <a:pt x="2856" y="903"/>
                  </a:cubicBezTo>
                  <a:cubicBezTo>
                    <a:pt x="3059" y="791"/>
                    <a:pt x="3273" y="700"/>
                    <a:pt x="3499" y="610"/>
                  </a:cubicBezTo>
                  <a:cubicBezTo>
                    <a:pt x="3713" y="542"/>
                    <a:pt x="3939" y="486"/>
                    <a:pt x="4164" y="452"/>
                  </a:cubicBezTo>
                  <a:lnTo>
                    <a:pt x="4356" y="418"/>
                  </a:lnTo>
                  <a:lnTo>
                    <a:pt x="4864" y="418"/>
                  </a:lnTo>
                  <a:cubicBezTo>
                    <a:pt x="5090" y="452"/>
                    <a:pt x="5338" y="452"/>
                    <a:pt x="5564" y="508"/>
                  </a:cubicBezTo>
                  <a:cubicBezTo>
                    <a:pt x="5801" y="542"/>
                    <a:pt x="6038" y="587"/>
                    <a:pt x="6275" y="655"/>
                  </a:cubicBezTo>
                  <a:cubicBezTo>
                    <a:pt x="6500" y="712"/>
                    <a:pt x="6726" y="779"/>
                    <a:pt x="6952" y="869"/>
                  </a:cubicBezTo>
                  <a:cubicBezTo>
                    <a:pt x="7392" y="1027"/>
                    <a:pt x="7809" y="1242"/>
                    <a:pt x="8204" y="1513"/>
                  </a:cubicBezTo>
                  <a:cubicBezTo>
                    <a:pt x="8294" y="1580"/>
                    <a:pt x="8385" y="1671"/>
                    <a:pt x="8475" y="1750"/>
                  </a:cubicBezTo>
                  <a:lnTo>
                    <a:pt x="8610" y="1874"/>
                  </a:lnTo>
                  <a:cubicBezTo>
                    <a:pt x="8633" y="1896"/>
                    <a:pt x="8678" y="1930"/>
                    <a:pt x="8667" y="1930"/>
                  </a:cubicBezTo>
                  <a:lnTo>
                    <a:pt x="8712" y="1998"/>
                  </a:lnTo>
                  <a:cubicBezTo>
                    <a:pt x="8825" y="2201"/>
                    <a:pt x="8926" y="2415"/>
                    <a:pt x="9017" y="2630"/>
                  </a:cubicBezTo>
                  <a:cubicBezTo>
                    <a:pt x="9197" y="3081"/>
                    <a:pt x="9321" y="3555"/>
                    <a:pt x="9389" y="4029"/>
                  </a:cubicBezTo>
                  <a:cubicBezTo>
                    <a:pt x="9434" y="4266"/>
                    <a:pt x="9434" y="4514"/>
                    <a:pt x="9400" y="4751"/>
                  </a:cubicBezTo>
                  <a:cubicBezTo>
                    <a:pt x="9378" y="4988"/>
                    <a:pt x="9254" y="5236"/>
                    <a:pt x="8994" y="5293"/>
                  </a:cubicBezTo>
                  <a:cubicBezTo>
                    <a:pt x="9254" y="5270"/>
                    <a:pt x="9423" y="4999"/>
                    <a:pt x="9468" y="4763"/>
                  </a:cubicBezTo>
                  <a:cubicBezTo>
                    <a:pt x="9513" y="4514"/>
                    <a:pt x="9524" y="4266"/>
                    <a:pt x="9502" y="4018"/>
                  </a:cubicBezTo>
                  <a:cubicBezTo>
                    <a:pt x="9468" y="3521"/>
                    <a:pt x="9378" y="3036"/>
                    <a:pt x="9220" y="2562"/>
                  </a:cubicBezTo>
                  <a:cubicBezTo>
                    <a:pt x="9152" y="2314"/>
                    <a:pt x="9051" y="2077"/>
                    <a:pt x="8926" y="1851"/>
                  </a:cubicBezTo>
                  <a:lnTo>
                    <a:pt x="8870" y="1761"/>
                  </a:lnTo>
                  <a:cubicBezTo>
                    <a:pt x="8859" y="1738"/>
                    <a:pt x="8825" y="1705"/>
                    <a:pt x="8802" y="1682"/>
                  </a:cubicBezTo>
                  <a:lnTo>
                    <a:pt x="8667" y="1547"/>
                  </a:lnTo>
                  <a:cubicBezTo>
                    <a:pt x="8588" y="1456"/>
                    <a:pt x="8498" y="1377"/>
                    <a:pt x="8407" y="1298"/>
                  </a:cubicBezTo>
                  <a:cubicBezTo>
                    <a:pt x="8001" y="982"/>
                    <a:pt x="7561" y="723"/>
                    <a:pt x="7087" y="531"/>
                  </a:cubicBezTo>
                  <a:cubicBezTo>
                    <a:pt x="6850" y="429"/>
                    <a:pt x="6624" y="339"/>
                    <a:pt x="6376" y="271"/>
                  </a:cubicBezTo>
                  <a:cubicBezTo>
                    <a:pt x="6139" y="204"/>
                    <a:pt x="5891" y="136"/>
                    <a:pt x="5643" y="91"/>
                  </a:cubicBezTo>
                  <a:cubicBezTo>
                    <a:pt x="5406" y="46"/>
                    <a:pt x="5146" y="34"/>
                    <a:pt x="489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65" name="Google Shape;165;p2"/>
            <p:cNvSpPr/>
            <p:nvPr/>
          </p:nvSpPr>
          <p:spPr>
            <a:xfrm>
              <a:off x="1003175" y="1115325"/>
              <a:ext cx="244200" cy="269300"/>
            </a:xfrm>
            <a:custGeom>
              <a:avLst/>
              <a:gdLst/>
              <a:ahLst/>
              <a:cxnLst/>
              <a:rect l="l" t="t" r="r" b="b"/>
              <a:pathLst>
                <a:path w="9768" h="10772" extrusionOk="0">
                  <a:moveTo>
                    <a:pt x="6867" y="1"/>
                  </a:moveTo>
                  <a:cubicBezTo>
                    <a:pt x="6861" y="1"/>
                    <a:pt x="6856" y="1"/>
                    <a:pt x="6850" y="1"/>
                  </a:cubicBezTo>
                  <a:cubicBezTo>
                    <a:pt x="5282" y="80"/>
                    <a:pt x="3431" y="1130"/>
                    <a:pt x="2291" y="2427"/>
                  </a:cubicBezTo>
                  <a:cubicBezTo>
                    <a:pt x="1197" y="3657"/>
                    <a:pt x="678" y="4549"/>
                    <a:pt x="294" y="6151"/>
                  </a:cubicBezTo>
                  <a:cubicBezTo>
                    <a:pt x="1" y="7562"/>
                    <a:pt x="633" y="8871"/>
                    <a:pt x="1829" y="9852"/>
                  </a:cubicBezTo>
                  <a:cubicBezTo>
                    <a:pt x="2580" y="10454"/>
                    <a:pt x="3822" y="10771"/>
                    <a:pt x="5096" y="10771"/>
                  </a:cubicBezTo>
                  <a:cubicBezTo>
                    <a:pt x="7380" y="10771"/>
                    <a:pt x="9767" y="9752"/>
                    <a:pt x="9615" y="7528"/>
                  </a:cubicBezTo>
                  <a:lnTo>
                    <a:pt x="9118" y="6806"/>
                  </a:lnTo>
                  <a:cubicBezTo>
                    <a:pt x="8883" y="5683"/>
                    <a:pt x="7999" y="1"/>
                    <a:pt x="6867" y="1"/>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66" name="Google Shape;166;p2"/>
            <p:cNvSpPr/>
            <p:nvPr/>
          </p:nvSpPr>
          <p:spPr>
            <a:xfrm>
              <a:off x="1002050" y="1111100"/>
              <a:ext cx="244050" cy="278025"/>
            </a:xfrm>
            <a:custGeom>
              <a:avLst/>
              <a:gdLst/>
              <a:ahLst/>
              <a:cxnLst/>
              <a:rect l="l" t="t" r="r" b="b"/>
              <a:pathLst>
                <a:path w="9762" h="11121" extrusionOk="0">
                  <a:moveTo>
                    <a:pt x="6868" y="1"/>
                  </a:moveTo>
                  <a:cubicBezTo>
                    <a:pt x="6832" y="1"/>
                    <a:pt x="6796" y="4"/>
                    <a:pt x="6760" y="12"/>
                  </a:cubicBezTo>
                  <a:lnTo>
                    <a:pt x="6523" y="35"/>
                  </a:lnTo>
                  <a:cubicBezTo>
                    <a:pt x="6354" y="46"/>
                    <a:pt x="6196" y="80"/>
                    <a:pt x="6026" y="125"/>
                  </a:cubicBezTo>
                  <a:cubicBezTo>
                    <a:pt x="5868" y="159"/>
                    <a:pt x="5699" y="193"/>
                    <a:pt x="5541" y="249"/>
                  </a:cubicBezTo>
                  <a:cubicBezTo>
                    <a:pt x="5225" y="351"/>
                    <a:pt x="4921" y="475"/>
                    <a:pt x="4627" y="622"/>
                  </a:cubicBezTo>
                  <a:cubicBezTo>
                    <a:pt x="4322" y="768"/>
                    <a:pt x="4040" y="926"/>
                    <a:pt x="3758" y="1096"/>
                  </a:cubicBezTo>
                  <a:cubicBezTo>
                    <a:pt x="3476" y="1276"/>
                    <a:pt x="3217" y="1479"/>
                    <a:pt x="2968" y="1694"/>
                  </a:cubicBezTo>
                  <a:cubicBezTo>
                    <a:pt x="2449" y="2089"/>
                    <a:pt x="2009" y="2630"/>
                    <a:pt x="1614" y="3115"/>
                  </a:cubicBezTo>
                  <a:cubicBezTo>
                    <a:pt x="1400" y="3375"/>
                    <a:pt x="1208" y="3646"/>
                    <a:pt x="1050" y="3928"/>
                  </a:cubicBezTo>
                  <a:cubicBezTo>
                    <a:pt x="870" y="4210"/>
                    <a:pt x="712" y="4503"/>
                    <a:pt x="587" y="4819"/>
                  </a:cubicBezTo>
                  <a:cubicBezTo>
                    <a:pt x="452" y="5113"/>
                    <a:pt x="339" y="5429"/>
                    <a:pt x="260" y="5745"/>
                  </a:cubicBezTo>
                  <a:lnTo>
                    <a:pt x="125" y="6230"/>
                  </a:lnTo>
                  <a:cubicBezTo>
                    <a:pt x="80" y="6433"/>
                    <a:pt x="80" y="6557"/>
                    <a:pt x="57" y="6726"/>
                  </a:cubicBezTo>
                  <a:cubicBezTo>
                    <a:pt x="1" y="7415"/>
                    <a:pt x="159" y="8103"/>
                    <a:pt x="497" y="8712"/>
                  </a:cubicBezTo>
                  <a:cubicBezTo>
                    <a:pt x="824" y="9299"/>
                    <a:pt x="1276" y="9818"/>
                    <a:pt x="1806" y="10236"/>
                  </a:cubicBezTo>
                  <a:cubicBezTo>
                    <a:pt x="2359" y="10619"/>
                    <a:pt x="2991" y="10879"/>
                    <a:pt x="3657" y="10992"/>
                  </a:cubicBezTo>
                  <a:cubicBezTo>
                    <a:pt x="4105" y="11078"/>
                    <a:pt x="4559" y="11120"/>
                    <a:pt x="5012" y="11120"/>
                  </a:cubicBezTo>
                  <a:cubicBezTo>
                    <a:pt x="5870" y="11120"/>
                    <a:pt x="6726" y="10967"/>
                    <a:pt x="7538" y="10664"/>
                  </a:cubicBezTo>
                  <a:cubicBezTo>
                    <a:pt x="8170" y="10439"/>
                    <a:pt x="8723" y="10055"/>
                    <a:pt x="9152" y="9547"/>
                  </a:cubicBezTo>
                  <a:cubicBezTo>
                    <a:pt x="9570" y="9028"/>
                    <a:pt x="9761" y="8363"/>
                    <a:pt x="9682" y="7697"/>
                  </a:cubicBezTo>
                  <a:lnTo>
                    <a:pt x="9682" y="7685"/>
                  </a:lnTo>
                  <a:lnTo>
                    <a:pt x="9163" y="6975"/>
                  </a:lnTo>
                  <a:lnTo>
                    <a:pt x="9626" y="7708"/>
                  </a:lnTo>
                  <a:lnTo>
                    <a:pt x="9626" y="7697"/>
                  </a:lnTo>
                  <a:lnTo>
                    <a:pt x="9626" y="7697"/>
                  </a:lnTo>
                  <a:cubicBezTo>
                    <a:pt x="9649" y="8329"/>
                    <a:pt x="9434" y="8949"/>
                    <a:pt x="9017" y="9423"/>
                  </a:cubicBezTo>
                  <a:cubicBezTo>
                    <a:pt x="8577" y="9875"/>
                    <a:pt x="8046" y="10213"/>
                    <a:pt x="7448" y="10405"/>
                  </a:cubicBezTo>
                  <a:cubicBezTo>
                    <a:pt x="6727" y="10641"/>
                    <a:pt x="5978" y="10760"/>
                    <a:pt x="5229" y="10760"/>
                  </a:cubicBezTo>
                  <a:cubicBezTo>
                    <a:pt x="4724" y="10760"/>
                    <a:pt x="4220" y="10706"/>
                    <a:pt x="3724" y="10597"/>
                  </a:cubicBezTo>
                  <a:cubicBezTo>
                    <a:pt x="3126" y="10461"/>
                    <a:pt x="2528" y="10270"/>
                    <a:pt x="2043" y="9897"/>
                  </a:cubicBezTo>
                  <a:cubicBezTo>
                    <a:pt x="1569" y="9513"/>
                    <a:pt x="1174" y="9040"/>
                    <a:pt x="881" y="8509"/>
                  </a:cubicBezTo>
                  <a:cubicBezTo>
                    <a:pt x="587" y="7979"/>
                    <a:pt x="463" y="7381"/>
                    <a:pt x="508" y="6783"/>
                  </a:cubicBezTo>
                  <a:cubicBezTo>
                    <a:pt x="531" y="6636"/>
                    <a:pt x="554" y="6433"/>
                    <a:pt x="576" y="6331"/>
                  </a:cubicBezTo>
                  <a:lnTo>
                    <a:pt x="712" y="5880"/>
                  </a:lnTo>
                  <a:cubicBezTo>
                    <a:pt x="779" y="5575"/>
                    <a:pt x="881" y="5282"/>
                    <a:pt x="1016" y="5000"/>
                  </a:cubicBezTo>
                  <a:cubicBezTo>
                    <a:pt x="1129" y="4706"/>
                    <a:pt x="1264" y="4436"/>
                    <a:pt x="1434" y="4165"/>
                  </a:cubicBezTo>
                  <a:cubicBezTo>
                    <a:pt x="1592" y="3894"/>
                    <a:pt x="1772" y="3646"/>
                    <a:pt x="1964" y="3397"/>
                  </a:cubicBezTo>
                  <a:cubicBezTo>
                    <a:pt x="2370" y="2890"/>
                    <a:pt x="2743" y="2416"/>
                    <a:pt x="3239" y="2021"/>
                  </a:cubicBezTo>
                  <a:cubicBezTo>
                    <a:pt x="3476" y="1818"/>
                    <a:pt x="3724" y="1626"/>
                    <a:pt x="3984" y="1457"/>
                  </a:cubicBezTo>
                  <a:cubicBezTo>
                    <a:pt x="4255" y="1287"/>
                    <a:pt x="4526" y="1129"/>
                    <a:pt x="4796" y="983"/>
                  </a:cubicBezTo>
                  <a:cubicBezTo>
                    <a:pt x="5079" y="847"/>
                    <a:pt x="5372" y="723"/>
                    <a:pt x="5665" y="622"/>
                  </a:cubicBezTo>
                  <a:cubicBezTo>
                    <a:pt x="5812" y="565"/>
                    <a:pt x="5959" y="531"/>
                    <a:pt x="6105" y="497"/>
                  </a:cubicBezTo>
                  <a:lnTo>
                    <a:pt x="6320" y="430"/>
                  </a:lnTo>
                  <a:lnTo>
                    <a:pt x="6557" y="396"/>
                  </a:lnTo>
                  <a:cubicBezTo>
                    <a:pt x="6679" y="387"/>
                    <a:pt x="6828" y="351"/>
                    <a:pt x="6911" y="351"/>
                  </a:cubicBezTo>
                  <a:cubicBezTo>
                    <a:pt x="6935" y="351"/>
                    <a:pt x="6953" y="354"/>
                    <a:pt x="6963" y="362"/>
                  </a:cubicBezTo>
                  <a:cubicBezTo>
                    <a:pt x="7076" y="407"/>
                    <a:pt x="7177" y="497"/>
                    <a:pt x="7245" y="599"/>
                  </a:cubicBezTo>
                  <a:cubicBezTo>
                    <a:pt x="7426" y="847"/>
                    <a:pt x="7572" y="1118"/>
                    <a:pt x="7685" y="1411"/>
                  </a:cubicBezTo>
                  <a:cubicBezTo>
                    <a:pt x="7911" y="1998"/>
                    <a:pt x="8114" y="2608"/>
                    <a:pt x="8272" y="3228"/>
                  </a:cubicBezTo>
                  <a:cubicBezTo>
                    <a:pt x="8622" y="4458"/>
                    <a:pt x="8881" y="5722"/>
                    <a:pt x="9163" y="6975"/>
                  </a:cubicBezTo>
                  <a:cubicBezTo>
                    <a:pt x="8972" y="5699"/>
                    <a:pt x="8768" y="4436"/>
                    <a:pt x="8486" y="3172"/>
                  </a:cubicBezTo>
                  <a:cubicBezTo>
                    <a:pt x="8351" y="2540"/>
                    <a:pt x="8170" y="1908"/>
                    <a:pt x="7956" y="1299"/>
                  </a:cubicBezTo>
                  <a:cubicBezTo>
                    <a:pt x="7843" y="983"/>
                    <a:pt x="7696" y="678"/>
                    <a:pt x="7516" y="396"/>
                  </a:cubicBezTo>
                  <a:cubicBezTo>
                    <a:pt x="7403" y="238"/>
                    <a:pt x="7256" y="103"/>
                    <a:pt x="7065" y="35"/>
                  </a:cubicBezTo>
                  <a:cubicBezTo>
                    <a:pt x="6999" y="13"/>
                    <a:pt x="6933" y="1"/>
                    <a:pt x="686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67" name="Google Shape;167;p2"/>
            <p:cNvSpPr/>
            <p:nvPr/>
          </p:nvSpPr>
          <p:spPr>
            <a:xfrm>
              <a:off x="1055925" y="1121625"/>
              <a:ext cx="239250" cy="294400"/>
            </a:xfrm>
            <a:custGeom>
              <a:avLst/>
              <a:gdLst/>
              <a:ahLst/>
              <a:cxnLst/>
              <a:rect l="l" t="t" r="r" b="b"/>
              <a:pathLst>
                <a:path w="9570" h="11776" extrusionOk="0">
                  <a:moveTo>
                    <a:pt x="4839" y="0"/>
                  </a:moveTo>
                  <a:cubicBezTo>
                    <a:pt x="4386" y="0"/>
                    <a:pt x="3910" y="241"/>
                    <a:pt x="3364" y="787"/>
                  </a:cubicBezTo>
                  <a:cubicBezTo>
                    <a:pt x="2032" y="2062"/>
                    <a:pt x="1152" y="3473"/>
                    <a:pt x="678" y="5199"/>
                  </a:cubicBezTo>
                  <a:cubicBezTo>
                    <a:pt x="1" y="7919"/>
                    <a:pt x="351" y="10774"/>
                    <a:pt x="3522" y="11654"/>
                  </a:cubicBezTo>
                  <a:cubicBezTo>
                    <a:pt x="3830" y="11738"/>
                    <a:pt x="4159" y="11775"/>
                    <a:pt x="4496" y="11775"/>
                  </a:cubicBezTo>
                  <a:cubicBezTo>
                    <a:pt x="5469" y="11775"/>
                    <a:pt x="6512" y="11467"/>
                    <a:pt x="7324" y="11090"/>
                  </a:cubicBezTo>
                  <a:cubicBezTo>
                    <a:pt x="8001" y="10774"/>
                    <a:pt x="8645" y="10334"/>
                    <a:pt x="9062" y="9702"/>
                  </a:cubicBezTo>
                  <a:cubicBezTo>
                    <a:pt x="9435" y="9149"/>
                    <a:pt x="9570" y="8449"/>
                    <a:pt x="9559" y="7738"/>
                  </a:cubicBezTo>
                  <a:cubicBezTo>
                    <a:pt x="9536" y="7016"/>
                    <a:pt x="9401" y="6305"/>
                    <a:pt x="9152" y="5628"/>
                  </a:cubicBezTo>
                  <a:cubicBezTo>
                    <a:pt x="8588" y="4082"/>
                    <a:pt x="7855" y="2503"/>
                    <a:pt x="6749" y="1273"/>
                  </a:cubicBezTo>
                  <a:cubicBezTo>
                    <a:pt x="6074" y="485"/>
                    <a:pt x="5480" y="0"/>
                    <a:pt x="4839"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68" name="Google Shape;168;p2"/>
            <p:cNvSpPr/>
            <p:nvPr/>
          </p:nvSpPr>
          <p:spPr>
            <a:xfrm>
              <a:off x="1059050" y="1117850"/>
              <a:ext cx="235850" cy="300625"/>
            </a:xfrm>
            <a:custGeom>
              <a:avLst/>
              <a:gdLst/>
              <a:ahLst/>
              <a:cxnLst/>
              <a:rect l="l" t="t" r="r" b="b"/>
              <a:pathLst>
                <a:path w="9434" h="12025" extrusionOk="0">
                  <a:moveTo>
                    <a:pt x="9434" y="7889"/>
                  </a:moveTo>
                  <a:cubicBezTo>
                    <a:pt x="9434" y="7889"/>
                    <a:pt x="9423" y="8010"/>
                    <a:pt x="9422" y="8262"/>
                  </a:cubicBezTo>
                  <a:lnTo>
                    <a:pt x="9422" y="8262"/>
                  </a:lnTo>
                  <a:cubicBezTo>
                    <a:pt x="9434" y="8025"/>
                    <a:pt x="9434" y="7890"/>
                    <a:pt x="9434" y="7889"/>
                  </a:cubicBezTo>
                  <a:close/>
                  <a:moveTo>
                    <a:pt x="9422" y="8262"/>
                  </a:moveTo>
                  <a:cubicBezTo>
                    <a:pt x="9422" y="8262"/>
                    <a:pt x="9422" y="8262"/>
                    <a:pt x="9422" y="8262"/>
                  </a:cubicBezTo>
                  <a:cubicBezTo>
                    <a:pt x="9422" y="8266"/>
                    <a:pt x="9422" y="8270"/>
                    <a:pt x="9422" y="8274"/>
                  </a:cubicBezTo>
                  <a:lnTo>
                    <a:pt x="9422" y="8274"/>
                  </a:lnTo>
                  <a:cubicBezTo>
                    <a:pt x="9422" y="8273"/>
                    <a:pt x="9422" y="8273"/>
                    <a:pt x="9422" y="8273"/>
                  </a:cubicBezTo>
                  <a:cubicBezTo>
                    <a:pt x="9422" y="8269"/>
                    <a:pt x="9422" y="8265"/>
                    <a:pt x="9422" y="8262"/>
                  </a:cubicBezTo>
                  <a:close/>
                  <a:moveTo>
                    <a:pt x="4681" y="0"/>
                  </a:moveTo>
                  <a:cubicBezTo>
                    <a:pt x="4659" y="0"/>
                    <a:pt x="4637" y="1"/>
                    <a:pt x="4615" y="2"/>
                  </a:cubicBezTo>
                  <a:cubicBezTo>
                    <a:pt x="4356" y="24"/>
                    <a:pt x="4096" y="92"/>
                    <a:pt x="3871" y="227"/>
                  </a:cubicBezTo>
                  <a:cubicBezTo>
                    <a:pt x="3430" y="476"/>
                    <a:pt x="3058" y="848"/>
                    <a:pt x="2731" y="1198"/>
                  </a:cubicBezTo>
                  <a:cubicBezTo>
                    <a:pt x="2562" y="1378"/>
                    <a:pt x="2381" y="1536"/>
                    <a:pt x="2212" y="1740"/>
                  </a:cubicBezTo>
                  <a:cubicBezTo>
                    <a:pt x="2054" y="1931"/>
                    <a:pt x="1907" y="2146"/>
                    <a:pt x="1760" y="2360"/>
                  </a:cubicBezTo>
                  <a:cubicBezTo>
                    <a:pt x="1128" y="3184"/>
                    <a:pt x="711" y="4154"/>
                    <a:pt x="384" y="5147"/>
                  </a:cubicBezTo>
                  <a:cubicBezTo>
                    <a:pt x="90" y="6152"/>
                    <a:pt x="0" y="7201"/>
                    <a:pt x="102" y="8250"/>
                  </a:cubicBezTo>
                  <a:cubicBezTo>
                    <a:pt x="158" y="8770"/>
                    <a:pt x="305" y="9266"/>
                    <a:pt x="519" y="9740"/>
                  </a:cubicBezTo>
                  <a:cubicBezTo>
                    <a:pt x="745" y="10203"/>
                    <a:pt x="1061" y="10609"/>
                    <a:pt x="1444" y="10959"/>
                  </a:cubicBezTo>
                  <a:cubicBezTo>
                    <a:pt x="1817" y="11263"/>
                    <a:pt x="2234" y="11523"/>
                    <a:pt x="2697" y="11703"/>
                  </a:cubicBezTo>
                  <a:cubicBezTo>
                    <a:pt x="2911" y="11794"/>
                    <a:pt x="3137" y="11850"/>
                    <a:pt x="3363" y="11918"/>
                  </a:cubicBezTo>
                  <a:cubicBezTo>
                    <a:pt x="3577" y="11974"/>
                    <a:pt x="3803" y="12008"/>
                    <a:pt x="4040" y="12019"/>
                  </a:cubicBezTo>
                  <a:cubicBezTo>
                    <a:pt x="4118" y="12023"/>
                    <a:pt x="4197" y="12024"/>
                    <a:pt x="4275" y="12024"/>
                  </a:cubicBezTo>
                  <a:cubicBezTo>
                    <a:pt x="5031" y="12024"/>
                    <a:pt x="5783" y="11877"/>
                    <a:pt x="6488" y="11591"/>
                  </a:cubicBezTo>
                  <a:cubicBezTo>
                    <a:pt x="7154" y="11365"/>
                    <a:pt x="7764" y="11015"/>
                    <a:pt x="8317" y="10575"/>
                  </a:cubicBezTo>
                  <a:cubicBezTo>
                    <a:pt x="8734" y="10237"/>
                    <a:pt x="9050" y="9785"/>
                    <a:pt x="9231" y="9277"/>
                  </a:cubicBezTo>
                  <a:cubicBezTo>
                    <a:pt x="9298" y="9086"/>
                    <a:pt x="9343" y="8894"/>
                    <a:pt x="9377" y="8702"/>
                  </a:cubicBezTo>
                  <a:cubicBezTo>
                    <a:pt x="9399" y="8559"/>
                    <a:pt x="9421" y="8416"/>
                    <a:pt x="9422" y="8274"/>
                  </a:cubicBezTo>
                  <a:lnTo>
                    <a:pt x="9422" y="8274"/>
                  </a:lnTo>
                  <a:cubicBezTo>
                    <a:pt x="9411" y="8420"/>
                    <a:pt x="9400" y="8567"/>
                    <a:pt x="9366" y="8702"/>
                  </a:cubicBezTo>
                  <a:cubicBezTo>
                    <a:pt x="9332" y="8894"/>
                    <a:pt x="9287" y="9086"/>
                    <a:pt x="9208" y="9266"/>
                  </a:cubicBezTo>
                  <a:cubicBezTo>
                    <a:pt x="9027" y="9774"/>
                    <a:pt x="8700" y="10214"/>
                    <a:pt x="8283" y="10541"/>
                  </a:cubicBezTo>
                  <a:cubicBezTo>
                    <a:pt x="7730" y="10970"/>
                    <a:pt x="7109" y="11286"/>
                    <a:pt x="6443" y="11489"/>
                  </a:cubicBezTo>
                  <a:cubicBezTo>
                    <a:pt x="5812" y="11712"/>
                    <a:pt x="5150" y="11820"/>
                    <a:pt x="4490" y="11820"/>
                  </a:cubicBezTo>
                  <a:cubicBezTo>
                    <a:pt x="4347" y="11820"/>
                    <a:pt x="4205" y="11815"/>
                    <a:pt x="4062" y="11805"/>
                  </a:cubicBezTo>
                  <a:cubicBezTo>
                    <a:pt x="3837" y="11782"/>
                    <a:pt x="3622" y="11737"/>
                    <a:pt x="3419" y="11681"/>
                  </a:cubicBezTo>
                  <a:cubicBezTo>
                    <a:pt x="3216" y="11602"/>
                    <a:pt x="3002" y="11545"/>
                    <a:pt x="2799" y="11444"/>
                  </a:cubicBezTo>
                  <a:cubicBezTo>
                    <a:pt x="2381" y="11263"/>
                    <a:pt x="1997" y="11015"/>
                    <a:pt x="1670" y="10710"/>
                  </a:cubicBezTo>
                  <a:cubicBezTo>
                    <a:pt x="1004" y="10067"/>
                    <a:pt x="621" y="9165"/>
                    <a:pt x="530" y="8205"/>
                  </a:cubicBezTo>
                  <a:cubicBezTo>
                    <a:pt x="451" y="7224"/>
                    <a:pt x="553" y="6231"/>
                    <a:pt x="846" y="5283"/>
                  </a:cubicBezTo>
                  <a:cubicBezTo>
                    <a:pt x="1140" y="4335"/>
                    <a:pt x="1512" y="3398"/>
                    <a:pt x="2099" y="2620"/>
                  </a:cubicBezTo>
                  <a:cubicBezTo>
                    <a:pt x="2234" y="2428"/>
                    <a:pt x="2347" y="2213"/>
                    <a:pt x="2516" y="2022"/>
                  </a:cubicBezTo>
                  <a:cubicBezTo>
                    <a:pt x="2686" y="1841"/>
                    <a:pt x="2855" y="1661"/>
                    <a:pt x="3013" y="1480"/>
                  </a:cubicBezTo>
                  <a:cubicBezTo>
                    <a:pt x="3351" y="1108"/>
                    <a:pt x="3656" y="758"/>
                    <a:pt x="4040" y="521"/>
                  </a:cubicBezTo>
                  <a:cubicBezTo>
                    <a:pt x="4245" y="382"/>
                    <a:pt x="4490" y="309"/>
                    <a:pt x="4736" y="309"/>
                  </a:cubicBezTo>
                  <a:cubicBezTo>
                    <a:pt x="4910" y="309"/>
                    <a:pt x="5084" y="345"/>
                    <a:pt x="5247" y="419"/>
                  </a:cubicBezTo>
                  <a:cubicBezTo>
                    <a:pt x="5642" y="589"/>
                    <a:pt x="5969" y="893"/>
                    <a:pt x="6274" y="1198"/>
                  </a:cubicBezTo>
                  <a:cubicBezTo>
                    <a:pt x="6838" y="1785"/>
                    <a:pt x="7335" y="2439"/>
                    <a:pt x="7764" y="3139"/>
                  </a:cubicBezTo>
                  <a:cubicBezTo>
                    <a:pt x="7955" y="3443"/>
                    <a:pt x="8136" y="3759"/>
                    <a:pt x="8283" y="4098"/>
                  </a:cubicBezTo>
                  <a:cubicBezTo>
                    <a:pt x="8441" y="4391"/>
                    <a:pt x="8576" y="4685"/>
                    <a:pt x="8689" y="5001"/>
                  </a:cubicBezTo>
                  <a:lnTo>
                    <a:pt x="9016" y="5802"/>
                  </a:lnTo>
                  <a:cubicBezTo>
                    <a:pt x="9106" y="6061"/>
                    <a:pt x="9185" y="6287"/>
                    <a:pt x="9231" y="6513"/>
                  </a:cubicBezTo>
                  <a:cubicBezTo>
                    <a:pt x="9287" y="6705"/>
                    <a:pt x="9321" y="6896"/>
                    <a:pt x="9355" y="7088"/>
                  </a:cubicBezTo>
                  <a:cubicBezTo>
                    <a:pt x="9377" y="7235"/>
                    <a:pt x="9400" y="7382"/>
                    <a:pt x="9411" y="7528"/>
                  </a:cubicBezTo>
                  <a:cubicBezTo>
                    <a:pt x="9422" y="7765"/>
                    <a:pt x="9434" y="7889"/>
                    <a:pt x="9434" y="7889"/>
                  </a:cubicBezTo>
                  <a:cubicBezTo>
                    <a:pt x="9434" y="7889"/>
                    <a:pt x="9422" y="7765"/>
                    <a:pt x="9411" y="7517"/>
                  </a:cubicBezTo>
                  <a:cubicBezTo>
                    <a:pt x="9411" y="7370"/>
                    <a:pt x="9389" y="7224"/>
                    <a:pt x="9366" y="7077"/>
                  </a:cubicBezTo>
                  <a:cubicBezTo>
                    <a:pt x="9343" y="6885"/>
                    <a:pt x="9310" y="6682"/>
                    <a:pt x="9253" y="6490"/>
                  </a:cubicBezTo>
                  <a:cubicBezTo>
                    <a:pt x="9208" y="6276"/>
                    <a:pt x="9129" y="6050"/>
                    <a:pt x="9050" y="5791"/>
                  </a:cubicBezTo>
                  <a:lnTo>
                    <a:pt x="8745" y="4978"/>
                  </a:lnTo>
                  <a:cubicBezTo>
                    <a:pt x="8621" y="4662"/>
                    <a:pt x="8497" y="4357"/>
                    <a:pt x="8350" y="4064"/>
                  </a:cubicBezTo>
                  <a:cubicBezTo>
                    <a:pt x="8204" y="3726"/>
                    <a:pt x="8034" y="3398"/>
                    <a:pt x="7854" y="3082"/>
                  </a:cubicBezTo>
                  <a:cubicBezTo>
                    <a:pt x="7448" y="2349"/>
                    <a:pt x="6974" y="1672"/>
                    <a:pt x="6432" y="1051"/>
                  </a:cubicBezTo>
                  <a:cubicBezTo>
                    <a:pt x="6127" y="724"/>
                    <a:pt x="5800" y="374"/>
                    <a:pt x="5360" y="160"/>
                  </a:cubicBezTo>
                  <a:cubicBezTo>
                    <a:pt x="5153" y="56"/>
                    <a:pt x="4918" y="0"/>
                    <a:pt x="468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69" name="Google Shape;169;p2"/>
            <p:cNvSpPr/>
            <p:nvPr/>
          </p:nvSpPr>
          <p:spPr>
            <a:xfrm>
              <a:off x="1174425" y="1084475"/>
              <a:ext cx="280425" cy="232000"/>
            </a:xfrm>
            <a:custGeom>
              <a:avLst/>
              <a:gdLst/>
              <a:ahLst/>
              <a:cxnLst/>
              <a:rect l="l" t="t" r="r" b="b"/>
              <a:pathLst>
                <a:path w="11217" h="9280" extrusionOk="0">
                  <a:moveTo>
                    <a:pt x="4959" y="1"/>
                  </a:moveTo>
                  <a:cubicBezTo>
                    <a:pt x="3579" y="1"/>
                    <a:pt x="1996" y="340"/>
                    <a:pt x="0" y="1235"/>
                  </a:cubicBezTo>
                  <a:cubicBezTo>
                    <a:pt x="711" y="3323"/>
                    <a:pt x="1625" y="5489"/>
                    <a:pt x="2866" y="7227"/>
                  </a:cubicBezTo>
                  <a:cubicBezTo>
                    <a:pt x="3510" y="8141"/>
                    <a:pt x="4017" y="8829"/>
                    <a:pt x="5089" y="9224"/>
                  </a:cubicBezTo>
                  <a:cubicBezTo>
                    <a:pt x="5202" y="9267"/>
                    <a:pt x="5436" y="9280"/>
                    <a:pt x="5694" y="9280"/>
                  </a:cubicBezTo>
                  <a:cubicBezTo>
                    <a:pt x="6058" y="9280"/>
                    <a:pt x="6468" y="9254"/>
                    <a:pt x="6647" y="9247"/>
                  </a:cubicBezTo>
                  <a:cubicBezTo>
                    <a:pt x="7662" y="9168"/>
                    <a:pt x="8779" y="8547"/>
                    <a:pt x="9377" y="7882"/>
                  </a:cubicBezTo>
                  <a:cubicBezTo>
                    <a:pt x="11217" y="5692"/>
                    <a:pt x="11149" y="1664"/>
                    <a:pt x="8001" y="547"/>
                  </a:cubicBezTo>
                  <a:cubicBezTo>
                    <a:pt x="7046" y="220"/>
                    <a:pt x="6068" y="1"/>
                    <a:pt x="4959" y="1"/>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0" name="Google Shape;170;p2"/>
            <p:cNvSpPr/>
            <p:nvPr/>
          </p:nvSpPr>
          <p:spPr>
            <a:xfrm>
              <a:off x="1168225" y="1078675"/>
              <a:ext cx="275075" cy="237925"/>
            </a:xfrm>
            <a:custGeom>
              <a:avLst/>
              <a:gdLst/>
              <a:ahLst/>
              <a:cxnLst/>
              <a:rect l="l" t="t" r="r" b="b"/>
              <a:pathLst>
                <a:path w="11003" h="9517" extrusionOk="0">
                  <a:moveTo>
                    <a:pt x="5078" y="0"/>
                  </a:moveTo>
                  <a:cubicBezTo>
                    <a:pt x="4649" y="12"/>
                    <a:pt x="4220" y="45"/>
                    <a:pt x="3792" y="124"/>
                  </a:cubicBezTo>
                  <a:cubicBezTo>
                    <a:pt x="3374" y="192"/>
                    <a:pt x="2956" y="282"/>
                    <a:pt x="2550" y="407"/>
                  </a:cubicBezTo>
                  <a:cubicBezTo>
                    <a:pt x="1727" y="632"/>
                    <a:pt x="937" y="937"/>
                    <a:pt x="169" y="1298"/>
                  </a:cubicBezTo>
                  <a:lnTo>
                    <a:pt x="0" y="1377"/>
                  </a:lnTo>
                  <a:lnTo>
                    <a:pt x="56" y="1535"/>
                  </a:lnTo>
                  <a:cubicBezTo>
                    <a:pt x="384" y="2415"/>
                    <a:pt x="745" y="3295"/>
                    <a:pt x="1140" y="4153"/>
                  </a:cubicBezTo>
                  <a:cubicBezTo>
                    <a:pt x="1332" y="4582"/>
                    <a:pt x="1546" y="5010"/>
                    <a:pt x="1772" y="5417"/>
                  </a:cubicBezTo>
                  <a:cubicBezTo>
                    <a:pt x="1997" y="5834"/>
                    <a:pt x="2234" y="6240"/>
                    <a:pt x="2494" y="6647"/>
                  </a:cubicBezTo>
                  <a:cubicBezTo>
                    <a:pt x="2607" y="6850"/>
                    <a:pt x="2753" y="7030"/>
                    <a:pt x="2889" y="7222"/>
                  </a:cubicBezTo>
                  <a:cubicBezTo>
                    <a:pt x="3024" y="7414"/>
                    <a:pt x="3160" y="7606"/>
                    <a:pt x="3306" y="7798"/>
                  </a:cubicBezTo>
                  <a:cubicBezTo>
                    <a:pt x="3577" y="8181"/>
                    <a:pt x="3893" y="8531"/>
                    <a:pt x="4243" y="8847"/>
                  </a:cubicBezTo>
                  <a:cubicBezTo>
                    <a:pt x="4423" y="9005"/>
                    <a:pt x="4627" y="9129"/>
                    <a:pt x="4830" y="9242"/>
                  </a:cubicBezTo>
                  <a:cubicBezTo>
                    <a:pt x="4931" y="9298"/>
                    <a:pt x="5044" y="9355"/>
                    <a:pt x="5146" y="9400"/>
                  </a:cubicBezTo>
                  <a:cubicBezTo>
                    <a:pt x="5258" y="9445"/>
                    <a:pt x="5371" y="9479"/>
                    <a:pt x="5484" y="9502"/>
                  </a:cubicBezTo>
                  <a:cubicBezTo>
                    <a:pt x="5680" y="9511"/>
                    <a:pt x="5877" y="9516"/>
                    <a:pt x="6072" y="9516"/>
                  </a:cubicBezTo>
                  <a:cubicBezTo>
                    <a:pt x="6349" y="9516"/>
                    <a:pt x="6624" y="9505"/>
                    <a:pt x="6895" y="9479"/>
                  </a:cubicBezTo>
                  <a:lnTo>
                    <a:pt x="6895" y="9479"/>
                  </a:lnTo>
                  <a:cubicBezTo>
                    <a:pt x="6663" y="9496"/>
                    <a:pt x="6429" y="9504"/>
                    <a:pt x="6194" y="9504"/>
                  </a:cubicBezTo>
                  <a:cubicBezTo>
                    <a:pt x="5958" y="9504"/>
                    <a:pt x="5721" y="9496"/>
                    <a:pt x="5484" y="9479"/>
                  </a:cubicBezTo>
                  <a:cubicBezTo>
                    <a:pt x="5371" y="9456"/>
                    <a:pt x="5258" y="9423"/>
                    <a:pt x="5157" y="9366"/>
                  </a:cubicBezTo>
                  <a:cubicBezTo>
                    <a:pt x="5044" y="9321"/>
                    <a:pt x="4943" y="9276"/>
                    <a:pt x="4841" y="9208"/>
                  </a:cubicBezTo>
                  <a:cubicBezTo>
                    <a:pt x="4638" y="9095"/>
                    <a:pt x="4446" y="8960"/>
                    <a:pt x="4277" y="8813"/>
                  </a:cubicBezTo>
                  <a:cubicBezTo>
                    <a:pt x="3927" y="8497"/>
                    <a:pt x="3622" y="8136"/>
                    <a:pt x="3363" y="7752"/>
                  </a:cubicBezTo>
                  <a:cubicBezTo>
                    <a:pt x="3227" y="7549"/>
                    <a:pt x="3103" y="7358"/>
                    <a:pt x="2979" y="7166"/>
                  </a:cubicBezTo>
                  <a:cubicBezTo>
                    <a:pt x="2855" y="6963"/>
                    <a:pt x="2720" y="6771"/>
                    <a:pt x="2607" y="6568"/>
                  </a:cubicBezTo>
                  <a:cubicBezTo>
                    <a:pt x="2370" y="6161"/>
                    <a:pt x="2144" y="5744"/>
                    <a:pt x="1952" y="5326"/>
                  </a:cubicBezTo>
                  <a:cubicBezTo>
                    <a:pt x="1760" y="4898"/>
                    <a:pt x="1557" y="4480"/>
                    <a:pt x="1388" y="4040"/>
                  </a:cubicBezTo>
                  <a:cubicBezTo>
                    <a:pt x="1050" y="3238"/>
                    <a:pt x="752" y="2416"/>
                    <a:pt x="484" y="1583"/>
                  </a:cubicBezTo>
                  <a:lnTo>
                    <a:pt x="484" y="1583"/>
                  </a:lnTo>
                  <a:cubicBezTo>
                    <a:pt x="815" y="1447"/>
                    <a:pt x="1147" y="1313"/>
                    <a:pt x="1478" y="1196"/>
                  </a:cubicBezTo>
                  <a:cubicBezTo>
                    <a:pt x="1873" y="1050"/>
                    <a:pt x="2268" y="926"/>
                    <a:pt x="2663" y="824"/>
                  </a:cubicBezTo>
                  <a:cubicBezTo>
                    <a:pt x="3058" y="722"/>
                    <a:pt x="3464" y="632"/>
                    <a:pt x="3871" y="576"/>
                  </a:cubicBezTo>
                  <a:cubicBezTo>
                    <a:pt x="4265" y="519"/>
                    <a:pt x="4672" y="485"/>
                    <a:pt x="5089" y="474"/>
                  </a:cubicBezTo>
                  <a:cubicBezTo>
                    <a:pt x="5163" y="472"/>
                    <a:pt x="5238" y="471"/>
                    <a:pt x="5312" y="471"/>
                  </a:cubicBezTo>
                  <a:cubicBezTo>
                    <a:pt x="6052" y="471"/>
                    <a:pt x="6798" y="573"/>
                    <a:pt x="7515" y="768"/>
                  </a:cubicBezTo>
                  <a:cubicBezTo>
                    <a:pt x="7899" y="869"/>
                    <a:pt x="8283" y="1005"/>
                    <a:pt x="8655" y="1174"/>
                  </a:cubicBezTo>
                  <a:cubicBezTo>
                    <a:pt x="9016" y="1343"/>
                    <a:pt x="9343" y="1569"/>
                    <a:pt x="9625" y="1851"/>
                  </a:cubicBezTo>
                  <a:cubicBezTo>
                    <a:pt x="10201" y="2438"/>
                    <a:pt x="10562" y="3182"/>
                    <a:pt x="10686" y="3995"/>
                  </a:cubicBezTo>
                  <a:cubicBezTo>
                    <a:pt x="10810" y="4807"/>
                    <a:pt x="10743" y="5642"/>
                    <a:pt x="10494" y="6432"/>
                  </a:cubicBezTo>
                  <a:cubicBezTo>
                    <a:pt x="10370" y="6827"/>
                    <a:pt x="10201" y="7211"/>
                    <a:pt x="9987" y="7561"/>
                  </a:cubicBezTo>
                  <a:cubicBezTo>
                    <a:pt x="9772" y="7922"/>
                    <a:pt x="9501" y="8238"/>
                    <a:pt x="9174" y="8497"/>
                  </a:cubicBezTo>
                  <a:cubicBezTo>
                    <a:pt x="8847" y="8768"/>
                    <a:pt x="8486" y="8982"/>
                    <a:pt x="8113" y="9152"/>
                  </a:cubicBezTo>
                  <a:cubicBezTo>
                    <a:pt x="7730" y="9321"/>
                    <a:pt x="7312" y="9434"/>
                    <a:pt x="6895" y="9479"/>
                  </a:cubicBezTo>
                  <a:cubicBezTo>
                    <a:pt x="7312" y="9445"/>
                    <a:pt x="7730" y="9344"/>
                    <a:pt x="8113" y="9174"/>
                  </a:cubicBezTo>
                  <a:cubicBezTo>
                    <a:pt x="8497" y="9005"/>
                    <a:pt x="8869" y="8802"/>
                    <a:pt x="9197" y="8542"/>
                  </a:cubicBezTo>
                  <a:cubicBezTo>
                    <a:pt x="9535" y="8283"/>
                    <a:pt x="9817" y="7956"/>
                    <a:pt x="10032" y="7595"/>
                  </a:cubicBezTo>
                  <a:cubicBezTo>
                    <a:pt x="10269" y="7245"/>
                    <a:pt x="10449" y="6861"/>
                    <a:pt x="10596" y="6466"/>
                  </a:cubicBezTo>
                  <a:cubicBezTo>
                    <a:pt x="10901" y="5665"/>
                    <a:pt x="11002" y="4807"/>
                    <a:pt x="10912" y="3961"/>
                  </a:cubicBezTo>
                  <a:cubicBezTo>
                    <a:pt x="10822" y="3092"/>
                    <a:pt x="10460" y="2268"/>
                    <a:pt x="9874" y="1614"/>
                  </a:cubicBezTo>
                  <a:cubicBezTo>
                    <a:pt x="9569" y="1287"/>
                    <a:pt x="9219" y="1016"/>
                    <a:pt x="8836" y="813"/>
                  </a:cubicBezTo>
                  <a:cubicBezTo>
                    <a:pt x="8441" y="621"/>
                    <a:pt x="8034" y="474"/>
                    <a:pt x="7617" y="361"/>
                  </a:cubicBezTo>
                  <a:cubicBezTo>
                    <a:pt x="6793" y="124"/>
                    <a:pt x="5936" y="0"/>
                    <a:pt x="5078"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1" name="Google Shape;171;p2"/>
            <p:cNvSpPr/>
            <p:nvPr/>
          </p:nvSpPr>
          <p:spPr>
            <a:xfrm>
              <a:off x="1125625" y="1065400"/>
              <a:ext cx="44600" cy="43475"/>
            </a:xfrm>
            <a:custGeom>
              <a:avLst/>
              <a:gdLst/>
              <a:ahLst/>
              <a:cxnLst/>
              <a:rect l="l" t="t" r="r" b="b"/>
              <a:pathLst>
                <a:path w="1784" h="1739" extrusionOk="0">
                  <a:moveTo>
                    <a:pt x="0" y="1"/>
                  </a:moveTo>
                  <a:lnTo>
                    <a:pt x="0" y="1"/>
                  </a:lnTo>
                  <a:cubicBezTo>
                    <a:pt x="57" y="125"/>
                    <a:pt x="136" y="238"/>
                    <a:pt x="215" y="351"/>
                  </a:cubicBezTo>
                  <a:cubicBezTo>
                    <a:pt x="294" y="452"/>
                    <a:pt x="372" y="565"/>
                    <a:pt x="451" y="678"/>
                  </a:cubicBezTo>
                  <a:cubicBezTo>
                    <a:pt x="542" y="791"/>
                    <a:pt x="632" y="904"/>
                    <a:pt x="734" y="1016"/>
                  </a:cubicBezTo>
                  <a:cubicBezTo>
                    <a:pt x="925" y="1231"/>
                    <a:pt x="1151" y="1423"/>
                    <a:pt x="1399" y="1569"/>
                  </a:cubicBezTo>
                  <a:cubicBezTo>
                    <a:pt x="1523" y="1637"/>
                    <a:pt x="1648" y="1694"/>
                    <a:pt x="1783" y="1739"/>
                  </a:cubicBezTo>
                  <a:cubicBezTo>
                    <a:pt x="1727" y="1615"/>
                    <a:pt x="1670" y="1490"/>
                    <a:pt x="1602" y="1366"/>
                  </a:cubicBezTo>
                  <a:cubicBezTo>
                    <a:pt x="1444" y="1129"/>
                    <a:pt x="1275" y="904"/>
                    <a:pt x="1083" y="689"/>
                  </a:cubicBezTo>
                  <a:cubicBezTo>
                    <a:pt x="858" y="464"/>
                    <a:pt x="609" y="227"/>
                    <a:pt x="384" y="136"/>
                  </a:cubicBezTo>
                  <a:cubicBezTo>
                    <a:pt x="260" y="80"/>
                    <a:pt x="136" y="35"/>
                    <a:pt x="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2" name="Google Shape;172;p2"/>
            <p:cNvSpPr/>
            <p:nvPr/>
          </p:nvSpPr>
          <p:spPr>
            <a:xfrm>
              <a:off x="1147350" y="1058350"/>
              <a:ext cx="22300" cy="42075"/>
            </a:xfrm>
            <a:custGeom>
              <a:avLst/>
              <a:gdLst/>
              <a:ahLst/>
              <a:cxnLst/>
              <a:rect l="l" t="t" r="r" b="b"/>
              <a:pathLst>
                <a:path w="892" h="1683" extrusionOk="0">
                  <a:moveTo>
                    <a:pt x="0" y="1"/>
                  </a:moveTo>
                  <a:cubicBezTo>
                    <a:pt x="0" y="114"/>
                    <a:pt x="11" y="215"/>
                    <a:pt x="45" y="328"/>
                  </a:cubicBezTo>
                  <a:cubicBezTo>
                    <a:pt x="68" y="418"/>
                    <a:pt x="102" y="520"/>
                    <a:pt x="124" y="621"/>
                  </a:cubicBezTo>
                  <a:cubicBezTo>
                    <a:pt x="158" y="734"/>
                    <a:pt x="203" y="836"/>
                    <a:pt x="248" y="937"/>
                  </a:cubicBezTo>
                  <a:cubicBezTo>
                    <a:pt x="339" y="1141"/>
                    <a:pt x="474" y="1321"/>
                    <a:pt x="632" y="1490"/>
                  </a:cubicBezTo>
                  <a:cubicBezTo>
                    <a:pt x="700" y="1558"/>
                    <a:pt x="790" y="1626"/>
                    <a:pt x="880" y="1682"/>
                  </a:cubicBezTo>
                  <a:cubicBezTo>
                    <a:pt x="891" y="1569"/>
                    <a:pt x="891" y="1468"/>
                    <a:pt x="869" y="1355"/>
                  </a:cubicBezTo>
                  <a:cubicBezTo>
                    <a:pt x="835" y="1141"/>
                    <a:pt x="767" y="926"/>
                    <a:pt x="688" y="734"/>
                  </a:cubicBezTo>
                  <a:cubicBezTo>
                    <a:pt x="587" y="520"/>
                    <a:pt x="451" y="339"/>
                    <a:pt x="282" y="181"/>
                  </a:cubicBezTo>
                  <a:cubicBezTo>
                    <a:pt x="192" y="114"/>
                    <a:pt x="102" y="46"/>
                    <a:pt x="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3" name="Google Shape;173;p2"/>
            <p:cNvSpPr/>
            <p:nvPr/>
          </p:nvSpPr>
          <p:spPr>
            <a:xfrm>
              <a:off x="1166525" y="1054125"/>
              <a:ext cx="12725" cy="46575"/>
            </a:xfrm>
            <a:custGeom>
              <a:avLst/>
              <a:gdLst/>
              <a:ahLst/>
              <a:cxnLst/>
              <a:rect l="l" t="t" r="r" b="b"/>
              <a:pathLst>
                <a:path w="509" h="1863" extrusionOk="0">
                  <a:moveTo>
                    <a:pt x="91" y="1"/>
                  </a:moveTo>
                  <a:cubicBezTo>
                    <a:pt x="45" y="102"/>
                    <a:pt x="23" y="204"/>
                    <a:pt x="23" y="317"/>
                  </a:cubicBezTo>
                  <a:cubicBezTo>
                    <a:pt x="12" y="407"/>
                    <a:pt x="0" y="520"/>
                    <a:pt x="0" y="621"/>
                  </a:cubicBezTo>
                  <a:cubicBezTo>
                    <a:pt x="0" y="734"/>
                    <a:pt x="0" y="836"/>
                    <a:pt x="12" y="948"/>
                  </a:cubicBezTo>
                  <a:cubicBezTo>
                    <a:pt x="34" y="1163"/>
                    <a:pt x="79" y="1377"/>
                    <a:pt x="170" y="1580"/>
                  </a:cubicBezTo>
                  <a:cubicBezTo>
                    <a:pt x="203" y="1682"/>
                    <a:pt x="260" y="1772"/>
                    <a:pt x="316" y="1862"/>
                  </a:cubicBezTo>
                  <a:cubicBezTo>
                    <a:pt x="373" y="1772"/>
                    <a:pt x="418" y="1671"/>
                    <a:pt x="440" y="1558"/>
                  </a:cubicBezTo>
                  <a:cubicBezTo>
                    <a:pt x="497" y="1343"/>
                    <a:pt x="508" y="1118"/>
                    <a:pt x="486" y="903"/>
                  </a:cubicBezTo>
                  <a:cubicBezTo>
                    <a:pt x="463" y="666"/>
                    <a:pt x="395" y="452"/>
                    <a:pt x="282" y="249"/>
                  </a:cubicBezTo>
                  <a:cubicBezTo>
                    <a:pt x="226" y="159"/>
                    <a:pt x="158" y="68"/>
                    <a:pt x="9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4" name="Google Shape;174;p2"/>
            <p:cNvSpPr/>
            <p:nvPr/>
          </p:nvSpPr>
          <p:spPr>
            <a:xfrm>
              <a:off x="1183175" y="1051600"/>
              <a:ext cx="70825" cy="55875"/>
            </a:xfrm>
            <a:custGeom>
              <a:avLst/>
              <a:gdLst/>
              <a:ahLst/>
              <a:cxnLst/>
              <a:rect l="l" t="t" r="r" b="b"/>
              <a:pathLst>
                <a:path w="2833" h="2235" extrusionOk="0">
                  <a:moveTo>
                    <a:pt x="2471" y="0"/>
                  </a:moveTo>
                  <a:cubicBezTo>
                    <a:pt x="2392" y="0"/>
                    <a:pt x="2302" y="11"/>
                    <a:pt x="2223" y="34"/>
                  </a:cubicBezTo>
                  <a:cubicBezTo>
                    <a:pt x="2133" y="56"/>
                    <a:pt x="2043" y="90"/>
                    <a:pt x="1941" y="124"/>
                  </a:cubicBezTo>
                  <a:cubicBezTo>
                    <a:pt x="1828" y="158"/>
                    <a:pt x="1727" y="203"/>
                    <a:pt x="1636" y="271"/>
                  </a:cubicBezTo>
                  <a:cubicBezTo>
                    <a:pt x="1535" y="327"/>
                    <a:pt x="1433" y="395"/>
                    <a:pt x="1343" y="463"/>
                  </a:cubicBezTo>
                  <a:lnTo>
                    <a:pt x="1072" y="700"/>
                  </a:lnTo>
                  <a:cubicBezTo>
                    <a:pt x="767" y="1004"/>
                    <a:pt x="508" y="1354"/>
                    <a:pt x="293" y="1726"/>
                  </a:cubicBezTo>
                  <a:lnTo>
                    <a:pt x="79" y="2099"/>
                  </a:lnTo>
                  <a:cubicBezTo>
                    <a:pt x="23" y="2178"/>
                    <a:pt x="0" y="2234"/>
                    <a:pt x="0" y="2234"/>
                  </a:cubicBezTo>
                  <a:cubicBezTo>
                    <a:pt x="181" y="2144"/>
                    <a:pt x="339" y="2042"/>
                    <a:pt x="497" y="1907"/>
                  </a:cubicBezTo>
                  <a:cubicBezTo>
                    <a:pt x="632" y="1794"/>
                    <a:pt x="779" y="1659"/>
                    <a:pt x="937" y="1512"/>
                  </a:cubicBezTo>
                  <a:lnTo>
                    <a:pt x="1162" y="1275"/>
                  </a:lnTo>
                  <a:cubicBezTo>
                    <a:pt x="1241" y="1196"/>
                    <a:pt x="1320" y="1117"/>
                    <a:pt x="1399" y="1049"/>
                  </a:cubicBezTo>
                  <a:cubicBezTo>
                    <a:pt x="1557" y="891"/>
                    <a:pt x="1715" y="756"/>
                    <a:pt x="1873" y="621"/>
                  </a:cubicBezTo>
                  <a:cubicBezTo>
                    <a:pt x="1952" y="553"/>
                    <a:pt x="2031" y="497"/>
                    <a:pt x="2110" y="440"/>
                  </a:cubicBezTo>
                  <a:cubicBezTo>
                    <a:pt x="2189" y="395"/>
                    <a:pt x="2257" y="339"/>
                    <a:pt x="2325" y="293"/>
                  </a:cubicBezTo>
                  <a:cubicBezTo>
                    <a:pt x="2392" y="248"/>
                    <a:pt x="2460" y="214"/>
                    <a:pt x="2528" y="181"/>
                  </a:cubicBezTo>
                  <a:lnTo>
                    <a:pt x="2686" y="90"/>
                  </a:lnTo>
                  <a:cubicBezTo>
                    <a:pt x="2776" y="34"/>
                    <a:pt x="2832" y="0"/>
                    <a:pt x="2832"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5" name="Google Shape;175;p2"/>
            <p:cNvSpPr/>
            <p:nvPr/>
          </p:nvSpPr>
          <p:spPr>
            <a:xfrm>
              <a:off x="1215325" y="1069375"/>
              <a:ext cx="52500" cy="15725"/>
            </a:xfrm>
            <a:custGeom>
              <a:avLst/>
              <a:gdLst/>
              <a:ahLst/>
              <a:cxnLst/>
              <a:rect l="l" t="t" r="r" b="b"/>
              <a:pathLst>
                <a:path w="2100" h="629" extrusionOk="0">
                  <a:moveTo>
                    <a:pt x="1503" y="0"/>
                  </a:moveTo>
                  <a:cubicBezTo>
                    <a:pt x="1327" y="0"/>
                    <a:pt x="1152" y="18"/>
                    <a:pt x="982" y="56"/>
                  </a:cubicBezTo>
                  <a:cubicBezTo>
                    <a:pt x="847" y="90"/>
                    <a:pt x="711" y="135"/>
                    <a:pt x="587" y="203"/>
                  </a:cubicBezTo>
                  <a:cubicBezTo>
                    <a:pt x="463" y="237"/>
                    <a:pt x="362" y="293"/>
                    <a:pt x="271" y="372"/>
                  </a:cubicBezTo>
                  <a:cubicBezTo>
                    <a:pt x="170" y="440"/>
                    <a:pt x="79" y="530"/>
                    <a:pt x="0" y="621"/>
                  </a:cubicBezTo>
                  <a:cubicBezTo>
                    <a:pt x="63" y="626"/>
                    <a:pt x="125" y="629"/>
                    <a:pt x="187" y="629"/>
                  </a:cubicBezTo>
                  <a:cubicBezTo>
                    <a:pt x="249" y="629"/>
                    <a:pt x="311" y="626"/>
                    <a:pt x="373" y="621"/>
                  </a:cubicBezTo>
                  <a:cubicBezTo>
                    <a:pt x="474" y="609"/>
                    <a:pt x="587" y="598"/>
                    <a:pt x="711" y="587"/>
                  </a:cubicBezTo>
                  <a:cubicBezTo>
                    <a:pt x="836" y="587"/>
                    <a:pt x="948" y="553"/>
                    <a:pt x="1084" y="530"/>
                  </a:cubicBezTo>
                  <a:cubicBezTo>
                    <a:pt x="1332" y="474"/>
                    <a:pt x="1569" y="395"/>
                    <a:pt x="1795" y="282"/>
                  </a:cubicBezTo>
                  <a:cubicBezTo>
                    <a:pt x="1896" y="237"/>
                    <a:pt x="2009" y="169"/>
                    <a:pt x="2099" y="101"/>
                  </a:cubicBezTo>
                  <a:cubicBezTo>
                    <a:pt x="1987" y="56"/>
                    <a:pt x="1874" y="22"/>
                    <a:pt x="1750" y="11"/>
                  </a:cubicBezTo>
                  <a:cubicBezTo>
                    <a:pt x="1667" y="4"/>
                    <a:pt x="1585" y="0"/>
                    <a:pt x="1503"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6" name="Google Shape;176;p2"/>
            <p:cNvSpPr/>
            <p:nvPr/>
          </p:nvSpPr>
          <p:spPr>
            <a:xfrm>
              <a:off x="1179225" y="1118175"/>
              <a:ext cx="79850" cy="55025"/>
            </a:xfrm>
            <a:custGeom>
              <a:avLst/>
              <a:gdLst/>
              <a:ahLst/>
              <a:cxnLst/>
              <a:rect l="l" t="t" r="r" b="b"/>
              <a:pathLst>
                <a:path w="3194" h="2201" extrusionOk="0">
                  <a:moveTo>
                    <a:pt x="0" y="0"/>
                  </a:moveTo>
                  <a:cubicBezTo>
                    <a:pt x="0" y="0"/>
                    <a:pt x="57" y="34"/>
                    <a:pt x="147" y="90"/>
                  </a:cubicBezTo>
                  <a:cubicBezTo>
                    <a:pt x="203" y="124"/>
                    <a:pt x="271" y="147"/>
                    <a:pt x="327" y="192"/>
                  </a:cubicBezTo>
                  <a:cubicBezTo>
                    <a:pt x="384" y="237"/>
                    <a:pt x="451" y="293"/>
                    <a:pt x="519" y="339"/>
                  </a:cubicBezTo>
                  <a:cubicBezTo>
                    <a:pt x="655" y="429"/>
                    <a:pt x="813" y="587"/>
                    <a:pt x="993" y="711"/>
                  </a:cubicBezTo>
                  <a:cubicBezTo>
                    <a:pt x="1083" y="779"/>
                    <a:pt x="1162" y="846"/>
                    <a:pt x="1264" y="925"/>
                  </a:cubicBezTo>
                  <a:cubicBezTo>
                    <a:pt x="1354" y="1004"/>
                    <a:pt x="1444" y="1072"/>
                    <a:pt x="1546" y="1151"/>
                  </a:cubicBezTo>
                  <a:cubicBezTo>
                    <a:pt x="1896" y="1422"/>
                    <a:pt x="2257" y="1681"/>
                    <a:pt x="2641" y="1918"/>
                  </a:cubicBezTo>
                  <a:cubicBezTo>
                    <a:pt x="2821" y="2020"/>
                    <a:pt x="3002" y="2110"/>
                    <a:pt x="3194" y="2200"/>
                  </a:cubicBezTo>
                  <a:cubicBezTo>
                    <a:pt x="3081" y="2020"/>
                    <a:pt x="2957" y="1851"/>
                    <a:pt x="2821" y="1693"/>
                  </a:cubicBezTo>
                  <a:cubicBezTo>
                    <a:pt x="2686" y="1535"/>
                    <a:pt x="2539" y="1377"/>
                    <a:pt x="2381" y="1241"/>
                  </a:cubicBezTo>
                  <a:cubicBezTo>
                    <a:pt x="2212" y="1072"/>
                    <a:pt x="2020" y="914"/>
                    <a:pt x="1839" y="756"/>
                  </a:cubicBezTo>
                  <a:cubicBezTo>
                    <a:pt x="1636" y="609"/>
                    <a:pt x="1433" y="474"/>
                    <a:pt x="1230" y="350"/>
                  </a:cubicBezTo>
                  <a:cubicBezTo>
                    <a:pt x="1038" y="248"/>
                    <a:pt x="835" y="147"/>
                    <a:pt x="632" y="79"/>
                  </a:cubicBezTo>
                  <a:cubicBezTo>
                    <a:pt x="530" y="56"/>
                    <a:pt x="440" y="34"/>
                    <a:pt x="372" y="11"/>
                  </a:cubicBezTo>
                  <a:cubicBezTo>
                    <a:pt x="305" y="0"/>
                    <a:pt x="237" y="0"/>
                    <a:pt x="18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7" name="Google Shape;177;p2"/>
            <p:cNvSpPr/>
            <p:nvPr/>
          </p:nvSpPr>
          <p:spPr>
            <a:xfrm>
              <a:off x="1198675" y="1116475"/>
              <a:ext cx="34450" cy="14675"/>
            </a:xfrm>
            <a:custGeom>
              <a:avLst/>
              <a:gdLst/>
              <a:ahLst/>
              <a:cxnLst/>
              <a:rect l="l" t="t" r="r" b="b"/>
              <a:pathLst>
                <a:path w="1378" h="587" extrusionOk="0">
                  <a:moveTo>
                    <a:pt x="260" y="0"/>
                  </a:moveTo>
                  <a:cubicBezTo>
                    <a:pt x="181" y="12"/>
                    <a:pt x="91" y="23"/>
                    <a:pt x="1" y="57"/>
                  </a:cubicBezTo>
                  <a:cubicBezTo>
                    <a:pt x="46" y="136"/>
                    <a:pt x="102" y="203"/>
                    <a:pt x="170" y="260"/>
                  </a:cubicBezTo>
                  <a:cubicBezTo>
                    <a:pt x="294" y="384"/>
                    <a:pt x="441" y="474"/>
                    <a:pt x="599" y="531"/>
                  </a:cubicBezTo>
                  <a:cubicBezTo>
                    <a:pt x="714" y="569"/>
                    <a:pt x="835" y="587"/>
                    <a:pt x="954" y="587"/>
                  </a:cubicBezTo>
                  <a:cubicBezTo>
                    <a:pt x="1010" y="587"/>
                    <a:pt x="1064" y="583"/>
                    <a:pt x="1118" y="576"/>
                  </a:cubicBezTo>
                  <a:cubicBezTo>
                    <a:pt x="1208" y="576"/>
                    <a:pt x="1298" y="542"/>
                    <a:pt x="1377" y="508"/>
                  </a:cubicBezTo>
                  <a:cubicBezTo>
                    <a:pt x="1321" y="440"/>
                    <a:pt x="1265" y="373"/>
                    <a:pt x="1197" y="316"/>
                  </a:cubicBezTo>
                  <a:cubicBezTo>
                    <a:pt x="1061" y="215"/>
                    <a:pt x="926" y="136"/>
                    <a:pt x="768" y="79"/>
                  </a:cubicBezTo>
                  <a:cubicBezTo>
                    <a:pt x="599" y="23"/>
                    <a:pt x="430" y="0"/>
                    <a:pt x="260"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8" name="Google Shape;178;p2"/>
            <p:cNvSpPr/>
            <p:nvPr/>
          </p:nvSpPr>
          <p:spPr>
            <a:xfrm>
              <a:off x="1362300" y="1126075"/>
              <a:ext cx="58700" cy="53050"/>
            </a:xfrm>
            <a:custGeom>
              <a:avLst/>
              <a:gdLst/>
              <a:ahLst/>
              <a:cxnLst/>
              <a:rect l="l" t="t" r="r" b="b"/>
              <a:pathLst>
                <a:path w="2348" h="2122" extrusionOk="0">
                  <a:moveTo>
                    <a:pt x="1" y="0"/>
                  </a:moveTo>
                  <a:lnTo>
                    <a:pt x="1" y="0"/>
                  </a:lnTo>
                  <a:cubicBezTo>
                    <a:pt x="1" y="0"/>
                    <a:pt x="23" y="45"/>
                    <a:pt x="102" y="102"/>
                  </a:cubicBezTo>
                  <a:cubicBezTo>
                    <a:pt x="170" y="169"/>
                    <a:pt x="271" y="248"/>
                    <a:pt x="384" y="350"/>
                  </a:cubicBezTo>
                  <a:lnTo>
                    <a:pt x="1185" y="1049"/>
                  </a:lnTo>
                  <a:cubicBezTo>
                    <a:pt x="1321" y="1185"/>
                    <a:pt x="1468" y="1320"/>
                    <a:pt x="1603" y="1433"/>
                  </a:cubicBezTo>
                  <a:cubicBezTo>
                    <a:pt x="1738" y="1557"/>
                    <a:pt x="1851" y="1670"/>
                    <a:pt x="1975" y="1772"/>
                  </a:cubicBezTo>
                  <a:cubicBezTo>
                    <a:pt x="2099" y="1862"/>
                    <a:pt x="2167" y="1963"/>
                    <a:pt x="2235" y="2020"/>
                  </a:cubicBezTo>
                  <a:cubicBezTo>
                    <a:pt x="2303" y="2088"/>
                    <a:pt x="2348" y="2121"/>
                    <a:pt x="2348" y="2121"/>
                  </a:cubicBezTo>
                  <a:cubicBezTo>
                    <a:pt x="2348" y="2121"/>
                    <a:pt x="2336" y="2076"/>
                    <a:pt x="2325" y="1975"/>
                  </a:cubicBezTo>
                  <a:cubicBezTo>
                    <a:pt x="2291" y="1851"/>
                    <a:pt x="2257" y="1726"/>
                    <a:pt x="2201" y="1614"/>
                  </a:cubicBezTo>
                  <a:cubicBezTo>
                    <a:pt x="2122" y="1444"/>
                    <a:pt x="2032" y="1298"/>
                    <a:pt x="1919" y="1151"/>
                  </a:cubicBezTo>
                  <a:cubicBezTo>
                    <a:pt x="1851" y="1072"/>
                    <a:pt x="1795" y="993"/>
                    <a:pt x="1727" y="914"/>
                  </a:cubicBezTo>
                  <a:lnTo>
                    <a:pt x="1501" y="700"/>
                  </a:lnTo>
                  <a:cubicBezTo>
                    <a:pt x="1343" y="564"/>
                    <a:pt x="1174" y="440"/>
                    <a:pt x="1005" y="339"/>
                  </a:cubicBezTo>
                  <a:cubicBezTo>
                    <a:pt x="847" y="248"/>
                    <a:pt x="678" y="169"/>
                    <a:pt x="508" y="113"/>
                  </a:cubicBezTo>
                  <a:cubicBezTo>
                    <a:pt x="396" y="68"/>
                    <a:pt x="271" y="34"/>
                    <a:pt x="147" y="23"/>
                  </a:cubicBezTo>
                  <a:cubicBezTo>
                    <a:pt x="57" y="0"/>
                    <a:pt x="1" y="0"/>
                    <a:pt x="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9" name="Google Shape;179;p2"/>
            <p:cNvSpPr/>
            <p:nvPr/>
          </p:nvSpPr>
          <p:spPr>
            <a:xfrm>
              <a:off x="1380650" y="1124925"/>
              <a:ext cx="41775" cy="30500"/>
            </a:xfrm>
            <a:custGeom>
              <a:avLst/>
              <a:gdLst/>
              <a:ahLst/>
              <a:cxnLst/>
              <a:rect l="l" t="t" r="r" b="b"/>
              <a:pathLst>
                <a:path w="1671" h="1220" extrusionOk="0">
                  <a:moveTo>
                    <a:pt x="0" y="1"/>
                  </a:moveTo>
                  <a:cubicBezTo>
                    <a:pt x="56" y="102"/>
                    <a:pt x="124" y="193"/>
                    <a:pt x="203" y="283"/>
                  </a:cubicBezTo>
                  <a:cubicBezTo>
                    <a:pt x="271" y="373"/>
                    <a:pt x="361" y="452"/>
                    <a:pt x="440" y="520"/>
                  </a:cubicBezTo>
                  <a:cubicBezTo>
                    <a:pt x="497" y="565"/>
                    <a:pt x="542" y="599"/>
                    <a:pt x="587" y="644"/>
                  </a:cubicBezTo>
                  <a:cubicBezTo>
                    <a:pt x="643" y="667"/>
                    <a:pt x="700" y="712"/>
                    <a:pt x="745" y="757"/>
                  </a:cubicBezTo>
                  <a:cubicBezTo>
                    <a:pt x="925" y="904"/>
                    <a:pt x="1117" y="1028"/>
                    <a:pt x="1332" y="1118"/>
                  </a:cubicBezTo>
                  <a:cubicBezTo>
                    <a:pt x="1433" y="1163"/>
                    <a:pt x="1546" y="1197"/>
                    <a:pt x="1670" y="1220"/>
                  </a:cubicBezTo>
                  <a:cubicBezTo>
                    <a:pt x="1625" y="1107"/>
                    <a:pt x="1580" y="1005"/>
                    <a:pt x="1512" y="915"/>
                  </a:cubicBezTo>
                  <a:cubicBezTo>
                    <a:pt x="1377" y="700"/>
                    <a:pt x="1196" y="509"/>
                    <a:pt x="1004" y="351"/>
                  </a:cubicBezTo>
                  <a:cubicBezTo>
                    <a:pt x="903" y="272"/>
                    <a:pt x="790" y="215"/>
                    <a:pt x="666" y="170"/>
                  </a:cubicBezTo>
                  <a:cubicBezTo>
                    <a:pt x="564" y="125"/>
                    <a:pt x="463" y="80"/>
                    <a:pt x="350" y="57"/>
                  </a:cubicBezTo>
                  <a:cubicBezTo>
                    <a:pt x="237" y="23"/>
                    <a:pt x="113" y="1"/>
                    <a:pt x="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0" name="Google Shape;180;p2"/>
            <p:cNvSpPr/>
            <p:nvPr/>
          </p:nvSpPr>
          <p:spPr>
            <a:xfrm>
              <a:off x="1097675" y="1325800"/>
              <a:ext cx="37550" cy="69700"/>
            </a:xfrm>
            <a:custGeom>
              <a:avLst/>
              <a:gdLst/>
              <a:ahLst/>
              <a:cxnLst/>
              <a:rect l="l" t="t" r="r" b="b"/>
              <a:pathLst>
                <a:path w="1502" h="2788" extrusionOk="0">
                  <a:moveTo>
                    <a:pt x="1" y="0"/>
                  </a:moveTo>
                  <a:cubicBezTo>
                    <a:pt x="1" y="181"/>
                    <a:pt x="12" y="350"/>
                    <a:pt x="35" y="531"/>
                  </a:cubicBezTo>
                  <a:cubicBezTo>
                    <a:pt x="57" y="700"/>
                    <a:pt x="91" y="869"/>
                    <a:pt x="159" y="1038"/>
                  </a:cubicBezTo>
                  <a:cubicBezTo>
                    <a:pt x="215" y="1219"/>
                    <a:pt x="294" y="1411"/>
                    <a:pt x="373" y="1603"/>
                  </a:cubicBezTo>
                  <a:cubicBezTo>
                    <a:pt x="486" y="1783"/>
                    <a:pt x="599" y="1964"/>
                    <a:pt x="723" y="2122"/>
                  </a:cubicBezTo>
                  <a:cubicBezTo>
                    <a:pt x="768" y="2201"/>
                    <a:pt x="825" y="2268"/>
                    <a:pt x="904" y="2336"/>
                  </a:cubicBezTo>
                  <a:cubicBezTo>
                    <a:pt x="960" y="2392"/>
                    <a:pt x="1028" y="2449"/>
                    <a:pt x="1084" y="2494"/>
                  </a:cubicBezTo>
                  <a:cubicBezTo>
                    <a:pt x="1220" y="2607"/>
                    <a:pt x="1355" y="2708"/>
                    <a:pt x="1502" y="2787"/>
                  </a:cubicBezTo>
                  <a:cubicBezTo>
                    <a:pt x="1445" y="2629"/>
                    <a:pt x="1378" y="2471"/>
                    <a:pt x="1299" y="2313"/>
                  </a:cubicBezTo>
                  <a:cubicBezTo>
                    <a:pt x="1265" y="2246"/>
                    <a:pt x="1220" y="2178"/>
                    <a:pt x="1175" y="2099"/>
                  </a:cubicBezTo>
                  <a:cubicBezTo>
                    <a:pt x="1129" y="2020"/>
                    <a:pt x="1096" y="1941"/>
                    <a:pt x="1062" y="1862"/>
                  </a:cubicBezTo>
                  <a:cubicBezTo>
                    <a:pt x="983" y="1704"/>
                    <a:pt x="892" y="1546"/>
                    <a:pt x="802" y="1377"/>
                  </a:cubicBezTo>
                  <a:cubicBezTo>
                    <a:pt x="723" y="1196"/>
                    <a:pt x="633" y="1027"/>
                    <a:pt x="543" y="869"/>
                  </a:cubicBezTo>
                  <a:cubicBezTo>
                    <a:pt x="509" y="790"/>
                    <a:pt x="452" y="711"/>
                    <a:pt x="407" y="643"/>
                  </a:cubicBezTo>
                  <a:cubicBezTo>
                    <a:pt x="373" y="564"/>
                    <a:pt x="340" y="497"/>
                    <a:pt x="294" y="429"/>
                  </a:cubicBezTo>
                  <a:cubicBezTo>
                    <a:pt x="215" y="282"/>
                    <a:pt x="114" y="136"/>
                    <a:pt x="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1" name="Google Shape;181;p2"/>
            <p:cNvSpPr/>
            <p:nvPr/>
          </p:nvSpPr>
          <p:spPr>
            <a:xfrm>
              <a:off x="1080475" y="1330600"/>
              <a:ext cx="19500" cy="40350"/>
            </a:xfrm>
            <a:custGeom>
              <a:avLst/>
              <a:gdLst/>
              <a:ahLst/>
              <a:cxnLst/>
              <a:rect l="l" t="t" r="r" b="b"/>
              <a:pathLst>
                <a:path w="780" h="1614" extrusionOk="0">
                  <a:moveTo>
                    <a:pt x="46" y="0"/>
                  </a:moveTo>
                  <a:cubicBezTo>
                    <a:pt x="12" y="90"/>
                    <a:pt x="1" y="203"/>
                    <a:pt x="1" y="305"/>
                  </a:cubicBezTo>
                  <a:cubicBezTo>
                    <a:pt x="1" y="519"/>
                    <a:pt x="57" y="733"/>
                    <a:pt x="147" y="925"/>
                  </a:cubicBezTo>
                  <a:cubicBezTo>
                    <a:pt x="249" y="1117"/>
                    <a:pt x="373" y="1286"/>
                    <a:pt x="520" y="1433"/>
                  </a:cubicBezTo>
                  <a:cubicBezTo>
                    <a:pt x="587" y="1501"/>
                    <a:pt x="678" y="1569"/>
                    <a:pt x="768" y="1614"/>
                  </a:cubicBezTo>
                  <a:cubicBezTo>
                    <a:pt x="779" y="1512"/>
                    <a:pt x="779" y="1411"/>
                    <a:pt x="768" y="1309"/>
                  </a:cubicBezTo>
                  <a:cubicBezTo>
                    <a:pt x="734" y="1106"/>
                    <a:pt x="678" y="903"/>
                    <a:pt x="587" y="722"/>
                  </a:cubicBezTo>
                  <a:cubicBezTo>
                    <a:pt x="542" y="621"/>
                    <a:pt x="486" y="542"/>
                    <a:pt x="429" y="451"/>
                  </a:cubicBezTo>
                  <a:cubicBezTo>
                    <a:pt x="373" y="372"/>
                    <a:pt x="305" y="293"/>
                    <a:pt x="260" y="226"/>
                  </a:cubicBezTo>
                  <a:cubicBezTo>
                    <a:pt x="192" y="135"/>
                    <a:pt x="125" y="68"/>
                    <a:pt x="46"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2" name="Google Shape;182;p2"/>
            <p:cNvSpPr/>
            <p:nvPr/>
          </p:nvSpPr>
          <p:spPr>
            <a:xfrm>
              <a:off x="1134925" y="1131975"/>
              <a:ext cx="30200" cy="53925"/>
            </a:xfrm>
            <a:custGeom>
              <a:avLst/>
              <a:gdLst/>
              <a:ahLst/>
              <a:cxnLst/>
              <a:rect l="l" t="t" r="r" b="b"/>
              <a:pathLst>
                <a:path w="1208" h="2157" extrusionOk="0">
                  <a:moveTo>
                    <a:pt x="1208" y="1"/>
                  </a:moveTo>
                  <a:cubicBezTo>
                    <a:pt x="1174" y="12"/>
                    <a:pt x="1140" y="24"/>
                    <a:pt x="1095" y="35"/>
                  </a:cubicBezTo>
                  <a:cubicBezTo>
                    <a:pt x="1005" y="69"/>
                    <a:pt x="903" y="114"/>
                    <a:pt x="813" y="182"/>
                  </a:cubicBezTo>
                  <a:cubicBezTo>
                    <a:pt x="700" y="261"/>
                    <a:pt x="587" y="351"/>
                    <a:pt x="497" y="475"/>
                  </a:cubicBezTo>
                  <a:cubicBezTo>
                    <a:pt x="395" y="599"/>
                    <a:pt x="305" y="734"/>
                    <a:pt x="237" y="881"/>
                  </a:cubicBezTo>
                  <a:cubicBezTo>
                    <a:pt x="113" y="1152"/>
                    <a:pt x="34" y="1445"/>
                    <a:pt x="12" y="1739"/>
                  </a:cubicBezTo>
                  <a:cubicBezTo>
                    <a:pt x="0" y="1874"/>
                    <a:pt x="0" y="2021"/>
                    <a:pt x="23" y="2156"/>
                  </a:cubicBezTo>
                  <a:cubicBezTo>
                    <a:pt x="113" y="2055"/>
                    <a:pt x="204" y="1942"/>
                    <a:pt x="271" y="1829"/>
                  </a:cubicBezTo>
                  <a:cubicBezTo>
                    <a:pt x="339" y="1727"/>
                    <a:pt x="407" y="1603"/>
                    <a:pt x="474" y="1479"/>
                  </a:cubicBezTo>
                  <a:cubicBezTo>
                    <a:pt x="542" y="1355"/>
                    <a:pt x="610" y="1220"/>
                    <a:pt x="666" y="1084"/>
                  </a:cubicBezTo>
                  <a:cubicBezTo>
                    <a:pt x="734" y="949"/>
                    <a:pt x="802" y="825"/>
                    <a:pt x="858" y="701"/>
                  </a:cubicBezTo>
                  <a:cubicBezTo>
                    <a:pt x="903" y="565"/>
                    <a:pt x="960" y="464"/>
                    <a:pt x="1016" y="362"/>
                  </a:cubicBezTo>
                  <a:cubicBezTo>
                    <a:pt x="1072" y="249"/>
                    <a:pt x="1129" y="170"/>
                    <a:pt x="1163" y="114"/>
                  </a:cubicBezTo>
                  <a:cubicBezTo>
                    <a:pt x="1197" y="46"/>
                    <a:pt x="1208" y="1"/>
                    <a:pt x="120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3" name="Google Shape;183;p2"/>
            <p:cNvSpPr/>
            <p:nvPr/>
          </p:nvSpPr>
          <p:spPr>
            <a:xfrm>
              <a:off x="1163425" y="1132275"/>
              <a:ext cx="13000" cy="52200"/>
            </a:xfrm>
            <a:custGeom>
              <a:avLst/>
              <a:gdLst/>
              <a:ahLst/>
              <a:cxnLst/>
              <a:rect l="l" t="t" r="r" b="b"/>
              <a:pathLst>
                <a:path w="520" h="2088" extrusionOk="0">
                  <a:moveTo>
                    <a:pt x="260" y="0"/>
                  </a:moveTo>
                  <a:cubicBezTo>
                    <a:pt x="192" y="102"/>
                    <a:pt x="136" y="203"/>
                    <a:pt x="102" y="316"/>
                  </a:cubicBezTo>
                  <a:cubicBezTo>
                    <a:pt x="23" y="553"/>
                    <a:pt x="0" y="813"/>
                    <a:pt x="23" y="1072"/>
                  </a:cubicBezTo>
                  <a:cubicBezTo>
                    <a:pt x="45" y="1309"/>
                    <a:pt x="90" y="1546"/>
                    <a:pt x="181" y="1772"/>
                  </a:cubicBezTo>
                  <a:cubicBezTo>
                    <a:pt x="226" y="1885"/>
                    <a:pt x="271" y="1998"/>
                    <a:pt x="339" y="2088"/>
                  </a:cubicBezTo>
                  <a:cubicBezTo>
                    <a:pt x="395" y="1986"/>
                    <a:pt x="429" y="1873"/>
                    <a:pt x="452" y="1761"/>
                  </a:cubicBezTo>
                  <a:cubicBezTo>
                    <a:pt x="508" y="1512"/>
                    <a:pt x="519" y="1275"/>
                    <a:pt x="497" y="1027"/>
                  </a:cubicBezTo>
                  <a:cubicBezTo>
                    <a:pt x="485" y="903"/>
                    <a:pt x="474" y="790"/>
                    <a:pt x="452" y="666"/>
                  </a:cubicBezTo>
                  <a:cubicBezTo>
                    <a:pt x="429" y="553"/>
                    <a:pt x="395" y="440"/>
                    <a:pt x="373" y="339"/>
                  </a:cubicBezTo>
                  <a:cubicBezTo>
                    <a:pt x="350" y="226"/>
                    <a:pt x="305" y="113"/>
                    <a:pt x="260"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4" name="Google Shape;184;p2"/>
            <p:cNvSpPr/>
            <p:nvPr/>
          </p:nvSpPr>
          <p:spPr>
            <a:xfrm>
              <a:off x="1082725" y="1116750"/>
              <a:ext cx="73100" cy="62650"/>
            </a:xfrm>
            <a:custGeom>
              <a:avLst/>
              <a:gdLst/>
              <a:ahLst/>
              <a:cxnLst/>
              <a:rect l="l" t="t" r="r" b="b"/>
              <a:pathLst>
                <a:path w="2924" h="2506" extrusionOk="0">
                  <a:moveTo>
                    <a:pt x="2924" y="1"/>
                  </a:moveTo>
                  <a:cubicBezTo>
                    <a:pt x="2709" y="34"/>
                    <a:pt x="2506" y="91"/>
                    <a:pt x="2314" y="181"/>
                  </a:cubicBezTo>
                  <a:cubicBezTo>
                    <a:pt x="2122" y="260"/>
                    <a:pt x="1931" y="350"/>
                    <a:pt x="1739" y="463"/>
                  </a:cubicBezTo>
                  <a:cubicBezTo>
                    <a:pt x="1637" y="520"/>
                    <a:pt x="1536" y="587"/>
                    <a:pt x="1434" y="655"/>
                  </a:cubicBezTo>
                  <a:cubicBezTo>
                    <a:pt x="1332" y="723"/>
                    <a:pt x="1242" y="802"/>
                    <a:pt x="1141" y="870"/>
                  </a:cubicBezTo>
                  <a:cubicBezTo>
                    <a:pt x="1039" y="949"/>
                    <a:pt x="949" y="1039"/>
                    <a:pt x="859" y="1118"/>
                  </a:cubicBezTo>
                  <a:cubicBezTo>
                    <a:pt x="768" y="1208"/>
                    <a:pt x="678" y="1287"/>
                    <a:pt x="599" y="1377"/>
                  </a:cubicBezTo>
                  <a:cubicBezTo>
                    <a:pt x="531" y="1468"/>
                    <a:pt x="452" y="1569"/>
                    <a:pt x="385" y="1648"/>
                  </a:cubicBezTo>
                  <a:cubicBezTo>
                    <a:pt x="317" y="1738"/>
                    <a:pt x="260" y="1829"/>
                    <a:pt x="215" y="1919"/>
                  </a:cubicBezTo>
                  <a:cubicBezTo>
                    <a:pt x="136" y="2043"/>
                    <a:pt x="69" y="2190"/>
                    <a:pt x="35" y="2336"/>
                  </a:cubicBezTo>
                  <a:cubicBezTo>
                    <a:pt x="12" y="2449"/>
                    <a:pt x="1" y="2506"/>
                    <a:pt x="1" y="2506"/>
                  </a:cubicBezTo>
                  <a:cubicBezTo>
                    <a:pt x="1" y="2506"/>
                    <a:pt x="46" y="2472"/>
                    <a:pt x="125" y="2382"/>
                  </a:cubicBezTo>
                  <a:cubicBezTo>
                    <a:pt x="159" y="2348"/>
                    <a:pt x="204" y="2291"/>
                    <a:pt x="260" y="2235"/>
                  </a:cubicBezTo>
                  <a:cubicBezTo>
                    <a:pt x="306" y="2190"/>
                    <a:pt x="373" y="2133"/>
                    <a:pt x="441" y="2077"/>
                  </a:cubicBezTo>
                  <a:cubicBezTo>
                    <a:pt x="509" y="2021"/>
                    <a:pt x="565" y="1953"/>
                    <a:pt x="655" y="1896"/>
                  </a:cubicBezTo>
                  <a:cubicBezTo>
                    <a:pt x="734" y="1829"/>
                    <a:pt x="825" y="1761"/>
                    <a:pt x="892" y="1682"/>
                  </a:cubicBezTo>
                  <a:cubicBezTo>
                    <a:pt x="971" y="1614"/>
                    <a:pt x="1073" y="1547"/>
                    <a:pt x="1163" y="1468"/>
                  </a:cubicBezTo>
                  <a:cubicBezTo>
                    <a:pt x="1253" y="1400"/>
                    <a:pt x="1344" y="1321"/>
                    <a:pt x="1434" y="1253"/>
                  </a:cubicBezTo>
                  <a:cubicBezTo>
                    <a:pt x="1806" y="949"/>
                    <a:pt x="2179" y="655"/>
                    <a:pt x="2461" y="418"/>
                  </a:cubicBezTo>
                  <a:cubicBezTo>
                    <a:pt x="2596" y="294"/>
                    <a:pt x="2720" y="192"/>
                    <a:pt x="2799" y="125"/>
                  </a:cubicBezTo>
                  <a:cubicBezTo>
                    <a:pt x="2878" y="46"/>
                    <a:pt x="2924" y="1"/>
                    <a:pt x="2924"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5" name="Google Shape;185;p2"/>
            <p:cNvSpPr/>
            <p:nvPr/>
          </p:nvSpPr>
          <p:spPr>
            <a:xfrm>
              <a:off x="1076250" y="1112050"/>
              <a:ext cx="88875" cy="24750"/>
            </a:xfrm>
            <a:custGeom>
              <a:avLst/>
              <a:gdLst/>
              <a:ahLst/>
              <a:cxnLst/>
              <a:rect l="l" t="t" r="r" b="b"/>
              <a:pathLst>
                <a:path w="3555" h="990" extrusionOk="0">
                  <a:moveTo>
                    <a:pt x="2615" y="1"/>
                  </a:moveTo>
                  <a:cubicBezTo>
                    <a:pt x="2529" y="1"/>
                    <a:pt x="2443" y="3"/>
                    <a:pt x="2359" y="8"/>
                  </a:cubicBezTo>
                  <a:cubicBezTo>
                    <a:pt x="2246" y="8"/>
                    <a:pt x="2133" y="19"/>
                    <a:pt x="2020" y="42"/>
                  </a:cubicBezTo>
                  <a:lnTo>
                    <a:pt x="1682" y="121"/>
                  </a:lnTo>
                  <a:cubicBezTo>
                    <a:pt x="1456" y="166"/>
                    <a:pt x="1230" y="234"/>
                    <a:pt x="1016" y="324"/>
                  </a:cubicBezTo>
                  <a:cubicBezTo>
                    <a:pt x="824" y="403"/>
                    <a:pt x="644" y="493"/>
                    <a:pt x="474" y="606"/>
                  </a:cubicBezTo>
                  <a:cubicBezTo>
                    <a:pt x="339" y="674"/>
                    <a:pt x="226" y="764"/>
                    <a:pt x="125" y="866"/>
                  </a:cubicBezTo>
                  <a:cubicBezTo>
                    <a:pt x="46" y="945"/>
                    <a:pt x="0" y="990"/>
                    <a:pt x="0" y="990"/>
                  </a:cubicBezTo>
                  <a:cubicBezTo>
                    <a:pt x="0" y="990"/>
                    <a:pt x="57" y="967"/>
                    <a:pt x="158" y="945"/>
                  </a:cubicBezTo>
                  <a:cubicBezTo>
                    <a:pt x="260" y="922"/>
                    <a:pt x="407" y="888"/>
                    <a:pt x="565" y="843"/>
                  </a:cubicBezTo>
                  <a:cubicBezTo>
                    <a:pt x="734" y="798"/>
                    <a:pt x="926" y="764"/>
                    <a:pt x="1129" y="719"/>
                  </a:cubicBezTo>
                  <a:cubicBezTo>
                    <a:pt x="1230" y="685"/>
                    <a:pt x="1343" y="674"/>
                    <a:pt x="1445" y="651"/>
                  </a:cubicBezTo>
                  <a:cubicBezTo>
                    <a:pt x="1558" y="617"/>
                    <a:pt x="1659" y="595"/>
                    <a:pt x="1772" y="572"/>
                  </a:cubicBezTo>
                  <a:lnTo>
                    <a:pt x="2991" y="301"/>
                  </a:lnTo>
                  <a:lnTo>
                    <a:pt x="3397" y="200"/>
                  </a:lnTo>
                  <a:cubicBezTo>
                    <a:pt x="3498" y="177"/>
                    <a:pt x="3555" y="155"/>
                    <a:pt x="3555" y="155"/>
                  </a:cubicBezTo>
                  <a:cubicBezTo>
                    <a:pt x="3555" y="155"/>
                    <a:pt x="3498" y="132"/>
                    <a:pt x="3397" y="110"/>
                  </a:cubicBezTo>
                  <a:cubicBezTo>
                    <a:pt x="3262" y="65"/>
                    <a:pt x="3115" y="31"/>
                    <a:pt x="2979" y="19"/>
                  </a:cubicBezTo>
                  <a:cubicBezTo>
                    <a:pt x="2860" y="6"/>
                    <a:pt x="2738" y="1"/>
                    <a:pt x="2615"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6" name="Google Shape;186;p2"/>
            <p:cNvSpPr/>
            <p:nvPr/>
          </p:nvSpPr>
          <p:spPr>
            <a:xfrm>
              <a:off x="1020100" y="1262325"/>
              <a:ext cx="13000" cy="38100"/>
            </a:xfrm>
            <a:custGeom>
              <a:avLst/>
              <a:gdLst/>
              <a:ahLst/>
              <a:cxnLst/>
              <a:rect l="l" t="t" r="r" b="b"/>
              <a:pathLst>
                <a:path w="520" h="1524" extrusionOk="0">
                  <a:moveTo>
                    <a:pt x="430" y="0"/>
                  </a:moveTo>
                  <a:cubicBezTo>
                    <a:pt x="351" y="57"/>
                    <a:pt x="283" y="124"/>
                    <a:pt x="238" y="192"/>
                  </a:cubicBezTo>
                  <a:cubicBezTo>
                    <a:pt x="125" y="350"/>
                    <a:pt x="46" y="531"/>
                    <a:pt x="23" y="722"/>
                  </a:cubicBezTo>
                  <a:cubicBezTo>
                    <a:pt x="12" y="813"/>
                    <a:pt x="1" y="926"/>
                    <a:pt x="12" y="1027"/>
                  </a:cubicBezTo>
                  <a:cubicBezTo>
                    <a:pt x="12" y="1106"/>
                    <a:pt x="35" y="1196"/>
                    <a:pt x="69" y="1287"/>
                  </a:cubicBezTo>
                  <a:cubicBezTo>
                    <a:pt x="102" y="1366"/>
                    <a:pt x="148" y="1445"/>
                    <a:pt x="204" y="1524"/>
                  </a:cubicBezTo>
                  <a:cubicBezTo>
                    <a:pt x="260" y="1445"/>
                    <a:pt x="317" y="1366"/>
                    <a:pt x="351" y="1287"/>
                  </a:cubicBezTo>
                  <a:cubicBezTo>
                    <a:pt x="373" y="1208"/>
                    <a:pt x="418" y="1129"/>
                    <a:pt x="441" y="1050"/>
                  </a:cubicBezTo>
                  <a:cubicBezTo>
                    <a:pt x="463" y="959"/>
                    <a:pt x="486" y="880"/>
                    <a:pt x="497" y="790"/>
                  </a:cubicBezTo>
                  <a:cubicBezTo>
                    <a:pt x="520" y="621"/>
                    <a:pt x="520" y="440"/>
                    <a:pt x="497" y="271"/>
                  </a:cubicBezTo>
                  <a:cubicBezTo>
                    <a:pt x="486" y="181"/>
                    <a:pt x="463" y="91"/>
                    <a:pt x="430"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7" name="Google Shape;187;p2"/>
            <p:cNvSpPr/>
            <p:nvPr/>
          </p:nvSpPr>
          <p:spPr>
            <a:xfrm>
              <a:off x="1264700" y="1260050"/>
              <a:ext cx="42625" cy="29475"/>
            </a:xfrm>
            <a:custGeom>
              <a:avLst/>
              <a:gdLst/>
              <a:ahLst/>
              <a:cxnLst/>
              <a:rect l="l" t="t" r="r" b="b"/>
              <a:pathLst>
                <a:path w="1705" h="1179" extrusionOk="0">
                  <a:moveTo>
                    <a:pt x="0" y="1"/>
                  </a:moveTo>
                  <a:lnTo>
                    <a:pt x="0" y="1"/>
                  </a:lnTo>
                  <a:cubicBezTo>
                    <a:pt x="34" y="114"/>
                    <a:pt x="68" y="227"/>
                    <a:pt x="124" y="328"/>
                  </a:cubicBezTo>
                  <a:cubicBezTo>
                    <a:pt x="181" y="430"/>
                    <a:pt x="248" y="531"/>
                    <a:pt x="350" y="610"/>
                  </a:cubicBezTo>
                  <a:cubicBezTo>
                    <a:pt x="440" y="701"/>
                    <a:pt x="553" y="791"/>
                    <a:pt x="666" y="870"/>
                  </a:cubicBezTo>
                  <a:cubicBezTo>
                    <a:pt x="869" y="1005"/>
                    <a:pt x="1106" y="1107"/>
                    <a:pt x="1354" y="1152"/>
                  </a:cubicBezTo>
                  <a:cubicBezTo>
                    <a:pt x="1437" y="1168"/>
                    <a:pt x="1526" y="1179"/>
                    <a:pt x="1611" y="1179"/>
                  </a:cubicBezTo>
                  <a:cubicBezTo>
                    <a:pt x="1643" y="1179"/>
                    <a:pt x="1674" y="1178"/>
                    <a:pt x="1704" y="1175"/>
                  </a:cubicBezTo>
                  <a:cubicBezTo>
                    <a:pt x="1636" y="1084"/>
                    <a:pt x="1569" y="994"/>
                    <a:pt x="1478" y="915"/>
                  </a:cubicBezTo>
                  <a:cubicBezTo>
                    <a:pt x="1309" y="746"/>
                    <a:pt x="1129" y="599"/>
                    <a:pt x="926" y="475"/>
                  </a:cubicBezTo>
                  <a:cubicBezTo>
                    <a:pt x="824" y="407"/>
                    <a:pt x="722" y="340"/>
                    <a:pt x="621" y="294"/>
                  </a:cubicBezTo>
                  <a:cubicBezTo>
                    <a:pt x="519" y="238"/>
                    <a:pt x="418" y="193"/>
                    <a:pt x="327" y="148"/>
                  </a:cubicBezTo>
                  <a:cubicBezTo>
                    <a:pt x="226" y="80"/>
                    <a:pt x="113" y="35"/>
                    <a:pt x="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8" name="Google Shape;188;p2"/>
            <p:cNvSpPr/>
            <p:nvPr/>
          </p:nvSpPr>
          <p:spPr>
            <a:xfrm>
              <a:off x="1256225" y="1237200"/>
              <a:ext cx="32475" cy="25425"/>
            </a:xfrm>
            <a:custGeom>
              <a:avLst/>
              <a:gdLst/>
              <a:ahLst/>
              <a:cxnLst/>
              <a:rect l="l" t="t" r="r" b="b"/>
              <a:pathLst>
                <a:path w="1299" h="1017" extrusionOk="0">
                  <a:moveTo>
                    <a:pt x="1" y="1"/>
                  </a:moveTo>
                  <a:cubicBezTo>
                    <a:pt x="12" y="103"/>
                    <a:pt x="46" y="193"/>
                    <a:pt x="91" y="283"/>
                  </a:cubicBezTo>
                  <a:cubicBezTo>
                    <a:pt x="181" y="464"/>
                    <a:pt x="317" y="622"/>
                    <a:pt x="475" y="746"/>
                  </a:cubicBezTo>
                  <a:cubicBezTo>
                    <a:pt x="633" y="859"/>
                    <a:pt x="813" y="938"/>
                    <a:pt x="1005" y="983"/>
                  </a:cubicBezTo>
                  <a:cubicBezTo>
                    <a:pt x="1107" y="1017"/>
                    <a:pt x="1197" y="1017"/>
                    <a:pt x="1298" y="1017"/>
                  </a:cubicBezTo>
                  <a:cubicBezTo>
                    <a:pt x="1265" y="926"/>
                    <a:pt x="1219" y="836"/>
                    <a:pt x="1163" y="757"/>
                  </a:cubicBezTo>
                  <a:cubicBezTo>
                    <a:pt x="1050" y="599"/>
                    <a:pt x="915" y="464"/>
                    <a:pt x="757" y="362"/>
                  </a:cubicBezTo>
                  <a:cubicBezTo>
                    <a:pt x="689" y="306"/>
                    <a:pt x="610" y="249"/>
                    <a:pt x="520" y="204"/>
                  </a:cubicBezTo>
                  <a:cubicBezTo>
                    <a:pt x="441" y="170"/>
                    <a:pt x="362" y="136"/>
                    <a:pt x="283" y="91"/>
                  </a:cubicBezTo>
                  <a:cubicBezTo>
                    <a:pt x="193" y="46"/>
                    <a:pt x="102" y="24"/>
                    <a:pt x="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9" name="Google Shape;189;p2"/>
            <p:cNvSpPr/>
            <p:nvPr/>
          </p:nvSpPr>
          <p:spPr>
            <a:xfrm>
              <a:off x="1337200" y="1048775"/>
              <a:ext cx="38100" cy="19775"/>
            </a:xfrm>
            <a:custGeom>
              <a:avLst/>
              <a:gdLst/>
              <a:ahLst/>
              <a:cxnLst/>
              <a:rect l="l" t="t" r="r" b="b"/>
              <a:pathLst>
                <a:path w="1524" h="791" extrusionOk="0">
                  <a:moveTo>
                    <a:pt x="282" y="0"/>
                  </a:moveTo>
                  <a:cubicBezTo>
                    <a:pt x="192" y="11"/>
                    <a:pt x="91" y="34"/>
                    <a:pt x="0" y="68"/>
                  </a:cubicBezTo>
                  <a:cubicBezTo>
                    <a:pt x="57" y="147"/>
                    <a:pt x="136" y="215"/>
                    <a:pt x="215" y="271"/>
                  </a:cubicBezTo>
                  <a:lnTo>
                    <a:pt x="440" y="429"/>
                  </a:lnTo>
                  <a:cubicBezTo>
                    <a:pt x="519" y="485"/>
                    <a:pt x="598" y="531"/>
                    <a:pt x="689" y="576"/>
                  </a:cubicBezTo>
                  <a:cubicBezTo>
                    <a:pt x="858" y="655"/>
                    <a:pt x="1038" y="722"/>
                    <a:pt x="1219" y="756"/>
                  </a:cubicBezTo>
                  <a:cubicBezTo>
                    <a:pt x="1321" y="779"/>
                    <a:pt x="1422" y="790"/>
                    <a:pt x="1524" y="790"/>
                  </a:cubicBezTo>
                  <a:cubicBezTo>
                    <a:pt x="1490" y="700"/>
                    <a:pt x="1433" y="610"/>
                    <a:pt x="1377" y="531"/>
                  </a:cubicBezTo>
                  <a:cubicBezTo>
                    <a:pt x="1321" y="452"/>
                    <a:pt x="1253" y="373"/>
                    <a:pt x="1174" y="316"/>
                  </a:cubicBezTo>
                  <a:cubicBezTo>
                    <a:pt x="1084" y="248"/>
                    <a:pt x="993" y="192"/>
                    <a:pt x="892" y="136"/>
                  </a:cubicBezTo>
                  <a:cubicBezTo>
                    <a:pt x="711" y="45"/>
                    <a:pt x="497" y="0"/>
                    <a:pt x="282"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0" name="Google Shape;190;p2"/>
            <p:cNvSpPr/>
            <p:nvPr/>
          </p:nvSpPr>
          <p:spPr>
            <a:xfrm>
              <a:off x="1762900" y="1548650"/>
              <a:ext cx="14675" cy="46850"/>
            </a:xfrm>
            <a:custGeom>
              <a:avLst/>
              <a:gdLst/>
              <a:ahLst/>
              <a:cxnLst/>
              <a:rect l="l" t="t" r="r" b="b"/>
              <a:pathLst>
                <a:path w="587" h="1874" extrusionOk="0">
                  <a:moveTo>
                    <a:pt x="294" y="1"/>
                  </a:moveTo>
                  <a:cubicBezTo>
                    <a:pt x="124" y="1"/>
                    <a:pt x="0" y="418"/>
                    <a:pt x="0" y="937"/>
                  </a:cubicBezTo>
                  <a:cubicBezTo>
                    <a:pt x="0" y="1456"/>
                    <a:pt x="124" y="1874"/>
                    <a:pt x="294" y="1874"/>
                  </a:cubicBezTo>
                  <a:cubicBezTo>
                    <a:pt x="463" y="1874"/>
                    <a:pt x="587" y="1456"/>
                    <a:pt x="587" y="937"/>
                  </a:cubicBezTo>
                  <a:cubicBezTo>
                    <a:pt x="587" y="418"/>
                    <a:pt x="452" y="1"/>
                    <a:pt x="29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1" name="Google Shape;191;p2"/>
            <p:cNvSpPr/>
            <p:nvPr/>
          </p:nvSpPr>
          <p:spPr>
            <a:xfrm>
              <a:off x="1733275" y="1494200"/>
              <a:ext cx="14975" cy="47150"/>
            </a:xfrm>
            <a:custGeom>
              <a:avLst/>
              <a:gdLst/>
              <a:ahLst/>
              <a:cxnLst/>
              <a:rect l="l" t="t" r="r" b="b"/>
              <a:pathLst>
                <a:path w="599" h="1886" extrusionOk="0">
                  <a:moveTo>
                    <a:pt x="294" y="1"/>
                  </a:moveTo>
                  <a:cubicBezTo>
                    <a:pt x="147" y="1"/>
                    <a:pt x="0" y="418"/>
                    <a:pt x="0" y="937"/>
                  </a:cubicBezTo>
                  <a:cubicBezTo>
                    <a:pt x="0" y="1456"/>
                    <a:pt x="136" y="1885"/>
                    <a:pt x="294" y="1885"/>
                  </a:cubicBezTo>
                  <a:cubicBezTo>
                    <a:pt x="463" y="1885"/>
                    <a:pt x="598" y="1456"/>
                    <a:pt x="598" y="937"/>
                  </a:cubicBezTo>
                  <a:cubicBezTo>
                    <a:pt x="598" y="418"/>
                    <a:pt x="452" y="1"/>
                    <a:pt x="29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2" name="Google Shape;192;p2"/>
            <p:cNvSpPr/>
            <p:nvPr/>
          </p:nvSpPr>
          <p:spPr>
            <a:xfrm>
              <a:off x="1721425" y="1566425"/>
              <a:ext cx="14975" cy="47150"/>
            </a:xfrm>
            <a:custGeom>
              <a:avLst/>
              <a:gdLst/>
              <a:ahLst/>
              <a:cxnLst/>
              <a:rect l="l" t="t" r="r" b="b"/>
              <a:pathLst>
                <a:path w="599" h="1886" extrusionOk="0">
                  <a:moveTo>
                    <a:pt x="294" y="1"/>
                  </a:moveTo>
                  <a:cubicBezTo>
                    <a:pt x="136" y="1"/>
                    <a:pt x="0" y="418"/>
                    <a:pt x="0" y="937"/>
                  </a:cubicBezTo>
                  <a:cubicBezTo>
                    <a:pt x="0" y="1456"/>
                    <a:pt x="136" y="1885"/>
                    <a:pt x="294" y="1885"/>
                  </a:cubicBezTo>
                  <a:cubicBezTo>
                    <a:pt x="463" y="1885"/>
                    <a:pt x="598" y="1456"/>
                    <a:pt x="598" y="937"/>
                  </a:cubicBezTo>
                  <a:cubicBezTo>
                    <a:pt x="598" y="418"/>
                    <a:pt x="463" y="1"/>
                    <a:pt x="29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3" name="Google Shape;193;p2"/>
            <p:cNvSpPr/>
            <p:nvPr/>
          </p:nvSpPr>
          <p:spPr>
            <a:xfrm>
              <a:off x="1694625" y="1518475"/>
              <a:ext cx="14700" cy="47125"/>
            </a:xfrm>
            <a:custGeom>
              <a:avLst/>
              <a:gdLst/>
              <a:ahLst/>
              <a:cxnLst/>
              <a:rect l="l" t="t" r="r" b="b"/>
              <a:pathLst>
                <a:path w="588" h="1885" extrusionOk="0">
                  <a:moveTo>
                    <a:pt x="294" y="0"/>
                  </a:moveTo>
                  <a:cubicBezTo>
                    <a:pt x="124" y="0"/>
                    <a:pt x="0" y="418"/>
                    <a:pt x="0" y="937"/>
                  </a:cubicBezTo>
                  <a:cubicBezTo>
                    <a:pt x="0" y="1456"/>
                    <a:pt x="136" y="1885"/>
                    <a:pt x="294" y="1885"/>
                  </a:cubicBezTo>
                  <a:cubicBezTo>
                    <a:pt x="452" y="1885"/>
                    <a:pt x="587" y="1456"/>
                    <a:pt x="587" y="937"/>
                  </a:cubicBezTo>
                  <a:cubicBezTo>
                    <a:pt x="587" y="418"/>
                    <a:pt x="463" y="0"/>
                    <a:pt x="29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4" name="Google Shape;194;p2"/>
            <p:cNvSpPr/>
            <p:nvPr/>
          </p:nvSpPr>
          <p:spPr>
            <a:xfrm>
              <a:off x="1681375" y="1589850"/>
              <a:ext cx="14975" cy="47125"/>
            </a:xfrm>
            <a:custGeom>
              <a:avLst/>
              <a:gdLst/>
              <a:ahLst/>
              <a:cxnLst/>
              <a:rect l="l" t="t" r="r" b="b"/>
              <a:pathLst>
                <a:path w="599" h="1885" extrusionOk="0">
                  <a:moveTo>
                    <a:pt x="305" y="0"/>
                  </a:moveTo>
                  <a:cubicBezTo>
                    <a:pt x="135" y="0"/>
                    <a:pt x="0" y="429"/>
                    <a:pt x="0" y="948"/>
                  </a:cubicBezTo>
                  <a:cubicBezTo>
                    <a:pt x="0" y="1467"/>
                    <a:pt x="147" y="1885"/>
                    <a:pt x="305" y="1885"/>
                  </a:cubicBezTo>
                  <a:cubicBezTo>
                    <a:pt x="463" y="1885"/>
                    <a:pt x="598" y="1456"/>
                    <a:pt x="598" y="948"/>
                  </a:cubicBezTo>
                  <a:cubicBezTo>
                    <a:pt x="598" y="429"/>
                    <a:pt x="463" y="0"/>
                    <a:pt x="305"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5" name="Google Shape;195;p2"/>
            <p:cNvSpPr/>
            <p:nvPr/>
          </p:nvSpPr>
          <p:spPr>
            <a:xfrm>
              <a:off x="1701950" y="1453025"/>
              <a:ext cx="14975" cy="47125"/>
            </a:xfrm>
            <a:custGeom>
              <a:avLst/>
              <a:gdLst/>
              <a:ahLst/>
              <a:cxnLst/>
              <a:rect l="l" t="t" r="r" b="b"/>
              <a:pathLst>
                <a:path w="599" h="1885" extrusionOk="0">
                  <a:moveTo>
                    <a:pt x="294" y="0"/>
                  </a:moveTo>
                  <a:cubicBezTo>
                    <a:pt x="136" y="0"/>
                    <a:pt x="1" y="418"/>
                    <a:pt x="1" y="937"/>
                  </a:cubicBezTo>
                  <a:cubicBezTo>
                    <a:pt x="1" y="1456"/>
                    <a:pt x="136" y="1885"/>
                    <a:pt x="294" y="1885"/>
                  </a:cubicBezTo>
                  <a:cubicBezTo>
                    <a:pt x="452" y="1885"/>
                    <a:pt x="599" y="1456"/>
                    <a:pt x="599" y="937"/>
                  </a:cubicBezTo>
                  <a:cubicBezTo>
                    <a:pt x="599" y="418"/>
                    <a:pt x="463" y="0"/>
                    <a:pt x="29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6" name="Google Shape;196;p2"/>
            <p:cNvSpPr/>
            <p:nvPr/>
          </p:nvSpPr>
          <p:spPr>
            <a:xfrm>
              <a:off x="1826375" y="1566700"/>
              <a:ext cx="14975" cy="47150"/>
            </a:xfrm>
            <a:custGeom>
              <a:avLst/>
              <a:gdLst/>
              <a:ahLst/>
              <a:cxnLst/>
              <a:rect l="l" t="t" r="r" b="b"/>
              <a:pathLst>
                <a:path w="599" h="1886" extrusionOk="0">
                  <a:moveTo>
                    <a:pt x="305" y="1"/>
                  </a:moveTo>
                  <a:cubicBezTo>
                    <a:pt x="136" y="1"/>
                    <a:pt x="0" y="430"/>
                    <a:pt x="0" y="949"/>
                  </a:cubicBezTo>
                  <a:cubicBezTo>
                    <a:pt x="0" y="1468"/>
                    <a:pt x="136" y="1885"/>
                    <a:pt x="305" y="1885"/>
                  </a:cubicBezTo>
                  <a:cubicBezTo>
                    <a:pt x="463" y="1885"/>
                    <a:pt x="598" y="1468"/>
                    <a:pt x="598" y="949"/>
                  </a:cubicBezTo>
                  <a:cubicBezTo>
                    <a:pt x="598" y="430"/>
                    <a:pt x="463" y="1"/>
                    <a:pt x="305"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7" name="Google Shape;197;p2"/>
            <p:cNvSpPr/>
            <p:nvPr/>
          </p:nvSpPr>
          <p:spPr>
            <a:xfrm>
              <a:off x="1796750" y="1512275"/>
              <a:ext cx="14975" cy="47125"/>
            </a:xfrm>
            <a:custGeom>
              <a:avLst/>
              <a:gdLst/>
              <a:ahLst/>
              <a:cxnLst/>
              <a:rect l="l" t="t" r="r" b="b"/>
              <a:pathLst>
                <a:path w="599" h="1885" extrusionOk="0">
                  <a:moveTo>
                    <a:pt x="294" y="0"/>
                  </a:moveTo>
                  <a:cubicBezTo>
                    <a:pt x="136" y="0"/>
                    <a:pt x="0" y="429"/>
                    <a:pt x="0" y="948"/>
                  </a:cubicBezTo>
                  <a:cubicBezTo>
                    <a:pt x="0" y="1467"/>
                    <a:pt x="147" y="1884"/>
                    <a:pt x="294" y="1884"/>
                  </a:cubicBezTo>
                  <a:cubicBezTo>
                    <a:pt x="452" y="1884"/>
                    <a:pt x="598" y="1467"/>
                    <a:pt x="598" y="948"/>
                  </a:cubicBezTo>
                  <a:cubicBezTo>
                    <a:pt x="598" y="429"/>
                    <a:pt x="463" y="0"/>
                    <a:pt x="29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8" name="Google Shape;198;p2"/>
            <p:cNvSpPr/>
            <p:nvPr/>
          </p:nvSpPr>
          <p:spPr>
            <a:xfrm>
              <a:off x="1789400" y="1589850"/>
              <a:ext cx="14975" cy="47125"/>
            </a:xfrm>
            <a:custGeom>
              <a:avLst/>
              <a:gdLst/>
              <a:ahLst/>
              <a:cxnLst/>
              <a:rect l="l" t="t" r="r" b="b"/>
              <a:pathLst>
                <a:path w="599" h="1885" extrusionOk="0">
                  <a:moveTo>
                    <a:pt x="294" y="0"/>
                  </a:moveTo>
                  <a:cubicBezTo>
                    <a:pt x="136" y="0"/>
                    <a:pt x="1" y="429"/>
                    <a:pt x="1" y="948"/>
                  </a:cubicBezTo>
                  <a:cubicBezTo>
                    <a:pt x="1" y="1467"/>
                    <a:pt x="136" y="1885"/>
                    <a:pt x="294" y="1885"/>
                  </a:cubicBezTo>
                  <a:cubicBezTo>
                    <a:pt x="464" y="1885"/>
                    <a:pt x="599" y="1467"/>
                    <a:pt x="599" y="948"/>
                  </a:cubicBezTo>
                  <a:cubicBezTo>
                    <a:pt x="599" y="429"/>
                    <a:pt x="464" y="0"/>
                    <a:pt x="29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9" name="Google Shape;199;p2"/>
            <p:cNvSpPr/>
            <p:nvPr/>
          </p:nvSpPr>
          <p:spPr>
            <a:xfrm>
              <a:off x="394400" y="1182175"/>
              <a:ext cx="372975" cy="258900"/>
            </a:xfrm>
            <a:custGeom>
              <a:avLst/>
              <a:gdLst/>
              <a:ahLst/>
              <a:cxnLst/>
              <a:rect l="l" t="t" r="r" b="b"/>
              <a:pathLst>
                <a:path w="14919" h="10356" extrusionOk="0">
                  <a:moveTo>
                    <a:pt x="12546" y="0"/>
                  </a:moveTo>
                  <a:cubicBezTo>
                    <a:pt x="6445" y="0"/>
                    <a:pt x="1684" y="4184"/>
                    <a:pt x="0" y="10315"/>
                  </a:cubicBezTo>
                  <a:cubicBezTo>
                    <a:pt x="289" y="10342"/>
                    <a:pt x="587" y="10355"/>
                    <a:pt x="894" y="10355"/>
                  </a:cubicBezTo>
                  <a:cubicBezTo>
                    <a:pt x="6134" y="10355"/>
                    <a:pt x="13799" y="6483"/>
                    <a:pt x="14918" y="205"/>
                  </a:cubicBezTo>
                  <a:cubicBezTo>
                    <a:pt x="14109" y="67"/>
                    <a:pt x="13317" y="0"/>
                    <a:pt x="12546" y="0"/>
                  </a:cubicBezTo>
                  <a:close/>
                </a:path>
              </a:pathLst>
            </a:custGeom>
            <a:solidFill>
              <a:srgbClr val="8EC7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00" name="Google Shape;200;p2"/>
            <p:cNvSpPr/>
            <p:nvPr/>
          </p:nvSpPr>
          <p:spPr>
            <a:xfrm>
              <a:off x="407650" y="1139600"/>
              <a:ext cx="433075" cy="297375"/>
            </a:xfrm>
            <a:custGeom>
              <a:avLst/>
              <a:gdLst/>
              <a:ahLst/>
              <a:cxnLst/>
              <a:rect l="l" t="t" r="r" b="b"/>
              <a:pathLst>
                <a:path w="17323" h="11895" extrusionOk="0">
                  <a:moveTo>
                    <a:pt x="17322" y="1"/>
                  </a:moveTo>
                  <a:cubicBezTo>
                    <a:pt x="17322" y="1"/>
                    <a:pt x="16182" y="655"/>
                    <a:pt x="14501" y="1671"/>
                  </a:cubicBezTo>
                  <a:cubicBezTo>
                    <a:pt x="13734" y="2145"/>
                    <a:pt x="12831" y="2686"/>
                    <a:pt x="11883" y="3284"/>
                  </a:cubicBezTo>
                  <a:cubicBezTo>
                    <a:pt x="11477" y="3126"/>
                    <a:pt x="11059" y="2968"/>
                    <a:pt x="10631" y="2822"/>
                  </a:cubicBezTo>
                  <a:cubicBezTo>
                    <a:pt x="10394" y="2743"/>
                    <a:pt x="10157" y="2675"/>
                    <a:pt x="9908" y="2607"/>
                  </a:cubicBezTo>
                  <a:cubicBezTo>
                    <a:pt x="9660" y="2551"/>
                    <a:pt x="9412" y="2506"/>
                    <a:pt x="9164" y="2461"/>
                  </a:cubicBezTo>
                  <a:lnTo>
                    <a:pt x="9164" y="2461"/>
                  </a:lnTo>
                  <a:cubicBezTo>
                    <a:pt x="9401" y="2562"/>
                    <a:pt x="9638" y="2652"/>
                    <a:pt x="9874" y="2743"/>
                  </a:cubicBezTo>
                  <a:cubicBezTo>
                    <a:pt x="10111" y="2833"/>
                    <a:pt x="10326" y="2946"/>
                    <a:pt x="10563" y="3036"/>
                  </a:cubicBezTo>
                  <a:cubicBezTo>
                    <a:pt x="10901" y="3183"/>
                    <a:pt x="11251" y="3329"/>
                    <a:pt x="11601" y="3465"/>
                  </a:cubicBezTo>
                  <a:cubicBezTo>
                    <a:pt x="11003" y="3837"/>
                    <a:pt x="10382" y="4232"/>
                    <a:pt x="9762" y="4638"/>
                  </a:cubicBezTo>
                  <a:cubicBezTo>
                    <a:pt x="9750" y="4605"/>
                    <a:pt x="9717" y="4571"/>
                    <a:pt x="9683" y="4559"/>
                  </a:cubicBezTo>
                  <a:lnTo>
                    <a:pt x="8994" y="4356"/>
                  </a:lnTo>
                  <a:cubicBezTo>
                    <a:pt x="8757" y="4311"/>
                    <a:pt x="8532" y="4266"/>
                    <a:pt x="8295" y="4221"/>
                  </a:cubicBezTo>
                  <a:cubicBezTo>
                    <a:pt x="8069" y="4176"/>
                    <a:pt x="7832" y="4142"/>
                    <a:pt x="7606" y="4108"/>
                  </a:cubicBezTo>
                  <a:cubicBezTo>
                    <a:pt x="7369" y="4063"/>
                    <a:pt x="7144" y="4007"/>
                    <a:pt x="6907" y="3973"/>
                  </a:cubicBezTo>
                  <a:lnTo>
                    <a:pt x="6907" y="3973"/>
                  </a:lnTo>
                  <a:cubicBezTo>
                    <a:pt x="7121" y="4063"/>
                    <a:pt x="7347" y="4153"/>
                    <a:pt x="7573" y="4243"/>
                  </a:cubicBezTo>
                  <a:cubicBezTo>
                    <a:pt x="7787" y="4334"/>
                    <a:pt x="8024" y="4379"/>
                    <a:pt x="8250" y="4447"/>
                  </a:cubicBezTo>
                  <a:cubicBezTo>
                    <a:pt x="8475" y="4503"/>
                    <a:pt x="8701" y="4559"/>
                    <a:pt x="8927" y="4616"/>
                  </a:cubicBezTo>
                  <a:cubicBezTo>
                    <a:pt x="9118" y="4672"/>
                    <a:pt x="9299" y="4740"/>
                    <a:pt x="9480" y="4785"/>
                  </a:cubicBezTo>
                  <a:cubicBezTo>
                    <a:pt x="9480" y="4796"/>
                    <a:pt x="9480" y="4808"/>
                    <a:pt x="9480" y="4819"/>
                  </a:cubicBezTo>
                  <a:cubicBezTo>
                    <a:pt x="9118" y="5056"/>
                    <a:pt x="8757" y="5282"/>
                    <a:pt x="8385" y="5519"/>
                  </a:cubicBezTo>
                  <a:lnTo>
                    <a:pt x="7888" y="5857"/>
                  </a:lnTo>
                  <a:lnTo>
                    <a:pt x="7324" y="5688"/>
                  </a:lnTo>
                  <a:cubicBezTo>
                    <a:pt x="7065" y="5620"/>
                    <a:pt x="6805" y="5575"/>
                    <a:pt x="6546" y="5519"/>
                  </a:cubicBezTo>
                  <a:cubicBezTo>
                    <a:pt x="6027" y="5440"/>
                    <a:pt x="5508" y="5349"/>
                    <a:pt x="4977" y="5293"/>
                  </a:cubicBezTo>
                  <a:lnTo>
                    <a:pt x="4977" y="5293"/>
                  </a:lnTo>
                  <a:cubicBezTo>
                    <a:pt x="5225" y="5383"/>
                    <a:pt x="5485" y="5451"/>
                    <a:pt x="5733" y="5541"/>
                  </a:cubicBezTo>
                  <a:lnTo>
                    <a:pt x="6501" y="5744"/>
                  </a:lnTo>
                  <a:cubicBezTo>
                    <a:pt x="6749" y="5812"/>
                    <a:pt x="6997" y="5880"/>
                    <a:pt x="7257" y="5947"/>
                  </a:cubicBezTo>
                  <a:lnTo>
                    <a:pt x="7606" y="6060"/>
                  </a:lnTo>
                  <a:cubicBezTo>
                    <a:pt x="7324" y="6252"/>
                    <a:pt x="7042" y="6444"/>
                    <a:pt x="6771" y="6624"/>
                  </a:cubicBezTo>
                  <a:cubicBezTo>
                    <a:pt x="6467" y="6828"/>
                    <a:pt x="6173" y="7031"/>
                    <a:pt x="5891" y="7234"/>
                  </a:cubicBezTo>
                  <a:cubicBezTo>
                    <a:pt x="5790" y="7189"/>
                    <a:pt x="5688" y="7144"/>
                    <a:pt x="5586" y="7110"/>
                  </a:cubicBezTo>
                  <a:cubicBezTo>
                    <a:pt x="5372" y="7031"/>
                    <a:pt x="5158" y="6963"/>
                    <a:pt x="4932" y="6895"/>
                  </a:cubicBezTo>
                  <a:cubicBezTo>
                    <a:pt x="4718" y="6828"/>
                    <a:pt x="4481" y="6805"/>
                    <a:pt x="4255" y="6760"/>
                  </a:cubicBezTo>
                  <a:cubicBezTo>
                    <a:pt x="4029" y="6749"/>
                    <a:pt x="3804" y="6737"/>
                    <a:pt x="3567" y="6737"/>
                  </a:cubicBezTo>
                  <a:cubicBezTo>
                    <a:pt x="3792" y="6805"/>
                    <a:pt x="4018" y="6850"/>
                    <a:pt x="4232" y="6907"/>
                  </a:cubicBezTo>
                  <a:cubicBezTo>
                    <a:pt x="4447" y="6963"/>
                    <a:pt x="4650" y="7053"/>
                    <a:pt x="4864" y="7121"/>
                  </a:cubicBezTo>
                  <a:cubicBezTo>
                    <a:pt x="5079" y="7189"/>
                    <a:pt x="5282" y="7279"/>
                    <a:pt x="5485" y="7358"/>
                  </a:cubicBezTo>
                  <a:lnTo>
                    <a:pt x="5632" y="7414"/>
                  </a:lnTo>
                  <a:cubicBezTo>
                    <a:pt x="5485" y="7516"/>
                    <a:pt x="5350" y="7617"/>
                    <a:pt x="5214" y="7719"/>
                  </a:cubicBezTo>
                  <a:cubicBezTo>
                    <a:pt x="4774" y="8024"/>
                    <a:pt x="4379" y="8317"/>
                    <a:pt x="3984" y="8588"/>
                  </a:cubicBezTo>
                  <a:cubicBezTo>
                    <a:pt x="3984" y="8588"/>
                    <a:pt x="3984" y="8577"/>
                    <a:pt x="3995" y="8565"/>
                  </a:cubicBezTo>
                  <a:lnTo>
                    <a:pt x="3995" y="8554"/>
                  </a:lnTo>
                  <a:cubicBezTo>
                    <a:pt x="4007" y="8475"/>
                    <a:pt x="3950" y="8407"/>
                    <a:pt x="3871" y="8407"/>
                  </a:cubicBezTo>
                  <a:lnTo>
                    <a:pt x="3860" y="8407"/>
                  </a:lnTo>
                  <a:cubicBezTo>
                    <a:pt x="3499" y="8396"/>
                    <a:pt x="3149" y="8385"/>
                    <a:pt x="2788" y="8385"/>
                  </a:cubicBezTo>
                  <a:cubicBezTo>
                    <a:pt x="2427" y="8351"/>
                    <a:pt x="2077" y="8340"/>
                    <a:pt x="1705" y="8340"/>
                  </a:cubicBezTo>
                  <a:cubicBezTo>
                    <a:pt x="2055" y="8441"/>
                    <a:pt x="2416" y="8531"/>
                    <a:pt x="2765" y="8599"/>
                  </a:cubicBezTo>
                  <a:cubicBezTo>
                    <a:pt x="3070" y="8644"/>
                    <a:pt x="3386" y="8656"/>
                    <a:pt x="3691" y="8678"/>
                  </a:cubicBezTo>
                  <a:cubicBezTo>
                    <a:pt x="3679" y="8735"/>
                    <a:pt x="3668" y="8780"/>
                    <a:pt x="3657" y="8836"/>
                  </a:cubicBezTo>
                  <a:cubicBezTo>
                    <a:pt x="3251" y="9163"/>
                    <a:pt x="2856" y="9468"/>
                    <a:pt x="2495" y="9750"/>
                  </a:cubicBezTo>
                  <a:cubicBezTo>
                    <a:pt x="2111" y="10066"/>
                    <a:pt x="1750" y="10337"/>
                    <a:pt x="1456" y="10596"/>
                  </a:cubicBezTo>
                  <a:cubicBezTo>
                    <a:pt x="1163" y="10867"/>
                    <a:pt x="892" y="11104"/>
                    <a:pt x="678" y="11296"/>
                  </a:cubicBezTo>
                  <a:lnTo>
                    <a:pt x="1" y="11894"/>
                  </a:lnTo>
                  <a:lnTo>
                    <a:pt x="700" y="11330"/>
                  </a:lnTo>
                  <a:lnTo>
                    <a:pt x="1513" y="10687"/>
                  </a:lnTo>
                  <a:cubicBezTo>
                    <a:pt x="1818" y="10427"/>
                    <a:pt x="2190" y="10168"/>
                    <a:pt x="2585" y="9874"/>
                  </a:cubicBezTo>
                  <a:lnTo>
                    <a:pt x="3600" y="9118"/>
                  </a:lnTo>
                  <a:lnTo>
                    <a:pt x="3600" y="9118"/>
                  </a:lnTo>
                  <a:cubicBezTo>
                    <a:pt x="3510" y="9637"/>
                    <a:pt x="3442" y="10168"/>
                    <a:pt x="3409" y="10698"/>
                  </a:cubicBezTo>
                  <a:cubicBezTo>
                    <a:pt x="3623" y="10100"/>
                    <a:pt x="3792" y="9502"/>
                    <a:pt x="3916" y="8893"/>
                  </a:cubicBezTo>
                  <a:cubicBezTo>
                    <a:pt x="4368" y="8577"/>
                    <a:pt x="4842" y="8249"/>
                    <a:pt x="5327" y="7911"/>
                  </a:cubicBezTo>
                  <a:cubicBezTo>
                    <a:pt x="5508" y="7787"/>
                    <a:pt x="5688" y="7663"/>
                    <a:pt x="5869" y="7538"/>
                  </a:cubicBezTo>
                  <a:lnTo>
                    <a:pt x="5970" y="7584"/>
                  </a:lnTo>
                  <a:cubicBezTo>
                    <a:pt x="5756" y="8261"/>
                    <a:pt x="5586" y="8960"/>
                    <a:pt x="5451" y="9660"/>
                  </a:cubicBezTo>
                  <a:cubicBezTo>
                    <a:pt x="5767" y="8972"/>
                    <a:pt x="6038" y="8261"/>
                    <a:pt x="6264" y="7550"/>
                  </a:cubicBezTo>
                  <a:cubicBezTo>
                    <a:pt x="6275" y="7482"/>
                    <a:pt x="6252" y="7414"/>
                    <a:pt x="6196" y="7392"/>
                  </a:cubicBezTo>
                  <a:lnTo>
                    <a:pt x="6139" y="7358"/>
                  </a:lnTo>
                  <a:cubicBezTo>
                    <a:pt x="6388" y="7189"/>
                    <a:pt x="6636" y="7019"/>
                    <a:pt x="6895" y="6850"/>
                  </a:cubicBezTo>
                  <a:lnTo>
                    <a:pt x="7843" y="6207"/>
                  </a:lnTo>
                  <a:lnTo>
                    <a:pt x="7843" y="6207"/>
                  </a:lnTo>
                  <a:cubicBezTo>
                    <a:pt x="7809" y="6354"/>
                    <a:pt x="7776" y="6512"/>
                    <a:pt x="7730" y="6658"/>
                  </a:cubicBezTo>
                  <a:cubicBezTo>
                    <a:pt x="7674" y="6873"/>
                    <a:pt x="7618" y="7087"/>
                    <a:pt x="7573" y="7302"/>
                  </a:cubicBezTo>
                  <a:cubicBezTo>
                    <a:pt x="7527" y="7516"/>
                    <a:pt x="7494" y="7742"/>
                    <a:pt x="7471" y="7967"/>
                  </a:cubicBezTo>
                  <a:cubicBezTo>
                    <a:pt x="7471" y="8080"/>
                    <a:pt x="7471" y="8193"/>
                    <a:pt x="7460" y="8306"/>
                  </a:cubicBezTo>
                  <a:cubicBezTo>
                    <a:pt x="7448" y="8419"/>
                    <a:pt x="7482" y="8531"/>
                    <a:pt x="7494" y="8633"/>
                  </a:cubicBezTo>
                  <a:lnTo>
                    <a:pt x="7527" y="8306"/>
                  </a:lnTo>
                  <a:cubicBezTo>
                    <a:pt x="7550" y="8193"/>
                    <a:pt x="7561" y="8091"/>
                    <a:pt x="7584" y="7990"/>
                  </a:cubicBezTo>
                  <a:cubicBezTo>
                    <a:pt x="7618" y="7888"/>
                    <a:pt x="7640" y="7775"/>
                    <a:pt x="7674" y="7674"/>
                  </a:cubicBezTo>
                  <a:lnTo>
                    <a:pt x="7764" y="7358"/>
                  </a:lnTo>
                  <a:cubicBezTo>
                    <a:pt x="7843" y="7155"/>
                    <a:pt x="7911" y="6940"/>
                    <a:pt x="7979" y="6726"/>
                  </a:cubicBezTo>
                  <a:cubicBezTo>
                    <a:pt x="8046" y="6523"/>
                    <a:pt x="8103" y="6308"/>
                    <a:pt x="8159" y="6083"/>
                  </a:cubicBezTo>
                  <a:cubicBezTo>
                    <a:pt x="8159" y="6060"/>
                    <a:pt x="8159" y="6026"/>
                    <a:pt x="8148" y="6004"/>
                  </a:cubicBezTo>
                  <a:lnTo>
                    <a:pt x="8532" y="5756"/>
                  </a:lnTo>
                  <a:lnTo>
                    <a:pt x="9423" y="5169"/>
                  </a:lnTo>
                  <a:lnTo>
                    <a:pt x="9423" y="5169"/>
                  </a:lnTo>
                  <a:cubicBezTo>
                    <a:pt x="9333" y="5846"/>
                    <a:pt x="9254" y="6534"/>
                    <a:pt x="9231" y="7234"/>
                  </a:cubicBezTo>
                  <a:cubicBezTo>
                    <a:pt x="9434" y="6489"/>
                    <a:pt x="9592" y="5733"/>
                    <a:pt x="9717" y="4977"/>
                  </a:cubicBezTo>
                  <a:cubicBezTo>
                    <a:pt x="10405" y="4514"/>
                    <a:pt x="11093" y="4063"/>
                    <a:pt x="11759" y="3645"/>
                  </a:cubicBezTo>
                  <a:lnTo>
                    <a:pt x="11782" y="3623"/>
                  </a:lnTo>
                  <a:lnTo>
                    <a:pt x="11782" y="3623"/>
                  </a:lnTo>
                  <a:cubicBezTo>
                    <a:pt x="11646" y="3950"/>
                    <a:pt x="11511" y="4289"/>
                    <a:pt x="11398" y="4605"/>
                  </a:cubicBezTo>
                  <a:cubicBezTo>
                    <a:pt x="11274" y="5022"/>
                    <a:pt x="11161" y="5440"/>
                    <a:pt x="11071" y="5857"/>
                  </a:cubicBezTo>
                  <a:cubicBezTo>
                    <a:pt x="11262" y="5473"/>
                    <a:pt x="11432" y="5079"/>
                    <a:pt x="11590" y="4684"/>
                  </a:cubicBezTo>
                  <a:cubicBezTo>
                    <a:pt x="11782" y="4300"/>
                    <a:pt x="11951" y="3916"/>
                    <a:pt x="12109" y="3521"/>
                  </a:cubicBezTo>
                  <a:cubicBezTo>
                    <a:pt x="12131" y="3487"/>
                    <a:pt x="12131" y="3442"/>
                    <a:pt x="12109" y="3408"/>
                  </a:cubicBezTo>
                  <a:cubicBezTo>
                    <a:pt x="13012" y="2833"/>
                    <a:pt x="13847" y="2280"/>
                    <a:pt x="14580" y="1806"/>
                  </a:cubicBezTo>
                  <a:cubicBezTo>
                    <a:pt x="16227" y="734"/>
                    <a:pt x="17322" y="1"/>
                    <a:pt x="17322" y="1"/>
                  </a:cubicBezTo>
                  <a:close/>
                </a:path>
              </a:pathLst>
            </a:custGeom>
            <a:solidFill>
              <a:srgbClr val="7CAB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01" name="Google Shape;201;p2"/>
            <p:cNvSpPr/>
            <p:nvPr/>
          </p:nvSpPr>
          <p:spPr>
            <a:xfrm>
              <a:off x="5916600" y="2764800"/>
              <a:ext cx="106950" cy="184250"/>
            </a:xfrm>
            <a:custGeom>
              <a:avLst/>
              <a:gdLst/>
              <a:ahLst/>
              <a:cxnLst/>
              <a:rect l="l" t="t" r="r" b="b"/>
              <a:pathLst>
                <a:path w="4278" h="7370" extrusionOk="0">
                  <a:moveTo>
                    <a:pt x="2878" y="1"/>
                  </a:moveTo>
                  <a:cubicBezTo>
                    <a:pt x="2980" y="46"/>
                    <a:pt x="1919" y="4684"/>
                    <a:pt x="1" y="6026"/>
                  </a:cubicBezTo>
                  <a:lnTo>
                    <a:pt x="1" y="7369"/>
                  </a:lnTo>
                  <a:cubicBezTo>
                    <a:pt x="1" y="7268"/>
                    <a:pt x="2280" y="6489"/>
                    <a:pt x="4278" y="689"/>
                  </a:cubicBezTo>
                  <a:cubicBezTo>
                    <a:pt x="3995" y="407"/>
                    <a:pt x="3273" y="147"/>
                    <a:pt x="2878" y="1"/>
                  </a:cubicBezTo>
                  <a:close/>
                </a:path>
              </a:pathLst>
            </a:custGeom>
            <a:solidFill>
              <a:srgbClr val="E5E25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02" name="Google Shape;202;p2"/>
            <p:cNvSpPr/>
            <p:nvPr/>
          </p:nvSpPr>
          <p:spPr>
            <a:xfrm>
              <a:off x="5367625" y="2818200"/>
              <a:ext cx="662125" cy="636425"/>
            </a:xfrm>
            <a:custGeom>
              <a:avLst/>
              <a:gdLst/>
              <a:ahLst/>
              <a:cxnLst/>
              <a:rect l="l" t="t" r="r" b="b"/>
              <a:pathLst>
                <a:path w="26485" h="25457" extrusionOk="0">
                  <a:moveTo>
                    <a:pt x="12850" y="0"/>
                  </a:moveTo>
                  <a:cubicBezTo>
                    <a:pt x="12255" y="0"/>
                    <a:pt x="11677" y="43"/>
                    <a:pt x="11138" y="133"/>
                  </a:cubicBezTo>
                  <a:cubicBezTo>
                    <a:pt x="7855" y="674"/>
                    <a:pt x="5395" y="3044"/>
                    <a:pt x="3273" y="5436"/>
                  </a:cubicBezTo>
                  <a:cubicBezTo>
                    <a:pt x="2009" y="6858"/>
                    <a:pt x="1140" y="8562"/>
                    <a:pt x="576" y="10379"/>
                  </a:cubicBezTo>
                  <a:cubicBezTo>
                    <a:pt x="226" y="11507"/>
                    <a:pt x="181" y="12726"/>
                    <a:pt x="136" y="13899"/>
                  </a:cubicBezTo>
                  <a:cubicBezTo>
                    <a:pt x="1" y="17319"/>
                    <a:pt x="1174" y="20828"/>
                    <a:pt x="3894" y="23017"/>
                  </a:cubicBezTo>
                  <a:cubicBezTo>
                    <a:pt x="5831" y="24580"/>
                    <a:pt x="8617" y="25456"/>
                    <a:pt x="11120" y="25456"/>
                  </a:cubicBezTo>
                  <a:cubicBezTo>
                    <a:pt x="11183" y="25456"/>
                    <a:pt x="11245" y="25456"/>
                    <a:pt x="11308" y="25454"/>
                  </a:cubicBezTo>
                  <a:cubicBezTo>
                    <a:pt x="11781" y="25443"/>
                    <a:pt x="12255" y="25387"/>
                    <a:pt x="12718" y="25285"/>
                  </a:cubicBezTo>
                  <a:cubicBezTo>
                    <a:pt x="14275" y="24947"/>
                    <a:pt x="15460" y="24856"/>
                    <a:pt x="16916" y="24236"/>
                  </a:cubicBezTo>
                  <a:cubicBezTo>
                    <a:pt x="17977" y="23773"/>
                    <a:pt x="19263" y="23152"/>
                    <a:pt x="20042" y="22543"/>
                  </a:cubicBezTo>
                  <a:cubicBezTo>
                    <a:pt x="22953" y="20298"/>
                    <a:pt x="24815" y="18447"/>
                    <a:pt x="25559" y="15412"/>
                  </a:cubicBezTo>
                  <a:cubicBezTo>
                    <a:pt x="26485" y="11654"/>
                    <a:pt x="25221" y="7388"/>
                    <a:pt x="22784" y="4443"/>
                  </a:cubicBezTo>
                  <a:cubicBezTo>
                    <a:pt x="21599" y="3022"/>
                    <a:pt x="20143" y="2198"/>
                    <a:pt x="18541" y="1329"/>
                  </a:cubicBezTo>
                  <a:cubicBezTo>
                    <a:pt x="16965" y="472"/>
                    <a:pt x="14812" y="0"/>
                    <a:pt x="12850" y="0"/>
                  </a:cubicBezTo>
                  <a:close/>
                </a:path>
              </a:pathLst>
            </a:custGeom>
            <a:solidFill>
              <a:srgbClr val="A1334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03" name="Google Shape;203;p2"/>
            <p:cNvSpPr/>
            <p:nvPr/>
          </p:nvSpPr>
          <p:spPr>
            <a:xfrm>
              <a:off x="5444375" y="3277100"/>
              <a:ext cx="13550" cy="20350"/>
            </a:xfrm>
            <a:custGeom>
              <a:avLst/>
              <a:gdLst/>
              <a:ahLst/>
              <a:cxnLst/>
              <a:rect l="l" t="t" r="r" b="b"/>
              <a:pathLst>
                <a:path w="542" h="814" extrusionOk="0">
                  <a:moveTo>
                    <a:pt x="147" y="1"/>
                  </a:moveTo>
                  <a:cubicBezTo>
                    <a:pt x="102" y="57"/>
                    <a:pt x="68" y="114"/>
                    <a:pt x="45" y="170"/>
                  </a:cubicBezTo>
                  <a:cubicBezTo>
                    <a:pt x="11" y="272"/>
                    <a:pt x="0" y="384"/>
                    <a:pt x="34" y="486"/>
                  </a:cubicBezTo>
                  <a:cubicBezTo>
                    <a:pt x="79" y="599"/>
                    <a:pt x="158" y="689"/>
                    <a:pt x="271" y="757"/>
                  </a:cubicBezTo>
                  <a:cubicBezTo>
                    <a:pt x="327" y="791"/>
                    <a:pt x="384" y="813"/>
                    <a:pt x="451" y="813"/>
                  </a:cubicBezTo>
                  <a:cubicBezTo>
                    <a:pt x="474" y="757"/>
                    <a:pt x="497" y="700"/>
                    <a:pt x="519" y="633"/>
                  </a:cubicBezTo>
                  <a:cubicBezTo>
                    <a:pt x="542" y="542"/>
                    <a:pt x="530" y="441"/>
                    <a:pt x="497" y="362"/>
                  </a:cubicBezTo>
                  <a:cubicBezTo>
                    <a:pt x="463" y="260"/>
                    <a:pt x="395" y="170"/>
                    <a:pt x="316" y="102"/>
                  </a:cubicBezTo>
                  <a:cubicBezTo>
                    <a:pt x="260" y="57"/>
                    <a:pt x="203" y="23"/>
                    <a:pt x="147" y="1"/>
                  </a:cubicBezTo>
                  <a:close/>
                </a:path>
              </a:pathLst>
            </a:custGeom>
            <a:solidFill>
              <a:srgbClr val="87325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04" name="Google Shape;204;p2"/>
            <p:cNvSpPr/>
            <p:nvPr/>
          </p:nvSpPr>
          <p:spPr>
            <a:xfrm>
              <a:off x="5423775" y="3246625"/>
              <a:ext cx="12425" cy="23175"/>
            </a:xfrm>
            <a:custGeom>
              <a:avLst/>
              <a:gdLst/>
              <a:ahLst/>
              <a:cxnLst/>
              <a:rect l="l" t="t" r="r" b="b"/>
              <a:pathLst>
                <a:path w="497" h="927" extrusionOk="0">
                  <a:moveTo>
                    <a:pt x="305" y="1"/>
                  </a:moveTo>
                  <a:cubicBezTo>
                    <a:pt x="249" y="35"/>
                    <a:pt x="192" y="80"/>
                    <a:pt x="147" y="125"/>
                  </a:cubicBezTo>
                  <a:cubicBezTo>
                    <a:pt x="68" y="215"/>
                    <a:pt x="23" y="317"/>
                    <a:pt x="12" y="430"/>
                  </a:cubicBezTo>
                  <a:cubicBezTo>
                    <a:pt x="0" y="543"/>
                    <a:pt x="12" y="655"/>
                    <a:pt x="68" y="757"/>
                  </a:cubicBezTo>
                  <a:cubicBezTo>
                    <a:pt x="79" y="802"/>
                    <a:pt x="102" y="836"/>
                    <a:pt x="136" y="870"/>
                  </a:cubicBezTo>
                  <a:cubicBezTo>
                    <a:pt x="136" y="881"/>
                    <a:pt x="158" y="881"/>
                    <a:pt x="158" y="904"/>
                  </a:cubicBezTo>
                  <a:cubicBezTo>
                    <a:pt x="158" y="904"/>
                    <a:pt x="158" y="915"/>
                    <a:pt x="158" y="915"/>
                  </a:cubicBezTo>
                  <a:lnTo>
                    <a:pt x="181" y="926"/>
                  </a:lnTo>
                  <a:cubicBezTo>
                    <a:pt x="181" y="926"/>
                    <a:pt x="215" y="915"/>
                    <a:pt x="226" y="904"/>
                  </a:cubicBezTo>
                  <a:cubicBezTo>
                    <a:pt x="271" y="870"/>
                    <a:pt x="305" y="847"/>
                    <a:pt x="339" y="802"/>
                  </a:cubicBezTo>
                  <a:cubicBezTo>
                    <a:pt x="418" y="723"/>
                    <a:pt x="463" y="610"/>
                    <a:pt x="486" y="497"/>
                  </a:cubicBezTo>
                  <a:cubicBezTo>
                    <a:pt x="497" y="385"/>
                    <a:pt x="474" y="272"/>
                    <a:pt x="418" y="170"/>
                  </a:cubicBezTo>
                  <a:cubicBezTo>
                    <a:pt x="395" y="103"/>
                    <a:pt x="350" y="57"/>
                    <a:pt x="305" y="1"/>
                  </a:cubicBezTo>
                  <a:close/>
                </a:path>
              </a:pathLst>
            </a:custGeom>
            <a:solidFill>
              <a:srgbClr val="87325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05" name="Google Shape;205;p2"/>
            <p:cNvSpPr/>
            <p:nvPr/>
          </p:nvSpPr>
          <p:spPr>
            <a:xfrm>
              <a:off x="5934675" y="3001500"/>
              <a:ext cx="11850" cy="22875"/>
            </a:xfrm>
            <a:custGeom>
              <a:avLst/>
              <a:gdLst/>
              <a:ahLst/>
              <a:cxnLst/>
              <a:rect l="l" t="t" r="r" b="b"/>
              <a:pathLst>
                <a:path w="474" h="915" extrusionOk="0">
                  <a:moveTo>
                    <a:pt x="158" y="0"/>
                  </a:moveTo>
                  <a:cubicBezTo>
                    <a:pt x="113" y="45"/>
                    <a:pt x="79" y="102"/>
                    <a:pt x="45" y="158"/>
                  </a:cubicBezTo>
                  <a:cubicBezTo>
                    <a:pt x="23" y="203"/>
                    <a:pt x="11" y="260"/>
                    <a:pt x="0" y="316"/>
                  </a:cubicBezTo>
                  <a:cubicBezTo>
                    <a:pt x="0" y="372"/>
                    <a:pt x="0" y="429"/>
                    <a:pt x="0" y="485"/>
                  </a:cubicBezTo>
                  <a:cubicBezTo>
                    <a:pt x="11" y="587"/>
                    <a:pt x="56" y="688"/>
                    <a:pt x="124" y="767"/>
                  </a:cubicBezTo>
                  <a:cubicBezTo>
                    <a:pt x="158" y="824"/>
                    <a:pt x="203" y="869"/>
                    <a:pt x="260" y="914"/>
                  </a:cubicBezTo>
                  <a:cubicBezTo>
                    <a:pt x="316" y="869"/>
                    <a:pt x="361" y="813"/>
                    <a:pt x="395" y="756"/>
                  </a:cubicBezTo>
                  <a:cubicBezTo>
                    <a:pt x="451" y="655"/>
                    <a:pt x="474" y="530"/>
                    <a:pt x="474" y="406"/>
                  </a:cubicBezTo>
                  <a:cubicBezTo>
                    <a:pt x="451" y="293"/>
                    <a:pt x="395" y="192"/>
                    <a:pt x="316" y="113"/>
                  </a:cubicBezTo>
                  <a:cubicBezTo>
                    <a:pt x="271" y="68"/>
                    <a:pt x="214" y="23"/>
                    <a:pt x="158" y="0"/>
                  </a:cubicBezTo>
                  <a:close/>
                </a:path>
              </a:pathLst>
            </a:custGeom>
            <a:solidFill>
              <a:srgbClr val="87325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06" name="Google Shape;206;p2"/>
            <p:cNvSpPr/>
            <p:nvPr/>
          </p:nvSpPr>
          <p:spPr>
            <a:xfrm>
              <a:off x="5951300" y="3026875"/>
              <a:ext cx="12150" cy="26550"/>
            </a:xfrm>
            <a:custGeom>
              <a:avLst/>
              <a:gdLst/>
              <a:ahLst/>
              <a:cxnLst/>
              <a:rect l="l" t="t" r="r" b="b"/>
              <a:pathLst>
                <a:path w="486" h="1062" extrusionOk="0">
                  <a:moveTo>
                    <a:pt x="204" y="1"/>
                  </a:moveTo>
                  <a:cubicBezTo>
                    <a:pt x="159" y="46"/>
                    <a:pt x="114" y="113"/>
                    <a:pt x="91" y="181"/>
                  </a:cubicBezTo>
                  <a:cubicBezTo>
                    <a:pt x="57" y="226"/>
                    <a:pt x="35" y="294"/>
                    <a:pt x="23" y="350"/>
                  </a:cubicBezTo>
                  <a:cubicBezTo>
                    <a:pt x="12" y="418"/>
                    <a:pt x="12" y="486"/>
                    <a:pt x="12" y="554"/>
                  </a:cubicBezTo>
                  <a:cubicBezTo>
                    <a:pt x="1" y="666"/>
                    <a:pt x="35" y="779"/>
                    <a:pt x="91" y="892"/>
                  </a:cubicBezTo>
                  <a:cubicBezTo>
                    <a:pt x="125" y="949"/>
                    <a:pt x="159" y="1016"/>
                    <a:pt x="215" y="1061"/>
                  </a:cubicBezTo>
                  <a:cubicBezTo>
                    <a:pt x="272" y="1027"/>
                    <a:pt x="328" y="971"/>
                    <a:pt x="362" y="915"/>
                  </a:cubicBezTo>
                  <a:cubicBezTo>
                    <a:pt x="441" y="791"/>
                    <a:pt x="486" y="655"/>
                    <a:pt x="486" y="508"/>
                  </a:cubicBezTo>
                  <a:cubicBezTo>
                    <a:pt x="475" y="305"/>
                    <a:pt x="373" y="125"/>
                    <a:pt x="204" y="1"/>
                  </a:cubicBezTo>
                  <a:close/>
                </a:path>
              </a:pathLst>
            </a:custGeom>
            <a:solidFill>
              <a:srgbClr val="87325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07" name="Google Shape;207;p2"/>
            <p:cNvSpPr/>
            <p:nvPr/>
          </p:nvSpPr>
          <p:spPr>
            <a:xfrm>
              <a:off x="5513750" y="3334375"/>
              <a:ext cx="15825" cy="13550"/>
            </a:xfrm>
            <a:custGeom>
              <a:avLst/>
              <a:gdLst/>
              <a:ahLst/>
              <a:cxnLst/>
              <a:rect l="l" t="t" r="r" b="b"/>
              <a:pathLst>
                <a:path w="633" h="542" extrusionOk="0">
                  <a:moveTo>
                    <a:pt x="362" y="0"/>
                  </a:moveTo>
                  <a:cubicBezTo>
                    <a:pt x="125" y="0"/>
                    <a:pt x="1" y="294"/>
                    <a:pt x="170" y="463"/>
                  </a:cubicBezTo>
                  <a:cubicBezTo>
                    <a:pt x="224" y="517"/>
                    <a:pt x="291" y="541"/>
                    <a:pt x="357" y="541"/>
                  </a:cubicBezTo>
                  <a:cubicBezTo>
                    <a:pt x="497" y="541"/>
                    <a:pt x="633" y="432"/>
                    <a:pt x="633" y="271"/>
                  </a:cubicBezTo>
                  <a:cubicBezTo>
                    <a:pt x="633" y="124"/>
                    <a:pt x="520" y="0"/>
                    <a:pt x="362"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08" name="Google Shape;208;p2"/>
            <p:cNvSpPr/>
            <p:nvPr/>
          </p:nvSpPr>
          <p:spPr>
            <a:xfrm>
              <a:off x="5539425" y="3377250"/>
              <a:ext cx="15825" cy="13550"/>
            </a:xfrm>
            <a:custGeom>
              <a:avLst/>
              <a:gdLst/>
              <a:ahLst/>
              <a:cxnLst/>
              <a:rect l="l" t="t" r="r" b="b"/>
              <a:pathLst>
                <a:path w="633" h="542" extrusionOk="0">
                  <a:moveTo>
                    <a:pt x="362" y="1"/>
                  </a:moveTo>
                  <a:cubicBezTo>
                    <a:pt x="125" y="1"/>
                    <a:pt x="1" y="294"/>
                    <a:pt x="170" y="463"/>
                  </a:cubicBezTo>
                  <a:cubicBezTo>
                    <a:pt x="228" y="517"/>
                    <a:pt x="296" y="541"/>
                    <a:pt x="362" y="541"/>
                  </a:cubicBezTo>
                  <a:cubicBezTo>
                    <a:pt x="502" y="541"/>
                    <a:pt x="633" y="433"/>
                    <a:pt x="633" y="271"/>
                  </a:cubicBezTo>
                  <a:cubicBezTo>
                    <a:pt x="633" y="125"/>
                    <a:pt x="520" y="1"/>
                    <a:pt x="362"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09" name="Google Shape;209;p2"/>
            <p:cNvSpPr/>
            <p:nvPr/>
          </p:nvSpPr>
          <p:spPr>
            <a:xfrm>
              <a:off x="5556650" y="3342825"/>
              <a:ext cx="15825" cy="13625"/>
            </a:xfrm>
            <a:custGeom>
              <a:avLst/>
              <a:gdLst/>
              <a:ahLst/>
              <a:cxnLst/>
              <a:rect l="l" t="t" r="r" b="b"/>
              <a:pathLst>
                <a:path w="633" h="545" extrusionOk="0">
                  <a:moveTo>
                    <a:pt x="361" y="1"/>
                  </a:moveTo>
                  <a:cubicBezTo>
                    <a:pt x="124" y="1"/>
                    <a:pt x="0" y="294"/>
                    <a:pt x="169" y="464"/>
                  </a:cubicBezTo>
                  <a:cubicBezTo>
                    <a:pt x="225" y="519"/>
                    <a:pt x="294" y="544"/>
                    <a:pt x="361" y="544"/>
                  </a:cubicBezTo>
                  <a:cubicBezTo>
                    <a:pt x="500" y="544"/>
                    <a:pt x="632" y="439"/>
                    <a:pt x="632" y="272"/>
                  </a:cubicBezTo>
                  <a:cubicBezTo>
                    <a:pt x="632" y="125"/>
                    <a:pt x="508" y="1"/>
                    <a:pt x="361"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10" name="Google Shape;210;p2"/>
            <p:cNvSpPr/>
            <p:nvPr/>
          </p:nvSpPr>
          <p:spPr>
            <a:xfrm>
              <a:off x="5582325" y="3394175"/>
              <a:ext cx="15800" cy="13725"/>
            </a:xfrm>
            <a:custGeom>
              <a:avLst/>
              <a:gdLst/>
              <a:ahLst/>
              <a:cxnLst/>
              <a:rect l="l" t="t" r="r" b="b"/>
              <a:pathLst>
                <a:path w="632" h="549" extrusionOk="0">
                  <a:moveTo>
                    <a:pt x="361" y="1"/>
                  </a:moveTo>
                  <a:cubicBezTo>
                    <a:pt x="113" y="1"/>
                    <a:pt x="0" y="294"/>
                    <a:pt x="169" y="463"/>
                  </a:cubicBezTo>
                  <a:cubicBezTo>
                    <a:pt x="225" y="523"/>
                    <a:pt x="294" y="549"/>
                    <a:pt x="361" y="549"/>
                  </a:cubicBezTo>
                  <a:cubicBezTo>
                    <a:pt x="500" y="549"/>
                    <a:pt x="632" y="438"/>
                    <a:pt x="632" y="271"/>
                  </a:cubicBezTo>
                  <a:cubicBezTo>
                    <a:pt x="632" y="125"/>
                    <a:pt x="508" y="1"/>
                    <a:pt x="361"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11" name="Google Shape;211;p2"/>
            <p:cNvSpPr/>
            <p:nvPr/>
          </p:nvSpPr>
          <p:spPr>
            <a:xfrm>
              <a:off x="5625200" y="3342825"/>
              <a:ext cx="15825" cy="13625"/>
            </a:xfrm>
            <a:custGeom>
              <a:avLst/>
              <a:gdLst/>
              <a:ahLst/>
              <a:cxnLst/>
              <a:rect l="l" t="t" r="r" b="b"/>
              <a:pathLst>
                <a:path w="633" h="545" extrusionOk="0">
                  <a:moveTo>
                    <a:pt x="361" y="1"/>
                  </a:moveTo>
                  <a:cubicBezTo>
                    <a:pt x="124" y="1"/>
                    <a:pt x="0" y="294"/>
                    <a:pt x="170" y="464"/>
                  </a:cubicBezTo>
                  <a:cubicBezTo>
                    <a:pt x="225" y="519"/>
                    <a:pt x="294" y="544"/>
                    <a:pt x="361" y="544"/>
                  </a:cubicBezTo>
                  <a:cubicBezTo>
                    <a:pt x="500" y="544"/>
                    <a:pt x="632" y="439"/>
                    <a:pt x="632" y="272"/>
                  </a:cubicBezTo>
                  <a:cubicBezTo>
                    <a:pt x="632" y="125"/>
                    <a:pt x="508" y="1"/>
                    <a:pt x="361"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12" name="Google Shape;212;p2"/>
            <p:cNvSpPr/>
            <p:nvPr/>
          </p:nvSpPr>
          <p:spPr>
            <a:xfrm>
              <a:off x="5453950" y="3342825"/>
              <a:ext cx="15825" cy="13625"/>
            </a:xfrm>
            <a:custGeom>
              <a:avLst/>
              <a:gdLst/>
              <a:ahLst/>
              <a:cxnLst/>
              <a:rect l="l" t="t" r="r" b="b"/>
              <a:pathLst>
                <a:path w="633" h="545" extrusionOk="0">
                  <a:moveTo>
                    <a:pt x="362" y="1"/>
                  </a:moveTo>
                  <a:cubicBezTo>
                    <a:pt x="114" y="1"/>
                    <a:pt x="1" y="294"/>
                    <a:pt x="170" y="464"/>
                  </a:cubicBezTo>
                  <a:cubicBezTo>
                    <a:pt x="226" y="519"/>
                    <a:pt x="294" y="544"/>
                    <a:pt x="362" y="544"/>
                  </a:cubicBezTo>
                  <a:cubicBezTo>
                    <a:pt x="500" y="544"/>
                    <a:pt x="633" y="439"/>
                    <a:pt x="633" y="272"/>
                  </a:cubicBezTo>
                  <a:cubicBezTo>
                    <a:pt x="633" y="125"/>
                    <a:pt x="509" y="1"/>
                    <a:pt x="362"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13" name="Google Shape;213;p2"/>
            <p:cNvSpPr/>
            <p:nvPr/>
          </p:nvSpPr>
          <p:spPr>
            <a:xfrm>
              <a:off x="5830575" y="2880475"/>
              <a:ext cx="15825" cy="13825"/>
            </a:xfrm>
            <a:custGeom>
              <a:avLst/>
              <a:gdLst/>
              <a:ahLst/>
              <a:cxnLst/>
              <a:rect l="l" t="t" r="r" b="b"/>
              <a:pathLst>
                <a:path w="633" h="553" extrusionOk="0">
                  <a:moveTo>
                    <a:pt x="361" y="0"/>
                  </a:moveTo>
                  <a:cubicBezTo>
                    <a:pt x="124" y="0"/>
                    <a:pt x="0" y="294"/>
                    <a:pt x="169" y="474"/>
                  </a:cubicBezTo>
                  <a:cubicBezTo>
                    <a:pt x="224" y="528"/>
                    <a:pt x="290" y="552"/>
                    <a:pt x="356" y="552"/>
                  </a:cubicBezTo>
                  <a:cubicBezTo>
                    <a:pt x="496" y="552"/>
                    <a:pt x="632" y="443"/>
                    <a:pt x="632" y="282"/>
                  </a:cubicBezTo>
                  <a:cubicBezTo>
                    <a:pt x="632" y="124"/>
                    <a:pt x="519" y="0"/>
                    <a:pt x="361"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14" name="Google Shape;214;p2"/>
            <p:cNvSpPr/>
            <p:nvPr/>
          </p:nvSpPr>
          <p:spPr>
            <a:xfrm>
              <a:off x="5847775" y="2932075"/>
              <a:ext cx="15825" cy="13575"/>
            </a:xfrm>
            <a:custGeom>
              <a:avLst/>
              <a:gdLst/>
              <a:ahLst/>
              <a:cxnLst/>
              <a:rect l="l" t="t" r="r" b="b"/>
              <a:pathLst>
                <a:path w="633" h="543" extrusionOk="0">
                  <a:moveTo>
                    <a:pt x="380" y="0"/>
                  </a:moveTo>
                  <a:cubicBezTo>
                    <a:pt x="374" y="0"/>
                    <a:pt x="368" y="1"/>
                    <a:pt x="362" y="1"/>
                  </a:cubicBezTo>
                  <a:cubicBezTo>
                    <a:pt x="125" y="1"/>
                    <a:pt x="0" y="283"/>
                    <a:pt x="170" y="464"/>
                  </a:cubicBezTo>
                  <a:cubicBezTo>
                    <a:pt x="224" y="518"/>
                    <a:pt x="291" y="542"/>
                    <a:pt x="357" y="542"/>
                  </a:cubicBezTo>
                  <a:cubicBezTo>
                    <a:pt x="497" y="542"/>
                    <a:pt x="632" y="433"/>
                    <a:pt x="632" y="272"/>
                  </a:cubicBezTo>
                  <a:cubicBezTo>
                    <a:pt x="632" y="121"/>
                    <a:pt x="519" y="0"/>
                    <a:pt x="380"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15" name="Google Shape;215;p2"/>
            <p:cNvSpPr/>
            <p:nvPr/>
          </p:nvSpPr>
          <p:spPr>
            <a:xfrm>
              <a:off x="5978100" y="3137875"/>
              <a:ext cx="14275" cy="13575"/>
            </a:xfrm>
            <a:custGeom>
              <a:avLst/>
              <a:gdLst/>
              <a:ahLst/>
              <a:cxnLst/>
              <a:rect l="l" t="t" r="r" b="b"/>
              <a:pathLst>
                <a:path w="571" h="543" extrusionOk="0">
                  <a:moveTo>
                    <a:pt x="283" y="1"/>
                  </a:moveTo>
                  <a:cubicBezTo>
                    <a:pt x="153" y="1"/>
                    <a:pt x="23" y="86"/>
                    <a:pt x="12" y="255"/>
                  </a:cubicBezTo>
                  <a:cubicBezTo>
                    <a:pt x="1" y="447"/>
                    <a:pt x="145" y="543"/>
                    <a:pt x="287" y="543"/>
                  </a:cubicBezTo>
                  <a:cubicBezTo>
                    <a:pt x="430" y="543"/>
                    <a:pt x="571" y="447"/>
                    <a:pt x="554" y="255"/>
                  </a:cubicBezTo>
                  <a:cubicBezTo>
                    <a:pt x="542" y="86"/>
                    <a:pt x="413" y="1"/>
                    <a:pt x="283"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16" name="Google Shape;216;p2"/>
            <p:cNvSpPr/>
            <p:nvPr/>
          </p:nvSpPr>
          <p:spPr>
            <a:xfrm>
              <a:off x="5873525" y="3154675"/>
              <a:ext cx="15750" cy="13550"/>
            </a:xfrm>
            <a:custGeom>
              <a:avLst/>
              <a:gdLst/>
              <a:ahLst/>
              <a:cxnLst/>
              <a:rect l="l" t="t" r="r" b="b"/>
              <a:pathLst>
                <a:path w="630" h="542" extrusionOk="0">
                  <a:moveTo>
                    <a:pt x="345" y="0"/>
                  </a:moveTo>
                  <a:cubicBezTo>
                    <a:pt x="106" y="0"/>
                    <a:pt x="1" y="286"/>
                    <a:pt x="167" y="463"/>
                  </a:cubicBezTo>
                  <a:cubicBezTo>
                    <a:pt x="221" y="517"/>
                    <a:pt x="288" y="541"/>
                    <a:pt x="354" y="541"/>
                  </a:cubicBezTo>
                  <a:cubicBezTo>
                    <a:pt x="494" y="541"/>
                    <a:pt x="629" y="432"/>
                    <a:pt x="629" y="271"/>
                  </a:cubicBezTo>
                  <a:cubicBezTo>
                    <a:pt x="629" y="113"/>
                    <a:pt x="505" y="0"/>
                    <a:pt x="358" y="0"/>
                  </a:cubicBezTo>
                  <a:cubicBezTo>
                    <a:pt x="354" y="0"/>
                    <a:pt x="349" y="0"/>
                    <a:pt x="345"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17" name="Google Shape;217;p2"/>
            <p:cNvSpPr/>
            <p:nvPr/>
          </p:nvSpPr>
          <p:spPr>
            <a:xfrm>
              <a:off x="5745100" y="3394175"/>
              <a:ext cx="15800" cy="13600"/>
            </a:xfrm>
            <a:custGeom>
              <a:avLst/>
              <a:gdLst/>
              <a:ahLst/>
              <a:cxnLst/>
              <a:rect l="l" t="t" r="r" b="b"/>
              <a:pathLst>
                <a:path w="632" h="544" extrusionOk="0">
                  <a:moveTo>
                    <a:pt x="361" y="1"/>
                  </a:moveTo>
                  <a:cubicBezTo>
                    <a:pt x="113" y="1"/>
                    <a:pt x="0" y="294"/>
                    <a:pt x="169" y="463"/>
                  </a:cubicBezTo>
                  <a:cubicBezTo>
                    <a:pt x="225" y="519"/>
                    <a:pt x="294" y="544"/>
                    <a:pt x="361" y="544"/>
                  </a:cubicBezTo>
                  <a:cubicBezTo>
                    <a:pt x="499" y="544"/>
                    <a:pt x="632" y="438"/>
                    <a:pt x="632" y="271"/>
                  </a:cubicBezTo>
                  <a:cubicBezTo>
                    <a:pt x="632" y="125"/>
                    <a:pt x="508" y="1"/>
                    <a:pt x="361"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18" name="Google Shape;218;p2"/>
            <p:cNvSpPr/>
            <p:nvPr/>
          </p:nvSpPr>
          <p:spPr>
            <a:xfrm>
              <a:off x="5935650" y="3222950"/>
              <a:ext cx="13700" cy="13550"/>
            </a:xfrm>
            <a:custGeom>
              <a:avLst/>
              <a:gdLst/>
              <a:ahLst/>
              <a:cxnLst/>
              <a:rect l="l" t="t" r="r" b="b"/>
              <a:pathLst>
                <a:path w="548" h="542" extrusionOk="0">
                  <a:moveTo>
                    <a:pt x="269" y="0"/>
                  </a:moveTo>
                  <a:cubicBezTo>
                    <a:pt x="133" y="0"/>
                    <a:pt x="1" y="90"/>
                    <a:pt x="6" y="271"/>
                  </a:cubicBezTo>
                  <a:cubicBezTo>
                    <a:pt x="6" y="451"/>
                    <a:pt x="142" y="542"/>
                    <a:pt x="277" y="542"/>
                  </a:cubicBezTo>
                  <a:cubicBezTo>
                    <a:pt x="412" y="542"/>
                    <a:pt x="548" y="451"/>
                    <a:pt x="548" y="271"/>
                  </a:cubicBezTo>
                  <a:cubicBezTo>
                    <a:pt x="542" y="90"/>
                    <a:pt x="404" y="0"/>
                    <a:pt x="269"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19" name="Google Shape;219;p2"/>
            <p:cNvSpPr/>
            <p:nvPr/>
          </p:nvSpPr>
          <p:spPr>
            <a:xfrm>
              <a:off x="5704475" y="3369150"/>
              <a:ext cx="13550" cy="12500"/>
            </a:xfrm>
            <a:custGeom>
              <a:avLst/>
              <a:gdLst/>
              <a:ahLst/>
              <a:cxnLst/>
              <a:rect l="l" t="t" r="r" b="b"/>
              <a:pathLst>
                <a:path w="542" h="500" extrusionOk="0">
                  <a:moveTo>
                    <a:pt x="271" y="0"/>
                  </a:moveTo>
                  <a:cubicBezTo>
                    <a:pt x="141" y="0"/>
                    <a:pt x="11" y="82"/>
                    <a:pt x="0" y="246"/>
                  </a:cubicBezTo>
                  <a:cubicBezTo>
                    <a:pt x="11" y="415"/>
                    <a:pt x="141" y="499"/>
                    <a:pt x="271" y="499"/>
                  </a:cubicBezTo>
                  <a:cubicBezTo>
                    <a:pt x="401" y="499"/>
                    <a:pt x="530" y="415"/>
                    <a:pt x="542" y="246"/>
                  </a:cubicBezTo>
                  <a:cubicBezTo>
                    <a:pt x="530" y="82"/>
                    <a:pt x="401" y="0"/>
                    <a:pt x="271"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20" name="Google Shape;220;p2"/>
            <p:cNvSpPr/>
            <p:nvPr/>
          </p:nvSpPr>
          <p:spPr>
            <a:xfrm>
              <a:off x="5796150" y="2914875"/>
              <a:ext cx="16100" cy="13550"/>
            </a:xfrm>
            <a:custGeom>
              <a:avLst/>
              <a:gdLst/>
              <a:ahLst/>
              <a:cxnLst/>
              <a:rect l="l" t="t" r="r" b="b"/>
              <a:pathLst>
                <a:path w="644" h="542" extrusionOk="0">
                  <a:moveTo>
                    <a:pt x="373" y="1"/>
                  </a:moveTo>
                  <a:cubicBezTo>
                    <a:pt x="125" y="1"/>
                    <a:pt x="0" y="294"/>
                    <a:pt x="181" y="463"/>
                  </a:cubicBezTo>
                  <a:cubicBezTo>
                    <a:pt x="235" y="518"/>
                    <a:pt x="302" y="542"/>
                    <a:pt x="368" y="542"/>
                  </a:cubicBezTo>
                  <a:cubicBezTo>
                    <a:pt x="508" y="542"/>
                    <a:pt x="644" y="433"/>
                    <a:pt x="644" y="272"/>
                  </a:cubicBezTo>
                  <a:cubicBezTo>
                    <a:pt x="644" y="125"/>
                    <a:pt x="520" y="1"/>
                    <a:pt x="373"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21" name="Google Shape;221;p2"/>
            <p:cNvSpPr/>
            <p:nvPr/>
          </p:nvSpPr>
          <p:spPr>
            <a:xfrm>
              <a:off x="5616450" y="2854800"/>
              <a:ext cx="15825" cy="13600"/>
            </a:xfrm>
            <a:custGeom>
              <a:avLst/>
              <a:gdLst/>
              <a:ahLst/>
              <a:cxnLst/>
              <a:rect l="l" t="t" r="r" b="b"/>
              <a:pathLst>
                <a:path w="633" h="544" extrusionOk="0">
                  <a:moveTo>
                    <a:pt x="373" y="0"/>
                  </a:moveTo>
                  <a:cubicBezTo>
                    <a:pt x="125" y="0"/>
                    <a:pt x="0" y="294"/>
                    <a:pt x="170" y="463"/>
                  </a:cubicBezTo>
                  <a:cubicBezTo>
                    <a:pt x="225" y="518"/>
                    <a:pt x="294" y="544"/>
                    <a:pt x="362" y="544"/>
                  </a:cubicBezTo>
                  <a:cubicBezTo>
                    <a:pt x="500" y="544"/>
                    <a:pt x="632" y="438"/>
                    <a:pt x="632" y="271"/>
                  </a:cubicBezTo>
                  <a:cubicBezTo>
                    <a:pt x="632" y="124"/>
                    <a:pt x="520" y="0"/>
                    <a:pt x="373"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22" name="Google Shape;222;p2"/>
            <p:cNvSpPr/>
            <p:nvPr/>
          </p:nvSpPr>
          <p:spPr>
            <a:xfrm>
              <a:off x="6741200" y="3904500"/>
              <a:ext cx="83250" cy="83525"/>
            </a:xfrm>
            <a:custGeom>
              <a:avLst/>
              <a:gdLst/>
              <a:ahLst/>
              <a:cxnLst/>
              <a:rect l="l" t="t" r="r" b="b"/>
              <a:pathLst>
                <a:path w="3330" h="3341" extrusionOk="0">
                  <a:moveTo>
                    <a:pt x="305" y="1"/>
                  </a:moveTo>
                  <a:cubicBezTo>
                    <a:pt x="215" y="125"/>
                    <a:pt x="147" y="226"/>
                    <a:pt x="1" y="260"/>
                  </a:cubicBezTo>
                  <a:cubicBezTo>
                    <a:pt x="937" y="1140"/>
                    <a:pt x="1219" y="1772"/>
                    <a:pt x="1885" y="2393"/>
                  </a:cubicBezTo>
                  <a:cubicBezTo>
                    <a:pt x="2133" y="2619"/>
                    <a:pt x="2664" y="2946"/>
                    <a:pt x="2664" y="3341"/>
                  </a:cubicBezTo>
                  <a:lnTo>
                    <a:pt x="3329" y="2856"/>
                  </a:lnTo>
                  <a:cubicBezTo>
                    <a:pt x="2167" y="2066"/>
                    <a:pt x="1253" y="1084"/>
                    <a:pt x="305" y="1"/>
                  </a:cubicBezTo>
                  <a:close/>
                </a:path>
              </a:pathLst>
            </a:custGeom>
            <a:solidFill>
              <a:srgbClr val="A5B57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23" name="Google Shape;223;p2"/>
            <p:cNvSpPr/>
            <p:nvPr/>
          </p:nvSpPr>
          <p:spPr>
            <a:xfrm>
              <a:off x="6350475" y="3781800"/>
              <a:ext cx="412475" cy="137400"/>
            </a:xfrm>
            <a:custGeom>
              <a:avLst/>
              <a:gdLst/>
              <a:ahLst/>
              <a:cxnLst/>
              <a:rect l="l" t="t" r="r" b="b"/>
              <a:pathLst>
                <a:path w="16499" h="5496" extrusionOk="0">
                  <a:moveTo>
                    <a:pt x="5101" y="1"/>
                  </a:moveTo>
                  <a:cubicBezTo>
                    <a:pt x="4898" y="1"/>
                    <a:pt x="4695" y="4"/>
                    <a:pt x="4492" y="11"/>
                  </a:cubicBezTo>
                  <a:cubicBezTo>
                    <a:pt x="2833" y="79"/>
                    <a:pt x="599" y="677"/>
                    <a:pt x="1" y="2505"/>
                  </a:cubicBezTo>
                  <a:cubicBezTo>
                    <a:pt x="568" y="1938"/>
                    <a:pt x="1346" y="1624"/>
                    <a:pt x="2152" y="1624"/>
                  </a:cubicBezTo>
                  <a:cubicBezTo>
                    <a:pt x="2179" y="1624"/>
                    <a:pt x="2207" y="1624"/>
                    <a:pt x="2235" y="1625"/>
                  </a:cubicBezTo>
                  <a:cubicBezTo>
                    <a:pt x="3646" y="1693"/>
                    <a:pt x="5034" y="2415"/>
                    <a:pt x="6388" y="2708"/>
                  </a:cubicBezTo>
                  <a:cubicBezTo>
                    <a:pt x="7708" y="3013"/>
                    <a:pt x="8961" y="3555"/>
                    <a:pt x="10281" y="3859"/>
                  </a:cubicBezTo>
                  <a:cubicBezTo>
                    <a:pt x="11477" y="4119"/>
                    <a:pt x="12797" y="4412"/>
                    <a:pt x="13993" y="4875"/>
                  </a:cubicBezTo>
                  <a:cubicBezTo>
                    <a:pt x="14716" y="5134"/>
                    <a:pt x="15596" y="5462"/>
                    <a:pt x="16374" y="5462"/>
                  </a:cubicBezTo>
                  <a:lnTo>
                    <a:pt x="16498" y="5495"/>
                  </a:lnTo>
                  <a:cubicBezTo>
                    <a:pt x="16498" y="5462"/>
                    <a:pt x="16476" y="5428"/>
                    <a:pt x="16476" y="5394"/>
                  </a:cubicBezTo>
                  <a:cubicBezTo>
                    <a:pt x="15528" y="2776"/>
                    <a:pt x="12910" y="1230"/>
                    <a:pt x="10371" y="643"/>
                  </a:cubicBezTo>
                  <a:cubicBezTo>
                    <a:pt x="8650" y="259"/>
                    <a:pt x="6874" y="1"/>
                    <a:pt x="5101" y="1"/>
                  </a:cubicBezTo>
                  <a:close/>
                </a:path>
              </a:pathLst>
            </a:custGeom>
            <a:solidFill>
              <a:srgbClr val="96BD6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24" name="Google Shape;224;p2"/>
            <p:cNvSpPr/>
            <p:nvPr/>
          </p:nvSpPr>
          <p:spPr>
            <a:xfrm>
              <a:off x="6389125" y="3806325"/>
              <a:ext cx="371850" cy="108925"/>
            </a:xfrm>
            <a:custGeom>
              <a:avLst/>
              <a:gdLst/>
              <a:ahLst/>
              <a:cxnLst/>
              <a:rect l="l" t="t" r="r" b="b"/>
              <a:pathLst>
                <a:path w="14874" h="4357" extrusionOk="0">
                  <a:moveTo>
                    <a:pt x="2427" y="1"/>
                  </a:moveTo>
                  <a:cubicBezTo>
                    <a:pt x="2055" y="35"/>
                    <a:pt x="1716" y="68"/>
                    <a:pt x="1411" y="102"/>
                  </a:cubicBezTo>
                  <a:cubicBezTo>
                    <a:pt x="1152" y="136"/>
                    <a:pt x="904" y="193"/>
                    <a:pt x="655" y="272"/>
                  </a:cubicBezTo>
                  <a:lnTo>
                    <a:pt x="1" y="452"/>
                  </a:lnTo>
                  <a:lnTo>
                    <a:pt x="667" y="317"/>
                  </a:lnTo>
                  <a:cubicBezTo>
                    <a:pt x="915" y="249"/>
                    <a:pt x="1174" y="215"/>
                    <a:pt x="1434" y="204"/>
                  </a:cubicBezTo>
                  <a:lnTo>
                    <a:pt x="2427" y="147"/>
                  </a:lnTo>
                  <a:lnTo>
                    <a:pt x="3612" y="215"/>
                  </a:lnTo>
                  <a:cubicBezTo>
                    <a:pt x="4029" y="272"/>
                    <a:pt x="4469" y="351"/>
                    <a:pt x="4921" y="418"/>
                  </a:cubicBezTo>
                  <a:cubicBezTo>
                    <a:pt x="5372" y="520"/>
                    <a:pt x="5835" y="599"/>
                    <a:pt x="6297" y="734"/>
                  </a:cubicBezTo>
                  <a:cubicBezTo>
                    <a:pt x="6771" y="881"/>
                    <a:pt x="7245" y="994"/>
                    <a:pt x="7708" y="1163"/>
                  </a:cubicBezTo>
                  <a:cubicBezTo>
                    <a:pt x="8656" y="1456"/>
                    <a:pt x="9581" y="1772"/>
                    <a:pt x="10450" y="2100"/>
                  </a:cubicBezTo>
                  <a:cubicBezTo>
                    <a:pt x="10868" y="2280"/>
                    <a:pt x="11319" y="2393"/>
                    <a:pt x="11691" y="2585"/>
                  </a:cubicBezTo>
                  <a:lnTo>
                    <a:pt x="12763" y="3093"/>
                  </a:lnTo>
                  <a:cubicBezTo>
                    <a:pt x="13068" y="3228"/>
                    <a:pt x="13361" y="3386"/>
                    <a:pt x="13643" y="3555"/>
                  </a:cubicBezTo>
                  <a:cubicBezTo>
                    <a:pt x="13903" y="3713"/>
                    <a:pt x="14129" y="3849"/>
                    <a:pt x="14309" y="3973"/>
                  </a:cubicBezTo>
                  <a:cubicBezTo>
                    <a:pt x="14501" y="4086"/>
                    <a:pt x="14693" y="4210"/>
                    <a:pt x="14873" y="4356"/>
                  </a:cubicBezTo>
                  <a:cubicBezTo>
                    <a:pt x="14704" y="4198"/>
                    <a:pt x="14524" y="4063"/>
                    <a:pt x="14343" y="3928"/>
                  </a:cubicBezTo>
                  <a:cubicBezTo>
                    <a:pt x="14163" y="3792"/>
                    <a:pt x="13948" y="3646"/>
                    <a:pt x="13700" y="3476"/>
                  </a:cubicBezTo>
                  <a:cubicBezTo>
                    <a:pt x="13429" y="3273"/>
                    <a:pt x="13136" y="3104"/>
                    <a:pt x="12842" y="2946"/>
                  </a:cubicBezTo>
                  <a:lnTo>
                    <a:pt x="11770" y="2393"/>
                  </a:lnTo>
                  <a:cubicBezTo>
                    <a:pt x="11364" y="2201"/>
                    <a:pt x="10958" y="2021"/>
                    <a:pt x="10540" y="1874"/>
                  </a:cubicBezTo>
                  <a:cubicBezTo>
                    <a:pt x="9671" y="1535"/>
                    <a:pt x="8746" y="1197"/>
                    <a:pt x="7798" y="892"/>
                  </a:cubicBezTo>
                  <a:cubicBezTo>
                    <a:pt x="7324" y="734"/>
                    <a:pt x="6862" y="610"/>
                    <a:pt x="6376" y="486"/>
                  </a:cubicBezTo>
                  <a:cubicBezTo>
                    <a:pt x="5891" y="362"/>
                    <a:pt x="5417" y="283"/>
                    <a:pt x="4966" y="181"/>
                  </a:cubicBezTo>
                  <a:cubicBezTo>
                    <a:pt x="4503" y="114"/>
                    <a:pt x="4052" y="57"/>
                    <a:pt x="3634" y="23"/>
                  </a:cubicBezTo>
                  <a:lnTo>
                    <a:pt x="2427" y="1"/>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25" name="Google Shape;225;p2"/>
            <p:cNvSpPr/>
            <p:nvPr/>
          </p:nvSpPr>
          <p:spPr>
            <a:xfrm>
              <a:off x="6509600" y="3788000"/>
              <a:ext cx="35575" cy="31900"/>
            </a:xfrm>
            <a:custGeom>
              <a:avLst/>
              <a:gdLst/>
              <a:ahLst/>
              <a:cxnLst/>
              <a:rect l="l" t="t" r="r" b="b"/>
              <a:pathLst>
                <a:path w="1423" h="1276" extrusionOk="0">
                  <a:moveTo>
                    <a:pt x="12" y="0"/>
                  </a:moveTo>
                  <a:lnTo>
                    <a:pt x="0" y="23"/>
                  </a:lnTo>
                  <a:cubicBezTo>
                    <a:pt x="0" y="23"/>
                    <a:pt x="79" y="102"/>
                    <a:pt x="215" y="226"/>
                  </a:cubicBezTo>
                  <a:cubicBezTo>
                    <a:pt x="361" y="361"/>
                    <a:pt x="553" y="486"/>
                    <a:pt x="745" y="643"/>
                  </a:cubicBezTo>
                  <a:cubicBezTo>
                    <a:pt x="824" y="711"/>
                    <a:pt x="903" y="790"/>
                    <a:pt x="982" y="869"/>
                  </a:cubicBezTo>
                  <a:cubicBezTo>
                    <a:pt x="1061" y="937"/>
                    <a:pt x="1129" y="1005"/>
                    <a:pt x="1185" y="1061"/>
                  </a:cubicBezTo>
                  <a:cubicBezTo>
                    <a:pt x="1219" y="1084"/>
                    <a:pt x="1241" y="1106"/>
                    <a:pt x="1264" y="1140"/>
                  </a:cubicBezTo>
                  <a:cubicBezTo>
                    <a:pt x="1287" y="1163"/>
                    <a:pt x="1309" y="1185"/>
                    <a:pt x="1332" y="1208"/>
                  </a:cubicBezTo>
                  <a:cubicBezTo>
                    <a:pt x="1366" y="1253"/>
                    <a:pt x="1388" y="1275"/>
                    <a:pt x="1388" y="1275"/>
                  </a:cubicBezTo>
                  <a:lnTo>
                    <a:pt x="1422" y="1275"/>
                  </a:lnTo>
                  <a:cubicBezTo>
                    <a:pt x="1422" y="1242"/>
                    <a:pt x="1422" y="1219"/>
                    <a:pt x="1422" y="1185"/>
                  </a:cubicBezTo>
                  <a:cubicBezTo>
                    <a:pt x="1422" y="1106"/>
                    <a:pt x="1399" y="1027"/>
                    <a:pt x="1366" y="948"/>
                  </a:cubicBezTo>
                  <a:cubicBezTo>
                    <a:pt x="1320" y="847"/>
                    <a:pt x="1264" y="745"/>
                    <a:pt x="1174" y="666"/>
                  </a:cubicBezTo>
                  <a:cubicBezTo>
                    <a:pt x="1084" y="587"/>
                    <a:pt x="971" y="519"/>
                    <a:pt x="869" y="463"/>
                  </a:cubicBezTo>
                  <a:cubicBezTo>
                    <a:pt x="643" y="339"/>
                    <a:pt x="429" y="237"/>
                    <a:pt x="271" y="158"/>
                  </a:cubicBezTo>
                  <a:cubicBezTo>
                    <a:pt x="113" y="68"/>
                    <a:pt x="12" y="0"/>
                    <a:pt x="12" y="0"/>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26" name="Google Shape;226;p2"/>
            <p:cNvSpPr/>
            <p:nvPr/>
          </p:nvSpPr>
          <p:spPr>
            <a:xfrm>
              <a:off x="6463900" y="3816775"/>
              <a:ext cx="60675" cy="9325"/>
            </a:xfrm>
            <a:custGeom>
              <a:avLst/>
              <a:gdLst/>
              <a:ahLst/>
              <a:cxnLst/>
              <a:rect l="l" t="t" r="r" b="b"/>
              <a:pathLst>
                <a:path w="2427" h="373" extrusionOk="0">
                  <a:moveTo>
                    <a:pt x="2302" y="0"/>
                  </a:moveTo>
                  <a:cubicBezTo>
                    <a:pt x="2234" y="0"/>
                    <a:pt x="2133" y="0"/>
                    <a:pt x="2020" y="23"/>
                  </a:cubicBezTo>
                  <a:cubicBezTo>
                    <a:pt x="1907" y="34"/>
                    <a:pt x="1772" y="34"/>
                    <a:pt x="1636" y="68"/>
                  </a:cubicBezTo>
                  <a:cubicBezTo>
                    <a:pt x="1501" y="102"/>
                    <a:pt x="1354" y="124"/>
                    <a:pt x="1208" y="147"/>
                  </a:cubicBezTo>
                  <a:cubicBezTo>
                    <a:pt x="1033" y="169"/>
                    <a:pt x="853" y="181"/>
                    <a:pt x="675" y="181"/>
                  </a:cubicBezTo>
                  <a:cubicBezTo>
                    <a:pt x="577" y="181"/>
                    <a:pt x="480" y="178"/>
                    <a:pt x="384" y="170"/>
                  </a:cubicBezTo>
                  <a:cubicBezTo>
                    <a:pt x="282" y="170"/>
                    <a:pt x="192" y="158"/>
                    <a:pt x="102" y="136"/>
                  </a:cubicBezTo>
                  <a:cubicBezTo>
                    <a:pt x="34" y="113"/>
                    <a:pt x="0" y="113"/>
                    <a:pt x="0" y="113"/>
                  </a:cubicBezTo>
                  <a:lnTo>
                    <a:pt x="0" y="147"/>
                  </a:lnTo>
                  <a:lnTo>
                    <a:pt x="102" y="181"/>
                  </a:lnTo>
                  <a:cubicBezTo>
                    <a:pt x="181" y="215"/>
                    <a:pt x="271" y="249"/>
                    <a:pt x="361" y="271"/>
                  </a:cubicBezTo>
                  <a:cubicBezTo>
                    <a:pt x="643" y="339"/>
                    <a:pt x="937" y="373"/>
                    <a:pt x="1230" y="373"/>
                  </a:cubicBezTo>
                  <a:cubicBezTo>
                    <a:pt x="1377" y="373"/>
                    <a:pt x="1535" y="373"/>
                    <a:pt x="1693" y="350"/>
                  </a:cubicBezTo>
                  <a:cubicBezTo>
                    <a:pt x="1828" y="328"/>
                    <a:pt x="1952" y="294"/>
                    <a:pt x="2076" y="237"/>
                  </a:cubicBezTo>
                  <a:cubicBezTo>
                    <a:pt x="2201" y="181"/>
                    <a:pt x="2325" y="113"/>
                    <a:pt x="2426" y="23"/>
                  </a:cubicBezTo>
                  <a:lnTo>
                    <a:pt x="2415" y="0"/>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27" name="Google Shape;227;p2"/>
            <p:cNvSpPr/>
            <p:nvPr/>
          </p:nvSpPr>
          <p:spPr>
            <a:xfrm>
              <a:off x="6442175" y="3793350"/>
              <a:ext cx="16950" cy="15550"/>
            </a:xfrm>
            <a:custGeom>
              <a:avLst/>
              <a:gdLst/>
              <a:ahLst/>
              <a:cxnLst/>
              <a:rect l="l" t="t" r="r" b="b"/>
              <a:pathLst>
                <a:path w="678" h="622" extrusionOk="0">
                  <a:moveTo>
                    <a:pt x="0" y="1"/>
                  </a:moveTo>
                  <a:lnTo>
                    <a:pt x="0" y="1"/>
                  </a:lnTo>
                  <a:cubicBezTo>
                    <a:pt x="102" y="80"/>
                    <a:pt x="203" y="181"/>
                    <a:pt x="294" y="283"/>
                  </a:cubicBezTo>
                  <a:cubicBezTo>
                    <a:pt x="350" y="350"/>
                    <a:pt x="384" y="418"/>
                    <a:pt x="407" y="497"/>
                  </a:cubicBezTo>
                  <a:cubicBezTo>
                    <a:pt x="407" y="508"/>
                    <a:pt x="407" y="565"/>
                    <a:pt x="407" y="576"/>
                  </a:cubicBezTo>
                  <a:lnTo>
                    <a:pt x="407" y="621"/>
                  </a:lnTo>
                  <a:lnTo>
                    <a:pt x="677" y="565"/>
                  </a:lnTo>
                  <a:lnTo>
                    <a:pt x="666" y="531"/>
                  </a:lnTo>
                  <a:cubicBezTo>
                    <a:pt x="655" y="497"/>
                    <a:pt x="644" y="463"/>
                    <a:pt x="632" y="429"/>
                  </a:cubicBezTo>
                  <a:cubicBezTo>
                    <a:pt x="565" y="328"/>
                    <a:pt x="486" y="249"/>
                    <a:pt x="395" y="181"/>
                  </a:cubicBezTo>
                  <a:cubicBezTo>
                    <a:pt x="271" y="102"/>
                    <a:pt x="136" y="46"/>
                    <a:pt x="0" y="1"/>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28" name="Google Shape;228;p2"/>
            <p:cNvSpPr/>
            <p:nvPr/>
          </p:nvSpPr>
          <p:spPr>
            <a:xfrm>
              <a:off x="6551350" y="3833425"/>
              <a:ext cx="46000" cy="19800"/>
            </a:xfrm>
            <a:custGeom>
              <a:avLst/>
              <a:gdLst/>
              <a:ahLst/>
              <a:cxnLst/>
              <a:rect l="l" t="t" r="r" b="b"/>
              <a:pathLst>
                <a:path w="1840" h="792" extrusionOk="0">
                  <a:moveTo>
                    <a:pt x="1614" y="0"/>
                  </a:moveTo>
                  <a:lnTo>
                    <a:pt x="1569" y="68"/>
                  </a:lnTo>
                  <a:cubicBezTo>
                    <a:pt x="1535" y="124"/>
                    <a:pt x="1490" y="181"/>
                    <a:pt x="1445" y="226"/>
                  </a:cubicBezTo>
                  <a:cubicBezTo>
                    <a:pt x="1377" y="293"/>
                    <a:pt x="1309" y="350"/>
                    <a:pt x="1219" y="395"/>
                  </a:cubicBezTo>
                  <a:cubicBezTo>
                    <a:pt x="1129" y="451"/>
                    <a:pt x="1027" y="508"/>
                    <a:pt x="926" y="553"/>
                  </a:cubicBezTo>
                  <a:cubicBezTo>
                    <a:pt x="621" y="666"/>
                    <a:pt x="316" y="745"/>
                    <a:pt x="0" y="790"/>
                  </a:cubicBezTo>
                  <a:cubicBezTo>
                    <a:pt x="34" y="791"/>
                    <a:pt x="68" y="792"/>
                    <a:pt x="102" y="792"/>
                  </a:cubicBezTo>
                  <a:cubicBezTo>
                    <a:pt x="395" y="792"/>
                    <a:pt x="687" y="749"/>
                    <a:pt x="971" y="688"/>
                  </a:cubicBezTo>
                  <a:cubicBezTo>
                    <a:pt x="1084" y="655"/>
                    <a:pt x="1196" y="609"/>
                    <a:pt x="1309" y="564"/>
                  </a:cubicBezTo>
                  <a:cubicBezTo>
                    <a:pt x="1422" y="519"/>
                    <a:pt x="1524" y="463"/>
                    <a:pt x="1614" y="395"/>
                  </a:cubicBezTo>
                  <a:cubicBezTo>
                    <a:pt x="1670" y="350"/>
                    <a:pt x="1727" y="293"/>
                    <a:pt x="1783" y="237"/>
                  </a:cubicBezTo>
                  <a:lnTo>
                    <a:pt x="1840" y="169"/>
                  </a:lnTo>
                  <a:lnTo>
                    <a:pt x="1614" y="0"/>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29" name="Google Shape;229;p2"/>
            <p:cNvSpPr/>
            <p:nvPr/>
          </p:nvSpPr>
          <p:spPr>
            <a:xfrm>
              <a:off x="6585200" y="3836225"/>
              <a:ext cx="18925" cy="19225"/>
            </a:xfrm>
            <a:custGeom>
              <a:avLst/>
              <a:gdLst/>
              <a:ahLst/>
              <a:cxnLst/>
              <a:rect l="l" t="t" r="r" b="b"/>
              <a:pathLst>
                <a:path w="757" h="769" extrusionOk="0">
                  <a:moveTo>
                    <a:pt x="497" y="1"/>
                  </a:moveTo>
                  <a:cubicBezTo>
                    <a:pt x="497" y="1"/>
                    <a:pt x="486" y="57"/>
                    <a:pt x="452" y="148"/>
                  </a:cubicBezTo>
                  <a:cubicBezTo>
                    <a:pt x="429" y="249"/>
                    <a:pt x="384" y="339"/>
                    <a:pt x="328" y="430"/>
                  </a:cubicBezTo>
                  <a:cubicBezTo>
                    <a:pt x="271" y="520"/>
                    <a:pt x="204" y="599"/>
                    <a:pt x="113" y="667"/>
                  </a:cubicBezTo>
                  <a:lnTo>
                    <a:pt x="0" y="768"/>
                  </a:lnTo>
                  <a:lnTo>
                    <a:pt x="136" y="700"/>
                  </a:lnTo>
                  <a:cubicBezTo>
                    <a:pt x="249" y="655"/>
                    <a:pt x="350" y="599"/>
                    <a:pt x="429" y="520"/>
                  </a:cubicBezTo>
                  <a:cubicBezTo>
                    <a:pt x="519" y="441"/>
                    <a:pt x="598" y="339"/>
                    <a:pt x="677" y="238"/>
                  </a:cubicBezTo>
                  <a:lnTo>
                    <a:pt x="756" y="114"/>
                  </a:lnTo>
                  <a:lnTo>
                    <a:pt x="497" y="1"/>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0" name="Google Shape;230;p2"/>
            <p:cNvSpPr/>
            <p:nvPr/>
          </p:nvSpPr>
          <p:spPr>
            <a:xfrm>
              <a:off x="6610300" y="3818750"/>
              <a:ext cx="9900" cy="23725"/>
            </a:xfrm>
            <a:custGeom>
              <a:avLst/>
              <a:gdLst/>
              <a:ahLst/>
              <a:cxnLst/>
              <a:rect l="l" t="t" r="r" b="b"/>
              <a:pathLst>
                <a:path w="396" h="949" extrusionOk="0">
                  <a:moveTo>
                    <a:pt x="1" y="0"/>
                  </a:moveTo>
                  <a:lnTo>
                    <a:pt x="1" y="0"/>
                  </a:lnTo>
                  <a:cubicBezTo>
                    <a:pt x="57" y="147"/>
                    <a:pt x="114" y="305"/>
                    <a:pt x="147" y="463"/>
                  </a:cubicBezTo>
                  <a:cubicBezTo>
                    <a:pt x="159" y="564"/>
                    <a:pt x="159" y="666"/>
                    <a:pt x="147" y="768"/>
                  </a:cubicBezTo>
                  <a:lnTo>
                    <a:pt x="114" y="926"/>
                  </a:lnTo>
                  <a:lnTo>
                    <a:pt x="396" y="948"/>
                  </a:lnTo>
                  <a:cubicBezTo>
                    <a:pt x="396" y="948"/>
                    <a:pt x="384" y="880"/>
                    <a:pt x="384" y="790"/>
                  </a:cubicBezTo>
                  <a:cubicBezTo>
                    <a:pt x="373" y="666"/>
                    <a:pt x="339" y="542"/>
                    <a:pt x="283" y="418"/>
                  </a:cubicBezTo>
                  <a:cubicBezTo>
                    <a:pt x="204" y="271"/>
                    <a:pt x="102" y="136"/>
                    <a:pt x="1" y="0"/>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1" name="Google Shape;231;p2"/>
            <p:cNvSpPr/>
            <p:nvPr/>
          </p:nvSpPr>
          <p:spPr>
            <a:xfrm>
              <a:off x="6610575" y="3805200"/>
              <a:ext cx="22600" cy="42900"/>
            </a:xfrm>
            <a:custGeom>
              <a:avLst/>
              <a:gdLst/>
              <a:ahLst/>
              <a:cxnLst/>
              <a:rect l="l" t="t" r="r" b="b"/>
              <a:pathLst>
                <a:path w="904" h="1716" extrusionOk="0">
                  <a:moveTo>
                    <a:pt x="1" y="1"/>
                  </a:moveTo>
                  <a:cubicBezTo>
                    <a:pt x="1" y="1"/>
                    <a:pt x="80" y="91"/>
                    <a:pt x="204" y="226"/>
                  </a:cubicBezTo>
                  <a:cubicBezTo>
                    <a:pt x="261" y="305"/>
                    <a:pt x="328" y="384"/>
                    <a:pt x="385" y="475"/>
                  </a:cubicBezTo>
                  <a:cubicBezTo>
                    <a:pt x="441" y="576"/>
                    <a:pt x="497" y="678"/>
                    <a:pt x="554" y="791"/>
                  </a:cubicBezTo>
                  <a:cubicBezTo>
                    <a:pt x="588" y="892"/>
                    <a:pt x="622" y="994"/>
                    <a:pt x="644" y="1106"/>
                  </a:cubicBezTo>
                  <a:cubicBezTo>
                    <a:pt x="655" y="1208"/>
                    <a:pt x="655" y="1298"/>
                    <a:pt x="655" y="1389"/>
                  </a:cubicBezTo>
                  <a:cubicBezTo>
                    <a:pt x="644" y="1468"/>
                    <a:pt x="633" y="1535"/>
                    <a:pt x="622" y="1603"/>
                  </a:cubicBezTo>
                  <a:cubicBezTo>
                    <a:pt x="599" y="1659"/>
                    <a:pt x="599" y="1693"/>
                    <a:pt x="599" y="1693"/>
                  </a:cubicBezTo>
                  <a:lnTo>
                    <a:pt x="892" y="1716"/>
                  </a:lnTo>
                  <a:cubicBezTo>
                    <a:pt x="892" y="1693"/>
                    <a:pt x="892" y="1659"/>
                    <a:pt x="892" y="1637"/>
                  </a:cubicBezTo>
                  <a:cubicBezTo>
                    <a:pt x="904" y="1558"/>
                    <a:pt x="904" y="1479"/>
                    <a:pt x="892" y="1411"/>
                  </a:cubicBezTo>
                  <a:cubicBezTo>
                    <a:pt x="892" y="1287"/>
                    <a:pt x="870" y="1174"/>
                    <a:pt x="836" y="1073"/>
                  </a:cubicBezTo>
                  <a:cubicBezTo>
                    <a:pt x="791" y="948"/>
                    <a:pt x="734" y="836"/>
                    <a:pt x="678" y="723"/>
                  </a:cubicBezTo>
                  <a:cubicBezTo>
                    <a:pt x="610" y="621"/>
                    <a:pt x="531" y="520"/>
                    <a:pt x="452" y="429"/>
                  </a:cubicBezTo>
                  <a:cubicBezTo>
                    <a:pt x="385" y="350"/>
                    <a:pt x="306" y="271"/>
                    <a:pt x="238" y="192"/>
                  </a:cubicBezTo>
                  <a:cubicBezTo>
                    <a:pt x="91" y="68"/>
                    <a:pt x="1" y="1"/>
                    <a:pt x="1" y="1"/>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2" name="Google Shape;232;p2"/>
            <p:cNvSpPr/>
            <p:nvPr/>
          </p:nvSpPr>
          <p:spPr>
            <a:xfrm>
              <a:off x="6568825" y="3814500"/>
              <a:ext cx="14425" cy="16675"/>
            </a:xfrm>
            <a:custGeom>
              <a:avLst/>
              <a:gdLst/>
              <a:ahLst/>
              <a:cxnLst/>
              <a:rect l="l" t="t" r="r" b="b"/>
              <a:pathLst>
                <a:path w="577" h="667" extrusionOk="0">
                  <a:moveTo>
                    <a:pt x="1" y="1"/>
                  </a:moveTo>
                  <a:lnTo>
                    <a:pt x="1" y="1"/>
                  </a:lnTo>
                  <a:cubicBezTo>
                    <a:pt x="91" y="103"/>
                    <a:pt x="170" y="204"/>
                    <a:pt x="238" y="317"/>
                  </a:cubicBezTo>
                  <a:cubicBezTo>
                    <a:pt x="249" y="351"/>
                    <a:pt x="272" y="396"/>
                    <a:pt x="283" y="430"/>
                  </a:cubicBezTo>
                  <a:cubicBezTo>
                    <a:pt x="294" y="464"/>
                    <a:pt x="294" y="509"/>
                    <a:pt x="294" y="543"/>
                  </a:cubicBezTo>
                  <a:lnTo>
                    <a:pt x="294" y="667"/>
                  </a:lnTo>
                  <a:lnTo>
                    <a:pt x="576" y="622"/>
                  </a:lnTo>
                  <a:cubicBezTo>
                    <a:pt x="576" y="622"/>
                    <a:pt x="554" y="565"/>
                    <a:pt x="520" y="497"/>
                  </a:cubicBezTo>
                  <a:cubicBezTo>
                    <a:pt x="509" y="452"/>
                    <a:pt x="486" y="407"/>
                    <a:pt x="464" y="373"/>
                  </a:cubicBezTo>
                  <a:cubicBezTo>
                    <a:pt x="430" y="328"/>
                    <a:pt x="385" y="272"/>
                    <a:pt x="351" y="227"/>
                  </a:cubicBezTo>
                  <a:cubicBezTo>
                    <a:pt x="238" y="136"/>
                    <a:pt x="125" y="69"/>
                    <a:pt x="1" y="1"/>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3" name="Google Shape;233;p2"/>
            <p:cNvSpPr/>
            <p:nvPr/>
          </p:nvSpPr>
          <p:spPr>
            <a:xfrm>
              <a:off x="6653750" y="3839625"/>
              <a:ext cx="11025" cy="22800"/>
            </a:xfrm>
            <a:custGeom>
              <a:avLst/>
              <a:gdLst/>
              <a:ahLst/>
              <a:cxnLst/>
              <a:rect l="l" t="t" r="r" b="b"/>
              <a:pathLst>
                <a:path w="441" h="912" extrusionOk="0">
                  <a:moveTo>
                    <a:pt x="183" y="745"/>
                  </a:moveTo>
                  <a:lnTo>
                    <a:pt x="183" y="745"/>
                  </a:lnTo>
                  <a:cubicBezTo>
                    <a:pt x="181" y="751"/>
                    <a:pt x="182" y="754"/>
                    <a:pt x="182" y="754"/>
                  </a:cubicBezTo>
                  <a:cubicBezTo>
                    <a:pt x="184" y="754"/>
                    <a:pt x="186" y="747"/>
                    <a:pt x="183" y="745"/>
                  </a:cubicBezTo>
                  <a:close/>
                  <a:moveTo>
                    <a:pt x="0" y="0"/>
                  </a:moveTo>
                  <a:lnTo>
                    <a:pt x="79" y="113"/>
                  </a:lnTo>
                  <a:cubicBezTo>
                    <a:pt x="136" y="203"/>
                    <a:pt x="170" y="294"/>
                    <a:pt x="181" y="395"/>
                  </a:cubicBezTo>
                  <a:cubicBezTo>
                    <a:pt x="192" y="497"/>
                    <a:pt x="192" y="587"/>
                    <a:pt x="192" y="689"/>
                  </a:cubicBezTo>
                  <a:cubicBezTo>
                    <a:pt x="181" y="711"/>
                    <a:pt x="181" y="722"/>
                    <a:pt x="181" y="745"/>
                  </a:cubicBezTo>
                  <a:cubicBezTo>
                    <a:pt x="182" y="745"/>
                    <a:pt x="182" y="745"/>
                    <a:pt x="183" y="745"/>
                  </a:cubicBezTo>
                  <a:lnTo>
                    <a:pt x="183" y="745"/>
                  </a:lnTo>
                  <a:cubicBezTo>
                    <a:pt x="184" y="739"/>
                    <a:pt x="187" y="728"/>
                    <a:pt x="192" y="711"/>
                  </a:cubicBezTo>
                  <a:cubicBezTo>
                    <a:pt x="204" y="677"/>
                    <a:pt x="249" y="643"/>
                    <a:pt x="283" y="643"/>
                  </a:cubicBezTo>
                  <a:cubicBezTo>
                    <a:pt x="313" y="643"/>
                    <a:pt x="335" y="653"/>
                    <a:pt x="355" y="663"/>
                  </a:cubicBezTo>
                  <a:lnTo>
                    <a:pt x="355" y="663"/>
                  </a:lnTo>
                  <a:lnTo>
                    <a:pt x="237" y="869"/>
                  </a:lnTo>
                  <a:cubicBezTo>
                    <a:pt x="237" y="880"/>
                    <a:pt x="237" y="880"/>
                    <a:pt x="237" y="880"/>
                  </a:cubicBezTo>
                  <a:cubicBezTo>
                    <a:pt x="249" y="892"/>
                    <a:pt x="237" y="903"/>
                    <a:pt x="260" y="903"/>
                  </a:cubicBezTo>
                  <a:cubicBezTo>
                    <a:pt x="271" y="909"/>
                    <a:pt x="283" y="911"/>
                    <a:pt x="294" y="911"/>
                  </a:cubicBezTo>
                  <a:cubicBezTo>
                    <a:pt x="305" y="911"/>
                    <a:pt x="316" y="909"/>
                    <a:pt x="328" y="903"/>
                  </a:cubicBezTo>
                  <a:cubicBezTo>
                    <a:pt x="384" y="892"/>
                    <a:pt x="418" y="858"/>
                    <a:pt x="429" y="824"/>
                  </a:cubicBezTo>
                  <a:cubicBezTo>
                    <a:pt x="441" y="745"/>
                    <a:pt x="441" y="756"/>
                    <a:pt x="429" y="745"/>
                  </a:cubicBezTo>
                  <a:cubicBezTo>
                    <a:pt x="418" y="722"/>
                    <a:pt x="418" y="700"/>
                    <a:pt x="418" y="677"/>
                  </a:cubicBezTo>
                  <a:cubicBezTo>
                    <a:pt x="395" y="564"/>
                    <a:pt x="362" y="452"/>
                    <a:pt x="316" y="350"/>
                  </a:cubicBezTo>
                  <a:cubicBezTo>
                    <a:pt x="260" y="249"/>
                    <a:pt x="192" y="158"/>
                    <a:pt x="113" y="79"/>
                  </a:cubicBezTo>
                  <a:lnTo>
                    <a:pt x="0" y="0"/>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4" name="Google Shape;234;p2"/>
            <p:cNvSpPr/>
            <p:nvPr/>
          </p:nvSpPr>
          <p:spPr>
            <a:xfrm>
              <a:off x="6654600" y="3862750"/>
              <a:ext cx="23150" cy="7925"/>
            </a:xfrm>
            <a:custGeom>
              <a:avLst/>
              <a:gdLst/>
              <a:ahLst/>
              <a:cxnLst/>
              <a:rect l="l" t="t" r="r" b="b"/>
              <a:pathLst>
                <a:path w="926" h="317" extrusionOk="0">
                  <a:moveTo>
                    <a:pt x="802" y="1"/>
                  </a:moveTo>
                  <a:lnTo>
                    <a:pt x="689" y="80"/>
                  </a:lnTo>
                  <a:cubicBezTo>
                    <a:pt x="610" y="125"/>
                    <a:pt x="519" y="159"/>
                    <a:pt x="429" y="170"/>
                  </a:cubicBezTo>
                  <a:cubicBezTo>
                    <a:pt x="226" y="215"/>
                    <a:pt x="0" y="238"/>
                    <a:pt x="0" y="238"/>
                  </a:cubicBezTo>
                  <a:cubicBezTo>
                    <a:pt x="0" y="238"/>
                    <a:pt x="215" y="283"/>
                    <a:pt x="440" y="317"/>
                  </a:cubicBezTo>
                  <a:cubicBezTo>
                    <a:pt x="553" y="317"/>
                    <a:pt x="666" y="317"/>
                    <a:pt x="779" y="283"/>
                  </a:cubicBezTo>
                  <a:lnTo>
                    <a:pt x="926" y="249"/>
                  </a:lnTo>
                  <a:lnTo>
                    <a:pt x="802" y="1"/>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5" name="Google Shape;235;p2"/>
            <p:cNvSpPr/>
            <p:nvPr/>
          </p:nvSpPr>
          <p:spPr>
            <a:xfrm>
              <a:off x="6692400" y="3861900"/>
              <a:ext cx="7075" cy="13300"/>
            </a:xfrm>
            <a:custGeom>
              <a:avLst/>
              <a:gdLst/>
              <a:ahLst/>
              <a:cxnLst/>
              <a:rect l="l" t="t" r="r" b="b"/>
              <a:pathLst>
                <a:path w="283" h="532" extrusionOk="0">
                  <a:moveTo>
                    <a:pt x="46" y="1"/>
                  </a:moveTo>
                  <a:lnTo>
                    <a:pt x="46" y="1"/>
                  </a:lnTo>
                  <a:cubicBezTo>
                    <a:pt x="68" y="80"/>
                    <a:pt x="79" y="170"/>
                    <a:pt x="79" y="249"/>
                  </a:cubicBezTo>
                  <a:cubicBezTo>
                    <a:pt x="68" y="305"/>
                    <a:pt x="57" y="351"/>
                    <a:pt x="34" y="407"/>
                  </a:cubicBezTo>
                  <a:lnTo>
                    <a:pt x="0" y="486"/>
                  </a:lnTo>
                  <a:lnTo>
                    <a:pt x="283" y="531"/>
                  </a:lnTo>
                  <a:cubicBezTo>
                    <a:pt x="283" y="531"/>
                    <a:pt x="271" y="497"/>
                    <a:pt x="271" y="441"/>
                  </a:cubicBezTo>
                  <a:cubicBezTo>
                    <a:pt x="260" y="373"/>
                    <a:pt x="237" y="294"/>
                    <a:pt x="215" y="226"/>
                  </a:cubicBezTo>
                  <a:cubicBezTo>
                    <a:pt x="170" y="136"/>
                    <a:pt x="113" y="57"/>
                    <a:pt x="46" y="1"/>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6" name="Google Shape;236;p2"/>
            <p:cNvSpPr/>
            <p:nvPr/>
          </p:nvSpPr>
          <p:spPr>
            <a:xfrm>
              <a:off x="6733300" y="3967700"/>
              <a:ext cx="140525" cy="98225"/>
            </a:xfrm>
            <a:custGeom>
              <a:avLst/>
              <a:gdLst/>
              <a:ahLst/>
              <a:cxnLst/>
              <a:rect l="l" t="t" r="r" b="b"/>
              <a:pathLst>
                <a:path w="5621" h="3929" extrusionOk="0">
                  <a:moveTo>
                    <a:pt x="3590" y="86"/>
                  </a:moveTo>
                  <a:cubicBezTo>
                    <a:pt x="3425" y="86"/>
                    <a:pt x="3265" y="128"/>
                    <a:pt x="3104" y="260"/>
                  </a:cubicBezTo>
                  <a:cubicBezTo>
                    <a:pt x="2856" y="486"/>
                    <a:pt x="2799" y="914"/>
                    <a:pt x="2483" y="1140"/>
                  </a:cubicBezTo>
                  <a:cubicBezTo>
                    <a:pt x="2352" y="1224"/>
                    <a:pt x="2215" y="1239"/>
                    <a:pt x="2077" y="1239"/>
                  </a:cubicBezTo>
                  <a:cubicBezTo>
                    <a:pt x="2006" y="1239"/>
                    <a:pt x="1935" y="1235"/>
                    <a:pt x="1864" y="1235"/>
                  </a:cubicBezTo>
                  <a:cubicBezTo>
                    <a:pt x="1741" y="1235"/>
                    <a:pt x="1619" y="1246"/>
                    <a:pt x="1501" y="1309"/>
                  </a:cubicBezTo>
                  <a:cubicBezTo>
                    <a:pt x="1163" y="1467"/>
                    <a:pt x="1095" y="1840"/>
                    <a:pt x="745" y="1964"/>
                  </a:cubicBezTo>
                  <a:cubicBezTo>
                    <a:pt x="531" y="2065"/>
                    <a:pt x="91" y="2156"/>
                    <a:pt x="1" y="2223"/>
                  </a:cubicBezTo>
                  <a:lnTo>
                    <a:pt x="621" y="3893"/>
                  </a:lnTo>
                  <a:cubicBezTo>
                    <a:pt x="626" y="3918"/>
                    <a:pt x="632" y="3929"/>
                    <a:pt x="638" y="3929"/>
                  </a:cubicBezTo>
                  <a:cubicBezTo>
                    <a:pt x="675" y="3929"/>
                    <a:pt x="736" y="3563"/>
                    <a:pt x="813" y="3476"/>
                  </a:cubicBezTo>
                  <a:cubicBezTo>
                    <a:pt x="1039" y="3273"/>
                    <a:pt x="1411" y="3374"/>
                    <a:pt x="1659" y="3216"/>
                  </a:cubicBezTo>
                  <a:cubicBezTo>
                    <a:pt x="1964" y="3013"/>
                    <a:pt x="2461" y="2900"/>
                    <a:pt x="2675" y="2573"/>
                  </a:cubicBezTo>
                  <a:cubicBezTo>
                    <a:pt x="2743" y="2472"/>
                    <a:pt x="2731" y="2246"/>
                    <a:pt x="2822" y="2167"/>
                  </a:cubicBezTo>
                  <a:cubicBezTo>
                    <a:pt x="2867" y="2128"/>
                    <a:pt x="2929" y="2116"/>
                    <a:pt x="2999" y="2116"/>
                  </a:cubicBezTo>
                  <a:cubicBezTo>
                    <a:pt x="3105" y="2116"/>
                    <a:pt x="3230" y="2143"/>
                    <a:pt x="3346" y="2143"/>
                  </a:cubicBezTo>
                  <a:cubicBezTo>
                    <a:pt x="3418" y="2143"/>
                    <a:pt x="3486" y="2133"/>
                    <a:pt x="3544" y="2099"/>
                  </a:cubicBezTo>
                  <a:cubicBezTo>
                    <a:pt x="3928" y="1896"/>
                    <a:pt x="3826" y="1501"/>
                    <a:pt x="4052" y="1275"/>
                  </a:cubicBezTo>
                  <a:cubicBezTo>
                    <a:pt x="4242" y="1060"/>
                    <a:pt x="4550" y="1039"/>
                    <a:pt x="4867" y="1039"/>
                  </a:cubicBezTo>
                  <a:cubicBezTo>
                    <a:pt x="4944" y="1039"/>
                    <a:pt x="5021" y="1041"/>
                    <a:pt x="5097" y="1041"/>
                  </a:cubicBezTo>
                  <a:cubicBezTo>
                    <a:pt x="5285" y="1041"/>
                    <a:pt x="5467" y="1033"/>
                    <a:pt x="5620" y="982"/>
                  </a:cubicBezTo>
                  <a:cubicBezTo>
                    <a:pt x="5406" y="0"/>
                    <a:pt x="4808" y="294"/>
                    <a:pt x="4086" y="158"/>
                  </a:cubicBezTo>
                  <a:cubicBezTo>
                    <a:pt x="3914" y="125"/>
                    <a:pt x="3750" y="86"/>
                    <a:pt x="3590" y="86"/>
                  </a:cubicBezTo>
                  <a:close/>
                </a:path>
              </a:pathLst>
            </a:custGeom>
            <a:solidFill>
              <a:srgbClr val="9E4F4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7" name="Google Shape;237;p2"/>
            <p:cNvSpPr/>
            <p:nvPr/>
          </p:nvSpPr>
          <p:spPr>
            <a:xfrm>
              <a:off x="6103075" y="3892225"/>
              <a:ext cx="700775" cy="615750"/>
            </a:xfrm>
            <a:custGeom>
              <a:avLst/>
              <a:gdLst/>
              <a:ahLst/>
              <a:cxnLst/>
              <a:rect l="l" t="t" r="r" b="b"/>
              <a:pathLst>
                <a:path w="28031" h="24630" extrusionOk="0">
                  <a:moveTo>
                    <a:pt x="15615" y="0"/>
                  </a:moveTo>
                  <a:cubicBezTo>
                    <a:pt x="10035" y="0"/>
                    <a:pt x="4847" y="3322"/>
                    <a:pt x="2077" y="8402"/>
                  </a:cubicBezTo>
                  <a:cubicBezTo>
                    <a:pt x="757" y="10952"/>
                    <a:pt x="1" y="13389"/>
                    <a:pt x="633" y="16267"/>
                  </a:cubicBezTo>
                  <a:cubicBezTo>
                    <a:pt x="1061" y="18264"/>
                    <a:pt x="2348" y="20487"/>
                    <a:pt x="4018" y="22112"/>
                  </a:cubicBezTo>
                  <a:cubicBezTo>
                    <a:pt x="5158" y="23229"/>
                    <a:pt x="6478" y="24064"/>
                    <a:pt x="7821" y="24346"/>
                  </a:cubicBezTo>
                  <a:cubicBezTo>
                    <a:pt x="8744" y="24541"/>
                    <a:pt x="9666" y="24629"/>
                    <a:pt x="10585" y="24629"/>
                  </a:cubicBezTo>
                  <a:cubicBezTo>
                    <a:pt x="11902" y="24629"/>
                    <a:pt x="13215" y="24449"/>
                    <a:pt x="14523" y="24143"/>
                  </a:cubicBezTo>
                  <a:cubicBezTo>
                    <a:pt x="17660" y="23432"/>
                    <a:pt x="20177" y="22699"/>
                    <a:pt x="22885" y="20871"/>
                  </a:cubicBezTo>
                  <a:cubicBezTo>
                    <a:pt x="25266" y="19156"/>
                    <a:pt x="27591" y="16402"/>
                    <a:pt x="27782" y="13186"/>
                  </a:cubicBezTo>
                  <a:cubicBezTo>
                    <a:pt x="28031" y="7612"/>
                    <a:pt x="23889" y="1507"/>
                    <a:pt x="18608" y="322"/>
                  </a:cubicBezTo>
                  <a:cubicBezTo>
                    <a:pt x="17606" y="105"/>
                    <a:pt x="16604" y="0"/>
                    <a:pt x="15615" y="0"/>
                  </a:cubicBezTo>
                  <a:close/>
                </a:path>
              </a:pathLst>
            </a:custGeom>
            <a:solidFill>
              <a:srgbClr val="FF791D"/>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8" name="Google Shape;238;p2"/>
            <p:cNvSpPr/>
            <p:nvPr/>
          </p:nvSpPr>
          <p:spPr>
            <a:xfrm>
              <a:off x="6729925" y="3988575"/>
              <a:ext cx="77600" cy="92550"/>
            </a:xfrm>
            <a:custGeom>
              <a:avLst/>
              <a:gdLst/>
              <a:ahLst/>
              <a:cxnLst/>
              <a:rect l="l" t="t" r="r" b="b"/>
              <a:pathLst>
                <a:path w="3104" h="3702" extrusionOk="0">
                  <a:moveTo>
                    <a:pt x="0" y="0"/>
                  </a:moveTo>
                  <a:lnTo>
                    <a:pt x="474" y="959"/>
                  </a:lnTo>
                  <a:cubicBezTo>
                    <a:pt x="643" y="1275"/>
                    <a:pt x="835" y="1580"/>
                    <a:pt x="1050" y="1873"/>
                  </a:cubicBezTo>
                  <a:cubicBezTo>
                    <a:pt x="1253" y="2144"/>
                    <a:pt x="1433" y="2449"/>
                    <a:pt x="1557" y="2765"/>
                  </a:cubicBezTo>
                  <a:cubicBezTo>
                    <a:pt x="1557" y="2686"/>
                    <a:pt x="1569" y="2596"/>
                    <a:pt x="1557" y="2505"/>
                  </a:cubicBezTo>
                  <a:cubicBezTo>
                    <a:pt x="1535" y="2415"/>
                    <a:pt x="1524" y="2325"/>
                    <a:pt x="1501" y="2235"/>
                  </a:cubicBezTo>
                  <a:cubicBezTo>
                    <a:pt x="1481" y="2175"/>
                    <a:pt x="1461" y="2115"/>
                    <a:pt x="1440" y="2055"/>
                  </a:cubicBezTo>
                  <a:lnTo>
                    <a:pt x="1440" y="2055"/>
                  </a:lnTo>
                  <a:cubicBezTo>
                    <a:pt x="1537" y="2182"/>
                    <a:pt x="1630" y="2307"/>
                    <a:pt x="1749" y="2426"/>
                  </a:cubicBezTo>
                  <a:cubicBezTo>
                    <a:pt x="1896" y="2584"/>
                    <a:pt x="2054" y="2754"/>
                    <a:pt x="2223" y="2900"/>
                  </a:cubicBezTo>
                  <a:lnTo>
                    <a:pt x="3103" y="3702"/>
                  </a:lnTo>
                  <a:lnTo>
                    <a:pt x="2641" y="2630"/>
                  </a:lnTo>
                  <a:cubicBezTo>
                    <a:pt x="2539" y="2426"/>
                    <a:pt x="2460" y="2212"/>
                    <a:pt x="2359" y="2009"/>
                  </a:cubicBezTo>
                  <a:cubicBezTo>
                    <a:pt x="2234" y="1828"/>
                    <a:pt x="2110" y="1648"/>
                    <a:pt x="1986" y="1467"/>
                  </a:cubicBezTo>
                  <a:cubicBezTo>
                    <a:pt x="1715" y="1140"/>
                    <a:pt x="1411" y="835"/>
                    <a:pt x="1095" y="542"/>
                  </a:cubicBezTo>
                  <a:lnTo>
                    <a:pt x="1095" y="542"/>
                  </a:lnTo>
                  <a:cubicBezTo>
                    <a:pt x="1206" y="764"/>
                    <a:pt x="1321" y="987"/>
                    <a:pt x="1438" y="1203"/>
                  </a:cubicBezTo>
                  <a:lnTo>
                    <a:pt x="1438" y="1203"/>
                  </a:lnTo>
                  <a:lnTo>
                    <a:pt x="1354" y="1106"/>
                  </a:lnTo>
                  <a:lnTo>
                    <a:pt x="824" y="677"/>
                  </a:lnTo>
                  <a:lnTo>
                    <a:pt x="0" y="0"/>
                  </a:ln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9" name="Google Shape;239;p2"/>
            <p:cNvSpPr/>
            <p:nvPr/>
          </p:nvSpPr>
          <p:spPr>
            <a:xfrm>
              <a:off x="6768275" y="3995050"/>
              <a:ext cx="29375" cy="47425"/>
            </a:xfrm>
            <a:custGeom>
              <a:avLst/>
              <a:gdLst/>
              <a:ahLst/>
              <a:cxnLst/>
              <a:rect l="l" t="t" r="r" b="b"/>
              <a:pathLst>
                <a:path w="1175" h="1897" extrusionOk="0">
                  <a:moveTo>
                    <a:pt x="1" y="1"/>
                  </a:moveTo>
                  <a:cubicBezTo>
                    <a:pt x="12" y="125"/>
                    <a:pt x="46" y="249"/>
                    <a:pt x="102" y="373"/>
                  </a:cubicBezTo>
                  <a:cubicBezTo>
                    <a:pt x="136" y="486"/>
                    <a:pt x="193" y="588"/>
                    <a:pt x="249" y="700"/>
                  </a:cubicBezTo>
                  <a:cubicBezTo>
                    <a:pt x="306" y="813"/>
                    <a:pt x="385" y="926"/>
                    <a:pt x="441" y="1039"/>
                  </a:cubicBezTo>
                  <a:lnTo>
                    <a:pt x="543" y="1197"/>
                  </a:lnTo>
                  <a:cubicBezTo>
                    <a:pt x="576" y="1253"/>
                    <a:pt x="610" y="1287"/>
                    <a:pt x="644" y="1355"/>
                  </a:cubicBezTo>
                  <a:cubicBezTo>
                    <a:pt x="712" y="1457"/>
                    <a:pt x="779" y="1558"/>
                    <a:pt x="858" y="1648"/>
                  </a:cubicBezTo>
                  <a:cubicBezTo>
                    <a:pt x="937" y="1761"/>
                    <a:pt x="1050" y="1840"/>
                    <a:pt x="1174" y="1897"/>
                  </a:cubicBezTo>
                  <a:cubicBezTo>
                    <a:pt x="1174" y="1885"/>
                    <a:pt x="1152" y="1739"/>
                    <a:pt x="1152" y="1524"/>
                  </a:cubicBezTo>
                  <a:cubicBezTo>
                    <a:pt x="1141" y="1400"/>
                    <a:pt x="1129" y="1276"/>
                    <a:pt x="1095" y="1163"/>
                  </a:cubicBezTo>
                  <a:cubicBezTo>
                    <a:pt x="1084" y="1084"/>
                    <a:pt x="1062" y="1016"/>
                    <a:pt x="1028" y="949"/>
                  </a:cubicBezTo>
                  <a:lnTo>
                    <a:pt x="915" y="746"/>
                  </a:lnTo>
                  <a:cubicBezTo>
                    <a:pt x="768" y="509"/>
                    <a:pt x="576" y="317"/>
                    <a:pt x="339" y="170"/>
                  </a:cubicBezTo>
                  <a:cubicBezTo>
                    <a:pt x="238" y="91"/>
                    <a:pt x="114" y="35"/>
                    <a:pt x="1" y="1"/>
                  </a:cubicBez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0" name="Google Shape;240;p2"/>
            <p:cNvSpPr/>
            <p:nvPr/>
          </p:nvSpPr>
          <p:spPr>
            <a:xfrm>
              <a:off x="6786050" y="3988575"/>
              <a:ext cx="23725" cy="44300"/>
            </a:xfrm>
            <a:custGeom>
              <a:avLst/>
              <a:gdLst/>
              <a:ahLst/>
              <a:cxnLst/>
              <a:rect l="l" t="t" r="r" b="b"/>
              <a:pathLst>
                <a:path w="949" h="1772" extrusionOk="0">
                  <a:moveTo>
                    <a:pt x="23" y="0"/>
                  </a:moveTo>
                  <a:cubicBezTo>
                    <a:pt x="1" y="113"/>
                    <a:pt x="1" y="226"/>
                    <a:pt x="23" y="339"/>
                  </a:cubicBezTo>
                  <a:cubicBezTo>
                    <a:pt x="57" y="576"/>
                    <a:pt x="136" y="790"/>
                    <a:pt x="249" y="1005"/>
                  </a:cubicBezTo>
                  <a:cubicBezTo>
                    <a:pt x="339" y="1208"/>
                    <a:pt x="475" y="1388"/>
                    <a:pt x="633" y="1558"/>
                  </a:cubicBezTo>
                  <a:cubicBezTo>
                    <a:pt x="712" y="1637"/>
                    <a:pt x="813" y="1716"/>
                    <a:pt x="915" y="1772"/>
                  </a:cubicBezTo>
                  <a:cubicBezTo>
                    <a:pt x="937" y="1659"/>
                    <a:pt x="949" y="1546"/>
                    <a:pt x="937" y="1433"/>
                  </a:cubicBezTo>
                  <a:cubicBezTo>
                    <a:pt x="915" y="1196"/>
                    <a:pt x="847" y="959"/>
                    <a:pt x="746" y="734"/>
                  </a:cubicBezTo>
                  <a:cubicBezTo>
                    <a:pt x="633" y="531"/>
                    <a:pt x="486" y="350"/>
                    <a:pt x="305" y="192"/>
                  </a:cubicBezTo>
                  <a:cubicBezTo>
                    <a:pt x="226" y="113"/>
                    <a:pt x="125" y="45"/>
                    <a:pt x="23" y="0"/>
                  </a:cubicBez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1" name="Google Shape;241;p2"/>
            <p:cNvSpPr/>
            <p:nvPr/>
          </p:nvSpPr>
          <p:spPr>
            <a:xfrm>
              <a:off x="6791975" y="3955850"/>
              <a:ext cx="49125" cy="97625"/>
            </a:xfrm>
            <a:custGeom>
              <a:avLst/>
              <a:gdLst/>
              <a:ahLst/>
              <a:cxnLst/>
              <a:rect l="l" t="t" r="r" b="b"/>
              <a:pathLst>
                <a:path w="1965" h="3905" extrusionOk="0">
                  <a:moveTo>
                    <a:pt x="1" y="0"/>
                  </a:moveTo>
                  <a:lnTo>
                    <a:pt x="238" y="655"/>
                  </a:lnTo>
                  <a:cubicBezTo>
                    <a:pt x="271" y="770"/>
                    <a:pt x="317" y="880"/>
                    <a:pt x="370" y="989"/>
                  </a:cubicBezTo>
                  <a:lnTo>
                    <a:pt x="370" y="989"/>
                  </a:lnTo>
                  <a:lnTo>
                    <a:pt x="362" y="982"/>
                  </a:lnTo>
                  <a:lnTo>
                    <a:pt x="170" y="779"/>
                  </a:lnTo>
                  <a:lnTo>
                    <a:pt x="170" y="779"/>
                  </a:lnTo>
                  <a:cubicBezTo>
                    <a:pt x="204" y="869"/>
                    <a:pt x="204" y="948"/>
                    <a:pt x="260" y="1027"/>
                  </a:cubicBezTo>
                  <a:cubicBezTo>
                    <a:pt x="305" y="1117"/>
                    <a:pt x="351" y="1196"/>
                    <a:pt x="407" y="1275"/>
                  </a:cubicBezTo>
                  <a:cubicBezTo>
                    <a:pt x="520" y="1433"/>
                    <a:pt x="633" y="1569"/>
                    <a:pt x="723" y="1716"/>
                  </a:cubicBezTo>
                  <a:cubicBezTo>
                    <a:pt x="802" y="1874"/>
                    <a:pt x="892" y="2032"/>
                    <a:pt x="971" y="2189"/>
                  </a:cubicBezTo>
                  <a:cubicBezTo>
                    <a:pt x="1061" y="2359"/>
                    <a:pt x="1152" y="2517"/>
                    <a:pt x="1242" y="2675"/>
                  </a:cubicBezTo>
                  <a:lnTo>
                    <a:pt x="1964" y="3905"/>
                  </a:lnTo>
                  <a:lnTo>
                    <a:pt x="1693" y="2494"/>
                  </a:lnTo>
                  <a:lnTo>
                    <a:pt x="1637" y="2178"/>
                  </a:lnTo>
                  <a:cubicBezTo>
                    <a:pt x="1603" y="2088"/>
                    <a:pt x="1569" y="1998"/>
                    <a:pt x="1524" y="1896"/>
                  </a:cubicBezTo>
                  <a:cubicBezTo>
                    <a:pt x="1445" y="1727"/>
                    <a:pt x="1355" y="1546"/>
                    <a:pt x="1242" y="1388"/>
                  </a:cubicBezTo>
                  <a:lnTo>
                    <a:pt x="1221" y="1355"/>
                  </a:lnTo>
                  <a:lnTo>
                    <a:pt x="1221" y="1355"/>
                  </a:lnTo>
                  <a:cubicBezTo>
                    <a:pt x="1346" y="1440"/>
                    <a:pt x="1479" y="1533"/>
                    <a:pt x="1603" y="1637"/>
                  </a:cubicBezTo>
                  <a:cubicBezTo>
                    <a:pt x="1660" y="1682"/>
                    <a:pt x="1727" y="1738"/>
                    <a:pt x="1795" y="1795"/>
                  </a:cubicBezTo>
                  <a:cubicBezTo>
                    <a:pt x="1840" y="1862"/>
                    <a:pt x="1919" y="1919"/>
                    <a:pt x="1896" y="2009"/>
                  </a:cubicBezTo>
                  <a:cubicBezTo>
                    <a:pt x="1953" y="1930"/>
                    <a:pt x="1908" y="1817"/>
                    <a:pt x="1874" y="1738"/>
                  </a:cubicBezTo>
                  <a:cubicBezTo>
                    <a:pt x="1840" y="1659"/>
                    <a:pt x="1784" y="1580"/>
                    <a:pt x="1739" y="1501"/>
                  </a:cubicBezTo>
                  <a:cubicBezTo>
                    <a:pt x="1637" y="1354"/>
                    <a:pt x="1524" y="1219"/>
                    <a:pt x="1400" y="1084"/>
                  </a:cubicBezTo>
                  <a:cubicBezTo>
                    <a:pt x="1276" y="948"/>
                    <a:pt x="1152" y="824"/>
                    <a:pt x="1028" y="700"/>
                  </a:cubicBezTo>
                  <a:cubicBezTo>
                    <a:pt x="892" y="576"/>
                    <a:pt x="745" y="452"/>
                    <a:pt x="576" y="350"/>
                  </a:cubicBezTo>
                  <a:lnTo>
                    <a:pt x="1" y="0"/>
                  </a:ln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2" name="Google Shape;242;p2"/>
            <p:cNvSpPr/>
            <p:nvPr/>
          </p:nvSpPr>
          <p:spPr>
            <a:xfrm>
              <a:off x="6831475" y="3967125"/>
              <a:ext cx="19200" cy="35300"/>
            </a:xfrm>
            <a:custGeom>
              <a:avLst/>
              <a:gdLst/>
              <a:ahLst/>
              <a:cxnLst/>
              <a:rect l="l" t="t" r="r" b="b"/>
              <a:pathLst>
                <a:path w="768" h="1412" extrusionOk="0">
                  <a:moveTo>
                    <a:pt x="46" y="1"/>
                  </a:moveTo>
                  <a:cubicBezTo>
                    <a:pt x="12" y="91"/>
                    <a:pt x="1" y="193"/>
                    <a:pt x="1" y="294"/>
                  </a:cubicBezTo>
                  <a:cubicBezTo>
                    <a:pt x="12" y="475"/>
                    <a:pt x="57" y="655"/>
                    <a:pt x="147" y="824"/>
                  </a:cubicBezTo>
                  <a:cubicBezTo>
                    <a:pt x="226" y="971"/>
                    <a:pt x="328" y="1107"/>
                    <a:pt x="452" y="1219"/>
                  </a:cubicBezTo>
                  <a:cubicBezTo>
                    <a:pt x="565" y="1321"/>
                    <a:pt x="655" y="1411"/>
                    <a:pt x="655" y="1411"/>
                  </a:cubicBezTo>
                  <a:cubicBezTo>
                    <a:pt x="723" y="1321"/>
                    <a:pt x="757" y="1231"/>
                    <a:pt x="757" y="1129"/>
                  </a:cubicBezTo>
                  <a:cubicBezTo>
                    <a:pt x="768" y="926"/>
                    <a:pt x="723" y="734"/>
                    <a:pt x="632" y="565"/>
                  </a:cubicBezTo>
                  <a:cubicBezTo>
                    <a:pt x="553" y="407"/>
                    <a:pt x="429" y="272"/>
                    <a:pt x="283" y="159"/>
                  </a:cubicBezTo>
                  <a:cubicBezTo>
                    <a:pt x="215" y="102"/>
                    <a:pt x="136" y="46"/>
                    <a:pt x="46" y="1"/>
                  </a:cubicBez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3" name="Google Shape;243;p2"/>
            <p:cNvSpPr/>
            <p:nvPr/>
          </p:nvSpPr>
          <p:spPr>
            <a:xfrm>
              <a:off x="6850650" y="3970225"/>
              <a:ext cx="16950" cy="28525"/>
            </a:xfrm>
            <a:custGeom>
              <a:avLst/>
              <a:gdLst/>
              <a:ahLst/>
              <a:cxnLst/>
              <a:rect l="l" t="t" r="r" b="b"/>
              <a:pathLst>
                <a:path w="678" h="1141" extrusionOk="0">
                  <a:moveTo>
                    <a:pt x="35" y="1"/>
                  </a:moveTo>
                  <a:cubicBezTo>
                    <a:pt x="1" y="80"/>
                    <a:pt x="1" y="159"/>
                    <a:pt x="1" y="249"/>
                  </a:cubicBezTo>
                  <a:cubicBezTo>
                    <a:pt x="1" y="396"/>
                    <a:pt x="35" y="531"/>
                    <a:pt x="91" y="667"/>
                  </a:cubicBezTo>
                  <a:cubicBezTo>
                    <a:pt x="148" y="779"/>
                    <a:pt x="238" y="892"/>
                    <a:pt x="339" y="983"/>
                  </a:cubicBezTo>
                  <a:cubicBezTo>
                    <a:pt x="396" y="1039"/>
                    <a:pt x="464" y="1095"/>
                    <a:pt x="531" y="1141"/>
                  </a:cubicBezTo>
                  <a:cubicBezTo>
                    <a:pt x="588" y="1073"/>
                    <a:pt x="621" y="994"/>
                    <a:pt x="644" y="904"/>
                  </a:cubicBezTo>
                  <a:cubicBezTo>
                    <a:pt x="678" y="746"/>
                    <a:pt x="667" y="576"/>
                    <a:pt x="599" y="418"/>
                  </a:cubicBezTo>
                  <a:cubicBezTo>
                    <a:pt x="520" y="283"/>
                    <a:pt x="407" y="159"/>
                    <a:pt x="272" y="80"/>
                  </a:cubicBezTo>
                  <a:cubicBezTo>
                    <a:pt x="193" y="46"/>
                    <a:pt x="114" y="12"/>
                    <a:pt x="35" y="1"/>
                  </a:cubicBez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4" name="Google Shape;244;p2"/>
            <p:cNvSpPr/>
            <p:nvPr/>
          </p:nvSpPr>
          <p:spPr>
            <a:xfrm>
              <a:off x="6218450" y="4041600"/>
              <a:ext cx="11875" cy="18075"/>
            </a:xfrm>
            <a:custGeom>
              <a:avLst/>
              <a:gdLst/>
              <a:ahLst/>
              <a:cxnLst/>
              <a:rect l="l" t="t" r="r" b="b"/>
              <a:pathLst>
                <a:path w="475" h="723" extrusionOk="0">
                  <a:moveTo>
                    <a:pt x="238" y="1"/>
                  </a:moveTo>
                  <a:cubicBezTo>
                    <a:pt x="102" y="1"/>
                    <a:pt x="1" y="159"/>
                    <a:pt x="1" y="362"/>
                  </a:cubicBezTo>
                  <a:cubicBezTo>
                    <a:pt x="1" y="554"/>
                    <a:pt x="102" y="723"/>
                    <a:pt x="238" y="723"/>
                  </a:cubicBezTo>
                  <a:cubicBezTo>
                    <a:pt x="373" y="723"/>
                    <a:pt x="475" y="554"/>
                    <a:pt x="475" y="362"/>
                  </a:cubicBezTo>
                  <a:cubicBezTo>
                    <a:pt x="475" y="159"/>
                    <a:pt x="373" y="1"/>
                    <a:pt x="23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5" name="Google Shape;245;p2"/>
            <p:cNvSpPr/>
            <p:nvPr/>
          </p:nvSpPr>
          <p:spPr>
            <a:xfrm>
              <a:off x="6227775" y="4029175"/>
              <a:ext cx="17275" cy="14150"/>
            </a:xfrm>
            <a:custGeom>
              <a:avLst/>
              <a:gdLst/>
              <a:ahLst/>
              <a:cxnLst/>
              <a:rect l="l" t="t" r="r" b="b"/>
              <a:pathLst>
                <a:path w="691" h="566" extrusionOk="0">
                  <a:moveTo>
                    <a:pt x="404" y="0"/>
                  </a:moveTo>
                  <a:cubicBezTo>
                    <a:pt x="397" y="0"/>
                    <a:pt x="391" y="1"/>
                    <a:pt x="384" y="1"/>
                  </a:cubicBezTo>
                  <a:cubicBezTo>
                    <a:pt x="124" y="1"/>
                    <a:pt x="0" y="328"/>
                    <a:pt x="203" y="498"/>
                  </a:cubicBezTo>
                  <a:cubicBezTo>
                    <a:pt x="257" y="545"/>
                    <a:pt x="320" y="566"/>
                    <a:pt x="381" y="566"/>
                  </a:cubicBezTo>
                  <a:cubicBezTo>
                    <a:pt x="539" y="566"/>
                    <a:pt x="690" y="428"/>
                    <a:pt x="666" y="249"/>
                  </a:cubicBezTo>
                  <a:cubicBezTo>
                    <a:pt x="655" y="110"/>
                    <a:pt x="542" y="0"/>
                    <a:pt x="40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6" name="Google Shape;246;p2"/>
            <p:cNvSpPr/>
            <p:nvPr/>
          </p:nvSpPr>
          <p:spPr>
            <a:xfrm>
              <a:off x="6253150" y="4007750"/>
              <a:ext cx="22600" cy="21475"/>
            </a:xfrm>
            <a:custGeom>
              <a:avLst/>
              <a:gdLst/>
              <a:ahLst/>
              <a:cxnLst/>
              <a:rect l="l" t="t" r="r" b="b"/>
              <a:pathLst>
                <a:path w="904" h="859" extrusionOk="0">
                  <a:moveTo>
                    <a:pt x="452" y="1"/>
                  </a:moveTo>
                  <a:cubicBezTo>
                    <a:pt x="204" y="1"/>
                    <a:pt x="1" y="192"/>
                    <a:pt x="1" y="429"/>
                  </a:cubicBezTo>
                  <a:cubicBezTo>
                    <a:pt x="1" y="666"/>
                    <a:pt x="204" y="858"/>
                    <a:pt x="452" y="858"/>
                  </a:cubicBezTo>
                  <a:cubicBezTo>
                    <a:pt x="701" y="858"/>
                    <a:pt x="904" y="666"/>
                    <a:pt x="904" y="429"/>
                  </a:cubicBezTo>
                  <a:cubicBezTo>
                    <a:pt x="904" y="192"/>
                    <a:pt x="701" y="1"/>
                    <a:pt x="45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7" name="Google Shape;247;p2"/>
            <p:cNvSpPr/>
            <p:nvPr/>
          </p:nvSpPr>
          <p:spPr>
            <a:xfrm>
              <a:off x="6253150" y="4041600"/>
              <a:ext cx="22600" cy="18075"/>
            </a:xfrm>
            <a:custGeom>
              <a:avLst/>
              <a:gdLst/>
              <a:ahLst/>
              <a:cxnLst/>
              <a:rect l="l" t="t" r="r" b="b"/>
              <a:pathLst>
                <a:path w="904" h="723" extrusionOk="0">
                  <a:moveTo>
                    <a:pt x="452" y="1"/>
                  </a:moveTo>
                  <a:cubicBezTo>
                    <a:pt x="204" y="1"/>
                    <a:pt x="1" y="159"/>
                    <a:pt x="1" y="362"/>
                  </a:cubicBezTo>
                  <a:cubicBezTo>
                    <a:pt x="1" y="554"/>
                    <a:pt x="204" y="723"/>
                    <a:pt x="452" y="723"/>
                  </a:cubicBezTo>
                  <a:cubicBezTo>
                    <a:pt x="701" y="723"/>
                    <a:pt x="904" y="554"/>
                    <a:pt x="904" y="362"/>
                  </a:cubicBezTo>
                  <a:cubicBezTo>
                    <a:pt x="904" y="159"/>
                    <a:pt x="712" y="1"/>
                    <a:pt x="45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8" name="Google Shape;248;p2"/>
            <p:cNvSpPr/>
            <p:nvPr/>
          </p:nvSpPr>
          <p:spPr>
            <a:xfrm>
              <a:off x="6289275" y="4018475"/>
              <a:ext cx="7075" cy="10750"/>
            </a:xfrm>
            <a:custGeom>
              <a:avLst/>
              <a:gdLst/>
              <a:ahLst/>
              <a:cxnLst/>
              <a:rect l="l" t="t" r="r" b="b"/>
              <a:pathLst>
                <a:path w="283" h="430" extrusionOk="0">
                  <a:moveTo>
                    <a:pt x="147" y="0"/>
                  </a:moveTo>
                  <a:cubicBezTo>
                    <a:pt x="68" y="0"/>
                    <a:pt x="0" y="91"/>
                    <a:pt x="0" y="215"/>
                  </a:cubicBezTo>
                  <a:cubicBezTo>
                    <a:pt x="0" y="328"/>
                    <a:pt x="68" y="429"/>
                    <a:pt x="147" y="429"/>
                  </a:cubicBezTo>
                  <a:cubicBezTo>
                    <a:pt x="215" y="429"/>
                    <a:pt x="282" y="328"/>
                    <a:pt x="282" y="215"/>
                  </a:cubicBezTo>
                  <a:cubicBezTo>
                    <a:pt x="282" y="91"/>
                    <a:pt x="215" y="0"/>
                    <a:pt x="147"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9" name="Google Shape;249;p2"/>
            <p:cNvSpPr/>
            <p:nvPr/>
          </p:nvSpPr>
          <p:spPr>
            <a:xfrm>
              <a:off x="6308175" y="3984900"/>
              <a:ext cx="15825" cy="22875"/>
            </a:xfrm>
            <a:custGeom>
              <a:avLst/>
              <a:gdLst/>
              <a:ahLst/>
              <a:cxnLst/>
              <a:rect l="l" t="t" r="r" b="b"/>
              <a:pathLst>
                <a:path w="633" h="915" extrusionOk="0">
                  <a:moveTo>
                    <a:pt x="316" y="1"/>
                  </a:moveTo>
                  <a:cubicBezTo>
                    <a:pt x="136" y="1"/>
                    <a:pt x="0" y="204"/>
                    <a:pt x="0" y="452"/>
                  </a:cubicBezTo>
                  <a:cubicBezTo>
                    <a:pt x="0" y="712"/>
                    <a:pt x="136" y="915"/>
                    <a:pt x="316" y="915"/>
                  </a:cubicBezTo>
                  <a:cubicBezTo>
                    <a:pt x="486" y="915"/>
                    <a:pt x="632" y="712"/>
                    <a:pt x="632" y="452"/>
                  </a:cubicBezTo>
                  <a:cubicBezTo>
                    <a:pt x="632" y="204"/>
                    <a:pt x="486" y="1"/>
                    <a:pt x="316"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50" name="Google Shape;250;p2"/>
            <p:cNvSpPr/>
            <p:nvPr/>
          </p:nvSpPr>
          <p:spPr>
            <a:xfrm>
              <a:off x="6332425" y="3969950"/>
              <a:ext cx="26825" cy="31350"/>
            </a:xfrm>
            <a:custGeom>
              <a:avLst/>
              <a:gdLst/>
              <a:ahLst/>
              <a:cxnLst/>
              <a:rect l="l" t="t" r="r" b="b"/>
              <a:pathLst>
                <a:path w="1073" h="1254" extrusionOk="0">
                  <a:moveTo>
                    <a:pt x="531" y="1"/>
                  </a:moveTo>
                  <a:cubicBezTo>
                    <a:pt x="238" y="1"/>
                    <a:pt x="1" y="283"/>
                    <a:pt x="1" y="621"/>
                  </a:cubicBezTo>
                  <a:cubicBezTo>
                    <a:pt x="1" y="971"/>
                    <a:pt x="238" y="1253"/>
                    <a:pt x="531" y="1253"/>
                  </a:cubicBezTo>
                  <a:cubicBezTo>
                    <a:pt x="836" y="1253"/>
                    <a:pt x="1073" y="971"/>
                    <a:pt x="1073" y="621"/>
                  </a:cubicBezTo>
                  <a:cubicBezTo>
                    <a:pt x="1073" y="283"/>
                    <a:pt x="836" y="1"/>
                    <a:pt x="53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51" name="Google Shape;251;p2"/>
            <p:cNvSpPr/>
            <p:nvPr/>
          </p:nvSpPr>
          <p:spPr>
            <a:xfrm>
              <a:off x="6326500" y="4023825"/>
              <a:ext cx="19225" cy="16550"/>
            </a:xfrm>
            <a:custGeom>
              <a:avLst/>
              <a:gdLst/>
              <a:ahLst/>
              <a:cxnLst/>
              <a:rect l="l" t="t" r="r" b="b"/>
              <a:pathLst>
                <a:path w="769" h="662" extrusionOk="0">
                  <a:moveTo>
                    <a:pt x="441" y="1"/>
                  </a:moveTo>
                  <a:cubicBezTo>
                    <a:pt x="147" y="1"/>
                    <a:pt x="1" y="351"/>
                    <a:pt x="193" y="554"/>
                  </a:cubicBezTo>
                  <a:cubicBezTo>
                    <a:pt x="263" y="628"/>
                    <a:pt x="351" y="662"/>
                    <a:pt x="437" y="662"/>
                  </a:cubicBezTo>
                  <a:cubicBezTo>
                    <a:pt x="599" y="662"/>
                    <a:pt x="753" y="542"/>
                    <a:pt x="768" y="351"/>
                  </a:cubicBezTo>
                  <a:cubicBezTo>
                    <a:pt x="768" y="159"/>
                    <a:pt x="621" y="1"/>
                    <a:pt x="44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52" name="Google Shape;252;p2"/>
            <p:cNvSpPr/>
            <p:nvPr/>
          </p:nvSpPr>
          <p:spPr>
            <a:xfrm>
              <a:off x="6277975" y="3978975"/>
              <a:ext cx="18650" cy="15875"/>
            </a:xfrm>
            <a:custGeom>
              <a:avLst/>
              <a:gdLst/>
              <a:ahLst/>
              <a:cxnLst/>
              <a:rect l="l" t="t" r="r" b="b"/>
              <a:pathLst>
                <a:path w="746" h="635" extrusionOk="0">
                  <a:moveTo>
                    <a:pt x="418" y="1"/>
                  </a:moveTo>
                  <a:cubicBezTo>
                    <a:pt x="148" y="1"/>
                    <a:pt x="1" y="328"/>
                    <a:pt x="181" y="531"/>
                  </a:cubicBezTo>
                  <a:cubicBezTo>
                    <a:pt x="249" y="603"/>
                    <a:pt x="335" y="635"/>
                    <a:pt x="419" y="635"/>
                  </a:cubicBezTo>
                  <a:cubicBezTo>
                    <a:pt x="573" y="635"/>
                    <a:pt x="720" y="526"/>
                    <a:pt x="734" y="350"/>
                  </a:cubicBezTo>
                  <a:cubicBezTo>
                    <a:pt x="746" y="170"/>
                    <a:pt x="599" y="12"/>
                    <a:pt x="41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53" name="Google Shape;253;p2"/>
            <p:cNvSpPr/>
            <p:nvPr/>
          </p:nvSpPr>
          <p:spPr>
            <a:xfrm>
              <a:off x="6200400" y="4087300"/>
              <a:ext cx="11875" cy="8200"/>
            </a:xfrm>
            <a:custGeom>
              <a:avLst/>
              <a:gdLst/>
              <a:ahLst/>
              <a:cxnLst/>
              <a:rect l="l" t="t" r="r" b="b"/>
              <a:pathLst>
                <a:path w="475" h="328" extrusionOk="0">
                  <a:moveTo>
                    <a:pt x="238" y="1"/>
                  </a:moveTo>
                  <a:cubicBezTo>
                    <a:pt x="102" y="1"/>
                    <a:pt x="1" y="68"/>
                    <a:pt x="1" y="170"/>
                  </a:cubicBezTo>
                  <a:cubicBezTo>
                    <a:pt x="1" y="260"/>
                    <a:pt x="114" y="328"/>
                    <a:pt x="238" y="328"/>
                  </a:cubicBezTo>
                  <a:cubicBezTo>
                    <a:pt x="373" y="328"/>
                    <a:pt x="475" y="260"/>
                    <a:pt x="475" y="170"/>
                  </a:cubicBezTo>
                  <a:cubicBezTo>
                    <a:pt x="475" y="80"/>
                    <a:pt x="373" y="1"/>
                    <a:pt x="23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54" name="Google Shape;254;p2"/>
            <p:cNvSpPr/>
            <p:nvPr/>
          </p:nvSpPr>
          <p:spPr>
            <a:xfrm>
              <a:off x="6221850" y="4076850"/>
              <a:ext cx="16350" cy="13200"/>
            </a:xfrm>
            <a:custGeom>
              <a:avLst/>
              <a:gdLst/>
              <a:ahLst/>
              <a:cxnLst/>
              <a:rect l="l" t="t" r="r" b="b"/>
              <a:pathLst>
                <a:path w="654" h="528" extrusionOk="0">
                  <a:moveTo>
                    <a:pt x="384" y="0"/>
                  </a:moveTo>
                  <a:cubicBezTo>
                    <a:pt x="377" y="0"/>
                    <a:pt x="369" y="1"/>
                    <a:pt x="361" y="1"/>
                  </a:cubicBezTo>
                  <a:cubicBezTo>
                    <a:pt x="113" y="1"/>
                    <a:pt x="0" y="306"/>
                    <a:pt x="192" y="464"/>
                  </a:cubicBezTo>
                  <a:cubicBezTo>
                    <a:pt x="245" y="508"/>
                    <a:pt x="306" y="527"/>
                    <a:pt x="364" y="527"/>
                  </a:cubicBezTo>
                  <a:cubicBezTo>
                    <a:pt x="515" y="527"/>
                    <a:pt x="654" y="395"/>
                    <a:pt x="621" y="216"/>
                  </a:cubicBezTo>
                  <a:cubicBezTo>
                    <a:pt x="610" y="88"/>
                    <a:pt x="509" y="0"/>
                    <a:pt x="38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55" name="Google Shape;255;p2"/>
            <p:cNvSpPr/>
            <p:nvPr/>
          </p:nvSpPr>
          <p:spPr>
            <a:xfrm>
              <a:off x="6212250" y="4117775"/>
              <a:ext cx="12150" cy="9050"/>
            </a:xfrm>
            <a:custGeom>
              <a:avLst/>
              <a:gdLst/>
              <a:ahLst/>
              <a:cxnLst/>
              <a:rect l="l" t="t" r="r" b="b"/>
              <a:pathLst>
                <a:path w="486" h="362" extrusionOk="0">
                  <a:moveTo>
                    <a:pt x="238" y="0"/>
                  </a:moveTo>
                  <a:cubicBezTo>
                    <a:pt x="102" y="0"/>
                    <a:pt x="1" y="79"/>
                    <a:pt x="1" y="181"/>
                  </a:cubicBezTo>
                  <a:cubicBezTo>
                    <a:pt x="1" y="283"/>
                    <a:pt x="102" y="362"/>
                    <a:pt x="238" y="362"/>
                  </a:cubicBezTo>
                  <a:cubicBezTo>
                    <a:pt x="373" y="362"/>
                    <a:pt x="486" y="283"/>
                    <a:pt x="486" y="181"/>
                  </a:cubicBezTo>
                  <a:cubicBezTo>
                    <a:pt x="486" y="79"/>
                    <a:pt x="373" y="0"/>
                    <a:pt x="23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56" name="Google Shape;256;p2"/>
            <p:cNvSpPr/>
            <p:nvPr/>
          </p:nvSpPr>
          <p:spPr>
            <a:xfrm>
              <a:off x="6192225" y="4146550"/>
              <a:ext cx="8200" cy="7050"/>
            </a:xfrm>
            <a:custGeom>
              <a:avLst/>
              <a:gdLst/>
              <a:ahLst/>
              <a:cxnLst/>
              <a:rect l="l" t="t" r="r" b="b"/>
              <a:pathLst>
                <a:path w="328" h="282" extrusionOk="0">
                  <a:moveTo>
                    <a:pt x="192" y="0"/>
                  </a:moveTo>
                  <a:cubicBezTo>
                    <a:pt x="57" y="0"/>
                    <a:pt x="1" y="158"/>
                    <a:pt x="91" y="237"/>
                  </a:cubicBezTo>
                  <a:cubicBezTo>
                    <a:pt x="121" y="268"/>
                    <a:pt x="158" y="282"/>
                    <a:pt x="194" y="282"/>
                  </a:cubicBezTo>
                  <a:cubicBezTo>
                    <a:pt x="264" y="282"/>
                    <a:pt x="328" y="229"/>
                    <a:pt x="328" y="147"/>
                  </a:cubicBezTo>
                  <a:cubicBezTo>
                    <a:pt x="328" y="68"/>
                    <a:pt x="271" y="0"/>
                    <a:pt x="192"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57" name="Google Shape;257;p2"/>
            <p:cNvSpPr/>
            <p:nvPr/>
          </p:nvSpPr>
          <p:spPr>
            <a:xfrm>
              <a:off x="6250900" y="4095500"/>
              <a:ext cx="16675" cy="14100"/>
            </a:xfrm>
            <a:custGeom>
              <a:avLst/>
              <a:gdLst/>
              <a:ahLst/>
              <a:cxnLst/>
              <a:rect l="l" t="t" r="r" b="b"/>
              <a:pathLst>
                <a:path w="667" h="564" extrusionOk="0">
                  <a:moveTo>
                    <a:pt x="384" y="0"/>
                  </a:moveTo>
                  <a:cubicBezTo>
                    <a:pt x="125" y="0"/>
                    <a:pt x="1" y="305"/>
                    <a:pt x="181" y="485"/>
                  </a:cubicBezTo>
                  <a:cubicBezTo>
                    <a:pt x="238" y="539"/>
                    <a:pt x="308" y="563"/>
                    <a:pt x="377" y="563"/>
                  </a:cubicBezTo>
                  <a:cubicBezTo>
                    <a:pt x="524" y="563"/>
                    <a:pt x="666" y="452"/>
                    <a:pt x="666" y="282"/>
                  </a:cubicBezTo>
                  <a:cubicBezTo>
                    <a:pt x="666" y="124"/>
                    <a:pt x="542" y="0"/>
                    <a:pt x="38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58" name="Google Shape;258;p2"/>
            <p:cNvSpPr/>
            <p:nvPr/>
          </p:nvSpPr>
          <p:spPr>
            <a:xfrm>
              <a:off x="6176150" y="4113550"/>
              <a:ext cx="6225" cy="4250"/>
            </a:xfrm>
            <a:custGeom>
              <a:avLst/>
              <a:gdLst/>
              <a:ahLst/>
              <a:cxnLst/>
              <a:rect l="l" t="t" r="r" b="b"/>
              <a:pathLst>
                <a:path w="249" h="170" extrusionOk="0">
                  <a:moveTo>
                    <a:pt x="124" y="0"/>
                  </a:moveTo>
                  <a:cubicBezTo>
                    <a:pt x="57" y="0"/>
                    <a:pt x="0" y="45"/>
                    <a:pt x="0" y="90"/>
                  </a:cubicBezTo>
                  <a:cubicBezTo>
                    <a:pt x="0" y="136"/>
                    <a:pt x="57" y="169"/>
                    <a:pt x="124" y="169"/>
                  </a:cubicBezTo>
                  <a:cubicBezTo>
                    <a:pt x="192" y="169"/>
                    <a:pt x="249" y="136"/>
                    <a:pt x="249" y="90"/>
                  </a:cubicBezTo>
                  <a:cubicBezTo>
                    <a:pt x="249" y="45"/>
                    <a:pt x="192" y="0"/>
                    <a:pt x="12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59" name="Google Shape;259;p2"/>
            <p:cNvSpPr/>
            <p:nvPr/>
          </p:nvSpPr>
          <p:spPr>
            <a:xfrm>
              <a:off x="6304500" y="4066150"/>
              <a:ext cx="24850" cy="21250"/>
            </a:xfrm>
            <a:custGeom>
              <a:avLst/>
              <a:gdLst/>
              <a:ahLst/>
              <a:cxnLst/>
              <a:rect l="l" t="t" r="r" b="b"/>
              <a:pathLst>
                <a:path w="994" h="850" extrusionOk="0">
                  <a:moveTo>
                    <a:pt x="565" y="0"/>
                  </a:moveTo>
                  <a:cubicBezTo>
                    <a:pt x="192" y="0"/>
                    <a:pt x="1" y="452"/>
                    <a:pt x="271" y="723"/>
                  </a:cubicBezTo>
                  <a:cubicBezTo>
                    <a:pt x="355" y="810"/>
                    <a:pt x="460" y="849"/>
                    <a:pt x="564" y="849"/>
                  </a:cubicBezTo>
                  <a:cubicBezTo>
                    <a:pt x="782" y="849"/>
                    <a:pt x="994" y="678"/>
                    <a:pt x="994" y="418"/>
                  </a:cubicBezTo>
                  <a:cubicBezTo>
                    <a:pt x="994" y="192"/>
                    <a:pt x="802" y="0"/>
                    <a:pt x="565"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60" name="Google Shape;260;p2"/>
            <p:cNvSpPr/>
            <p:nvPr/>
          </p:nvSpPr>
          <p:spPr>
            <a:xfrm>
              <a:off x="6283350" y="4059375"/>
              <a:ext cx="13275" cy="11325"/>
            </a:xfrm>
            <a:custGeom>
              <a:avLst/>
              <a:gdLst/>
              <a:ahLst/>
              <a:cxnLst/>
              <a:rect l="l" t="t" r="r" b="b"/>
              <a:pathLst>
                <a:path w="531" h="453" extrusionOk="0">
                  <a:moveTo>
                    <a:pt x="294" y="1"/>
                  </a:moveTo>
                  <a:cubicBezTo>
                    <a:pt x="102" y="1"/>
                    <a:pt x="0" y="226"/>
                    <a:pt x="124" y="373"/>
                  </a:cubicBezTo>
                  <a:cubicBezTo>
                    <a:pt x="171" y="428"/>
                    <a:pt x="234" y="453"/>
                    <a:pt x="295" y="453"/>
                  </a:cubicBezTo>
                  <a:cubicBezTo>
                    <a:pt x="398" y="453"/>
                    <a:pt x="498" y="384"/>
                    <a:pt x="519" y="271"/>
                  </a:cubicBezTo>
                  <a:cubicBezTo>
                    <a:pt x="531" y="136"/>
                    <a:pt x="429" y="12"/>
                    <a:pt x="29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61" name="Google Shape;261;p2"/>
            <p:cNvSpPr/>
            <p:nvPr/>
          </p:nvSpPr>
          <p:spPr>
            <a:xfrm>
              <a:off x="6367125" y="4050350"/>
              <a:ext cx="9050" cy="5100"/>
            </a:xfrm>
            <a:custGeom>
              <a:avLst/>
              <a:gdLst/>
              <a:ahLst/>
              <a:cxnLst/>
              <a:rect l="l" t="t" r="r" b="b"/>
              <a:pathLst>
                <a:path w="362" h="204" extrusionOk="0">
                  <a:moveTo>
                    <a:pt x="181" y="1"/>
                  </a:moveTo>
                  <a:cubicBezTo>
                    <a:pt x="80" y="1"/>
                    <a:pt x="1" y="46"/>
                    <a:pt x="1" y="102"/>
                  </a:cubicBezTo>
                  <a:cubicBezTo>
                    <a:pt x="1" y="159"/>
                    <a:pt x="80" y="204"/>
                    <a:pt x="181" y="204"/>
                  </a:cubicBezTo>
                  <a:cubicBezTo>
                    <a:pt x="283" y="204"/>
                    <a:pt x="362" y="159"/>
                    <a:pt x="362" y="102"/>
                  </a:cubicBezTo>
                  <a:cubicBezTo>
                    <a:pt x="362" y="46"/>
                    <a:pt x="272" y="1"/>
                    <a:pt x="18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62" name="Google Shape;262;p2"/>
            <p:cNvSpPr/>
            <p:nvPr/>
          </p:nvSpPr>
          <p:spPr>
            <a:xfrm>
              <a:off x="6389125" y="4011975"/>
              <a:ext cx="10200" cy="17250"/>
            </a:xfrm>
            <a:custGeom>
              <a:avLst/>
              <a:gdLst/>
              <a:ahLst/>
              <a:cxnLst/>
              <a:rect l="l" t="t" r="r" b="b"/>
              <a:pathLst>
                <a:path w="408" h="690" extrusionOk="0">
                  <a:moveTo>
                    <a:pt x="204" y="1"/>
                  </a:moveTo>
                  <a:cubicBezTo>
                    <a:pt x="91" y="1"/>
                    <a:pt x="1" y="148"/>
                    <a:pt x="1" y="339"/>
                  </a:cubicBezTo>
                  <a:cubicBezTo>
                    <a:pt x="1" y="531"/>
                    <a:pt x="91" y="689"/>
                    <a:pt x="204" y="689"/>
                  </a:cubicBezTo>
                  <a:cubicBezTo>
                    <a:pt x="317" y="689"/>
                    <a:pt x="407" y="531"/>
                    <a:pt x="407" y="339"/>
                  </a:cubicBezTo>
                  <a:cubicBezTo>
                    <a:pt x="407" y="148"/>
                    <a:pt x="317" y="1"/>
                    <a:pt x="20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63" name="Google Shape;263;p2"/>
            <p:cNvSpPr/>
            <p:nvPr/>
          </p:nvSpPr>
          <p:spPr>
            <a:xfrm>
              <a:off x="6389125" y="3939775"/>
              <a:ext cx="10200" cy="15525"/>
            </a:xfrm>
            <a:custGeom>
              <a:avLst/>
              <a:gdLst/>
              <a:ahLst/>
              <a:cxnLst/>
              <a:rect l="l" t="t" r="r" b="b"/>
              <a:pathLst>
                <a:path w="408" h="621" extrusionOk="0">
                  <a:moveTo>
                    <a:pt x="204" y="0"/>
                  </a:moveTo>
                  <a:cubicBezTo>
                    <a:pt x="91" y="0"/>
                    <a:pt x="1" y="136"/>
                    <a:pt x="1" y="305"/>
                  </a:cubicBezTo>
                  <a:cubicBezTo>
                    <a:pt x="1" y="485"/>
                    <a:pt x="91" y="621"/>
                    <a:pt x="204" y="621"/>
                  </a:cubicBezTo>
                  <a:cubicBezTo>
                    <a:pt x="317" y="621"/>
                    <a:pt x="407" y="485"/>
                    <a:pt x="407" y="305"/>
                  </a:cubicBezTo>
                  <a:cubicBezTo>
                    <a:pt x="407" y="136"/>
                    <a:pt x="317" y="0"/>
                    <a:pt x="20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64" name="Google Shape;264;p2"/>
            <p:cNvSpPr/>
            <p:nvPr/>
          </p:nvSpPr>
          <p:spPr>
            <a:xfrm>
              <a:off x="6210275" y="4226950"/>
              <a:ext cx="487800" cy="453250"/>
            </a:xfrm>
            <a:custGeom>
              <a:avLst/>
              <a:gdLst/>
              <a:ahLst/>
              <a:cxnLst/>
              <a:rect l="l" t="t" r="r" b="b"/>
              <a:pathLst>
                <a:path w="19512" h="18130" extrusionOk="0">
                  <a:moveTo>
                    <a:pt x="14896" y="0"/>
                  </a:moveTo>
                  <a:lnTo>
                    <a:pt x="14896" y="0"/>
                  </a:lnTo>
                  <a:cubicBezTo>
                    <a:pt x="13451" y="1591"/>
                    <a:pt x="1411" y="14941"/>
                    <a:pt x="1" y="16419"/>
                  </a:cubicBezTo>
                  <a:cubicBezTo>
                    <a:pt x="88" y="16397"/>
                    <a:pt x="147" y="16385"/>
                    <a:pt x="166" y="16385"/>
                  </a:cubicBezTo>
                  <a:cubicBezTo>
                    <a:pt x="176" y="16385"/>
                    <a:pt x="175" y="16388"/>
                    <a:pt x="159" y="16396"/>
                  </a:cubicBezTo>
                  <a:cubicBezTo>
                    <a:pt x="11" y="16477"/>
                    <a:pt x="2909" y="18129"/>
                    <a:pt x="6585" y="18129"/>
                  </a:cubicBezTo>
                  <a:cubicBezTo>
                    <a:pt x="9068" y="18129"/>
                    <a:pt x="11906" y="17375"/>
                    <a:pt x="14399" y="14873"/>
                  </a:cubicBezTo>
                  <a:cubicBezTo>
                    <a:pt x="19511" y="9739"/>
                    <a:pt x="16205" y="2415"/>
                    <a:pt x="14896" y="0"/>
                  </a:cubicBezTo>
                  <a:close/>
                </a:path>
              </a:pathLst>
            </a:custGeom>
            <a:solidFill>
              <a:srgbClr val="F5D43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65" name="Google Shape;265;p2"/>
            <p:cNvSpPr/>
            <p:nvPr/>
          </p:nvSpPr>
          <p:spPr>
            <a:xfrm>
              <a:off x="6208025" y="4223000"/>
              <a:ext cx="571575" cy="550975"/>
            </a:xfrm>
            <a:custGeom>
              <a:avLst/>
              <a:gdLst/>
              <a:ahLst/>
              <a:cxnLst/>
              <a:rect l="l" t="t" r="r" b="b"/>
              <a:pathLst>
                <a:path w="22863" h="22039" extrusionOk="0">
                  <a:moveTo>
                    <a:pt x="14986" y="158"/>
                  </a:moveTo>
                  <a:cubicBezTo>
                    <a:pt x="16306" y="2573"/>
                    <a:pt x="19601" y="9897"/>
                    <a:pt x="14501" y="15031"/>
                  </a:cubicBezTo>
                  <a:cubicBezTo>
                    <a:pt x="8306" y="21237"/>
                    <a:pt x="0" y="16690"/>
                    <a:pt x="249" y="16554"/>
                  </a:cubicBezTo>
                  <a:cubicBezTo>
                    <a:pt x="294" y="16532"/>
                    <a:pt x="237" y="16543"/>
                    <a:pt x="113" y="16577"/>
                  </a:cubicBezTo>
                  <a:cubicBezTo>
                    <a:pt x="68" y="16633"/>
                    <a:pt x="23" y="16667"/>
                    <a:pt x="12" y="16690"/>
                  </a:cubicBezTo>
                  <a:cubicBezTo>
                    <a:pt x="12" y="16690"/>
                    <a:pt x="7843" y="22038"/>
                    <a:pt x="13801" y="16712"/>
                  </a:cubicBezTo>
                  <a:cubicBezTo>
                    <a:pt x="22862" y="8610"/>
                    <a:pt x="15144" y="0"/>
                    <a:pt x="15144" y="0"/>
                  </a:cubicBezTo>
                  <a:close/>
                </a:path>
              </a:pathLst>
            </a:custGeom>
            <a:solidFill>
              <a:srgbClr val="C798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66" name="Google Shape;266;p2"/>
            <p:cNvSpPr/>
            <p:nvPr/>
          </p:nvSpPr>
          <p:spPr>
            <a:xfrm>
              <a:off x="6414525" y="4339225"/>
              <a:ext cx="91700" cy="106650"/>
            </a:xfrm>
            <a:custGeom>
              <a:avLst/>
              <a:gdLst/>
              <a:ahLst/>
              <a:cxnLst/>
              <a:rect l="l" t="t" r="r" b="b"/>
              <a:pathLst>
                <a:path w="3668" h="4266" extrusionOk="0">
                  <a:moveTo>
                    <a:pt x="3668" y="1"/>
                  </a:moveTo>
                  <a:cubicBezTo>
                    <a:pt x="3420" y="170"/>
                    <a:pt x="3183" y="350"/>
                    <a:pt x="2957" y="542"/>
                  </a:cubicBezTo>
                  <a:cubicBezTo>
                    <a:pt x="2720" y="734"/>
                    <a:pt x="2494" y="937"/>
                    <a:pt x="2291" y="1163"/>
                  </a:cubicBezTo>
                  <a:cubicBezTo>
                    <a:pt x="2065" y="1411"/>
                    <a:pt x="1817" y="1682"/>
                    <a:pt x="1603" y="1953"/>
                  </a:cubicBezTo>
                  <a:cubicBezTo>
                    <a:pt x="1400" y="2223"/>
                    <a:pt x="1174" y="2494"/>
                    <a:pt x="993" y="2765"/>
                  </a:cubicBezTo>
                  <a:cubicBezTo>
                    <a:pt x="802" y="3036"/>
                    <a:pt x="610" y="3284"/>
                    <a:pt x="474" y="3510"/>
                  </a:cubicBezTo>
                  <a:cubicBezTo>
                    <a:pt x="294" y="3747"/>
                    <a:pt x="147" y="4006"/>
                    <a:pt x="0" y="4266"/>
                  </a:cubicBezTo>
                  <a:cubicBezTo>
                    <a:pt x="249" y="4097"/>
                    <a:pt x="486" y="3916"/>
                    <a:pt x="700" y="3713"/>
                  </a:cubicBezTo>
                  <a:cubicBezTo>
                    <a:pt x="937" y="3521"/>
                    <a:pt x="1151" y="3318"/>
                    <a:pt x="1355" y="3092"/>
                  </a:cubicBezTo>
                  <a:cubicBezTo>
                    <a:pt x="1580" y="2844"/>
                    <a:pt x="1817" y="2573"/>
                    <a:pt x="2043" y="2302"/>
                  </a:cubicBezTo>
                  <a:cubicBezTo>
                    <a:pt x="2257" y="2020"/>
                    <a:pt x="2472" y="1750"/>
                    <a:pt x="2664" y="1479"/>
                  </a:cubicBezTo>
                  <a:cubicBezTo>
                    <a:pt x="2765" y="1355"/>
                    <a:pt x="2844" y="1208"/>
                    <a:pt x="2934" y="1095"/>
                  </a:cubicBezTo>
                  <a:cubicBezTo>
                    <a:pt x="3025" y="982"/>
                    <a:pt x="3115" y="858"/>
                    <a:pt x="3183" y="757"/>
                  </a:cubicBezTo>
                  <a:cubicBezTo>
                    <a:pt x="3363" y="520"/>
                    <a:pt x="3521" y="260"/>
                    <a:pt x="3668" y="1"/>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67" name="Google Shape;267;p2"/>
            <p:cNvSpPr/>
            <p:nvPr/>
          </p:nvSpPr>
          <p:spPr>
            <a:xfrm>
              <a:off x="6506500" y="4324275"/>
              <a:ext cx="30775" cy="39225"/>
            </a:xfrm>
            <a:custGeom>
              <a:avLst/>
              <a:gdLst/>
              <a:ahLst/>
              <a:cxnLst/>
              <a:rect l="l" t="t" r="r" b="b"/>
              <a:pathLst>
                <a:path w="1231" h="1569" extrusionOk="0">
                  <a:moveTo>
                    <a:pt x="1230" y="0"/>
                  </a:moveTo>
                  <a:lnTo>
                    <a:pt x="1230" y="0"/>
                  </a:lnTo>
                  <a:cubicBezTo>
                    <a:pt x="1117" y="34"/>
                    <a:pt x="1016" y="91"/>
                    <a:pt x="914" y="158"/>
                  </a:cubicBezTo>
                  <a:cubicBezTo>
                    <a:pt x="722" y="283"/>
                    <a:pt x="553" y="452"/>
                    <a:pt x="418" y="655"/>
                  </a:cubicBezTo>
                  <a:cubicBezTo>
                    <a:pt x="350" y="745"/>
                    <a:pt x="293" y="835"/>
                    <a:pt x="248" y="937"/>
                  </a:cubicBezTo>
                  <a:cubicBezTo>
                    <a:pt x="192" y="1050"/>
                    <a:pt x="147" y="1140"/>
                    <a:pt x="102" y="1242"/>
                  </a:cubicBezTo>
                  <a:cubicBezTo>
                    <a:pt x="57" y="1343"/>
                    <a:pt x="23" y="1456"/>
                    <a:pt x="0" y="1569"/>
                  </a:cubicBezTo>
                  <a:cubicBezTo>
                    <a:pt x="113" y="1546"/>
                    <a:pt x="226" y="1513"/>
                    <a:pt x="339" y="1456"/>
                  </a:cubicBezTo>
                  <a:cubicBezTo>
                    <a:pt x="519" y="1388"/>
                    <a:pt x="711" y="1185"/>
                    <a:pt x="880" y="971"/>
                  </a:cubicBezTo>
                  <a:cubicBezTo>
                    <a:pt x="1004" y="779"/>
                    <a:pt x="1106" y="565"/>
                    <a:pt x="1174" y="350"/>
                  </a:cubicBezTo>
                  <a:cubicBezTo>
                    <a:pt x="1208" y="237"/>
                    <a:pt x="1230" y="113"/>
                    <a:pt x="1230" y="0"/>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68" name="Google Shape;268;p2"/>
            <p:cNvSpPr/>
            <p:nvPr/>
          </p:nvSpPr>
          <p:spPr>
            <a:xfrm>
              <a:off x="5441250" y="3796750"/>
              <a:ext cx="317400" cy="319650"/>
            </a:xfrm>
            <a:custGeom>
              <a:avLst/>
              <a:gdLst/>
              <a:ahLst/>
              <a:cxnLst/>
              <a:rect l="l" t="t" r="r" b="b"/>
              <a:pathLst>
                <a:path w="12696" h="12786" extrusionOk="0">
                  <a:moveTo>
                    <a:pt x="1" y="0"/>
                  </a:moveTo>
                  <a:lnTo>
                    <a:pt x="1" y="0"/>
                  </a:lnTo>
                  <a:cubicBezTo>
                    <a:pt x="472" y="5187"/>
                    <a:pt x="5881" y="12786"/>
                    <a:pt x="12592" y="12786"/>
                  </a:cubicBezTo>
                  <a:cubicBezTo>
                    <a:pt x="12626" y="12786"/>
                    <a:pt x="12661" y="12785"/>
                    <a:pt x="12696" y="12785"/>
                  </a:cubicBezTo>
                  <a:cubicBezTo>
                    <a:pt x="12549" y="5462"/>
                    <a:pt x="7133" y="587"/>
                    <a:pt x="1" y="0"/>
                  </a:cubicBezTo>
                  <a:close/>
                </a:path>
              </a:pathLst>
            </a:custGeom>
            <a:solidFill>
              <a:srgbClr val="8EC7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69" name="Google Shape;269;p2"/>
            <p:cNvSpPr/>
            <p:nvPr/>
          </p:nvSpPr>
          <p:spPr>
            <a:xfrm>
              <a:off x="5446050" y="3809150"/>
              <a:ext cx="372975" cy="370425"/>
            </a:xfrm>
            <a:custGeom>
              <a:avLst/>
              <a:gdLst/>
              <a:ahLst/>
              <a:cxnLst/>
              <a:rect l="l" t="t" r="r" b="b"/>
              <a:pathLst>
                <a:path w="14919" h="14817" extrusionOk="0">
                  <a:moveTo>
                    <a:pt x="1" y="1"/>
                  </a:moveTo>
                  <a:cubicBezTo>
                    <a:pt x="1" y="1"/>
                    <a:pt x="249" y="226"/>
                    <a:pt x="689" y="599"/>
                  </a:cubicBezTo>
                  <a:cubicBezTo>
                    <a:pt x="904" y="790"/>
                    <a:pt x="1163" y="1016"/>
                    <a:pt x="1468" y="1276"/>
                  </a:cubicBezTo>
                  <a:cubicBezTo>
                    <a:pt x="1772" y="1535"/>
                    <a:pt x="2100" y="1840"/>
                    <a:pt x="2461" y="2178"/>
                  </a:cubicBezTo>
                  <a:lnTo>
                    <a:pt x="3386" y="3036"/>
                  </a:lnTo>
                  <a:cubicBezTo>
                    <a:pt x="2867" y="3036"/>
                    <a:pt x="2337" y="3070"/>
                    <a:pt x="1806" y="3138"/>
                  </a:cubicBezTo>
                  <a:cubicBezTo>
                    <a:pt x="2427" y="3239"/>
                    <a:pt x="3059" y="3296"/>
                    <a:pt x="3691" y="3307"/>
                  </a:cubicBezTo>
                  <a:cubicBezTo>
                    <a:pt x="4074" y="3691"/>
                    <a:pt x="4481" y="4085"/>
                    <a:pt x="4909" y="4503"/>
                  </a:cubicBezTo>
                  <a:cubicBezTo>
                    <a:pt x="5067" y="4650"/>
                    <a:pt x="5214" y="4808"/>
                    <a:pt x="5372" y="4966"/>
                  </a:cubicBezTo>
                  <a:cubicBezTo>
                    <a:pt x="5372" y="4999"/>
                    <a:pt x="5361" y="5033"/>
                    <a:pt x="5349" y="5067"/>
                  </a:cubicBezTo>
                  <a:cubicBezTo>
                    <a:pt x="4711" y="4996"/>
                    <a:pt x="4073" y="4953"/>
                    <a:pt x="3434" y="4953"/>
                  </a:cubicBezTo>
                  <a:cubicBezTo>
                    <a:pt x="3362" y="4953"/>
                    <a:pt x="3289" y="4953"/>
                    <a:pt x="3217" y="4954"/>
                  </a:cubicBezTo>
                  <a:cubicBezTo>
                    <a:pt x="3950" y="5135"/>
                    <a:pt x="4695" y="5270"/>
                    <a:pt x="5440" y="5361"/>
                  </a:cubicBezTo>
                  <a:cubicBezTo>
                    <a:pt x="5507" y="5361"/>
                    <a:pt x="5575" y="5315"/>
                    <a:pt x="5586" y="5259"/>
                  </a:cubicBezTo>
                  <a:cubicBezTo>
                    <a:pt x="5586" y="5236"/>
                    <a:pt x="5598" y="5214"/>
                    <a:pt x="5609" y="5191"/>
                  </a:cubicBezTo>
                  <a:cubicBezTo>
                    <a:pt x="5823" y="5394"/>
                    <a:pt x="6038" y="5620"/>
                    <a:pt x="6252" y="5846"/>
                  </a:cubicBezTo>
                  <a:cubicBezTo>
                    <a:pt x="6512" y="6105"/>
                    <a:pt x="6783" y="6387"/>
                    <a:pt x="7053" y="6658"/>
                  </a:cubicBezTo>
                  <a:cubicBezTo>
                    <a:pt x="6895" y="6647"/>
                    <a:pt x="6749" y="6636"/>
                    <a:pt x="6591" y="6636"/>
                  </a:cubicBezTo>
                  <a:cubicBezTo>
                    <a:pt x="6376" y="6613"/>
                    <a:pt x="6151" y="6602"/>
                    <a:pt x="5925" y="6591"/>
                  </a:cubicBezTo>
                  <a:cubicBezTo>
                    <a:pt x="5711" y="6591"/>
                    <a:pt x="5485" y="6591"/>
                    <a:pt x="5259" y="6613"/>
                  </a:cubicBezTo>
                  <a:cubicBezTo>
                    <a:pt x="5146" y="6624"/>
                    <a:pt x="5034" y="6647"/>
                    <a:pt x="4921" y="6658"/>
                  </a:cubicBezTo>
                  <a:cubicBezTo>
                    <a:pt x="4808" y="6681"/>
                    <a:pt x="4706" y="6726"/>
                    <a:pt x="4605" y="6760"/>
                  </a:cubicBezTo>
                  <a:lnTo>
                    <a:pt x="4932" y="6726"/>
                  </a:lnTo>
                  <a:lnTo>
                    <a:pt x="5259" y="6726"/>
                  </a:lnTo>
                  <a:cubicBezTo>
                    <a:pt x="5372" y="6726"/>
                    <a:pt x="5474" y="6749"/>
                    <a:pt x="5586" y="6749"/>
                  </a:cubicBezTo>
                  <a:lnTo>
                    <a:pt x="5914" y="6794"/>
                  </a:lnTo>
                  <a:cubicBezTo>
                    <a:pt x="6128" y="6828"/>
                    <a:pt x="6342" y="6850"/>
                    <a:pt x="6568" y="6884"/>
                  </a:cubicBezTo>
                  <a:cubicBezTo>
                    <a:pt x="6794" y="6906"/>
                    <a:pt x="7020" y="6929"/>
                    <a:pt x="7234" y="6940"/>
                  </a:cubicBezTo>
                  <a:cubicBezTo>
                    <a:pt x="7268" y="6940"/>
                    <a:pt x="7290" y="6929"/>
                    <a:pt x="7302" y="6918"/>
                  </a:cubicBezTo>
                  <a:lnTo>
                    <a:pt x="7629" y="7234"/>
                  </a:lnTo>
                  <a:cubicBezTo>
                    <a:pt x="7877" y="7493"/>
                    <a:pt x="8125" y="7753"/>
                    <a:pt x="8374" y="8001"/>
                  </a:cubicBezTo>
                  <a:cubicBezTo>
                    <a:pt x="7685" y="8046"/>
                    <a:pt x="6997" y="8103"/>
                    <a:pt x="6309" y="8204"/>
                  </a:cubicBezTo>
                  <a:cubicBezTo>
                    <a:pt x="6844" y="8251"/>
                    <a:pt x="7384" y="8271"/>
                    <a:pt x="7922" y="8271"/>
                  </a:cubicBezTo>
                  <a:cubicBezTo>
                    <a:pt x="8156" y="8271"/>
                    <a:pt x="8390" y="8267"/>
                    <a:pt x="8622" y="8261"/>
                  </a:cubicBezTo>
                  <a:cubicBezTo>
                    <a:pt x="9197" y="8859"/>
                    <a:pt x="9762" y="9445"/>
                    <a:pt x="10315" y="10021"/>
                  </a:cubicBezTo>
                  <a:lnTo>
                    <a:pt x="10337" y="10043"/>
                  </a:lnTo>
                  <a:cubicBezTo>
                    <a:pt x="9987" y="9976"/>
                    <a:pt x="9637" y="9897"/>
                    <a:pt x="9288" y="9852"/>
                  </a:cubicBezTo>
                  <a:cubicBezTo>
                    <a:pt x="8870" y="9807"/>
                    <a:pt x="8430" y="9773"/>
                    <a:pt x="8001" y="9761"/>
                  </a:cubicBezTo>
                  <a:lnTo>
                    <a:pt x="8001" y="9761"/>
                  </a:lnTo>
                  <a:cubicBezTo>
                    <a:pt x="8419" y="9874"/>
                    <a:pt x="8836" y="9965"/>
                    <a:pt x="9254" y="10055"/>
                  </a:cubicBezTo>
                  <a:cubicBezTo>
                    <a:pt x="9671" y="10168"/>
                    <a:pt x="10078" y="10258"/>
                    <a:pt x="10495" y="10348"/>
                  </a:cubicBezTo>
                  <a:cubicBezTo>
                    <a:pt x="10504" y="10351"/>
                    <a:pt x="10513" y="10353"/>
                    <a:pt x="10522" y="10353"/>
                  </a:cubicBezTo>
                  <a:cubicBezTo>
                    <a:pt x="10547" y="10353"/>
                    <a:pt x="10572" y="10342"/>
                    <a:pt x="10597" y="10326"/>
                  </a:cubicBezTo>
                  <a:cubicBezTo>
                    <a:pt x="11330" y="11093"/>
                    <a:pt x="12030" y="11826"/>
                    <a:pt x="12628" y="12447"/>
                  </a:cubicBezTo>
                  <a:cubicBezTo>
                    <a:pt x="13993" y="13880"/>
                    <a:pt x="14918" y="14817"/>
                    <a:pt x="14918" y="14817"/>
                  </a:cubicBezTo>
                  <a:cubicBezTo>
                    <a:pt x="14918" y="14817"/>
                    <a:pt x="14061" y="13812"/>
                    <a:pt x="12741" y="12345"/>
                  </a:cubicBezTo>
                  <a:cubicBezTo>
                    <a:pt x="12143" y="11668"/>
                    <a:pt x="11443" y="10890"/>
                    <a:pt x="10687" y="10066"/>
                  </a:cubicBezTo>
                  <a:cubicBezTo>
                    <a:pt x="10755" y="9637"/>
                    <a:pt x="10834" y="9197"/>
                    <a:pt x="10901" y="8757"/>
                  </a:cubicBezTo>
                  <a:cubicBezTo>
                    <a:pt x="10935" y="8509"/>
                    <a:pt x="10958" y="8261"/>
                    <a:pt x="10980" y="8001"/>
                  </a:cubicBezTo>
                  <a:lnTo>
                    <a:pt x="10980" y="7245"/>
                  </a:lnTo>
                  <a:cubicBezTo>
                    <a:pt x="10924" y="7493"/>
                    <a:pt x="10890" y="7742"/>
                    <a:pt x="10845" y="7978"/>
                  </a:cubicBezTo>
                  <a:cubicBezTo>
                    <a:pt x="10800" y="8227"/>
                    <a:pt x="10732" y="8475"/>
                    <a:pt x="10676" y="8712"/>
                  </a:cubicBezTo>
                  <a:cubicBezTo>
                    <a:pt x="10597" y="9073"/>
                    <a:pt x="10518" y="9445"/>
                    <a:pt x="10450" y="9818"/>
                  </a:cubicBezTo>
                  <a:cubicBezTo>
                    <a:pt x="9976" y="9299"/>
                    <a:pt x="9468" y="8768"/>
                    <a:pt x="8949" y="8227"/>
                  </a:cubicBezTo>
                  <a:cubicBezTo>
                    <a:pt x="8983" y="8204"/>
                    <a:pt x="9006" y="8170"/>
                    <a:pt x="9017" y="8136"/>
                  </a:cubicBezTo>
                  <a:lnTo>
                    <a:pt x="9085" y="7426"/>
                  </a:lnTo>
                  <a:lnTo>
                    <a:pt x="9085" y="6715"/>
                  </a:lnTo>
                  <a:cubicBezTo>
                    <a:pt x="9085" y="6489"/>
                    <a:pt x="9085" y="6252"/>
                    <a:pt x="9073" y="6015"/>
                  </a:cubicBezTo>
                  <a:cubicBezTo>
                    <a:pt x="9051" y="5778"/>
                    <a:pt x="9073" y="5541"/>
                    <a:pt x="9073" y="5304"/>
                  </a:cubicBezTo>
                  <a:lnTo>
                    <a:pt x="9073" y="5304"/>
                  </a:lnTo>
                  <a:cubicBezTo>
                    <a:pt x="9017" y="5541"/>
                    <a:pt x="8972" y="5767"/>
                    <a:pt x="8927" y="6015"/>
                  </a:cubicBezTo>
                  <a:cubicBezTo>
                    <a:pt x="8881" y="6252"/>
                    <a:pt x="8870" y="6478"/>
                    <a:pt x="8859" y="6715"/>
                  </a:cubicBezTo>
                  <a:cubicBezTo>
                    <a:pt x="8836" y="6952"/>
                    <a:pt x="8825" y="7189"/>
                    <a:pt x="8802" y="7426"/>
                  </a:cubicBezTo>
                  <a:cubicBezTo>
                    <a:pt x="8780" y="7617"/>
                    <a:pt x="8757" y="7809"/>
                    <a:pt x="8746" y="8001"/>
                  </a:cubicBezTo>
                  <a:lnTo>
                    <a:pt x="8712" y="8001"/>
                  </a:lnTo>
                  <a:cubicBezTo>
                    <a:pt x="8419" y="7685"/>
                    <a:pt x="8114" y="7369"/>
                    <a:pt x="7821" y="7053"/>
                  </a:cubicBezTo>
                  <a:lnTo>
                    <a:pt x="7392" y="6636"/>
                  </a:lnTo>
                  <a:cubicBezTo>
                    <a:pt x="7414" y="6433"/>
                    <a:pt x="7437" y="6241"/>
                    <a:pt x="7460" y="6038"/>
                  </a:cubicBezTo>
                  <a:cubicBezTo>
                    <a:pt x="7471" y="5778"/>
                    <a:pt x="7482" y="5507"/>
                    <a:pt x="7482" y="5248"/>
                  </a:cubicBezTo>
                  <a:cubicBezTo>
                    <a:pt x="7460" y="4717"/>
                    <a:pt x="7460" y="4187"/>
                    <a:pt x="7414" y="3657"/>
                  </a:cubicBezTo>
                  <a:cubicBezTo>
                    <a:pt x="7369" y="3927"/>
                    <a:pt x="7347" y="4187"/>
                    <a:pt x="7313" y="4447"/>
                  </a:cubicBezTo>
                  <a:lnTo>
                    <a:pt x="7245" y="5236"/>
                  </a:lnTo>
                  <a:cubicBezTo>
                    <a:pt x="7234" y="5496"/>
                    <a:pt x="7211" y="5756"/>
                    <a:pt x="7189" y="6015"/>
                  </a:cubicBezTo>
                  <a:cubicBezTo>
                    <a:pt x="7178" y="6139"/>
                    <a:pt x="7166" y="6263"/>
                    <a:pt x="7144" y="6387"/>
                  </a:cubicBezTo>
                  <a:cubicBezTo>
                    <a:pt x="6907" y="6150"/>
                    <a:pt x="6670" y="5902"/>
                    <a:pt x="6433" y="5677"/>
                  </a:cubicBezTo>
                  <a:cubicBezTo>
                    <a:pt x="6173" y="5406"/>
                    <a:pt x="5925" y="5157"/>
                    <a:pt x="5665" y="4909"/>
                  </a:cubicBezTo>
                  <a:cubicBezTo>
                    <a:pt x="5688" y="4808"/>
                    <a:pt x="5711" y="4706"/>
                    <a:pt x="5733" y="4593"/>
                  </a:cubicBezTo>
                  <a:cubicBezTo>
                    <a:pt x="5767" y="4368"/>
                    <a:pt x="5801" y="4142"/>
                    <a:pt x="5823" y="3916"/>
                  </a:cubicBezTo>
                  <a:cubicBezTo>
                    <a:pt x="5846" y="3691"/>
                    <a:pt x="5835" y="3454"/>
                    <a:pt x="5823" y="3228"/>
                  </a:cubicBezTo>
                  <a:cubicBezTo>
                    <a:pt x="5790" y="3002"/>
                    <a:pt x="5767" y="2765"/>
                    <a:pt x="5722" y="2551"/>
                  </a:cubicBezTo>
                  <a:cubicBezTo>
                    <a:pt x="5699" y="2776"/>
                    <a:pt x="5688" y="3002"/>
                    <a:pt x="5677" y="3228"/>
                  </a:cubicBezTo>
                  <a:cubicBezTo>
                    <a:pt x="5665" y="3442"/>
                    <a:pt x="5609" y="3668"/>
                    <a:pt x="5586" y="3882"/>
                  </a:cubicBezTo>
                  <a:cubicBezTo>
                    <a:pt x="5564" y="4108"/>
                    <a:pt x="5496" y="4322"/>
                    <a:pt x="5462" y="4548"/>
                  </a:cubicBezTo>
                  <a:lnTo>
                    <a:pt x="5428" y="4684"/>
                  </a:lnTo>
                  <a:cubicBezTo>
                    <a:pt x="5304" y="4571"/>
                    <a:pt x="5180" y="4447"/>
                    <a:pt x="5067" y="4334"/>
                  </a:cubicBezTo>
                  <a:cubicBezTo>
                    <a:pt x="4706" y="3973"/>
                    <a:pt x="4345" y="3634"/>
                    <a:pt x="3995" y="3307"/>
                  </a:cubicBezTo>
                  <a:lnTo>
                    <a:pt x="4041" y="3307"/>
                  </a:lnTo>
                  <a:cubicBezTo>
                    <a:pt x="4108" y="3296"/>
                    <a:pt x="4153" y="3239"/>
                    <a:pt x="4153" y="3171"/>
                  </a:cubicBezTo>
                  <a:lnTo>
                    <a:pt x="4153" y="3149"/>
                  </a:lnTo>
                  <a:cubicBezTo>
                    <a:pt x="4097" y="2799"/>
                    <a:pt x="4041" y="2438"/>
                    <a:pt x="3973" y="2099"/>
                  </a:cubicBezTo>
                  <a:cubicBezTo>
                    <a:pt x="3939" y="1738"/>
                    <a:pt x="3894" y="1389"/>
                    <a:pt x="3815" y="1027"/>
                  </a:cubicBezTo>
                  <a:cubicBezTo>
                    <a:pt x="3781" y="1377"/>
                    <a:pt x="3758" y="1750"/>
                    <a:pt x="3758" y="2111"/>
                  </a:cubicBezTo>
                  <a:cubicBezTo>
                    <a:pt x="3781" y="2415"/>
                    <a:pt x="3815" y="2731"/>
                    <a:pt x="3860" y="3036"/>
                  </a:cubicBezTo>
                  <a:lnTo>
                    <a:pt x="3691" y="3036"/>
                  </a:lnTo>
                  <a:cubicBezTo>
                    <a:pt x="3296" y="2686"/>
                    <a:pt x="2912" y="2359"/>
                    <a:pt x="2574" y="2054"/>
                  </a:cubicBezTo>
                  <a:cubicBezTo>
                    <a:pt x="2201" y="1738"/>
                    <a:pt x="1863" y="1434"/>
                    <a:pt x="1535" y="1197"/>
                  </a:cubicBezTo>
                  <a:cubicBezTo>
                    <a:pt x="1219" y="948"/>
                    <a:pt x="949" y="734"/>
                    <a:pt x="712" y="554"/>
                  </a:cubicBezTo>
                  <a:lnTo>
                    <a:pt x="1" y="1"/>
                  </a:lnTo>
                  <a:close/>
                </a:path>
              </a:pathLst>
            </a:custGeom>
            <a:solidFill>
              <a:srgbClr val="7CAB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70" name="Google Shape;270;p2"/>
            <p:cNvSpPr/>
            <p:nvPr/>
          </p:nvSpPr>
          <p:spPr>
            <a:xfrm>
              <a:off x="5327000" y="3967125"/>
              <a:ext cx="400900" cy="207375"/>
            </a:xfrm>
            <a:custGeom>
              <a:avLst/>
              <a:gdLst/>
              <a:ahLst/>
              <a:cxnLst/>
              <a:rect l="l" t="t" r="r" b="b"/>
              <a:pathLst>
                <a:path w="16036" h="8295" extrusionOk="0">
                  <a:moveTo>
                    <a:pt x="9414" y="0"/>
                  </a:moveTo>
                  <a:cubicBezTo>
                    <a:pt x="9066" y="0"/>
                    <a:pt x="8702" y="36"/>
                    <a:pt x="8317" y="114"/>
                  </a:cubicBezTo>
                  <a:cubicBezTo>
                    <a:pt x="5214" y="576"/>
                    <a:pt x="3239" y="3499"/>
                    <a:pt x="384" y="4650"/>
                  </a:cubicBezTo>
                  <a:lnTo>
                    <a:pt x="1" y="4830"/>
                  </a:lnTo>
                  <a:lnTo>
                    <a:pt x="621" y="4954"/>
                  </a:lnTo>
                  <a:cubicBezTo>
                    <a:pt x="3206" y="5609"/>
                    <a:pt x="5372" y="7979"/>
                    <a:pt x="7945" y="8238"/>
                  </a:cubicBezTo>
                  <a:cubicBezTo>
                    <a:pt x="8220" y="8276"/>
                    <a:pt x="8489" y="8294"/>
                    <a:pt x="8754" y="8294"/>
                  </a:cubicBezTo>
                  <a:cubicBezTo>
                    <a:pt x="11798" y="8294"/>
                    <a:pt x="14146" y="5899"/>
                    <a:pt x="16036" y="3781"/>
                  </a:cubicBezTo>
                  <a:cubicBezTo>
                    <a:pt x="13862" y="2228"/>
                    <a:pt x="12160" y="0"/>
                    <a:pt x="9414" y="0"/>
                  </a:cubicBezTo>
                  <a:close/>
                </a:path>
              </a:pathLst>
            </a:custGeom>
            <a:solidFill>
              <a:srgbClr val="60A73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71" name="Google Shape;271;p2"/>
            <p:cNvSpPr/>
            <p:nvPr/>
          </p:nvSpPr>
          <p:spPr>
            <a:xfrm>
              <a:off x="5409375" y="4034550"/>
              <a:ext cx="312875" cy="99900"/>
            </a:xfrm>
            <a:custGeom>
              <a:avLst/>
              <a:gdLst/>
              <a:ahLst/>
              <a:cxnLst/>
              <a:rect l="l" t="t" r="r" b="b"/>
              <a:pathLst>
                <a:path w="12515" h="3996" extrusionOk="0">
                  <a:moveTo>
                    <a:pt x="2348" y="1"/>
                  </a:moveTo>
                  <a:cubicBezTo>
                    <a:pt x="2856" y="328"/>
                    <a:pt x="3386" y="610"/>
                    <a:pt x="3883" y="926"/>
                  </a:cubicBezTo>
                  <a:cubicBezTo>
                    <a:pt x="4007" y="1016"/>
                    <a:pt x="4131" y="1095"/>
                    <a:pt x="4255" y="1174"/>
                  </a:cubicBezTo>
                  <a:cubicBezTo>
                    <a:pt x="4368" y="1264"/>
                    <a:pt x="4481" y="1355"/>
                    <a:pt x="4593" y="1445"/>
                  </a:cubicBezTo>
                  <a:cubicBezTo>
                    <a:pt x="4706" y="1535"/>
                    <a:pt x="4819" y="1637"/>
                    <a:pt x="4921" y="1738"/>
                  </a:cubicBezTo>
                  <a:cubicBezTo>
                    <a:pt x="4943" y="1750"/>
                    <a:pt x="4955" y="1772"/>
                    <a:pt x="4977" y="1795"/>
                  </a:cubicBezTo>
                  <a:cubicBezTo>
                    <a:pt x="4627" y="1817"/>
                    <a:pt x="4278" y="1851"/>
                    <a:pt x="3950" y="1885"/>
                  </a:cubicBezTo>
                  <a:cubicBezTo>
                    <a:pt x="3217" y="1964"/>
                    <a:pt x="2528" y="2043"/>
                    <a:pt x="1953" y="2111"/>
                  </a:cubicBezTo>
                  <a:cubicBezTo>
                    <a:pt x="1366" y="2167"/>
                    <a:pt x="870" y="2246"/>
                    <a:pt x="542" y="2280"/>
                  </a:cubicBezTo>
                  <a:lnTo>
                    <a:pt x="1" y="2359"/>
                  </a:lnTo>
                  <a:lnTo>
                    <a:pt x="542" y="2348"/>
                  </a:lnTo>
                  <a:cubicBezTo>
                    <a:pt x="892" y="2336"/>
                    <a:pt x="1389" y="2336"/>
                    <a:pt x="1976" y="2303"/>
                  </a:cubicBezTo>
                  <a:cubicBezTo>
                    <a:pt x="2551" y="2269"/>
                    <a:pt x="3239" y="2246"/>
                    <a:pt x="3984" y="2190"/>
                  </a:cubicBezTo>
                  <a:lnTo>
                    <a:pt x="4909" y="2133"/>
                  </a:lnTo>
                  <a:lnTo>
                    <a:pt x="4695" y="2325"/>
                  </a:lnTo>
                  <a:lnTo>
                    <a:pt x="4424" y="2573"/>
                  </a:lnTo>
                  <a:cubicBezTo>
                    <a:pt x="4334" y="2664"/>
                    <a:pt x="4244" y="2754"/>
                    <a:pt x="4153" y="2833"/>
                  </a:cubicBezTo>
                  <a:lnTo>
                    <a:pt x="3871" y="3070"/>
                  </a:lnTo>
                  <a:cubicBezTo>
                    <a:pt x="3781" y="3149"/>
                    <a:pt x="3691" y="3239"/>
                    <a:pt x="3589" y="3318"/>
                  </a:cubicBezTo>
                  <a:cubicBezTo>
                    <a:pt x="3386" y="3476"/>
                    <a:pt x="3183" y="3612"/>
                    <a:pt x="2991" y="3781"/>
                  </a:cubicBezTo>
                  <a:cubicBezTo>
                    <a:pt x="3228" y="3679"/>
                    <a:pt x="3443" y="3555"/>
                    <a:pt x="3668" y="3454"/>
                  </a:cubicBezTo>
                  <a:cubicBezTo>
                    <a:pt x="3781" y="3397"/>
                    <a:pt x="3883" y="3307"/>
                    <a:pt x="3995" y="3250"/>
                  </a:cubicBezTo>
                  <a:cubicBezTo>
                    <a:pt x="4097" y="3183"/>
                    <a:pt x="4199" y="3104"/>
                    <a:pt x="4311" y="3036"/>
                  </a:cubicBezTo>
                  <a:cubicBezTo>
                    <a:pt x="4413" y="2957"/>
                    <a:pt x="4515" y="2878"/>
                    <a:pt x="4616" y="2799"/>
                  </a:cubicBezTo>
                  <a:lnTo>
                    <a:pt x="4909" y="2562"/>
                  </a:lnTo>
                  <a:cubicBezTo>
                    <a:pt x="5090" y="2404"/>
                    <a:pt x="5259" y="2246"/>
                    <a:pt x="5440" y="2088"/>
                  </a:cubicBezTo>
                  <a:lnTo>
                    <a:pt x="6286" y="2020"/>
                  </a:lnTo>
                  <a:lnTo>
                    <a:pt x="7527" y="1885"/>
                  </a:lnTo>
                  <a:lnTo>
                    <a:pt x="7527" y="1885"/>
                  </a:lnTo>
                  <a:cubicBezTo>
                    <a:pt x="7516" y="1896"/>
                    <a:pt x="7505" y="1919"/>
                    <a:pt x="7494" y="1930"/>
                  </a:cubicBezTo>
                  <a:cubicBezTo>
                    <a:pt x="7392" y="2043"/>
                    <a:pt x="7290" y="2156"/>
                    <a:pt x="7189" y="2269"/>
                  </a:cubicBezTo>
                  <a:cubicBezTo>
                    <a:pt x="7087" y="2382"/>
                    <a:pt x="6974" y="2472"/>
                    <a:pt x="6862" y="2573"/>
                  </a:cubicBezTo>
                  <a:cubicBezTo>
                    <a:pt x="6749" y="2664"/>
                    <a:pt x="6613" y="2754"/>
                    <a:pt x="6489" y="2856"/>
                  </a:cubicBezTo>
                  <a:lnTo>
                    <a:pt x="5722" y="3386"/>
                  </a:lnTo>
                  <a:cubicBezTo>
                    <a:pt x="5462" y="3578"/>
                    <a:pt x="5225" y="3781"/>
                    <a:pt x="5000" y="3995"/>
                  </a:cubicBezTo>
                  <a:cubicBezTo>
                    <a:pt x="5135" y="3916"/>
                    <a:pt x="5271" y="3837"/>
                    <a:pt x="5406" y="3758"/>
                  </a:cubicBezTo>
                  <a:cubicBezTo>
                    <a:pt x="5541" y="3679"/>
                    <a:pt x="5688" y="3623"/>
                    <a:pt x="5812" y="3533"/>
                  </a:cubicBezTo>
                  <a:cubicBezTo>
                    <a:pt x="6083" y="3397"/>
                    <a:pt x="6365" y="3239"/>
                    <a:pt x="6636" y="3081"/>
                  </a:cubicBezTo>
                  <a:cubicBezTo>
                    <a:pt x="6771" y="2991"/>
                    <a:pt x="6895" y="2901"/>
                    <a:pt x="7031" y="2810"/>
                  </a:cubicBezTo>
                  <a:cubicBezTo>
                    <a:pt x="7166" y="2720"/>
                    <a:pt x="7290" y="2607"/>
                    <a:pt x="7403" y="2506"/>
                  </a:cubicBezTo>
                  <a:cubicBezTo>
                    <a:pt x="7527" y="2393"/>
                    <a:pt x="7629" y="2269"/>
                    <a:pt x="7742" y="2145"/>
                  </a:cubicBezTo>
                  <a:cubicBezTo>
                    <a:pt x="7821" y="2043"/>
                    <a:pt x="7900" y="1930"/>
                    <a:pt x="7979" y="1829"/>
                  </a:cubicBezTo>
                  <a:lnTo>
                    <a:pt x="8566" y="1750"/>
                  </a:lnTo>
                  <a:cubicBezTo>
                    <a:pt x="9254" y="1671"/>
                    <a:pt x="9908" y="1569"/>
                    <a:pt x="10473" y="1490"/>
                  </a:cubicBezTo>
                  <a:lnTo>
                    <a:pt x="10473" y="1490"/>
                  </a:lnTo>
                  <a:cubicBezTo>
                    <a:pt x="10078" y="1817"/>
                    <a:pt x="9683" y="2145"/>
                    <a:pt x="9288" y="2494"/>
                  </a:cubicBezTo>
                  <a:cubicBezTo>
                    <a:pt x="9039" y="2698"/>
                    <a:pt x="8791" y="2901"/>
                    <a:pt x="8532" y="3104"/>
                  </a:cubicBezTo>
                  <a:cubicBezTo>
                    <a:pt x="8283" y="3318"/>
                    <a:pt x="8046" y="3533"/>
                    <a:pt x="7809" y="3758"/>
                  </a:cubicBezTo>
                  <a:cubicBezTo>
                    <a:pt x="8092" y="3600"/>
                    <a:pt x="8374" y="3431"/>
                    <a:pt x="8656" y="3262"/>
                  </a:cubicBezTo>
                  <a:cubicBezTo>
                    <a:pt x="8938" y="3092"/>
                    <a:pt x="9197" y="2912"/>
                    <a:pt x="9468" y="2731"/>
                  </a:cubicBezTo>
                  <a:cubicBezTo>
                    <a:pt x="9987" y="2325"/>
                    <a:pt x="10506" y="1919"/>
                    <a:pt x="11003" y="1490"/>
                  </a:cubicBezTo>
                  <a:lnTo>
                    <a:pt x="11014" y="1490"/>
                  </a:lnTo>
                  <a:lnTo>
                    <a:pt x="11025" y="1468"/>
                  </a:lnTo>
                  <a:cubicBezTo>
                    <a:pt x="11037" y="1456"/>
                    <a:pt x="11048" y="1422"/>
                    <a:pt x="11059" y="1400"/>
                  </a:cubicBezTo>
                  <a:cubicBezTo>
                    <a:pt x="11420" y="1343"/>
                    <a:pt x="11736" y="1287"/>
                    <a:pt x="11985" y="1264"/>
                  </a:cubicBezTo>
                  <a:lnTo>
                    <a:pt x="12515" y="1163"/>
                  </a:lnTo>
                  <a:lnTo>
                    <a:pt x="12515" y="1163"/>
                  </a:lnTo>
                  <a:lnTo>
                    <a:pt x="11973" y="1185"/>
                  </a:lnTo>
                  <a:cubicBezTo>
                    <a:pt x="11714" y="1208"/>
                    <a:pt x="11387" y="1219"/>
                    <a:pt x="11003" y="1242"/>
                  </a:cubicBezTo>
                  <a:cubicBezTo>
                    <a:pt x="10901" y="1163"/>
                    <a:pt x="10800" y="1061"/>
                    <a:pt x="10698" y="982"/>
                  </a:cubicBezTo>
                  <a:cubicBezTo>
                    <a:pt x="10597" y="903"/>
                    <a:pt x="10473" y="847"/>
                    <a:pt x="10348" y="779"/>
                  </a:cubicBezTo>
                  <a:cubicBezTo>
                    <a:pt x="10236" y="723"/>
                    <a:pt x="10111" y="678"/>
                    <a:pt x="9987" y="633"/>
                  </a:cubicBezTo>
                  <a:lnTo>
                    <a:pt x="9626" y="508"/>
                  </a:lnTo>
                  <a:cubicBezTo>
                    <a:pt x="9378" y="441"/>
                    <a:pt x="9130" y="384"/>
                    <a:pt x="8881" y="350"/>
                  </a:cubicBezTo>
                  <a:cubicBezTo>
                    <a:pt x="8622" y="305"/>
                    <a:pt x="8374" y="271"/>
                    <a:pt x="8125" y="238"/>
                  </a:cubicBezTo>
                  <a:lnTo>
                    <a:pt x="8125" y="238"/>
                  </a:lnTo>
                  <a:cubicBezTo>
                    <a:pt x="8362" y="328"/>
                    <a:pt x="8599" y="407"/>
                    <a:pt x="8836" y="486"/>
                  </a:cubicBezTo>
                  <a:cubicBezTo>
                    <a:pt x="8960" y="542"/>
                    <a:pt x="9073" y="576"/>
                    <a:pt x="9197" y="610"/>
                  </a:cubicBezTo>
                  <a:lnTo>
                    <a:pt x="9547" y="745"/>
                  </a:lnTo>
                  <a:lnTo>
                    <a:pt x="9886" y="881"/>
                  </a:lnTo>
                  <a:lnTo>
                    <a:pt x="10202" y="1050"/>
                  </a:lnTo>
                  <a:cubicBezTo>
                    <a:pt x="10303" y="1118"/>
                    <a:pt x="10405" y="1185"/>
                    <a:pt x="10506" y="1253"/>
                  </a:cubicBezTo>
                  <a:lnTo>
                    <a:pt x="10529" y="1276"/>
                  </a:lnTo>
                  <a:cubicBezTo>
                    <a:pt x="9942" y="1321"/>
                    <a:pt x="9265" y="1366"/>
                    <a:pt x="8532" y="1445"/>
                  </a:cubicBezTo>
                  <a:cubicBezTo>
                    <a:pt x="8351" y="1456"/>
                    <a:pt x="8148" y="1479"/>
                    <a:pt x="7956" y="1501"/>
                  </a:cubicBezTo>
                  <a:cubicBezTo>
                    <a:pt x="7719" y="1377"/>
                    <a:pt x="7471" y="1242"/>
                    <a:pt x="7223" y="1118"/>
                  </a:cubicBezTo>
                  <a:cubicBezTo>
                    <a:pt x="6963" y="994"/>
                    <a:pt x="6726" y="870"/>
                    <a:pt x="6467" y="745"/>
                  </a:cubicBezTo>
                  <a:cubicBezTo>
                    <a:pt x="6218" y="633"/>
                    <a:pt x="5959" y="520"/>
                    <a:pt x="5688" y="418"/>
                  </a:cubicBezTo>
                  <a:cubicBezTo>
                    <a:pt x="5564" y="362"/>
                    <a:pt x="5417" y="328"/>
                    <a:pt x="5282" y="283"/>
                  </a:cubicBezTo>
                  <a:cubicBezTo>
                    <a:pt x="5146" y="238"/>
                    <a:pt x="5011" y="215"/>
                    <a:pt x="4876" y="192"/>
                  </a:cubicBezTo>
                  <a:lnTo>
                    <a:pt x="4876" y="192"/>
                  </a:lnTo>
                  <a:cubicBezTo>
                    <a:pt x="5000" y="260"/>
                    <a:pt x="5135" y="294"/>
                    <a:pt x="5248" y="362"/>
                  </a:cubicBezTo>
                  <a:cubicBezTo>
                    <a:pt x="5372" y="441"/>
                    <a:pt x="5508" y="486"/>
                    <a:pt x="5620" y="565"/>
                  </a:cubicBezTo>
                  <a:cubicBezTo>
                    <a:pt x="5857" y="700"/>
                    <a:pt x="6106" y="847"/>
                    <a:pt x="6343" y="982"/>
                  </a:cubicBezTo>
                  <a:cubicBezTo>
                    <a:pt x="6681" y="1174"/>
                    <a:pt x="7008" y="1366"/>
                    <a:pt x="7347" y="1558"/>
                  </a:cubicBezTo>
                  <a:lnTo>
                    <a:pt x="6241" y="1671"/>
                  </a:lnTo>
                  <a:lnTo>
                    <a:pt x="5406" y="1750"/>
                  </a:lnTo>
                  <a:lnTo>
                    <a:pt x="5158" y="1490"/>
                  </a:lnTo>
                  <a:cubicBezTo>
                    <a:pt x="5034" y="1377"/>
                    <a:pt x="4921" y="1287"/>
                    <a:pt x="4797" y="1185"/>
                  </a:cubicBezTo>
                  <a:cubicBezTo>
                    <a:pt x="4548" y="994"/>
                    <a:pt x="4300" y="824"/>
                    <a:pt x="4029" y="678"/>
                  </a:cubicBezTo>
                  <a:cubicBezTo>
                    <a:pt x="3758" y="542"/>
                    <a:pt x="3476" y="418"/>
                    <a:pt x="3194" y="305"/>
                  </a:cubicBezTo>
                  <a:cubicBezTo>
                    <a:pt x="2912" y="204"/>
                    <a:pt x="2630" y="91"/>
                    <a:pt x="2348" y="1"/>
                  </a:cubicBez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72" name="Google Shape;272;p2"/>
            <p:cNvSpPr/>
            <p:nvPr/>
          </p:nvSpPr>
          <p:spPr>
            <a:xfrm>
              <a:off x="5696000" y="4087875"/>
              <a:ext cx="140800" cy="152175"/>
            </a:xfrm>
            <a:custGeom>
              <a:avLst/>
              <a:gdLst/>
              <a:ahLst/>
              <a:cxnLst/>
              <a:rect l="l" t="t" r="r" b="b"/>
              <a:pathLst>
                <a:path w="5632" h="6087" extrusionOk="0">
                  <a:moveTo>
                    <a:pt x="1389" y="0"/>
                  </a:moveTo>
                  <a:cubicBezTo>
                    <a:pt x="1242" y="102"/>
                    <a:pt x="1106" y="215"/>
                    <a:pt x="994" y="350"/>
                  </a:cubicBezTo>
                  <a:lnTo>
                    <a:pt x="283" y="1038"/>
                  </a:lnTo>
                  <a:cubicBezTo>
                    <a:pt x="170" y="2189"/>
                    <a:pt x="1" y="3352"/>
                    <a:pt x="700" y="4367"/>
                  </a:cubicBezTo>
                  <a:cubicBezTo>
                    <a:pt x="1061" y="4875"/>
                    <a:pt x="1524" y="5315"/>
                    <a:pt x="2066" y="5631"/>
                  </a:cubicBezTo>
                  <a:cubicBezTo>
                    <a:pt x="2557" y="5938"/>
                    <a:pt x="3075" y="6087"/>
                    <a:pt x="3585" y="6087"/>
                  </a:cubicBezTo>
                  <a:cubicBezTo>
                    <a:pt x="4070" y="6087"/>
                    <a:pt x="4548" y="5952"/>
                    <a:pt x="4988" y="5688"/>
                  </a:cubicBezTo>
                  <a:cubicBezTo>
                    <a:pt x="5631" y="4807"/>
                    <a:pt x="5394" y="3284"/>
                    <a:pt x="4954" y="2381"/>
                  </a:cubicBezTo>
                  <a:cubicBezTo>
                    <a:pt x="4661" y="1828"/>
                    <a:pt x="4255" y="1332"/>
                    <a:pt x="3758" y="948"/>
                  </a:cubicBezTo>
                  <a:cubicBezTo>
                    <a:pt x="3081" y="395"/>
                    <a:pt x="2257" y="68"/>
                    <a:pt x="1389"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73" name="Google Shape;273;p2"/>
            <p:cNvSpPr/>
            <p:nvPr/>
          </p:nvSpPr>
          <p:spPr>
            <a:xfrm>
              <a:off x="5704750" y="4086425"/>
              <a:ext cx="115675" cy="114625"/>
            </a:xfrm>
            <a:custGeom>
              <a:avLst/>
              <a:gdLst/>
              <a:ahLst/>
              <a:cxnLst/>
              <a:rect l="l" t="t" r="r" b="b"/>
              <a:pathLst>
                <a:path w="4627" h="4585" extrusionOk="0">
                  <a:moveTo>
                    <a:pt x="1399" y="0"/>
                  </a:moveTo>
                  <a:cubicBezTo>
                    <a:pt x="870" y="0"/>
                    <a:pt x="394" y="191"/>
                    <a:pt x="170" y="735"/>
                  </a:cubicBezTo>
                  <a:cubicBezTo>
                    <a:pt x="57" y="995"/>
                    <a:pt x="0" y="1288"/>
                    <a:pt x="12" y="1582"/>
                  </a:cubicBezTo>
                  <a:cubicBezTo>
                    <a:pt x="23" y="1830"/>
                    <a:pt x="158" y="2010"/>
                    <a:pt x="215" y="2247"/>
                  </a:cubicBezTo>
                  <a:cubicBezTo>
                    <a:pt x="350" y="2834"/>
                    <a:pt x="170" y="3455"/>
                    <a:pt x="486" y="4008"/>
                  </a:cubicBezTo>
                  <a:cubicBezTo>
                    <a:pt x="581" y="4185"/>
                    <a:pt x="899" y="4399"/>
                    <a:pt x="1118" y="4399"/>
                  </a:cubicBezTo>
                  <a:cubicBezTo>
                    <a:pt x="1262" y="4399"/>
                    <a:pt x="1363" y="4307"/>
                    <a:pt x="1332" y="4053"/>
                  </a:cubicBezTo>
                  <a:lnTo>
                    <a:pt x="1332" y="4053"/>
                  </a:lnTo>
                  <a:cubicBezTo>
                    <a:pt x="1434" y="4285"/>
                    <a:pt x="1680" y="4585"/>
                    <a:pt x="1940" y="4585"/>
                  </a:cubicBezTo>
                  <a:cubicBezTo>
                    <a:pt x="1997" y="4585"/>
                    <a:pt x="2054" y="4570"/>
                    <a:pt x="2111" y="4538"/>
                  </a:cubicBezTo>
                  <a:cubicBezTo>
                    <a:pt x="2393" y="4380"/>
                    <a:pt x="2460" y="3850"/>
                    <a:pt x="2302" y="3602"/>
                  </a:cubicBezTo>
                  <a:lnTo>
                    <a:pt x="2302" y="3602"/>
                  </a:lnTo>
                  <a:cubicBezTo>
                    <a:pt x="2421" y="3666"/>
                    <a:pt x="2548" y="3695"/>
                    <a:pt x="2665" y="3695"/>
                  </a:cubicBezTo>
                  <a:cubicBezTo>
                    <a:pt x="3060" y="3695"/>
                    <a:pt x="3357" y="3367"/>
                    <a:pt x="2957" y="2958"/>
                  </a:cubicBezTo>
                  <a:lnTo>
                    <a:pt x="2957" y="2958"/>
                  </a:lnTo>
                  <a:cubicBezTo>
                    <a:pt x="3094" y="3034"/>
                    <a:pt x="3310" y="3126"/>
                    <a:pt x="3502" y="3126"/>
                  </a:cubicBezTo>
                  <a:cubicBezTo>
                    <a:pt x="3625" y="3126"/>
                    <a:pt x="3739" y="3087"/>
                    <a:pt x="3814" y="2981"/>
                  </a:cubicBezTo>
                  <a:cubicBezTo>
                    <a:pt x="3984" y="2755"/>
                    <a:pt x="3747" y="2507"/>
                    <a:pt x="3623" y="2315"/>
                  </a:cubicBezTo>
                  <a:cubicBezTo>
                    <a:pt x="4627" y="1762"/>
                    <a:pt x="3792" y="871"/>
                    <a:pt x="3115" y="487"/>
                  </a:cubicBezTo>
                  <a:cubicBezTo>
                    <a:pt x="2618" y="205"/>
                    <a:pt x="2065" y="36"/>
                    <a:pt x="1490" y="2"/>
                  </a:cubicBezTo>
                  <a:cubicBezTo>
                    <a:pt x="1459" y="1"/>
                    <a:pt x="1429" y="0"/>
                    <a:pt x="1399"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74" name="Google Shape;274;p2"/>
            <p:cNvSpPr/>
            <p:nvPr/>
          </p:nvSpPr>
          <p:spPr>
            <a:xfrm>
              <a:off x="5730700" y="4083750"/>
              <a:ext cx="128950" cy="146600"/>
            </a:xfrm>
            <a:custGeom>
              <a:avLst/>
              <a:gdLst/>
              <a:ahLst/>
              <a:cxnLst/>
              <a:rect l="l" t="t" r="r" b="b"/>
              <a:pathLst>
                <a:path w="5158" h="5864" extrusionOk="0">
                  <a:moveTo>
                    <a:pt x="768" y="1"/>
                  </a:moveTo>
                  <a:cubicBezTo>
                    <a:pt x="543" y="1"/>
                    <a:pt x="319" y="37"/>
                    <a:pt x="102" y="109"/>
                  </a:cubicBezTo>
                  <a:cubicBezTo>
                    <a:pt x="80" y="120"/>
                    <a:pt x="68" y="120"/>
                    <a:pt x="46" y="131"/>
                  </a:cubicBezTo>
                  <a:cubicBezTo>
                    <a:pt x="34" y="143"/>
                    <a:pt x="12" y="154"/>
                    <a:pt x="1" y="165"/>
                  </a:cubicBezTo>
                  <a:cubicBezTo>
                    <a:pt x="869" y="233"/>
                    <a:pt x="1693" y="560"/>
                    <a:pt x="2370" y="1113"/>
                  </a:cubicBezTo>
                  <a:cubicBezTo>
                    <a:pt x="2867" y="1497"/>
                    <a:pt x="3273" y="1993"/>
                    <a:pt x="3566" y="2546"/>
                  </a:cubicBezTo>
                  <a:cubicBezTo>
                    <a:pt x="4006" y="3449"/>
                    <a:pt x="4243" y="4972"/>
                    <a:pt x="3589" y="5864"/>
                  </a:cubicBezTo>
                  <a:cubicBezTo>
                    <a:pt x="3815" y="5728"/>
                    <a:pt x="4018" y="5559"/>
                    <a:pt x="4210" y="5379"/>
                  </a:cubicBezTo>
                  <a:cubicBezTo>
                    <a:pt x="5157" y="4431"/>
                    <a:pt x="4582" y="2749"/>
                    <a:pt x="3905" y="1802"/>
                  </a:cubicBezTo>
                  <a:cubicBezTo>
                    <a:pt x="3386" y="1158"/>
                    <a:pt x="2720" y="651"/>
                    <a:pt x="1941" y="357"/>
                  </a:cubicBezTo>
                  <a:cubicBezTo>
                    <a:pt x="1625" y="199"/>
                    <a:pt x="1287" y="86"/>
                    <a:pt x="937" y="7"/>
                  </a:cubicBezTo>
                  <a:cubicBezTo>
                    <a:pt x="881" y="3"/>
                    <a:pt x="824" y="1"/>
                    <a:pt x="76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75" name="Google Shape;275;p2"/>
            <p:cNvSpPr/>
            <p:nvPr/>
          </p:nvSpPr>
          <p:spPr>
            <a:xfrm>
              <a:off x="5731275" y="4091250"/>
              <a:ext cx="68575" cy="61250"/>
            </a:xfrm>
            <a:custGeom>
              <a:avLst/>
              <a:gdLst/>
              <a:ahLst/>
              <a:cxnLst/>
              <a:rect l="l" t="t" r="r" b="b"/>
              <a:pathLst>
                <a:path w="2743" h="2450" extrusionOk="0">
                  <a:moveTo>
                    <a:pt x="0" y="1"/>
                  </a:moveTo>
                  <a:cubicBezTo>
                    <a:pt x="0" y="1"/>
                    <a:pt x="57" y="12"/>
                    <a:pt x="169" y="23"/>
                  </a:cubicBezTo>
                  <a:cubicBezTo>
                    <a:pt x="226" y="35"/>
                    <a:pt x="293" y="57"/>
                    <a:pt x="350" y="68"/>
                  </a:cubicBezTo>
                  <a:cubicBezTo>
                    <a:pt x="418" y="102"/>
                    <a:pt x="497" y="136"/>
                    <a:pt x="564" y="170"/>
                  </a:cubicBezTo>
                  <a:cubicBezTo>
                    <a:pt x="643" y="204"/>
                    <a:pt x="734" y="249"/>
                    <a:pt x="813" y="317"/>
                  </a:cubicBezTo>
                  <a:cubicBezTo>
                    <a:pt x="892" y="373"/>
                    <a:pt x="982" y="430"/>
                    <a:pt x="1061" y="497"/>
                  </a:cubicBezTo>
                  <a:cubicBezTo>
                    <a:pt x="1106" y="531"/>
                    <a:pt x="1151" y="565"/>
                    <a:pt x="1196" y="599"/>
                  </a:cubicBezTo>
                  <a:lnTo>
                    <a:pt x="1320" y="712"/>
                  </a:lnTo>
                  <a:cubicBezTo>
                    <a:pt x="1411" y="791"/>
                    <a:pt x="1490" y="870"/>
                    <a:pt x="1569" y="960"/>
                  </a:cubicBezTo>
                  <a:cubicBezTo>
                    <a:pt x="1648" y="1050"/>
                    <a:pt x="1738" y="1129"/>
                    <a:pt x="1806" y="1219"/>
                  </a:cubicBezTo>
                  <a:cubicBezTo>
                    <a:pt x="1885" y="1298"/>
                    <a:pt x="1964" y="1389"/>
                    <a:pt x="2031" y="1479"/>
                  </a:cubicBezTo>
                  <a:cubicBezTo>
                    <a:pt x="2167" y="1648"/>
                    <a:pt x="2291" y="1817"/>
                    <a:pt x="2404" y="1953"/>
                  </a:cubicBezTo>
                  <a:cubicBezTo>
                    <a:pt x="2449" y="2032"/>
                    <a:pt x="2505" y="2088"/>
                    <a:pt x="2539" y="2156"/>
                  </a:cubicBezTo>
                  <a:cubicBezTo>
                    <a:pt x="2584" y="2212"/>
                    <a:pt x="2618" y="2269"/>
                    <a:pt x="2652" y="2314"/>
                  </a:cubicBezTo>
                  <a:cubicBezTo>
                    <a:pt x="2708" y="2404"/>
                    <a:pt x="2742" y="2449"/>
                    <a:pt x="2742" y="2449"/>
                  </a:cubicBezTo>
                  <a:cubicBezTo>
                    <a:pt x="2663" y="2258"/>
                    <a:pt x="2584" y="2077"/>
                    <a:pt x="2483" y="1908"/>
                  </a:cubicBezTo>
                  <a:cubicBezTo>
                    <a:pt x="2437" y="1829"/>
                    <a:pt x="2392" y="1739"/>
                    <a:pt x="2336" y="1660"/>
                  </a:cubicBezTo>
                  <a:cubicBezTo>
                    <a:pt x="2280" y="1569"/>
                    <a:pt x="2212" y="1479"/>
                    <a:pt x="2144" y="1389"/>
                  </a:cubicBezTo>
                  <a:cubicBezTo>
                    <a:pt x="2076" y="1298"/>
                    <a:pt x="2009" y="1208"/>
                    <a:pt x="1930" y="1118"/>
                  </a:cubicBezTo>
                  <a:cubicBezTo>
                    <a:pt x="1862" y="1028"/>
                    <a:pt x="1783" y="926"/>
                    <a:pt x="1693" y="847"/>
                  </a:cubicBezTo>
                  <a:cubicBezTo>
                    <a:pt x="1602" y="768"/>
                    <a:pt x="1523" y="678"/>
                    <a:pt x="1433" y="599"/>
                  </a:cubicBezTo>
                  <a:cubicBezTo>
                    <a:pt x="1343" y="520"/>
                    <a:pt x="1241" y="452"/>
                    <a:pt x="1151" y="384"/>
                  </a:cubicBezTo>
                  <a:cubicBezTo>
                    <a:pt x="1050" y="317"/>
                    <a:pt x="948" y="272"/>
                    <a:pt x="869" y="215"/>
                  </a:cubicBezTo>
                  <a:cubicBezTo>
                    <a:pt x="779" y="170"/>
                    <a:pt x="688" y="125"/>
                    <a:pt x="598" y="91"/>
                  </a:cubicBezTo>
                  <a:cubicBezTo>
                    <a:pt x="519" y="57"/>
                    <a:pt x="440" y="35"/>
                    <a:pt x="350" y="23"/>
                  </a:cubicBezTo>
                  <a:cubicBezTo>
                    <a:pt x="293" y="12"/>
                    <a:pt x="226" y="1"/>
                    <a:pt x="169"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76" name="Google Shape;276;p2"/>
            <p:cNvSpPr/>
            <p:nvPr/>
          </p:nvSpPr>
          <p:spPr>
            <a:xfrm>
              <a:off x="5748200" y="4103675"/>
              <a:ext cx="30200" cy="40925"/>
            </a:xfrm>
            <a:custGeom>
              <a:avLst/>
              <a:gdLst/>
              <a:ahLst/>
              <a:cxnLst/>
              <a:rect l="l" t="t" r="r" b="b"/>
              <a:pathLst>
                <a:path w="1208" h="1637" extrusionOk="0">
                  <a:moveTo>
                    <a:pt x="0" y="0"/>
                  </a:moveTo>
                  <a:cubicBezTo>
                    <a:pt x="0" y="0"/>
                    <a:pt x="79" y="113"/>
                    <a:pt x="203" y="249"/>
                  </a:cubicBezTo>
                  <a:cubicBezTo>
                    <a:pt x="260" y="327"/>
                    <a:pt x="339" y="406"/>
                    <a:pt x="418" y="497"/>
                  </a:cubicBezTo>
                  <a:cubicBezTo>
                    <a:pt x="497" y="587"/>
                    <a:pt x="587" y="677"/>
                    <a:pt x="666" y="779"/>
                  </a:cubicBezTo>
                  <a:cubicBezTo>
                    <a:pt x="745" y="880"/>
                    <a:pt x="824" y="971"/>
                    <a:pt x="880" y="1072"/>
                  </a:cubicBezTo>
                  <a:cubicBezTo>
                    <a:pt x="914" y="1129"/>
                    <a:pt x="959" y="1174"/>
                    <a:pt x="982" y="1219"/>
                  </a:cubicBezTo>
                  <a:cubicBezTo>
                    <a:pt x="1004" y="1264"/>
                    <a:pt x="1027" y="1309"/>
                    <a:pt x="1061" y="1354"/>
                  </a:cubicBezTo>
                  <a:cubicBezTo>
                    <a:pt x="1083" y="1388"/>
                    <a:pt x="1106" y="1422"/>
                    <a:pt x="1117" y="1467"/>
                  </a:cubicBezTo>
                  <a:cubicBezTo>
                    <a:pt x="1140" y="1501"/>
                    <a:pt x="1151" y="1535"/>
                    <a:pt x="1162" y="1557"/>
                  </a:cubicBezTo>
                  <a:lnTo>
                    <a:pt x="1208" y="1636"/>
                  </a:lnTo>
                  <a:cubicBezTo>
                    <a:pt x="1208" y="1636"/>
                    <a:pt x="1208" y="1603"/>
                    <a:pt x="1196" y="1546"/>
                  </a:cubicBezTo>
                  <a:cubicBezTo>
                    <a:pt x="1185" y="1512"/>
                    <a:pt x="1196" y="1478"/>
                    <a:pt x="1185" y="1445"/>
                  </a:cubicBezTo>
                  <a:cubicBezTo>
                    <a:pt x="1185" y="1388"/>
                    <a:pt x="1174" y="1343"/>
                    <a:pt x="1162" y="1298"/>
                  </a:cubicBezTo>
                  <a:cubicBezTo>
                    <a:pt x="1151" y="1253"/>
                    <a:pt x="1140" y="1185"/>
                    <a:pt x="1129" y="1129"/>
                  </a:cubicBezTo>
                  <a:cubicBezTo>
                    <a:pt x="1106" y="1072"/>
                    <a:pt x="1106" y="1005"/>
                    <a:pt x="1072" y="948"/>
                  </a:cubicBezTo>
                  <a:cubicBezTo>
                    <a:pt x="1038" y="892"/>
                    <a:pt x="1083" y="790"/>
                    <a:pt x="1038" y="734"/>
                  </a:cubicBezTo>
                  <a:cubicBezTo>
                    <a:pt x="1004" y="677"/>
                    <a:pt x="959" y="632"/>
                    <a:pt x="925" y="576"/>
                  </a:cubicBezTo>
                  <a:cubicBezTo>
                    <a:pt x="880" y="519"/>
                    <a:pt x="767" y="531"/>
                    <a:pt x="722" y="474"/>
                  </a:cubicBezTo>
                  <a:cubicBezTo>
                    <a:pt x="688" y="429"/>
                    <a:pt x="564" y="440"/>
                    <a:pt x="519" y="395"/>
                  </a:cubicBezTo>
                  <a:cubicBezTo>
                    <a:pt x="440" y="316"/>
                    <a:pt x="361" y="249"/>
                    <a:pt x="271" y="181"/>
                  </a:cubicBezTo>
                  <a:cubicBezTo>
                    <a:pt x="181" y="113"/>
                    <a:pt x="90" y="57"/>
                    <a:pt x="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77" name="Google Shape;277;p2"/>
            <p:cNvSpPr/>
            <p:nvPr/>
          </p:nvSpPr>
          <p:spPr>
            <a:xfrm>
              <a:off x="5745650" y="4105075"/>
              <a:ext cx="21750" cy="37275"/>
            </a:xfrm>
            <a:custGeom>
              <a:avLst/>
              <a:gdLst/>
              <a:ahLst/>
              <a:cxnLst/>
              <a:rect l="l" t="t" r="r" b="b"/>
              <a:pathLst>
                <a:path w="870" h="1491" extrusionOk="0">
                  <a:moveTo>
                    <a:pt x="1" y="1"/>
                  </a:moveTo>
                  <a:lnTo>
                    <a:pt x="46" y="68"/>
                  </a:lnTo>
                  <a:cubicBezTo>
                    <a:pt x="68" y="114"/>
                    <a:pt x="113" y="159"/>
                    <a:pt x="159" y="226"/>
                  </a:cubicBezTo>
                  <a:cubicBezTo>
                    <a:pt x="181" y="260"/>
                    <a:pt x="215" y="294"/>
                    <a:pt x="238" y="328"/>
                  </a:cubicBezTo>
                  <a:cubicBezTo>
                    <a:pt x="271" y="373"/>
                    <a:pt x="294" y="418"/>
                    <a:pt x="317" y="452"/>
                  </a:cubicBezTo>
                  <a:cubicBezTo>
                    <a:pt x="384" y="531"/>
                    <a:pt x="441" y="621"/>
                    <a:pt x="486" y="712"/>
                  </a:cubicBezTo>
                  <a:cubicBezTo>
                    <a:pt x="542" y="802"/>
                    <a:pt x="599" y="892"/>
                    <a:pt x="644" y="994"/>
                  </a:cubicBezTo>
                  <a:cubicBezTo>
                    <a:pt x="655" y="1028"/>
                    <a:pt x="689" y="1073"/>
                    <a:pt x="700" y="1118"/>
                  </a:cubicBezTo>
                  <a:cubicBezTo>
                    <a:pt x="723" y="1152"/>
                    <a:pt x="745" y="1197"/>
                    <a:pt x="757" y="1231"/>
                  </a:cubicBezTo>
                  <a:cubicBezTo>
                    <a:pt x="790" y="1310"/>
                    <a:pt x="813" y="1366"/>
                    <a:pt x="836" y="1411"/>
                  </a:cubicBezTo>
                  <a:cubicBezTo>
                    <a:pt x="858" y="1456"/>
                    <a:pt x="869" y="1490"/>
                    <a:pt x="869" y="1490"/>
                  </a:cubicBezTo>
                  <a:cubicBezTo>
                    <a:pt x="869" y="1456"/>
                    <a:pt x="869" y="1422"/>
                    <a:pt x="869" y="1400"/>
                  </a:cubicBezTo>
                  <a:cubicBezTo>
                    <a:pt x="869" y="1332"/>
                    <a:pt x="858" y="1264"/>
                    <a:pt x="847" y="1197"/>
                  </a:cubicBezTo>
                  <a:cubicBezTo>
                    <a:pt x="836" y="1152"/>
                    <a:pt x="836" y="1107"/>
                    <a:pt x="824" y="1061"/>
                  </a:cubicBezTo>
                  <a:cubicBezTo>
                    <a:pt x="802" y="1016"/>
                    <a:pt x="790" y="971"/>
                    <a:pt x="768" y="926"/>
                  </a:cubicBezTo>
                  <a:cubicBezTo>
                    <a:pt x="757" y="870"/>
                    <a:pt x="734" y="824"/>
                    <a:pt x="712" y="768"/>
                  </a:cubicBezTo>
                  <a:cubicBezTo>
                    <a:pt x="678" y="723"/>
                    <a:pt x="666" y="678"/>
                    <a:pt x="633" y="633"/>
                  </a:cubicBezTo>
                  <a:cubicBezTo>
                    <a:pt x="599" y="587"/>
                    <a:pt x="565" y="542"/>
                    <a:pt x="531" y="486"/>
                  </a:cubicBezTo>
                  <a:cubicBezTo>
                    <a:pt x="508" y="441"/>
                    <a:pt x="475" y="407"/>
                    <a:pt x="429" y="362"/>
                  </a:cubicBezTo>
                  <a:cubicBezTo>
                    <a:pt x="373" y="294"/>
                    <a:pt x="305" y="226"/>
                    <a:pt x="226" y="159"/>
                  </a:cubicBezTo>
                  <a:cubicBezTo>
                    <a:pt x="181" y="114"/>
                    <a:pt x="125" y="80"/>
                    <a:pt x="68" y="46"/>
                  </a:cubicBezTo>
                  <a:lnTo>
                    <a:pt x="1"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78" name="Google Shape;278;p2"/>
            <p:cNvSpPr/>
            <p:nvPr/>
          </p:nvSpPr>
          <p:spPr>
            <a:xfrm>
              <a:off x="5579775" y="4081000"/>
              <a:ext cx="164500" cy="139650"/>
            </a:xfrm>
            <a:custGeom>
              <a:avLst/>
              <a:gdLst/>
              <a:ahLst/>
              <a:cxnLst/>
              <a:rect l="l" t="t" r="r" b="b"/>
              <a:pathLst>
                <a:path w="6580" h="5586" extrusionOk="0">
                  <a:moveTo>
                    <a:pt x="5856" y="1"/>
                  </a:moveTo>
                  <a:cubicBezTo>
                    <a:pt x="5482" y="1"/>
                    <a:pt x="5111" y="31"/>
                    <a:pt x="4751" y="95"/>
                  </a:cubicBezTo>
                  <a:cubicBezTo>
                    <a:pt x="3059" y="377"/>
                    <a:pt x="1129" y="1054"/>
                    <a:pt x="395" y="2747"/>
                  </a:cubicBezTo>
                  <a:cubicBezTo>
                    <a:pt x="0" y="3672"/>
                    <a:pt x="57" y="4766"/>
                    <a:pt x="768" y="5410"/>
                  </a:cubicBezTo>
                  <a:lnTo>
                    <a:pt x="869" y="5489"/>
                  </a:lnTo>
                  <a:cubicBezTo>
                    <a:pt x="1050" y="5534"/>
                    <a:pt x="1230" y="5568"/>
                    <a:pt x="1411" y="5579"/>
                  </a:cubicBezTo>
                  <a:cubicBezTo>
                    <a:pt x="1478" y="5583"/>
                    <a:pt x="1545" y="5585"/>
                    <a:pt x="1611" y="5585"/>
                  </a:cubicBezTo>
                  <a:cubicBezTo>
                    <a:pt x="2604" y="5585"/>
                    <a:pt x="3506" y="5122"/>
                    <a:pt x="4288" y="4541"/>
                  </a:cubicBezTo>
                  <a:cubicBezTo>
                    <a:pt x="4796" y="4157"/>
                    <a:pt x="5225" y="3536"/>
                    <a:pt x="5552" y="3006"/>
                  </a:cubicBezTo>
                  <a:cubicBezTo>
                    <a:pt x="6060" y="2137"/>
                    <a:pt x="6579" y="1043"/>
                    <a:pt x="6365" y="72"/>
                  </a:cubicBezTo>
                  <a:cubicBezTo>
                    <a:pt x="6342" y="50"/>
                    <a:pt x="6331" y="38"/>
                    <a:pt x="6320" y="16"/>
                  </a:cubicBezTo>
                  <a:cubicBezTo>
                    <a:pt x="6165" y="6"/>
                    <a:pt x="6010" y="1"/>
                    <a:pt x="5856"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79" name="Google Shape;279;p2"/>
            <p:cNvSpPr/>
            <p:nvPr/>
          </p:nvSpPr>
          <p:spPr>
            <a:xfrm>
              <a:off x="5645500" y="4077725"/>
              <a:ext cx="97925" cy="98750"/>
            </a:xfrm>
            <a:custGeom>
              <a:avLst/>
              <a:gdLst/>
              <a:ahLst/>
              <a:cxnLst/>
              <a:rect l="l" t="t" r="r" b="b"/>
              <a:pathLst>
                <a:path w="3917" h="3950" extrusionOk="0">
                  <a:moveTo>
                    <a:pt x="3205" y="0"/>
                  </a:moveTo>
                  <a:cubicBezTo>
                    <a:pt x="2574" y="147"/>
                    <a:pt x="1919" y="169"/>
                    <a:pt x="1298" y="271"/>
                  </a:cubicBezTo>
                  <a:cubicBezTo>
                    <a:pt x="949" y="361"/>
                    <a:pt x="407" y="418"/>
                    <a:pt x="226" y="767"/>
                  </a:cubicBezTo>
                  <a:cubicBezTo>
                    <a:pt x="1" y="1185"/>
                    <a:pt x="317" y="1760"/>
                    <a:pt x="768" y="1828"/>
                  </a:cubicBezTo>
                  <a:cubicBezTo>
                    <a:pt x="565" y="1918"/>
                    <a:pt x="226" y="2144"/>
                    <a:pt x="272" y="2392"/>
                  </a:cubicBezTo>
                  <a:cubicBezTo>
                    <a:pt x="328" y="2731"/>
                    <a:pt x="757" y="2765"/>
                    <a:pt x="982" y="2855"/>
                  </a:cubicBezTo>
                  <a:cubicBezTo>
                    <a:pt x="937" y="3002"/>
                    <a:pt x="768" y="3352"/>
                    <a:pt x="892" y="3509"/>
                  </a:cubicBezTo>
                  <a:cubicBezTo>
                    <a:pt x="937" y="3562"/>
                    <a:pt x="985" y="3583"/>
                    <a:pt x="1033" y="3583"/>
                  </a:cubicBezTo>
                  <a:cubicBezTo>
                    <a:pt x="1129" y="3583"/>
                    <a:pt x="1227" y="3498"/>
                    <a:pt x="1310" y="3408"/>
                  </a:cubicBezTo>
                  <a:lnTo>
                    <a:pt x="1310" y="3408"/>
                  </a:lnTo>
                  <a:cubicBezTo>
                    <a:pt x="1186" y="3611"/>
                    <a:pt x="1310" y="3882"/>
                    <a:pt x="1547" y="3927"/>
                  </a:cubicBezTo>
                  <a:cubicBezTo>
                    <a:pt x="1597" y="3943"/>
                    <a:pt x="1650" y="3950"/>
                    <a:pt x="1706" y="3950"/>
                  </a:cubicBezTo>
                  <a:cubicBezTo>
                    <a:pt x="2174" y="3950"/>
                    <a:pt x="2798" y="3442"/>
                    <a:pt x="3070" y="3160"/>
                  </a:cubicBezTo>
                  <a:cubicBezTo>
                    <a:pt x="3736" y="2471"/>
                    <a:pt x="3724" y="1185"/>
                    <a:pt x="3916" y="350"/>
                  </a:cubicBezTo>
                  <a:lnTo>
                    <a:pt x="3205" y="0"/>
                  </a:ln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80" name="Google Shape;280;p2"/>
            <p:cNvSpPr/>
            <p:nvPr/>
          </p:nvSpPr>
          <p:spPr>
            <a:xfrm>
              <a:off x="5601500" y="4082800"/>
              <a:ext cx="149525" cy="150650"/>
            </a:xfrm>
            <a:custGeom>
              <a:avLst/>
              <a:gdLst/>
              <a:ahLst/>
              <a:cxnLst/>
              <a:rect l="l" t="t" r="r" b="b"/>
              <a:pathLst>
                <a:path w="5981" h="6026" extrusionOk="0">
                  <a:moveTo>
                    <a:pt x="5484" y="0"/>
                  </a:moveTo>
                  <a:lnTo>
                    <a:pt x="5484" y="0"/>
                  </a:lnTo>
                  <a:cubicBezTo>
                    <a:pt x="5710" y="971"/>
                    <a:pt x="5180" y="2077"/>
                    <a:pt x="4683" y="2934"/>
                  </a:cubicBezTo>
                  <a:cubicBezTo>
                    <a:pt x="4356" y="3464"/>
                    <a:pt x="3927" y="4085"/>
                    <a:pt x="3408" y="4469"/>
                  </a:cubicBezTo>
                  <a:cubicBezTo>
                    <a:pt x="2626" y="5050"/>
                    <a:pt x="1724" y="5513"/>
                    <a:pt x="740" y="5513"/>
                  </a:cubicBezTo>
                  <a:cubicBezTo>
                    <a:pt x="675" y="5513"/>
                    <a:pt x="609" y="5511"/>
                    <a:pt x="542" y="5507"/>
                  </a:cubicBezTo>
                  <a:cubicBezTo>
                    <a:pt x="361" y="5496"/>
                    <a:pt x="181" y="5462"/>
                    <a:pt x="0" y="5417"/>
                  </a:cubicBezTo>
                  <a:lnTo>
                    <a:pt x="0" y="5417"/>
                  </a:lnTo>
                  <a:cubicBezTo>
                    <a:pt x="442" y="5764"/>
                    <a:pt x="1031" y="6025"/>
                    <a:pt x="1588" y="6025"/>
                  </a:cubicBezTo>
                  <a:cubicBezTo>
                    <a:pt x="1700" y="6025"/>
                    <a:pt x="1811" y="6015"/>
                    <a:pt x="1919" y="5992"/>
                  </a:cubicBezTo>
                  <a:cubicBezTo>
                    <a:pt x="2912" y="5823"/>
                    <a:pt x="3442" y="5552"/>
                    <a:pt x="4255" y="4943"/>
                  </a:cubicBezTo>
                  <a:cubicBezTo>
                    <a:pt x="4807" y="4536"/>
                    <a:pt x="5417" y="3543"/>
                    <a:pt x="5620" y="2855"/>
                  </a:cubicBezTo>
                  <a:cubicBezTo>
                    <a:pt x="5834" y="2110"/>
                    <a:pt x="5981" y="598"/>
                    <a:pt x="548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81" name="Google Shape;281;p2"/>
            <p:cNvSpPr/>
            <p:nvPr/>
          </p:nvSpPr>
          <p:spPr>
            <a:xfrm>
              <a:off x="5711225" y="4070950"/>
              <a:ext cx="26000" cy="73650"/>
            </a:xfrm>
            <a:custGeom>
              <a:avLst/>
              <a:gdLst/>
              <a:ahLst/>
              <a:cxnLst/>
              <a:rect l="l" t="t" r="r" b="b"/>
              <a:pathLst>
                <a:path w="1040" h="2946" extrusionOk="0">
                  <a:moveTo>
                    <a:pt x="1028" y="0"/>
                  </a:moveTo>
                  <a:cubicBezTo>
                    <a:pt x="1028" y="0"/>
                    <a:pt x="1028" y="57"/>
                    <a:pt x="1005" y="136"/>
                  </a:cubicBezTo>
                  <a:cubicBezTo>
                    <a:pt x="994" y="226"/>
                    <a:pt x="960" y="350"/>
                    <a:pt x="938" y="497"/>
                  </a:cubicBezTo>
                  <a:cubicBezTo>
                    <a:pt x="915" y="643"/>
                    <a:pt x="870" y="813"/>
                    <a:pt x="825" y="993"/>
                  </a:cubicBezTo>
                  <a:cubicBezTo>
                    <a:pt x="802" y="1084"/>
                    <a:pt x="780" y="1163"/>
                    <a:pt x="757" y="1264"/>
                  </a:cubicBezTo>
                  <a:cubicBezTo>
                    <a:pt x="734" y="1354"/>
                    <a:pt x="712" y="1445"/>
                    <a:pt x="678" y="1546"/>
                  </a:cubicBezTo>
                  <a:cubicBezTo>
                    <a:pt x="644" y="1636"/>
                    <a:pt x="622" y="1738"/>
                    <a:pt x="588" y="1828"/>
                  </a:cubicBezTo>
                  <a:cubicBezTo>
                    <a:pt x="554" y="1919"/>
                    <a:pt x="520" y="2009"/>
                    <a:pt x="486" y="2088"/>
                  </a:cubicBezTo>
                  <a:cubicBezTo>
                    <a:pt x="464" y="2178"/>
                    <a:pt x="430" y="2268"/>
                    <a:pt x="385" y="2336"/>
                  </a:cubicBezTo>
                  <a:cubicBezTo>
                    <a:pt x="351" y="2404"/>
                    <a:pt x="317" y="2483"/>
                    <a:pt x="283" y="2551"/>
                  </a:cubicBezTo>
                  <a:cubicBezTo>
                    <a:pt x="249" y="2607"/>
                    <a:pt x="215" y="2663"/>
                    <a:pt x="181" y="2720"/>
                  </a:cubicBezTo>
                  <a:cubicBezTo>
                    <a:pt x="148" y="2765"/>
                    <a:pt x="114" y="2799"/>
                    <a:pt x="80" y="2844"/>
                  </a:cubicBezTo>
                  <a:lnTo>
                    <a:pt x="1" y="2945"/>
                  </a:lnTo>
                  <a:cubicBezTo>
                    <a:pt x="1" y="2945"/>
                    <a:pt x="46" y="2923"/>
                    <a:pt x="91" y="2855"/>
                  </a:cubicBezTo>
                  <a:cubicBezTo>
                    <a:pt x="125" y="2821"/>
                    <a:pt x="170" y="2787"/>
                    <a:pt x="204" y="2742"/>
                  </a:cubicBezTo>
                  <a:cubicBezTo>
                    <a:pt x="249" y="2697"/>
                    <a:pt x="306" y="2641"/>
                    <a:pt x="339" y="2584"/>
                  </a:cubicBezTo>
                  <a:cubicBezTo>
                    <a:pt x="396" y="2517"/>
                    <a:pt x="441" y="2449"/>
                    <a:pt x="486" y="2381"/>
                  </a:cubicBezTo>
                  <a:cubicBezTo>
                    <a:pt x="531" y="2302"/>
                    <a:pt x="576" y="2223"/>
                    <a:pt x="610" y="2133"/>
                  </a:cubicBezTo>
                  <a:cubicBezTo>
                    <a:pt x="655" y="2054"/>
                    <a:pt x="689" y="1952"/>
                    <a:pt x="734" y="1873"/>
                  </a:cubicBezTo>
                  <a:cubicBezTo>
                    <a:pt x="768" y="1783"/>
                    <a:pt x="791" y="1682"/>
                    <a:pt x="825" y="1591"/>
                  </a:cubicBezTo>
                  <a:cubicBezTo>
                    <a:pt x="881" y="1400"/>
                    <a:pt x="926" y="1208"/>
                    <a:pt x="971" y="1016"/>
                  </a:cubicBezTo>
                  <a:cubicBezTo>
                    <a:pt x="994" y="847"/>
                    <a:pt x="1017" y="677"/>
                    <a:pt x="1028" y="497"/>
                  </a:cubicBezTo>
                  <a:cubicBezTo>
                    <a:pt x="1039" y="339"/>
                    <a:pt x="1039" y="170"/>
                    <a:pt x="1028"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82" name="Google Shape;282;p2"/>
            <p:cNvSpPr/>
            <p:nvPr/>
          </p:nvSpPr>
          <p:spPr>
            <a:xfrm>
              <a:off x="5706150" y="4078550"/>
              <a:ext cx="28800" cy="51950"/>
            </a:xfrm>
            <a:custGeom>
              <a:avLst/>
              <a:gdLst/>
              <a:ahLst/>
              <a:cxnLst/>
              <a:rect l="l" t="t" r="r" b="b"/>
              <a:pathLst>
                <a:path w="1152" h="2078" extrusionOk="0">
                  <a:moveTo>
                    <a:pt x="1152" y="1"/>
                  </a:moveTo>
                  <a:lnTo>
                    <a:pt x="1107" y="91"/>
                  </a:lnTo>
                  <a:cubicBezTo>
                    <a:pt x="1073" y="148"/>
                    <a:pt x="1050" y="238"/>
                    <a:pt x="994" y="339"/>
                  </a:cubicBezTo>
                  <a:cubicBezTo>
                    <a:pt x="971" y="385"/>
                    <a:pt x="949" y="441"/>
                    <a:pt x="915" y="497"/>
                  </a:cubicBezTo>
                  <a:cubicBezTo>
                    <a:pt x="892" y="565"/>
                    <a:pt x="858" y="622"/>
                    <a:pt x="825" y="678"/>
                  </a:cubicBezTo>
                  <a:cubicBezTo>
                    <a:pt x="757" y="802"/>
                    <a:pt x="689" y="938"/>
                    <a:pt x="621" y="1062"/>
                  </a:cubicBezTo>
                  <a:cubicBezTo>
                    <a:pt x="542" y="1186"/>
                    <a:pt x="463" y="1310"/>
                    <a:pt x="396" y="1434"/>
                  </a:cubicBezTo>
                  <a:cubicBezTo>
                    <a:pt x="317" y="1547"/>
                    <a:pt x="249" y="1660"/>
                    <a:pt x="193" y="1761"/>
                  </a:cubicBezTo>
                  <a:cubicBezTo>
                    <a:pt x="136" y="1852"/>
                    <a:pt x="80" y="1931"/>
                    <a:pt x="46" y="1987"/>
                  </a:cubicBezTo>
                  <a:cubicBezTo>
                    <a:pt x="12" y="2043"/>
                    <a:pt x="1" y="2077"/>
                    <a:pt x="1" y="2077"/>
                  </a:cubicBezTo>
                  <a:cubicBezTo>
                    <a:pt x="1" y="2077"/>
                    <a:pt x="23" y="2055"/>
                    <a:pt x="69" y="2010"/>
                  </a:cubicBezTo>
                  <a:cubicBezTo>
                    <a:pt x="125" y="1964"/>
                    <a:pt x="193" y="1897"/>
                    <a:pt x="260" y="1818"/>
                  </a:cubicBezTo>
                  <a:cubicBezTo>
                    <a:pt x="351" y="1716"/>
                    <a:pt x="441" y="1615"/>
                    <a:pt x="509" y="1513"/>
                  </a:cubicBezTo>
                  <a:cubicBezTo>
                    <a:pt x="599" y="1400"/>
                    <a:pt x="678" y="1276"/>
                    <a:pt x="757" y="1141"/>
                  </a:cubicBezTo>
                  <a:cubicBezTo>
                    <a:pt x="791" y="1084"/>
                    <a:pt x="825" y="994"/>
                    <a:pt x="870" y="938"/>
                  </a:cubicBezTo>
                  <a:cubicBezTo>
                    <a:pt x="904" y="881"/>
                    <a:pt x="937" y="802"/>
                    <a:pt x="960" y="746"/>
                  </a:cubicBezTo>
                  <a:cubicBezTo>
                    <a:pt x="983" y="678"/>
                    <a:pt x="1016" y="610"/>
                    <a:pt x="1028" y="554"/>
                  </a:cubicBezTo>
                  <a:cubicBezTo>
                    <a:pt x="1050" y="486"/>
                    <a:pt x="1073" y="430"/>
                    <a:pt x="1084" y="373"/>
                  </a:cubicBezTo>
                  <a:cubicBezTo>
                    <a:pt x="1107" y="283"/>
                    <a:pt x="1129" y="193"/>
                    <a:pt x="1141" y="103"/>
                  </a:cubicBezTo>
                  <a:lnTo>
                    <a:pt x="1152"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83" name="Google Shape;283;p2"/>
            <p:cNvSpPr/>
            <p:nvPr/>
          </p:nvSpPr>
          <p:spPr>
            <a:xfrm>
              <a:off x="5704175" y="4074325"/>
              <a:ext cx="32750" cy="40650"/>
            </a:xfrm>
            <a:custGeom>
              <a:avLst/>
              <a:gdLst/>
              <a:ahLst/>
              <a:cxnLst/>
              <a:rect l="l" t="t" r="r" b="b"/>
              <a:pathLst>
                <a:path w="1310" h="1626" extrusionOk="0">
                  <a:moveTo>
                    <a:pt x="1310" y="1"/>
                  </a:moveTo>
                  <a:cubicBezTo>
                    <a:pt x="1310" y="1"/>
                    <a:pt x="1219" y="91"/>
                    <a:pt x="1095" y="238"/>
                  </a:cubicBezTo>
                  <a:lnTo>
                    <a:pt x="994" y="362"/>
                  </a:lnTo>
                  <a:cubicBezTo>
                    <a:pt x="971" y="418"/>
                    <a:pt x="926" y="452"/>
                    <a:pt x="881" y="508"/>
                  </a:cubicBezTo>
                  <a:cubicBezTo>
                    <a:pt x="802" y="599"/>
                    <a:pt x="734" y="700"/>
                    <a:pt x="655" y="802"/>
                  </a:cubicBezTo>
                  <a:cubicBezTo>
                    <a:pt x="565" y="903"/>
                    <a:pt x="486" y="1005"/>
                    <a:pt x="407" y="1095"/>
                  </a:cubicBezTo>
                  <a:cubicBezTo>
                    <a:pt x="373" y="1152"/>
                    <a:pt x="339" y="1197"/>
                    <a:pt x="305" y="1242"/>
                  </a:cubicBezTo>
                  <a:cubicBezTo>
                    <a:pt x="260" y="1287"/>
                    <a:pt x="227" y="1321"/>
                    <a:pt x="204" y="1366"/>
                  </a:cubicBezTo>
                  <a:cubicBezTo>
                    <a:pt x="80" y="1513"/>
                    <a:pt x="1" y="1626"/>
                    <a:pt x="1" y="1626"/>
                  </a:cubicBezTo>
                  <a:cubicBezTo>
                    <a:pt x="91" y="1558"/>
                    <a:pt x="181" y="1490"/>
                    <a:pt x="260" y="1423"/>
                  </a:cubicBezTo>
                  <a:cubicBezTo>
                    <a:pt x="305" y="1389"/>
                    <a:pt x="339" y="1355"/>
                    <a:pt x="384" y="1321"/>
                  </a:cubicBezTo>
                  <a:cubicBezTo>
                    <a:pt x="430" y="1287"/>
                    <a:pt x="475" y="1242"/>
                    <a:pt x="520" y="1197"/>
                  </a:cubicBezTo>
                  <a:cubicBezTo>
                    <a:pt x="599" y="1107"/>
                    <a:pt x="689" y="1005"/>
                    <a:pt x="779" y="903"/>
                  </a:cubicBezTo>
                  <a:cubicBezTo>
                    <a:pt x="858" y="802"/>
                    <a:pt x="937" y="689"/>
                    <a:pt x="1005" y="587"/>
                  </a:cubicBezTo>
                  <a:cubicBezTo>
                    <a:pt x="1062" y="497"/>
                    <a:pt x="1118" y="396"/>
                    <a:pt x="1174" y="294"/>
                  </a:cubicBezTo>
                  <a:cubicBezTo>
                    <a:pt x="1231" y="193"/>
                    <a:pt x="1276" y="102"/>
                    <a:pt x="1310"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84" name="Google Shape;284;p2"/>
            <p:cNvSpPr/>
            <p:nvPr/>
          </p:nvSpPr>
          <p:spPr>
            <a:xfrm>
              <a:off x="5590500" y="3978550"/>
              <a:ext cx="149825" cy="114775"/>
            </a:xfrm>
            <a:custGeom>
              <a:avLst/>
              <a:gdLst/>
              <a:ahLst/>
              <a:cxnLst/>
              <a:rect l="l" t="t" r="r" b="b"/>
              <a:pathLst>
                <a:path w="5993" h="4591" extrusionOk="0">
                  <a:moveTo>
                    <a:pt x="1488" y="1"/>
                  </a:moveTo>
                  <a:cubicBezTo>
                    <a:pt x="1392" y="1"/>
                    <a:pt x="1294" y="6"/>
                    <a:pt x="1196" y="18"/>
                  </a:cubicBezTo>
                  <a:cubicBezTo>
                    <a:pt x="779" y="74"/>
                    <a:pt x="384" y="277"/>
                    <a:pt x="102" y="593"/>
                  </a:cubicBezTo>
                  <a:cubicBezTo>
                    <a:pt x="34" y="774"/>
                    <a:pt x="0" y="966"/>
                    <a:pt x="0" y="1169"/>
                  </a:cubicBezTo>
                  <a:cubicBezTo>
                    <a:pt x="45" y="2015"/>
                    <a:pt x="429" y="2715"/>
                    <a:pt x="982" y="3358"/>
                  </a:cubicBezTo>
                  <a:cubicBezTo>
                    <a:pt x="1625" y="4080"/>
                    <a:pt x="2562" y="4464"/>
                    <a:pt x="3510" y="4565"/>
                  </a:cubicBezTo>
                  <a:cubicBezTo>
                    <a:pt x="3707" y="4582"/>
                    <a:pt x="3905" y="4591"/>
                    <a:pt x="4101" y="4591"/>
                  </a:cubicBezTo>
                  <a:cubicBezTo>
                    <a:pt x="4297" y="4591"/>
                    <a:pt x="4491" y="4582"/>
                    <a:pt x="4683" y="4565"/>
                  </a:cubicBezTo>
                  <a:cubicBezTo>
                    <a:pt x="5135" y="4509"/>
                    <a:pt x="5575" y="4385"/>
                    <a:pt x="5992" y="4204"/>
                  </a:cubicBezTo>
                  <a:cubicBezTo>
                    <a:pt x="5947" y="4103"/>
                    <a:pt x="5823" y="3832"/>
                    <a:pt x="5823" y="3832"/>
                  </a:cubicBezTo>
                  <a:cubicBezTo>
                    <a:pt x="5631" y="3380"/>
                    <a:pt x="5383" y="2940"/>
                    <a:pt x="5112" y="2523"/>
                  </a:cubicBezTo>
                  <a:cubicBezTo>
                    <a:pt x="4338" y="1366"/>
                    <a:pt x="3005" y="1"/>
                    <a:pt x="1488"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85" name="Google Shape;285;p2"/>
            <p:cNvSpPr/>
            <p:nvPr/>
          </p:nvSpPr>
          <p:spPr>
            <a:xfrm>
              <a:off x="5648050" y="4017125"/>
              <a:ext cx="98750" cy="81150"/>
            </a:xfrm>
            <a:custGeom>
              <a:avLst/>
              <a:gdLst/>
              <a:ahLst/>
              <a:cxnLst/>
              <a:rect l="l" t="t" r="r" b="b"/>
              <a:pathLst>
                <a:path w="3950" h="3246" extrusionOk="0">
                  <a:moveTo>
                    <a:pt x="1809" y="1"/>
                  </a:moveTo>
                  <a:cubicBezTo>
                    <a:pt x="1505" y="1"/>
                    <a:pt x="1072" y="216"/>
                    <a:pt x="1366" y="540"/>
                  </a:cubicBezTo>
                  <a:cubicBezTo>
                    <a:pt x="1329" y="533"/>
                    <a:pt x="1283" y="530"/>
                    <a:pt x="1233" y="530"/>
                  </a:cubicBezTo>
                  <a:cubicBezTo>
                    <a:pt x="933" y="530"/>
                    <a:pt x="476" y="654"/>
                    <a:pt x="756" y="1002"/>
                  </a:cubicBezTo>
                  <a:cubicBezTo>
                    <a:pt x="192" y="1126"/>
                    <a:pt x="102" y="1770"/>
                    <a:pt x="711" y="1973"/>
                  </a:cubicBezTo>
                  <a:cubicBezTo>
                    <a:pt x="0" y="1973"/>
                    <a:pt x="553" y="2842"/>
                    <a:pt x="880" y="3011"/>
                  </a:cubicBezTo>
                  <a:cubicBezTo>
                    <a:pt x="1199" y="3181"/>
                    <a:pt x="1534" y="3246"/>
                    <a:pt x="1875" y="3246"/>
                  </a:cubicBezTo>
                  <a:cubicBezTo>
                    <a:pt x="2574" y="3246"/>
                    <a:pt x="3298" y="2975"/>
                    <a:pt x="3950" y="2785"/>
                  </a:cubicBezTo>
                  <a:lnTo>
                    <a:pt x="3950" y="2785"/>
                  </a:lnTo>
                  <a:cubicBezTo>
                    <a:pt x="3949" y="2785"/>
                    <a:pt x="3948" y="2786"/>
                    <a:pt x="3947" y="2786"/>
                  </a:cubicBezTo>
                  <a:cubicBezTo>
                    <a:pt x="3850" y="2786"/>
                    <a:pt x="3362" y="1577"/>
                    <a:pt x="3295" y="1454"/>
                  </a:cubicBezTo>
                  <a:cubicBezTo>
                    <a:pt x="2934" y="833"/>
                    <a:pt x="2708" y="145"/>
                    <a:pt x="1907" y="9"/>
                  </a:cubicBezTo>
                  <a:cubicBezTo>
                    <a:pt x="1877" y="4"/>
                    <a:pt x="1844" y="1"/>
                    <a:pt x="1809"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86" name="Google Shape;286;p2"/>
            <p:cNvSpPr/>
            <p:nvPr/>
          </p:nvSpPr>
          <p:spPr>
            <a:xfrm>
              <a:off x="5572725" y="3993075"/>
              <a:ext cx="167875" cy="114425"/>
            </a:xfrm>
            <a:custGeom>
              <a:avLst/>
              <a:gdLst/>
              <a:ahLst/>
              <a:cxnLst/>
              <a:rect l="l" t="t" r="r" b="b"/>
              <a:pathLst>
                <a:path w="6715" h="4577" extrusionOk="0">
                  <a:moveTo>
                    <a:pt x="813" y="1"/>
                  </a:moveTo>
                  <a:lnTo>
                    <a:pt x="813" y="1"/>
                  </a:lnTo>
                  <a:cubicBezTo>
                    <a:pt x="565" y="272"/>
                    <a:pt x="384" y="588"/>
                    <a:pt x="316" y="949"/>
                  </a:cubicBezTo>
                  <a:cubicBezTo>
                    <a:pt x="0" y="2438"/>
                    <a:pt x="1400" y="4063"/>
                    <a:pt x="2788" y="4379"/>
                  </a:cubicBezTo>
                  <a:cubicBezTo>
                    <a:pt x="3267" y="4500"/>
                    <a:pt x="3767" y="4576"/>
                    <a:pt x="4261" y="4576"/>
                  </a:cubicBezTo>
                  <a:cubicBezTo>
                    <a:pt x="5153" y="4576"/>
                    <a:pt x="6025" y="4328"/>
                    <a:pt x="6714" y="3646"/>
                  </a:cubicBezTo>
                  <a:cubicBezTo>
                    <a:pt x="6703" y="3634"/>
                    <a:pt x="6703" y="3623"/>
                    <a:pt x="6703" y="3612"/>
                  </a:cubicBezTo>
                  <a:cubicBezTo>
                    <a:pt x="6286" y="3804"/>
                    <a:pt x="5846" y="3928"/>
                    <a:pt x="5394" y="3973"/>
                  </a:cubicBezTo>
                  <a:cubicBezTo>
                    <a:pt x="5202" y="3990"/>
                    <a:pt x="5008" y="3998"/>
                    <a:pt x="4812" y="3998"/>
                  </a:cubicBezTo>
                  <a:cubicBezTo>
                    <a:pt x="4616" y="3998"/>
                    <a:pt x="4418" y="3990"/>
                    <a:pt x="4221" y="3973"/>
                  </a:cubicBezTo>
                  <a:cubicBezTo>
                    <a:pt x="3273" y="3871"/>
                    <a:pt x="2336" y="3499"/>
                    <a:pt x="1693" y="2765"/>
                  </a:cubicBezTo>
                  <a:cubicBezTo>
                    <a:pt x="1129" y="2134"/>
                    <a:pt x="768" y="1434"/>
                    <a:pt x="711" y="576"/>
                  </a:cubicBezTo>
                  <a:cubicBezTo>
                    <a:pt x="711" y="385"/>
                    <a:pt x="734" y="181"/>
                    <a:pt x="813"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87" name="Google Shape;287;p2"/>
            <p:cNvSpPr/>
            <p:nvPr/>
          </p:nvSpPr>
          <p:spPr>
            <a:xfrm>
              <a:off x="5658475" y="4078850"/>
              <a:ext cx="83250" cy="11575"/>
            </a:xfrm>
            <a:custGeom>
              <a:avLst/>
              <a:gdLst/>
              <a:ahLst/>
              <a:cxnLst/>
              <a:rect l="l" t="t" r="r" b="b"/>
              <a:pathLst>
                <a:path w="3330" h="463" extrusionOk="0">
                  <a:moveTo>
                    <a:pt x="1" y="0"/>
                  </a:moveTo>
                  <a:lnTo>
                    <a:pt x="1" y="0"/>
                  </a:lnTo>
                  <a:cubicBezTo>
                    <a:pt x="1" y="0"/>
                    <a:pt x="204" y="79"/>
                    <a:pt x="509" y="181"/>
                  </a:cubicBezTo>
                  <a:cubicBezTo>
                    <a:pt x="655" y="226"/>
                    <a:pt x="836" y="271"/>
                    <a:pt x="1028" y="316"/>
                  </a:cubicBezTo>
                  <a:cubicBezTo>
                    <a:pt x="1231" y="373"/>
                    <a:pt x="1434" y="406"/>
                    <a:pt x="1648" y="429"/>
                  </a:cubicBezTo>
                  <a:cubicBezTo>
                    <a:pt x="1761" y="440"/>
                    <a:pt x="1863" y="463"/>
                    <a:pt x="1976" y="463"/>
                  </a:cubicBezTo>
                  <a:lnTo>
                    <a:pt x="2280" y="463"/>
                  </a:lnTo>
                  <a:cubicBezTo>
                    <a:pt x="2382" y="463"/>
                    <a:pt x="2483" y="452"/>
                    <a:pt x="2574" y="452"/>
                  </a:cubicBezTo>
                  <a:cubicBezTo>
                    <a:pt x="2653" y="440"/>
                    <a:pt x="2743" y="418"/>
                    <a:pt x="2833" y="406"/>
                  </a:cubicBezTo>
                  <a:cubicBezTo>
                    <a:pt x="2901" y="384"/>
                    <a:pt x="2969" y="361"/>
                    <a:pt x="3048" y="339"/>
                  </a:cubicBezTo>
                  <a:cubicBezTo>
                    <a:pt x="3093" y="327"/>
                    <a:pt x="3149" y="305"/>
                    <a:pt x="3205" y="282"/>
                  </a:cubicBezTo>
                  <a:cubicBezTo>
                    <a:pt x="3284" y="237"/>
                    <a:pt x="3330" y="215"/>
                    <a:pt x="3330" y="215"/>
                  </a:cubicBezTo>
                  <a:lnTo>
                    <a:pt x="3330" y="215"/>
                  </a:lnTo>
                  <a:lnTo>
                    <a:pt x="3183" y="248"/>
                  </a:lnTo>
                  <a:cubicBezTo>
                    <a:pt x="3138" y="271"/>
                    <a:pt x="3081" y="271"/>
                    <a:pt x="3025" y="294"/>
                  </a:cubicBezTo>
                  <a:cubicBezTo>
                    <a:pt x="2957" y="305"/>
                    <a:pt x="2878" y="305"/>
                    <a:pt x="2811" y="316"/>
                  </a:cubicBezTo>
                  <a:cubicBezTo>
                    <a:pt x="2732" y="327"/>
                    <a:pt x="2653" y="327"/>
                    <a:pt x="2562" y="327"/>
                  </a:cubicBezTo>
                  <a:lnTo>
                    <a:pt x="2280" y="327"/>
                  </a:lnTo>
                  <a:cubicBezTo>
                    <a:pt x="2179" y="327"/>
                    <a:pt x="2077" y="316"/>
                    <a:pt x="1976" y="305"/>
                  </a:cubicBezTo>
                  <a:cubicBezTo>
                    <a:pt x="1874" y="305"/>
                    <a:pt x="1772" y="282"/>
                    <a:pt x="1671" y="271"/>
                  </a:cubicBezTo>
                  <a:cubicBezTo>
                    <a:pt x="1456" y="248"/>
                    <a:pt x="1253" y="215"/>
                    <a:pt x="1050" y="181"/>
                  </a:cubicBezTo>
                  <a:lnTo>
                    <a:pt x="520" y="91"/>
                  </a:lnTo>
                  <a:lnTo>
                    <a:pt x="147" y="23"/>
                  </a:lnTo>
                  <a:lnTo>
                    <a:pt x="1" y="0"/>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88" name="Google Shape;288;p2"/>
            <p:cNvSpPr/>
            <p:nvPr/>
          </p:nvSpPr>
          <p:spPr>
            <a:xfrm>
              <a:off x="5658775" y="4063050"/>
              <a:ext cx="78450" cy="21750"/>
            </a:xfrm>
            <a:custGeom>
              <a:avLst/>
              <a:gdLst/>
              <a:ahLst/>
              <a:cxnLst/>
              <a:rect l="l" t="t" r="r" b="b"/>
              <a:pathLst>
                <a:path w="3138" h="870" extrusionOk="0">
                  <a:moveTo>
                    <a:pt x="0" y="0"/>
                  </a:moveTo>
                  <a:cubicBezTo>
                    <a:pt x="0" y="0"/>
                    <a:pt x="169" y="124"/>
                    <a:pt x="440" y="260"/>
                  </a:cubicBezTo>
                  <a:cubicBezTo>
                    <a:pt x="587" y="328"/>
                    <a:pt x="756" y="418"/>
                    <a:pt x="925" y="486"/>
                  </a:cubicBezTo>
                  <a:cubicBezTo>
                    <a:pt x="1095" y="553"/>
                    <a:pt x="1286" y="632"/>
                    <a:pt x="1490" y="700"/>
                  </a:cubicBezTo>
                  <a:cubicBezTo>
                    <a:pt x="1591" y="723"/>
                    <a:pt x="1693" y="756"/>
                    <a:pt x="1794" y="779"/>
                  </a:cubicBezTo>
                  <a:cubicBezTo>
                    <a:pt x="1885" y="802"/>
                    <a:pt x="1986" y="824"/>
                    <a:pt x="2088" y="835"/>
                  </a:cubicBezTo>
                  <a:cubicBezTo>
                    <a:pt x="2189" y="858"/>
                    <a:pt x="2279" y="858"/>
                    <a:pt x="2370" y="869"/>
                  </a:cubicBezTo>
                  <a:lnTo>
                    <a:pt x="2618" y="869"/>
                  </a:lnTo>
                  <a:cubicBezTo>
                    <a:pt x="2697" y="869"/>
                    <a:pt x="2765" y="858"/>
                    <a:pt x="2844" y="847"/>
                  </a:cubicBezTo>
                  <a:cubicBezTo>
                    <a:pt x="2889" y="835"/>
                    <a:pt x="2945" y="824"/>
                    <a:pt x="3002" y="813"/>
                  </a:cubicBezTo>
                  <a:cubicBezTo>
                    <a:pt x="3092" y="790"/>
                    <a:pt x="3137" y="768"/>
                    <a:pt x="3137" y="768"/>
                  </a:cubicBezTo>
                  <a:lnTo>
                    <a:pt x="3137" y="768"/>
                  </a:lnTo>
                  <a:cubicBezTo>
                    <a:pt x="3137" y="768"/>
                    <a:pt x="3081" y="768"/>
                    <a:pt x="2990" y="790"/>
                  </a:cubicBezTo>
                  <a:lnTo>
                    <a:pt x="2832" y="790"/>
                  </a:lnTo>
                  <a:cubicBezTo>
                    <a:pt x="2765" y="790"/>
                    <a:pt x="2697" y="779"/>
                    <a:pt x="2618" y="779"/>
                  </a:cubicBezTo>
                  <a:cubicBezTo>
                    <a:pt x="2550" y="779"/>
                    <a:pt x="2471" y="756"/>
                    <a:pt x="2381" y="745"/>
                  </a:cubicBezTo>
                  <a:cubicBezTo>
                    <a:pt x="2302" y="734"/>
                    <a:pt x="2212" y="711"/>
                    <a:pt x="2110" y="700"/>
                  </a:cubicBezTo>
                  <a:cubicBezTo>
                    <a:pt x="2020" y="677"/>
                    <a:pt x="1930" y="655"/>
                    <a:pt x="1828" y="621"/>
                  </a:cubicBezTo>
                  <a:cubicBezTo>
                    <a:pt x="1738" y="598"/>
                    <a:pt x="1636" y="576"/>
                    <a:pt x="1546" y="542"/>
                  </a:cubicBezTo>
                  <a:cubicBezTo>
                    <a:pt x="1354" y="486"/>
                    <a:pt x="1162" y="418"/>
                    <a:pt x="982" y="350"/>
                  </a:cubicBezTo>
                  <a:cubicBezTo>
                    <a:pt x="801" y="282"/>
                    <a:pt x="621" y="226"/>
                    <a:pt x="485" y="170"/>
                  </a:cubicBezTo>
                  <a:cubicBezTo>
                    <a:pt x="339" y="124"/>
                    <a:pt x="214" y="79"/>
                    <a:pt x="124" y="45"/>
                  </a:cubicBezTo>
                  <a:cubicBezTo>
                    <a:pt x="45" y="23"/>
                    <a:pt x="0" y="0"/>
                    <a:pt x="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89" name="Google Shape;289;p2"/>
            <p:cNvSpPr/>
            <p:nvPr/>
          </p:nvSpPr>
          <p:spPr>
            <a:xfrm>
              <a:off x="5688675" y="4061350"/>
              <a:ext cx="46275" cy="20350"/>
            </a:xfrm>
            <a:custGeom>
              <a:avLst/>
              <a:gdLst/>
              <a:ahLst/>
              <a:cxnLst/>
              <a:rect l="l" t="t" r="r" b="b"/>
              <a:pathLst>
                <a:path w="1851" h="814" extrusionOk="0">
                  <a:moveTo>
                    <a:pt x="0" y="1"/>
                  </a:moveTo>
                  <a:lnTo>
                    <a:pt x="0" y="1"/>
                  </a:lnTo>
                  <a:cubicBezTo>
                    <a:pt x="23" y="23"/>
                    <a:pt x="34" y="57"/>
                    <a:pt x="57" y="80"/>
                  </a:cubicBezTo>
                  <a:cubicBezTo>
                    <a:pt x="113" y="136"/>
                    <a:pt x="169" y="192"/>
                    <a:pt x="226" y="249"/>
                  </a:cubicBezTo>
                  <a:cubicBezTo>
                    <a:pt x="271" y="271"/>
                    <a:pt x="294" y="328"/>
                    <a:pt x="339" y="362"/>
                  </a:cubicBezTo>
                  <a:cubicBezTo>
                    <a:pt x="395" y="396"/>
                    <a:pt x="418" y="486"/>
                    <a:pt x="474" y="508"/>
                  </a:cubicBezTo>
                  <a:cubicBezTo>
                    <a:pt x="519" y="542"/>
                    <a:pt x="531" y="689"/>
                    <a:pt x="587" y="712"/>
                  </a:cubicBezTo>
                  <a:lnTo>
                    <a:pt x="756" y="791"/>
                  </a:lnTo>
                  <a:cubicBezTo>
                    <a:pt x="785" y="801"/>
                    <a:pt x="817" y="805"/>
                    <a:pt x="850" y="805"/>
                  </a:cubicBezTo>
                  <a:cubicBezTo>
                    <a:pt x="931" y="805"/>
                    <a:pt x="1020" y="782"/>
                    <a:pt x="1100" y="782"/>
                  </a:cubicBezTo>
                  <a:cubicBezTo>
                    <a:pt x="1126" y="782"/>
                    <a:pt x="1151" y="784"/>
                    <a:pt x="1174" y="791"/>
                  </a:cubicBezTo>
                  <a:cubicBezTo>
                    <a:pt x="1192" y="796"/>
                    <a:pt x="1211" y="798"/>
                    <a:pt x="1231" y="798"/>
                  </a:cubicBezTo>
                  <a:cubicBezTo>
                    <a:pt x="1322" y="798"/>
                    <a:pt x="1426" y="753"/>
                    <a:pt x="1502" y="753"/>
                  </a:cubicBezTo>
                  <a:cubicBezTo>
                    <a:pt x="1513" y="753"/>
                    <a:pt x="1525" y="754"/>
                    <a:pt x="1535" y="757"/>
                  </a:cubicBezTo>
                  <a:cubicBezTo>
                    <a:pt x="1636" y="779"/>
                    <a:pt x="1738" y="802"/>
                    <a:pt x="1851" y="813"/>
                  </a:cubicBezTo>
                  <a:cubicBezTo>
                    <a:pt x="1761" y="768"/>
                    <a:pt x="1670" y="712"/>
                    <a:pt x="1569" y="678"/>
                  </a:cubicBezTo>
                  <a:cubicBezTo>
                    <a:pt x="1388" y="587"/>
                    <a:pt x="1162" y="497"/>
                    <a:pt x="925" y="407"/>
                  </a:cubicBezTo>
                  <a:cubicBezTo>
                    <a:pt x="813" y="362"/>
                    <a:pt x="689" y="317"/>
                    <a:pt x="587" y="260"/>
                  </a:cubicBezTo>
                  <a:cubicBezTo>
                    <a:pt x="531" y="238"/>
                    <a:pt x="485" y="226"/>
                    <a:pt x="429" y="204"/>
                  </a:cubicBezTo>
                  <a:cubicBezTo>
                    <a:pt x="384" y="181"/>
                    <a:pt x="339" y="159"/>
                    <a:pt x="294" y="136"/>
                  </a:cubicBezTo>
                  <a:cubicBezTo>
                    <a:pt x="203" y="102"/>
                    <a:pt x="136" y="57"/>
                    <a:pt x="79" y="34"/>
                  </a:cubicBezTo>
                  <a:cubicBezTo>
                    <a:pt x="57" y="23"/>
                    <a:pt x="34" y="12"/>
                    <a:pt x="0"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90" name="Google Shape;290;p2"/>
            <p:cNvSpPr/>
            <p:nvPr/>
          </p:nvSpPr>
          <p:spPr>
            <a:xfrm>
              <a:off x="5697975" y="4051200"/>
              <a:ext cx="26825" cy="24275"/>
            </a:xfrm>
            <a:custGeom>
              <a:avLst/>
              <a:gdLst/>
              <a:ahLst/>
              <a:cxnLst/>
              <a:rect l="l" t="t" r="r" b="b"/>
              <a:pathLst>
                <a:path w="1073" h="971" extrusionOk="0">
                  <a:moveTo>
                    <a:pt x="1" y="0"/>
                  </a:moveTo>
                  <a:lnTo>
                    <a:pt x="1" y="0"/>
                  </a:lnTo>
                  <a:cubicBezTo>
                    <a:pt x="34" y="68"/>
                    <a:pt x="80" y="136"/>
                    <a:pt x="125" y="204"/>
                  </a:cubicBezTo>
                  <a:cubicBezTo>
                    <a:pt x="159" y="271"/>
                    <a:pt x="215" y="339"/>
                    <a:pt x="260" y="395"/>
                  </a:cubicBezTo>
                  <a:cubicBezTo>
                    <a:pt x="317" y="452"/>
                    <a:pt x="384" y="519"/>
                    <a:pt x="452" y="587"/>
                  </a:cubicBezTo>
                  <a:cubicBezTo>
                    <a:pt x="576" y="700"/>
                    <a:pt x="711" y="790"/>
                    <a:pt x="869" y="881"/>
                  </a:cubicBezTo>
                  <a:cubicBezTo>
                    <a:pt x="937" y="914"/>
                    <a:pt x="1005" y="948"/>
                    <a:pt x="1073" y="971"/>
                  </a:cubicBezTo>
                  <a:cubicBezTo>
                    <a:pt x="1027" y="914"/>
                    <a:pt x="982" y="858"/>
                    <a:pt x="926" y="802"/>
                  </a:cubicBezTo>
                  <a:cubicBezTo>
                    <a:pt x="881" y="756"/>
                    <a:pt x="824" y="700"/>
                    <a:pt x="757" y="644"/>
                  </a:cubicBezTo>
                  <a:cubicBezTo>
                    <a:pt x="700" y="587"/>
                    <a:pt x="632" y="531"/>
                    <a:pt x="565" y="463"/>
                  </a:cubicBezTo>
                  <a:cubicBezTo>
                    <a:pt x="508" y="407"/>
                    <a:pt x="441" y="350"/>
                    <a:pt x="373" y="294"/>
                  </a:cubicBezTo>
                  <a:cubicBezTo>
                    <a:pt x="339" y="271"/>
                    <a:pt x="305" y="237"/>
                    <a:pt x="271" y="215"/>
                  </a:cubicBezTo>
                  <a:cubicBezTo>
                    <a:pt x="249" y="192"/>
                    <a:pt x="215" y="170"/>
                    <a:pt x="192" y="147"/>
                  </a:cubicBezTo>
                  <a:cubicBezTo>
                    <a:pt x="136" y="91"/>
                    <a:pt x="68" y="46"/>
                    <a:pt x="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91" name="Google Shape;291;p2"/>
            <p:cNvSpPr/>
            <p:nvPr/>
          </p:nvSpPr>
          <p:spPr>
            <a:xfrm>
              <a:off x="5694300" y="3911000"/>
              <a:ext cx="110050" cy="176900"/>
            </a:xfrm>
            <a:custGeom>
              <a:avLst/>
              <a:gdLst/>
              <a:ahLst/>
              <a:cxnLst/>
              <a:rect l="l" t="t" r="r" b="b"/>
              <a:pathLst>
                <a:path w="4402" h="7076" extrusionOk="0">
                  <a:moveTo>
                    <a:pt x="1592" y="0"/>
                  </a:moveTo>
                  <a:cubicBezTo>
                    <a:pt x="1084" y="452"/>
                    <a:pt x="678" y="1004"/>
                    <a:pt x="418" y="1636"/>
                  </a:cubicBezTo>
                  <a:cubicBezTo>
                    <a:pt x="1" y="2708"/>
                    <a:pt x="114" y="3927"/>
                    <a:pt x="700" y="4920"/>
                  </a:cubicBezTo>
                  <a:cubicBezTo>
                    <a:pt x="870" y="5202"/>
                    <a:pt x="1727" y="6342"/>
                    <a:pt x="1863" y="7075"/>
                  </a:cubicBezTo>
                  <a:lnTo>
                    <a:pt x="2901" y="5879"/>
                  </a:lnTo>
                  <a:cubicBezTo>
                    <a:pt x="3939" y="4570"/>
                    <a:pt x="4402" y="3306"/>
                    <a:pt x="3894" y="1625"/>
                  </a:cubicBezTo>
                  <a:cubicBezTo>
                    <a:pt x="3555" y="531"/>
                    <a:pt x="2709" y="11"/>
                    <a:pt x="1592"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92" name="Google Shape;292;p2"/>
            <p:cNvSpPr/>
            <p:nvPr/>
          </p:nvSpPr>
          <p:spPr>
            <a:xfrm>
              <a:off x="5708100" y="3985100"/>
              <a:ext cx="76225" cy="102800"/>
            </a:xfrm>
            <a:custGeom>
              <a:avLst/>
              <a:gdLst/>
              <a:ahLst/>
              <a:cxnLst/>
              <a:rect l="l" t="t" r="r" b="b"/>
              <a:pathLst>
                <a:path w="3049" h="4112" extrusionOk="0">
                  <a:moveTo>
                    <a:pt x="1949" y="0"/>
                  </a:moveTo>
                  <a:cubicBezTo>
                    <a:pt x="1795" y="0"/>
                    <a:pt x="1605" y="108"/>
                    <a:pt x="1424" y="331"/>
                  </a:cubicBezTo>
                  <a:cubicBezTo>
                    <a:pt x="1311" y="174"/>
                    <a:pt x="1181" y="109"/>
                    <a:pt x="1052" y="109"/>
                  </a:cubicBezTo>
                  <a:cubicBezTo>
                    <a:pt x="634" y="109"/>
                    <a:pt x="229" y="781"/>
                    <a:pt x="487" y="1177"/>
                  </a:cubicBezTo>
                  <a:cubicBezTo>
                    <a:pt x="411" y="1130"/>
                    <a:pt x="347" y="1109"/>
                    <a:pt x="293" y="1109"/>
                  </a:cubicBezTo>
                  <a:cubicBezTo>
                    <a:pt x="1" y="1109"/>
                    <a:pt x="5" y="1713"/>
                    <a:pt x="81" y="1922"/>
                  </a:cubicBezTo>
                  <a:cubicBezTo>
                    <a:pt x="374" y="2735"/>
                    <a:pt x="1390" y="3197"/>
                    <a:pt x="1311" y="4111"/>
                  </a:cubicBezTo>
                  <a:lnTo>
                    <a:pt x="1582" y="3683"/>
                  </a:lnTo>
                  <a:cubicBezTo>
                    <a:pt x="2067" y="3107"/>
                    <a:pt x="2597" y="2836"/>
                    <a:pt x="2879" y="2159"/>
                  </a:cubicBezTo>
                  <a:cubicBezTo>
                    <a:pt x="3049" y="1821"/>
                    <a:pt x="3015" y="1200"/>
                    <a:pt x="2981" y="816"/>
                  </a:cubicBezTo>
                  <a:cubicBezTo>
                    <a:pt x="2969" y="536"/>
                    <a:pt x="2856" y="426"/>
                    <a:pt x="2704" y="426"/>
                  </a:cubicBezTo>
                  <a:cubicBezTo>
                    <a:pt x="2569" y="426"/>
                    <a:pt x="2402" y="514"/>
                    <a:pt x="2247" y="647"/>
                  </a:cubicBezTo>
                  <a:cubicBezTo>
                    <a:pt x="2314" y="222"/>
                    <a:pt x="2169" y="0"/>
                    <a:pt x="1949"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93" name="Google Shape;293;p2"/>
            <p:cNvSpPr/>
            <p:nvPr/>
          </p:nvSpPr>
          <p:spPr>
            <a:xfrm>
              <a:off x="5677375" y="3911000"/>
              <a:ext cx="63225" cy="178025"/>
            </a:xfrm>
            <a:custGeom>
              <a:avLst/>
              <a:gdLst/>
              <a:ahLst/>
              <a:cxnLst/>
              <a:rect l="l" t="t" r="r" b="b"/>
              <a:pathLst>
                <a:path w="2529" h="7121" extrusionOk="0">
                  <a:moveTo>
                    <a:pt x="2213" y="0"/>
                  </a:moveTo>
                  <a:cubicBezTo>
                    <a:pt x="892" y="0"/>
                    <a:pt x="1" y="1828"/>
                    <a:pt x="80" y="2957"/>
                  </a:cubicBezTo>
                  <a:cubicBezTo>
                    <a:pt x="136" y="3826"/>
                    <a:pt x="599" y="4469"/>
                    <a:pt x="1073" y="5157"/>
                  </a:cubicBezTo>
                  <a:cubicBezTo>
                    <a:pt x="1344" y="5563"/>
                    <a:pt x="1637" y="5958"/>
                    <a:pt x="1953" y="6331"/>
                  </a:cubicBezTo>
                  <a:cubicBezTo>
                    <a:pt x="2167" y="6568"/>
                    <a:pt x="2348" y="6827"/>
                    <a:pt x="2495" y="7120"/>
                  </a:cubicBezTo>
                  <a:lnTo>
                    <a:pt x="2528" y="7075"/>
                  </a:lnTo>
                  <a:cubicBezTo>
                    <a:pt x="2404" y="6342"/>
                    <a:pt x="1547" y="5202"/>
                    <a:pt x="1377" y="4920"/>
                  </a:cubicBezTo>
                  <a:cubicBezTo>
                    <a:pt x="791" y="3927"/>
                    <a:pt x="689" y="2720"/>
                    <a:pt x="1095" y="1636"/>
                  </a:cubicBezTo>
                  <a:cubicBezTo>
                    <a:pt x="1355" y="1004"/>
                    <a:pt x="1761" y="452"/>
                    <a:pt x="2269"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94" name="Google Shape;294;p2"/>
            <p:cNvSpPr/>
            <p:nvPr/>
          </p:nvSpPr>
          <p:spPr>
            <a:xfrm>
              <a:off x="5720825" y="3979300"/>
              <a:ext cx="18200" cy="101625"/>
            </a:xfrm>
            <a:custGeom>
              <a:avLst/>
              <a:gdLst/>
              <a:ahLst/>
              <a:cxnLst/>
              <a:rect l="l" t="t" r="r" b="b"/>
              <a:pathLst>
                <a:path w="728" h="4065" extrusionOk="0">
                  <a:moveTo>
                    <a:pt x="390" y="0"/>
                  </a:moveTo>
                  <a:cubicBezTo>
                    <a:pt x="373" y="0"/>
                    <a:pt x="358" y="3"/>
                    <a:pt x="350" y="10"/>
                  </a:cubicBezTo>
                  <a:cubicBezTo>
                    <a:pt x="328" y="44"/>
                    <a:pt x="215" y="44"/>
                    <a:pt x="181" y="100"/>
                  </a:cubicBezTo>
                  <a:cubicBezTo>
                    <a:pt x="147" y="157"/>
                    <a:pt x="125" y="225"/>
                    <a:pt x="102" y="292"/>
                  </a:cubicBezTo>
                  <a:cubicBezTo>
                    <a:pt x="68" y="383"/>
                    <a:pt x="46" y="484"/>
                    <a:pt x="34" y="574"/>
                  </a:cubicBezTo>
                  <a:cubicBezTo>
                    <a:pt x="1" y="811"/>
                    <a:pt x="1" y="1048"/>
                    <a:pt x="23" y="1285"/>
                  </a:cubicBezTo>
                  <a:cubicBezTo>
                    <a:pt x="34" y="1409"/>
                    <a:pt x="46" y="1545"/>
                    <a:pt x="68" y="1680"/>
                  </a:cubicBezTo>
                  <a:cubicBezTo>
                    <a:pt x="80" y="1816"/>
                    <a:pt x="113" y="1951"/>
                    <a:pt x="147" y="2075"/>
                  </a:cubicBezTo>
                  <a:cubicBezTo>
                    <a:pt x="226" y="2346"/>
                    <a:pt x="317" y="2594"/>
                    <a:pt x="407" y="2843"/>
                  </a:cubicBezTo>
                  <a:cubicBezTo>
                    <a:pt x="452" y="2955"/>
                    <a:pt x="486" y="3068"/>
                    <a:pt x="531" y="3181"/>
                  </a:cubicBezTo>
                  <a:cubicBezTo>
                    <a:pt x="565" y="3294"/>
                    <a:pt x="587" y="3395"/>
                    <a:pt x="610" y="3497"/>
                  </a:cubicBezTo>
                  <a:cubicBezTo>
                    <a:pt x="633" y="3576"/>
                    <a:pt x="644" y="3666"/>
                    <a:pt x="655" y="3757"/>
                  </a:cubicBezTo>
                  <a:cubicBezTo>
                    <a:pt x="666" y="3824"/>
                    <a:pt x="666" y="3903"/>
                    <a:pt x="666" y="3971"/>
                  </a:cubicBezTo>
                  <a:lnTo>
                    <a:pt x="666" y="4009"/>
                  </a:lnTo>
                  <a:lnTo>
                    <a:pt x="666" y="4009"/>
                  </a:lnTo>
                  <a:cubicBezTo>
                    <a:pt x="665" y="4009"/>
                    <a:pt x="664" y="4009"/>
                    <a:pt x="663" y="4009"/>
                  </a:cubicBezTo>
                  <a:cubicBezTo>
                    <a:pt x="658" y="4009"/>
                    <a:pt x="651" y="4010"/>
                    <a:pt x="645" y="4011"/>
                  </a:cubicBezTo>
                  <a:lnTo>
                    <a:pt x="645" y="4011"/>
                  </a:lnTo>
                  <a:cubicBezTo>
                    <a:pt x="631" y="4003"/>
                    <a:pt x="621" y="3997"/>
                    <a:pt x="621" y="3994"/>
                  </a:cubicBezTo>
                  <a:cubicBezTo>
                    <a:pt x="587" y="3982"/>
                    <a:pt x="554" y="3971"/>
                    <a:pt x="508" y="3960"/>
                  </a:cubicBezTo>
                  <a:lnTo>
                    <a:pt x="508" y="3971"/>
                  </a:lnTo>
                  <a:cubicBezTo>
                    <a:pt x="542" y="3982"/>
                    <a:pt x="587" y="4005"/>
                    <a:pt x="621" y="4016"/>
                  </a:cubicBezTo>
                  <a:cubicBezTo>
                    <a:pt x="621" y="4016"/>
                    <a:pt x="633" y="4013"/>
                    <a:pt x="645" y="4011"/>
                  </a:cubicBezTo>
                  <a:lnTo>
                    <a:pt x="645" y="4011"/>
                  </a:lnTo>
                  <a:cubicBezTo>
                    <a:pt x="652" y="4014"/>
                    <a:pt x="659" y="4018"/>
                    <a:pt x="666" y="4021"/>
                  </a:cubicBezTo>
                  <a:lnTo>
                    <a:pt x="666" y="4021"/>
                  </a:lnTo>
                  <a:lnTo>
                    <a:pt x="666" y="4027"/>
                  </a:lnTo>
                  <a:cubicBezTo>
                    <a:pt x="668" y="4026"/>
                    <a:pt x="669" y="4024"/>
                    <a:pt x="670" y="4023"/>
                  </a:cubicBezTo>
                  <a:lnTo>
                    <a:pt x="670" y="4023"/>
                  </a:lnTo>
                  <a:cubicBezTo>
                    <a:pt x="677" y="4026"/>
                    <a:pt x="683" y="4029"/>
                    <a:pt x="689" y="4032"/>
                  </a:cubicBezTo>
                  <a:lnTo>
                    <a:pt x="689" y="4032"/>
                  </a:lnTo>
                  <a:cubicBezTo>
                    <a:pt x="689" y="4008"/>
                    <a:pt x="689" y="3989"/>
                    <a:pt x="689" y="3971"/>
                  </a:cubicBezTo>
                  <a:cubicBezTo>
                    <a:pt x="711" y="3903"/>
                    <a:pt x="711" y="3824"/>
                    <a:pt x="711" y="3757"/>
                  </a:cubicBezTo>
                  <a:cubicBezTo>
                    <a:pt x="711" y="3655"/>
                    <a:pt x="711" y="3565"/>
                    <a:pt x="700" y="3474"/>
                  </a:cubicBezTo>
                  <a:cubicBezTo>
                    <a:pt x="666" y="3237"/>
                    <a:pt x="610" y="3012"/>
                    <a:pt x="542" y="2786"/>
                  </a:cubicBezTo>
                  <a:cubicBezTo>
                    <a:pt x="475" y="2538"/>
                    <a:pt x="384" y="2290"/>
                    <a:pt x="305" y="2030"/>
                  </a:cubicBezTo>
                  <a:cubicBezTo>
                    <a:pt x="271" y="1906"/>
                    <a:pt x="238" y="1782"/>
                    <a:pt x="226" y="1646"/>
                  </a:cubicBezTo>
                  <a:cubicBezTo>
                    <a:pt x="204" y="1522"/>
                    <a:pt x="181" y="1398"/>
                    <a:pt x="170" y="1274"/>
                  </a:cubicBezTo>
                  <a:cubicBezTo>
                    <a:pt x="147" y="1048"/>
                    <a:pt x="136" y="823"/>
                    <a:pt x="147" y="597"/>
                  </a:cubicBezTo>
                  <a:cubicBezTo>
                    <a:pt x="159" y="507"/>
                    <a:pt x="181" y="416"/>
                    <a:pt x="204" y="337"/>
                  </a:cubicBezTo>
                  <a:cubicBezTo>
                    <a:pt x="226" y="247"/>
                    <a:pt x="283" y="202"/>
                    <a:pt x="305" y="146"/>
                  </a:cubicBezTo>
                  <a:cubicBezTo>
                    <a:pt x="328" y="89"/>
                    <a:pt x="429" y="89"/>
                    <a:pt x="441" y="55"/>
                  </a:cubicBezTo>
                  <a:cubicBezTo>
                    <a:pt x="452" y="44"/>
                    <a:pt x="452" y="33"/>
                    <a:pt x="463" y="10"/>
                  </a:cubicBezTo>
                  <a:cubicBezTo>
                    <a:pt x="463" y="10"/>
                    <a:pt x="423" y="0"/>
                    <a:pt x="390" y="0"/>
                  </a:cubicBezTo>
                  <a:close/>
                  <a:moveTo>
                    <a:pt x="689" y="4032"/>
                  </a:moveTo>
                  <a:cubicBezTo>
                    <a:pt x="689" y="4038"/>
                    <a:pt x="689" y="4044"/>
                    <a:pt x="689" y="4050"/>
                  </a:cubicBezTo>
                  <a:cubicBezTo>
                    <a:pt x="689" y="4054"/>
                    <a:pt x="693" y="4055"/>
                    <a:pt x="698" y="4055"/>
                  </a:cubicBezTo>
                  <a:cubicBezTo>
                    <a:pt x="708" y="4055"/>
                    <a:pt x="723" y="4050"/>
                    <a:pt x="723" y="4050"/>
                  </a:cubicBezTo>
                  <a:cubicBezTo>
                    <a:pt x="728" y="4050"/>
                    <a:pt x="710" y="4042"/>
                    <a:pt x="689" y="4032"/>
                  </a:cubicBezTo>
                  <a:close/>
                  <a:moveTo>
                    <a:pt x="666" y="4027"/>
                  </a:moveTo>
                  <a:lnTo>
                    <a:pt x="666" y="4050"/>
                  </a:lnTo>
                  <a:cubicBezTo>
                    <a:pt x="666" y="4061"/>
                    <a:pt x="666" y="4064"/>
                    <a:pt x="668" y="4064"/>
                  </a:cubicBezTo>
                  <a:cubicBezTo>
                    <a:pt x="669" y="4064"/>
                    <a:pt x="672" y="4061"/>
                    <a:pt x="678" y="4061"/>
                  </a:cubicBezTo>
                  <a:cubicBezTo>
                    <a:pt x="689" y="4050"/>
                    <a:pt x="666" y="4027"/>
                    <a:pt x="666" y="4027"/>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95" name="Google Shape;295;p2"/>
            <p:cNvSpPr/>
            <p:nvPr/>
          </p:nvSpPr>
          <p:spPr>
            <a:xfrm>
              <a:off x="5739175" y="4017075"/>
              <a:ext cx="6775" cy="58400"/>
            </a:xfrm>
            <a:custGeom>
              <a:avLst/>
              <a:gdLst/>
              <a:ahLst/>
              <a:cxnLst/>
              <a:rect l="l" t="t" r="r" b="b"/>
              <a:pathLst>
                <a:path w="271" h="2336" extrusionOk="0">
                  <a:moveTo>
                    <a:pt x="271" y="0"/>
                  </a:moveTo>
                  <a:cubicBezTo>
                    <a:pt x="267" y="7"/>
                    <a:pt x="264" y="16"/>
                    <a:pt x="260" y="25"/>
                  </a:cubicBezTo>
                  <a:lnTo>
                    <a:pt x="260" y="25"/>
                  </a:lnTo>
                  <a:cubicBezTo>
                    <a:pt x="267" y="8"/>
                    <a:pt x="271" y="0"/>
                    <a:pt x="271" y="0"/>
                  </a:cubicBezTo>
                  <a:close/>
                  <a:moveTo>
                    <a:pt x="260" y="25"/>
                  </a:moveTo>
                  <a:cubicBezTo>
                    <a:pt x="255" y="39"/>
                    <a:pt x="247" y="60"/>
                    <a:pt x="237" y="90"/>
                  </a:cubicBezTo>
                  <a:cubicBezTo>
                    <a:pt x="214" y="124"/>
                    <a:pt x="192" y="158"/>
                    <a:pt x="169" y="192"/>
                  </a:cubicBezTo>
                  <a:cubicBezTo>
                    <a:pt x="147" y="237"/>
                    <a:pt x="124" y="282"/>
                    <a:pt x="102" y="327"/>
                  </a:cubicBezTo>
                  <a:cubicBezTo>
                    <a:pt x="68" y="451"/>
                    <a:pt x="45" y="576"/>
                    <a:pt x="34" y="711"/>
                  </a:cubicBezTo>
                  <a:cubicBezTo>
                    <a:pt x="23" y="779"/>
                    <a:pt x="11" y="846"/>
                    <a:pt x="11" y="925"/>
                  </a:cubicBezTo>
                  <a:lnTo>
                    <a:pt x="11" y="1151"/>
                  </a:lnTo>
                  <a:cubicBezTo>
                    <a:pt x="11" y="1298"/>
                    <a:pt x="0" y="1444"/>
                    <a:pt x="11" y="1580"/>
                  </a:cubicBezTo>
                  <a:cubicBezTo>
                    <a:pt x="11" y="1726"/>
                    <a:pt x="23" y="1851"/>
                    <a:pt x="23" y="1963"/>
                  </a:cubicBezTo>
                  <a:lnTo>
                    <a:pt x="23" y="2234"/>
                  </a:lnTo>
                  <a:lnTo>
                    <a:pt x="23" y="2336"/>
                  </a:lnTo>
                  <a:cubicBezTo>
                    <a:pt x="23" y="2336"/>
                    <a:pt x="34" y="2302"/>
                    <a:pt x="68" y="2234"/>
                  </a:cubicBezTo>
                  <a:cubicBezTo>
                    <a:pt x="90" y="2144"/>
                    <a:pt x="102" y="2054"/>
                    <a:pt x="124" y="1963"/>
                  </a:cubicBezTo>
                  <a:cubicBezTo>
                    <a:pt x="135" y="1851"/>
                    <a:pt x="147" y="1715"/>
                    <a:pt x="158" y="1580"/>
                  </a:cubicBezTo>
                  <a:cubicBezTo>
                    <a:pt x="169" y="1444"/>
                    <a:pt x="158" y="1286"/>
                    <a:pt x="169" y="1140"/>
                  </a:cubicBezTo>
                  <a:cubicBezTo>
                    <a:pt x="169" y="1004"/>
                    <a:pt x="169" y="858"/>
                    <a:pt x="181" y="722"/>
                  </a:cubicBezTo>
                  <a:cubicBezTo>
                    <a:pt x="169" y="654"/>
                    <a:pt x="181" y="587"/>
                    <a:pt x="181" y="530"/>
                  </a:cubicBezTo>
                  <a:cubicBezTo>
                    <a:pt x="192" y="463"/>
                    <a:pt x="203" y="406"/>
                    <a:pt x="203" y="350"/>
                  </a:cubicBezTo>
                  <a:cubicBezTo>
                    <a:pt x="203" y="305"/>
                    <a:pt x="214" y="248"/>
                    <a:pt x="226" y="203"/>
                  </a:cubicBezTo>
                  <a:cubicBezTo>
                    <a:pt x="226" y="169"/>
                    <a:pt x="237" y="124"/>
                    <a:pt x="248" y="90"/>
                  </a:cubicBezTo>
                  <a:cubicBezTo>
                    <a:pt x="248" y="67"/>
                    <a:pt x="253" y="45"/>
                    <a:pt x="260" y="25"/>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96" name="Google Shape;296;p2"/>
            <p:cNvSpPr/>
            <p:nvPr/>
          </p:nvSpPr>
          <p:spPr>
            <a:xfrm>
              <a:off x="5741700" y="4016775"/>
              <a:ext cx="14425" cy="56725"/>
            </a:xfrm>
            <a:custGeom>
              <a:avLst/>
              <a:gdLst/>
              <a:ahLst/>
              <a:cxnLst/>
              <a:rect l="l" t="t" r="r" b="b"/>
              <a:pathLst>
                <a:path w="577" h="2269" extrusionOk="0">
                  <a:moveTo>
                    <a:pt x="576" y="1"/>
                  </a:moveTo>
                  <a:cubicBezTo>
                    <a:pt x="576" y="1"/>
                    <a:pt x="508" y="125"/>
                    <a:pt x="418" y="328"/>
                  </a:cubicBezTo>
                  <a:cubicBezTo>
                    <a:pt x="317" y="576"/>
                    <a:pt x="226" y="836"/>
                    <a:pt x="159" y="1095"/>
                  </a:cubicBezTo>
                  <a:cubicBezTo>
                    <a:pt x="125" y="1242"/>
                    <a:pt x="102" y="1377"/>
                    <a:pt x="68" y="1524"/>
                  </a:cubicBezTo>
                  <a:cubicBezTo>
                    <a:pt x="46" y="1648"/>
                    <a:pt x="34" y="1772"/>
                    <a:pt x="23" y="1896"/>
                  </a:cubicBezTo>
                  <a:cubicBezTo>
                    <a:pt x="1" y="2111"/>
                    <a:pt x="1" y="2269"/>
                    <a:pt x="1" y="2269"/>
                  </a:cubicBezTo>
                  <a:cubicBezTo>
                    <a:pt x="1" y="2269"/>
                    <a:pt x="57" y="2122"/>
                    <a:pt x="113" y="1919"/>
                  </a:cubicBezTo>
                  <a:cubicBezTo>
                    <a:pt x="125" y="1874"/>
                    <a:pt x="147" y="1817"/>
                    <a:pt x="159" y="1750"/>
                  </a:cubicBezTo>
                  <a:cubicBezTo>
                    <a:pt x="170" y="1693"/>
                    <a:pt x="192" y="1626"/>
                    <a:pt x="215" y="1558"/>
                  </a:cubicBezTo>
                  <a:cubicBezTo>
                    <a:pt x="249" y="1434"/>
                    <a:pt x="283" y="1298"/>
                    <a:pt x="317" y="1152"/>
                  </a:cubicBezTo>
                  <a:cubicBezTo>
                    <a:pt x="362" y="994"/>
                    <a:pt x="396" y="858"/>
                    <a:pt x="418" y="723"/>
                  </a:cubicBezTo>
                  <a:cubicBezTo>
                    <a:pt x="452" y="588"/>
                    <a:pt x="486" y="463"/>
                    <a:pt x="508" y="362"/>
                  </a:cubicBezTo>
                  <a:cubicBezTo>
                    <a:pt x="554" y="136"/>
                    <a:pt x="576" y="1"/>
                    <a:pt x="576"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97" name="Google Shape;297;p2"/>
            <p:cNvSpPr/>
            <p:nvPr/>
          </p:nvSpPr>
          <p:spPr>
            <a:xfrm>
              <a:off x="5737475" y="4024475"/>
              <a:ext cx="173225" cy="99700"/>
            </a:xfrm>
            <a:custGeom>
              <a:avLst/>
              <a:gdLst/>
              <a:ahLst/>
              <a:cxnLst/>
              <a:rect l="l" t="t" r="r" b="b"/>
              <a:pathLst>
                <a:path w="6929" h="3988" extrusionOk="0">
                  <a:moveTo>
                    <a:pt x="4383" y="1"/>
                  </a:moveTo>
                  <a:cubicBezTo>
                    <a:pt x="4312" y="1"/>
                    <a:pt x="4239" y="3"/>
                    <a:pt x="4164" y="9"/>
                  </a:cubicBezTo>
                  <a:cubicBezTo>
                    <a:pt x="3239" y="88"/>
                    <a:pt x="2754" y="189"/>
                    <a:pt x="1998" y="674"/>
                  </a:cubicBezTo>
                  <a:cubicBezTo>
                    <a:pt x="1546" y="968"/>
                    <a:pt x="486" y="1611"/>
                    <a:pt x="79" y="2243"/>
                  </a:cubicBezTo>
                  <a:cubicBezTo>
                    <a:pt x="45" y="2322"/>
                    <a:pt x="23" y="2412"/>
                    <a:pt x="0" y="2491"/>
                  </a:cubicBezTo>
                  <a:cubicBezTo>
                    <a:pt x="1039" y="2548"/>
                    <a:pt x="1275" y="2717"/>
                    <a:pt x="2156" y="3112"/>
                  </a:cubicBezTo>
                  <a:cubicBezTo>
                    <a:pt x="2449" y="3247"/>
                    <a:pt x="2979" y="3699"/>
                    <a:pt x="3261" y="3800"/>
                  </a:cubicBezTo>
                  <a:cubicBezTo>
                    <a:pt x="3544" y="3913"/>
                    <a:pt x="3713" y="3924"/>
                    <a:pt x="4006" y="3969"/>
                  </a:cubicBezTo>
                  <a:cubicBezTo>
                    <a:pt x="4088" y="3982"/>
                    <a:pt x="4169" y="3988"/>
                    <a:pt x="4251" y="3988"/>
                  </a:cubicBezTo>
                  <a:cubicBezTo>
                    <a:pt x="5212" y="3988"/>
                    <a:pt x="6122" y="3163"/>
                    <a:pt x="6590" y="2435"/>
                  </a:cubicBezTo>
                  <a:cubicBezTo>
                    <a:pt x="6726" y="2243"/>
                    <a:pt x="6839" y="2040"/>
                    <a:pt x="6929" y="1814"/>
                  </a:cubicBezTo>
                  <a:cubicBezTo>
                    <a:pt x="6363" y="832"/>
                    <a:pt x="5645" y="1"/>
                    <a:pt x="4383"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98" name="Google Shape;298;p2"/>
            <p:cNvSpPr/>
            <p:nvPr/>
          </p:nvSpPr>
          <p:spPr>
            <a:xfrm>
              <a:off x="5727600" y="4094075"/>
              <a:ext cx="2850" cy="2275"/>
            </a:xfrm>
            <a:custGeom>
              <a:avLst/>
              <a:gdLst/>
              <a:ahLst/>
              <a:cxnLst/>
              <a:rect l="l" t="t" r="r" b="b"/>
              <a:pathLst>
                <a:path w="114" h="91" extrusionOk="0">
                  <a:moveTo>
                    <a:pt x="113" y="1"/>
                  </a:moveTo>
                  <a:lnTo>
                    <a:pt x="0" y="68"/>
                  </a:lnTo>
                  <a:lnTo>
                    <a:pt x="113" y="91"/>
                  </a:lnTo>
                  <a:cubicBezTo>
                    <a:pt x="113" y="57"/>
                    <a:pt x="113" y="23"/>
                    <a:pt x="113"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99" name="Google Shape;299;p2"/>
            <p:cNvSpPr/>
            <p:nvPr/>
          </p:nvSpPr>
          <p:spPr>
            <a:xfrm>
              <a:off x="5737750" y="4032350"/>
              <a:ext cx="108350" cy="78050"/>
            </a:xfrm>
            <a:custGeom>
              <a:avLst/>
              <a:gdLst/>
              <a:ahLst/>
              <a:cxnLst/>
              <a:rect l="l" t="t" r="r" b="b"/>
              <a:pathLst>
                <a:path w="4334" h="3122" extrusionOk="0">
                  <a:moveTo>
                    <a:pt x="2968" y="1"/>
                  </a:moveTo>
                  <a:cubicBezTo>
                    <a:pt x="2847" y="1"/>
                    <a:pt x="2727" y="11"/>
                    <a:pt x="2607" y="32"/>
                  </a:cubicBezTo>
                  <a:cubicBezTo>
                    <a:pt x="2393" y="122"/>
                    <a:pt x="2190" y="235"/>
                    <a:pt x="1987" y="359"/>
                  </a:cubicBezTo>
                  <a:cubicBezTo>
                    <a:pt x="1547" y="653"/>
                    <a:pt x="486" y="1296"/>
                    <a:pt x="68" y="1928"/>
                  </a:cubicBezTo>
                  <a:cubicBezTo>
                    <a:pt x="34" y="2007"/>
                    <a:pt x="12" y="2097"/>
                    <a:pt x="1" y="2176"/>
                  </a:cubicBezTo>
                  <a:cubicBezTo>
                    <a:pt x="1028" y="2233"/>
                    <a:pt x="1264" y="2402"/>
                    <a:pt x="2145" y="2797"/>
                  </a:cubicBezTo>
                  <a:cubicBezTo>
                    <a:pt x="2314" y="2876"/>
                    <a:pt x="2472" y="2977"/>
                    <a:pt x="2619" y="3090"/>
                  </a:cubicBezTo>
                  <a:cubicBezTo>
                    <a:pt x="2690" y="3111"/>
                    <a:pt x="2765" y="3122"/>
                    <a:pt x="2841" y="3122"/>
                  </a:cubicBezTo>
                  <a:cubicBezTo>
                    <a:pt x="2934" y="3122"/>
                    <a:pt x="3028" y="3105"/>
                    <a:pt x="3115" y="3068"/>
                  </a:cubicBezTo>
                  <a:cubicBezTo>
                    <a:pt x="3420" y="2910"/>
                    <a:pt x="3194" y="2661"/>
                    <a:pt x="3070" y="2436"/>
                  </a:cubicBezTo>
                  <a:cubicBezTo>
                    <a:pt x="3080" y="2435"/>
                    <a:pt x="3091" y="2435"/>
                    <a:pt x="3101" y="2435"/>
                  </a:cubicBezTo>
                  <a:cubicBezTo>
                    <a:pt x="3243" y="2435"/>
                    <a:pt x="3452" y="2467"/>
                    <a:pt x="3651" y="2467"/>
                  </a:cubicBezTo>
                  <a:cubicBezTo>
                    <a:pt x="3865" y="2467"/>
                    <a:pt x="4069" y="2430"/>
                    <a:pt x="4165" y="2278"/>
                  </a:cubicBezTo>
                  <a:cubicBezTo>
                    <a:pt x="4334" y="1984"/>
                    <a:pt x="3882" y="1725"/>
                    <a:pt x="3713" y="1578"/>
                  </a:cubicBezTo>
                  <a:cubicBezTo>
                    <a:pt x="3826" y="1431"/>
                    <a:pt x="4266" y="1172"/>
                    <a:pt x="4255" y="935"/>
                  </a:cubicBezTo>
                  <a:cubicBezTo>
                    <a:pt x="4232" y="642"/>
                    <a:pt x="3894" y="743"/>
                    <a:pt x="3668" y="698"/>
                  </a:cubicBezTo>
                  <a:cubicBezTo>
                    <a:pt x="3928" y="427"/>
                    <a:pt x="3961" y="190"/>
                    <a:pt x="3555" y="77"/>
                  </a:cubicBezTo>
                  <a:cubicBezTo>
                    <a:pt x="3366" y="28"/>
                    <a:pt x="3167" y="1"/>
                    <a:pt x="2968"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00" name="Google Shape;300;p2"/>
            <p:cNvSpPr/>
            <p:nvPr/>
          </p:nvSpPr>
          <p:spPr>
            <a:xfrm>
              <a:off x="5739450" y="3999750"/>
              <a:ext cx="182250" cy="80800"/>
            </a:xfrm>
            <a:custGeom>
              <a:avLst/>
              <a:gdLst/>
              <a:ahLst/>
              <a:cxnLst/>
              <a:rect l="l" t="t" r="r" b="b"/>
              <a:pathLst>
                <a:path w="7290" h="3232" extrusionOk="0">
                  <a:moveTo>
                    <a:pt x="4149" y="1"/>
                  </a:moveTo>
                  <a:cubicBezTo>
                    <a:pt x="3229" y="1"/>
                    <a:pt x="2442" y="445"/>
                    <a:pt x="1490" y="1269"/>
                  </a:cubicBezTo>
                  <a:cubicBezTo>
                    <a:pt x="1377" y="1359"/>
                    <a:pt x="373" y="2126"/>
                    <a:pt x="0" y="3232"/>
                  </a:cubicBezTo>
                  <a:cubicBezTo>
                    <a:pt x="407" y="2600"/>
                    <a:pt x="1479" y="1957"/>
                    <a:pt x="1919" y="1663"/>
                  </a:cubicBezTo>
                  <a:cubicBezTo>
                    <a:pt x="2686" y="1178"/>
                    <a:pt x="3160" y="1077"/>
                    <a:pt x="4085" y="998"/>
                  </a:cubicBezTo>
                  <a:cubicBezTo>
                    <a:pt x="4160" y="992"/>
                    <a:pt x="4233" y="990"/>
                    <a:pt x="4304" y="990"/>
                  </a:cubicBezTo>
                  <a:cubicBezTo>
                    <a:pt x="5566" y="990"/>
                    <a:pt x="6284" y="1821"/>
                    <a:pt x="6850" y="2803"/>
                  </a:cubicBezTo>
                  <a:cubicBezTo>
                    <a:pt x="7290" y="1675"/>
                    <a:pt x="6737" y="693"/>
                    <a:pt x="5372" y="230"/>
                  </a:cubicBezTo>
                  <a:cubicBezTo>
                    <a:pt x="4928" y="76"/>
                    <a:pt x="4527" y="1"/>
                    <a:pt x="4149"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01" name="Google Shape;301;p2"/>
            <p:cNvSpPr/>
            <p:nvPr/>
          </p:nvSpPr>
          <p:spPr>
            <a:xfrm>
              <a:off x="5748750" y="4050975"/>
              <a:ext cx="80425" cy="28175"/>
            </a:xfrm>
            <a:custGeom>
              <a:avLst/>
              <a:gdLst/>
              <a:ahLst/>
              <a:cxnLst/>
              <a:rect l="l" t="t" r="r" b="b"/>
              <a:pathLst>
                <a:path w="3217" h="1127" extrusionOk="0">
                  <a:moveTo>
                    <a:pt x="2782" y="1"/>
                  </a:moveTo>
                  <a:cubicBezTo>
                    <a:pt x="2746" y="1"/>
                    <a:pt x="2709" y="4"/>
                    <a:pt x="2675" y="9"/>
                  </a:cubicBezTo>
                  <a:lnTo>
                    <a:pt x="2404" y="32"/>
                  </a:lnTo>
                  <a:cubicBezTo>
                    <a:pt x="2303" y="32"/>
                    <a:pt x="2212" y="55"/>
                    <a:pt x="2111" y="77"/>
                  </a:cubicBezTo>
                  <a:cubicBezTo>
                    <a:pt x="2009" y="88"/>
                    <a:pt x="1908" y="111"/>
                    <a:pt x="1806" y="145"/>
                  </a:cubicBezTo>
                  <a:lnTo>
                    <a:pt x="1490" y="235"/>
                  </a:lnTo>
                  <a:lnTo>
                    <a:pt x="1186" y="359"/>
                  </a:lnTo>
                  <a:cubicBezTo>
                    <a:pt x="1095" y="404"/>
                    <a:pt x="994" y="461"/>
                    <a:pt x="903" y="506"/>
                  </a:cubicBezTo>
                  <a:cubicBezTo>
                    <a:pt x="813" y="551"/>
                    <a:pt x="734" y="596"/>
                    <a:pt x="655" y="641"/>
                  </a:cubicBezTo>
                  <a:cubicBezTo>
                    <a:pt x="576" y="686"/>
                    <a:pt x="497" y="743"/>
                    <a:pt x="430" y="788"/>
                  </a:cubicBezTo>
                  <a:cubicBezTo>
                    <a:pt x="362" y="822"/>
                    <a:pt x="305" y="867"/>
                    <a:pt x="249" y="912"/>
                  </a:cubicBezTo>
                  <a:lnTo>
                    <a:pt x="114" y="1025"/>
                  </a:lnTo>
                  <a:cubicBezTo>
                    <a:pt x="35" y="1081"/>
                    <a:pt x="1" y="1127"/>
                    <a:pt x="1" y="1127"/>
                  </a:cubicBezTo>
                  <a:lnTo>
                    <a:pt x="136" y="1059"/>
                  </a:lnTo>
                  <a:cubicBezTo>
                    <a:pt x="215" y="1014"/>
                    <a:pt x="339" y="935"/>
                    <a:pt x="475" y="867"/>
                  </a:cubicBezTo>
                  <a:cubicBezTo>
                    <a:pt x="554" y="833"/>
                    <a:pt x="621" y="788"/>
                    <a:pt x="712" y="754"/>
                  </a:cubicBezTo>
                  <a:cubicBezTo>
                    <a:pt x="791" y="709"/>
                    <a:pt x="881" y="675"/>
                    <a:pt x="971" y="630"/>
                  </a:cubicBezTo>
                  <a:cubicBezTo>
                    <a:pt x="1061" y="585"/>
                    <a:pt x="1152" y="540"/>
                    <a:pt x="1253" y="506"/>
                  </a:cubicBezTo>
                  <a:cubicBezTo>
                    <a:pt x="1344" y="472"/>
                    <a:pt x="1445" y="427"/>
                    <a:pt x="1547" y="393"/>
                  </a:cubicBezTo>
                  <a:lnTo>
                    <a:pt x="1840" y="292"/>
                  </a:lnTo>
                  <a:cubicBezTo>
                    <a:pt x="1942" y="258"/>
                    <a:pt x="2043" y="235"/>
                    <a:pt x="2145" y="213"/>
                  </a:cubicBezTo>
                  <a:cubicBezTo>
                    <a:pt x="2246" y="190"/>
                    <a:pt x="2337" y="156"/>
                    <a:pt x="2427" y="145"/>
                  </a:cubicBezTo>
                  <a:lnTo>
                    <a:pt x="2675" y="100"/>
                  </a:lnTo>
                  <a:cubicBezTo>
                    <a:pt x="2833" y="66"/>
                    <a:pt x="2968" y="66"/>
                    <a:pt x="3059" y="43"/>
                  </a:cubicBezTo>
                  <a:lnTo>
                    <a:pt x="3217" y="32"/>
                  </a:lnTo>
                  <a:cubicBezTo>
                    <a:pt x="3217" y="32"/>
                    <a:pt x="3160" y="21"/>
                    <a:pt x="3059" y="21"/>
                  </a:cubicBezTo>
                  <a:cubicBezTo>
                    <a:pt x="3014" y="9"/>
                    <a:pt x="2957" y="9"/>
                    <a:pt x="2889" y="9"/>
                  </a:cubicBezTo>
                  <a:cubicBezTo>
                    <a:pt x="2856" y="4"/>
                    <a:pt x="2819" y="1"/>
                    <a:pt x="2782"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02" name="Google Shape;302;p2"/>
            <p:cNvSpPr/>
            <p:nvPr/>
          </p:nvSpPr>
          <p:spPr>
            <a:xfrm>
              <a:off x="5740300" y="4066425"/>
              <a:ext cx="108900" cy="16950"/>
            </a:xfrm>
            <a:custGeom>
              <a:avLst/>
              <a:gdLst/>
              <a:ahLst/>
              <a:cxnLst/>
              <a:rect l="l" t="t" r="r" b="b"/>
              <a:pathLst>
                <a:path w="4356" h="678" extrusionOk="0">
                  <a:moveTo>
                    <a:pt x="2562" y="1"/>
                  </a:moveTo>
                  <a:cubicBezTo>
                    <a:pt x="2415" y="1"/>
                    <a:pt x="2268" y="12"/>
                    <a:pt x="2133" y="35"/>
                  </a:cubicBezTo>
                  <a:cubicBezTo>
                    <a:pt x="1998" y="57"/>
                    <a:pt x="1862" y="68"/>
                    <a:pt x="1715" y="91"/>
                  </a:cubicBezTo>
                  <a:cubicBezTo>
                    <a:pt x="1580" y="114"/>
                    <a:pt x="1456" y="159"/>
                    <a:pt x="1320" y="181"/>
                  </a:cubicBezTo>
                  <a:cubicBezTo>
                    <a:pt x="1196" y="215"/>
                    <a:pt x="1072" y="249"/>
                    <a:pt x="959" y="283"/>
                  </a:cubicBezTo>
                  <a:cubicBezTo>
                    <a:pt x="835" y="328"/>
                    <a:pt x="734" y="362"/>
                    <a:pt x="632" y="396"/>
                  </a:cubicBezTo>
                  <a:cubicBezTo>
                    <a:pt x="542" y="418"/>
                    <a:pt x="452" y="463"/>
                    <a:pt x="373" y="497"/>
                  </a:cubicBezTo>
                  <a:cubicBezTo>
                    <a:pt x="294" y="531"/>
                    <a:pt x="215" y="565"/>
                    <a:pt x="169" y="599"/>
                  </a:cubicBezTo>
                  <a:cubicBezTo>
                    <a:pt x="57" y="644"/>
                    <a:pt x="0" y="678"/>
                    <a:pt x="0" y="678"/>
                  </a:cubicBezTo>
                  <a:cubicBezTo>
                    <a:pt x="0" y="678"/>
                    <a:pt x="68" y="667"/>
                    <a:pt x="181" y="633"/>
                  </a:cubicBezTo>
                  <a:cubicBezTo>
                    <a:pt x="294" y="588"/>
                    <a:pt x="463" y="542"/>
                    <a:pt x="666" y="486"/>
                  </a:cubicBezTo>
                  <a:cubicBezTo>
                    <a:pt x="858" y="430"/>
                    <a:pt x="1095" y="384"/>
                    <a:pt x="1354" y="328"/>
                  </a:cubicBezTo>
                  <a:cubicBezTo>
                    <a:pt x="1478" y="305"/>
                    <a:pt x="1614" y="283"/>
                    <a:pt x="1749" y="260"/>
                  </a:cubicBezTo>
                  <a:cubicBezTo>
                    <a:pt x="1885" y="238"/>
                    <a:pt x="2020" y="215"/>
                    <a:pt x="2155" y="204"/>
                  </a:cubicBezTo>
                  <a:cubicBezTo>
                    <a:pt x="2291" y="193"/>
                    <a:pt x="2426" y="170"/>
                    <a:pt x="2562" y="159"/>
                  </a:cubicBezTo>
                  <a:cubicBezTo>
                    <a:pt x="2697" y="159"/>
                    <a:pt x="2833" y="147"/>
                    <a:pt x="2968" y="147"/>
                  </a:cubicBezTo>
                  <a:lnTo>
                    <a:pt x="3340" y="147"/>
                  </a:lnTo>
                  <a:cubicBezTo>
                    <a:pt x="3453" y="159"/>
                    <a:pt x="3566" y="159"/>
                    <a:pt x="3668" y="170"/>
                  </a:cubicBezTo>
                  <a:cubicBezTo>
                    <a:pt x="3769" y="181"/>
                    <a:pt x="3871" y="193"/>
                    <a:pt x="3950" y="204"/>
                  </a:cubicBezTo>
                  <a:cubicBezTo>
                    <a:pt x="4040" y="215"/>
                    <a:pt x="4108" y="226"/>
                    <a:pt x="4164" y="249"/>
                  </a:cubicBezTo>
                  <a:lnTo>
                    <a:pt x="4356" y="294"/>
                  </a:lnTo>
                  <a:cubicBezTo>
                    <a:pt x="4356" y="294"/>
                    <a:pt x="4288" y="260"/>
                    <a:pt x="4175" y="215"/>
                  </a:cubicBezTo>
                  <a:cubicBezTo>
                    <a:pt x="4108" y="181"/>
                    <a:pt x="4040" y="159"/>
                    <a:pt x="3961" y="147"/>
                  </a:cubicBezTo>
                  <a:cubicBezTo>
                    <a:pt x="3871" y="114"/>
                    <a:pt x="3780" y="91"/>
                    <a:pt x="3679" y="80"/>
                  </a:cubicBezTo>
                  <a:cubicBezTo>
                    <a:pt x="3577" y="46"/>
                    <a:pt x="3464" y="35"/>
                    <a:pt x="3340" y="23"/>
                  </a:cubicBezTo>
                  <a:cubicBezTo>
                    <a:pt x="3227" y="12"/>
                    <a:pt x="3092" y="1"/>
                    <a:pt x="2968"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03" name="Google Shape;303;p2"/>
            <p:cNvSpPr/>
            <p:nvPr/>
          </p:nvSpPr>
          <p:spPr>
            <a:xfrm>
              <a:off x="5740575" y="4077725"/>
              <a:ext cx="77600" cy="6500"/>
            </a:xfrm>
            <a:custGeom>
              <a:avLst/>
              <a:gdLst/>
              <a:ahLst/>
              <a:cxnLst/>
              <a:rect l="l" t="t" r="r" b="b"/>
              <a:pathLst>
                <a:path w="3104" h="260" extrusionOk="0">
                  <a:moveTo>
                    <a:pt x="1546" y="0"/>
                  </a:moveTo>
                  <a:lnTo>
                    <a:pt x="1253" y="23"/>
                  </a:lnTo>
                  <a:cubicBezTo>
                    <a:pt x="1163" y="23"/>
                    <a:pt x="1061" y="34"/>
                    <a:pt x="971" y="45"/>
                  </a:cubicBezTo>
                  <a:cubicBezTo>
                    <a:pt x="790" y="68"/>
                    <a:pt x="621" y="102"/>
                    <a:pt x="474" y="136"/>
                  </a:cubicBezTo>
                  <a:cubicBezTo>
                    <a:pt x="328" y="158"/>
                    <a:pt x="215" y="203"/>
                    <a:pt x="125" y="226"/>
                  </a:cubicBezTo>
                  <a:cubicBezTo>
                    <a:pt x="79" y="237"/>
                    <a:pt x="34" y="248"/>
                    <a:pt x="0" y="260"/>
                  </a:cubicBezTo>
                  <a:lnTo>
                    <a:pt x="125" y="248"/>
                  </a:lnTo>
                  <a:lnTo>
                    <a:pt x="283" y="237"/>
                  </a:lnTo>
                  <a:cubicBezTo>
                    <a:pt x="339" y="226"/>
                    <a:pt x="407" y="226"/>
                    <a:pt x="474" y="215"/>
                  </a:cubicBezTo>
                  <a:cubicBezTo>
                    <a:pt x="553" y="215"/>
                    <a:pt x="632" y="203"/>
                    <a:pt x="711" y="203"/>
                  </a:cubicBezTo>
                  <a:cubicBezTo>
                    <a:pt x="802" y="192"/>
                    <a:pt x="892" y="192"/>
                    <a:pt x="982" y="192"/>
                  </a:cubicBezTo>
                  <a:cubicBezTo>
                    <a:pt x="1163" y="169"/>
                    <a:pt x="1355" y="169"/>
                    <a:pt x="1546" y="158"/>
                  </a:cubicBezTo>
                  <a:lnTo>
                    <a:pt x="1829" y="158"/>
                  </a:lnTo>
                  <a:cubicBezTo>
                    <a:pt x="1879" y="152"/>
                    <a:pt x="1927" y="150"/>
                    <a:pt x="1974" y="150"/>
                  </a:cubicBezTo>
                  <a:cubicBezTo>
                    <a:pt x="2020" y="150"/>
                    <a:pt x="2065" y="152"/>
                    <a:pt x="2111" y="158"/>
                  </a:cubicBezTo>
                  <a:lnTo>
                    <a:pt x="2381" y="158"/>
                  </a:lnTo>
                  <a:lnTo>
                    <a:pt x="2607" y="169"/>
                  </a:lnTo>
                  <a:cubicBezTo>
                    <a:pt x="2647" y="175"/>
                    <a:pt x="2683" y="175"/>
                    <a:pt x="2717" y="175"/>
                  </a:cubicBezTo>
                  <a:cubicBezTo>
                    <a:pt x="2751" y="175"/>
                    <a:pt x="2782" y="175"/>
                    <a:pt x="2810" y="181"/>
                  </a:cubicBezTo>
                  <a:lnTo>
                    <a:pt x="2968" y="203"/>
                  </a:lnTo>
                  <a:lnTo>
                    <a:pt x="3104" y="215"/>
                  </a:lnTo>
                  <a:cubicBezTo>
                    <a:pt x="3104" y="215"/>
                    <a:pt x="3059" y="203"/>
                    <a:pt x="2980" y="169"/>
                  </a:cubicBezTo>
                  <a:lnTo>
                    <a:pt x="2833" y="124"/>
                  </a:lnTo>
                  <a:cubicBezTo>
                    <a:pt x="2765" y="102"/>
                    <a:pt x="2697" y="90"/>
                    <a:pt x="2630" y="79"/>
                  </a:cubicBezTo>
                  <a:cubicBezTo>
                    <a:pt x="2562" y="57"/>
                    <a:pt x="2483" y="45"/>
                    <a:pt x="2393" y="34"/>
                  </a:cubicBezTo>
                  <a:cubicBezTo>
                    <a:pt x="2302" y="23"/>
                    <a:pt x="2212" y="23"/>
                    <a:pt x="2122" y="11"/>
                  </a:cubicBezTo>
                  <a:cubicBezTo>
                    <a:pt x="2032" y="0"/>
                    <a:pt x="1941" y="0"/>
                    <a:pt x="184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04" name="Google Shape;304;p2"/>
            <p:cNvSpPr/>
            <p:nvPr/>
          </p:nvSpPr>
          <p:spPr>
            <a:xfrm>
              <a:off x="5740575" y="4083250"/>
              <a:ext cx="62375" cy="10300"/>
            </a:xfrm>
            <a:custGeom>
              <a:avLst/>
              <a:gdLst/>
              <a:ahLst/>
              <a:cxnLst/>
              <a:rect l="l" t="t" r="r" b="b"/>
              <a:pathLst>
                <a:path w="2495" h="412" extrusionOk="0">
                  <a:moveTo>
                    <a:pt x="311" y="0"/>
                  </a:moveTo>
                  <a:cubicBezTo>
                    <a:pt x="245" y="0"/>
                    <a:pt x="176" y="11"/>
                    <a:pt x="102" y="27"/>
                  </a:cubicBezTo>
                  <a:lnTo>
                    <a:pt x="0" y="39"/>
                  </a:lnTo>
                  <a:lnTo>
                    <a:pt x="102" y="50"/>
                  </a:lnTo>
                  <a:lnTo>
                    <a:pt x="226" y="61"/>
                  </a:lnTo>
                  <a:cubicBezTo>
                    <a:pt x="283" y="72"/>
                    <a:pt x="328" y="84"/>
                    <a:pt x="395" y="95"/>
                  </a:cubicBezTo>
                  <a:cubicBezTo>
                    <a:pt x="497" y="106"/>
                    <a:pt x="644" y="129"/>
                    <a:pt x="779" y="151"/>
                  </a:cubicBezTo>
                  <a:lnTo>
                    <a:pt x="1242" y="230"/>
                  </a:lnTo>
                  <a:lnTo>
                    <a:pt x="1704" y="298"/>
                  </a:lnTo>
                  <a:cubicBezTo>
                    <a:pt x="1851" y="321"/>
                    <a:pt x="1987" y="343"/>
                    <a:pt x="2099" y="366"/>
                  </a:cubicBezTo>
                  <a:cubicBezTo>
                    <a:pt x="2212" y="377"/>
                    <a:pt x="2314" y="388"/>
                    <a:pt x="2381" y="400"/>
                  </a:cubicBezTo>
                  <a:cubicBezTo>
                    <a:pt x="2415" y="411"/>
                    <a:pt x="2460" y="411"/>
                    <a:pt x="2494" y="411"/>
                  </a:cubicBezTo>
                  <a:lnTo>
                    <a:pt x="2393" y="366"/>
                  </a:lnTo>
                  <a:cubicBezTo>
                    <a:pt x="2302" y="332"/>
                    <a:pt x="2212" y="298"/>
                    <a:pt x="2122" y="276"/>
                  </a:cubicBezTo>
                  <a:cubicBezTo>
                    <a:pt x="2009" y="230"/>
                    <a:pt x="1874" y="197"/>
                    <a:pt x="1727" y="163"/>
                  </a:cubicBezTo>
                  <a:cubicBezTo>
                    <a:pt x="1580" y="118"/>
                    <a:pt x="1422" y="84"/>
                    <a:pt x="1264" y="72"/>
                  </a:cubicBezTo>
                  <a:cubicBezTo>
                    <a:pt x="1106" y="50"/>
                    <a:pt x="948" y="27"/>
                    <a:pt x="802" y="16"/>
                  </a:cubicBezTo>
                  <a:cubicBezTo>
                    <a:pt x="723" y="5"/>
                    <a:pt x="655" y="5"/>
                    <a:pt x="587" y="5"/>
                  </a:cubicBezTo>
                  <a:lnTo>
                    <a:pt x="384" y="5"/>
                  </a:lnTo>
                  <a:cubicBezTo>
                    <a:pt x="360" y="2"/>
                    <a:pt x="336" y="0"/>
                    <a:pt x="31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05" name="Google Shape;305;p2"/>
            <p:cNvSpPr/>
            <p:nvPr/>
          </p:nvSpPr>
          <p:spPr>
            <a:xfrm>
              <a:off x="2166875" y="4630075"/>
              <a:ext cx="17500" cy="47125"/>
            </a:xfrm>
            <a:custGeom>
              <a:avLst/>
              <a:gdLst/>
              <a:ahLst/>
              <a:cxnLst/>
              <a:rect l="l" t="t" r="r" b="b"/>
              <a:pathLst>
                <a:path w="700" h="1885" extrusionOk="0">
                  <a:moveTo>
                    <a:pt x="350" y="0"/>
                  </a:moveTo>
                  <a:cubicBezTo>
                    <a:pt x="158" y="0"/>
                    <a:pt x="0" y="429"/>
                    <a:pt x="0" y="948"/>
                  </a:cubicBezTo>
                  <a:cubicBezTo>
                    <a:pt x="0" y="1467"/>
                    <a:pt x="158" y="1885"/>
                    <a:pt x="350" y="1885"/>
                  </a:cubicBezTo>
                  <a:cubicBezTo>
                    <a:pt x="542" y="1885"/>
                    <a:pt x="700" y="1467"/>
                    <a:pt x="700" y="948"/>
                  </a:cubicBezTo>
                  <a:cubicBezTo>
                    <a:pt x="700" y="429"/>
                    <a:pt x="542" y="0"/>
                    <a:pt x="350"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06" name="Google Shape;306;p2"/>
            <p:cNvSpPr/>
            <p:nvPr/>
          </p:nvSpPr>
          <p:spPr>
            <a:xfrm>
              <a:off x="2201575" y="4684525"/>
              <a:ext cx="17500" cy="47125"/>
            </a:xfrm>
            <a:custGeom>
              <a:avLst/>
              <a:gdLst/>
              <a:ahLst/>
              <a:cxnLst/>
              <a:rect l="l" t="t" r="r" b="b"/>
              <a:pathLst>
                <a:path w="700" h="1885" extrusionOk="0">
                  <a:moveTo>
                    <a:pt x="350" y="0"/>
                  </a:moveTo>
                  <a:cubicBezTo>
                    <a:pt x="158" y="0"/>
                    <a:pt x="0" y="429"/>
                    <a:pt x="0" y="948"/>
                  </a:cubicBezTo>
                  <a:cubicBezTo>
                    <a:pt x="0" y="1467"/>
                    <a:pt x="158" y="1885"/>
                    <a:pt x="350" y="1885"/>
                  </a:cubicBezTo>
                  <a:cubicBezTo>
                    <a:pt x="542" y="1885"/>
                    <a:pt x="700" y="1467"/>
                    <a:pt x="700" y="948"/>
                  </a:cubicBezTo>
                  <a:cubicBezTo>
                    <a:pt x="700" y="429"/>
                    <a:pt x="542" y="0"/>
                    <a:pt x="350"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07" name="Google Shape;307;p2"/>
            <p:cNvSpPr/>
            <p:nvPr/>
          </p:nvSpPr>
          <p:spPr>
            <a:xfrm>
              <a:off x="2215400" y="4612300"/>
              <a:ext cx="17500" cy="47150"/>
            </a:xfrm>
            <a:custGeom>
              <a:avLst/>
              <a:gdLst/>
              <a:ahLst/>
              <a:cxnLst/>
              <a:rect l="l" t="t" r="r" b="b"/>
              <a:pathLst>
                <a:path w="700" h="1886" extrusionOk="0">
                  <a:moveTo>
                    <a:pt x="350" y="1"/>
                  </a:moveTo>
                  <a:cubicBezTo>
                    <a:pt x="147" y="1"/>
                    <a:pt x="0" y="429"/>
                    <a:pt x="0" y="948"/>
                  </a:cubicBezTo>
                  <a:cubicBezTo>
                    <a:pt x="0" y="1456"/>
                    <a:pt x="158" y="1885"/>
                    <a:pt x="350" y="1885"/>
                  </a:cubicBezTo>
                  <a:cubicBezTo>
                    <a:pt x="542" y="1885"/>
                    <a:pt x="700" y="1468"/>
                    <a:pt x="700" y="948"/>
                  </a:cubicBezTo>
                  <a:cubicBezTo>
                    <a:pt x="700" y="418"/>
                    <a:pt x="542" y="1"/>
                    <a:pt x="35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08" name="Google Shape;308;p2"/>
            <p:cNvSpPr/>
            <p:nvPr/>
          </p:nvSpPr>
          <p:spPr>
            <a:xfrm>
              <a:off x="2246700" y="4660250"/>
              <a:ext cx="17525" cy="47150"/>
            </a:xfrm>
            <a:custGeom>
              <a:avLst/>
              <a:gdLst/>
              <a:ahLst/>
              <a:cxnLst/>
              <a:rect l="l" t="t" r="r" b="b"/>
              <a:pathLst>
                <a:path w="701" h="1886" extrusionOk="0">
                  <a:moveTo>
                    <a:pt x="350" y="1"/>
                  </a:moveTo>
                  <a:cubicBezTo>
                    <a:pt x="159" y="1"/>
                    <a:pt x="1" y="418"/>
                    <a:pt x="1" y="937"/>
                  </a:cubicBezTo>
                  <a:cubicBezTo>
                    <a:pt x="1" y="1457"/>
                    <a:pt x="159" y="1885"/>
                    <a:pt x="350" y="1885"/>
                  </a:cubicBezTo>
                  <a:cubicBezTo>
                    <a:pt x="542" y="1885"/>
                    <a:pt x="700" y="1457"/>
                    <a:pt x="700" y="937"/>
                  </a:cubicBezTo>
                  <a:cubicBezTo>
                    <a:pt x="700" y="418"/>
                    <a:pt x="542" y="1"/>
                    <a:pt x="35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09" name="Google Shape;309;p2"/>
            <p:cNvSpPr/>
            <p:nvPr/>
          </p:nvSpPr>
          <p:spPr>
            <a:xfrm>
              <a:off x="2262225" y="4588600"/>
              <a:ext cx="17225" cy="47425"/>
            </a:xfrm>
            <a:custGeom>
              <a:avLst/>
              <a:gdLst/>
              <a:ahLst/>
              <a:cxnLst/>
              <a:rect l="l" t="t" r="r" b="b"/>
              <a:pathLst>
                <a:path w="689" h="1897" extrusionOk="0">
                  <a:moveTo>
                    <a:pt x="339" y="1"/>
                  </a:moveTo>
                  <a:cubicBezTo>
                    <a:pt x="147" y="1"/>
                    <a:pt x="0" y="430"/>
                    <a:pt x="0" y="949"/>
                  </a:cubicBezTo>
                  <a:cubicBezTo>
                    <a:pt x="0" y="1468"/>
                    <a:pt x="147" y="1896"/>
                    <a:pt x="339" y="1896"/>
                  </a:cubicBezTo>
                  <a:cubicBezTo>
                    <a:pt x="542" y="1896"/>
                    <a:pt x="689" y="1468"/>
                    <a:pt x="689" y="949"/>
                  </a:cubicBezTo>
                  <a:cubicBezTo>
                    <a:pt x="689" y="430"/>
                    <a:pt x="542" y="1"/>
                    <a:pt x="339"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10" name="Google Shape;310;p2"/>
            <p:cNvSpPr/>
            <p:nvPr/>
          </p:nvSpPr>
          <p:spPr>
            <a:xfrm>
              <a:off x="2092100" y="4611750"/>
              <a:ext cx="17525" cy="47125"/>
            </a:xfrm>
            <a:custGeom>
              <a:avLst/>
              <a:gdLst/>
              <a:ahLst/>
              <a:cxnLst/>
              <a:rect l="l" t="t" r="r" b="b"/>
              <a:pathLst>
                <a:path w="701" h="1885" extrusionOk="0">
                  <a:moveTo>
                    <a:pt x="351" y="0"/>
                  </a:moveTo>
                  <a:cubicBezTo>
                    <a:pt x="159" y="0"/>
                    <a:pt x="1" y="429"/>
                    <a:pt x="1" y="948"/>
                  </a:cubicBezTo>
                  <a:cubicBezTo>
                    <a:pt x="1" y="1467"/>
                    <a:pt x="159" y="1884"/>
                    <a:pt x="351" y="1884"/>
                  </a:cubicBezTo>
                  <a:cubicBezTo>
                    <a:pt x="554" y="1884"/>
                    <a:pt x="700" y="1467"/>
                    <a:pt x="700" y="948"/>
                  </a:cubicBezTo>
                  <a:cubicBezTo>
                    <a:pt x="700" y="429"/>
                    <a:pt x="542" y="0"/>
                    <a:pt x="351"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11" name="Google Shape;311;p2"/>
            <p:cNvSpPr/>
            <p:nvPr/>
          </p:nvSpPr>
          <p:spPr>
            <a:xfrm>
              <a:off x="2126800" y="4666175"/>
              <a:ext cx="17525" cy="47150"/>
            </a:xfrm>
            <a:custGeom>
              <a:avLst/>
              <a:gdLst/>
              <a:ahLst/>
              <a:cxnLst/>
              <a:rect l="l" t="t" r="r" b="b"/>
              <a:pathLst>
                <a:path w="701" h="1886" extrusionOk="0">
                  <a:moveTo>
                    <a:pt x="351" y="1"/>
                  </a:moveTo>
                  <a:cubicBezTo>
                    <a:pt x="159" y="1"/>
                    <a:pt x="1" y="430"/>
                    <a:pt x="1" y="949"/>
                  </a:cubicBezTo>
                  <a:cubicBezTo>
                    <a:pt x="1" y="1468"/>
                    <a:pt x="159" y="1885"/>
                    <a:pt x="351" y="1885"/>
                  </a:cubicBezTo>
                  <a:cubicBezTo>
                    <a:pt x="554" y="1885"/>
                    <a:pt x="700" y="1468"/>
                    <a:pt x="700" y="949"/>
                  </a:cubicBezTo>
                  <a:cubicBezTo>
                    <a:pt x="700" y="430"/>
                    <a:pt x="554" y="1"/>
                    <a:pt x="35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12" name="Google Shape;312;p2"/>
            <p:cNvSpPr/>
            <p:nvPr/>
          </p:nvSpPr>
          <p:spPr>
            <a:xfrm>
              <a:off x="2135550" y="4588600"/>
              <a:ext cx="17525" cy="47425"/>
            </a:xfrm>
            <a:custGeom>
              <a:avLst/>
              <a:gdLst/>
              <a:ahLst/>
              <a:cxnLst/>
              <a:rect l="l" t="t" r="r" b="b"/>
              <a:pathLst>
                <a:path w="701" h="1897" extrusionOk="0">
                  <a:moveTo>
                    <a:pt x="350" y="1"/>
                  </a:moveTo>
                  <a:cubicBezTo>
                    <a:pt x="159" y="1"/>
                    <a:pt x="1" y="430"/>
                    <a:pt x="1" y="949"/>
                  </a:cubicBezTo>
                  <a:cubicBezTo>
                    <a:pt x="1" y="1468"/>
                    <a:pt x="159" y="1896"/>
                    <a:pt x="350" y="1896"/>
                  </a:cubicBezTo>
                  <a:cubicBezTo>
                    <a:pt x="542" y="1896"/>
                    <a:pt x="700" y="1468"/>
                    <a:pt x="700" y="949"/>
                  </a:cubicBezTo>
                  <a:cubicBezTo>
                    <a:pt x="700" y="430"/>
                    <a:pt x="542" y="1"/>
                    <a:pt x="35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13" name="Google Shape;313;p2"/>
            <p:cNvSpPr/>
            <p:nvPr/>
          </p:nvSpPr>
          <p:spPr>
            <a:xfrm>
              <a:off x="4835300" y="3849200"/>
              <a:ext cx="17525" cy="47150"/>
            </a:xfrm>
            <a:custGeom>
              <a:avLst/>
              <a:gdLst/>
              <a:ahLst/>
              <a:cxnLst/>
              <a:rect l="l" t="t" r="r" b="b"/>
              <a:pathLst>
                <a:path w="701" h="1886" extrusionOk="0">
                  <a:moveTo>
                    <a:pt x="350" y="1"/>
                  </a:moveTo>
                  <a:cubicBezTo>
                    <a:pt x="158" y="1"/>
                    <a:pt x="0" y="418"/>
                    <a:pt x="0" y="949"/>
                  </a:cubicBezTo>
                  <a:cubicBezTo>
                    <a:pt x="0" y="1468"/>
                    <a:pt x="158" y="1885"/>
                    <a:pt x="350" y="1885"/>
                  </a:cubicBezTo>
                  <a:cubicBezTo>
                    <a:pt x="542" y="1885"/>
                    <a:pt x="700" y="1457"/>
                    <a:pt x="700" y="949"/>
                  </a:cubicBezTo>
                  <a:cubicBezTo>
                    <a:pt x="700" y="430"/>
                    <a:pt x="553" y="1"/>
                    <a:pt x="35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14" name="Google Shape;314;p2"/>
            <p:cNvSpPr/>
            <p:nvPr/>
          </p:nvSpPr>
          <p:spPr>
            <a:xfrm>
              <a:off x="4800600" y="3794775"/>
              <a:ext cx="17525" cy="47125"/>
            </a:xfrm>
            <a:custGeom>
              <a:avLst/>
              <a:gdLst/>
              <a:ahLst/>
              <a:cxnLst/>
              <a:rect l="l" t="t" r="r" b="b"/>
              <a:pathLst>
                <a:path w="701" h="1885" extrusionOk="0">
                  <a:moveTo>
                    <a:pt x="350" y="0"/>
                  </a:moveTo>
                  <a:cubicBezTo>
                    <a:pt x="158" y="0"/>
                    <a:pt x="1" y="418"/>
                    <a:pt x="1" y="948"/>
                  </a:cubicBezTo>
                  <a:cubicBezTo>
                    <a:pt x="1" y="1467"/>
                    <a:pt x="158" y="1885"/>
                    <a:pt x="350" y="1885"/>
                  </a:cubicBezTo>
                  <a:cubicBezTo>
                    <a:pt x="542" y="1885"/>
                    <a:pt x="700" y="1456"/>
                    <a:pt x="700" y="948"/>
                  </a:cubicBezTo>
                  <a:cubicBezTo>
                    <a:pt x="700" y="429"/>
                    <a:pt x="553" y="0"/>
                    <a:pt x="350"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15" name="Google Shape;315;p2"/>
            <p:cNvSpPr/>
            <p:nvPr/>
          </p:nvSpPr>
          <p:spPr>
            <a:xfrm>
              <a:off x="4787050" y="3866975"/>
              <a:ext cx="17525" cy="47150"/>
            </a:xfrm>
            <a:custGeom>
              <a:avLst/>
              <a:gdLst/>
              <a:ahLst/>
              <a:cxnLst/>
              <a:rect l="l" t="t" r="r" b="b"/>
              <a:pathLst>
                <a:path w="701" h="1886" extrusionOk="0">
                  <a:moveTo>
                    <a:pt x="351" y="1"/>
                  </a:moveTo>
                  <a:cubicBezTo>
                    <a:pt x="159" y="1"/>
                    <a:pt x="1" y="430"/>
                    <a:pt x="1" y="949"/>
                  </a:cubicBezTo>
                  <a:cubicBezTo>
                    <a:pt x="1" y="1468"/>
                    <a:pt x="159" y="1885"/>
                    <a:pt x="351" y="1885"/>
                  </a:cubicBezTo>
                  <a:cubicBezTo>
                    <a:pt x="543" y="1885"/>
                    <a:pt x="700" y="1468"/>
                    <a:pt x="700" y="949"/>
                  </a:cubicBezTo>
                  <a:cubicBezTo>
                    <a:pt x="700" y="430"/>
                    <a:pt x="543" y="1"/>
                    <a:pt x="35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16" name="Google Shape;316;p2"/>
            <p:cNvSpPr/>
            <p:nvPr/>
          </p:nvSpPr>
          <p:spPr>
            <a:xfrm>
              <a:off x="4755475" y="3819300"/>
              <a:ext cx="17500" cy="47150"/>
            </a:xfrm>
            <a:custGeom>
              <a:avLst/>
              <a:gdLst/>
              <a:ahLst/>
              <a:cxnLst/>
              <a:rect l="l" t="t" r="r" b="b"/>
              <a:pathLst>
                <a:path w="700" h="1886" extrusionOk="0">
                  <a:moveTo>
                    <a:pt x="350" y="1"/>
                  </a:moveTo>
                  <a:cubicBezTo>
                    <a:pt x="158" y="1"/>
                    <a:pt x="0" y="418"/>
                    <a:pt x="0" y="937"/>
                  </a:cubicBezTo>
                  <a:cubicBezTo>
                    <a:pt x="0" y="1456"/>
                    <a:pt x="158" y="1885"/>
                    <a:pt x="350" y="1885"/>
                  </a:cubicBezTo>
                  <a:cubicBezTo>
                    <a:pt x="542" y="1885"/>
                    <a:pt x="700" y="1456"/>
                    <a:pt x="700" y="937"/>
                  </a:cubicBezTo>
                  <a:cubicBezTo>
                    <a:pt x="700" y="418"/>
                    <a:pt x="542" y="1"/>
                    <a:pt x="35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17" name="Google Shape;317;p2"/>
            <p:cNvSpPr/>
            <p:nvPr/>
          </p:nvSpPr>
          <p:spPr>
            <a:xfrm>
              <a:off x="4740225" y="3890675"/>
              <a:ext cx="17525" cy="47150"/>
            </a:xfrm>
            <a:custGeom>
              <a:avLst/>
              <a:gdLst/>
              <a:ahLst/>
              <a:cxnLst/>
              <a:rect l="l" t="t" r="r" b="b"/>
              <a:pathLst>
                <a:path w="701" h="1886" extrusionOk="0">
                  <a:moveTo>
                    <a:pt x="350" y="1"/>
                  </a:moveTo>
                  <a:cubicBezTo>
                    <a:pt x="159" y="1"/>
                    <a:pt x="1" y="418"/>
                    <a:pt x="1" y="937"/>
                  </a:cubicBezTo>
                  <a:cubicBezTo>
                    <a:pt x="1" y="1456"/>
                    <a:pt x="159" y="1885"/>
                    <a:pt x="350" y="1885"/>
                  </a:cubicBezTo>
                  <a:cubicBezTo>
                    <a:pt x="542" y="1885"/>
                    <a:pt x="700" y="1456"/>
                    <a:pt x="700" y="937"/>
                  </a:cubicBezTo>
                  <a:cubicBezTo>
                    <a:pt x="700" y="418"/>
                    <a:pt x="542" y="1"/>
                    <a:pt x="35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18" name="Google Shape;318;p2"/>
            <p:cNvSpPr/>
            <p:nvPr/>
          </p:nvSpPr>
          <p:spPr>
            <a:xfrm>
              <a:off x="4764200" y="3753575"/>
              <a:ext cx="17525" cy="47150"/>
            </a:xfrm>
            <a:custGeom>
              <a:avLst/>
              <a:gdLst/>
              <a:ahLst/>
              <a:cxnLst/>
              <a:rect l="l" t="t" r="r" b="b"/>
              <a:pathLst>
                <a:path w="701" h="1886" extrusionOk="0">
                  <a:moveTo>
                    <a:pt x="351" y="1"/>
                  </a:moveTo>
                  <a:cubicBezTo>
                    <a:pt x="159" y="1"/>
                    <a:pt x="1" y="429"/>
                    <a:pt x="1" y="948"/>
                  </a:cubicBezTo>
                  <a:cubicBezTo>
                    <a:pt x="1" y="1468"/>
                    <a:pt x="159" y="1885"/>
                    <a:pt x="351" y="1885"/>
                  </a:cubicBezTo>
                  <a:cubicBezTo>
                    <a:pt x="542" y="1885"/>
                    <a:pt x="700" y="1468"/>
                    <a:pt x="700" y="948"/>
                  </a:cubicBezTo>
                  <a:cubicBezTo>
                    <a:pt x="700" y="429"/>
                    <a:pt x="542" y="1"/>
                    <a:pt x="35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19" name="Google Shape;319;p2"/>
            <p:cNvSpPr/>
            <p:nvPr/>
          </p:nvSpPr>
          <p:spPr>
            <a:xfrm>
              <a:off x="4910050" y="3867550"/>
              <a:ext cx="17525" cy="47125"/>
            </a:xfrm>
            <a:custGeom>
              <a:avLst/>
              <a:gdLst/>
              <a:ahLst/>
              <a:cxnLst/>
              <a:rect l="l" t="t" r="r" b="b"/>
              <a:pathLst>
                <a:path w="701" h="1885" extrusionOk="0">
                  <a:moveTo>
                    <a:pt x="351" y="0"/>
                  </a:moveTo>
                  <a:cubicBezTo>
                    <a:pt x="147" y="0"/>
                    <a:pt x="1" y="418"/>
                    <a:pt x="1" y="937"/>
                  </a:cubicBezTo>
                  <a:cubicBezTo>
                    <a:pt x="1" y="1467"/>
                    <a:pt x="147" y="1885"/>
                    <a:pt x="351" y="1885"/>
                  </a:cubicBezTo>
                  <a:cubicBezTo>
                    <a:pt x="542" y="1885"/>
                    <a:pt x="700" y="1456"/>
                    <a:pt x="700" y="937"/>
                  </a:cubicBezTo>
                  <a:cubicBezTo>
                    <a:pt x="700" y="418"/>
                    <a:pt x="542" y="0"/>
                    <a:pt x="351"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20" name="Google Shape;320;p2"/>
            <p:cNvSpPr/>
            <p:nvPr/>
          </p:nvSpPr>
          <p:spPr>
            <a:xfrm>
              <a:off x="4875350" y="3813100"/>
              <a:ext cx="17250" cy="47150"/>
            </a:xfrm>
            <a:custGeom>
              <a:avLst/>
              <a:gdLst/>
              <a:ahLst/>
              <a:cxnLst/>
              <a:rect l="l" t="t" r="r" b="b"/>
              <a:pathLst>
                <a:path w="690" h="1886" extrusionOk="0">
                  <a:moveTo>
                    <a:pt x="351" y="1"/>
                  </a:moveTo>
                  <a:cubicBezTo>
                    <a:pt x="148" y="1"/>
                    <a:pt x="1" y="418"/>
                    <a:pt x="1" y="937"/>
                  </a:cubicBezTo>
                  <a:cubicBezTo>
                    <a:pt x="1" y="1468"/>
                    <a:pt x="159" y="1885"/>
                    <a:pt x="351" y="1885"/>
                  </a:cubicBezTo>
                  <a:cubicBezTo>
                    <a:pt x="542" y="1885"/>
                    <a:pt x="689" y="1456"/>
                    <a:pt x="689" y="937"/>
                  </a:cubicBezTo>
                  <a:cubicBezTo>
                    <a:pt x="689" y="429"/>
                    <a:pt x="542" y="1"/>
                    <a:pt x="35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21" name="Google Shape;321;p2"/>
            <p:cNvSpPr/>
            <p:nvPr/>
          </p:nvSpPr>
          <p:spPr>
            <a:xfrm>
              <a:off x="4866625" y="3890675"/>
              <a:ext cx="17500" cy="47150"/>
            </a:xfrm>
            <a:custGeom>
              <a:avLst/>
              <a:gdLst/>
              <a:ahLst/>
              <a:cxnLst/>
              <a:rect l="l" t="t" r="r" b="b"/>
              <a:pathLst>
                <a:path w="700" h="1886" extrusionOk="0">
                  <a:moveTo>
                    <a:pt x="350" y="1"/>
                  </a:moveTo>
                  <a:cubicBezTo>
                    <a:pt x="158" y="1"/>
                    <a:pt x="0" y="418"/>
                    <a:pt x="0" y="937"/>
                  </a:cubicBezTo>
                  <a:cubicBezTo>
                    <a:pt x="0" y="1456"/>
                    <a:pt x="147" y="1885"/>
                    <a:pt x="350" y="1885"/>
                  </a:cubicBezTo>
                  <a:cubicBezTo>
                    <a:pt x="542" y="1885"/>
                    <a:pt x="700" y="1456"/>
                    <a:pt x="700" y="937"/>
                  </a:cubicBezTo>
                  <a:cubicBezTo>
                    <a:pt x="700" y="418"/>
                    <a:pt x="542" y="1"/>
                    <a:pt x="35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22" name="Google Shape;322;p2"/>
            <p:cNvSpPr/>
            <p:nvPr/>
          </p:nvSpPr>
          <p:spPr>
            <a:xfrm>
              <a:off x="2123975" y="2764800"/>
              <a:ext cx="106950" cy="184250"/>
            </a:xfrm>
            <a:custGeom>
              <a:avLst/>
              <a:gdLst/>
              <a:ahLst/>
              <a:cxnLst/>
              <a:rect l="l" t="t" r="r" b="b"/>
              <a:pathLst>
                <a:path w="4278" h="7370" extrusionOk="0">
                  <a:moveTo>
                    <a:pt x="2878" y="1"/>
                  </a:moveTo>
                  <a:cubicBezTo>
                    <a:pt x="2980" y="46"/>
                    <a:pt x="1919" y="4684"/>
                    <a:pt x="1" y="6026"/>
                  </a:cubicBezTo>
                  <a:lnTo>
                    <a:pt x="1" y="7369"/>
                  </a:lnTo>
                  <a:cubicBezTo>
                    <a:pt x="1" y="7268"/>
                    <a:pt x="2280" y="6489"/>
                    <a:pt x="4278" y="689"/>
                  </a:cubicBezTo>
                  <a:cubicBezTo>
                    <a:pt x="3996" y="407"/>
                    <a:pt x="3273" y="147"/>
                    <a:pt x="2878" y="1"/>
                  </a:cubicBezTo>
                  <a:close/>
                </a:path>
              </a:pathLst>
            </a:custGeom>
            <a:solidFill>
              <a:srgbClr val="E5E25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23" name="Google Shape;323;p2"/>
            <p:cNvSpPr/>
            <p:nvPr/>
          </p:nvSpPr>
          <p:spPr>
            <a:xfrm>
              <a:off x="1575000" y="2818200"/>
              <a:ext cx="662125" cy="636425"/>
            </a:xfrm>
            <a:custGeom>
              <a:avLst/>
              <a:gdLst/>
              <a:ahLst/>
              <a:cxnLst/>
              <a:rect l="l" t="t" r="r" b="b"/>
              <a:pathLst>
                <a:path w="26485" h="25457" extrusionOk="0">
                  <a:moveTo>
                    <a:pt x="12850" y="0"/>
                  </a:moveTo>
                  <a:cubicBezTo>
                    <a:pt x="12255" y="0"/>
                    <a:pt x="11677" y="43"/>
                    <a:pt x="11138" y="133"/>
                  </a:cubicBezTo>
                  <a:cubicBezTo>
                    <a:pt x="7855" y="674"/>
                    <a:pt x="5395" y="3044"/>
                    <a:pt x="3273" y="5436"/>
                  </a:cubicBezTo>
                  <a:cubicBezTo>
                    <a:pt x="2021" y="6858"/>
                    <a:pt x="1141" y="8562"/>
                    <a:pt x="576" y="10379"/>
                  </a:cubicBezTo>
                  <a:cubicBezTo>
                    <a:pt x="227" y="11507"/>
                    <a:pt x="181" y="12726"/>
                    <a:pt x="136" y="13899"/>
                  </a:cubicBezTo>
                  <a:cubicBezTo>
                    <a:pt x="1" y="17319"/>
                    <a:pt x="1174" y="20828"/>
                    <a:pt x="3894" y="23017"/>
                  </a:cubicBezTo>
                  <a:cubicBezTo>
                    <a:pt x="5831" y="24580"/>
                    <a:pt x="8628" y="25456"/>
                    <a:pt x="11121" y="25456"/>
                  </a:cubicBezTo>
                  <a:cubicBezTo>
                    <a:pt x="11183" y="25456"/>
                    <a:pt x="11246" y="25456"/>
                    <a:pt x="11308" y="25454"/>
                  </a:cubicBezTo>
                  <a:cubicBezTo>
                    <a:pt x="11782" y="25443"/>
                    <a:pt x="12256" y="25387"/>
                    <a:pt x="12718" y="25285"/>
                  </a:cubicBezTo>
                  <a:cubicBezTo>
                    <a:pt x="14287" y="24947"/>
                    <a:pt x="15460" y="24856"/>
                    <a:pt x="16916" y="24236"/>
                  </a:cubicBezTo>
                  <a:cubicBezTo>
                    <a:pt x="17977" y="23773"/>
                    <a:pt x="19263" y="23152"/>
                    <a:pt x="20042" y="22543"/>
                  </a:cubicBezTo>
                  <a:cubicBezTo>
                    <a:pt x="22964" y="20298"/>
                    <a:pt x="24826" y="18447"/>
                    <a:pt x="25571" y="15412"/>
                  </a:cubicBezTo>
                  <a:cubicBezTo>
                    <a:pt x="26485" y="11654"/>
                    <a:pt x="25221" y="7388"/>
                    <a:pt x="22784" y="4443"/>
                  </a:cubicBezTo>
                  <a:cubicBezTo>
                    <a:pt x="21610" y="3022"/>
                    <a:pt x="20143" y="2198"/>
                    <a:pt x="18541" y="1329"/>
                  </a:cubicBezTo>
                  <a:cubicBezTo>
                    <a:pt x="16965" y="472"/>
                    <a:pt x="14812" y="0"/>
                    <a:pt x="12850" y="0"/>
                  </a:cubicBezTo>
                  <a:close/>
                </a:path>
              </a:pathLst>
            </a:custGeom>
            <a:solidFill>
              <a:srgbClr val="A1334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24" name="Google Shape;324;p2"/>
            <p:cNvSpPr/>
            <p:nvPr/>
          </p:nvSpPr>
          <p:spPr>
            <a:xfrm>
              <a:off x="1652025" y="3277100"/>
              <a:ext cx="13275" cy="20350"/>
            </a:xfrm>
            <a:custGeom>
              <a:avLst/>
              <a:gdLst/>
              <a:ahLst/>
              <a:cxnLst/>
              <a:rect l="l" t="t" r="r" b="b"/>
              <a:pathLst>
                <a:path w="531" h="814" extrusionOk="0">
                  <a:moveTo>
                    <a:pt x="136" y="1"/>
                  </a:moveTo>
                  <a:cubicBezTo>
                    <a:pt x="102" y="57"/>
                    <a:pt x="68" y="114"/>
                    <a:pt x="46" y="170"/>
                  </a:cubicBezTo>
                  <a:cubicBezTo>
                    <a:pt x="0" y="272"/>
                    <a:pt x="0" y="384"/>
                    <a:pt x="23" y="486"/>
                  </a:cubicBezTo>
                  <a:cubicBezTo>
                    <a:pt x="68" y="599"/>
                    <a:pt x="158" y="689"/>
                    <a:pt x="260" y="757"/>
                  </a:cubicBezTo>
                  <a:cubicBezTo>
                    <a:pt x="316" y="791"/>
                    <a:pt x="384" y="813"/>
                    <a:pt x="441" y="813"/>
                  </a:cubicBezTo>
                  <a:cubicBezTo>
                    <a:pt x="474" y="757"/>
                    <a:pt x="497" y="700"/>
                    <a:pt x="508" y="633"/>
                  </a:cubicBezTo>
                  <a:cubicBezTo>
                    <a:pt x="531" y="542"/>
                    <a:pt x="520" y="441"/>
                    <a:pt x="486" y="362"/>
                  </a:cubicBezTo>
                  <a:cubicBezTo>
                    <a:pt x="452" y="260"/>
                    <a:pt x="395" y="170"/>
                    <a:pt x="305" y="102"/>
                  </a:cubicBezTo>
                  <a:cubicBezTo>
                    <a:pt x="260" y="57"/>
                    <a:pt x="204" y="23"/>
                    <a:pt x="136" y="1"/>
                  </a:cubicBezTo>
                  <a:close/>
                </a:path>
              </a:pathLst>
            </a:custGeom>
            <a:solidFill>
              <a:srgbClr val="87325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25" name="Google Shape;325;p2"/>
            <p:cNvSpPr/>
            <p:nvPr/>
          </p:nvSpPr>
          <p:spPr>
            <a:xfrm>
              <a:off x="1631150" y="3246625"/>
              <a:ext cx="12425" cy="23175"/>
            </a:xfrm>
            <a:custGeom>
              <a:avLst/>
              <a:gdLst/>
              <a:ahLst/>
              <a:cxnLst/>
              <a:rect l="l" t="t" r="r" b="b"/>
              <a:pathLst>
                <a:path w="497" h="927" extrusionOk="0">
                  <a:moveTo>
                    <a:pt x="305" y="1"/>
                  </a:moveTo>
                  <a:cubicBezTo>
                    <a:pt x="249" y="35"/>
                    <a:pt x="192" y="80"/>
                    <a:pt x="147" y="125"/>
                  </a:cubicBezTo>
                  <a:cubicBezTo>
                    <a:pt x="68" y="215"/>
                    <a:pt x="23" y="317"/>
                    <a:pt x="12" y="430"/>
                  </a:cubicBezTo>
                  <a:cubicBezTo>
                    <a:pt x="0" y="543"/>
                    <a:pt x="23" y="655"/>
                    <a:pt x="68" y="757"/>
                  </a:cubicBezTo>
                  <a:cubicBezTo>
                    <a:pt x="91" y="802"/>
                    <a:pt x="113" y="836"/>
                    <a:pt x="136" y="870"/>
                  </a:cubicBezTo>
                  <a:cubicBezTo>
                    <a:pt x="147" y="881"/>
                    <a:pt x="158" y="881"/>
                    <a:pt x="158" y="904"/>
                  </a:cubicBezTo>
                  <a:cubicBezTo>
                    <a:pt x="158" y="904"/>
                    <a:pt x="158" y="915"/>
                    <a:pt x="158" y="915"/>
                  </a:cubicBezTo>
                  <a:lnTo>
                    <a:pt x="181" y="926"/>
                  </a:lnTo>
                  <a:cubicBezTo>
                    <a:pt x="181" y="926"/>
                    <a:pt x="215" y="915"/>
                    <a:pt x="226" y="904"/>
                  </a:cubicBezTo>
                  <a:cubicBezTo>
                    <a:pt x="271" y="870"/>
                    <a:pt x="305" y="847"/>
                    <a:pt x="339" y="802"/>
                  </a:cubicBezTo>
                  <a:cubicBezTo>
                    <a:pt x="418" y="723"/>
                    <a:pt x="463" y="610"/>
                    <a:pt x="486" y="497"/>
                  </a:cubicBezTo>
                  <a:cubicBezTo>
                    <a:pt x="497" y="385"/>
                    <a:pt x="474" y="272"/>
                    <a:pt x="429" y="170"/>
                  </a:cubicBezTo>
                  <a:cubicBezTo>
                    <a:pt x="395" y="103"/>
                    <a:pt x="350" y="57"/>
                    <a:pt x="305" y="1"/>
                  </a:cubicBezTo>
                  <a:close/>
                </a:path>
              </a:pathLst>
            </a:custGeom>
            <a:solidFill>
              <a:srgbClr val="87325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26" name="Google Shape;326;p2"/>
            <p:cNvSpPr/>
            <p:nvPr/>
          </p:nvSpPr>
          <p:spPr>
            <a:xfrm>
              <a:off x="2142050" y="3001500"/>
              <a:ext cx="11875" cy="22875"/>
            </a:xfrm>
            <a:custGeom>
              <a:avLst/>
              <a:gdLst/>
              <a:ahLst/>
              <a:cxnLst/>
              <a:rect l="l" t="t" r="r" b="b"/>
              <a:pathLst>
                <a:path w="475" h="915" extrusionOk="0">
                  <a:moveTo>
                    <a:pt x="158" y="0"/>
                  </a:moveTo>
                  <a:cubicBezTo>
                    <a:pt x="113" y="45"/>
                    <a:pt x="79" y="102"/>
                    <a:pt x="57" y="158"/>
                  </a:cubicBezTo>
                  <a:cubicBezTo>
                    <a:pt x="23" y="203"/>
                    <a:pt x="11" y="260"/>
                    <a:pt x="0" y="316"/>
                  </a:cubicBezTo>
                  <a:cubicBezTo>
                    <a:pt x="0" y="372"/>
                    <a:pt x="0" y="429"/>
                    <a:pt x="0" y="485"/>
                  </a:cubicBezTo>
                  <a:cubicBezTo>
                    <a:pt x="11" y="587"/>
                    <a:pt x="57" y="688"/>
                    <a:pt x="124" y="767"/>
                  </a:cubicBezTo>
                  <a:cubicBezTo>
                    <a:pt x="158" y="824"/>
                    <a:pt x="215" y="869"/>
                    <a:pt x="260" y="914"/>
                  </a:cubicBezTo>
                  <a:cubicBezTo>
                    <a:pt x="316" y="869"/>
                    <a:pt x="361" y="813"/>
                    <a:pt x="395" y="756"/>
                  </a:cubicBezTo>
                  <a:cubicBezTo>
                    <a:pt x="451" y="655"/>
                    <a:pt x="474" y="530"/>
                    <a:pt x="474" y="406"/>
                  </a:cubicBezTo>
                  <a:cubicBezTo>
                    <a:pt x="451" y="293"/>
                    <a:pt x="406" y="192"/>
                    <a:pt x="327" y="113"/>
                  </a:cubicBezTo>
                  <a:cubicBezTo>
                    <a:pt x="271" y="68"/>
                    <a:pt x="226" y="23"/>
                    <a:pt x="158" y="0"/>
                  </a:cubicBezTo>
                  <a:close/>
                </a:path>
              </a:pathLst>
            </a:custGeom>
            <a:solidFill>
              <a:srgbClr val="87325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27" name="Google Shape;327;p2"/>
            <p:cNvSpPr/>
            <p:nvPr/>
          </p:nvSpPr>
          <p:spPr>
            <a:xfrm>
              <a:off x="2158675" y="3026875"/>
              <a:ext cx="12450" cy="26550"/>
            </a:xfrm>
            <a:custGeom>
              <a:avLst/>
              <a:gdLst/>
              <a:ahLst/>
              <a:cxnLst/>
              <a:rect l="l" t="t" r="r" b="b"/>
              <a:pathLst>
                <a:path w="498" h="1062" extrusionOk="0">
                  <a:moveTo>
                    <a:pt x="215" y="1"/>
                  </a:moveTo>
                  <a:cubicBezTo>
                    <a:pt x="159" y="46"/>
                    <a:pt x="125" y="113"/>
                    <a:pt x="91" y="181"/>
                  </a:cubicBezTo>
                  <a:cubicBezTo>
                    <a:pt x="69" y="226"/>
                    <a:pt x="46" y="294"/>
                    <a:pt x="35" y="350"/>
                  </a:cubicBezTo>
                  <a:cubicBezTo>
                    <a:pt x="23" y="418"/>
                    <a:pt x="12" y="486"/>
                    <a:pt x="12" y="554"/>
                  </a:cubicBezTo>
                  <a:cubicBezTo>
                    <a:pt x="1" y="666"/>
                    <a:pt x="35" y="779"/>
                    <a:pt x="91" y="892"/>
                  </a:cubicBezTo>
                  <a:cubicBezTo>
                    <a:pt x="125" y="949"/>
                    <a:pt x="170" y="1016"/>
                    <a:pt x="215" y="1061"/>
                  </a:cubicBezTo>
                  <a:cubicBezTo>
                    <a:pt x="272" y="1027"/>
                    <a:pt x="328" y="971"/>
                    <a:pt x="362" y="915"/>
                  </a:cubicBezTo>
                  <a:cubicBezTo>
                    <a:pt x="441" y="791"/>
                    <a:pt x="486" y="655"/>
                    <a:pt x="497" y="508"/>
                  </a:cubicBezTo>
                  <a:cubicBezTo>
                    <a:pt x="475" y="305"/>
                    <a:pt x="373" y="125"/>
                    <a:pt x="215" y="1"/>
                  </a:cubicBezTo>
                  <a:close/>
                </a:path>
              </a:pathLst>
            </a:custGeom>
            <a:solidFill>
              <a:srgbClr val="87325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28" name="Google Shape;328;p2"/>
            <p:cNvSpPr/>
            <p:nvPr/>
          </p:nvSpPr>
          <p:spPr>
            <a:xfrm>
              <a:off x="1721150" y="3334375"/>
              <a:ext cx="16100" cy="13550"/>
            </a:xfrm>
            <a:custGeom>
              <a:avLst/>
              <a:gdLst/>
              <a:ahLst/>
              <a:cxnLst/>
              <a:rect l="l" t="t" r="r" b="b"/>
              <a:pathLst>
                <a:path w="644" h="542" extrusionOk="0">
                  <a:moveTo>
                    <a:pt x="372" y="0"/>
                  </a:moveTo>
                  <a:cubicBezTo>
                    <a:pt x="124" y="0"/>
                    <a:pt x="0" y="294"/>
                    <a:pt x="169" y="463"/>
                  </a:cubicBezTo>
                  <a:cubicBezTo>
                    <a:pt x="227" y="517"/>
                    <a:pt x="296" y="541"/>
                    <a:pt x="364" y="541"/>
                  </a:cubicBezTo>
                  <a:cubicBezTo>
                    <a:pt x="508" y="541"/>
                    <a:pt x="643" y="432"/>
                    <a:pt x="643" y="271"/>
                  </a:cubicBezTo>
                  <a:cubicBezTo>
                    <a:pt x="643" y="124"/>
                    <a:pt x="519" y="0"/>
                    <a:pt x="372"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29" name="Google Shape;329;p2"/>
            <p:cNvSpPr/>
            <p:nvPr/>
          </p:nvSpPr>
          <p:spPr>
            <a:xfrm>
              <a:off x="1747100" y="3377250"/>
              <a:ext cx="15825" cy="13550"/>
            </a:xfrm>
            <a:custGeom>
              <a:avLst/>
              <a:gdLst/>
              <a:ahLst/>
              <a:cxnLst/>
              <a:rect l="l" t="t" r="r" b="b"/>
              <a:pathLst>
                <a:path w="633" h="542" extrusionOk="0">
                  <a:moveTo>
                    <a:pt x="361" y="1"/>
                  </a:moveTo>
                  <a:cubicBezTo>
                    <a:pt x="113" y="1"/>
                    <a:pt x="0" y="294"/>
                    <a:pt x="169" y="463"/>
                  </a:cubicBezTo>
                  <a:cubicBezTo>
                    <a:pt x="224" y="517"/>
                    <a:pt x="291" y="541"/>
                    <a:pt x="356" y="541"/>
                  </a:cubicBezTo>
                  <a:cubicBezTo>
                    <a:pt x="496" y="541"/>
                    <a:pt x="632" y="433"/>
                    <a:pt x="632" y="271"/>
                  </a:cubicBezTo>
                  <a:cubicBezTo>
                    <a:pt x="632" y="125"/>
                    <a:pt x="508" y="1"/>
                    <a:pt x="361"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30" name="Google Shape;330;p2"/>
            <p:cNvSpPr/>
            <p:nvPr/>
          </p:nvSpPr>
          <p:spPr>
            <a:xfrm>
              <a:off x="1764025" y="3342825"/>
              <a:ext cx="15825" cy="13625"/>
            </a:xfrm>
            <a:custGeom>
              <a:avLst/>
              <a:gdLst/>
              <a:ahLst/>
              <a:cxnLst/>
              <a:rect l="l" t="t" r="r" b="b"/>
              <a:pathLst>
                <a:path w="633" h="545" extrusionOk="0">
                  <a:moveTo>
                    <a:pt x="361" y="1"/>
                  </a:moveTo>
                  <a:cubicBezTo>
                    <a:pt x="124" y="1"/>
                    <a:pt x="0" y="294"/>
                    <a:pt x="170" y="464"/>
                  </a:cubicBezTo>
                  <a:cubicBezTo>
                    <a:pt x="225" y="519"/>
                    <a:pt x="294" y="544"/>
                    <a:pt x="361" y="544"/>
                  </a:cubicBezTo>
                  <a:cubicBezTo>
                    <a:pt x="500" y="544"/>
                    <a:pt x="632" y="439"/>
                    <a:pt x="632" y="272"/>
                  </a:cubicBezTo>
                  <a:cubicBezTo>
                    <a:pt x="632" y="125"/>
                    <a:pt x="519" y="1"/>
                    <a:pt x="361"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31" name="Google Shape;331;p2"/>
            <p:cNvSpPr/>
            <p:nvPr/>
          </p:nvSpPr>
          <p:spPr>
            <a:xfrm>
              <a:off x="1789700" y="3394175"/>
              <a:ext cx="15825" cy="13725"/>
            </a:xfrm>
            <a:custGeom>
              <a:avLst/>
              <a:gdLst/>
              <a:ahLst/>
              <a:cxnLst/>
              <a:rect l="l" t="t" r="r" b="b"/>
              <a:pathLst>
                <a:path w="633" h="549" extrusionOk="0">
                  <a:moveTo>
                    <a:pt x="361" y="1"/>
                  </a:moveTo>
                  <a:cubicBezTo>
                    <a:pt x="124" y="1"/>
                    <a:pt x="0" y="294"/>
                    <a:pt x="169" y="463"/>
                  </a:cubicBezTo>
                  <a:cubicBezTo>
                    <a:pt x="225" y="523"/>
                    <a:pt x="294" y="549"/>
                    <a:pt x="361" y="549"/>
                  </a:cubicBezTo>
                  <a:cubicBezTo>
                    <a:pt x="500" y="549"/>
                    <a:pt x="632" y="438"/>
                    <a:pt x="632" y="271"/>
                  </a:cubicBezTo>
                  <a:cubicBezTo>
                    <a:pt x="632" y="125"/>
                    <a:pt x="519" y="1"/>
                    <a:pt x="361"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32" name="Google Shape;332;p2"/>
            <p:cNvSpPr/>
            <p:nvPr/>
          </p:nvSpPr>
          <p:spPr>
            <a:xfrm>
              <a:off x="1832575" y="3342825"/>
              <a:ext cx="15825" cy="13625"/>
            </a:xfrm>
            <a:custGeom>
              <a:avLst/>
              <a:gdLst/>
              <a:ahLst/>
              <a:cxnLst/>
              <a:rect l="l" t="t" r="r" b="b"/>
              <a:pathLst>
                <a:path w="633" h="545" extrusionOk="0">
                  <a:moveTo>
                    <a:pt x="361" y="1"/>
                  </a:moveTo>
                  <a:cubicBezTo>
                    <a:pt x="124" y="1"/>
                    <a:pt x="0" y="294"/>
                    <a:pt x="170" y="464"/>
                  </a:cubicBezTo>
                  <a:cubicBezTo>
                    <a:pt x="225" y="519"/>
                    <a:pt x="294" y="544"/>
                    <a:pt x="361" y="544"/>
                  </a:cubicBezTo>
                  <a:cubicBezTo>
                    <a:pt x="500" y="544"/>
                    <a:pt x="632" y="439"/>
                    <a:pt x="632" y="272"/>
                  </a:cubicBezTo>
                  <a:cubicBezTo>
                    <a:pt x="632" y="125"/>
                    <a:pt x="508" y="1"/>
                    <a:pt x="361"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33" name="Google Shape;333;p2"/>
            <p:cNvSpPr/>
            <p:nvPr/>
          </p:nvSpPr>
          <p:spPr>
            <a:xfrm>
              <a:off x="1661325" y="3342825"/>
              <a:ext cx="15825" cy="13625"/>
            </a:xfrm>
            <a:custGeom>
              <a:avLst/>
              <a:gdLst/>
              <a:ahLst/>
              <a:cxnLst/>
              <a:rect l="l" t="t" r="r" b="b"/>
              <a:pathLst>
                <a:path w="633" h="545" extrusionOk="0">
                  <a:moveTo>
                    <a:pt x="362" y="1"/>
                  </a:moveTo>
                  <a:cubicBezTo>
                    <a:pt x="125" y="1"/>
                    <a:pt x="1" y="294"/>
                    <a:pt x="170" y="464"/>
                  </a:cubicBezTo>
                  <a:cubicBezTo>
                    <a:pt x="226" y="519"/>
                    <a:pt x="294" y="544"/>
                    <a:pt x="362" y="544"/>
                  </a:cubicBezTo>
                  <a:cubicBezTo>
                    <a:pt x="500" y="544"/>
                    <a:pt x="633" y="439"/>
                    <a:pt x="633" y="272"/>
                  </a:cubicBezTo>
                  <a:cubicBezTo>
                    <a:pt x="633" y="125"/>
                    <a:pt x="509" y="1"/>
                    <a:pt x="362"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34" name="Google Shape;334;p2"/>
            <p:cNvSpPr/>
            <p:nvPr/>
          </p:nvSpPr>
          <p:spPr>
            <a:xfrm>
              <a:off x="2037950" y="2880475"/>
              <a:ext cx="16100" cy="13825"/>
            </a:xfrm>
            <a:custGeom>
              <a:avLst/>
              <a:gdLst/>
              <a:ahLst/>
              <a:cxnLst/>
              <a:rect l="l" t="t" r="r" b="b"/>
              <a:pathLst>
                <a:path w="644" h="553" extrusionOk="0">
                  <a:moveTo>
                    <a:pt x="373" y="0"/>
                  </a:moveTo>
                  <a:cubicBezTo>
                    <a:pt x="124" y="0"/>
                    <a:pt x="0" y="294"/>
                    <a:pt x="170" y="474"/>
                  </a:cubicBezTo>
                  <a:cubicBezTo>
                    <a:pt x="227" y="528"/>
                    <a:pt x="297" y="552"/>
                    <a:pt x="364" y="552"/>
                  </a:cubicBezTo>
                  <a:cubicBezTo>
                    <a:pt x="508" y="552"/>
                    <a:pt x="643" y="443"/>
                    <a:pt x="643" y="282"/>
                  </a:cubicBezTo>
                  <a:cubicBezTo>
                    <a:pt x="643" y="124"/>
                    <a:pt x="519" y="0"/>
                    <a:pt x="373"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35" name="Google Shape;335;p2"/>
            <p:cNvSpPr/>
            <p:nvPr/>
          </p:nvSpPr>
          <p:spPr>
            <a:xfrm>
              <a:off x="2055150" y="2932075"/>
              <a:ext cx="15825" cy="13575"/>
            </a:xfrm>
            <a:custGeom>
              <a:avLst/>
              <a:gdLst/>
              <a:ahLst/>
              <a:cxnLst/>
              <a:rect l="l" t="t" r="r" b="b"/>
              <a:pathLst>
                <a:path w="633" h="543" extrusionOk="0">
                  <a:moveTo>
                    <a:pt x="380" y="0"/>
                  </a:moveTo>
                  <a:cubicBezTo>
                    <a:pt x="374" y="0"/>
                    <a:pt x="368" y="1"/>
                    <a:pt x="362" y="1"/>
                  </a:cubicBezTo>
                  <a:cubicBezTo>
                    <a:pt x="125" y="1"/>
                    <a:pt x="1" y="283"/>
                    <a:pt x="170" y="464"/>
                  </a:cubicBezTo>
                  <a:cubicBezTo>
                    <a:pt x="224" y="518"/>
                    <a:pt x="291" y="542"/>
                    <a:pt x="357" y="542"/>
                  </a:cubicBezTo>
                  <a:cubicBezTo>
                    <a:pt x="497" y="542"/>
                    <a:pt x="633" y="433"/>
                    <a:pt x="633" y="272"/>
                  </a:cubicBezTo>
                  <a:cubicBezTo>
                    <a:pt x="633" y="121"/>
                    <a:pt x="519" y="0"/>
                    <a:pt x="380"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36" name="Google Shape;336;p2"/>
            <p:cNvSpPr/>
            <p:nvPr/>
          </p:nvSpPr>
          <p:spPr>
            <a:xfrm>
              <a:off x="2185900" y="3137475"/>
              <a:ext cx="13725" cy="13550"/>
            </a:xfrm>
            <a:custGeom>
              <a:avLst/>
              <a:gdLst/>
              <a:ahLst/>
              <a:cxnLst/>
              <a:rect l="l" t="t" r="r" b="b"/>
              <a:pathLst>
                <a:path w="549" h="542" extrusionOk="0">
                  <a:moveTo>
                    <a:pt x="269" y="0"/>
                  </a:moveTo>
                  <a:cubicBezTo>
                    <a:pt x="133" y="0"/>
                    <a:pt x="1" y="90"/>
                    <a:pt x="6" y="271"/>
                  </a:cubicBezTo>
                  <a:cubicBezTo>
                    <a:pt x="6" y="451"/>
                    <a:pt x="142" y="542"/>
                    <a:pt x="277" y="542"/>
                  </a:cubicBezTo>
                  <a:cubicBezTo>
                    <a:pt x="413" y="542"/>
                    <a:pt x="548" y="451"/>
                    <a:pt x="548" y="271"/>
                  </a:cubicBezTo>
                  <a:cubicBezTo>
                    <a:pt x="542" y="90"/>
                    <a:pt x="404" y="0"/>
                    <a:pt x="269"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37" name="Google Shape;337;p2"/>
            <p:cNvSpPr/>
            <p:nvPr/>
          </p:nvSpPr>
          <p:spPr>
            <a:xfrm>
              <a:off x="2080900" y="3154675"/>
              <a:ext cx="15750" cy="13550"/>
            </a:xfrm>
            <a:custGeom>
              <a:avLst/>
              <a:gdLst/>
              <a:ahLst/>
              <a:cxnLst/>
              <a:rect l="l" t="t" r="r" b="b"/>
              <a:pathLst>
                <a:path w="630" h="542" extrusionOk="0">
                  <a:moveTo>
                    <a:pt x="345" y="0"/>
                  </a:moveTo>
                  <a:cubicBezTo>
                    <a:pt x="117" y="0"/>
                    <a:pt x="1" y="286"/>
                    <a:pt x="167" y="463"/>
                  </a:cubicBezTo>
                  <a:cubicBezTo>
                    <a:pt x="221" y="517"/>
                    <a:pt x="288" y="541"/>
                    <a:pt x="354" y="541"/>
                  </a:cubicBezTo>
                  <a:cubicBezTo>
                    <a:pt x="494" y="541"/>
                    <a:pt x="629" y="432"/>
                    <a:pt x="629" y="271"/>
                  </a:cubicBezTo>
                  <a:cubicBezTo>
                    <a:pt x="629" y="113"/>
                    <a:pt x="517" y="0"/>
                    <a:pt x="359" y="0"/>
                  </a:cubicBezTo>
                  <a:cubicBezTo>
                    <a:pt x="354" y="0"/>
                    <a:pt x="350" y="0"/>
                    <a:pt x="345"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38" name="Google Shape;338;p2"/>
            <p:cNvSpPr/>
            <p:nvPr/>
          </p:nvSpPr>
          <p:spPr>
            <a:xfrm>
              <a:off x="1952475" y="3394175"/>
              <a:ext cx="15825" cy="13600"/>
            </a:xfrm>
            <a:custGeom>
              <a:avLst/>
              <a:gdLst/>
              <a:ahLst/>
              <a:cxnLst/>
              <a:rect l="l" t="t" r="r" b="b"/>
              <a:pathLst>
                <a:path w="633" h="544" extrusionOk="0">
                  <a:moveTo>
                    <a:pt x="361" y="1"/>
                  </a:moveTo>
                  <a:cubicBezTo>
                    <a:pt x="124" y="1"/>
                    <a:pt x="0" y="294"/>
                    <a:pt x="169" y="463"/>
                  </a:cubicBezTo>
                  <a:cubicBezTo>
                    <a:pt x="225" y="519"/>
                    <a:pt x="294" y="544"/>
                    <a:pt x="361" y="544"/>
                  </a:cubicBezTo>
                  <a:cubicBezTo>
                    <a:pt x="500" y="544"/>
                    <a:pt x="632" y="438"/>
                    <a:pt x="632" y="271"/>
                  </a:cubicBezTo>
                  <a:cubicBezTo>
                    <a:pt x="632" y="125"/>
                    <a:pt x="508" y="1"/>
                    <a:pt x="361"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39" name="Google Shape;339;p2"/>
            <p:cNvSpPr/>
            <p:nvPr/>
          </p:nvSpPr>
          <p:spPr>
            <a:xfrm>
              <a:off x="2143175" y="3222950"/>
              <a:ext cx="13550" cy="13550"/>
            </a:xfrm>
            <a:custGeom>
              <a:avLst/>
              <a:gdLst/>
              <a:ahLst/>
              <a:cxnLst/>
              <a:rect l="l" t="t" r="r" b="b"/>
              <a:pathLst>
                <a:path w="542" h="542" extrusionOk="0">
                  <a:moveTo>
                    <a:pt x="271" y="0"/>
                  </a:moveTo>
                  <a:cubicBezTo>
                    <a:pt x="136" y="0"/>
                    <a:pt x="0" y="90"/>
                    <a:pt x="0" y="271"/>
                  </a:cubicBezTo>
                  <a:cubicBezTo>
                    <a:pt x="0" y="451"/>
                    <a:pt x="136" y="542"/>
                    <a:pt x="271" y="542"/>
                  </a:cubicBezTo>
                  <a:cubicBezTo>
                    <a:pt x="406" y="542"/>
                    <a:pt x="542" y="451"/>
                    <a:pt x="542" y="271"/>
                  </a:cubicBezTo>
                  <a:cubicBezTo>
                    <a:pt x="542" y="90"/>
                    <a:pt x="406" y="0"/>
                    <a:pt x="271"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40" name="Google Shape;340;p2"/>
            <p:cNvSpPr/>
            <p:nvPr/>
          </p:nvSpPr>
          <p:spPr>
            <a:xfrm>
              <a:off x="1911850" y="3369150"/>
              <a:ext cx="13550" cy="12500"/>
            </a:xfrm>
            <a:custGeom>
              <a:avLst/>
              <a:gdLst/>
              <a:ahLst/>
              <a:cxnLst/>
              <a:rect l="l" t="t" r="r" b="b"/>
              <a:pathLst>
                <a:path w="542" h="500" extrusionOk="0">
                  <a:moveTo>
                    <a:pt x="271" y="0"/>
                  </a:moveTo>
                  <a:cubicBezTo>
                    <a:pt x="141" y="0"/>
                    <a:pt x="11" y="82"/>
                    <a:pt x="0" y="246"/>
                  </a:cubicBezTo>
                  <a:cubicBezTo>
                    <a:pt x="11" y="415"/>
                    <a:pt x="141" y="499"/>
                    <a:pt x="271" y="499"/>
                  </a:cubicBezTo>
                  <a:cubicBezTo>
                    <a:pt x="401" y="499"/>
                    <a:pt x="531" y="415"/>
                    <a:pt x="542" y="246"/>
                  </a:cubicBezTo>
                  <a:cubicBezTo>
                    <a:pt x="531" y="82"/>
                    <a:pt x="401" y="0"/>
                    <a:pt x="271"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41" name="Google Shape;341;p2"/>
            <p:cNvSpPr/>
            <p:nvPr/>
          </p:nvSpPr>
          <p:spPr>
            <a:xfrm>
              <a:off x="2003800" y="2914875"/>
              <a:ext cx="15825" cy="13550"/>
            </a:xfrm>
            <a:custGeom>
              <a:avLst/>
              <a:gdLst/>
              <a:ahLst/>
              <a:cxnLst/>
              <a:rect l="l" t="t" r="r" b="b"/>
              <a:pathLst>
                <a:path w="633" h="542" extrusionOk="0">
                  <a:moveTo>
                    <a:pt x="362" y="1"/>
                  </a:moveTo>
                  <a:cubicBezTo>
                    <a:pt x="125" y="1"/>
                    <a:pt x="1" y="294"/>
                    <a:pt x="170" y="463"/>
                  </a:cubicBezTo>
                  <a:cubicBezTo>
                    <a:pt x="224" y="518"/>
                    <a:pt x="291" y="542"/>
                    <a:pt x="357" y="542"/>
                  </a:cubicBezTo>
                  <a:cubicBezTo>
                    <a:pt x="497" y="542"/>
                    <a:pt x="633" y="433"/>
                    <a:pt x="633" y="272"/>
                  </a:cubicBezTo>
                  <a:cubicBezTo>
                    <a:pt x="633" y="125"/>
                    <a:pt x="509" y="1"/>
                    <a:pt x="362"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42" name="Google Shape;342;p2"/>
            <p:cNvSpPr/>
            <p:nvPr/>
          </p:nvSpPr>
          <p:spPr>
            <a:xfrm>
              <a:off x="1823825" y="2854800"/>
              <a:ext cx="16100" cy="13725"/>
            </a:xfrm>
            <a:custGeom>
              <a:avLst/>
              <a:gdLst/>
              <a:ahLst/>
              <a:cxnLst/>
              <a:rect l="l" t="t" r="r" b="b"/>
              <a:pathLst>
                <a:path w="644" h="549" extrusionOk="0">
                  <a:moveTo>
                    <a:pt x="373" y="0"/>
                  </a:moveTo>
                  <a:cubicBezTo>
                    <a:pt x="125" y="0"/>
                    <a:pt x="1" y="294"/>
                    <a:pt x="181" y="463"/>
                  </a:cubicBezTo>
                  <a:cubicBezTo>
                    <a:pt x="237" y="522"/>
                    <a:pt x="306" y="549"/>
                    <a:pt x="373" y="549"/>
                  </a:cubicBezTo>
                  <a:cubicBezTo>
                    <a:pt x="511" y="549"/>
                    <a:pt x="644" y="438"/>
                    <a:pt x="644" y="271"/>
                  </a:cubicBezTo>
                  <a:cubicBezTo>
                    <a:pt x="644" y="124"/>
                    <a:pt x="520" y="0"/>
                    <a:pt x="373"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43" name="Google Shape;343;p2"/>
            <p:cNvSpPr/>
            <p:nvPr/>
          </p:nvSpPr>
          <p:spPr>
            <a:xfrm>
              <a:off x="1299425" y="4224800"/>
              <a:ext cx="163900" cy="74100"/>
            </a:xfrm>
            <a:custGeom>
              <a:avLst/>
              <a:gdLst/>
              <a:ahLst/>
              <a:cxnLst/>
              <a:rect l="l" t="t" r="r" b="b"/>
              <a:pathLst>
                <a:path w="6556" h="2964" extrusionOk="0">
                  <a:moveTo>
                    <a:pt x="247" y="1384"/>
                  </a:moveTo>
                  <a:cubicBezTo>
                    <a:pt x="247" y="1385"/>
                    <a:pt x="246" y="1386"/>
                    <a:pt x="246" y="1387"/>
                  </a:cubicBezTo>
                  <a:lnTo>
                    <a:pt x="246" y="1387"/>
                  </a:lnTo>
                  <a:cubicBezTo>
                    <a:pt x="246" y="1386"/>
                    <a:pt x="247" y="1385"/>
                    <a:pt x="247" y="1384"/>
                  </a:cubicBezTo>
                  <a:close/>
                  <a:moveTo>
                    <a:pt x="4143" y="0"/>
                  </a:moveTo>
                  <a:cubicBezTo>
                    <a:pt x="3633" y="0"/>
                    <a:pt x="2999" y="150"/>
                    <a:pt x="2640" y="222"/>
                  </a:cubicBezTo>
                  <a:cubicBezTo>
                    <a:pt x="2200" y="346"/>
                    <a:pt x="1692" y="718"/>
                    <a:pt x="1319" y="899"/>
                  </a:cubicBezTo>
                  <a:cubicBezTo>
                    <a:pt x="1319" y="899"/>
                    <a:pt x="317" y="1390"/>
                    <a:pt x="249" y="1390"/>
                  </a:cubicBezTo>
                  <a:cubicBezTo>
                    <a:pt x="246" y="1390"/>
                    <a:pt x="245" y="1389"/>
                    <a:pt x="246" y="1387"/>
                  </a:cubicBezTo>
                  <a:lnTo>
                    <a:pt x="246" y="1387"/>
                  </a:lnTo>
                  <a:cubicBezTo>
                    <a:pt x="1" y="1759"/>
                    <a:pt x="304" y="2322"/>
                    <a:pt x="360" y="2693"/>
                  </a:cubicBezTo>
                  <a:lnTo>
                    <a:pt x="1861" y="2964"/>
                  </a:lnTo>
                  <a:cubicBezTo>
                    <a:pt x="2549" y="2783"/>
                    <a:pt x="6555" y="1644"/>
                    <a:pt x="4818" y="188"/>
                  </a:cubicBezTo>
                  <a:cubicBezTo>
                    <a:pt x="4682" y="49"/>
                    <a:pt x="4433" y="0"/>
                    <a:pt x="4143"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44" name="Google Shape;344;p2"/>
            <p:cNvSpPr/>
            <p:nvPr/>
          </p:nvSpPr>
          <p:spPr>
            <a:xfrm>
              <a:off x="1254825" y="4239700"/>
              <a:ext cx="716275" cy="517900"/>
            </a:xfrm>
            <a:custGeom>
              <a:avLst/>
              <a:gdLst/>
              <a:ahLst/>
              <a:cxnLst/>
              <a:rect l="l" t="t" r="r" b="b"/>
              <a:pathLst>
                <a:path w="28651" h="20716" extrusionOk="0">
                  <a:moveTo>
                    <a:pt x="7812" y="0"/>
                  </a:moveTo>
                  <a:cubicBezTo>
                    <a:pt x="7316" y="0"/>
                    <a:pt x="6821" y="55"/>
                    <a:pt x="6331" y="156"/>
                  </a:cubicBezTo>
                  <a:cubicBezTo>
                    <a:pt x="5552" y="314"/>
                    <a:pt x="4852" y="653"/>
                    <a:pt x="4130" y="946"/>
                  </a:cubicBezTo>
                  <a:lnTo>
                    <a:pt x="1952" y="1770"/>
                  </a:lnTo>
                  <a:cubicBezTo>
                    <a:pt x="1242" y="2052"/>
                    <a:pt x="508" y="2390"/>
                    <a:pt x="0" y="3000"/>
                  </a:cubicBezTo>
                  <a:cubicBezTo>
                    <a:pt x="519" y="2402"/>
                    <a:pt x="1253" y="2074"/>
                    <a:pt x="1964" y="1792"/>
                  </a:cubicBezTo>
                  <a:lnTo>
                    <a:pt x="4153" y="1003"/>
                  </a:lnTo>
                  <a:cubicBezTo>
                    <a:pt x="4875" y="720"/>
                    <a:pt x="5586" y="393"/>
                    <a:pt x="6342" y="246"/>
                  </a:cubicBezTo>
                  <a:cubicBezTo>
                    <a:pt x="6801" y="157"/>
                    <a:pt x="7269" y="114"/>
                    <a:pt x="7738" y="114"/>
                  </a:cubicBezTo>
                  <a:cubicBezTo>
                    <a:pt x="8040" y="114"/>
                    <a:pt x="8343" y="132"/>
                    <a:pt x="8644" y="167"/>
                  </a:cubicBezTo>
                  <a:cubicBezTo>
                    <a:pt x="9400" y="280"/>
                    <a:pt x="10134" y="551"/>
                    <a:pt x="10777" y="957"/>
                  </a:cubicBezTo>
                  <a:cubicBezTo>
                    <a:pt x="11442" y="1375"/>
                    <a:pt x="11939" y="1950"/>
                    <a:pt x="12402" y="2571"/>
                  </a:cubicBezTo>
                  <a:cubicBezTo>
                    <a:pt x="13271" y="3835"/>
                    <a:pt x="13823" y="5302"/>
                    <a:pt x="14568" y="6678"/>
                  </a:cubicBezTo>
                  <a:cubicBezTo>
                    <a:pt x="14737" y="7017"/>
                    <a:pt x="14941" y="7355"/>
                    <a:pt x="15132" y="7705"/>
                  </a:cubicBezTo>
                  <a:cubicBezTo>
                    <a:pt x="15336" y="8033"/>
                    <a:pt x="15539" y="8371"/>
                    <a:pt x="15764" y="8687"/>
                  </a:cubicBezTo>
                  <a:cubicBezTo>
                    <a:pt x="16227" y="9330"/>
                    <a:pt x="16791" y="9883"/>
                    <a:pt x="17322" y="10447"/>
                  </a:cubicBezTo>
                  <a:cubicBezTo>
                    <a:pt x="18394" y="11576"/>
                    <a:pt x="19545" y="12636"/>
                    <a:pt x="20696" y="13675"/>
                  </a:cubicBezTo>
                  <a:lnTo>
                    <a:pt x="24171" y="16778"/>
                  </a:lnTo>
                  <a:cubicBezTo>
                    <a:pt x="24747" y="17297"/>
                    <a:pt x="25311" y="17827"/>
                    <a:pt x="25875" y="18346"/>
                  </a:cubicBezTo>
                  <a:cubicBezTo>
                    <a:pt x="26450" y="18877"/>
                    <a:pt x="26981" y="19441"/>
                    <a:pt x="27534" y="19982"/>
                  </a:cubicBezTo>
                  <a:cubicBezTo>
                    <a:pt x="27759" y="20219"/>
                    <a:pt x="27985" y="20468"/>
                    <a:pt x="28211" y="20716"/>
                  </a:cubicBezTo>
                  <a:lnTo>
                    <a:pt x="28651" y="20716"/>
                  </a:lnTo>
                  <a:cubicBezTo>
                    <a:pt x="28358" y="20389"/>
                    <a:pt x="28064" y="20073"/>
                    <a:pt x="27759" y="19757"/>
                  </a:cubicBezTo>
                  <a:cubicBezTo>
                    <a:pt x="27195" y="19215"/>
                    <a:pt x="26665" y="18651"/>
                    <a:pt x="26089" y="18121"/>
                  </a:cubicBezTo>
                  <a:cubicBezTo>
                    <a:pt x="25525" y="17590"/>
                    <a:pt x="24950" y="17060"/>
                    <a:pt x="24363" y="16552"/>
                  </a:cubicBezTo>
                  <a:lnTo>
                    <a:pt x="20876" y="13471"/>
                  </a:lnTo>
                  <a:cubicBezTo>
                    <a:pt x="19725" y="12433"/>
                    <a:pt x="18585" y="11384"/>
                    <a:pt x="17513" y="10267"/>
                  </a:cubicBezTo>
                  <a:cubicBezTo>
                    <a:pt x="16972" y="9703"/>
                    <a:pt x="16419" y="9161"/>
                    <a:pt x="15967" y="8552"/>
                  </a:cubicBezTo>
                  <a:cubicBezTo>
                    <a:pt x="15753" y="8236"/>
                    <a:pt x="15550" y="7908"/>
                    <a:pt x="15347" y="7581"/>
                  </a:cubicBezTo>
                  <a:cubicBezTo>
                    <a:pt x="15132" y="7254"/>
                    <a:pt x="14963" y="6915"/>
                    <a:pt x="14783" y="6566"/>
                  </a:cubicBezTo>
                  <a:cubicBezTo>
                    <a:pt x="14027" y="5223"/>
                    <a:pt x="13451" y="3767"/>
                    <a:pt x="12560" y="2469"/>
                  </a:cubicBezTo>
                  <a:cubicBezTo>
                    <a:pt x="12086" y="1849"/>
                    <a:pt x="11533" y="1239"/>
                    <a:pt x="10867" y="845"/>
                  </a:cubicBezTo>
                  <a:cubicBezTo>
                    <a:pt x="10190" y="427"/>
                    <a:pt x="9445" y="156"/>
                    <a:pt x="8655" y="55"/>
                  </a:cubicBezTo>
                  <a:cubicBezTo>
                    <a:pt x="8374" y="18"/>
                    <a:pt x="8093" y="0"/>
                    <a:pt x="7812" y="0"/>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45" name="Google Shape;345;p2"/>
            <p:cNvSpPr/>
            <p:nvPr/>
          </p:nvSpPr>
          <p:spPr>
            <a:xfrm>
              <a:off x="1189100" y="4314675"/>
              <a:ext cx="66025" cy="442650"/>
            </a:xfrm>
            <a:custGeom>
              <a:avLst/>
              <a:gdLst/>
              <a:ahLst/>
              <a:cxnLst/>
              <a:rect l="l" t="t" r="r" b="b"/>
              <a:pathLst>
                <a:path w="2641" h="17706" extrusionOk="0">
                  <a:moveTo>
                    <a:pt x="2641" y="1"/>
                  </a:moveTo>
                  <a:cubicBezTo>
                    <a:pt x="2144" y="588"/>
                    <a:pt x="1828" y="1287"/>
                    <a:pt x="1704" y="2032"/>
                  </a:cubicBezTo>
                  <a:cubicBezTo>
                    <a:pt x="1072" y="6681"/>
                    <a:pt x="1275" y="11375"/>
                    <a:pt x="361" y="16013"/>
                  </a:cubicBezTo>
                  <a:cubicBezTo>
                    <a:pt x="248" y="16577"/>
                    <a:pt x="124" y="17141"/>
                    <a:pt x="0" y="17706"/>
                  </a:cubicBezTo>
                  <a:lnTo>
                    <a:pt x="643" y="17706"/>
                  </a:lnTo>
                  <a:cubicBezTo>
                    <a:pt x="666" y="17593"/>
                    <a:pt x="688" y="17480"/>
                    <a:pt x="711" y="17367"/>
                  </a:cubicBezTo>
                  <a:cubicBezTo>
                    <a:pt x="959" y="15923"/>
                    <a:pt x="1151" y="14467"/>
                    <a:pt x="1309" y="13011"/>
                  </a:cubicBezTo>
                  <a:cubicBezTo>
                    <a:pt x="1456" y="11556"/>
                    <a:pt x="1569" y="10089"/>
                    <a:pt x="1648" y="8622"/>
                  </a:cubicBezTo>
                  <a:cubicBezTo>
                    <a:pt x="1727" y="7155"/>
                    <a:pt x="1783" y="5699"/>
                    <a:pt x="1794" y="4232"/>
                  </a:cubicBezTo>
                  <a:cubicBezTo>
                    <a:pt x="1817" y="3499"/>
                    <a:pt x="1794" y="2765"/>
                    <a:pt x="1885" y="2032"/>
                  </a:cubicBezTo>
                  <a:cubicBezTo>
                    <a:pt x="1975" y="1310"/>
                    <a:pt x="2167" y="576"/>
                    <a:pt x="2641"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46" name="Google Shape;346;p2"/>
            <p:cNvSpPr/>
            <p:nvPr/>
          </p:nvSpPr>
          <p:spPr>
            <a:xfrm>
              <a:off x="1202350" y="4240850"/>
              <a:ext cx="763675" cy="516475"/>
            </a:xfrm>
            <a:custGeom>
              <a:avLst/>
              <a:gdLst/>
              <a:ahLst/>
              <a:cxnLst/>
              <a:rect l="l" t="t" r="r" b="b"/>
              <a:pathLst>
                <a:path w="30547" h="20659" extrusionOk="0">
                  <a:moveTo>
                    <a:pt x="9853" y="1"/>
                  </a:moveTo>
                  <a:cubicBezTo>
                    <a:pt x="8897" y="1"/>
                    <a:pt x="7936" y="208"/>
                    <a:pt x="7076" y="584"/>
                  </a:cubicBezTo>
                  <a:cubicBezTo>
                    <a:pt x="3228" y="2254"/>
                    <a:pt x="1298" y="1814"/>
                    <a:pt x="1253" y="6283"/>
                  </a:cubicBezTo>
                  <a:cubicBezTo>
                    <a:pt x="1208" y="10661"/>
                    <a:pt x="858" y="16156"/>
                    <a:pt x="0" y="20659"/>
                  </a:cubicBezTo>
                  <a:lnTo>
                    <a:pt x="30547" y="20659"/>
                  </a:lnTo>
                  <a:cubicBezTo>
                    <a:pt x="26868" y="16653"/>
                    <a:pt x="22072" y="13245"/>
                    <a:pt x="18484" y="9217"/>
                  </a:cubicBezTo>
                  <a:cubicBezTo>
                    <a:pt x="17649" y="8302"/>
                    <a:pt x="17006" y="7039"/>
                    <a:pt x="16442" y="5944"/>
                  </a:cubicBezTo>
                  <a:cubicBezTo>
                    <a:pt x="15460" y="4060"/>
                    <a:pt x="14715" y="1904"/>
                    <a:pt x="12785" y="765"/>
                  </a:cubicBezTo>
                  <a:cubicBezTo>
                    <a:pt x="11898" y="239"/>
                    <a:pt x="10878" y="1"/>
                    <a:pt x="9853" y="1"/>
                  </a:cubicBezTo>
                  <a:close/>
                </a:path>
              </a:pathLst>
            </a:custGeom>
            <a:solidFill>
              <a:srgbClr val="FF9B5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47" name="Google Shape;347;p2"/>
            <p:cNvSpPr/>
            <p:nvPr/>
          </p:nvSpPr>
          <p:spPr>
            <a:xfrm>
              <a:off x="1226900" y="4291550"/>
              <a:ext cx="187900" cy="466050"/>
            </a:xfrm>
            <a:custGeom>
              <a:avLst/>
              <a:gdLst/>
              <a:ahLst/>
              <a:cxnLst/>
              <a:rect l="l" t="t" r="r" b="b"/>
              <a:pathLst>
                <a:path w="7516" h="18642" extrusionOk="0">
                  <a:moveTo>
                    <a:pt x="5067" y="0"/>
                  </a:moveTo>
                  <a:cubicBezTo>
                    <a:pt x="4807" y="102"/>
                    <a:pt x="4548" y="192"/>
                    <a:pt x="4311" y="283"/>
                  </a:cubicBezTo>
                  <a:cubicBezTo>
                    <a:pt x="1907" y="1151"/>
                    <a:pt x="1264" y="1377"/>
                    <a:pt x="1241" y="4277"/>
                  </a:cubicBezTo>
                  <a:cubicBezTo>
                    <a:pt x="1208" y="6918"/>
                    <a:pt x="1027" y="13169"/>
                    <a:pt x="0" y="18642"/>
                  </a:cubicBezTo>
                  <a:lnTo>
                    <a:pt x="4649" y="18631"/>
                  </a:lnTo>
                  <a:cubicBezTo>
                    <a:pt x="4683" y="18168"/>
                    <a:pt x="4740" y="17694"/>
                    <a:pt x="4796" y="17209"/>
                  </a:cubicBezTo>
                  <a:cubicBezTo>
                    <a:pt x="4909" y="16340"/>
                    <a:pt x="5101" y="15460"/>
                    <a:pt x="5067" y="14568"/>
                  </a:cubicBezTo>
                  <a:cubicBezTo>
                    <a:pt x="5010" y="13485"/>
                    <a:pt x="4706" y="12921"/>
                    <a:pt x="5134" y="11838"/>
                  </a:cubicBezTo>
                  <a:cubicBezTo>
                    <a:pt x="5586" y="10709"/>
                    <a:pt x="5891" y="9648"/>
                    <a:pt x="6421" y="8554"/>
                  </a:cubicBezTo>
                  <a:cubicBezTo>
                    <a:pt x="6635" y="8136"/>
                    <a:pt x="6793" y="7708"/>
                    <a:pt x="6974" y="7324"/>
                  </a:cubicBezTo>
                  <a:cubicBezTo>
                    <a:pt x="7515" y="6105"/>
                    <a:pt x="6015" y="3149"/>
                    <a:pt x="5067" y="0"/>
                  </a:cubicBezTo>
                  <a:close/>
                </a:path>
              </a:pathLst>
            </a:custGeom>
            <a:solidFill>
              <a:srgbClr val="FF842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48" name="Google Shape;348;p2"/>
            <p:cNvSpPr/>
            <p:nvPr/>
          </p:nvSpPr>
          <p:spPr>
            <a:xfrm>
              <a:off x="1416475" y="4264950"/>
              <a:ext cx="516550" cy="492375"/>
            </a:xfrm>
            <a:custGeom>
              <a:avLst/>
              <a:gdLst/>
              <a:ahLst/>
              <a:cxnLst/>
              <a:rect l="l" t="t" r="r" b="b"/>
              <a:pathLst>
                <a:path w="20662" h="19695" extrusionOk="0">
                  <a:moveTo>
                    <a:pt x="1316" y="0"/>
                  </a:moveTo>
                  <a:cubicBezTo>
                    <a:pt x="884" y="0"/>
                    <a:pt x="442" y="50"/>
                    <a:pt x="0" y="150"/>
                  </a:cubicBezTo>
                  <a:cubicBezTo>
                    <a:pt x="136" y="286"/>
                    <a:pt x="248" y="455"/>
                    <a:pt x="339" y="624"/>
                  </a:cubicBezTo>
                  <a:cubicBezTo>
                    <a:pt x="1185" y="2351"/>
                    <a:pt x="971" y="4461"/>
                    <a:pt x="2031" y="6041"/>
                  </a:cubicBezTo>
                  <a:cubicBezTo>
                    <a:pt x="3069" y="7587"/>
                    <a:pt x="4615" y="8738"/>
                    <a:pt x="5439" y="10430"/>
                  </a:cubicBezTo>
                  <a:cubicBezTo>
                    <a:pt x="6229" y="12055"/>
                    <a:pt x="7651" y="13364"/>
                    <a:pt x="8734" y="14797"/>
                  </a:cubicBezTo>
                  <a:cubicBezTo>
                    <a:pt x="9919" y="16332"/>
                    <a:pt x="11025" y="17912"/>
                    <a:pt x="12210" y="19435"/>
                  </a:cubicBezTo>
                  <a:cubicBezTo>
                    <a:pt x="12277" y="19525"/>
                    <a:pt x="12356" y="19616"/>
                    <a:pt x="12413" y="19695"/>
                  </a:cubicBezTo>
                  <a:lnTo>
                    <a:pt x="20662" y="19695"/>
                  </a:lnTo>
                  <a:cubicBezTo>
                    <a:pt x="19048" y="18013"/>
                    <a:pt x="17231" y="16411"/>
                    <a:pt x="15460" y="14854"/>
                  </a:cubicBezTo>
                  <a:cubicBezTo>
                    <a:pt x="13304" y="12958"/>
                    <a:pt x="11081" y="11006"/>
                    <a:pt x="9197" y="8896"/>
                  </a:cubicBezTo>
                  <a:cubicBezTo>
                    <a:pt x="8294" y="7880"/>
                    <a:pt x="7617" y="6582"/>
                    <a:pt x="7019" y="5420"/>
                  </a:cubicBezTo>
                  <a:cubicBezTo>
                    <a:pt x="6850" y="5082"/>
                    <a:pt x="6680" y="4732"/>
                    <a:pt x="6511" y="4382"/>
                  </a:cubicBezTo>
                  <a:cubicBezTo>
                    <a:pt x="5766" y="2859"/>
                    <a:pt x="5078" y="1426"/>
                    <a:pt x="3735" y="624"/>
                  </a:cubicBezTo>
                  <a:cubicBezTo>
                    <a:pt x="3031" y="208"/>
                    <a:pt x="2195" y="0"/>
                    <a:pt x="1316" y="0"/>
                  </a:cubicBezTo>
                  <a:close/>
                </a:path>
              </a:pathLst>
            </a:custGeom>
            <a:solidFill>
              <a:srgbClr val="FF842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49" name="Google Shape;349;p2"/>
            <p:cNvSpPr/>
            <p:nvPr/>
          </p:nvSpPr>
          <p:spPr>
            <a:xfrm>
              <a:off x="1574025" y="4699250"/>
              <a:ext cx="29875" cy="21425"/>
            </a:xfrm>
            <a:custGeom>
              <a:avLst/>
              <a:gdLst/>
              <a:ahLst/>
              <a:cxnLst/>
              <a:rect l="l" t="t" r="r" b="b"/>
              <a:pathLst>
                <a:path w="1195" h="857" extrusionOk="0">
                  <a:moveTo>
                    <a:pt x="421" y="1"/>
                  </a:moveTo>
                  <a:cubicBezTo>
                    <a:pt x="196" y="1"/>
                    <a:pt x="0" y="114"/>
                    <a:pt x="6" y="393"/>
                  </a:cubicBezTo>
                  <a:cubicBezTo>
                    <a:pt x="17" y="706"/>
                    <a:pt x="330" y="856"/>
                    <a:pt x="617" y="856"/>
                  </a:cubicBezTo>
                  <a:cubicBezTo>
                    <a:pt x="920" y="856"/>
                    <a:pt x="1194" y="689"/>
                    <a:pt x="1055" y="370"/>
                  </a:cubicBezTo>
                  <a:cubicBezTo>
                    <a:pt x="1044" y="348"/>
                    <a:pt x="1033" y="325"/>
                    <a:pt x="1022" y="303"/>
                  </a:cubicBezTo>
                  <a:cubicBezTo>
                    <a:pt x="913" y="120"/>
                    <a:pt x="651" y="1"/>
                    <a:pt x="421"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50" name="Google Shape;350;p2"/>
            <p:cNvSpPr/>
            <p:nvPr/>
          </p:nvSpPr>
          <p:spPr>
            <a:xfrm>
              <a:off x="1511550" y="4741675"/>
              <a:ext cx="29350" cy="21425"/>
            </a:xfrm>
            <a:custGeom>
              <a:avLst/>
              <a:gdLst/>
              <a:ahLst/>
              <a:cxnLst/>
              <a:rect l="l" t="t" r="r" b="b"/>
              <a:pathLst>
                <a:path w="1174" h="857" extrusionOk="0">
                  <a:moveTo>
                    <a:pt x="555" y="1"/>
                  </a:moveTo>
                  <a:cubicBezTo>
                    <a:pt x="263" y="1"/>
                    <a:pt x="0" y="159"/>
                    <a:pt x="124" y="468"/>
                  </a:cubicBezTo>
                  <a:cubicBezTo>
                    <a:pt x="135" y="490"/>
                    <a:pt x="147" y="513"/>
                    <a:pt x="158" y="535"/>
                  </a:cubicBezTo>
                  <a:cubicBezTo>
                    <a:pt x="259" y="726"/>
                    <a:pt x="530" y="857"/>
                    <a:pt x="765" y="857"/>
                  </a:cubicBezTo>
                  <a:cubicBezTo>
                    <a:pt x="975" y="857"/>
                    <a:pt x="1157" y="752"/>
                    <a:pt x="1162" y="490"/>
                  </a:cubicBezTo>
                  <a:cubicBezTo>
                    <a:pt x="1174" y="162"/>
                    <a:pt x="849" y="1"/>
                    <a:pt x="555"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51" name="Google Shape;351;p2"/>
            <p:cNvSpPr/>
            <p:nvPr/>
          </p:nvSpPr>
          <p:spPr>
            <a:xfrm>
              <a:off x="1638475" y="4674700"/>
              <a:ext cx="31725" cy="20925"/>
            </a:xfrm>
            <a:custGeom>
              <a:avLst/>
              <a:gdLst/>
              <a:ahLst/>
              <a:cxnLst/>
              <a:rect l="l" t="t" r="r" b="b"/>
              <a:pathLst>
                <a:path w="1269" h="837" extrusionOk="0">
                  <a:moveTo>
                    <a:pt x="676" y="1"/>
                  </a:moveTo>
                  <a:cubicBezTo>
                    <a:pt x="336" y="1"/>
                    <a:pt x="0" y="207"/>
                    <a:pt x="193" y="540"/>
                  </a:cubicBezTo>
                  <a:cubicBezTo>
                    <a:pt x="204" y="563"/>
                    <a:pt x="226" y="574"/>
                    <a:pt x="238" y="596"/>
                  </a:cubicBezTo>
                  <a:cubicBezTo>
                    <a:pt x="349" y="749"/>
                    <a:pt x="575" y="837"/>
                    <a:pt x="783" y="837"/>
                  </a:cubicBezTo>
                  <a:cubicBezTo>
                    <a:pt x="1038" y="837"/>
                    <a:pt x="1268" y="704"/>
                    <a:pt x="1231" y="393"/>
                  </a:cubicBezTo>
                  <a:cubicBezTo>
                    <a:pt x="1197" y="120"/>
                    <a:pt x="935" y="1"/>
                    <a:pt x="67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52" name="Google Shape;352;p2"/>
            <p:cNvSpPr/>
            <p:nvPr/>
          </p:nvSpPr>
          <p:spPr>
            <a:xfrm>
              <a:off x="1405700" y="4717950"/>
              <a:ext cx="29500" cy="27875"/>
            </a:xfrm>
            <a:custGeom>
              <a:avLst/>
              <a:gdLst/>
              <a:ahLst/>
              <a:cxnLst/>
              <a:rect l="l" t="t" r="r" b="b"/>
              <a:pathLst>
                <a:path w="1180" h="1115" extrusionOk="0">
                  <a:moveTo>
                    <a:pt x="672" y="1"/>
                  </a:moveTo>
                  <a:cubicBezTo>
                    <a:pt x="619" y="1"/>
                    <a:pt x="561" y="13"/>
                    <a:pt x="499" y="40"/>
                  </a:cubicBezTo>
                  <a:cubicBezTo>
                    <a:pt x="1" y="256"/>
                    <a:pt x="293" y="1115"/>
                    <a:pt x="679" y="1115"/>
                  </a:cubicBezTo>
                  <a:cubicBezTo>
                    <a:pt x="756" y="1115"/>
                    <a:pt x="837" y="1080"/>
                    <a:pt x="916" y="999"/>
                  </a:cubicBezTo>
                  <a:cubicBezTo>
                    <a:pt x="928" y="988"/>
                    <a:pt x="939" y="965"/>
                    <a:pt x="961" y="943"/>
                  </a:cubicBezTo>
                  <a:cubicBezTo>
                    <a:pt x="1180" y="655"/>
                    <a:pt x="1058" y="1"/>
                    <a:pt x="67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53" name="Google Shape;353;p2"/>
            <p:cNvSpPr/>
            <p:nvPr/>
          </p:nvSpPr>
          <p:spPr>
            <a:xfrm>
              <a:off x="1367075" y="4720525"/>
              <a:ext cx="37100" cy="21175"/>
            </a:xfrm>
            <a:custGeom>
              <a:avLst/>
              <a:gdLst/>
              <a:ahLst/>
              <a:cxnLst/>
              <a:rect l="l" t="t" r="r" b="b"/>
              <a:pathLst>
                <a:path w="1484" h="847" extrusionOk="0">
                  <a:moveTo>
                    <a:pt x="719" y="1"/>
                  </a:moveTo>
                  <a:cubicBezTo>
                    <a:pt x="373" y="1"/>
                    <a:pt x="1" y="224"/>
                    <a:pt x="182" y="603"/>
                  </a:cubicBezTo>
                  <a:cubicBezTo>
                    <a:pt x="266" y="777"/>
                    <a:pt x="428" y="847"/>
                    <a:pt x="602" y="847"/>
                  </a:cubicBezTo>
                  <a:cubicBezTo>
                    <a:pt x="1012" y="847"/>
                    <a:pt x="1483" y="457"/>
                    <a:pt x="1119" y="140"/>
                  </a:cubicBezTo>
                  <a:cubicBezTo>
                    <a:pt x="1107" y="129"/>
                    <a:pt x="1085" y="106"/>
                    <a:pt x="1062" y="95"/>
                  </a:cubicBezTo>
                  <a:cubicBezTo>
                    <a:pt x="971" y="31"/>
                    <a:pt x="847" y="1"/>
                    <a:pt x="719"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54" name="Google Shape;354;p2"/>
            <p:cNvSpPr/>
            <p:nvPr/>
          </p:nvSpPr>
          <p:spPr>
            <a:xfrm>
              <a:off x="1439050" y="4658950"/>
              <a:ext cx="37525" cy="25050"/>
            </a:xfrm>
            <a:custGeom>
              <a:avLst/>
              <a:gdLst/>
              <a:ahLst/>
              <a:cxnLst/>
              <a:rect l="l" t="t" r="r" b="b"/>
              <a:pathLst>
                <a:path w="1501" h="1002" extrusionOk="0">
                  <a:moveTo>
                    <a:pt x="818" y="0"/>
                  </a:moveTo>
                  <a:cubicBezTo>
                    <a:pt x="312" y="0"/>
                    <a:pt x="1" y="1001"/>
                    <a:pt x="582" y="1001"/>
                  </a:cubicBezTo>
                  <a:cubicBezTo>
                    <a:pt x="591" y="1001"/>
                    <a:pt x="600" y="1001"/>
                    <a:pt x="609" y="1001"/>
                  </a:cubicBezTo>
                  <a:cubicBezTo>
                    <a:pt x="632" y="1001"/>
                    <a:pt x="654" y="1001"/>
                    <a:pt x="677" y="989"/>
                  </a:cubicBezTo>
                  <a:cubicBezTo>
                    <a:pt x="1094" y="933"/>
                    <a:pt x="1501" y="222"/>
                    <a:pt x="970" y="30"/>
                  </a:cubicBezTo>
                  <a:cubicBezTo>
                    <a:pt x="918" y="10"/>
                    <a:pt x="867" y="0"/>
                    <a:pt x="81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55" name="Google Shape;355;p2"/>
            <p:cNvSpPr/>
            <p:nvPr/>
          </p:nvSpPr>
          <p:spPr>
            <a:xfrm>
              <a:off x="1528125" y="4693200"/>
              <a:ext cx="37025" cy="25225"/>
            </a:xfrm>
            <a:custGeom>
              <a:avLst/>
              <a:gdLst/>
              <a:ahLst/>
              <a:cxnLst/>
              <a:rect l="l" t="t" r="r" b="b"/>
              <a:pathLst>
                <a:path w="1481" h="1009" extrusionOk="0">
                  <a:moveTo>
                    <a:pt x="809" y="1"/>
                  </a:moveTo>
                  <a:cubicBezTo>
                    <a:pt x="294" y="1"/>
                    <a:pt x="0" y="1009"/>
                    <a:pt x="577" y="1009"/>
                  </a:cubicBezTo>
                  <a:cubicBezTo>
                    <a:pt x="588" y="1009"/>
                    <a:pt x="600" y="1008"/>
                    <a:pt x="612" y="1007"/>
                  </a:cubicBezTo>
                  <a:cubicBezTo>
                    <a:pt x="635" y="1007"/>
                    <a:pt x="657" y="1007"/>
                    <a:pt x="680" y="996"/>
                  </a:cubicBezTo>
                  <a:cubicBezTo>
                    <a:pt x="1097" y="928"/>
                    <a:pt x="1481" y="206"/>
                    <a:pt x="951" y="26"/>
                  </a:cubicBezTo>
                  <a:cubicBezTo>
                    <a:pt x="902" y="9"/>
                    <a:pt x="855" y="1"/>
                    <a:pt x="809"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56" name="Google Shape;356;p2"/>
            <p:cNvSpPr/>
            <p:nvPr/>
          </p:nvSpPr>
          <p:spPr>
            <a:xfrm>
              <a:off x="1461600" y="4716300"/>
              <a:ext cx="28375" cy="23850"/>
            </a:xfrm>
            <a:custGeom>
              <a:avLst/>
              <a:gdLst/>
              <a:ahLst/>
              <a:cxnLst/>
              <a:rect l="l" t="t" r="r" b="b"/>
              <a:pathLst>
                <a:path w="1135" h="954" extrusionOk="0">
                  <a:moveTo>
                    <a:pt x="476" y="0"/>
                  </a:moveTo>
                  <a:cubicBezTo>
                    <a:pt x="333" y="0"/>
                    <a:pt x="203" y="75"/>
                    <a:pt x="136" y="264"/>
                  </a:cubicBezTo>
                  <a:cubicBezTo>
                    <a:pt x="0" y="649"/>
                    <a:pt x="447" y="954"/>
                    <a:pt x="783" y="954"/>
                  </a:cubicBezTo>
                  <a:cubicBezTo>
                    <a:pt x="977" y="954"/>
                    <a:pt x="1134" y="851"/>
                    <a:pt x="1118" y="602"/>
                  </a:cubicBezTo>
                  <a:cubicBezTo>
                    <a:pt x="1118" y="580"/>
                    <a:pt x="1118" y="557"/>
                    <a:pt x="1106" y="535"/>
                  </a:cubicBezTo>
                  <a:cubicBezTo>
                    <a:pt x="1062" y="263"/>
                    <a:pt x="745" y="0"/>
                    <a:pt x="476"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57" name="Google Shape;357;p2"/>
            <p:cNvSpPr/>
            <p:nvPr/>
          </p:nvSpPr>
          <p:spPr>
            <a:xfrm>
              <a:off x="1455725" y="4600625"/>
              <a:ext cx="28400" cy="23900"/>
            </a:xfrm>
            <a:custGeom>
              <a:avLst/>
              <a:gdLst/>
              <a:ahLst/>
              <a:cxnLst/>
              <a:rect l="l" t="t" r="r" b="b"/>
              <a:pathLst>
                <a:path w="1136" h="956" extrusionOk="0">
                  <a:moveTo>
                    <a:pt x="483" y="1"/>
                  </a:moveTo>
                  <a:cubicBezTo>
                    <a:pt x="342" y="1"/>
                    <a:pt x="214" y="73"/>
                    <a:pt x="145" y="253"/>
                  </a:cubicBezTo>
                  <a:cubicBezTo>
                    <a:pt x="0" y="637"/>
                    <a:pt x="455" y="956"/>
                    <a:pt x="794" y="956"/>
                  </a:cubicBezTo>
                  <a:cubicBezTo>
                    <a:pt x="983" y="956"/>
                    <a:pt x="1135" y="857"/>
                    <a:pt x="1127" y="614"/>
                  </a:cubicBezTo>
                  <a:cubicBezTo>
                    <a:pt x="1127" y="592"/>
                    <a:pt x="1116" y="569"/>
                    <a:pt x="1116" y="547"/>
                  </a:cubicBezTo>
                  <a:cubicBezTo>
                    <a:pt x="1079" y="271"/>
                    <a:pt x="757" y="1"/>
                    <a:pt x="483"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58" name="Google Shape;358;p2"/>
            <p:cNvSpPr/>
            <p:nvPr/>
          </p:nvSpPr>
          <p:spPr>
            <a:xfrm>
              <a:off x="1497300" y="4673025"/>
              <a:ext cx="29750" cy="21275"/>
            </a:xfrm>
            <a:custGeom>
              <a:avLst/>
              <a:gdLst/>
              <a:ahLst/>
              <a:cxnLst/>
              <a:rect l="l" t="t" r="r" b="b"/>
              <a:pathLst>
                <a:path w="1190" h="851" extrusionOk="0">
                  <a:moveTo>
                    <a:pt x="415" y="0"/>
                  </a:moveTo>
                  <a:cubicBezTo>
                    <a:pt x="193" y="0"/>
                    <a:pt x="0" y="114"/>
                    <a:pt x="6" y="393"/>
                  </a:cubicBezTo>
                  <a:cubicBezTo>
                    <a:pt x="11" y="703"/>
                    <a:pt x="318" y="850"/>
                    <a:pt x="603" y="850"/>
                  </a:cubicBezTo>
                  <a:cubicBezTo>
                    <a:pt x="909" y="850"/>
                    <a:pt x="1190" y="680"/>
                    <a:pt x="1044" y="359"/>
                  </a:cubicBezTo>
                  <a:cubicBezTo>
                    <a:pt x="1033" y="347"/>
                    <a:pt x="1033" y="325"/>
                    <a:pt x="1010" y="302"/>
                  </a:cubicBezTo>
                  <a:cubicBezTo>
                    <a:pt x="901" y="120"/>
                    <a:pt x="643" y="0"/>
                    <a:pt x="415"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59" name="Google Shape;359;p2"/>
            <p:cNvSpPr/>
            <p:nvPr/>
          </p:nvSpPr>
          <p:spPr>
            <a:xfrm>
              <a:off x="1463425" y="4617025"/>
              <a:ext cx="29375" cy="21600"/>
            </a:xfrm>
            <a:custGeom>
              <a:avLst/>
              <a:gdLst/>
              <a:ahLst/>
              <a:cxnLst/>
              <a:rect l="l" t="t" r="r" b="b"/>
              <a:pathLst>
                <a:path w="1175" h="864" extrusionOk="0">
                  <a:moveTo>
                    <a:pt x="557" y="1"/>
                  </a:moveTo>
                  <a:cubicBezTo>
                    <a:pt x="263" y="1"/>
                    <a:pt x="1" y="161"/>
                    <a:pt x="131" y="477"/>
                  </a:cubicBezTo>
                  <a:cubicBezTo>
                    <a:pt x="142" y="489"/>
                    <a:pt x="153" y="511"/>
                    <a:pt x="165" y="534"/>
                  </a:cubicBezTo>
                  <a:cubicBezTo>
                    <a:pt x="266" y="730"/>
                    <a:pt x="536" y="863"/>
                    <a:pt x="770" y="863"/>
                  </a:cubicBezTo>
                  <a:cubicBezTo>
                    <a:pt x="981" y="863"/>
                    <a:pt x="1164" y="756"/>
                    <a:pt x="1169" y="489"/>
                  </a:cubicBezTo>
                  <a:cubicBezTo>
                    <a:pt x="1175" y="161"/>
                    <a:pt x="850" y="1"/>
                    <a:pt x="557"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60" name="Google Shape;360;p2"/>
            <p:cNvSpPr/>
            <p:nvPr/>
          </p:nvSpPr>
          <p:spPr>
            <a:xfrm>
              <a:off x="1565550" y="4614900"/>
              <a:ext cx="29900" cy="21300"/>
            </a:xfrm>
            <a:custGeom>
              <a:avLst/>
              <a:gdLst/>
              <a:ahLst/>
              <a:cxnLst/>
              <a:rect l="l" t="t" r="r" b="b"/>
              <a:pathLst>
                <a:path w="1196" h="852" extrusionOk="0">
                  <a:moveTo>
                    <a:pt x="421" y="1"/>
                  </a:moveTo>
                  <a:cubicBezTo>
                    <a:pt x="196" y="1"/>
                    <a:pt x="1" y="114"/>
                    <a:pt x="6" y="393"/>
                  </a:cubicBezTo>
                  <a:cubicBezTo>
                    <a:pt x="12" y="705"/>
                    <a:pt x="322" y="852"/>
                    <a:pt x="609" y="852"/>
                  </a:cubicBezTo>
                  <a:cubicBezTo>
                    <a:pt x="915" y="852"/>
                    <a:pt x="1196" y="685"/>
                    <a:pt x="1056" y="371"/>
                  </a:cubicBezTo>
                  <a:cubicBezTo>
                    <a:pt x="1045" y="348"/>
                    <a:pt x="1033" y="325"/>
                    <a:pt x="1022" y="303"/>
                  </a:cubicBezTo>
                  <a:cubicBezTo>
                    <a:pt x="914" y="120"/>
                    <a:pt x="652" y="1"/>
                    <a:pt x="421"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61" name="Google Shape;361;p2"/>
            <p:cNvSpPr/>
            <p:nvPr/>
          </p:nvSpPr>
          <p:spPr>
            <a:xfrm>
              <a:off x="1479100" y="4557925"/>
              <a:ext cx="29800" cy="27050"/>
            </a:xfrm>
            <a:custGeom>
              <a:avLst/>
              <a:gdLst/>
              <a:ahLst/>
              <a:cxnLst/>
              <a:rect l="l" t="t" r="r" b="b"/>
              <a:pathLst>
                <a:path w="1192" h="1082" extrusionOk="0">
                  <a:moveTo>
                    <a:pt x="723" y="0"/>
                  </a:moveTo>
                  <a:cubicBezTo>
                    <a:pt x="679" y="0"/>
                    <a:pt x="630" y="10"/>
                    <a:pt x="576" y="32"/>
                  </a:cubicBezTo>
                  <a:cubicBezTo>
                    <a:pt x="553" y="43"/>
                    <a:pt x="531" y="54"/>
                    <a:pt x="508" y="65"/>
                  </a:cubicBezTo>
                  <a:cubicBezTo>
                    <a:pt x="147" y="269"/>
                    <a:pt x="0" y="1070"/>
                    <a:pt x="564" y="1081"/>
                  </a:cubicBezTo>
                  <a:cubicBezTo>
                    <a:pt x="567" y="1081"/>
                    <a:pt x="570" y="1081"/>
                    <a:pt x="573" y="1081"/>
                  </a:cubicBezTo>
                  <a:cubicBezTo>
                    <a:pt x="1152" y="1081"/>
                    <a:pt x="1191" y="0"/>
                    <a:pt x="723"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62" name="Google Shape;362;p2"/>
            <p:cNvSpPr/>
            <p:nvPr/>
          </p:nvSpPr>
          <p:spPr>
            <a:xfrm>
              <a:off x="1610900" y="4701900"/>
              <a:ext cx="28375" cy="23975"/>
            </a:xfrm>
            <a:custGeom>
              <a:avLst/>
              <a:gdLst/>
              <a:ahLst/>
              <a:cxnLst/>
              <a:rect l="l" t="t" r="r" b="b"/>
              <a:pathLst>
                <a:path w="1135" h="959" extrusionOk="0">
                  <a:moveTo>
                    <a:pt x="480" y="1"/>
                  </a:moveTo>
                  <a:cubicBezTo>
                    <a:pt x="340" y="1"/>
                    <a:pt x="214" y="73"/>
                    <a:pt x="145" y="253"/>
                  </a:cubicBezTo>
                  <a:cubicBezTo>
                    <a:pt x="0" y="643"/>
                    <a:pt x="451" y="959"/>
                    <a:pt x="789" y="959"/>
                  </a:cubicBezTo>
                  <a:cubicBezTo>
                    <a:pt x="980" y="959"/>
                    <a:pt x="1135" y="858"/>
                    <a:pt x="1126" y="614"/>
                  </a:cubicBezTo>
                  <a:cubicBezTo>
                    <a:pt x="1126" y="592"/>
                    <a:pt x="1115" y="569"/>
                    <a:pt x="1115" y="547"/>
                  </a:cubicBezTo>
                  <a:cubicBezTo>
                    <a:pt x="1070" y="271"/>
                    <a:pt x="751" y="1"/>
                    <a:pt x="480"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63" name="Google Shape;363;p2"/>
            <p:cNvSpPr/>
            <p:nvPr/>
          </p:nvSpPr>
          <p:spPr>
            <a:xfrm>
              <a:off x="1594700" y="4687325"/>
              <a:ext cx="29975" cy="27050"/>
            </a:xfrm>
            <a:custGeom>
              <a:avLst/>
              <a:gdLst/>
              <a:ahLst/>
              <a:cxnLst/>
              <a:rect l="l" t="t" r="r" b="b"/>
              <a:pathLst>
                <a:path w="1199" h="1082" extrusionOk="0">
                  <a:moveTo>
                    <a:pt x="618" y="1"/>
                  </a:moveTo>
                  <a:cubicBezTo>
                    <a:pt x="46" y="1"/>
                    <a:pt x="1" y="1082"/>
                    <a:pt x="474" y="1082"/>
                  </a:cubicBezTo>
                  <a:cubicBezTo>
                    <a:pt x="519" y="1082"/>
                    <a:pt x="569" y="1072"/>
                    <a:pt x="623" y="1051"/>
                  </a:cubicBezTo>
                  <a:cubicBezTo>
                    <a:pt x="635" y="1039"/>
                    <a:pt x="657" y="1028"/>
                    <a:pt x="680" y="1017"/>
                  </a:cubicBezTo>
                  <a:cubicBezTo>
                    <a:pt x="1052" y="814"/>
                    <a:pt x="1199" y="24"/>
                    <a:pt x="635" y="1"/>
                  </a:cubicBezTo>
                  <a:cubicBezTo>
                    <a:pt x="629" y="1"/>
                    <a:pt x="624" y="1"/>
                    <a:pt x="618"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64" name="Google Shape;364;p2"/>
            <p:cNvSpPr/>
            <p:nvPr/>
          </p:nvSpPr>
          <p:spPr>
            <a:xfrm>
              <a:off x="1465125" y="4675275"/>
              <a:ext cx="29750" cy="21300"/>
            </a:xfrm>
            <a:custGeom>
              <a:avLst/>
              <a:gdLst/>
              <a:ahLst/>
              <a:cxnLst/>
              <a:rect l="l" t="t" r="r" b="b"/>
              <a:pathLst>
                <a:path w="1190" h="852" extrusionOk="0">
                  <a:moveTo>
                    <a:pt x="416" y="1"/>
                  </a:moveTo>
                  <a:cubicBezTo>
                    <a:pt x="193" y="1"/>
                    <a:pt x="1" y="114"/>
                    <a:pt x="6" y="393"/>
                  </a:cubicBezTo>
                  <a:cubicBezTo>
                    <a:pt x="12" y="704"/>
                    <a:pt x="322" y="852"/>
                    <a:pt x="608" y="852"/>
                  </a:cubicBezTo>
                  <a:cubicBezTo>
                    <a:pt x="912" y="852"/>
                    <a:pt x="1190" y="685"/>
                    <a:pt x="1044" y="370"/>
                  </a:cubicBezTo>
                  <a:cubicBezTo>
                    <a:pt x="1033" y="348"/>
                    <a:pt x="1022" y="325"/>
                    <a:pt x="1011" y="303"/>
                  </a:cubicBezTo>
                  <a:cubicBezTo>
                    <a:pt x="902" y="120"/>
                    <a:pt x="643" y="1"/>
                    <a:pt x="416"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65" name="Google Shape;365;p2"/>
            <p:cNvSpPr/>
            <p:nvPr/>
          </p:nvSpPr>
          <p:spPr>
            <a:xfrm>
              <a:off x="1608300" y="4729775"/>
              <a:ext cx="34950" cy="25925"/>
            </a:xfrm>
            <a:custGeom>
              <a:avLst/>
              <a:gdLst/>
              <a:ahLst/>
              <a:cxnLst/>
              <a:rect l="l" t="t" r="r" b="b"/>
              <a:pathLst>
                <a:path w="1398" h="1037" extrusionOk="0">
                  <a:moveTo>
                    <a:pt x="869" y="0"/>
                  </a:moveTo>
                  <a:cubicBezTo>
                    <a:pt x="845" y="0"/>
                    <a:pt x="818" y="2"/>
                    <a:pt x="790" y="7"/>
                  </a:cubicBezTo>
                  <a:lnTo>
                    <a:pt x="723" y="30"/>
                  </a:lnTo>
                  <a:cubicBezTo>
                    <a:pt x="316" y="142"/>
                    <a:pt x="0" y="887"/>
                    <a:pt x="553" y="1023"/>
                  </a:cubicBezTo>
                  <a:cubicBezTo>
                    <a:pt x="589" y="1032"/>
                    <a:pt x="624" y="1036"/>
                    <a:pt x="658" y="1036"/>
                  </a:cubicBezTo>
                  <a:cubicBezTo>
                    <a:pt x="1179" y="1036"/>
                    <a:pt x="1398" y="0"/>
                    <a:pt x="869"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66" name="Google Shape;366;p2"/>
            <p:cNvSpPr/>
            <p:nvPr/>
          </p:nvSpPr>
          <p:spPr>
            <a:xfrm>
              <a:off x="1493750" y="4619600"/>
              <a:ext cx="31075" cy="26675"/>
            </a:xfrm>
            <a:custGeom>
              <a:avLst/>
              <a:gdLst/>
              <a:ahLst/>
              <a:cxnLst/>
              <a:rect l="l" t="t" r="r" b="b"/>
              <a:pathLst>
                <a:path w="1243" h="1067" extrusionOk="0">
                  <a:moveTo>
                    <a:pt x="646" y="1"/>
                  </a:moveTo>
                  <a:cubicBezTo>
                    <a:pt x="83" y="1"/>
                    <a:pt x="0" y="1066"/>
                    <a:pt x="481" y="1066"/>
                  </a:cubicBezTo>
                  <a:cubicBezTo>
                    <a:pt x="524" y="1066"/>
                    <a:pt x="571" y="1058"/>
                    <a:pt x="622" y="1040"/>
                  </a:cubicBezTo>
                  <a:cubicBezTo>
                    <a:pt x="644" y="1029"/>
                    <a:pt x="655" y="1018"/>
                    <a:pt x="678" y="1018"/>
                  </a:cubicBezTo>
                  <a:cubicBezTo>
                    <a:pt x="1062" y="826"/>
                    <a:pt x="1242" y="36"/>
                    <a:pt x="678" y="2"/>
                  </a:cubicBezTo>
                  <a:cubicBezTo>
                    <a:pt x="667" y="1"/>
                    <a:pt x="656" y="1"/>
                    <a:pt x="646"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67" name="Google Shape;367;p2"/>
            <p:cNvSpPr/>
            <p:nvPr/>
          </p:nvSpPr>
          <p:spPr>
            <a:xfrm>
              <a:off x="1432550" y="4588100"/>
              <a:ext cx="30025" cy="27050"/>
            </a:xfrm>
            <a:custGeom>
              <a:avLst/>
              <a:gdLst/>
              <a:ahLst/>
              <a:cxnLst/>
              <a:rect l="l" t="t" r="r" b="b"/>
              <a:pathLst>
                <a:path w="1201" h="1082" extrusionOk="0">
                  <a:moveTo>
                    <a:pt x="726" y="1"/>
                  </a:moveTo>
                  <a:cubicBezTo>
                    <a:pt x="681" y="1"/>
                    <a:pt x="631" y="10"/>
                    <a:pt x="576" y="32"/>
                  </a:cubicBezTo>
                  <a:cubicBezTo>
                    <a:pt x="553" y="43"/>
                    <a:pt x="542" y="55"/>
                    <a:pt x="519" y="66"/>
                  </a:cubicBezTo>
                  <a:cubicBezTo>
                    <a:pt x="147" y="269"/>
                    <a:pt x="0" y="1059"/>
                    <a:pt x="565" y="1081"/>
                  </a:cubicBezTo>
                  <a:cubicBezTo>
                    <a:pt x="567" y="1081"/>
                    <a:pt x="570" y="1081"/>
                    <a:pt x="573" y="1081"/>
                  </a:cubicBezTo>
                  <a:cubicBezTo>
                    <a:pt x="1152" y="1081"/>
                    <a:pt x="1201" y="1"/>
                    <a:pt x="72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68" name="Google Shape;368;p2"/>
            <p:cNvSpPr/>
            <p:nvPr/>
          </p:nvSpPr>
          <p:spPr>
            <a:xfrm>
              <a:off x="1438225" y="4739700"/>
              <a:ext cx="29750" cy="21375"/>
            </a:xfrm>
            <a:custGeom>
              <a:avLst/>
              <a:gdLst/>
              <a:ahLst/>
              <a:cxnLst/>
              <a:rect l="l" t="t" r="r" b="b"/>
              <a:pathLst>
                <a:path w="1190" h="855" extrusionOk="0">
                  <a:moveTo>
                    <a:pt x="582" y="0"/>
                  </a:moveTo>
                  <a:cubicBezTo>
                    <a:pt x="278" y="0"/>
                    <a:pt x="0" y="170"/>
                    <a:pt x="146" y="490"/>
                  </a:cubicBezTo>
                  <a:cubicBezTo>
                    <a:pt x="157" y="513"/>
                    <a:pt x="157" y="535"/>
                    <a:pt x="180" y="547"/>
                  </a:cubicBezTo>
                  <a:cubicBezTo>
                    <a:pt x="289" y="732"/>
                    <a:pt x="553" y="854"/>
                    <a:pt x="783" y="854"/>
                  </a:cubicBezTo>
                  <a:cubicBezTo>
                    <a:pt x="1001" y="854"/>
                    <a:pt x="1189" y="743"/>
                    <a:pt x="1184" y="468"/>
                  </a:cubicBezTo>
                  <a:cubicBezTo>
                    <a:pt x="1178" y="151"/>
                    <a:pt x="868" y="0"/>
                    <a:pt x="582"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69" name="Google Shape;369;p2"/>
            <p:cNvSpPr/>
            <p:nvPr/>
          </p:nvSpPr>
          <p:spPr>
            <a:xfrm>
              <a:off x="1485500" y="4572725"/>
              <a:ext cx="37300" cy="21100"/>
            </a:xfrm>
            <a:custGeom>
              <a:avLst/>
              <a:gdLst/>
              <a:ahLst/>
              <a:cxnLst/>
              <a:rect l="l" t="t" r="r" b="b"/>
              <a:pathLst>
                <a:path w="1492" h="844" extrusionOk="0">
                  <a:moveTo>
                    <a:pt x="742" y="1"/>
                  </a:moveTo>
                  <a:cubicBezTo>
                    <a:pt x="386" y="1"/>
                    <a:pt x="1" y="240"/>
                    <a:pt x="196" y="613"/>
                  </a:cubicBezTo>
                  <a:cubicBezTo>
                    <a:pt x="283" y="778"/>
                    <a:pt x="438" y="844"/>
                    <a:pt x="604" y="844"/>
                  </a:cubicBezTo>
                  <a:cubicBezTo>
                    <a:pt x="1017" y="844"/>
                    <a:pt x="1491" y="434"/>
                    <a:pt x="1121" y="128"/>
                  </a:cubicBezTo>
                  <a:cubicBezTo>
                    <a:pt x="1098" y="117"/>
                    <a:pt x="1076" y="94"/>
                    <a:pt x="1064" y="83"/>
                  </a:cubicBezTo>
                  <a:cubicBezTo>
                    <a:pt x="975" y="27"/>
                    <a:pt x="860" y="1"/>
                    <a:pt x="742"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70" name="Google Shape;370;p2"/>
            <p:cNvSpPr/>
            <p:nvPr/>
          </p:nvSpPr>
          <p:spPr>
            <a:xfrm>
              <a:off x="1450325" y="4496900"/>
              <a:ext cx="37025" cy="25200"/>
            </a:xfrm>
            <a:custGeom>
              <a:avLst/>
              <a:gdLst/>
              <a:ahLst/>
              <a:cxnLst/>
              <a:rect l="l" t="t" r="r" b="b"/>
              <a:pathLst>
                <a:path w="1481" h="1008" extrusionOk="0">
                  <a:moveTo>
                    <a:pt x="904" y="0"/>
                  </a:moveTo>
                  <a:cubicBezTo>
                    <a:pt x="893" y="0"/>
                    <a:pt x="881" y="1"/>
                    <a:pt x="869" y="1"/>
                  </a:cubicBezTo>
                  <a:lnTo>
                    <a:pt x="801" y="13"/>
                  </a:lnTo>
                  <a:cubicBezTo>
                    <a:pt x="384" y="80"/>
                    <a:pt x="0" y="803"/>
                    <a:pt x="531" y="983"/>
                  </a:cubicBezTo>
                  <a:cubicBezTo>
                    <a:pt x="579" y="1000"/>
                    <a:pt x="626" y="1008"/>
                    <a:pt x="672" y="1008"/>
                  </a:cubicBezTo>
                  <a:cubicBezTo>
                    <a:pt x="1188" y="1008"/>
                    <a:pt x="1481" y="0"/>
                    <a:pt x="904"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71" name="Google Shape;371;p2"/>
            <p:cNvSpPr/>
            <p:nvPr/>
          </p:nvSpPr>
          <p:spPr>
            <a:xfrm>
              <a:off x="1487775" y="4509875"/>
              <a:ext cx="31125" cy="26725"/>
            </a:xfrm>
            <a:custGeom>
              <a:avLst/>
              <a:gdLst/>
              <a:ahLst/>
              <a:cxnLst/>
              <a:rect l="l" t="t" r="r" b="b"/>
              <a:pathLst>
                <a:path w="1245" h="1069" extrusionOk="0">
                  <a:moveTo>
                    <a:pt x="656" y="1"/>
                  </a:moveTo>
                  <a:cubicBezTo>
                    <a:pt x="88" y="1"/>
                    <a:pt x="1" y="1068"/>
                    <a:pt x="478" y="1068"/>
                  </a:cubicBezTo>
                  <a:cubicBezTo>
                    <a:pt x="522" y="1068"/>
                    <a:pt x="570" y="1059"/>
                    <a:pt x="624" y="1040"/>
                  </a:cubicBezTo>
                  <a:cubicBezTo>
                    <a:pt x="635" y="1028"/>
                    <a:pt x="658" y="1028"/>
                    <a:pt x="680" y="1017"/>
                  </a:cubicBezTo>
                  <a:cubicBezTo>
                    <a:pt x="1064" y="825"/>
                    <a:pt x="1244" y="35"/>
                    <a:pt x="680" y="1"/>
                  </a:cubicBezTo>
                  <a:cubicBezTo>
                    <a:pt x="672" y="1"/>
                    <a:pt x="664" y="1"/>
                    <a:pt x="65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72" name="Google Shape;372;p2"/>
            <p:cNvSpPr/>
            <p:nvPr/>
          </p:nvSpPr>
          <p:spPr>
            <a:xfrm>
              <a:off x="1562975" y="4726175"/>
              <a:ext cx="28850" cy="27800"/>
            </a:xfrm>
            <a:custGeom>
              <a:avLst/>
              <a:gdLst/>
              <a:ahLst/>
              <a:cxnLst/>
              <a:rect l="l" t="t" r="r" b="b"/>
              <a:pathLst>
                <a:path w="1154" h="1112" extrusionOk="0">
                  <a:moveTo>
                    <a:pt x="665" y="1"/>
                  </a:moveTo>
                  <a:cubicBezTo>
                    <a:pt x="619" y="1"/>
                    <a:pt x="570" y="9"/>
                    <a:pt x="516" y="27"/>
                  </a:cubicBezTo>
                  <a:cubicBezTo>
                    <a:pt x="1" y="199"/>
                    <a:pt x="243" y="1111"/>
                    <a:pt x="630" y="1111"/>
                  </a:cubicBezTo>
                  <a:cubicBezTo>
                    <a:pt x="701" y="1111"/>
                    <a:pt x="777" y="1080"/>
                    <a:pt x="854" y="1009"/>
                  </a:cubicBezTo>
                  <a:cubicBezTo>
                    <a:pt x="877" y="997"/>
                    <a:pt x="888" y="975"/>
                    <a:pt x="899" y="964"/>
                  </a:cubicBezTo>
                  <a:cubicBezTo>
                    <a:pt x="1153" y="679"/>
                    <a:pt x="1078" y="1"/>
                    <a:pt x="665"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73" name="Google Shape;373;p2"/>
            <p:cNvSpPr/>
            <p:nvPr/>
          </p:nvSpPr>
          <p:spPr>
            <a:xfrm>
              <a:off x="1563675" y="4663450"/>
              <a:ext cx="29700" cy="27725"/>
            </a:xfrm>
            <a:custGeom>
              <a:avLst/>
              <a:gdLst/>
              <a:ahLst/>
              <a:cxnLst/>
              <a:rect l="l" t="t" r="r" b="b"/>
              <a:pathLst>
                <a:path w="1188" h="1109" extrusionOk="0">
                  <a:moveTo>
                    <a:pt x="511" y="1"/>
                  </a:moveTo>
                  <a:cubicBezTo>
                    <a:pt x="433" y="1"/>
                    <a:pt x="352" y="37"/>
                    <a:pt x="273" y="121"/>
                  </a:cubicBezTo>
                  <a:cubicBezTo>
                    <a:pt x="251" y="132"/>
                    <a:pt x="239" y="155"/>
                    <a:pt x="228" y="166"/>
                  </a:cubicBezTo>
                  <a:cubicBezTo>
                    <a:pt x="0" y="464"/>
                    <a:pt x="129" y="1109"/>
                    <a:pt x="515" y="1109"/>
                  </a:cubicBezTo>
                  <a:cubicBezTo>
                    <a:pt x="569" y="1109"/>
                    <a:pt x="628" y="1096"/>
                    <a:pt x="691" y="1069"/>
                  </a:cubicBezTo>
                  <a:cubicBezTo>
                    <a:pt x="1187" y="854"/>
                    <a:pt x="891" y="1"/>
                    <a:pt x="511"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74" name="Google Shape;374;p2"/>
            <p:cNvSpPr/>
            <p:nvPr/>
          </p:nvSpPr>
          <p:spPr>
            <a:xfrm>
              <a:off x="1637625" y="4732700"/>
              <a:ext cx="29450" cy="27800"/>
            </a:xfrm>
            <a:custGeom>
              <a:avLst/>
              <a:gdLst/>
              <a:ahLst/>
              <a:cxnLst/>
              <a:rect l="l" t="t" r="r" b="b"/>
              <a:pathLst>
                <a:path w="1178" h="1112" extrusionOk="0">
                  <a:moveTo>
                    <a:pt x="661" y="1"/>
                  </a:moveTo>
                  <a:cubicBezTo>
                    <a:pt x="604" y="1"/>
                    <a:pt x="542" y="15"/>
                    <a:pt x="475" y="48"/>
                  </a:cubicBezTo>
                  <a:cubicBezTo>
                    <a:pt x="0" y="281"/>
                    <a:pt x="316" y="1111"/>
                    <a:pt x="688" y="1111"/>
                  </a:cubicBezTo>
                  <a:cubicBezTo>
                    <a:pt x="767" y="1111"/>
                    <a:pt x="849" y="1074"/>
                    <a:pt x="926" y="985"/>
                  </a:cubicBezTo>
                  <a:cubicBezTo>
                    <a:pt x="949" y="973"/>
                    <a:pt x="960" y="951"/>
                    <a:pt x="971" y="928"/>
                  </a:cubicBezTo>
                  <a:cubicBezTo>
                    <a:pt x="1177" y="634"/>
                    <a:pt x="1034" y="1"/>
                    <a:pt x="661"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75" name="Google Shape;375;p2"/>
            <p:cNvSpPr/>
            <p:nvPr/>
          </p:nvSpPr>
          <p:spPr>
            <a:xfrm>
              <a:off x="1428900" y="4424750"/>
              <a:ext cx="37450" cy="21075"/>
            </a:xfrm>
            <a:custGeom>
              <a:avLst/>
              <a:gdLst/>
              <a:ahLst/>
              <a:cxnLst/>
              <a:rect l="l" t="t" r="r" b="b"/>
              <a:pathLst>
                <a:path w="1498" h="843" extrusionOk="0">
                  <a:moveTo>
                    <a:pt x="734" y="0"/>
                  </a:moveTo>
                  <a:cubicBezTo>
                    <a:pt x="382" y="0"/>
                    <a:pt x="1" y="241"/>
                    <a:pt x="203" y="619"/>
                  </a:cubicBezTo>
                  <a:cubicBezTo>
                    <a:pt x="289" y="779"/>
                    <a:pt x="442" y="843"/>
                    <a:pt x="604" y="843"/>
                  </a:cubicBezTo>
                  <a:cubicBezTo>
                    <a:pt x="1018" y="843"/>
                    <a:pt x="1497" y="430"/>
                    <a:pt x="1117" y="123"/>
                  </a:cubicBezTo>
                  <a:lnTo>
                    <a:pt x="1060" y="89"/>
                  </a:lnTo>
                  <a:cubicBezTo>
                    <a:pt x="971" y="28"/>
                    <a:pt x="854" y="0"/>
                    <a:pt x="734"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76" name="Google Shape;376;p2"/>
            <p:cNvSpPr/>
            <p:nvPr/>
          </p:nvSpPr>
          <p:spPr>
            <a:xfrm>
              <a:off x="1451200" y="4545850"/>
              <a:ext cx="28875" cy="26975"/>
            </a:xfrm>
            <a:custGeom>
              <a:avLst/>
              <a:gdLst/>
              <a:ahLst/>
              <a:cxnLst/>
              <a:rect l="l" t="t" r="r" b="b"/>
              <a:pathLst>
                <a:path w="1155" h="1079" extrusionOk="0">
                  <a:moveTo>
                    <a:pt x="694" y="1"/>
                  </a:moveTo>
                  <a:cubicBezTo>
                    <a:pt x="645" y="1"/>
                    <a:pt x="590" y="13"/>
                    <a:pt x="529" y="41"/>
                  </a:cubicBezTo>
                  <a:cubicBezTo>
                    <a:pt x="507" y="52"/>
                    <a:pt x="496" y="63"/>
                    <a:pt x="473" y="75"/>
                  </a:cubicBezTo>
                  <a:cubicBezTo>
                    <a:pt x="114" y="287"/>
                    <a:pt x="1" y="1079"/>
                    <a:pt x="552" y="1079"/>
                  </a:cubicBezTo>
                  <a:cubicBezTo>
                    <a:pt x="555" y="1079"/>
                    <a:pt x="559" y="1079"/>
                    <a:pt x="563" y="1079"/>
                  </a:cubicBezTo>
                  <a:cubicBezTo>
                    <a:pt x="1144" y="1069"/>
                    <a:pt x="1154" y="1"/>
                    <a:pt x="694"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77" name="Google Shape;377;p2"/>
            <p:cNvSpPr/>
            <p:nvPr/>
          </p:nvSpPr>
          <p:spPr>
            <a:xfrm>
              <a:off x="1420725" y="4697875"/>
              <a:ext cx="29750" cy="21275"/>
            </a:xfrm>
            <a:custGeom>
              <a:avLst/>
              <a:gdLst/>
              <a:ahLst/>
              <a:cxnLst/>
              <a:rect l="l" t="t" r="r" b="b"/>
              <a:pathLst>
                <a:path w="1190" h="851" extrusionOk="0">
                  <a:moveTo>
                    <a:pt x="583" y="0"/>
                  </a:moveTo>
                  <a:cubicBezTo>
                    <a:pt x="278" y="0"/>
                    <a:pt x="1" y="168"/>
                    <a:pt x="146" y="482"/>
                  </a:cubicBezTo>
                  <a:cubicBezTo>
                    <a:pt x="157" y="504"/>
                    <a:pt x="169" y="527"/>
                    <a:pt x="180" y="538"/>
                  </a:cubicBezTo>
                  <a:cubicBezTo>
                    <a:pt x="289" y="728"/>
                    <a:pt x="550" y="850"/>
                    <a:pt x="779" y="850"/>
                  </a:cubicBezTo>
                  <a:cubicBezTo>
                    <a:pt x="999" y="850"/>
                    <a:pt x="1190" y="736"/>
                    <a:pt x="1184" y="459"/>
                  </a:cubicBezTo>
                  <a:cubicBezTo>
                    <a:pt x="1179" y="148"/>
                    <a:pt x="869" y="0"/>
                    <a:pt x="583"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78" name="Google Shape;378;p2"/>
            <p:cNvSpPr/>
            <p:nvPr/>
          </p:nvSpPr>
          <p:spPr>
            <a:xfrm>
              <a:off x="1500400" y="4720825"/>
              <a:ext cx="29500" cy="21400"/>
            </a:xfrm>
            <a:custGeom>
              <a:avLst/>
              <a:gdLst/>
              <a:ahLst/>
              <a:cxnLst/>
              <a:rect l="l" t="t" r="r" b="b"/>
              <a:pathLst>
                <a:path w="1180" h="856" extrusionOk="0">
                  <a:moveTo>
                    <a:pt x="409" y="0"/>
                  </a:moveTo>
                  <a:cubicBezTo>
                    <a:pt x="195" y="0"/>
                    <a:pt x="11" y="108"/>
                    <a:pt x="6" y="376"/>
                  </a:cubicBezTo>
                  <a:cubicBezTo>
                    <a:pt x="0" y="698"/>
                    <a:pt x="325" y="856"/>
                    <a:pt x="619" y="856"/>
                  </a:cubicBezTo>
                  <a:cubicBezTo>
                    <a:pt x="914" y="856"/>
                    <a:pt x="1179" y="698"/>
                    <a:pt x="1055" y="388"/>
                  </a:cubicBezTo>
                  <a:cubicBezTo>
                    <a:pt x="1044" y="365"/>
                    <a:pt x="1033" y="342"/>
                    <a:pt x="1021" y="320"/>
                  </a:cubicBezTo>
                  <a:cubicBezTo>
                    <a:pt x="915" y="131"/>
                    <a:pt x="644" y="0"/>
                    <a:pt x="409"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79" name="Google Shape;379;p2"/>
            <p:cNvSpPr/>
            <p:nvPr/>
          </p:nvSpPr>
          <p:spPr>
            <a:xfrm>
              <a:off x="1434275" y="4637600"/>
              <a:ext cx="31750" cy="20925"/>
            </a:xfrm>
            <a:custGeom>
              <a:avLst/>
              <a:gdLst/>
              <a:ahLst/>
              <a:cxnLst/>
              <a:rect l="l" t="t" r="r" b="b"/>
              <a:pathLst>
                <a:path w="1270" h="837" extrusionOk="0">
                  <a:moveTo>
                    <a:pt x="488" y="1"/>
                  </a:moveTo>
                  <a:cubicBezTo>
                    <a:pt x="231" y="1"/>
                    <a:pt x="1" y="133"/>
                    <a:pt x="44" y="444"/>
                  </a:cubicBezTo>
                  <a:cubicBezTo>
                    <a:pt x="78" y="717"/>
                    <a:pt x="340" y="837"/>
                    <a:pt x="598" y="837"/>
                  </a:cubicBezTo>
                  <a:cubicBezTo>
                    <a:pt x="937" y="837"/>
                    <a:pt x="1270" y="631"/>
                    <a:pt x="1071" y="298"/>
                  </a:cubicBezTo>
                  <a:cubicBezTo>
                    <a:pt x="1060" y="286"/>
                    <a:pt x="1048" y="264"/>
                    <a:pt x="1037" y="241"/>
                  </a:cubicBezTo>
                  <a:cubicBezTo>
                    <a:pt x="926" y="89"/>
                    <a:pt x="698" y="1"/>
                    <a:pt x="488"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80" name="Google Shape;380;p2"/>
            <p:cNvSpPr/>
            <p:nvPr/>
          </p:nvSpPr>
          <p:spPr>
            <a:xfrm>
              <a:off x="1415225" y="4609750"/>
              <a:ext cx="30050" cy="27050"/>
            </a:xfrm>
            <a:custGeom>
              <a:avLst/>
              <a:gdLst/>
              <a:ahLst/>
              <a:cxnLst/>
              <a:rect l="l" t="t" r="r" b="b"/>
              <a:pathLst>
                <a:path w="1202" h="1082" extrusionOk="0">
                  <a:moveTo>
                    <a:pt x="629" y="1"/>
                  </a:moveTo>
                  <a:cubicBezTo>
                    <a:pt x="49" y="1"/>
                    <a:pt x="1" y="1082"/>
                    <a:pt x="476" y="1082"/>
                  </a:cubicBezTo>
                  <a:cubicBezTo>
                    <a:pt x="521" y="1082"/>
                    <a:pt x="571" y="1072"/>
                    <a:pt x="626" y="1050"/>
                  </a:cubicBezTo>
                  <a:cubicBezTo>
                    <a:pt x="648" y="1039"/>
                    <a:pt x="671" y="1028"/>
                    <a:pt x="693" y="1017"/>
                  </a:cubicBezTo>
                  <a:cubicBezTo>
                    <a:pt x="1054" y="813"/>
                    <a:pt x="1201" y="12"/>
                    <a:pt x="637" y="1"/>
                  </a:cubicBezTo>
                  <a:cubicBezTo>
                    <a:pt x="634" y="1"/>
                    <a:pt x="631" y="1"/>
                    <a:pt x="629"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81" name="Google Shape;381;p2"/>
            <p:cNvSpPr/>
            <p:nvPr/>
          </p:nvSpPr>
          <p:spPr>
            <a:xfrm>
              <a:off x="1512925" y="4584850"/>
              <a:ext cx="28200" cy="23925"/>
            </a:xfrm>
            <a:custGeom>
              <a:avLst/>
              <a:gdLst/>
              <a:ahLst/>
              <a:cxnLst/>
              <a:rect l="l" t="t" r="r" b="b"/>
              <a:pathLst>
                <a:path w="1128" h="957" extrusionOk="0">
                  <a:moveTo>
                    <a:pt x="338" y="1"/>
                  </a:moveTo>
                  <a:cubicBezTo>
                    <a:pt x="150" y="1"/>
                    <a:pt x="1" y="100"/>
                    <a:pt x="13" y="343"/>
                  </a:cubicBezTo>
                  <a:cubicBezTo>
                    <a:pt x="13" y="365"/>
                    <a:pt x="13" y="388"/>
                    <a:pt x="13" y="410"/>
                  </a:cubicBezTo>
                  <a:cubicBezTo>
                    <a:pt x="57" y="686"/>
                    <a:pt x="377" y="956"/>
                    <a:pt x="648" y="956"/>
                  </a:cubicBezTo>
                  <a:cubicBezTo>
                    <a:pt x="787" y="956"/>
                    <a:pt x="914" y="884"/>
                    <a:pt x="983" y="704"/>
                  </a:cubicBezTo>
                  <a:cubicBezTo>
                    <a:pt x="1128" y="320"/>
                    <a:pt x="673" y="1"/>
                    <a:pt x="338"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82" name="Google Shape;382;p2"/>
            <p:cNvSpPr/>
            <p:nvPr/>
          </p:nvSpPr>
          <p:spPr>
            <a:xfrm>
              <a:off x="1545100" y="4630425"/>
              <a:ext cx="30050" cy="27050"/>
            </a:xfrm>
            <a:custGeom>
              <a:avLst/>
              <a:gdLst/>
              <a:ahLst/>
              <a:cxnLst/>
              <a:rect l="l" t="t" r="r" b="b"/>
              <a:pathLst>
                <a:path w="1202" h="1082" extrusionOk="0">
                  <a:moveTo>
                    <a:pt x="726" y="0"/>
                  </a:moveTo>
                  <a:cubicBezTo>
                    <a:pt x="681" y="0"/>
                    <a:pt x="631" y="10"/>
                    <a:pt x="576" y="32"/>
                  </a:cubicBezTo>
                  <a:cubicBezTo>
                    <a:pt x="554" y="43"/>
                    <a:pt x="542" y="54"/>
                    <a:pt x="520" y="65"/>
                  </a:cubicBezTo>
                  <a:cubicBezTo>
                    <a:pt x="147" y="269"/>
                    <a:pt x="1" y="1058"/>
                    <a:pt x="565" y="1081"/>
                  </a:cubicBezTo>
                  <a:cubicBezTo>
                    <a:pt x="568" y="1081"/>
                    <a:pt x="570" y="1081"/>
                    <a:pt x="573" y="1081"/>
                  </a:cubicBezTo>
                  <a:cubicBezTo>
                    <a:pt x="1153" y="1081"/>
                    <a:pt x="1201" y="0"/>
                    <a:pt x="726"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83" name="Google Shape;383;p2"/>
            <p:cNvSpPr/>
            <p:nvPr/>
          </p:nvSpPr>
          <p:spPr>
            <a:xfrm>
              <a:off x="1525525" y="4631250"/>
              <a:ext cx="29350" cy="21475"/>
            </a:xfrm>
            <a:custGeom>
              <a:avLst/>
              <a:gdLst/>
              <a:ahLst/>
              <a:cxnLst/>
              <a:rect l="l" t="t" r="r" b="b"/>
              <a:pathLst>
                <a:path w="1174" h="859" extrusionOk="0">
                  <a:moveTo>
                    <a:pt x="551" y="0"/>
                  </a:moveTo>
                  <a:cubicBezTo>
                    <a:pt x="260" y="0"/>
                    <a:pt x="0" y="158"/>
                    <a:pt x="129" y="473"/>
                  </a:cubicBezTo>
                  <a:cubicBezTo>
                    <a:pt x="141" y="484"/>
                    <a:pt x="152" y="506"/>
                    <a:pt x="163" y="529"/>
                  </a:cubicBezTo>
                  <a:cubicBezTo>
                    <a:pt x="264" y="725"/>
                    <a:pt x="534" y="859"/>
                    <a:pt x="769" y="859"/>
                  </a:cubicBezTo>
                  <a:cubicBezTo>
                    <a:pt x="980" y="859"/>
                    <a:pt x="1162" y="751"/>
                    <a:pt x="1167" y="484"/>
                  </a:cubicBezTo>
                  <a:cubicBezTo>
                    <a:pt x="1173" y="161"/>
                    <a:pt x="846" y="0"/>
                    <a:pt x="551"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84" name="Google Shape;384;p2"/>
            <p:cNvSpPr/>
            <p:nvPr/>
          </p:nvSpPr>
          <p:spPr>
            <a:xfrm>
              <a:off x="1534675" y="4660250"/>
              <a:ext cx="30025" cy="26825"/>
            </a:xfrm>
            <a:custGeom>
              <a:avLst/>
              <a:gdLst/>
              <a:ahLst/>
              <a:cxnLst/>
              <a:rect l="l" t="t" r="r" b="b"/>
              <a:pathLst>
                <a:path w="1201" h="1073" extrusionOk="0">
                  <a:moveTo>
                    <a:pt x="731" y="1"/>
                  </a:moveTo>
                  <a:cubicBezTo>
                    <a:pt x="685" y="1"/>
                    <a:pt x="633" y="11"/>
                    <a:pt x="576" y="35"/>
                  </a:cubicBezTo>
                  <a:cubicBezTo>
                    <a:pt x="553" y="46"/>
                    <a:pt x="531" y="46"/>
                    <a:pt x="508" y="69"/>
                  </a:cubicBezTo>
                  <a:cubicBezTo>
                    <a:pt x="147" y="260"/>
                    <a:pt x="0" y="1062"/>
                    <a:pt x="564" y="1073"/>
                  </a:cubicBezTo>
                  <a:cubicBezTo>
                    <a:pt x="567" y="1073"/>
                    <a:pt x="570" y="1073"/>
                    <a:pt x="573" y="1073"/>
                  </a:cubicBezTo>
                  <a:cubicBezTo>
                    <a:pt x="1150" y="1073"/>
                    <a:pt x="1200" y="1"/>
                    <a:pt x="731"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85" name="Google Shape;385;p2"/>
            <p:cNvSpPr/>
            <p:nvPr/>
          </p:nvSpPr>
          <p:spPr>
            <a:xfrm>
              <a:off x="1374300" y="4680750"/>
              <a:ext cx="29350" cy="21525"/>
            </a:xfrm>
            <a:custGeom>
              <a:avLst/>
              <a:gdLst/>
              <a:ahLst/>
              <a:cxnLst/>
              <a:rect l="l" t="t" r="r" b="b"/>
              <a:pathLst>
                <a:path w="1174" h="861" extrusionOk="0">
                  <a:moveTo>
                    <a:pt x="552" y="0"/>
                  </a:moveTo>
                  <a:cubicBezTo>
                    <a:pt x="260" y="0"/>
                    <a:pt x="1" y="158"/>
                    <a:pt x="130" y="467"/>
                  </a:cubicBezTo>
                  <a:cubicBezTo>
                    <a:pt x="141" y="490"/>
                    <a:pt x="152" y="512"/>
                    <a:pt x="164" y="535"/>
                  </a:cubicBezTo>
                  <a:cubicBezTo>
                    <a:pt x="265" y="726"/>
                    <a:pt x="538" y="861"/>
                    <a:pt x="774" y="861"/>
                  </a:cubicBezTo>
                  <a:cubicBezTo>
                    <a:pt x="983" y="861"/>
                    <a:pt x="1163" y="755"/>
                    <a:pt x="1168" y="490"/>
                  </a:cubicBezTo>
                  <a:cubicBezTo>
                    <a:pt x="1174" y="161"/>
                    <a:pt x="846" y="0"/>
                    <a:pt x="552"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86" name="Google Shape;386;p2"/>
            <p:cNvSpPr/>
            <p:nvPr/>
          </p:nvSpPr>
          <p:spPr>
            <a:xfrm>
              <a:off x="1422875" y="4565150"/>
              <a:ext cx="31125" cy="26675"/>
            </a:xfrm>
            <a:custGeom>
              <a:avLst/>
              <a:gdLst/>
              <a:ahLst/>
              <a:cxnLst/>
              <a:rect l="l" t="t" r="r" b="b"/>
              <a:pathLst>
                <a:path w="1245" h="1067" extrusionOk="0">
                  <a:moveTo>
                    <a:pt x="637" y="1"/>
                  </a:moveTo>
                  <a:cubicBezTo>
                    <a:pt x="74" y="1"/>
                    <a:pt x="1" y="1066"/>
                    <a:pt x="475" y="1066"/>
                  </a:cubicBezTo>
                  <a:cubicBezTo>
                    <a:pt x="517" y="1066"/>
                    <a:pt x="563" y="1058"/>
                    <a:pt x="613" y="1040"/>
                  </a:cubicBezTo>
                  <a:cubicBezTo>
                    <a:pt x="636" y="1029"/>
                    <a:pt x="658" y="1018"/>
                    <a:pt x="681" y="1006"/>
                  </a:cubicBezTo>
                  <a:cubicBezTo>
                    <a:pt x="1053" y="826"/>
                    <a:pt x="1245" y="36"/>
                    <a:pt x="669" y="2"/>
                  </a:cubicBezTo>
                  <a:cubicBezTo>
                    <a:pt x="659" y="1"/>
                    <a:pt x="648" y="1"/>
                    <a:pt x="637"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87" name="Google Shape;387;p2"/>
            <p:cNvSpPr/>
            <p:nvPr/>
          </p:nvSpPr>
          <p:spPr>
            <a:xfrm>
              <a:off x="1400950" y="4665825"/>
              <a:ext cx="37475" cy="20925"/>
            </a:xfrm>
            <a:custGeom>
              <a:avLst/>
              <a:gdLst/>
              <a:ahLst/>
              <a:cxnLst/>
              <a:rect l="l" t="t" r="r" b="b"/>
              <a:pathLst>
                <a:path w="1499" h="837" extrusionOk="0">
                  <a:moveTo>
                    <a:pt x="744" y="0"/>
                  </a:moveTo>
                  <a:cubicBezTo>
                    <a:pt x="389" y="0"/>
                    <a:pt x="0" y="240"/>
                    <a:pt x="204" y="613"/>
                  </a:cubicBezTo>
                  <a:cubicBezTo>
                    <a:pt x="290" y="772"/>
                    <a:pt x="442" y="836"/>
                    <a:pt x="605" y="836"/>
                  </a:cubicBezTo>
                  <a:cubicBezTo>
                    <a:pt x="1019" y="836"/>
                    <a:pt x="1498" y="424"/>
                    <a:pt x="1118" y="116"/>
                  </a:cubicBezTo>
                  <a:cubicBezTo>
                    <a:pt x="1106" y="105"/>
                    <a:pt x="1084" y="94"/>
                    <a:pt x="1061" y="83"/>
                  </a:cubicBezTo>
                  <a:cubicBezTo>
                    <a:pt x="974" y="27"/>
                    <a:pt x="861" y="0"/>
                    <a:pt x="744"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88" name="Google Shape;388;p2"/>
            <p:cNvSpPr/>
            <p:nvPr/>
          </p:nvSpPr>
          <p:spPr>
            <a:xfrm>
              <a:off x="1534950" y="4734175"/>
              <a:ext cx="30025" cy="26825"/>
            </a:xfrm>
            <a:custGeom>
              <a:avLst/>
              <a:gdLst/>
              <a:ahLst/>
              <a:cxnLst/>
              <a:rect l="l" t="t" r="r" b="b"/>
              <a:pathLst>
                <a:path w="1201" h="1073" extrusionOk="0">
                  <a:moveTo>
                    <a:pt x="732" y="0"/>
                  </a:moveTo>
                  <a:cubicBezTo>
                    <a:pt x="685" y="0"/>
                    <a:pt x="633" y="11"/>
                    <a:pt x="576" y="34"/>
                  </a:cubicBezTo>
                  <a:cubicBezTo>
                    <a:pt x="553" y="34"/>
                    <a:pt x="531" y="45"/>
                    <a:pt x="520" y="57"/>
                  </a:cubicBezTo>
                  <a:cubicBezTo>
                    <a:pt x="147" y="260"/>
                    <a:pt x="1" y="1061"/>
                    <a:pt x="565" y="1072"/>
                  </a:cubicBezTo>
                  <a:cubicBezTo>
                    <a:pt x="567" y="1072"/>
                    <a:pt x="570" y="1072"/>
                    <a:pt x="573" y="1072"/>
                  </a:cubicBezTo>
                  <a:cubicBezTo>
                    <a:pt x="1150" y="1072"/>
                    <a:pt x="1200" y="0"/>
                    <a:pt x="732"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89" name="Google Shape;389;p2"/>
            <p:cNvSpPr/>
            <p:nvPr/>
          </p:nvSpPr>
          <p:spPr>
            <a:xfrm>
              <a:off x="1372675" y="4624625"/>
              <a:ext cx="30050" cy="27550"/>
            </a:xfrm>
            <a:custGeom>
              <a:avLst/>
              <a:gdLst/>
              <a:ahLst/>
              <a:cxnLst/>
              <a:rect l="l" t="t" r="r" b="b"/>
              <a:pathLst>
                <a:path w="1202" h="1102" extrusionOk="0">
                  <a:moveTo>
                    <a:pt x="448" y="0"/>
                  </a:moveTo>
                  <a:cubicBezTo>
                    <a:pt x="352" y="0"/>
                    <a:pt x="259" y="51"/>
                    <a:pt x="184" y="173"/>
                  </a:cubicBezTo>
                  <a:cubicBezTo>
                    <a:pt x="172" y="185"/>
                    <a:pt x="161" y="207"/>
                    <a:pt x="150" y="230"/>
                  </a:cubicBezTo>
                  <a:cubicBezTo>
                    <a:pt x="1" y="546"/>
                    <a:pt x="213" y="1102"/>
                    <a:pt x="552" y="1102"/>
                  </a:cubicBezTo>
                  <a:cubicBezTo>
                    <a:pt x="624" y="1102"/>
                    <a:pt x="701" y="1077"/>
                    <a:pt x="782" y="1020"/>
                  </a:cubicBezTo>
                  <a:cubicBezTo>
                    <a:pt x="1201" y="725"/>
                    <a:pt x="809" y="0"/>
                    <a:pt x="44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0" name="Google Shape;390;p2"/>
            <p:cNvSpPr/>
            <p:nvPr/>
          </p:nvSpPr>
          <p:spPr>
            <a:xfrm>
              <a:off x="1496900" y="4647125"/>
              <a:ext cx="28875" cy="26975"/>
            </a:xfrm>
            <a:custGeom>
              <a:avLst/>
              <a:gdLst/>
              <a:ahLst/>
              <a:cxnLst/>
              <a:rect l="l" t="t" r="r" b="b"/>
              <a:pathLst>
                <a:path w="1155" h="1079" extrusionOk="0">
                  <a:moveTo>
                    <a:pt x="703" y="1"/>
                  </a:moveTo>
                  <a:cubicBezTo>
                    <a:pt x="654" y="1"/>
                    <a:pt x="600" y="13"/>
                    <a:pt x="541" y="41"/>
                  </a:cubicBezTo>
                  <a:cubicBezTo>
                    <a:pt x="518" y="52"/>
                    <a:pt x="496" y="63"/>
                    <a:pt x="473" y="75"/>
                  </a:cubicBezTo>
                  <a:cubicBezTo>
                    <a:pt x="115" y="287"/>
                    <a:pt x="1" y="1079"/>
                    <a:pt x="552" y="1079"/>
                  </a:cubicBezTo>
                  <a:cubicBezTo>
                    <a:pt x="555" y="1079"/>
                    <a:pt x="559" y="1079"/>
                    <a:pt x="563" y="1079"/>
                  </a:cubicBezTo>
                  <a:cubicBezTo>
                    <a:pt x="1144" y="1069"/>
                    <a:pt x="1154" y="1"/>
                    <a:pt x="703"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1" name="Google Shape;391;p2"/>
            <p:cNvSpPr/>
            <p:nvPr/>
          </p:nvSpPr>
          <p:spPr>
            <a:xfrm>
              <a:off x="1538625" y="4612075"/>
              <a:ext cx="30025" cy="27050"/>
            </a:xfrm>
            <a:custGeom>
              <a:avLst/>
              <a:gdLst/>
              <a:ahLst/>
              <a:cxnLst/>
              <a:rect l="l" t="t" r="r" b="b"/>
              <a:pathLst>
                <a:path w="1201" h="1082" extrusionOk="0">
                  <a:moveTo>
                    <a:pt x="726" y="1"/>
                  </a:moveTo>
                  <a:cubicBezTo>
                    <a:pt x="680" y="1"/>
                    <a:pt x="630" y="11"/>
                    <a:pt x="576" y="32"/>
                  </a:cubicBezTo>
                  <a:cubicBezTo>
                    <a:pt x="553" y="43"/>
                    <a:pt x="531" y="55"/>
                    <a:pt x="519" y="66"/>
                  </a:cubicBezTo>
                  <a:cubicBezTo>
                    <a:pt x="147" y="269"/>
                    <a:pt x="0" y="1059"/>
                    <a:pt x="564" y="1082"/>
                  </a:cubicBezTo>
                  <a:cubicBezTo>
                    <a:pt x="567" y="1082"/>
                    <a:pt x="570" y="1082"/>
                    <a:pt x="573" y="1082"/>
                  </a:cubicBezTo>
                  <a:cubicBezTo>
                    <a:pt x="1152" y="1082"/>
                    <a:pt x="1201" y="1"/>
                    <a:pt x="72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2" name="Google Shape;392;p2"/>
            <p:cNvSpPr/>
            <p:nvPr/>
          </p:nvSpPr>
          <p:spPr>
            <a:xfrm>
              <a:off x="1488900" y="4604350"/>
              <a:ext cx="37050" cy="25500"/>
            </a:xfrm>
            <a:custGeom>
              <a:avLst/>
              <a:gdLst/>
              <a:ahLst/>
              <a:cxnLst/>
              <a:rect l="l" t="t" r="r" b="b"/>
              <a:pathLst>
                <a:path w="1482" h="1020" extrusionOk="0">
                  <a:moveTo>
                    <a:pt x="811" y="0"/>
                  </a:moveTo>
                  <a:cubicBezTo>
                    <a:pt x="294" y="0"/>
                    <a:pt x="0" y="1019"/>
                    <a:pt x="578" y="1019"/>
                  </a:cubicBezTo>
                  <a:cubicBezTo>
                    <a:pt x="589" y="1019"/>
                    <a:pt x="601" y="1019"/>
                    <a:pt x="613" y="1018"/>
                  </a:cubicBezTo>
                  <a:cubicBezTo>
                    <a:pt x="635" y="1007"/>
                    <a:pt x="658" y="1007"/>
                    <a:pt x="680" y="1007"/>
                  </a:cubicBezTo>
                  <a:cubicBezTo>
                    <a:pt x="1086" y="928"/>
                    <a:pt x="1481" y="217"/>
                    <a:pt x="951" y="25"/>
                  </a:cubicBezTo>
                  <a:cubicBezTo>
                    <a:pt x="903" y="8"/>
                    <a:pt x="856" y="0"/>
                    <a:pt x="811"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3" name="Google Shape;393;p2"/>
            <p:cNvSpPr/>
            <p:nvPr/>
          </p:nvSpPr>
          <p:spPr>
            <a:xfrm>
              <a:off x="1441175" y="4466450"/>
              <a:ext cx="30050" cy="27050"/>
            </a:xfrm>
            <a:custGeom>
              <a:avLst/>
              <a:gdLst/>
              <a:ahLst/>
              <a:cxnLst/>
              <a:rect l="l" t="t" r="r" b="b"/>
              <a:pathLst>
                <a:path w="1202" h="1082" extrusionOk="0">
                  <a:moveTo>
                    <a:pt x="629" y="1"/>
                  </a:moveTo>
                  <a:cubicBezTo>
                    <a:pt x="49" y="1"/>
                    <a:pt x="1" y="1081"/>
                    <a:pt x="476" y="1081"/>
                  </a:cubicBezTo>
                  <a:cubicBezTo>
                    <a:pt x="521" y="1081"/>
                    <a:pt x="571" y="1072"/>
                    <a:pt x="626" y="1050"/>
                  </a:cubicBezTo>
                  <a:cubicBezTo>
                    <a:pt x="648" y="1039"/>
                    <a:pt x="671" y="1028"/>
                    <a:pt x="693" y="1016"/>
                  </a:cubicBezTo>
                  <a:cubicBezTo>
                    <a:pt x="1055" y="813"/>
                    <a:pt x="1201" y="23"/>
                    <a:pt x="637" y="1"/>
                  </a:cubicBezTo>
                  <a:cubicBezTo>
                    <a:pt x="634" y="1"/>
                    <a:pt x="632" y="1"/>
                    <a:pt x="629"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4" name="Google Shape;394;p2"/>
            <p:cNvSpPr/>
            <p:nvPr/>
          </p:nvSpPr>
          <p:spPr>
            <a:xfrm>
              <a:off x="1421275" y="4511425"/>
              <a:ext cx="31700" cy="20900"/>
            </a:xfrm>
            <a:custGeom>
              <a:avLst/>
              <a:gdLst/>
              <a:ahLst/>
              <a:cxnLst/>
              <a:rect l="l" t="t" r="r" b="b"/>
              <a:pathLst>
                <a:path w="1268" h="836" extrusionOk="0">
                  <a:moveTo>
                    <a:pt x="670" y="1"/>
                  </a:moveTo>
                  <a:cubicBezTo>
                    <a:pt x="332" y="1"/>
                    <a:pt x="1" y="206"/>
                    <a:pt x="192" y="537"/>
                  </a:cubicBezTo>
                  <a:cubicBezTo>
                    <a:pt x="214" y="560"/>
                    <a:pt x="226" y="571"/>
                    <a:pt x="237" y="594"/>
                  </a:cubicBezTo>
                  <a:cubicBezTo>
                    <a:pt x="349" y="747"/>
                    <a:pt x="576" y="835"/>
                    <a:pt x="786" y="835"/>
                  </a:cubicBezTo>
                  <a:cubicBezTo>
                    <a:pt x="1040" y="835"/>
                    <a:pt x="1267" y="705"/>
                    <a:pt x="1230" y="402"/>
                  </a:cubicBezTo>
                  <a:cubicBezTo>
                    <a:pt x="1196" y="122"/>
                    <a:pt x="931" y="1"/>
                    <a:pt x="670"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5" name="Google Shape;395;p2"/>
            <p:cNvSpPr/>
            <p:nvPr/>
          </p:nvSpPr>
          <p:spPr>
            <a:xfrm>
              <a:off x="1667550" y="4706275"/>
              <a:ext cx="29350" cy="21500"/>
            </a:xfrm>
            <a:custGeom>
              <a:avLst/>
              <a:gdLst/>
              <a:ahLst/>
              <a:cxnLst/>
              <a:rect l="l" t="t" r="r" b="b"/>
              <a:pathLst>
                <a:path w="1174" h="860" extrusionOk="0">
                  <a:moveTo>
                    <a:pt x="555" y="1"/>
                  </a:moveTo>
                  <a:cubicBezTo>
                    <a:pt x="263" y="1"/>
                    <a:pt x="1" y="159"/>
                    <a:pt x="124" y="473"/>
                  </a:cubicBezTo>
                  <a:cubicBezTo>
                    <a:pt x="135" y="496"/>
                    <a:pt x="147" y="507"/>
                    <a:pt x="158" y="530"/>
                  </a:cubicBezTo>
                  <a:cubicBezTo>
                    <a:pt x="265" y="726"/>
                    <a:pt x="535" y="859"/>
                    <a:pt x="768" y="859"/>
                  </a:cubicBezTo>
                  <a:cubicBezTo>
                    <a:pt x="977" y="859"/>
                    <a:pt x="1157" y="751"/>
                    <a:pt x="1162" y="484"/>
                  </a:cubicBezTo>
                  <a:cubicBezTo>
                    <a:pt x="1174" y="161"/>
                    <a:pt x="849" y="1"/>
                    <a:pt x="555"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6" name="Google Shape;396;p2"/>
            <p:cNvSpPr/>
            <p:nvPr/>
          </p:nvSpPr>
          <p:spPr>
            <a:xfrm>
              <a:off x="1451425" y="4528125"/>
              <a:ext cx="28375" cy="23800"/>
            </a:xfrm>
            <a:custGeom>
              <a:avLst/>
              <a:gdLst/>
              <a:ahLst/>
              <a:cxnLst/>
              <a:rect l="l" t="t" r="r" b="b"/>
              <a:pathLst>
                <a:path w="1135" h="952" extrusionOk="0">
                  <a:moveTo>
                    <a:pt x="474" y="0"/>
                  </a:moveTo>
                  <a:cubicBezTo>
                    <a:pt x="329" y="0"/>
                    <a:pt x="200" y="75"/>
                    <a:pt x="137" y="264"/>
                  </a:cubicBezTo>
                  <a:cubicBezTo>
                    <a:pt x="1" y="644"/>
                    <a:pt x="452" y="951"/>
                    <a:pt x="787" y="951"/>
                  </a:cubicBezTo>
                  <a:cubicBezTo>
                    <a:pt x="980" y="951"/>
                    <a:pt x="1135" y="850"/>
                    <a:pt x="1119" y="603"/>
                  </a:cubicBezTo>
                  <a:cubicBezTo>
                    <a:pt x="1119" y="580"/>
                    <a:pt x="1119" y="547"/>
                    <a:pt x="1107" y="524"/>
                  </a:cubicBezTo>
                  <a:cubicBezTo>
                    <a:pt x="1063" y="260"/>
                    <a:pt x="742" y="0"/>
                    <a:pt x="474"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7" name="Google Shape;397;p2"/>
            <p:cNvSpPr/>
            <p:nvPr/>
          </p:nvSpPr>
          <p:spPr>
            <a:xfrm>
              <a:off x="1599775" y="4641050"/>
              <a:ext cx="31125" cy="26650"/>
            </a:xfrm>
            <a:custGeom>
              <a:avLst/>
              <a:gdLst/>
              <a:ahLst/>
              <a:cxnLst/>
              <a:rect l="l" t="t" r="r" b="b"/>
              <a:pathLst>
                <a:path w="1245" h="1066" extrusionOk="0">
                  <a:moveTo>
                    <a:pt x="647" y="0"/>
                  </a:moveTo>
                  <a:cubicBezTo>
                    <a:pt x="74" y="0"/>
                    <a:pt x="0" y="1066"/>
                    <a:pt x="474" y="1066"/>
                  </a:cubicBezTo>
                  <a:cubicBezTo>
                    <a:pt x="516" y="1066"/>
                    <a:pt x="562" y="1058"/>
                    <a:pt x="612" y="1040"/>
                  </a:cubicBezTo>
                  <a:cubicBezTo>
                    <a:pt x="635" y="1028"/>
                    <a:pt x="657" y="1017"/>
                    <a:pt x="680" y="1017"/>
                  </a:cubicBezTo>
                  <a:cubicBezTo>
                    <a:pt x="1064" y="825"/>
                    <a:pt x="1244" y="35"/>
                    <a:pt x="680" y="2"/>
                  </a:cubicBezTo>
                  <a:cubicBezTo>
                    <a:pt x="669" y="1"/>
                    <a:pt x="658" y="0"/>
                    <a:pt x="647"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8" name="Google Shape;398;p2"/>
            <p:cNvSpPr/>
            <p:nvPr/>
          </p:nvSpPr>
          <p:spPr>
            <a:xfrm>
              <a:off x="1463275" y="4647625"/>
              <a:ext cx="30275" cy="27550"/>
            </a:xfrm>
            <a:custGeom>
              <a:avLst/>
              <a:gdLst/>
              <a:ahLst/>
              <a:cxnLst/>
              <a:rect l="l" t="t" r="r" b="b"/>
              <a:pathLst>
                <a:path w="1211" h="1102" extrusionOk="0">
                  <a:moveTo>
                    <a:pt x="451" y="1"/>
                  </a:moveTo>
                  <a:cubicBezTo>
                    <a:pt x="358" y="1"/>
                    <a:pt x="267" y="50"/>
                    <a:pt x="193" y="167"/>
                  </a:cubicBezTo>
                  <a:cubicBezTo>
                    <a:pt x="182" y="190"/>
                    <a:pt x="171" y="201"/>
                    <a:pt x="159" y="224"/>
                  </a:cubicBezTo>
                  <a:cubicBezTo>
                    <a:pt x="0" y="542"/>
                    <a:pt x="214" y="1102"/>
                    <a:pt x="556" y="1102"/>
                  </a:cubicBezTo>
                  <a:cubicBezTo>
                    <a:pt x="626" y="1102"/>
                    <a:pt x="701" y="1079"/>
                    <a:pt x="780" y="1025"/>
                  </a:cubicBezTo>
                  <a:cubicBezTo>
                    <a:pt x="1211" y="738"/>
                    <a:pt x="813" y="1"/>
                    <a:pt x="451"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9" name="Google Shape;399;p2"/>
            <p:cNvSpPr/>
            <p:nvPr/>
          </p:nvSpPr>
          <p:spPr>
            <a:xfrm>
              <a:off x="1532825" y="4587700"/>
              <a:ext cx="29250" cy="21925"/>
            </a:xfrm>
            <a:custGeom>
              <a:avLst/>
              <a:gdLst/>
              <a:ahLst/>
              <a:cxnLst/>
              <a:rect l="l" t="t" r="r" b="b"/>
              <a:pathLst>
                <a:path w="1170" h="877" extrusionOk="0">
                  <a:moveTo>
                    <a:pt x="518" y="0"/>
                  </a:moveTo>
                  <a:cubicBezTo>
                    <a:pt x="241" y="0"/>
                    <a:pt x="1" y="148"/>
                    <a:pt x="108" y="454"/>
                  </a:cubicBezTo>
                  <a:cubicBezTo>
                    <a:pt x="119" y="477"/>
                    <a:pt x="131" y="499"/>
                    <a:pt x="142" y="522"/>
                  </a:cubicBezTo>
                  <a:cubicBezTo>
                    <a:pt x="241" y="727"/>
                    <a:pt x="525" y="877"/>
                    <a:pt x="765" y="877"/>
                  </a:cubicBezTo>
                  <a:cubicBezTo>
                    <a:pt x="962" y="877"/>
                    <a:pt x="1131" y="776"/>
                    <a:pt x="1146" y="522"/>
                  </a:cubicBezTo>
                  <a:cubicBezTo>
                    <a:pt x="1170" y="179"/>
                    <a:pt x="822" y="0"/>
                    <a:pt x="51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00" name="Google Shape;400;p2"/>
            <p:cNvSpPr/>
            <p:nvPr/>
          </p:nvSpPr>
          <p:spPr>
            <a:xfrm>
              <a:off x="1516775" y="4531375"/>
              <a:ext cx="30125" cy="27450"/>
            </a:xfrm>
            <a:custGeom>
              <a:avLst/>
              <a:gdLst/>
              <a:ahLst/>
              <a:cxnLst/>
              <a:rect l="l" t="t" r="r" b="b"/>
              <a:pathLst>
                <a:path w="1205" h="1098" extrusionOk="0">
                  <a:moveTo>
                    <a:pt x="651" y="1"/>
                  </a:moveTo>
                  <a:cubicBezTo>
                    <a:pt x="580" y="1"/>
                    <a:pt x="503" y="24"/>
                    <a:pt x="423" y="78"/>
                  </a:cubicBezTo>
                  <a:cubicBezTo>
                    <a:pt x="0" y="366"/>
                    <a:pt x="402" y="1098"/>
                    <a:pt x="765" y="1098"/>
                  </a:cubicBezTo>
                  <a:cubicBezTo>
                    <a:pt x="857" y="1098"/>
                    <a:pt x="948" y="1050"/>
                    <a:pt x="1021" y="936"/>
                  </a:cubicBezTo>
                  <a:cubicBezTo>
                    <a:pt x="1032" y="913"/>
                    <a:pt x="1043" y="890"/>
                    <a:pt x="1055" y="879"/>
                  </a:cubicBezTo>
                  <a:cubicBezTo>
                    <a:pt x="1205" y="561"/>
                    <a:pt x="997" y="1"/>
                    <a:pt x="651"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01" name="Google Shape;401;p2"/>
            <p:cNvSpPr/>
            <p:nvPr/>
          </p:nvSpPr>
          <p:spPr>
            <a:xfrm>
              <a:off x="1394925" y="4558700"/>
              <a:ext cx="30025" cy="27050"/>
            </a:xfrm>
            <a:custGeom>
              <a:avLst/>
              <a:gdLst/>
              <a:ahLst/>
              <a:cxnLst/>
              <a:rect l="l" t="t" r="r" b="b"/>
              <a:pathLst>
                <a:path w="1201" h="1082" extrusionOk="0">
                  <a:moveTo>
                    <a:pt x="628" y="1"/>
                  </a:moveTo>
                  <a:cubicBezTo>
                    <a:pt x="49" y="1"/>
                    <a:pt x="0" y="1081"/>
                    <a:pt x="475" y="1081"/>
                  </a:cubicBezTo>
                  <a:cubicBezTo>
                    <a:pt x="520" y="1081"/>
                    <a:pt x="570" y="1072"/>
                    <a:pt x="625" y="1050"/>
                  </a:cubicBezTo>
                  <a:cubicBezTo>
                    <a:pt x="648" y="1039"/>
                    <a:pt x="659" y="1027"/>
                    <a:pt x="682" y="1016"/>
                  </a:cubicBezTo>
                  <a:cubicBezTo>
                    <a:pt x="1054" y="813"/>
                    <a:pt x="1201" y="23"/>
                    <a:pt x="636" y="1"/>
                  </a:cubicBezTo>
                  <a:cubicBezTo>
                    <a:pt x="634" y="1"/>
                    <a:pt x="631" y="1"/>
                    <a:pt x="628"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02" name="Google Shape;402;p2"/>
            <p:cNvSpPr/>
            <p:nvPr/>
          </p:nvSpPr>
          <p:spPr>
            <a:xfrm>
              <a:off x="2948575" y="3904500"/>
              <a:ext cx="83250" cy="83525"/>
            </a:xfrm>
            <a:custGeom>
              <a:avLst/>
              <a:gdLst/>
              <a:ahLst/>
              <a:cxnLst/>
              <a:rect l="l" t="t" r="r" b="b"/>
              <a:pathLst>
                <a:path w="3330" h="3341" extrusionOk="0">
                  <a:moveTo>
                    <a:pt x="305" y="1"/>
                  </a:moveTo>
                  <a:cubicBezTo>
                    <a:pt x="215" y="125"/>
                    <a:pt x="159" y="226"/>
                    <a:pt x="1" y="260"/>
                  </a:cubicBezTo>
                  <a:cubicBezTo>
                    <a:pt x="937" y="1140"/>
                    <a:pt x="1219" y="1772"/>
                    <a:pt x="1885" y="2393"/>
                  </a:cubicBezTo>
                  <a:cubicBezTo>
                    <a:pt x="2133" y="2619"/>
                    <a:pt x="2664" y="2946"/>
                    <a:pt x="2664" y="3341"/>
                  </a:cubicBezTo>
                  <a:lnTo>
                    <a:pt x="3330" y="2856"/>
                  </a:lnTo>
                  <a:cubicBezTo>
                    <a:pt x="2167" y="2066"/>
                    <a:pt x="1253" y="1084"/>
                    <a:pt x="305" y="1"/>
                  </a:cubicBezTo>
                  <a:close/>
                </a:path>
              </a:pathLst>
            </a:custGeom>
            <a:solidFill>
              <a:srgbClr val="A5B57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03" name="Google Shape;403;p2"/>
            <p:cNvSpPr/>
            <p:nvPr/>
          </p:nvSpPr>
          <p:spPr>
            <a:xfrm>
              <a:off x="2558150" y="3781800"/>
              <a:ext cx="412450" cy="137400"/>
            </a:xfrm>
            <a:custGeom>
              <a:avLst/>
              <a:gdLst/>
              <a:ahLst/>
              <a:cxnLst/>
              <a:rect l="l" t="t" r="r" b="b"/>
              <a:pathLst>
                <a:path w="16498" h="5496" extrusionOk="0">
                  <a:moveTo>
                    <a:pt x="5101" y="1"/>
                  </a:moveTo>
                  <a:cubicBezTo>
                    <a:pt x="4898" y="1"/>
                    <a:pt x="4694" y="4"/>
                    <a:pt x="4491" y="11"/>
                  </a:cubicBezTo>
                  <a:cubicBezTo>
                    <a:pt x="2833" y="79"/>
                    <a:pt x="598" y="677"/>
                    <a:pt x="0" y="2505"/>
                  </a:cubicBezTo>
                  <a:cubicBezTo>
                    <a:pt x="567" y="1938"/>
                    <a:pt x="1345" y="1624"/>
                    <a:pt x="2151" y="1624"/>
                  </a:cubicBezTo>
                  <a:cubicBezTo>
                    <a:pt x="2179" y="1624"/>
                    <a:pt x="2207" y="1624"/>
                    <a:pt x="2235" y="1625"/>
                  </a:cubicBezTo>
                  <a:cubicBezTo>
                    <a:pt x="3645" y="1693"/>
                    <a:pt x="5033" y="2415"/>
                    <a:pt x="6376" y="2708"/>
                  </a:cubicBezTo>
                  <a:cubicBezTo>
                    <a:pt x="7696" y="3013"/>
                    <a:pt x="8960" y="3555"/>
                    <a:pt x="10280" y="3859"/>
                  </a:cubicBezTo>
                  <a:cubicBezTo>
                    <a:pt x="11476" y="4119"/>
                    <a:pt x="12797" y="4412"/>
                    <a:pt x="13981" y="4875"/>
                  </a:cubicBezTo>
                  <a:cubicBezTo>
                    <a:pt x="14704" y="5134"/>
                    <a:pt x="15584" y="5462"/>
                    <a:pt x="16374" y="5462"/>
                  </a:cubicBezTo>
                  <a:lnTo>
                    <a:pt x="16498" y="5495"/>
                  </a:lnTo>
                  <a:cubicBezTo>
                    <a:pt x="16498" y="5462"/>
                    <a:pt x="16464" y="5428"/>
                    <a:pt x="16464" y="5394"/>
                  </a:cubicBezTo>
                  <a:cubicBezTo>
                    <a:pt x="15527" y="2776"/>
                    <a:pt x="12921" y="1230"/>
                    <a:pt x="10371" y="643"/>
                  </a:cubicBezTo>
                  <a:cubicBezTo>
                    <a:pt x="8649" y="259"/>
                    <a:pt x="6874" y="1"/>
                    <a:pt x="5101" y="1"/>
                  </a:cubicBezTo>
                  <a:close/>
                </a:path>
              </a:pathLst>
            </a:custGeom>
            <a:solidFill>
              <a:srgbClr val="96BD6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04" name="Google Shape;404;p2"/>
            <p:cNvSpPr/>
            <p:nvPr/>
          </p:nvSpPr>
          <p:spPr>
            <a:xfrm>
              <a:off x="2596500" y="3806325"/>
              <a:ext cx="371850" cy="108925"/>
            </a:xfrm>
            <a:custGeom>
              <a:avLst/>
              <a:gdLst/>
              <a:ahLst/>
              <a:cxnLst/>
              <a:rect l="l" t="t" r="r" b="b"/>
              <a:pathLst>
                <a:path w="14874" h="4357" extrusionOk="0">
                  <a:moveTo>
                    <a:pt x="2427" y="1"/>
                  </a:moveTo>
                  <a:cubicBezTo>
                    <a:pt x="2055" y="35"/>
                    <a:pt x="1716" y="68"/>
                    <a:pt x="1412" y="102"/>
                  </a:cubicBezTo>
                  <a:cubicBezTo>
                    <a:pt x="1163" y="136"/>
                    <a:pt x="904" y="193"/>
                    <a:pt x="655" y="272"/>
                  </a:cubicBezTo>
                  <a:lnTo>
                    <a:pt x="1" y="452"/>
                  </a:lnTo>
                  <a:lnTo>
                    <a:pt x="667" y="317"/>
                  </a:lnTo>
                  <a:cubicBezTo>
                    <a:pt x="915" y="249"/>
                    <a:pt x="1175" y="215"/>
                    <a:pt x="1434" y="204"/>
                  </a:cubicBezTo>
                  <a:lnTo>
                    <a:pt x="2427" y="147"/>
                  </a:lnTo>
                  <a:lnTo>
                    <a:pt x="3612" y="215"/>
                  </a:lnTo>
                  <a:cubicBezTo>
                    <a:pt x="4029" y="272"/>
                    <a:pt x="4470" y="351"/>
                    <a:pt x="4921" y="418"/>
                  </a:cubicBezTo>
                  <a:cubicBezTo>
                    <a:pt x="5372" y="520"/>
                    <a:pt x="5835" y="599"/>
                    <a:pt x="6298" y="734"/>
                  </a:cubicBezTo>
                  <a:cubicBezTo>
                    <a:pt x="6772" y="881"/>
                    <a:pt x="7245" y="994"/>
                    <a:pt x="7708" y="1163"/>
                  </a:cubicBezTo>
                  <a:cubicBezTo>
                    <a:pt x="8656" y="1456"/>
                    <a:pt x="9581" y="1772"/>
                    <a:pt x="10450" y="2100"/>
                  </a:cubicBezTo>
                  <a:cubicBezTo>
                    <a:pt x="10879" y="2280"/>
                    <a:pt x="11319" y="2393"/>
                    <a:pt x="11691" y="2585"/>
                  </a:cubicBezTo>
                  <a:lnTo>
                    <a:pt x="12763" y="3093"/>
                  </a:lnTo>
                  <a:cubicBezTo>
                    <a:pt x="13068" y="3228"/>
                    <a:pt x="13361" y="3386"/>
                    <a:pt x="13644" y="3555"/>
                  </a:cubicBezTo>
                  <a:cubicBezTo>
                    <a:pt x="13903" y="3713"/>
                    <a:pt x="14129" y="3849"/>
                    <a:pt x="14309" y="3973"/>
                  </a:cubicBezTo>
                  <a:cubicBezTo>
                    <a:pt x="14501" y="4086"/>
                    <a:pt x="14693" y="4210"/>
                    <a:pt x="14874" y="4356"/>
                  </a:cubicBezTo>
                  <a:cubicBezTo>
                    <a:pt x="14704" y="4198"/>
                    <a:pt x="14524" y="4063"/>
                    <a:pt x="14343" y="3928"/>
                  </a:cubicBezTo>
                  <a:cubicBezTo>
                    <a:pt x="14174" y="3792"/>
                    <a:pt x="13948" y="3646"/>
                    <a:pt x="13711" y="3476"/>
                  </a:cubicBezTo>
                  <a:cubicBezTo>
                    <a:pt x="13429" y="3273"/>
                    <a:pt x="13147" y="3104"/>
                    <a:pt x="12842" y="2946"/>
                  </a:cubicBezTo>
                  <a:lnTo>
                    <a:pt x="11770" y="2393"/>
                  </a:lnTo>
                  <a:cubicBezTo>
                    <a:pt x="11375" y="2201"/>
                    <a:pt x="10958" y="2021"/>
                    <a:pt x="10540" y="1874"/>
                  </a:cubicBezTo>
                  <a:cubicBezTo>
                    <a:pt x="9683" y="1535"/>
                    <a:pt x="8746" y="1197"/>
                    <a:pt x="7798" y="892"/>
                  </a:cubicBezTo>
                  <a:cubicBezTo>
                    <a:pt x="7336" y="734"/>
                    <a:pt x="6862" y="610"/>
                    <a:pt x="6377" y="486"/>
                  </a:cubicBezTo>
                  <a:cubicBezTo>
                    <a:pt x="5903" y="362"/>
                    <a:pt x="5429" y="283"/>
                    <a:pt x="4966" y="181"/>
                  </a:cubicBezTo>
                  <a:cubicBezTo>
                    <a:pt x="4503" y="114"/>
                    <a:pt x="4063" y="57"/>
                    <a:pt x="3634" y="23"/>
                  </a:cubicBezTo>
                  <a:lnTo>
                    <a:pt x="2427" y="1"/>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05" name="Google Shape;405;p2"/>
            <p:cNvSpPr/>
            <p:nvPr/>
          </p:nvSpPr>
          <p:spPr>
            <a:xfrm>
              <a:off x="2716975" y="3788000"/>
              <a:ext cx="35575" cy="31900"/>
            </a:xfrm>
            <a:custGeom>
              <a:avLst/>
              <a:gdLst/>
              <a:ahLst/>
              <a:cxnLst/>
              <a:rect l="l" t="t" r="r" b="b"/>
              <a:pathLst>
                <a:path w="1423" h="1276" extrusionOk="0">
                  <a:moveTo>
                    <a:pt x="12" y="0"/>
                  </a:moveTo>
                  <a:lnTo>
                    <a:pt x="0" y="23"/>
                  </a:lnTo>
                  <a:cubicBezTo>
                    <a:pt x="0" y="23"/>
                    <a:pt x="79" y="102"/>
                    <a:pt x="215" y="237"/>
                  </a:cubicBezTo>
                  <a:cubicBezTo>
                    <a:pt x="361" y="361"/>
                    <a:pt x="553" y="497"/>
                    <a:pt x="734" y="643"/>
                  </a:cubicBezTo>
                  <a:cubicBezTo>
                    <a:pt x="824" y="722"/>
                    <a:pt x="903" y="790"/>
                    <a:pt x="982" y="880"/>
                  </a:cubicBezTo>
                  <a:cubicBezTo>
                    <a:pt x="1061" y="948"/>
                    <a:pt x="1129" y="1005"/>
                    <a:pt x="1185" y="1061"/>
                  </a:cubicBezTo>
                  <a:cubicBezTo>
                    <a:pt x="1219" y="1084"/>
                    <a:pt x="1242" y="1117"/>
                    <a:pt x="1264" y="1151"/>
                  </a:cubicBezTo>
                  <a:cubicBezTo>
                    <a:pt x="1287" y="1174"/>
                    <a:pt x="1309" y="1196"/>
                    <a:pt x="1321" y="1219"/>
                  </a:cubicBezTo>
                  <a:cubicBezTo>
                    <a:pt x="1366" y="1253"/>
                    <a:pt x="1388" y="1275"/>
                    <a:pt x="1388" y="1275"/>
                  </a:cubicBezTo>
                  <a:lnTo>
                    <a:pt x="1422" y="1275"/>
                  </a:lnTo>
                  <a:cubicBezTo>
                    <a:pt x="1422" y="1253"/>
                    <a:pt x="1422" y="1219"/>
                    <a:pt x="1422" y="1196"/>
                  </a:cubicBezTo>
                  <a:cubicBezTo>
                    <a:pt x="1422" y="1106"/>
                    <a:pt x="1411" y="1027"/>
                    <a:pt x="1377" y="948"/>
                  </a:cubicBezTo>
                  <a:cubicBezTo>
                    <a:pt x="1332" y="847"/>
                    <a:pt x="1264" y="745"/>
                    <a:pt x="1174" y="666"/>
                  </a:cubicBezTo>
                  <a:cubicBezTo>
                    <a:pt x="1084" y="587"/>
                    <a:pt x="982" y="519"/>
                    <a:pt x="869" y="463"/>
                  </a:cubicBezTo>
                  <a:cubicBezTo>
                    <a:pt x="655" y="339"/>
                    <a:pt x="440" y="237"/>
                    <a:pt x="271" y="158"/>
                  </a:cubicBezTo>
                  <a:cubicBezTo>
                    <a:pt x="113" y="68"/>
                    <a:pt x="12" y="0"/>
                    <a:pt x="12" y="0"/>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06" name="Google Shape;406;p2"/>
            <p:cNvSpPr/>
            <p:nvPr/>
          </p:nvSpPr>
          <p:spPr>
            <a:xfrm>
              <a:off x="2671275" y="3816775"/>
              <a:ext cx="60675" cy="9325"/>
            </a:xfrm>
            <a:custGeom>
              <a:avLst/>
              <a:gdLst/>
              <a:ahLst/>
              <a:cxnLst/>
              <a:rect l="l" t="t" r="r" b="b"/>
              <a:pathLst>
                <a:path w="2427" h="373" extrusionOk="0">
                  <a:moveTo>
                    <a:pt x="2314" y="0"/>
                  </a:moveTo>
                  <a:cubicBezTo>
                    <a:pt x="2235" y="0"/>
                    <a:pt x="2144" y="0"/>
                    <a:pt x="2031" y="23"/>
                  </a:cubicBezTo>
                  <a:cubicBezTo>
                    <a:pt x="1919" y="34"/>
                    <a:pt x="1783" y="34"/>
                    <a:pt x="1648" y="68"/>
                  </a:cubicBezTo>
                  <a:cubicBezTo>
                    <a:pt x="1512" y="102"/>
                    <a:pt x="1366" y="124"/>
                    <a:pt x="1208" y="147"/>
                  </a:cubicBezTo>
                  <a:cubicBezTo>
                    <a:pt x="1033" y="169"/>
                    <a:pt x="858" y="181"/>
                    <a:pt x="680" y="181"/>
                  </a:cubicBezTo>
                  <a:cubicBezTo>
                    <a:pt x="582" y="181"/>
                    <a:pt x="484" y="178"/>
                    <a:pt x="384" y="170"/>
                  </a:cubicBezTo>
                  <a:cubicBezTo>
                    <a:pt x="294" y="170"/>
                    <a:pt x="192" y="158"/>
                    <a:pt x="102" y="136"/>
                  </a:cubicBezTo>
                  <a:cubicBezTo>
                    <a:pt x="45" y="113"/>
                    <a:pt x="0" y="113"/>
                    <a:pt x="0" y="113"/>
                  </a:cubicBezTo>
                  <a:lnTo>
                    <a:pt x="0" y="147"/>
                  </a:lnTo>
                  <a:lnTo>
                    <a:pt x="102" y="181"/>
                  </a:lnTo>
                  <a:cubicBezTo>
                    <a:pt x="192" y="215"/>
                    <a:pt x="282" y="249"/>
                    <a:pt x="373" y="271"/>
                  </a:cubicBezTo>
                  <a:cubicBezTo>
                    <a:pt x="655" y="339"/>
                    <a:pt x="937" y="373"/>
                    <a:pt x="1230" y="373"/>
                  </a:cubicBezTo>
                  <a:cubicBezTo>
                    <a:pt x="1388" y="373"/>
                    <a:pt x="1546" y="373"/>
                    <a:pt x="1693" y="350"/>
                  </a:cubicBezTo>
                  <a:cubicBezTo>
                    <a:pt x="1828" y="328"/>
                    <a:pt x="1964" y="294"/>
                    <a:pt x="2088" y="237"/>
                  </a:cubicBezTo>
                  <a:cubicBezTo>
                    <a:pt x="2212" y="181"/>
                    <a:pt x="2325" y="113"/>
                    <a:pt x="2426" y="23"/>
                  </a:cubicBezTo>
                  <a:lnTo>
                    <a:pt x="2426" y="0"/>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07" name="Google Shape;407;p2"/>
            <p:cNvSpPr/>
            <p:nvPr/>
          </p:nvSpPr>
          <p:spPr>
            <a:xfrm>
              <a:off x="2649550" y="3793350"/>
              <a:ext cx="17225" cy="15550"/>
            </a:xfrm>
            <a:custGeom>
              <a:avLst/>
              <a:gdLst/>
              <a:ahLst/>
              <a:cxnLst/>
              <a:rect l="l" t="t" r="r" b="b"/>
              <a:pathLst>
                <a:path w="689" h="622" extrusionOk="0">
                  <a:moveTo>
                    <a:pt x="0" y="1"/>
                  </a:moveTo>
                  <a:lnTo>
                    <a:pt x="0" y="1"/>
                  </a:lnTo>
                  <a:cubicBezTo>
                    <a:pt x="113" y="80"/>
                    <a:pt x="215" y="181"/>
                    <a:pt x="305" y="283"/>
                  </a:cubicBezTo>
                  <a:cubicBezTo>
                    <a:pt x="350" y="350"/>
                    <a:pt x="384" y="418"/>
                    <a:pt x="407" y="497"/>
                  </a:cubicBezTo>
                  <a:cubicBezTo>
                    <a:pt x="418" y="508"/>
                    <a:pt x="418" y="565"/>
                    <a:pt x="418" y="576"/>
                  </a:cubicBezTo>
                  <a:lnTo>
                    <a:pt x="418" y="621"/>
                  </a:lnTo>
                  <a:lnTo>
                    <a:pt x="689" y="565"/>
                  </a:lnTo>
                  <a:lnTo>
                    <a:pt x="666" y="531"/>
                  </a:lnTo>
                  <a:cubicBezTo>
                    <a:pt x="666" y="497"/>
                    <a:pt x="644" y="463"/>
                    <a:pt x="632" y="429"/>
                  </a:cubicBezTo>
                  <a:cubicBezTo>
                    <a:pt x="576" y="328"/>
                    <a:pt x="486" y="249"/>
                    <a:pt x="395" y="181"/>
                  </a:cubicBezTo>
                  <a:cubicBezTo>
                    <a:pt x="271" y="102"/>
                    <a:pt x="136" y="46"/>
                    <a:pt x="0" y="1"/>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08" name="Google Shape;408;p2"/>
            <p:cNvSpPr/>
            <p:nvPr/>
          </p:nvSpPr>
          <p:spPr>
            <a:xfrm>
              <a:off x="2758725" y="3833425"/>
              <a:ext cx="46000" cy="19800"/>
            </a:xfrm>
            <a:custGeom>
              <a:avLst/>
              <a:gdLst/>
              <a:ahLst/>
              <a:cxnLst/>
              <a:rect l="l" t="t" r="r" b="b"/>
              <a:pathLst>
                <a:path w="1840" h="792" extrusionOk="0">
                  <a:moveTo>
                    <a:pt x="1614" y="0"/>
                  </a:moveTo>
                  <a:lnTo>
                    <a:pt x="1569" y="68"/>
                  </a:lnTo>
                  <a:cubicBezTo>
                    <a:pt x="1535" y="124"/>
                    <a:pt x="1490" y="181"/>
                    <a:pt x="1445" y="226"/>
                  </a:cubicBezTo>
                  <a:cubicBezTo>
                    <a:pt x="1377" y="293"/>
                    <a:pt x="1309" y="350"/>
                    <a:pt x="1230" y="395"/>
                  </a:cubicBezTo>
                  <a:cubicBezTo>
                    <a:pt x="1129" y="451"/>
                    <a:pt x="1027" y="508"/>
                    <a:pt x="926" y="553"/>
                  </a:cubicBezTo>
                  <a:cubicBezTo>
                    <a:pt x="632" y="666"/>
                    <a:pt x="316" y="756"/>
                    <a:pt x="0" y="790"/>
                  </a:cubicBezTo>
                  <a:cubicBezTo>
                    <a:pt x="34" y="791"/>
                    <a:pt x="68" y="792"/>
                    <a:pt x="102" y="792"/>
                  </a:cubicBezTo>
                  <a:cubicBezTo>
                    <a:pt x="395" y="792"/>
                    <a:pt x="687" y="749"/>
                    <a:pt x="971" y="688"/>
                  </a:cubicBezTo>
                  <a:cubicBezTo>
                    <a:pt x="1084" y="655"/>
                    <a:pt x="1208" y="609"/>
                    <a:pt x="1321" y="564"/>
                  </a:cubicBezTo>
                  <a:cubicBezTo>
                    <a:pt x="1422" y="519"/>
                    <a:pt x="1524" y="463"/>
                    <a:pt x="1614" y="395"/>
                  </a:cubicBezTo>
                  <a:cubicBezTo>
                    <a:pt x="1682" y="350"/>
                    <a:pt x="1738" y="293"/>
                    <a:pt x="1783" y="237"/>
                  </a:cubicBezTo>
                  <a:lnTo>
                    <a:pt x="1840" y="169"/>
                  </a:lnTo>
                  <a:lnTo>
                    <a:pt x="1614" y="0"/>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09" name="Google Shape;409;p2"/>
            <p:cNvSpPr/>
            <p:nvPr/>
          </p:nvSpPr>
          <p:spPr>
            <a:xfrm>
              <a:off x="2792575" y="3836225"/>
              <a:ext cx="18925" cy="19225"/>
            </a:xfrm>
            <a:custGeom>
              <a:avLst/>
              <a:gdLst/>
              <a:ahLst/>
              <a:cxnLst/>
              <a:rect l="l" t="t" r="r" b="b"/>
              <a:pathLst>
                <a:path w="757" h="769" extrusionOk="0">
                  <a:moveTo>
                    <a:pt x="497" y="1"/>
                  </a:moveTo>
                  <a:cubicBezTo>
                    <a:pt x="497" y="1"/>
                    <a:pt x="486" y="57"/>
                    <a:pt x="463" y="148"/>
                  </a:cubicBezTo>
                  <a:cubicBezTo>
                    <a:pt x="429" y="249"/>
                    <a:pt x="384" y="339"/>
                    <a:pt x="328" y="430"/>
                  </a:cubicBezTo>
                  <a:cubicBezTo>
                    <a:pt x="271" y="520"/>
                    <a:pt x="204" y="599"/>
                    <a:pt x="125" y="667"/>
                  </a:cubicBezTo>
                  <a:lnTo>
                    <a:pt x="1" y="768"/>
                  </a:lnTo>
                  <a:lnTo>
                    <a:pt x="136" y="700"/>
                  </a:lnTo>
                  <a:cubicBezTo>
                    <a:pt x="249" y="655"/>
                    <a:pt x="350" y="599"/>
                    <a:pt x="441" y="520"/>
                  </a:cubicBezTo>
                  <a:cubicBezTo>
                    <a:pt x="531" y="441"/>
                    <a:pt x="610" y="339"/>
                    <a:pt x="678" y="238"/>
                  </a:cubicBezTo>
                  <a:lnTo>
                    <a:pt x="757" y="114"/>
                  </a:lnTo>
                  <a:lnTo>
                    <a:pt x="497" y="1"/>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10" name="Google Shape;410;p2"/>
            <p:cNvSpPr/>
            <p:nvPr/>
          </p:nvSpPr>
          <p:spPr>
            <a:xfrm>
              <a:off x="2817675" y="3818750"/>
              <a:ext cx="9900" cy="23725"/>
            </a:xfrm>
            <a:custGeom>
              <a:avLst/>
              <a:gdLst/>
              <a:ahLst/>
              <a:cxnLst/>
              <a:rect l="l" t="t" r="r" b="b"/>
              <a:pathLst>
                <a:path w="396" h="949" extrusionOk="0">
                  <a:moveTo>
                    <a:pt x="1" y="0"/>
                  </a:moveTo>
                  <a:lnTo>
                    <a:pt x="1" y="0"/>
                  </a:lnTo>
                  <a:cubicBezTo>
                    <a:pt x="69" y="147"/>
                    <a:pt x="114" y="305"/>
                    <a:pt x="147" y="463"/>
                  </a:cubicBezTo>
                  <a:cubicBezTo>
                    <a:pt x="159" y="564"/>
                    <a:pt x="159" y="666"/>
                    <a:pt x="147" y="768"/>
                  </a:cubicBezTo>
                  <a:lnTo>
                    <a:pt x="114" y="926"/>
                  </a:lnTo>
                  <a:lnTo>
                    <a:pt x="396" y="948"/>
                  </a:lnTo>
                  <a:cubicBezTo>
                    <a:pt x="396" y="948"/>
                    <a:pt x="384" y="880"/>
                    <a:pt x="384" y="790"/>
                  </a:cubicBezTo>
                  <a:cubicBezTo>
                    <a:pt x="373" y="666"/>
                    <a:pt x="339" y="542"/>
                    <a:pt x="283" y="418"/>
                  </a:cubicBezTo>
                  <a:cubicBezTo>
                    <a:pt x="204" y="271"/>
                    <a:pt x="114" y="136"/>
                    <a:pt x="1" y="0"/>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11" name="Google Shape;411;p2"/>
            <p:cNvSpPr/>
            <p:nvPr/>
          </p:nvSpPr>
          <p:spPr>
            <a:xfrm>
              <a:off x="2817975" y="3804925"/>
              <a:ext cx="22300" cy="43175"/>
            </a:xfrm>
            <a:custGeom>
              <a:avLst/>
              <a:gdLst/>
              <a:ahLst/>
              <a:cxnLst/>
              <a:rect l="l" t="t" r="r" b="b"/>
              <a:pathLst>
                <a:path w="892" h="1727" extrusionOk="0">
                  <a:moveTo>
                    <a:pt x="0" y="0"/>
                  </a:moveTo>
                  <a:cubicBezTo>
                    <a:pt x="0" y="0"/>
                    <a:pt x="90" y="91"/>
                    <a:pt x="203" y="237"/>
                  </a:cubicBezTo>
                  <a:cubicBezTo>
                    <a:pt x="271" y="316"/>
                    <a:pt x="327" y="395"/>
                    <a:pt x="384" y="486"/>
                  </a:cubicBezTo>
                  <a:cubicBezTo>
                    <a:pt x="451" y="587"/>
                    <a:pt x="508" y="689"/>
                    <a:pt x="553" y="790"/>
                  </a:cubicBezTo>
                  <a:cubicBezTo>
                    <a:pt x="598" y="903"/>
                    <a:pt x="621" y="1005"/>
                    <a:pt x="643" y="1117"/>
                  </a:cubicBezTo>
                  <a:cubicBezTo>
                    <a:pt x="655" y="1219"/>
                    <a:pt x="666" y="1309"/>
                    <a:pt x="655" y="1400"/>
                  </a:cubicBezTo>
                  <a:cubicBezTo>
                    <a:pt x="655" y="1479"/>
                    <a:pt x="643" y="1546"/>
                    <a:pt x="621" y="1614"/>
                  </a:cubicBezTo>
                  <a:cubicBezTo>
                    <a:pt x="609" y="1670"/>
                    <a:pt x="609" y="1704"/>
                    <a:pt x="609" y="1704"/>
                  </a:cubicBezTo>
                  <a:lnTo>
                    <a:pt x="892" y="1727"/>
                  </a:lnTo>
                  <a:cubicBezTo>
                    <a:pt x="892" y="1704"/>
                    <a:pt x="892" y="1670"/>
                    <a:pt x="892" y="1648"/>
                  </a:cubicBezTo>
                  <a:cubicBezTo>
                    <a:pt x="892" y="1569"/>
                    <a:pt x="892" y="1490"/>
                    <a:pt x="892" y="1422"/>
                  </a:cubicBezTo>
                  <a:cubicBezTo>
                    <a:pt x="880" y="1298"/>
                    <a:pt x="858" y="1185"/>
                    <a:pt x="824" y="1072"/>
                  </a:cubicBezTo>
                  <a:cubicBezTo>
                    <a:pt x="790" y="959"/>
                    <a:pt x="745" y="835"/>
                    <a:pt x="677" y="734"/>
                  </a:cubicBezTo>
                  <a:cubicBezTo>
                    <a:pt x="553" y="542"/>
                    <a:pt x="406" y="361"/>
                    <a:pt x="237" y="203"/>
                  </a:cubicBezTo>
                  <a:cubicBezTo>
                    <a:pt x="102" y="79"/>
                    <a:pt x="0" y="0"/>
                    <a:pt x="0" y="0"/>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12" name="Google Shape;412;p2"/>
            <p:cNvSpPr/>
            <p:nvPr/>
          </p:nvSpPr>
          <p:spPr>
            <a:xfrm>
              <a:off x="2776225" y="3814500"/>
              <a:ext cx="14400" cy="16675"/>
            </a:xfrm>
            <a:custGeom>
              <a:avLst/>
              <a:gdLst/>
              <a:ahLst/>
              <a:cxnLst/>
              <a:rect l="l" t="t" r="r" b="b"/>
              <a:pathLst>
                <a:path w="576" h="667" extrusionOk="0">
                  <a:moveTo>
                    <a:pt x="0" y="1"/>
                  </a:moveTo>
                  <a:cubicBezTo>
                    <a:pt x="90" y="103"/>
                    <a:pt x="169" y="204"/>
                    <a:pt x="237" y="317"/>
                  </a:cubicBezTo>
                  <a:cubicBezTo>
                    <a:pt x="260" y="351"/>
                    <a:pt x="271" y="396"/>
                    <a:pt x="282" y="430"/>
                  </a:cubicBezTo>
                  <a:cubicBezTo>
                    <a:pt x="293" y="464"/>
                    <a:pt x="305" y="509"/>
                    <a:pt x="293" y="543"/>
                  </a:cubicBezTo>
                  <a:lnTo>
                    <a:pt x="293" y="667"/>
                  </a:lnTo>
                  <a:lnTo>
                    <a:pt x="576" y="622"/>
                  </a:lnTo>
                  <a:cubicBezTo>
                    <a:pt x="576" y="622"/>
                    <a:pt x="553" y="565"/>
                    <a:pt x="530" y="497"/>
                  </a:cubicBezTo>
                  <a:cubicBezTo>
                    <a:pt x="519" y="452"/>
                    <a:pt x="497" y="407"/>
                    <a:pt x="463" y="373"/>
                  </a:cubicBezTo>
                  <a:cubicBezTo>
                    <a:pt x="429" y="328"/>
                    <a:pt x="384" y="272"/>
                    <a:pt x="350" y="227"/>
                  </a:cubicBezTo>
                  <a:cubicBezTo>
                    <a:pt x="237" y="136"/>
                    <a:pt x="124" y="69"/>
                    <a:pt x="0" y="1"/>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13" name="Google Shape;413;p2"/>
            <p:cNvSpPr/>
            <p:nvPr/>
          </p:nvSpPr>
          <p:spPr>
            <a:xfrm>
              <a:off x="2861125" y="3839625"/>
              <a:ext cx="11025" cy="22800"/>
            </a:xfrm>
            <a:custGeom>
              <a:avLst/>
              <a:gdLst/>
              <a:ahLst/>
              <a:cxnLst/>
              <a:rect l="l" t="t" r="r" b="b"/>
              <a:pathLst>
                <a:path w="441" h="912" extrusionOk="0">
                  <a:moveTo>
                    <a:pt x="181" y="711"/>
                  </a:moveTo>
                  <a:cubicBezTo>
                    <a:pt x="175" y="745"/>
                    <a:pt x="175" y="754"/>
                    <a:pt x="177" y="754"/>
                  </a:cubicBezTo>
                  <a:cubicBezTo>
                    <a:pt x="178" y="754"/>
                    <a:pt x="181" y="745"/>
                    <a:pt x="181" y="745"/>
                  </a:cubicBezTo>
                  <a:cubicBezTo>
                    <a:pt x="181" y="731"/>
                    <a:pt x="181" y="722"/>
                    <a:pt x="181" y="711"/>
                  </a:cubicBezTo>
                  <a:close/>
                  <a:moveTo>
                    <a:pt x="1" y="0"/>
                  </a:moveTo>
                  <a:lnTo>
                    <a:pt x="91" y="113"/>
                  </a:lnTo>
                  <a:cubicBezTo>
                    <a:pt x="136" y="203"/>
                    <a:pt x="170" y="294"/>
                    <a:pt x="181" y="395"/>
                  </a:cubicBezTo>
                  <a:cubicBezTo>
                    <a:pt x="192" y="497"/>
                    <a:pt x="192" y="587"/>
                    <a:pt x="181" y="689"/>
                  </a:cubicBezTo>
                  <a:cubicBezTo>
                    <a:pt x="181" y="697"/>
                    <a:pt x="181" y="704"/>
                    <a:pt x="181" y="711"/>
                  </a:cubicBezTo>
                  <a:cubicBezTo>
                    <a:pt x="204" y="677"/>
                    <a:pt x="238" y="643"/>
                    <a:pt x="283" y="643"/>
                  </a:cubicBezTo>
                  <a:cubicBezTo>
                    <a:pt x="303" y="643"/>
                    <a:pt x="333" y="653"/>
                    <a:pt x="355" y="663"/>
                  </a:cubicBezTo>
                  <a:lnTo>
                    <a:pt x="355" y="663"/>
                  </a:lnTo>
                  <a:lnTo>
                    <a:pt x="238" y="869"/>
                  </a:lnTo>
                  <a:cubicBezTo>
                    <a:pt x="238" y="880"/>
                    <a:pt x="238" y="880"/>
                    <a:pt x="238" y="880"/>
                  </a:cubicBezTo>
                  <a:cubicBezTo>
                    <a:pt x="238" y="892"/>
                    <a:pt x="226" y="892"/>
                    <a:pt x="249" y="903"/>
                  </a:cubicBezTo>
                  <a:cubicBezTo>
                    <a:pt x="260" y="909"/>
                    <a:pt x="274" y="911"/>
                    <a:pt x="288" y="911"/>
                  </a:cubicBezTo>
                  <a:cubicBezTo>
                    <a:pt x="302" y="911"/>
                    <a:pt x="317" y="909"/>
                    <a:pt x="328" y="903"/>
                  </a:cubicBezTo>
                  <a:cubicBezTo>
                    <a:pt x="373" y="892"/>
                    <a:pt x="407" y="858"/>
                    <a:pt x="429" y="824"/>
                  </a:cubicBezTo>
                  <a:cubicBezTo>
                    <a:pt x="441" y="745"/>
                    <a:pt x="429" y="756"/>
                    <a:pt x="429" y="745"/>
                  </a:cubicBezTo>
                  <a:cubicBezTo>
                    <a:pt x="418" y="722"/>
                    <a:pt x="418" y="700"/>
                    <a:pt x="418" y="677"/>
                  </a:cubicBezTo>
                  <a:cubicBezTo>
                    <a:pt x="396" y="564"/>
                    <a:pt x="350" y="452"/>
                    <a:pt x="305" y="350"/>
                  </a:cubicBezTo>
                  <a:cubicBezTo>
                    <a:pt x="260" y="249"/>
                    <a:pt x="192" y="158"/>
                    <a:pt x="125" y="79"/>
                  </a:cubicBezTo>
                  <a:lnTo>
                    <a:pt x="1" y="0"/>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14" name="Google Shape;414;p2"/>
            <p:cNvSpPr/>
            <p:nvPr/>
          </p:nvSpPr>
          <p:spPr>
            <a:xfrm>
              <a:off x="2861975" y="3862750"/>
              <a:ext cx="23150" cy="7925"/>
            </a:xfrm>
            <a:custGeom>
              <a:avLst/>
              <a:gdLst/>
              <a:ahLst/>
              <a:cxnLst/>
              <a:rect l="l" t="t" r="r" b="b"/>
              <a:pathLst>
                <a:path w="926" h="317" extrusionOk="0">
                  <a:moveTo>
                    <a:pt x="813" y="1"/>
                  </a:moveTo>
                  <a:lnTo>
                    <a:pt x="689" y="80"/>
                  </a:lnTo>
                  <a:cubicBezTo>
                    <a:pt x="610" y="125"/>
                    <a:pt x="531" y="159"/>
                    <a:pt x="441" y="170"/>
                  </a:cubicBezTo>
                  <a:cubicBezTo>
                    <a:pt x="226" y="215"/>
                    <a:pt x="0" y="238"/>
                    <a:pt x="0" y="238"/>
                  </a:cubicBezTo>
                  <a:cubicBezTo>
                    <a:pt x="0" y="238"/>
                    <a:pt x="215" y="283"/>
                    <a:pt x="452" y="317"/>
                  </a:cubicBezTo>
                  <a:cubicBezTo>
                    <a:pt x="565" y="317"/>
                    <a:pt x="677" y="317"/>
                    <a:pt x="790" y="283"/>
                  </a:cubicBezTo>
                  <a:lnTo>
                    <a:pt x="926" y="249"/>
                  </a:lnTo>
                  <a:lnTo>
                    <a:pt x="813" y="1"/>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15" name="Google Shape;415;p2"/>
            <p:cNvSpPr/>
            <p:nvPr/>
          </p:nvSpPr>
          <p:spPr>
            <a:xfrm>
              <a:off x="2899775" y="3861900"/>
              <a:ext cx="7075" cy="13300"/>
            </a:xfrm>
            <a:custGeom>
              <a:avLst/>
              <a:gdLst/>
              <a:ahLst/>
              <a:cxnLst/>
              <a:rect l="l" t="t" r="r" b="b"/>
              <a:pathLst>
                <a:path w="283" h="532" extrusionOk="0">
                  <a:moveTo>
                    <a:pt x="46" y="1"/>
                  </a:moveTo>
                  <a:cubicBezTo>
                    <a:pt x="68" y="80"/>
                    <a:pt x="79" y="170"/>
                    <a:pt x="79" y="249"/>
                  </a:cubicBezTo>
                  <a:cubicBezTo>
                    <a:pt x="68" y="305"/>
                    <a:pt x="57" y="351"/>
                    <a:pt x="34" y="407"/>
                  </a:cubicBezTo>
                  <a:lnTo>
                    <a:pt x="1" y="486"/>
                  </a:lnTo>
                  <a:lnTo>
                    <a:pt x="283" y="531"/>
                  </a:lnTo>
                  <a:cubicBezTo>
                    <a:pt x="283" y="531"/>
                    <a:pt x="271" y="497"/>
                    <a:pt x="271" y="441"/>
                  </a:cubicBezTo>
                  <a:cubicBezTo>
                    <a:pt x="260" y="373"/>
                    <a:pt x="237" y="294"/>
                    <a:pt x="215" y="226"/>
                  </a:cubicBezTo>
                  <a:cubicBezTo>
                    <a:pt x="170" y="136"/>
                    <a:pt x="113" y="57"/>
                    <a:pt x="46" y="1"/>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16" name="Google Shape;416;p2"/>
            <p:cNvSpPr/>
            <p:nvPr/>
          </p:nvSpPr>
          <p:spPr>
            <a:xfrm>
              <a:off x="2940675" y="3967700"/>
              <a:ext cx="140525" cy="98225"/>
            </a:xfrm>
            <a:custGeom>
              <a:avLst/>
              <a:gdLst/>
              <a:ahLst/>
              <a:cxnLst/>
              <a:rect l="l" t="t" r="r" b="b"/>
              <a:pathLst>
                <a:path w="5621" h="3929" extrusionOk="0">
                  <a:moveTo>
                    <a:pt x="3596" y="86"/>
                  </a:moveTo>
                  <a:cubicBezTo>
                    <a:pt x="3434" y="86"/>
                    <a:pt x="3276" y="128"/>
                    <a:pt x="3115" y="260"/>
                  </a:cubicBezTo>
                  <a:cubicBezTo>
                    <a:pt x="2856" y="486"/>
                    <a:pt x="2799" y="914"/>
                    <a:pt x="2483" y="1140"/>
                  </a:cubicBezTo>
                  <a:cubicBezTo>
                    <a:pt x="2352" y="1224"/>
                    <a:pt x="2215" y="1239"/>
                    <a:pt x="2078" y="1239"/>
                  </a:cubicBezTo>
                  <a:cubicBezTo>
                    <a:pt x="2007" y="1239"/>
                    <a:pt x="1937" y="1235"/>
                    <a:pt x="1867" y="1235"/>
                  </a:cubicBezTo>
                  <a:cubicBezTo>
                    <a:pt x="1746" y="1235"/>
                    <a:pt x="1626" y="1246"/>
                    <a:pt x="1513" y="1309"/>
                  </a:cubicBezTo>
                  <a:cubicBezTo>
                    <a:pt x="1163" y="1467"/>
                    <a:pt x="1095" y="1840"/>
                    <a:pt x="757" y="1964"/>
                  </a:cubicBezTo>
                  <a:cubicBezTo>
                    <a:pt x="531" y="2065"/>
                    <a:pt x="91" y="2156"/>
                    <a:pt x="1" y="2223"/>
                  </a:cubicBezTo>
                  <a:lnTo>
                    <a:pt x="633" y="3893"/>
                  </a:lnTo>
                  <a:cubicBezTo>
                    <a:pt x="638" y="3918"/>
                    <a:pt x="643" y="3929"/>
                    <a:pt x="649" y="3929"/>
                  </a:cubicBezTo>
                  <a:cubicBezTo>
                    <a:pt x="684" y="3929"/>
                    <a:pt x="738" y="3563"/>
                    <a:pt x="824" y="3476"/>
                  </a:cubicBezTo>
                  <a:cubicBezTo>
                    <a:pt x="1039" y="3273"/>
                    <a:pt x="1411" y="3374"/>
                    <a:pt x="1671" y="3216"/>
                  </a:cubicBezTo>
                  <a:cubicBezTo>
                    <a:pt x="1975" y="3013"/>
                    <a:pt x="2472" y="2900"/>
                    <a:pt x="2675" y="2573"/>
                  </a:cubicBezTo>
                  <a:cubicBezTo>
                    <a:pt x="2743" y="2472"/>
                    <a:pt x="2731" y="2246"/>
                    <a:pt x="2833" y="2167"/>
                  </a:cubicBezTo>
                  <a:cubicBezTo>
                    <a:pt x="2879" y="2128"/>
                    <a:pt x="2939" y="2116"/>
                    <a:pt x="3008" y="2116"/>
                  </a:cubicBezTo>
                  <a:cubicBezTo>
                    <a:pt x="3113" y="2116"/>
                    <a:pt x="3236" y="2143"/>
                    <a:pt x="3352" y="2143"/>
                  </a:cubicBezTo>
                  <a:cubicBezTo>
                    <a:pt x="3424" y="2143"/>
                    <a:pt x="3494" y="2133"/>
                    <a:pt x="3555" y="2099"/>
                  </a:cubicBezTo>
                  <a:cubicBezTo>
                    <a:pt x="3928" y="1896"/>
                    <a:pt x="3837" y="1501"/>
                    <a:pt x="4052" y="1275"/>
                  </a:cubicBezTo>
                  <a:cubicBezTo>
                    <a:pt x="4242" y="1060"/>
                    <a:pt x="4553" y="1039"/>
                    <a:pt x="4872" y="1039"/>
                  </a:cubicBezTo>
                  <a:cubicBezTo>
                    <a:pt x="4949" y="1039"/>
                    <a:pt x="5026" y="1041"/>
                    <a:pt x="5102" y="1041"/>
                  </a:cubicBezTo>
                  <a:cubicBezTo>
                    <a:pt x="5290" y="1041"/>
                    <a:pt x="5470" y="1033"/>
                    <a:pt x="5620" y="982"/>
                  </a:cubicBezTo>
                  <a:cubicBezTo>
                    <a:pt x="5406" y="0"/>
                    <a:pt x="4808" y="294"/>
                    <a:pt x="4086" y="158"/>
                  </a:cubicBezTo>
                  <a:cubicBezTo>
                    <a:pt x="3914" y="125"/>
                    <a:pt x="3753" y="86"/>
                    <a:pt x="3596" y="86"/>
                  </a:cubicBezTo>
                  <a:close/>
                </a:path>
              </a:pathLst>
            </a:custGeom>
            <a:solidFill>
              <a:srgbClr val="9E4F4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17" name="Google Shape;417;p2"/>
            <p:cNvSpPr/>
            <p:nvPr/>
          </p:nvSpPr>
          <p:spPr>
            <a:xfrm>
              <a:off x="2310450" y="3892225"/>
              <a:ext cx="701075" cy="615750"/>
            </a:xfrm>
            <a:custGeom>
              <a:avLst/>
              <a:gdLst/>
              <a:ahLst/>
              <a:cxnLst/>
              <a:rect l="l" t="t" r="r" b="b"/>
              <a:pathLst>
                <a:path w="28043" h="24630" extrusionOk="0">
                  <a:moveTo>
                    <a:pt x="15615" y="0"/>
                  </a:moveTo>
                  <a:cubicBezTo>
                    <a:pt x="10035" y="0"/>
                    <a:pt x="4847" y="3322"/>
                    <a:pt x="2077" y="8402"/>
                  </a:cubicBezTo>
                  <a:cubicBezTo>
                    <a:pt x="757" y="10952"/>
                    <a:pt x="1" y="13389"/>
                    <a:pt x="633" y="16267"/>
                  </a:cubicBezTo>
                  <a:cubicBezTo>
                    <a:pt x="1062" y="18264"/>
                    <a:pt x="2348" y="20487"/>
                    <a:pt x="4018" y="22112"/>
                  </a:cubicBezTo>
                  <a:cubicBezTo>
                    <a:pt x="5158" y="23229"/>
                    <a:pt x="6478" y="24064"/>
                    <a:pt x="7821" y="24346"/>
                  </a:cubicBezTo>
                  <a:cubicBezTo>
                    <a:pt x="8744" y="24541"/>
                    <a:pt x="9666" y="24629"/>
                    <a:pt x="10585" y="24629"/>
                  </a:cubicBezTo>
                  <a:cubicBezTo>
                    <a:pt x="11902" y="24629"/>
                    <a:pt x="13215" y="24449"/>
                    <a:pt x="14524" y="24143"/>
                  </a:cubicBezTo>
                  <a:cubicBezTo>
                    <a:pt x="17661" y="23432"/>
                    <a:pt x="20177" y="22699"/>
                    <a:pt x="22885" y="20871"/>
                  </a:cubicBezTo>
                  <a:cubicBezTo>
                    <a:pt x="25266" y="19156"/>
                    <a:pt x="27602" y="16402"/>
                    <a:pt x="27783" y="13186"/>
                  </a:cubicBezTo>
                  <a:cubicBezTo>
                    <a:pt x="28042" y="7612"/>
                    <a:pt x="23889" y="1507"/>
                    <a:pt x="18608" y="322"/>
                  </a:cubicBezTo>
                  <a:cubicBezTo>
                    <a:pt x="17606" y="105"/>
                    <a:pt x="16604" y="0"/>
                    <a:pt x="15615" y="0"/>
                  </a:cubicBezTo>
                  <a:close/>
                </a:path>
              </a:pathLst>
            </a:custGeom>
            <a:solidFill>
              <a:srgbClr val="FF791D"/>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18" name="Google Shape;418;p2"/>
            <p:cNvSpPr/>
            <p:nvPr/>
          </p:nvSpPr>
          <p:spPr>
            <a:xfrm>
              <a:off x="2937300" y="3988575"/>
              <a:ext cx="77875" cy="92550"/>
            </a:xfrm>
            <a:custGeom>
              <a:avLst/>
              <a:gdLst/>
              <a:ahLst/>
              <a:cxnLst/>
              <a:rect l="l" t="t" r="r" b="b"/>
              <a:pathLst>
                <a:path w="3115" h="3702" extrusionOk="0">
                  <a:moveTo>
                    <a:pt x="0" y="0"/>
                  </a:moveTo>
                  <a:lnTo>
                    <a:pt x="474" y="959"/>
                  </a:lnTo>
                  <a:cubicBezTo>
                    <a:pt x="644" y="1275"/>
                    <a:pt x="835" y="1580"/>
                    <a:pt x="1050" y="1873"/>
                  </a:cubicBezTo>
                  <a:cubicBezTo>
                    <a:pt x="1264" y="2144"/>
                    <a:pt x="1433" y="2449"/>
                    <a:pt x="1558" y="2765"/>
                  </a:cubicBezTo>
                  <a:cubicBezTo>
                    <a:pt x="1558" y="2686"/>
                    <a:pt x="1569" y="2596"/>
                    <a:pt x="1558" y="2505"/>
                  </a:cubicBezTo>
                  <a:cubicBezTo>
                    <a:pt x="1535" y="2415"/>
                    <a:pt x="1524" y="2325"/>
                    <a:pt x="1501" y="2235"/>
                  </a:cubicBezTo>
                  <a:cubicBezTo>
                    <a:pt x="1481" y="2176"/>
                    <a:pt x="1462" y="2117"/>
                    <a:pt x="1442" y="2058"/>
                  </a:cubicBezTo>
                  <a:lnTo>
                    <a:pt x="1442" y="2058"/>
                  </a:lnTo>
                  <a:cubicBezTo>
                    <a:pt x="1538" y="2184"/>
                    <a:pt x="1640" y="2305"/>
                    <a:pt x="1761" y="2426"/>
                  </a:cubicBezTo>
                  <a:cubicBezTo>
                    <a:pt x="1907" y="2596"/>
                    <a:pt x="2065" y="2765"/>
                    <a:pt x="2235" y="2900"/>
                  </a:cubicBezTo>
                  <a:lnTo>
                    <a:pt x="3115" y="3702"/>
                  </a:lnTo>
                  <a:lnTo>
                    <a:pt x="2652" y="2630"/>
                  </a:lnTo>
                  <a:cubicBezTo>
                    <a:pt x="2551" y="2426"/>
                    <a:pt x="2472" y="2212"/>
                    <a:pt x="2370" y="2009"/>
                  </a:cubicBezTo>
                  <a:cubicBezTo>
                    <a:pt x="2246" y="1828"/>
                    <a:pt x="2122" y="1648"/>
                    <a:pt x="1998" y="1467"/>
                  </a:cubicBezTo>
                  <a:cubicBezTo>
                    <a:pt x="1727" y="1140"/>
                    <a:pt x="1422" y="835"/>
                    <a:pt x="1117" y="542"/>
                  </a:cubicBezTo>
                  <a:lnTo>
                    <a:pt x="1117" y="542"/>
                  </a:lnTo>
                  <a:cubicBezTo>
                    <a:pt x="1228" y="777"/>
                    <a:pt x="1347" y="1012"/>
                    <a:pt x="1470" y="1240"/>
                  </a:cubicBezTo>
                  <a:lnTo>
                    <a:pt x="1470" y="1240"/>
                  </a:lnTo>
                  <a:lnTo>
                    <a:pt x="1354" y="1106"/>
                  </a:lnTo>
                  <a:lnTo>
                    <a:pt x="835" y="677"/>
                  </a:lnTo>
                  <a:lnTo>
                    <a:pt x="0" y="0"/>
                  </a:ln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19" name="Google Shape;419;p2"/>
            <p:cNvSpPr/>
            <p:nvPr/>
          </p:nvSpPr>
          <p:spPr>
            <a:xfrm>
              <a:off x="2975650" y="3995050"/>
              <a:ext cx="29375" cy="47425"/>
            </a:xfrm>
            <a:custGeom>
              <a:avLst/>
              <a:gdLst/>
              <a:ahLst/>
              <a:cxnLst/>
              <a:rect l="l" t="t" r="r" b="b"/>
              <a:pathLst>
                <a:path w="1175" h="1897" extrusionOk="0">
                  <a:moveTo>
                    <a:pt x="1" y="1"/>
                  </a:moveTo>
                  <a:lnTo>
                    <a:pt x="1" y="1"/>
                  </a:lnTo>
                  <a:cubicBezTo>
                    <a:pt x="12" y="125"/>
                    <a:pt x="46" y="249"/>
                    <a:pt x="103" y="373"/>
                  </a:cubicBezTo>
                  <a:cubicBezTo>
                    <a:pt x="148" y="486"/>
                    <a:pt x="193" y="599"/>
                    <a:pt x="260" y="700"/>
                  </a:cubicBezTo>
                  <a:cubicBezTo>
                    <a:pt x="306" y="813"/>
                    <a:pt x="385" y="926"/>
                    <a:pt x="441" y="1039"/>
                  </a:cubicBezTo>
                  <a:lnTo>
                    <a:pt x="554" y="1197"/>
                  </a:lnTo>
                  <a:cubicBezTo>
                    <a:pt x="588" y="1265"/>
                    <a:pt x="622" y="1287"/>
                    <a:pt x="655" y="1355"/>
                  </a:cubicBezTo>
                  <a:cubicBezTo>
                    <a:pt x="712" y="1457"/>
                    <a:pt x="780" y="1558"/>
                    <a:pt x="859" y="1660"/>
                  </a:cubicBezTo>
                  <a:cubicBezTo>
                    <a:pt x="938" y="1761"/>
                    <a:pt x="1050" y="1840"/>
                    <a:pt x="1175" y="1897"/>
                  </a:cubicBezTo>
                  <a:cubicBezTo>
                    <a:pt x="1175" y="1885"/>
                    <a:pt x="1152" y="1739"/>
                    <a:pt x="1152" y="1524"/>
                  </a:cubicBezTo>
                  <a:cubicBezTo>
                    <a:pt x="1152" y="1400"/>
                    <a:pt x="1129" y="1276"/>
                    <a:pt x="1107" y="1163"/>
                  </a:cubicBezTo>
                  <a:cubicBezTo>
                    <a:pt x="1084" y="1084"/>
                    <a:pt x="1062" y="1016"/>
                    <a:pt x="1028" y="949"/>
                  </a:cubicBezTo>
                  <a:lnTo>
                    <a:pt x="926" y="746"/>
                  </a:lnTo>
                  <a:cubicBezTo>
                    <a:pt x="768" y="509"/>
                    <a:pt x="576" y="317"/>
                    <a:pt x="351" y="170"/>
                  </a:cubicBezTo>
                  <a:cubicBezTo>
                    <a:pt x="238" y="91"/>
                    <a:pt x="125" y="35"/>
                    <a:pt x="1" y="1"/>
                  </a:cubicBez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20" name="Google Shape;420;p2"/>
            <p:cNvSpPr/>
            <p:nvPr/>
          </p:nvSpPr>
          <p:spPr>
            <a:xfrm>
              <a:off x="2993425" y="3988575"/>
              <a:ext cx="23450" cy="44300"/>
            </a:xfrm>
            <a:custGeom>
              <a:avLst/>
              <a:gdLst/>
              <a:ahLst/>
              <a:cxnLst/>
              <a:rect l="l" t="t" r="r" b="b"/>
              <a:pathLst>
                <a:path w="938" h="1772" extrusionOk="0">
                  <a:moveTo>
                    <a:pt x="12" y="0"/>
                  </a:moveTo>
                  <a:cubicBezTo>
                    <a:pt x="1" y="113"/>
                    <a:pt x="1" y="226"/>
                    <a:pt x="23" y="339"/>
                  </a:cubicBezTo>
                  <a:cubicBezTo>
                    <a:pt x="57" y="576"/>
                    <a:pt x="136" y="790"/>
                    <a:pt x="249" y="1005"/>
                  </a:cubicBezTo>
                  <a:cubicBezTo>
                    <a:pt x="339" y="1208"/>
                    <a:pt x="464" y="1388"/>
                    <a:pt x="633" y="1558"/>
                  </a:cubicBezTo>
                  <a:cubicBezTo>
                    <a:pt x="712" y="1637"/>
                    <a:pt x="813" y="1716"/>
                    <a:pt x="915" y="1772"/>
                  </a:cubicBezTo>
                  <a:cubicBezTo>
                    <a:pt x="937" y="1659"/>
                    <a:pt x="937" y="1546"/>
                    <a:pt x="926" y="1433"/>
                  </a:cubicBezTo>
                  <a:cubicBezTo>
                    <a:pt x="904" y="1196"/>
                    <a:pt x="847" y="959"/>
                    <a:pt x="746" y="734"/>
                  </a:cubicBezTo>
                  <a:cubicBezTo>
                    <a:pt x="633" y="531"/>
                    <a:pt x="486" y="350"/>
                    <a:pt x="306" y="192"/>
                  </a:cubicBezTo>
                  <a:cubicBezTo>
                    <a:pt x="215" y="113"/>
                    <a:pt x="125" y="45"/>
                    <a:pt x="12" y="0"/>
                  </a:cubicBez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21" name="Google Shape;421;p2"/>
            <p:cNvSpPr/>
            <p:nvPr/>
          </p:nvSpPr>
          <p:spPr>
            <a:xfrm>
              <a:off x="2999650" y="3955850"/>
              <a:ext cx="48825" cy="97625"/>
            </a:xfrm>
            <a:custGeom>
              <a:avLst/>
              <a:gdLst/>
              <a:ahLst/>
              <a:cxnLst/>
              <a:rect l="l" t="t" r="r" b="b"/>
              <a:pathLst>
                <a:path w="1953" h="3905" extrusionOk="0">
                  <a:moveTo>
                    <a:pt x="0" y="0"/>
                  </a:moveTo>
                  <a:lnTo>
                    <a:pt x="226" y="655"/>
                  </a:lnTo>
                  <a:cubicBezTo>
                    <a:pt x="267" y="771"/>
                    <a:pt x="312" y="883"/>
                    <a:pt x="364" y="994"/>
                  </a:cubicBezTo>
                  <a:lnTo>
                    <a:pt x="364" y="994"/>
                  </a:lnTo>
                  <a:lnTo>
                    <a:pt x="350" y="982"/>
                  </a:lnTo>
                  <a:lnTo>
                    <a:pt x="158" y="779"/>
                  </a:lnTo>
                  <a:lnTo>
                    <a:pt x="158" y="779"/>
                  </a:lnTo>
                  <a:cubicBezTo>
                    <a:pt x="192" y="869"/>
                    <a:pt x="203" y="948"/>
                    <a:pt x="248" y="1027"/>
                  </a:cubicBezTo>
                  <a:cubicBezTo>
                    <a:pt x="294" y="1117"/>
                    <a:pt x="350" y="1196"/>
                    <a:pt x="406" y="1275"/>
                  </a:cubicBezTo>
                  <a:cubicBezTo>
                    <a:pt x="519" y="1433"/>
                    <a:pt x="621" y="1569"/>
                    <a:pt x="711" y="1716"/>
                  </a:cubicBezTo>
                  <a:cubicBezTo>
                    <a:pt x="790" y="1874"/>
                    <a:pt x="880" y="2032"/>
                    <a:pt x="959" y="2189"/>
                  </a:cubicBezTo>
                  <a:cubicBezTo>
                    <a:pt x="1050" y="2359"/>
                    <a:pt x="1140" y="2517"/>
                    <a:pt x="1230" y="2675"/>
                  </a:cubicBezTo>
                  <a:lnTo>
                    <a:pt x="1952" y="3905"/>
                  </a:lnTo>
                  <a:lnTo>
                    <a:pt x="1693" y="2494"/>
                  </a:lnTo>
                  <a:lnTo>
                    <a:pt x="1625" y="2178"/>
                  </a:lnTo>
                  <a:cubicBezTo>
                    <a:pt x="1591" y="2088"/>
                    <a:pt x="1557" y="1998"/>
                    <a:pt x="1523" y="1896"/>
                  </a:cubicBezTo>
                  <a:cubicBezTo>
                    <a:pt x="1433" y="1727"/>
                    <a:pt x="1343" y="1546"/>
                    <a:pt x="1241" y="1388"/>
                  </a:cubicBezTo>
                  <a:lnTo>
                    <a:pt x="1225" y="1364"/>
                  </a:lnTo>
                  <a:lnTo>
                    <a:pt x="1225" y="1364"/>
                  </a:lnTo>
                  <a:cubicBezTo>
                    <a:pt x="1352" y="1446"/>
                    <a:pt x="1472" y="1537"/>
                    <a:pt x="1591" y="1637"/>
                  </a:cubicBezTo>
                  <a:cubicBezTo>
                    <a:pt x="1659" y="1682"/>
                    <a:pt x="1727" y="1738"/>
                    <a:pt x="1783" y="1795"/>
                  </a:cubicBezTo>
                  <a:cubicBezTo>
                    <a:pt x="1828" y="1862"/>
                    <a:pt x="1907" y="1919"/>
                    <a:pt x="1896" y="2009"/>
                  </a:cubicBezTo>
                  <a:cubicBezTo>
                    <a:pt x="1952" y="1930"/>
                    <a:pt x="1896" y="1817"/>
                    <a:pt x="1862" y="1738"/>
                  </a:cubicBezTo>
                  <a:cubicBezTo>
                    <a:pt x="1828" y="1659"/>
                    <a:pt x="1783" y="1580"/>
                    <a:pt x="1727" y="1501"/>
                  </a:cubicBezTo>
                  <a:cubicBezTo>
                    <a:pt x="1625" y="1354"/>
                    <a:pt x="1512" y="1219"/>
                    <a:pt x="1388" y="1084"/>
                  </a:cubicBezTo>
                  <a:cubicBezTo>
                    <a:pt x="1275" y="948"/>
                    <a:pt x="1151" y="824"/>
                    <a:pt x="1016" y="700"/>
                  </a:cubicBezTo>
                  <a:cubicBezTo>
                    <a:pt x="880" y="576"/>
                    <a:pt x="734" y="452"/>
                    <a:pt x="576" y="350"/>
                  </a:cubicBezTo>
                  <a:lnTo>
                    <a:pt x="0" y="0"/>
                  </a:ln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22" name="Google Shape;422;p2"/>
            <p:cNvSpPr/>
            <p:nvPr/>
          </p:nvSpPr>
          <p:spPr>
            <a:xfrm>
              <a:off x="3038850" y="3967125"/>
              <a:ext cx="19500" cy="35300"/>
            </a:xfrm>
            <a:custGeom>
              <a:avLst/>
              <a:gdLst/>
              <a:ahLst/>
              <a:cxnLst/>
              <a:rect l="l" t="t" r="r" b="b"/>
              <a:pathLst>
                <a:path w="780" h="1412" extrusionOk="0">
                  <a:moveTo>
                    <a:pt x="46" y="1"/>
                  </a:moveTo>
                  <a:cubicBezTo>
                    <a:pt x="12" y="91"/>
                    <a:pt x="1" y="193"/>
                    <a:pt x="1" y="294"/>
                  </a:cubicBezTo>
                  <a:cubicBezTo>
                    <a:pt x="12" y="475"/>
                    <a:pt x="57" y="655"/>
                    <a:pt x="147" y="824"/>
                  </a:cubicBezTo>
                  <a:cubicBezTo>
                    <a:pt x="226" y="971"/>
                    <a:pt x="339" y="1107"/>
                    <a:pt x="463" y="1219"/>
                  </a:cubicBezTo>
                  <a:cubicBezTo>
                    <a:pt x="576" y="1321"/>
                    <a:pt x="666" y="1411"/>
                    <a:pt x="666" y="1411"/>
                  </a:cubicBezTo>
                  <a:cubicBezTo>
                    <a:pt x="723" y="1321"/>
                    <a:pt x="757" y="1231"/>
                    <a:pt x="768" y="1129"/>
                  </a:cubicBezTo>
                  <a:cubicBezTo>
                    <a:pt x="779" y="926"/>
                    <a:pt x="734" y="734"/>
                    <a:pt x="644" y="565"/>
                  </a:cubicBezTo>
                  <a:cubicBezTo>
                    <a:pt x="554" y="407"/>
                    <a:pt x="429" y="272"/>
                    <a:pt x="294" y="159"/>
                  </a:cubicBezTo>
                  <a:cubicBezTo>
                    <a:pt x="215" y="102"/>
                    <a:pt x="136" y="46"/>
                    <a:pt x="46" y="1"/>
                  </a:cubicBez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23" name="Google Shape;423;p2"/>
            <p:cNvSpPr/>
            <p:nvPr/>
          </p:nvSpPr>
          <p:spPr>
            <a:xfrm>
              <a:off x="3058025" y="3970225"/>
              <a:ext cx="17250" cy="28525"/>
            </a:xfrm>
            <a:custGeom>
              <a:avLst/>
              <a:gdLst/>
              <a:ahLst/>
              <a:cxnLst/>
              <a:rect l="l" t="t" r="r" b="b"/>
              <a:pathLst>
                <a:path w="690" h="1141" extrusionOk="0">
                  <a:moveTo>
                    <a:pt x="35" y="1"/>
                  </a:moveTo>
                  <a:cubicBezTo>
                    <a:pt x="12" y="80"/>
                    <a:pt x="1" y="159"/>
                    <a:pt x="1" y="249"/>
                  </a:cubicBezTo>
                  <a:cubicBezTo>
                    <a:pt x="1" y="396"/>
                    <a:pt x="35" y="531"/>
                    <a:pt x="103" y="667"/>
                  </a:cubicBezTo>
                  <a:cubicBezTo>
                    <a:pt x="159" y="779"/>
                    <a:pt x="238" y="892"/>
                    <a:pt x="339" y="983"/>
                  </a:cubicBezTo>
                  <a:cubicBezTo>
                    <a:pt x="396" y="1039"/>
                    <a:pt x="464" y="1095"/>
                    <a:pt x="543" y="1141"/>
                  </a:cubicBezTo>
                  <a:cubicBezTo>
                    <a:pt x="588" y="1073"/>
                    <a:pt x="633" y="994"/>
                    <a:pt x="644" y="904"/>
                  </a:cubicBezTo>
                  <a:cubicBezTo>
                    <a:pt x="689" y="746"/>
                    <a:pt x="667" y="576"/>
                    <a:pt x="599" y="418"/>
                  </a:cubicBezTo>
                  <a:cubicBezTo>
                    <a:pt x="520" y="283"/>
                    <a:pt x="407" y="159"/>
                    <a:pt x="272" y="80"/>
                  </a:cubicBezTo>
                  <a:cubicBezTo>
                    <a:pt x="193" y="46"/>
                    <a:pt x="114" y="12"/>
                    <a:pt x="35" y="1"/>
                  </a:cubicBez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24" name="Google Shape;424;p2"/>
            <p:cNvSpPr/>
            <p:nvPr/>
          </p:nvSpPr>
          <p:spPr>
            <a:xfrm>
              <a:off x="2426125" y="4041600"/>
              <a:ext cx="11575" cy="18075"/>
            </a:xfrm>
            <a:custGeom>
              <a:avLst/>
              <a:gdLst/>
              <a:ahLst/>
              <a:cxnLst/>
              <a:rect l="l" t="t" r="r" b="b"/>
              <a:pathLst>
                <a:path w="463" h="723" extrusionOk="0">
                  <a:moveTo>
                    <a:pt x="226" y="1"/>
                  </a:moveTo>
                  <a:cubicBezTo>
                    <a:pt x="102" y="1"/>
                    <a:pt x="0" y="159"/>
                    <a:pt x="0" y="362"/>
                  </a:cubicBezTo>
                  <a:cubicBezTo>
                    <a:pt x="0" y="554"/>
                    <a:pt x="102" y="723"/>
                    <a:pt x="226" y="723"/>
                  </a:cubicBezTo>
                  <a:cubicBezTo>
                    <a:pt x="361" y="723"/>
                    <a:pt x="463" y="554"/>
                    <a:pt x="463" y="362"/>
                  </a:cubicBezTo>
                  <a:cubicBezTo>
                    <a:pt x="463" y="159"/>
                    <a:pt x="361" y="1"/>
                    <a:pt x="226"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25" name="Google Shape;425;p2"/>
            <p:cNvSpPr/>
            <p:nvPr/>
          </p:nvSpPr>
          <p:spPr>
            <a:xfrm>
              <a:off x="2435425" y="4029175"/>
              <a:ext cx="17000" cy="14150"/>
            </a:xfrm>
            <a:custGeom>
              <a:avLst/>
              <a:gdLst/>
              <a:ahLst/>
              <a:cxnLst/>
              <a:rect l="l" t="t" r="r" b="b"/>
              <a:pathLst>
                <a:path w="680" h="566" extrusionOk="0">
                  <a:moveTo>
                    <a:pt x="393" y="0"/>
                  </a:moveTo>
                  <a:cubicBezTo>
                    <a:pt x="387" y="0"/>
                    <a:pt x="380" y="1"/>
                    <a:pt x="373" y="1"/>
                  </a:cubicBezTo>
                  <a:cubicBezTo>
                    <a:pt x="114" y="1"/>
                    <a:pt x="1" y="328"/>
                    <a:pt x="193" y="498"/>
                  </a:cubicBezTo>
                  <a:cubicBezTo>
                    <a:pt x="246" y="545"/>
                    <a:pt x="309" y="566"/>
                    <a:pt x="370" y="566"/>
                  </a:cubicBezTo>
                  <a:cubicBezTo>
                    <a:pt x="528" y="566"/>
                    <a:pt x="680" y="428"/>
                    <a:pt x="655" y="249"/>
                  </a:cubicBezTo>
                  <a:cubicBezTo>
                    <a:pt x="644" y="110"/>
                    <a:pt x="531" y="0"/>
                    <a:pt x="393"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26" name="Google Shape;426;p2"/>
            <p:cNvSpPr/>
            <p:nvPr/>
          </p:nvSpPr>
          <p:spPr>
            <a:xfrm>
              <a:off x="2460525" y="4007750"/>
              <a:ext cx="22900" cy="21475"/>
            </a:xfrm>
            <a:custGeom>
              <a:avLst/>
              <a:gdLst/>
              <a:ahLst/>
              <a:cxnLst/>
              <a:rect l="l" t="t" r="r" b="b"/>
              <a:pathLst>
                <a:path w="916" h="859" extrusionOk="0">
                  <a:moveTo>
                    <a:pt x="452" y="1"/>
                  </a:moveTo>
                  <a:cubicBezTo>
                    <a:pt x="204" y="1"/>
                    <a:pt x="1" y="192"/>
                    <a:pt x="1" y="429"/>
                  </a:cubicBezTo>
                  <a:cubicBezTo>
                    <a:pt x="1" y="666"/>
                    <a:pt x="204" y="858"/>
                    <a:pt x="452" y="858"/>
                  </a:cubicBezTo>
                  <a:cubicBezTo>
                    <a:pt x="712" y="858"/>
                    <a:pt x="915" y="666"/>
                    <a:pt x="915" y="429"/>
                  </a:cubicBezTo>
                  <a:cubicBezTo>
                    <a:pt x="915" y="192"/>
                    <a:pt x="712" y="1"/>
                    <a:pt x="45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27" name="Google Shape;427;p2"/>
            <p:cNvSpPr/>
            <p:nvPr/>
          </p:nvSpPr>
          <p:spPr>
            <a:xfrm>
              <a:off x="2460525" y="4041600"/>
              <a:ext cx="22900" cy="18075"/>
            </a:xfrm>
            <a:custGeom>
              <a:avLst/>
              <a:gdLst/>
              <a:ahLst/>
              <a:cxnLst/>
              <a:rect l="l" t="t" r="r" b="b"/>
              <a:pathLst>
                <a:path w="916" h="723" extrusionOk="0">
                  <a:moveTo>
                    <a:pt x="452" y="1"/>
                  </a:moveTo>
                  <a:cubicBezTo>
                    <a:pt x="204" y="1"/>
                    <a:pt x="1" y="159"/>
                    <a:pt x="1" y="362"/>
                  </a:cubicBezTo>
                  <a:cubicBezTo>
                    <a:pt x="1" y="554"/>
                    <a:pt x="204" y="723"/>
                    <a:pt x="452" y="723"/>
                  </a:cubicBezTo>
                  <a:cubicBezTo>
                    <a:pt x="712" y="723"/>
                    <a:pt x="915" y="554"/>
                    <a:pt x="915" y="362"/>
                  </a:cubicBezTo>
                  <a:cubicBezTo>
                    <a:pt x="915" y="159"/>
                    <a:pt x="712" y="1"/>
                    <a:pt x="45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28" name="Google Shape;428;p2"/>
            <p:cNvSpPr/>
            <p:nvPr/>
          </p:nvSpPr>
          <p:spPr>
            <a:xfrm>
              <a:off x="2496650" y="4018475"/>
              <a:ext cx="7075" cy="10750"/>
            </a:xfrm>
            <a:custGeom>
              <a:avLst/>
              <a:gdLst/>
              <a:ahLst/>
              <a:cxnLst/>
              <a:rect l="l" t="t" r="r" b="b"/>
              <a:pathLst>
                <a:path w="283" h="430" extrusionOk="0">
                  <a:moveTo>
                    <a:pt x="147" y="0"/>
                  </a:moveTo>
                  <a:cubicBezTo>
                    <a:pt x="68" y="0"/>
                    <a:pt x="0" y="91"/>
                    <a:pt x="0" y="215"/>
                  </a:cubicBezTo>
                  <a:cubicBezTo>
                    <a:pt x="0" y="328"/>
                    <a:pt x="68" y="429"/>
                    <a:pt x="147" y="429"/>
                  </a:cubicBezTo>
                  <a:cubicBezTo>
                    <a:pt x="226" y="429"/>
                    <a:pt x="282" y="328"/>
                    <a:pt x="282" y="215"/>
                  </a:cubicBezTo>
                  <a:cubicBezTo>
                    <a:pt x="282" y="91"/>
                    <a:pt x="226" y="0"/>
                    <a:pt x="147"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29" name="Google Shape;429;p2"/>
            <p:cNvSpPr/>
            <p:nvPr/>
          </p:nvSpPr>
          <p:spPr>
            <a:xfrm>
              <a:off x="2515550" y="3984900"/>
              <a:ext cx="15825" cy="22875"/>
            </a:xfrm>
            <a:custGeom>
              <a:avLst/>
              <a:gdLst/>
              <a:ahLst/>
              <a:cxnLst/>
              <a:rect l="l" t="t" r="r" b="b"/>
              <a:pathLst>
                <a:path w="633" h="915" extrusionOk="0">
                  <a:moveTo>
                    <a:pt x="316" y="1"/>
                  </a:moveTo>
                  <a:cubicBezTo>
                    <a:pt x="136" y="1"/>
                    <a:pt x="0" y="204"/>
                    <a:pt x="0" y="452"/>
                  </a:cubicBezTo>
                  <a:cubicBezTo>
                    <a:pt x="0" y="712"/>
                    <a:pt x="136" y="915"/>
                    <a:pt x="316" y="915"/>
                  </a:cubicBezTo>
                  <a:cubicBezTo>
                    <a:pt x="486" y="915"/>
                    <a:pt x="632" y="712"/>
                    <a:pt x="632" y="452"/>
                  </a:cubicBezTo>
                  <a:cubicBezTo>
                    <a:pt x="632" y="204"/>
                    <a:pt x="486" y="1"/>
                    <a:pt x="316"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30" name="Google Shape;430;p2"/>
            <p:cNvSpPr/>
            <p:nvPr/>
          </p:nvSpPr>
          <p:spPr>
            <a:xfrm>
              <a:off x="2539800" y="3969950"/>
              <a:ext cx="26825" cy="31350"/>
            </a:xfrm>
            <a:custGeom>
              <a:avLst/>
              <a:gdLst/>
              <a:ahLst/>
              <a:cxnLst/>
              <a:rect l="l" t="t" r="r" b="b"/>
              <a:pathLst>
                <a:path w="1073" h="1254" extrusionOk="0">
                  <a:moveTo>
                    <a:pt x="542" y="1"/>
                  </a:moveTo>
                  <a:cubicBezTo>
                    <a:pt x="249" y="1"/>
                    <a:pt x="1" y="283"/>
                    <a:pt x="1" y="621"/>
                  </a:cubicBezTo>
                  <a:cubicBezTo>
                    <a:pt x="1" y="971"/>
                    <a:pt x="238" y="1253"/>
                    <a:pt x="542" y="1253"/>
                  </a:cubicBezTo>
                  <a:cubicBezTo>
                    <a:pt x="836" y="1253"/>
                    <a:pt x="1073" y="971"/>
                    <a:pt x="1073" y="621"/>
                  </a:cubicBezTo>
                  <a:cubicBezTo>
                    <a:pt x="1073" y="283"/>
                    <a:pt x="836" y="1"/>
                    <a:pt x="54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31" name="Google Shape;431;p2"/>
            <p:cNvSpPr/>
            <p:nvPr/>
          </p:nvSpPr>
          <p:spPr>
            <a:xfrm>
              <a:off x="2533875" y="4023825"/>
              <a:ext cx="19500" cy="16550"/>
            </a:xfrm>
            <a:custGeom>
              <a:avLst/>
              <a:gdLst/>
              <a:ahLst/>
              <a:cxnLst/>
              <a:rect l="l" t="t" r="r" b="b"/>
              <a:pathLst>
                <a:path w="780" h="662" extrusionOk="0">
                  <a:moveTo>
                    <a:pt x="441" y="1"/>
                  </a:moveTo>
                  <a:cubicBezTo>
                    <a:pt x="159" y="1"/>
                    <a:pt x="1" y="351"/>
                    <a:pt x="204" y="554"/>
                  </a:cubicBezTo>
                  <a:cubicBezTo>
                    <a:pt x="271" y="628"/>
                    <a:pt x="357" y="662"/>
                    <a:pt x="443" y="662"/>
                  </a:cubicBezTo>
                  <a:cubicBezTo>
                    <a:pt x="606" y="662"/>
                    <a:pt x="765" y="542"/>
                    <a:pt x="779" y="351"/>
                  </a:cubicBezTo>
                  <a:cubicBezTo>
                    <a:pt x="779" y="159"/>
                    <a:pt x="633" y="1"/>
                    <a:pt x="44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32" name="Google Shape;432;p2"/>
            <p:cNvSpPr/>
            <p:nvPr/>
          </p:nvSpPr>
          <p:spPr>
            <a:xfrm>
              <a:off x="2485375" y="3978975"/>
              <a:ext cx="18625" cy="15875"/>
            </a:xfrm>
            <a:custGeom>
              <a:avLst/>
              <a:gdLst/>
              <a:ahLst/>
              <a:cxnLst/>
              <a:rect l="l" t="t" r="r" b="b"/>
              <a:pathLst>
                <a:path w="745" h="635" extrusionOk="0">
                  <a:moveTo>
                    <a:pt x="418" y="1"/>
                  </a:moveTo>
                  <a:cubicBezTo>
                    <a:pt x="147" y="1"/>
                    <a:pt x="0" y="328"/>
                    <a:pt x="192" y="531"/>
                  </a:cubicBezTo>
                  <a:cubicBezTo>
                    <a:pt x="255" y="603"/>
                    <a:pt x="339" y="635"/>
                    <a:pt x="421" y="635"/>
                  </a:cubicBezTo>
                  <a:cubicBezTo>
                    <a:pt x="572" y="635"/>
                    <a:pt x="719" y="526"/>
                    <a:pt x="733" y="350"/>
                  </a:cubicBezTo>
                  <a:cubicBezTo>
                    <a:pt x="745" y="170"/>
                    <a:pt x="598" y="12"/>
                    <a:pt x="41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33" name="Google Shape;433;p2"/>
            <p:cNvSpPr/>
            <p:nvPr/>
          </p:nvSpPr>
          <p:spPr>
            <a:xfrm>
              <a:off x="2407775" y="4087300"/>
              <a:ext cx="11875" cy="8200"/>
            </a:xfrm>
            <a:custGeom>
              <a:avLst/>
              <a:gdLst/>
              <a:ahLst/>
              <a:cxnLst/>
              <a:rect l="l" t="t" r="r" b="b"/>
              <a:pathLst>
                <a:path w="475" h="328" extrusionOk="0">
                  <a:moveTo>
                    <a:pt x="238" y="1"/>
                  </a:moveTo>
                  <a:cubicBezTo>
                    <a:pt x="114" y="1"/>
                    <a:pt x="1" y="68"/>
                    <a:pt x="1" y="170"/>
                  </a:cubicBezTo>
                  <a:cubicBezTo>
                    <a:pt x="1" y="260"/>
                    <a:pt x="114" y="328"/>
                    <a:pt x="238" y="328"/>
                  </a:cubicBezTo>
                  <a:cubicBezTo>
                    <a:pt x="373" y="328"/>
                    <a:pt x="475" y="260"/>
                    <a:pt x="475" y="170"/>
                  </a:cubicBezTo>
                  <a:cubicBezTo>
                    <a:pt x="475" y="80"/>
                    <a:pt x="373" y="1"/>
                    <a:pt x="23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34" name="Google Shape;434;p2"/>
            <p:cNvSpPr/>
            <p:nvPr/>
          </p:nvSpPr>
          <p:spPr>
            <a:xfrm>
              <a:off x="2429500" y="4076850"/>
              <a:ext cx="16075" cy="13200"/>
            </a:xfrm>
            <a:custGeom>
              <a:avLst/>
              <a:gdLst/>
              <a:ahLst/>
              <a:cxnLst/>
              <a:rect l="l" t="t" r="r" b="b"/>
              <a:pathLst>
                <a:path w="643" h="528" extrusionOk="0">
                  <a:moveTo>
                    <a:pt x="373" y="0"/>
                  </a:moveTo>
                  <a:cubicBezTo>
                    <a:pt x="366" y="0"/>
                    <a:pt x="358" y="1"/>
                    <a:pt x="351" y="1"/>
                  </a:cubicBezTo>
                  <a:cubicBezTo>
                    <a:pt x="102" y="1"/>
                    <a:pt x="1" y="306"/>
                    <a:pt x="181" y="464"/>
                  </a:cubicBezTo>
                  <a:cubicBezTo>
                    <a:pt x="235" y="508"/>
                    <a:pt x="295" y="527"/>
                    <a:pt x="353" y="527"/>
                  </a:cubicBezTo>
                  <a:cubicBezTo>
                    <a:pt x="504" y="527"/>
                    <a:pt x="643" y="395"/>
                    <a:pt x="610" y="216"/>
                  </a:cubicBezTo>
                  <a:cubicBezTo>
                    <a:pt x="599" y="88"/>
                    <a:pt x="498" y="0"/>
                    <a:pt x="373"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35" name="Google Shape;435;p2"/>
            <p:cNvSpPr/>
            <p:nvPr/>
          </p:nvSpPr>
          <p:spPr>
            <a:xfrm>
              <a:off x="2419625" y="4117775"/>
              <a:ext cx="12150" cy="9050"/>
            </a:xfrm>
            <a:custGeom>
              <a:avLst/>
              <a:gdLst/>
              <a:ahLst/>
              <a:cxnLst/>
              <a:rect l="l" t="t" r="r" b="b"/>
              <a:pathLst>
                <a:path w="486" h="362" extrusionOk="0">
                  <a:moveTo>
                    <a:pt x="249" y="0"/>
                  </a:moveTo>
                  <a:cubicBezTo>
                    <a:pt x="114" y="0"/>
                    <a:pt x="1" y="79"/>
                    <a:pt x="1" y="181"/>
                  </a:cubicBezTo>
                  <a:cubicBezTo>
                    <a:pt x="1" y="283"/>
                    <a:pt x="114" y="362"/>
                    <a:pt x="249" y="362"/>
                  </a:cubicBezTo>
                  <a:cubicBezTo>
                    <a:pt x="384" y="362"/>
                    <a:pt x="486" y="283"/>
                    <a:pt x="486" y="181"/>
                  </a:cubicBezTo>
                  <a:cubicBezTo>
                    <a:pt x="486" y="79"/>
                    <a:pt x="384" y="0"/>
                    <a:pt x="249"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36" name="Google Shape;436;p2"/>
            <p:cNvSpPr/>
            <p:nvPr/>
          </p:nvSpPr>
          <p:spPr>
            <a:xfrm>
              <a:off x="2399600" y="4146550"/>
              <a:ext cx="8200" cy="7050"/>
            </a:xfrm>
            <a:custGeom>
              <a:avLst/>
              <a:gdLst/>
              <a:ahLst/>
              <a:cxnLst/>
              <a:rect l="l" t="t" r="r" b="b"/>
              <a:pathLst>
                <a:path w="328" h="282" extrusionOk="0">
                  <a:moveTo>
                    <a:pt x="192" y="0"/>
                  </a:moveTo>
                  <a:cubicBezTo>
                    <a:pt x="68" y="0"/>
                    <a:pt x="1" y="158"/>
                    <a:pt x="91" y="237"/>
                  </a:cubicBezTo>
                  <a:cubicBezTo>
                    <a:pt x="121" y="268"/>
                    <a:pt x="158" y="282"/>
                    <a:pt x="194" y="282"/>
                  </a:cubicBezTo>
                  <a:cubicBezTo>
                    <a:pt x="264" y="282"/>
                    <a:pt x="328" y="229"/>
                    <a:pt x="328" y="147"/>
                  </a:cubicBezTo>
                  <a:cubicBezTo>
                    <a:pt x="328" y="68"/>
                    <a:pt x="271" y="0"/>
                    <a:pt x="192"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37" name="Google Shape;437;p2"/>
            <p:cNvSpPr/>
            <p:nvPr/>
          </p:nvSpPr>
          <p:spPr>
            <a:xfrm>
              <a:off x="2458575" y="4095500"/>
              <a:ext cx="16375" cy="14100"/>
            </a:xfrm>
            <a:custGeom>
              <a:avLst/>
              <a:gdLst/>
              <a:ahLst/>
              <a:cxnLst/>
              <a:rect l="l" t="t" r="r" b="b"/>
              <a:pathLst>
                <a:path w="655" h="564" extrusionOk="0">
                  <a:moveTo>
                    <a:pt x="372" y="0"/>
                  </a:moveTo>
                  <a:cubicBezTo>
                    <a:pt x="124" y="0"/>
                    <a:pt x="0" y="305"/>
                    <a:pt x="169" y="485"/>
                  </a:cubicBezTo>
                  <a:cubicBezTo>
                    <a:pt x="227" y="539"/>
                    <a:pt x="296" y="563"/>
                    <a:pt x="365" y="563"/>
                  </a:cubicBezTo>
                  <a:cubicBezTo>
                    <a:pt x="513" y="563"/>
                    <a:pt x="654" y="452"/>
                    <a:pt x="654" y="282"/>
                  </a:cubicBezTo>
                  <a:cubicBezTo>
                    <a:pt x="654" y="124"/>
                    <a:pt x="530" y="0"/>
                    <a:pt x="372"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38" name="Google Shape;438;p2"/>
            <p:cNvSpPr/>
            <p:nvPr/>
          </p:nvSpPr>
          <p:spPr>
            <a:xfrm>
              <a:off x="2383525" y="4113550"/>
              <a:ext cx="6225" cy="4250"/>
            </a:xfrm>
            <a:custGeom>
              <a:avLst/>
              <a:gdLst/>
              <a:ahLst/>
              <a:cxnLst/>
              <a:rect l="l" t="t" r="r" b="b"/>
              <a:pathLst>
                <a:path w="249" h="170" extrusionOk="0">
                  <a:moveTo>
                    <a:pt x="125" y="0"/>
                  </a:moveTo>
                  <a:cubicBezTo>
                    <a:pt x="57" y="0"/>
                    <a:pt x="0" y="45"/>
                    <a:pt x="0" y="90"/>
                  </a:cubicBezTo>
                  <a:cubicBezTo>
                    <a:pt x="0" y="136"/>
                    <a:pt x="57" y="169"/>
                    <a:pt x="125" y="169"/>
                  </a:cubicBezTo>
                  <a:cubicBezTo>
                    <a:pt x="192" y="169"/>
                    <a:pt x="249" y="136"/>
                    <a:pt x="249" y="90"/>
                  </a:cubicBezTo>
                  <a:cubicBezTo>
                    <a:pt x="249" y="45"/>
                    <a:pt x="192" y="0"/>
                    <a:pt x="125"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39" name="Google Shape;439;p2"/>
            <p:cNvSpPr/>
            <p:nvPr/>
          </p:nvSpPr>
          <p:spPr>
            <a:xfrm>
              <a:off x="2511875" y="4066150"/>
              <a:ext cx="24850" cy="21250"/>
            </a:xfrm>
            <a:custGeom>
              <a:avLst/>
              <a:gdLst/>
              <a:ahLst/>
              <a:cxnLst/>
              <a:rect l="l" t="t" r="r" b="b"/>
              <a:pathLst>
                <a:path w="994" h="850" extrusionOk="0">
                  <a:moveTo>
                    <a:pt x="576" y="0"/>
                  </a:moveTo>
                  <a:cubicBezTo>
                    <a:pt x="193" y="0"/>
                    <a:pt x="1" y="452"/>
                    <a:pt x="272" y="723"/>
                  </a:cubicBezTo>
                  <a:cubicBezTo>
                    <a:pt x="359" y="810"/>
                    <a:pt x="466" y="849"/>
                    <a:pt x="569" y="849"/>
                  </a:cubicBezTo>
                  <a:cubicBezTo>
                    <a:pt x="787" y="849"/>
                    <a:pt x="994" y="678"/>
                    <a:pt x="994" y="418"/>
                  </a:cubicBezTo>
                  <a:cubicBezTo>
                    <a:pt x="994" y="192"/>
                    <a:pt x="802" y="0"/>
                    <a:pt x="576"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40" name="Google Shape;440;p2"/>
            <p:cNvSpPr/>
            <p:nvPr/>
          </p:nvSpPr>
          <p:spPr>
            <a:xfrm>
              <a:off x="2491000" y="4059375"/>
              <a:ext cx="13000" cy="11325"/>
            </a:xfrm>
            <a:custGeom>
              <a:avLst/>
              <a:gdLst/>
              <a:ahLst/>
              <a:cxnLst/>
              <a:rect l="l" t="t" r="r" b="b"/>
              <a:pathLst>
                <a:path w="520" h="453" extrusionOk="0">
                  <a:moveTo>
                    <a:pt x="294" y="1"/>
                  </a:moveTo>
                  <a:cubicBezTo>
                    <a:pt x="102" y="1"/>
                    <a:pt x="1" y="226"/>
                    <a:pt x="114" y="373"/>
                  </a:cubicBezTo>
                  <a:cubicBezTo>
                    <a:pt x="160" y="428"/>
                    <a:pt x="223" y="453"/>
                    <a:pt x="284" y="453"/>
                  </a:cubicBezTo>
                  <a:cubicBezTo>
                    <a:pt x="387" y="453"/>
                    <a:pt x="487" y="384"/>
                    <a:pt x="508" y="271"/>
                  </a:cubicBezTo>
                  <a:cubicBezTo>
                    <a:pt x="520" y="136"/>
                    <a:pt x="418" y="12"/>
                    <a:pt x="29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41" name="Google Shape;441;p2"/>
            <p:cNvSpPr/>
            <p:nvPr/>
          </p:nvSpPr>
          <p:spPr>
            <a:xfrm>
              <a:off x="2574500" y="4050350"/>
              <a:ext cx="9050" cy="5100"/>
            </a:xfrm>
            <a:custGeom>
              <a:avLst/>
              <a:gdLst/>
              <a:ahLst/>
              <a:cxnLst/>
              <a:rect l="l" t="t" r="r" b="b"/>
              <a:pathLst>
                <a:path w="362" h="204" extrusionOk="0">
                  <a:moveTo>
                    <a:pt x="181" y="1"/>
                  </a:moveTo>
                  <a:cubicBezTo>
                    <a:pt x="80" y="1"/>
                    <a:pt x="1" y="46"/>
                    <a:pt x="1" y="102"/>
                  </a:cubicBezTo>
                  <a:cubicBezTo>
                    <a:pt x="1" y="159"/>
                    <a:pt x="80" y="204"/>
                    <a:pt x="181" y="204"/>
                  </a:cubicBezTo>
                  <a:cubicBezTo>
                    <a:pt x="283" y="204"/>
                    <a:pt x="362" y="159"/>
                    <a:pt x="362" y="102"/>
                  </a:cubicBezTo>
                  <a:cubicBezTo>
                    <a:pt x="362" y="46"/>
                    <a:pt x="283" y="1"/>
                    <a:pt x="18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42" name="Google Shape;442;p2"/>
            <p:cNvSpPr/>
            <p:nvPr/>
          </p:nvSpPr>
          <p:spPr>
            <a:xfrm>
              <a:off x="2596500" y="4011975"/>
              <a:ext cx="10200" cy="17250"/>
            </a:xfrm>
            <a:custGeom>
              <a:avLst/>
              <a:gdLst/>
              <a:ahLst/>
              <a:cxnLst/>
              <a:rect l="l" t="t" r="r" b="b"/>
              <a:pathLst>
                <a:path w="408" h="690" extrusionOk="0">
                  <a:moveTo>
                    <a:pt x="204" y="1"/>
                  </a:moveTo>
                  <a:cubicBezTo>
                    <a:pt x="91" y="1"/>
                    <a:pt x="1" y="148"/>
                    <a:pt x="1" y="339"/>
                  </a:cubicBezTo>
                  <a:cubicBezTo>
                    <a:pt x="1" y="531"/>
                    <a:pt x="91" y="689"/>
                    <a:pt x="204" y="689"/>
                  </a:cubicBezTo>
                  <a:cubicBezTo>
                    <a:pt x="317" y="689"/>
                    <a:pt x="407" y="531"/>
                    <a:pt x="407" y="339"/>
                  </a:cubicBezTo>
                  <a:cubicBezTo>
                    <a:pt x="407" y="148"/>
                    <a:pt x="317" y="1"/>
                    <a:pt x="20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43" name="Google Shape;443;p2"/>
            <p:cNvSpPr/>
            <p:nvPr/>
          </p:nvSpPr>
          <p:spPr>
            <a:xfrm>
              <a:off x="2596500" y="3939775"/>
              <a:ext cx="10200" cy="15525"/>
            </a:xfrm>
            <a:custGeom>
              <a:avLst/>
              <a:gdLst/>
              <a:ahLst/>
              <a:cxnLst/>
              <a:rect l="l" t="t" r="r" b="b"/>
              <a:pathLst>
                <a:path w="408" h="621" extrusionOk="0">
                  <a:moveTo>
                    <a:pt x="204" y="0"/>
                  </a:moveTo>
                  <a:cubicBezTo>
                    <a:pt x="91" y="0"/>
                    <a:pt x="1" y="136"/>
                    <a:pt x="1" y="305"/>
                  </a:cubicBezTo>
                  <a:cubicBezTo>
                    <a:pt x="1" y="485"/>
                    <a:pt x="91" y="621"/>
                    <a:pt x="204" y="621"/>
                  </a:cubicBezTo>
                  <a:cubicBezTo>
                    <a:pt x="317" y="621"/>
                    <a:pt x="407" y="485"/>
                    <a:pt x="407" y="305"/>
                  </a:cubicBezTo>
                  <a:cubicBezTo>
                    <a:pt x="407" y="136"/>
                    <a:pt x="317" y="0"/>
                    <a:pt x="20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44" name="Google Shape;444;p2"/>
            <p:cNvSpPr/>
            <p:nvPr/>
          </p:nvSpPr>
          <p:spPr>
            <a:xfrm>
              <a:off x="2417900" y="4226950"/>
              <a:ext cx="487550" cy="453250"/>
            </a:xfrm>
            <a:custGeom>
              <a:avLst/>
              <a:gdLst/>
              <a:ahLst/>
              <a:cxnLst/>
              <a:rect l="l" t="t" r="r" b="b"/>
              <a:pathLst>
                <a:path w="19502" h="18130" extrusionOk="0">
                  <a:moveTo>
                    <a:pt x="14886" y="0"/>
                  </a:moveTo>
                  <a:lnTo>
                    <a:pt x="14886" y="0"/>
                  </a:lnTo>
                  <a:cubicBezTo>
                    <a:pt x="13453" y="1591"/>
                    <a:pt x="1401" y="14941"/>
                    <a:pt x="2" y="16419"/>
                  </a:cubicBezTo>
                  <a:cubicBezTo>
                    <a:pt x="90" y="16397"/>
                    <a:pt x="144" y="16385"/>
                    <a:pt x="160" y="16385"/>
                  </a:cubicBezTo>
                  <a:cubicBezTo>
                    <a:pt x="168" y="16385"/>
                    <a:pt x="165" y="16388"/>
                    <a:pt x="149" y="16396"/>
                  </a:cubicBezTo>
                  <a:cubicBezTo>
                    <a:pt x="1" y="16477"/>
                    <a:pt x="2903" y="18129"/>
                    <a:pt x="6582" y="18129"/>
                  </a:cubicBezTo>
                  <a:cubicBezTo>
                    <a:pt x="9068" y="18129"/>
                    <a:pt x="11907" y="17375"/>
                    <a:pt x="14401" y="14873"/>
                  </a:cubicBezTo>
                  <a:cubicBezTo>
                    <a:pt x="19501" y="9739"/>
                    <a:pt x="16195" y="2415"/>
                    <a:pt x="14886" y="0"/>
                  </a:cubicBezTo>
                  <a:close/>
                </a:path>
              </a:pathLst>
            </a:custGeom>
            <a:solidFill>
              <a:srgbClr val="F5D43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45" name="Google Shape;445;p2"/>
            <p:cNvSpPr/>
            <p:nvPr/>
          </p:nvSpPr>
          <p:spPr>
            <a:xfrm>
              <a:off x="2415400" y="4223000"/>
              <a:ext cx="571575" cy="550975"/>
            </a:xfrm>
            <a:custGeom>
              <a:avLst/>
              <a:gdLst/>
              <a:ahLst/>
              <a:cxnLst/>
              <a:rect l="l" t="t" r="r" b="b"/>
              <a:pathLst>
                <a:path w="22863" h="22039" extrusionOk="0">
                  <a:moveTo>
                    <a:pt x="14986" y="158"/>
                  </a:moveTo>
                  <a:cubicBezTo>
                    <a:pt x="16306" y="2573"/>
                    <a:pt x="19601" y="9897"/>
                    <a:pt x="14501" y="15031"/>
                  </a:cubicBezTo>
                  <a:cubicBezTo>
                    <a:pt x="8317" y="21237"/>
                    <a:pt x="1" y="16690"/>
                    <a:pt x="260" y="16554"/>
                  </a:cubicBezTo>
                  <a:cubicBezTo>
                    <a:pt x="294" y="16532"/>
                    <a:pt x="237" y="16543"/>
                    <a:pt x="113" y="16577"/>
                  </a:cubicBezTo>
                  <a:cubicBezTo>
                    <a:pt x="68" y="16633"/>
                    <a:pt x="34" y="16667"/>
                    <a:pt x="12" y="16690"/>
                  </a:cubicBezTo>
                  <a:cubicBezTo>
                    <a:pt x="12" y="16690"/>
                    <a:pt x="7843" y="22038"/>
                    <a:pt x="13801" y="16712"/>
                  </a:cubicBezTo>
                  <a:cubicBezTo>
                    <a:pt x="22862" y="8610"/>
                    <a:pt x="15144" y="0"/>
                    <a:pt x="15144" y="0"/>
                  </a:cubicBezTo>
                  <a:close/>
                </a:path>
              </a:pathLst>
            </a:custGeom>
            <a:solidFill>
              <a:srgbClr val="C798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46" name="Google Shape;446;p2"/>
            <p:cNvSpPr/>
            <p:nvPr/>
          </p:nvSpPr>
          <p:spPr>
            <a:xfrm>
              <a:off x="2621900" y="4339225"/>
              <a:ext cx="92000" cy="106650"/>
            </a:xfrm>
            <a:custGeom>
              <a:avLst/>
              <a:gdLst/>
              <a:ahLst/>
              <a:cxnLst/>
              <a:rect l="l" t="t" r="r" b="b"/>
              <a:pathLst>
                <a:path w="3680" h="4266" extrusionOk="0">
                  <a:moveTo>
                    <a:pt x="3679" y="1"/>
                  </a:moveTo>
                  <a:cubicBezTo>
                    <a:pt x="3431" y="170"/>
                    <a:pt x="3194" y="350"/>
                    <a:pt x="2968" y="542"/>
                  </a:cubicBezTo>
                  <a:cubicBezTo>
                    <a:pt x="2720" y="734"/>
                    <a:pt x="2494" y="937"/>
                    <a:pt x="2291" y="1163"/>
                  </a:cubicBezTo>
                  <a:cubicBezTo>
                    <a:pt x="2066" y="1411"/>
                    <a:pt x="1817" y="1682"/>
                    <a:pt x="1603" y="1953"/>
                  </a:cubicBezTo>
                  <a:cubicBezTo>
                    <a:pt x="1389" y="2223"/>
                    <a:pt x="1174" y="2494"/>
                    <a:pt x="994" y="2765"/>
                  </a:cubicBezTo>
                  <a:cubicBezTo>
                    <a:pt x="802" y="3036"/>
                    <a:pt x="610" y="3284"/>
                    <a:pt x="463" y="3510"/>
                  </a:cubicBezTo>
                  <a:cubicBezTo>
                    <a:pt x="294" y="3747"/>
                    <a:pt x="136" y="4006"/>
                    <a:pt x="1" y="4266"/>
                  </a:cubicBezTo>
                  <a:cubicBezTo>
                    <a:pt x="249" y="4097"/>
                    <a:pt x="486" y="3916"/>
                    <a:pt x="711" y="3713"/>
                  </a:cubicBezTo>
                  <a:cubicBezTo>
                    <a:pt x="948" y="3521"/>
                    <a:pt x="1163" y="3318"/>
                    <a:pt x="1366" y="3092"/>
                  </a:cubicBezTo>
                  <a:cubicBezTo>
                    <a:pt x="1592" y="2844"/>
                    <a:pt x="1829" y="2573"/>
                    <a:pt x="2054" y="2302"/>
                  </a:cubicBezTo>
                  <a:cubicBezTo>
                    <a:pt x="2269" y="2020"/>
                    <a:pt x="2483" y="1750"/>
                    <a:pt x="2675" y="1479"/>
                  </a:cubicBezTo>
                  <a:cubicBezTo>
                    <a:pt x="2776" y="1355"/>
                    <a:pt x="2855" y="1208"/>
                    <a:pt x="2946" y="1095"/>
                  </a:cubicBezTo>
                  <a:cubicBezTo>
                    <a:pt x="3036" y="982"/>
                    <a:pt x="3126" y="858"/>
                    <a:pt x="3194" y="757"/>
                  </a:cubicBezTo>
                  <a:cubicBezTo>
                    <a:pt x="3375" y="520"/>
                    <a:pt x="3533" y="260"/>
                    <a:pt x="3679" y="1"/>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47" name="Google Shape;447;p2"/>
            <p:cNvSpPr/>
            <p:nvPr/>
          </p:nvSpPr>
          <p:spPr>
            <a:xfrm>
              <a:off x="2713875" y="4324275"/>
              <a:ext cx="30775" cy="39225"/>
            </a:xfrm>
            <a:custGeom>
              <a:avLst/>
              <a:gdLst/>
              <a:ahLst/>
              <a:cxnLst/>
              <a:rect l="l" t="t" r="r" b="b"/>
              <a:pathLst>
                <a:path w="1231" h="1569" extrusionOk="0">
                  <a:moveTo>
                    <a:pt x="1230" y="0"/>
                  </a:moveTo>
                  <a:cubicBezTo>
                    <a:pt x="1117" y="34"/>
                    <a:pt x="1016" y="91"/>
                    <a:pt x="914" y="158"/>
                  </a:cubicBezTo>
                  <a:cubicBezTo>
                    <a:pt x="722" y="283"/>
                    <a:pt x="553" y="452"/>
                    <a:pt x="418" y="655"/>
                  </a:cubicBezTo>
                  <a:cubicBezTo>
                    <a:pt x="361" y="745"/>
                    <a:pt x="294" y="835"/>
                    <a:pt x="248" y="937"/>
                  </a:cubicBezTo>
                  <a:cubicBezTo>
                    <a:pt x="203" y="1050"/>
                    <a:pt x="147" y="1140"/>
                    <a:pt x="102" y="1242"/>
                  </a:cubicBezTo>
                  <a:cubicBezTo>
                    <a:pt x="57" y="1343"/>
                    <a:pt x="23" y="1456"/>
                    <a:pt x="0" y="1569"/>
                  </a:cubicBezTo>
                  <a:cubicBezTo>
                    <a:pt x="113" y="1546"/>
                    <a:pt x="226" y="1513"/>
                    <a:pt x="339" y="1456"/>
                  </a:cubicBezTo>
                  <a:cubicBezTo>
                    <a:pt x="519" y="1388"/>
                    <a:pt x="711" y="1185"/>
                    <a:pt x="880" y="971"/>
                  </a:cubicBezTo>
                  <a:cubicBezTo>
                    <a:pt x="1005" y="779"/>
                    <a:pt x="1106" y="565"/>
                    <a:pt x="1174" y="350"/>
                  </a:cubicBezTo>
                  <a:cubicBezTo>
                    <a:pt x="1208" y="237"/>
                    <a:pt x="1230" y="113"/>
                    <a:pt x="1230" y="0"/>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48" name="Google Shape;448;p2"/>
            <p:cNvSpPr/>
            <p:nvPr/>
          </p:nvSpPr>
          <p:spPr>
            <a:xfrm>
              <a:off x="3266800" y="3787125"/>
              <a:ext cx="1229150" cy="1071750"/>
            </a:xfrm>
            <a:custGeom>
              <a:avLst/>
              <a:gdLst/>
              <a:ahLst/>
              <a:cxnLst/>
              <a:rect l="l" t="t" r="r" b="b"/>
              <a:pathLst>
                <a:path w="49166" h="42870" extrusionOk="0">
                  <a:moveTo>
                    <a:pt x="37814" y="1"/>
                  </a:moveTo>
                  <a:cubicBezTo>
                    <a:pt x="37810" y="1"/>
                    <a:pt x="37806" y="1"/>
                    <a:pt x="37802" y="1"/>
                  </a:cubicBezTo>
                  <a:cubicBezTo>
                    <a:pt x="36922" y="4177"/>
                    <a:pt x="36065" y="7844"/>
                    <a:pt x="36279" y="12143"/>
                  </a:cubicBezTo>
                  <a:cubicBezTo>
                    <a:pt x="36437" y="15393"/>
                    <a:pt x="35974" y="19184"/>
                    <a:pt x="36854" y="22276"/>
                  </a:cubicBezTo>
                  <a:cubicBezTo>
                    <a:pt x="36448" y="22073"/>
                    <a:pt x="36031" y="21870"/>
                    <a:pt x="35613" y="21678"/>
                  </a:cubicBezTo>
                  <a:cubicBezTo>
                    <a:pt x="35196" y="21475"/>
                    <a:pt x="34767" y="21295"/>
                    <a:pt x="34338" y="21114"/>
                  </a:cubicBezTo>
                  <a:cubicBezTo>
                    <a:pt x="36347" y="14061"/>
                    <a:pt x="31100" y="5745"/>
                    <a:pt x="27624" y="171"/>
                  </a:cubicBezTo>
                  <a:lnTo>
                    <a:pt x="27624" y="171"/>
                  </a:lnTo>
                  <a:cubicBezTo>
                    <a:pt x="28121" y="3545"/>
                    <a:pt x="29373" y="6952"/>
                    <a:pt x="29994" y="10383"/>
                  </a:cubicBezTo>
                  <a:cubicBezTo>
                    <a:pt x="30614" y="13621"/>
                    <a:pt x="31438" y="17650"/>
                    <a:pt x="33244" y="20640"/>
                  </a:cubicBezTo>
                  <a:lnTo>
                    <a:pt x="31946" y="20087"/>
                  </a:lnTo>
                  <a:cubicBezTo>
                    <a:pt x="31686" y="19986"/>
                    <a:pt x="31438" y="19873"/>
                    <a:pt x="31179" y="19771"/>
                  </a:cubicBezTo>
                  <a:cubicBezTo>
                    <a:pt x="31179" y="17119"/>
                    <a:pt x="29125" y="13305"/>
                    <a:pt x="27805" y="11286"/>
                  </a:cubicBezTo>
                  <a:cubicBezTo>
                    <a:pt x="25762" y="7957"/>
                    <a:pt x="22885" y="4086"/>
                    <a:pt x="19748" y="1796"/>
                  </a:cubicBezTo>
                  <a:lnTo>
                    <a:pt x="19748" y="1796"/>
                  </a:lnTo>
                  <a:cubicBezTo>
                    <a:pt x="21598" y="5711"/>
                    <a:pt x="23449" y="9638"/>
                    <a:pt x="25875" y="13136"/>
                  </a:cubicBezTo>
                  <a:cubicBezTo>
                    <a:pt x="27477" y="15461"/>
                    <a:pt x="29215" y="17481"/>
                    <a:pt x="30885" y="19647"/>
                  </a:cubicBezTo>
                  <a:cubicBezTo>
                    <a:pt x="30626" y="19546"/>
                    <a:pt x="30355" y="19444"/>
                    <a:pt x="30073" y="19331"/>
                  </a:cubicBezTo>
                  <a:lnTo>
                    <a:pt x="28211" y="18677"/>
                  </a:lnTo>
                  <a:cubicBezTo>
                    <a:pt x="27771" y="18530"/>
                    <a:pt x="27319" y="18406"/>
                    <a:pt x="26868" y="18304"/>
                  </a:cubicBezTo>
                  <a:cubicBezTo>
                    <a:pt x="25390" y="16172"/>
                    <a:pt x="24306" y="13712"/>
                    <a:pt x="22264" y="11839"/>
                  </a:cubicBezTo>
                  <a:cubicBezTo>
                    <a:pt x="19781" y="9616"/>
                    <a:pt x="15674" y="7246"/>
                    <a:pt x="12458" y="6445"/>
                  </a:cubicBezTo>
                  <a:lnTo>
                    <a:pt x="12458" y="6445"/>
                  </a:lnTo>
                  <a:cubicBezTo>
                    <a:pt x="15821" y="11410"/>
                    <a:pt x="21655" y="15021"/>
                    <a:pt x="26642" y="18248"/>
                  </a:cubicBezTo>
                  <a:cubicBezTo>
                    <a:pt x="26529" y="18225"/>
                    <a:pt x="26417" y="18191"/>
                    <a:pt x="26292" y="18169"/>
                  </a:cubicBezTo>
                  <a:lnTo>
                    <a:pt x="25345" y="17932"/>
                  </a:lnTo>
                  <a:cubicBezTo>
                    <a:pt x="25040" y="17864"/>
                    <a:pt x="24724" y="17808"/>
                    <a:pt x="24419" y="17751"/>
                  </a:cubicBezTo>
                  <a:cubicBezTo>
                    <a:pt x="23212" y="17503"/>
                    <a:pt x="22038" y="17311"/>
                    <a:pt x="20932" y="17131"/>
                  </a:cubicBezTo>
                  <a:cubicBezTo>
                    <a:pt x="18953" y="12433"/>
                    <a:pt x="13274" y="9422"/>
                    <a:pt x="8259" y="9422"/>
                  </a:cubicBezTo>
                  <a:cubicBezTo>
                    <a:pt x="8070" y="9422"/>
                    <a:pt x="7883" y="9426"/>
                    <a:pt x="7696" y="9435"/>
                  </a:cubicBezTo>
                  <a:cubicBezTo>
                    <a:pt x="11950" y="11929"/>
                    <a:pt x="17152" y="13791"/>
                    <a:pt x="20718" y="17097"/>
                  </a:cubicBezTo>
                  <a:cubicBezTo>
                    <a:pt x="19646" y="16916"/>
                    <a:pt x="18630" y="16725"/>
                    <a:pt x="17694" y="16555"/>
                  </a:cubicBezTo>
                  <a:cubicBezTo>
                    <a:pt x="17051" y="16442"/>
                    <a:pt x="16441" y="16341"/>
                    <a:pt x="15877" y="16273"/>
                  </a:cubicBezTo>
                  <a:cubicBezTo>
                    <a:pt x="14309" y="15122"/>
                    <a:pt x="13609" y="13147"/>
                    <a:pt x="11330" y="12504"/>
                  </a:cubicBezTo>
                  <a:cubicBezTo>
                    <a:pt x="10765" y="12373"/>
                    <a:pt x="10222" y="12316"/>
                    <a:pt x="9695" y="12316"/>
                  </a:cubicBezTo>
                  <a:cubicBezTo>
                    <a:pt x="7768" y="12316"/>
                    <a:pt x="6042" y="13077"/>
                    <a:pt x="4164" y="13768"/>
                  </a:cubicBezTo>
                  <a:cubicBezTo>
                    <a:pt x="6658" y="14310"/>
                    <a:pt x="9355" y="13960"/>
                    <a:pt x="11883" y="14592"/>
                  </a:cubicBezTo>
                  <a:cubicBezTo>
                    <a:pt x="13124" y="14998"/>
                    <a:pt x="14286" y="15675"/>
                    <a:pt x="15460" y="16228"/>
                  </a:cubicBezTo>
                  <a:cubicBezTo>
                    <a:pt x="15290" y="16205"/>
                    <a:pt x="15132" y="16183"/>
                    <a:pt x="14974" y="16172"/>
                  </a:cubicBezTo>
                  <a:cubicBezTo>
                    <a:pt x="14568" y="16126"/>
                    <a:pt x="14185" y="16104"/>
                    <a:pt x="13835" y="16093"/>
                  </a:cubicBezTo>
                  <a:cubicBezTo>
                    <a:pt x="13627" y="16085"/>
                    <a:pt x="13431" y="16077"/>
                    <a:pt x="13246" y="16077"/>
                  </a:cubicBezTo>
                  <a:cubicBezTo>
                    <a:pt x="13170" y="16077"/>
                    <a:pt x="13095" y="16078"/>
                    <a:pt x="13022" y="16081"/>
                  </a:cubicBezTo>
                  <a:cubicBezTo>
                    <a:pt x="12201" y="15678"/>
                    <a:pt x="11119" y="15487"/>
                    <a:pt x="9924" y="15487"/>
                  </a:cubicBezTo>
                  <a:cubicBezTo>
                    <a:pt x="6309" y="15487"/>
                    <a:pt x="1654" y="17230"/>
                    <a:pt x="0" y="20087"/>
                  </a:cubicBezTo>
                  <a:lnTo>
                    <a:pt x="0" y="20087"/>
                  </a:lnTo>
                  <a:cubicBezTo>
                    <a:pt x="4310" y="17887"/>
                    <a:pt x="9116" y="17898"/>
                    <a:pt x="13449" y="16319"/>
                  </a:cubicBezTo>
                  <a:lnTo>
                    <a:pt x="13449" y="16319"/>
                  </a:lnTo>
                  <a:cubicBezTo>
                    <a:pt x="13570" y="16330"/>
                    <a:pt x="13691" y="16341"/>
                    <a:pt x="13812" y="16363"/>
                  </a:cubicBezTo>
                  <a:cubicBezTo>
                    <a:pt x="14151" y="16397"/>
                    <a:pt x="14534" y="16454"/>
                    <a:pt x="14929" y="16533"/>
                  </a:cubicBezTo>
                  <a:cubicBezTo>
                    <a:pt x="15324" y="16612"/>
                    <a:pt x="15742" y="16679"/>
                    <a:pt x="16182" y="16781"/>
                  </a:cubicBezTo>
                  <a:lnTo>
                    <a:pt x="16283" y="16804"/>
                  </a:lnTo>
                  <a:cubicBezTo>
                    <a:pt x="15685" y="16796"/>
                    <a:pt x="15100" y="16734"/>
                    <a:pt x="14517" y="16734"/>
                  </a:cubicBezTo>
                  <a:cubicBezTo>
                    <a:pt x="14188" y="16734"/>
                    <a:pt x="13860" y="16754"/>
                    <a:pt x="13530" y="16815"/>
                  </a:cubicBezTo>
                  <a:cubicBezTo>
                    <a:pt x="12041" y="17041"/>
                    <a:pt x="10675" y="17864"/>
                    <a:pt x="9355" y="18553"/>
                  </a:cubicBezTo>
                  <a:cubicBezTo>
                    <a:pt x="6534" y="19997"/>
                    <a:pt x="3216" y="22051"/>
                    <a:pt x="1941" y="25131"/>
                  </a:cubicBezTo>
                  <a:cubicBezTo>
                    <a:pt x="5056" y="23360"/>
                    <a:pt x="7719" y="20922"/>
                    <a:pt x="11149" y="19455"/>
                  </a:cubicBezTo>
                  <a:cubicBezTo>
                    <a:pt x="13056" y="18665"/>
                    <a:pt x="15121" y="18011"/>
                    <a:pt x="16859" y="17063"/>
                  </a:cubicBezTo>
                  <a:lnTo>
                    <a:pt x="16938" y="16950"/>
                  </a:lnTo>
                  <a:lnTo>
                    <a:pt x="17581" y="17097"/>
                  </a:lnTo>
                  <a:cubicBezTo>
                    <a:pt x="18473" y="17311"/>
                    <a:pt x="19432" y="17548"/>
                    <a:pt x="20459" y="17763"/>
                  </a:cubicBezTo>
                  <a:cubicBezTo>
                    <a:pt x="18337" y="18654"/>
                    <a:pt x="15516" y="19444"/>
                    <a:pt x="13293" y="20437"/>
                  </a:cubicBezTo>
                  <a:cubicBezTo>
                    <a:pt x="9276" y="22321"/>
                    <a:pt x="7211" y="24951"/>
                    <a:pt x="4458" y="28268"/>
                  </a:cubicBezTo>
                  <a:cubicBezTo>
                    <a:pt x="7403" y="26045"/>
                    <a:pt x="10348" y="23811"/>
                    <a:pt x="13643" y="21983"/>
                  </a:cubicBezTo>
                  <a:cubicBezTo>
                    <a:pt x="15934" y="20843"/>
                    <a:pt x="19037" y="19704"/>
                    <a:pt x="20966" y="17864"/>
                  </a:cubicBezTo>
                  <a:cubicBezTo>
                    <a:pt x="22016" y="18079"/>
                    <a:pt x="23110" y="18316"/>
                    <a:pt x="24239" y="18564"/>
                  </a:cubicBezTo>
                  <a:cubicBezTo>
                    <a:pt x="24543" y="18632"/>
                    <a:pt x="24848" y="18699"/>
                    <a:pt x="25153" y="18767"/>
                  </a:cubicBezTo>
                  <a:cubicBezTo>
                    <a:pt x="25457" y="18846"/>
                    <a:pt x="25751" y="18936"/>
                    <a:pt x="26056" y="19015"/>
                  </a:cubicBezTo>
                  <a:cubicBezTo>
                    <a:pt x="26360" y="19094"/>
                    <a:pt x="26654" y="19184"/>
                    <a:pt x="26947" y="19263"/>
                  </a:cubicBezTo>
                  <a:cubicBezTo>
                    <a:pt x="19511" y="21171"/>
                    <a:pt x="11025" y="23732"/>
                    <a:pt x="8249" y="31789"/>
                  </a:cubicBezTo>
                  <a:cubicBezTo>
                    <a:pt x="11138" y="28855"/>
                    <a:pt x="15144" y="26350"/>
                    <a:pt x="18709" y="24104"/>
                  </a:cubicBezTo>
                  <a:cubicBezTo>
                    <a:pt x="21169" y="22525"/>
                    <a:pt x="25175" y="21385"/>
                    <a:pt x="27297" y="19354"/>
                  </a:cubicBezTo>
                  <a:cubicBezTo>
                    <a:pt x="27500" y="19410"/>
                    <a:pt x="27703" y="19467"/>
                    <a:pt x="27895" y="19546"/>
                  </a:cubicBezTo>
                  <a:cubicBezTo>
                    <a:pt x="28515" y="19771"/>
                    <a:pt x="29136" y="19997"/>
                    <a:pt x="29757" y="20211"/>
                  </a:cubicBezTo>
                  <a:cubicBezTo>
                    <a:pt x="29960" y="20290"/>
                    <a:pt x="30163" y="20381"/>
                    <a:pt x="30377" y="20471"/>
                  </a:cubicBezTo>
                  <a:cubicBezTo>
                    <a:pt x="27206" y="21599"/>
                    <a:pt x="24182" y="22367"/>
                    <a:pt x="21452" y="24465"/>
                  </a:cubicBezTo>
                  <a:cubicBezTo>
                    <a:pt x="19838" y="25684"/>
                    <a:pt x="18473" y="27208"/>
                    <a:pt x="17446" y="28957"/>
                  </a:cubicBezTo>
                  <a:cubicBezTo>
                    <a:pt x="16464" y="30559"/>
                    <a:pt x="14467" y="34226"/>
                    <a:pt x="14737" y="36111"/>
                  </a:cubicBezTo>
                  <a:cubicBezTo>
                    <a:pt x="17276" y="32466"/>
                    <a:pt x="19860" y="28697"/>
                    <a:pt x="23325" y="25865"/>
                  </a:cubicBezTo>
                  <a:cubicBezTo>
                    <a:pt x="25627" y="23913"/>
                    <a:pt x="28482" y="22434"/>
                    <a:pt x="30671" y="20584"/>
                  </a:cubicBezTo>
                  <a:cubicBezTo>
                    <a:pt x="30975" y="20708"/>
                    <a:pt x="31280" y="20843"/>
                    <a:pt x="31585" y="20967"/>
                  </a:cubicBezTo>
                  <a:cubicBezTo>
                    <a:pt x="32386" y="21295"/>
                    <a:pt x="33176" y="21622"/>
                    <a:pt x="33954" y="21960"/>
                  </a:cubicBezTo>
                  <a:cubicBezTo>
                    <a:pt x="31472" y="23755"/>
                    <a:pt x="28651" y="25064"/>
                    <a:pt x="26371" y="27366"/>
                  </a:cubicBezTo>
                  <a:cubicBezTo>
                    <a:pt x="23539" y="30175"/>
                    <a:pt x="20899" y="34689"/>
                    <a:pt x="21181" y="38875"/>
                  </a:cubicBezTo>
                  <a:cubicBezTo>
                    <a:pt x="23336" y="35061"/>
                    <a:pt x="26033" y="31563"/>
                    <a:pt x="28854" y="28133"/>
                  </a:cubicBezTo>
                  <a:cubicBezTo>
                    <a:pt x="29700" y="27072"/>
                    <a:pt x="30614" y="26068"/>
                    <a:pt x="31517" y="25041"/>
                  </a:cubicBezTo>
                  <a:cubicBezTo>
                    <a:pt x="31991" y="24499"/>
                    <a:pt x="32465" y="23958"/>
                    <a:pt x="32916" y="23393"/>
                  </a:cubicBezTo>
                  <a:cubicBezTo>
                    <a:pt x="33142" y="23111"/>
                    <a:pt x="33661" y="22096"/>
                    <a:pt x="34045" y="22062"/>
                  </a:cubicBezTo>
                  <a:cubicBezTo>
                    <a:pt x="34203" y="22062"/>
                    <a:pt x="34372" y="22107"/>
                    <a:pt x="34507" y="22186"/>
                  </a:cubicBezTo>
                  <a:lnTo>
                    <a:pt x="36572" y="23157"/>
                  </a:lnTo>
                  <a:cubicBezTo>
                    <a:pt x="36065" y="23879"/>
                    <a:pt x="28256" y="32962"/>
                    <a:pt x="30005" y="42870"/>
                  </a:cubicBezTo>
                  <a:cubicBezTo>
                    <a:pt x="31021" y="41132"/>
                    <a:pt x="37170" y="31225"/>
                    <a:pt x="36651" y="23190"/>
                  </a:cubicBezTo>
                  <a:lnTo>
                    <a:pt x="36651" y="23190"/>
                  </a:lnTo>
                  <a:cubicBezTo>
                    <a:pt x="37340" y="23506"/>
                    <a:pt x="38005" y="23845"/>
                    <a:pt x="38649" y="24195"/>
                  </a:cubicBezTo>
                  <a:cubicBezTo>
                    <a:pt x="38807" y="24274"/>
                    <a:pt x="38976" y="24364"/>
                    <a:pt x="39134" y="24454"/>
                  </a:cubicBezTo>
                  <a:cubicBezTo>
                    <a:pt x="37159" y="28866"/>
                    <a:pt x="36335" y="37126"/>
                    <a:pt x="39021" y="41132"/>
                  </a:cubicBezTo>
                  <a:cubicBezTo>
                    <a:pt x="40138" y="35964"/>
                    <a:pt x="41842" y="29667"/>
                    <a:pt x="39360" y="24578"/>
                  </a:cubicBezTo>
                  <a:lnTo>
                    <a:pt x="39360" y="24578"/>
                  </a:lnTo>
                  <a:cubicBezTo>
                    <a:pt x="39653" y="24748"/>
                    <a:pt x="39946" y="24917"/>
                    <a:pt x="40228" y="25086"/>
                  </a:cubicBezTo>
                  <a:cubicBezTo>
                    <a:pt x="40736" y="25379"/>
                    <a:pt x="41233" y="25673"/>
                    <a:pt x="41707" y="26011"/>
                  </a:cubicBezTo>
                  <a:lnTo>
                    <a:pt x="42406" y="26485"/>
                  </a:lnTo>
                  <a:cubicBezTo>
                    <a:pt x="42508" y="26564"/>
                    <a:pt x="42621" y="26643"/>
                    <a:pt x="42734" y="26711"/>
                  </a:cubicBezTo>
                  <a:lnTo>
                    <a:pt x="43072" y="26948"/>
                  </a:lnTo>
                  <a:lnTo>
                    <a:pt x="44347" y="27839"/>
                  </a:lnTo>
                  <a:cubicBezTo>
                    <a:pt x="45160" y="28426"/>
                    <a:pt x="45904" y="28945"/>
                    <a:pt x="46525" y="29453"/>
                  </a:cubicBezTo>
                  <a:cubicBezTo>
                    <a:pt x="46841" y="29701"/>
                    <a:pt x="47134" y="29938"/>
                    <a:pt x="47383" y="30187"/>
                  </a:cubicBezTo>
                  <a:cubicBezTo>
                    <a:pt x="47620" y="30390"/>
                    <a:pt x="47845" y="30615"/>
                    <a:pt x="48060" y="30852"/>
                  </a:cubicBezTo>
                  <a:cubicBezTo>
                    <a:pt x="48252" y="31078"/>
                    <a:pt x="48421" y="31270"/>
                    <a:pt x="48567" y="31428"/>
                  </a:cubicBezTo>
                  <a:cubicBezTo>
                    <a:pt x="48725" y="31597"/>
                    <a:pt x="48816" y="31778"/>
                    <a:pt x="48906" y="31902"/>
                  </a:cubicBezTo>
                  <a:lnTo>
                    <a:pt x="49166" y="32308"/>
                  </a:lnTo>
                  <a:lnTo>
                    <a:pt x="48962" y="31879"/>
                  </a:lnTo>
                  <a:cubicBezTo>
                    <a:pt x="48883" y="31744"/>
                    <a:pt x="48804" y="31563"/>
                    <a:pt x="48692" y="31371"/>
                  </a:cubicBezTo>
                  <a:cubicBezTo>
                    <a:pt x="48545" y="31191"/>
                    <a:pt x="48398" y="30976"/>
                    <a:pt x="48229" y="30739"/>
                  </a:cubicBezTo>
                  <a:cubicBezTo>
                    <a:pt x="48026" y="30480"/>
                    <a:pt x="47811" y="30232"/>
                    <a:pt x="47586" y="29995"/>
                  </a:cubicBezTo>
                  <a:cubicBezTo>
                    <a:pt x="47338" y="29713"/>
                    <a:pt x="47067" y="29442"/>
                    <a:pt x="46785" y="29182"/>
                  </a:cubicBezTo>
                  <a:cubicBezTo>
                    <a:pt x="46187" y="28607"/>
                    <a:pt x="45476" y="28020"/>
                    <a:pt x="44697" y="27399"/>
                  </a:cubicBezTo>
                  <a:lnTo>
                    <a:pt x="43467" y="26440"/>
                  </a:lnTo>
                  <a:cubicBezTo>
                    <a:pt x="43365" y="26350"/>
                    <a:pt x="43264" y="26271"/>
                    <a:pt x="43151" y="26192"/>
                  </a:cubicBezTo>
                  <a:cubicBezTo>
                    <a:pt x="43050" y="26102"/>
                    <a:pt x="42925" y="26011"/>
                    <a:pt x="42813" y="25932"/>
                  </a:cubicBezTo>
                  <a:lnTo>
                    <a:pt x="42135" y="25425"/>
                  </a:lnTo>
                  <a:cubicBezTo>
                    <a:pt x="41684" y="25075"/>
                    <a:pt x="41188" y="24748"/>
                    <a:pt x="40669" y="24420"/>
                  </a:cubicBezTo>
                  <a:cubicBezTo>
                    <a:pt x="40353" y="24195"/>
                    <a:pt x="40025" y="24003"/>
                    <a:pt x="39698" y="23811"/>
                  </a:cubicBezTo>
                  <a:cubicBezTo>
                    <a:pt x="43749" y="19929"/>
                    <a:pt x="46875" y="12662"/>
                    <a:pt x="46480" y="7167"/>
                  </a:cubicBezTo>
                  <a:lnTo>
                    <a:pt x="46480" y="7167"/>
                  </a:lnTo>
                  <a:cubicBezTo>
                    <a:pt x="44889" y="9943"/>
                    <a:pt x="42948" y="12640"/>
                    <a:pt x="41447" y="15686"/>
                  </a:cubicBezTo>
                  <a:cubicBezTo>
                    <a:pt x="40149" y="18316"/>
                    <a:pt x="39935" y="20843"/>
                    <a:pt x="39563" y="23732"/>
                  </a:cubicBezTo>
                  <a:lnTo>
                    <a:pt x="39077" y="23450"/>
                  </a:lnTo>
                  <a:cubicBezTo>
                    <a:pt x="38536" y="23123"/>
                    <a:pt x="37960" y="22841"/>
                    <a:pt x="37385" y="22536"/>
                  </a:cubicBezTo>
                  <a:cubicBezTo>
                    <a:pt x="37249" y="22468"/>
                    <a:pt x="37114" y="22389"/>
                    <a:pt x="36979" y="22333"/>
                  </a:cubicBezTo>
                  <a:cubicBezTo>
                    <a:pt x="38457" y="18237"/>
                    <a:pt x="40228" y="14705"/>
                    <a:pt x="39890" y="9999"/>
                  </a:cubicBezTo>
                  <a:cubicBezTo>
                    <a:pt x="39890" y="9157"/>
                    <a:pt x="38616" y="1"/>
                    <a:pt x="37814"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49" name="Google Shape;449;p2"/>
            <p:cNvSpPr/>
            <p:nvPr/>
          </p:nvSpPr>
          <p:spPr>
            <a:xfrm>
              <a:off x="4339925" y="3996750"/>
              <a:ext cx="359700" cy="568175"/>
            </a:xfrm>
            <a:custGeom>
              <a:avLst/>
              <a:gdLst/>
              <a:ahLst/>
              <a:cxnLst/>
              <a:rect l="l" t="t" r="r" b="b"/>
              <a:pathLst>
                <a:path w="14388" h="22727" extrusionOk="0">
                  <a:moveTo>
                    <a:pt x="10190" y="1"/>
                  </a:moveTo>
                  <a:lnTo>
                    <a:pt x="10190" y="1"/>
                  </a:lnTo>
                  <a:cubicBezTo>
                    <a:pt x="4751" y="4074"/>
                    <a:pt x="0" y="15302"/>
                    <a:pt x="4661" y="22727"/>
                  </a:cubicBezTo>
                  <a:cubicBezTo>
                    <a:pt x="12673" y="17615"/>
                    <a:pt x="14388" y="8294"/>
                    <a:pt x="10190" y="1"/>
                  </a:cubicBezTo>
                  <a:close/>
                </a:path>
              </a:pathLst>
            </a:custGeom>
            <a:solidFill>
              <a:srgbClr val="8EC7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50" name="Google Shape;450;p2"/>
            <p:cNvSpPr/>
            <p:nvPr/>
          </p:nvSpPr>
          <p:spPr>
            <a:xfrm>
              <a:off x="4427650" y="4010850"/>
              <a:ext cx="193275" cy="663825"/>
            </a:xfrm>
            <a:custGeom>
              <a:avLst/>
              <a:gdLst/>
              <a:ahLst/>
              <a:cxnLst/>
              <a:rect l="l" t="t" r="r" b="b"/>
              <a:pathLst>
                <a:path w="7731" h="26553" extrusionOk="0">
                  <a:moveTo>
                    <a:pt x="6264" y="1"/>
                  </a:moveTo>
                  <a:lnTo>
                    <a:pt x="6072" y="1163"/>
                  </a:lnTo>
                  <a:cubicBezTo>
                    <a:pt x="6015" y="1524"/>
                    <a:pt x="5936" y="1975"/>
                    <a:pt x="5857" y="2483"/>
                  </a:cubicBezTo>
                  <a:cubicBezTo>
                    <a:pt x="5778" y="3002"/>
                    <a:pt x="5654" y="3578"/>
                    <a:pt x="5530" y="4198"/>
                  </a:cubicBezTo>
                  <a:cubicBezTo>
                    <a:pt x="5428" y="4706"/>
                    <a:pt x="5327" y="5248"/>
                    <a:pt x="5214" y="5812"/>
                  </a:cubicBezTo>
                  <a:cubicBezTo>
                    <a:pt x="4853" y="5225"/>
                    <a:pt x="4458" y="4661"/>
                    <a:pt x="4029" y="4131"/>
                  </a:cubicBezTo>
                  <a:lnTo>
                    <a:pt x="4029" y="4131"/>
                  </a:lnTo>
                  <a:cubicBezTo>
                    <a:pt x="4334" y="4876"/>
                    <a:pt x="4695" y="5609"/>
                    <a:pt x="5113" y="6309"/>
                  </a:cubicBezTo>
                  <a:cubicBezTo>
                    <a:pt x="4955" y="6997"/>
                    <a:pt x="4785" y="7719"/>
                    <a:pt x="4616" y="8475"/>
                  </a:cubicBezTo>
                  <a:cubicBezTo>
                    <a:pt x="4548" y="8746"/>
                    <a:pt x="4481" y="9028"/>
                    <a:pt x="4424" y="9310"/>
                  </a:cubicBezTo>
                  <a:lnTo>
                    <a:pt x="4277" y="9355"/>
                  </a:lnTo>
                  <a:cubicBezTo>
                    <a:pt x="3894" y="8509"/>
                    <a:pt x="3454" y="7685"/>
                    <a:pt x="2969" y="6895"/>
                  </a:cubicBezTo>
                  <a:lnTo>
                    <a:pt x="2969" y="6895"/>
                  </a:lnTo>
                  <a:cubicBezTo>
                    <a:pt x="3262" y="7832"/>
                    <a:pt x="3612" y="8746"/>
                    <a:pt x="4029" y="9649"/>
                  </a:cubicBezTo>
                  <a:cubicBezTo>
                    <a:pt x="4056" y="9712"/>
                    <a:pt x="4119" y="9746"/>
                    <a:pt x="4189" y="9746"/>
                  </a:cubicBezTo>
                  <a:cubicBezTo>
                    <a:pt x="4207" y="9746"/>
                    <a:pt x="4225" y="9744"/>
                    <a:pt x="4244" y="9739"/>
                  </a:cubicBezTo>
                  <a:cubicBezTo>
                    <a:pt x="4266" y="9739"/>
                    <a:pt x="4300" y="9716"/>
                    <a:pt x="4323" y="9716"/>
                  </a:cubicBezTo>
                  <a:cubicBezTo>
                    <a:pt x="4232" y="10100"/>
                    <a:pt x="4142" y="10484"/>
                    <a:pt x="4041" y="10879"/>
                  </a:cubicBezTo>
                  <a:lnTo>
                    <a:pt x="3691" y="12312"/>
                  </a:lnTo>
                  <a:cubicBezTo>
                    <a:pt x="3600" y="12131"/>
                    <a:pt x="3499" y="11962"/>
                    <a:pt x="3409" y="11781"/>
                  </a:cubicBezTo>
                  <a:cubicBezTo>
                    <a:pt x="3284" y="11522"/>
                    <a:pt x="3149" y="11274"/>
                    <a:pt x="3002" y="11025"/>
                  </a:cubicBezTo>
                  <a:cubicBezTo>
                    <a:pt x="2856" y="10766"/>
                    <a:pt x="2698" y="10518"/>
                    <a:pt x="2528" y="10292"/>
                  </a:cubicBezTo>
                  <a:cubicBezTo>
                    <a:pt x="2438" y="10168"/>
                    <a:pt x="2337" y="10066"/>
                    <a:pt x="2246" y="9953"/>
                  </a:cubicBezTo>
                  <a:cubicBezTo>
                    <a:pt x="2156" y="9841"/>
                    <a:pt x="2032" y="9762"/>
                    <a:pt x="1930" y="9671"/>
                  </a:cubicBezTo>
                  <a:lnTo>
                    <a:pt x="1930" y="9671"/>
                  </a:lnTo>
                  <a:lnTo>
                    <a:pt x="2179" y="10021"/>
                  </a:lnTo>
                  <a:cubicBezTo>
                    <a:pt x="2258" y="10134"/>
                    <a:pt x="2325" y="10258"/>
                    <a:pt x="2404" y="10382"/>
                  </a:cubicBezTo>
                  <a:cubicBezTo>
                    <a:pt x="2472" y="10495"/>
                    <a:pt x="2528" y="10630"/>
                    <a:pt x="2596" y="10755"/>
                  </a:cubicBezTo>
                  <a:lnTo>
                    <a:pt x="2777" y="11138"/>
                  </a:lnTo>
                  <a:cubicBezTo>
                    <a:pt x="2890" y="11409"/>
                    <a:pt x="3002" y="11669"/>
                    <a:pt x="3115" y="11928"/>
                  </a:cubicBezTo>
                  <a:cubicBezTo>
                    <a:pt x="3239" y="12199"/>
                    <a:pt x="3375" y="12458"/>
                    <a:pt x="3510" y="12707"/>
                  </a:cubicBezTo>
                  <a:cubicBezTo>
                    <a:pt x="3533" y="12729"/>
                    <a:pt x="3555" y="12752"/>
                    <a:pt x="3589" y="12774"/>
                  </a:cubicBezTo>
                  <a:cubicBezTo>
                    <a:pt x="3544" y="12966"/>
                    <a:pt x="3488" y="13147"/>
                    <a:pt x="3442" y="13339"/>
                  </a:cubicBezTo>
                  <a:cubicBezTo>
                    <a:pt x="3330" y="13790"/>
                    <a:pt x="3217" y="14241"/>
                    <a:pt x="3104" y="14681"/>
                  </a:cubicBezTo>
                  <a:cubicBezTo>
                    <a:pt x="2596" y="13948"/>
                    <a:pt x="2066" y="13226"/>
                    <a:pt x="1479" y="12549"/>
                  </a:cubicBezTo>
                  <a:lnTo>
                    <a:pt x="1479" y="12549"/>
                  </a:lnTo>
                  <a:cubicBezTo>
                    <a:pt x="1930" y="13440"/>
                    <a:pt x="2438" y="14298"/>
                    <a:pt x="2980" y="15144"/>
                  </a:cubicBezTo>
                  <a:cubicBezTo>
                    <a:pt x="2720" y="16182"/>
                    <a:pt x="2449" y="17209"/>
                    <a:pt x="2190" y="18191"/>
                  </a:cubicBezTo>
                  <a:cubicBezTo>
                    <a:pt x="2190" y="18202"/>
                    <a:pt x="2190" y="18213"/>
                    <a:pt x="2167" y="18236"/>
                  </a:cubicBezTo>
                  <a:cubicBezTo>
                    <a:pt x="2009" y="17796"/>
                    <a:pt x="1851" y="17367"/>
                    <a:pt x="1682" y="16938"/>
                  </a:cubicBezTo>
                  <a:cubicBezTo>
                    <a:pt x="1434" y="16442"/>
                    <a:pt x="1186" y="15945"/>
                    <a:pt x="904" y="15460"/>
                  </a:cubicBezTo>
                  <a:lnTo>
                    <a:pt x="904" y="15460"/>
                  </a:lnTo>
                  <a:cubicBezTo>
                    <a:pt x="1061" y="16002"/>
                    <a:pt x="1242" y="16532"/>
                    <a:pt x="1434" y="17051"/>
                  </a:cubicBezTo>
                  <a:cubicBezTo>
                    <a:pt x="1592" y="17581"/>
                    <a:pt x="1761" y="18101"/>
                    <a:pt x="1942" y="18620"/>
                  </a:cubicBezTo>
                  <a:cubicBezTo>
                    <a:pt x="1953" y="18665"/>
                    <a:pt x="1987" y="18699"/>
                    <a:pt x="2043" y="18721"/>
                  </a:cubicBezTo>
                  <a:cubicBezTo>
                    <a:pt x="1682" y="20064"/>
                    <a:pt x="1344" y="21317"/>
                    <a:pt x="1061" y="22411"/>
                  </a:cubicBezTo>
                  <a:cubicBezTo>
                    <a:pt x="407" y="24894"/>
                    <a:pt x="1" y="26552"/>
                    <a:pt x="1" y="26552"/>
                  </a:cubicBezTo>
                  <a:cubicBezTo>
                    <a:pt x="1" y="26552"/>
                    <a:pt x="520" y="24916"/>
                    <a:pt x="1253" y="22468"/>
                  </a:cubicBezTo>
                  <a:cubicBezTo>
                    <a:pt x="1592" y="21339"/>
                    <a:pt x="1987" y="20041"/>
                    <a:pt x="2382" y="18642"/>
                  </a:cubicBezTo>
                  <a:cubicBezTo>
                    <a:pt x="2912" y="18428"/>
                    <a:pt x="3442" y="18213"/>
                    <a:pt x="3984" y="17988"/>
                  </a:cubicBezTo>
                  <a:cubicBezTo>
                    <a:pt x="4277" y="17852"/>
                    <a:pt x="4571" y="17706"/>
                    <a:pt x="4864" y="17570"/>
                  </a:cubicBezTo>
                  <a:cubicBezTo>
                    <a:pt x="5146" y="17401"/>
                    <a:pt x="5428" y="17232"/>
                    <a:pt x="5711" y="17051"/>
                  </a:cubicBezTo>
                  <a:lnTo>
                    <a:pt x="5711" y="17051"/>
                  </a:lnTo>
                  <a:cubicBezTo>
                    <a:pt x="5406" y="17153"/>
                    <a:pt x="5101" y="17288"/>
                    <a:pt x="4797" y="17401"/>
                  </a:cubicBezTo>
                  <a:cubicBezTo>
                    <a:pt x="4492" y="17514"/>
                    <a:pt x="4187" y="17604"/>
                    <a:pt x="3883" y="17717"/>
                  </a:cubicBezTo>
                  <a:cubicBezTo>
                    <a:pt x="3420" y="17864"/>
                    <a:pt x="2957" y="18033"/>
                    <a:pt x="2506" y="18213"/>
                  </a:cubicBezTo>
                  <a:cubicBezTo>
                    <a:pt x="2754" y="17333"/>
                    <a:pt x="3002" y="16408"/>
                    <a:pt x="3251" y="15471"/>
                  </a:cubicBezTo>
                  <a:cubicBezTo>
                    <a:pt x="3273" y="15483"/>
                    <a:pt x="3296" y="15488"/>
                    <a:pt x="3318" y="15488"/>
                  </a:cubicBezTo>
                  <a:cubicBezTo>
                    <a:pt x="3341" y="15488"/>
                    <a:pt x="3363" y="15483"/>
                    <a:pt x="3386" y="15471"/>
                  </a:cubicBezTo>
                  <a:lnTo>
                    <a:pt x="4232" y="15065"/>
                  </a:lnTo>
                  <a:cubicBezTo>
                    <a:pt x="4503" y="14907"/>
                    <a:pt x="4763" y="14749"/>
                    <a:pt x="5022" y="14591"/>
                  </a:cubicBezTo>
                  <a:cubicBezTo>
                    <a:pt x="5282" y="14422"/>
                    <a:pt x="5541" y="14264"/>
                    <a:pt x="5801" y="14095"/>
                  </a:cubicBezTo>
                  <a:cubicBezTo>
                    <a:pt x="6049" y="13925"/>
                    <a:pt x="6320" y="13790"/>
                    <a:pt x="6579" y="13621"/>
                  </a:cubicBezTo>
                  <a:lnTo>
                    <a:pt x="6579" y="13621"/>
                  </a:lnTo>
                  <a:cubicBezTo>
                    <a:pt x="6286" y="13711"/>
                    <a:pt x="6004" y="13824"/>
                    <a:pt x="5711" y="13937"/>
                  </a:cubicBezTo>
                  <a:cubicBezTo>
                    <a:pt x="5417" y="14038"/>
                    <a:pt x="5158" y="14196"/>
                    <a:pt x="4876" y="14332"/>
                  </a:cubicBezTo>
                  <a:cubicBezTo>
                    <a:pt x="4605" y="14478"/>
                    <a:pt x="4334" y="14614"/>
                    <a:pt x="4074" y="14760"/>
                  </a:cubicBezTo>
                  <a:cubicBezTo>
                    <a:pt x="3849" y="14873"/>
                    <a:pt x="3612" y="14975"/>
                    <a:pt x="3386" y="15088"/>
                  </a:cubicBezTo>
                  <a:lnTo>
                    <a:pt x="3375" y="15054"/>
                  </a:lnTo>
                  <a:cubicBezTo>
                    <a:pt x="3510" y="14512"/>
                    <a:pt x="3657" y="13971"/>
                    <a:pt x="3804" y="13418"/>
                  </a:cubicBezTo>
                  <a:cubicBezTo>
                    <a:pt x="3871" y="13169"/>
                    <a:pt x="3928" y="12910"/>
                    <a:pt x="3984" y="12662"/>
                  </a:cubicBezTo>
                  <a:lnTo>
                    <a:pt x="4695" y="12334"/>
                  </a:lnTo>
                  <a:cubicBezTo>
                    <a:pt x="4988" y="12165"/>
                    <a:pt x="5293" y="11985"/>
                    <a:pt x="5586" y="11815"/>
                  </a:cubicBezTo>
                  <a:cubicBezTo>
                    <a:pt x="6162" y="11432"/>
                    <a:pt x="6737" y="11071"/>
                    <a:pt x="7290" y="10664"/>
                  </a:cubicBezTo>
                  <a:lnTo>
                    <a:pt x="7290" y="10664"/>
                  </a:lnTo>
                  <a:cubicBezTo>
                    <a:pt x="6974" y="10800"/>
                    <a:pt x="6670" y="10946"/>
                    <a:pt x="6354" y="11093"/>
                  </a:cubicBezTo>
                  <a:lnTo>
                    <a:pt x="5440" y="11556"/>
                  </a:lnTo>
                  <a:cubicBezTo>
                    <a:pt x="5135" y="11714"/>
                    <a:pt x="4830" y="11872"/>
                    <a:pt x="4526" y="12030"/>
                  </a:cubicBezTo>
                  <a:lnTo>
                    <a:pt x="4097" y="12233"/>
                  </a:lnTo>
                  <a:cubicBezTo>
                    <a:pt x="4199" y="11804"/>
                    <a:pt x="4300" y="11364"/>
                    <a:pt x="4402" y="10946"/>
                  </a:cubicBezTo>
                  <a:cubicBezTo>
                    <a:pt x="4514" y="10484"/>
                    <a:pt x="4616" y="10032"/>
                    <a:pt x="4718" y="9581"/>
                  </a:cubicBezTo>
                  <a:cubicBezTo>
                    <a:pt x="4853" y="9536"/>
                    <a:pt x="4988" y="9502"/>
                    <a:pt x="5113" y="9446"/>
                  </a:cubicBezTo>
                  <a:cubicBezTo>
                    <a:pt x="5395" y="9321"/>
                    <a:pt x="5665" y="9209"/>
                    <a:pt x="5936" y="9073"/>
                  </a:cubicBezTo>
                  <a:cubicBezTo>
                    <a:pt x="6185" y="8927"/>
                    <a:pt x="6444" y="8780"/>
                    <a:pt x="6692" y="8611"/>
                  </a:cubicBezTo>
                  <a:cubicBezTo>
                    <a:pt x="6929" y="8419"/>
                    <a:pt x="7166" y="8238"/>
                    <a:pt x="7381" y="8046"/>
                  </a:cubicBezTo>
                  <a:lnTo>
                    <a:pt x="7381" y="8046"/>
                  </a:lnTo>
                  <a:cubicBezTo>
                    <a:pt x="7110" y="8182"/>
                    <a:pt x="6862" y="8317"/>
                    <a:pt x="6602" y="8453"/>
                  </a:cubicBezTo>
                  <a:cubicBezTo>
                    <a:pt x="6343" y="8588"/>
                    <a:pt x="6060" y="8690"/>
                    <a:pt x="5801" y="8814"/>
                  </a:cubicBezTo>
                  <a:cubicBezTo>
                    <a:pt x="5541" y="8938"/>
                    <a:pt x="5259" y="9017"/>
                    <a:pt x="4988" y="9118"/>
                  </a:cubicBezTo>
                  <a:lnTo>
                    <a:pt x="4808" y="9186"/>
                  </a:lnTo>
                  <a:cubicBezTo>
                    <a:pt x="4853" y="8972"/>
                    <a:pt x="4898" y="8746"/>
                    <a:pt x="4943" y="8543"/>
                  </a:cubicBezTo>
                  <a:cubicBezTo>
                    <a:pt x="5067" y="7888"/>
                    <a:pt x="5192" y="7268"/>
                    <a:pt x="5316" y="6670"/>
                  </a:cubicBezTo>
                  <a:cubicBezTo>
                    <a:pt x="5316" y="6670"/>
                    <a:pt x="5327" y="6681"/>
                    <a:pt x="5327" y="6692"/>
                  </a:cubicBezTo>
                  <a:lnTo>
                    <a:pt x="5349" y="6715"/>
                  </a:lnTo>
                  <a:cubicBezTo>
                    <a:pt x="5382" y="6753"/>
                    <a:pt x="5428" y="6774"/>
                    <a:pt x="5477" y="6774"/>
                  </a:cubicBezTo>
                  <a:cubicBezTo>
                    <a:pt x="5514" y="6774"/>
                    <a:pt x="5552" y="6762"/>
                    <a:pt x="5586" y="6737"/>
                  </a:cubicBezTo>
                  <a:lnTo>
                    <a:pt x="5609" y="6726"/>
                  </a:lnTo>
                  <a:cubicBezTo>
                    <a:pt x="5959" y="6433"/>
                    <a:pt x="6309" y="6128"/>
                    <a:pt x="6647" y="5812"/>
                  </a:cubicBezTo>
                  <a:cubicBezTo>
                    <a:pt x="7020" y="5530"/>
                    <a:pt x="7381" y="5225"/>
                    <a:pt x="7730" y="4909"/>
                  </a:cubicBezTo>
                  <a:lnTo>
                    <a:pt x="7730" y="4909"/>
                  </a:lnTo>
                  <a:cubicBezTo>
                    <a:pt x="7302" y="5112"/>
                    <a:pt x="6884" y="5338"/>
                    <a:pt x="6478" y="5586"/>
                  </a:cubicBezTo>
                  <a:cubicBezTo>
                    <a:pt x="6151" y="5812"/>
                    <a:pt x="5846" y="6072"/>
                    <a:pt x="5530" y="6320"/>
                  </a:cubicBezTo>
                  <a:cubicBezTo>
                    <a:pt x="5485" y="6263"/>
                    <a:pt x="5451" y="6196"/>
                    <a:pt x="5417" y="6139"/>
                  </a:cubicBezTo>
                  <a:cubicBezTo>
                    <a:pt x="5530" y="5474"/>
                    <a:pt x="5643" y="4830"/>
                    <a:pt x="5744" y="4244"/>
                  </a:cubicBezTo>
                  <a:cubicBezTo>
                    <a:pt x="5846" y="3612"/>
                    <a:pt x="5959" y="3025"/>
                    <a:pt x="6004" y="2506"/>
                  </a:cubicBezTo>
                  <a:cubicBezTo>
                    <a:pt x="6049" y="1987"/>
                    <a:pt x="6106" y="1547"/>
                    <a:pt x="6139" y="1163"/>
                  </a:cubicBezTo>
                  <a:cubicBezTo>
                    <a:pt x="6218" y="430"/>
                    <a:pt x="6263" y="1"/>
                    <a:pt x="6264" y="1"/>
                  </a:cubicBezTo>
                  <a:close/>
                </a:path>
              </a:pathLst>
            </a:custGeom>
            <a:solidFill>
              <a:srgbClr val="7CAB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51" name="Google Shape;451;p2"/>
            <p:cNvSpPr/>
            <p:nvPr/>
          </p:nvSpPr>
          <p:spPr>
            <a:xfrm>
              <a:off x="4184200" y="4054575"/>
              <a:ext cx="348425" cy="425725"/>
            </a:xfrm>
            <a:custGeom>
              <a:avLst/>
              <a:gdLst/>
              <a:ahLst/>
              <a:cxnLst/>
              <a:rect l="l" t="t" r="r" b="b"/>
              <a:pathLst>
                <a:path w="13937" h="17029" extrusionOk="0">
                  <a:moveTo>
                    <a:pt x="1" y="1"/>
                  </a:moveTo>
                  <a:lnTo>
                    <a:pt x="283" y="768"/>
                  </a:lnTo>
                  <a:cubicBezTo>
                    <a:pt x="1321" y="4074"/>
                    <a:pt x="147" y="8069"/>
                    <a:pt x="1614" y="11093"/>
                  </a:cubicBezTo>
                  <a:cubicBezTo>
                    <a:pt x="3431" y="15223"/>
                    <a:pt x="8103" y="16318"/>
                    <a:pt x="12041" y="17029"/>
                  </a:cubicBezTo>
                  <a:cubicBezTo>
                    <a:pt x="12300" y="13136"/>
                    <a:pt x="13937" y="9310"/>
                    <a:pt x="10856" y="6004"/>
                  </a:cubicBezTo>
                  <a:cubicBezTo>
                    <a:pt x="8238" y="2867"/>
                    <a:pt x="3668" y="2686"/>
                    <a:pt x="452" y="294"/>
                  </a:cubicBezTo>
                  <a:lnTo>
                    <a:pt x="1" y="1"/>
                  </a:lnTo>
                  <a:close/>
                </a:path>
              </a:pathLst>
            </a:custGeom>
            <a:solidFill>
              <a:srgbClr val="60A73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52" name="Google Shape;452;p2"/>
            <p:cNvSpPr/>
            <p:nvPr/>
          </p:nvSpPr>
          <p:spPr>
            <a:xfrm>
              <a:off x="4233275" y="4149075"/>
              <a:ext cx="245750" cy="326150"/>
            </a:xfrm>
            <a:custGeom>
              <a:avLst/>
              <a:gdLst/>
              <a:ahLst/>
              <a:cxnLst/>
              <a:rect l="l" t="t" r="r" b="b"/>
              <a:pathLst>
                <a:path w="9830" h="13046" extrusionOk="0">
                  <a:moveTo>
                    <a:pt x="1" y="1"/>
                  </a:moveTo>
                  <a:lnTo>
                    <a:pt x="1" y="1"/>
                  </a:lnTo>
                  <a:cubicBezTo>
                    <a:pt x="1" y="1"/>
                    <a:pt x="148" y="216"/>
                    <a:pt x="385" y="588"/>
                  </a:cubicBezTo>
                  <a:cubicBezTo>
                    <a:pt x="622" y="971"/>
                    <a:pt x="971" y="1502"/>
                    <a:pt x="1411" y="2134"/>
                  </a:cubicBezTo>
                  <a:cubicBezTo>
                    <a:pt x="1840" y="2766"/>
                    <a:pt x="2337" y="3510"/>
                    <a:pt x="2890" y="4289"/>
                  </a:cubicBezTo>
                  <a:lnTo>
                    <a:pt x="3589" y="5271"/>
                  </a:lnTo>
                  <a:cubicBezTo>
                    <a:pt x="3465" y="5237"/>
                    <a:pt x="3352" y="5203"/>
                    <a:pt x="3228" y="5169"/>
                  </a:cubicBezTo>
                  <a:lnTo>
                    <a:pt x="2766" y="5045"/>
                  </a:lnTo>
                  <a:cubicBezTo>
                    <a:pt x="2608" y="5000"/>
                    <a:pt x="2450" y="4966"/>
                    <a:pt x="2303" y="4910"/>
                  </a:cubicBezTo>
                  <a:lnTo>
                    <a:pt x="1840" y="4774"/>
                  </a:lnTo>
                  <a:cubicBezTo>
                    <a:pt x="1694" y="4718"/>
                    <a:pt x="1536" y="4673"/>
                    <a:pt x="1378" y="4628"/>
                  </a:cubicBezTo>
                  <a:cubicBezTo>
                    <a:pt x="1073" y="4515"/>
                    <a:pt x="780" y="4391"/>
                    <a:pt x="464" y="4289"/>
                  </a:cubicBezTo>
                  <a:lnTo>
                    <a:pt x="464" y="4289"/>
                  </a:lnTo>
                  <a:cubicBezTo>
                    <a:pt x="734" y="4470"/>
                    <a:pt x="1017" y="4639"/>
                    <a:pt x="1287" y="4808"/>
                  </a:cubicBezTo>
                  <a:cubicBezTo>
                    <a:pt x="1434" y="4887"/>
                    <a:pt x="1581" y="4966"/>
                    <a:pt x="1739" y="5022"/>
                  </a:cubicBezTo>
                  <a:cubicBezTo>
                    <a:pt x="1874" y="5101"/>
                    <a:pt x="2032" y="5169"/>
                    <a:pt x="2190" y="5237"/>
                  </a:cubicBezTo>
                  <a:cubicBezTo>
                    <a:pt x="2337" y="5305"/>
                    <a:pt x="2495" y="5350"/>
                    <a:pt x="2653" y="5417"/>
                  </a:cubicBezTo>
                  <a:lnTo>
                    <a:pt x="3115" y="5575"/>
                  </a:lnTo>
                  <a:cubicBezTo>
                    <a:pt x="3409" y="5677"/>
                    <a:pt x="3702" y="5756"/>
                    <a:pt x="3996" y="5846"/>
                  </a:cubicBezTo>
                  <a:lnTo>
                    <a:pt x="4639" y="6738"/>
                  </a:lnTo>
                  <a:cubicBezTo>
                    <a:pt x="4977" y="7166"/>
                    <a:pt x="5316" y="7595"/>
                    <a:pt x="5643" y="8013"/>
                  </a:cubicBezTo>
                  <a:lnTo>
                    <a:pt x="5564" y="8013"/>
                  </a:lnTo>
                  <a:cubicBezTo>
                    <a:pt x="5372" y="7979"/>
                    <a:pt x="5192" y="7934"/>
                    <a:pt x="5000" y="7900"/>
                  </a:cubicBezTo>
                  <a:cubicBezTo>
                    <a:pt x="4797" y="7866"/>
                    <a:pt x="4616" y="7798"/>
                    <a:pt x="4436" y="7742"/>
                  </a:cubicBezTo>
                  <a:cubicBezTo>
                    <a:pt x="4244" y="7686"/>
                    <a:pt x="4063" y="7595"/>
                    <a:pt x="3871" y="7528"/>
                  </a:cubicBezTo>
                  <a:lnTo>
                    <a:pt x="2754" y="7054"/>
                  </a:lnTo>
                  <a:cubicBezTo>
                    <a:pt x="2371" y="6896"/>
                    <a:pt x="1987" y="6771"/>
                    <a:pt x="1592" y="6670"/>
                  </a:cubicBezTo>
                  <a:lnTo>
                    <a:pt x="1592" y="6670"/>
                  </a:lnTo>
                  <a:cubicBezTo>
                    <a:pt x="1773" y="6760"/>
                    <a:pt x="1953" y="6862"/>
                    <a:pt x="2134" y="6952"/>
                  </a:cubicBezTo>
                  <a:cubicBezTo>
                    <a:pt x="2314" y="7054"/>
                    <a:pt x="2483" y="7166"/>
                    <a:pt x="2653" y="7257"/>
                  </a:cubicBezTo>
                  <a:cubicBezTo>
                    <a:pt x="3003" y="7460"/>
                    <a:pt x="3364" y="7663"/>
                    <a:pt x="3725" y="7855"/>
                  </a:cubicBezTo>
                  <a:cubicBezTo>
                    <a:pt x="3905" y="7945"/>
                    <a:pt x="4097" y="8035"/>
                    <a:pt x="4289" y="8114"/>
                  </a:cubicBezTo>
                  <a:cubicBezTo>
                    <a:pt x="4481" y="8205"/>
                    <a:pt x="4684" y="8261"/>
                    <a:pt x="4887" y="8329"/>
                  </a:cubicBezTo>
                  <a:cubicBezTo>
                    <a:pt x="5090" y="8363"/>
                    <a:pt x="5293" y="8419"/>
                    <a:pt x="5508" y="8453"/>
                  </a:cubicBezTo>
                  <a:cubicBezTo>
                    <a:pt x="5677" y="8464"/>
                    <a:pt x="5857" y="8475"/>
                    <a:pt x="6027" y="8487"/>
                  </a:cubicBezTo>
                  <a:cubicBezTo>
                    <a:pt x="6185" y="8690"/>
                    <a:pt x="6343" y="8893"/>
                    <a:pt x="6501" y="9096"/>
                  </a:cubicBezTo>
                  <a:cubicBezTo>
                    <a:pt x="7065" y="9796"/>
                    <a:pt x="7618" y="10450"/>
                    <a:pt x="8080" y="11026"/>
                  </a:cubicBezTo>
                  <a:cubicBezTo>
                    <a:pt x="7449" y="10800"/>
                    <a:pt x="6817" y="10597"/>
                    <a:pt x="6185" y="10405"/>
                  </a:cubicBezTo>
                  <a:cubicBezTo>
                    <a:pt x="5778" y="10258"/>
                    <a:pt x="5384" y="10123"/>
                    <a:pt x="4989" y="9976"/>
                  </a:cubicBezTo>
                  <a:cubicBezTo>
                    <a:pt x="4582" y="9841"/>
                    <a:pt x="4176" y="9717"/>
                    <a:pt x="3770" y="9615"/>
                  </a:cubicBezTo>
                  <a:lnTo>
                    <a:pt x="3770" y="9615"/>
                  </a:lnTo>
                  <a:cubicBezTo>
                    <a:pt x="4142" y="9818"/>
                    <a:pt x="4515" y="10010"/>
                    <a:pt x="4887" y="10202"/>
                  </a:cubicBezTo>
                  <a:cubicBezTo>
                    <a:pt x="5271" y="10394"/>
                    <a:pt x="5654" y="10563"/>
                    <a:pt x="6038" y="10744"/>
                  </a:cubicBezTo>
                  <a:cubicBezTo>
                    <a:pt x="6828" y="11048"/>
                    <a:pt x="7629" y="11342"/>
                    <a:pt x="8430" y="11601"/>
                  </a:cubicBezTo>
                  <a:lnTo>
                    <a:pt x="8475" y="11601"/>
                  </a:lnTo>
                  <a:cubicBezTo>
                    <a:pt x="8487" y="11605"/>
                    <a:pt x="8498" y="11606"/>
                    <a:pt x="8509" y="11606"/>
                  </a:cubicBezTo>
                  <a:cubicBezTo>
                    <a:pt x="8531" y="11606"/>
                    <a:pt x="8551" y="11601"/>
                    <a:pt x="8566" y="11601"/>
                  </a:cubicBezTo>
                  <a:cubicBezTo>
                    <a:pt x="8882" y="11962"/>
                    <a:pt x="9152" y="12278"/>
                    <a:pt x="9367" y="12515"/>
                  </a:cubicBezTo>
                  <a:cubicBezTo>
                    <a:pt x="9660" y="12854"/>
                    <a:pt x="9830" y="13045"/>
                    <a:pt x="9830" y="13045"/>
                  </a:cubicBezTo>
                  <a:lnTo>
                    <a:pt x="9435" y="12470"/>
                  </a:lnTo>
                  <a:cubicBezTo>
                    <a:pt x="9243" y="12199"/>
                    <a:pt x="9006" y="11838"/>
                    <a:pt x="8712" y="11432"/>
                  </a:cubicBezTo>
                  <a:cubicBezTo>
                    <a:pt x="8735" y="11263"/>
                    <a:pt x="8769" y="11093"/>
                    <a:pt x="8791" y="10924"/>
                  </a:cubicBezTo>
                  <a:cubicBezTo>
                    <a:pt x="8803" y="10755"/>
                    <a:pt x="8791" y="10574"/>
                    <a:pt x="8780" y="10405"/>
                  </a:cubicBezTo>
                  <a:cubicBezTo>
                    <a:pt x="8769" y="10236"/>
                    <a:pt x="8735" y="10066"/>
                    <a:pt x="8712" y="9897"/>
                  </a:cubicBezTo>
                  <a:lnTo>
                    <a:pt x="8588" y="9412"/>
                  </a:lnTo>
                  <a:cubicBezTo>
                    <a:pt x="8498" y="9096"/>
                    <a:pt x="8385" y="8780"/>
                    <a:pt x="8261" y="8475"/>
                  </a:cubicBezTo>
                  <a:cubicBezTo>
                    <a:pt x="8137" y="8171"/>
                    <a:pt x="8013" y="7866"/>
                    <a:pt x="7866" y="7573"/>
                  </a:cubicBezTo>
                  <a:lnTo>
                    <a:pt x="7866" y="7573"/>
                  </a:lnTo>
                  <a:cubicBezTo>
                    <a:pt x="7922" y="7889"/>
                    <a:pt x="8013" y="8205"/>
                    <a:pt x="8080" y="8532"/>
                  </a:cubicBezTo>
                  <a:cubicBezTo>
                    <a:pt x="8114" y="8690"/>
                    <a:pt x="8148" y="8848"/>
                    <a:pt x="8182" y="9006"/>
                  </a:cubicBezTo>
                  <a:lnTo>
                    <a:pt x="8272" y="9480"/>
                  </a:lnTo>
                  <a:lnTo>
                    <a:pt x="8340" y="9954"/>
                  </a:lnTo>
                  <a:lnTo>
                    <a:pt x="8374" y="10428"/>
                  </a:lnTo>
                  <a:cubicBezTo>
                    <a:pt x="8374" y="10574"/>
                    <a:pt x="8363" y="10732"/>
                    <a:pt x="8363" y="10879"/>
                  </a:cubicBezTo>
                  <a:cubicBezTo>
                    <a:pt x="8351" y="10901"/>
                    <a:pt x="8351" y="10924"/>
                    <a:pt x="8351" y="10935"/>
                  </a:cubicBezTo>
                  <a:cubicBezTo>
                    <a:pt x="7900" y="10326"/>
                    <a:pt x="7392" y="9593"/>
                    <a:pt x="6817" y="8836"/>
                  </a:cubicBezTo>
                  <a:cubicBezTo>
                    <a:pt x="6681" y="8645"/>
                    <a:pt x="6512" y="8442"/>
                    <a:pt x="6365" y="8238"/>
                  </a:cubicBezTo>
                  <a:cubicBezTo>
                    <a:pt x="6320" y="7889"/>
                    <a:pt x="6309" y="7539"/>
                    <a:pt x="6275" y="7166"/>
                  </a:cubicBezTo>
                  <a:cubicBezTo>
                    <a:pt x="6241" y="6794"/>
                    <a:pt x="6219" y="6444"/>
                    <a:pt x="6173" y="6083"/>
                  </a:cubicBezTo>
                  <a:cubicBezTo>
                    <a:pt x="6140" y="5711"/>
                    <a:pt x="6083" y="5350"/>
                    <a:pt x="6015" y="4989"/>
                  </a:cubicBezTo>
                  <a:cubicBezTo>
                    <a:pt x="5982" y="4808"/>
                    <a:pt x="5936" y="4639"/>
                    <a:pt x="5891" y="4458"/>
                  </a:cubicBezTo>
                  <a:cubicBezTo>
                    <a:pt x="5846" y="4278"/>
                    <a:pt x="5778" y="4108"/>
                    <a:pt x="5711" y="3939"/>
                  </a:cubicBezTo>
                  <a:lnTo>
                    <a:pt x="5711" y="3939"/>
                  </a:lnTo>
                  <a:cubicBezTo>
                    <a:pt x="5722" y="4120"/>
                    <a:pt x="5767" y="4289"/>
                    <a:pt x="5778" y="4481"/>
                  </a:cubicBezTo>
                  <a:cubicBezTo>
                    <a:pt x="5790" y="4661"/>
                    <a:pt x="5812" y="4831"/>
                    <a:pt x="5812" y="5022"/>
                  </a:cubicBezTo>
                  <a:cubicBezTo>
                    <a:pt x="5824" y="5384"/>
                    <a:pt x="5824" y="5745"/>
                    <a:pt x="5835" y="6106"/>
                  </a:cubicBezTo>
                  <a:cubicBezTo>
                    <a:pt x="5846" y="6602"/>
                    <a:pt x="5857" y="7099"/>
                    <a:pt x="5880" y="7607"/>
                  </a:cubicBezTo>
                  <a:cubicBezTo>
                    <a:pt x="5598" y="7223"/>
                    <a:pt x="5293" y="6839"/>
                    <a:pt x="5000" y="6456"/>
                  </a:cubicBezTo>
                  <a:cubicBezTo>
                    <a:pt x="4785" y="6162"/>
                    <a:pt x="4571" y="5869"/>
                    <a:pt x="4357" y="5575"/>
                  </a:cubicBezTo>
                  <a:lnTo>
                    <a:pt x="4470" y="5113"/>
                  </a:lnTo>
                  <a:cubicBezTo>
                    <a:pt x="4515" y="4921"/>
                    <a:pt x="4537" y="4718"/>
                    <a:pt x="4571" y="4515"/>
                  </a:cubicBezTo>
                  <a:cubicBezTo>
                    <a:pt x="4605" y="4120"/>
                    <a:pt x="4616" y="3725"/>
                    <a:pt x="4594" y="3319"/>
                  </a:cubicBezTo>
                  <a:cubicBezTo>
                    <a:pt x="4571" y="2924"/>
                    <a:pt x="4526" y="2540"/>
                    <a:pt x="4458" y="2145"/>
                  </a:cubicBezTo>
                  <a:cubicBezTo>
                    <a:pt x="4379" y="1761"/>
                    <a:pt x="4312" y="1378"/>
                    <a:pt x="4210" y="994"/>
                  </a:cubicBezTo>
                  <a:lnTo>
                    <a:pt x="4210" y="994"/>
                  </a:lnTo>
                  <a:cubicBezTo>
                    <a:pt x="4199" y="1784"/>
                    <a:pt x="4244" y="2563"/>
                    <a:pt x="4233" y="3330"/>
                  </a:cubicBezTo>
                  <a:cubicBezTo>
                    <a:pt x="4210" y="3522"/>
                    <a:pt x="4221" y="3713"/>
                    <a:pt x="4199" y="3894"/>
                  </a:cubicBezTo>
                  <a:cubicBezTo>
                    <a:pt x="4187" y="4086"/>
                    <a:pt x="4165" y="4278"/>
                    <a:pt x="4142" y="4458"/>
                  </a:cubicBezTo>
                  <a:cubicBezTo>
                    <a:pt x="4108" y="4650"/>
                    <a:pt x="4075" y="4842"/>
                    <a:pt x="4041" y="5022"/>
                  </a:cubicBezTo>
                  <a:cubicBezTo>
                    <a:pt x="4029" y="5056"/>
                    <a:pt x="4018" y="5090"/>
                    <a:pt x="4018" y="5113"/>
                  </a:cubicBezTo>
                  <a:cubicBezTo>
                    <a:pt x="3747" y="4752"/>
                    <a:pt x="3476" y="4391"/>
                    <a:pt x="3217" y="4052"/>
                  </a:cubicBezTo>
                  <a:cubicBezTo>
                    <a:pt x="2641" y="3285"/>
                    <a:pt x="2089" y="2585"/>
                    <a:pt x="1615" y="1987"/>
                  </a:cubicBezTo>
                  <a:cubicBezTo>
                    <a:pt x="1141" y="1378"/>
                    <a:pt x="734" y="881"/>
                    <a:pt x="452" y="543"/>
                  </a:cubicBezTo>
                  <a:lnTo>
                    <a:pt x="1" y="1"/>
                  </a:ln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53" name="Google Shape;453;p2"/>
            <p:cNvSpPr/>
            <p:nvPr/>
          </p:nvSpPr>
          <p:spPr>
            <a:xfrm>
              <a:off x="4324700" y="4501725"/>
              <a:ext cx="166175" cy="209225"/>
            </a:xfrm>
            <a:custGeom>
              <a:avLst/>
              <a:gdLst/>
              <a:ahLst/>
              <a:cxnLst/>
              <a:rect l="l" t="t" r="r" b="b"/>
              <a:pathLst>
                <a:path w="6647" h="8369" extrusionOk="0">
                  <a:moveTo>
                    <a:pt x="3871" y="0"/>
                  </a:moveTo>
                  <a:cubicBezTo>
                    <a:pt x="2516" y="655"/>
                    <a:pt x="1128" y="1241"/>
                    <a:pt x="485" y="2720"/>
                  </a:cubicBezTo>
                  <a:cubicBezTo>
                    <a:pt x="158" y="3464"/>
                    <a:pt x="0" y="4277"/>
                    <a:pt x="0" y="5089"/>
                  </a:cubicBezTo>
                  <a:cubicBezTo>
                    <a:pt x="0" y="6545"/>
                    <a:pt x="722" y="7730"/>
                    <a:pt x="1918" y="8362"/>
                  </a:cubicBezTo>
                  <a:cubicBezTo>
                    <a:pt x="1977" y="8366"/>
                    <a:pt x="2035" y="8369"/>
                    <a:pt x="2093" y="8369"/>
                  </a:cubicBezTo>
                  <a:cubicBezTo>
                    <a:pt x="3463" y="8369"/>
                    <a:pt x="4881" y="7132"/>
                    <a:pt x="5552" y="6082"/>
                  </a:cubicBezTo>
                  <a:cubicBezTo>
                    <a:pt x="6567" y="4378"/>
                    <a:pt x="6646" y="2291"/>
                    <a:pt x="5778" y="519"/>
                  </a:cubicBezTo>
                  <a:cubicBezTo>
                    <a:pt x="5574" y="429"/>
                    <a:pt x="5349" y="361"/>
                    <a:pt x="5123" y="327"/>
                  </a:cubicBezTo>
                  <a:cubicBezTo>
                    <a:pt x="4694" y="215"/>
                    <a:pt x="4288" y="113"/>
                    <a:pt x="3871"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54" name="Google Shape;454;p2"/>
            <p:cNvSpPr/>
            <p:nvPr/>
          </p:nvSpPr>
          <p:spPr>
            <a:xfrm>
              <a:off x="4346275" y="4501775"/>
              <a:ext cx="146975" cy="139625"/>
            </a:xfrm>
            <a:custGeom>
              <a:avLst/>
              <a:gdLst/>
              <a:ahLst/>
              <a:cxnLst/>
              <a:rect l="l" t="t" r="r" b="b"/>
              <a:pathLst>
                <a:path w="5879" h="5585" extrusionOk="0">
                  <a:moveTo>
                    <a:pt x="3840" y="0"/>
                  </a:moveTo>
                  <a:cubicBezTo>
                    <a:pt x="3757" y="0"/>
                    <a:pt x="3672" y="7"/>
                    <a:pt x="3583" y="21"/>
                  </a:cubicBezTo>
                  <a:cubicBezTo>
                    <a:pt x="3211" y="66"/>
                    <a:pt x="2850" y="213"/>
                    <a:pt x="2545" y="416"/>
                  </a:cubicBezTo>
                  <a:cubicBezTo>
                    <a:pt x="2263" y="608"/>
                    <a:pt x="2161" y="867"/>
                    <a:pt x="1924" y="1093"/>
                  </a:cubicBezTo>
                  <a:cubicBezTo>
                    <a:pt x="1371" y="1634"/>
                    <a:pt x="570" y="1860"/>
                    <a:pt x="175" y="2582"/>
                  </a:cubicBezTo>
                  <a:cubicBezTo>
                    <a:pt x="0" y="2895"/>
                    <a:pt x="13" y="3689"/>
                    <a:pt x="379" y="3689"/>
                  </a:cubicBezTo>
                  <a:cubicBezTo>
                    <a:pt x="462" y="3689"/>
                    <a:pt x="562" y="3648"/>
                    <a:pt x="683" y="3553"/>
                  </a:cubicBezTo>
                  <a:lnTo>
                    <a:pt x="683" y="3553"/>
                  </a:lnTo>
                  <a:cubicBezTo>
                    <a:pt x="469" y="3880"/>
                    <a:pt x="277" y="4512"/>
                    <a:pt x="694" y="4738"/>
                  </a:cubicBezTo>
                  <a:cubicBezTo>
                    <a:pt x="781" y="4789"/>
                    <a:pt x="884" y="4812"/>
                    <a:pt x="992" y="4812"/>
                  </a:cubicBezTo>
                  <a:cubicBezTo>
                    <a:pt x="1333" y="4812"/>
                    <a:pt x="1728" y="4586"/>
                    <a:pt x="1857" y="4320"/>
                  </a:cubicBezTo>
                  <a:cubicBezTo>
                    <a:pt x="1877" y="4783"/>
                    <a:pt x="2206" y="5136"/>
                    <a:pt x="2516" y="5136"/>
                  </a:cubicBezTo>
                  <a:cubicBezTo>
                    <a:pt x="2719" y="5136"/>
                    <a:pt x="2914" y="4984"/>
                    <a:pt x="3008" y="4613"/>
                  </a:cubicBezTo>
                  <a:cubicBezTo>
                    <a:pt x="3030" y="4941"/>
                    <a:pt x="3143" y="5550"/>
                    <a:pt x="3560" y="5584"/>
                  </a:cubicBezTo>
                  <a:cubicBezTo>
                    <a:pt x="3570" y="5584"/>
                    <a:pt x="3579" y="5585"/>
                    <a:pt x="3588" y="5585"/>
                  </a:cubicBezTo>
                  <a:cubicBezTo>
                    <a:pt x="3928" y="5585"/>
                    <a:pt x="4049" y="5171"/>
                    <a:pt x="4170" y="4918"/>
                  </a:cubicBezTo>
                  <a:cubicBezTo>
                    <a:pt x="4408" y="5052"/>
                    <a:pt x="4617" y="5110"/>
                    <a:pt x="4798" y="5110"/>
                  </a:cubicBezTo>
                  <a:cubicBezTo>
                    <a:pt x="5612" y="5110"/>
                    <a:pt x="5879" y="3934"/>
                    <a:pt x="5851" y="3113"/>
                  </a:cubicBezTo>
                  <a:cubicBezTo>
                    <a:pt x="5817" y="2368"/>
                    <a:pt x="5625" y="1646"/>
                    <a:pt x="5287" y="991"/>
                  </a:cubicBezTo>
                  <a:cubicBezTo>
                    <a:pt x="4966" y="420"/>
                    <a:pt x="4494" y="0"/>
                    <a:pt x="3840"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55" name="Google Shape;455;p2"/>
            <p:cNvSpPr/>
            <p:nvPr/>
          </p:nvSpPr>
          <p:spPr>
            <a:xfrm>
              <a:off x="4372375" y="4514975"/>
              <a:ext cx="128650" cy="206025"/>
            </a:xfrm>
            <a:custGeom>
              <a:avLst/>
              <a:gdLst/>
              <a:ahLst/>
              <a:cxnLst/>
              <a:rect l="l" t="t" r="r" b="b"/>
              <a:pathLst>
                <a:path w="5146" h="8241" extrusionOk="0">
                  <a:moveTo>
                    <a:pt x="3871" y="1"/>
                  </a:moveTo>
                  <a:lnTo>
                    <a:pt x="3871" y="1"/>
                  </a:lnTo>
                  <a:cubicBezTo>
                    <a:pt x="4390" y="1005"/>
                    <a:pt x="4581" y="2145"/>
                    <a:pt x="4423" y="3262"/>
                  </a:cubicBezTo>
                  <a:cubicBezTo>
                    <a:pt x="4333" y="4074"/>
                    <a:pt x="4074" y="4853"/>
                    <a:pt x="3645" y="5552"/>
                  </a:cubicBezTo>
                  <a:cubicBezTo>
                    <a:pt x="2974" y="6602"/>
                    <a:pt x="1556" y="7839"/>
                    <a:pt x="177" y="7839"/>
                  </a:cubicBezTo>
                  <a:cubicBezTo>
                    <a:pt x="118" y="7839"/>
                    <a:pt x="59" y="7836"/>
                    <a:pt x="0" y="7832"/>
                  </a:cubicBezTo>
                  <a:lnTo>
                    <a:pt x="0" y="7832"/>
                  </a:lnTo>
                  <a:cubicBezTo>
                    <a:pt x="305" y="7978"/>
                    <a:pt x="621" y="8103"/>
                    <a:pt x="948" y="8182"/>
                  </a:cubicBezTo>
                  <a:cubicBezTo>
                    <a:pt x="1116" y="8222"/>
                    <a:pt x="1281" y="8241"/>
                    <a:pt x="1444" y="8241"/>
                  </a:cubicBezTo>
                  <a:cubicBezTo>
                    <a:pt x="2924" y="8241"/>
                    <a:pt x="4176" y="6678"/>
                    <a:pt x="4694" y="5417"/>
                  </a:cubicBezTo>
                  <a:cubicBezTo>
                    <a:pt x="5101" y="4435"/>
                    <a:pt x="5146" y="3307"/>
                    <a:pt x="4976" y="2269"/>
                  </a:cubicBezTo>
                  <a:cubicBezTo>
                    <a:pt x="4909" y="1829"/>
                    <a:pt x="4864" y="1332"/>
                    <a:pt x="4672" y="915"/>
                  </a:cubicBezTo>
                  <a:cubicBezTo>
                    <a:pt x="4514" y="587"/>
                    <a:pt x="4288" y="305"/>
                    <a:pt x="3995" y="68"/>
                  </a:cubicBezTo>
                  <a:cubicBezTo>
                    <a:pt x="3972" y="57"/>
                    <a:pt x="3961" y="46"/>
                    <a:pt x="3938" y="34"/>
                  </a:cubicBezTo>
                  <a:cubicBezTo>
                    <a:pt x="3916" y="23"/>
                    <a:pt x="3893" y="12"/>
                    <a:pt x="387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56" name="Google Shape;456;p2"/>
            <p:cNvSpPr/>
            <p:nvPr/>
          </p:nvSpPr>
          <p:spPr>
            <a:xfrm>
              <a:off x="4444300" y="4517525"/>
              <a:ext cx="30500" cy="117100"/>
            </a:xfrm>
            <a:custGeom>
              <a:avLst/>
              <a:gdLst/>
              <a:ahLst/>
              <a:cxnLst/>
              <a:rect l="l" t="t" r="r" b="b"/>
              <a:pathLst>
                <a:path w="1220" h="4684" extrusionOk="0">
                  <a:moveTo>
                    <a:pt x="869" y="0"/>
                  </a:moveTo>
                  <a:cubicBezTo>
                    <a:pt x="869" y="0"/>
                    <a:pt x="892" y="79"/>
                    <a:pt x="948" y="192"/>
                  </a:cubicBezTo>
                  <a:cubicBezTo>
                    <a:pt x="971" y="271"/>
                    <a:pt x="994" y="350"/>
                    <a:pt x="1005" y="429"/>
                  </a:cubicBezTo>
                  <a:cubicBezTo>
                    <a:pt x="1027" y="530"/>
                    <a:pt x="1039" y="632"/>
                    <a:pt x="1050" y="734"/>
                  </a:cubicBezTo>
                  <a:cubicBezTo>
                    <a:pt x="1061" y="846"/>
                    <a:pt x="1073" y="982"/>
                    <a:pt x="1061" y="1095"/>
                  </a:cubicBezTo>
                  <a:cubicBezTo>
                    <a:pt x="1050" y="1219"/>
                    <a:pt x="1050" y="1365"/>
                    <a:pt x="1027" y="1501"/>
                  </a:cubicBezTo>
                  <a:cubicBezTo>
                    <a:pt x="1016" y="1580"/>
                    <a:pt x="1016" y="1648"/>
                    <a:pt x="1005" y="1727"/>
                  </a:cubicBezTo>
                  <a:cubicBezTo>
                    <a:pt x="994" y="1794"/>
                    <a:pt x="982" y="1862"/>
                    <a:pt x="960" y="1941"/>
                  </a:cubicBezTo>
                  <a:cubicBezTo>
                    <a:pt x="937" y="2088"/>
                    <a:pt x="903" y="2234"/>
                    <a:pt x="869" y="2381"/>
                  </a:cubicBezTo>
                  <a:cubicBezTo>
                    <a:pt x="824" y="2528"/>
                    <a:pt x="790" y="2674"/>
                    <a:pt x="745" y="2821"/>
                  </a:cubicBezTo>
                  <a:cubicBezTo>
                    <a:pt x="700" y="2957"/>
                    <a:pt x="655" y="3103"/>
                    <a:pt x="599" y="3239"/>
                  </a:cubicBezTo>
                  <a:cubicBezTo>
                    <a:pt x="508" y="3509"/>
                    <a:pt x="407" y="3769"/>
                    <a:pt x="317" y="3972"/>
                  </a:cubicBezTo>
                  <a:cubicBezTo>
                    <a:pt x="271" y="4085"/>
                    <a:pt x="238" y="4187"/>
                    <a:pt x="192" y="4266"/>
                  </a:cubicBezTo>
                  <a:cubicBezTo>
                    <a:pt x="159" y="4345"/>
                    <a:pt x="125" y="4435"/>
                    <a:pt x="91" y="4491"/>
                  </a:cubicBezTo>
                  <a:cubicBezTo>
                    <a:pt x="34" y="4615"/>
                    <a:pt x="1" y="4683"/>
                    <a:pt x="1" y="4683"/>
                  </a:cubicBezTo>
                  <a:cubicBezTo>
                    <a:pt x="159" y="4480"/>
                    <a:pt x="305" y="4254"/>
                    <a:pt x="429" y="4029"/>
                  </a:cubicBezTo>
                  <a:cubicBezTo>
                    <a:pt x="486" y="3927"/>
                    <a:pt x="553" y="3825"/>
                    <a:pt x="599" y="3701"/>
                  </a:cubicBezTo>
                  <a:cubicBezTo>
                    <a:pt x="655" y="3577"/>
                    <a:pt x="723" y="3442"/>
                    <a:pt x="768" y="3306"/>
                  </a:cubicBezTo>
                  <a:cubicBezTo>
                    <a:pt x="824" y="3182"/>
                    <a:pt x="869" y="3024"/>
                    <a:pt x="926" y="2889"/>
                  </a:cubicBezTo>
                  <a:cubicBezTo>
                    <a:pt x="982" y="2742"/>
                    <a:pt x="1039" y="2595"/>
                    <a:pt x="1073" y="2437"/>
                  </a:cubicBezTo>
                  <a:cubicBezTo>
                    <a:pt x="1095" y="2280"/>
                    <a:pt x="1140" y="2133"/>
                    <a:pt x="1163" y="1986"/>
                  </a:cubicBezTo>
                  <a:cubicBezTo>
                    <a:pt x="1185" y="1828"/>
                    <a:pt x="1208" y="1681"/>
                    <a:pt x="1208" y="1523"/>
                  </a:cubicBezTo>
                  <a:cubicBezTo>
                    <a:pt x="1219" y="1388"/>
                    <a:pt x="1208" y="1241"/>
                    <a:pt x="1208" y="1106"/>
                  </a:cubicBezTo>
                  <a:cubicBezTo>
                    <a:pt x="1208" y="971"/>
                    <a:pt x="1185" y="846"/>
                    <a:pt x="1163" y="722"/>
                  </a:cubicBezTo>
                  <a:cubicBezTo>
                    <a:pt x="1140" y="621"/>
                    <a:pt x="1106" y="508"/>
                    <a:pt x="1073" y="406"/>
                  </a:cubicBezTo>
                  <a:cubicBezTo>
                    <a:pt x="1039" y="339"/>
                    <a:pt x="1016" y="260"/>
                    <a:pt x="971" y="192"/>
                  </a:cubicBezTo>
                  <a:cubicBezTo>
                    <a:pt x="903" y="68"/>
                    <a:pt x="869" y="0"/>
                    <a:pt x="869"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57" name="Google Shape;457;p2"/>
            <p:cNvSpPr/>
            <p:nvPr/>
          </p:nvSpPr>
          <p:spPr>
            <a:xfrm>
              <a:off x="4438650" y="4544875"/>
              <a:ext cx="25150" cy="61250"/>
            </a:xfrm>
            <a:custGeom>
              <a:avLst/>
              <a:gdLst/>
              <a:ahLst/>
              <a:cxnLst/>
              <a:rect l="l" t="t" r="r" b="b"/>
              <a:pathLst>
                <a:path w="1006" h="2450" extrusionOk="0">
                  <a:moveTo>
                    <a:pt x="983" y="1"/>
                  </a:moveTo>
                  <a:cubicBezTo>
                    <a:pt x="983" y="1"/>
                    <a:pt x="915" y="159"/>
                    <a:pt x="847" y="407"/>
                  </a:cubicBezTo>
                  <a:cubicBezTo>
                    <a:pt x="802" y="520"/>
                    <a:pt x="757" y="655"/>
                    <a:pt x="712" y="802"/>
                  </a:cubicBezTo>
                  <a:cubicBezTo>
                    <a:pt x="678" y="960"/>
                    <a:pt x="633" y="1118"/>
                    <a:pt x="576" y="1264"/>
                  </a:cubicBezTo>
                  <a:cubicBezTo>
                    <a:pt x="520" y="1422"/>
                    <a:pt x="464" y="1569"/>
                    <a:pt x="396" y="1716"/>
                  </a:cubicBezTo>
                  <a:cubicBezTo>
                    <a:pt x="362" y="1784"/>
                    <a:pt x="339" y="1851"/>
                    <a:pt x="306" y="1919"/>
                  </a:cubicBezTo>
                  <a:cubicBezTo>
                    <a:pt x="272" y="1975"/>
                    <a:pt x="249" y="2032"/>
                    <a:pt x="215" y="2088"/>
                  </a:cubicBezTo>
                  <a:cubicBezTo>
                    <a:pt x="193" y="2133"/>
                    <a:pt x="159" y="2190"/>
                    <a:pt x="136" y="2235"/>
                  </a:cubicBezTo>
                  <a:cubicBezTo>
                    <a:pt x="102" y="2269"/>
                    <a:pt x="80" y="2314"/>
                    <a:pt x="57" y="2348"/>
                  </a:cubicBezTo>
                  <a:lnTo>
                    <a:pt x="1" y="2449"/>
                  </a:lnTo>
                  <a:cubicBezTo>
                    <a:pt x="1" y="2449"/>
                    <a:pt x="35" y="2415"/>
                    <a:pt x="102" y="2370"/>
                  </a:cubicBezTo>
                  <a:cubicBezTo>
                    <a:pt x="125" y="2348"/>
                    <a:pt x="170" y="2314"/>
                    <a:pt x="204" y="2291"/>
                  </a:cubicBezTo>
                  <a:cubicBezTo>
                    <a:pt x="249" y="2257"/>
                    <a:pt x="294" y="2212"/>
                    <a:pt x="339" y="2167"/>
                  </a:cubicBezTo>
                  <a:cubicBezTo>
                    <a:pt x="385" y="2111"/>
                    <a:pt x="452" y="2077"/>
                    <a:pt x="497" y="2009"/>
                  </a:cubicBezTo>
                  <a:cubicBezTo>
                    <a:pt x="543" y="1953"/>
                    <a:pt x="633" y="1908"/>
                    <a:pt x="667" y="1829"/>
                  </a:cubicBezTo>
                  <a:cubicBezTo>
                    <a:pt x="700" y="1761"/>
                    <a:pt x="847" y="1727"/>
                    <a:pt x="881" y="1648"/>
                  </a:cubicBezTo>
                  <a:cubicBezTo>
                    <a:pt x="915" y="1569"/>
                    <a:pt x="937" y="1490"/>
                    <a:pt x="971" y="1411"/>
                  </a:cubicBezTo>
                  <a:cubicBezTo>
                    <a:pt x="1005" y="1343"/>
                    <a:pt x="915" y="1208"/>
                    <a:pt x="949" y="1129"/>
                  </a:cubicBezTo>
                  <a:cubicBezTo>
                    <a:pt x="971" y="1050"/>
                    <a:pt x="881" y="926"/>
                    <a:pt x="904" y="847"/>
                  </a:cubicBezTo>
                  <a:cubicBezTo>
                    <a:pt x="937" y="700"/>
                    <a:pt x="949" y="554"/>
                    <a:pt x="971" y="429"/>
                  </a:cubicBezTo>
                  <a:cubicBezTo>
                    <a:pt x="983" y="283"/>
                    <a:pt x="994" y="147"/>
                    <a:pt x="983"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58" name="Google Shape;458;p2"/>
            <p:cNvSpPr/>
            <p:nvPr/>
          </p:nvSpPr>
          <p:spPr>
            <a:xfrm>
              <a:off x="4433875" y="4543175"/>
              <a:ext cx="25975" cy="49125"/>
            </a:xfrm>
            <a:custGeom>
              <a:avLst/>
              <a:gdLst/>
              <a:ahLst/>
              <a:cxnLst/>
              <a:rect l="l" t="t" r="r" b="b"/>
              <a:pathLst>
                <a:path w="1039" h="1965" extrusionOk="0">
                  <a:moveTo>
                    <a:pt x="1038" y="1"/>
                  </a:moveTo>
                  <a:cubicBezTo>
                    <a:pt x="1038" y="1"/>
                    <a:pt x="1027" y="35"/>
                    <a:pt x="1004" y="91"/>
                  </a:cubicBezTo>
                  <a:cubicBezTo>
                    <a:pt x="970" y="148"/>
                    <a:pt x="948" y="227"/>
                    <a:pt x="903" y="328"/>
                  </a:cubicBezTo>
                  <a:cubicBezTo>
                    <a:pt x="880" y="373"/>
                    <a:pt x="858" y="430"/>
                    <a:pt x="835" y="486"/>
                  </a:cubicBezTo>
                  <a:cubicBezTo>
                    <a:pt x="824" y="543"/>
                    <a:pt x="790" y="599"/>
                    <a:pt x="767" y="655"/>
                  </a:cubicBezTo>
                  <a:cubicBezTo>
                    <a:pt x="711" y="780"/>
                    <a:pt x="655" y="904"/>
                    <a:pt x="587" y="1017"/>
                  </a:cubicBezTo>
                  <a:cubicBezTo>
                    <a:pt x="519" y="1141"/>
                    <a:pt x="463" y="1265"/>
                    <a:pt x="384" y="1378"/>
                  </a:cubicBezTo>
                  <a:cubicBezTo>
                    <a:pt x="350" y="1423"/>
                    <a:pt x="327" y="1479"/>
                    <a:pt x="293" y="1524"/>
                  </a:cubicBezTo>
                  <a:cubicBezTo>
                    <a:pt x="260" y="1581"/>
                    <a:pt x="226" y="1626"/>
                    <a:pt x="192" y="1671"/>
                  </a:cubicBezTo>
                  <a:cubicBezTo>
                    <a:pt x="147" y="1761"/>
                    <a:pt x="90" y="1829"/>
                    <a:pt x="56" y="1885"/>
                  </a:cubicBezTo>
                  <a:cubicBezTo>
                    <a:pt x="23" y="1931"/>
                    <a:pt x="0" y="1964"/>
                    <a:pt x="0" y="1964"/>
                  </a:cubicBezTo>
                  <a:cubicBezTo>
                    <a:pt x="23" y="1942"/>
                    <a:pt x="56" y="1931"/>
                    <a:pt x="79" y="1908"/>
                  </a:cubicBezTo>
                  <a:cubicBezTo>
                    <a:pt x="147" y="1852"/>
                    <a:pt x="226" y="1806"/>
                    <a:pt x="282" y="1750"/>
                  </a:cubicBezTo>
                  <a:cubicBezTo>
                    <a:pt x="327" y="1705"/>
                    <a:pt x="372" y="1660"/>
                    <a:pt x="418" y="1615"/>
                  </a:cubicBezTo>
                  <a:cubicBezTo>
                    <a:pt x="463" y="1569"/>
                    <a:pt x="508" y="1524"/>
                    <a:pt x="542" y="1479"/>
                  </a:cubicBezTo>
                  <a:cubicBezTo>
                    <a:pt x="587" y="1423"/>
                    <a:pt x="632" y="1366"/>
                    <a:pt x="666" y="1299"/>
                  </a:cubicBezTo>
                  <a:cubicBezTo>
                    <a:pt x="700" y="1242"/>
                    <a:pt x="745" y="1186"/>
                    <a:pt x="779" y="1118"/>
                  </a:cubicBezTo>
                  <a:cubicBezTo>
                    <a:pt x="812" y="1050"/>
                    <a:pt x="835" y="983"/>
                    <a:pt x="869" y="915"/>
                  </a:cubicBezTo>
                  <a:cubicBezTo>
                    <a:pt x="891" y="859"/>
                    <a:pt x="914" y="791"/>
                    <a:pt x="937" y="723"/>
                  </a:cubicBezTo>
                  <a:cubicBezTo>
                    <a:pt x="982" y="599"/>
                    <a:pt x="1004" y="486"/>
                    <a:pt x="1016" y="362"/>
                  </a:cubicBezTo>
                  <a:cubicBezTo>
                    <a:pt x="1038" y="272"/>
                    <a:pt x="1038" y="182"/>
                    <a:pt x="1038" y="103"/>
                  </a:cubicBezTo>
                  <a:lnTo>
                    <a:pt x="1038"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59" name="Google Shape;459;p2"/>
            <p:cNvSpPr/>
            <p:nvPr/>
          </p:nvSpPr>
          <p:spPr>
            <a:xfrm>
              <a:off x="4236950" y="4399575"/>
              <a:ext cx="244050" cy="147875"/>
            </a:xfrm>
            <a:custGeom>
              <a:avLst/>
              <a:gdLst/>
              <a:ahLst/>
              <a:cxnLst/>
              <a:rect l="l" t="t" r="r" b="b"/>
              <a:pathLst>
                <a:path w="9762" h="5915" extrusionOk="0">
                  <a:moveTo>
                    <a:pt x="3350" y="0"/>
                  </a:moveTo>
                  <a:cubicBezTo>
                    <a:pt x="3143" y="0"/>
                    <a:pt x="2933" y="15"/>
                    <a:pt x="2720" y="46"/>
                  </a:cubicBezTo>
                  <a:cubicBezTo>
                    <a:pt x="1422" y="238"/>
                    <a:pt x="260" y="1028"/>
                    <a:pt x="35" y="2258"/>
                  </a:cubicBezTo>
                  <a:cubicBezTo>
                    <a:pt x="23" y="2315"/>
                    <a:pt x="12" y="2371"/>
                    <a:pt x="1" y="2427"/>
                  </a:cubicBezTo>
                  <a:cubicBezTo>
                    <a:pt x="80" y="2653"/>
                    <a:pt x="170" y="2879"/>
                    <a:pt x="271" y="3093"/>
                  </a:cubicBezTo>
                  <a:cubicBezTo>
                    <a:pt x="926" y="4312"/>
                    <a:pt x="2122" y="5057"/>
                    <a:pt x="3375" y="5564"/>
                  </a:cubicBezTo>
                  <a:cubicBezTo>
                    <a:pt x="4142" y="5869"/>
                    <a:pt x="5124" y="5914"/>
                    <a:pt x="5936" y="5914"/>
                  </a:cubicBezTo>
                  <a:cubicBezTo>
                    <a:pt x="7234" y="5892"/>
                    <a:pt x="8802" y="5722"/>
                    <a:pt x="9728" y="4820"/>
                  </a:cubicBezTo>
                  <a:cubicBezTo>
                    <a:pt x="9739" y="4797"/>
                    <a:pt x="9750" y="4763"/>
                    <a:pt x="9761" y="4741"/>
                  </a:cubicBezTo>
                  <a:cubicBezTo>
                    <a:pt x="9446" y="4131"/>
                    <a:pt x="9051" y="3567"/>
                    <a:pt x="8611" y="3048"/>
                  </a:cubicBezTo>
                  <a:cubicBezTo>
                    <a:pt x="7275" y="1538"/>
                    <a:pt x="5454" y="0"/>
                    <a:pt x="3350"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60" name="Google Shape;460;p2"/>
            <p:cNvSpPr/>
            <p:nvPr/>
          </p:nvSpPr>
          <p:spPr>
            <a:xfrm>
              <a:off x="4337950" y="4433375"/>
              <a:ext cx="141350" cy="119950"/>
            </a:xfrm>
            <a:custGeom>
              <a:avLst/>
              <a:gdLst/>
              <a:ahLst/>
              <a:cxnLst/>
              <a:rect l="l" t="t" r="r" b="b"/>
              <a:pathLst>
                <a:path w="5654" h="4798" extrusionOk="0">
                  <a:moveTo>
                    <a:pt x="2746" y="1"/>
                  </a:moveTo>
                  <a:cubicBezTo>
                    <a:pt x="2726" y="1"/>
                    <a:pt x="2706" y="2"/>
                    <a:pt x="2686" y="3"/>
                  </a:cubicBezTo>
                  <a:cubicBezTo>
                    <a:pt x="2065" y="15"/>
                    <a:pt x="1648" y="771"/>
                    <a:pt x="1885" y="1324"/>
                  </a:cubicBezTo>
                  <a:cubicBezTo>
                    <a:pt x="1719" y="1197"/>
                    <a:pt x="1436" y="1048"/>
                    <a:pt x="1197" y="1048"/>
                  </a:cubicBezTo>
                  <a:cubicBezTo>
                    <a:pt x="1095" y="1048"/>
                    <a:pt x="1000" y="1076"/>
                    <a:pt x="926" y="1143"/>
                  </a:cubicBezTo>
                  <a:cubicBezTo>
                    <a:pt x="587" y="1414"/>
                    <a:pt x="835" y="1910"/>
                    <a:pt x="892" y="2226"/>
                  </a:cubicBezTo>
                  <a:cubicBezTo>
                    <a:pt x="689" y="2283"/>
                    <a:pt x="181" y="2317"/>
                    <a:pt x="113" y="2576"/>
                  </a:cubicBezTo>
                  <a:cubicBezTo>
                    <a:pt x="23" y="2824"/>
                    <a:pt x="260" y="2937"/>
                    <a:pt x="497" y="2971"/>
                  </a:cubicBezTo>
                  <a:cubicBezTo>
                    <a:pt x="136" y="3005"/>
                    <a:pt x="0" y="3276"/>
                    <a:pt x="91" y="3581"/>
                  </a:cubicBezTo>
                  <a:cubicBezTo>
                    <a:pt x="249" y="4212"/>
                    <a:pt x="1411" y="4630"/>
                    <a:pt x="1964" y="4743"/>
                  </a:cubicBezTo>
                  <a:cubicBezTo>
                    <a:pt x="2127" y="4780"/>
                    <a:pt x="2294" y="4797"/>
                    <a:pt x="2463" y="4797"/>
                  </a:cubicBezTo>
                  <a:cubicBezTo>
                    <a:pt x="3563" y="4797"/>
                    <a:pt x="4744" y="4085"/>
                    <a:pt x="5654" y="3772"/>
                  </a:cubicBezTo>
                  <a:lnTo>
                    <a:pt x="5552" y="2768"/>
                  </a:lnTo>
                  <a:cubicBezTo>
                    <a:pt x="4965" y="2170"/>
                    <a:pt x="4503" y="1459"/>
                    <a:pt x="3961" y="850"/>
                  </a:cubicBezTo>
                  <a:cubicBezTo>
                    <a:pt x="3647" y="524"/>
                    <a:pt x="3238" y="1"/>
                    <a:pt x="2746"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61" name="Google Shape;461;p2"/>
            <p:cNvSpPr/>
            <p:nvPr/>
          </p:nvSpPr>
          <p:spPr>
            <a:xfrm>
              <a:off x="4234425" y="4460250"/>
              <a:ext cx="245450" cy="116425"/>
            </a:xfrm>
            <a:custGeom>
              <a:avLst/>
              <a:gdLst/>
              <a:ahLst/>
              <a:cxnLst/>
              <a:rect l="l" t="t" r="r" b="b"/>
              <a:pathLst>
                <a:path w="9818" h="4657" extrusionOk="0">
                  <a:moveTo>
                    <a:pt x="102" y="0"/>
                  </a:moveTo>
                  <a:lnTo>
                    <a:pt x="102" y="0"/>
                  </a:lnTo>
                  <a:cubicBezTo>
                    <a:pt x="0" y="869"/>
                    <a:pt x="181" y="1896"/>
                    <a:pt x="767" y="2528"/>
                  </a:cubicBezTo>
                  <a:cubicBezTo>
                    <a:pt x="1636" y="3487"/>
                    <a:pt x="2291" y="3905"/>
                    <a:pt x="3509" y="4390"/>
                  </a:cubicBezTo>
                  <a:cubicBezTo>
                    <a:pt x="3953" y="4572"/>
                    <a:pt x="4597" y="4656"/>
                    <a:pt x="5237" y="4656"/>
                  </a:cubicBezTo>
                  <a:cubicBezTo>
                    <a:pt x="5786" y="4656"/>
                    <a:pt x="6332" y="4595"/>
                    <a:pt x="6748" y="4480"/>
                  </a:cubicBezTo>
                  <a:cubicBezTo>
                    <a:pt x="7718" y="4221"/>
                    <a:pt x="9501" y="3352"/>
                    <a:pt x="9817" y="2393"/>
                  </a:cubicBezTo>
                  <a:lnTo>
                    <a:pt x="9817" y="2393"/>
                  </a:lnTo>
                  <a:cubicBezTo>
                    <a:pt x="8903" y="3295"/>
                    <a:pt x="7335" y="3465"/>
                    <a:pt x="6037" y="3487"/>
                  </a:cubicBezTo>
                  <a:cubicBezTo>
                    <a:pt x="5225" y="3487"/>
                    <a:pt x="4243" y="3442"/>
                    <a:pt x="3476" y="3137"/>
                  </a:cubicBezTo>
                  <a:cubicBezTo>
                    <a:pt x="2234" y="2630"/>
                    <a:pt x="1027" y="1885"/>
                    <a:pt x="372" y="666"/>
                  </a:cubicBezTo>
                  <a:cubicBezTo>
                    <a:pt x="271" y="452"/>
                    <a:pt x="181" y="226"/>
                    <a:pt x="102"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62" name="Google Shape;462;p2"/>
            <p:cNvSpPr/>
            <p:nvPr/>
          </p:nvSpPr>
          <p:spPr>
            <a:xfrm>
              <a:off x="4392950" y="4510450"/>
              <a:ext cx="99050" cy="25700"/>
            </a:xfrm>
            <a:custGeom>
              <a:avLst/>
              <a:gdLst/>
              <a:ahLst/>
              <a:cxnLst/>
              <a:rect l="l" t="t" r="r" b="b"/>
              <a:pathLst>
                <a:path w="3962" h="1028" extrusionOk="0">
                  <a:moveTo>
                    <a:pt x="3962" y="1"/>
                  </a:moveTo>
                  <a:cubicBezTo>
                    <a:pt x="3905" y="12"/>
                    <a:pt x="3849" y="35"/>
                    <a:pt x="3792" y="57"/>
                  </a:cubicBezTo>
                  <a:cubicBezTo>
                    <a:pt x="3679" y="103"/>
                    <a:pt x="3533" y="159"/>
                    <a:pt x="3352" y="227"/>
                  </a:cubicBezTo>
                  <a:cubicBezTo>
                    <a:pt x="3172" y="294"/>
                    <a:pt x="2957" y="362"/>
                    <a:pt x="2732" y="441"/>
                  </a:cubicBezTo>
                  <a:cubicBezTo>
                    <a:pt x="2619" y="475"/>
                    <a:pt x="2495" y="509"/>
                    <a:pt x="2382" y="554"/>
                  </a:cubicBezTo>
                  <a:cubicBezTo>
                    <a:pt x="2258" y="588"/>
                    <a:pt x="2145" y="622"/>
                    <a:pt x="2009" y="655"/>
                  </a:cubicBezTo>
                  <a:cubicBezTo>
                    <a:pt x="1885" y="678"/>
                    <a:pt x="1772" y="712"/>
                    <a:pt x="1648" y="746"/>
                  </a:cubicBezTo>
                  <a:cubicBezTo>
                    <a:pt x="1524" y="768"/>
                    <a:pt x="1400" y="791"/>
                    <a:pt x="1287" y="813"/>
                  </a:cubicBezTo>
                  <a:cubicBezTo>
                    <a:pt x="1163" y="836"/>
                    <a:pt x="1050" y="859"/>
                    <a:pt x="949" y="870"/>
                  </a:cubicBezTo>
                  <a:cubicBezTo>
                    <a:pt x="836" y="870"/>
                    <a:pt x="734" y="892"/>
                    <a:pt x="644" y="892"/>
                  </a:cubicBezTo>
                  <a:lnTo>
                    <a:pt x="384" y="892"/>
                  </a:lnTo>
                  <a:cubicBezTo>
                    <a:pt x="317" y="892"/>
                    <a:pt x="249" y="881"/>
                    <a:pt x="181" y="870"/>
                  </a:cubicBezTo>
                  <a:lnTo>
                    <a:pt x="1" y="847"/>
                  </a:lnTo>
                  <a:lnTo>
                    <a:pt x="1" y="847"/>
                  </a:lnTo>
                  <a:cubicBezTo>
                    <a:pt x="1" y="847"/>
                    <a:pt x="57" y="881"/>
                    <a:pt x="170" y="926"/>
                  </a:cubicBezTo>
                  <a:cubicBezTo>
                    <a:pt x="238" y="949"/>
                    <a:pt x="294" y="960"/>
                    <a:pt x="362" y="971"/>
                  </a:cubicBezTo>
                  <a:cubicBezTo>
                    <a:pt x="452" y="994"/>
                    <a:pt x="542" y="1005"/>
                    <a:pt x="633" y="1017"/>
                  </a:cubicBezTo>
                  <a:cubicBezTo>
                    <a:pt x="746" y="1028"/>
                    <a:pt x="847" y="1028"/>
                    <a:pt x="960" y="1028"/>
                  </a:cubicBezTo>
                  <a:cubicBezTo>
                    <a:pt x="1062" y="1017"/>
                    <a:pt x="1186" y="1017"/>
                    <a:pt x="1310" y="1005"/>
                  </a:cubicBezTo>
                  <a:cubicBezTo>
                    <a:pt x="1434" y="994"/>
                    <a:pt x="1558" y="971"/>
                    <a:pt x="1682" y="949"/>
                  </a:cubicBezTo>
                  <a:cubicBezTo>
                    <a:pt x="1818" y="926"/>
                    <a:pt x="1942" y="892"/>
                    <a:pt x="2066" y="859"/>
                  </a:cubicBezTo>
                  <a:cubicBezTo>
                    <a:pt x="2314" y="802"/>
                    <a:pt x="2551" y="712"/>
                    <a:pt x="2799" y="622"/>
                  </a:cubicBezTo>
                  <a:cubicBezTo>
                    <a:pt x="3002" y="543"/>
                    <a:pt x="3206" y="441"/>
                    <a:pt x="3409" y="340"/>
                  </a:cubicBezTo>
                  <a:cubicBezTo>
                    <a:pt x="3600" y="238"/>
                    <a:pt x="3781" y="125"/>
                    <a:pt x="3962"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63" name="Google Shape;463;p2"/>
            <p:cNvSpPr/>
            <p:nvPr/>
          </p:nvSpPr>
          <p:spPr>
            <a:xfrm>
              <a:off x="4405100" y="4513000"/>
              <a:ext cx="77600" cy="8775"/>
            </a:xfrm>
            <a:custGeom>
              <a:avLst/>
              <a:gdLst/>
              <a:ahLst/>
              <a:cxnLst/>
              <a:rect l="l" t="t" r="r" b="b"/>
              <a:pathLst>
                <a:path w="3104" h="351" extrusionOk="0">
                  <a:moveTo>
                    <a:pt x="3103" y="1"/>
                  </a:moveTo>
                  <a:lnTo>
                    <a:pt x="3103" y="1"/>
                  </a:lnTo>
                  <a:cubicBezTo>
                    <a:pt x="3103" y="1"/>
                    <a:pt x="3058" y="12"/>
                    <a:pt x="2968" y="12"/>
                  </a:cubicBezTo>
                  <a:cubicBezTo>
                    <a:pt x="2878" y="23"/>
                    <a:pt x="2753" y="57"/>
                    <a:pt x="2618" y="68"/>
                  </a:cubicBezTo>
                  <a:cubicBezTo>
                    <a:pt x="2539" y="68"/>
                    <a:pt x="2471" y="80"/>
                    <a:pt x="2381" y="91"/>
                  </a:cubicBezTo>
                  <a:cubicBezTo>
                    <a:pt x="2302" y="102"/>
                    <a:pt x="2212" y="102"/>
                    <a:pt x="2121" y="102"/>
                  </a:cubicBezTo>
                  <a:cubicBezTo>
                    <a:pt x="1941" y="125"/>
                    <a:pt x="1749" y="136"/>
                    <a:pt x="1557" y="136"/>
                  </a:cubicBezTo>
                  <a:lnTo>
                    <a:pt x="0" y="136"/>
                  </a:lnTo>
                  <a:cubicBezTo>
                    <a:pt x="0" y="136"/>
                    <a:pt x="56" y="159"/>
                    <a:pt x="147" y="181"/>
                  </a:cubicBezTo>
                  <a:cubicBezTo>
                    <a:pt x="226" y="192"/>
                    <a:pt x="339" y="226"/>
                    <a:pt x="485" y="260"/>
                  </a:cubicBezTo>
                  <a:cubicBezTo>
                    <a:pt x="632" y="283"/>
                    <a:pt x="801" y="305"/>
                    <a:pt x="993" y="328"/>
                  </a:cubicBezTo>
                  <a:cubicBezTo>
                    <a:pt x="1174" y="350"/>
                    <a:pt x="1365" y="350"/>
                    <a:pt x="1569" y="350"/>
                  </a:cubicBezTo>
                  <a:cubicBezTo>
                    <a:pt x="1670" y="339"/>
                    <a:pt x="1760" y="339"/>
                    <a:pt x="1862" y="328"/>
                  </a:cubicBezTo>
                  <a:cubicBezTo>
                    <a:pt x="1952" y="328"/>
                    <a:pt x="2054" y="317"/>
                    <a:pt x="2144" y="294"/>
                  </a:cubicBezTo>
                  <a:cubicBezTo>
                    <a:pt x="2234" y="283"/>
                    <a:pt x="2325" y="271"/>
                    <a:pt x="2415" y="249"/>
                  </a:cubicBezTo>
                  <a:cubicBezTo>
                    <a:pt x="2494" y="226"/>
                    <a:pt x="2573" y="204"/>
                    <a:pt x="2641" y="181"/>
                  </a:cubicBezTo>
                  <a:cubicBezTo>
                    <a:pt x="2753" y="147"/>
                    <a:pt x="2866" y="113"/>
                    <a:pt x="2979" y="57"/>
                  </a:cubicBezTo>
                  <a:lnTo>
                    <a:pt x="3103"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64" name="Google Shape;464;p2"/>
            <p:cNvSpPr/>
            <p:nvPr/>
          </p:nvSpPr>
          <p:spPr>
            <a:xfrm>
              <a:off x="4421175" y="4503700"/>
              <a:ext cx="67150" cy="10450"/>
            </a:xfrm>
            <a:custGeom>
              <a:avLst/>
              <a:gdLst/>
              <a:ahLst/>
              <a:cxnLst/>
              <a:rect l="l" t="t" r="r" b="b"/>
              <a:pathLst>
                <a:path w="2686" h="418" extrusionOk="0">
                  <a:moveTo>
                    <a:pt x="0" y="0"/>
                  </a:moveTo>
                  <a:cubicBezTo>
                    <a:pt x="124" y="68"/>
                    <a:pt x="260" y="113"/>
                    <a:pt x="395" y="158"/>
                  </a:cubicBezTo>
                  <a:lnTo>
                    <a:pt x="587" y="237"/>
                  </a:lnTo>
                  <a:cubicBezTo>
                    <a:pt x="655" y="248"/>
                    <a:pt x="734" y="271"/>
                    <a:pt x="813" y="282"/>
                  </a:cubicBezTo>
                  <a:cubicBezTo>
                    <a:pt x="971" y="316"/>
                    <a:pt x="1140" y="361"/>
                    <a:pt x="1309" y="384"/>
                  </a:cubicBezTo>
                  <a:cubicBezTo>
                    <a:pt x="1490" y="395"/>
                    <a:pt x="1659" y="418"/>
                    <a:pt x="1817" y="418"/>
                  </a:cubicBezTo>
                  <a:cubicBezTo>
                    <a:pt x="1964" y="418"/>
                    <a:pt x="2110" y="418"/>
                    <a:pt x="2257" y="406"/>
                  </a:cubicBezTo>
                  <a:cubicBezTo>
                    <a:pt x="2517" y="384"/>
                    <a:pt x="2686" y="361"/>
                    <a:pt x="2686" y="361"/>
                  </a:cubicBezTo>
                  <a:cubicBezTo>
                    <a:pt x="2686" y="361"/>
                    <a:pt x="2505" y="316"/>
                    <a:pt x="2257" y="282"/>
                  </a:cubicBezTo>
                  <a:cubicBezTo>
                    <a:pt x="2189" y="271"/>
                    <a:pt x="2122" y="271"/>
                    <a:pt x="2054" y="260"/>
                  </a:cubicBezTo>
                  <a:cubicBezTo>
                    <a:pt x="1986" y="248"/>
                    <a:pt x="1907" y="237"/>
                    <a:pt x="1828" y="226"/>
                  </a:cubicBezTo>
                  <a:cubicBezTo>
                    <a:pt x="1670" y="203"/>
                    <a:pt x="1501" y="192"/>
                    <a:pt x="1343" y="169"/>
                  </a:cubicBezTo>
                  <a:cubicBezTo>
                    <a:pt x="1174" y="147"/>
                    <a:pt x="1005" y="113"/>
                    <a:pt x="847" y="102"/>
                  </a:cubicBezTo>
                  <a:cubicBezTo>
                    <a:pt x="768" y="90"/>
                    <a:pt x="689" y="90"/>
                    <a:pt x="621" y="79"/>
                  </a:cubicBezTo>
                  <a:cubicBezTo>
                    <a:pt x="553" y="68"/>
                    <a:pt x="485" y="57"/>
                    <a:pt x="418" y="45"/>
                  </a:cubicBezTo>
                  <a:cubicBezTo>
                    <a:pt x="170" y="11"/>
                    <a:pt x="0" y="0"/>
                    <a:pt x="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65" name="Google Shape;465;p2"/>
            <p:cNvSpPr/>
            <p:nvPr/>
          </p:nvSpPr>
          <p:spPr>
            <a:xfrm>
              <a:off x="4409600" y="4298050"/>
              <a:ext cx="138250" cy="224275"/>
            </a:xfrm>
            <a:custGeom>
              <a:avLst/>
              <a:gdLst/>
              <a:ahLst/>
              <a:cxnLst/>
              <a:rect l="l" t="t" r="r" b="b"/>
              <a:pathLst>
                <a:path w="5530" h="8971" extrusionOk="0">
                  <a:moveTo>
                    <a:pt x="2822" y="0"/>
                  </a:moveTo>
                  <a:cubicBezTo>
                    <a:pt x="2573" y="45"/>
                    <a:pt x="2336" y="147"/>
                    <a:pt x="2133" y="282"/>
                  </a:cubicBezTo>
                  <a:cubicBezTo>
                    <a:pt x="1219" y="914"/>
                    <a:pt x="689" y="1805"/>
                    <a:pt x="373" y="2855"/>
                  </a:cubicBezTo>
                  <a:cubicBezTo>
                    <a:pt x="1" y="4062"/>
                    <a:pt x="215" y="5349"/>
                    <a:pt x="745" y="6477"/>
                  </a:cubicBezTo>
                  <a:cubicBezTo>
                    <a:pt x="982" y="6929"/>
                    <a:pt x="1242" y="7357"/>
                    <a:pt x="1547" y="7775"/>
                  </a:cubicBezTo>
                  <a:cubicBezTo>
                    <a:pt x="1908" y="8237"/>
                    <a:pt x="2336" y="8644"/>
                    <a:pt x="2833" y="8971"/>
                  </a:cubicBezTo>
                  <a:lnTo>
                    <a:pt x="3126" y="8542"/>
                  </a:lnTo>
                  <a:cubicBezTo>
                    <a:pt x="3499" y="8012"/>
                    <a:pt x="3815" y="7448"/>
                    <a:pt x="4097" y="6872"/>
                  </a:cubicBezTo>
                  <a:cubicBezTo>
                    <a:pt x="4898" y="5123"/>
                    <a:pt x="5530" y="2516"/>
                    <a:pt x="4210" y="835"/>
                  </a:cubicBezTo>
                  <a:cubicBezTo>
                    <a:pt x="3860" y="395"/>
                    <a:pt x="3375" y="102"/>
                    <a:pt x="2822"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66" name="Google Shape;466;p2"/>
            <p:cNvSpPr/>
            <p:nvPr/>
          </p:nvSpPr>
          <p:spPr>
            <a:xfrm>
              <a:off x="4422225" y="4406500"/>
              <a:ext cx="111250" cy="125150"/>
            </a:xfrm>
            <a:custGeom>
              <a:avLst/>
              <a:gdLst/>
              <a:ahLst/>
              <a:cxnLst/>
              <a:rect l="l" t="t" r="r" b="b"/>
              <a:pathLst>
                <a:path w="4450" h="5006" extrusionOk="0">
                  <a:moveTo>
                    <a:pt x="1600" y="0"/>
                  </a:moveTo>
                  <a:cubicBezTo>
                    <a:pt x="1237" y="0"/>
                    <a:pt x="944" y="328"/>
                    <a:pt x="1064" y="875"/>
                  </a:cubicBezTo>
                  <a:cubicBezTo>
                    <a:pt x="949" y="688"/>
                    <a:pt x="828" y="612"/>
                    <a:pt x="711" y="612"/>
                  </a:cubicBezTo>
                  <a:cubicBezTo>
                    <a:pt x="335" y="612"/>
                    <a:pt x="0" y="1394"/>
                    <a:pt x="26" y="1755"/>
                  </a:cubicBezTo>
                  <a:cubicBezTo>
                    <a:pt x="105" y="3188"/>
                    <a:pt x="1402" y="4114"/>
                    <a:pt x="2361" y="5005"/>
                  </a:cubicBezTo>
                  <a:lnTo>
                    <a:pt x="2361" y="5005"/>
                  </a:lnTo>
                  <a:cubicBezTo>
                    <a:pt x="2264" y="4910"/>
                    <a:pt x="3299" y="3549"/>
                    <a:pt x="3389" y="3380"/>
                  </a:cubicBezTo>
                  <a:cubicBezTo>
                    <a:pt x="3829" y="2557"/>
                    <a:pt x="4449" y="1857"/>
                    <a:pt x="4054" y="864"/>
                  </a:cubicBezTo>
                  <a:cubicBezTo>
                    <a:pt x="3958" y="627"/>
                    <a:pt x="3649" y="342"/>
                    <a:pt x="3399" y="342"/>
                  </a:cubicBezTo>
                  <a:cubicBezTo>
                    <a:pt x="3268" y="342"/>
                    <a:pt x="3154" y="421"/>
                    <a:pt x="3095" y="627"/>
                  </a:cubicBezTo>
                  <a:cubicBezTo>
                    <a:pt x="3000" y="405"/>
                    <a:pt x="2688" y="6"/>
                    <a:pt x="2433" y="6"/>
                  </a:cubicBezTo>
                  <a:cubicBezTo>
                    <a:pt x="2324" y="6"/>
                    <a:pt x="2226" y="78"/>
                    <a:pt x="2159" y="266"/>
                  </a:cubicBezTo>
                  <a:cubicBezTo>
                    <a:pt x="1984" y="84"/>
                    <a:pt x="1783" y="0"/>
                    <a:pt x="1600" y="0"/>
                  </a:cubicBezTo>
                  <a:close/>
                  <a:moveTo>
                    <a:pt x="2361" y="5005"/>
                  </a:moveTo>
                  <a:lnTo>
                    <a:pt x="2361" y="5005"/>
                  </a:lnTo>
                  <a:cubicBezTo>
                    <a:pt x="2361" y="5005"/>
                    <a:pt x="2362" y="5005"/>
                    <a:pt x="2362" y="5005"/>
                  </a:cubicBezTo>
                  <a:cubicBezTo>
                    <a:pt x="2362" y="5005"/>
                    <a:pt x="2361" y="5005"/>
                    <a:pt x="2361" y="5005"/>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67" name="Google Shape;467;p2"/>
            <p:cNvSpPr/>
            <p:nvPr/>
          </p:nvSpPr>
          <p:spPr>
            <a:xfrm>
              <a:off x="4378300" y="4296800"/>
              <a:ext cx="102125" cy="226375"/>
            </a:xfrm>
            <a:custGeom>
              <a:avLst/>
              <a:gdLst/>
              <a:ahLst/>
              <a:cxnLst/>
              <a:rect l="l" t="t" r="r" b="b"/>
              <a:pathLst>
                <a:path w="4085" h="9055" extrusionOk="0">
                  <a:moveTo>
                    <a:pt x="3578" y="1"/>
                  </a:moveTo>
                  <a:cubicBezTo>
                    <a:pt x="3282" y="1"/>
                    <a:pt x="2988" y="51"/>
                    <a:pt x="2708" y="152"/>
                  </a:cubicBezTo>
                  <a:cubicBezTo>
                    <a:pt x="846" y="806"/>
                    <a:pt x="0" y="3458"/>
                    <a:pt x="587" y="5196"/>
                  </a:cubicBezTo>
                  <a:cubicBezTo>
                    <a:pt x="1117" y="6922"/>
                    <a:pt x="2167" y="8592"/>
                    <a:pt x="4051" y="9055"/>
                  </a:cubicBezTo>
                  <a:cubicBezTo>
                    <a:pt x="4062" y="9044"/>
                    <a:pt x="4074" y="9032"/>
                    <a:pt x="4085" y="9021"/>
                  </a:cubicBezTo>
                  <a:cubicBezTo>
                    <a:pt x="3588" y="8694"/>
                    <a:pt x="3160" y="8287"/>
                    <a:pt x="2799" y="7825"/>
                  </a:cubicBezTo>
                  <a:cubicBezTo>
                    <a:pt x="2494" y="7407"/>
                    <a:pt x="2234" y="6979"/>
                    <a:pt x="1997" y="6527"/>
                  </a:cubicBezTo>
                  <a:cubicBezTo>
                    <a:pt x="1467" y="5399"/>
                    <a:pt x="1253" y="4112"/>
                    <a:pt x="1625" y="2905"/>
                  </a:cubicBezTo>
                  <a:cubicBezTo>
                    <a:pt x="1941" y="1855"/>
                    <a:pt x="2471" y="964"/>
                    <a:pt x="3385" y="332"/>
                  </a:cubicBezTo>
                  <a:cubicBezTo>
                    <a:pt x="3600" y="197"/>
                    <a:pt x="3837" y="95"/>
                    <a:pt x="4085" y="50"/>
                  </a:cubicBezTo>
                  <a:cubicBezTo>
                    <a:pt x="3917" y="17"/>
                    <a:pt x="3747" y="1"/>
                    <a:pt x="357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68" name="Google Shape;468;p2"/>
            <p:cNvSpPr/>
            <p:nvPr/>
          </p:nvSpPr>
          <p:spPr>
            <a:xfrm>
              <a:off x="4430200" y="4428650"/>
              <a:ext cx="50525" cy="95950"/>
            </a:xfrm>
            <a:custGeom>
              <a:avLst/>
              <a:gdLst/>
              <a:ahLst/>
              <a:cxnLst/>
              <a:rect l="l" t="t" r="r" b="b"/>
              <a:pathLst>
                <a:path w="2021" h="3838" extrusionOk="0">
                  <a:moveTo>
                    <a:pt x="0" y="1"/>
                  </a:moveTo>
                  <a:lnTo>
                    <a:pt x="0" y="1"/>
                  </a:lnTo>
                  <a:cubicBezTo>
                    <a:pt x="0" y="1"/>
                    <a:pt x="45" y="272"/>
                    <a:pt x="147" y="678"/>
                  </a:cubicBezTo>
                  <a:cubicBezTo>
                    <a:pt x="203" y="881"/>
                    <a:pt x="260" y="1106"/>
                    <a:pt x="339" y="1355"/>
                  </a:cubicBezTo>
                  <a:cubicBezTo>
                    <a:pt x="429" y="1603"/>
                    <a:pt x="531" y="1862"/>
                    <a:pt x="632" y="2111"/>
                  </a:cubicBezTo>
                  <a:cubicBezTo>
                    <a:pt x="700" y="2246"/>
                    <a:pt x="756" y="2370"/>
                    <a:pt x="824" y="2494"/>
                  </a:cubicBezTo>
                  <a:cubicBezTo>
                    <a:pt x="892" y="2607"/>
                    <a:pt x="948" y="2720"/>
                    <a:pt x="1027" y="2844"/>
                  </a:cubicBezTo>
                  <a:cubicBezTo>
                    <a:pt x="1106" y="2957"/>
                    <a:pt x="1163" y="3059"/>
                    <a:pt x="1242" y="3149"/>
                  </a:cubicBezTo>
                  <a:cubicBezTo>
                    <a:pt x="1332" y="3239"/>
                    <a:pt x="1388" y="3329"/>
                    <a:pt x="1467" y="3408"/>
                  </a:cubicBezTo>
                  <a:cubicBezTo>
                    <a:pt x="1535" y="3476"/>
                    <a:pt x="1603" y="3544"/>
                    <a:pt x="1682" y="3600"/>
                  </a:cubicBezTo>
                  <a:cubicBezTo>
                    <a:pt x="1738" y="3645"/>
                    <a:pt x="1795" y="3691"/>
                    <a:pt x="1862" y="3736"/>
                  </a:cubicBezTo>
                  <a:cubicBezTo>
                    <a:pt x="1964" y="3792"/>
                    <a:pt x="2020" y="3837"/>
                    <a:pt x="2020" y="3837"/>
                  </a:cubicBezTo>
                  <a:cubicBezTo>
                    <a:pt x="2020" y="3837"/>
                    <a:pt x="1975" y="3781"/>
                    <a:pt x="1885" y="3702"/>
                  </a:cubicBezTo>
                  <a:cubicBezTo>
                    <a:pt x="1828" y="3657"/>
                    <a:pt x="1795" y="3600"/>
                    <a:pt x="1738" y="3544"/>
                  </a:cubicBezTo>
                  <a:cubicBezTo>
                    <a:pt x="1670" y="3476"/>
                    <a:pt x="1614" y="3397"/>
                    <a:pt x="1558" y="3329"/>
                  </a:cubicBezTo>
                  <a:cubicBezTo>
                    <a:pt x="1501" y="3250"/>
                    <a:pt x="1433" y="3149"/>
                    <a:pt x="1377" y="3059"/>
                  </a:cubicBezTo>
                  <a:cubicBezTo>
                    <a:pt x="1309" y="2957"/>
                    <a:pt x="1253" y="2844"/>
                    <a:pt x="1185" y="2743"/>
                  </a:cubicBezTo>
                  <a:cubicBezTo>
                    <a:pt x="1129" y="2630"/>
                    <a:pt x="1072" y="2517"/>
                    <a:pt x="1005" y="2393"/>
                  </a:cubicBezTo>
                  <a:cubicBezTo>
                    <a:pt x="948" y="2280"/>
                    <a:pt x="892" y="2156"/>
                    <a:pt x="835" y="2032"/>
                  </a:cubicBezTo>
                  <a:cubicBezTo>
                    <a:pt x="723" y="1783"/>
                    <a:pt x="621" y="1513"/>
                    <a:pt x="519" y="1287"/>
                  </a:cubicBezTo>
                  <a:cubicBezTo>
                    <a:pt x="429" y="1061"/>
                    <a:pt x="339" y="824"/>
                    <a:pt x="260" y="633"/>
                  </a:cubicBezTo>
                  <a:cubicBezTo>
                    <a:pt x="181" y="441"/>
                    <a:pt x="124" y="294"/>
                    <a:pt x="79" y="170"/>
                  </a:cubicBezTo>
                  <a:cubicBezTo>
                    <a:pt x="34" y="57"/>
                    <a:pt x="0" y="1"/>
                    <a:pt x="0"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69" name="Google Shape;469;p2"/>
            <p:cNvSpPr/>
            <p:nvPr/>
          </p:nvSpPr>
          <p:spPr>
            <a:xfrm>
              <a:off x="4447400" y="4418225"/>
              <a:ext cx="32200" cy="99875"/>
            </a:xfrm>
            <a:custGeom>
              <a:avLst/>
              <a:gdLst/>
              <a:ahLst/>
              <a:cxnLst/>
              <a:rect l="l" t="t" r="r" b="b"/>
              <a:pathLst>
                <a:path w="1288" h="3995" extrusionOk="0">
                  <a:moveTo>
                    <a:pt x="1" y="0"/>
                  </a:moveTo>
                  <a:cubicBezTo>
                    <a:pt x="1" y="0"/>
                    <a:pt x="1" y="271"/>
                    <a:pt x="23" y="666"/>
                  </a:cubicBezTo>
                  <a:cubicBezTo>
                    <a:pt x="46" y="869"/>
                    <a:pt x="68" y="1106"/>
                    <a:pt x="102" y="1354"/>
                  </a:cubicBezTo>
                  <a:cubicBezTo>
                    <a:pt x="136" y="1614"/>
                    <a:pt x="193" y="1873"/>
                    <a:pt x="260" y="2133"/>
                  </a:cubicBezTo>
                  <a:cubicBezTo>
                    <a:pt x="294" y="2257"/>
                    <a:pt x="328" y="2392"/>
                    <a:pt x="373" y="2516"/>
                  </a:cubicBezTo>
                  <a:cubicBezTo>
                    <a:pt x="407" y="2641"/>
                    <a:pt x="463" y="2765"/>
                    <a:pt x="508" y="2889"/>
                  </a:cubicBezTo>
                  <a:cubicBezTo>
                    <a:pt x="554" y="3002"/>
                    <a:pt x="621" y="3115"/>
                    <a:pt x="666" y="3216"/>
                  </a:cubicBezTo>
                  <a:cubicBezTo>
                    <a:pt x="712" y="3318"/>
                    <a:pt x="779" y="3408"/>
                    <a:pt x="836" y="3498"/>
                  </a:cubicBezTo>
                  <a:cubicBezTo>
                    <a:pt x="892" y="3577"/>
                    <a:pt x="949" y="3656"/>
                    <a:pt x="1005" y="3724"/>
                  </a:cubicBezTo>
                  <a:cubicBezTo>
                    <a:pt x="1050" y="3780"/>
                    <a:pt x="1095" y="3825"/>
                    <a:pt x="1152" y="3871"/>
                  </a:cubicBezTo>
                  <a:cubicBezTo>
                    <a:pt x="1197" y="3916"/>
                    <a:pt x="1242" y="3961"/>
                    <a:pt x="1287" y="3995"/>
                  </a:cubicBezTo>
                  <a:cubicBezTo>
                    <a:pt x="1287" y="3995"/>
                    <a:pt x="1253" y="3938"/>
                    <a:pt x="1186" y="3848"/>
                  </a:cubicBezTo>
                  <a:cubicBezTo>
                    <a:pt x="1140" y="3792"/>
                    <a:pt x="1107" y="3735"/>
                    <a:pt x="1073" y="3667"/>
                  </a:cubicBezTo>
                  <a:cubicBezTo>
                    <a:pt x="1028" y="3611"/>
                    <a:pt x="994" y="3521"/>
                    <a:pt x="937" y="3442"/>
                  </a:cubicBezTo>
                  <a:cubicBezTo>
                    <a:pt x="892" y="3351"/>
                    <a:pt x="847" y="3250"/>
                    <a:pt x="813" y="3148"/>
                  </a:cubicBezTo>
                  <a:cubicBezTo>
                    <a:pt x="768" y="3047"/>
                    <a:pt x="723" y="2934"/>
                    <a:pt x="678" y="2810"/>
                  </a:cubicBezTo>
                  <a:cubicBezTo>
                    <a:pt x="644" y="2697"/>
                    <a:pt x="610" y="2584"/>
                    <a:pt x="565" y="2460"/>
                  </a:cubicBezTo>
                  <a:cubicBezTo>
                    <a:pt x="531" y="2336"/>
                    <a:pt x="497" y="2200"/>
                    <a:pt x="463" y="2076"/>
                  </a:cubicBezTo>
                  <a:cubicBezTo>
                    <a:pt x="396" y="1817"/>
                    <a:pt x="339" y="1569"/>
                    <a:pt x="283" y="1320"/>
                  </a:cubicBezTo>
                  <a:cubicBezTo>
                    <a:pt x="238" y="1072"/>
                    <a:pt x="181" y="846"/>
                    <a:pt x="147" y="655"/>
                  </a:cubicBezTo>
                  <a:cubicBezTo>
                    <a:pt x="114" y="463"/>
                    <a:pt x="68" y="293"/>
                    <a:pt x="46" y="181"/>
                  </a:cubicBezTo>
                  <a:cubicBezTo>
                    <a:pt x="23" y="57"/>
                    <a:pt x="1" y="0"/>
                    <a:pt x="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70" name="Google Shape;470;p2"/>
            <p:cNvSpPr/>
            <p:nvPr/>
          </p:nvSpPr>
          <p:spPr>
            <a:xfrm>
              <a:off x="4460100" y="4450375"/>
              <a:ext cx="18650" cy="64900"/>
            </a:xfrm>
            <a:custGeom>
              <a:avLst/>
              <a:gdLst/>
              <a:ahLst/>
              <a:cxnLst/>
              <a:rect l="l" t="t" r="r" b="b"/>
              <a:pathLst>
                <a:path w="746" h="2596" extrusionOk="0">
                  <a:moveTo>
                    <a:pt x="395" y="0"/>
                  </a:moveTo>
                  <a:cubicBezTo>
                    <a:pt x="384" y="34"/>
                    <a:pt x="373" y="68"/>
                    <a:pt x="362" y="113"/>
                  </a:cubicBezTo>
                  <a:cubicBezTo>
                    <a:pt x="328" y="204"/>
                    <a:pt x="294" y="305"/>
                    <a:pt x="283" y="418"/>
                  </a:cubicBezTo>
                  <a:cubicBezTo>
                    <a:pt x="283" y="474"/>
                    <a:pt x="237" y="542"/>
                    <a:pt x="226" y="621"/>
                  </a:cubicBezTo>
                  <a:cubicBezTo>
                    <a:pt x="226" y="700"/>
                    <a:pt x="136" y="779"/>
                    <a:pt x="147" y="858"/>
                  </a:cubicBezTo>
                  <a:cubicBezTo>
                    <a:pt x="158" y="937"/>
                    <a:pt x="0" y="1039"/>
                    <a:pt x="12" y="1118"/>
                  </a:cubicBezTo>
                  <a:cubicBezTo>
                    <a:pt x="23" y="1208"/>
                    <a:pt x="34" y="1287"/>
                    <a:pt x="46" y="1366"/>
                  </a:cubicBezTo>
                  <a:cubicBezTo>
                    <a:pt x="68" y="1546"/>
                    <a:pt x="283" y="1671"/>
                    <a:pt x="316" y="1829"/>
                  </a:cubicBezTo>
                  <a:cubicBezTo>
                    <a:pt x="350" y="1975"/>
                    <a:pt x="565" y="2088"/>
                    <a:pt x="599" y="2201"/>
                  </a:cubicBezTo>
                  <a:cubicBezTo>
                    <a:pt x="678" y="2449"/>
                    <a:pt x="745" y="2596"/>
                    <a:pt x="745" y="2596"/>
                  </a:cubicBezTo>
                  <a:cubicBezTo>
                    <a:pt x="745" y="2460"/>
                    <a:pt x="734" y="2314"/>
                    <a:pt x="723" y="2178"/>
                  </a:cubicBezTo>
                  <a:cubicBezTo>
                    <a:pt x="700" y="1930"/>
                    <a:pt x="632" y="1614"/>
                    <a:pt x="576" y="1287"/>
                  </a:cubicBezTo>
                  <a:cubicBezTo>
                    <a:pt x="553" y="1129"/>
                    <a:pt x="520" y="971"/>
                    <a:pt x="497" y="813"/>
                  </a:cubicBezTo>
                  <a:cubicBezTo>
                    <a:pt x="497" y="745"/>
                    <a:pt x="474" y="678"/>
                    <a:pt x="474" y="599"/>
                  </a:cubicBezTo>
                  <a:cubicBezTo>
                    <a:pt x="463" y="531"/>
                    <a:pt x="452" y="474"/>
                    <a:pt x="441" y="407"/>
                  </a:cubicBezTo>
                  <a:cubicBezTo>
                    <a:pt x="429" y="283"/>
                    <a:pt x="429" y="181"/>
                    <a:pt x="418" y="113"/>
                  </a:cubicBezTo>
                  <a:cubicBezTo>
                    <a:pt x="418" y="68"/>
                    <a:pt x="407" y="34"/>
                    <a:pt x="395"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71" name="Google Shape;471;p2"/>
            <p:cNvSpPr/>
            <p:nvPr/>
          </p:nvSpPr>
          <p:spPr>
            <a:xfrm>
              <a:off x="4477600" y="4453475"/>
              <a:ext cx="9600" cy="46300"/>
            </a:xfrm>
            <a:custGeom>
              <a:avLst/>
              <a:gdLst/>
              <a:ahLst/>
              <a:cxnLst/>
              <a:rect l="l" t="t" r="r" b="b"/>
              <a:pathLst>
                <a:path w="384" h="1852" extrusionOk="0">
                  <a:moveTo>
                    <a:pt x="384" y="1"/>
                  </a:moveTo>
                  <a:lnTo>
                    <a:pt x="384" y="1"/>
                  </a:lnTo>
                  <a:cubicBezTo>
                    <a:pt x="339" y="91"/>
                    <a:pt x="293" y="181"/>
                    <a:pt x="248" y="271"/>
                  </a:cubicBezTo>
                  <a:cubicBezTo>
                    <a:pt x="203" y="362"/>
                    <a:pt x="169" y="463"/>
                    <a:pt x="135" y="565"/>
                  </a:cubicBezTo>
                  <a:cubicBezTo>
                    <a:pt x="113" y="666"/>
                    <a:pt x="79" y="779"/>
                    <a:pt x="57" y="903"/>
                  </a:cubicBezTo>
                  <a:cubicBezTo>
                    <a:pt x="11" y="1118"/>
                    <a:pt x="0" y="1332"/>
                    <a:pt x="11" y="1558"/>
                  </a:cubicBezTo>
                  <a:cubicBezTo>
                    <a:pt x="11" y="1659"/>
                    <a:pt x="23" y="1761"/>
                    <a:pt x="45" y="1851"/>
                  </a:cubicBezTo>
                  <a:cubicBezTo>
                    <a:pt x="79" y="1761"/>
                    <a:pt x="113" y="1659"/>
                    <a:pt x="135" y="1569"/>
                  </a:cubicBezTo>
                  <a:cubicBezTo>
                    <a:pt x="158" y="1479"/>
                    <a:pt x="181" y="1377"/>
                    <a:pt x="203" y="1276"/>
                  </a:cubicBezTo>
                  <a:cubicBezTo>
                    <a:pt x="226" y="1163"/>
                    <a:pt x="237" y="1061"/>
                    <a:pt x="271" y="937"/>
                  </a:cubicBezTo>
                  <a:cubicBezTo>
                    <a:pt x="293" y="824"/>
                    <a:pt x="316" y="712"/>
                    <a:pt x="327" y="599"/>
                  </a:cubicBezTo>
                  <a:cubicBezTo>
                    <a:pt x="339" y="554"/>
                    <a:pt x="339" y="497"/>
                    <a:pt x="350" y="452"/>
                  </a:cubicBezTo>
                  <a:cubicBezTo>
                    <a:pt x="361" y="396"/>
                    <a:pt x="372" y="350"/>
                    <a:pt x="372" y="305"/>
                  </a:cubicBezTo>
                  <a:cubicBezTo>
                    <a:pt x="384" y="204"/>
                    <a:pt x="384" y="102"/>
                    <a:pt x="384"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72" name="Google Shape;472;p2"/>
            <p:cNvSpPr/>
            <p:nvPr/>
          </p:nvSpPr>
          <p:spPr>
            <a:xfrm>
              <a:off x="4475900" y="4391975"/>
              <a:ext cx="209900" cy="144425"/>
            </a:xfrm>
            <a:custGeom>
              <a:avLst/>
              <a:gdLst/>
              <a:ahLst/>
              <a:cxnLst/>
              <a:rect l="l" t="t" r="r" b="b"/>
              <a:pathLst>
                <a:path w="8396" h="5777" extrusionOk="0">
                  <a:moveTo>
                    <a:pt x="5927" y="0"/>
                  </a:moveTo>
                  <a:cubicBezTo>
                    <a:pt x="5632" y="0"/>
                    <a:pt x="5337" y="23"/>
                    <a:pt x="5044" y="68"/>
                  </a:cubicBezTo>
                  <a:cubicBezTo>
                    <a:pt x="3577" y="305"/>
                    <a:pt x="2291" y="1332"/>
                    <a:pt x="1603" y="2607"/>
                  </a:cubicBezTo>
                  <a:cubicBezTo>
                    <a:pt x="1411" y="2991"/>
                    <a:pt x="723" y="4717"/>
                    <a:pt x="0" y="5361"/>
                  </a:cubicBezTo>
                  <a:lnTo>
                    <a:pt x="2043" y="5699"/>
                  </a:lnTo>
                  <a:cubicBezTo>
                    <a:pt x="2456" y="5749"/>
                    <a:pt x="2854" y="5777"/>
                    <a:pt x="3237" y="5777"/>
                  </a:cubicBezTo>
                  <a:cubicBezTo>
                    <a:pt x="4841" y="5777"/>
                    <a:pt x="6194" y="5289"/>
                    <a:pt x="7414" y="3905"/>
                  </a:cubicBezTo>
                  <a:cubicBezTo>
                    <a:pt x="8396" y="2777"/>
                    <a:pt x="8396" y="1513"/>
                    <a:pt x="7651" y="260"/>
                  </a:cubicBezTo>
                  <a:cubicBezTo>
                    <a:pt x="7090" y="88"/>
                    <a:pt x="6508" y="0"/>
                    <a:pt x="5927"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73" name="Google Shape;473;p2"/>
            <p:cNvSpPr/>
            <p:nvPr/>
          </p:nvSpPr>
          <p:spPr>
            <a:xfrm>
              <a:off x="4475900" y="4442700"/>
              <a:ext cx="133750" cy="94550"/>
            </a:xfrm>
            <a:custGeom>
              <a:avLst/>
              <a:gdLst/>
              <a:ahLst/>
              <a:cxnLst/>
              <a:rect l="l" t="t" r="r" b="b"/>
              <a:pathLst>
                <a:path w="5350" h="3782" extrusionOk="0">
                  <a:moveTo>
                    <a:pt x="3515" y="0"/>
                  </a:moveTo>
                  <a:cubicBezTo>
                    <a:pt x="3175" y="0"/>
                    <a:pt x="2827" y="141"/>
                    <a:pt x="2686" y="432"/>
                  </a:cubicBezTo>
                  <a:cubicBezTo>
                    <a:pt x="2690" y="150"/>
                    <a:pt x="2567" y="51"/>
                    <a:pt x="2400" y="51"/>
                  </a:cubicBezTo>
                  <a:cubicBezTo>
                    <a:pt x="2125" y="51"/>
                    <a:pt x="1732" y="320"/>
                    <a:pt x="1591" y="488"/>
                  </a:cubicBezTo>
                  <a:cubicBezTo>
                    <a:pt x="881" y="1357"/>
                    <a:pt x="1072" y="2801"/>
                    <a:pt x="0" y="3332"/>
                  </a:cubicBezTo>
                  <a:lnTo>
                    <a:pt x="655" y="3343"/>
                  </a:lnTo>
                  <a:cubicBezTo>
                    <a:pt x="1478" y="3477"/>
                    <a:pt x="2073" y="3781"/>
                    <a:pt x="2814" y="3781"/>
                  </a:cubicBezTo>
                  <a:cubicBezTo>
                    <a:pt x="2946" y="3781"/>
                    <a:pt x="3084" y="3771"/>
                    <a:pt x="3228" y="3749"/>
                  </a:cubicBezTo>
                  <a:cubicBezTo>
                    <a:pt x="3713" y="3693"/>
                    <a:pt x="4379" y="3241"/>
                    <a:pt x="4774" y="2948"/>
                  </a:cubicBezTo>
                  <a:cubicBezTo>
                    <a:pt x="5349" y="2553"/>
                    <a:pt x="4999" y="2192"/>
                    <a:pt x="4469" y="2023"/>
                  </a:cubicBezTo>
                  <a:cubicBezTo>
                    <a:pt x="5338" y="1650"/>
                    <a:pt x="5157" y="1018"/>
                    <a:pt x="4255" y="906"/>
                  </a:cubicBezTo>
                  <a:cubicBezTo>
                    <a:pt x="4504" y="312"/>
                    <a:pt x="4020" y="0"/>
                    <a:pt x="3515"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74" name="Google Shape;474;p2"/>
            <p:cNvSpPr/>
            <p:nvPr/>
          </p:nvSpPr>
          <p:spPr>
            <a:xfrm>
              <a:off x="4474200" y="4370600"/>
              <a:ext cx="193000" cy="155125"/>
            </a:xfrm>
            <a:custGeom>
              <a:avLst/>
              <a:gdLst/>
              <a:ahLst/>
              <a:cxnLst/>
              <a:rect l="l" t="t" r="r" b="b"/>
              <a:pathLst>
                <a:path w="7720" h="6205" extrusionOk="0">
                  <a:moveTo>
                    <a:pt x="5382" y="1"/>
                  </a:moveTo>
                  <a:cubicBezTo>
                    <a:pt x="4483" y="1"/>
                    <a:pt x="3555" y="277"/>
                    <a:pt x="2968" y="698"/>
                  </a:cubicBezTo>
                  <a:cubicBezTo>
                    <a:pt x="2032" y="1352"/>
                    <a:pt x="1637" y="2300"/>
                    <a:pt x="1197" y="3293"/>
                  </a:cubicBezTo>
                  <a:cubicBezTo>
                    <a:pt x="926" y="3869"/>
                    <a:pt x="689" y="4455"/>
                    <a:pt x="497" y="5065"/>
                  </a:cubicBezTo>
                  <a:cubicBezTo>
                    <a:pt x="328" y="5697"/>
                    <a:pt x="136" y="5911"/>
                    <a:pt x="1" y="6193"/>
                  </a:cubicBezTo>
                  <a:lnTo>
                    <a:pt x="68" y="6204"/>
                  </a:lnTo>
                  <a:cubicBezTo>
                    <a:pt x="802" y="5561"/>
                    <a:pt x="1479" y="3835"/>
                    <a:pt x="1671" y="3462"/>
                  </a:cubicBezTo>
                  <a:cubicBezTo>
                    <a:pt x="2359" y="2176"/>
                    <a:pt x="3645" y="1149"/>
                    <a:pt x="5112" y="912"/>
                  </a:cubicBezTo>
                  <a:cubicBezTo>
                    <a:pt x="5402" y="867"/>
                    <a:pt x="5694" y="844"/>
                    <a:pt x="5986" y="844"/>
                  </a:cubicBezTo>
                  <a:cubicBezTo>
                    <a:pt x="6571" y="844"/>
                    <a:pt x="7155" y="935"/>
                    <a:pt x="7719" y="1115"/>
                  </a:cubicBezTo>
                  <a:cubicBezTo>
                    <a:pt x="7708" y="1093"/>
                    <a:pt x="7685" y="1070"/>
                    <a:pt x="7674" y="1047"/>
                  </a:cubicBezTo>
                  <a:cubicBezTo>
                    <a:pt x="7220" y="300"/>
                    <a:pt x="6316" y="1"/>
                    <a:pt x="538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75" name="Google Shape;475;p2"/>
            <p:cNvSpPr/>
            <p:nvPr/>
          </p:nvSpPr>
          <p:spPr>
            <a:xfrm>
              <a:off x="4481250" y="4436825"/>
              <a:ext cx="108650" cy="82125"/>
            </a:xfrm>
            <a:custGeom>
              <a:avLst/>
              <a:gdLst/>
              <a:ahLst/>
              <a:cxnLst/>
              <a:rect l="l" t="t" r="r" b="b"/>
              <a:pathLst>
                <a:path w="4346" h="3285" extrusionOk="0">
                  <a:moveTo>
                    <a:pt x="12" y="2991"/>
                  </a:moveTo>
                  <a:cubicBezTo>
                    <a:pt x="12" y="3048"/>
                    <a:pt x="23" y="3093"/>
                    <a:pt x="35" y="3149"/>
                  </a:cubicBezTo>
                  <a:cubicBezTo>
                    <a:pt x="29" y="3149"/>
                    <a:pt x="51" y="3168"/>
                    <a:pt x="63" y="3184"/>
                  </a:cubicBezTo>
                  <a:lnTo>
                    <a:pt x="63" y="3184"/>
                  </a:lnTo>
                  <a:cubicBezTo>
                    <a:pt x="57" y="3153"/>
                    <a:pt x="53" y="3127"/>
                    <a:pt x="57" y="3127"/>
                  </a:cubicBezTo>
                  <a:cubicBezTo>
                    <a:pt x="46" y="3081"/>
                    <a:pt x="35" y="3036"/>
                    <a:pt x="23" y="2991"/>
                  </a:cubicBezTo>
                  <a:close/>
                  <a:moveTo>
                    <a:pt x="4063" y="1"/>
                  </a:moveTo>
                  <a:cubicBezTo>
                    <a:pt x="3973" y="12"/>
                    <a:pt x="3871" y="35"/>
                    <a:pt x="3781" y="57"/>
                  </a:cubicBezTo>
                  <a:cubicBezTo>
                    <a:pt x="3668" y="80"/>
                    <a:pt x="3544" y="125"/>
                    <a:pt x="3431" y="170"/>
                  </a:cubicBezTo>
                  <a:cubicBezTo>
                    <a:pt x="3149" y="294"/>
                    <a:pt x="2890" y="441"/>
                    <a:pt x="2641" y="633"/>
                  </a:cubicBezTo>
                  <a:cubicBezTo>
                    <a:pt x="2506" y="723"/>
                    <a:pt x="2370" y="836"/>
                    <a:pt x="2235" y="949"/>
                  </a:cubicBezTo>
                  <a:cubicBezTo>
                    <a:pt x="2100" y="1062"/>
                    <a:pt x="1964" y="1186"/>
                    <a:pt x="1851" y="1310"/>
                  </a:cubicBezTo>
                  <a:cubicBezTo>
                    <a:pt x="1603" y="1581"/>
                    <a:pt x="1389" y="1851"/>
                    <a:pt x="1186" y="2111"/>
                  </a:cubicBezTo>
                  <a:cubicBezTo>
                    <a:pt x="1084" y="2235"/>
                    <a:pt x="983" y="2359"/>
                    <a:pt x="881" y="2472"/>
                  </a:cubicBezTo>
                  <a:cubicBezTo>
                    <a:pt x="791" y="2585"/>
                    <a:pt x="700" y="2686"/>
                    <a:pt x="599" y="2777"/>
                  </a:cubicBezTo>
                  <a:cubicBezTo>
                    <a:pt x="509" y="2867"/>
                    <a:pt x="418" y="2946"/>
                    <a:pt x="339" y="3014"/>
                  </a:cubicBezTo>
                  <a:cubicBezTo>
                    <a:pt x="272" y="3070"/>
                    <a:pt x="193" y="3115"/>
                    <a:pt x="114" y="3160"/>
                  </a:cubicBezTo>
                  <a:cubicBezTo>
                    <a:pt x="98" y="3171"/>
                    <a:pt x="82" y="3181"/>
                    <a:pt x="68" y="3190"/>
                  </a:cubicBezTo>
                  <a:lnTo>
                    <a:pt x="68" y="3190"/>
                  </a:lnTo>
                  <a:cubicBezTo>
                    <a:pt x="67" y="3188"/>
                    <a:pt x="65" y="3186"/>
                    <a:pt x="63" y="3184"/>
                  </a:cubicBezTo>
                  <a:lnTo>
                    <a:pt x="63" y="3184"/>
                  </a:lnTo>
                  <a:cubicBezTo>
                    <a:pt x="64" y="3187"/>
                    <a:pt x="64" y="3190"/>
                    <a:pt x="65" y="3193"/>
                  </a:cubicBezTo>
                  <a:lnTo>
                    <a:pt x="65" y="3193"/>
                  </a:lnTo>
                  <a:cubicBezTo>
                    <a:pt x="49" y="3203"/>
                    <a:pt x="35" y="3211"/>
                    <a:pt x="23" y="3217"/>
                  </a:cubicBezTo>
                  <a:cubicBezTo>
                    <a:pt x="1" y="3217"/>
                    <a:pt x="1" y="3239"/>
                    <a:pt x="23" y="3239"/>
                  </a:cubicBezTo>
                  <a:cubicBezTo>
                    <a:pt x="25" y="3241"/>
                    <a:pt x="26" y="3241"/>
                    <a:pt x="27" y="3241"/>
                  </a:cubicBezTo>
                  <a:cubicBezTo>
                    <a:pt x="35" y="3241"/>
                    <a:pt x="36" y="3206"/>
                    <a:pt x="46" y="3206"/>
                  </a:cubicBezTo>
                  <a:cubicBezTo>
                    <a:pt x="51" y="3206"/>
                    <a:pt x="55" y="3207"/>
                    <a:pt x="59" y="3207"/>
                  </a:cubicBezTo>
                  <a:cubicBezTo>
                    <a:pt x="62" y="3207"/>
                    <a:pt x="65" y="3206"/>
                    <a:pt x="67" y="3206"/>
                  </a:cubicBezTo>
                  <a:lnTo>
                    <a:pt x="67" y="3206"/>
                  </a:lnTo>
                  <a:cubicBezTo>
                    <a:pt x="69" y="3214"/>
                    <a:pt x="70" y="3223"/>
                    <a:pt x="71" y="3231"/>
                  </a:cubicBezTo>
                  <a:lnTo>
                    <a:pt x="71" y="3231"/>
                  </a:lnTo>
                  <a:cubicBezTo>
                    <a:pt x="90" y="3221"/>
                    <a:pt x="110" y="3213"/>
                    <a:pt x="125" y="3206"/>
                  </a:cubicBezTo>
                  <a:cubicBezTo>
                    <a:pt x="215" y="3172"/>
                    <a:pt x="305" y="3127"/>
                    <a:pt x="384" y="3081"/>
                  </a:cubicBezTo>
                  <a:cubicBezTo>
                    <a:pt x="486" y="3014"/>
                    <a:pt x="588" y="2946"/>
                    <a:pt x="678" y="2867"/>
                  </a:cubicBezTo>
                  <a:cubicBezTo>
                    <a:pt x="915" y="2675"/>
                    <a:pt x="1129" y="2461"/>
                    <a:pt x="1332" y="2235"/>
                  </a:cubicBezTo>
                  <a:cubicBezTo>
                    <a:pt x="1558" y="1987"/>
                    <a:pt x="1772" y="1716"/>
                    <a:pt x="2009" y="1456"/>
                  </a:cubicBezTo>
                  <a:cubicBezTo>
                    <a:pt x="2122" y="1332"/>
                    <a:pt x="2246" y="1220"/>
                    <a:pt x="2382" y="1107"/>
                  </a:cubicBezTo>
                  <a:cubicBezTo>
                    <a:pt x="2506" y="994"/>
                    <a:pt x="2630" y="892"/>
                    <a:pt x="2765" y="791"/>
                  </a:cubicBezTo>
                  <a:cubicBezTo>
                    <a:pt x="2991" y="610"/>
                    <a:pt x="3239" y="441"/>
                    <a:pt x="3499" y="306"/>
                  </a:cubicBezTo>
                  <a:cubicBezTo>
                    <a:pt x="3600" y="260"/>
                    <a:pt x="3713" y="227"/>
                    <a:pt x="3826" y="193"/>
                  </a:cubicBezTo>
                  <a:cubicBezTo>
                    <a:pt x="3858" y="181"/>
                    <a:pt x="3892" y="177"/>
                    <a:pt x="3925" y="177"/>
                  </a:cubicBezTo>
                  <a:cubicBezTo>
                    <a:pt x="3971" y="177"/>
                    <a:pt x="4017" y="184"/>
                    <a:pt x="4059" y="184"/>
                  </a:cubicBezTo>
                  <a:cubicBezTo>
                    <a:pt x="4072" y="184"/>
                    <a:pt x="4085" y="183"/>
                    <a:pt x="4097" y="181"/>
                  </a:cubicBezTo>
                  <a:cubicBezTo>
                    <a:pt x="4103" y="179"/>
                    <a:pt x="4109" y="178"/>
                    <a:pt x="4116" y="178"/>
                  </a:cubicBezTo>
                  <a:cubicBezTo>
                    <a:pt x="4179" y="178"/>
                    <a:pt x="4248" y="272"/>
                    <a:pt x="4289" y="272"/>
                  </a:cubicBezTo>
                  <a:lnTo>
                    <a:pt x="4345" y="260"/>
                  </a:lnTo>
                  <a:cubicBezTo>
                    <a:pt x="4345" y="260"/>
                    <a:pt x="4311" y="136"/>
                    <a:pt x="4266" y="125"/>
                  </a:cubicBezTo>
                  <a:cubicBezTo>
                    <a:pt x="4221" y="125"/>
                    <a:pt x="4142" y="1"/>
                    <a:pt x="4063" y="1"/>
                  </a:cubicBezTo>
                  <a:close/>
                  <a:moveTo>
                    <a:pt x="71" y="3231"/>
                  </a:moveTo>
                  <a:cubicBezTo>
                    <a:pt x="62" y="3237"/>
                    <a:pt x="53" y="3243"/>
                    <a:pt x="46" y="3251"/>
                  </a:cubicBezTo>
                  <a:cubicBezTo>
                    <a:pt x="23" y="3262"/>
                    <a:pt x="57" y="3273"/>
                    <a:pt x="68" y="3285"/>
                  </a:cubicBezTo>
                  <a:cubicBezTo>
                    <a:pt x="77" y="3285"/>
                    <a:pt x="76" y="3261"/>
                    <a:pt x="71" y="323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76" name="Google Shape;476;p2"/>
            <p:cNvSpPr/>
            <p:nvPr/>
          </p:nvSpPr>
          <p:spPr>
            <a:xfrm>
              <a:off x="4489150" y="4483100"/>
              <a:ext cx="68575" cy="33025"/>
            </a:xfrm>
            <a:custGeom>
              <a:avLst/>
              <a:gdLst/>
              <a:ahLst/>
              <a:cxnLst/>
              <a:rect l="l" t="t" r="r" b="b"/>
              <a:pathLst>
                <a:path w="2743" h="1321" extrusionOk="0">
                  <a:moveTo>
                    <a:pt x="2743" y="0"/>
                  </a:moveTo>
                  <a:cubicBezTo>
                    <a:pt x="2722" y="0"/>
                    <a:pt x="2702" y="5"/>
                    <a:pt x="2683" y="12"/>
                  </a:cubicBezTo>
                  <a:lnTo>
                    <a:pt x="2683" y="12"/>
                  </a:lnTo>
                  <a:cubicBezTo>
                    <a:pt x="2723" y="5"/>
                    <a:pt x="2743" y="0"/>
                    <a:pt x="2743" y="0"/>
                  </a:cubicBezTo>
                  <a:close/>
                  <a:moveTo>
                    <a:pt x="2683" y="12"/>
                  </a:moveTo>
                  <a:cubicBezTo>
                    <a:pt x="2663" y="15"/>
                    <a:pt x="2638" y="19"/>
                    <a:pt x="2607" y="23"/>
                  </a:cubicBezTo>
                  <a:cubicBezTo>
                    <a:pt x="2577" y="23"/>
                    <a:pt x="2547" y="18"/>
                    <a:pt x="2514" y="18"/>
                  </a:cubicBezTo>
                  <a:cubicBezTo>
                    <a:pt x="2497" y="18"/>
                    <a:pt x="2480" y="19"/>
                    <a:pt x="2461" y="23"/>
                  </a:cubicBezTo>
                  <a:cubicBezTo>
                    <a:pt x="2393" y="23"/>
                    <a:pt x="2325" y="34"/>
                    <a:pt x="2258" y="46"/>
                  </a:cubicBezTo>
                  <a:cubicBezTo>
                    <a:pt x="2100" y="91"/>
                    <a:pt x="1942" y="147"/>
                    <a:pt x="1784" y="215"/>
                  </a:cubicBezTo>
                  <a:cubicBezTo>
                    <a:pt x="1705" y="260"/>
                    <a:pt x="1614" y="294"/>
                    <a:pt x="1535" y="339"/>
                  </a:cubicBezTo>
                  <a:lnTo>
                    <a:pt x="1276" y="486"/>
                  </a:lnTo>
                  <a:cubicBezTo>
                    <a:pt x="1118" y="587"/>
                    <a:pt x="960" y="689"/>
                    <a:pt x="802" y="790"/>
                  </a:cubicBezTo>
                  <a:cubicBezTo>
                    <a:pt x="655" y="892"/>
                    <a:pt x="520" y="982"/>
                    <a:pt x="396" y="1061"/>
                  </a:cubicBezTo>
                  <a:cubicBezTo>
                    <a:pt x="283" y="1140"/>
                    <a:pt x="170" y="1197"/>
                    <a:pt x="102" y="1253"/>
                  </a:cubicBezTo>
                  <a:lnTo>
                    <a:pt x="1" y="1321"/>
                  </a:lnTo>
                  <a:lnTo>
                    <a:pt x="125" y="1287"/>
                  </a:lnTo>
                  <a:cubicBezTo>
                    <a:pt x="204" y="1264"/>
                    <a:pt x="317" y="1230"/>
                    <a:pt x="452" y="1174"/>
                  </a:cubicBezTo>
                  <a:cubicBezTo>
                    <a:pt x="588" y="1106"/>
                    <a:pt x="745" y="1039"/>
                    <a:pt x="903" y="960"/>
                  </a:cubicBezTo>
                  <a:cubicBezTo>
                    <a:pt x="1061" y="869"/>
                    <a:pt x="1231" y="768"/>
                    <a:pt x="1389" y="677"/>
                  </a:cubicBezTo>
                  <a:cubicBezTo>
                    <a:pt x="1558" y="576"/>
                    <a:pt x="1716" y="474"/>
                    <a:pt x="1874" y="395"/>
                  </a:cubicBezTo>
                  <a:cubicBezTo>
                    <a:pt x="1942" y="350"/>
                    <a:pt x="2021" y="305"/>
                    <a:pt x="2100" y="271"/>
                  </a:cubicBezTo>
                  <a:lnTo>
                    <a:pt x="2303" y="170"/>
                  </a:lnTo>
                  <a:cubicBezTo>
                    <a:pt x="2359" y="136"/>
                    <a:pt x="2416" y="113"/>
                    <a:pt x="2483" y="91"/>
                  </a:cubicBezTo>
                  <a:cubicBezTo>
                    <a:pt x="2528" y="68"/>
                    <a:pt x="2585" y="57"/>
                    <a:pt x="2619" y="46"/>
                  </a:cubicBezTo>
                  <a:cubicBezTo>
                    <a:pt x="2637" y="33"/>
                    <a:pt x="2659" y="21"/>
                    <a:pt x="2683" y="12"/>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77" name="Google Shape;477;p2"/>
            <p:cNvSpPr/>
            <p:nvPr/>
          </p:nvSpPr>
          <p:spPr>
            <a:xfrm>
              <a:off x="4492550" y="4494675"/>
              <a:ext cx="72800" cy="22575"/>
            </a:xfrm>
            <a:custGeom>
              <a:avLst/>
              <a:gdLst/>
              <a:ahLst/>
              <a:cxnLst/>
              <a:rect l="l" t="t" r="r" b="b"/>
              <a:pathLst>
                <a:path w="2912" h="903" extrusionOk="0">
                  <a:moveTo>
                    <a:pt x="2911" y="0"/>
                  </a:moveTo>
                  <a:cubicBezTo>
                    <a:pt x="2753" y="0"/>
                    <a:pt x="2596" y="23"/>
                    <a:pt x="2438" y="45"/>
                  </a:cubicBezTo>
                  <a:cubicBezTo>
                    <a:pt x="2088" y="102"/>
                    <a:pt x="1738" y="181"/>
                    <a:pt x="1411" y="282"/>
                  </a:cubicBezTo>
                  <a:cubicBezTo>
                    <a:pt x="1219" y="339"/>
                    <a:pt x="1038" y="406"/>
                    <a:pt x="880" y="474"/>
                  </a:cubicBezTo>
                  <a:cubicBezTo>
                    <a:pt x="722" y="530"/>
                    <a:pt x="576" y="598"/>
                    <a:pt x="429" y="666"/>
                  </a:cubicBezTo>
                  <a:cubicBezTo>
                    <a:pt x="169" y="790"/>
                    <a:pt x="0" y="903"/>
                    <a:pt x="0" y="903"/>
                  </a:cubicBezTo>
                  <a:cubicBezTo>
                    <a:pt x="0" y="903"/>
                    <a:pt x="192" y="869"/>
                    <a:pt x="474" y="790"/>
                  </a:cubicBezTo>
                  <a:cubicBezTo>
                    <a:pt x="542" y="767"/>
                    <a:pt x="621" y="745"/>
                    <a:pt x="688" y="722"/>
                  </a:cubicBezTo>
                  <a:cubicBezTo>
                    <a:pt x="767" y="688"/>
                    <a:pt x="858" y="666"/>
                    <a:pt x="937" y="643"/>
                  </a:cubicBezTo>
                  <a:cubicBezTo>
                    <a:pt x="1106" y="598"/>
                    <a:pt x="1275" y="542"/>
                    <a:pt x="1467" y="485"/>
                  </a:cubicBezTo>
                  <a:cubicBezTo>
                    <a:pt x="1648" y="429"/>
                    <a:pt x="1828" y="372"/>
                    <a:pt x="1997" y="316"/>
                  </a:cubicBezTo>
                  <a:lnTo>
                    <a:pt x="2460" y="158"/>
                  </a:lnTo>
                  <a:cubicBezTo>
                    <a:pt x="2731" y="68"/>
                    <a:pt x="2911" y="0"/>
                    <a:pt x="291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78" name="Google Shape;478;p2"/>
            <p:cNvSpPr/>
            <p:nvPr/>
          </p:nvSpPr>
          <p:spPr>
            <a:xfrm>
              <a:off x="4475050" y="4519500"/>
              <a:ext cx="165625" cy="183875"/>
            </a:xfrm>
            <a:custGeom>
              <a:avLst/>
              <a:gdLst/>
              <a:ahLst/>
              <a:cxnLst/>
              <a:rect l="l" t="t" r="r" b="b"/>
              <a:pathLst>
                <a:path w="6625" h="7355" extrusionOk="0">
                  <a:moveTo>
                    <a:pt x="328" y="0"/>
                  </a:moveTo>
                  <a:cubicBezTo>
                    <a:pt x="226" y="23"/>
                    <a:pt x="113" y="57"/>
                    <a:pt x="1" y="90"/>
                  </a:cubicBezTo>
                  <a:cubicBezTo>
                    <a:pt x="644" y="1264"/>
                    <a:pt x="621" y="1648"/>
                    <a:pt x="779" y="2889"/>
                  </a:cubicBezTo>
                  <a:cubicBezTo>
                    <a:pt x="836" y="3306"/>
                    <a:pt x="689" y="4187"/>
                    <a:pt x="768" y="4581"/>
                  </a:cubicBezTo>
                  <a:cubicBezTo>
                    <a:pt x="813" y="4965"/>
                    <a:pt x="937" y="5157"/>
                    <a:pt x="1095" y="5529"/>
                  </a:cubicBezTo>
                  <a:cubicBezTo>
                    <a:pt x="1614" y="6782"/>
                    <a:pt x="3318" y="7312"/>
                    <a:pt x="4537" y="7346"/>
                  </a:cubicBezTo>
                  <a:cubicBezTo>
                    <a:pt x="4618" y="7352"/>
                    <a:pt x="4700" y="7355"/>
                    <a:pt x="4782" y="7355"/>
                  </a:cubicBezTo>
                  <a:cubicBezTo>
                    <a:pt x="5005" y="7355"/>
                    <a:pt x="5228" y="7334"/>
                    <a:pt x="5451" y="7301"/>
                  </a:cubicBezTo>
                  <a:cubicBezTo>
                    <a:pt x="6196" y="5924"/>
                    <a:pt x="6624" y="4480"/>
                    <a:pt x="5575" y="3002"/>
                  </a:cubicBezTo>
                  <a:cubicBezTo>
                    <a:pt x="4864" y="2043"/>
                    <a:pt x="4424" y="1569"/>
                    <a:pt x="3375" y="1061"/>
                  </a:cubicBezTo>
                  <a:cubicBezTo>
                    <a:pt x="2743" y="756"/>
                    <a:pt x="1298" y="23"/>
                    <a:pt x="328"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79" name="Google Shape;479;p2"/>
            <p:cNvSpPr/>
            <p:nvPr/>
          </p:nvSpPr>
          <p:spPr>
            <a:xfrm>
              <a:off x="4458125" y="4516950"/>
              <a:ext cx="3975" cy="3400"/>
            </a:xfrm>
            <a:custGeom>
              <a:avLst/>
              <a:gdLst/>
              <a:ahLst/>
              <a:cxnLst/>
              <a:rect l="l" t="t" r="r" b="b"/>
              <a:pathLst>
                <a:path w="159" h="136" extrusionOk="0">
                  <a:moveTo>
                    <a:pt x="0" y="1"/>
                  </a:moveTo>
                  <a:lnTo>
                    <a:pt x="57" y="136"/>
                  </a:lnTo>
                  <a:cubicBezTo>
                    <a:pt x="91" y="113"/>
                    <a:pt x="125" y="102"/>
                    <a:pt x="158" y="80"/>
                  </a:cubicBezTo>
                  <a:cubicBezTo>
                    <a:pt x="113" y="57"/>
                    <a:pt x="57" y="23"/>
                    <a:pt x="0"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80" name="Google Shape;480;p2"/>
            <p:cNvSpPr/>
            <p:nvPr/>
          </p:nvSpPr>
          <p:spPr>
            <a:xfrm>
              <a:off x="4475050" y="4519500"/>
              <a:ext cx="121625" cy="119350"/>
            </a:xfrm>
            <a:custGeom>
              <a:avLst/>
              <a:gdLst/>
              <a:ahLst/>
              <a:cxnLst/>
              <a:rect l="l" t="t" r="r" b="b"/>
              <a:pathLst>
                <a:path w="4865" h="4774" extrusionOk="0">
                  <a:moveTo>
                    <a:pt x="328" y="0"/>
                  </a:moveTo>
                  <a:cubicBezTo>
                    <a:pt x="215" y="23"/>
                    <a:pt x="102" y="57"/>
                    <a:pt x="1" y="90"/>
                  </a:cubicBezTo>
                  <a:cubicBezTo>
                    <a:pt x="632" y="1275"/>
                    <a:pt x="610" y="1659"/>
                    <a:pt x="768" y="2900"/>
                  </a:cubicBezTo>
                  <a:cubicBezTo>
                    <a:pt x="790" y="3126"/>
                    <a:pt x="790" y="3363"/>
                    <a:pt x="768" y="3600"/>
                  </a:cubicBezTo>
                  <a:cubicBezTo>
                    <a:pt x="858" y="3848"/>
                    <a:pt x="971" y="4062"/>
                    <a:pt x="1129" y="4153"/>
                  </a:cubicBezTo>
                  <a:cubicBezTo>
                    <a:pt x="1206" y="4195"/>
                    <a:pt x="1272" y="4213"/>
                    <a:pt x="1331" y="4213"/>
                  </a:cubicBezTo>
                  <a:cubicBezTo>
                    <a:pt x="1570" y="4213"/>
                    <a:pt x="1670" y="3904"/>
                    <a:pt x="1806" y="3667"/>
                  </a:cubicBezTo>
                  <a:cubicBezTo>
                    <a:pt x="2009" y="3972"/>
                    <a:pt x="2257" y="4762"/>
                    <a:pt x="2720" y="4773"/>
                  </a:cubicBezTo>
                  <a:cubicBezTo>
                    <a:pt x="3160" y="4751"/>
                    <a:pt x="3138" y="4085"/>
                    <a:pt x="3194" y="3780"/>
                  </a:cubicBezTo>
                  <a:cubicBezTo>
                    <a:pt x="3392" y="3807"/>
                    <a:pt x="3797" y="4006"/>
                    <a:pt x="4079" y="4006"/>
                  </a:cubicBezTo>
                  <a:cubicBezTo>
                    <a:pt x="4151" y="4006"/>
                    <a:pt x="4215" y="3993"/>
                    <a:pt x="4266" y="3961"/>
                  </a:cubicBezTo>
                  <a:cubicBezTo>
                    <a:pt x="4582" y="3735"/>
                    <a:pt x="4243" y="3419"/>
                    <a:pt x="4142" y="3137"/>
                  </a:cubicBezTo>
                  <a:lnTo>
                    <a:pt x="4142" y="3137"/>
                  </a:lnTo>
                  <a:cubicBezTo>
                    <a:pt x="4247" y="3163"/>
                    <a:pt x="4343" y="3177"/>
                    <a:pt x="4427" y="3177"/>
                  </a:cubicBezTo>
                  <a:cubicBezTo>
                    <a:pt x="4715" y="3177"/>
                    <a:pt x="4865" y="3014"/>
                    <a:pt x="4751" y="2595"/>
                  </a:cubicBezTo>
                  <a:cubicBezTo>
                    <a:pt x="4627" y="2201"/>
                    <a:pt x="4424" y="1828"/>
                    <a:pt x="4164" y="1512"/>
                  </a:cubicBezTo>
                  <a:cubicBezTo>
                    <a:pt x="3905" y="1343"/>
                    <a:pt x="3645" y="1185"/>
                    <a:pt x="3363" y="1061"/>
                  </a:cubicBezTo>
                  <a:cubicBezTo>
                    <a:pt x="2743" y="756"/>
                    <a:pt x="1298" y="23"/>
                    <a:pt x="328"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81" name="Google Shape;481;p2"/>
            <p:cNvSpPr/>
            <p:nvPr/>
          </p:nvSpPr>
          <p:spPr>
            <a:xfrm>
              <a:off x="4483225" y="4517000"/>
              <a:ext cx="184525" cy="184750"/>
            </a:xfrm>
            <a:custGeom>
              <a:avLst/>
              <a:gdLst/>
              <a:ahLst/>
              <a:cxnLst/>
              <a:rect l="l" t="t" r="r" b="b"/>
              <a:pathLst>
                <a:path w="7381" h="7390" extrusionOk="0">
                  <a:moveTo>
                    <a:pt x="958" y="0"/>
                  </a:moveTo>
                  <a:cubicBezTo>
                    <a:pt x="645" y="0"/>
                    <a:pt x="321" y="29"/>
                    <a:pt x="1" y="100"/>
                  </a:cubicBezTo>
                  <a:cubicBezTo>
                    <a:pt x="971" y="123"/>
                    <a:pt x="2416" y="856"/>
                    <a:pt x="3036" y="1161"/>
                  </a:cubicBezTo>
                  <a:cubicBezTo>
                    <a:pt x="4086" y="1669"/>
                    <a:pt x="4526" y="2143"/>
                    <a:pt x="5237" y="3102"/>
                  </a:cubicBezTo>
                  <a:cubicBezTo>
                    <a:pt x="6297" y="4580"/>
                    <a:pt x="5869" y="6024"/>
                    <a:pt x="5113" y="7390"/>
                  </a:cubicBezTo>
                  <a:cubicBezTo>
                    <a:pt x="6670" y="7108"/>
                    <a:pt x="7381" y="5821"/>
                    <a:pt x="6963" y="4004"/>
                  </a:cubicBezTo>
                  <a:cubicBezTo>
                    <a:pt x="6523" y="1962"/>
                    <a:pt x="5372" y="1116"/>
                    <a:pt x="3183" y="416"/>
                  </a:cubicBezTo>
                  <a:cubicBezTo>
                    <a:pt x="3042" y="363"/>
                    <a:pt x="2074" y="0"/>
                    <a:pt x="95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82" name="Google Shape;482;p2"/>
            <p:cNvSpPr/>
            <p:nvPr/>
          </p:nvSpPr>
          <p:spPr>
            <a:xfrm>
              <a:off x="4491125" y="4528525"/>
              <a:ext cx="84650" cy="70250"/>
            </a:xfrm>
            <a:custGeom>
              <a:avLst/>
              <a:gdLst/>
              <a:ahLst/>
              <a:cxnLst/>
              <a:rect l="l" t="t" r="r" b="b"/>
              <a:pathLst>
                <a:path w="3386" h="2810" extrusionOk="0">
                  <a:moveTo>
                    <a:pt x="1" y="0"/>
                  </a:moveTo>
                  <a:cubicBezTo>
                    <a:pt x="1" y="0"/>
                    <a:pt x="68" y="34"/>
                    <a:pt x="170" y="102"/>
                  </a:cubicBezTo>
                  <a:cubicBezTo>
                    <a:pt x="283" y="169"/>
                    <a:pt x="441" y="248"/>
                    <a:pt x="610" y="361"/>
                  </a:cubicBezTo>
                  <a:cubicBezTo>
                    <a:pt x="700" y="406"/>
                    <a:pt x="791" y="463"/>
                    <a:pt x="892" y="531"/>
                  </a:cubicBezTo>
                  <a:cubicBezTo>
                    <a:pt x="1005" y="598"/>
                    <a:pt x="1095" y="666"/>
                    <a:pt x="1208" y="745"/>
                  </a:cubicBezTo>
                  <a:cubicBezTo>
                    <a:pt x="1321" y="813"/>
                    <a:pt x="1423" y="892"/>
                    <a:pt x="1535" y="971"/>
                  </a:cubicBezTo>
                  <a:cubicBezTo>
                    <a:pt x="1648" y="1050"/>
                    <a:pt x="1761" y="1129"/>
                    <a:pt x="1863" y="1219"/>
                  </a:cubicBezTo>
                  <a:cubicBezTo>
                    <a:pt x="1964" y="1309"/>
                    <a:pt x="2077" y="1399"/>
                    <a:pt x="2179" y="1490"/>
                  </a:cubicBezTo>
                  <a:cubicBezTo>
                    <a:pt x="2269" y="1569"/>
                    <a:pt x="2370" y="1659"/>
                    <a:pt x="2461" y="1761"/>
                  </a:cubicBezTo>
                  <a:cubicBezTo>
                    <a:pt x="2551" y="1851"/>
                    <a:pt x="2641" y="1930"/>
                    <a:pt x="2720" y="2020"/>
                  </a:cubicBezTo>
                  <a:cubicBezTo>
                    <a:pt x="2799" y="2110"/>
                    <a:pt x="2878" y="2189"/>
                    <a:pt x="2946" y="2268"/>
                  </a:cubicBezTo>
                  <a:cubicBezTo>
                    <a:pt x="3093" y="2415"/>
                    <a:pt x="3183" y="2562"/>
                    <a:pt x="3262" y="2663"/>
                  </a:cubicBezTo>
                  <a:lnTo>
                    <a:pt x="3386" y="2810"/>
                  </a:lnTo>
                  <a:cubicBezTo>
                    <a:pt x="3386" y="2810"/>
                    <a:pt x="3363" y="2742"/>
                    <a:pt x="3307" y="2641"/>
                  </a:cubicBezTo>
                  <a:lnTo>
                    <a:pt x="3194" y="2438"/>
                  </a:lnTo>
                  <a:cubicBezTo>
                    <a:pt x="3149" y="2359"/>
                    <a:pt x="3104" y="2268"/>
                    <a:pt x="3047" y="2189"/>
                  </a:cubicBezTo>
                  <a:cubicBezTo>
                    <a:pt x="2980" y="2099"/>
                    <a:pt x="2912" y="2009"/>
                    <a:pt x="2844" y="1907"/>
                  </a:cubicBezTo>
                  <a:cubicBezTo>
                    <a:pt x="2765" y="1806"/>
                    <a:pt x="2686" y="1715"/>
                    <a:pt x="2596" y="1625"/>
                  </a:cubicBezTo>
                  <a:cubicBezTo>
                    <a:pt x="2506" y="1512"/>
                    <a:pt x="2416" y="1422"/>
                    <a:pt x="2314" y="1332"/>
                  </a:cubicBezTo>
                  <a:lnTo>
                    <a:pt x="1998" y="1050"/>
                  </a:lnTo>
                  <a:lnTo>
                    <a:pt x="1648" y="790"/>
                  </a:lnTo>
                  <a:cubicBezTo>
                    <a:pt x="1547" y="711"/>
                    <a:pt x="1423" y="643"/>
                    <a:pt x="1310" y="576"/>
                  </a:cubicBezTo>
                  <a:cubicBezTo>
                    <a:pt x="1197" y="508"/>
                    <a:pt x="1084" y="429"/>
                    <a:pt x="971" y="384"/>
                  </a:cubicBezTo>
                  <a:cubicBezTo>
                    <a:pt x="858" y="339"/>
                    <a:pt x="757" y="294"/>
                    <a:pt x="666" y="248"/>
                  </a:cubicBezTo>
                  <a:cubicBezTo>
                    <a:pt x="576" y="203"/>
                    <a:pt x="486" y="169"/>
                    <a:pt x="396" y="136"/>
                  </a:cubicBezTo>
                  <a:lnTo>
                    <a:pt x="181" y="68"/>
                  </a:lnTo>
                  <a:cubicBezTo>
                    <a:pt x="68" y="23"/>
                    <a:pt x="1" y="0"/>
                    <a:pt x="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83" name="Google Shape;483;p2"/>
            <p:cNvSpPr/>
            <p:nvPr/>
          </p:nvSpPr>
          <p:spPr>
            <a:xfrm>
              <a:off x="4480400" y="4522300"/>
              <a:ext cx="84950" cy="113725"/>
            </a:xfrm>
            <a:custGeom>
              <a:avLst/>
              <a:gdLst/>
              <a:ahLst/>
              <a:cxnLst/>
              <a:rect l="l" t="t" r="r" b="b"/>
              <a:pathLst>
                <a:path w="3398" h="4549" extrusionOk="0">
                  <a:moveTo>
                    <a:pt x="1" y="1"/>
                  </a:moveTo>
                  <a:lnTo>
                    <a:pt x="1" y="1"/>
                  </a:lnTo>
                  <a:cubicBezTo>
                    <a:pt x="1" y="1"/>
                    <a:pt x="69" y="69"/>
                    <a:pt x="193" y="170"/>
                  </a:cubicBezTo>
                  <a:cubicBezTo>
                    <a:pt x="317" y="272"/>
                    <a:pt x="486" y="430"/>
                    <a:pt x="678" y="610"/>
                  </a:cubicBezTo>
                  <a:cubicBezTo>
                    <a:pt x="870" y="791"/>
                    <a:pt x="1095" y="1017"/>
                    <a:pt x="1321" y="1265"/>
                  </a:cubicBezTo>
                  <a:cubicBezTo>
                    <a:pt x="1434" y="1389"/>
                    <a:pt x="1547" y="1524"/>
                    <a:pt x="1671" y="1660"/>
                  </a:cubicBezTo>
                  <a:cubicBezTo>
                    <a:pt x="1784" y="1784"/>
                    <a:pt x="1897" y="1931"/>
                    <a:pt x="2010" y="2066"/>
                  </a:cubicBezTo>
                  <a:cubicBezTo>
                    <a:pt x="2122" y="2213"/>
                    <a:pt x="2224" y="2348"/>
                    <a:pt x="2325" y="2495"/>
                  </a:cubicBezTo>
                  <a:cubicBezTo>
                    <a:pt x="2427" y="2630"/>
                    <a:pt x="2529" y="2777"/>
                    <a:pt x="2619" y="2912"/>
                  </a:cubicBezTo>
                  <a:cubicBezTo>
                    <a:pt x="2709" y="3059"/>
                    <a:pt x="2811" y="3183"/>
                    <a:pt x="2878" y="3318"/>
                  </a:cubicBezTo>
                  <a:cubicBezTo>
                    <a:pt x="2935" y="3465"/>
                    <a:pt x="3025" y="3589"/>
                    <a:pt x="3070" y="3713"/>
                  </a:cubicBezTo>
                  <a:cubicBezTo>
                    <a:pt x="3127" y="3815"/>
                    <a:pt x="3172" y="3928"/>
                    <a:pt x="3217" y="4041"/>
                  </a:cubicBezTo>
                  <a:cubicBezTo>
                    <a:pt x="3251" y="4142"/>
                    <a:pt x="3296" y="4232"/>
                    <a:pt x="3318" y="4311"/>
                  </a:cubicBezTo>
                  <a:cubicBezTo>
                    <a:pt x="3364" y="4458"/>
                    <a:pt x="3397" y="4548"/>
                    <a:pt x="3397" y="4548"/>
                  </a:cubicBezTo>
                  <a:cubicBezTo>
                    <a:pt x="3397" y="4548"/>
                    <a:pt x="3386" y="4458"/>
                    <a:pt x="3352" y="4300"/>
                  </a:cubicBezTo>
                  <a:cubicBezTo>
                    <a:pt x="3352" y="4221"/>
                    <a:pt x="3318" y="4131"/>
                    <a:pt x="3285" y="4018"/>
                  </a:cubicBezTo>
                  <a:cubicBezTo>
                    <a:pt x="3262" y="3894"/>
                    <a:pt x="3217" y="3781"/>
                    <a:pt x="3172" y="3657"/>
                  </a:cubicBezTo>
                  <a:cubicBezTo>
                    <a:pt x="3138" y="3533"/>
                    <a:pt x="3070" y="3397"/>
                    <a:pt x="3003" y="3251"/>
                  </a:cubicBezTo>
                  <a:cubicBezTo>
                    <a:pt x="2935" y="3115"/>
                    <a:pt x="2867" y="2957"/>
                    <a:pt x="2777" y="2811"/>
                  </a:cubicBezTo>
                  <a:cubicBezTo>
                    <a:pt x="2687" y="2664"/>
                    <a:pt x="2585" y="2517"/>
                    <a:pt x="2495" y="2371"/>
                  </a:cubicBezTo>
                  <a:cubicBezTo>
                    <a:pt x="2393" y="2213"/>
                    <a:pt x="2280" y="2055"/>
                    <a:pt x="2167" y="1919"/>
                  </a:cubicBezTo>
                  <a:cubicBezTo>
                    <a:pt x="2055" y="1795"/>
                    <a:pt x="1931" y="1637"/>
                    <a:pt x="1818" y="1513"/>
                  </a:cubicBezTo>
                  <a:cubicBezTo>
                    <a:pt x="1694" y="1378"/>
                    <a:pt x="1569" y="1253"/>
                    <a:pt x="1445" y="1129"/>
                  </a:cubicBezTo>
                  <a:cubicBezTo>
                    <a:pt x="1332" y="1005"/>
                    <a:pt x="1208" y="892"/>
                    <a:pt x="1084" y="791"/>
                  </a:cubicBezTo>
                  <a:cubicBezTo>
                    <a:pt x="971" y="689"/>
                    <a:pt x="859" y="588"/>
                    <a:pt x="746" y="509"/>
                  </a:cubicBezTo>
                  <a:cubicBezTo>
                    <a:pt x="655" y="430"/>
                    <a:pt x="554" y="351"/>
                    <a:pt x="452" y="283"/>
                  </a:cubicBezTo>
                  <a:cubicBezTo>
                    <a:pt x="351" y="227"/>
                    <a:pt x="283" y="170"/>
                    <a:pt x="204" y="125"/>
                  </a:cubicBezTo>
                  <a:cubicBezTo>
                    <a:pt x="69" y="46"/>
                    <a:pt x="1" y="1"/>
                    <a:pt x="1"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84" name="Google Shape;484;p2"/>
            <p:cNvSpPr/>
            <p:nvPr/>
          </p:nvSpPr>
          <p:spPr>
            <a:xfrm>
              <a:off x="4479575" y="4523150"/>
              <a:ext cx="54175" cy="85225"/>
            </a:xfrm>
            <a:custGeom>
              <a:avLst/>
              <a:gdLst/>
              <a:ahLst/>
              <a:cxnLst/>
              <a:rect l="l" t="t" r="r" b="b"/>
              <a:pathLst>
                <a:path w="2167" h="3409" extrusionOk="0">
                  <a:moveTo>
                    <a:pt x="0" y="1"/>
                  </a:moveTo>
                  <a:cubicBezTo>
                    <a:pt x="0" y="1"/>
                    <a:pt x="45" y="57"/>
                    <a:pt x="113" y="136"/>
                  </a:cubicBezTo>
                  <a:cubicBezTo>
                    <a:pt x="147" y="181"/>
                    <a:pt x="181" y="238"/>
                    <a:pt x="226" y="294"/>
                  </a:cubicBezTo>
                  <a:cubicBezTo>
                    <a:pt x="282" y="362"/>
                    <a:pt x="316" y="430"/>
                    <a:pt x="384" y="509"/>
                  </a:cubicBezTo>
                  <a:lnTo>
                    <a:pt x="553" y="757"/>
                  </a:lnTo>
                  <a:cubicBezTo>
                    <a:pt x="621" y="847"/>
                    <a:pt x="688" y="949"/>
                    <a:pt x="756" y="1039"/>
                  </a:cubicBezTo>
                  <a:cubicBezTo>
                    <a:pt x="892" y="1231"/>
                    <a:pt x="1038" y="1445"/>
                    <a:pt x="1174" y="1660"/>
                  </a:cubicBezTo>
                  <a:lnTo>
                    <a:pt x="1377" y="1976"/>
                  </a:lnTo>
                  <a:cubicBezTo>
                    <a:pt x="1444" y="2077"/>
                    <a:pt x="1512" y="2179"/>
                    <a:pt x="1580" y="2280"/>
                  </a:cubicBezTo>
                  <a:cubicBezTo>
                    <a:pt x="1636" y="2382"/>
                    <a:pt x="1704" y="2483"/>
                    <a:pt x="1749" y="2574"/>
                  </a:cubicBezTo>
                  <a:cubicBezTo>
                    <a:pt x="1806" y="2664"/>
                    <a:pt x="1851" y="2743"/>
                    <a:pt x="1896" y="2833"/>
                  </a:cubicBezTo>
                  <a:cubicBezTo>
                    <a:pt x="1941" y="2923"/>
                    <a:pt x="1986" y="3002"/>
                    <a:pt x="2020" y="3070"/>
                  </a:cubicBezTo>
                  <a:lnTo>
                    <a:pt x="2099" y="3251"/>
                  </a:lnTo>
                  <a:cubicBezTo>
                    <a:pt x="2144" y="3352"/>
                    <a:pt x="2167" y="3409"/>
                    <a:pt x="2167" y="3409"/>
                  </a:cubicBezTo>
                  <a:cubicBezTo>
                    <a:pt x="2167" y="3409"/>
                    <a:pt x="2155" y="3341"/>
                    <a:pt x="2133" y="3239"/>
                  </a:cubicBezTo>
                  <a:cubicBezTo>
                    <a:pt x="2122" y="3183"/>
                    <a:pt x="2110" y="3115"/>
                    <a:pt x="2088" y="3036"/>
                  </a:cubicBezTo>
                  <a:cubicBezTo>
                    <a:pt x="2065" y="2957"/>
                    <a:pt x="2043" y="2867"/>
                    <a:pt x="2009" y="2788"/>
                  </a:cubicBezTo>
                  <a:cubicBezTo>
                    <a:pt x="1975" y="2698"/>
                    <a:pt x="1941" y="2596"/>
                    <a:pt x="1896" y="2495"/>
                  </a:cubicBezTo>
                  <a:cubicBezTo>
                    <a:pt x="1839" y="2404"/>
                    <a:pt x="1794" y="2291"/>
                    <a:pt x="1738" y="2190"/>
                  </a:cubicBezTo>
                  <a:cubicBezTo>
                    <a:pt x="1681" y="2077"/>
                    <a:pt x="1614" y="1976"/>
                    <a:pt x="1557" y="1863"/>
                  </a:cubicBezTo>
                  <a:cubicBezTo>
                    <a:pt x="1490" y="1750"/>
                    <a:pt x="1433" y="1648"/>
                    <a:pt x="1354" y="1535"/>
                  </a:cubicBezTo>
                  <a:cubicBezTo>
                    <a:pt x="1275" y="1434"/>
                    <a:pt x="1207" y="1321"/>
                    <a:pt x="1128" y="1219"/>
                  </a:cubicBezTo>
                  <a:cubicBezTo>
                    <a:pt x="1061" y="1118"/>
                    <a:pt x="982" y="1028"/>
                    <a:pt x="903" y="926"/>
                  </a:cubicBezTo>
                  <a:cubicBezTo>
                    <a:pt x="767" y="757"/>
                    <a:pt x="621" y="588"/>
                    <a:pt x="474" y="430"/>
                  </a:cubicBezTo>
                  <a:cubicBezTo>
                    <a:pt x="361" y="317"/>
                    <a:pt x="248" y="215"/>
                    <a:pt x="135" y="114"/>
                  </a:cubicBezTo>
                  <a:cubicBezTo>
                    <a:pt x="57" y="35"/>
                    <a:pt x="0" y="1"/>
                    <a:pt x="0"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85" name="Google Shape;485;p2"/>
            <p:cNvSpPr/>
            <p:nvPr/>
          </p:nvSpPr>
          <p:spPr>
            <a:xfrm>
              <a:off x="4479575" y="4523150"/>
              <a:ext cx="32175" cy="75350"/>
            </a:xfrm>
            <a:custGeom>
              <a:avLst/>
              <a:gdLst/>
              <a:ahLst/>
              <a:cxnLst/>
              <a:rect l="l" t="t" r="r" b="b"/>
              <a:pathLst>
                <a:path w="1287" h="3014" extrusionOk="0">
                  <a:moveTo>
                    <a:pt x="0" y="1"/>
                  </a:moveTo>
                  <a:lnTo>
                    <a:pt x="79" y="102"/>
                  </a:lnTo>
                  <a:cubicBezTo>
                    <a:pt x="90" y="147"/>
                    <a:pt x="124" y="193"/>
                    <a:pt x="147" y="249"/>
                  </a:cubicBezTo>
                  <a:cubicBezTo>
                    <a:pt x="169" y="305"/>
                    <a:pt x="192" y="373"/>
                    <a:pt x="226" y="441"/>
                  </a:cubicBezTo>
                  <a:cubicBezTo>
                    <a:pt x="282" y="588"/>
                    <a:pt x="350" y="746"/>
                    <a:pt x="429" y="926"/>
                  </a:cubicBezTo>
                  <a:cubicBezTo>
                    <a:pt x="497" y="1118"/>
                    <a:pt x="564" y="1298"/>
                    <a:pt x="643" y="1490"/>
                  </a:cubicBezTo>
                  <a:cubicBezTo>
                    <a:pt x="734" y="1693"/>
                    <a:pt x="813" y="1885"/>
                    <a:pt x="880" y="2055"/>
                  </a:cubicBezTo>
                  <a:cubicBezTo>
                    <a:pt x="948" y="2224"/>
                    <a:pt x="1038" y="2393"/>
                    <a:pt x="1095" y="2540"/>
                  </a:cubicBezTo>
                  <a:cubicBezTo>
                    <a:pt x="1140" y="2675"/>
                    <a:pt x="1196" y="2799"/>
                    <a:pt x="1230" y="2878"/>
                  </a:cubicBezTo>
                  <a:cubicBezTo>
                    <a:pt x="1253" y="2923"/>
                    <a:pt x="1264" y="2969"/>
                    <a:pt x="1286" y="3014"/>
                  </a:cubicBezTo>
                  <a:cubicBezTo>
                    <a:pt x="1286" y="3014"/>
                    <a:pt x="1286" y="2957"/>
                    <a:pt x="1275" y="2867"/>
                  </a:cubicBezTo>
                  <a:cubicBezTo>
                    <a:pt x="1253" y="2743"/>
                    <a:pt x="1230" y="2619"/>
                    <a:pt x="1196" y="2506"/>
                  </a:cubicBezTo>
                  <a:cubicBezTo>
                    <a:pt x="1162" y="2348"/>
                    <a:pt x="1117" y="2167"/>
                    <a:pt x="1061" y="1987"/>
                  </a:cubicBezTo>
                  <a:cubicBezTo>
                    <a:pt x="993" y="1806"/>
                    <a:pt x="925" y="1614"/>
                    <a:pt x="846" y="1423"/>
                  </a:cubicBezTo>
                  <a:cubicBezTo>
                    <a:pt x="767" y="1242"/>
                    <a:pt x="688" y="1050"/>
                    <a:pt x="587" y="870"/>
                  </a:cubicBezTo>
                  <a:cubicBezTo>
                    <a:pt x="542" y="791"/>
                    <a:pt x="508" y="700"/>
                    <a:pt x="463" y="621"/>
                  </a:cubicBezTo>
                  <a:cubicBezTo>
                    <a:pt x="418" y="554"/>
                    <a:pt x="361" y="475"/>
                    <a:pt x="316" y="407"/>
                  </a:cubicBezTo>
                  <a:cubicBezTo>
                    <a:pt x="260" y="294"/>
                    <a:pt x="181" y="193"/>
                    <a:pt x="102" y="102"/>
                  </a:cubicBezTo>
                  <a:cubicBezTo>
                    <a:pt x="45" y="35"/>
                    <a:pt x="0" y="1"/>
                    <a:pt x="0"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86" name="Google Shape;486;p2"/>
            <p:cNvSpPr/>
            <p:nvPr/>
          </p:nvSpPr>
          <p:spPr>
            <a:xfrm>
              <a:off x="1648650" y="3796750"/>
              <a:ext cx="317375" cy="319650"/>
            </a:xfrm>
            <a:custGeom>
              <a:avLst/>
              <a:gdLst/>
              <a:ahLst/>
              <a:cxnLst/>
              <a:rect l="l" t="t" r="r" b="b"/>
              <a:pathLst>
                <a:path w="12695" h="12786" extrusionOk="0">
                  <a:moveTo>
                    <a:pt x="0" y="0"/>
                  </a:moveTo>
                  <a:lnTo>
                    <a:pt x="0" y="0"/>
                  </a:lnTo>
                  <a:cubicBezTo>
                    <a:pt x="483" y="5187"/>
                    <a:pt x="5891" y="12786"/>
                    <a:pt x="12591" y="12786"/>
                  </a:cubicBezTo>
                  <a:cubicBezTo>
                    <a:pt x="12626" y="12786"/>
                    <a:pt x="12660" y="12785"/>
                    <a:pt x="12695" y="12785"/>
                  </a:cubicBezTo>
                  <a:cubicBezTo>
                    <a:pt x="12559" y="5462"/>
                    <a:pt x="7132" y="587"/>
                    <a:pt x="0" y="0"/>
                  </a:cubicBezTo>
                  <a:close/>
                </a:path>
              </a:pathLst>
            </a:custGeom>
            <a:solidFill>
              <a:srgbClr val="8EC7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87" name="Google Shape;487;p2"/>
            <p:cNvSpPr/>
            <p:nvPr/>
          </p:nvSpPr>
          <p:spPr>
            <a:xfrm>
              <a:off x="1653425" y="3809150"/>
              <a:ext cx="372975" cy="370425"/>
            </a:xfrm>
            <a:custGeom>
              <a:avLst/>
              <a:gdLst/>
              <a:ahLst/>
              <a:cxnLst/>
              <a:rect l="l" t="t" r="r" b="b"/>
              <a:pathLst>
                <a:path w="14919" h="14817" extrusionOk="0">
                  <a:moveTo>
                    <a:pt x="1" y="1"/>
                  </a:moveTo>
                  <a:cubicBezTo>
                    <a:pt x="1" y="1"/>
                    <a:pt x="249" y="226"/>
                    <a:pt x="689" y="599"/>
                  </a:cubicBezTo>
                  <a:cubicBezTo>
                    <a:pt x="904" y="790"/>
                    <a:pt x="1174" y="1016"/>
                    <a:pt x="1479" y="1276"/>
                  </a:cubicBezTo>
                  <a:cubicBezTo>
                    <a:pt x="1784" y="1535"/>
                    <a:pt x="2111" y="1840"/>
                    <a:pt x="2472" y="2178"/>
                  </a:cubicBezTo>
                  <a:lnTo>
                    <a:pt x="3397" y="3036"/>
                  </a:lnTo>
                  <a:cubicBezTo>
                    <a:pt x="2867" y="3036"/>
                    <a:pt x="2337" y="3070"/>
                    <a:pt x="1818" y="3138"/>
                  </a:cubicBezTo>
                  <a:cubicBezTo>
                    <a:pt x="2438" y="3239"/>
                    <a:pt x="3059" y="3296"/>
                    <a:pt x="3691" y="3307"/>
                  </a:cubicBezTo>
                  <a:cubicBezTo>
                    <a:pt x="4074" y="3691"/>
                    <a:pt x="4481" y="4085"/>
                    <a:pt x="4910" y="4503"/>
                  </a:cubicBezTo>
                  <a:cubicBezTo>
                    <a:pt x="5056" y="4650"/>
                    <a:pt x="5214" y="4808"/>
                    <a:pt x="5372" y="4966"/>
                  </a:cubicBezTo>
                  <a:cubicBezTo>
                    <a:pt x="5372" y="4999"/>
                    <a:pt x="5361" y="5033"/>
                    <a:pt x="5350" y="5067"/>
                  </a:cubicBezTo>
                  <a:cubicBezTo>
                    <a:pt x="4711" y="4996"/>
                    <a:pt x="4073" y="4953"/>
                    <a:pt x="3426" y="4953"/>
                  </a:cubicBezTo>
                  <a:cubicBezTo>
                    <a:pt x="3353" y="4953"/>
                    <a:pt x="3279" y="4953"/>
                    <a:pt x="3206" y="4954"/>
                  </a:cubicBezTo>
                  <a:cubicBezTo>
                    <a:pt x="3939" y="5135"/>
                    <a:pt x="4684" y="5270"/>
                    <a:pt x="5440" y="5361"/>
                  </a:cubicBezTo>
                  <a:cubicBezTo>
                    <a:pt x="5508" y="5361"/>
                    <a:pt x="5575" y="5315"/>
                    <a:pt x="5587" y="5259"/>
                  </a:cubicBezTo>
                  <a:cubicBezTo>
                    <a:pt x="5587" y="5236"/>
                    <a:pt x="5598" y="5214"/>
                    <a:pt x="5609" y="5191"/>
                  </a:cubicBezTo>
                  <a:cubicBezTo>
                    <a:pt x="5824" y="5394"/>
                    <a:pt x="6038" y="5620"/>
                    <a:pt x="6252" y="5846"/>
                  </a:cubicBezTo>
                  <a:cubicBezTo>
                    <a:pt x="6512" y="6105"/>
                    <a:pt x="6783" y="6387"/>
                    <a:pt x="7054" y="6658"/>
                  </a:cubicBezTo>
                  <a:cubicBezTo>
                    <a:pt x="6896" y="6647"/>
                    <a:pt x="6749" y="6636"/>
                    <a:pt x="6591" y="6636"/>
                  </a:cubicBezTo>
                  <a:cubicBezTo>
                    <a:pt x="6376" y="6613"/>
                    <a:pt x="6151" y="6602"/>
                    <a:pt x="5925" y="6591"/>
                  </a:cubicBezTo>
                  <a:cubicBezTo>
                    <a:pt x="5699" y="6591"/>
                    <a:pt x="5485" y="6591"/>
                    <a:pt x="5259" y="6613"/>
                  </a:cubicBezTo>
                  <a:cubicBezTo>
                    <a:pt x="5146" y="6624"/>
                    <a:pt x="5034" y="6647"/>
                    <a:pt x="4921" y="6658"/>
                  </a:cubicBezTo>
                  <a:cubicBezTo>
                    <a:pt x="4808" y="6681"/>
                    <a:pt x="4706" y="6726"/>
                    <a:pt x="4605" y="6760"/>
                  </a:cubicBezTo>
                  <a:lnTo>
                    <a:pt x="4932" y="6726"/>
                  </a:lnTo>
                  <a:lnTo>
                    <a:pt x="5259" y="6726"/>
                  </a:lnTo>
                  <a:cubicBezTo>
                    <a:pt x="5372" y="6726"/>
                    <a:pt x="5474" y="6749"/>
                    <a:pt x="5587" y="6749"/>
                  </a:cubicBezTo>
                  <a:lnTo>
                    <a:pt x="5914" y="6794"/>
                  </a:lnTo>
                  <a:cubicBezTo>
                    <a:pt x="6128" y="6828"/>
                    <a:pt x="6343" y="6850"/>
                    <a:pt x="6568" y="6884"/>
                  </a:cubicBezTo>
                  <a:cubicBezTo>
                    <a:pt x="6794" y="6906"/>
                    <a:pt x="7008" y="6929"/>
                    <a:pt x="7234" y="6940"/>
                  </a:cubicBezTo>
                  <a:cubicBezTo>
                    <a:pt x="7268" y="6940"/>
                    <a:pt x="7290" y="6929"/>
                    <a:pt x="7313" y="6918"/>
                  </a:cubicBezTo>
                  <a:lnTo>
                    <a:pt x="7629" y="7234"/>
                  </a:lnTo>
                  <a:cubicBezTo>
                    <a:pt x="7877" y="7493"/>
                    <a:pt x="8126" y="7753"/>
                    <a:pt x="8374" y="8001"/>
                  </a:cubicBezTo>
                  <a:cubicBezTo>
                    <a:pt x="7685" y="8046"/>
                    <a:pt x="6997" y="8103"/>
                    <a:pt x="6309" y="8204"/>
                  </a:cubicBezTo>
                  <a:cubicBezTo>
                    <a:pt x="6844" y="8251"/>
                    <a:pt x="7379" y="8271"/>
                    <a:pt x="7918" y="8271"/>
                  </a:cubicBezTo>
                  <a:cubicBezTo>
                    <a:pt x="8152" y="8271"/>
                    <a:pt x="8386" y="8267"/>
                    <a:pt x="8622" y="8261"/>
                  </a:cubicBezTo>
                  <a:cubicBezTo>
                    <a:pt x="9198" y="8859"/>
                    <a:pt x="9762" y="9445"/>
                    <a:pt x="10315" y="10021"/>
                  </a:cubicBezTo>
                  <a:lnTo>
                    <a:pt x="10337" y="10043"/>
                  </a:lnTo>
                  <a:cubicBezTo>
                    <a:pt x="9987" y="9976"/>
                    <a:pt x="9638" y="9897"/>
                    <a:pt x="9288" y="9852"/>
                  </a:cubicBezTo>
                  <a:cubicBezTo>
                    <a:pt x="8870" y="9807"/>
                    <a:pt x="8430" y="9773"/>
                    <a:pt x="8001" y="9761"/>
                  </a:cubicBezTo>
                  <a:lnTo>
                    <a:pt x="8001" y="9761"/>
                  </a:lnTo>
                  <a:cubicBezTo>
                    <a:pt x="8419" y="9874"/>
                    <a:pt x="8836" y="9965"/>
                    <a:pt x="9254" y="10055"/>
                  </a:cubicBezTo>
                  <a:cubicBezTo>
                    <a:pt x="9671" y="10168"/>
                    <a:pt x="10078" y="10258"/>
                    <a:pt x="10495" y="10348"/>
                  </a:cubicBezTo>
                  <a:cubicBezTo>
                    <a:pt x="10504" y="10351"/>
                    <a:pt x="10513" y="10353"/>
                    <a:pt x="10522" y="10353"/>
                  </a:cubicBezTo>
                  <a:cubicBezTo>
                    <a:pt x="10547" y="10353"/>
                    <a:pt x="10572" y="10342"/>
                    <a:pt x="10597" y="10326"/>
                  </a:cubicBezTo>
                  <a:cubicBezTo>
                    <a:pt x="11330" y="11093"/>
                    <a:pt x="12030" y="11826"/>
                    <a:pt x="12628" y="12447"/>
                  </a:cubicBezTo>
                  <a:cubicBezTo>
                    <a:pt x="13993" y="13880"/>
                    <a:pt x="14919" y="14817"/>
                    <a:pt x="14919" y="14817"/>
                  </a:cubicBezTo>
                  <a:cubicBezTo>
                    <a:pt x="14919" y="14817"/>
                    <a:pt x="14061" y="13812"/>
                    <a:pt x="12741" y="12345"/>
                  </a:cubicBezTo>
                  <a:cubicBezTo>
                    <a:pt x="12143" y="11668"/>
                    <a:pt x="11443" y="10890"/>
                    <a:pt x="10687" y="10066"/>
                  </a:cubicBezTo>
                  <a:cubicBezTo>
                    <a:pt x="10755" y="9637"/>
                    <a:pt x="10834" y="9197"/>
                    <a:pt x="10901" y="8757"/>
                  </a:cubicBezTo>
                  <a:cubicBezTo>
                    <a:pt x="10935" y="8509"/>
                    <a:pt x="10958" y="8261"/>
                    <a:pt x="10980" y="8001"/>
                  </a:cubicBezTo>
                  <a:cubicBezTo>
                    <a:pt x="10980" y="7753"/>
                    <a:pt x="10992" y="7493"/>
                    <a:pt x="10980" y="7245"/>
                  </a:cubicBezTo>
                  <a:cubicBezTo>
                    <a:pt x="10924" y="7493"/>
                    <a:pt x="10890" y="7742"/>
                    <a:pt x="10845" y="7978"/>
                  </a:cubicBezTo>
                  <a:cubicBezTo>
                    <a:pt x="10800" y="8227"/>
                    <a:pt x="10732" y="8475"/>
                    <a:pt x="10676" y="8712"/>
                  </a:cubicBezTo>
                  <a:cubicBezTo>
                    <a:pt x="10597" y="9073"/>
                    <a:pt x="10518" y="9445"/>
                    <a:pt x="10450" y="9818"/>
                  </a:cubicBezTo>
                  <a:cubicBezTo>
                    <a:pt x="9976" y="9299"/>
                    <a:pt x="9468" y="8768"/>
                    <a:pt x="8949" y="8227"/>
                  </a:cubicBezTo>
                  <a:cubicBezTo>
                    <a:pt x="8983" y="8204"/>
                    <a:pt x="9006" y="8170"/>
                    <a:pt x="9017" y="8136"/>
                  </a:cubicBezTo>
                  <a:lnTo>
                    <a:pt x="9085" y="7426"/>
                  </a:lnTo>
                  <a:lnTo>
                    <a:pt x="9085" y="6715"/>
                  </a:lnTo>
                  <a:cubicBezTo>
                    <a:pt x="9085" y="6489"/>
                    <a:pt x="9085" y="6252"/>
                    <a:pt x="9073" y="6015"/>
                  </a:cubicBezTo>
                  <a:cubicBezTo>
                    <a:pt x="9051" y="5778"/>
                    <a:pt x="9073" y="5541"/>
                    <a:pt x="9073" y="5304"/>
                  </a:cubicBezTo>
                  <a:lnTo>
                    <a:pt x="9073" y="5304"/>
                  </a:lnTo>
                  <a:cubicBezTo>
                    <a:pt x="9017" y="5541"/>
                    <a:pt x="8972" y="5767"/>
                    <a:pt x="8927" y="6015"/>
                  </a:cubicBezTo>
                  <a:cubicBezTo>
                    <a:pt x="8882" y="6252"/>
                    <a:pt x="8870" y="6478"/>
                    <a:pt x="8859" y="6715"/>
                  </a:cubicBezTo>
                  <a:cubicBezTo>
                    <a:pt x="8836" y="6952"/>
                    <a:pt x="8825" y="7189"/>
                    <a:pt x="8803" y="7426"/>
                  </a:cubicBezTo>
                  <a:cubicBezTo>
                    <a:pt x="8780" y="7617"/>
                    <a:pt x="8757" y="7809"/>
                    <a:pt x="8746" y="8001"/>
                  </a:cubicBezTo>
                  <a:lnTo>
                    <a:pt x="8712" y="8001"/>
                  </a:lnTo>
                  <a:cubicBezTo>
                    <a:pt x="8419" y="7685"/>
                    <a:pt x="8114" y="7369"/>
                    <a:pt x="7821" y="7053"/>
                  </a:cubicBezTo>
                  <a:lnTo>
                    <a:pt x="7392" y="6636"/>
                  </a:lnTo>
                  <a:cubicBezTo>
                    <a:pt x="7415" y="6433"/>
                    <a:pt x="7437" y="6241"/>
                    <a:pt x="7460" y="6038"/>
                  </a:cubicBezTo>
                  <a:cubicBezTo>
                    <a:pt x="7471" y="5778"/>
                    <a:pt x="7482" y="5507"/>
                    <a:pt x="7482" y="5248"/>
                  </a:cubicBezTo>
                  <a:cubicBezTo>
                    <a:pt x="7460" y="4717"/>
                    <a:pt x="7460" y="4187"/>
                    <a:pt x="7415" y="3657"/>
                  </a:cubicBezTo>
                  <a:cubicBezTo>
                    <a:pt x="7369" y="3927"/>
                    <a:pt x="7347" y="4187"/>
                    <a:pt x="7313" y="4447"/>
                  </a:cubicBezTo>
                  <a:lnTo>
                    <a:pt x="7245" y="5236"/>
                  </a:lnTo>
                  <a:cubicBezTo>
                    <a:pt x="7234" y="5496"/>
                    <a:pt x="7211" y="5756"/>
                    <a:pt x="7189" y="6015"/>
                  </a:cubicBezTo>
                  <a:cubicBezTo>
                    <a:pt x="7178" y="6139"/>
                    <a:pt x="7166" y="6263"/>
                    <a:pt x="7144" y="6387"/>
                  </a:cubicBezTo>
                  <a:lnTo>
                    <a:pt x="6444" y="5654"/>
                  </a:lnTo>
                  <a:cubicBezTo>
                    <a:pt x="6185" y="5394"/>
                    <a:pt x="5925" y="5146"/>
                    <a:pt x="5666" y="4898"/>
                  </a:cubicBezTo>
                  <a:cubicBezTo>
                    <a:pt x="5688" y="4796"/>
                    <a:pt x="5722" y="4684"/>
                    <a:pt x="5745" y="4582"/>
                  </a:cubicBezTo>
                  <a:cubicBezTo>
                    <a:pt x="5767" y="4356"/>
                    <a:pt x="5801" y="4131"/>
                    <a:pt x="5824" y="3894"/>
                  </a:cubicBezTo>
                  <a:cubicBezTo>
                    <a:pt x="5846" y="3668"/>
                    <a:pt x="5835" y="3442"/>
                    <a:pt x="5824" y="3205"/>
                  </a:cubicBezTo>
                  <a:cubicBezTo>
                    <a:pt x="5790" y="2980"/>
                    <a:pt x="5767" y="2754"/>
                    <a:pt x="5733" y="2528"/>
                  </a:cubicBezTo>
                  <a:cubicBezTo>
                    <a:pt x="5699" y="2754"/>
                    <a:pt x="5699" y="2980"/>
                    <a:pt x="5677" y="3205"/>
                  </a:cubicBezTo>
                  <a:cubicBezTo>
                    <a:pt x="5666" y="3431"/>
                    <a:pt x="5620" y="3645"/>
                    <a:pt x="5598" y="3871"/>
                  </a:cubicBezTo>
                  <a:cubicBezTo>
                    <a:pt x="5564" y="4097"/>
                    <a:pt x="5508" y="4311"/>
                    <a:pt x="5474" y="4526"/>
                  </a:cubicBezTo>
                  <a:cubicBezTo>
                    <a:pt x="5462" y="4582"/>
                    <a:pt x="5451" y="4627"/>
                    <a:pt x="5440" y="4672"/>
                  </a:cubicBezTo>
                  <a:cubicBezTo>
                    <a:pt x="5316" y="4559"/>
                    <a:pt x="5192" y="4435"/>
                    <a:pt x="5067" y="4322"/>
                  </a:cubicBezTo>
                  <a:cubicBezTo>
                    <a:pt x="4706" y="3973"/>
                    <a:pt x="4345" y="3634"/>
                    <a:pt x="3995" y="3307"/>
                  </a:cubicBezTo>
                  <a:lnTo>
                    <a:pt x="4041" y="3307"/>
                  </a:lnTo>
                  <a:cubicBezTo>
                    <a:pt x="4108" y="3296"/>
                    <a:pt x="4153" y="3239"/>
                    <a:pt x="4153" y="3171"/>
                  </a:cubicBezTo>
                  <a:lnTo>
                    <a:pt x="4153" y="3149"/>
                  </a:lnTo>
                  <a:cubicBezTo>
                    <a:pt x="4097" y="2799"/>
                    <a:pt x="4041" y="2438"/>
                    <a:pt x="3973" y="2099"/>
                  </a:cubicBezTo>
                  <a:cubicBezTo>
                    <a:pt x="3939" y="1738"/>
                    <a:pt x="3883" y="1389"/>
                    <a:pt x="3815" y="1027"/>
                  </a:cubicBezTo>
                  <a:cubicBezTo>
                    <a:pt x="3781" y="1377"/>
                    <a:pt x="3759" y="1750"/>
                    <a:pt x="3759" y="2111"/>
                  </a:cubicBezTo>
                  <a:cubicBezTo>
                    <a:pt x="3781" y="2415"/>
                    <a:pt x="3815" y="2731"/>
                    <a:pt x="3860" y="3036"/>
                  </a:cubicBezTo>
                  <a:lnTo>
                    <a:pt x="3691" y="3036"/>
                  </a:lnTo>
                  <a:cubicBezTo>
                    <a:pt x="3296" y="2686"/>
                    <a:pt x="2923" y="2359"/>
                    <a:pt x="2574" y="2054"/>
                  </a:cubicBezTo>
                  <a:cubicBezTo>
                    <a:pt x="2201" y="1738"/>
                    <a:pt x="1874" y="1434"/>
                    <a:pt x="1547" y="1197"/>
                  </a:cubicBezTo>
                  <a:cubicBezTo>
                    <a:pt x="1220" y="948"/>
                    <a:pt x="949" y="734"/>
                    <a:pt x="723" y="554"/>
                  </a:cubicBezTo>
                  <a:lnTo>
                    <a:pt x="1" y="1"/>
                  </a:lnTo>
                  <a:close/>
                </a:path>
              </a:pathLst>
            </a:custGeom>
            <a:solidFill>
              <a:srgbClr val="7CAB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88" name="Google Shape;488;p2"/>
            <p:cNvSpPr/>
            <p:nvPr/>
          </p:nvSpPr>
          <p:spPr>
            <a:xfrm>
              <a:off x="1534375" y="3967125"/>
              <a:ext cx="400900" cy="207375"/>
            </a:xfrm>
            <a:custGeom>
              <a:avLst/>
              <a:gdLst/>
              <a:ahLst/>
              <a:cxnLst/>
              <a:rect l="l" t="t" r="r" b="b"/>
              <a:pathLst>
                <a:path w="16036" h="8295" extrusionOk="0">
                  <a:moveTo>
                    <a:pt x="9414" y="0"/>
                  </a:moveTo>
                  <a:cubicBezTo>
                    <a:pt x="9066" y="0"/>
                    <a:pt x="8702" y="36"/>
                    <a:pt x="8317" y="114"/>
                  </a:cubicBezTo>
                  <a:cubicBezTo>
                    <a:pt x="5214" y="576"/>
                    <a:pt x="3240" y="3499"/>
                    <a:pt x="385" y="4650"/>
                  </a:cubicBezTo>
                  <a:lnTo>
                    <a:pt x="1" y="4830"/>
                  </a:lnTo>
                  <a:lnTo>
                    <a:pt x="622" y="4954"/>
                  </a:lnTo>
                  <a:cubicBezTo>
                    <a:pt x="3206" y="5609"/>
                    <a:pt x="5361" y="7979"/>
                    <a:pt x="7945" y="8238"/>
                  </a:cubicBezTo>
                  <a:cubicBezTo>
                    <a:pt x="8220" y="8276"/>
                    <a:pt x="8489" y="8294"/>
                    <a:pt x="8754" y="8294"/>
                  </a:cubicBezTo>
                  <a:cubicBezTo>
                    <a:pt x="11796" y="8294"/>
                    <a:pt x="14136" y="5899"/>
                    <a:pt x="16036" y="3781"/>
                  </a:cubicBezTo>
                  <a:cubicBezTo>
                    <a:pt x="13852" y="2228"/>
                    <a:pt x="12158" y="0"/>
                    <a:pt x="9414" y="0"/>
                  </a:cubicBezTo>
                  <a:close/>
                </a:path>
              </a:pathLst>
            </a:custGeom>
            <a:solidFill>
              <a:srgbClr val="60A73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89" name="Google Shape;489;p2"/>
            <p:cNvSpPr/>
            <p:nvPr/>
          </p:nvSpPr>
          <p:spPr>
            <a:xfrm>
              <a:off x="1616475" y="4034550"/>
              <a:ext cx="313175" cy="99900"/>
            </a:xfrm>
            <a:custGeom>
              <a:avLst/>
              <a:gdLst/>
              <a:ahLst/>
              <a:cxnLst/>
              <a:rect l="l" t="t" r="r" b="b"/>
              <a:pathLst>
                <a:path w="12527" h="3996" extrusionOk="0">
                  <a:moveTo>
                    <a:pt x="2348" y="1"/>
                  </a:moveTo>
                  <a:lnTo>
                    <a:pt x="2348" y="1"/>
                  </a:lnTo>
                  <a:cubicBezTo>
                    <a:pt x="2856" y="317"/>
                    <a:pt x="3386" y="610"/>
                    <a:pt x="3882" y="926"/>
                  </a:cubicBezTo>
                  <a:cubicBezTo>
                    <a:pt x="4007" y="1016"/>
                    <a:pt x="4131" y="1084"/>
                    <a:pt x="4255" y="1174"/>
                  </a:cubicBezTo>
                  <a:cubicBezTo>
                    <a:pt x="4368" y="1253"/>
                    <a:pt x="4480" y="1343"/>
                    <a:pt x="4593" y="1445"/>
                  </a:cubicBezTo>
                  <a:cubicBezTo>
                    <a:pt x="4706" y="1535"/>
                    <a:pt x="4819" y="1626"/>
                    <a:pt x="4921" y="1727"/>
                  </a:cubicBezTo>
                  <a:lnTo>
                    <a:pt x="4977" y="1784"/>
                  </a:lnTo>
                  <a:cubicBezTo>
                    <a:pt x="4627" y="1817"/>
                    <a:pt x="4289" y="1851"/>
                    <a:pt x="3950" y="1874"/>
                  </a:cubicBezTo>
                  <a:cubicBezTo>
                    <a:pt x="3217" y="1953"/>
                    <a:pt x="2540" y="2032"/>
                    <a:pt x="1953" y="2099"/>
                  </a:cubicBezTo>
                  <a:cubicBezTo>
                    <a:pt x="1366" y="2167"/>
                    <a:pt x="881" y="2235"/>
                    <a:pt x="542" y="2280"/>
                  </a:cubicBezTo>
                  <a:lnTo>
                    <a:pt x="1" y="2359"/>
                  </a:lnTo>
                  <a:lnTo>
                    <a:pt x="1" y="2359"/>
                  </a:lnTo>
                  <a:lnTo>
                    <a:pt x="542" y="2348"/>
                  </a:lnTo>
                  <a:cubicBezTo>
                    <a:pt x="892" y="2336"/>
                    <a:pt x="1377" y="2325"/>
                    <a:pt x="1975" y="2291"/>
                  </a:cubicBezTo>
                  <a:cubicBezTo>
                    <a:pt x="2562" y="2257"/>
                    <a:pt x="3250" y="2235"/>
                    <a:pt x="3984" y="2190"/>
                  </a:cubicBezTo>
                  <a:lnTo>
                    <a:pt x="4909" y="2122"/>
                  </a:lnTo>
                  <a:lnTo>
                    <a:pt x="4695" y="2314"/>
                  </a:lnTo>
                  <a:lnTo>
                    <a:pt x="4424" y="2573"/>
                  </a:lnTo>
                  <a:cubicBezTo>
                    <a:pt x="4334" y="2652"/>
                    <a:pt x="4244" y="2743"/>
                    <a:pt x="4153" y="2822"/>
                  </a:cubicBezTo>
                  <a:lnTo>
                    <a:pt x="3871" y="3070"/>
                  </a:lnTo>
                  <a:cubicBezTo>
                    <a:pt x="3781" y="3149"/>
                    <a:pt x="3691" y="3228"/>
                    <a:pt x="3589" y="3307"/>
                  </a:cubicBezTo>
                  <a:cubicBezTo>
                    <a:pt x="3386" y="3465"/>
                    <a:pt x="3183" y="3612"/>
                    <a:pt x="2991" y="3770"/>
                  </a:cubicBezTo>
                  <a:cubicBezTo>
                    <a:pt x="3228" y="3668"/>
                    <a:pt x="3442" y="3555"/>
                    <a:pt x="3668" y="3442"/>
                  </a:cubicBezTo>
                  <a:cubicBezTo>
                    <a:pt x="3781" y="3386"/>
                    <a:pt x="3882" y="3296"/>
                    <a:pt x="3995" y="3239"/>
                  </a:cubicBezTo>
                  <a:cubicBezTo>
                    <a:pt x="4097" y="3183"/>
                    <a:pt x="4210" y="3104"/>
                    <a:pt x="4311" y="3025"/>
                  </a:cubicBezTo>
                  <a:cubicBezTo>
                    <a:pt x="4413" y="2957"/>
                    <a:pt x="4514" y="2867"/>
                    <a:pt x="4616" y="2788"/>
                  </a:cubicBezTo>
                  <a:lnTo>
                    <a:pt x="4909" y="2551"/>
                  </a:lnTo>
                  <a:cubicBezTo>
                    <a:pt x="5090" y="2404"/>
                    <a:pt x="5259" y="2246"/>
                    <a:pt x="5440" y="2088"/>
                  </a:cubicBezTo>
                  <a:lnTo>
                    <a:pt x="6286" y="2020"/>
                  </a:lnTo>
                  <a:lnTo>
                    <a:pt x="7527" y="1874"/>
                  </a:lnTo>
                  <a:lnTo>
                    <a:pt x="7527" y="1874"/>
                  </a:lnTo>
                  <a:cubicBezTo>
                    <a:pt x="7516" y="1896"/>
                    <a:pt x="7505" y="1908"/>
                    <a:pt x="7493" y="1930"/>
                  </a:cubicBezTo>
                  <a:cubicBezTo>
                    <a:pt x="7392" y="2043"/>
                    <a:pt x="7290" y="2145"/>
                    <a:pt x="7189" y="2257"/>
                  </a:cubicBezTo>
                  <a:cubicBezTo>
                    <a:pt x="7098" y="2370"/>
                    <a:pt x="6974" y="2461"/>
                    <a:pt x="6861" y="2562"/>
                  </a:cubicBezTo>
                  <a:cubicBezTo>
                    <a:pt x="6749" y="2664"/>
                    <a:pt x="6624" y="2743"/>
                    <a:pt x="6489" y="2844"/>
                  </a:cubicBezTo>
                  <a:lnTo>
                    <a:pt x="5733" y="3386"/>
                  </a:lnTo>
                  <a:cubicBezTo>
                    <a:pt x="5485" y="3578"/>
                    <a:pt x="5248" y="3781"/>
                    <a:pt x="5011" y="3995"/>
                  </a:cubicBezTo>
                  <a:cubicBezTo>
                    <a:pt x="5158" y="3916"/>
                    <a:pt x="5282" y="3837"/>
                    <a:pt x="5417" y="3758"/>
                  </a:cubicBezTo>
                  <a:cubicBezTo>
                    <a:pt x="5552" y="3679"/>
                    <a:pt x="5699" y="3623"/>
                    <a:pt x="5835" y="3533"/>
                  </a:cubicBezTo>
                  <a:cubicBezTo>
                    <a:pt x="6105" y="3397"/>
                    <a:pt x="6376" y="3239"/>
                    <a:pt x="6647" y="3081"/>
                  </a:cubicBezTo>
                  <a:cubicBezTo>
                    <a:pt x="6794" y="2991"/>
                    <a:pt x="6918" y="2901"/>
                    <a:pt x="7053" y="2810"/>
                  </a:cubicBezTo>
                  <a:cubicBezTo>
                    <a:pt x="7177" y="2720"/>
                    <a:pt x="7302" y="2607"/>
                    <a:pt x="7426" y="2506"/>
                  </a:cubicBezTo>
                  <a:cubicBezTo>
                    <a:pt x="7550" y="2393"/>
                    <a:pt x="7651" y="2269"/>
                    <a:pt x="7764" y="2145"/>
                  </a:cubicBezTo>
                  <a:cubicBezTo>
                    <a:pt x="7843" y="2032"/>
                    <a:pt x="7922" y="1930"/>
                    <a:pt x="7990" y="1817"/>
                  </a:cubicBezTo>
                  <a:lnTo>
                    <a:pt x="8588" y="1750"/>
                  </a:lnTo>
                  <a:cubicBezTo>
                    <a:pt x="9276" y="1659"/>
                    <a:pt x="9931" y="1569"/>
                    <a:pt x="10484" y="1490"/>
                  </a:cubicBezTo>
                  <a:lnTo>
                    <a:pt x="10484" y="1490"/>
                  </a:lnTo>
                  <a:cubicBezTo>
                    <a:pt x="10089" y="1817"/>
                    <a:pt x="9705" y="2145"/>
                    <a:pt x="9310" y="2483"/>
                  </a:cubicBezTo>
                  <a:cubicBezTo>
                    <a:pt x="9062" y="2686"/>
                    <a:pt x="8802" y="2889"/>
                    <a:pt x="8554" y="3104"/>
                  </a:cubicBezTo>
                  <a:cubicBezTo>
                    <a:pt x="8306" y="3318"/>
                    <a:pt x="8058" y="3533"/>
                    <a:pt x="7821" y="3758"/>
                  </a:cubicBezTo>
                  <a:cubicBezTo>
                    <a:pt x="8103" y="3600"/>
                    <a:pt x="8385" y="3420"/>
                    <a:pt x="8667" y="3262"/>
                  </a:cubicBezTo>
                  <a:cubicBezTo>
                    <a:pt x="8949" y="3092"/>
                    <a:pt x="9220" y="2901"/>
                    <a:pt x="9491" y="2720"/>
                  </a:cubicBezTo>
                  <a:cubicBezTo>
                    <a:pt x="10010" y="2325"/>
                    <a:pt x="10518" y="1919"/>
                    <a:pt x="11025" y="1490"/>
                  </a:cubicBezTo>
                  <a:lnTo>
                    <a:pt x="11037" y="1468"/>
                  </a:lnTo>
                  <a:cubicBezTo>
                    <a:pt x="11048" y="1445"/>
                    <a:pt x="11059" y="1422"/>
                    <a:pt x="11070" y="1400"/>
                  </a:cubicBezTo>
                  <a:cubicBezTo>
                    <a:pt x="11432" y="1343"/>
                    <a:pt x="11748" y="1287"/>
                    <a:pt x="11996" y="1264"/>
                  </a:cubicBezTo>
                  <a:lnTo>
                    <a:pt x="12526" y="1163"/>
                  </a:lnTo>
                  <a:lnTo>
                    <a:pt x="11984" y="1185"/>
                  </a:lnTo>
                  <a:cubicBezTo>
                    <a:pt x="11736" y="1208"/>
                    <a:pt x="11398" y="1219"/>
                    <a:pt x="11014" y="1242"/>
                  </a:cubicBezTo>
                  <a:cubicBezTo>
                    <a:pt x="10912" y="1163"/>
                    <a:pt x="10811" y="1061"/>
                    <a:pt x="10709" y="982"/>
                  </a:cubicBezTo>
                  <a:cubicBezTo>
                    <a:pt x="10608" y="903"/>
                    <a:pt x="10484" y="847"/>
                    <a:pt x="10371" y="779"/>
                  </a:cubicBezTo>
                  <a:cubicBezTo>
                    <a:pt x="10247" y="723"/>
                    <a:pt x="10134" y="678"/>
                    <a:pt x="10010" y="633"/>
                  </a:cubicBezTo>
                  <a:lnTo>
                    <a:pt x="9637" y="508"/>
                  </a:lnTo>
                  <a:cubicBezTo>
                    <a:pt x="9389" y="441"/>
                    <a:pt x="9141" y="384"/>
                    <a:pt x="8893" y="350"/>
                  </a:cubicBezTo>
                  <a:cubicBezTo>
                    <a:pt x="8644" y="305"/>
                    <a:pt x="8396" y="271"/>
                    <a:pt x="8137" y="238"/>
                  </a:cubicBezTo>
                  <a:lnTo>
                    <a:pt x="8137" y="238"/>
                  </a:lnTo>
                  <a:cubicBezTo>
                    <a:pt x="8374" y="328"/>
                    <a:pt x="8622" y="407"/>
                    <a:pt x="8859" y="486"/>
                  </a:cubicBezTo>
                  <a:cubicBezTo>
                    <a:pt x="8972" y="542"/>
                    <a:pt x="9096" y="576"/>
                    <a:pt x="9209" y="610"/>
                  </a:cubicBezTo>
                  <a:lnTo>
                    <a:pt x="9558" y="745"/>
                  </a:lnTo>
                  <a:lnTo>
                    <a:pt x="9897" y="881"/>
                  </a:lnTo>
                  <a:lnTo>
                    <a:pt x="10213" y="1050"/>
                  </a:lnTo>
                  <a:cubicBezTo>
                    <a:pt x="10326" y="1118"/>
                    <a:pt x="10416" y="1185"/>
                    <a:pt x="10518" y="1253"/>
                  </a:cubicBezTo>
                  <a:cubicBezTo>
                    <a:pt x="10529" y="1253"/>
                    <a:pt x="10540" y="1264"/>
                    <a:pt x="10540" y="1276"/>
                  </a:cubicBezTo>
                  <a:cubicBezTo>
                    <a:pt x="9965" y="1321"/>
                    <a:pt x="9276" y="1366"/>
                    <a:pt x="8554" y="1445"/>
                  </a:cubicBezTo>
                  <a:cubicBezTo>
                    <a:pt x="8362" y="1456"/>
                    <a:pt x="8170" y="1479"/>
                    <a:pt x="7967" y="1501"/>
                  </a:cubicBezTo>
                  <a:cubicBezTo>
                    <a:pt x="7730" y="1377"/>
                    <a:pt x="7482" y="1242"/>
                    <a:pt x="7234" y="1118"/>
                  </a:cubicBezTo>
                  <a:cubicBezTo>
                    <a:pt x="6974" y="994"/>
                    <a:pt x="6737" y="870"/>
                    <a:pt x="6478" y="745"/>
                  </a:cubicBezTo>
                  <a:cubicBezTo>
                    <a:pt x="6230" y="633"/>
                    <a:pt x="5970" y="520"/>
                    <a:pt x="5699" y="418"/>
                  </a:cubicBezTo>
                  <a:cubicBezTo>
                    <a:pt x="5575" y="362"/>
                    <a:pt x="5428" y="328"/>
                    <a:pt x="5293" y="283"/>
                  </a:cubicBezTo>
                  <a:cubicBezTo>
                    <a:pt x="5158" y="238"/>
                    <a:pt x="5022" y="215"/>
                    <a:pt x="4887" y="192"/>
                  </a:cubicBezTo>
                  <a:lnTo>
                    <a:pt x="4887" y="192"/>
                  </a:lnTo>
                  <a:cubicBezTo>
                    <a:pt x="5011" y="260"/>
                    <a:pt x="5146" y="294"/>
                    <a:pt x="5270" y="362"/>
                  </a:cubicBezTo>
                  <a:cubicBezTo>
                    <a:pt x="5394" y="441"/>
                    <a:pt x="5519" y="486"/>
                    <a:pt x="5631" y="565"/>
                  </a:cubicBezTo>
                  <a:cubicBezTo>
                    <a:pt x="5880" y="700"/>
                    <a:pt x="6117" y="847"/>
                    <a:pt x="6354" y="982"/>
                  </a:cubicBezTo>
                  <a:cubicBezTo>
                    <a:pt x="6692" y="1174"/>
                    <a:pt x="7019" y="1366"/>
                    <a:pt x="7358" y="1558"/>
                  </a:cubicBezTo>
                  <a:lnTo>
                    <a:pt x="6252" y="1671"/>
                  </a:lnTo>
                  <a:lnTo>
                    <a:pt x="5417" y="1750"/>
                  </a:lnTo>
                  <a:lnTo>
                    <a:pt x="5158" y="1479"/>
                  </a:lnTo>
                  <a:cubicBezTo>
                    <a:pt x="5045" y="1377"/>
                    <a:pt x="4921" y="1276"/>
                    <a:pt x="4808" y="1174"/>
                  </a:cubicBezTo>
                  <a:cubicBezTo>
                    <a:pt x="4559" y="994"/>
                    <a:pt x="4300" y="824"/>
                    <a:pt x="4029" y="678"/>
                  </a:cubicBezTo>
                  <a:cubicBezTo>
                    <a:pt x="3758" y="531"/>
                    <a:pt x="3487" y="407"/>
                    <a:pt x="3205" y="294"/>
                  </a:cubicBezTo>
                  <a:cubicBezTo>
                    <a:pt x="2923" y="192"/>
                    <a:pt x="2641" y="91"/>
                    <a:pt x="2348" y="1"/>
                  </a:cubicBez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90" name="Google Shape;490;p2"/>
            <p:cNvSpPr/>
            <p:nvPr/>
          </p:nvSpPr>
          <p:spPr>
            <a:xfrm>
              <a:off x="1903375" y="4087875"/>
              <a:ext cx="140800" cy="152250"/>
            </a:xfrm>
            <a:custGeom>
              <a:avLst/>
              <a:gdLst/>
              <a:ahLst/>
              <a:cxnLst/>
              <a:rect l="l" t="t" r="r" b="b"/>
              <a:pathLst>
                <a:path w="5632" h="6090" extrusionOk="0">
                  <a:moveTo>
                    <a:pt x="1389" y="0"/>
                  </a:moveTo>
                  <a:cubicBezTo>
                    <a:pt x="1242" y="102"/>
                    <a:pt x="1118" y="215"/>
                    <a:pt x="994" y="350"/>
                  </a:cubicBezTo>
                  <a:lnTo>
                    <a:pt x="283" y="1050"/>
                  </a:lnTo>
                  <a:cubicBezTo>
                    <a:pt x="170" y="2189"/>
                    <a:pt x="1" y="3352"/>
                    <a:pt x="712" y="4367"/>
                  </a:cubicBezTo>
                  <a:cubicBezTo>
                    <a:pt x="1073" y="4875"/>
                    <a:pt x="1535" y="5315"/>
                    <a:pt x="2066" y="5642"/>
                  </a:cubicBezTo>
                  <a:cubicBezTo>
                    <a:pt x="2557" y="5943"/>
                    <a:pt x="3079" y="6090"/>
                    <a:pt x="3590" y="6090"/>
                  </a:cubicBezTo>
                  <a:cubicBezTo>
                    <a:pt x="4076" y="6090"/>
                    <a:pt x="4554" y="5957"/>
                    <a:pt x="4988" y="5699"/>
                  </a:cubicBezTo>
                  <a:cubicBezTo>
                    <a:pt x="5632" y="4807"/>
                    <a:pt x="5395" y="3284"/>
                    <a:pt x="4954" y="2381"/>
                  </a:cubicBezTo>
                  <a:cubicBezTo>
                    <a:pt x="4672" y="1828"/>
                    <a:pt x="4266" y="1332"/>
                    <a:pt x="3770" y="948"/>
                  </a:cubicBezTo>
                  <a:cubicBezTo>
                    <a:pt x="3093" y="395"/>
                    <a:pt x="2258" y="68"/>
                    <a:pt x="1389"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91" name="Google Shape;491;p2"/>
            <p:cNvSpPr/>
            <p:nvPr/>
          </p:nvSpPr>
          <p:spPr>
            <a:xfrm>
              <a:off x="1912400" y="4086425"/>
              <a:ext cx="115700" cy="114625"/>
            </a:xfrm>
            <a:custGeom>
              <a:avLst/>
              <a:gdLst/>
              <a:ahLst/>
              <a:cxnLst/>
              <a:rect l="l" t="t" r="r" b="b"/>
              <a:pathLst>
                <a:path w="4628" h="4585" extrusionOk="0">
                  <a:moveTo>
                    <a:pt x="1399" y="0"/>
                  </a:moveTo>
                  <a:cubicBezTo>
                    <a:pt x="871" y="0"/>
                    <a:pt x="394" y="191"/>
                    <a:pt x="170" y="735"/>
                  </a:cubicBezTo>
                  <a:cubicBezTo>
                    <a:pt x="46" y="995"/>
                    <a:pt x="1" y="1288"/>
                    <a:pt x="1" y="1582"/>
                  </a:cubicBezTo>
                  <a:cubicBezTo>
                    <a:pt x="23" y="1830"/>
                    <a:pt x="159" y="2010"/>
                    <a:pt x="204" y="2247"/>
                  </a:cubicBezTo>
                  <a:cubicBezTo>
                    <a:pt x="339" y="2834"/>
                    <a:pt x="159" y="3455"/>
                    <a:pt x="475" y="4008"/>
                  </a:cubicBezTo>
                  <a:cubicBezTo>
                    <a:pt x="577" y="4185"/>
                    <a:pt x="894" y="4399"/>
                    <a:pt x="1111" y="4399"/>
                  </a:cubicBezTo>
                  <a:cubicBezTo>
                    <a:pt x="1253" y="4399"/>
                    <a:pt x="1352" y="4307"/>
                    <a:pt x="1321" y="4053"/>
                  </a:cubicBezTo>
                  <a:lnTo>
                    <a:pt x="1321" y="4053"/>
                  </a:lnTo>
                  <a:cubicBezTo>
                    <a:pt x="1423" y="4285"/>
                    <a:pt x="1669" y="4585"/>
                    <a:pt x="1929" y="4585"/>
                  </a:cubicBezTo>
                  <a:cubicBezTo>
                    <a:pt x="1986" y="4585"/>
                    <a:pt x="2043" y="4570"/>
                    <a:pt x="2100" y="4538"/>
                  </a:cubicBezTo>
                  <a:cubicBezTo>
                    <a:pt x="2382" y="4380"/>
                    <a:pt x="2449" y="3850"/>
                    <a:pt x="2291" y="3602"/>
                  </a:cubicBezTo>
                  <a:lnTo>
                    <a:pt x="2291" y="3602"/>
                  </a:lnTo>
                  <a:cubicBezTo>
                    <a:pt x="2411" y="3666"/>
                    <a:pt x="2537" y="3695"/>
                    <a:pt x="2654" y="3695"/>
                  </a:cubicBezTo>
                  <a:cubicBezTo>
                    <a:pt x="3050" y="3695"/>
                    <a:pt x="3349" y="3367"/>
                    <a:pt x="2957" y="2958"/>
                  </a:cubicBezTo>
                  <a:lnTo>
                    <a:pt x="2957" y="2958"/>
                  </a:lnTo>
                  <a:cubicBezTo>
                    <a:pt x="3087" y="3034"/>
                    <a:pt x="3301" y="3126"/>
                    <a:pt x="3491" y="3126"/>
                  </a:cubicBezTo>
                  <a:cubicBezTo>
                    <a:pt x="3615" y="3126"/>
                    <a:pt x="3728" y="3087"/>
                    <a:pt x="3804" y="2981"/>
                  </a:cubicBezTo>
                  <a:cubicBezTo>
                    <a:pt x="3973" y="2755"/>
                    <a:pt x="3736" y="2507"/>
                    <a:pt x="3612" y="2315"/>
                  </a:cubicBezTo>
                  <a:cubicBezTo>
                    <a:pt x="4627" y="1762"/>
                    <a:pt x="3781" y="871"/>
                    <a:pt x="3104" y="487"/>
                  </a:cubicBezTo>
                  <a:cubicBezTo>
                    <a:pt x="2607" y="205"/>
                    <a:pt x="2055" y="36"/>
                    <a:pt x="1490" y="2"/>
                  </a:cubicBezTo>
                  <a:cubicBezTo>
                    <a:pt x="1460" y="1"/>
                    <a:pt x="1429" y="0"/>
                    <a:pt x="1399"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92" name="Google Shape;492;p2"/>
            <p:cNvSpPr/>
            <p:nvPr/>
          </p:nvSpPr>
          <p:spPr>
            <a:xfrm>
              <a:off x="1938075" y="4083750"/>
              <a:ext cx="128950" cy="146600"/>
            </a:xfrm>
            <a:custGeom>
              <a:avLst/>
              <a:gdLst/>
              <a:ahLst/>
              <a:cxnLst/>
              <a:rect l="l" t="t" r="r" b="b"/>
              <a:pathLst>
                <a:path w="5158" h="5864" extrusionOk="0">
                  <a:moveTo>
                    <a:pt x="768" y="1"/>
                  </a:moveTo>
                  <a:cubicBezTo>
                    <a:pt x="543" y="1"/>
                    <a:pt x="319" y="37"/>
                    <a:pt x="102" y="109"/>
                  </a:cubicBezTo>
                  <a:cubicBezTo>
                    <a:pt x="91" y="120"/>
                    <a:pt x="68" y="120"/>
                    <a:pt x="57" y="131"/>
                  </a:cubicBezTo>
                  <a:cubicBezTo>
                    <a:pt x="34" y="143"/>
                    <a:pt x="23" y="154"/>
                    <a:pt x="1" y="165"/>
                  </a:cubicBezTo>
                  <a:cubicBezTo>
                    <a:pt x="870" y="233"/>
                    <a:pt x="1705" y="560"/>
                    <a:pt x="2382" y="1113"/>
                  </a:cubicBezTo>
                  <a:cubicBezTo>
                    <a:pt x="2878" y="1497"/>
                    <a:pt x="3284" y="1993"/>
                    <a:pt x="3566" y="2546"/>
                  </a:cubicBezTo>
                  <a:cubicBezTo>
                    <a:pt x="4007" y="3449"/>
                    <a:pt x="4244" y="4972"/>
                    <a:pt x="3589" y="5864"/>
                  </a:cubicBezTo>
                  <a:cubicBezTo>
                    <a:pt x="3815" y="5728"/>
                    <a:pt x="4018" y="5559"/>
                    <a:pt x="4210" y="5379"/>
                  </a:cubicBezTo>
                  <a:cubicBezTo>
                    <a:pt x="5158" y="4431"/>
                    <a:pt x="4582" y="2749"/>
                    <a:pt x="3905" y="1802"/>
                  </a:cubicBezTo>
                  <a:cubicBezTo>
                    <a:pt x="3397" y="1158"/>
                    <a:pt x="2720" y="651"/>
                    <a:pt x="1953" y="357"/>
                  </a:cubicBezTo>
                  <a:cubicBezTo>
                    <a:pt x="1626" y="199"/>
                    <a:pt x="1287" y="75"/>
                    <a:pt x="937" y="7"/>
                  </a:cubicBezTo>
                  <a:cubicBezTo>
                    <a:pt x="881" y="3"/>
                    <a:pt x="824" y="1"/>
                    <a:pt x="76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93" name="Google Shape;493;p2"/>
            <p:cNvSpPr/>
            <p:nvPr/>
          </p:nvSpPr>
          <p:spPr>
            <a:xfrm>
              <a:off x="1938650" y="4091250"/>
              <a:ext cx="68575" cy="61250"/>
            </a:xfrm>
            <a:custGeom>
              <a:avLst/>
              <a:gdLst/>
              <a:ahLst/>
              <a:cxnLst/>
              <a:rect l="l" t="t" r="r" b="b"/>
              <a:pathLst>
                <a:path w="2743" h="2450" extrusionOk="0">
                  <a:moveTo>
                    <a:pt x="0" y="1"/>
                  </a:moveTo>
                  <a:cubicBezTo>
                    <a:pt x="0" y="1"/>
                    <a:pt x="57" y="12"/>
                    <a:pt x="169" y="23"/>
                  </a:cubicBezTo>
                  <a:cubicBezTo>
                    <a:pt x="237" y="35"/>
                    <a:pt x="294" y="57"/>
                    <a:pt x="350" y="68"/>
                  </a:cubicBezTo>
                  <a:cubicBezTo>
                    <a:pt x="429" y="102"/>
                    <a:pt x="497" y="136"/>
                    <a:pt x="564" y="170"/>
                  </a:cubicBezTo>
                  <a:cubicBezTo>
                    <a:pt x="643" y="204"/>
                    <a:pt x="734" y="249"/>
                    <a:pt x="813" y="317"/>
                  </a:cubicBezTo>
                  <a:cubicBezTo>
                    <a:pt x="892" y="373"/>
                    <a:pt x="982" y="430"/>
                    <a:pt x="1061" y="497"/>
                  </a:cubicBezTo>
                  <a:cubicBezTo>
                    <a:pt x="1106" y="531"/>
                    <a:pt x="1151" y="565"/>
                    <a:pt x="1196" y="599"/>
                  </a:cubicBezTo>
                  <a:lnTo>
                    <a:pt x="1320" y="712"/>
                  </a:lnTo>
                  <a:cubicBezTo>
                    <a:pt x="1411" y="791"/>
                    <a:pt x="1501" y="870"/>
                    <a:pt x="1580" y="960"/>
                  </a:cubicBezTo>
                  <a:cubicBezTo>
                    <a:pt x="1659" y="1050"/>
                    <a:pt x="1738" y="1129"/>
                    <a:pt x="1817" y="1219"/>
                  </a:cubicBezTo>
                  <a:cubicBezTo>
                    <a:pt x="1896" y="1298"/>
                    <a:pt x="1964" y="1389"/>
                    <a:pt x="2031" y="1479"/>
                  </a:cubicBezTo>
                  <a:cubicBezTo>
                    <a:pt x="2178" y="1648"/>
                    <a:pt x="2302" y="1817"/>
                    <a:pt x="2404" y="1953"/>
                  </a:cubicBezTo>
                  <a:cubicBezTo>
                    <a:pt x="2460" y="2032"/>
                    <a:pt x="2505" y="2088"/>
                    <a:pt x="2550" y="2156"/>
                  </a:cubicBezTo>
                  <a:cubicBezTo>
                    <a:pt x="2584" y="2212"/>
                    <a:pt x="2629" y="2269"/>
                    <a:pt x="2652" y="2314"/>
                  </a:cubicBezTo>
                  <a:cubicBezTo>
                    <a:pt x="2708" y="2404"/>
                    <a:pt x="2742" y="2449"/>
                    <a:pt x="2742" y="2449"/>
                  </a:cubicBezTo>
                  <a:cubicBezTo>
                    <a:pt x="2675" y="2258"/>
                    <a:pt x="2584" y="2077"/>
                    <a:pt x="2483" y="1908"/>
                  </a:cubicBezTo>
                  <a:cubicBezTo>
                    <a:pt x="2438" y="1829"/>
                    <a:pt x="2392" y="1739"/>
                    <a:pt x="2336" y="1660"/>
                  </a:cubicBezTo>
                  <a:cubicBezTo>
                    <a:pt x="2280" y="1569"/>
                    <a:pt x="2212" y="1479"/>
                    <a:pt x="2144" y="1389"/>
                  </a:cubicBezTo>
                  <a:cubicBezTo>
                    <a:pt x="2088" y="1298"/>
                    <a:pt x="2009" y="1208"/>
                    <a:pt x="1930" y="1118"/>
                  </a:cubicBezTo>
                  <a:cubicBezTo>
                    <a:pt x="1862" y="1028"/>
                    <a:pt x="1783" y="926"/>
                    <a:pt x="1693" y="847"/>
                  </a:cubicBezTo>
                  <a:cubicBezTo>
                    <a:pt x="1614" y="768"/>
                    <a:pt x="1524" y="678"/>
                    <a:pt x="1433" y="599"/>
                  </a:cubicBezTo>
                  <a:cubicBezTo>
                    <a:pt x="1343" y="520"/>
                    <a:pt x="1253" y="452"/>
                    <a:pt x="1151" y="384"/>
                  </a:cubicBezTo>
                  <a:cubicBezTo>
                    <a:pt x="1061" y="317"/>
                    <a:pt x="959" y="272"/>
                    <a:pt x="869" y="215"/>
                  </a:cubicBezTo>
                  <a:cubicBezTo>
                    <a:pt x="779" y="170"/>
                    <a:pt x="689" y="125"/>
                    <a:pt x="598" y="91"/>
                  </a:cubicBezTo>
                  <a:cubicBezTo>
                    <a:pt x="519" y="57"/>
                    <a:pt x="440" y="35"/>
                    <a:pt x="361" y="23"/>
                  </a:cubicBezTo>
                  <a:cubicBezTo>
                    <a:pt x="294" y="12"/>
                    <a:pt x="226" y="1"/>
                    <a:pt x="169"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94" name="Google Shape;494;p2"/>
            <p:cNvSpPr/>
            <p:nvPr/>
          </p:nvSpPr>
          <p:spPr>
            <a:xfrm>
              <a:off x="1955575" y="4103675"/>
              <a:ext cx="30200" cy="40925"/>
            </a:xfrm>
            <a:custGeom>
              <a:avLst/>
              <a:gdLst/>
              <a:ahLst/>
              <a:cxnLst/>
              <a:rect l="l" t="t" r="r" b="b"/>
              <a:pathLst>
                <a:path w="1208" h="1637" extrusionOk="0">
                  <a:moveTo>
                    <a:pt x="0" y="0"/>
                  </a:moveTo>
                  <a:cubicBezTo>
                    <a:pt x="0" y="0"/>
                    <a:pt x="79" y="113"/>
                    <a:pt x="203" y="249"/>
                  </a:cubicBezTo>
                  <a:cubicBezTo>
                    <a:pt x="271" y="327"/>
                    <a:pt x="339" y="406"/>
                    <a:pt x="418" y="497"/>
                  </a:cubicBezTo>
                  <a:cubicBezTo>
                    <a:pt x="508" y="587"/>
                    <a:pt x="587" y="677"/>
                    <a:pt x="666" y="779"/>
                  </a:cubicBezTo>
                  <a:cubicBezTo>
                    <a:pt x="745" y="880"/>
                    <a:pt x="824" y="971"/>
                    <a:pt x="892" y="1072"/>
                  </a:cubicBezTo>
                  <a:cubicBezTo>
                    <a:pt x="914" y="1129"/>
                    <a:pt x="959" y="1174"/>
                    <a:pt x="982" y="1219"/>
                  </a:cubicBezTo>
                  <a:cubicBezTo>
                    <a:pt x="1005" y="1264"/>
                    <a:pt x="1027" y="1309"/>
                    <a:pt x="1061" y="1354"/>
                  </a:cubicBezTo>
                  <a:cubicBezTo>
                    <a:pt x="1084" y="1388"/>
                    <a:pt x="1106" y="1422"/>
                    <a:pt x="1129" y="1467"/>
                  </a:cubicBezTo>
                  <a:cubicBezTo>
                    <a:pt x="1140" y="1501"/>
                    <a:pt x="1151" y="1535"/>
                    <a:pt x="1163" y="1557"/>
                  </a:cubicBezTo>
                  <a:lnTo>
                    <a:pt x="1208" y="1636"/>
                  </a:lnTo>
                  <a:cubicBezTo>
                    <a:pt x="1208" y="1636"/>
                    <a:pt x="1208" y="1603"/>
                    <a:pt x="1208" y="1546"/>
                  </a:cubicBezTo>
                  <a:cubicBezTo>
                    <a:pt x="1196" y="1512"/>
                    <a:pt x="1196" y="1478"/>
                    <a:pt x="1196" y="1445"/>
                  </a:cubicBezTo>
                  <a:cubicBezTo>
                    <a:pt x="1185" y="1388"/>
                    <a:pt x="1174" y="1343"/>
                    <a:pt x="1163" y="1298"/>
                  </a:cubicBezTo>
                  <a:cubicBezTo>
                    <a:pt x="1151" y="1253"/>
                    <a:pt x="1151" y="1185"/>
                    <a:pt x="1129" y="1129"/>
                  </a:cubicBezTo>
                  <a:cubicBezTo>
                    <a:pt x="1106" y="1072"/>
                    <a:pt x="1117" y="1005"/>
                    <a:pt x="1084" y="948"/>
                  </a:cubicBezTo>
                  <a:cubicBezTo>
                    <a:pt x="1050" y="892"/>
                    <a:pt x="1084" y="790"/>
                    <a:pt x="1050" y="734"/>
                  </a:cubicBezTo>
                  <a:cubicBezTo>
                    <a:pt x="1005" y="677"/>
                    <a:pt x="971" y="632"/>
                    <a:pt x="926" y="576"/>
                  </a:cubicBezTo>
                  <a:cubicBezTo>
                    <a:pt x="892" y="519"/>
                    <a:pt x="768" y="531"/>
                    <a:pt x="722" y="474"/>
                  </a:cubicBezTo>
                  <a:cubicBezTo>
                    <a:pt x="689" y="429"/>
                    <a:pt x="564" y="440"/>
                    <a:pt x="531" y="395"/>
                  </a:cubicBezTo>
                  <a:cubicBezTo>
                    <a:pt x="440" y="316"/>
                    <a:pt x="361" y="249"/>
                    <a:pt x="271" y="181"/>
                  </a:cubicBezTo>
                  <a:cubicBezTo>
                    <a:pt x="181" y="113"/>
                    <a:pt x="91" y="57"/>
                    <a:pt x="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95" name="Google Shape;495;p2"/>
            <p:cNvSpPr/>
            <p:nvPr/>
          </p:nvSpPr>
          <p:spPr>
            <a:xfrm>
              <a:off x="1953300" y="4105075"/>
              <a:ext cx="21750" cy="37275"/>
            </a:xfrm>
            <a:custGeom>
              <a:avLst/>
              <a:gdLst/>
              <a:ahLst/>
              <a:cxnLst/>
              <a:rect l="l" t="t" r="r" b="b"/>
              <a:pathLst>
                <a:path w="870" h="1491" extrusionOk="0">
                  <a:moveTo>
                    <a:pt x="1" y="1"/>
                  </a:moveTo>
                  <a:lnTo>
                    <a:pt x="35" y="68"/>
                  </a:lnTo>
                  <a:cubicBezTo>
                    <a:pt x="69" y="114"/>
                    <a:pt x="114" y="159"/>
                    <a:pt x="159" y="226"/>
                  </a:cubicBezTo>
                  <a:cubicBezTo>
                    <a:pt x="182" y="260"/>
                    <a:pt x="204" y="294"/>
                    <a:pt x="238" y="328"/>
                  </a:cubicBezTo>
                  <a:cubicBezTo>
                    <a:pt x="261" y="373"/>
                    <a:pt x="283" y="418"/>
                    <a:pt x="317" y="452"/>
                  </a:cubicBezTo>
                  <a:cubicBezTo>
                    <a:pt x="373" y="531"/>
                    <a:pt x="441" y="621"/>
                    <a:pt x="486" y="712"/>
                  </a:cubicBezTo>
                  <a:cubicBezTo>
                    <a:pt x="531" y="802"/>
                    <a:pt x="588" y="892"/>
                    <a:pt x="633" y="994"/>
                  </a:cubicBezTo>
                  <a:cubicBezTo>
                    <a:pt x="655" y="1028"/>
                    <a:pt x="678" y="1073"/>
                    <a:pt x="701" y="1118"/>
                  </a:cubicBezTo>
                  <a:cubicBezTo>
                    <a:pt x="712" y="1152"/>
                    <a:pt x="734" y="1197"/>
                    <a:pt x="757" y="1231"/>
                  </a:cubicBezTo>
                  <a:cubicBezTo>
                    <a:pt x="791" y="1310"/>
                    <a:pt x="802" y="1366"/>
                    <a:pt x="836" y="1411"/>
                  </a:cubicBezTo>
                  <a:lnTo>
                    <a:pt x="870" y="1490"/>
                  </a:lnTo>
                  <a:cubicBezTo>
                    <a:pt x="870" y="1456"/>
                    <a:pt x="870" y="1422"/>
                    <a:pt x="870" y="1400"/>
                  </a:cubicBezTo>
                  <a:cubicBezTo>
                    <a:pt x="859" y="1332"/>
                    <a:pt x="859" y="1264"/>
                    <a:pt x="847" y="1197"/>
                  </a:cubicBezTo>
                  <a:cubicBezTo>
                    <a:pt x="836" y="1152"/>
                    <a:pt x="825" y="1107"/>
                    <a:pt x="813" y="1061"/>
                  </a:cubicBezTo>
                  <a:cubicBezTo>
                    <a:pt x="802" y="1016"/>
                    <a:pt x="791" y="971"/>
                    <a:pt x="768" y="926"/>
                  </a:cubicBezTo>
                  <a:cubicBezTo>
                    <a:pt x="746" y="870"/>
                    <a:pt x="723" y="824"/>
                    <a:pt x="701" y="768"/>
                  </a:cubicBezTo>
                  <a:cubicBezTo>
                    <a:pt x="678" y="723"/>
                    <a:pt x="655" y="678"/>
                    <a:pt x="622" y="633"/>
                  </a:cubicBezTo>
                  <a:cubicBezTo>
                    <a:pt x="588" y="587"/>
                    <a:pt x="565" y="542"/>
                    <a:pt x="531" y="486"/>
                  </a:cubicBezTo>
                  <a:cubicBezTo>
                    <a:pt x="497" y="441"/>
                    <a:pt x="464" y="407"/>
                    <a:pt x="430" y="362"/>
                  </a:cubicBezTo>
                  <a:cubicBezTo>
                    <a:pt x="362" y="294"/>
                    <a:pt x="294" y="226"/>
                    <a:pt x="227" y="159"/>
                  </a:cubicBezTo>
                  <a:cubicBezTo>
                    <a:pt x="170" y="114"/>
                    <a:pt x="114" y="80"/>
                    <a:pt x="57" y="46"/>
                  </a:cubicBezTo>
                  <a:lnTo>
                    <a:pt x="1"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96" name="Google Shape;496;p2"/>
            <p:cNvSpPr/>
            <p:nvPr/>
          </p:nvSpPr>
          <p:spPr>
            <a:xfrm>
              <a:off x="1787150" y="4081000"/>
              <a:ext cx="164500" cy="139650"/>
            </a:xfrm>
            <a:custGeom>
              <a:avLst/>
              <a:gdLst/>
              <a:ahLst/>
              <a:cxnLst/>
              <a:rect l="l" t="t" r="r" b="b"/>
              <a:pathLst>
                <a:path w="6580" h="5586" extrusionOk="0">
                  <a:moveTo>
                    <a:pt x="5859" y="1"/>
                  </a:moveTo>
                  <a:cubicBezTo>
                    <a:pt x="5487" y="1"/>
                    <a:pt x="5119" y="31"/>
                    <a:pt x="4751" y="95"/>
                  </a:cubicBezTo>
                  <a:cubicBezTo>
                    <a:pt x="3070" y="377"/>
                    <a:pt x="1129" y="1054"/>
                    <a:pt x="407" y="2747"/>
                  </a:cubicBezTo>
                  <a:cubicBezTo>
                    <a:pt x="1" y="3672"/>
                    <a:pt x="57" y="4766"/>
                    <a:pt x="768" y="5410"/>
                  </a:cubicBezTo>
                  <a:lnTo>
                    <a:pt x="869" y="5489"/>
                  </a:lnTo>
                  <a:cubicBezTo>
                    <a:pt x="1050" y="5534"/>
                    <a:pt x="1231" y="5568"/>
                    <a:pt x="1422" y="5579"/>
                  </a:cubicBezTo>
                  <a:cubicBezTo>
                    <a:pt x="1489" y="5583"/>
                    <a:pt x="1555" y="5585"/>
                    <a:pt x="1621" y="5585"/>
                  </a:cubicBezTo>
                  <a:cubicBezTo>
                    <a:pt x="2604" y="5585"/>
                    <a:pt x="3506" y="5122"/>
                    <a:pt x="4289" y="4541"/>
                  </a:cubicBezTo>
                  <a:cubicBezTo>
                    <a:pt x="4796" y="4157"/>
                    <a:pt x="5225" y="3536"/>
                    <a:pt x="5552" y="3006"/>
                  </a:cubicBezTo>
                  <a:cubicBezTo>
                    <a:pt x="6060" y="2137"/>
                    <a:pt x="6579" y="1043"/>
                    <a:pt x="6365" y="72"/>
                  </a:cubicBezTo>
                  <a:cubicBezTo>
                    <a:pt x="6354" y="50"/>
                    <a:pt x="6331" y="38"/>
                    <a:pt x="6320" y="16"/>
                  </a:cubicBezTo>
                  <a:cubicBezTo>
                    <a:pt x="6165" y="6"/>
                    <a:pt x="6012" y="1"/>
                    <a:pt x="5859"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97" name="Google Shape;497;p2"/>
            <p:cNvSpPr/>
            <p:nvPr/>
          </p:nvSpPr>
          <p:spPr>
            <a:xfrm>
              <a:off x="1852875" y="4077725"/>
              <a:ext cx="97925" cy="98750"/>
            </a:xfrm>
            <a:custGeom>
              <a:avLst/>
              <a:gdLst/>
              <a:ahLst/>
              <a:cxnLst/>
              <a:rect l="l" t="t" r="r" b="b"/>
              <a:pathLst>
                <a:path w="3917" h="3950" extrusionOk="0">
                  <a:moveTo>
                    <a:pt x="3217" y="0"/>
                  </a:moveTo>
                  <a:cubicBezTo>
                    <a:pt x="2585" y="147"/>
                    <a:pt x="1930" y="169"/>
                    <a:pt x="1310" y="271"/>
                  </a:cubicBezTo>
                  <a:cubicBezTo>
                    <a:pt x="960" y="361"/>
                    <a:pt x="418" y="418"/>
                    <a:pt x="238" y="767"/>
                  </a:cubicBezTo>
                  <a:cubicBezTo>
                    <a:pt x="1" y="1185"/>
                    <a:pt x="328" y="1760"/>
                    <a:pt x="779" y="1828"/>
                  </a:cubicBezTo>
                  <a:cubicBezTo>
                    <a:pt x="576" y="1918"/>
                    <a:pt x="238" y="2144"/>
                    <a:pt x="283" y="2392"/>
                  </a:cubicBezTo>
                  <a:cubicBezTo>
                    <a:pt x="328" y="2731"/>
                    <a:pt x="757" y="2765"/>
                    <a:pt x="983" y="2855"/>
                  </a:cubicBezTo>
                  <a:cubicBezTo>
                    <a:pt x="937" y="3002"/>
                    <a:pt x="768" y="3352"/>
                    <a:pt x="892" y="3509"/>
                  </a:cubicBezTo>
                  <a:cubicBezTo>
                    <a:pt x="937" y="3562"/>
                    <a:pt x="986" y="3583"/>
                    <a:pt x="1036" y="3583"/>
                  </a:cubicBezTo>
                  <a:cubicBezTo>
                    <a:pt x="1134" y="3583"/>
                    <a:pt x="1235" y="3498"/>
                    <a:pt x="1310" y="3408"/>
                  </a:cubicBezTo>
                  <a:lnTo>
                    <a:pt x="1310" y="3408"/>
                  </a:lnTo>
                  <a:cubicBezTo>
                    <a:pt x="1186" y="3611"/>
                    <a:pt x="1310" y="3882"/>
                    <a:pt x="1547" y="3927"/>
                  </a:cubicBezTo>
                  <a:cubicBezTo>
                    <a:pt x="1598" y="3943"/>
                    <a:pt x="1653" y="3950"/>
                    <a:pt x="1709" y="3950"/>
                  </a:cubicBezTo>
                  <a:cubicBezTo>
                    <a:pt x="2183" y="3950"/>
                    <a:pt x="2798" y="3442"/>
                    <a:pt x="3070" y="3160"/>
                  </a:cubicBezTo>
                  <a:cubicBezTo>
                    <a:pt x="3747" y="2471"/>
                    <a:pt x="3736" y="1185"/>
                    <a:pt x="3916" y="350"/>
                  </a:cubicBezTo>
                  <a:lnTo>
                    <a:pt x="3217" y="0"/>
                  </a:ln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98" name="Google Shape;498;p2"/>
            <p:cNvSpPr/>
            <p:nvPr/>
          </p:nvSpPr>
          <p:spPr>
            <a:xfrm>
              <a:off x="1808875" y="4082800"/>
              <a:ext cx="149825" cy="150650"/>
            </a:xfrm>
            <a:custGeom>
              <a:avLst/>
              <a:gdLst/>
              <a:ahLst/>
              <a:cxnLst/>
              <a:rect l="l" t="t" r="r" b="b"/>
              <a:pathLst>
                <a:path w="5993" h="6026" extrusionOk="0">
                  <a:moveTo>
                    <a:pt x="5485" y="0"/>
                  </a:moveTo>
                  <a:lnTo>
                    <a:pt x="5485" y="0"/>
                  </a:lnTo>
                  <a:cubicBezTo>
                    <a:pt x="5710" y="971"/>
                    <a:pt x="5191" y="2077"/>
                    <a:pt x="4683" y="2934"/>
                  </a:cubicBezTo>
                  <a:cubicBezTo>
                    <a:pt x="4356" y="3464"/>
                    <a:pt x="3927" y="4085"/>
                    <a:pt x="3408" y="4469"/>
                  </a:cubicBezTo>
                  <a:cubicBezTo>
                    <a:pt x="2626" y="5050"/>
                    <a:pt x="1724" y="5513"/>
                    <a:pt x="741" y="5513"/>
                  </a:cubicBezTo>
                  <a:cubicBezTo>
                    <a:pt x="675" y="5513"/>
                    <a:pt x="609" y="5511"/>
                    <a:pt x="542" y="5507"/>
                  </a:cubicBezTo>
                  <a:cubicBezTo>
                    <a:pt x="362" y="5496"/>
                    <a:pt x="181" y="5462"/>
                    <a:pt x="0" y="5417"/>
                  </a:cubicBezTo>
                  <a:lnTo>
                    <a:pt x="0" y="5417"/>
                  </a:lnTo>
                  <a:cubicBezTo>
                    <a:pt x="442" y="5764"/>
                    <a:pt x="1039" y="6025"/>
                    <a:pt x="1598" y="6025"/>
                  </a:cubicBezTo>
                  <a:cubicBezTo>
                    <a:pt x="1711" y="6025"/>
                    <a:pt x="1822" y="6015"/>
                    <a:pt x="1930" y="5992"/>
                  </a:cubicBezTo>
                  <a:cubicBezTo>
                    <a:pt x="2912" y="5823"/>
                    <a:pt x="3442" y="5552"/>
                    <a:pt x="4266" y="4943"/>
                  </a:cubicBezTo>
                  <a:cubicBezTo>
                    <a:pt x="4808" y="4536"/>
                    <a:pt x="5417" y="3543"/>
                    <a:pt x="5620" y="2855"/>
                  </a:cubicBezTo>
                  <a:cubicBezTo>
                    <a:pt x="5846" y="2110"/>
                    <a:pt x="5992" y="598"/>
                    <a:pt x="5485"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99" name="Google Shape;499;p2"/>
            <p:cNvSpPr/>
            <p:nvPr/>
          </p:nvSpPr>
          <p:spPr>
            <a:xfrm>
              <a:off x="1918625" y="4070950"/>
              <a:ext cx="25975" cy="73650"/>
            </a:xfrm>
            <a:custGeom>
              <a:avLst/>
              <a:gdLst/>
              <a:ahLst/>
              <a:cxnLst/>
              <a:rect l="l" t="t" r="r" b="b"/>
              <a:pathLst>
                <a:path w="1039" h="2946" extrusionOk="0">
                  <a:moveTo>
                    <a:pt x="1027" y="0"/>
                  </a:moveTo>
                  <a:cubicBezTo>
                    <a:pt x="1027" y="0"/>
                    <a:pt x="1027" y="57"/>
                    <a:pt x="1004" y="136"/>
                  </a:cubicBezTo>
                  <a:cubicBezTo>
                    <a:pt x="993" y="226"/>
                    <a:pt x="970" y="350"/>
                    <a:pt x="937" y="497"/>
                  </a:cubicBezTo>
                  <a:cubicBezTo>
                    <a:pt x="914" y="643"/>
                    <a:pt x="869" y="813"/>
                    <a:pt x="835" y="993"/>
                  </a:cubicBezTo>
                  <a:cubicBezTo>
                    <a:pt x="812" y="1084"/>
                    <a:pt x="779" y="1163"/>
                    <a:pt x="756" y="1264"/>
                  </a:cubicBezTo>
                  <a:cubicBezTo>
                    <a:pt x="734" y="1354"/>
                    <a:pt x="711" y="1445"/>
                    <a:pt x="677" y="1546"/>
                  </a:cubicBezTo>
                  <a:cubicBezTo>
                    <a:pt x="655" y="1636"/>
                    <a:pt x="621" y="1738"/>
                    <a:pt x="587" y="1828"/>
                  </a:cubicBezTo>
                  <a:cubicBezTo>
                    <a:pt x="564" y="1919"/>
                    <a:pt x="530" y="2009"/>
                    <a:pt x="497" y="2088"/>
                  </a:cubicBezTo>
                  <a:cubicBezTo>
                    <a:pt x="463" y="2178"/>
                    <a:pt x="429" y="2268"/>
                    <a:pt x="395" y="2336"/>
                  </a:cubicBezTo>
                  <a:cubicBezTo>
                    <a:pt x="350" y="2404"/>
                    <a:pt x="316" y="2483"/>
                    <a:pt x="282" y="2551"/>
                  </a:cubicBezTo>
                  <a:cubicBezTo>
                    <a:pt x="248" y="2607"/>
                    <a:pt x="214" y="2663"/>
                    <a:pt x="181" y="2720"/>
                  </a:cubicBezTo>
                  <a:cubicBezTo>
                    <a:pt x="147" y="2765"/>
                    <a:pt x="124" y="2799"/>
                    <a:pt x="90" y="2844"/>
                  </a:cubicBezTo>
                  <a:lnTo>
                    <a:pt x="0" y="2945"/>
                  </a:lnTo>
                  <a:cubicBezTo>
                    <a:pt x="0" y="2945"/>
                    <a:pt x="45" y="2923"/>
                    <a:pt x="102" y="2855"/>
                  </a:cubicBezTo>
                  <a:cubicBezTo>
                    <a:pt x="147" y="2821"/>
                    <a:pt x="181" y="2787"/>
                    <a:pt x="214" y="2742"/>
                  </a:cubicBezTo>
                  <a:cubicBezTo>
                    <a:pt x="271" y="2697"/>
                    <a:pt x="316" y="2641"/>
                    <a:pt x="350" y="2584"/>
                  </a:cubicBezTo>
                  <a:cubicBezTo>
                    <a:pt x="406" y="2517"/>
                    <a:pt x="451" y="2449"/>
                    <a:pt x="497" y="2381"/>
                  </a:cubicBezTo>
                  <a:cubicBezTo>
                    <a:pt x="542" y="2302"/>
                    <a:pt x="587" y="2223"/>
                    <a:pt x="621" y="2133"/>
                  </a:cubicBezTo>
                  <a:cubicBezTo>
                    <a:pt x="666" y="2054"/>
                    <a:pt x="700" y="1952"/>
                    <a:pt x="734" y="1873"/>
                  </a:cubicBezTo>
                  <a:cubicBezTo>
                    <a:pt x="779" y="1783"/>
                    <a:pt x="801" y="1682"/>
                    <a:pt x="835" y="1591"/>
                  </a:cubicBezTo>
                  <a:cubicBezTo>
                    <a:pt x="891" y="1400"/>
                    <a:pt x="937" y="1208"/>
                    <a:pt x="970" y="1016"/>
                  </a:cubicBezTo>
                  <a:cubicBezTo>
                    <a:pt x="1004" y="847"/>
                    <a:pt x="1016" y="677"/>
                    <a:pt x="1027" y="497"/>
                  </a:cubicBezTo>
                  <a:cubicBezTo>
                    <a:pt x="1038" y="339"/>
                    <a:pt x="1038" y="170"/>
                    <a:pt x="1027"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0" name="Google Shape;500;p2"/>
            <p:cNvSpPr/>
            <p:nvPr/>
          </p:nvSpPr>
          <p:spPr>
            <a:xfrm>
              <a:off x="1913525" y="4078550"/>
              <a:ext cx="28800" cy="51950"/>
            </a:xfrm>
            <a:custGeom>
              <a:avLst/>
              <a:gdLst/>
              <a:ahLst/>
              <a:cxnLst/>
              <a:rect l="l" t="t" r="r" b="b"/>
              <a:pathLst>
                <a:path w="1152" h="2078" extrusionOk="0">
                  <a:moveTo>
                    <a:pt x="1152" y="1"/>
                  </a:moveTo>
                  <a:lnTo>
                    <a:pt x="1107" y="91"/>
                  </a:lnTo>
                  <a:cubicBezTo>
                    <a:pt x="1073" y="148"/>
                    <a:pt x="1050" y="238"/>
                    <a:pt x="994" y="339"/>
                  </a:cubicBezTo>
                  <a:cubicBezTo>
                    <a:pt x="971" y="385"/>
                    <a:pt x="949" y="441"/>
                    <a:pt x="926" y="497"/>
                  </a:cubicBezTo>
                  <a:cubicBezTo>
                    <a:pt x="892" y="565"/>
                    <a:pt x="859" y="622"/>
                    <a:pt x="836" y="678"/>
                  </a:cubicBezTo>
                  <a:cubicBezTo>
                    <a:pt x="768" y="802"/>
                    <a:pt x="701" y="938"/>
                    <a:pt x="622" y="1062"/>
                  </a:cubicBezTo>
                  <a:cubicBezTo>
                    <a:pt x="543" y="1186"/>
                    <a:pt x="475" y="1310"/>
                    <a:pt x="396" y="1434"/>
                  </a:cubicBezTo>
                  <a:cubicBezTo>
                    <a:pt x="328" y="1547"/>
                    <a:pt x="249" y="1660"/>
                    <a:pt x="193" y="1761"/>
                  </a:cubicBezTo>
                  <a:cubicBezTo>
                    <a:pt x="136" y="1852"/>
                    <a:pt x="91" y="1931"/>
                    <a:pt x="57" y="1987"/>
                  </a:cubicBezTo>
                  <a:cubicBezTo>
                    <a:pt x="23" y="2043"/>
                    <a:pt x="1" y="2077"/>
                    <a:pt x="1" y="2077"/>
                  </a:cubicBezTo>
                  <a:cubicBezTo>
                    <a:pt x="1" y="2077"/>
                    <a:pt x="35" y="2055"/>
                    <a:pt x="80" y="2010"/>
                  </a:cubicBezTo>
                  <a:cubicBezTo>
                    <a:pt x="148" y="1942"/>
                    <a:pt x="204" y="1885"/>
                    <a:pt x="272" y="1818"/>
                  </a:cubicBezTo>
                  <a:cubicBezTo>
                    <a:pt x="362" y="1716"/>
                    <a:pt x="441" y="1615"/>
                    <a:pt x="520" y="1513"/>
                  </a:cubicBezTo>
                  <a:cubicBezTo>
                    <a:pt x="599" y="1400"/>
                    <a:pt x="678" y="1276"/>
                    <a:pt x="768" y="1141"/>
                  </a:cubicBezTo>
                  <a:cubicBezTo>
                    <a:pt x="802" y="1084"/>
                    <a:pt x="836" y="994"/>
                    <a:pt x="870" y="938"/>
                  </a:cubicBezTo>
                  <a:cubicBezTo>
                    <a:pt x="904" y="881"/>
                    <a:pt x="938" y="802"/>
                    <a:pt x="960" y="746"/>
                  </a:cubicBezTo>
                  <a:cubicBezTo>
                    <a:pt x="983" y="678"/>
                    <a:pt x="1016" y="610"/>
                    <a:pt x="1039" y="554"/>
                  </a:cubicBezTo>
                  <a:cubicBezTo>
                    <a:pt x="1050" y="486"/>
                    <a:pt x="1073" y="430"/>
                    <a:pt x="1084" y="373"/>
                  </a:cubicBezTo>
                  <a:cubicBezTo>
                    <a:pt x="1107" y="283"/>
                    <a:pt x="1129" y="193"/>
                    <a:pt x="1141" y="103"/>
                  </a:cubicBezTo>
                  <a:lnTo>
                    <a:pt x="1152"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1" name="Google Shape;501;p2"/>
            <p:cNvSpPr/>
            <p:nvPr/>
          </p:nvSpPr>
          <p:spPr>
            <a:xfrm>
              <a:off x="1911550" y="4074325"/>
              <a:ext cx="33050" cy="40650"/>
            </a:xfrm>
            <a:custGeom>
              <a:avLst/>
              <a:gdLst/>
              <a:ahLst/>
              <a:cxnLst/>
              <a:rect l="l" t="t" r="r" b="b"/>
              <a:pathLst>
                <a:path w="1322" h="1626" extrusionOk="0">
                  <a:moveTo>
                    <a:pt x="1321" y="1"/>
                  </a:moveTo>
                  <a:cubicBezTo>
                    <a:pt x="1321" y="1"/>
                    <a:pt x="1220" y="91"/>
                    <a:pt x="1095" y="238"/>
                  </a:cubicBezTo>
                  <a:lnTo>
                    <a:pt x="1005" y="362"/>
                  </a:lnTo>
                  <a:cubicBezTo>
                    <a:pt x="971" y="418"/>
                    <a:pt x="926" y="452"/>
                    <a:pt x="892" y="508"/>
                  </a:cubicBezTo>
                  <a:cubicBezTo>
                    <a:pt x="813" y="599"/>
                    <a:pt x="734" y="700"/>
                    <a:pt x="655" y="802"/>
                  </a:cubicBezTo>
                  <a:cubicBezTo>
                    <a:pt x="565" y="903"/>
                    <a:pt x="486" y="1005"/>
                    <a:pt x="418" y="1095"/>
                  </a:cubicBezTo>
                  <a:cubicBezTo>
                    <a:pt x="373" y="1152"/>
                    <a:pt x="339" y="1197"/>
                    <a:pt x="306" y="1242"/>
                  </a:cubicBezTo>
                  <a:cubicBezTo>
                    <a:pt x="272" y="1287"/>
                    <a:pt x="238" y="1321"/>
                    <a:pt x="204" y="1366"/>
                  </a:cubicBezTo>
                  <a:cubicBezTo>
                    <a:pt x="80" y="1513"/>
                    <a:pt x="1" y="1626"/>
                    <a:pt x="1" y="1626"/>
                  </a:cubicBezTo>
                  <a:cubicBezTo>
                    <a:pt x="91" y="1558"/>
                    <a:pt x="181" y="1490"/>
                    <a:pt x="272" y="1423"/>
                  </a:cubicBezTo>
                  <a:cubicBezTo>
                    <a:pt x="306" y="1389"/>
                    <a:pt x="351" y="1355"/>
                    <a:pt x="396" y="1321"/>
                  </a:cubicBezTo>
                  <a:cubicBezTo>
                    <a:pt x="430" y="1276"/>
                    <a:pt x="475" y="1242"/>
                    <a:pt x="520" y="1197"/>
                  </a:cubicBezTo>
                  <a:cubicBezTo>
                    <a:pt x="599" y="1107"/>
                    <a:pt x="701" y="1005"/>
                    <a:pt x="780" y="903"/>
                  </a:cubicBezTo>
                  <a:cubicBezTo>
                    <a:pt x="859" y="802"/>
                    <a:pt x="938" y="689"/>
                    <a:pt x="1005" y="587"/>
                  </a:cubicBezTo>
                  <a:cubicBezTo>
                    <a:pt x="1073" y="497"/>
                    <a:pt x="1129" y="396"/>
                    <a:pt x="1174" y="294"/>
                  </a:cubicBezTo>
                  <a:cubicBezTo>
                    <a:pt x="1231" y="193"/>
                    <a:pt x="1276" y="102"/>
                    <a:pt x="1321"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2" name="Google Shape;502;p2"/>
            <p:cNvSpPr/>
            <p:nvPr/>
          </p:nvSpPr>
          <p:spPr>
            <a:xfrm>
              <a:off x="1797875" y="3978550"/>
              <a:ext cx="149825" cy="114775"/>
            </a:xfrm>
            <a:custGeom>
              <a:avLst/>
              <a:gdLst/>
              <a:ahLst/>
              <a:cxnLst/>
              <a:rect l="l" t="t" r="r" b="b"/>
              <a:pathLst>
                <a:path w="5993" h="4591" extrusionOk="0">
                  <a:moveTo>
                    <a:pt x="1500" y="1"/>
                  </a:moveTo>
                  <a:cubicBezTo>
                    <a:pt x="1403" y="1"/>
                    <a:pt x="1306" y="6"/>
                    <a:pt x="1208" y="18"/>
                  </a:cubicBezTo>
                  <a:cubicBezTo>
                    <a:pt x="779" y="74"/>
                    <a:pt x="384" y="277"/>
                    <a:pt x="102" y="593"/>
                  </a:cubicBezTo>
                  <a:cubicBezTo>
                    <a:pt x="34" y="774"/>
                    <a:pt x="0" y="966"/>
                    <a:pt x="12" y="1169"/>
                  </a:cubicBezTo>
                  <a:cubicBezTo>
                    <a:pt x="57" y="2015"/>
                    <a:pt x="429" y="2715"/>
                    <a:pt x="982" y="3358"/>
                  </a:cubicBezTo>
                  <a:cubicBezTo>
                    <a:pt x="1625" y="4080"/>
                    <a:pt x="2562" y="4464"/>
                    <a:pt x="3510" y="4565"/>
                  </a:cubicBezTo>
                  <a:cubicBezTo>
                    <a:pt x="3707" y="4582"/>
                    <a:pt x="3905" y="4591"/>
                    <a:pt x="4101" y="4591"/>
                  </a:cubicBezTo>
                  <a:cubicBezTo>
                    <a:pt x="4297" y="4591"/>
                    <a:pt x="4492" y="4582"/>
                    <a:pt x="4683" y="4565"/>
                  </a:cubicBezTo>
                  <a:cubicBezTo>
                    <a:pt x="5135" y="4509"/>
                    <a:pt x="5575" y="4385"/>
                    <a:pt x="5992" y="4204"/>
                  </a:cubicBezTo>
                  <a:cubicBezTo>
                    <a:pt x="5947" y="4103"/>
                    <a:pt x="5834" y="3832"/>
                    <a:pt x="5834" y="3832"/>
                  </a:cubicBezTo>
                  <a:cubicBezTo>
                    <a:pt x="5631" y="3380"/>
                    <a:pt x="5394" y="2940"/>
                    <a:pt x="5112" y="2523"/>
                  </a:cubicBezTo>
                  <a:cubicBezTo>
                    <a:pt x="4348" y="1366"/>
                    <a:pt x="3016" y="1"/>
                    <a:pt x="1500"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3" name="Google Shape;503;p2"/>
            <p:cNvSpPr/>
            <p:nvPr/>
          </p:nvSpPr>
          <p:spPr>
            <a:xfrm>
              <a:off x="1855425" y="4017125"/>
              <a:ext cx="98750" cy="81150"/>
            </a:xfrm>
            <a:custGeom>
              <a:avLst/>
              <a:gdLst/>
              <a:ahLst/>
              <a:cxnLst/>
              <a:rect l="l" t="t" r="r" b="b"/>
              <a:pathLst>
                <a:path w="3950" h="3246" extrusionOk="0">
                  <a:moveTo>
                    <a:pt x="1809" y="1"/>
                  </a:moveTo>
                  <a:cubicBezTo>
                    <a:pt x="1505" y="1"/>
                    <a:pt x="1073" y="216"/>
                    <a:pt x="1377" y="540"/>
                  </a:cubicBezTo>
                  <a:cubicBezTo>
                    <a:pt x="1338" y="533"/>
                    <a:pt x="1291" y="530"/>
                    <a:pt x="1240" y="530"/>
                  </a:cubicBezTo>
                  <a:cubicBezTo>
                    <a:pt x="934" y="530"/>
                    <a:pt x="478" y="654"/>
                    <a:pt x="768" y="1002"/>
                  </a:cubicBezTo>
                  <a:cubicBezTo>
                    <a:pt x="203" y="1126"/>
                    <a:pt x="102" y="1770"/>
                    <a:pt x="711" y="1973"/>
                  </a:cubicBezTo>
                  <a:cubicBezTo>
                    <a:pt x="0" y="1973"/>
                    <a:pt x="553" y="2842"/>
                    <a:pt x="881" y="3011"/>
                  </a:cubicBezTo>
                  <a:cubicBezTo>
                    <a:pt x="1199" y="3181"/>
                    <a:pt x="1534" y="3246"/>
                    <a:pt x="1876" y="3246"/>
                  </a:cubicBezTo>
                  <a:cubicBezTo>
                    <a:pt x="2574" y="3246"/>
                    <a:pt x="3298" y="2975"/>
                    <a:pt x="3950" y="2785"/>
                  </a:cubicBezTo>
                  <a:lnTo>
                    <a:pt x="3950" y="2785"/>
                  </a:lnTo>
                  <a:cubicBezTo>
                    <a:pt x="3949" y="2785"/>
                    <a:pt x="3948" y="2786"/>
                    <a:pt x="3947" y="2786"/>
                  </a:cubicBezTo>
                  <a:cubicBezTo>
                    <a:pt x="3851" y="2786"/>
                    <a:pt x="3374" y="1577"/>
                    <a:pt x="3295" y="1454"/>
                  </a:cubicBezTo>
                  <a:cubicBezTo>
                    <a:pt x="2934" y="833"/>
                    <a:pt x="2720" y="145"/>
                    <a:pt x="1907" y="9"/>
                  </a:cubicBezTo>
                  <a:cubicBezTo>
                    <a:pt x="1877" y="4"/>
                    <a:pt x="1844" y="1"/>
                    <a:pt x="1809"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4" name="Google Shape;504;p2"/>
            <p:cNvSpPr/>
            <p:nvPr/>
          </p:nvSpPr>
          <p:spPr>
            <a:xfrm>
              <a:off x="1780375" y="3993075"/>
              <a:ext cx="167600" cy="114425"/>
            </a:xfrm>
            <a:custGeom>
              <a:avLst/>
              <a:gdLst/>
              <a:ahLst/>
              <a:cxnLst/>
              <a:rect l="l" t="t" r="r" b="b"/>
              <a:pathLst>
                <a:path w="6704" h="4577" extrusionOk="0">
                  <a:moveTo>
                    <a:pt x="791" y="1"/>
                  </a:moveTo>
                  <a:cubicBezTo>
                    <a:pt x="542" y="272"/>
                    <a:pt x="373" y="588"/>
                    <a:pt x="305" y="949"/>
                  </a:cubicBezTo>
                  <a:cubicBezTo>
                    <a:pt x="1" y="2438"/>
                    <a:pt x="1389" y="4063"/>
                    <a:pt x="2777" y="4379"/>
                  </a:cubicBezTo>
                  <a:cubicBezTo>
                    <a:pt x="3256" y="4500"/>
                    <a:pt x="3756" y="4576"/>
                    <a:pt x="4250" y="4576"/>
                  </a:cubicBezTo>
                  <a:cubicBezTo>
                    <a:pt x="5142" y="4576"/>
                    <a:pt x="6014" y="4328"/>
                    <a:pt x="6704" y="3646"/>
                  </a:cubicBezTo>
                  <a:cubicBezTo>
                    <a:pt x="6692" y="3634"/>
                    <a:pt x="6692" y="3623"/>
                    <a:pt x="6681" y="3612"/>
                  </a:cubicBezTo>
                  <a:cubicBezTo>
                    <a:pt x="6275" y="3804"/>
                    <a:pt x="5835" y="3928"/>
                    <a:pt x="5383" y="3973"/>
                  </a:cubicBezTo>
                  <a:cubicBezTo>
                    <a:pt x="5186" y="3990"/>
                    <a:pt x="4991" y="3998"/>
                    <a:pt x="4797" y="3998"/>
                  </a:cubicBezTo>
                  <a:cubicBezTo>
                    <a:pt x="4602" y="3998"/>
                    <a:pt x="4407" y="3990"/>
                    <a:pt x="4210" y="3973"/>
                  </a:cubicBezTo>
                  <a:cubicBezTo>
                    <a:pt x="3262" y="3871"/>
                    <a:pt x="2325" y="3499"/>
                    <a:pt x="1682" y="2765"/>
                  </a:cubicBezTo>
                  <a:cubicBezTo>
                    <a:pt x="1118" y="2134"/>
                    <a:pt x="746" y="1434"/>
                    <a:pt x="700" y="576"/>
                  </a:cubicBezTo>
                  <a:cubicBezTo>
                    <a:pt x="700" y="385"/>
                    <a:pt x="723" y="181"/>
                    <a:pt x="79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5" name="Google Shape;505;p2"/>
            <p:cNvSpPr/>
            <p:nvPr/>
          </p:nvSpPr>
          <p:spPr>
            <a:xfrm>
              <a:off x="1865850" y="4078850"/>
              <a:ext cx="83250" cy="11575"/>
            </a:xfrm>
            <a:custGeom>
              <a:avLst/>
              <a:gdLst/>
              <a:ahLst/>
              <a:cxnLst/>
              <a:rect l="l" t="t" r="r" b="b"/>
              <a:pathLst>
                <a:path w="3330" h="463" extrusionOk="0">
                  <a:moveTo>
                    <a:pt x="1" y="0"/>
                  </a:moveTo>
                  <a:cubicBezTo>
                    <a:pt x="1" y="0"/>
                    <a:pt x="204" y="79"/>
                    <a:pt x="509" y="181"/>
                  </a:cubicBezTo>
                  <a:cubicBezTo>
                    <a:pt x="655" y="226"/>
                    <a:pt x="836" y="271"/>
                    <a:pt x="1028" y="316"/>
                  </a:cubicBezTo>
                  <a:cubicBezTo>
                    <a:pt x="1231" y="373"/>
                    <a:pt x="1434" y="406"/>
                    <a:pt x="1648" y="429"/>
                  </a:cubicBezTo>
                  <a:cubicBezTo>
                    <a:pt x="1761" y="440"/>
                    <a:pt x="1874" y="463"/>
                    <a:pt x="1976" y="463"/>
                  </a:cubicBezTo>
                  <a:lnTo>
                    <a:pt x="2280" y="463"/>
                  </a:lnTo>
                  <a:cubicBezTo>
                    <a:pt x="2382" y="463"/>
                    <a:pt x="2483" y="452"/>
                    <a:pt x="2574" y="452"/>
                  </a:cubicBezTo>
                  <a:cubicBezTo>
                    <a:pt x="2664" y="440"/>
                    <a:pt x="2743" y="418"/>
                    <a:pt x="2833" y="406"/>
                  </a:cubicBezTo>
                  <a:cubicBezTo>
                    <a:pt x="2901" y="384"/>
                    <a:pt x="2980" y="373"/>
                    <a:pt x="3048" y="339"/>
                  </a:cubicBezTo>
                  <a:cubicBezTo>
                    <a:pt x="3104" y="327"/>
                    <a:pt x="3149" y="305"/>
                    <a:pt x="3206" y="282"/>
                  </a:cubicBezTo>
                  <a:cubicBezTo>
                    <a:pt x="3285" y="237"/>
                    <a:pt x="3330" y="215"/>
                    <a:pt x="3330" y="215"/>
                  </a:cubicBezTo>
                  <a:lnTo>
                    <a:pt x="3330" y="215"/>
                  </a:lnTo>
                  <a:lnTo>
                    <a:pt x="3194" y="248"/>
                  </a:lnTo>
                  <a:cubicBezTo>
                    <a:pt x="3138" y="271"/>
                    <a:pt x="3081" y="271"/>
                    <a:pt x="3025" y="294"/>
                  </a:cubicBezTo>
                  <a:cubicBezTo>
                    <a:pt x="2957" y="305"/>
                    <a:pt x="2890" y="305"/>
                    <a:pt x="2811" y="316"/>
                  </a:cubicBezTo>
                  <a:cubicBezTo>
                    <a:pt x="2732" y="327"/>
                    <a:pt x="2653" y="327"/>
                    <a:pt x="2562" y="327"/>
                  </a:cubicBezTo>
                  <a:lnTo>
                    <a:pt x="2280" y="327"/>
                  </a:lnTo>
                  <a:cubicBezTo>
                    <a:pt x="2179" y="327"/>
                    <a:pt x="2077" y="316"/>
                    <a:pt x="1976" y="305"/>
                  </a:cubicBezTo>
                  <a:cubicBezTo>
                    <a:pt x="1874" y="305"/>
                    <a:pt x="1773" y="282"/>
                    <a:pt x="1671" y="271"/>
                  </a:cubicBezTo>
                  <a:cubicBezTo>
                    <a:pt x="1457" y="248"/>
                    <a:pt x="1253" y="215"/>
                    <a:pt x="1062" y="181"/>
                  </a:cubicBezTo>
                  <a:lnTo>
                    <a:pt x="531" y="91"/>
                  </a:lnTo>
                  <a:lnTo>
                    <a:pt x="148" y="23"/>
                  </a:lnTo>
                  <a:lnTo>
                    <a:pt x="1" y="0"/>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6" name="Google Shape;506;p2"/>
            <p:cNvSpPr/>
            <p:nvPr/>
          </p:nvSpPr>
          <p:spPr>
            <a:xfrm>
              <a:off x="1866150" y="4063050"/>
              <a:ext cx="78725" cy="21750"/>
            </a:xfrm>
            <a:custGeom>
              <a:avLst/>
              <a:gdLst/>
              <a:ahLst/>
              <a:cxnLst/>
              <a:rect l="l" t="t" r="r" b="b"/>
              <a:pathLst>
                <a:path w="3149" h="870" extrusionOk="0">
                  <a:moveTo>
                    <a:pt x="0" y="0"/>
                  </a:moveTo>
                  <a:cubicBezTo>
                    <a:pt x="0" y="0"/>
                    <a:pt x="181" y="124"/>
                    <a:pt x="452" y="260"/>
                  </a:cubicBezTo>
                  <a:cubicBezTo>
                    <a:pt x="598" y="328"/>
                    <a:pt x="756" y="418"/>
                    <a:pt x="937" y="486"/>
                  </a:cubicBezTo>
                  <a:cubicBezTo>
                    <a:pt x="1106" y="553"/>
                    <a:pt x="1298" y="632"/>
                    <a:pt x="1501" y="700"/>
                  </a:cubicBezTo>
                  <a:cubicBezTo>
                    <a:pt x="1603" y="723"/>
                    <a:pt x="1704" y="756"/>
                    <a:pt x="1806" y="779"/>
                  </a:cubicBezTo>
                  <a:cubicBezTo>
                    <a:pt x="1896" y="802"/>
                    <a:pt x="1997" y="824"/>
                    <a:pt x="2099" y="835"/>
                  </a:cubicBezTo>
                  <a:cubicBezTo>
                    <a:pt x="2189" y="858"/>
                    <a:pt x="2291" y="858"/>
                    <a:pt x="2381" y="869"/>
                  </a:cubicBezTo>
                  <a:lnTo>
                    <a:pt x="2629" y="869"/>
                  </a:lnTo>
                  <a:cubicBezTo>
                    <a:pt x="2708" y="869"/>
                    <a:pt x="2776" y="858"/>
                    <a:pt x="2844" y="847"/>
                  </a:cubicBezTo>
                  <a:cubicBezTo>
                    <a:pt x="2900" y="835"/>
                    <a:pt x="2957" y="824"/>
                    <a:pt x="3013" y="813"/>
                  </a:cubicBezTo>
                  <a:cubicBezTo>
                    <a:pt x="3103" y="790"/>
                    <a:pt x="3148" y="768"/>
                    <a:pt x="3148" y="768"/>
                  </a:cubicBezTo>
                  <a:lnTo>
                    <a:pt x="3148" y="768"/>
                  </a:lnTo>
                  <a:cubicBezTo>
                    <a:pt x="3148" y="768"/>
                    <a:pt x="3092" y="768"/>
                    <a:pt x="3013" y="790"/>
                  </a:cubicBezTo>
                  <a:lnTo>
                    <a:pt x="2844" y="790"/>
                  </a:lnTo>
                  <a:cubicBezTo>
                    <a:pt x="2787" y="790"/>
                    <a:pt x="2720" y="779"/>
                    <a:pt x="2641" y="779"/>
                  </a:cubicBezTo>
                  <a:cubicBezTo>
                    <a:pt x="2573" y="779"/>
                    <a:pt x="2483" y="756"/>
                    <a:pt x="2404" y="745"/>
                  </a:cubicBezTo>
                  <a:cubicBezTo>
                    <a:pt x="2313" y="734"/>
                    <a:pt x="2223" y="711"/>
                    <a:pt x="2133" y="700"/>
                  </a:cubicBezTo>
                  <a:cubicBezTo>
                    <a:pt x="2043" y="677"/>
                    <a:pt x="1941" y="655"/>
                    <a:pt x="1851" y="621"/>
                  </a:cubicBezTo>
                  <a:cubicBezTo>
                    <a:pt x="1749" y="598"/>
                    <a:pt x="1659" y="576"/>
                    <a:pt x="1557" y="542"/>
                  </a:cubicBezTo>
                  <a:cubicBezTo>
                    <a:pt x="1366" y="486"/>
                    <a:pt x="1174" y="418"/>
                    <a:pt x="993" y="350"/>
                  </a:cubicBezTo>
                  <a:cubicBezTo>
                    <a:pt x="813" y="282"/>
                    <a:pt x="643" y="226"/>
                    <a:pt x="497" y="170"/>
                  </a:cubicBezTo>
                  <a:cubicBezTo>
                    <a:pt x="350" y="124"/>
                    <a:pt x="237" y="79"/>
                    <a:pt x="147" y="45"/>
                  </a:cubicBezTo>
                  <a:cubicBezTo>
                    <a:pt x="57" y="23"/>
                    <a:pt x="0" y="0"/>
                    <a:pt x="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7" name="Google Shape;507;p2"/>
            <p:cNvSpPr/>
            <p:nvPr/>
          </p:nvSpPr>
          <p:spPr>
            <a:xfrm>
              <a:off x="1896050" y="4061350"/>
              <a:ext cx="46275" cy="20350"/>
            </a:xfrm>
            <a:custGeom>
              <a:avLst/>
              <a:gdLst/>
              <a:ahLst/>
              <a:cxnLst/>
              <a:rect l="l" t="t" r="r" b="b"/>
              <a:pathLst>
                <a:path w="1851" h="814" extrusionOk="0">
                  <a:moveTo>
                    <a:pt x="0" y="1"/>
                  </a:moveTo>
                  <a:lnTo>
                    <a:pt x="0" y="1"/>
                  </a:lnTo>
                  <a:cubicBezTo>
                    <a:pt x="23" y="23"/>
                    <a:pt x="45" y="57"/>
                    <a:pt x="68" y="80"/>
                  </a:cubicBezTo>
                  <a:cubicBezTo>
                    <a:pt x="113" y="136"/>
                    <a:pt x="170" y="192"/>
                    <a:pt x="226" y="249"/>
                  </a:cubicBezTo>
                  <a:cubicBezTo>
                    <a:pt x="271" y="271"/>
                    <a:pt x="305" y="328"/>
                    <a:pt x="350" y="362"/>
                  </a:cubicBezTo>
                  <a:cubicBezTo>
                    <a:pt x="395" y="396"/>
                    <a:pt x="418" y="486"/>
                    <a:pt x="474" y="508"/>
                  </a:cubicBezTo>
                  <a:cubicBezTo>
                    <a:pt x="519" y="542"/>
                    <a:pt x="531" y="689"/>
                    <a:pt x="587" y="712"/>
                  </a:cubicBezTo>
                  <a:lnTo>
                    <a:pt x="756" y="791"/>
                  </a:lnTo>
                  <a:cubicBezTo>
                    <a:pt x="785" y="801"/>
                    <a:pt x="817" y="805"/>
                    <a:pt x="850" y="805"/>
                  </a:cubicBezTo>
                  <a:cubicBezTo>
                    <a:pt x="931" y="805"/>
                    <a:pt x="1020" y="782"/>
                    <a:pt x="1100" y="782"/>
                  </a:cubicBezTo>
                  <a:cubicBezTo>
                    <a:pt x="1126" y="782"/>
                    <a:pt x="1151" y="784"/>
                    <a:pt x="1174" y="791"/>
                  </a:cubicBezTo>
                  <a:cubicBezTo>
                    <a:pt x="1192" y="796"/>
                    <a:pt x="1211" y="798"/>
                    <a:pt x="1231" y="798"/>
                  </a:cubicBezTo>
                  <a:cubicBezTo>
                    <a:pt x="1322" y="798"/>
                    <a:pt x="1426" y="753"/>
                    <a:pt x="1502" y="753"/>
                  </a:cubicBezTo>
                  <a:cubicBezTo>
                    <a:pt x="1514" y="753"/>
                    <a:pt x="1525" y="754"/>
                    <a:pt x="1535" y="757"/>
                  </a:cubicBezTo>
                  <a:cubicBezTo>
                    <a:pt x="1637" y="779"/>
                    <a:pt x="1749" y="802"/>
                    <a:pt x="1851" y="813"/>
                  </a:cubicBezTo>
                  <a:cubicBezTo>
                    <a:pt x="1761" y="768"/>
                    <a:pt x="1670" y="712"/>
                    <a:pt x="1569" y="678"/>
                  </a:cubicBezTo>
                  <a:cubicBezTo>
                    <a:pt x="1400" y="587"/>
                    <a:pt x="1163" y="497"/>
                    <a:pt x="926" y="407"/>
                  </a:cubicBezTo>
                  <a:cubicBezTo>
                    <a:pt x="813" y="362"/>
                    <a:pt x="700" y="317"/>
                    <a:pt x="587" y="260"/>
                  </a:cubicBezTo>
                  <a:cubicBezTo>
                    <a:pt x="542" y="238"/>
                    <a:pt x="486" y="226"/>
                    <a:pt x="429" y="204"/>
                  </a:cubicBezTo>
                  <a:cubicBezTo>
                    <a:pt x="384" y="181"/>
                    <a:pt x="339" y="159"/>
                    <a:pt x="294" y="136"/>
                  </a:cubicBezTo>
                  <a:cubicBezTo>
                    <a:pt x="203" y="102"/>
                    <a:pt x="136" y="57"/>
                    <a:pt x="91" y="34"/>
                  </a:cubicBezTo>
                  <a:cubicBezTo>
                    <a:pt x="57" y="23"/>
                    <a:pt x="34" y="12"/>
                    <a:pt x="0"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8" name="Google Shape;508;p2"/>
            <p:cNvSpPr/>
            <p:nvPr/>
          </p:nvSpPr>
          <p:spPr>
            <a:xfrm>
              <a:off x="1905350" y="4051200"/>
              <a:ext cx="27100" cy="24275"/>
            </a:xfrm>
            <a:custGeom>
              <a:avLst/>
              <a:gdLst/>
              <a:ahLst/>
              <a:cxnLst/>
              <a:rect l="l" t="t" r="r" b="b"/>
              <a:pathLst>
                <a:path w="1084" h="971" extrusionOk="0">
                  <a:moveTo>
                    <a:pt x="1" y="0"/>
                  </a:moveTo>
                  <a:lnTo>
                    <a:pt x="1" y="0"/>
                  </a:lnTo>
                  <a:cubicBezTo>
                    <a:pt x="35" y="68"/>
                    <a:pt x="68" y="136"/>
                    <a:pt x="114" y="204"/>
                  </a:cubicBezTo>
                  <a:cubicBezTo>
                    <a:pt x="159" y="271"/>
                    <a:pt x="215" y="339"/>
                    <a:pt x="260" y="395"/>
                  </a:cubicBezTo>
                  <a:cubicBezTo>
                    <a:pt x="328" y="452"/>
                    <a:pt x="384" y="519"/>
                    <a:pt x="452" y="587"/>
                  </a:cubicBezTo>
                  <a:cubicBezTo>
                    <a:pt x="576" y="700"/>
                    <a:pt x="723" y="790"/>
                    <a:pt x="870" y="881"/>
                  </a:cubicBezTo>
                  <a:cubicBezTo>
                    <a:pt x="937" y="914"/>
                    <a:pt x="1005" y="948"/>
                    <a:pt x="1084" y="971"/>
                  </a:cubicBezTo>
                  <a:cubicBezTo>
                    <a:pt x="1028" y="914"/>
                    <a:pt x="982" y="858"/>
                    <a:pt x="926" y="802"/>
                  </a:cubicBezTo>
                  <a:cubicBezTo>
                    <a:pt x="870" y="756"/>
                    <a:pt x="813" y="700"/>
                    <a:pt x="757" y="644"/>
                  </a:cubicBezTo>
                  <a:cubicBezTo>
                    <a:pt x="700" y="587"/>
                    <a:pt x="633" y="531"/>
                    <a:pt x="565" y="463"/>
                  </a:cubicBezTo>
                  <a:cubicBezTo>
                    <a:pt x="497" y="407"/>
                    <a:pt x="429" y="350"/>
                    <a:pt x="362" y="294"/>
                  </a:cubicBezTo>
                  <a:cubicBezTo>
                    <a:pt x="339" y="271"/>
                    <a:pt x="294" y="237"/>
                    <a:pt x="271" y="215"/>
                  </a:cubicBezTo>
                  <a:cubicBezTo>
                    <a:pt x="238" y="192"/>
                    <a:pt x="215" y="170"/>
                    <a:pt x="181" y="147"/>
                  </a:cubicBezTo>
                  <a:cubicBezTo>
                    <a:pt x="125" y="91"/>
                    <a:pt x="68" y="46"/>
                    <a:pt x="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9" name="Google Shape;509;p2"/>
            <p:cNvSpPr/>
            <p:nvPr/>
          </p:nvSpPr>
          <p:spPr>
            <a:xfrm>
              <a:off x="1901975" y="3911000"/>
              <a:ext cx="110050" cy="176900"/>
            </a:xfrm>
            <a:custGeom>
              <a:avLst/>
              <a:gdLst/>
              <a:ahLst/>
              <a:cxnLst/>
              <a:rect l="l" t="t" r="r" b="b"/>
              <a:pathLst>
                <a:path w="4402" h="7076" extrusionOk="0">
                  <a:moveTo>
                    <a:pt x="1591" y="0"/>
                  </a:moveTo>
                  <a:cubicBezTo>
                    <a:pt x="1072" y="452"/>
                    <a:pt x="666" y="1004"/>
                    <a:pt x="406" y="1636"/>
                  </a:cubicBezTo>
                  <a:cubicBezTo>
                    <a:pt x="0" y="2708"/>
                    <a:pt x="102" y="3927"/>
                    <a:pt x="689" y="4920"/>
                  </a:cubicBezTo>
                  <a:cubicBezTo>
                    <a:pt x="858" y="5202"/>
                    <a:pt x="1727" y="6342"/>
                    <a:pt x="1851" y="7075"/>
                  </a:cubicBezTo>
                  <a:lnTo>
                    <a:pt x="2900" y="5879"/>
                  </a:lnTo>
                  <a:cubicBezTo>
                    <a:pt x="3927" y="4570"/>
                    <a:pt x="4401" y="3306"/>
                    <a:pt x="3882" y="1625"/>
                  </a:cubicBezTo>
                  <a:cubicBezTo>
                    <a:pt x="3544" y="531"/>
                    <a:pt x="2697" y="11"/>
                    <a:pt x="1591"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0" name="Google Shape;510;p2"/>
            <p:cNvSpPr/>
            <p:nvPr/>
          </p:nvSpPr>
          <p:spPr>
            <a:xfrm>
              <a:off x="1915775" y="3985100"/>
              <a:ext cx="75925" cy="102800"/>
            </a:xfrm>
            <a:custGeom>
              <a:avLst/>
              <a:gdLst/>
              <a:ahLst/>
              <a:cxnLst/>
              <a:rect l="l" t="t" r="r" b="b"/>
              <a:pathLst>
                <a:path w="3037" h="4112" extrusionOk="0">
                  <a:moveTo>
                    <a:pt x="1948" y="0"/>
                  </a:moveTo>
                  <a:cubicBezTo>
                    <a:pt x="1795" y="0"/>
                    <a:pt x="1604" y="108"/>
                    <a:pt x="1423" y="331"/>
                  </a:cubicBezTo>
                  <a:cubicBezTo>
                    <a:pt x="1311" y="174"/>
                    <a:pt x="1180" y="109"/>
                    <a:pt x="1051" y="109"/>
                  </a:cubicBezTo>
                  <a:cubicBezTo>
                    <a:pt x="634" y="109"/>
                    <a:pt x="228" y="781"/>
                    <a:pt x="486" y="1177"/>
                  </a:cubicBezTo>
                  <a:cubicBezTo>
                    <a:pt x="411" y="1130"/>
                    <a:pt x="347" y="1109"/>
                    <a:pt x="293" y="1109"/>
                  </a:cubicBezTo>
                  <a:cubicBezTo>
                    <a:pt x="0" y="1109"/>
                    <a:pt x="4" y="1713"/>
                    <a:pt x="80" y="1922"/>
                  </a:cubicBezTo>
                  <a:cubicBezTo>
                    <a:pt x="362" y="2735"/>
                    <a:pt x="1389" y="3197"/>
                    <a:pt x="1310" y="4111"/>
                  </a:cubicBezTo>
                  <a:lnTo>
                    <a:pt x="1581" y="3683"/>
                  </a:lnTo>
                  <a:cubicBezTo>
                    <a:pt x="2066" y="3107"/>
                    <a:pt x="2597" y="2836"/>
                    <a:pt x="2879" y="2159"/>
                  </a:cubicBezTo>
                  <a:cubicBezTo>
                    <a:pt x="3037" y="1821"/>
                    <a:pt x="3014" y="1200"/>
                    <a:pt x="2980" y="816"/>
                  </a:cubicBezTo>
                  <a:cubicBezTo>
                    <a:pt x="2962" y="536"/>
                    <a:pt x="2850" y="426"/>
                    <a:pt x="2700" y="426"/>
                  </a:cubicBezTo>
                  <a:cubicBezTo>
                    <a:pt x="2566" y="426"/>
                    <a:pt x="2401" y="514"/>
                    <a:pt x="2247" y="647"/>
                  </a:cubicBezTo>
                  <a:cubicBezTo>
                    <a:pt x="2313" y="222"/>
                    <a:pt x="2168" y="0"/>
                    <a:pt x="1948"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1" name="Google Shape;511;p2"/>
            <p:cNvSpPr/>
            <p:nvPr/>
          </p:nvSpPr>
          <p:spPr>
            <a:xfrm>
              <a:off x="1885050" y="3911000"/>
              <a:ext cx="63200" cy="178025"/>
            </a:xfrm>
            <a:custGeom>
              <a:avLst/>
              <a:gdLst/>
              <a:ahLst/>
              <a:cxnLst/>
              <a:rect l="l" t="t" r="r" b="b"/>
              <a:pathLst>
                <a:path w="2528" h="7121" extrusionOk="0">
                  <a:moveTo>
                    <a:pt x="2201" y="0"/>
                  </a:moveTo>
                  <a:cubicBezTo>
                    <a:pt x="880" y="0"/>
                    <a:pt x="0" y="1828"/>
                    <a:pt x="79" y="2957"/>
                  </a:cubicBezTo>
                  <a:cubicBezTo>
                    <a:pt x="136" y="3826"/>
                    <a:pt x="598" y="4469"/>
                    <a:pt x="1061" y="5157"/>
                  </a:cubicBezTo>
                  <a:cubicBezTo>
                    <a:pt x="1332" y="5563"/>
                    <a:pt x="1625" y="5958"/>
                    <a:pt x="1952" y="6331"/>
                  </a:cubicBezTo>
                  <a:cubicBezTo>
                    <a:pt x="2167" y="6568"/>
                    <a:pt x="2347" y="6827"/>
                    <a:pt x="2483" y="7120"/>
                  </a:cubicBezTo>
                  <a:lnTo>
                    <a:pt x="2528" y="7075"/>
                  </a:lnTo>
                  <a:cubicBezTo>
                    <a:pt x="2392" y="6342"/>
                    <a:pt x="1535" y="5202"/>
                    <a:pt x="1366" y="4920"/>
                  </a:cubicBezTo>
                  <a:cubicBezTo>
                    <a:pt x="779" y="3927"/>
                    <a:pt x="666" y="2708"/>
                    <a:pt x="1083" y="1636"/>
                  </a:cubicBezTo>
                  <a:cubicBezTo>
                    <a:pt x="1343" y="1004"/>
                    <a:pt x="1749" y="452"/>
                    <a:pt x="2257"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2" name="Google Shape;512;p2"/>
            <p:cNvSpPr/>
            <p:nvPr/>
          </p:nvSpPr>
          <p:spPr>
            <a:xfrm>
              <a:off x="1928200" y="3979300"/>
              <a:ext cx="18200" cy="101625"/>
            </a:xfrm>
            <a:custGeom>
              <a:avLst/>
              <a:gdLst/>
              <a:ahLst/>
              <a:cxnLst/>
              <a:rect l="l" t="t" r="r" b="b"/>
              <a:pathLst>
                <a:path w="728" h="4065" extrusionOk="0">
                  <a:moveTo>
                    <a:pt x="631" y="4016"/>
                  </a:moveTo>
                  <a:cubicBezTo>
                    <a:pt x="632" y="4016"/>
                    <a:pt x="632" y="4016"/>
                    <a:pt x="633" y="4016"/>
                  </a:cubicBezTo>
                  <a:cubicBezTo>
                    <a:pt x="632" y="4016"/>
                    <a:pt x="632" y="4016"/>
                    <a:pt x="631" y="4016"/>
                  </a:cubicBezTo>
                  <a:close/>
                  <a:moveTo>
                    <a:pt x="689" y="4033"/>
                  </a:moveTo>
                  <a:cubicBezTo>
                    <a:pt x="689" y="4039"/>
                    <a:pt x="689" y="4044"/>
                    <a:pt x="689" y="4050"/>
                  </a:cubicBezTo>
                  <a:cubicBezTo>
                    <a:pt x="689" y="4054"/>
                    <a:pt x="692" y="4055"/>
                    <a:pt x="695" y="4055"/>
                  </a:cubicBezTo>
                  <a:cubicBezTo>
                    <a:pt x="703" y="4055"/>
                    <a:pt x="715" y="4050"/>
                    <a:pt x="723" y="4050"/>
                  </a:cubicBezTo>
                  <a:cubicBezTo>
                    <a:pt x="727" y="4050"/>
                    <a:pt x="710" y="4043"/>
                    <a:pt x="689" y="4033"/>
                  </a:cubicBezTo>
                  <a:close/>
                  <a:moveTo>
                    <a:pt x="390" y="0"/>
                  </a:moveTo>
                  <a:cubicBezTo>
                    <a:pt x="373" y="0"/>
                    <a:pt x="358" y="3"/>
                    <a:pt x="351" y="10"/>
                  </a:cubicBezTo>
                  <a:cubicBezTo>
                    <a:pt x="328" y="44"/>
                    <a:pt x="215" y="44"/>
                    <a:pt x="181" y="100"/>
                  </a:cubicBezTo>
                  <a:cubicBezTo>
                    <a:pt x="159" y="157"/>
                    <a:pt x="125" y="225"/>
                    <a:pt x="102" y="292"/>
                  </a:cubicBezTo>
                  <a:cubicBezTo>
                    <a:pt x="80" y="383"/>
                    <a:pt x="57" y="484"/>
                    <a:pt x="46" y="574"/>
                  </a:cubicBezTo>
                  <a:cubicBezTo>
                    <a:pt x="12" y="811"/>
                    <a:pt x="1" y="1048"/>
                    <a:pt x="23" y="1285"/>
                  </a:cubicBezTo>
                  <a:cubicBezTo>
                    <a:pt x="35" y="1409"/>
                    <a:pt x="46" y="1545"/>
                    <a:pt x="68" y="1680"/>
                  </a:cubicBezTo>
                  <a:cubicBezTo>
                    <a:pt x="91" y="1816"/>
                    <a:pt x="114" y="1951"/>
                    <a:pt x="159" y="2075"/>
                  </a:cubicBezTo>
                  <a:cubicBezTo>
                    <a:pt x="226" y="2346"/>
                    <a:pt x="328" y="2594"/>
                    <a:pt x="407" y="2843"/>
                  </a:cubicBezTo>
                  <a:cubicBezTo>
                    <a:pt x="452" y="2955"/>
                    <a:pt x="497" y="3068"/>
                    <a:pt x="531" y="3181"/>
                  </a:cubicBezTo>
                  <a:cubicBezTo>
                    <a:pt x="565" y="3294"/>
                    <a:pt x="587" y="3395"/>
                    <a:pt x="610" y="3497"/>
                  </a:cubicBezTo>
                  <a:cubicBezTo>
                    <a:pt x="633" y="3576"/>
                    <a:pt x="644" y="3666"/>
                    <a:pt x="655" y="3757"/>
                  </a:cubicBezTo>
                  <a:cubicBezTo>
                    <a:pt x="666" y="3824"/>
                    <a:pt x="666" y="3903"/>
                    <a:pt x="666" y="3971"/>
                  </a:cubicBezTo>
                  <a:lnTo>
                    <a:pt x="666" y="4009"/>
                  </a:lnTo>
                  <a:lnTo>
                    <a:pt x="666" y="4009"/>
                  </a:lnTo>
                  <a:cubicBezTo>
                    <a:pt x="666" y="4009"/>
                    <a:pt x="666" y="4009"/>
                    <a:pt x="666" y="4009"/>
                  </a:cubicBezTo>
                  <a:cubicBezTo>
                    <a:pt x="658" y="4009"/>
                    <a:pt x="649" y="4010"/>
                    <a:pt x="643" y="4012"/>
                  </a:cubicBezTo>
                  <a:lnTo>
                    <a:pt x="643" y="4012"/>
                  </a:lnTo>
                  <a:cubicBezTo>
                    <a:pt x="628" y="4004"/>
                    <a:pt x="618" y="3997"/>
                    <a:pt x="621" y="3994"/>
                  </a:cubicBezTo>
                  <a:cubicBezTo>
                    <a:pt x="587" y="3982"/>
                    <a:pt x="542" y="3971"/>
                    <a:pt x="508" y="3960"/>
                  </a:cubicBezTo>
                  <a:lnTo>
                    <a:pt x="508" y="3971"/>
                  </a:lnTo>
                  <a:cubicBezTo>
                    <a:pt x="542" y="3982"/>
                    <a:pt x="587" y="4004"/>
                    <a:pt x="631" y="4016"/>
                  </a:cubicBezTo>
                  <a:lnTo>
                    <a:pt x="631" y="4016"/>
                  </a:lnTo>
                  <a:cubicBezTo>
                    <a:pt x="631" y="4015"/>
                    <a:pt x="636" y="4013"/>
                    <a:pt x="643" y="4012"/>
                  </a:cubicBezTo>
                  <a:lnTo>
                    <a:pt x="643" y="4012"/>
                  </a:lnTo>
                  <a:cubicBezTo>
                    <a:pt x="650" y="4016"/>
                    <a:pt x="658" y="4020"/>
                    <a:pt x="666" y="4023"/>
                  </a:cubicBezTo>
                  <a:lnTo>
                    <a:pt x="666" y="4023"/>
                  </a:lnTo>
                  <a:lnTo>
                    <a:pt x="666" y="4050"/>
                  </a:lnTo>
                  <a:cubicBezTo>
                    <a:pt x="666" y="4061"/>
                    <a:pt x="669" y="4064"/>
                    <a:pt x="674" y="4064"/>
                  </a:cubicBezTo>
                  <a:cubicBezTo>
                    <a:pt x="678" y="4064"/>
                    <a:pt x="683" y="4061"/>
                    <a:pt x="689" y="4061"/>
                  </a:cubicBezTo>
                  <a:cubicBezTo>
                    <a:pt x="689" y="4052"/>
                    <a:pt x="681" y="4034"/>
                    <a:pt x="678" y="4029"/>
                  </a:cubicBezTo>
                  <a:lnTo>
                    <a:pt x="678" y="4029"/>
                  </a:lnTo>
                  <a:cubicBezTo>
                    <a:pt x="682" y="4030"/>
                    <a:pt x="686" y="4032"/>
                    <a:pt x="689" y="4033"/>
                  </a:cubicBezTo>
                  <a:lnTo>
                    <a:pt x="689" y="4033"/>
                  </a:lnTo>
                  <a:cubicBezTo>
                    <a:pt x="689" y="4008"/>
                    <a:pt x="691" y="3990"/>
                    <a:pt x="700" y="3971"/>
                  </a:cubicBezTo>
                  <a:cubicBezTo>
                    <a:pt x="712" y="3903"/>
                    <a:pt x="712" y="3824"/>
                    <a:pt x="723" y="3757"/>
                  </a:cubicBezTo>
                  <a:cubicBezTo>
                    <a:pt x="723" y="3655"/>
                    <a:pt x="712" y="3565"/>
                    <a:pt x="700" y="3474"/>
                  </a:cubicBezTo>
                  <a:cubicBezTo>
                    <a:pt x="666" y="3237"/>
                    <a:pt x="621" y="3012"/>
                    <a:pt x="554" y="2786"/>
                  </a:cubicBezTo>
                  <a:cubicBezTo>
                    <a:pt x="475" y="2538"/>
                    <a:pt x="384" y="2290"/>
                    <a:pt x="317" y="2030"/>
                  </a:cubicBezTo>
                  <a:cubicBezTo>
                    <a:pt x="272" y="1906"/>
                    <a:pt x="249" y="1782"/>
                    <a:pt x="226" y="1646"/>
                  </a:cubicBezTo>
                  <a:cubicBezTo>
                    <a:pt x="204" y="1522"/>
                    <a:pt x="193" y="1398"/>
                    <a:pt x="181" y="1274"/>
                  </a:cubicBezTo>
                  <a:cubicBezTo>
                    <a:pt x="147" y="1048"/>
                    <a:pt x="136" y="823"/>
                    <a:pt x="159" y="597"/>
                  </a:cubicBezTo>
                  <a:cubicBezTo>
                    <a:pt x="170" y="507"/>
                    <a:pt x="181" y="416"/>
                    <a:pt x="204" y="337"/>
                  </a:cubicBezTo>
                  <a:cubicBezTo>
                    <a:pt x="226" y="247"/>
                    <a:pt x="283" y="202"/>
                    <a:pt x="305" y="146"/>
                  </a:cubicBezTo>
                  <a:cubicBezTo>
                    <a:pt x="328" y="89"/>
                    <a:pt x="429" y="89"/>
                    <a:pt x="441" y="55"/>
                  </a:cubicBezTo>
                  <a:cubicBezTo>
                    <a:pt x="452" y="44"/>
                    <a:pt x="452" y="33"/>
                    <a:pt x="463" y="10"/>
                  </a:cubicBezTo>
                  <a:cubicBezTo>
                    <a:pt x="463" y="10"/>
                    <a:pt x="423" y="0"/>
                    <a:pt x="39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3" name="Google Shape;513;p2"/>
            <p:cNvSpPr/>
            <p:nvPr/>
          </p:nvSpPr>
          <p:spPr>
            <a:xfrm>
              <a:off x="1946550" y="4017075"/>
              <a:ext cx="6775" cy="58400"/>
            </a:xfrm>
            <a:custGeom>
              <a:avLst/>
              <a:gdLst/>
              <a:ahLst/>
              <a:cxnLst/>
              <a:rect l="l" t="t" r="r" b="b"/>
              <a:pathLst>
                <a:path w="271" h="2336" extrusionOk="0">
                  <a:moveTo>
                    <a:pt x="271" y="0"/>
                  </a:moveTo>
                  <a:lnTo>
                    <a:pt x="271" y="0"/>
                  </a:lnTo>
                  <a:cubicBezTo>
                    <a:pt x="257" y="14"/>
                    <a:pt x="247" y="33"/>
                    <a:pt x="245" y="53"/>
                  </a:cubicBezTo>
                  <a:lnTo>
                    <a:pt x="245" y="53"/>
                  </a:lnTo>
                  <a:cubicBezTo>
                    <a:pt x="264" y="14"/>
                    <a:pt x="271" y="0"/>
                    <a:pt x="271" y="0"/>
                  </a:cubicBezTo>
                  <a:close/>
                  <a:moveTo>
                    <a:pt x="245" y="53"/>
                  </a:moveTo>
                  <a:cubicBezTo>
                    <a:pt x="239" y="63"/>
                    <a:pt x="233" y="76"/>
                    <a:pt x="226" y="90"/>
                  </a:cubicBezTo>
                  <a:cubicBezTo>
                    <a:pt x="203" y="124"/>
                    <a:pt x="181" y="158"/>
                    <a:pt x="169" y="192"/>
                  </a:cubicBezTo>
                  <a:cubicBezTo>
                    <a:pt x="136" y="237"/>
                    <a:pt x="113" y="282"/>
                    <a:pt x="102" y="327"/>
                  </a:cubicBezTo>
                  <a:cubicBezTo>
                    <a:pt x="68" y="451"/>
                    <a:pt x="34" y="576"/>
                    <a:pt x="23" y="711"/>
                  </a:cubicBezTo>
                  <a:cubicBezTo>
                    <a:pt x="23" y="779"/>
                    <a:pt x="0" y="846"/>
                    <a:pt x="0" y="925"/>
                  </a:cubicBezTo>
                  <a:lnTo>
                    <a:pt x="0" y="1151"/>
                  </a:lnTo>
                  <a:cubicBezTo>
                    <a:pt x="0" y="1298"/>
                    <a:pt x="0" y="1444"/>
                    <a:pt x="0" y="1580"/>
                  </a:cubicBezTo>
                  <a:cubicBezTo>
                    <a:pt x="11" y="1726"/>
                    <a:pt x="11" y="1851"/>
                    <a:pt x="23" y="1963"/>
                  </a:cubicBezTo>
                  <a:cubicBezTo>
                    <a:pt x="23" y="2076"/>
                    <a:pt x="23" y="2167"/>
                    <a:pt x="23" y="2234"/>
                  </a:cubicBezTo>
                  <a:lnTo>
                    <a:pt x="23" y="2336"/>
                  </a:lnTo>
                  <a:cubicBezTo>
                    <a:pt x="23" y="2336"/>
                    <a:pt x="34" y="2302"/>
                    <a:pt x="57" y="2234"/>
                  </a:cubicBezTo>
                  <a:cubicBezTo>
                    <a:pt x="79" y="2144"/>
                    <a:pt x="102" y="2054"/>
                    <a:pt x="113" y="1963"/>
                  </a:cubicBezTo>
                  <a:cubicBezTo>
                    <a:pt x="124" y="1851"/>
                    <a:pt x="147" y="1715"/>
                    <a:pt x="158" y="1580"/>
                  </a:cubicBezTo>
                  <a:cubicBezTo>
                    <a:pt x="158" y="1444"/>
                    <a:pt x="158" y="1286"/>
                    <a:pt x="158" y="1140"/>
                  </a:cubicBezTo>
                  <a:cubicBezTo>
                    <a:pt x="169" y="1004"/>
                    <a:pt x="158" y="858"/>
                    <a:pt x="169" y="722"/>
                  </a:cubicBezTo>
                  <a:cubicBezTo>
                    <a:pt x="169" y="654"/>
                    <a:pt x="169" y="587"/>
                    <a:pt x="181" y="530"/>
                  </a:cubicBezTo>
                  <a:cubicBezTo>
                    <a:pt x="192" y="463"/>
                    <a:pt x="203" y="406"/>
                    <a:pt x="203" y="350"/>
                  </a:cubicBezTo>
                  <a:cubicBezTo>
                    <a:pt x="203" y="305"/>
                    <a:pt x="203" y="248"/>
                    <a:pt x="215" y="203"/>
                  </a:cubicBezTo>
                  <a:cubicBezTo>
                    <a:pt x="226" y="169"/>
                    <a:pt x="237" y="124"/>
                    <a:pt x="248" y="90"/>
                  </a:cubicBezTo>
                  <a:cubicBezTo>
                    <a:pt x="244" y="78"/>
                    <a:pt x="243" y="65"/>
                    <a:pt x="245" y="53"/>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4" name="Google Shape;514;p2"/>
            <p:cNvSpPr/>
            <p:nvPr/>
          </p:nvSpPr>
          <p:spPr>
            <a:xfrm>
              <a:off x="1949375" y="4016775"/>
              <a:ext cx="14400" cy="56725"/>
            </a:xfrm>
            <a:custGeom>
              <a:avLst/>
              <a:gdLst/>
              <a:ahLst/>
              <a:cxnLst/>
              <a:rect l="l" t="t" r="r" b="b"/>
              <a:pathLst>
                <a:path w="576" h="2269" extrusionOk="0">
                  <a:moveTo>
                    <a:pt x="576" y="1"/>
                  </a:moveTo>
                  <a:lnTo>
                    <a:pt x="576" y="1"/>
                  </a:lnTo>
                  <a:cubicBezTo>
                    <a:pt x="575" y="1"/>
                    <a:pt x="496" y="125"/>
                    <a:pt x="406" y="328"/>
                  </a:cubicBezTo>
                  <a:cubicBezTo>
                    <a:pt x="305" y="576"/>
                    <a:pt x="214" y="836"/>
                    <a:pt x="147" y="1095"/>
                  </a:cubicBezTo>
                  <a:cubicBezTo>
                    <a:pt x="124" y="1242"/>
                    <a:pt x="90" y="1377"/>
                    <a:pt x="68" y="1524"/>
                  </a:cubicBezTo>
                  <a:cubicBezTo>
                    <a:pt x="34" y="1648"/>
                    <a:pt x="23" y="1772"/>
                    <a:pt x="11" y="1896"/>
                  </a:cubicBezTo>
                  <a:cubicBezTo>
                    <a:pt x="0" y="2111"/>
                    <a:pt x="0" y="2269"/>
                    <a:pt x="0" y="2269"/>
                  </a:cubicBezTo>
                  <a:cubicBezTo>
                    <a:pt x="0" y="2269"/>
                    <a:pt x="45" y="2122"/>
                    <a:pt x="102" y="1919"/>
                  </a:cubicBezTo>
                  <a:cubicBezTo>
                    <a:pt x="124" y="1874"/>
                    <a:pt x="135" y="1817"/>
                    <a:pt x="147" y="1750"/>
                  </a:cubicBezTo>
                  <a:cubicBezTo>
                    <a:pt x="169" y="1693"/>
                    <a:pt x="192" y="1626"/>
                    <a:pt x="203" y="1558"/>
                  </a:cubicBezTo>
                  <a:cubicBezTo>
                    <a:pt x="237" y="1434"/>
                    <a:pt x="271" y="1298"/>
                    <a:pt x="305" y="1152"/>
                  </a:cubicBezTo>
                  <a:cubicBezTo>
                    <a:pt x="350" y="994"/>
                    <a:pt x="384" y="858"/>
                    <a:pt x="418" y="723"/>
                  </a:cubicBezTo>
                  <a:cubicBezTo>
                    <a:pt x="451" y="588"/>
                    <a:pt x="474" y="463"/>
                    <a:pt x="497" y="362"/>
                  </a:cubicBezTo>
                  <a:cubicBezTo>
                    <a:pt x="553" y="136"/>
                    <a:pt x="575" y="1"/>
                    <a:pt x="576"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5" name="Google Shape;515;p2"/>
            <p:cNvSpPr/>
            <p:nvPr/>
          </p:nvSpPr>
          <p:spPr>
            <a:xfrm>
              <a:off x="1945125" y="4024475"/>
              <a:ext cx="172950" cy="99700"/>
            </a:xfrm>
            <a:custGeom>
              <a:avLst/>
              <a:gdLst/>
              <a:ahLst/>
              <a:cxnLst/>
              <a:rect l="l" t="t" r="r" b="b"/>
              <a:pathLst>
                <a:path w="6918" h="3988" extrusionOk="0">
                  <a:moveTo>
                    <a:pt x="4373" y="1"/>
                  </a:moveTo>
                  <a:cubicBezTo>
                    <a:pt x="4301" y="1"/>
                    <a:pt x="4228" y="3"/>
                    <a:pt x="4153" y="9"/>
                  </a:cubicBezTo>
                  <a:cubicBezTo>
                    <a:pt x="3239" y="88"/>
                    <a:pt x="2754" y="189"/>
                    <a:pt x="1987" y="674"/>
                  </a:cubicBezTo>
                  <a:cubicBezTo>
                    <a:pt x="1547" y="968"/>
                    <a:pt x="475" y="1611"/>
                    <a:pt x="68" y="2243"/>
                  </a:cubicBezTo>
                  <a:cubicBezTo>
                    <a:pt x="46" y="2322"/>
                    <a:pt x="12" y="2412"/>
                    <a:pt x="1" y="2491"/>
                  </a:cubicBezTo>
                  <a:cubicBezTo>
                    <a:pt x="1028" y="2548"/>
                    <a:pt x="1265" y="2717"/>
                    <a:pt x="2156" y="3112"/>
                  </a:cubicBezTo>
                  <a:cubicBezTo>
                    <a:pt x="2449" y="3247"/>
                    <a:pt x="2968" y="3699"/>
                    <a:pt x="3251" y="3800"/>
                  </a:cubicBezTo>
                  <a:cubicBezTo>
                    <a:pt x="3544" y="3913"/>
                    <a:pt x="3702" y="3924"/>
                    <a:pt x="4007" y="3969"/>
                  </a:cubicBezTo>
                  <a:cubicBezTo>
                    <a:pt x="4087" y="3982"/>
                    <a:pt x="4168" y="3988"/>
                    <a:pt x="4249" y="3988"/>
                  </a:cubicBezTo>
                  <a:cubicBezTo>
                    <a:pt x="5202" y="3988"/>
                    <a:pt x="6112" y="3163"/>
                    <a:pt x="6591" y="2435"/>
                  </a:cubicBezTo>
                  <a:cubicBezTo>
                    <a:pt x="6726" y="2243"/>
                    <a:pt x="6839" y="2040"/>
                    <a:pt x="6918" y="1814"/>
                  </a:cubicBezTo>
                  <a:cubicBezTo>
                    <a:pt x="6352" y="832"/>
                    <a:pt x="5634" y="1"/>
                    <a:pt x="4373"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6" name="Google Shape;516;p2"/>
            <p:cNvSpPr/>
            <p:nvPr/>
          </p:nvSpPr>
          <p:spPr>
            <a:xfrm>
              <a:off x="1935250" y="4094075"/>
              <a:ext cx="2850" cy="2275"/>
            </a:xfrm>
            <a:custGeom>
              <a:avLst/>
              <a:gdLst/>
              <a:ahLst/>
              <a:cxnLst/>
              <a:rect l="l" t="t" r="r" b="b"/>
              <a:pathLst>
                <a:path w="114" h="91" extrusionOk="0">
                  <a:moveTo>
                    <a:pt x="114" y="1"/>
                  </a:moveTo>
                  <a:lnTo>
                    <a:pt x="1" y="68"/>
                  </a:lnTo>
                  <a:lnTo>
                    <a:pt x="114" y="91"/>
                  </a:lnTo>
                  <a:cubicBezTo>
                    <a:pt x="114" y="57"/>
                    <a:pt x="114" y="23"/>
                    <a:pt x="114"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7" name="Google Shape;517;p2"/>
            <p:cNvSpPr/>
            <p:nvPr/>
          </p:nvSpPr>
          <p:spPr>
            <a:xfrm>
              <a:off x="1945125" y="4032350"/>
              <a:ext cx="108350" cy="78050"/>
            </a:xfrm>
            <a:custGeom>
              <a:avLst/>
              <a:gdLst/>
              <a:ahLst/>
              <a:cxnLst/>
              <a:rect l="l" t="t" r="r" b="b"/>
              <a:pathLst>
                <a:path w="4334" h="3122" extrusionOk="0">
                  <a:moveTo>
                    <a:pt x="2968" y="1"/>
                  </a:moveTo>
                  <a:cubicBezTo>
                    <a:pt x="2848" y="1"/>
                    <a:pt x="2727" y="11"/>
                    <a:pt x="2607" y="32"/>
                  </a:cubicBezTo>
                  <a:cubicBezTo>
                    <a:pt x="2393" y="122"/>
                    <a:pt x="2190" y="235"/>
                    <a:pt x="1987" y="359"/>
                  </a:cubicBezTo>
                  <a:cubicBezTo>
                    <a:pt x="1547" y="653"/>
                    <a:pt x="475" y="1296"/>
                    <a:pt x="68" y="1928"/>
                  </a:cubicBezTo>
                  <a:cubicBezTo>
                    <a:pt x="46" y="2007"/>
                    <a:pt x="12" y="2097"/>
                    <a:pt x="1" y="2176"/>
                  </a:cubicBezTo>
                  <a:cubicBezTo>
                    <a:pt x="1028" y="2233"/>
                    <a:pt x="1265" y="2402"/>
                    <a:pt x="2156" y="2797"/>
                  </a:cubicBezTo>
                  <a:cubicBezTo>
                    <a:pt x="2314" y="2876"/>
                    <a:pt x="2472" y="2977"/>
                    <a:pt x="2619" y="3090"/>
                  </a:cubicBezTo>
                  <a:cubicBezTo>
                    <a:pt x="2690" y="3111"/>
                    <a:pt x="2765" y="3122"/>
                    <a:pt x="2842" y="3122"/>
                  </a:cubicBezTo>
                  <a:cubicBezTo>
                    <a:pt x="2937" y="3122"/>
                    <a:pt x="3033" y="3105"/>
                    <a:pt x="3126" y="3068"/>
                  </a:cubicBezTo>
                  <a:cubicBezTo>
                    <a:pt x="3420" y="2910"/>
                    <a:pt x="3194" y="2661"/>
                    <a:pt x="3070" y="2436"/>
                  </a:cubicBezTo>
                  <a:cubicBezTo>
                    <a:pt x="3080" y="2435"/>
                    <a:pt x="3091" y="2435"/>
                    <a:pt x="3102" y="2435"/>
                  </a:cubicBezTo>
                  <a:cubicBezTo>
                    <a:pt x="3243" y="2435"/>
                    <a:pt x="3452" y="2467"/>
                    <a:pt x="3651" y="2467"/>
                  </a:cubicBezTo>
                  <a:cubicBezTo>
                    <a:pt x="3866" y="2467"/>
                    <a:pt x="4069" y="2430"/>
                    <a:pt x="4165" y="2278"/>
                  </a:cubicBezTo>
                  <a:cubicBezTo>
                    <a:pt x="4334" y="1984"/>
                    <a:pt x="3883" y="1725"/>
                    <a:pt x="3713" y="1578"/>
                  </a:cubicBezTo>
                  <a:cubicBezTo>
                    <a:pt x="3826" y="1431"/>
                    <a:pt x="4266" y="1172"/>
                    <a:pt x="4255" y="935"/>
                  </a:cubicBezTo>
                  <a:cubicBezTo>
                    <a:pt x="4232" y="642"/>
                    <a:pt x="3894" y="743"/>
                    <a:pt x="3668" y="698"/>
                  </a:cubicBezTo>
                  <a:cubicBezTo>
                    <a:pt x="3928" y="427"/>
                    <a:pt x="3962" y="190"/>
                    <a:pt x="3555" y="77"/>
                  </a:cubicBezTo>
                  <a:cubicBezTo>
                    <a:pt x="3366" y="28"/>
                    <a:pt x="3167" y="1"/>
                    <a:pt x="2968"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8" name="Google Shape;518;p2"/>
            <p:cNvSpPr/>
            <p:nvPr/>
          </p:nvSpPr>
          <p:spPr>
            <a:xfrm>
              <a:off x="1946825" y="3999750"/>
              <a:ext cx="182550" cy="80800"/>
            </a:xfrm>
            <a:custGeom>
              <a:avLst/>
              <a:gdLst/>
              <a:ahLst/>
              <a:cxnLst/>
              <a:rect l="l" t="t" r="r" b="b"/>
              <a:pathLst>
                <a:path w="7302" h="3232" extrusionOk="0">
                  <a:moveTo>
                    <a:pt x="4154" y="1"/>
                  </a:moveTo>
                  <a:cubicBezTo>
                    <a:pt x="3236" y="1"/>
                    <a:pt x="2445" y="445"/>
                    <a:pt x="1501" y="1269"/>
                  </a:cubicBezTo>
                  <a:cubicBezTo>
                    <a:pt x="1377" y="1359"/>
                    <a:pt x="384" y="2126"/>
                    <a:pt x="0" y="3232"/>
                  </a:cubicBezTo>
                  <a:cubicBezTo>
                    <a:pt x="407" y="2600"/>
                    <a:pt x="1479" y="1957"/>
                    <a:pt x="1919" y="1663"/>
                  </a:cubicBezTo>
                  <a:cubicBezTo>
                    <a:pt x="2686" y="1178"/>
                    <a:pt x="3171" y="1077"/>
                    <a:pt x="4085" y="998"/>
                  </a:cubicBezTo>
                  <a:cubicBezTo>
                    <a:pt x="4160" y="992"/>
                    <a:pt x="4233" y="990"/>
                    <a:pt x="4305" y="990"/>
                  </a:cubicBezTo>
                  <a:cubicBezTo>
                    <a:pt x="5566" y="990"/>
                    <a:pt x="6284" y="1821"/>
                    <a:pt x="6850" y="2803"/>
                  </a:cubicBezTo>
                  <a:cubicBezTo>
                    <a:pt x="7301" y="1675"/>
                    <a:pt x="6737" y="693"/>
                    <a:pt x="5372" y="230"/>
                  </a:cubicBezTo>
                  <a:cubicBezTo>
                    <a:pt x="4931" y="76"/>
                    <a:pt x="4532" y="1"/>
                    <a:pt x="415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9" name="Google Shape;519;p2"/>
            <p:cNvSpPr/>
            <p:nvPr/>
          </p:nvSpPr>
          <p:spPr>
            <a:xfrm>
              <a:off x="1956125" y="4050975"/>
              <a:ext cx="80150" cy="28175"/>
            </a:xfrm>
            <a:custGeom>
              <a:avLst/>
              <a:gdLst/>
              <a:ahLst/>
              <a:cxnLst/>
              <a:rect l="l" t="t" r="r" b="b"/>
              <a:pathLst>
                <a:path w="3206" h="1127" extrusionOk="0">
                  <a:moveTo>
                    <a:pt x="2777" y="1"/>
                  </a:moveTo>
                  <a:cubicBezTo>
                    <a:pt x="2740" y="1"/>
                    <a:pt x="2703" y="4"/>
                    <a:pt x="2664" y="9"/>
                  </a:cubicBezTo>
                  <a:lnTo>
                    <a:pt x="2404" y="32"/>
                  </a:lnTo>
                  <a:cubicBezTo>
                    <a:pt x="2303" y="32"/>
                    <a:pt x="2201" y="55"/>
                    <a:pt x="2111" y="77"/>
                  </a:cubicBezTo>
                  <a:cubicBezTo>
                    <a:pt x="2009" y="88"/>
                    <a:pt x="1908" y="111"/>
                    <a:pt x="1806" y="145"/>
                  </a:cubicBezTo>
                  <a:lnTo>
                    <a:pt x="1490" y="235"/>
                  </a:lnTo>
                  <a:lnTo>
                    <a:pt x="1186" y="359"/>
                  </a:lnTo>
                  <a:cubicBezTo>
                    <a:pt x="1084" y="404"/>
                    <a:pt x="994" y="461"/>
                    <a:pt x="904" y="506"/>
                  </a:cubicBezTo>
                  <a:cubicBezTo>
                    <a:pt x="813" y="551"/>
                    <a:pt x="723" y="596"/>
                    <a:pt x="644" y="641"/>
                  </a:cubicBezTo>
                  <a:lnTo>
                    <a:pt x="430" y="788"/>
                  </a:lnTo>
                  <a:cubicBezTo>
                    <a:pt x="362" y="822"/>
                    <a:pt x="306" y="867"/>
                    <a:pt x="249" y="912"/>
                  </a:cubicBezTo>
                  <a:lnTo>
                    <a:pt x="114" y="1025"/>
                  </a:lnTo>
                  <a:cubicBezTo>
                    <a:pt x="46" y="1081"/>
                    <a:pt x="1" y="1127"/>
                    <a:pt x="1" y="1127"/>
                  </a:cubicBezTo>
                  <a:lnTo>
                    <a:pt x="125" y="1059"/>
                  </a:lnTo>
                  <a:cubicBezTo>
                    <a:pt x="215" y="1014"/>
                    <a:pt x="328" y="935"/>
                    <a:pt x="475" y="867"/>
                  </a:cubicBezTo>
                  <a:cubicBezTo>
                    <a:pt x="542" y="833"/>
                    <a:pt x="621" y="788"/>
                    <a:pt x="700" y="754"/>
                  </a:cubicBezTo>
                  <a:cubicBezTo>
                    <a:pt x="791" y="709"/>
                    <a:pt x="881" y="675"/>
                    <a:pt x="960" y="630"/>
                  </a:cubicBezTo>
                  <a:cubicBezTo>
                    <a:pt x="1062" y="585"/>
                    <a:pt x="1152" y="540"/>
                    <a:pt x="1242" y="506"/>
                  </a:cubicBezTo>
                  <a:cubicBezTo>
                    <a:pt x="1344" y="472"/>
                    <a:pt x="1445" y="427"/>
                    <a:pt x="1535" y="393"/>
                  </a:cubicBezTo>
                  <a:lnTo>
                    <a:pt x="1840" y="292"/>
                  </a:lnTo>
                  <a:cubicBezTo>
                    <a:pt x="1942" y="258"/>
                    <a:pt x="2032" y="235"/>
                    <a:pt x="2134" y="213"/>
                  </a:cubicBezTo>
                  <a:cubicBezTo>
                    <a:pt x="2235" y="190"/>
                    <a:pt x="2325" y="156"/>
                    <a:pt x="2416" y="145"/>
                  </a:cubicBezTo>
                  <a:lnTo>
                    <a:pt x="2675" y="100"/>
                  </a:lnTo>
                  <a:cubicBezTo>
                    <a:pt x="2833" y="66"/>
                    <a:pt x="2969" y="66"/>
                    <a:pt x="3059" y="43"/>
                  </a:cubicBezTo>
                  <a:lnTo>
                    <a:pt x="3206" y="32"/>
                  </a:lnTo>
                  <a:cubicBezTo>
                    <a:pt x="3206" y="32"/>
                    <a:pt x="3149" y="21"/>
                    <a:pt x="3059" y="21"/>
                  </a:cubicBezTo>
                  <a:cubicBezTo>
                    <a:pt x="3014" y="9"/>
                    <a:pt x="2957" y="9"/>
                    <a:pt x="2890" y="9"/>
                  </a:cubicBezTo>
                  <a:cubicBezTo>
                    <a:pt x="2850" y="4"/>
                    <a:pt x="2813" y="1"/>
                    <a:pt x="2777"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20" name="Google Shape;520;p2"/>
            <p:cNvSpPr/>
            <p:nvPr/>
          </p:nvSpPr>
          <p:spPr>
            <a:xfrm>
              <a:off x="1947675" y="4066425"/>
              <a:ext cx="108925" cy="16950"/>
            </a:xfrm>
            <a:custGeom>
              <a:avLst/>
              <a:gdLst/>
              <a:ahLst/>
              <a:cxnLst/>
              <a:rect l="l" t="t" r="r" b="b"/>
              <a:pathLst>
                <a:path w="4357" h="678" extrusionOk="0">
                  <a:moveTo>
                    <a:pt x="2562" y="1"/>
                  </a:moveTo>
                  <a:cubicBezTo>
                    <a:pt x="2415" y="1"/>
                    <a:pt x="2268" y="12"/>
                    <a:pt x="2133" y="35"/>
                  </a:cubicBezTo>
                  <a:cubicBezTo>
                    <a:pt x="1998" y="57"/>
                    <a:pt x="1862" y="68"/>
                    <a:pt x="1727" y="91"/>
                  </a:cubicBezTo>
                  <a:cubicBezTo>
                    <a:pt x="1580" y="114"/>
                    <a:pt x="1456" y="159"/>
                    <a:pt x="1321" y="181"/>
                  </a:cubicBezTo>
                  <a:cubicBezTo>
                    <a:pt x="1196" y="215"/>
                    <a:pt x="1072" y="249"/>
                    <a:pt x="959" y="283"/>
                  </a:cubicBezTo>
                  <a:cubicBezTo>
                    <a:pt x="847" y="328"/>
                    <a:pt x="734" y="362"/>
                    <a:pt x="632" y="396"/>
                  </a:cubicBezTo>
                  <a:cubicBezTo>
                    <a:pt x="542" y="418"/>
                    <a:pt x="452" y="463"/>
                    <a:pt x="373" y="497"/>
                  </a:cubicBezTo>
                  <a:cubicBezTo>
                    <a:pt x="294" y="531"/>
                    <a:pt x="226" y="565"/>
                    <a:pt x="170" y="599"/>
                  </a:cubicBezTo>
                  <a:cubicBezTo>
                    <a:pt x="57" y="644"/>
                    <a:pt x="0" y="678"/>
                    <a:pt x="0" y="678"/>
                  </a:cubicBezTo>
                  <a:lnTo>
                    <a:pt x="181" y="633"/>
                  </a:lnTo>
                  <a:cubicBezTo>
                    <a:pt x="294" y="588"/>
                    <a:pt x="463" y="542"/>
                    <a:pt x="666" y="486"/>
                  </a:cubicBezTo>
                  <a:cubicBezTo>
                    <a:pt x="869" y="430"/>
                    <a:pt x="1106" y="384"/>
                    <a:pt x="1354" y="328"/>
                  </a:cubicBezTo>
                  <a:cubicBezTo>
                    <a:pt x="1490" y="305"/>
                    <a:pt x="1614" y="283"/>
                    <a:pt x="1749" y="260"/>
                  </a:cubicBezTo>
                  <a:cubicBezTo>
                    <a:pt x="1885" y="238"/>
                    <a:pt x="2020" y="215"/>
                    <a:pt x="2156" y="204"/>
                  </a:cubicBezTo>
                  <a:cubicBezTo>
                    <a:pt x="2291" y="193"/>
                    <a:pt x="2438" y="170"/>
                    <a:pt x="2573" y="159"/>
                  </a:cubicBezTo>
                  <a:cubicBezTo>
                    <a:pt x="2709" y="159"/>
                    <a:pt x="2833" y="147"/>
                    <a:pt x="2968" y="147"/>
                  </a:cubicBezTo>
                  <a:lnTo>
                    <a:pt x="3340" y="147"/>
                  </a:lnTo>
                  <a:cubicBezTo>
                    <a:pt x="3453" y="159"/>
                    <a:pt x="3566" y="159"/>
                    <a:pt x="3668" y="170"/>
                  </a:cubicBezTo>
                  <a:cubicBezTo>
                    <a:pt x="3781" y="181"/>
                    <a:pt x="3882" y="193"/>
                    <a:pt x="3950" y="204"/>
                  </a:cubicBezTo>
                  <a:cubicBezTo>
                    <a:pt x="4029" y="215"/>
                    <a:pt x="4108" y="226"/>
                    <a:pt x="4175" y="249"/>
                  </a:cubicBezTo>
                  <a:lnTo>
                    <a:pt x="4356" y="294"/>
                  </a:lnTo>
                  <a:cubicBezTo>
                    <a:pt x="4356" y="294"/>
                    <a:pt x="4288" y="260"/>
                    <a:pt x="4175" y="215"/>
                  </a:cubicBezTo>
                  <a:cubicBezTo>
                    <a:pt x="4108" y="181"/>
                    <a:pt x="4040" y="159"/>
                    <a:pt x="3961" y="147"/>
                  </a:cubicBezTo>
                  <a:cubicBezTo>
                    <a:pt x="3871" y="114"/>
                    <a:pt x="3781" y="91"/>
                    <a:pt x="3679" y="80"/>
                  </a:cubicBezTo>
                  <a:cubicBezTo>
                    <a:pt x="3577" y="46"/>
                    <a:pt x="3465" y="35"/>
                    <a:pt x="3352" y="23"/>
                  </a:cubicBezTo>
                  <a:cubicBezTo>
                    <a:pt x="3228" y="12"/>
                    <a:pt x="3092" y="1"/>
                    <a:pt x="2968"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21" name="Google Shape;521;p2"/>
            <p:cNvSpPr/>
            <p:nvPr/>
          </p:nvSpPr>
          <p:spPr>
            <a:xfrm>
              <a:off x="1947950" y="4077725"/>
              <a:ext cx="77600" cy="6500"/>
            </a:xfrm>
            <a:custGeom>
              <a:avLst/>
              <a:gdLst/>
              <a:ahLst/>
              <a:cxnLst/>
              <a:rect l="l" t="t" r="r" b="b"/>
              <a:pathLst>
                <a:path w="3104" h="260" extrusionOk="0">
                  <a:moveTo>
                    <a:pt x="1558" y="0"/>
                  </a:moveTo>
                  <a:lnTo>
                    <a:pt x="1253" y="23"/>
                  </a:lnTo>
                  <a:cubicBezTo>
                    <a:pt x="1163" y="23"/>
                    <a:pt x="1073" y="34"/>
                    <a:pt x="971" y="45"/>
                  </a:cubicBezTo>
                  <a:cubicBezTo>
                    <a:pt x="790" y="68"/>
                    <a:pt x="621" y="102"/>
                    <a:pt x="475" y="136"/>
                  </a:cubicBezTo>
                  <a:cubicBezTo>
                    <a:pt x="328" y="158"/>
                    <a:pt x="215" y="203"/>
                    <a:pt x="125" y="226"/>
                  </a:cubicBezTo>
                  <a:cubicBezTo>
                    <a:pt x="80" y="237"/>
                    <a:pt x="46" y="248"/>
                    <a:pt x="1" y="260"/>
                  </a:cubicBezTo>
                  <a:lnTo>
                    <a:pt x="136" y="248"/>
                  </a:lnTo>
                  <a:lnTo>
                    <a:pt x="294" y="237"/>
                  </a:lnTo>
                  <a:cubicBezTo>
                    <a:pt x="350" y="226"/>
                    <a:pt x="418" y="226"/>
                    <a:pt x="486" y="215"/>
                  </a:cubicBezTo>
                  <a:cubicBezTo>
                    <a:pt x="565" y="215"/>
                    <a:pt x="644" y="203"/>
                    <a:pt x="723" y="203"/>
                  </a:cubicBezTo>
                  <a:cubicBezTo>
                    <a:pt x="813" y="192"/>
                    <a:pt x="903" y="192"/>
                    <a:pt x="994" y="192"/>
                  </a:cubicBezTo>
                  <a:cubicBezTo>
                    <a:pt x="1174" y="169"/>
                    <a:pt x="1366" y="169"/>
                    <a:pt x="1558" y="158"/>
                  </a:cubicBezTo>
                  <a:lnTo>
                    <a:pt x="1851" y="158"/>
                  </a:lnTo>
                  <a:cubicBezTo>
                    <a:pt x="1896" y="152"/>
                    <a:pt x="1944" y="150"/>
                    <a:pt x="1992" y="150"/>
                  </a:cubicBezTo>
                  <a:cubicBezTo>
                    <a:pt x="2040" y="150"/>
                    <a:pt x="2088" y="152"/>
                    <a:pt x="2133" y="158"/>
                  </a:cubicBezTo>
                  <a:lnTo>
                    <a:pt x="2393" y="158"/>
                  </a:lnTo>
                  <a:lnTo>
                    <a:pt x="2619" y="169"/>
                  </a:lnTo>
                  <a:cubicBezTo>
                    <a:pt x="2658" y="175"/>
                    <a:pt x="2695" y="175"/>
                    <a:pt x="2729" y="175"/>
                  </a:cubicBezTo>
                  <a:cubicBezTo>
                    <a:pt x="2762" y="175"/>
                    <a:pt x="2793" y="175"/>
                    <a:pt x="2822" y="181"/>
                  </a:cubicBezTo>
                  <a:lnTo>
                    <a:pt x="2980" y="203"/>
                  </a:lnTo>
                  <a:lnTo>
                    <a:pt x="3104" y="215"/>
                  </a:lnTo>
                  <a:cubicBezTo>
                    <a:pt x="3104" y="215"/>
                    <a:pt x="3059" y="203"/>
                    <a:pt x="2980" y="169"/>
                  </a:cubicBezTo>
                  <a:lnTo>
                    <a:pt x="2833" y="124"/>
                  </a:lnTo>
                  <a:cubicBezTo>
                    <a:pt x="2765" y="102"/>
                    <a:pt x="2698" y="90"/>
                    <a:pt x="2630" y="79"/>
                  </a:cubicBezTo>
                  <a:cubicBezTo>
                    <a:pt x="2562" y="57"/>
                    <a:pt x="2483" y="45"/>
                    <a:pt x="2393" y="34"/>
                  </a:cubicBezTo>
                  <a:cubicBezTo>
                    <a:pt x="2314" y="23"/>
                    <a:pt x="2224" y="23"/>
                    <a:pt x="2133" y="11"/>
                  </a:cubicBezTo>
                  <a:cubicBezTo>
                    <a:pt x="2043" y="0"/>
                    <a:pt x="1941" y="0"/>
                    <a:pt x="185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22" name="Google Shape;522;p2"/>
            <p:cNvSpPr/>
            <p:nvPr/>
          </p:nvSpPr>
          <p:spPr>
            <a:xfrm>
              <a:off x="1947950" y="4083250"/>
              <a:ext cx="62375" cy="10300"/>
            </a:xfrm>
            <a:custGeom>
              <a:avLst/>
              <a:gdLst/>
              <a:ahLst/>
              <a:cxnLst/>
              <a:rect l="l" t="t" r="r" b="b"/>
              <a:pathLst>
                <a:path w="2495" h="412" extrusionOk="0">
                  <a:moveTo>
                    <a:pt x="316" y="0"/>
                  </a:moveTo>
                  <a:cubicBezTo>
                    <a:pt x="246" y="0"/>
                    <a:pt x="180" y="11"/>
                    <a:pt x="113" y="27"/>
                  </a:cubicBezTo>
                  <a:lnTo>
                    <a:pt x="1" y="39"/>
                  </a:lnTo>
                  <a:lnTo>
                    <a:pt x="102" y="50"/>
                  </a:lnTo>
                  <a:lnTo>
                    <a:pt x="238" y="61"/>
                  </a:lnTo>
                  <a:cubicBezTo>
                    <a:pt x="283" y="72"/>
                    <a:pt x="339" y="84"/>
                    <a:pt x="396" y="95"/>
                  </a:cubicBezTo>
                  <a:cubicBezTo>
                    <a:pt x="508" y="106"/>
                    <a:pt x="644" y="129"/>
                    <a:pt x="790" y="151"/>
                  </a:cubicBezTo>
                  <a:lnTo>
                    <a:pt x="1242" y="230"/>
                  </a:lnTo>
                  <a:cubicBezTo>
                    <a:pt x="1400" y="253"/>
                    <a:pt x="1558" y="287"/>
                    <a:pt x="1705" y="298"/>
                  </a:cubicBezTo>
                  <a:cubicBezTo>
                    <a:pt x="1851" y="321"/>
                    <a:pt x="1987" y="343"/>
                    <a:pt x="2099" y="366"/>
                  </a:cubicBezTo>
                  <a:cubicBezTo>
                    <a:pt x="2224" y="377"/>
                    <a:pt x="2314" y="388"/>
                    <a:pt x="2382" y="400"/>
                  </a:cubicBezTo>
                  <a:cubicBezTo>
                    <a:pt x="2427" y="411"/>
                    <a:pt x="2461" y="411"/>
                    <a:pt x="2494" y="411"/>
                  </a:cubicBezTo>
                  <a:lnTo>
                    <a:pt x="2393" y="366"/>
                  </a:lnTo>
                  <a:cubicBezTo>
                    <a:pt x="2303" y="332"/>
                    <a:pt x="2212" y="298"/>
                    <a:pt x="2122" y="276"/>
                  </a:cubicBezTo>
                  <a:cubicBezTo>
                    <a:pt x="2009" y="230"/>
                    <a:pt x="1874" y="197"/>
                    <a:pt x="1727" y="163"/>
                  </a:cubicBezTo>
                  <a:cubicBezTo>
                    <a:pt x="1580" y="118"/>
                    <a:pt x="1422" y="84"/>
                    <a:pt x="1264" y="72"/>
                  </a:cubicBezTo>
                  <a:cubicBezTo>
                    <a:pt x="1106" y="50"/>
                    <a:pt x="948" y="27"/>
                    <a:pt x="802" y="16"/>
                  </a:cubicBezTo>
                  <a:cubicBezTo>
                    <a:pt x="734" y="5"/>
                    <a:pt x="655" y="5"/>
                    <a:pt x="587" y="5"/>
                  </a:cubicBezTo>
                  <a:lnTo>
                    <a:pt x="396" y="5"/>
                  </a:lnTo>
                  <a:cubicBezTo>
                    <a:pt x="368" y="2"/>
                    <a:pt x="342" y="0"/>
                    <a:pt x="316"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23" name="Google Shape;523;p2"/>
            <p:cNvSpPr/>
            <p:nvPr/>
          </p:nvSpPr>
          <p:spPr>
            <a:xfrm>
              <a:off x="1042950" y="3849200"/>
              <a:ext cx="17525" cy="47150"/>
            </a:xfrm>
            <a:custGeom>
              <a:avLst/>
              <a:gdLst/>
              <a:ahLst/>
              <a:cxnLst/>
              <a:rect l="l" t="t" r="r" b="b"/>
              <a:pathLst>
                <a:path w="701" h="1886" extrusionOk="0">
                  <a:moveTo>
                    <a:pt x="351" y="1"/>
                  </a:moveTo>
                  <a:cubicBezTo>
                    <a:pt x="159" y="1"/>
                    <a:pt x="1" y="418"/>
                    <a:pt x="1" y="949"/>
                  </a:cubicBezTo>
                  <a:cubicBezTo>
                    <a:pt x="1" y="1468"/>
                    <a:pt x="159" y="1885"/>
                    <a:pt x="351" y="1885"/>
                  </a:cubicBezTo>
                  <a:cubicBezTo>
                    <a:pt x="542" y="1885"/>
                    <a:pt x="700" y="1457"/>
                    <a:pt x="700" y="949"/>
                  </a:cubicBezTo>
                  <a:cubicBezTo>
                    <a:pt x="700" y="430"/>
                    <a:pt x="542" y="1"/>
                    <a:pt x="35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24" name="Google Shape;524;p2"/>
            <p:cNvSpPr/>
            <p:nvPr/>
          </p:nvSpPr>
          <p:spPr>
            <a:xfrm>
              <a:off x="1008250" y="3794775"/>
              <a:ext cx="17525" cy="47125"/>
            </a:xfrm>
            <a:custGeom>
              <a:avLst/>
              <a:gdLst/>
              <a:ahLst/>
              <a:cxnLst/>
              <a:rect l="l" t="t" r="r" b="b"/>
              <a:pathLst>
                <a:path w="701" h="1885" extrusionOk="0">
                  <a:moveTo>
                    <a:pt x="351" y="0"/>
                  </a:moveTo>
                  <a:cubicBezTo>
                    <a:pt x="159" y="0"/>
                    <a:pt x="1" y="418"/>
                    <a:pt x="1" y="948"/>
                  </a:cubicBezTo>
                  <a:cubicBezTo>
                    <a:pt x="1" y="1467"/>
                    <a:pt x="159" y="1885"/>
                    <a:pt x="351" y="1885"/>
                  </a:cubicBezTo>
                  <a:cubicBezTo>
                    <a:pt x="543" y="1885"/>
                    <a:pt x="701" y="1456"/>
                    <a:pt x="701" y="948"/>
                  </a:cubicBezTo>
                  <a:cubicBezTo>
                    <a:pt x="701" y="429"/>
                    <a:pt x="543" y="0"/>
                    <a:pt x="351"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25" name="Google Shape;525;p2"/>
            <p:cNvSpPr/>
            <p:nvPr/>
          </p:nvSpPr>
          <p:spPr>
            <a:xfrm>
              <a:off x="994425" y="3866975"/>
              <a:ext cx="17525" cy="47150"/>
            </a:xfrm>
            <a:custGeom>
              <a:avLst/>
              <a:gdLst/>
              <a:ahLst/>
              <a:cxnLst/>
              <a:rect l="l" t="t" r="r" b="b"/>
              <a:pathLst>
                <a:path w="701" h="1886" extrusionOk="0">
                  <a:moveTo>
                    <a:pt x="351" y="1"/>
                  </a:moveTo>
                  <a:cubicBezTo>
                    <a:pt x="159" y="1"/>
                    <a:pt x="1" y="430"/>
                    <a:pt x="1" y="949"/>
                  </a:cubicBezTo>
                  <a:cubicBezTo>
                    <a:pt x="1" y="1468"/>
                    <a:pt x="159" y="1885"/>
                    <a:pt x="351" y="1885"/>
                  </a:cubicBezTo>
                  <a:cubicBezTo>
                    <a:pt x="543" y="1885"/>
                    <a:pt x="701" y="1468"/>
                    <a:pt x="701" y="949"/>
                  </a:cubicBezTo>
                  <a:cubicBezTo>
                    <a:pt x="701" y="430"/>
                    <a:pt x="543" y="1"/>
                    <a:pt x="35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26" name="Google Shape;526;p2"/>
            <p:cNvSpPr/>
            <p:nvPr/>
          </p:nvSpPr>
          <p:spPr>
            <a:xfrm>
              <a:off x="963125" y="3819300"/>
              <a:ext cx="17225" cy="47150"/>
            </a:xfrm>
            <a:custGeom>
              <a:avLst/>
              <a:gdLst/>
              <a:ahLst/>
              <a:cxnLst/>
              <a:rect l="l" t="t" r="r" b="b"/>
              <a:pathLst>
                <a:path w="689" h="1886" extrusionOk="0">
                  <a:moveTo>
                    <a:pt x="339" y="1"/>
                  </a:moveTo>
                  <a:cubicBezTo>
                    <a:pt x="147" y="1"/>
                    <a:pt x="0" y="418"/>
                    <a:pt x="0" y="937"/>
                  </a:cubicBezTo>
                  <a:cubicBezTo>
                    <a:pt x="0" y="1456"/>
                    <a:pt x="147" y="1885"/>
                    <a:pt x="339" y="1885"/>
                  </a:cubicBezTo>
                  <a:cubicBezTo>
                    <a:pt x="531" y="1885"/>
                    <a:pt x="689" y="1456"/>
                    <a:pt x="689" y="937"/>
                  </a:cubicBezTo>
                  <a:cubicBezTo>
                    <a:pt x="689" y="418"/>
                    <a:pt x="542" y="1"/>
                    <a:pt x="339"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27" name="Google Shape;527;p2"/>
            <p:cNvSpPr/>
            <p:nvPr/>
          </p:nvSpPr>
          <p:spPr>
            <a:xfrm>
              <a:off x="947600" y="3890675"/>
              <a:ext cx="17525" cy="47150"/>
            </a:xfrm>
            <a:custGeom>
              <a:avLst/>
              <a:gdLst/>
              <a:ahLst/>
              <a:cxnLst/>
              <a:rect l="l" t="t" r="r" b="b"/>
              <a:pathLst>
                <a:path w="701" h="1886" extrusionOk="0">
                  <a:moveTo>
                    <a:pt x="351" y="1"/>
                  </a:moveTo>
                  <a:cubicBezTo>
                    <a:pt x="159" y="1"/>
                    <a:pt x="1" y="418"/>
                    <a:pt x="1" y="937"/>
                  </a:cubicBezTo>
                  <a:cubicBezTo>
                    <a:pt x="1" y="1456"/>
                    <a:pt x="159" y="1885"/>
                    <a:pt x="351" y="1885"/>
                  </a:cubicBezTo>
                  <a:cubicBezTo>
                    <a:pt x="542" y="1885"/>
                    <a:pt x="700" y="1456"/>
                    <a:pt x="700" y="937"/>
                  </a:cubicBezTo>
                  <a:cubicBezTo>
                    <a:pt x="700" y="418"/>
                    <a:pt x="542" y="1"/>
                    <a:pt x="35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28" name="Google Shape;528;p2"/>
            <p:cNvSpPr/>
            <p:nvPr/>
          </p:nvSpPr>
          <p:spPr>
            <a:xfrm>
              <a:off x="971575" y="3753575"/>
              <a:ext cx="17525" cy="47150"/>
            </a:xfrm>
            <a:custGeom>
              <a:avLst/>
              <a:gdLst/>
              <a:ahLst/>
              <a:cxnLst/>
              <a:rect l="l" t="t" r="r" b="b"/>
              <a:pathLst>
                <a:path w="701" h="1886" extrusionOk="0">
                  <a:moveTo>
                    <a:pt x="351" y="1"/>
                  </a:moveTo>
                  <a:cubicBezTo>
                    <a:pt x="159" y="1"/>
                    <a:pt x="1" y="429"/>
                    <a:pt x="1" y="948"/>
                  </a:cubicBezTo>
                  <a:cubicBezTo>
                    <a:pt x="1" y="1468"/>
                    <a:pt x="159" y="1885"/>
                    <a:pt x="351" y="1885"/>
                  </a:cubicBezTo>
                  <a:cubicBezTo>
                    <a:pt x="543" y="1885"/>
                    <a:pt x="701" y="1468"/>
                    <a:pt x="701" y="948"/>
                  </a:cubicBezTo>
                  <a:cubicBezTo>
                    <a:pt x="701" y="429"/>
                    <a:pt x="543" y="1"/>
                    <a:pt x="35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29" name="Google Shape;529;p2"/>
            <p:cNvSpPr/>
            <p:nvPr/>
          </p:nvSpPr>
          <p:spPr>
            <a:xfrm>
              <a:off x="1117425" y="3867550"/>
              <a:ext cx="17525" cy="47125"/>
            </a:xfrm>
            <a:custGeom>
              <a:avLst/>
              <a:gdLst/>
              <a:ahLst/>
              <a:cxnLst/>
              <a:rect l="l" t="t" r="r" b="b"/>
              <a:pathLst>
                <a:path w="701" h="1885" extrusionOk="0">
                  <a:moveTo>
                    <a:pt x="351" y="0"/>
                  </a:moveTo>
                  <a:cubicBezTo>
                    <a:pt x="159" y="0"/>
                    <a:pt x="1" y="418"/>
                    <a:pt x="1" y="937"/>
                  </a:cubicBezTo>
                  <a:cubicBezTo>
                    <a:pt x="1" y="1467"/>
                    <a:pt x="159" y="1885"/>
                    <a:pt x="351" y="1885"/>
                  </a:cubicBezTo>
                  <a:cubicBezTo>
                    <a:pt x="543" y="1885"/>
                    <a:pt x="700" y="1456"/>
                    <a:pt x="700" y="937"/>
                  </a:cubicBezTo>
                  <a:cubicBezTo>
                    <a:pt x="700" y="418"/>
                    <a:pt x="543" y="0"/>
                    <a:pt x="351"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30" name="Google Shape;530;p2"/>
            <p:cNvSpPr/>
            <p:nvPr/>
          </p:nvSpPr>
          <p:spPr>
            <a:xfrm>
              <a:off x="1082725" y="3813100"/>
              <a:ext cx="17525" cy="47150"/>
            </a:xfrm>
            <a:custGeom>
              <a:avLst/>
              <a:gdLst/>
              <a:ahLst/>
              <a:cxnLst/>
              <a:rect l="l" t="t" r="r" b="b"/>
              <a:pathLst>
                <a:path w="701" h="1886" extrusionOk="0">
                  <a:moveTo>
                    <a:pt x="351" y="1"/>
                  </a:moveTo>
                  <a:cubicBezTo>
                    <a:pt x="159" y="1"/>
                    <a:pt x="1" y="418"/>
                    <a:pt x="1" y="937"/>
                  </a:cubicBezTo>
                  <a:cubicBezTo>
                    <a:pt x="1" y="1468"/>
                    <a:pt x="159" y="1885"/>
                    <a:pt x="351" y="1885"/>
                  </a:cubicBezTo>
                  <a:cubicBezTo>
                    <a:pt x="543" y="1885"/>
                    <a:pt x="701" y="1456"/>
                    <a:pt x="701" y="937"/>
                  </a:cubicBezTo>
                  <a:cubicBezTo>
                    <a:pt x="701" y="429"/>
                    <a:pt x="543" y="1"/>
                    <a:pt x="35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31" name="Google Shape;531;p2"/>
            <p:cNvSpPr/>
            <p:nvPr/>
          </p:nvSpPr>
          <p:spPr>
            <a:xfrm>
              <a:off x="1074000" y="3890675"/>
              <a:ext cx="17225" cy="47150"/>
            </a:xfrm>
            <a:custGeom>
              <a:avLst/>
              <a:gdLst/>
              <a:ahLst/>
              <a:cxnLst/>
              <a:rect l="l" t="t" r="r" b="b"/>
              <a:pathLst>
                <a:path w="689" h="1886" extrusionOk="0">
                  <a:moveTo>
                    <a:pt x="350" y="1"/>
                  </a:moveTo>
                  <a:cubicBezTo>
                    <a:pt x="158" y="1"/>
                    <a:pt x="0" y="418"/>
                    <a:pt x="0" y="937"/>
                  </a:cubicBezTo>
                  <a:cubicBezTo>
                    <a:pt x="0" y="1456"/>
                    <a:pt x="147" y="1885"/>
                    <a:pt x="350" y="1885"/>
                  </a:cubicBezTo>
                  <a:cubicBezTo>
                    <a:pt x="542" y="1885"/>
                    <a:pt x="688" y="1456"/>
                    <a:pt x="688" y="937"/>
                  </a:cubicBezTo>
                  <a:cubicBezTo>
                    <a:pt x="688" y="418"/>
                    <a:pt x="530" y="1"/>
                    <a:pt x="35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32" name="Google Shape;532;p2"/>
            <p:cNvSpPr/>
            <p:nvPr/>
          </p:nvSpPr>
          <p:spPr>
            <a:xfrm>
              <a:off x="547300" y="3996750"/>
              <a:ext cx="359700" cy="568175"/>
            </a:xfrm>
            <a:custGeom>
              <a:avLst/>
              <a:gdLst/>
              <a:ahLst/>
              <a:cxnLst/>
              <a:rect l="l" t="t" r="r" b="b"/>
              <a:pathLst>
                <a:path w="14388" h="22727" extrusionOk="0">
                  <a:moveTo>
                    <a:pt x="10190" y="1"/>
                  </a:moveTo>
                  <a:cubicBezTo>
                    <a:pt x="4762" y="4074"/>
                    <a:pt x="0" y="15302"/>
                    <a:pt x="4661" y="22727"/>
                  </a:cubicBezTo>
                  <a:cubicBezTo>
                    <a:pt x="12673" y="17615"/>
                    <a:pt x="14388" y="8294"/>
                    <a:pt x="10190" y="1"/>
                  </a:cubicBezTo>
                  <a:close/>
                </a:path>
              </a:pathLst>
            </a:custGeom>
            <a:solidFill>
              <a:srgbClr val="8EC7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33" name="Google Shape;533;p2"/>
            <p:cNvSpPr/>
            <p:nvPr/>
          </p:nvSpPr>
          <p:spPr>
            <a:xfrm>
              <a:off x="635025" y="4010850"/>
              <a:ext cx="193275" cy="664100"/>
            </a:xfrm>
            <a:custGeom>
              <a:avLst/>
              <a:gdLst/>
              <a:ahLst/>
              <a:cxnLst/>
              <a:rect l="l" t="t" r="r" b="b"/>
              <a:pathLst>
                <a:path w="7731" h="26564" extrusionOk="0">
                  <a:moveTo>
                    <a:pt x="6264" y="1"/>
                  </a:moveTo>
                  <a:cubicBezTo>
                    <a:pt x="6264" y="1"/>
                    <a:pt x="6196" y="430"/>
                    <a:pt x="6072" y="1163"/>
                  </a:cubicBezTo>
                  <a:cubicBezTo>
                    <a:pt x="6015" y="1524"/>
                    <a:pt x="5936" y="1975"/>
                    <a:pt x="5857" y="2483"/>
                  </a:cubicBezTo>
                  <a:cubicBezTo>
                    <a:pt x="5778" y="3002"/>
                    <a:pt x="5654" y="3578"/>
                    <a:pt x="5530" y="4198"/>
                  </a:cubicBezTo>
                  <a:cubicBezTo>
                    <a:pt x="5429" y="4706"/>
                    <a:pt x="5327" y="5248"/>
                    <a:pt x="5214" y="5812"/>
                  </a:cubicBezTo>
                  <a:cubicBezTo>
                    <a:pt x="4853" y="5225"/>
                    <a:pt x="4458" y="4661"/>
                    <a:pt x="4029" y="4131"/>
                  </a:cubicBezTo>
                  <a:lnTo>
                    <a:pt x="4029" y="4131"/>
                  </a:lnTo>
                  <a:cubicBezTo>
                    <a:pt x="4345" y="4876"/>
                    <a:pt x="4706" y="5609"/>
                    <a:pt x="5113" y="6309"/>
                  </a:cubicBezTo>
                  <a:cubicBezTo>
                    <a:pt x="4955" y="6997"/>
                    <a:pt x="4785" y="7719"/>
                    <a:pt x="4616" y="8475"/>
                  </a:cubicBezTo>
                  <a:cubicBezTo>
                    <a:pt x="4560" y="8746"/>
                    <a:pt x="4492" y="9017"/>
                    <a:pt x="4424" y="9299"/>
                  </a:cubicBezTo>
                  <a:lnTo>
                    <a:pt x="4289" y="9344"/>
                  </a:lnTo>
                  <a:cubicBezTo>
                    <a:pt x="3894" y="8509"/>
                    <a:pt x="3454" y="7685"/>
                    <a:pt x="2969" y="6895"/>
                  </a:cubicBezTo>
                  <a:lnTo>
                    <a:pt x="2969" y="6895"/>
                  </a:lnTo>
                  <a:cubicBezTo>
                    <a:pt x="3273" y="7832"/>
                    <a:pt x="3623" y="8746"/>
                    <a:pt x="4029" y="9637"/>
                  </a:cubicBezTo>
                  <a:cubicBezTo>
                    <a:pt x="4067" y="9703"/>
                    <a:pt x="4135" y="9745"/>
                    <a:pt x="4202" y="9745"/>
                  </a:cubicBezTo>
                  <a:cubicBezTo>
                    <a:pt x="4216" y="9745"/>
                    <a:pt x="4230" y="9743"/>
                    <a:pt x="4244" y="9739"/>
                  </a:cubicBezTo>
                  <a:cubicBezTo>
                    <a:pt x="4278" y="9739"/>
                    <a:pt x="4300" y="9716"/>
                    <a:pt x="4334" y="9705"/>
                  </a:cubicBezTo>
                  <a:lnTo>
                    <a:pt x="4334" y="9705"/>
                  </a:lnTo>
                  <a:cubicBezTo>
                    <a:pt x="4244" y="10089"/>
                    <a:pt x="4153" y="10484"/>
                    <a:pt x="4052" y="10867"/>
                  </a:cubicBezTo>
                  <a:lnTo>
                    <a:pt x="3691" y="12312"/>
                  </a:lnTo>
                  <a:cubicBezTo>
                    <a:pt x="3601" y="12131"/>
                    <a:pt x="3499" y="11962"/>
                    <a:pt x="3409" y="11781"/>
                  </a:cubicBezTo>
                  <a:cubicBezTo>
                    <a:pt x="3285" y="11522"/>
                    <a:pt x="3149" y="11274"/>
                    <a:pt x="3002" y="11025"/>
                  </a:cubicBezTo>
                  <a:cubicBezTo>
                    <a:pt x="2856" y="10766"/>
                    <a:pt x="2709" y="10518"/>
                    <a:pt x="2529" y="10292"/>
                  </a:cubicBezTo>
                  <a:cubicBezTo>
                    <a:pt x="2438" y="10168"/>
                    <a:pt x="2337" y="10066"/>
                    <a:pt x="2246" y="9953"/>
                  </a:cubicBezTo>
                  <a:cubicBezTo>
                    <a:pt x="2167" y="9841"/>
                    <a:pt x="2043" y="9762"/>
                    <a:pt x="1930" y="9671"/>
                  </a:cubicBezTo>
                  <a:lnTo>
                    <a:pt x="1930" y="9671"/>
                  </a:lnTo>
                  <a:lnTo>
                    <a:pt x="2190" y="10021"/>
                  </a:lnTo>
                  <a:cubicBezTo>
                    <a:pt x="2258" y="10134"/>
                    <a:pt x="2337" y="10258"/>
                    <a:pt x="2404" y="10382"/>
                  </a:cubicBezTo>
                  <a:cubicBezTo>
                    <a:pt x="2472" y="10495"/>
                    <a:pt x="2540" y="10630"/>
                    <a:pt x="2596" y="10755"/>
                  </a:cubicBezTo>
                  <a:lnTo>
                    <a:pt x="2777" y="11138"/>
                  </a:lnTo>
                  <a:cubicBezTo>
                    <a:pt x="2890" y="11409"/>
                    <a:pt x="3002" y="11669"/>
                    <a:pt x="3127" y="11928"/>
                  </a:cubicBezTo>
                  <a:cubicBezTo>
                    <a:pt x="3239" y="12199"/>
                    <a:pt x="3375" y="12458"/>
                    <a:pt x="3522" y="12707"/>
                  </a:cubicBezTo>
                  <a:cubicBezTo>
                    <a:pt x="3533" y="12729"/>
                    <a:pt x="3555" y="12752"/>
                    <a:pt x="3589" y="12774"/>
                  </a:cubicBezTo>
                  <a:cubicBezTo>
                    <a:pt x="3544" y="12966"/>
                    <a:pt x="3499" y="13147"/>
                    <a:pt x="3454" y="13339"/>
                  </a:cubicBezTo>
                  <a:cubicBezTo>
                    <a:pt x="3330" y="13790"/>
                    <a:pt x="3217" y="14241"/>
                    <a:pt x="3104" y="14681"/>
                  </a:cubicBezTo>
                  <a:cubicBezTo>
                    <a:pt x="2596" y="13948"/>
                    <a:pt x="2066" y="13226"/>
                    <a:pt x="1479" y="12549"/>
                  </a:cubicBezTo>
                  <a:lnTo>
                    <a:pt x="1479" y="12549"/>
                  </a:lnTo>
                  <a:cubicBezTo>
                    <a:pt x="1942" y="13440"/>
                    <a:pt x="2438" y="14298"/>
                    <a:pt x="2991" y="15144"/>
                  </a:cubicBezTo>
                  <a:cubicBezTo>
                    <a:pt x="2720" y="16182"/>
                    <a:pt x="2461" y="17209"/>
                    <a:pt x="2190" y="18191"/>
                  </a:cubicBezTo>
                  <a:cubicBezTo>
                    <a:pt x="2190" y="18202"/>
                    <a:pt x="2190" y="18213"/>
                    <a:pt x="2179" y="18236"/>
                  </a:cubicBezTo>
                  <a:cubicBezTo>
                    <a:pt x="2021" y="17796"/>
                    <a:pt x="1851" y="17367"/>
                    <a:pt x="1682" y="16938"/>
                  </a:cubicBezTo>
                  <a:cubicBezTo>
                    <a:pt x="1434" y="16442"/>
                    <a:pt x="1186" y="15945"/>
                    <a:pt x="904" y="15460"/>
                  </a:cubicBezTo>
                  <a:lnTo>
                    <a:pt x="904" y="15460"/>
                  </a:lnTo>
                  <a:cubicBezTo>
                    <a:pt x="1062" y="16002"/>
                    <a:pt x="1242" y="16532"/>
                    <a:pt x="1434" y="17051"/>
                  </a:cubicBezTo>
                  <a:cubicBezTo>
                    <a:pt x="1592" y="17581"/>
                    <a:pt x="1761" y="18101"/>
                    <a:pt x="1942" y="18620"/>
                  </a:cubicBezTo>
                  <a:lnTo>
                    <a:pt x="1942" y="18631"/>
                  </a:lnTo>
                  <a:cubicBezTo>
                    <a:pt x="1964" y="18676"/>
                    <a:pt x="1998" y="18710"/>
                    <a:pt x="2043" y="18732"/>
                  </a:cubicBezTo>
                  <a:cubicBezTo>
                    <a:pt x="1682" y="20075"/>
                    <a:pt x="1355" y="21328"/>
                    <a:pt x="1062" y="22422"/>
                  </a:cubicBezTo>
                  <a:cubicBezTo>
                    <a:pt x="418" y="24905"/>
                    <a:pt x="1" y="26564"/>
                    <a:pt x="1" y="26564"/>
                  </a:cubicBezTo>
                  <a:cubicBezTo>
                    <a:pt x="1" y="26564"/>
                    <a:pt x="531" y="24927"/>
                    <a:pt x="1265" y="22479"/>
                  </a:cubicBezTo>
                  <a:cubicBezTo>
                    <a:pt x="1592" y="21350"/>
                    <a:pt x="1987" y="20053"/>
                    <a:pt x="2382" y="18653"/>
                  </a:cubicBezTo>
                  <a:cubicBezTo>
                    <a:pt x="2912" y="18439"/>
                    <a:pt x="3454" y="18225"/>
                    <a:pt x="3984" y="17999"/>
                  </a:cubicBezTo>
                  <a:cubicBezTo>
                    <a:pt x="4278" y="17864"/>
                    <a:pt x="4582" y="17717"/>
                    <a:pt x="4876" y="17581"/>
                  </a:cubicBezTo>
                  <a:cubicBezTo>
                    <a:pt x="5158" y="17412"/>
                    <a:pt x="5440" y="17243"/>
                    <a:pt x="5722" y="17062"/>
                  </a:cubicBezTo>
                  <a:lnTo>
                    <a:pt x="5722" y="17062"/>
                  </a:lnTo>
                  <a:cubicBezTo>
                    <a:pt x="5406" y="17164"/>
                    <a:pt x="5101" y="17288"/>
                    <a:pt x="4797" y="17412"/>
                  </a:cubicBezTo>
                  <a:cubicBezTo>
                    <a:pt x="4503" y="17525"/>
                    <a:pt x="4187" y="17615"/>
                    <a:pt x="3883" y="17728"/>
                  </a:cubicBezTo>
                  <a:cubicBezTo>
                    <a:pt x="3420" y="17875"/>
                    <a:pt x="2957" y="18044"/>
                    <a:pt x="2506" y="18225"/>
                  </a:cubicBezTo>
                  <a:cubicBezTo>
                    <a:pt x="2754" y="17345"/>
                    <a:pt x="3002" y="16419"/>
                    <a:pt x="3251" y="15483"/>
                  </a:cubicBezTo>
                  <a:cubicBezTo>
                    <a:pt x="3273" y="15494"/>
                    <a:pt x="3299" y="15500"/>
                    <a:pt x="3324" y="15500"/>
                  </a:cubicBezTo>
                  <a:cubicBezTo>
                    <a:pt x="3349" y="15500"/>
                    <a:pt x="3375" y="15494"/>
                    <a:pt x="3397" y="15483"/>
                  </a:cubicBezTo>
                  <a:lnTo>
                    <a:pt x="4244" y="15076"/>
                  </a:lnTo>
                  <a:cubicBezTo>
                    <a:pt x="4503" y="14918"/>
                    <a:pt x="4774" y="14760"/>
                    <a:pt x="5034" y="14602"/>
                  </a:cubicBezTo>
                  <a:cubicBezTo>
                    <a:pt x="5293" y="14433"/>
                    <a:pt x="5541" y="14275"/>
                    <a:pt x="5801" y="14106"/>
                  </a:cubicBezTo>
                  <a:cubicBezTo>
                    <a:pt x="6049" y="13937"/>
                    <a:pt x="6331" y="13801"/>
                    <a:pt x="6580" y="13632"/>
                  </a:cubicBezTo>
                  <a:lnTo>
                    <a:pt x="6580" y="13632"/>
                  </a:lnTo>
                  <a:cubicBezTo>
                    <a:pt x="6297" y="13722"/>
                    <a:pt x="6004" y="13835"/>
                    <a:pt x="5711" y="13948"/>
                  </a:cubicBezTo>
                  <a:cubicBezTo>
                    <a:pt x="5417" y="14050"/>
                    <a:pt x="5158" y="14208"/>
                    <a:pt x="4887" y="14343"/>
                  </a:cubicBezTo>
                  <a:cubicBezTo>
                    <a:pt x="4616" y="14490"/>
                    <a:pt x="4345" y="14625"/>
                    <a:pt x="4074" y="14772"/>
                  </a:cubicBezTo>
                  <a:cubicBezTo>
                    <a:pt x="3849" y="14885"/>
                    <a:pt x="3623" y="14986"/>
                    <a:pt x="3397" y="15099"/>
                  </a:cubicBezTo>
                  <a:lnTo>
                    <a:pt x="3375" y="15065"/>
                  </a:lnTo>
                  <a:cubicBezTo>
                    <a:pt x="3510" y="14523"/>
                    <a:pt x="3657" y="13982"/>
                    <a:pt x="3815" y="13429"/>
                  </a:cubicBezTo>
                  <a:cubicBezTo>
                    <a:pt x="3871" y="13181"/>
                    <a:pt x="3928" y="12921"/>
                    <a:pt x="3995" y="12673"/>
                  </a:cubicBezTo>
                  <a:lnTo>
                    <a:pt x="4695" y="12346"/>
                  </a:lnTo>
                  <a:cubicBezTo>
                    <a:pt x="5000" y="12176"/>
                    <a:pt x="5293" y="11996"/>
                    <a:pt x="5587" y="11827"/>
                  </a:cubicBezTo>
                  <a:cubicBezTo>
                    <a:pt x="6162" y="11443"/>
                    <a:pt x="6738" y="11082"/>
                    <a:pt x="7302" y="10676"/>
                  </a:cubicBezTo>
                  <a:lnTo>
                    <a:pt x="7302" y="10676"/>
                  </a:lnTo>
                  <a:cubicBezTo>
                    <a:pt x="6986" y="10811"/>
                    <a:pt x="6670" y="10958"/>
                    <a:pt x="6354" y="11104"/>
                  </a:cubicBezTo>
                  <a:lnTo>
                    <a:pt x="5429" y="11556"/>
                  </a:lnTo>
                  <a:cubicBezTo>
                    <a:pt x="5124" y="11714"/>
                    <a:pt x="4819" y="11872"/>
                    <a:pt x="4515" y="12030"/>
                  </a:cubicBezTo>
                  <a:lnTo>
                    <a:pt x="4074" y="12233"/>
                  </a:lnTo>
                  <a:cubicBezTo>
                    <a:pt x="4176" y="11804"/>
                    <a:pt x="4289" y="11364"/>
                    <a:pt x="4390" y="10946"/>
                  </a:cubicBezTo>
                  <a:cubicBezTo>
                    <a:pt x="4503" y="10484"/>
                    <a:pt x="4605" y="10032"/>
                    <a:pt x="4706" y="9581"/>
                  </a:cubicBezTo>
                  <a:cubicBezTo>
                    <a:pt x="4842" y="9536"/>
                    <a:pt x="4977" y="9502"/>
                    <a:pt x="5101" y="9446"/>
                  </a:cubicBezTo>
                  <a:cubicBezTo>
                    <a:pt x="5372" y="9321"/>
                    <a:pt x="5643" y="9209"/>
                    <a:pt x="5914" y="9073"/>
                  </a:cubicBezTo>
                  <a:cubicBezTo>
                    <a:pt x="6173" y="8927"/>
                    <a:pt x="6433" y="8780"/>
                    <a:pt x="6681" y="8611"/>
                  </a:cubicBezTo>
                  <a:cubicBezTo>
                    <a:pt x="6918" y="8419"/>
                    <a:pt x="7144" y="8238"/>
                    <a:pt x="7369" y="8046"/>
                  </a:cubicBezTo>
                  <a:lnTo>
                    <a:pt x="7369" y="8046"/>
                  </a:lnTo>
                  <a:cubicBezTo>
                    <a:pt x="7099" y="8182"/>
                    <a:pt x="6839" y="8317"/>
                    <a:pt x="6591" y="8453"/>
                  </a:cubicBezTo>
                  <a:cubicBezTo>
                    <a:pt x="6331" y="8588"/>
                    <a:pt x="6049" y="8690"/>
                    <a:pt x="5790" y="8814"/>
                  </a:cubicBezTo>
                  <a:cubicBezTo>
                    <a:pt x="5530" y="8938"/>
                    <a:pt x="5248" y="9017"/>
                    <a:pt x="4977" y="9118"/>
                  </a:cubicBezTo>
                  <a:lnTo>
                    <a:pt x="4797" y="9186"/>
                  </a:lnTo>
                  <a:cubicBezTo>
                    <a:pt x="4842" y="8972"/>
                    <a:pt x="4887" y="8746"/>
                    <a:pt x="4932" y="8543"/>
                  </a:cubicBezTo>
                  <a:cubicBezTo>
                    <a:pt x="5067" y="7888"/>
                    <a:pt x="5192" y="7268"/>
                    <a:pt x="5316" y="6670"/>
                  </a:cubicBezTo>
                  <a:cubicBezTo>
                    <a:pt x="5327" y="6670"/>
                    <a:pt x="5327" y="6681"/>
                    <a:pt x="5327" y="6692"/>
                  </a:cubicBezTo>
                  <a:lnTo>
                    <a:pt x="5350" y="6715"/>
                  </a:lnTo>
                  <a:cubicBezTo>
                    <a:pt x="5382" y="6753"/>
                    <a:pt x="5432" y="6774"/>
                    <a:pt x="5482" y="6774"/>
                  </a:cubicBezTo>
                  <a:cubicBezTo>
                    <a:pt x="5520" y="6774"/>
                    <a:pt x="5557" y="6762"/>
                    <a:pt x="5587" y="6737"/>
                  </a:cubicBezTo>
                  <a:lnTo>
                    <a:pt x="5609" y="6726"/>
                  </a:lnTo>
                  <a:cubicBezTo>
                    <a:pt x="5959" y="6433"/>
                    <a:pt x="6309" y="6128"/>
                    <a:pt x="6647" y="5812"/>
                  </a:cubicBezTo>
                  <a:cubicBezTo>
                    <a:pt x="7020" y="5530"/>
                    <a:pt x="7381" y="5225"/>
                    <a:pt x="7731" y="4909"/>
                  </a:cubicBezTo>
                  <a:lnTo>
                    <a:pt x="7731" y="4909"/>
                  </a:lnTo>
                  <a:cubicBezTo>
                    <a:pt x="7302" y="5112"/>
                    <a:pt x="6884" y="5338"/>
                    <a:pt x="6478" y="5586"/>
                  </a:cubicBezTo>
                  <a:cubicBezTo>
                    <a:pt x="6162" y="5812"/>
                    <a:pt x="5846" y="6072"/>
                    <a:pt x="5530" y="6320"/>
                  </a:cubicBezTo>
                  <a:cubicBezTo>
                    <a:pt x="5496" y="6263"/>
                    <a:pt x="5462" y="6196"/>
                    <a:pt x="5417" y="6139"/>
                  </a:cubicBezTo>
                  <a:cubicBezTo>
                    <a:pt x="5530" y="5474"/>
                    <a:pt x="5643" y="4830"/>
                    <a:pt x="5745" y="4244"/>
                  </a:cubicBezTo>
                  <a:cubicBezTo>
                    <a:pt x="5846" y="3612"/>
                    <a:pt x="5959" y="3025"/>
                    <a:pt x="6004" y="2506"/>
                  </a:cubicBezTo>
                  <a:lnTo>
                    <a:pt x="6139" y="1163"/>
                  </a:lnTo>
                  <a:cubicBezTo>
                    <a:pt x="6218" y="430"/>
                    <a:pt x="6264" y="1"/>
                    <a:pt x="6264" y="1"/>
                  </a:cubicBezTo>
                  <a:close/>
                </a:path>
              </a:pathLst>
            </a:custGeom>
            <a:solidFill>
              <a:srgbClr val="7CAB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34" name="Google Shape;534;p2"/>
            <p:cNvSpPr/>
            <p:nvPr/>
          </p:nvSpPr>
          <p:spPr>
            <a:xfrm>
              <a:off x="391575" y="4054575"/>
              <a:ext cx="348425" cy="425725"/>
            </a:xfrm>
            <a:custGeom>
              <a:avLst/>
              <a:gdLst/>
              <a:ahLst/>
              <a:cxnLst/>
              <a:rect l="l" t="t" r="r" b="b"/>
              <a:pathLst>
                <a:path w="13937" h="17029" extrusionOk="0">
                  <a:moveTo>
                    <a:pt x="1" y="1"/>
                  </a:moveTo>
                  <a:lnTo>
                    <a:pt x="271" y="768"/>
                  </a:lnTo>
                  <a:cubicBezTo>
                    <a:pt x="1310" y="4074"/>
                    <a:pt x="147" y="8069"/>
                    <a:pt x="1614" y="11093"/>
                  </a:cubicBezTo>
                  <a:cubicBezTo>
                    <a:pt x="3431" y="15223"/>
                    <a:pt x="8091" y="16318"/>
                    <a:pt x="12041" y="17029"/>
                  </a:cubicBezTo>
                  <a:cubicBezTo>
                    <a:pt x="12300" y="13136"/>
                    <a:pt x="13937" y="9310"/>
                    <a:pt x="10856" y="6004"/>
                  </a:cubicBezTo>
                  <a:cubicBezTo>
                    <a:pt x="8238" y="2867"/>
                    <a:pt x="3668" y="2686"/>
                    <a:pt x="452" y="294"/>
                  </a:cubicBezTo>
                  <a:lnTo>
                    <a:pt x="1" y="1"/>
                  </a:lnTo>
                  <a:close/>
                </a:path>
              </a:pathLst>
            </a:custGeom>
            <a:solidFill>
              <a:srgbClr val="60A73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35" name="Google Shape;535;p2"/>
            <p:cNvSpPr/>
            <p:nvPr/>
          </p:nvSpPr>
          <p:spPr>
            <a:xfrm>
              <a:off x="440675" y="4148800"/>
              <a:ext cx="245725" cy="326425"/>
            </a:xfrm>
            <a:custGeom>
              <a:avLst/>
              <a:gdLst/>
              <a:ahLst/>
              <a:cxnLst/>
              <a:rect l="l" t="t" r="r" b="b"/>
              <a:pathLst>
                <a:path w="9829" h="13057" extrusionOk="0">
                  <a:moveTo>
                    <a:pt x="0" y="1"/>
                  </a:moveTo>
                  <a:lnTo>
                    <a:pt x="0" y="1"/>
                  </a:lnTo>
                  <a:cubicBezTo>
                    <a:pt x="0" y="1"/>
                    <a:pt x="135" y="226"/>
                    <a:pt x="372" y="599"/>
                  </a:cubicBezTo>
                  <a:cubicBezTo>
                    <a:pt x="609" y="982"/>
                    <a:pt x="959" y="1513"/>
                    <a:pt x="1399" y="2145"/>
                  </a:cubicBezTo>
                  <a:cubicBezTo>
                    <a:pt x="1839" y="2777"/>
                    <a:pt x="2336" y="3521"/>
                    <a:pt x="2889" y="4300"/>
                  </a:cubicBezTo>
                  <a:cubicBezTo>
                    <a:pt x="3115" y="4616"/>
                    <a:pt x="3351" y="4943"/>
                    <a:pt x="3588" y="5282"/>
                  </a:cubicBezTo>
                  <a:cubicBezTo>
                    <a:pt x="3464" y="5248"/>
                    <a:pt x="3340" y="5214"/>
                    <a:pt x="3227" y="5180"/>
                  </a:cubicBezTo>
                  <a:lnTo>
                    <a:pt x="2765" y="5045"/>
                  </a:lnTo>
                  <a:cubicBezTo>
                    <a:pt x="2607" y="5011"/>
                    <a:pt x="2449" y="4977"/>
                    <a:pt x="2291" y="4921"/>
                  </a:cubicBezTo>
                  <a:lnTo>
                    <a:pt x="1839" y="4774"/>
                  </a:lnTo>
                  <a:cubicBezTo>
                    <a:pt x="1681" y="4729"/>
                    <a:pt x="1523" y="4684"/>
                    <a:pt x="1377" y="4639"/>
                  </a:cubicBezTo>
                  <a:cubicBezTo>
                    <a:pt x="1072" y="4526"/>
                    <a:pt x="767" y="4402"/>
                    <a:pt x="451" y="4289"/>
                  </a:cubicBezTo>
                  <a:lnTo>
                    <a:pt x="451" y="4289"/>
                  </a:lnTo>
                  <a:cubicBezTo>
                    <a:pt x="722" y="4481"/>
                    <a:pt x="1004" y="4639"/>
                    <a:pt x="1286" y="4819"/>
                  </a:cubicBezTo>
                  <a:cubicBezTo>
                    <a:pt x="1433" y="4898"/>
                    <a:pt x="1580" y="4977"/>
                    <a:pt x="1727" y="5033"/>
                  </a:cubicBezTo>
                  <a:cubicBezTo>
                    <a:pt x="1873" y="5112"/>
                    <a:pt x="2031" y="5180"/>
                    <a:pt x="2178" y="5248"/>
                  </a:cubicBezTo>
                  <a:cubicBezTo>
                    <a:pt x="2325" y="5316"/>
                    <a:pt x="2483" y="5361"/>
                    <a:pt x="2641" y="5417"/>
                  </a:cubicBezTo>
                  <a:lnTo>
                    <a:pt x="3103" y="5586"/>
                  </a:lnTo>
                  <a:cubicBezTo>
                    <a:pt x="3397" y="5688"/>
                    <a:pt x="3690" y="5767"/>
                    <a:pt x="3983" y="5846"/>
                  </a:cubicBezTo>
                  <a:lnTo>
                    <a:pt x="4638" y="6749"/>
                  </a:lnTo>
                  <a:cubicBezTo>
                    <a:pt x="4965" y="7166"/>
                    <a:pt x="5304" y="7606"/>
                    <a:pt x="5631" y="8012"/>
                  </a:cubicBezTo>
                  <a:lnTo>
                    <a:pt x="5563" y="8012"/>
                  </a:lnTo>
                  <a:cubicBezTo>
                    <a:pt x="5360" y="7990"/>
                    <a:pt x="5180" y="7945"/>
                    <a:pt x="4999" y="7911"/>
                  </a:cubicBezTo>
                  <a:cubicBezTo>
                    <a:pt x="4807" y="7877"/>
                    <a:pt x="4615" y="7809"/>
                    <a:pt x="4435" y="7753"/>
                  </a:cubicBezTo>
                  <a:cubicBezTo>
                    <a:pt x="4243" y="7685"/>
                    <a:pt x="4062" y="7606"/>
                    <a:pt x="3871" y="7539"/>
                  </a:cubicBezTo>
                  <a:lnTo>
                    <a:pt x="2765" y="7053"/>
                  </a:lnTo>
                  <a:cubicBezTo>
                    <a:pt x="2381" y="6907"/>
                    <a:pt x="1986" y="6771"/>
                    <a:pt x="1602" y="6670"/>
                  </a:cubicBezTo>
                  <a:lnTo>
                    <a:pt x="1602" y="6670"/>
                  </a:lnTo>
                  <a:cubicBezTo>
                    <a:pt x="1772" y="6771"/>
                    <a:pt x="1952" y="6861"/>
                    <a:pt x="2133" y="6963"/>
                  </a:cubicBezTo>
                  <a:cubicBezTo>
                    <a:pt x="2313" y="7053"/>
                    <a:pt x="2483" y="7166"/>
                    <a:pt x="2663" y="7256"/>
                  </a:cubicBezTo>
                  <a:cubicBezTo>
                    <a:pt x="3013" y="7460"/>
                    <a:pt x="3363" y="7663"/>
                    <a:pt x="3724" y="7854"/>
                  </a:cubicBezTo>
                  <a:cubicBezTo>
                    <a:pt x="3904" y="7956"/>
                    <a:pt x="4108" y="8035"/>
                    <a:pt x="4288" y="8114"/>
                  </a:cubicBezTo>
                  <a:cubicBezTo>
                    <a:pt x="4480" y="8204"/>
                    <a:pt x="4694" y="8261"/>
                    <a:pt x="4886" y="8328"/>
                  </a:cubicBezTo>
                  <a:cubicBezTo>
                    <a:pt x="5101" y="8362"/>
                    <a:pt x="5304" y="8419"/>
                    <a:pt x="5518" y="8453"/>
                  </a:cubicBezTo>
                  <a:cubicBezTo>
                    <a:pt x="5687" y="8464"/>
                    <a:pt x="5857" y="8486"/>
                    <a:pt x="6026" y="8486"/>
                  </a:cubicBezTo>
                  <a:cubicBezTo>
                    <a:pt x="6184" y="8690"/>
                    <a:pt x="6353" y="8904"/>
                    <a:pt x="6511" y="9096"/>
                  </a:cubicBezTo>
                  <a:cubicBezTo>
                    <a:pt x="7075" y="9807"/>
                    <a:pt x="7628" y="10450"/>
                    <a:pt x="8091" y="11025"/>
                  </a:cubicBezTo>
                  <a:cubicBezTo>
                    <a:pt x="7459" y="10811"/>
                    <a:pt x="6816" y="10597"/>
                    <a:pt x="6184" y="10405"/>
                  </a:cubicBezTo>
                  <a:cubicBezTo>
                    <a:pt x="5789" y="10258"/>
                    <a:pt x="5394" y="10123"/>
                    <a:pt x="4988" y="9976"/>
                  </a:cubicBezTo>
                  <a:cubicBezTo>
                    <a:pt x="4593" y="9840"/>
                    <a:pt x="4187" y="9716"/>
                    <a:pt x="3769" y="9615"/>
                  </a:cubicBezTo>
                  <a:lnTo>
                    <a:pt x="3769" y="9615"/>
                  </a:lnTo>
                  <a:cubicBezTo>
                    <a:pt x="4141" y="9818"/>
                    <a:pt x="4525" y="10010"/>
                    <a:pt x="4897" y="10202"/>
                  </a:cubicBezTo>
                  <a:cubicBezTo>
                    <a:pt x="5281" y="10393"/>
                    <a:pt x="5665" y="10574"/>
                    <a:pt x="6048" y="10743"/>
                  </a:cubicBezTo>
                  <a:cubicBezTo>
                    <a:pt x="6838" y="11048"/>
                    <a:pt x="7639" y="11341"/>
                    <a:pt x="8441" y="11612"/>
                  </a:cubicBezTo>
                  <a:lnTo>
                    <a:pt x="8486" y="11612"/>
                  </a:lnTo>
                  <a:cubicBezTo>
                    <a:pt x="8520" y="11612"/>
                    <a:pt x="8553" y="11612"/>
                    <a:pt x="8576" y="11601"/>
                  </a:cubicBezTo>
                  <a:cubicBezTo>
                    <a:pt x="8892" y="11962"/>
                    <a:pt x="9174" y="12278"/>
                    <a:pt x="9377" y="12515"/>
                  </a:cubicBezTo>
                  <a:cubicBezTo>
                    <a:pt x="9659" y="12865"/>
                    <a:pt x="9829" y="13056"/>
                    <a:pt x="9829" y="13056"/>
                  </a:cubicBezTo>
                  <a:lnTo>
                    <a:pt x="9434" y="12481"/>
                  </a:lnTo>
                  <a:cubicBezTo>
                    <a:pt x="9242" y="12210"/>
                    <a:pt x="9005" y="11849"/>
                    <a:pt x="8711" y="11443"/>
                  </a:cubicBezTo>
                  <a:cubicBezTo>
                    <a:pt x="8734" y="11274"/>
                    <a:pt x="8779" y="11104"/>
                    <a:pt x="8790" y="10935"/>
                  </a:cubicBezTo>
                  <a:cubicBezTo>
                    <a:pt x="8813" y="10766"/>
                    <a:pt x="8790" y="10585"/>
                    <a:pt x="8779" y="10416"/>
                  </a:cubicBezTo>
                  <a:cubicBezTo>
                    <a:pt x="8768" y="10247"/>
                    <a:pt x="8745" y="10077"/>
                    <a:pt x="8711" y="9908"/>
                  </a:cubicBezTo>
                  <a:lnTo>
                    <a:pt x="8587" y="9423"/>
                  </a:lnTo>
                  <a:cubicBezTo>
                    <a:pt x="8497" y="9096"/>
                    <a:pt x="8384" y="8791"/>
                    <a:pt x="8260" y="8486"/>
                  </a:cubicBezTo>
                  <a:cubicBezTo>
                    <a:pt x="8125" y="8182"/>
                    <a:pt x="8012" y="7877"/>
                    <a:pt x="7865" y="7584"/>
                  </a:cubicBezTo>
                  <a:lnTo>
                    <a:pt x="7865" y="7584"/>
                  </a:lnTo>
                  <a:cubicBezTo>
                    <a:pt x="7922" y="7900"/>
                    <a:pt x="8001" y="8216"/>
                    <a:pt x="8068" y="8543"/>
                  </a:cubicBezTo>
                  <a:cubicBezTo>
                    <a:pt x="8102" y="8701"/>
                    <a:pt x="8147" y="8859"/>
                    <a:pt x="8181" y="9017"/>
                  </a:cubicBezTo>
                  <a:lnTo>
                    <a:pt x="8271" y="9491"/>
                  </a:lnTo>
                  <a:lnTo>
                    <a:pt x="8339" y="9965"/>
                  </a:lnTo>
                  <a:lnTo>
                    <a:pt x="8373" y="10439"/>
                  </a:lnTo>
                  <a:cubicBezTo>
                    <a:pt x="8373" y="10585"/>
                    <a:pt x="8362" y="10743"/>
                    <a:pt x="8362" y="10890"/>
                  </a:cubicBezTo>
                  <a:cubicBezTo>
                    <a:pt x="8350" y="10912"/>
                    <a:pt x="8350" y="10924"/>
                    <a:pt x="8350" y="10946"/>
                  </a:cubicBezTo>
                  <a:cubicBezTo>
                    <a:pt x="7899" y="10337"/>
                    <a:pt x="7380" y="9604"/>
                    <a:pt x="6816" y="8847"/>
                  </a:cubicBezTo>
                  <a:cubicBezTo>
                    <a:pt x="6669" y="8656"/>
                    <a:pt x="6511" y="8453"/>
                    <a:pt x="6364" y="8249"/>
                  </a:cubicBezTo>
                  <a:cubicBezTo>
                    <a:pt x="6319" y="7900"/>
                    <a:pt x="6308" y="7550"/>
                    <a:pt x="6274" y="7177"/>
                  </a:cubicBezTo>
                  <a:cubicBezTo>
                    <a:pt x="6240" y="6805"/>
                    <a:pt x="6218" y="6455"/>
                    <a:pt x="6173" y="6094"/>
                  </a:cubicBezTo>
                  <a:cubicBezTo>
                    <a:pt x="6139" y="5722"/>
                    <a:pt x="6082" y="5361"/>
                    <a:pt x="6015" y="5000"/>
                  </a:cubicBezTo>
                  <a:cubicBezTo>
                    <a:pt x="5981" y="4819"/>
                    <a:pt x="5924" y="4650"/>
                    <a:pt x="5890" y="4469"/>
                  </a:cubicBezTo>
                  <a:cubicBezTo>
                    <a:pt x="5845" y="4289"/>
                    <a:pt x="5778" y="4119"/>
                    <a:pt x="5699" y="3950"/>
                  </a:cubicBezTo>
                  <a:lnTo>
                    <a:pt x="5699" y="3950"/>
                  </a:lnTo>
                  <a:cubicBezTo>
                    <a:pt x="5721" y="4131"/>
                    <a:pt x="5766" y="4300"/>
                    <a:pt x="5778" y="4492"/>
                  </a:cubicBezTo>
                  <a:cubicBezTo>
                    <a:pt x="5778" y="4672"/>
                    <a:pt x="5800" y="4842"/>
                    <a:pt x="5800" y="5033"/>
                  </a:cubicBezTo>
                  <a:cubicBezTo>
                    <a:pt x="5823" y="5383"/>
                    <a:pt x="5823" y="5756"/>
                    <a:pt x="5834" y="6117"/>
                  </a:cubicBezTo>
                  <a:cubicBezTo>
                    <a:pt x="5845" y="6613"/>
                    <a:pt x="5857" y="7110"/>
                    <a:pt x="5879" y="7618"/>
                  </a:cubicBezTo>
                  <a:cubicBezTo>
                    <a:pt x="5597" y="7234"/>
                    <a:pt x="5292" y="6850"/>
                    <a:pt x="4999" y="6467"/>
                  </a:cubicBezTo>
                  <a:cubicBezTo>
                    <a:pt x="4773" y="6173"/>
                    <a:pt x="4559" y="5880"/>
                    <a:pt x="4344" y="5586"/>
                  </a:cubicBezTo>
                  <a:lnTo>
                    <a:pt x="4469" y="5124"/>
                  </a:lnTo>
                  <a:cubicBezTo>
                    <a:pt x="4514" y="4932"/>
                    <a:pt x="4525" y="4729"/>
                    <a:pt x="4559" y="4526"/>
                  </a:cubicBezTo>
                  <a:cubicBezTo>
                    <a:pt x="4604" y="4131"/>
                    <a:pt x="4615" y="3736"/>
                    <a:pt x="4593" y="3330"/>
                  </a:cubicBezTo>
                  <a:cubicBezTo>
                    <a:pt x="4559" y="2935"/>
                    <a:pt x="4514" y="2540"/>
                    <a:pt x="4446" y="2156"/>
                  </a:cubicBezTo>
                  <a:cubicBezTo>
                    <a:pt x="4367" y="1772"/>
                    <a:pt x="4299" y="1389"/>
                    <a:pt x="4198" y="1005"/>
                  </a:cubicBezTo>
                  <a:lnTo>
                    <a:pt x="4198" y="1005"/>
                  </a:lnTo>
                  <a:cubicBezTo>
                    <a:pt x="4187" y="1795"/>
                    <a:pt x="4243" y="2574"/>
                    <a:pt x="4220" y="3341"/>
                  </a:cubicBezTo>
                  <a:cubicBezTo>
                    <a:pt x="4209" y="3533"/>
                    <a:pt x="4209" y="3724"/>
                    <a:pt x="4198" y="3905"/>
                  </a:cubicBezTo>
                  <a:cubicBezTo>
                    <a:pt x="4175" y="4097"/>
                    <a:pt x="4153" y="4289"/>
                    <a:pt x="4130" y="4469"/>
                  </a:cubicBezTo>
                  <a:cubicBezTo>
                    <a:pt x="4108" y="4661"/>
                    <a:pt x="4074" y="4842"/>
                    <a:pt x="4029" y="5033"/>
                  </a:cubicBezTo>
                  <a:cubicBezTo>
                    <a:pt x="4029" y="5067"/>
                    <a:pt x="4017" y="5101"/>
                    <a:pt x="4006" y="5124"/>
                  </a:cubicBezTo>
                  <a:cubicBezTo>
                    <a:pt x="3735" y="4763"/>
                    <a:pt x="3464" y="4402"/>
                    <a:pt x="3205" y="4063"/>
                  </a:cubicBezTo>
                  <a:cubicBezTo>
                    <a:pt x="2629" y="3296"/>
                    <a:pt x="2076" y="2596"/>
                    <a:pt x="1602" y="1998"/>
                  </a:cubicBezTo>
                  <a:cubicBezTo>
                    <a:pt x="1128" y="1389"/>
                    <a:pt x="722" y="892"/>
                    <a:pt x="451" y="542"/>
                  </a:cubicBezTo>
                  <a:lnTo>
                    <a:pt x="0" y="1"/>
                  </a:ln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36" name="Google Shape;536;p2"/>
            <p:cNvSpPr/>
            <p:nvPr/>
          </p:nvSpPr>
          <p:spPr>
            <a:xfrm>
              <a:off x="531775" y="4501725"/>
              <a:ext cx="166475" cy="209225"/>
            </a:xfrm>
            <a:custGeom>
              <a:avLst/>
              <a:gdLst/>
              <a:ahLst/>
              <a:cxnLst/>
              <a:rect l="l" t="t" r="r" b="b"/>
              <a:pathLst>
                <a:path w="6659" h="8369" extrusionOk="0">
                  <a:moveTo>
                    <a:pt x="3883" y="0"/>
                  </a:moveTo>
                  <a:cubicBezTo>
                    <a:pt x="2529" y="655"/>
                    <a:pt x="1141" y="1241"/>
                    <a:pt x="497" y="2720"/>
                  </a:cubicBezTo>
                  <a:cubicBezTo>
                    <a:pt x="170" y="3464"/>
                    <a:pt x="1" y="4266"/>
                    <a:pt x="1" y="5089"/>
                  </a:cubicBezTo>
                  <a:cubicBezTo>
                    <a:pt x="1" y="6545"/>
                    <a:pt x="734" y="7730"/>
                    <a:pt x="1919" y="8362"/>
                  </a:cubicBezTo>
                  <a:cubicBezTo>
                    <a:pt x="1978" y="8366"/>
                    <a:pt x="2037" y="8369"/>
                    <a:pt x="2096" y="8369"/>
                  </a:cubicBezTo>
                  <a:cubicBezTo>
                    <a:pt x="3476" y="8369"/>
                    <a:pt x="4904" y="7132"/>
                    <a:pt x="5575" y="6082"/>
                  </a:cubicBezTo>
                  <a:cubicBezTo>
                    <a:pt x="6580" y="4378"/>
                    <a:pt x="6659" y="2291"/>
                    <a:pt x="5801" y="519"/>
                  </a:cubicBezTo>
                  <a:cubicBezTo>
                    <a:pt x="5587" y="429"/>
                    <a:pt x="5361" y="361"/>
                    <a:pt x="5135" y="327"/>
                  </a:cubicBezTo>
                  <a:cubicBezTo>
                    <a:pt x="4718" y="215"/>
                    <a:pt x="4311" y="113"/>
                    <a:pt x="3883"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37" name="Google Shape;537;p2"/>
            <p:cNvSpPr/>
            <p:nvPr/>
          </p:nvSpPr>
          <p:spPr>
            <a:xfrm>
              <a:off x="553925" y="4501775"/>
              <a:ext cx="146750" cy="139625"/>
            </a:xfrm>
            <a:custGeom>
              <a:avLst/>
              <a:gdLst/>
              <a:ahLst/>
              <a:cxnLst/>
              <a:rect l="l" t="t" r="r" b="b"/>
              <a:pathLst>
                <a:path w="5870" h="5585" extrusionOk="0">
                  <a:moveTo>
                    <a:pt x="3845" y="0"/>
                  </a:moveTo>
                  <a:cubicBezTo>
                    <a:pt x="3764" y="0"/>
                    <a:pt x="3681" y="7"/>
                    <a:pt x="3595" y="21"/>
                  </a:cubicBezTo>
                  <a:cubicBezTo>
                    <a:pt x="3222" y="66"/>
                    <a:pt x="2861" y="213"/>
                    <a:pt x="2545" y="416"/>
                  </a:cubicBezTo>
                  <a:cubicBezTo>
                    <a:pt x="2274" y="608"/>
                    <a:pt x="2173" y="867"/>
                    <a:pt x="1936" y="1093"/>
                  </a:cubicBezTo>
                  <a:cubicBezTo>
                    <a:pt x="1383" y="1634"/>
                    <a:pt x="571" y="1860"/>
                    <a:pt x="176" y="2582"/>
                  </a:cubicBezTo>
                  <a:cubicBezTo>
                    <a:pt x="1" y="2895"/>
                    <a:pt x="21" y="3689"/>
                    <a:pt x="390" y="3689"/>
                  </a:cubicBezTo>
                  <a:cubicBezTo>
                    <a:pt x="473" y="3689"/>
                    <a:pt x="574" y="3648"/>
                    <a:pt x="695" y="3553"/>
                  </a:cubicBezTo>
                  <a:lnTo>
                    <a:pt x="695" y="3553"/>
                  </a:lnTo>
                  <a:cubicBezTo>
                    <a:pt x="469" y="3880"/>
                    <a:pt x="277" y="4512"/>
                    <a:pt x="695" y="4738"/>
                  </a:cubicBezTo>
                  <a:cubicBezTo>
                    <a:pt x="782" y="4789"/>
                    <a:pt x="884" y="4812"/>
                    <a:pt x="993" y="4812"/>
                  </a:cubicBezTo>
                  <a:cubicBezTo>
                    <a:pt x="1333" y="4812"/>
                    <a:pt x="1728" y="4586"/>
                    <a:pt x="1857" y="4320"/>
                  </a:cubicBezTo>
                  <a:cubicBezTo>
                    <a:pt x="1877" y="4783"/>
                    <a:pt x="2207" y="5136"/>
                    <a:pt x="2516" y="5136"/>
                  </a:cubicBezTo>
                  <a:cubicBezTo>
                    <a:pt x="2719" y="5136"/>
                    <a:pt x="2914" y="4984"/>
                    <a:pt x="3008" y="4613"/>
                  </a:cubicBezTo>
                  <a:cubicBezTo>
                    <a:pt x="3030" y="4941"/>
                    <a:pt x="3143" y="5550"/>
                    <a:pt x="3561" y="5584"/>
                  </a:cubicBezTo>
                  <a:cubicBezTo>
                    <a:pt x="3570" y="5584"/>
                    <a:pt x="3579" y="5585"/>
                    <a:pt x="3588" y="5585"/>
                  </a:cubicBezTo>
                  <a:cubicBezTo>
                    <a:pt x="3928" y="5585"/>
                    <a:pt x="4049" y="5171"/>
                    <a:pt x="4170" y="4918"/>
                  </a:cubicBezTo>
                  <a:cubicBezTo>
                    <a:pt x="4407" y="5052"/>
                    <a:pt x="4613" y="5110"/>
                    <a:pt x="4793" y="5110"/>
                  </a:cubicBezTo>
                  <a:cubicBezTo>
                    <a:pt x="5602" y="5110"/>
                    <a:pt x="5870" y="3934"/>
                    <a:pt x="5852" y="3113"/>
                  </a:cubicBezTo>
                  <a:cubicBezTo>
                    <a:pt x="5818" y="2368"/>
                    <a:pt x="5626" y="1646"/>
                    <a:pt x="5287" y="991"/>
                  </a:cubicBezTo>
                  <a:cubicBezTo>
                    <a:pt x="4957" y="420"/>
                    <a:pt x="4484" y="0"/>
                    <a:pt x="3845"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38" name="Google Shape;538;p2"/>
            <p:cNvSpPr/>
            <p:nvPr/>
          </p:nvSpPr>
          <p:spPr>
            <a:xfrm>
              <a:off x="579750" y="4514975"/>
              <a:ext cx="128650" cy="206025"/>
            </a:xfrm>
            <a:custGeom>
              <a:avLst/>
              <a:gdLst/>
              <a:ahLst/>
              <a:cxnLst/>
              <a:rect l="l" t="t" r="r" b="b"/>
              <a:pathLst>
                <a:path w="5146" h="8241" extrusionOk="0">
                  <a:moveTo>
                    <a:pt x="3882" y="1"/>
                  </a:moveTo>
                  <a:cubicBezTo>
                    <a:pt x="4390" y="1005"/>
                    <a:pt x="4582" y="2145"/>
                    <a:pt x="4435" y="3262"/>
                  </a:cubicBezTo>
                  <a:cubicBezTo>
                    <a:pt x="4345" y="4074"/>
                    <a:pt x="4074" y="4853"/>
                    <a:pt x="3656" y="5552"/>
                  </a:cubicBezTo>
                  <a:cubicBezTo>
                    <a:pt x="2974" y="6602"/>
                    <a:pt x="1556" y="7839"/>
                    <a:pt x="177" y="7839"/>
                  </a:cubicBezTo>
                  <a:cubicBezTo>
                    <a:pt x="118" y="7839"/>
                    <a:pt x="59" y="7836"/>
                    <a:pt x="0" y="7832"/>
                  </a:cubicBezTo>
                  <a:lnTo>
                    <a:pt x="0" y="7832"/>
                  </a:lnTo>
                  <a:cubicBezTo>
                    <a:pt x="305" y="7978"/>
                    <a:pt x="621" y="8103"/>
                    <a:pt x="948" y="8182"/>
                  </a:cubicBezTo>
                  <a:cubicBezTo>
                    <a:pt x="1116" y="8222"/>
                    <a:pt x="1281" y="8241"/>
                    <a:pt x="1444" y="8241"/>
                  </a:cubicBezTo>
                  <a:cubicBezTo>
                    <a:pt x="2925" y="8241"/>
                    <a:pt x="4176" y="6678"/>
                    <a:pt x="4694" y="5417"/>
                  </a:cubicBezTo>
                  <a:cubicBezTo>
                    <a:pt x="5101" y="4435"/>
                    <a:pt x="5146" y="3307"/>
                    <a:pt x="4977" y="2269"/>
                  </a:cubicBezTo>
                  <a:cubicBezTo>
                    <a:pt x="4909" y="1829"/>
                    <a:pt x="4864" y="1332"/>
                    <a:pt x="4683" y="915"/>
                  </a:cubicBezTo>
                  <a:cubicBezTo>
                    <a:pt x="4514" y="587"/>
                    <a:pt x="4288" y="305"/>
                    <a:pt x="4006" y="68"/>
                  </a:cubicBezTo>
                  <a:cubicBezTo>
                    <a:pt x="3984" y="57"/>
                    <a:pt x="3961" y="46"/>
                    <a:pt x="3938" y="34"/>
                  </a:cubicBezTo>
                  <a:cubicBezTo>
                    <a:pt x="3916" y="12"/>
                    <a:pt x="3893" y="1"/>
                    <a:pt x="388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39" name="Google Shape;539;p2"/>
            <p:cNvSpPr/>
            <p:nvPr/>
          </p:nvSpPr>
          <p:spPr>
            <a:xfrm>
              <a:off x="651675" y="4517525"/>
              <a:ext cx="30775" cy="117100"/>
            </a:xfrm>
            <a:custGeom>
              <a:avLst/>
              <a:gdLst/>
              <a:ahLst/>
              <a:cxnLst/>
              <a:rect l="l" t="t" r="r" b="b"/>
              <a:pathLst>
                <a:path w="1231" h="4684" extrusionOk="0">
                  <a:moveTo>
                    <a:pt x="870" y="0"/>
                  </a:moveTo>
                  <a:cubicBezTo>
                    <a:pt x="870" y="0"/>
                    <a:pt x="892" y="79"/>
                    <a:pt x="949" y="192"/>
                  </a:cubicBezTo>
                  <a:cubicBezTo>
                    <a:pt x="971" y="271"/>
                    <a:pt x="994" y="350"/>
                    <a:pt x="1005" y="429"/>
                  </a:cubicBezTo>
                  <a:cubicBezTo>
                    <a:pt x="1028" y="530"/>
                    <a:pt x="1039" y="632"/>
                    <a:pt x="1050" y="734"/>
                  </a:cubicBezTo>
                  <a:cubicBezTo>
                    <a:pt x="1061" y="846"/>
                    <a:pt x="1073" y="982"/>
                    <a:pt x="1061" y="1095"/>
                  </a:cubicBezTo>
                  <a:cubicBezTo>
                    <a:pt x="1050" y="1219"/>
                    <a:pt x="1050" y="1365"/>
                    <a:pt x="1028" y="1501"/>
                  </a:cubicBezTo>
                  <a:cubicBezTo>
                    <a:pt x="1028" y="1580"/>
                    <a:pt x="1016" y="1648"/>
                    <a:pt x="1005" y="1727"/>
                  </a:cubicBezTo>
                  <a:cubicBezTo>
                    <a:pt x="994" y="1794"/>
                    <a:pt x="982" y="1862"/>
                    <a:pt x="971" y="1941"/>
                  </a:cubicBezTo>
                  <a:cubicBezTo>
                    <a:pt x="937" y="2088"/>
                    <a:pt x="903" y="2234"/>
                    <a:pt x="870" y="2381"/>
                  </a:cubicBezTo>
                  <a:cubicBezTo>
                    <a:pt x="824" y="2528"/>
                    <a:pt x="791" y="2674"/>
                    <a:pt x="745" y="2821"/>
                  </a:cubicBezTo>
                  <a:cubicBezTo>
                    <a:pt x="700" y="2957"/>
                    <a:pt x="655" y="3103"/>
                    <a:pt x="599" y="3239"/>
                  </a:cubicBezTo>
                  <a:cubicBezTo>
                    <a:pt x="508" y="3509"/>
                    <a:pt x="407" y="3769"/>
                    <a:pt x="317" y="3972"/>
                  </a:cubicBezTo>
                  <a:cubicBezTo>
                    <a:pt x="271" y="4085"/>
                    <a:pt x="238" y="4187"/>
                    <a:pt x="192" y="4266"/>
                  </a:cubicBezTo>
                  <a:cubicBezTo>
                    <a:pt x="159" y="4345"/>
                    <a:pt x="125" y="4435"/>
                    <a:pt x="91" y="4491"/>
                  </a:cubicBezTo>
                  <a:cubicBezTo>
                    <a:pt x="35" y="4615"/>
                    <a:pt x="1" y="4683"/>
                    <a:pt x="1" y="4683"/>
                  </a:cubicBezTo>
                  <a:cubicBezTo>
                    <a:pt x="159" y="4480"/>
                    <a:pt x="305" y="4254"/>
                    <a:pt x="429" y="4029"/>
                  </a:cubicBezTo>
                  <a:cubicBezTo>
                    <a:pt x="486" y="3927"/>
                    <a:pt x="554" y="3825"/>
                    <a:pt x="599" y="3701"/>
                  </a:cubicBezTo>
                  <a:cubicBezTo>
                    <a:pt x="655" y="3577"/>
                    <a:pt x="723" y="3442"/>
                    <a:pt x="779" y="3306"/>
                  </a:cubicBezTo>
                  <a:cubicBezTo>
                    <a:pt x="824" y="3182"/>
                    <a:pt x="870" y="3024"/>
                    <a:pt x="926" y="2889"/>
                  </a:cubicBezTo>
                  <a:cubicBezTo>
                    <a:pt x="994" y="2742"/>
                    <a:pt x="1039" y="2595"/>
                    <a:pt x="1073" y="2437"/>
                  </a:cubicBezTo>
                  <a:cubicBezTo>
                    <a:pt x="1107" y="2280"/>
                    <a:pt x="1140" y="2133"/>
                    <a:pt x="1163" y="1986"/>
                  </a:cubicBezTo>
                  <a:cubicBezTo>
                    <a:pt x="1185" y="1828"/>
                    <a:pt x="1208" y="1681"/>
                    <a:pt x="1219" y="1523"/>
                  </a:cubicBezTo>
                  <a:cubicBezTo>
                    <a:pt x="1231" y="1388"/>
                    <a:pt x="1219" y="1241"/>
                    <a:pt x="1219" y="1106"/>
                  </a:cubicBezTo>
                  <a:cubicBezTo>
                    <a:pt x="1208" y="971"/>
                    <a:pt x="1185" y="846"/>
                    <a:pt x="1163" y="722"/>
                  </a:cubicBezTo>
                  <a:cubicBezTo>
                    <a:pt x="1140" y="621"/>
                    <a:pt x="1118" y="508"/>
                    <a:pt x="1073" y="406"/>
                  </a:cubicBezTo>
                  <a:cubicBezTo>
                    <a:pt x="1050" y="339"/>
                    <a:pt x="1016" y="260"/>
                    <a:pt x="982" y="192"/>
                  </a:cubicBezTo>
                  <a:cubicBezTo>
                    <a:pt x="903" y="68"/>
                    <a:pt x="870" y="0"/>
                    <a:pt x="87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40" name="Google Shape;540;p2"/>
            <p:cNvSpPr/>
            <p:nvPr/>
          </p:nvSpPr>
          <p:spPr>
            <a:xfrm>
              <a:off x="646025" y="4544875"/>
              <a:ext cx="25150" cy="61250"/>
            </a:xfrm>
            <a:custGeom>
              <a:avLst/>
              <a:gdLst/>
              <a:ahLst/>
              <a:cxnLst/>
              <a:rect l="l" t="t" r="r" b="b"/>
              <a:pathLst>
                <a:path w="1006" h="2450" extrusionOk="0">
                  <a:moveTo>
                    <a:pt x="983" y="1"/>
                  </a:moveTo>
                  <a:cubicBezTo>
                    <a:pt x="983" y="1"/>
                    <a:pt x="915" y="159"/>
                    <a:pt x="847" y="407"/>
                  </a:cubicBezTo>
                  <a:cubicBezTo>
                    <a:pt x="813" y="520"/>
                    <a:pt x="757" y="655"/>
                    <a:pt x="723" y="802"/>
                  </a:cubicBezTo>
                  <a:cubicBezTo>
                    <a:pt x="678" y="960"/>
                    <a:pt x="633" y="1118"/>
                    <a:pt x="576" y="1264"/>
                  </a:cubicBezTo>
                  <a:cubicBezTo>
                    <a:pt x="520" y="1422"/>
                    <a:pt x="464" y="1569"/>
                    <a:pt x="396" y="1716"/>
                  </a:cubicBezTo>
                  <a:cubicBezTo>
                    <a:pt x="362" y="1784"/>
                    <a:pt x="351" y="1851"/>
                    <a:pt x="317" y="1919"/>
                  </a:cubicBezTo>
                  <a:cubicBezTo>
                    <a:pt x="272" y="1975"/>
                    <a:pt x="249" y="2032"/>
                    <a:pt x="215" y="2088"/>
                  </a:cubicBezTo>
                  <a:cubicBezTo>
                    <a:pt x="193" y="2133"/>
                    <a:pt x="170" y="2190"/>
                    <a:pt x="136" y="2235"/>
                  </a:cubicBezTo>
                  <a:cubicBezTo>
                    <a:pt x="103" y="2269"/>
                    <a:pt x="80" y="2314"/>
                    <a:pt x="69" y="2348"/>
                  </a:cubicBezTo>
                  <a:lnTo>
                    <a:pt x="1" y="2449"/>
                  </a:lnTo>
                  <a:cubicBezTo>
                    <a:pt x="1" y="2449"/>
                    <a:pt x="46" y="2415"/>
                    <a:pt x="103" y="2370"/>
                  </a:cubicBezTo>
                  <a:cubicBezTo>
                    <a:pt x="125" y="2348"/>
                    <a:pt x="170" y="2314"/>
                    <a:pt x="204" y="2291"/>
                  </a:cubicBezTo>
                  <a:cubicBezTo>
                    <a:pt x="261" y="2257"/>
                    <a:pt x="306" y="2212"/>
                    <a:pt x="339" y="2167"/>
                  </a:cubicBezTo>
                  <a:cubicBezTo>
                    <a:pt x="385" y="2111"/>
                    <a:pt x="452" y="2077"/>
                    <a:pt x="497" y="2009"/>
                  </a:cubicBezTo>
                  <a:cubicBezTo>
                    <a:pt x="543" y="1953"/>
                    <a:pt x="633" y="1908"/>
                    <a:pt x="667" y="1829"/>
                  </a:cubicBezTo>
                  <a:cubicBezTo>
                    <a:pt x="712" y="1761"/>
                    <a:pt x="847" y="1727"/>
                    <a:pt x="881" y="1648"/>
                  </a:cubicBezTo>
                  <a:cubicBezTo>
                    <a:pt x="915" y="1569"/>
                    <a:pt x="949" y="1490"/>
                    <a:pt x="983" y="1411"/>
                  </a:cubicBezTo>
                  <a:cubicBezTo>
                    <a:pt x="1005" y="1343"/>
                    <a:pt x="915" y="1208"/>
                    <a:pt x="949" y="1129"/>
                  </a:cubicBezTo>
                  <a:cubicBezTo>
                    <a:pt x="983" y="1050"/>
                    <a:pt x="892" y="926"/>
                    <a:pt x="904" y="847"/>
                  </a:cubicBezTo>
                  <a:cubicBezTo>
                    <a:pt x="938" y="700"/>
                    <a:pt x="960" y="554"/>
                    <a:pt x="971" y="429"/>
                  </a:cubicBezTo>
                  <a:cubicBezTo>
                    <a:pt x="983" y="283"/>
                    <a:pt x="994" y="147"/>
                    <a:pt x="983"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41" name="Google Shape;541;p2"/>
            <p:cNvSpPr/>
            <p:nvPr/>
          </p:nvSpPr>
          <p:spPr>
            <a:xfrm>
              <a:off x="641250" y="4543175"/>
              <a:ext cx="26250" cy="49125"/>
            </a:xfrm>
            <a:custGeom>
              <a:avLst/>
              <a:gdLst/>
              <a:ahLst/>
              <a:cxnLst/>
              <a:rect l="l" t="t" r="r" b="b"/>
              <a:pathLst>
                <a:path w="1050" h="1965" extrusionOk="0">
                  <a:moveTo>
                    <a:pt x="1050" y="1"/>
                  </a:moveTo>
                  <a:cubicBezTo>
                    <a:pt x="1050" y="1"/>
                    <a:pt x="1027" y="35"/>
                    <a:pt x="1004" y="91"/>
                  </a:cubicBezTo>
                  <a:cubicBezTo>
                    <a:pt x="982" y="148"/>
                    <a:pt x="948" y="227"/>
                    <a:pt x="914" y="328"/>
                  </a:cubicBezTo>
                  <a:cubicBezTo>
                    <a:pt x="880" y="373"/>
                    <a:pt x="858" y="430"/>
                    <a:pt x="835" y="486"/>
                  </a:cubicBezTo>
                  <a:cubicBezTo>
                    <a:pt x="824" y="543"/>
                    <a:pt x="790" y="599"/>
                    <a:pt x="767" y="655"/>
                  </a:cubicBezTo>
                  <a:cubicBezTo>
                    <a:pt x="711" y="780"/>
                    <a:pt x="655" y="904"/>
                    <a:pt x="587" y="1017"/>
                  </a:cubicBezTo>
                  <a:cubicBezTo>
                    <a:pt x="519" y="1141"/>
                    <a:pt x="463" y="1265"/>
                    <a:pt x="395" y="1378"/>
                  </a:cubicBezTo>
                  <a:cubicBezTo>
                    <a:pt x="350" y="1423"/>
                    <a:pt x="327" y="1479"/>
                    <a:pt x="294" y="1524"/>
                  </a:cubicBezTo>
                  <a:cubicBezTo>
                    <a:pt x="260" y="1581"/>
                    <a:pt x="226" y="1626"/>
                    <a:pt x="203" y="1671"/>
                  </a:cubicBezTo>
                  <a:cubicBezTo>
                    <a:pt x="147" y="1761"/>
                    <a:pt x="90" y="1829"/>
                    <a:pt x="57" y="1885"/>
                  </a:cubicBezTo>
                  <a:cubicBezTo>
                    <a:pt x="23" y="1931"/>
                    <a:pt x="0" y="1964"/>
                    <a:pt x="0" y="1964"/>
                  </a:cubicBezTo>
                  <a:cubicBezTo>
                    <a:pt x="34" y="1942"/>
                    <a:pt x="57" y="1931"/>
                    <a:pt x="79" y="1908"/>
                  </a:cubicBezTo>
                  <a:cubicBezTo>
                    <a:pt x="158" y="1863"/>
                    <a:pt x="226" y="1806"/>
                    <a:pt x="282" y="1750"/>
                  </a:cubicBezTo>
                  <a:cubicBezTo>
                    <a:pt x="327" y="1705"/>
                    <a:pt x="373" y="1671"/>
                    <a:pt x="418" y="1626"/>
                  </a:cubicBezTo>
                  <a:cubicBezTo>
                    <a:pt x="463" y="1581"/>
                    <a:pt x="508" y="1536"/>
                    <a:pt x="542" y="1479"/>
                  </a:cubicBezTo>
                  <a:cubicBezTo>
                    <a:pt x="587" y="1423"/>
                    <a:pt x="632" y="1366"/>
                    <a:pt x="666" y="1310"/>
                  </a:cubicBezTo>
                  <a:cubicBezTo>
                    <a:pt x="711" y="1242"/>
                    <a:pt x="745" y="1186"/>
                    <a:pt x="779" y="1118"/>
                  </a:cubicBezTo>
                  <a:cubicBezTo>
                    <a:pt x="813" y="1050"/>
                    <a:pt x="835" y="994"/>
                    <a:pt x="869" y="926"/>
                  </a:cubicBezTo>
                  <a:cubicBezTo>
                    <a:pt x="937" y="746"/>
                    <a:pt x="993" y="554"/>
                    <a:pt x="1027" y="362"/>
                  </a:cubicBezTo>
                  <a:cubicBezTo>
                    <a:pt x="1038" y="272"/>
                    <a:pt x="1038" y="182"/>
                    <a:pt x="1050" y="103"/>
                  </a:cubicBezTo>
                  <a:lnTo>
                    <a:pt x="1050"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42" name="Google Shape;542;p2"/>
            <p:cNvSpPr/>
            <p:nvPr/>
          </p:nvSpPr>
          <p:spPr>
            <a:xfrm>
              <a:off x="444625" y="4399575"/>
              <a:ext cx="243750" cy="147875"/>
            </a:xfrm>
            <a:custGeom>
              <a:avLst/>
              <a:gdLst/>
              <a:ahLst/>
              <a:cxnLst/>
              <a:rect l="l" t="t" r="r" b="b"/>
              <a:pathLst>
                <a:path w="9750" h="5915" extrusionOk="0">
                  <a:moveTo>
                    <a:pt x="3350" y="0"/>
                  </a:moveTo>
                  <a:cubicBezTo>
                    <a:pt x="3142" y="0"/>
                    <a:pt x="2932" y="15"/>
                    <a:pt x="2720" y="46"/>
                  </a:cubicBezTo>
                  <a:cubicBezTo>
                    <a:pt x="1422" y="238"/>
                    <a:pt x="260" y="1028"/>
                    <a:pt x="23" y="2258"/>
                  </a:cubicBezTo>
                  <a:cubicBezTo>
                    <a:pt x="11" y="2315"/>
                    <a:pt x="11" y="2371"/>
                    <a:pt x="0" y="2427"/>
                  </a:cubicBezTo>
                  <a:cubicBezTo>
                    <a:pt x="79" y="2653"/>
                    <a:pt x="169" y="2879"/>
                    <a:pt x="271" y="3093"/>
                  </a:cubicBezTo>
                  <a:cubicBezTo>
                    <a:pt x="914" y="4312"/>
                    <a:pt x="2121" y="5057"/>
                    <a:pt x="3374" y="5564"/>
                  </a:cubicBezTo>
                  <a:cubicBezTo>
                    <a:pt x="4141" y="5869"/>
                    <a:pt x="5123" y="5914"/>
                    <a:pt x="5936" y="5914"/>
                  </a:cubicBezTo>
                  <a:cubicBezTo>
                    <a:pt x="7222" y="5892"/>
                    <a:pt x="8802" y="5722"/>
                    <a:pt x="9727" y="4820"/>
                  </a:cubicBezTo>
                  <a:cubicBezTo>
                    <a:pt x="9738" y="4797"/>
                    <a:pt x="9750" y="4763"/>
                    <a:pt x="9750" y="4741"/>
                  </a:cubicBezTo>
                  <a:cubicBezTo>
                    <a:pt x="9434" y="4131"/>
                    <a:pt x="9050" y="3567"/>
                    <a:pt x="8599" y="3048"/>
                  </a:cubicBezTo>
                  <a:cubicBezTo>
                    <a:pt x="7274" y="1538"/>
                    <a:pt x="5453" y="0"/>
                    <a:pt x="3350"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43" name="Google Shape;543;p2"/>
            <p:cNvSpPr/>
            <p:nvPr/>
          </p:nvSpPr>
          <p:spPr>
            <a:xfrm>
              <a:off x="545600" y="4433375"/>
              <a:ext cx="141075" cy="119950"/>
            </a:xfrm>
            <a:custGeom>
              <a:avLst/>
              <a:gdLst/>
              <a:ahLst/>
              <a:cxnLst/>
              <a:rect l="l" t="t" r="r" b="b"/>
              <a:pathLst>
                <a:path w="5643" h="4798" extrusionOk="0">
                  <a:moveTo>
                    <a:pt x="2735" y="1"/>
                  </a:moveTo>
                  <a:cubicBezTo>
                    <a:pt x="2715" y="1"/>
                    <a:pt x="2695" y="2"/>
                    <a:pt x="2675" y="3"/>
                  </a:cubicBezTo>
                  <a:cubicBezTo>
                    <a:pt x="2066" y="15"/>
                    <a:pt x="1637" y="771"/>
                    <a:pt x="1874" y="1324"/>
                  </a:cubicBezTo>
                  <a:cubicBezTo>
                    <a:pt x="1708" y="1197"/>
                    <a:pt x="1425" y="1048"/>
                    <a:pt x="1186" y="1048"/>
                  </a:cubicBezTo>
                  <a:cubicBezTo>
                    <a:pt x="1084" y="1048"/>
                    <a:pt x="989" y="1076"/>
                    <a:pt x="915" y="1143"/>
                  </a:cubicBezTo>
                  <a:cubicBezTo>
                    <a:pt x="576" y="1414"/>
                    <a:pt x="825" y="1910"/>
                    <a:pt x="881" y="2226"/>
                  </a:cubicBezTo>
                  <a:cubicBezTo>
                    <a:pt x="689" y="2283"/>
                    <a:pt x="170" y="2317"/>
                    <a:pt x="102" y="2576"/>
                  </a:cubicBezTo>
                  <a:cubicBezTo>
                    <a:pt x="12" y="2824"/>
                    <a:pt x="249" y="2937"/>
                    <a:pt x="497" y="2971"/>
                  </a:cubicBezTo>
                  <a:cubicBezTo>
                    <a:pt x="136" y="3005"/>
                    <a:pt x="1" y="3276"/>
                    <a:pt x="80" y="3581"/>
                  </a:cubicBezTo>
                  <a:cubicBezTo>
                    <a:pt x="238" y="4212"/>
                    <a:pt x="1400" y="4630"/>
                    <a:pt x="1953" y="4743"/>
                  </a:cubicBezTo>
                  <a:cubicBezTo>
                    <a:pt x="2117" y="4780"/>
                    <a:pt x="2283" y="4797"/>
                    <a:pt x="2452" y="4797"/>
                  </a:cubicBezTo>
                  <a:cubicBezTo>
                    <a:pt x="3552" y="4797"/>
                    <a:pt x="4733" y="4085"/>
                    <a:pt x="5643" y="3772"/>
                  </a:cubicBezTo>
                  <a:lnTo>
                    <a:pt x="5541" y="2768"/>
                  </a:lnTo>
                  <a:cubicBezTo>
                    <a:pt x="4955" y="2170"/>
                    <a:pt x="4492" y="1459"/>
                    <a:pt x="3950" y="850"/>
                  </a:cubicBezTo>
                  <a:cubicBezTo>
                    <a:pt x="3636" y="524"/>
                    <a:pt x="3227" y="1"/>
                    <a:pt x="2735"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44" name="Google Shape;544;p2"/>
            <p:cNvSpPr/>
            <p:nvPr/>
          </p:nvSpPr>
          <p:spPr>
            <a:xfrm>
              <a:off x="442075" y="4460250"/>
              <a:ext cx="245450" cy="116425"/>
            </a:xfrm>
            <a:custGeom>
              <a:avLst/>
              <a:gdLst/>
              <a:ahLst/>
              <a:cxnLst/>
              <a:rect l="l" t="t" r="r" b="b"/>
              <a:pathLst>
                <a:path w="9818" h="4657" extrusionOk="0">
                  <a:moveTo>
                    <a:pt x="91" y="0"/>
                  </a:moveTo>
                  <a:lnTo>
                    <a:pt x="91" y="0"/>
                  </a:lnTo>
                  <a:cubicBezTo>
                    <a:pt x="0" y="869"/>
                    <a:pt x="181" y="1896"/>
                    <a:pt x="768" y="2528"/>
                  </a:cubicBezTo>
                  <a:cubicBezTo>
                    <a:pt x="1625" y="3487"/>
                    <a:pt x="2291" y="3905"/>
                    <a:pt x="3510" y="4390"/>
                  </a:cubicBezTo>
                  <a:cubicBezTo>
                    <a:pt x="3948" y="4572"/>
                    <a:pt x="4592" y="4656"/>
                    <a:pt x="5234" y="4656"/>
                  </a:cubicBezTo>
                  <a:cubicBezTo>
                    <a:pt x="5783" y="4656"/>
                    <a:pt x="6332" y="4595"/>
                    <a:pt x="6748" y="4480"/>
                  </a:cubicBezTo>
                  <a:cubicBezTo>
                    <a:pt x="7719" y="4221"/>
                    <a:pt x="9491" y="3352"/>
                    <a:pt x="9818" y="2393"/>
                  </a:cubicBezTo>
                  <a:lnTo>
                    <a:pt x="9818" y="2393"/>
                  </a:lnTo>
                  <a:cubicBezTo>
                    <a:pt x="8892" y="3295"/>
                    <a:pt x="7324" y="3465"/>
                    <a:pt x="6026" y="3487"/>
                  </a:cubicBezTo>
                  <a:cubicBezTo>
                    <a:pt x="5214" y="3487"/>
                    <a:pt x="4232" y="3442"/>
                    <a:pt x="3465" y="3137"/>
                  </a:cubicBezTo>
                  <a:cubicBezTo>
                    <a:pt x="2223" y="2630"/>
                    <a:pt x="1016" y="1885"/>
                    <a:pt x="362" y="666"/>
                  </a:cubicBezTo>
                  <a:cubicBezTo>
                    <a:pt x="260" y="452"/>
                    <a:pt x="170" y="226"/>
                    <a:pt x="91"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45" name="Google Shape;545;p2"/>
            <p:cNvSpPr/>
            <p:nvPr/>
          </p:nvSpPr>
          <p:spPr>
            <a:xfrm>
              <a:off x="600325" y="4510450"/>
              <a:ext cx="99050" cy="25700"/>
            </a:xfrm>
            <a:custGeom>
              <a:avLst/>
              <a:gdLst/>
              <a:ahLst/>
              <a:cxnLst/>
              <a:rect l="l" t="t" r="r" b="b"/>
              <a:pathLst>
                <a:path w="3962" h="1028" extrusionOk="0">
                  <a:moveTo>
                    <a:pt x="3962" y="1"/>
                  </a:moveTo>
                  <a:lnTo>
                    <a:pt x="3962" y="1"/>
                  </a:lnTo>
                  <a:cubicBezTo>
                    <a:pt x="3905" y="12"/>
                    <a:pt x="3849" y="35"/>
                    <a:pt x="3792" y="57"/>
                  </a:cubicBezTo>
                  <a:cubicBezTo>
                    <a:pt x="3691" y="103"/>
                    <a:pt x="3533" y="159"/>
                    <a:pt x="3352" y="227"/>
                  </a:cubicBezTo>
                  <a:cubicBezTo>
                    <a:pt x="3172" y="294"/>
                    <a:pt x="2969" y="362"/>
                    <a:pt x="2732" y="441"/>
                  </a:cubicBezTo>
                  <a:cubicBezTo>
                    <a:pt x="2619" y="475"/>
                    <a:pt x="2506" y="509"/>
                    <a:pt x="2382" y="554"/>
                  </a:cubicBezTo>
                  <a:cubicBezTo>
                    <a:pt x="2269" y="588"/>
                    <a:pt x="2145" y="622"/>
                    <a:pt x="2021" y="655"/>
                  </a:cubicBezTo>
                  <a:cubicBezTo>
                    <a:pt x="1885" y="678"/>
                    <a:pt x="1773" y="712"/>
                    <a:pt x="1648" y="746"/>
                  </a:cubicBezTo>
                  <a:cubicBezTo>
                    <a:pt x="1524" y="768"/>
                    <a:pt x="1400" y="791"/>
                    <a:pt x="1287" y="813"/>
                  </a:cubicBezTo>
                  <a:cubicBezTo>
                    <a:pt x="1174" y="836"/>
                    <a:pt x="1050" y="859"/>
                    <a:pt x="949" y="870"/>
                  </a:cubicBezTo>
                  <a:cubicBezTo>
                    <a:pt x="836" y="870"/>
                    <a:pt x="734" y="892"/>
                    <a:pt x="644" y="892"/>
                  </a:cubicBezTo>
                  <a:lnTo>
                    <a:pt x="385" y="892"/>
                  </a:lnTo>
                  <a:cubicBezTo>
                    <a:pt x="317" y="892"/>
                    <a:pt x="249" y="881"/>
                    <a:pt x="181" y="870"/>
                  </a:cubicBezTo>
                  <a:lnTo>
                    <a:pt x="1" y="847"/>
                  </a:lnTo>
                  <a:lnTo>
                    <a:pt x="1" y="847"/>
                  </a:lnTo>
                  <a:cubicBezTo>
                    <a:pt x="1" y="847"/>
                    <a:pt x="69" y="881"/>
                    <a:pt x="170" y="926"/>
                  </a:cubicBezTo>
                  <a:cubicBezTo>
                    <a:pt x="238" y="949"/>
                    <a:pt x="306" y="960"/>
                    <a:pt x="373" y="971"/>
                  </a:cubicBezTo>
                  <a:cubicBezTo>
                    <a:pt x="452" y="994"/>
                    <a:pt x="543" y="1005"/>
                    <a:pt x="644" y="1017"/>
                  </a:cubicBezTo>
                  <a:cubicBezTo>
                    <a:pt x="746" y="1028"/>
                    <a:pt x="847" y="1028"/>
                    <a:pt x="960" y="1028"/>
                  </a:cubicBezTo>
                  <a:cubicBezTo>
                    <a:pt x="1073" y="1017"/>
                    <a:pt x="1197" y="1017"/>
                    <a:pt x="1310" y="1005"/>
                  </a:cubicBezTo>
                  <a:cubicBezTo>
                    <a:pt x="1434" y="994"/>
                    <a:pt x="1558" y="971"/>
                    <a:pt x="1694" y="949"/>
                  </a:cubicBezTo>
                  <a:cubicBezTo>
                    <a:pt x="1818" y="926"/>
                    <a:pt x="1942" y="892"/>
                    <a:pt x="2066" y="859"/>
                  </a:cubicBezTo>
                  <a:cubicBezTo>
                    <a:pt x="2314" y="802"/>
                    <a:pt x="2562" y="712"/>
                    <a:pt x="2799" y="622"/>
                  </a:cubicBezTo>
                  <a:cubicBezTo>
                    <a:pt x="3025" y="531"/>
                    <a:pt x="3228" y="430"/>
                    <a:pt x="3409" y="340"/>
                  </a:cubicBezTo>
                  <a:cubicBezTo>
                    <a:pt x="3601" y="238"/>
                    <a:pt x="3781" y="125"/>
                    <a:pt x="3962"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46" name="Google Shape;546;p2"/>
            <p:cNvSpPr/>
            <p:nvPr/>
          </p:nvSpPr>
          <p:spPr>
            <a:xfrm>
              <a:off x="612750" y="4513000"/>
              <a:ext cx="77325" cy="8775"/>
            </a:xfrm>
            <a:custGeom>
              <a:avLst/>
              <a:gdLst/>
              <a:ahLst/>
              <a:cxnLst/>
              <a:rect l="l" t="t" r="r" b="b"/>
              <a:pathLst>
                <a:path w="3093" h="351" extrusionOk="0">
                  <a:moveTo>
                    <a:pt x="3092" y="1"/>
                  </a:moveTo>
                  <a:lnTo>
                    <a:pt x="3092" y="1"/>
                  </a:lnTo>
                  <a:cubicBezTo>
                    <a:pt x="3092" y="1"/>
                    <a:pt x="3047" y="12"/>
                    <a:pt x="2957" y="12"/>
                  </a:cubicBezTo>
                  <a:cubicBezTo>
                    <a:pt x="2878" y="23"/>
                    <a:pt x="2754" y="57"/>
                    <a:pt x="2607" y="68"/>
                  </a:cubicBezTo>
                  <a:cubicBezTo>
                    <a:pt x="2539" y="68"/>
                    <a:pt x="2460" y="80"/>
                    <a:pt x="2381" y="91"/>
                  </a:cubicBezTo>
                  <a:cubicBezTo>
                    <a:pt x="2302" y="102"/>
                    <a:pt x="2212" y="102"/>
                    <a:pt x="2122" y="102"/>
                  </a:cubicBezTo>
                  <a:cubicBezTo>
                    <a:pt x="1941" y="125"/>
                    <a:pt x="1749" y="136"/>
                    <a:pt x="1558" y="136"/>
                  </a:cubicBezTo>
                  <a:lnTo>
                    <a:pt x="0" y="136"/>
                  </a:lnTo>
                  <a:cubicBezTo>
                    <a:pt x="0" y="136"/>
                    <a:pt x="57" y="159"/>
                    <a:pt x="136" y="181"/>
                  </a:cubicBezTo>
                  <a:cubicBezTo>
                    <a:pt x="215" y="192"/>
                    <a:pt x="339" y="226"/>
                    <a:pt x="486" y="260"/>
                  </a:cubicBezTo>
                  <a:cubicBezTo>
                    <a:pt x="632" y="283"/>
                    <a:pt x="802" y="305"/>
                    <a:pt x="982" y="328"/>
                  </a:cubicBezTo>
                  <a:cubicBezTo>
                    <a:pt x="1163" y="350"/>
                    <a:pt x="1366" y="350"/>
                    <a:pt x="1558" y="350"/>
                  </a:cubicBezTo>
                  <a:cubicBezTo>
                    <a:pt x="1659" y="339"/>
                    <a:pt x="1761" y="339"/>
                    <a:pt x="1851" y="328"/>
                  </a:cubicBezTo>
                  <a:cubicBezTo>
                    <a:pt x="1953" y="328"/>
                    <a:pt x="2043" y="317"/>
                    <a:pt x="2133" y="294"/>
                  </a:cubicBezTo>
                  <a:cubicBezTo>
                    <a:pt x="2235" y="283"/>
                    <a:pt x="2314" y="271"/>
                    <a:pt x="2404" y="249"/>
                  </a:cubicBezTo>
                  <a:cubicBezTo>
                    <a:pt x="2483" y="226"/>
                    <a:pt x="2562" y="204"/>
                    <a:pt x="2641" y="181"/>
                  </a:cubicBezTo>
                  <a:cubicBezTo>
                    <a:pt x="2754" y="147"/>
                    <a:pt x="2867" y="113"/>
                    <a:pt x="2968" y="57"/>
                  </a:cubicBezTo>
                  <a:lnTo>
                    <a:pt x="3092"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47" name="Google Shape;547;p2"/>
            <p:cNvSpPr/>
            <p:nvPr/>
          </p:nvSpPr>
          <p:spPr>
            <a:xfrm>
              <a:off x="628550" y="4503700"/>
              <a:ext cx="67150" cy="10450"/>
            </a:xfrm>
            <a:custGeom>
              <a:avLst/>
              <a:gdLst/>
              <a:ahLst/>
              <a:cxnLst/>
              <a:rect l="l" t="t" r="r" b="b"/>
              <a:pathLst>
                <a:path w="2686" h="418" extrusionOk="0">
                  <a:moveTo>
                    <a:pt x="0" y="0"/>
                  </a:moveTo>
                  <a:lnTo>
                    <a:pt x="0" y="0"/>
                  </a:lnTo>
                  <a:cubicBezTo>
                    <a:pt x="124" y="68"/>
                    <a:pt x="260" y="113"/>
                    <a:pt x="395" y="158"/>
                  </a:cubicBezTo>
                  <a:lnTo>
                    <a:pt x="598" y="237"/>
                  </a:lnTo>
                  <a:cubicBezTo>
                    <a:pt x="666" y="248"/>
                    <a:pt x="745" y="271"/>
                    <a:pt x="824" y="282"/>
                  </a:cubicBezTo>
                  <a:cubicBezTo>
                    <a:pt x="971" y="316"/>
                    <a:pt x="1151" y="361"/>
                    <a:pt x="1321" y="384"/>
                  </a:cubicBezTo>
                  <a:cubicBezTo>
                    <a:pt x="1490" y="395"/>
                    <a:pt x="1659" y="418"/>
                    <a:pt x="1817" y="418"/>
                  </a:cubicBezTo>
                  <a:cubicBezTo>
                    <a:pt x="1964" y="418"/>
                    <a:pt x="2110" y="418"/>
                    <a:pt x="2257" y="406"/>
                  </a:cubicBezTo>
                  <a:cubicBezTo>
                    <a:pt x="2517" y="384"/>
                    <a:pt x="2686" y="361"/>
                    <a:pt x="2686" y="361"/>
                  </a:cubicBezTo>
                  <a:cubicBezTo>
                    <a:pt x="2686" y="361"/>
                    <a:pt x="2505" y="316"/>
                    <a:pt x="2257" y="282"/>
                  </a:cubicBezTo>
                  <a:cubicBezTo>
                    <a:pt x="2201" y="271"/>
                    <a:pt x="2122" y="271"/>
                    <a:pt x="2054" y="260"/>
                  </a:cubicBezTo>
                  <a:cubicBezTo>
                    <a:pt x="1986" y="248"/>
                    <a:pt x="1907" y="237"/>
                    <a:pt x="1828" y="226"/>
                  </a:cubicBezTo>
                  <a:cubicBezTo>
                    <a:pt x="1670" y="203"/>
                    <a:pt x="1512" y="192"/>
                    <a:pt x="1343" y="169"/>
                  </a:cubicBezTo>
                  <a:cubicBezTo>
                    <a:pt x="1174" y="147"/>
                    <a:pt x="1016" y="113"/>
                    <a:pt x="858" y="102"/>
                  </a:cubicBezTo>
                  <a:cubicBezTo>
                    <a:pt x="779" y="90"/>
                    <a:pt x="700" y="90"/>
                    <a:pt x="621" y="79"/>
                  </a:cubicBezTo>
                  <a:cubicBezTo>
                    <a:pt x="553" y="68"/>
                    <a:pt x="486" y="57"/>
                    <a:pt x="418" y="45"/>
                  </a:cubicBezTo>
                  <a:cubicBezTo>
                    <a:pt x="170" y="11"/>
                    <a:pt x="0" y="0"/>
                    <a:pt x="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48" name="Google Shape;548;p2"/>
            <p:cNvSpPr/>
            <p:nvPr/>
          </p:nvSpPr>
          <p:spPr>
            <a:xfrm>
              <a:off x="616975" y="4298050"/>
              <a:ext cx="138250" cy="224275"/>
            </a:xfrm>
            <a:custGeom>
              <a:avLst/>
              <a:gdLst/>
              <a:ahLst/>
              <a:cxnLst/>
              <a:rect l="l" t="t" r="r" b="b"/>
              <a:pathLst>
                <a:path w="5530" h="8971" extrusionOk="0">
                  <a:moveTo>
                    <a:pt x="2833" y="0"/>
                  </a:moveTo>
                  <a:cubicBezTo>
                    <a:pt x="2585" y="45"/>
                    <a:pt x="2348" y="147"/>
                    <a:pt x="2133" y="282"/>
                  </a:cubicBezTo>
                  <a:cubicBezTo>
                    <a:pt x="1219" y="914"/>
                    <a:pt x="689" y="1805"/>
                    <a:pt x="373" y="2855"/>
                  </a:cubicBezTo>
                  <a:cubicBezTo>
                    <a:pt x="1" y="4062"/>
                    <a:pt x="215" y="5349"/>
                    <a:pt x="757" y="6477"/>
                  </a:cubicBezTo>
                  <a:cubicBezTo>
                    <a:pt x="982" y="6929"/>
                    <a:pt x="1253" y="7357"/>
                    <a:pt x="1558" y="7775"/>
                  </a:cubicBezTo>
                  <a:cubicBezTo>
                    <a:pt x="1908" y="8237"/>
                    <a:pt x="2348" y="8644"/>
                    <a:pt x="2833" y="8971"/>
                  </a:cubicBezTo>
                  <a:lnTo>
                    <a:pt x="3126" y="8542"/>
                  </a:lnTo>
                  <a:cubicBezTo>
                    <a:pt x="3499" y="8012"/>
                    <a:pt x="3826" y="7448"/>
                    <a:pt x="4097" y="6872"/>
                  </a:cubicBezTo>
                  <a:cubicBezTo>
                    <a:pt x="4909" y="5123"/>
                    <a:pt x="5530" y="2516"/>
                    <a:pt x="4221" y="835"/>
                  </a:cubicBezTo>
                  <a:cubicBezTo>
                    <a:pt x="3871" y="395"/>
                    <a:pt x="3375" y="102"/>
                    <a:pt x="2833"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49" name="Google Shape;549;p2"/>
            <p:cNvSpPr/>
            <p:nvPr/>
          </p:nvSpPr>
          <p:spPr>
            <a:xfrm>
              <a:off x="629875" y="4406500"/>
              <a:ext cx="110975" cy="125150"/>
            </a:xfrm>
            <a:custGeom>
              <a:avLst/>
              <a:gdLst/>
              <a:ahLst/>
              <a:cxnLst/>
              <a:rect l="l" t="t" r="r" b="b"/>
              <a:pathLst>
                <a:path w="4439" h="5006" extrusionOk="0">
                  <a:moveTo>
                    <a:pt x="1597" y="0"/>
                  </a:moveTo>
                  <a:cubicBezTo>
                    <a:pt x="1231" y="0"/>
                    <a:pt x="933" y="328"/>
                    <a:pt x="1053" y="875"/>
                  </a:cubicBezTo>
                  <a:cubicBezTo>
                    <a:pt x="938" y="688"/>
                    <a:pt x="818" y="612"/>
                    <a:pt x="702" y="612"/>
                  </a:cubicBezTo>
                  <a:cubicBezTo>
                    <a:pt x="329" y="612"/>
                    <a:pt x="1" y="1394"/>
                    <a:pt x="26" y="1755"/>
                  </a:cubicBezTo>
                  <a:cubicBezTo>
                    <a:pt x="105" y="3188"/>
                    <a:pt x="1391" y="4114"/>
                    <a:pt x="2362" y="5005"/>
                  </a:cubicBezTo>
                  <a:lnTo>
                    <a:pt x="2362" y="5005"/>
                  </a:lnTo>
                  <a:cubicBezTo>
                    <a:pt x="2263" y="4912"/>
                    <a:pt x="3288" y="3549"/>
                    <a:pt x="3389" y="3380"/>
                  </a:cubicBezTo>
                  <a:cubicBezTo>
                    <a:pt x="3829" y="2557"/>
                    <a:pt x="4438" y="1857"/>
                    <a:pt x="4044" y="864"/>
                  </a:cubicBezTo>
                  <a:cubicBezTo>
                    <a:pt x="3947" y="627"/>
                    <a:pt x="3643" y="342"/>
                    <a:pt x="3393" y="342"/>
                  </a:cubicBezTo>
                  <a:cubicBezTo>
                    <a:pt x="3262" y="342"/>
                    <a:pt x="3147" y="421"/>
                    <a:pt x="3084" y="627"/>
                  </a:cubicBezTo>
                  <a:cubicBezTo>
                    <a:pt x="2989" y="405"/>
                    <a:pt x="2683" y="6"/>
                    <a:pt x="2431" y="6"/>
                  </a:cubicBezTo>
                  <a:cubicBezTo>
                    <a:pt x="2324" y="6"/>
                    <a:pt x="2226" y="78"/>
                    <a:pt x="2159" y="266"/>
                  </a:cubicBezTo>
                  <a:cubicBezTo>
                    <a:pt x="1985" y="84"/>
                    <a:pt x="1782" y="0"/>
                    <a:pt x="1597" y="0"/>
                  </a:cubicBezTo>
                  <a:close/>
                  <a:moveTo>
                    <a:pt x="2362" y="5005"/>
                  </a:moveTo>
                  <a:lnTo>
                    <a:pt x="2362" y="5005"/>
                  </a:lnTo>
                  <a:cubicBezTo>
                    <a:pt x="2362" y="5005"/>
                    <a:pt x="2362" y="5005"/>
                    <a:pt x="2362" y="5005"/>
                  </a:cubicBezTo>
                  <a:cubicBezTo>
                    <a:pt x="2362" y="5005"/>
                    <a:pt x="2362" y="5005"/>
                    <a:pt x="2362" y="5005"/>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50" name="Google Shape;550;p2"/>
            <p:cNvSpPr/>
            <p:nvPr/>
          </p:nvSpPr>
          <p:spPr>
            <a:xfrm>
              <a:off x="585675" y="4296800"/>
              <a:ext cx="102150" cy="226375"/>
            </a:xfrm>
            <a:custGeom>
              <a:avLst/>
              <a:gdLst/>
              <a:ahLst/>
              <a:cxnLst/>
              <a:rect l="l" t="t" r="r" b="b"/>
              <a:pathLst>
                <a:path w="4086" h="9055" extrusionOk="0">
                  <a:moveTo>
                    <a:pt x="3583" y="1"/>
                  </a:moveTo>
                  <a:cubicBezTo>
                    <a:pt x="3287" y="1"/>
                    <a:pt x="2988" y="51"/>
                    <a:pt x="2708" y="152"/>
                  </a:cubicBezTo>
                  <a:cubicBezTo>
                    <a:pt x="858" y="806"/>
                    <a:pt x="0" y="3458"/>
                    <a:pt x="587" y="5196"/>
                  </a:cubicBezTo>
                  <a:cubicBezTo>
                    <a:pt x="1129" y="6922"/>
                    <a:pt x="2167" y="8592"/>
                    <a:pt x="4062" y="9055"/>
                  </a:cubicBezTo>
                  <a:cubicBezTo>
                    <a:pt x="4074" y="9044"/>
                    <a:pt x="4074" y="9032"/>
                    <a:pt x="4085" y="9021"/>
                  </a:cubicBezTo>
                  <a:cubicBezTo>
                    <a:pt x="3600" y="8694"/>
                    <a:pt x="3160" y="8287"/>
                    <a:pt x="2810" y="7825"/>
                  </a:cubicBezTo>
                  <a:cubicBezTo>
                    <a:pt x="2505" y="7407"/>
                    <a:pt x="2234" y="6979"/>
                    <a:pt x="2009" y="6527"/>
                  </a:cubicBezTo>
                  <a:cubicBezTo>
                    <a:pt x="1467" y="5399"/>
                    <a:pt x="1253" y="4112"/>
                    <a:pt x="1625" y="2905"/>
                  </a:cubicBezTo>
                  <a:cubicBezTo>
                    <a:pt x="1941" y="1855"/>
                    <a:pt x="2471" y="964"/>
                    <a:pt x="3385" y="332"/>
                  </a:cubicBezTo>
                  <a:cubicBezTo>
                    <a:pt x="3600" y="197"/>
                    <a:pt x="3837" y="95"/>
                    <a:pt x="4085" y="50"/>
                  </a:cubicBezTo>
                  <a:cubicBezTo>
                    <a:pt x="3921" y="17"/>
                    <a:pt x="3752" y="1"/>
                    <a:pt x="3583"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51" name="Google Shape;551;p2"/>
            <p:cNvSpPr/>
            <p:nvPr/>
          </p:nvSpPr>
          <p:spPr>
            <a:xfrm>
              <a:off x="637850" y="4428650"/>
              <a:ext cx="50250" cy="95950"/>
            </a:xfrm>
            <a:custGeom>
              <a:avLst/>
              <a:gdLst/>
              <a:ahLst/>
              <a:cxnLst/>
              <a:rect l="l" t="t" r="r" b="b"/>
              <a:pathLst>
                <a:path w="2010" h="3838" extrusionOk="0">
                  <a:moveTo>
                    <a:pt x="1" y="1"/>
                  </a:moveTo>
                  <a:cubicBezTo>
                    <a:pt x="1" y="1"/>
                    <a:pt x="46" y="271"/>
                    <a:pt x="136" y="678"/>
                  </a:cubicBezTo>
                  <a:cubicBezTo>
                    <a:pt x="193" y="881"/>
                    <a:pt x="249" y="1106"/>
                    <a:pt x="339" y="1355"/>
                  </a:cubicBezTo>
                  <a:cubicBezTo>
                    <a:pt x="418" y="1603"/>
                    <a:pt x="520" y="1862"/>
                    <a:pt x="633" y="2111"/>
                  </a:cubicBezTo>
                  <a:cubicBezTo>
                    <a:pt x="689" y="2246"/>
                    <a:pt x="757" y="2370"/>
                    <a:pt x="813" y="2494"/>
                  </a:cubicBezTo>
                  <a:cubicBezTo>
                    <a:pt x="881" y="2607"/>
                    <a:pt x="949" y="2720"/>
                    <a:pt x="1016" y="2844"/>
                  </a:cubicBezTo>
                  <a:cubicBezTo>
                    <a:pt x="1095" y="2957"/>
                    <a:pt x="1152" y="3059"/>
                    <a:pt x="1231" y="3149"/>
                  </a:cubicBezTo>
                  <a:cubicBezTo>
                    <a:pt x="1321" y="3239"/>
                    <a:pt x="1389" y="3329"/>
                    <a:pt x="1456" y="3408"/>
                  </a:cubicBezTo>
                  <a:cubicBezTo>
                    <a:pt x="1524" y="3476"/>
                    <a:pt x="1603" y="3544"/>
                    <a:pt x="1671" y="3600"/>
                  </a:cubicBezTo>
                  <a:cubicBezTo>
                    <a:pt x="1727" y="3645"/>
                    <a:pt x="1784" y="3691"/>
                    <a:pt x="1851" y="3736"/>
                  </a:cubicBezTo>
                  <a:cubicBezTo>
                    <a:pt x="1953" y="3792"/>
                    <a:pt x="2009" y="3837"/>
                    <a:pt x="2009" y="3837"/>
                  </a:cubicBezTo>
                  <a:cubicBezTo>
                    <a:pt x="2009" y="3837"/>
                    <a:pt x="1964" y="3781"/>
                    <a:pt x="1863" y="3702"/>
                  </a:cubicBezTo>
                  <a:cubicBezTo>
                    <a:pt x="1817" y="3645"/>
                    <a:pt x="1772" y="3600"/>
                    <a:pt x="1727" y="3544"/>
                  </a:cubicBezTo>
                  <a:cubicBezTo>
                    <a:pt x="1671" y="3476"/>
                    <a:pt x="1603" y="3397"/>
                    <a:pt x="1558" y="3329"/>
                  </a:cubicBezTo>
                  <a:cubicBezTo>
                    <a:pt x="1490" y="3250"/>
                    <a:pt x="1434" y="3149"/>
                    <a:pt x="1366" y="3059"/>
                  </a:cubicBezTo>
                  <a:cubicBezTo>
                    <a:pt x="1310" y="2957"/>
                    <a:pt x="1242" y="2844"/>
                    <a:pt x="1174" y="2743"/>
                  </a:cubicBezTo>
                  <a:cubicBezTo>
                    <a:pt x="1118" y="2630"/>
                    <a:pt x="1061" y="2517"/>
                    <a:pt x="994" y="2393"/>
                  </a:cubicBezTo>
                  <a:cubicBezTo>
                    <a:pt x="937" y="2280"/>
                    <a:pt x="881" y="2156"/>
                    <a:pt x="824" y="2032"/>
                  </a:cubicBezTo>
                  <a:cubicBezTo>
                    <a:pt x="712" y="1783"/>
                    <a:pt x="610" y="1513"/>
                    <a:pt x="509" y="1287"/>
                  </a:cubicBezTo>
                  <a:cubicBezTo>
                    <a:pt x="418" y="1061"/>
                    <a:pt x="328" y="824"/>
                    <a:pt x="260" y="633"/>
                  </a:cubicBezTo>
                  <a:cubicBezTo>
                    <a:pt x="181" y="441"/>
                    <a:pt x="114" y="294"/>
                    <a:pt x="68" y="170"/>
                  </a:cubicBezTo>
                  <a:cubicBezTo>
                    <a:pt x="23" y="57"/>
                    <a:pt x="1" y="1"/>
                    <a:pt x="1"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52" name="Google Shape;552;p2"/>
            <p:cNvSpPr/>
            <p:nvPr/>
          </p:nvSpPr>
          <p:spPr>
            <a:xfrm>
              <a:off x="654775" y="4418225"/>
              <a:ext cx="32475" cy="99875"/>
            </a:xfrm>
            <a:custGeom>
              <a:avLst/>
              <a:gdLst/>
              <a:ahLst/>
              <a:cxnLst/>
              <a:rect l="l" t="t" r="r" b="b"/>
              <a:pathLst>
                <a:path w="1299" h="3995" extrusionOk="0">
                  <a:moveTo>
                    <a:pt x="1" y="0"/>
                  </a:moveTo>
                  <a:cubicBezTo>
                    <a:pt x="1" y="0"/>
                    <a:pt x="1" y="271"/>
                    <a:pt x="23" y="666"/>
                  </a:cubicBezTo>
                  <a:cubicBezTo>
                    <a:pt x="46" y="869"/>
                    <a:pt x="68" y="1106"/>
                    <a:pt x="102" y="1354"/>
                  </a:cubicBezTo>
                  <a:cubicBezTo>
                    <a:pt x="136" y="1614"/>
                    <a:pt x="193" y="1873"/>
                    <a:pt x="260" y="2133"/>
                  </a:cubicBezTo>
                  <a:cubicBezTo>
                    <a:pt x="294" y="2257"/>
                    <a:pt x="328" y="2392"/>
                    <a:pt x="373" y="2516"/>
                  </a:cubicBezTo>
                  <a:cubicBezTo>
                    <a:pt x="418" y="2641"/>
                    <a:pt x="463" y="2765"/>
                    <a:pt x="509" y="2889"/>
                  </a:cubicBezTo>
                  <a:cubicBezTo>
                    <a:pt x="554" y="3002"/>
                    <a:pt x="621" y="3115"/>
                    <a:pt x="667" y="3216"/>
                  </a:cubicBezTo>
                  <a:cubicBezTo>
                    <a:pt x="723" y="3318"/>
                    <a:pt x="779" y="3408"/>
                    <a:pt x="847" y="3498"/>
                  </a:cubicBezTo>
                  <a:cubicBezTo>
                    <a:pt x="892" y="3577"/>
                    <a:pt x="949" y="3656"/>
                    <a:pt x="1016" y="3724"/>
                  </a:cubicBezTo>
                  <a:cubicBezTo>
                    <a:pt x="1050" y="3780"/>
                    <a:pt x="1107" y="3825"/>
                    <a:pt x="1152" y="3871"/>
                  </a:cubicBezTo>
                  <a:cubicBezTo>
                    <a:pt x="1197" y="3916"/>
                    <a:pt x="1242" y="3961"/>
                    <a:pt x="1298" y="3995"/>
                  </a:cubicBezTo>
                  <a:cubicBezTo>
                    <a:pt x="1298" y="3995"/>
                    <a:pt x="1253" y="3938"/>
                    <a:pt x="1186" y="3848"/>
                  </a:cubicBezTo>
                  <a:cubicBezTo>
                    <a:pt x="1140" y="3792"/>
                    <a:pt x="1107" y="3735"/>
                    <a:pt x="1073" y="3667"/>
                  </a:cubicBezTo>
                  <a:cubicBezTo>
                    <a:pt x="1028" y="3611"/>
                    <a:pt x="994" y="3521"/>
                    <a:pt x="949" y="3442"/>
                  </a:cubicBezTo>
                  <a:cubicBezTo>
                    <a:pt x="892" y="3351"/>
                    <a:pt x="858" y="3250"/>
                    <a:pt x="813" y="3148"/>
                  </a:cubicBezTo>
                  <a:cubicBezTo>
                    <a:pt x="768" y="3047"/>
                    <a:pt x="723" y="2934"/>
                    <a:pt x="689" y="2810"/>
                  </a:cubicBezTo>
                  <a:cubicBezTo>
                    <a:pt x="644" y="2697"/>
                    <a:pt x="610" y="2584"/>
                    <a:pt x="565" y="2460"/>
                  </a:cubicBezTo>
                  <a:cubicBezTo>
                    <a:pt x="531" y="2336"/>
                    <a:pt x="497" y="2200"/>
                    <a:pt x="463" y="2076"/>
                  </a:cubicBezTo>
                  <a:cubicBezTo>
                    <a:pt x="396" y="1817"/>
                    <a:pt x="339" y="1569"/>
                    <a:pt x="294" y="1320"/>
                  </a:cubicBezTo>
                  <a:cubicBezTo>
                    <a:pt x="238" y="1072"/>
                    <a:pt x="181" y="846"/>
                    <a:pt x="147" y="655"/>
                  </a:cubicBezTo>
                  <a:cubicBezTo>
                    <a:pt x="114" y="463"/>
                    <a:pt x="80" y="293"/>
                    <a:pt x="46" y="181"/>
                  </a:cubicBezTo>
                  <a:cubicBezTo>
                    <a:pt x="23" y="57"/>
                    <a:pt x="1" y="0"/>
                    <a:pt x="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53" name="Google Shape;553;p2"/>
            <p:cNvSpPr/>
            <p:nvPr/>
          </p:nvSpPr>
          <p:spPr>
            <a:xfrm>
              <a:off x="667475" y="4450375"/>
              <a:ext cx="18650" cy="64900"/>
            </a:xfrm>
            <a:custGeom>
              <a:avLst/>
              <a:gdLst/>
              <a:ahLst/>
              <a:cxnLst/>
              <a:rect l="l" t="t" r="r" b="b"/>
              <a:pathLst>
                <a:path w="746" h="2596" extrusionOk="0">
                  <a:moveTo>
                    <a:pt x="396" y="0"/>
                  </a:moveTo>
                  <a:cubicBezTo>
                    <a:pt x="384" y="34"/>
                    <a:pt x="362" y="68"/>
                    <a:pt x="362" y="113"/>
                  </a:cubicBezTo>
                  <a:cubicBezTo>
                    <a:pt x="328" y="204"/>
                    <a:pt x="294" y="305"/>
                    <a:pt x="283" y="418"/>
                  </a:cubicBezTo>
                  <a:cubicBezTo>
                    <a:pt x="283" y="474"/>
                    <a:pt x="238" y="542"/>
                    <a:pt x="226" y="621"/>
                  </a:cubicBezTo>
                  <a:cubicBezTo>
                    <a:pt x="226" y="700"/>
                    <a:pt x="136" y="779"/>
                    <a:pt x="147" y="858"/>
                  </a:cubicBezTo>
                  <a:cubicBezTo>
                    <a:pt x="159" y="937"/>
                    <a:pt x="1" y="1039"/>
                    <a:pt x="12" y="1118"/>
                  </a:cubicBezTo>
                  <a:cubicBezTo>
                    <a:pt x="23" y="1208"/>
                    <a:pt x="34" y="1287"/>
                    <a:pt x="46" y="1366"/>
                  </a:cubicBezTo>
                  <a:cubicBezTo>
                    <a:pt x="68" y="1546"/>
                    <a:pt x="283" y="1671"/>
                    <a:pt x="317" y="1829"/>
                  </a:cubicBezTo>
                  <a:cubicBezTo>
                    <a:pt x="350" y="1975"/>
                    <a:pt x="553" y="2088"/>
                    <a:pt x="599" y="2201"/>
                  </a:cubicBezTo>
                  <a:cubicBezTo>
                    <a:pt x="678" y="2449"/>
                    <a:pt x="745" y="2596"/>
                    <a:pt x="745" y="2596"/>
                  </a:cubicBezTo>
                  <a:cubicBezTo>
                    <a:pt x="745" y="2460"/>
                    <a:pt x="734" y="2314"/>
                    <a:pt x="723" y="2178"/>
                  </a:cubicBezTo>
                  <a:cubicBezTo>
                    <a:pt x="689" y="1930"/>
                    <a:pt x="632" y="1614"/>
                    <a:pt x="576" y="1287"/>
                  </a:cubicBezTo>
                  <a:cubicBezTo>
                    <a:pt x="553" y="1129"/>
                    <a:pt x="520" y="971"/>
                    <a:pt x="497" y="813"/>
                  </a:cubicBezTo>
                  <a:cubicBezTo>
                    <a:pt x="497" y="745"/>
                    <a:pt x="475" y="678"/>
                    <a:pt x="475" y="599"/>
                  </a:cubicBezTo>
                  <a:cubicBezTo>
                    <a:pt x="463" y="531"/>
                    <a:pt x="452" y="474"/>
                    <a:pt x="441" y="407"/>
                  </a:cubicBezTo>
                  <a:cubicBezTo>
                    <a:pt x="429" y="283"/>
                    <a:pt x="429" y="181"/>
                    <a:pt x="418" y="113"/>
                  </a:cubicBezTo>
                  <a:cubicBezTo>
                    <a:pt x="407" y="68"/>
                    <a:pt x="407" y="34"/>
                    <a:pt x="396"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54" name="Google Shape;554;p2"/>
            <p:cNvSpPr/>
            <p:nvPr/>
          </p:nvSpPr>
          <p:spPr>
            <a:xfrm>
              <a:off x="684975" y="4453475"/>
              <a:ext cx="9900" cy="46300"/>
            </a:xfrm>
            <a:custGeom>
              <a:avLst/>
              <a:gdLst/>
              <a:ahLst/>
              <a:cxnLst/>
              <a:rect l="l" t="t" r="r" b="b"/>
              <a:pathLst>
                <a:path w="396" h="1852" extrusionOk="0">
                  <a:moveTo>
                    <a:pt x="395" y="1"/>
                  </a:moveTo>
                  <a:lnTo>
                    <a:pt x="395" y="1"/>
                  </a:lnTo>
                  <a:cubicBezTo>
                    <a:pt x="339" y="91"/>
                    <a:pt x="294" y="181"/>
                    <a:pt x="248" y="271"/>
                  </a:cubicBezTo>
                  <a:cubicBezTo>
                    <a:pt x="203" y="362"/>
                    <a:pt x="169" y="463"/>
                    <a:pt x="136" y="565"/>
                  </a:cubicBezTo>
                  <a:cubicBezTo>
                    <a:pt x="113" y="666"/>
                    <a:pt x="90" y="779"/>
                    <a:pt x="57" y="903"/>
                  </a:cubicBezTo>
                  <a:cubicBezTo>
                    <a:pt x="23" y="1118"/>
                    <a:pt x="0" y="1332"/>
                    <a:pt x="11" y="1558"/>
                  </a:cubicBezTo>
                  <a:cubicBezTo>
                    <a:pt x="23" y="1659"/>
                    <a:pt x="34" y="1761"/>
                    <a:pt x="57" y="1851"/>
                  </a:cubicBezTo>
                  <a:cubicBezTo>
                    <a:pt x="90" y="1761"/>
                    <a:pt x="113" y="1659"/>
                    <a:pt x="136" y="1569"/>
                  </a:cubicBezTo>
                  <a:cubicBezTo>
                    <a:pt x="158" y="1479"/>
                    <a:pt x="181" y="1377"/>
                    <a:pt x="203" y="1276"/>
                  </a:cubicBezTo>
                  <a:cubicBezTo>
                    <a:pt x="226" y="1163"/>
                    <a:pt x="248" y="1061"/>
                    <a:pt x="271" y="937"/>
                  </a:cubicBezTo>
                  <a:cubicBezTo>
                    <a:pt x="294" y="824"/>
                    <a:pt x="316" y="712"/>
                    <a:pt x="327" y="599"/>
                  </a:cubicBezTo>
                  <a:cubicBezTo>
                    <a:pt x="339" y="554"/>
                    <a:pt x="339" y="497"/>
                    <a:pt x="350" y="452"/>
                  </a:cubicBezTo>
                  <a:cubicBezTo>
                    <a:pt x="361" y="396"/>
                    <a:pt x="361" y="350"/>
                    <a:pt x="373" y="305"/>
                  </a:cubicBezTo>
                  <a:cubicBezTo>
                    <a:pt x="384" y="204"/>
                    <a:pt x="395" y="102"/>
                    <a:pt x="395"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55" name="Google Shape;555;p2"/>
            <p:cNvSpPr/>
            <p:nvPr/>
          </p:nvSpPr>
          <p:spPr>
            <a:xfrm>
              <a:off x="683275" y="4391975"/>
              <a:ext cx="209900" cy="144425"/>
            </a:xfrm>
            <a:custGeom>
              <a:avLst/>
              <a:gdLst/>
              <a:ahLst/>
              <a:cxnLst/>
              <a:rect l="l" t="t" r="r" b="b"/>
              <a:pathLst>
                <a:path w="8396" h="5777" extrusionOk="0">
                  <a:moveTo>
                    <a:pt x="5927" y="0"/>
                  </a:moveTo>
                  <a:cubicBezTo>
                    <a:pt x="5632" y="0"/>
                    <a:pt x="5337" y="23"/>
                    <a:pt x="5045" y="68"/>
                  </a:cubicBezTo>
                  <a:cubicBezTo>
                    <a:pt x="3589" y="305"/>
                    <a:pt x="2291" y="1332"/>
                    <a:pt x="1603" y="2607"/>
                  </a:cubicBezTo>
                  <a:cubicBezTo>
                    <a:pt x="1411" y="2991"/>
                    <a:pt x="734" y="4717"/>
                    <a:pt x="0" y="5361"/>
                  </a:cubicBezTo>
                  <a:lnTo>
                    <a:pt x="2043" y="5699"/>
                  </a:lnTo>
                  <a:cubicBezTo>
                    <a:pt x="2458" y="5749"/>
                    <a:pt x="2857" y="5777"/>
                    <a:pt x="3241" y="5777"/>
                  </a:cubicBezTo>
                  <a:cubicBezTo>
                    <a:pt x="4848" y="5777"/>
                    <a:pt x="6194" y="5289"/>
                    <a:pt x="7414" y="3905"/>
                  </a:cubicBezTo>
                  <a:cubicBezTo>
                    <a:pt x="8396" y="2777"/>
                    <a:pt x="8396" y="1513"/>
                    <a:pt x="7651" y="260"/>
                  </a:cubicBezTo>
                  <a:cubicBezTo>
                    <a:pt x="7090" y="88"/>
                    <a:pt x="6508" y="0"/>
                    <a:pt x="5927"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56" name="Google Shape;556;p2"/>
            <p:cNvSpPr/>
            <p:nvPr/>
          </p:nvSpPr>
          <p:spPr>
            <a:xfrm>
              <a:off x="683275" y="4442700"/>
              <a:ext cx="133750" cy="94550"/>
            </a:xfrm>
            <a:custGeom>
              <a:avLst/>
              <a:gdLst/>
              <a:ahLst/>
              <a:cxnLst/>
              <a:rect l="l" t="t" r="r" b="b"/>
              <a:pathLst>
                <a:path w="5350" h="3782" extrusionOk="0">
                  <a:moveTo>
                    <a:pt x="3526" y="0"/>
                  </a:moveTo>
                  <a:cubicBezTo>
                    <a:pt x="3187" y="0"/>
                    <a:pt x="2838" y="141"/>
                    <a:pt x="2697" y="432"/>
                  </a:cubicBezTo>
                  <a:cubicBezTo>
                    <a:pt x="2702" y="150"/>
                    <a:pt x="2577" y="51"/>
                    <a:pt x="2408" y="51"/>
                  </a:cubicBezTo>
                  <a:cubicBezTo>
                    <a:pt x="2130" y="51"/>
                    <a:pt x="1732" y="320"/>
                    <a:pt x="1592" y="488"/>
                  </a:cubicBezTo>
                  <a:cubicBezTo>
                    <a:pt x="881" y="1357"/>
                    <a:pt x="1072" y="2801"/>
                    <a:pt x="0" y="3332"/>
                  </a:cubicBezTo>
                  <a:lnTo>
                    <a:pt x="655" y="3343"/>
                  </a:lnTo>
                  <a:cubicBezTo>
                    <a:pt x="1478" y="3477"/>
                    <a:pt x="2082" y="3781"/>
                    <a:pt x="2817" y="3781"/>
                  </a:cubicBezTo>
                  <a:cubicBezTo>
                    <a:pt x="2949" y="3781"/>
                    <a:pt x="3085" y="3771"/>
                    <a:pt x="3228" y="3749"/>
                  </a:cubicBezTo>
                  <a:cubicBezTo>
                    <a:pt x="3713" y="3693"/>
                    <a:pt x="4379" y="3241"/>
                    <a:pt x="4785" y="2948"/>
                  </a:cubicBezTo>
                  <a:cubicBezTo>
                    <a:pt x="5349" y="2553"/>
                    <a:pt x="4999" y="2192"/>
                    <a:pt x="4469" y="2023"/>
                  </a:cubicBezTo>
                  <a:cubicBezTo>
                    <a:pt x="5349" y="1650"/>
                    <a:pt x="5157" y="1018"/>
                    <a:pt x="4266" y="906"/>
                  </a:cubicBezTo>
                  <a:cubicBezTo>
                    <a:pt x="4516" y="312"/>
                    <a:pt x="4031" y="0"/>
                    <a:pt x="3526"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57" name="Google Shape;557;p2"/>
            <p:cNvSpPr/>
            <p:nvPr/>
          </p:nvSpPr>
          <p:spPr>
            <a:xfrm>
              <a:off x="681575" y="4370600"/>
              <a:ext cx="193000" cy="155125"/>
            </a:xfrm>
            <a:custGeom>
              <a:avLst/>
              <a:gdLst/>
              <a:ahLst/>
              <a:cxnLst/>
              <a:rect l="l" t="t" r="r" b="b"/>
              <a:pathLst>
                <a:path w="7720" h="6205" extrusionOk="0">
                  <a:moveTo>
                    <a:pt x="5386" y="1"/>
                  </a:moveTo>
                  <a:cubicBezTo>
                    <a:pt x="4486" y="1"/>
                    <a:pt x="3555" y="277"/>
                    <a:pt x="2969" y="698"/>
                  </a:cubicBezTo>
                  <a:cubicBezTo>
                    <a:pt x="2032" y="1352"/>
                    <a:pt x="1648" y="2300"/>
                    <a:pt x="1208" y="3293"/>
                  </a:cubicBezTo>
                  <a:cubicBezTo>
                    <a:pt x="926" y="3869"/>
                    <a:pt x="700" y="4455"/>
                    <a:pt x="509" y="5065"/>
                  </a:cubicBezTo>
                  <a:cubicBezTo>
                    <a:pt x="328" y="5697"/>
                    <a:pt x="147" y="5911"/>
                    <a:pt x="1" y="6193"/>
                  </a:cubicBezTo>
                  <a:lnTo>
                    <a:pt x="68" y="6204"/>
                  </a:lnTo>
                  <a:cubicBezTo>
                    <a:pt x="802" y="5561"/>
                    <a:pt x="1479" y="3835"/>
                    <a:pt x="1671" y="3462"/>
                  </a:cubicBezTo>
                  <a:cubicBezTo>
                    <a:pt x="2359" y="2176"/>
                    <a:pt x="3646" y="1149"/>
                    <a:pt x="5113" y="912"/>
                  </a:cubicBezTo>
                  <a:cubicBezTo>
                    <a:pt x="5402" y="867"/>
                    <a:pt x="5694" y="844"/>
                    <a:pt x="5986" y="844"/>
                  </a:cubicBezTo>
                  <a:cubicBezTo>
                    <a:pt x="6571" y="844"/>
                    <a:pt x="7155" y="935"/>
                    <a:pt x="7719" y="1115"/>
                  </a:cubicBezTo>
                  <a:cubicBezTo>
                    <a:pt x="7708" y="1093"/>
                    <a:pt x="7685" y="1070"/>
                    <a:pt x="7674" y="1047"/>
                  </a:cubicBezTo>
                  <a:cubicBezTo>
                    <a:pt x="7225" y="300"/>
                    <a:pt x="6322" y="1"/>
                    <a:pt x="5386"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58" name="Google Shape;558;p2"/>
            <p:cNvSpPr/>
            <p:nvPr/>
          </p:nvSpPr>
          <p:spPr>
            <a:xfrm>
              <a:off x="688625" y="4436825"/>
              <a:ext cx="108650" cy="82125"/>
            </a:xfrm>
            <a:custGeom>
              <a:avLst/>
              <a:gdLst/>
              <a:ahLst/>
              <a:cxnLst/>
              <a:rect l="l" t="t" r="r" b="b"/>
              <a:pathLst>
                <a:path w="4346" h="3285" extrusionOk="0">
                  <a:moveTo>
                    <a:pt x="12" y="2991"/>
                  </a:moveTo>
                  <a:cubicBezTo>
                    <a:pt x="12" y="3048"/>
                    <a:pt x="23" y="3093"/>
                    <a:pt x="35" y="3149"/>
                  </a:cubicBezTo>
                  <a:cubicBezTo>
                    <a:pt x="29" y="3149"/>
                    <a:pt x="51" y="3168"/>
                    <a:pt x="63" y="3184"/>
                  </a:cubicBezTo>
                  <a:lnTo>
                    <a:pt x="63" y="3184"/>
                  </a:lnTo>
                  <a:cubicBezTo>
                    <a:pt x="57" y="3153"/>
                    <a:pt x="53" y="3127"/>
                    <a:pt x="57" y="3127"/>
                  </a:cubicBezTo>
                  <a:cubicBezTo>
                    <a:pt x="46" y="3081"/>
                    <a:pt x="35" y="3036"/>
                    <a:pt x="23" y="2991"/>
                  </a:cubicBezTo>
                  <a:close/>
                  <a:moveTo>
                    <a:pt x="4063" y="1"/>
                  </a:moveTo>
                  <a:cubicBezTo>
                    <a:pt x="3973" y="12"/>
                    <a:pt x="3883" y="35"/>
                    <a:pt x="3781" y="57"/>
                  </a:cubicBezTo>
                  <a:cubicBezTo>
                    <a:pt x="3668" y="80"/>
                    <a:pt x="3544" y="125"/>
                    <a:pt x="3431" y="170"/>
                  </a:cubicBezTo>
                  <a:cubicBezTo>
                    <a:pt x="3149" y="294"/>
                    <a:pt x="2890" y="441"/>
                    <a:pt x="2641" y="633"/>
                  </a:cubicBezTo>
                  <a:cubicBezTo>
                    <a:pt x="2506" y="723"/>
                    <a:pt x="2371" y="836"/>
                    <a:pt x="2235" y="949"/>
                  </a:cubicBezTo>
                  <a:cubicBezTo>
                    <a:pt x="2100" y="1062"/>
                    <a:pt x="1976" y="1186"/>
                    <a:pt x="1851" y="1310"/>
                  </a:cubicBezTo>
                  <a:cubicBezTo>
                    <a:pt x="1615" y="1581"/>
                    <a:pt x="1389" y="1851"/>
                    <a:pt x="1186" y="2111"/>
                  </a:cubicBezTo>
                  <a:cubicBezTo>
                    <a:pt x="1084" y="2235"/>
                    <a:pt x="983" y="2359"/>
                    <a:pt x="892" y="2472"/>
                  </a:cubicBezTo>
                  <a:cubicBezTo>
                    <a:pt x="791" y="2585"/>
                    <a:pt x="701" y="2686"/>
                    <a:pt x="610" y="2777"/>
                  </a:cubicBezTo>
                  <a:cubicBezTo>
                    <a:pt x="509" y="2867"/>
                    <a:pt x="418" y="2946"/>
                    <a:pt x="339" y="3014"/>
                  </a:cubicBezTo>
                  <a:cubicBezTo>
                    <a:pt x="272" y="3070"/>
                    <a:pt x="193" y="3115"/>
                    <a:pt x="114" y="3160"/>
                  </a:cubicBezTo>
                  <a:cubicBezTo>
                    <a:pt x="98" y="3171"/>
                    <a:pt x="83" y="3181"/>
                    <a:pt x="68" y="3190"/>
                  </a:cubicBezTo>
                  <a:lnTo>
                    <a:pt x="68" y="3190"/>
                  </a:lnTo>
                  <a:cubicBezTo>
                    <a:pt x="67" y="3188"/>
                    <a:pt x="65" y="3186"/>
                    <a:pt x="63" y="3184"/>
                  </a:cubicBezTo>
                  <a:lnTo>
                    <a:pt x="63" y="3184"/>
                  </a:lnTo>
                  <a:cubicBezTo>
                    <a:pt x="64" y="3187"/>
                    <a:pt x="64" y="3190"/>
                    <a:pt x="65" y="3193"/>
                  </a:cubicBezTo>
                  <a:lnTo>
                    <a:pt x="65" y="3193"/>
                  </a:lnTo>
                  <a:cubicBezTo>
                    <a:pt x="49" y="3203"/>
                    <a:pt x="35" y="3211"/>
                    <a:pt x="23" y="3217"/>
                  </a:cubicBezTo>
                  <a:cubicBezTo>
                    <a:pt x="1" y="3217"/>
                    <a:pt x="12" y="3239"/>
                    <a:pt x="23" y="3239"/>
                  </a:cubicBezTo>
                  <a:cubicBezTo>
                    <a:pt x="25" y="3241"/>
                    <a:pt x="26" y="3241"/>
                    <a:pt x="27" y="3241"/>
                  </a:cubicBezTo>
                  <a:cubicBezTo>
                    <a:pt x="35" y="3241"/>
                    <a:pt x="36" y="3206"/>
                    <a:pt x="46" y="3206"/>
                  </a:cubicBezTo>
                  <a:cubicBezTo>
                    <a:pt x="51" y="3206"/>
                    <a:pt x="55" y="3207"/>
                    <a:pt x="59" y="3207"/>
                  </a:cubicBezTo>
                  <a:cubicBezTo>
                    <a:pt x="63" y="3207"/>
                    <a:pt x="65" y="3206"/>
                    <a:pt x="67" y="3206"/>
                  </a:cubicBezTo>
                  <a:lnTo>
                    <a:pt x="67" y="3206"/>
                  </a:lnTo>
                  <a:cubicBezTo>
                    <a:pt x="69" y="3214"/>
                    <a:pt x="70" y="3223"/>
                    <a:pt x="72" y="3231"/>
                  </a:cubicBezTo>
                  <a:lnTo>
                    <a:pt x="72" y="3231"/>
                  </a:lnTo>
                  <a:cubicBezTo>
                    <a:pt x="90" y="3221"/>
                    <a:pt x="110" y="3213"/>
                    <a:pt x="125" y="3206"/>
                  </a:cubicBezTo>
                  <a:cubicBezTo>
                    <a:pt x="215" y="3172"/>
                    <a:pt x="306" y="3127"/>
                    <a:pt x="385" y="3081"/>
                  </a:cubicBezTo>
                  <a:cubicBezTo>
                    <a:pt x="486" y="3014"/>
                    <a:pt x="588" y="2946"/>
                    <a:pt x="689" y="2867"/>
                  </a:cubicBezTo>
                  <a:cubicBezTo>
                    <a:pt x="915" y="2675"/>
                    <a:pt x="1129" y="2461"/>
                    <a:pt x="1332" y="2235"/>
                  </a:cubicBezTo>
                  <a:cubicBezTo>
                    <a:pt x="1558" y="1987"/>
                    <a:pt x="1773" y="1716"/>
                    <a:pt x="2009" y="1456"/>
                  </a:cubicBezTo>
                  <a:cubicBezTo>
                    <a:pt x="2122" y="1332"/>
                    <a:pt x="2246" y="1220"/>
                    <a:pt x="2382" y="1107"/>
                  </a:cubicBezTo>
                  <a:cubicBezTo>
                    <a:pt x="2506" y="994"/>
                    <a:pt x="2641" y="892"/>
                    <a:pt x="2766" y="791"/>
                  </a:cubicBezTo>
                  <a:cubicBezTo>
                    <a:pt x="2991" y="610"/>
                    <a:pt x="3239" y="441"/>
                    <a:pt x="3499" y="306"/>
                  </a:cubicBezTo>
                  <a:cubicBezTo>
                    <a:pt x="3601" y="260"/>
                    <a:pt x="3713" y="227"/>
                    <a:pt x="3826" y="193"/>
                  </a:cubicBezTo>
                  <a:cubicBezTo>
                    <a:pt x="3862" y="181"/>
                    <a:pt x="3897" y="177"/>
                    <a:pt x="3930" y="177"/>
                  </a:cubicBezTo>
                  <a:cubicBezTo>
                    <a:pt x="3976" y="177"/>
                    <a:pt x="4019" y="184"/>
                    <a:pt x="4059" y="184"/>
                  </a:cubicBezTo>
                  <a:cubicBezTo>
                    <a:pt x="4072" y="184"/>
                    <a:pt x="4085" y="183"/>
                    <a:pt x="4097" y="181"/>
                  </a:cubicBezTo>
                  <a:cubicBezTo>
                    <a:pt x="4103" y="179"/>
                    <a:pt x="4109" y="178"/>
                    <a:pt x="4116" y="178"/>
                  </a:cubicBezTo>
                  <a:cubicBezTo>
                    <a:pt x="4179" y="178"/>
                    <a:pt x="4248" y="272"/>
                    <a:pt x="4289" y="272"/>
                  </a:cubicBezTo>
                  <a:lnTo>
                    <a:pt x="4345" y="260"/>
                  </a:lnTo>
                  <a:cubicBezTo>
                    <a:pt x="4345" y="260"/>
                    <a:pt x="4311" y="136"/>
                    <a:pt x="4266" y="125"/>
                  </a:cubicBezTo>
                  <a:cubicBezTo>
                    <a:pt x="4221" y="125"/>
                    <a:pt x="4142" y="1"/>
                    <a:pt x="4063" y="1"/>
                  </a:cubicBezTo>
                  <a:close/>
                  <a:moveTo>
                    <a:pt x="72" y="3231"/>
                  </a:moveTo>
                  <a:lnTo>
                    <a:pt x="72" y="3231"/>
                  </a:lnTo>
                  <a:cubicBezTo>
                    <a:pt x="62" y="3237"/>
                    <a:pt x="54" y="3243"/>
                    <a:pt x="46" y="3251"/>
                  </a:cubicBezTo>
                  <a:cubicBezTo>
                    <a:pt x="23" y="3262"/>
                    <a:pt x="57" y="3273"/>
                    <a:pt x="69" y="3285"/>
                  </a:cubicBezTo>
                  <a:cubicBezTo>
                    <a:pt x="77" y="3285"/>
                    <a:pt x="76" y="3261"/>
                    <a:pt x="72" y="323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59" name="Google Shape;559;p2"/>
            <p:cNvSpPr/>
            <p:nvPr/>
          </p:nvSpPr>
          <p:spPr>
            <a:xfrm>
              <a:off x="696525" y="4483100"/>
              <a:ext cx="68575" cy="33025"/>
            </a:xfrm>
            <a:custGeom>
              <a:avLst/>
              <a:gdLst/>
              <a:ahLst/>
              <a:cxnLst/>
              <a:rect l="l" t="t" r="r" b="b"/>
              <a:pathLst>
                <a:path w="2743" h="1321" extrusionOk="0">
                  <a:moveTo>
                    <a:pt x="2743" y="0"/>
                  </a:moveTo>
                  <a:lnTo>
                    <a:pt x="2743" y="0"/>
                  </a:lnTo>
                  <a:cubicBezTo>
                    <a:pt x="2743" y="1"/>
                    <a:pt x="2697" y="12"/>
                    <a:pt x="2607" y="23"/>
                  </a:cubicBezTo>
                  <a:cubicBezTo>
                    <a:pt x="2577" y="23"/>
                    <a:pt x="2547" y="18"/>
                    <a:pt x="2514" y="18"/>
                  </a:cubicBezTo>
                  <a:cubicBezTo>
                    <a:pt x="2497" y="18"/>
                    <a:pt x="2480" y="19"/>
                    <a:pt x="2461" y="23"/>
                  </a:cubicBezTo>
                  <a:cubicBezTo>
                    <a:pt x="2393" y="23"/>
                    <a:pt x="2325" y="34"/>
                    <a:pt x="2258" y="46"/>
                  </a:cubicBezTo>
                  <a:cubicBezTo>
                    <a:pt x="2100" y="91"/>
                    <a:pt x="1942" y="147"/>
                    <a:pt x="1795" y="215"/>
                  </a:cubicBezTo>
                  <a:cubicBezTo>
                    <a:pt x="1705" y="260"/>
                    <a:pt x="1626" y="294"/>
                    <a:pt x="1535" y="339"/>
                  </a:cubicBezTo>
                  <a:cubicBezTo>
                    <a:pt x="1457" y="384"/>
                    <a:pt x="1378" y="441"/>
                    <a:pt x="1287" y="486"/>
                  </a:cubicBezTo>
                  <a:cubicBezTo>
                    <a:pt x="1118" y="587"/>
                    <a:pt x="960" y="689"/>
                    <a:pt x="813" y="790"/>
                  </a:cubicBezTo>
                  <a:cubicBezTo>
                    <a:pt x="655" y="892"/>
                    <a:pt x="520" y="982"/>
                    <a:pt x="407" y="1061"/>
                  </a:cubicBezTo>
                  <a:cubicBezTo>
                    <a:pt x="283" y="1140"/>
                    <a:pt x="181" y="1197"/>
                    <a:pt x="114" y="1253"/>
                  </a:cubicBezTo>
                  <a:lnTo>
                    <a:pt x="1" y="1321"/>
                  </a:lnTo>
                  <a:lnTo>
                    <a:pt x="125" y="1287"/>
                  </a:lnTo>
                  <a:cubicBezTo>
                    <a:pt x="204" y="1264"/>
                    <a:pt x="317" y="1230"/>
                    <a:pt x="452" y="1174"/>
                  </a:cubicBezTo>
                  <a:cubicBezTo>
                    <a:pt x="588" y="1106"/>
                    <a:pt x="746" y="1039"/>
                    <a:pt x="904" y="960"/>
                  </a:cubicBezTo>
                  <a:cubicBezTo>
                    <a:pt x="1062" y="869"/>
                    <a:pt x="1231" y="768"/>
                    <a:pt x="1389" y="677"/>
                  </a:cubicBezTo>
                  <a:cubicBezTo>
                    <a:pt x="1558" y="576"/>
                    <a:pt x="1716" y="474"/>
                    <a:pt x="1874" y="395"/>
                  </a:cubicBezTo>
                  <a:cubicBezTo>
                    <a:pt x="1942" y="350"/>
                    <a:pt x="2021" y="305"/>
                    <a:pt x="2100" y="271"/>
                  </a:cubicBezTo>
                  <a:lnTo>
                    <a:pt x="2303" y="170"/>
                  </a:lnTo>
                  <a:cubicBezTo>
                    <a:pt x="2359" y="136"/>
                    <a:pt x="2416" y="113"/>
                    <a:pt x="2483" y="91"/>
                  </a:cubicBezTo>
                  <a:cubicBezTo>
                    <a:pt x="2529" y="68"/>
                    <a:pt x="2585" y="57"/>
                    <a:pt x="2619" y="46"/>
                  </a:cubicBezTo>
                  <a:cubicBezTo>
                    <a:pt x="2653" y="23"/>
                    <a:pt x="2698" y="12"/>
                    <a:pt x="2743"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60" name="Google Shape;560;p2"/>
            <p:cNvSpPr/>
            <p:nvPr/>
          </p:nvSpPr>
          <p:spPr>
            <a:xfrm>
              <a:off x="700200" y="4494675"/>
              <a:ext cx="72525" cy="22575"/>
            </a:xfrm>
            <a:custGeom>
              <a:avLst/>
              <a:gdLst/>
              <a:ahLst/>
              <a:cxnLst/>
              <a:rect l="l" t="t" r="r" b="b"/>
              <a:pathLst>
                <a:path w="2901" h="903" extrusionOk="0">
                  <a:moveTo>
                    <a:pt x="2901" y="0"/>
                  </a:moveTo>
                  <a:cubicBezTo>
                    <a:pt x="2743" y="0"/>
                    <a:pt x="2585" y="23"/>
                    <a:pt x="2427" y="45"/>
                  </a:cubicBezTo>
                  <a:cubicBezTo>
                    <a:pt x="2077" y="102"/>
                    <a:pt x="1738" y="181"/>
                    <a:pt x="1400" y="282"/>
                  </a:cubicBezTo>
                  <a:cubicBezTo>
                    <a:pt x="1219" y="339"/>
                    <a:pt x="1039" y="406"/>
                    <a:pt x="869" y="474"/>
                  </a:cubicBezTo>
                  <a:cubicBezTo>
                    <a:pt x="711" y="530"/>
                    <a:pt x="565" y="598"/>
                    <a:pt x="418" y="666"/>
                  </a:cubicBezTo>
                  <a:cubicBezTo>
                    <a:pt x="159" y="790"/>
                    <a:pt x="1" y="903"/>
                    <a:pt x="1" y="903"/>
                  </a:cubicBezTo>
                  <a:cubicBezTo>
                    <a:pt x="1" y="903"/>
                    <a:pt x="181" y="869"/>
                    <a:pt x="463" y="790"/>
                  </a:cubicBezTo>
                  <a:cubicBezTo>
                    <a:pt x="531" y="767"/>
                    <a:pt x="610" y="745"/>
                    <a:pt x="689" y="722"/>
                  </a:cubicBezTo>
                  <a:cubicBezTo>
                    <a:pt x="768" y="688"/>
                    <a:pt x="847" y="666"/>
                    <a:pt x="937" y="643"/>
                  </a:cubicBezTo>
                  <a:cubicBezTo>
                    <a:pt x="1106" y="598"/>
                    <a:pt x="1276" y="542"/>
                    <a:pt x="1456" y="485"/>
                  </a:cubicBezTo>
                  <a:cubicBezTo>
                    <a:pt x="1648" y="429"/>
                    <a:pt x="1829" y="372"/>
                    <a:pt x="1998" y="316"/>
                  </a:cubicBezTo>
                  <a:lnTo>
                    <a:pt x="2460" y="158"/>
                  </a:lnTo>
                  <a:cubicBezTo>
                    <a:pt x="2731" y="68"/>
                    <a:pt x="2901" y="0"/>
                    <a:pt x="290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61" name="Google Shape;561;p2"/>
            <p:cNvSpPr/>
            <p:nvPr/>
          </p:nvSpPr>
          <p:spPr>
            <a:xfrm>
              <a:off x="682425" y="4519500"/>
              <a:ext cx="165900" cy="183875"/>
            </a:xfrm>
            <a:custGeom>
              <a:avLst/>
              <a:gdLst/>
              <a:ahLst/>
              <a:cxnLst/>
              <a:rect l="l" t="t" r="r" b="b"/>
              <a:pathLst>
                <a:path w="6636" h="7355" extrusionOk="0">
                  <a:moveTo>
                    <a:pt x="328" y="0"/>
                  </a:moveTo>
                  <a:cubicBezTo>
                    <a:pt x="215" y="23"/>
                    <a:pt x="102" y="57"/>
                    <a:pt x="1" y="90"/>
                  </a:cubicBezTo>
                  <a:cubicBezTo>
                    <a:pt x="633" y="1264"/>
                    <a:pt x="610" y="1648"/>
                    <a:pt x="779" y="2889"/>
                  </a:cubicBezTo>
                  <a:cubicBezTo>
                    <a:pt x="836" y="3306"/>
                    <a:pt x="689" y="4187"/>
                    <a:pt x="757" y="4581"/>
                  </a:cubicBezTo>
                  <a:cubicBezTo>
                    <a:pt x="802" y="4965"/>
                    <a:pt x="937" y="5157"/>
                    <a:pt x="1084" y="5529"/>
                  </a:cubicBezTo>
                  <a:cubicBezTo>
                    <a:pt x="1614" y="6782"/>
                    <a:pt x="3307" y="7312"/>
                    <a:pt x="4526" y="7346"/>
                  </a:cubicBezTo>
                  <a:cubicBezTo>
                    <a:pt x="4607" y="7352"/>
                    <a:pt x="4690" y="7355"/>
                    <a:pt x="4772" y="7355"/>
                  </a:cubicBezTo>
                  <a:cubicBezTo>
                    <a:pt x="4998" y="7355"/>
                    <a:pt x="5225" y="7334"/>
                    <a:pt x="5440" y="7301"/>
                  </a:cubicBezTo>
                  <a:cubicBezTo>
                    <a:pt x="6196" y="5924"/>
                    <a:pt x="6636" y="4480"/>
                    <a:pt x="5564" y="3002"/>
                  </a:cubicBezTo>
                  <a:cubicBezTo>
                    <a:pt x="4864" y="2043"/>
                    <a:pt x="4424" y="1569"/>
                    <a:pt x="3363" y="1061"/>
                  </a:cubicBezTo>
                  <a:cubicBezTo>
                    <a:pt x="2743" y="756"/>
                    <a:pt x="1298" y="23"/>
                    <a:pt x="328"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62" name="Google Shape;562;p2"/>
            <p:cNvSpPr/>
            <p:nvPr/>
          </p:nvSpPr>
          <p:spPr>
            <a:xfrm>
              <a:off x="665775" y="4516950"/>
              <a:ext cx="3975" cy="3400"/>
            </a:xfrm>
            <a:custGeom>
              <a:avLst/>
              <a:gdLst/>
              <a:ahLst/>
              <a:cxnLst/>
              <a:rect l="l" t="t" r="r" b="b"/>
              <a:pathLst>
                <a:path w="159" h="136" extrusionOk="0">
                  <a:moveTo>
                    <a:pt x="1" y="1"/>
                  </a:moveTo>
                  <a:lnTo>
                    <a:pt x="46" y="136"/>
                  </a:lnTo>
                  <a:cubicBezTo>
                    <a:pt x="80" y="113"/>
                    <a:pt x="114" y="102"/>
                    <a:pt x="159" y="80"/>
                  </a:cubicBezTo>
                  <a:cubicBezTo>
                    <a:pt x="102" y="57"/>
                    <a:pt x="57" y="23"/>
                    <a:pt x="1"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63" name="Google Shape;563;p2"/>
            <p:cNvSpPr/>
            <p:nvPr/>
          </p:nvSpPr>
          <p:spPr>
            <a:xfrm>
              <a:off x="682425" y="4519500"/>
              <a:ext cx="121625" cy="119350"/>
            </a:xfrm>
            <a:custGeom>
              <a:avLst/>
              <a:gdLst/>
              <a:ahLst/>
              <a:cxnLst/>
              <a:rect l="l" t="t" r="r" b="b"/>
              <a:pathLst>
                <a:path w="4865" h="4774" extrusionOk="0">
                  <a:moveTo>
                    <a:pt x="328" y="0"/>
                  </a:moveTo>
                  <a:cubicBezTo>
                    <a:pt x="215" y="23"/>
                    <a:pt x="113" y="57"/>
                    <a:pt x="1" y="90"/>
                  </a:cubicBezTo>
                  <a:cubicBezTo>
                    <a:pt x="633" y="1275"/>
                    <a:pt x="610" y="1659"/>
                    <a:pt x="779" y="2900"/>
                  </a:cubicBezTo>
                  <a:cubicBezTo>
                    <a:pt x="791" y="3126"/>
                    <a:pt x="791" y="3363"/>
                    <a:pt x="779" y="3600"/>
                  </a:cubicBezTo>
                  <a:cubicBezTo>
                    <a:pt x="858" y="3848"/>
                    <a:pt x="982" y="4062"/>
                    <a:pt x="1129" y="4153"/>
                  </a:cubicBezTo>
                  <a:cubicBezTo>
                    <a:pt x="1206" y="4195"/>
                    <a:pt x="1273" y="4213"/>
                    <a:pt x="1331" y="4213"/>
                  </a:cubicBezTo>
                  <a:cubicBezTo>
                    <a:pt x="1570" y="4213"/>
                    <a:pt x="1670" y="3904"/>
                    <a:pt x="1806" y="3667"/>
                  </a:cubicBezTo>
                  <a:cubicBezTo>
                    <a:pt x="2009" y="3972"/>
                    <a:pt x="2257" y="4762"/>
                    <a:pt x="2720" y="4773"/>
                  </a:cubicBezTo>
                  <a:cubicBezTo>
                    <a:pt x="3160" y="4751"/>
                    <a:pt x="3138" y="4085"/>
                    <a:pt x="3194" y="3780"/>
                  </a:cubicBezTo>
                  <a:cubicBezTo>
                    <a:pt x="3392" y="3807"/>
                    <a:pt x="3797" y="4006"/>
                    <a:pt x="4079" y="4006"/>
                  </a:cubicBezTo>
                  <a:cubicBezTo>
                    <a:pt x="4151" y="4006"/>
                    <a:pt x="4216" y="3993"/>
                    <a:pt x="4266" y="3961"/>
                  </a:cubicBezTo>
                  <a:cubicBezTo>
                    <a:pt x="4582" y="3735"/>
                    <a:pt x="4243" y="3419"/>
                    <a:pt x="4142" y="3137"/>
                  </a:cubicBezTo>
                  <a:lnTo>
                    <a:pt x="4142" y="3137"/>
                  </a:lnTo>
                  <a:cubicBezTo>
                    <a:pt x="4247" y="3163"/>
                    <a:pt x="4343" y="3177"/>
                    <a:pt x="4427" y="3177"/>
                  </a:cubicBezTo>
                  <a:cubicBezTo>
                    <a:pt x="4715" y="3177"/>
                    <a:pt x="4865" y="3014"/>
                    <a:pt x="4751" y="2595"/>
                  </a:cubicBezTo>
                  <a:cubicBezTo>
                    <a:pt x="4638" y="2201"/>
                    <a:pt x="4435" y="1828"/>
                    <a:pt x="4165" y="1512"/>
                  </a:cubicBezTo>
                  <a:cubicBezTo>
                    <a:pt x="3916" y="1343"/>
                    <a:pt x="3645" y="1185"/>
                    <a:pt x="3375" y="1061"/>
                  </a:cubicBezTo>
                  <a:cubicBezTo>
                    <a:pt x="2743" y="756"/>
                    <a:pt x="1298" y="23"/>
                    <a:pt x="328"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64" name="Google Shape;564;p2"/>
            <p:cNvSpPr/>
            <p:nvPr/>
          </p:nvSpPr>
          <p:spPr>
            <a:xfrm>
              <a:off x="690600" y="4517000"/>
              <a:ext cx="184525" cy="184750"/>
            </a:xfrm>
            <a:custGeom>
              <a:avLst/>
              <a:gdLst/>
              <a:ahLst/>
              <a:cxnLst/>
              <a:rect l="l" t="t" r="r" b="b"/>
              <a:pathLst>
                <a:path w="7381" h="7390" extrusionOk="0">
                  <a:moveTo>
                    <a:pt x="962" y="0"/>
                  </a:moveTo>
                  <a:cubicBezTo>
                    <a:pt x="649" y="0"/>
                    <a:pt x="324" y="29"/>
                    <a:pt x="1" y="100"/>
                  </a:cubicBezTo>
                  <a:cubicBezTo>
                    <a:pt x="971" y="123"/>
                    <a:pt x="2416" y="856"/>
                    <a:pt x="3036" y="1161"/>
                  </a:cubicBezTo>
                  <a:cubicBezTo>
                    <a:pt x="4097" y="1669"/>
                    <a:pt x="4537" y="2143"/>
                    <a:pt x="5237" y="3102"/>
                  </a:cubicBezTo>
                  <a:cubicBezTo>
                    <a:pt x="6309" y="4580"/>
                    <a:pt x="5869" y="6024"/>
                    <a:pt x="5124" y="7390"/>
                  </a:cubicBezTo>
                  <a:cubicBezTo>
                    <a:pt x="6681" y="7108"/>
                    <a:pt x="7381" y="5821"/>
                    <a:pt x="6975" y="4004"/>
                  </a:cubicBezTo>
                  <a:cubicBezTo>
                    <a:pt x="6523" y="1962"/>
                    <a:pt x="5372" y="1116"/>
                    <a:pt x="3194" y="416"/>
                  </a:cubicBezTo>
                  <a:cubicBezTo>
                    <a:pt x="3044" y="363"/>
                    <a:pt x="2081" y="0"/>
                    <a:pt x="962"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65" name="Google Shape;565;p2"/>
            <p:cNvSpPr/>
            <p:nvPr/>
          </p:nvSpPr>
          <p:spPr>
            <a:xfrm>
              <a:off x="698500" y="4528525"/>
              <a:ext cx="84950" cy="70250"/>
            </a:xfrm>
            <a:custGeom>
              <a:avLst/>
              <a:gdLst/>
              <a:ahLst/>
              <a:cxnLst/>
              <a:rect l="l" t="t" r="r" b="b"/>
              <a:pathLst>
                <a:path w="3398" h="2810" extrusionOk="0">
                  <a:moveTo>
                    <a:pt x="1" y="0"/>
                  </a:moveTo>
                  <a:cubicBezTo>
                    <a:pt x="1" y="0"/>
                    <a:pt x="69" y="34"/>
                    <a:pt x="170" y="102"/>
                  </a:cubicBezTo>
                  <a:cubicBezTo>
                    <a:pt x="272" y="169"/>
                    <a:pt x="430" y="248"/>
                    <a:pt x="610" y="361"/>
                  </a:cubicBezTo>
                  <a:cubicBezTo>
                    <a:pt x="700" y="406"/>
                    <a:pt x="791" y="463"/>
                    <a:pt x="892" y="531"/>
                  </a:cubicBezTo>
                  <a:cubicBezTo>
                    <a:pt x="994" y="598"/>
                    <a:pt x="1095" y="666"/>
                    <a:pt x="1208" y="745"/>
                  </a:cubicBezTo>
                  <a:cubicBezTo>
                    <a:pt x="1310" y="813"/>
                    <a:pt x="1423" y="892"/>
                    <a:pt x="1535" y="971"/>
                  </a:cubicBezTo>
                  <a:cubicBezTo>
                    <a:pt x="1637" y="1050"/>
                    <a:pt x="1750" y="1129"/>
                    <a:pt x="1863" y="1219"/>
                  </a:cubicBezTo>
                  <a:cubicBezTo>
                    <a:pt x="1964" y="1309"/>
                    <a:pt x="2066" y="1399"/>
                    <a:pt x="2179" y="1490"/>
                  </a:cubicBezTo>
                  <a:cubicBezTo>
                    <a:pt x="2280" y="1569"/>
                    <a:pt x="2371" y="1659"/>
                    <a:pt x="2461" y="1761"/>
                  </a:cubicBezTo>
                  <a:cubicBezTo>
                    <a:pt x="2551" y="1851"/>
                    <a:pt x="2641" y="1930"/>
                    <a:pt x="2732" y="2020"/>
                  </a:cubicBezTo>
                  <a:cubicBezTo>
                    <a:pt x="2811" y="2110"/>
                    <a:pt x="2878" y="2189"/>
                    <a:pt x="2946" y="2268"/>
                  </a:cubicBezTo>
                  <a:cubicBezTo>
                    <a:pt x="3093" y="2415"/>
                    <a:pt x="3194" y="2562"/>
                    <a:pt x="3273" y="2663"/>
                  </a:cubicBezTo>
                  <a:lnTo>
                    <a:pt x="3397" y="2810"/>
                  </a:lnTo>
                  <a:cubicBezTo>
                    <a:pt x="3397" y="2810"/>
                    <a:pt x="3364" y="2742"/>
                    <a:pt x="3307" y="2641"/>
                  </a:cubicBezTo>
                  <a:lnTo>
                    <a:pt x="3194" y="2438"/>
                  </a:lnTo>
                  <a:cubicBezTo>
                    <a:pt x="3149" y="2359"/>
                    <a:pt x="3104" y="2268"/>
                    <a:pt x="3048" y="2189"/>
                  </a:cubicBezTo>
                  <a:cubicBezTo>
                    <a:pt x="2991" y="2099"/>
                    <a:pt x="2923" y="2009"/>
                    <a:pt x="2844" y="1907"/>
                  </a:cubicBezTo>
                  <a:cubicBezTo>
                    <a:pt x="2765" y="1806"/>
                    <a:pt x="2686" y="1715"/>
                    <a:pt x="2596" y="1625"/>
                  </a:cubicBezTo>
                  <a:cubicBezTo>
                    <a:pt x="2506" y="1512"/>
                    <a:pt x="2416" y="1422"/>
                    <a:pt x="2314" y="1332"/>
                  </a:cubicBezTo>
                  <a:lnTo>
                    <a:pt x="1998" y="1050"/>
                  </a:lnTo>
                  <a:lnTo>
                    <a:pt x="1660" y="790"/>
                  </a:lnTo>
                  <a:cubicBezTo>
                    <a:pt x="1547" y="711"/>
                    <a:pt x="1423" y="643"/>
                    <a:pt x="1310" y="576"/>
                  </a:cubicBezTo>
                  <a:cubicBezTo>
                    <a:pt x="1197" y="508"/>
                    <a:pt x="1084" y="429"/>
                    <a:pt x="971" y="384"/>
                  </a:cubicBezTo>
                  <a:cubicBezTo>
                    <a:pt x="870" y="339"/>
                    <a:pt x="757" y="294"/>
                    <a:pt x="667" y="248"/>
                  </a:cubicBezTo>
                  <a:cubicBezTo>
                    <a:pt x="576" y="203"/>
                    <a:pt x="486" y="169"/>
                    <a:pt x="396" y="136"/>
                  </a:cubicBezTo>
                  <a:lnTo>
                    <a:pt x="181" y="68"/>
                  </a:lnTo>
                  <a:cubicBezTo>
                    <a:pt x="69" y="23"/>
                    <a:pt x="1" y="0"/>
                    <a:pt x="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66" name="Google Shape;566;p2"/>
            <p:cNvSpPr/>
            <p:nvPr/>
          </p:nvSpPr>
          <p:spPr>
            <a:xfrm>
              <a:off x="687800" y="4522300"/>
              <a:ext cx="84925" cy="113725"/>
            </a:xfrm>
            <a:custGeom>
              <a:avLst/>
              <a:gdLst/>
              <a:ahLst/>
              <a:cxnLst/>
              <a:rect l="l" t="t" r="r" b="b"/>
              <a:pathLst>
                <a:path w="3397" h="4549" extrusionOk="0">
                  <a:moveTo>
                    <a:pt x="0" y="1"/>
                  </a:moveTo>
                  <a:cubicBezTo>
                    <a:pt x="0" y="1"/>
                    <a:pt x="68" y="69"/>
                    <a:pt x="192" y="170"/>
                  </a:cubicBezTo>
                  <a:cubicBezTo>
                    <a:pt x="316" y="272"/>
                    <a:pt x="474" y="430"/>
                    <a:pt x="677" y="610"/>
                  </a:cubicBezTo>
                  <a:cubicBezTo>
                    <a:pt x="869" y="791"/>
                    <a:pt x="1083" y="1017"/>
                    <a:pt x="1320" y="1265"/>
                  </a:cubicBezTo>
                  <a:cubicBezTo>
                    <a:pt x="1433" y="1389"/>
                    <a:pt x="1546" y="1524"/>
                    <a:pt x="1659" y="1660"/>
                  </a:cubicBezTo>
                  <a:cubicBezTo>
                    <a:pt x="1783" y="1784"/>
                    <a:pt x="1896" y="1931"/>
                    <a:pt x="2009" y="2066"/>
                  </a:cubicBezTo>
                  <a:cubicBezTo>
                    <a:pt x="2110" y="2213"/>
                    <a:pt x="2223" y="2348"/>
                    <a:pt x="2325" y="2495"/>
                  </a:cubicBezTo>
                  <a:cubicBezTo>
                    <a:pt x="2426" y="2630"/>
                    <a:pt x="2528" y="2777"/>
                    <a:pt x="2618" y="2912"/>
                  </a:cubicBezTo>
                  <a:cubicBezTo>
                    <a:pt x="2708" y="3059"/>
                    <a:pt x="2810" y="3183"/>
                    <a:pt x="2878" y="3318"/>
                  </a:cubicBezTo>
                  <a:cubicBezTo>
                    <a:pt x="2934" y="3465"/>
                    <a:pt x="3013" y="3589"/>
                    <a:pt x="3069" y="3713"/>
                  </a:cubicBezTo>
                  <a:cubicBezTo>
                    <a:pt x="3126" y="3815"/>
                    <a:pt x="3171" y="3928"/>
                    <a:pt x="3216" y="4041"/>
                  </a:cubicBezTo>
                  <a:cubicBezTo>
                    <a:pt x="3261" y="4142"/>
                    <a:pt x="3295" y="4232"/>
                    <a:pt x="3318" y="4311"/>
                  </a:cubicBezTo>
                  <a:cubicBezTo>
                    <a:pt x="3374" y="4458"/>
                    <a:pt x="3397" y="4548"/>
                    <a:pt x="3397" y="4548"/>
                  </a:cubicBezTo>
                  <a:cubicBezTo>
                    <a:pt x="3397" y="4548"/>
                    <a:pt x="3385" y="4458"/>
                    <a:pt x="3363" y="4300"/>
                  </a:cubicBezTo>
                  <a:cubicBezTo>
                    <a:pt x="3351" y="4221"/>
                    <a:pt x="3318" y="4131"/>
                    <a:pt x="3295" y="4018"/>
                  </a:cubicBezTo>
                  <a:cubicBezTo>
                    <a:pt x="3261" y="3894"/>
                    <a:pt x="3227" y="3781"/>
                    <a:pt x="3182" y="3657"/>
                  </a:cubicBezTo>
                  <a:cubicBezTo>
                    <a:pt x="3137" y="3533"/>
                    <a:pt x="3081" y="3397"/>
                    <a:pt x="3013" y="3251"/>
                  </a:cubicBezTo>
                  <a:cubicBezTo>
                    <a:pt x="2934" y="3115"/>
                    <a:pt x="2866" y="2957"/>
                    <a:pt x="2776" y="2811"/>
                  </a:cubicBezTo>
                  <a:cubicBezTo>
                    <a:pt x="2686" y="2664"/>
                    <a:pt x="2595" y="2517"/>
                    <a:pt x="2494" y="2371"/>
                  </a:cubicBezTo>
                  <a:cubicBezTo>
                    <a:pt x="2392" y="2213"/>
                    <a:pt x="2291" y="2055"/>
                    <a:pt x="2178" y="1919"/>
                  </a:cubicBezTo>
                  <a:cubicBezTo>
                    <a:pt x="2054" y="1795"/>
                    <a:pt x="1941" y="1637"/>
                    <a:pt x="1817" y="1513"/>
                  </a:cubicBezTo>
                  <a:cubicBezTo>
                    <a:pt x="1704" y="1378"/>
                    <a:pt x="1569" y="1253"/>
                    <a:pt x="1456" y="1129"/>
                  </a:cubicBezTo>
                  <a:cubicBezTo>
                    <a:pt x="1332" y="1005"/>
                    <a:pt x="1219" y="892"/>
                    <a:pt x="1095" y="791"/>
                  </a:cubicBezTo>
                  <a:cubicBezTo>
                    <a:pt x="970" y="689"/>
                    <a:pt x="858" y="588"/>
                    <a:pt x="756" y="509"/>
                  </a:cubicBezTo>
                  <a:cubicBezTo>
                    <a:pt x="655" y="430"/>
                    <a:pt x="553" y="351"/>
                    <a:pt x="451" y="283"/>
                  </a:cubicBezTo>
                  <a:cubicBezTo>
                    <a:pt x="372" y="227"/>
                    <a:pt x="293" y="170"/>
                    <a:pt x="214" y="125"/>
                  </a:cubicBezTo>
                  <a:cubicBezTo>
                    <a:pt x="79" y="46"/>
                    <a:pt x="0" y="1"/>
                    <a:pt x="0"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67" name="Google Shape;567;p2"/>
            <p:cNvSpPr/>
            <p:nvPr/>
          </p:nvSpPr>
          <p:spPr>
            <a:xfrm>
              <a:off x="687225" y="4523150"/>
              <a:ext cx="54200" cy="85225"/>
            </a:xfrm>
            <a:custGeom>
              <a:avLst/>
              <a:gdLst/>
              <a:ahLst/>
              <a:cxnLst/>
              <a:rect l="l" t="t" r="r" b="b"/>
              <a:pathLst>
                <a:path w="2168" h="3409" extrusionOk="0">
                  <a:moveTo>
                    <a:pt x="0" y="1"/>
                  </a:moveTo>
                  <a:cubicBezTo>
                    <a:pt x="0" y="1"/>
                    <a:pt x="34" y="57"/>
                    <a:pt x="102" y="136"/>
                  </a:cubicBezTo>
                  <a:cubicBezTo>
                    <a:pt x="136" y="181"/>
                    <a:pt x="170" y="238"/>
                    <a:pt x="226" y="294"/>
                  </a:cubicBezTo>
                  <a:cubicBezTo>
                    <a:pt x="271" y="362"/>
                    <a:pt x="316" y="430"/>
                    <a:pt x="373" y="509"/>
                  </a:cubicBezTo>
                  <a:lnTo>
                    <a:pt x="553" y="757"/>
                  </a:lnTo>
                  <a:cubicBezTo>
                    <a:pt x="610" y="847"/>
                    <a:pt x="678" y="949"/>
                    <a:pt x="745" y="1039"/>
                  </a:cubicBezTo>
                  <a:cubicBezTo>
                    <a:pt x="881" y="1231"/>
                    <a:pt x="1027" y="1445"/>
                    <a:pt x="1163" y="1660"/>
                  </a:cubicBezTo>
                  <a:cubicBezTo>
                    <a:pt x="1230" y="1761"/>
                    <a:pt x="1298" y="1863"/>
                    <a:pt x="1377" y="1976"/>
                  </a:cubicBezTo>
                  <a:cubicBezTo>
                    <a:pt x="1445" y="2077"/>
                    <a:pt x="1501" y="2179"/>
                    <a:pt x="1569" y="2280"/>
                  </a:cubicBezTo>
                  <a:cubicBezTo>
                    <a:pt x="1625" y="2382"/>
                    <a:pt x="1693" y="2483"/>
                    <a:pt x="1750" y="2574"/>
                  </a:cubicBezTo>
                  <a:cubicBezTo>
                    <a:pt x="1795" y="2664"/>
                    <a:pt x="1840" y="2743"/>
                    <a:pt x="1885" y="2833"/>
                  </a:cubicBezTo>
                  <a:cubicBezTo>
                    <a:pt x="1930" y="2923"/>
                    <a:pt x="1986" y="3002"/>
                    <a:pt x="2009" y="3070"/>
                  </a:cubicBezTo>
                  <a:lnTo>
                    <a:pt x="2088" y="3251"/>
                  </a:lnTo>
                  <a:cubicBezTo>
                    <a:pt x="2133" y="3352"/>
                    <a:pt x="2167" y="3409"/>
                    <a:pt x="2167" y="3409"/>
                  </a:cubicBezTo>
                  <a:cubicBezTo>
                    <a:pt x="2167" y="3409"/>
                    <a:pt x="2156" y="3341"/>
                    <a:pt x="2122" y="3239"/>
                  </a:cubicBezTo>
                  <a:cubicBezTo>
                    <a:pt x="2111" y="3183"/>
                    <a:pt x="2099" y="3115"/>
                    <a:pt x="2077" y="3036"/>
                  </a:cubicBezTo>
                  <a:cubicBezTo>
                    <a:pt x="2065" y="2957"/>
                    <a:pt x="2032" y="2867"/>
                    <a:pt x="1998" y="2788"/>
                  </a:cubicBezTo>
                  <a:cubicBezTo>
                    <a:pt x="1964" y="2698"/>
                    <a:pt x="1930" y="2596"/>
                    <a:pt x="1885" y="2495"/>
                  </a:cubicBezTo>
                  <a:cubicBezTo>
                    <a:pt x="1829" y="2404"/>
                    <a:pt x="1783" y="2291"/>
                    <a:pt x="1727" y="2190"/>
                  </a:cubicBezTo>
                  <a:cubicBezTo>
                    <a:pt x="1671" y="2077"/>
                    <a:pt x="1603" y="1976"/>
                    <a:pt x="1546" y="1863"/>
                  </a:cubicBezTo>
                  <a:cubicBezTo>
                    <a:pt x="1479" y="1750"/>
                    <a:pt x="1411" y="1648"/>
                    <a:pt x="1343" y="1535"/>
                  </a:cubicBezTo>
                  <a:cubicBezTo>
                    <a:pt x="1264" y="1434"/>
                    <a:pt x="1197" y="1321"/>
                    <a:pt x="1118" y="1219"/>
                  </a:cubicBezTo>
                  <a:cubicBezTo>
                    <a:pt x="1050" y="1118"/>
                    <a:pt x="971" y="1028"/>
                    <a:pt x="892" y="926"/>
                  </a:cubicBezTo>
                  <a:cubicBezTo>
                    <a:pt x="757" y="757"/>
                    <a:pt x="621" y="588"/>
                    <a:pt x="463" y="430"/>
                  </a:cubicBezTo>
                  <a:cubicBezTo>
                    <a:pt x="362" y="317"/>
                    <a:pt x="249" y="215"/>
                    <a:pt x="125" y="114"/>
                  </a:cubicBezTo>
                  <a:cubicBezTo>
                    <a:pt x="46" y="35"/>
                    <a:pt x="0" y="1"/>
                    <a:pt x="0"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68" name="Google Shape;568;p2"/>
            <p:cNvSpPr/>
            <p:nvPr/>
          </p:nvSpPr>
          <p:spPr>
            <a:xfrm>
              <a:off x="687225" y="4523150"/>
              <a:ext cx="32175" cy="75350"/>
            </a:xfrm>
            <a:custGeom>
              <a:avLst/>
              <a:gdLst/>
              <a:ahLst/>
              <a:cxnLst/>
              <a:rect l="l" t="t" r="r" b="b"/>
              <a:pathLst>
                <a:path w="1287" h="3014" extrusionOk="0">
                  <a:moveTo>
                    <a:pt x="0" y="1"/>
                  </a:moveTo>
                  <a:lnTo>
                    <a:pt x="68" y="102"/>
                  </a:lnTo>
                  <a:cubicBezTo>
                    <a:pt x="91" y="147"/>
                    <a:pt x="113" y="193"/>
                    <a:pt x="136" y="249"/>
                  </a:cubicBezTo>
                  <a:cubicBezTo>
                    <a:pt x="158" y="305"/>
                    <a:pt x="192" y="373"/>
                    <a:pt x="215" y="441"/>
                  </a:cubicBezTo>
                  <a:cubicBezTo>
                    <a:pt x="271" y="588"/>
                    <a:pt x="339" y="746"/>
                    <a:pt x="418" y="926"/>
                  </a:cubicBezTo>
                  <a:cubicBezTo>
                    <a:pt x="486" y="1118"/>
                    <a:pt x="565" y="1298"/>
                    <a:pt x="644" y="1490"/>
                  </a:cubicBezTo>
                  <a:cubicBezTo>
                    <a:pt x="723" y="1693"/>
                    <a:pt x="802" y="1885"/>
                    <a:pt x="869" y="2055"/>
                  </a:cubicBezTo>
                  <a:cubicBezTo>
                    <a:pt x="937" y="2224"/>
                    <a:pt x="1027" y="2393"/>
                    <a:pt x="1084" y="2540"/>
                  </a:cubicBezTo>
                  <a:cubicBezTo>
                    <a:pt x="1129" y="2675"/>
                    <a:pt x="1185" y="2799"/>
                    <a:pt x="1219" y="2878"/>
                  </a:cubicBezTo>
                  <a:cubicBezTo>
                    <a:pt x="1242" y="2923"/>
                    <a:pt x="1264" y="2969"/>
                    <a:pt x="1287" y="3014"/>
                  </a:cubicBezTo>
                  <a:cubicBezTo>
                    <a:pt x="1287" y="3014"/>
                    <a:pt x="1276" y="2957"/>
                    <a:pt x="1264" y="2867"/>
                  </a:cubicBezTo>
                  <a:cubicBezTo>
                    <a:pt x="1242" y="2743"/>
                    <a:pt x="1219" y="2619"/>
                    <a:pt x="1185" y="2506"/>
                  </a:cubicBezTo>
                  <a:cubicBezTo>
                    <a:pt x="1163" y="2348"/>
                    <a:pt x="1106" y="2167"/>
                    <a:pt x="1050" y="1987"/>
                  </a:cubicBezTo>
                  <a:cubicBezTo>
                    <a:pt x="993" y="1806"/>
                    <a:pt x="926" y="1614"/>
                    <a:pt x="835" y="1423"/>
                  </a:cubicBezTo>
                  <a:cubicBezTo>
                    <a:pt x="757" y="1242"/>
                    <a:pt x="678" y="1050"/>
                    <a:pt x="587" y="870"/>
                  </a:cubicBezTo>
                  <a:cubicBezTo>
                    <a:pt x="542" y="791"/>
                    <a:pt x="497" y="700"/>
                    <a:pt x="452" y="621"/>
                  </a:cubicBezTo>
                  <a:cubicBezTo>
                    <a:pt x="407" y="554"/>
                    <a:pt x="350" y="475"/>
                    <a:pt x="316" y="407"/>
                  </a:cubicBezTo>
                  <a:cubicBezTo>
                    <a:pt x="249" y="294"/>
                    <a:pt x="170" y="193"/>
                    <a:pt x="91" y="102"/>
                  </a:cubicBezTo>
                  <a:cubicBezTo>
                    <a:pt x="34" y="35"/>
                    <a:pt x="0" y="1"/>
                    <a:pt x="0"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69" name="Google Shape;569;p2"/>
            <p:cNvSpPr/>
            <p:nvPr/>
          </p:nvSpPr>
          <p:spPr>
            <a:xfrm>
              <a:off x="5027700" y="1951775"/>
              <a:ext cx="646600" cy="731175"/>
            </a:xfrm>
            <a:custGeom>
              <a:avLst/>
              <a:gdLst/>
              <a:ahLst/>
              <a:cxnLst/>
              <a:rect l="l" t="t" r="r" b="b"/>
              <a:pathLst>
                <a:path w="25864" h="29247" extrusionOk="0">
                  <a:moveTo>
                    <a:pt x="21384" y="1"/>
                  </a:moveTo>
                  <a:lnTo>
                    <a:pt x="21384" y="1"/>
                  </a:lnTo>
                  <a:cubicBezTo>
                    <a:pt x="23663" y="3420"/>
                    <a:pt x="24036" y="8227"/>
                    <a:pt x="22885" y="12063"/>
                  </a:cubicBezTo>
                  <a:cubicBezTo>
                    <a:pt x="22320" y="14027"/>
                    <a:pt x="21384" y="15697"/>
                    <a:pt x="20628" y="17548"/>
                  </a:cubicBezTo>
                  <a:cubicBezTo>
                    <a:pt x="19939" y="19297"/>
                    <a:pt x="19127" y="21170"/>
                    <a:pt x="17694" y="22467"/>
                  </a:cubicBezTo>
                  <a:cubicBezTo>
                    <a:pt x="16441" y="23562"/>
                    <a:pt x="14771" y="23889"/>
                    <a:pt x="13417" y="24860"/>
                  </a:cubicBezTo>
                  <a:cubicBezTo>
                    <a:pt x="11905" y="25853"/>
                    <a:pt x="10427" y="26293"/>
                    <a:pt x="8678" y="26643"/>
                  </a:cubicBezTo>
                  <a:cubicBezTo>
                    <a:pt x="7159" y="26920"/>
                    <a:pt x="5688" y="27073"/>
                    <a:pt x="4243" y="27073"/>
                  </a:cubicBezTo>
                  <a:cubicBezTo>
                    <a:pt x="2811" y="27073"/>
                    <a:pt x="1404" y="26923"/>
                    <a:pt x="0" y="26597"/>
                  </a:cubicBezTo>
                  <a:lnTo>
                    <a:pt x="0" y="26597"/>
                  </a:lnTo>
                  <a:cubicBezTo>
                    <a:pt x="2401" y="28337"/>
                    <a:pt x="5279" y="29246"/>
                    <a:pt x="8288" y="29246"/>
                  </a:cubicBezTo>
                  <a:cubicBezTo>
                    <a:pt x="9903" y="29246"/>
                    <a:pt x="11555" y="28984"/>
                    <a:pt x="13192" y="28448"/>
                  </a:cubicBezTo>
                  <a:cubicBezTo>
                    <a:pt x="15223" y="27782"/>
                    <a:pt x="17570" y="26868"/>
                    <a:pt x="19330" y="25650"/>
                  </a:cubicBezTo>
                  <a:cubicBezTo>
                    <a:pt x="24408" y="22118"/>
                    <a:pt x="25694" y="17198"/>
                    <a:pt x="25796" y="11285"/>
                  </a:cubicBezTo>
                  <a:cubicBezTo>
                    <a:pt x="25864" y="7606"/>
                    <a:pt x="24622" y="3781"/>
                    <a:pt x="22162" y="870"/>
                  </a:cubicBezTo>
                  <a:cubicBezTo>
                    <a:pt x="21914" y="565"/>
                    <a:pt x="21643" y="272"/>
                    <a:pt x="21384" y="1"/>
                  </a:cubicBezTo>
                  <a:close/>
                </a:path>
              </a:pathLst>
            </a:custGeom>
            <a:solidFill>
              <a:srgbClr val="CB64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70" name="Google Shape;570;p2"/>
            <p:cNvSpPr/>
            <p:nvPr/>
          </p:nvSpPr>
          <p:spPr>
            <a:xfrm>
              <a:off x="4859550" y="1862650"/>
              <a:ext cx="769325" cy="765950"/>
            </a:xfrm>
            <a:custGeom>
              <a:avLst/>
              <a:gdLst/>
              <a:ahLst/>
              <a:cxnLst/>
              <a:rect l="l" t="t" r="r" b="b"/>
              <a:pathLst>
                <a:path w="30773" h="30638" extrusionOk="0">
                  <a:moveTo>
                    <a:pt x="19204" y="0"/>
                  </a:moveTo>
                  <a:cubicBezTo>
                    <a:pt x="16366" y="0"/>
                    <a:pt x="13464" y="827"/>
                    <a:pt x="10935" y="2313"/>
                  </a:cubicBezTo>
                  <a:cubicBezTo>
                    <a:pt x="9130" y="3374"/>
                    <a:pt x="7392" y="4649"/>
                    <a:pt x="6083" y="6296"/>
                  </a:cubicBezTo>
                  <a:cubicBezTo>
                    <a:pt x="5056" y="7594"/>
                    <a:pt x="4097" y="8734"/>
                    <a:pt x="3465" y="10043"/>
                  </a:cubicBezTo>
                  <a:cubicBezTo>
                    <a:pt x="1242" y="14590"/>
                    <a:pt x="1" y="20909"/>
                    <a:pt x="2641" y="25547"/>
                  </a:cubicBezTo>
                  <a:cubicBezTo>
                    <a:pt x="3657" y="27364"/>
                    <a:pt x="5045" y="28933"/>
                    <a:pt x="6726" y="30162"/>
                  </a:cubicBezTo>
                  <a:cubicBezTo>
                    <a:pt x="8130" y="30488"/>
                    <a:pt x="9540" y="30638"/>
                    <a:pt x="10974" y="30638"/>
                  </a:cubicBezTo>
                  <a:cubicBezTo>
                    <a:pt x="12422" y="30638"/>
                    <a:pt x="13896" y="30485"/>
                    <a:pt x="15415" y="30208"/>
                  </a:cubicBezTo>
                  <a:cubicBezTo>
                    <a:pt x="17153" y="29858"/>
                    <a:pt x="18642" y="29418"/>
                    <a:pt x="20143" y="28425"/>
                  </a:cubicBezTo>
                  <a:cubicBezTo>
                    <a:pt x="21497" y="27454"/>
                    <a:pt x="23179" y="27127"/>
                    <a:pt x="24420" y="26032"/>
                  </a:cubicBezTo>
                  <a:cubicBezTo>
                    <a:pt x="25853" y="24735"/>
                    <a:pt x="26677" y="22862"/>
                    <a:pt x="27365" y="21113"/>
                  </a:cubicBezTo>
                  <a:cubicBezTo>
                    <a:pt x="28110" y="19262"/>
                    <a:pt x="29058" y="17592"/>
                    <a:pt x="29622" y="15628"/>
                  </a:cubicBezTo>
                  <a:cubicBezTo>
                    <a:pt x="30773" y="11792"/>
                    <a:pt x="30401" y="6985"/>
                    <a:pt x="28110" y="3566"/>
                  </a:cubicBezTo>
                  <a:cubicBezTo>
                    <a:pt x="25678" y="1104"/>
                    <a:pt x="22484" y="0"/>
                    <a:pt x="19204" y="0"/>
                  </a:cubicBezTo>
                  <a:close/>
                </a:path>
              </a:pathLst>
            </a:custGeom>
            <a:solidFill>
              <a:srgbClr val="973C2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71" name="Google Shape;571;p2"/>
            <p:cNvSpPr/>
            <p:nvPr/>
          </p:nvSpPr>
          <p:spPr>
            <a:xfrm>
              <a:off x="4903000" y="1891075"/>
              <a:ext cx="701050" cy="708125"/>
            </a:xfrm>
            <a:custGeom>
              <a:avLst/>
              <a:gdLst/>
              <a:ahLst/>
              <a:cxnLst/>
              <a:rect l="l" t="t" r="r" b="b"/>
              <a:pathLst>
                <a:path w="28042" h="28325" extrusionOk="0">
                  <a:moveTo>
                    <a:pt x="17673" y="1"/>
                  </a:moveTo>
                  <a:cubicBezTo>
                    <a:pt x="17598" y="1"/>
                    <a:pt x="17522" y="1"/>
                    <a:pt x="17446" y="3"/>
                  </a:cubicBezTo>
                  <a:cubicBezTo>
                    <a:pt x="10472" y="104"/>
                    <a:pt x="3307" y="5656"/>
                    <a:pt x="1186" y="12291"/>
                  </a:cubicBezTo>
                  <a:cubicBezTo>
                    <a:pt x="734" y="13747"/>
                    <a:pt x="80" y="15654"/>
                    <a:pt x="1" y="17267"/>
                  </a:cubicBezTo>
                  <a:cubicBezTo>
                    <a:pt x="12" y="18621"/>
                    <a:pt x="576" y="19987"/>
                    <a:pt x="903" y="21341"/>
                  </a:cubicBezTo>
                  <a:cubicBezTo>
                    <a:pt x="1558" y="24049"/>
                    <a:pt x="2472" y="25178"/>
                    <a:pt x="4593" y="26735"/>
                  </a:cubicBezTo>
                  <a:lnTo>
                    <a:pt x="5169" y="27152"/>
                  </a:lnTo>
                  <a:cubicBezTo>
                    <a:pt x="7290" y="27987"/>
                    <a:pt x="8938" y="28224"/>
                    <a:pt x="11183" y="28315"/>
                  </a:cubicBezTo>
                  <a:cubicBezTo>
                    <a:pt x="11309" y="28321"/>
                    <a:pt x="11434" y="28324"/>
                    <a:pt x="11559" y="28324"/>
                  </a:cubicBezTo>
                  <a:cubicBezTo>
                    <a:pt x="14923" y="28324"/>
                    <a:pt x="17584" y="26018"/>
                    <a:pt x="20403" y="24343"/>
                  </a:cubicBezTo>
                  <a:cubicBezTo>
                    <a:pt x="23810" y="22323"/>
                    <a:pt x="25029" y="18520"/>
                    <a:pt x="26406" y="15011"/>
                  </a:cubicBezTo>
                  <a:cubicBezTo>
                    <a:pt x="27196" y="13307"/>
                    <a:pt x="28042" y="11591"/>
                    <a:pt x="27760" y="9752"/>
                  </a:cubicBezTo>
                  <a:cubicBezTo>
                    <a:pt x="27512" y="8105"/>
                    <a:pt x="26992" y="6514"/>
                    <a:pt x="26225" y="5035"/>
                  </a:cubicBezTo>
                  <a:cubicBezTo>
                    <a:pt x="24400" y="1661"/>
                    <a:pt x="21446" y="1"/>
                    <a:pt x="17673" y="1"/>
                  </a:cubicBezTo>
                  <a:close/>
                </a:path>
              </a:pathLst>
            </a:custGeom>
            <a:solidFill>
              <a:srgbClr val="FFFAE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72" name="Google Shape;572;p2"/>
            <p:cNvSpPr/>
            <p:nvPr/>
          </p:nvSpPr>
          <p:spPr>
            <a:xfrm>
              <a:off x="5022325" y="2001350"/>
              <a:ext cx="453950" cy="494625"/>
            </a:xfrm>
            <a:custGeom>
              <a:avLst/>
              <a:gdLst/>
              <a:ahLst/>
              <a:cxnLst/>
              <a:rect l="l" t="t" r="r" b="b"/>
              <a:pathLst>
                <a:path w="18158" h="19785" extrusionOk="0">
                  <a:moveTo>
                    <a:pt x="11540" y="1"/>
                  </a:moveTo>
                  <a:cubicBezTo>
                    <a:pt x="10805" y="1"/>
                    <a:pt x="10072" y="196"/>
                    <a:pt x="8949" y="545"/>
                  </a:cubicBezTo>
                  <a:cubicBezTo>
                    <a:pt x="8216" y="805"/>
                    <a:pt x="7245" y="726"/>
                    <a:pt x="6523" y="1053"/>
                  </a:cubicBezTo>
                  <a:cubicBezTo>
                    <a:pt x="5666" y="1426"/>
                    <a:pt x="5259" y="2396"/>
                    <a:pt x="4650" y="3186"/>
                  </a:cubicBezTo>
                  <a:cubicBezTo>
                    <a:pt x="3612" y="4461"/>
                    <a:pt x="1265" y="5589"/>
                    <a:pt x="1141" y="7372"/>
                  </a:cubicBezTo>
                  <a:cubicBezTo>
                    <a:pt x="1039" y="8275"/>
                    <a:pt x="1197" y="8952"/>
                    <a:pt x="949" y="9877"/>
                  </a:cubicBezTo>
                  <a:cubicBezTo>
                    <a:pt x="734" y="10645"/>
                    <a:pt x="227" y="11491"/>
                    <a:pt x="181" y="12292"/>
                  </a:cubicBezTo>
                  <a:cubicBezTo>
                    <a:pt x="1" y="13849"/>
                    <a:pt x="1174" y="15395"/>
                    <a:pt x="1682" y="16862"/>
                  </a:cubicBezTo>
                  <a:cubicBezTo>
                    <a:pt x="2359" y="18690"/>
                    <a:pt x="5417" y="19458"/>
                    <a:pt x="7324" y="19785"/>
                  </a:cubicBezTo>
                  <a:lnTo>
                    <a:pt x="8385" y="18893"/>
                  </a:lnTo>
                  <a:cubicBezTo>
                    <a:pt x="8396" y="18912"/>
                    <a:pt x="8408" y="18921"/>
                    <a:pt x="8421" y="18921"/>
                  </a:cubicBezTo>
                  <a:cubicBezTo>
                    <a:pt x="8561" y="18921"/>
                    <a:pt x="8837" y="17972"/>
                    <a:pt x="9198" y="17663"/>
                  </a:cubicBezTo>
                  <a:cubicBezTo>
                    <a:pt x="9717" y="17223"/>
                    <a:pt x="10766" y="17280"/>
                    <a:pt x="11319" y="16919"/>
                  </a:cubicBezTo>
                  <a:cubicBezTo>
                    <a:pt x="12086" y="16490"/>
                    <a:pt x="12526" y="15666"/>
                    <a:pt x="13181" y="15113"/>
                  </a:cubicBezTo>
                  <a:cubicBezTo>
                    <a:pt x="13926" y="14538"/>
                    <a:pt x="14467" y="14165"/>
                    <a:pt x="15077" y="13375"/>
                  </a:cubicBezTo>
                  <a:cubicBezTo>
                    <a:pt x="15889" y="12473"/>
                    <a:pt x="16284" y="12134"/>
                    <a:pt x="16487" y="10972"/>
                  </a:cubicBezTo>
                  <a:cubicBezTo>
                    <a:pt x="16600" y="10464"/>
                    <a:pt x="16453" y="10182"/>
                    <a:pt x="16713" y="9640"/>
                  </a:cubicBezTo>
                  <a:cubicBezTo>
                    <a:pt x="16961" y="9347"/>
                    <a:pt x="17525" y="9370"/>
                    <a:pt x="17751" y="8997"/>
                  </a:cubicBezTo>
                  <a:cubicBezTo>
                    <a:pt x="18078" y="8354"/>
                    <a:pt x="17875" y="7214"/>
                    <a:pt x="17943" y="6481"/>
                  </a:cubicBezTo>
                  <a:cubicBezTo>
                    <a:pt x="18135" y="5319"/>
                    <a:pt x="18157" y="5082"/>
                    <a:pt x="17661" y="4010"/>
                  </a:cubicBezTo>
                  <a:cubicBezTo>
                    <a:pt x="17311" y="3220"/>
                    <a:pt x="16961" y="2114"/>
                    <a:pt x="16329" y="1471"/>
                  </a:cubicBezTo>
                  <a:cubicBezTo>
                    <a:pt x="15618" y="839"/>
                    <a:pt x="14907" y="861"/>
                    <a:pt x="14050" y="591"/>
                  </a:cubicBezTo>
                  <a:cubicBezTo>
                    <a:pt x="12971" y="185"/>
                    <a:pt x="12255" y="1"/>
                    <a:pt x="11540" y="1"/>
                  </a:cubicBezTo>
                  <a:close/>
                </a:path>
              </a:pathLst>
            </a:custGeom>
            <a:solidFill>
              <a:srgbClr val="F2E9D3"/>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73" name="Google Shape;573;p2"/>
            <p:cNvSpPr/>
            <p:nvPr/>
          </p:nvSpPr>
          <p:spPr>
            <a:xfrm>
              <a:off x="5111750" y="2105225"/>
              <a:ext cx="378050" cy="416350"/>
            </a:xfrm>
            <a:custGeom>
              <a:avLst/>
              <a:gdLst/>
              <a:ahLst/>
              <a:cxnLst/>
              <a:rect l="l" t="t" r="r" b="b"/>
              <a:pathLst>
                <a:path w="15122" h="16654" extrusionOk="0">
                  <a:moveTo>
                    <a:pt x="13838" y="0"/>
                  </a:moveTo>
                  <a:cubicBezTo>
                    <a:pt x="12890" y="0"/>
                    <a:pt x="11829" y="1238"/>
                    <a:pt x="11398" y="1931"/>
                  </a:cubicBezTo>
                  <a:cubicBezTo>
                    <a:pt x="11839" y="741"/>
                    <a:pt x="10891" y="83"/>
                    <a:pt x="9783" y="83"/>
                  </a:cubicBezTo>
                  <a:cubicBezTo>
                    <a:pt x="9672" y="83"/>
                    <a:pt x="9559" y="89"/>
                    <a:pt x="9446" y="103"/>
                  </a:cubicBezTo>
                  <a:cubicBezTo>
                    <a:pt x="8114" y="182"/>
                    <a:pt x="6659" y="1412"/>
                    <a:pt x="5666" y="2213"/>
                  </a:cubicBezTo>
                  <a:cubicBezTo>
                    <a:pt x="4075" y="3556"/>
                    <a:pt x="1" y="9390"/>
                    <a:pt x="3522" y="10766"/>
                  </a:cubicBezTo>
                  <a:cubicBezTo>
                    <a:pt x="2924" y="12256"/>
                    <a:pt x="780" y="15562"/>
                    <a:pt x="3330" y="16533"/>
                  </a:cubicBezTo>
                  <a:cubicBezTo>
                    <a:pt x="3563" y="16616"/>
                    <a:pt x="3804" y="16653"/>
                    <a:pt x="4050" y="16653"/>
                  </a:cubicBezTo>
                  <a:cubicBezTo>
                    <a:pt x="5906" y="16653"/>
                    <a:pt x="8029" y="14498"/>
                    <a:pt x="9175" y="13452"/>
                  </a:cubicBezTo>
                  <a:cubicBezTo>
                    <a:pt x="12572" y="10405"/>
                    <a:pt x="15122" y="6129"/>
                    <a:pt x="15020" y="1457"/>
                  </a:cubicBezTo>
                  <a:cubicBezTo>
                    <a:pt x="15065" y="1389"/>
                    <a:pt x="15077" y="1299"/>
                    <a:pt x="15043" y="1220"/>
                  </a:cubicBezTo>
                  <a:lnTo>
                    <a:pt x="14400" y="171"/>
                  </a:lnTo>
                  <a:cubicBezTo>
                    <a:pt x="14221" y="52"/>
                    <a:pt x="14032" y="0"/>
                    <a:pt x="13838" y="0"/>
                  </a:cubicBezTo>
                  <a:close/>
                </a:path>
              </a:pathLst>
            </a:custGeom>
            <a:solidFill>
              <a:srgbClr val="F2E9D3"/>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74" name="Google Shape;574;p2"/>
            <p:cNvSpPr/>
            <p:nvPr/>
          </p:nvSpPr>
          <p:spPr>
            <a:xfrm>
              <a:off x="5496275" y="2441525"/>
              <a:ext cx="69975" cy="108350"/>
            </a:xfrm>
            <a:custGeom>
              <a:avLst/>
              <a:gdLst/>
              <a:ahLst/>
              <a:cxnLst/>
              <a:rect l="l" t="t" r="r" b="b"/>
              <a:pathLst>
                <a:path w="2799" h="4334" extrusionOk="0">
                  <a:moveTo>
                    <a:pt x="0" y="0"/>
                  </a:moveTo>
                  <a:lnTo>
                    <a:pt x="0" y="0"/>
                  </a:lnTo>
                  <a:cubicBezTo>
                    <a:pt x="0" y="0"/>
                    <a:pt x="57" y="68"/>
                    <a:pt x="158" y="169"/>
                  </a:cubicBezTo>
                  <a:lnTo>
                    <a:pt x="361" y="350"/>
                  </a:lnTo>
                  <a:cubicBezTo>
                    <a:pt x="440" y="418"/>
                    <a:pt x="519" y="497"/>
                    <a:pt x="598" y="587"/>
                  </a:cubicBezTo>
                  <a:cubicBezTo>
                    <a:pt x="677" y="677"/>
                    <a:pt x="756" y="767"/>
                    <a:pt x="847" y="869"/>
                  </a:cubicBezTo>
                  <a:cubicBezTo>
                    <a:pt x="937" y="959"/>
                    <a:pt x="1016" y="1095"/>
                    <a:pt x="1106" y="1207"/>
                  </a:cubicBezTo>
                  <a:cubicBezTo>
                    <a:pt x="1298" y="1456"/>
                    <a:pt x="1467" y="1715"/>
                    <a:pt x="1625" y="1986"/>
                  </a:cubicBezTo>
                  <a:cubicBezTo>
                    <a:pt x="1783" y="2268"/>
                    <a:pt x="1941" y="2539"/>
                    <a:pt x="2077" y="2821"/>
                  </a:cubicBezTo>
                  <a:cubicBezTo>
                    <a:pt x="2122" y="2968"/>
                    <a:pt x="2212" y="3092"/>
                    <a:pt x="2268" y="3216"/>
                  </a:cubicBezTo>
                  <a:cubicBezTo>
                    <a:pt x="2325" y="3351"/>
                    <a:pt x="2381" y="3464"/>
                    <a:pt x="2438" y="3577"/>
                  </a:cubicBezTo>
                  <a:cubicBezTo>
                    <a:pt x="2551" y="3803"/>
                    <a:pt x="2618" y="3995"/>
                    <a:pt x="2686" y="4130"/>
                  </a:cubicBezTo>
                  <a:cubicBezTo>
                    <a:pt x="2754" y="4254"/>
                    <a:pt x="2799" y="4333"/>
                    <a:pt x="2799" y="4333"/>
                  </a:cubicBezTo>
                  <a:cubicBezTo>
                    <a:pt x="2799" y="4333"/>
                    <a:pt x="2788" y="4243"/>
                    <a:pt x="2776" y="4096"/>
                  </a:cubicBezTo>
                  <a:cubicBezTo>
                    <a:pt x="2765" y="3893"/>
                    <a:pt x="2742" y="3690"/>
                    <a:pt x="2697" y="3498"/>
                  </a:cubicBezTo>
                  <a:cubicBezTo>
                    <a:pt x="2641" y="3205"/>
                    <a:pt x="2562" y="2923"/>
                    <a:pt x="2460" y="2652"/>
                  </a:cubicBezTo>
                  <a:cubicBezTo>
                    <a:pt x="2404" y="2505"/>
                    <a:pt x="2347" y="2347"/>
                    <a:pt x="2268" y="2200"/>
                  </a:cubicBezTo>
                  <a:cubicBezTo>
                    <a:pt x="2201" y="2054"/>
                    <a:pt x="2122" y="1896"/>
                    <a:pt x="2043" y="1749"/>
                  </a:cubicBezTo>
                  <a:lnTo>
                    <a:pt x="1761" y="1320"/>
                  </a:lnTo>
                  <a:cubicBezTo>
                    <a:pt x="1670" y="1185"/>
                    <a:pt x="1558" y="1061"/>
                    <a:pt x="1445" y="937"/>
                  </a:cubicBezTo>
                  <a:cubicBezTo>
                    <a:pt x="1332" y="824"/>
                    <a:pt x="1230" y="711"/>
                    <a:pt x="1106" y="609"/>
                  </a:cubicBezTo>
                  <a:cubicBezTo>
                    <a:pt x="982" y="519"/>
                    <a:pt x="869" y="440"/>
                    <a:pt x="768" y="361"/>
                  </a:cubicBezTo>
                  <a:cubicBezTo>
                    <a:pt x="677" y="293"/>
                    <a:pt x="576" y="226"/>
                    <a:pt x="463" y="192"/>
                  </a:cubicBezTo>
                  <a:lnTo>
                    <a:pt x="215" y="79"/>
                  </a:lnTo>
                  <a:cubicBezTo>
                    <a:pt x="79" y="34"/>
                    <a:pt x="0" y="0"/>
                    <a:pt x="0"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75" name="Google Shape;575;p2"/>
            <p:cNvSpPr/>
            <p:nvPr/>
          </p:nvSpPr>
          <p:spPr>
            <a:xfrm>
              <a:off x="5565375" y="2474225"/>
              <a:ext cx="18375" cy="34175"/>
            </a:xfrm>
            <a:custGeom>
              <a:avLst/>
              <a:gdLst/>
              <a:ahLst/>
              <a:cxnLst/>
              <a:rect l="l" t="t" r="r" b="b"/>
              <a:pathLst>
                <a:path w="735" h="1367" extrusionOk="0">
                  <a:moveTo>
                    <a:pt x="24" y="1"/>
                  </a:moveTo>
                  <a:cubicBezTo>
                    <a:pt x="1" y="91"/>
                    <a:pt x="1" y="193"/>
                    <a:pt x="24" y="283"/>
                  </a:cubicBezTo>
                  <a:cubicBezTo>
                    <a:pt x="46" y="452"/>
                    <a:pt x="91" y="622"/>
                    <a:pt x="170" y="768"/>
                  </a:cubicBezTo>
                  <a:cubicBezTo>
                    <a:pt x="215" y="847"/>
                    <a:pt x="261" y="926"/>
                    <a:pt x="317" y="994"/>
                  </a:cubicBezTo>
                  <a:cubicBezTo>
                    <a:pt x="362" y="1062"/>
                    <a:pt x="419" y="1129"/>
                    <a:pt x="464" y="1186"/>
                  </a:cubicBezTo>
                  <a:cubicBezTo>
                    <a:pt x="520" y="1254"/>
                    <a:pt x="588" y="1310"/>
                    <a:pt x="667" y="1366"/>
                  </a:cubicBezTo>
                  <a:cubicBezTo>
                    <a:pt x="701" y="1276"/>
                    <a:pt x="723" y="1186"/>
                    <a:pt x="723" y="1096"/>
                  </a:cubicBezTo>
                  <a:cubicBezTo>
                    <a:pt x="734" y="904"/>
                    <a:pt x="689" y="723"/>
                    <a:pt x="610" y="554"/>
                  </a:cubicBezTo>
                  <a:cubicBezTo>
                    <a:pt x="531" y="385"/>
                    <a:pt x="407" y="249"/>
                    <a:pt x="261" y="136"/>
                  </a:cubicBezTo>
                  <a:cubicBezTo>
                    <a:pt x="182" y="80"/>
                    <a:pt x="103" y="35"/>
                    <a:pt x="24"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76" name="Google Shape;576;p2"/>
            <p:cNvSpPr/>
            <p:nvPr/>
          </p:nvSpPr>
          <p:spPr>
            <a:xfrm>
              <a:off x="5550150" y="2392700"/>
              <a:ext cx="38675" cy="70275"/>
            </a:xfrm>
            <a:custGeom>
              <a:avLst/>
              <a:gdLst/>
              <a:ahLst/>
              <a:cxnLst/>
              <a:rect l="l" t="t" r="r" b="b"/>
              <a:pathLst>
                <a:path w="1547" h="2811" extrusionOk="0">
                  <a:moveTo>
                    <a:pt x="1" y="1"/>
                  </a:moveTo>
                  <a:lnTo>
                    <a:pt x="1" y="1"/>
                  </a:lnTo>
                  <a:cubicBezTo>
                    <a:pt x="46" y="170"/>
                    <a:pt x="102" y="328"/>
                    <a:pt x="181" y="486"/>
                  </a:cubicBezTo>
                  <a:cubicBezTo>
                    <a:pt x="215" y="565"/>
                    <a:pt x="238" y="633"/>
                    <a:pt x="283" y="712"/>
                  </a:cubicBezTo>
                  <a:cubicBezTo>
                    <a:pt x="328" y="791"/>
                    <a:pt x="362" y="870"/>
                    <a:pt x="396" y="960"/>
                  </a:cubicBezTo>
                  <a:cubicBezTo>
                    <a:pt x="475" y="1118"/>
                    <a:pt x="576" y="1287"/>
                    <a:pt x="666" y="1457"/>
                  </a:cubicBezTo>
                  <a:cubicBezTo>
                    <a:pt x="836" y="1784"/>
                    <a:pt x="1028" y="2100"/>
                    <a:pt x="1231" y="2404"/>
                  </a:cubicBezTo>
                  <a:cubicBezTo>
                    <a:pt x="1321" y="2540"/>
                    <a:pt x="1434" y="2675"/>
                    <a:pt x="1547" y="2811"/>
                  </a:cubicBezTo>
                  <a:cubicBezTo>
                    <a:pt x="1547" y="2630"/>
                    <a:pt x="1524" y="2461"/>
                    <a:pt x="1479" y="2292"/>
                  </a:cubicBezTo>
                  <a:cubicBezTo>
                    <a:pt x="1400" y="1919"/>
                    <a:pt x="1264" y="1569"/>
                    <a:pt x="1095" y="1231"/>
                  </a:cubicBezTo>
                  <a:cubicBezTo>
                    <a:pt x="982" y="1050"/>
                    <a:pt x="870" y="881"/>
                    <a:pt x="757" y="723"/>
                  </a:cubicBezTo>
                  <a:cubicBezTo>
                    <a:pt x="655" y="576"/>
                    <a:pt x="531" y="441"/>
                    <a:pt x="407" y="328"/>
                  </a:cubicBezTo>
                  <a:cubicBezTo>
                    <a:pt x="283" y="204"/>
                    <a:pt x="147" y="102"/>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77" name="Google Shape;577;p2"/>
            <p:cNvSpPr/>
            <p:nvPr/>
          </p:nvSpPr>
          <p:spPr>
            <a:xfrm>
              <a:off x="5579500" y="2365900"/>
              <a:ext cx="30475" cy="58150"/>
            </a:xfrm>
            <a:custGeom>
              <a:avLst/>
              <a:gdLst/>
              <a:ahLst/>
              <a:cxnLst/>
              <a:rect l="l" t="t" r="r" b="b"/>
              <a:pathLst>
                <a:path w="1219" h="2326" extrusionOk="0">
                  <a:moveTo>
                    <a:pt x="0" y="1"/>
                  </a:moveTo>
                  <a:lnTo>
                    <a:pt x="0" y="1"/>
                  </a:lnTo>
                  <a:cubicBezTo>
                    <a:pt x="23" y="136"/>
                    <a:pt x="68" y="272"/>
                    <a:pt x="136" y="407"/>
                  </a:cubicBezTo>
                  <a:cubicBezTo>
                    <a:pt x="158" y="464"/>
                    <a:pt x="181" y="531"/>
                    <a:pt x="215" y="588"/>
                  </a:cubicBezTo>
                  <a:cubicBezTo>
                    <a:pt x="260" y="644"/>
                    <a:pt x="271" y="723"/>
                    <a:pt x="305" y="791"/>
                  </a:cubicBezTo>
                  <a:cubicBezTo>
                    <a:pt x="361" y="926"/>
                    <a:pt x="440" y="1062"/>
                    <a:pt x="508" y="1197"/>
                  </a:cubicBezTo>
                  <a:cubicBezTo>
                    <a:pt x="576" y="1344"/>
                    <a:pt x="655" y="1479"/>
                    <a:pt x="734" y="1615"/>
                  </a:cubicBezTo>
                  <a:cubicBezTo>
                    <a:pt x="813" y="1739"/>
                    <a:pt x="880" y="1863"/>
                    <a:pt x="937" y="1976"/>
                  </a:cubicBezTo>
                  <a:cubicBezTo>
                    <a:pt x="1016" y="2100"/>
                    <a:pt x="1095" y="2213"/>
                    <a:pt x="1196" y="2325"/>
                  </a:cubicBezTo>
                  <a:cubicBezTo>
                    <a:pt x="1208" y="2179"/>
                    <a:pt x="1219" y="2032"/>
                    <a:pt x="1208" y="1885"/>
                  </a:cubicBezTo>
                  <a:cubicBezTo>
                    <a:pt x="1196" y="1615"/>
                    <a:pt x="1083" y="1299"/>
                    <a:pt x="937" y="983"/>
                  </a:cubicBezTo>
                  <a:cubicBezTo>
                    <a:pt x="847" y="836"/>
                    <a:pt x="756" y="689"/>
                    <a:pt x="655" y="554"/>
                  </a:cubicBezTo>
                  <a:cubicBezTo>
                    <a:pt x="564" y="441"/>
                    <a:pt x="463" y="328"/>
                    <a:pt x="350" y="238"/>
                  </a:cubicBezTo>
                  <a:cubicBezTo>
                    <a:pt x="237" y="148"/>
                    <a:pt x="124" y="69"/>
                    <a:pt x="0"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78" name="Google Shape;578;p2"/>
            <p:cNvSpPr/>
            <p:nvPr/>
          </p:nvSpPr>
          <p:spPr>
            <a:xfrm>
              <a:off x="5587950" y="2294250"/>
              <a:ext cx="43475" cy="122475"/>
            </a:xfrm>
            <a:custGeom>
              <a:avLst/>
              <a:gdLst/>
              <a:ahLst/>
              <a:cxnLst/>
              <a:rect l="l" t="t" r="r" b="b"/>
              <a:pathLst>
                <a:path w="1739" h="4899" extrusionOk="0">
                  <a:moveTo>
                    <a:pt x="1" y="1"/>
                  </a:moveTo>
                  <a:lnTo>
                    <a:pt x="1" y="1"/>
                  </a:lnTo>
                  <a:cubicBezTo>
                    <a:pt x="57" y="260"/>
                    <a:pt x="136" y="531"/>
                    <a:pt x="226" y="791"/>
                  </a:cubicBezTo>
                  <a:cubicBezTo>
                    <a:pt x="272" y="903"/>
                    <a:pt x="317" y="1028"/>
                    <a:pt x="362" y="1163"/>
                  </a:cubicBezTo>
                  <a:cubicBezTo>
                    <a:pt x="418" y="1298"/>
                    <a:pt x="452" y="1434"/>
                    <a:pt x="497" y="1580"/>
                  </a:cubicBezTo>
                  <a:cubicBezTo>
                    <a:pt x="588" y="1863"/>
                    <a:pt x="712" y="2156"/>
                    <a:pt x="813" y="2461"/>
                  </a:cubicBezTo>
                  <a:cubicBezTo>
                    <a:pt x="903" y="2777"/>
                    <a:pt x="1005" y="3081"/>
                    <a:pt x="1107" y="3363"/>
                  </a:cubicBezTo>
                  <a:cubicBezTo>
                    <a:pt x="1219" y="3657"/>
                    <a:pt x="1321" y="3916"/>
                    <a:pt x="1400" y="4142"/>
                  </a:cubicBezTo>
                  <a:cubicBezTo>
                    <a:pt x="1502" y="4402"/>
                    <a:pt x="1614" y="4650"/>
                    <a:pt x="1738" y="4898"/>
                  </a:cubicBezTo>
                  <a:cubicBezTo>
                    <a:pt x="1738" y="4627"/>
                    <a:pt x="1716" y="4345"/>
                    <a:pt x="1671" y="4074"/>
                  </a:cubicBezTo>
                  <a:cubicBezTo>
                    <a:pt x="1637" y="3792"/>
                    <a:pt x="1592" y="3521"/>
                    <a:pt x="1524" y="3251"/>
                  </a:cubicBezTo>
                  <a:cubicBezTo>
                    <a:pt x="1445" y="2946"/>
                    <a:pt x="1355" y="2630"/>
                    <a:pt x="1265" y="2314"/>
                  </a:cubicBezTo>
                  <a:cubicBezTo>
                    <a:pt x="1140" y="1998"/>
                    <a:pt x="1016" y="1682"/>
                    <a:pt x="881" y="1400"/>
                  </a:cubicBezTo>
                  <a:cubicBezTo>
                    <a:pt x="824" y="1265"/>
                    <a:pt x="768" y="1129"/>
                    <a:pt x="689" y="1005"/>
                  </a:cubicBezTo>
                  <a:cubicBezTo>
                    <a:pt x="621" y="881"/>
                    <a:pt x="542" y="768"/>
                    <a:pt x="475" y="666"/>
                  </a:cubicBezTo>
                  <a:cubicBezTo>
                    <a:pt x="328" y="429"/>
                    <a:pt x="170" y="215"/>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79" name="Google Shape;579;p2"/>
            <p:cNvSpPr/>
            <p:nvPr/>
          </p:nvSpPr>
          <p:spPr>
            <a:xfrm>
              <a:off x="5623500" y="2293400"/>
              <a:ext cx="29925" cy="131500"/>
            </a:xfrm>
            <a:custGeom>
              <a:avLst/>
              <a:gdLst/>
              <a:ahLst/>
              <a:cxnLst/>
              <a:rect l="l" t="t" r="r" b="b"/>
              <a:pathLst>
                <a:path w="1197" h="5260" extrusionOk="0">
                  <a:moveTo>
                    <a:pt x="1" y="1"/>
                  </a:moveTo>
                  <a:lnTo>
                    <a:pt x="1" y="1"/>
                  </a:lnTo>
                  <a:cubicBezTo>
                    <a:pt x="1" y="1"/>
                    <a:pt x="12" y="91"/>
                    <a:pt x="46" y="238"/>
                  </a:cubicBezTo>
                  <a:cubicBezTo>
                    <a:pt x="80" y="385"/>
                    <a:pt x="170" y="576"/>
                    <a:pt x="226" y="825"/>
                  </a:cubicBezTo>
                  <a:cubicBezTo>
                    <a:pt x="249" y="949"/>
                    <a:pt x="283" y="1084"/>
                    <a:pt x="328" y="1208"/>
                  </a:cubicBezTo>
                  <a:cubicBezTo>
                    <a:pt x="373" y="1344"/>
                    <a:pt x="384" y="1513"/>
                    <a:pt x="429" y="1648"/>
                  </a:cubicBezTo>
                  <a:cubicBezTo>
                    <a:pt x="508" y="1953"/>
                    <a:pt x="565" y="2280"/>
                    <a:pt x="632" y="2596"/>
                  </a:cubicBezTo>
                  <a:cubicBezTo>
                    <a:pt x="678" y="2923"/>
                    <a:pt x="734" y="3251"/>
                    <a:pt x="768" y="3567"/>
                  </a:cubicBezTo>
                  <a:cubicBezTo>
                    <a:pt x="779" y="3713"/>
                    <a:pt x="813" y="3860"/>
                    <a:pt x="824" y="4007"/>
                  </a:cubicBezTo>
                  <a:cubicBezTo>
                    <a:pt x="836" y="4153"/>
                    <a:pt x="847" y="4289"/>
                    <a:pt x="858" y="4413"/>
                  </a:cubicBezTo>
                  <a:cubicBezTo>
                    <a:pt x="892" y="4661"/>
                    <a:pt x="892" y="4876"/>
                    <a:pt x="915" y="5022"/>
                  </a:cubicBezTo>
                  <a:cubicBezTo>
                    <a:pt x="937" y="5169"/>
                    <a:pt x="937" y="5259"/>
                    <a:pt x="937" y="5259"/>
                  </a:cubicBezTo>
                  <a:cubicBezTo>
                    <a:pt x="937" y="5259"/>
                    <a:pt x="971" y="5169"/>
                    <a:pt x="1005" y="5034"/>
                  </a:cubicBezTo>
                  <a:cubicBezTo>
                    <a:pt x="1073" y="4830"/>
                    <a:pt x="1118" y="4627"/>
                    <a:pt x="1140" y="4413"/>
                  </a:cubicBezTo>
                  <a:cubicBezTo>
                    <a:pt x="1185" y="4120"/>
                    <a:pt x="1197" y="3826"/>
                    <a:pt x="1185" y="3533"/>
                  </a:cubicBezTo>
                  <a:cubicBezTo>
                    <a:pt x="1197" y="3364"/>
                    <a:pt x="1185" y="3194"/>
                    <a:pt x="1163" y="3036"/>
                  </a:cubicBezTo>
                  <a:lnTo>
                    <a:pt x="1106" y="2517"/>
                  </a:lnTo>
                  <a:cubicBezTo>
                    <a:pt x="1061" y="2348"/>
                    <a:pt x="1027" y="2179"/>
                    <a:pt x="982" y="2009"/>
                  </a:cubicBezTo>
                  <a:cubicBezTo>
                    <a:pt x="948" y="1851"/>
                    <a:pt x="903" y="1682"/>
                    <a:pt x="847" y="1535"/>
                  </a:cubicBezTo>
                  <a:cubicBezTo>
                    <a:pt x="745" y="1242"/>
                    <a:pt x="621" y="971"/>
                    <a:pt x="474" y="712"/>
                  </a:cubicBezTo>
                  <a:cubicBezTo>
                    <a:pt x="384" y="531"/>
                    <a:pt x="271" y="351"/>
                    <a:pt x="136" y="193"/>
                  </a:cubicBezTo>
                  <a:cubicBezTo>
                    <a:pt x="57" y="69"/>
                    <a:pt x="1" y="1"/>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0" name="Google Shape;580;p2"/>
            <p:cNvSpPr/>
            <p:nvPr/>
          </p:nvSpPr>
          <p:spPr>
            <a:xfrm>
              <a:off x="5624075" y="2221750"/>
              <a:ext cx="26525" cy="83250"/>
            </a:xfrm>
            <a:custGeom>
              <a:avLst/>
              <a:gdLst/>
              <a:ahLst/>
              <a:cxnLst/>
              <a:rect l="l" t="t" r="r" b="b"/>
              <a:pathLst>
                <a:path w="1061" h="3330" extrusionOk="0">
                  <a:moveTo>
                    <a:pt x="0" y="1"/>
                  </a:moveTo>
                  <a:cubicBezTo>
                    <a:pt x="11" y="192"/>
                    <a:pt x="34" y="373"/>
                    <a:pt x="79" y="554"/>
                  </a:cubicBezTo>
                  <a:cubicBezTo>
                    <a:pt x="102" y="644"/>
                    <a:pt x="113" y="734"/>
                    <a:pt x="147" y="813"/>
                  </a:cubicBezTo>
                  <a:cubicBezTo>
                    <a:pt x="169" y="903"/>
                    <a:pt x="181" y="1005"/>
                    <a:pt x="215" y="1095"/>
                  </a:cubicBezTo>
                  <a:cubicBezTo>
                    <a:pt x="248" y="1298"/>
                    <a:pt x="316" y="1501"/>
                    <a:pt x="372" y="1705"/>
                  </a:cubicBezTo>
                  <a:cubicBezTo>
                    <a:pt x="485" y="2088"/>
                    <a:pt x="621" y="2461"/>
                    <a:pt x="779" y="2833"/>
                  </a:cubicBezTo>
                  <a:cubicBezTo>
                    <a:pt x="858" y="3002"/>
                    <a:pt x="948" y="3172"/>
                    <a:pt x="1050" y="3329"/>
                  </a:cubicBezTo>
                  <a:cubicBezTo>
                    <a:pt x="1061" y="3138"/>
                    <a:pt x="1061" y="2946"/>
                    <a:pt x="1050" y="2765"/>
                  </a:cubicBezTo>
                  <a:cubicBezTo>
                    <a:pt x="1016" y="2359"/>
                    <a:pt x="948" y="1953"/>
                    <a:pt x="835" y="1569"/>
                  </a:cubicBezTo>
                  <a:cubicBezTo>
                    <a:pt x="756" y="1355"/>
                    <a:pt x="688" y="1140"/>
                    <a:pt x="598" y="949"/>
                  </a:cubicBezTo>
                  <a:cubicBezTo>
                    <a:pt x="530" y="779"/>
                    <a:pt x="440" y="610"/>
                    <a:pt x="327" y="452"/>
                  </a:cubicBezTo>
                  <a:cubicBezTo>
                    <a:pt x="237" y="294"/>
                    <a:pt x="124" y="136"/>
                    <a:pt x="0"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1" name="Google Shape;581;p2"/>
            <p:cNvSpPr/>
            <p:nvPr/>
          </p:nvSpPr>
          <p:spPr>
            <a:xfrm>
              <a:off x="5626875" y="2167600"/>
              <a:ext cx="46300" cy="152075"/>
            </a:xfrm>
            <a:custGeom>
              <a:avLst/>
              <a:gdLst/>
              <a:ahLst/>
              <a:cxnLst/>
              <a:rect l="l" t="t" r="r" b="b"/>
              <a:pathLst>
                <a:path w="1852" h="6083" extrusionOk="0">
                  <a:moveTo>
                    <a:pt x="1" y="0"/>
                  </a:moveTo>
                  <a:lnTo>
                    <a:pt x="103" y="260"/>
                  </a:lnTo>
                  <a:cubicBezTo>
                    <a:pt x="159" y="429"/>
                    <a:pt x="294" y="643"/>
                    <a:pt x="385" y="925"/>
                  </a:cubicBezTo>
                  <a:cubicBezTo>
                    <a:pt x="441" y="1072"/>
                    <a:pt x="497" y="1219"/>
                    <a:pt x="565" y="1365"/>
                  </a:cubicBezTo>
                  <a:cubicBezTo>
                    <a:pt x="622" y="1523"/>
                    <a:pt x="667" y="1704"/>
                    <a:pt x="734" y="1873"/>
                  </a:cubicBezTo>
                  <a:cubicBezTo>
                    <a:pt x="859" y="2223"/>
                    <a:pt x="949" y="2607"/>
                    <a:pt x="1073" y="2979"/>
                  </a:cubicBezTo>
                  <a:cubicBezTo>
                    <a:pt x="1163" y="3363"/>
                    <a:pt x="1265" y="3746"/>
                    <a:pt x="1355" y="4108"/>
                  </a:cubicBezTo>
                  <a:cubicBezTo>
                    <a:pt x="1445" y="4469"/>
                    <a:pt x="1502" y="4830"/>
                    <a:pt x="1569" y="5112"/>
                  </a:cubicBezTo>
                  <a:cubicBezTo>
                    <a:pt x="1637" y="5394"/>
                    <a:pt x="1682" y="5642"/>
                    <a:pt x="1727" y="5811"/>
                  </a:cubicBezTo>
                  <a:cubicBezTo>
                    <a:pt x="1761" y="5981"/>
                    <a:pt x="1784" y="6082"/>
                    <a:pt x="1784" y="6082"/>
                  </a:cubicBezTo>
                  <a:cubicBezTo>
                    <a:pt x="1784" y="6082"/>
                    <a:pt x="1795" y="5981"/>
                    <a:pt x="1818" y="5800"/>
                  </a:cubicBezTo>
                  <a:cubicBezTo>
                    <a:pt x="1840" y="5552"/>
                    <a:pt x="1852" y="5315"/>
                    <a:pt x="1840" y="5067"/>
                  </a:cubicBezTo>
                  <a:cubicBezTo>
                    <a:pt x="1840" y="4717"/>
                    <a:pt x="1818" y="4367"/>
                    <a:pt x="1773" y="4029"/>
                  </a:cubicBezTo>
                  <a:cubicBezTo>
                    <a:pt x="1750" y="3825"/>
                    <a:pt x="1716" y="3634"/>
                    <a:pt x="1671" y="3442"/>
                  </a:cubicBezTo>
                  <a:cubicBezTo>
                    <a:pt x="1626" y="3250"/>
                    <a:pt x="1581" y="3047"/>
                    <a:pt x="1547" y="2844"/>
                  </a:cubicBezTo>
                  <a:lnTo>
                    <a:pt x="1355" y="2268"/>
                  </a:lnTo>
                  <a:cubicBezTo>
                    <a:pt x="1287" y="2076"/>
                    <a:pt x="1220" y="1896"/>
                    <a:pt x="1141" y="1715"/>
                  </a:cubicBezTo>
                  <a:cubicBezTo>
                    <a:pt x="994" y="1388"/>
                    <a:pt x="836" y="1072"/>
                    <a:pt x="633" y="779"/>
                  </a:cubicBezTo>
                  <a:cubicBezTo>
                    <a:pt x="509" y="576"/>
                    <a:pt x="351" y="384"/>
                    <a:pt x="181" y="203"/>
                  </a:cubicBezTo>
                  <a:lnTo>
                    <a:pt x="1" y="0"/>
                  </a:ln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2" name="Google Shape;582;p2"/>
            <p:cNvSpPr/>
            <p:nvPr/>
          </p:nvSpPr>
          <p:spPr>
            <a:xfrm>
              <a:off x="5595575" y="2071675"/>
              <a:ext cx="60675" cy="102425"/>
            </a:xfrm>
            <a:custGeom>
              <a:avLst/>
              <a:gdLst/>
              <a:ahLst/>
              <a:cxnLst/>
              <a:rect l="l" t="t" r="r" b="b"/>
              <a:pathLst>
                <a:path w="2427" h="4097" extrusionOk="0">
                  <a:moveTo>
                    <a:pt x="0" y="0"/>
                  </a:moveTo>
                  <a:lnTo>
                    <a:pt x="0" y="0"/>
                  </a:lnTo>
                  <a:cubicBezTo>
                    <a:pt x="113" y="226"/>
                    <a:pt x="226" y="452"/>
                    <a:pt x="361" y="666"/>
                  </a:cubicBezTo>
                  <a:cubicBezTo>
                    <a:pt x="587" y="1061"/>
                    <a:pt x="903" y="1558"/>
                    <a:pt x="1219" y="2054"/>
                  </a:cubicBezTo>
                  <a:cubicBezTo>
                    <a:pt x="1366" y="2314"/>
                    <a:pt x="1524" y="2551"/>
                    <a:pt x="1659" y="2799"/>
                  </a:cubicBezTo>
                  <a:cubicBezTo>
                    <a:pt x="1727" y="2912"/>
                    <a:pt x="1806" y="3025"/>
                    <a:pt x="1874" y="3137"/>
                  </a:cubicBezTo>
                  <a:cubicBezTo>
                    <a:pt x="1930" y="3250"/>
                    <a:pt x="1986" y="3352"/>
                    <a:pt x="2043" y="3442"/>
                  </a:cubicBezTo>
                  <a:cubicBezTo>
                    <a:pt x="2167" y="3634"/>
                    <a:pt x="2246" y="3803"/>
                    <a:pt x="2314" y="3916"/>
                  </a:cubicBezTo>
                  <a:cubicBezTo>
                    <a:pt x="2381" y="4029"/>
                    <a:pt x="2427" y="4097"/>
                    <a:pt x="2427" y="4097"/>
                  </a:cubicBezTo>
                  <a:cubicBezTo>
                    <a:pt x="2427" y="4097"/>
                    <a:pt x="2427" y="4029"/>
                    <a:pt x="2404" y="3894"/>
                  </a:cubicBezTo>
                  <a:cubicBezTo>
                    <a:pt x="2381" y="3702"/>
                    <a:pt x="2348" y="3521"/>
                    <a:pt x="2302" y="3341"/>
                  </a:cubicBezTo>
                  <a:cubicBezTo>
                    <a:pt x="2235" y="3092"/>
                    <a:pt x="2156" y="2844"/>
                    <a:pt x="2043" y="2596"/>
                  </a:cubicBezTo>
                  <a:cubicBezTo>
                    <a:pt x="1986" y="2460"/>
                    <a:pt x="1919" y="2325"/>
                    <a:pt x="1851" y="2201"/>
                  </a:cubicBezTo>
                  <a:cubicBezTo>
                    <a:pt x="1772" y="2065"/>
                    <a:pt x="1716" y="1930"/>
                    <a:pt x="1625" y="1806"/>
                  </a:cubicBezTo>
                  <a:cubicBezTo>
                    <a:pt x="1535" y="1682"/>
                    <a:pt x="1445" y="1558"/>
                    <a:pt x="1366" y="1422"/>
                  </a:cubicBezTo>
                  <a:cubicBezTo>
                    <a:pt x="1287" y="1298"/>
                    <a:pt x="1185" y="1185"/>
                    <a:pt x="1095" y="1072"/>
                  </a:cubicBezTo>
                  <a:cubicBezTo>
                    <a:pt x="937" y="869"/>
                    <a:pt x="756" y="678"/>
                    <a:pt x="576" y="497"/>
                  </a:cubicBezTo>
                  <a:cubicBezTo>
                    <a:pt x="395" y="316"/>
                    <a:pt x="204" y="147"/>
                    <a:pt x="0"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3" name="Google Shape;583;p2"/>
            <p:cNvSpPr/>
            <p:nvPr/>
          </p:nvSpPr>
          <p:spPr>
            <a:xfrm>
              <a:off x="5622375" y="2060950"/>
              <a:ext cx="19775" cy="29375"/>
            </a:xfrm>
            <a:custGeom>
              <a:avLst/>
              <a:gdLst/>
              <a:ahLst/>
              <a:cxnLst/>
              <a:rect l="l" t="t" r="r" b="b"/>
              <a:pathLst>
                <a:path w="791" h="1175" extrusionOk="0">
                  <a:moveTo>
                    <a:pt x="23" y="1"/>
                  </a:moveTo>
                  <a:cubicBezTo>
                    <a:pt x="0" y="91"/>
                    <a:pt x="0" y="170"/>
                    <a:pt x="23" y="260"/>
                  </a:cubicBezTo>
                  <a:cubicBezTo>
                    <a:pt x="46" y="418"/>
                    <a:pt x="102" y="576"/>
                    <a:pt x="192" y="723"/>
                  </a:cubicBezTo>
                  <a:cubicBezTo>
                    <a:pt x="283" y="858"/>
                    <a:pt x="395" y="971"/>
                    <a:pt x="542" y="1061"/>
                  </a:cubicBezTo>
                  <a:cubicBezTo>
                    <a:pt x="610" y="1107"/>
                    <a:pt x="689" y="1140"/>
                    <a:pt x="768" y="1174"/>
                  </a:cubicBezTo>
                  <a:cubicBezTo>
                    <a:pt x="790" y="1084"/>
                    <a:pt x="790" y="994"/>
                    <a:pt x="768" y="915"/>
                  </a:cubicBezTo>
                  <a:cubicBezTo>
                    <a:pt x="723" y="576"/>
                    <a:pt x="531" y="283"/>
                    <a:pt x="249" y="114"/>
                  </a:cubicBezTo>
                  <a:cubicBezTo>
                    <a:pt x="181" y="57"/>
                    <a:pt x="102" y="23"/>
                    <a:pt x="23"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4" name="Google Shape;584;p2"/>
            <p:cNvSpPr/>
            <p:nvPr/>
          </p:nvSpPr>
          <p:spPr>
            <a:xfrm>
              <a:off x="5480200" y="2481300"/>
              <a:ext cx="45150" cy="56425"/>
            </a:xfrm>
            <a:custGeom>
              <a:avLst/>
              <a:gdLst/>
              <a:ahLst/>
              <a:cxnLst/>
              <a:rect l="l" t="t" r="r" b="b"/>
              <a:pathLst>
                <a:path w="1806" h="2257" extrusionOk="0">
                  <a:moveTo>
                    <a:pt x="0" y="0"/>
                  </a:moveTo>
                  <a:lnTo>
                    <a:pt x="0" y="0"/>
                  </a:lnTo>
                  <a:cubicBezTo>
                    <a:pt x="34" y="147"/>
                    <a:pt x="79" y="305"/>
                    <a:pt x="147" y="440"/>
                  </a:cubicBezTo>
                  <a:cubicBezTo>
                    <a:pt x="282" y="745"/>
                    <a:pt x="452" y="1038"/>
                    <a:pt x="655" y="1309"/>
                  </a:cubicBezTo>
                  <a:cubicBezTo>
                    <a:pt x="880" y="1569"/>
                    <a:pt x="1129" y="1806"/>
                    <a:pt x="1399" y="2009"/>
                  </a:cubicBezTo>
                  <a:cubicBezTo>
                    <a:pt x="1524" y="2110"/>
                    <a:pt x="1670" y="2189"/>
                    <a:pt x="1806" y="2257"/>
                  </a:cubicBezTo>
                  <a:cubicBezTo>
                    <a:pt x="1760" y="2110"/>
                    <a:pt x="1693" y="1964"/>
                    <a:pt x="1614" y="1828"/>
                  </a:cubicBezTo>
                  <a:cubicBezTo>
                    <a:pt x="1456" y="1546"/>
                    <a:pt x="1264" y="1275"/>
                    <a:pt x="1050" y="1027"/>
                  </a:cubicBezTo>
                  <a:cubicBezTo>
                    <a:pt x="846" y="756"/>
                    <a:pt x="621" y="508"/>
                    <a:pt x="373" y="282"/>
                  </a:cubicBezTo>
                  <a:cubicBezTo>
                    <a:pt x="260" y="181"/>
                    <a:pt x="136" y="79"/>
                    <a:pt x="0"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5" name="Google Shape;585;p2"/>
            <p:cNvSpPr/>
            <p:nvPr/>
          </p:nvSpPr>
          <p:spPr>
            <a:xfrm>
              <a:off x="5457625" y="2520500"/>
              <a:ext cx="42050" cy="41500"/>
            </a:xfrm>
            <a:custGeom>
              <a:avLst/>
              <a:gdLst/>
              <a:ahLst/>
              <a:cxnLst/>
              <a:rect l="l" t="t" r="r" b="b"/>
              <a:pathLst>
                <a:path w="1682" h="1660" extrusionOk="0">
                  <a:moveTo>
                    <a:pt x="0" y="1"/>
                  </a:moveTo>
                  <a:cubicBezTo>
                    <a:pt x="46" y="125"/>
                    <a:pt x="102" y="238"/>
                    <a:pt x="170" y="350"/>
                  </a:cubicBezTo>
                  <a:cubicBezTo>
                    <a:pt x="452" y="824"/>
                    <a:pt x="847" y="1219"/>
                    <a:pt x="1321" y="1490"/>
                  </a:cubicBezTo>
                  <a:cubicBezTo>
                    <a:pt x="1434" y="1558"/>
                    <a:pt x="1558" y="1614"/>
                    <a:pt x="1682" y="1659"/>
                  </a:cubicBezTo>
                  <a:cubicBezTo>
                    <a:pt x="1637" y="1535"/>
                    <a:pt x="1591" y="1422"/>
                    <a:pt x="1513" y="1310"/>
                  </a:cubicBezTo>
                  <a:cubicBezTo>
                    <a:pt x="1377" y="1073"/>
                    <a:pt x="1208" y="858"/>
                    <a:pt x="1016" y="666"/>
                  </a:cubicBezTo>
                  <a:cubicBezTo>
                    <a:pt x="824" y="463"/>
                    <a:pt x="598" y="305"/>
                    <a:pt x="362" y="159"/>
                  </a:cubicBezTo>
                  <a:cubicBezTo>
                    <a:pt x="249" y="91"/>
                    <a:pt x="136" y="34"/>
                    <a:pt x="0"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6" name="Google Shape;586;p2"/>
            <p:cNvSpPr/>
            <p:nvPr/>
          </p:nvSpPr>
          <p:spPr>
            <a:xfrm>
              <a:off x="5427725" y="2585375"/>
              <a:ext cx="50525" cy="28075"/>
            </a:xfrm>
            <a:custGeom>
              <a:avLst/>
              <a:gdLst/>
              <a:ahLst/>
              <a:cxnLst/>
              <a:rect l="l" t="t" r="r" b="b"/>
              <a:pathLst>
                <a:path w="2021" h="1123" extrusionOk="0">
                  <a:moveTo>
                    <a:pt x="0" y="1"/>
                  </a:moveTo>
                  <a:cubicBezTo>
                    <a:pt x="57" y="114"/>
                    <a:pt x="124" y="227"/>
                    <a:pt x="203" y="328"/>
                  </a:cubicBezTo>
                  <a:cubicBezTo>
                    <a:pt x="373" y="543"/>
                    <a:pt x="587" y="723"/>
                    <a:pt x="835" y="870"/>
                  </a:cubicBezTo>
                  <a:cubicBezTo>
                    <a:pt x="959" y="938"/>
                    <a:pt x="1106" y="994"/>
                    <a:pt x="1242" y="1039"/>
                  </a:cubicBezTo>
                  <a:cubicBezTo>
                    <a:pt x="1366" y="1084"/>
                    <a:pt x="1501" y="1107"/>
                    <a:pt x="1625" y="1118"/>
                  </a:cubicBezTo>
                  <a:cubicBezTo>
                    <a:pt x="1665" y="1121"/>
                    <a:pt x="1704" y="1123"/>
                    <a:pt x="1742" y="1123"/>
                  </a:cubicBezTo>
                  <a:cubicBezTo>
                    <a:pt x="1834" y="1123"/>
                    <a:pt x="1924" y="1115"/>
                    <a:pt x="2020" y="1107"/>
                  </a:cubicBezTo>
                  <a:cubicBezTo>
                    <a:pt x="1930" y="1005"/>
                    <a:pt x="1828" y="926"/>
                    <a:pt x="1715" y="859"/>
                  </a:cubicBezTo>
                  <a:cubicBezTo>
                    <a:pt x="1670" y="825"/>
                    <a:pt x="1625" y="791"/>
                    <a:pt x="1580" y="757"/>
                  </a:cubicBezTo>
                  <a:cubicBezTo>
                    <a:pt x="1524" y="734"/>
                    <a:pt x="1479" y="689"/>
                    <a:pt x="1422" y="655"/>
                  </a:cubicBezTo>
                  <a:cubicBezTo>
                    <a:pt x="1309" y="576"/>
                    <a:pt x="1185" y="509"/>
                    <a:pt x="1072" y="452"/>
                  </a:cubicBezTo>
                  <a:cubicBezTo>
                    <a:pt x="948" y="373"/>
                    <a:pt x="835" y="317"/>
                    <a:pt x="711" y="260"/>
                  </a:cubicBezTo>
                  <a:cubicBezTo>
                    <a:pt x="598" y="215"/>
                    <a:pt x="474" y="148"/>
                    <a:pt x="373" y="114"/>
                  </a:cubicBezTo>
                  <a:cubicBezTo>
                    <a:pt x="249" y="57"/>
                    <a:pt x="124" y="24"/>
                    <a:pt x="0"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7" name="Google Shape;587;p2"/>
            <p:cNvSpPr/>
            <p:nvPr/>
          </p:nvSpPr>
          <p:spPr>
            <a:xfrm>
              <a:off x="5421525" y="2608800"/>
              <a:ext cx="52475" cy="21050"/>
            </a:xfrm>
            <a:custGeom>
              <a:avLst/>
              <a:gdLst/>
              <a:ahLst/>
              <a:cxnLst/>
              <a:rect l="l" t="t" r="r" b="b"/>
              <a:pathLst>
                <a:path w="2099" h="842" extrusionOk="0">
                  <a:moveTo>
                    <a:pt x="0" y="1"/>
                  </a:moveTo>
                  <a:cubicBezTo>
                    <a:pt x="68" y="102"/>
                    <a:pt x="147" y="204"/>
                    <a:pt x="237" y="283"/>
                  </a:cubicBezTo>
                  <a:cubicBezTo>
                    <a:pt x="327" y="373"/>
                    <a:pt x="418" y="452"/>
                    <a:pt x="530" y="520"/>
                  </a:cubicBezTo>
                  <a:cubicBezTo>
                    <a:pt x="655" y="587"/>
                    <a:pt x="779" y="666"/>
                    <a:pt x="914" y="723"/>
                  </a:cubicBezTo>
                  <a:cubicBezTo>
                    <a:pt x="1129" y="797"/>
                    <a:pt x="1352" y="841"/>
                    <a:pt x="1582" y="841"/>
                  </a:cubicBezTo>
                  <a:cubicBezTo>
                    <a:pt x="1630" y="841"/>
                    <a:pt x="1678" y="839"/>
                    <a:pt x="1727" y="836"/>
                  </a:cubicBezTo>
                  <a:cubicBezTo>
                    <a:pt x="1851" y="824"/>
                    <a:pt x="1975" y="802"/>
                    <a:pt x="2099" y="757"/>
                  </a:cubicBezTo>
                  <a:cubicBezTo>
                    <a:pt x="1997" y="689"/>
                    <a:pt x="1885" y="621"/>
                    <a:pt x="1772" y="565"/>
                  </a:cubicBezTo>
                  <a:cubicBezTo>
                    <a:pt x="1681" y="520"/>
                    <a:pt x="1569" y="474"/>
                    <a:pt x="1456" y="418"/>
                  </a:cubicBezTo>
                  <a:cubicBezTo>
                    <a:pt x="1332" y="362"/>
                    <a:pt x="1219" y="316"/>
                    <a:pt x="1095" y="283"/>
                  </a:cubicBezTo>
                  <a:cubicBezTo>
                    <a:pt x="970" y="226"/>
                    <a:pt x="846" y="181"/>
                    <a:pt x="722" y="147"/>
                  </a:cubicBezTo>
                  <a:cubicBezTo>
                    <a:pt x="598" y="113"/>
                    <a:pt x="474" y="80"/>
                    <a:pt x="372" y="46"/>
                  </a:cubicBezTo>
                  <a:cubicBezTo>
                    <a:pt x="248" y="12"/>
                    <a:pt x="124" y="1"/>
                    <a:pt x="0"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8" name="Google Shape;588;p2"/>
            <p:cNvSpPr/>
            <p:nvPr/>
          </p:nvSpPr>
          <p:spPr>
            <a:xfrm>
              <a:off x="5372425" y="2601475"/>
              <a:ext cx="34725" cy="14625"/>
            </a:xfrm>
            <a:custGeom>
              <a:avLst/>
              <a:gdLst/>
              <a:ahLst/>
              <a:cxnLst/>
              <a:rect l="l" t="t" r="r" b="b"/>
              <a:pathLst>
                <a:path w="1389" h="585" extrusionOk="0">
                  <a:moveTo>
                    <a:pt x="260" y="0"/>
                  </a:moveTo>
                  <a:cubicBezTo>
                    <a:pt x="170" y="11"/>
                    <a:pt x="91" y="23"/>
                    <a:pt x="1" y="57"/>
                  </a:cubicBezTo>
                  <a:cubicBezTo>
                    <a:pt x="46" y="124"/>
                    <a:pt x="102" y="203"/>
                    <a:pt x="170" y="260"/>
                  </a:cubicBezTo>
                  <a:cubicBezTo>
                    <a:pt x="294" y="373"/>
                    <a:pt x="441" y="474"/>
                    <a:pt x="599" y="530"/>
                  </a:cubicBezTo>
                  <a:cubicBezTo>
                    <a:pt x="723" y="564"/>
                    <a:pt x="853" y="584"/>
                    <a:pt x="980" y="584"/>
                  </a:cubicBezTo>
                  <a:cubicBezTo>
                    <a:pt x="1026" y="584"/>
                    <a:pt x="1072" y="582"/>
                    <a:pt x="1118" y="576"/>
                  </a:cubicBezTo>
                  <a:cubicBezTo>
                    <a:pt x="1208" y="576"/>
                    <a:pt x="1298" y="553"/>
                    <a:pt x="1389" y="508"/>
                  </a:cubicBezTo>
                  <a:cubicBezTo>
                    <a:pt x="1332" y="440"/>
                    <a:pt x="1276" y="373"/>
                    <a:pt x="1208" y="316"/>
                  </a:cubicBezTo>
                  <a:cubicBezTo>
                    <a:pt x="1084" y="215"/>
                    <a:pt x="937" y="124"/>
                    <a:pt x="768" y="79"/>
                  </a:cubicBezTo>
                  <a:cubicBezTo>
                    <a:pt x="610" y="23"/>
                    <a:pt x="441" y="0"/>
                    <a:pt x="260"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9" name="Google Shape;589;p2"/>
            <p:cNvSpPr/>
            <p:nvPr/>
          </p:nvSpPr>
          <p:spPr>
            <a:xfrm>
              <a:off x="5330950" y="2612750"/>
              <a:ext cx="77600" cy="34275"/>
            </a:xfrm>
            <a:custGeom>
              <a:avLst/>
              <a:gdLst/>
              <a:ahLst/>
              <a:cxnLst/>
              <a:rect l="l" t="t" r="r" b="b"/>
              <a:pathLst>
                <a:path w="3104" h="1371" extrusionOk="0">
                  <a:moveTo>
                    <a:pt x="1" y="1"/>
                  </a:moveTo>
                  <a:lnTo>
                    <a:pt x="1" y="1"/>
                  </a:lnTo>
                  <a:cubicBezTo>
                    <a:pt x="114" y="147"/>
                    <a:pt x="226" y="283"/>
                    <a:pt x="373" y="407"/>
                  </a:cubicBezTo>
                  <a:cubicBezTo>
                    <a:pt x="509" y="531"/>
                    <a:pt x="655" y="644"/>
                    <a:pt x="813" y="757"/>
                  </a:cubicBezTo>
                  <a:cubicBezTo>
                    <a:pt x="994" y="869"/>
                    <a:pt x="1174" y="982"/>
                    <a:pt x="1377" y="1072"/>
                  </a:cubicBezTo>
                  <a:cubicBezTo>
                    <a:pt x="1569" y="1163"/>
                    <a:pt x="1772" y="1230"/>
                    <a:pt x="1987" y="1287"/>
                  </a:cubicBezTo>
                  <a:cubicBezTo>
                    <a:pt x="2167" y="1332"/>
                    <a:pt x="2359" y="1366"/>
                    <a:pt x="2551" y="1366"/>
                  </a:cubicBezTo>
                  <a:cubicBezTo>
                    <a:pt x="2587" y="1369"/>
                    <a:pt x="2624" y="1370"/>
                    <a:pt x="2660" y="1370"/>
                  </a:cubicBezTo>
                  <a:cubicBezTo>
                    <a:pt x="2759" y="1370"/>
                    <a:pt x="2858" y="1360"/>
                    <a:pt x="2957" y="1343"/>
                  </a:cubicBezTo>
                  <a:cubicBezTo>
                    <a:pt x="3048" y="1332"/>
                    <a:pt x="3104" y="1321"/>
                    <a:pt x="3104" y="1321"/>
                  </a:cubicBezTo>
                  <a:lnTo>
                    <a:pt x="2969" y="1253"/>
                  </a:lnTo>
                  <a:cubicBezTo>
                    <a:pt x="2878" y="1208"/>
                    <a:pt x="2754" y="1163"/>
                    <a:pt x="2607" y="1095"/>
                  </a:cubicBezTo>
                  <a:cubicBezTo>
                    <a:pt x="2461" y="1039"/>
                    <a:pt x="2303" y="960"/>
                    <a:pt x="2122" y="881"/>
                  </a:cubicBezTo>
                  <a:cubicBezTo>
                    <a:pt x="1953" y="813"/>
                    <a:pt x="1761" y="711"/>
                    <a:pt x="1581" y="632"/>
                  </a:cubicBezTo>
                  <a:cubicBezTo>
                    <a:pt x="1208" y="463"/>
                    <a:pt x="825" y="294"/>
                    <a:pt x="520" y="181"/>
                  </a:cubicBezTo>
                  <a:cubicBezTo>
                    <a:pt x="351" y="102"/>
                    <a:pt x="181" y="46"/>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90" name="Google Shape;590;p2"/>
            <p:cNvSpPr/>
            <p:nvPr/>
          </p:nvSpPr>
          <p:spPr>
            <a:xfrm>
              <a:off x="5219800" y="2621775"/>
              <a:ext cx="58150" cy="35575"/>
            </a:xfrm>
            <a:custGeom>
              <a:avLst/>
              <a:gdLst/>
              <a:ahLst/>
              <a:cxnLst/>
              <a:rect l="l" t="t" r="r" b="b"/>
              <a:pathLst>
                <a:path w="2326" h="1423" extrusionOk="0">
                  <a:moveTo>
                    <a:pt x="1" y="1"/>
                  </a:moveTo>
                  <a:lnTo>
                    <a:pt x="1" y="1"/>
                  </a:lnTo>
                  <a:cubicBezTo>
                    <a:pt x="80" y="125"/>
                    <a:pt x="170" y="249"/>
                    <a:pt x="272" y="362"/>
                  </a:cubicBezTo>
                  <a:cubicBezTo>
                    <a:pt x="486" y="587"/>
                    <a:pt x="723" y="802"/>
                    <a:pt x="983" y="982"/>
                  </a:cubicBezTo>
                  <a:cubicBezTo>
                    <a:pt x="1276" y="1129"/>
                    <a:pt x="1569" y="1253"/>
                    <a:pt x="1885" y="1343"/>
                  </a:cubicBezTo>
                  <a:cubicBezTo>
                    <a:pt x="2032" y="1389"/>
                    <a:pt x="2179" y="1411"/>
                    <a:pt x="2325" y="1422"/>
                  </a:cubicBezTo>
                  <a:cubicBezTo>
                    <a:pt x="2235" y="1310"/>
                    <a:pt x="2134" y="1197"/>
                    <a:pt x="2021" y="1106"/>
                  </a:cubicBezTo>
                  <a:cubicBezTo>
                    <a:pt x="1784" y="903"/>
                    <a:pt x="1535" y="723"/>
                    <a:pt x="1265" y="587"/>
                  </a:cubicBezTo>
                  <a:cubicBezTo>
                    <a:pt x="994" y="407"/>
                    <a:pt x="723" y="249"/>
                    <a:pt x="430" y="136"/>
                  </a:cubicBezTo>
                  <a:cubicBezTo>
                    <a:pt x="294" y="68"/>
                    <a:pt x="148" y="34"/>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91" name="Google Shape;591;p2"/>
            <p:cNvSpPr/>
            <p:nvPr/>
          </p:nvSpPr>
          <p:spPr>
            <a:xfrm>
              <a:off x="5183425" y="2626575"/>
              <a:ext cx="75350" cy="41500"/>
            </a:xfrm>
            <a:custGeom>
              <a:avLst/>
              <a:gdLst/>
              <a:ahLst/>
              <a:cxnLst/>
              <a:rect l="l" t="t" r="r" b="b"/>
              <a:pathLst>
                <a:path w="3014" h="1660" extrusionOk="0">
                  <a:moveTo>
                    <a:pt x="0" y="0"/>
                  </a:moveTo>
                  <a:lnTo>
                    <a:pt x="0" y="0"/>
                  </a:lnTo>
                  <a:cubicBezTo>
                    <a:pt x="113" y="147"/>
                    <a:pt x="248" y="283"/>
                    <a:pt x="395" y="407"/>
                  </a:cubicBezTo>
                  <a:cubicBezTo>
                    <a:pt x="700" y="655"/>
                    <a:pt x="1016" y="892"/>
                    <a:pt x="1354" y="1095"/>
                  </a:cubicBezTo>
                  <a:cubicBezTo>
                    <a:pt x="1546" y="1197"/>
                    <a:pt x="1738" y="1298"/>
                    <a:pt x="1930" y="1377"/>
                  </a:cubicBezTo>
                  <a:cubicBezTo>
                    <a:pt x="2099" y="1467"/>
                    <a:pt x="2280" y="1524"/>
                    <a:pt x="2471" y="1569"/>
                  </a:cubicBezTo>
                  <a:cubicBezTo>
                    <a:pt x="2652" y="1614"/>
                    <a:pt x="2833" y="1637"/>
                    <a:pt x="3013" y="1659"/>
                  </a:cubicBezTo>
                  <a:cubicBezTo>
                    <a:pt x="2878" y="1535"/>
                    <a:pt x="2742" y="1411"/>
                    <a:pt x="2584" y="1309"/>
                  </a:cubicBezTo>
                  <a:cubicBezTo>
                    <a:pt x="2449" y="1219"/>
                    <a:pt x="2291" y="1129"/>
                    <a:pt x="2133" y="1005"/>
                  </a:cubicBezTo>
                  <a:cubicBezTo>
                    <a:pt x="1964" y="892"/>
                    <a:pt x="1783" y="790"/>
                    <a:pt x="1603" y="677"/>
                  </a:cubicBezTo>
                  <a:cubicBezTo>
                    <a:pt x="1264" y="474"/>
                    <a:pt x="903" y="294"/>
                    <a:pt x="531" y="158"/>
                  </a:cubicBezTo>
                  <a:cubicBezTo>
                    <a:pt x="350" y="91"/>
                    <a:pt x="181" y="34"/>
                    <a:pt x="0"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92" name="Google Shape;592;p2"/>
            <p:cNvSpPr/>
            <p:nvPr/>
          </p:nvSpPr>
          <p:spPr>
            <a:xfrm>
              <a:off x="5294850" y="2642825"/>
              <a:ext cx="39800" cy="17625"/>
            </a:xfrm>
            <a:custGeom>
              <a:avLst/>
              <a:gdLst/>
              <a:ahLst/>
              <a:cxnLst/>
              <a:rect l="l" t="t" r="r" b="b"/>
              <a:pathLst>
                <a:path w="1592" h="705" extrusionOk="0">
                  <a:moveTo>
                    <a:pt x="214" y="0"/>
                  </a:moveTo>
                  <a:cubicBezTo>
                    <a:pt x="143" y="0"/>
                    <a:pt x="75" y="11"/>
                    <a:pt x="0" y="27"/>
                  </a:cubicBezTo>
                  <a:cubicBezTo>
                    <a:pt x="57" y="118"/>
                    <a:pt x="125" y="185"/>
                    <a:pt x="204" y="264"/>
                  </a:cubicBezTo>
                  <a:cubicBezTo>
                    <a:pt x="350" y="389"/>
                    <a:pt x="531" y="501"/>
                    <a:pt x="711" y="580"/>
                  </a:cubicBezTo>
                  <a:cubicBezTo>
                    <a:pt x="903" y="648"/>
                    <a:pt x="1095" y="693"/>
                    <a:pt x="1298" y="705"/>
                  </a:cubicBezTo>
                  <a:cubicBezTo>
                    <a:pt x="1388" y="705"/>
                    <a:pt x="1490" y="705"/>
                    <a:pt x="1592" y="682"/>
                  </a:cubicBezTo>
                  <a:cubicBezTo>
                    <a:pt x="1535" y="592"/>
                    <a:pt x="1467" y="513"/>
                    <a:pt x="1388" y="445"/>
                  </a:cubicBezTo>
                  <a:cubicBezTo>
                    <a:pt x="1242" y="310"/>
                    <a:pt x="1061" y="208"/>
                    <a:pt x="881" y="129"/>
                  </a:cubicBezTo>
                  <a:cubicBezTo>
                    <a:pt x="689" y="50"/>
                    <a:pt x="497" y="5"/>
                    <a:pt x="294" y="5"/>
                  </a:cubicBezTo>
                  <a:cubicBezTo>
                    <a:pt x="267" y="2"/>
                    <a:pt x="240" y="0"/>
                    <a:pt x="214"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93" name="Google Shape;593;p2"/>
            <p:cNvSpPr/>
            <p:nvPr/>
          </p:nvSpPr>
          <p:spPr>
            <a:xfrm>
              <a:off x="5137425" y="2633900"/>
              <a:ext cx="62950" cy="38400"/>
            </a:xfrm>
            <a:custGeom>
              <a:avLst/>
              <a:gdLst/>
              <a:ahLst/>
              <a:cxnLst/>
              <a:rect l="l" t="t" r="r" b="b"/>
              <a:pathLst>
                <a:path w="2518" h="1536" extrusionOk="0">
                  <a:moveTo>
                    <a:pt x="1" y="1"/>
                  </a:moveTo>
                  <a:lnTo>
                    <a:pt x="1" y="1"/>
                  </a:lnTo>
                  <a:cubicBezTo>
                    <a:pt x="91" y="125"/>
                    <a:pt x="193" y="249"/>
                    <a:pt x="317" y="362"/>
                  </a:cubicBezTo>
                  <a:cubicBezTo>
                    <a:pt x="554" y="599"/>
                    <a:pt x="825" y="813"/>
                    <a:pt x="1107" y="1005"/>
                  </a:cubicBezTo>
                  <a:cubicBezTo>
                    <a:pt x="1389" y="1197"/>
                    <a:pt x="1705" y="1344"/>
                    <a:pt x="2043" y="1445"/>
                  </a:cubicBezTo>
                  <a:cubicBezTo>
                    <a:pt x="2190" y="1490"/>
                    <a:pt x="2359" y="1524"/>
                    <a:pt x="2517" y="1535"/>
                  </a:cubicBezTo>
                  <a:cubicBezTo>
                    <a:pt x="2404" y="1411"/>
                    <a:pt x="2292" y="1298"/>
                    <a:pt x="2167" y="1197"/>
                  </a:cubicBezTo>
                  <a:cubicBezTo>
                    <a:pt x="2066" y="1107"/>
                    <a:pt x="1942" y="1016"/>
                    <a:pt x="1806" y="904"/>
                  </a:cubicBezTo>
                  <a:cubicBezTo>
                    <a:pt x="1671" y="802"/>
                    <a:pt x="1513" y="700"/>
                    <a:pt x="1366" y="599"/>
                  </a:cubicBezTo>
                  <a:cubicBezTo>
                    <a:pt x="1084" y="407"/>
                    <a:pt x="779" y="249"/>
                    <a:pt x="464" y="125"/>
                  </a:cubicBezTo>
                  <a:cubicBezTo>
                    <a:pt x="306" y="69"/>
                    <a:pt x="148" y="23"/>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94" name="Google Shape;594;p2"/>
            <p:cNvSpPr/>
            <p:nvPr/>
          </p:nvSpPr>
          <p:spPr>
            <a:xfrm>
              <a:off x="5069450" y="2616425"/>
              <a:ext cx="141350" cy="82950"/>
            </a:xfrm>
            <a:custGeom>
              <a:avLst/>
              <a:gdLst/>
              <a:ahLst/>
              <a:cxnLst/>
              <a:rect l="l" t="t" r="r" b="b"/>
              <a:pathLst>
                <a:path w="5654" h="3318" extrusionOk="0">
                  <a:moveTo>
                    <a:pt x="0" y="0"/>
                  </a:moveTo>
                  <a:cubicBezTo>
                    <a:pt x="0" y="0"/>
                    <a:pt x="271" y="327"/>
                    <a:pt x="711" y="756"/>
                  </a:cubicBezTo>
                  <a:cubicBezTo>
                    <a:pt x="824" y="869"/>
                    <a:pt x="937" y="993"/>
                    <a:pt x="1072" y="1106"/>
                  </a:cubicBezTo>
                  <a:cubicBezTo>
                    <a:pt x="1208" y="1230"/>
                    <a:pt x="1366" y="1343"/>
                    <a:pt x="1524" y="1456"/>
                  </a:cubicBezTo>
                  <a:cubicBezTo>
                    <a:pt x="1840" y="1682"/>
                    <a:pt x="2189" y="1919"/>
                    <a:pt x="2539" y="2155"/>
                  </a:cubicBezTo>
                  <a:cubicBezTo>
                    <a:pt x="2912" y="2336"/>
                    <a:pt x="3284" y="2528"/>
                    <a:pt x="3645" y="2686"/>
                  </a:cubicBezTo>
                  <a:cubicBezTo>
                    <a:pt x="3814" y="2776"/>
                    <a:pt x="3984" y="2844"/>
                    <a:pt x="4164" y="2912"/>
                  </a:cubicBezTo>
                  <a:cubicBezTo>
                    <a:pt x="4333" y="2968"/>
                    <a:pt x="4503" y="3013"/>
                    <a:pt x="4649" y="3058"/>
                  </a:cubicBezTo>
                  <a:cubicBezTo>
                    <a:pt x="5248" y="3239"/>
                    <a:pt x="5654" y="3318"/>
                    <a:pt x="5654" y="3318"/>
                  </a:cubicBezTo>
                  <a:cubicBezTo>
                    <a:pt x="5654" y="3318"/>
                    <a:pt x="5304" y="3092"/>
                    <a:pt x="4751" y="2810"/>
                  </a:cubicBezTo>
                  <a:cubicBezTo>
                    <a:pt x="4616" y="2731"/>
                    <a:pt x="4469" y="2663"/>
                    <a:pt x="4311" y="2584"/>
                  </a:cubicBezTo>
                  <a:cubicBezTo>
                    <a:pt x="4153" y="2505"/>
                    <a:pt x="4006" y="2392"/>
                    <a:pt x="3837" y="2302"/>
                  </a:cubicBezTo>
                  <a:cubicBezTo>
                    <a:pt x="3498" y="2110"/>
                    <a:pt x="3137" y="1930"/>
                    <a:pt x="2788" y="1738"/>
                  </a:cubicBezTo>
                  <a:cubicBezTo>
                    <a:pt x="2438" y="1524"/>
                    <a:pt x="2099" y="1298"/>
                    <a:pt x="1772" y="1117"/>
                  </a:cubicBezTo>
                  <a:cubicBezTo>
                    <a:pt x="1614" y="1004"/>
                    <a:pt x="1445" y="937"/>
                    <a:pt x="1298" y="835"/>
                  </a:cubicBezTo>
                  <a:cubicBezTo>
                    <a:pt x="1151" y="734"/>
                    <a:pt x="1016" y="643"/>
                    <a:pt x="881" y="553"/>
                  </a:cubicBezTo>
                  <a:cubicBezTo>
                    <a:pt x="373" y="203"/>
                    <a:pt x="0" y="0"/>
                    <a:pt x="0"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95" name="Google Shape;595;p2"/>
            <p:cNvSpPr/>
            <p:nvPr/>
          </p:nvSpPr>
          <p:spPr>
            <a:xfrm>
              <a:off x="5709250" y="3244950"/>
              <a:ext cx="577500" cy="434775"/>
            </a:xfrm>
            <a:custGeom>
              <a:avLst/>
              <a:gdLst/>
              <a:ahLst/>
              <a:cxnLst/>
              <a:rect l="l" t="t" r="r" b="b"/>
              <a:pathLst>
                <a:path w="23100" h="17391" extrusionOk="0">
                  <a:moveTo>
                    <a:pt x="1626" y="0"/>
                  </a:moveTo>
                  <a:lnTo>
                    <a:pt x="1626" y="0"/>
                  </a:lnTo>
                  <a:cubicBezTo>
                    <a:pt x="1547" y="79"/>
                    <a:pt x="1468" y="158"/>
                    <a:pt x="1389" y="237"/>
                  </a:cubicBezTo>
                  <a:cubicBezTo>
                    <a:pt x="80" y="1648"/>
                    <a:pt x="1" y="5981"/>
                    <a:pt x="576" y="8463"/>
                  </a:cubicBezTo>
                  <a:cubicBezTo>
                    <a:pt x="1468" y="12481"/>
                    <a:pt x="5756" y="16520"/>
                    <a:pt x="10100" y="17242"/>
                  </a:cubicBezTo>
                  <a:cubicBezTo>
                    <a:pt x="10691" y="17341"/>
                    <a:pt x="11295" y="17391"/>
                    <a:pt x="11905" y="17391"/>
                  </a:cubicBezTo>
                  <a:cubicBezTo>
                    <a:pt x="16162" y="17391"/>
                    <a:pt x="20701" y="14994"/>
                    <a:pt x="23100" y="10404"/>
                  </a:cubicBezTo>
                  <a:lnTo>
                    <a:pt x="23100" y="10404"/>
                  </a:lnTo>
                  <a:cubicBezTo>
                    <a:pt x="22919" y="10619"/>
                    <a:pt x="22705" y="10799"/>
                    <a:pt x="22468" y="10935"/>
                  </a:cubicBezTo>
                  <a:cubicBezTo>
                    <a:pt x="20986" y="11789"/>
                    <a:pt x="19358" y="12079"/>
                    <a:pt x="17692" y="12079"/>
                  </a:cubicBezTo>
                  <a:cubicBezTo>
                    <a:pt x="15969" y="12079"/>
                    <a:pt x="14207" y="11769"/>
                    <a:pt x="12526" y="11454"/>
                  </a:cubicBezTo>
                  <a:cubicBezTo>
                    <a:pt x="10303" y="11093"/>
                    <a:pt x="7810" y="9727"/>
                    <a:pt x="5925" y="8509"/>
                  </a:cubicBezTo>
                  <a:cubicBezTo>
                    <a:pt x="4740" y="7775"/>
                    <a:pt x="3307" y="6861"/>
                    <a:pt x="2348" y="5812"/>
                  </a:cubicBezTo>
                  <a:cubicBezTo>
                    <a:pt x="1050" y="4469"/>
                    <a:pt x="249" y="1749"/>
                    <a:pt x="1626" y="0"/>
                  </a:cubicBezTo>
                  <a:close/>
                </a:path>
              </a:pathLst>
            </a:custGeom>
            <a:solidFill>
              <a:srgbClr val="B4365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96" name="Google Shape;596;p2"/>
            <p:cNvSpPr/>
            <p:nvPr/>
          </p:nvSpPr>
          <p:spPr>
            <a:xfrm>
              <a:off x="5715475" y="3178550"/>
              <a:ext cx="593275" cy="368350"/>
            </a:xfrm>
            <a:custGeom>
              <a:avLst/>
              <a:gdLst/>
              <a:ahLst/>
              <a:cxnLst/>
              <a:rect l="l" t="t" r="r" b="b"/>
              <a:pathLst>
                <a:path w="23731" h="14734" extrusionOk="0">
                  <a:moveTo>
                    <a:pt x="8910" y="0"/>
                  </a:moveTo>
                  <a:cubicBezTo>
                    <a:pt x="6096" y="0"/>
                    <a:pt x="3414" y="610"/>
                    <a:pt x="1377" y="2656"/>
                  </a:cubicBezTo>
                  <a:cubicBezTo>
                    <a:pt x="0" y="4405"/>
                    <a:pt x="801" y="7125"/>
                    <a:pt x="2110" y="8468"/>
                  </a:cubicBezTo>
                  <a:cubicBezTo>
                    <a:pt x="3069" y="9517"/>
                    <a:pt x="4503" y="10420"/>
                    <a:pt x="5676" y="11165"/>
                  </a:cubicBezTo>
                  <a:cubicBezTo>
                    <a:pt x="7572" y="12383"/>
                    <a:pt x="10066" y="13749"/>
                    <a:pt x="12277" y="14110"/>
                  </a:cubicBezTo>
                  <a:cubicBezTo>
                    <a:pt x="13960" y="14424"/>
                    <a:pt x="15717" y="14733"/>
                    <a:pt x="17434" y="14733"/>
                  </a:cubicBezTo>
                  <a:cubicBezTo>
                    <a:pt x="19103" y="14733"/>
                    <a:pt x="20734" y="14441"/>
                    <a:pt x="22219" y="13579"/>
                  </a:cubicBezTo>
                  <a:cubicBezTo>
                    <a:pt x="22467" y="13444"/>
                    <a:pt x="22681" y="13275"/>
                    <a:pt x="22862" y="13060"/>
                  </a:cubicBezTo>
                  <a:cubicBezTo>
                    <a:pt x="23009" y="12756"/>
                    <a:pt x="23167" y="12451"/>
                    <a:pt x="23302" y="12135"/>
                  </a:cubicBezTo>
                  <a:cubicBezTo>
                    <a:pt x="23731" y="11142"/>
                    <a:pt x="22952" y="8095"/>
                    <a:pt x="22061" y="6651"/>
                  </a:cubicBezTo>
                  <a:cubicBezTo>
                    <a:pt x="20255" y="3762"/>
                    <a:pt x="16712" y="1460"/>
                    <a:pt x="13496" y="591"/>
                  </a:cubicBezTo>
                  <a:cubicBezTo>
                    <a:pt x="12661" y="343"/>
                    <a:pt x="11815" y="185"/>
                    <a:pt x="10957" y="95"/>
                  </a:cubicBezTo>
                  <a:cubicBezTo>
                    <a:pt x="10272" y="36"/>
                    <a:pt x="9587" y="0"/>
                    <a:pt x="8910" y="0"/>
                  </a:cubicBezTo>
                  <a:close/>
                </a:path>
              </a:pathLst>
            </a:custGeom>
            <a:solidFill>
              <a:srgbClr val="D8697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97" name="Google Shape;597;p2"/>
            <p:cNvSpPr/>
            <p:nvPr/>
          </p:nvSpPr>
          <p:spPr>
            <a:xfrm>
              <a:off x="5725625" y="3175500"/>
              <a:ext cx="575800" cy="373750"/>
            </a:xfrm>
            <a:custGeom>
              <a:avLst/>
              <a:gdLst/>
              <a:ahLst/>
              <a:cxnLst/>
              <a:rect l="l" t="t" r="r" b="b"/>
              <a:pathLst>
                <a:path w="23032" h="14950" extrusionOk="0">
                  <a:moveTo>
                    <a:pt x="8280" y="1"/>
                  </a:moveTo>
                  <a:cubicBezTo>
                    <a:pt x="8071" y="1"/>
                    <a:pt x="7861" y="4"/>
                    <a:pt x="7651" y="14"/>
                  </a:cubicBezTo>
                  <a:cubicBezTo>
                    <a:pt x="7155" y="25"/>
                    <a:pt x="6658" y="70"/>
                    <a:pt x="6173" y="138"/>
                  </a:cubicBezTo>
                  <a:cubicBezTo>
                    <a:pt x="5676" y="206"/>
                    <a:pt x="5191" y="307"/>
                    <a:pt x="4706" y="431"/>
                  </a:cubicBezTo>
                  <a:cubicBezTo>
                    <a:pt x="4221" y="567"/>
                    <a:pt x="3758" y="736"/>
                    <a:pt x="3295" y="939"/>
                  </a:cubicBezTo>
                  <a:cubicBezTo>
                    <a:pt x="3070" y="1041"/>
                    <a:pt x="2844" y="1153"/>
                    <a:pt x="2630" y="1277"/>
                  </a:cubicBezTo>
                  <a:cubicBezTo>
                    <a:pt x="2404" y="1390"/>
                    <a:pt x="2190" y="1526"/>
                    <a:pt x="1986" y="1672"/>
                  </a:cubicBezTo>
                  <a:cubicBezTo>
                    <a:pt x="1569" y="1955"/>
                    <a:pt x="1185" y="2282"/>
                    <a:pt x="824" y="2632"/>
                  </a:cubicBezTo>
                  <a:lnTo>
                    <a:pt x="824" y="2643"/>
                  </a:lnTo>
                  <a:lnTo>
                    <a:pt x="813" y="2654"/>
                  </a:lnTo>
                  <a:cubicBezTo>
                    <a:pt x="418" y="3162"/>
                    <a:pt x="158" y="3771"/>
                    <a:pt x="79" y="4414"/>
                  </a:cubicBezTo>
                  <a:cubicBezTo>
                    <a:pt x="0" y="5046"/>
                    <a:pt x="46" y="5690"/>
                    <a:pt x="215" y="6310"/>
                  </a:cubicBezTo>
                  <a:cubicBezTo>
                    <a:pt x="373" y="6920"/>
                    <a:pt x="621" y="7495"/>
                    <a:pt x="971" y="8037"/>
                  </a:cubicBezTo>
                  <a:cubicBezTo>
                    <a:pt x="1140" y="8308"/>
                    <a:pt x="1343" y="8556"/>
                    <a:pt x="1569" y="8781"/>
                  </a:cubicBezTo>
                  <a:lnTo>
                    <a:pt x="2223" y="9413"/>
                  </a:lnTo>
                  <a:cubicBezTo>
                    <a:pt x="2438" y="9616"/>
                    <a:pt x="2709" y="9797"/>
                    <a:pt x="2946" y="9989"/>
                  </a:cubicBezTo>
                  <a:cubicBezTo>
                    <a:pt x="3194" y="10192"/>
                    <a:pt x="3453" y="10361"/>
                    <a:pt x="3702" y="10531"/>
                  </a:cubicBezTo>
                  <a:cubicBezTo>
                    <a:pt x="4209" y="10880"/>
                    <a:pt x="4729" y="11196"/>
                    <a:pt x="5236" y="11524"/>
                  </a:cubicBezTo>
                  <a:cubicBezTo>
                    <a:pt x="6263" y="12178"/>
                    <a:pt x="7335" y="12765"/>
                    <a:pt x="8441" y="13295"/>
                  </a:cubicBezTo>
                  <a:lnTo>
                    <a:pt x="9287" y="13656"/>
                  </a:lnTo>
                  <a:lnTo>
                    <a:pt x="10156" y="13961"/>
                  </a:lnTo>
                  <a:cubicBezTo>
                    <a:pt x="10450" y="14051"/>
                    <a:pt x="10743" y="14141"/>
                    <a:pt x="11048" y="14220"/>
                  </a:cubicBezTo>
                  <a:lnTo>
                    <a:pt x="11950" y="14401"/>
                  </a:lnTo>
                  <a:cubicBezTo>
                    <a:pt x="13135" y="14615"/>
                    <a:pt x="14343" y="14807"/>
                    <a:pt x="15561" y="14897"/>
                  </a:cubicBezTo>
                  <a:cubicBezTo>
                    <a:pt x="15998" y="14930"/>
                    <a:pt x="16437" y="14949"/>
                    <a:pt x="16875" y="14949"/>
                  </a:cubicBezTo>
                  <a:cubicBezTo>
                    <a:pt x="17658" y="14949"/>
                    <a:pt x="18439" y="14887"/>
                    <a:pt x="19206" y="14728"/>
                  </a:cubicBezTo>
                  <a:cubicBezTo>
                    <a:pt x="19804" y="14615"/>
                    <a:pt x="20391" y="14435"/>
                    <a:pt x="20955" y="14187"/>
                  </a:cubicBezTo>
                  <a:cubicBezTo>
                    <a:pt x="21497" y="13927"/>
                    <a:pt x="22072" y="13679"/>
                    <a:pt x="22479" y="13194"/>
                  </a:cubicBezTo>
                  <a:lnTo>
                    <a:pt x="22851" y="12438"/>
                  </a:lnTo>
                  <a:cubicBezTo>
                    <a:pt x="22907" y="12302"/>
                    <a:pt x="22953" y="12167"/>
                    <a:pt x="22986" y="12031"/>
                  </a:cubicBezTo>
                  <a:cubicBezTo>
                    <a:pt x="23009" y="11896"/>
                    <a:pt x="23031" y="11749"/>
                    <a:pt x="23031" y="11614"/>
                  </a:cubicBezTo>
                  <a:cubicBezTo>
                    <a:pt x="23031" y="11038"/>
                    <a:pt x="22975" y="10474"/>
                    <a:pt x="22840" y="9932"/>
                  </a:cubicBezTo>
                  <a:cubicBezTo>
                    <a:pt x="22716" y="9380"/>
                    <a:pt x="22569" y="8838"/>
                    <a:pt x="22366" y="8308"/>
                  </a:cubicBezTo>
                  <a:cubicBezTo>
                    <a:pt x="22185" y="7766"/>
                    <a:pt x="21937" y="7259"/>
                    <a:pt x="21656" y="6774"/>
                  </a:cubicBezTo>
                  <a:lnTo>
                    <a:pt x="21656" y="6774"/>
                  </a:lnTo>
                  <a:cubicBezTo>
                    <a:pt x="21937" y="7259"/>
                    <a:pt x="22174" y="7766"/>
                    <a:pt x="22354" y="8308"/>
                  </a:cubicBezTo>
                  <a:cubicBezTo>
                    <a:pt x="22546" y="8838"/>
                    <a:pt x="22693" y="9380"/>
                    <a:pt x="22806" y="9932"/>
                  </a:cubicBezTo>
                  <a:cubicBezTo>
                    <a:pt x="22930" y="10474"/>
                    <a:pt x="22998" y="11038"/>
                    <a:pt x="22986" y="11602"/>
                  </a:cubicBezTo>
                  <a:cubicBezTo>
                    <a:pt x="22975" y="11738"/>
                    <a:pt x="22964" y="11885"/>
                    <a:pt x="22930" y="12020"/>
                  </a:cubicBezTo>
                  <a:cubicBezTo>
                    <a:pt x="22907" y="12155"/>
                    <a:pt x="22862" y="12280"/>
                    <a:pt x="22795" y="12404"/>
                  </a:cubicBezTo>
                  <a:lnTo>
                    <a:pt x="22422" y="13171"/>
                  </a:lnTo>
                  <a:cubicBezTo>
                    <a:pt x="22038" y="13622"/>
                    <a:pt x="21463" y="13882"/>
                    <a:pt x="20910" y="14108"/>
                  </a:cubicBezTo>
                  <a:cubicBezTo>
                    <a:pt x="20346" y="14333"/>
                    <a:pt x="19770" y="14503"/>
                    <a:pt x="19172" y="14604"/>
                  </a:cubicBezTo>
                  <a:cubicBezTo>
                    <a:pt x="18488" y="14715"/>
                    <a:pt x="17792" y="14769"/>
                    <a:pt x="17095" y="14769"/>
                  </a:cubicBezTo>
                  <a:cubicBezTo>
                    <a:pt x="16587" y="14769"/>
                    <a:pt x="16078" y="14740"/>
                    <a:pt x="15573" y="14683"/>
                  </a:cubicBezTo>
                  <a:cubicBezTo>
                    <a:pt x="14377" y="14559"/>
                    <a:pt x="13180" y="14345"/>
                    <a:pt x="11996" y="14108"/>
                  </a:cubicBezTo>
                  <a:lnTo>
                    <a:pt x="11115" y="13904"/>
                  </a:lnTo>
                  <a:cubicBezTo>
                    <a:pt x="10822" y="13825"/>
                    <a:pt x="10540" y="13724"/>
                    <a:pt x="10258" y="13634"/>
                  </a:cubicBezTo>
                  <a:lnTo>
                    <a:pt x="9423" y="13306"/>
                  </a:lnTo>
                  <a:lnTo>
                    <a:pt x="8610" y="12934"/>
                  </a:lnTo>
                  <a:cubicBezTo>
                    <a:pt x="8069" y="12663"/>
                    <a:pt x="7538" y="12392"/>
                    <a:pt x="7008" y="12088"/>
                  </a:cubicBezTo>
                  <a:cubicBezTo>
                    <a:pt x="6489" y="11794"/>
                    <a:pt x="5970" y="11478"/>
                    <a:pt x="5462" y="11151"/>
                  </a:cubicBezTo>
                  <a:cubicBezTo>
                    <a:pt x="4954" y="10824"/>
                    <a:pt x="4435" y="10508"/>
                    <a:pt x="3950" y="10158"/>
                  </a:cubicBezTo>
                  <a:cubicBezTo>
                    <a:pt x="3702" y="9989"/>
                    <a:pt x="3453" y="9820"/>
                    <a:pt x="3228" y="9628"/>
                  </a:cubicBezTo>
                  <a:cubicBezTo>
                    <a:pt x="3002" y="9436"/>
                    <a:pt x="2754" y="9278"/>
                    <a:pt x="2539" y="9064"/>
                  </a:cubicBezTo>
                  <a:lnTo>
                    <a:pt x="1885" y="8432"/>
                  </a:lnTo>
                  <a:cubicBezTo>
                    <a:pt x="1682" y="8229"/>
                    <a:pt x="1513" y="8003"/>
                    <a:pt x="1355" y="7766"/>
                  </a:cubicBezTo>
                  <a:cubicBezTo>
                    <a:pt x="1027" y="7281"/>
                    <a:pt x="790" y="6750"/>
                    <a:pt x="644" y="6186"/>
                  </a:cubicBezTo>
                  <a:cubicBezTo>
                    <a:pt x="486" y="5622"/>
                    <a:pt x="441" y="5046"/>
                    <a:pt x="508" y="4471"/>
                  </a:cubicBezTo>
                  <a:cubicBezTo>
                    <a:pt x="576" y="3895"/>
                    <a:pt x="790" y="3365"/>
                    <a:pt x="1140" y="2902"/>
                  </a:cubicBezTo>
                  <a:lnTo>
                    <a:pt x="1140" y="2902"/>
                  </a:lnTo>
                  <a:lnTo>
                    <a:pt x="1129" y="2925"/>
                  </a:lnTo>
                  <a:cubicBezTo>
                    <a:pt x="1467" y="2586"/>
                    <a:pt x="1828" y="2282"/>
                    <a:pt x="2223" y="2000"/>
                  </a:cubicBezTo>
                  <a:cubicBezTo>
                    <a:pt x="2607" y="1718"/>
                    <a:pt x="3025" y="1481"/>
                    <a:pt x="3453" y="1277"/>
                  </a:cubicBezTo>
                  <a:cubicBezTo>
                    <a:pt x="3893" y="1063"/>
                    <a:pt x="4345" y="894"/>
                    <a:pt x="4807" y="758"/>
                  </a:cubicBezTo>
                  <a:cubicBezTo>
                    <a:pt x="5270" y="623"/>
                    <a:pt x="5733" y="510"/>
                    <a:pt x="6218" y="431"/>
                  </a:cubicBezTo>
                  <a:cubicBezTo>
                    <a:pt x="6692" y="352"/>
                    <a:pt x="7177" y="307"/>
                    <a:pt x="7662" y="273"/>
                  </a:cubicBezTo>
                  <a:cubicBezTo>
                    <a:pt x="8018" y="257"/>
                    <a:pt x="8379" y="246"/>
                    <a:pt x="8737" y="246"/>
                  </a:cubicBezTo>
                  <a:cubicBezTo>
                    <a:pt x="8869" y="246"/>
                    <a:pt x="8999" y="248"/>
                    <a:pt x="9129" y="251"/>
                  </a:cubicBezTo>
                  <a:cubicBezTo>
                    <a:pt x="9615" y="262"/>
                    <a:pt x="10100" y="284"/>
                    <a:pt x="10585" y="318"/>
                  </a:cubicBezTo>
                  <a:cubicBezTo>
                    <a:pt x="11070" y="397"/>
                    <a:pt x="11555" y="420"/>
                    <a:pt x="12029" y="533"/>
                  </a:cubicBezTo>
                  <a:cubicBezTo>
                    <a:pt x="12503" y="657"/>
                    <a:pt x="12989" y="736"/>
                    <a:pt x="13451" y="894"/>
                  </a:cubicBezTo>
                  <a:cubicBezTo>
                    <a:pt x="13925" y="1018"/>
                    <a:pt x="14388" y="1187"/>
                    <a:pt x="14839" y="1379"/>
                  </a:cubicBezTo>
                  <a:lnTo>
                    <a:pt x="15516" y="1661"/>
                  </a:lnTo>
                  <a:lnTo>
                    <a:pt x="16171" y="1988"/>
                  </a:lnTo>
                  <a:cubicBezTo>
                    <a:pt x="16385" y="2113"/>
                    <a:pt x="16611" y="2214"/>
                    <a:pt x="16825" y="2338"/>
                  </a:cubicBezTo>
                  <a:lnTo>
                    <a:pt x="17446" y="2733"/>
                  </a:lnTo>
                  <a:cubicBezTo>
                    <a:pt x="17863" y="2981"/>
                    <a:pt x="18258" y="3264"/>
                    <a:pt x="18642" y="3579"/>
                  </a:cubicBezTo>
                  <a:cubicBezTo>
                    <a:pt x="19059" y="3850"/>
                    <a:pt x="19398" y="4211"/>
                    <a:pt x="19759" y="4527"/>
                  </a:cubicBezTo>
                  <a:cubicBezTo>
                    <a:pt x="19951" y="4685"/>
                    <a:pt x="20120" y="4866"/>
                    <a:pt x="20278" y="5046"/>
                  </a:cubicBezTo>
                  <a:lnTo>
                    <a:pt x="20775" y="5588"/>
                  </a:lnTo>
                  <a:cubicBezTo>
                    <a:pt x="21091" y="5960"/>
                    <a:pt x="21361" y="6378"/>
                    <a:pt x="21655" y="6773"/>
                  </a:cubicBezTo>
                  <a:cubicBezTo>
                    <a:pt x="21361" y="6378"/>
                    <a:pt x="21102" y="5960"/>
                    <a:pt x="20786" y="5577"/>
                  </a:cubicBezTo>
                  <a:lnTo>
                    <a:pt x="20301" y="5035"/>
                  </a:lnTo>
                  <a:cubicBezTo>
                    <a:pt x="20143" y="4843"/>
                    <a:pt x="19973" y="4663"/>
                    <a:pt x="19782" y="4505"/>
                  </a:cubicBezTo>
                  <a:cubicBezTo>
                    <a:pt x="19409" y="4178"/>
                    <a:pt x="19071" y="3816"/>
                    <a:pt x="18676" y="3534"/>
                  </a:cubicBezTo>
                  <a:cubicBezTo>
                    <a:pt x="18292" y="3230"/>
                    <a:pt x="17886" y="2936"/>
                    <a:pt x="17468" y="2677"/>
                  </a:cubicBezTo>
                  <a:lnTo>
                    <a:pt x="16848" y="2282"/>
                  </a:lnTo>
                  <a:cubicBezTo>
                    <a:pt x="16645" y="2146"/>
                    <a:pt x="16419" y="2045"/>
                    <a:pt x="16205" y="1932"/>
                  </a:cubicBezTo>
                  <a:lnTo>
                    <a:pt x="15550" y="1582"/>
                  </a:lnTo>
                  <a:lnTo>
                    <a:pt x="14873" y="1289"/>
                  </a:lnTo>
                  <a:cubicBezTo>
                    <a:pt x="14422" y="1086"/>
                    <a:pt x="13970" y="916"/>
                    <a:pt x="13496" y="770"/>
                  </a:cubicBezTo>
                  <a:cubicBezTo>
                    <a:pt x="13034" y="600"/>
                    <a:pt x="12548" y="488"/>
                    <a:pt x="12075" y="375"/>
                  </a:cubicBezTo>
                  <a:cubicBezTo>
                    <a:pt x="11601" y="262"/>
                    <a:pt x="11093" y="206"/>
                    <a:pt x="10608" y="127"/>
                  </a:cubicBezTo>
                  <a:cubicBezTo>
                    <a:pt x="10122" y="70"/>
                    <a:pt x="9626" y="25"/>
                    <a:pt x="9129" y="14"/>
                  </a:cubicBezTo>
                  <a:cubicBezTo>
                    <a:pt x="8849" y="7"/>
                    <a:pt x="8565" y="1"/>
                    <a:pt x="8280" y="1"/>
                  </a:cubicBezTo>
                  <a:close/>
                </a:path>
              </a:pathLst>
            </a:custGeom>
            <a:solidFill>
              <a:srgbClr val="95274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98" name="Google Shape;598;p2"/>
            <p:cNvSpPr/>
            <p:nvPr/>
          </p:nvSpPr>
          <p:spPr>
            <a:xfrm>
              <a:off x="5733250" y="3195075"/>
              <a:ext cx="556900" cy="335600"/>
            </a:xfrm>
            <a:custGeom>
              <a:avLst/>
              <a:gdLst/>
              <a:ahLst/>
              <a:cxnLst/>
              <a:rect l="l" t="t" r="r" b="b"/>
              <a:pathLst>
                <a:path w="22276" h="13424" extrusionOk="0">
                  <a:moveTo>
                    <a:pt x="8292" y="0"/>
                  </a:moveTo>
                  <a:cubicBezTo>
                    <a:pt x="7842" y="0"/>
                    <a:pt x="7391" y="15"/>
                    <a:pt x="6940" y="43"/>
                  </a:cubicBezTo>
                  <a:cubicBezTo>
                    <a:pt x="4480" y="235"/>
                    <a:pt x="2584" y="1025"/>
                    <a:pt x="1151" y="2435"/>
                  </a:cubicBezTo>
                  <a:cubicBezTo>
                    <a:pt x="0" y="3936"/>
                    <a:pt x="835" y="6295"/>
                    <a:pt x="1873" y="7367"/>
                  </a:cubicBezTo>
                  <a:cubicBezTo>
                    <a:pt x="2799" y="8382"/>
                    <a:pt x="4243" y="9285"/>
                    <a:pt x="5315" y="9951"/>
                  </a:cubicBezTo>
                  <a:cubicBezTo>
                    <a:pt x="7820" y="11564"/>
                    <a:pt x="9964" y="12523"/>
                    <a:pt x="11691" y="12806"/>
                  </a:cubicBezTo>
                  <a:cubicBezTo>
                    <a:pt x="13432" y="13139"/>
                    <a:pt x="15141" y="13423"/>
                    <a:pt x="16770" y="13423"/>
                  </a:cubicBezTo>
                  <a:cubicBezTo>
                    <a:pt x="17073" y="13423"/>
                    <a:pt x="17374" y="13414"/>
                    <a:pt x="17671" y="13392"/>
                  </a:cubicBezTo>
                  <a:lnTo>
                    <a:pt x="17660" y="13392"/>
                  </a:lnTo>
                  <a:cubicBezTo>
                    <a:pt x="19014" y="13279"/>
                    <a:pt x="20154" y="12952"/>
                    <a:pt x="21169" y="12365"/>
                  </a:cubicBezTo>
                  <a:cubicBezTo>
                    <a:pt x="21327" y="12275"/>
                    <a:pt x="21474" y="12162"/>
                    <a:pt x="21598" y="12027"/>
                  </a:cubicBezTo>
                  <a:cubicBezTo>
                    <a:pt x="21745" y="11745"/>
                    <a:pt x="21869" y="11485"/>
                    <a:pt x="21982" y="11226"/>
                  </a:cubicBezTo>
                  <a:cubicBezTo>
                    <a:pt x="22275" y="10549"/>
                    <a:pt x="21677" y="7761"/>
                    <a:pt x="20786" y="6340"/>
                  </a:cubicBezTo>
                  <a:cubicBezTo>
                    <a:pt x="19195" y="3778"/>
                    <a:pt x="15900" y="1454"/>
                    <a:pt x="12605" y="562"/>
                  </a:cubicBezTo>
                  <a:cubicBezTo>
                    <a:pt x="11815" y="337"/>
                    <a:pt x="11002" y="179"/>
                    <a:pt x="10178" y="88"/>
                  </a:cubicBezTo>
                  <a:cubicBezTo>
                    <a:pt x="9553" y="29"/>
                    <a:pt x="8923" y="0"/>
                    <a:pt x="8292" y="0"/>
                  </a:cubicBezTo>
                  <a:close/>
                </a:path>
              </a:pathLst>
            </a:custGeom>
            <a:solidFill>
              <a:srgbClr val="F4F4F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99" name="Google Shape;599;p2"/>
            <p:cNvSpPr/>
            <p:nvPr/>
          </p:nvSpPr>
          <p:spPr>
            <a:xfrm>
              <a:off x="5784875" y="3212925"/>
              <a:ext cx="463525" cy="296025"/>
            </a:xfrm>
            <a:custGeom>
              <a:avLst/>
              <a:gdLst/>
              <a:ahLst/>
              <a:cxnLst/>
              <a:rect l="l" t="t" r="r" b="b"/>
              <a:pathLst>
                <a:path w="18541" h="11841" extrusionOk="0">
                  <a:moveTo>
                    <a:pt x="7701" y="0"/>
                  </a:moveTo>
                  <a:cubicBezTo>
                    <a:pt x="7187" y="0"/>
                    <a:pt x="6671" y="50"/>
                    <a:pt x="6161" y="153"/>
                  </a:cubicBezTo>
                  <a:cubicBezTo>
                    <a:pt x="5281" y="345"/>
                    <a:pt x="4615" y="1044"/>
                    <a:pt x="3690" y="1202"/>
                  </a:cubicBezTo>
                  <a:cubicBezTo>
                    <a:pt x="2505" y="1417"/>
                    <a:pt x="1490" y="1168"/>
                    <a:pt x="688" y="2195"/>
                  </a:cubicBezTo>
                  <a:cubicBezTo>
                    <a:pt x="643" y="2263"/>
                    <a:pt x="587" y="2342"/>
                    <a:pt x="542" y="2410"/>
                  </a:cubicBezTo>
                  <a:cubicBezTo>
                    <a:pt x="0" y="3279"/>
                    <a:pt x="90" y="4294"/>
                    <a:pt x="587" y="5208"/>
                  </a:cubicBezTo>
                  <a:cubicBezTo>
                    <a:pt x="1275" y="6495"/>
                    <a:pt x="2460" y="7465"/>
                    <a:pt x="3746" y="8119"/>
                  </a:cubicBezTo>
                  <a:cubicBezTo>
                    <a:pt x="4717" y="8616"/>
                    <a:pt x="5857" y="8864"/>
                    <a:pt x="6895" y="9191"/>
                  </a:cubicBezTo>
                  <a:cubicBezTo>
                    <a:pt x="7989" y="9541"/>
                    <a:pt x="9118" y="9598"/>
                    <a:pt x="10111" y="10218"/>
                  </a:cubicBezTo>
                  <a:cubicBezTo>
                    <a:pt x="10889" y="10704"/>
                    <a:pt x="11476" y="11448"/>
                    <a:pt x="12401" y="11674"/>
                  </a:cubicBezTo>
                  <a:cubicBezTo>
                    <a:pt x="12855" y="11783"/>
                    <a:pt x="13383" y="11840"/>
                    <a:pt x="13929" y="11840"/>
                  </a:cubicBezTo>
                  <a:cubicBezTo>
                    <a:pt x="14971" y="11840"/>
                    <a:pt x="16077" y="11629"/>
                    <a:pt x="16847" y="11155"/>
                  </a:cubicBezTo>
                  <a:cubicBezTo>
                    <a:pt x="17829" y="10568"/>
                    <a:pt x="18540" y="9270"/>
                    <a:pt x="18292" y="8131"/>
                  </a:cubicBezTo>
                  <a:cubicBezTo>
                    <a:pt x="18190" y="7691"/>
                    <a:pt x="18066" y="7251"/>
                    <a:pt x="17739" y="6935"/>
                  </a:cubicBezTo>
                  <a:cubicBezTo>
                    <a:pt x="17288" y="6495"/>
                    <a:pt x="16644" y="6303"/>
                    <a:pt x="16351" y="5693"/>
                  </a:cubicBezTo>
                  <a:cubicBezTo>
                    <a:pt x="16137" y="5253"/>
                    <a:pt x="16238" y="4791"/>
                    <a:pt x="16204" y="4328"/>
                  </a:cubicBezTo>
                  <a:cubicBezTo>
                    <a:pt x="16125" y="3301"/>
                    <a:pt x="15155" y="2635"/>
                    <a:pt x="14331" y="2184"/>
                  </a:cubicBezTo>
                  <a:cubicBezTo>
                    <a:pt x="13383" y="1665"/>
                    <a:pt x="12266" y="1225"/>
                    <a:pt x="11262" y="774"/>
                  </a:cubicBezTo>
                  <a:cubicBezTo>
                    <a:pt x="10148" y="280"/>
                    <a:pt x="8929" y="0"/>
                    <a:pt x="7701" y="0"/>
                  </a:cubicBezTo>
                  <a:close/>
                </a:path>
              </a:pathLst>
            </a:custGeom>
            <a:solidFill>
              <a:srgbClr val="F5D43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00" name="Google Shape;600;p2"/>
            <p:cNvSpPr/>
            <p:nvPr/>
          </p:nvSpPr>
          <p:spPr>
            <a:xfrm>
              <a:off x="5835975" y="3343675"/>
              <a:ext cx="41975" cy="34750"/>
            </a:xfrm>
            <a:custGeom>
              <a:avLst/>
              <a:gdLst/>
              <a:ahLst/>
              <a:cxnLst/>
              <a:rect l="l" t="t" r="r" b="b"/>
              <a:pathLst>
                <a:path w="1679" h="1390" extrusionOk="0">
                  <a:moveTo>
                    <a:pt x="555" y="0"/>
                  </a:moveTo>
                  <a:cubicBezTo>
                    <a:pt x="0" y="0"/>
                    <a:pt x="175" y="927"/>
                    <a:pt x="597" y="1231"/>
                  </a:cubicBezTo>
                  <a:cubicBezTo>
                    <a:pt x="732" y="1333"/>
                    <a:pt x="919" y="1389"/>
                    <a:pt x="1095" y="1389"/>
                  </a:cubicBezTo>
                  <a:cubicBezTo>
                    <a:pt x="1404" y="1389"/>
                    <a:pt x="1679" y="1216"/>
                    <a:pt x="1578" y="813"/>
                  </a:cubicBezTo>
                  <a:cubicBezTo>
                    <a:pt x="1533" y="588"/>
                    <a:pt x="1183" y="204"/>
                    <a:pt x="856" y="68"/>
                  </a:cubicBezTo>
                  <a:cubicBezTo>
                    <a:pt x="738" y="21"/>
                    <a:pt x="638" y="0"/>
                    <a:pt x="555" y="0"/>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01" name="Google Shape;601;p2"/>
            <p:cNvSpPr/>
            <p:nvPr/>
          </p:nvSpPr>
          <p:spPr>
            <a:xfrm>
              <a:off x="5824300" y="3288975"/>
              <a:ext cx="46925" cy="32525"/>
            </a:xfrm>
            <a:custGeom>
              <a:avLst/>
              <a:gdLst/>
              <a:ahLst/>
              <a:cxnLst/>
              <a:rect l="l" t="t" r="r" b="b"/>
              <a:pathLst>
                <a:path w="1877" h="1301" extrusionOk="0">
                  <a:moveTo>
                    <a:pt x="1200" y="1"/>
                  </a:moveTo>
                  <a:cubicBezTo>
                    <a:pt x="1095" y="1"/>
                    <a:pt x="983" y="21"/>
                    <a:pt x="872" y="56"/>
                  </a:cubicBezTo>
                  <a:cubicBezTo>
                    <a:pt x="499" y="158"/>
                    <a:pt x="138" y="428"/>
                    <a:pt x="82" y="688"/>
                  </a:cubicBezTo>
                  <a:cubicBezTo>
                    <a:pt x="0" y="1096"/>
                    <a:pt x="392" y="1300"/>
                    <a:pt x="754" y="1300"/>
                  </a:cubicBezTo>
                  <a:cubicBezTo>
                    <a:pt x="843" y="1300"/>
                    <a:pt x="930" y="1288"/>
                    <a:pt x="1007" y="1263"/>
                  </a:cubicBezTo>
                  <a:cubicBezTo>
                    <a:pt x="1334" y="1151"/>
                    <a:pt x="1876" y="507"/>
                    <a:pt x="1594" y="158"/>
                  </a:cubicBezTo>
                  <a:cubicBezTo>
                    <a:pt x="1505" y="48"/>
                    <a:pt x="1362" y="1"/>
                    <a:pt x="1200" y="1"/>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02" name="Google Shape;602;p2"/>
            <p:cNvSpPr/>
            <p:nvPr/>
          </p:nvSpPr>
          <p:spPr>
            <a:xfrm>
              <a:off x="5809275" y="3317700"/>
              <a:ext cx="52350" cy="26500"/>
            </a:xfrm>
            <a:custGeom>
              <a:avLst/>
              <a:gdLst/>
              <a:ahLst/>
              <a:cxnLst/>
              <a:rect l="l" t="t" r="r" b="b"/>
              <a:pathLst>
                <a:path w="2094" h="1060" extrusionOk="0">
                  <a:moveTo>
                    <a:pt x="752" y="1"/>
                  </a:moveTo>
                  <a:cubicBezTo>
                    <a:pt x="411" y="1"/>
                    <a:pt x="0" y="104"/>
                    <a:pt x="107" y="532"/>
                  </a:cubicBezTo>
                  <a:cubicBezTo>
                    <a:pt x="198" y="918"/>
                    <a:pt x="695" y="1059"/>
                    <a:pt x="1120" y="1059"/>
                  </a:cubicBezTo>
                  <a:cubicBezTo>
                    <a:pt x="1279" y="1059"/>
                    <a:pt x="1427" y="1040"/>
                    <a:pt x="1540" y="1006"/>
                  </a:cubicBezTo>
                  <a:cubicBezTo>
                    <a:pt x="1845" y="916"/>
                    <a:pt x="2093" y="656"/>
                    <a:pt x="1856" y="363"/>
                  </a:cubicBezTo>
                  <a:cubicBezTo>
                    <a:pt x="1845" y="340"/>
                    <a:pt x="1823" y="329"/>
                    <a:pt x="1811" y="318"/>
                  </a:cubicBezTo>
                  <a:cubicBezTo>
                    <a:pt x="1574" y="69"/>
                    <a:pt x="1123" y="13"/>
                    <a:pt x="807" y="2"/>
                  </a:cubicBezTo>
                  <a:cubicBezTo>
                    <a:pt x="789" y="1"/>
                    <a:pt x="770" y="1"/>
                    <a:pt x="752"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03" name="Google Shape;603;p2"/>
            <p:cNvSpPr/>
            <p:nvPr/>
          </p:nvSpPr>
          <p:spPr>
            <a:xfrm>
              <a:off x="5813925" y="3256650"/>
              <a:ext cx="52750" cy="25675"/>
            </a:xfrm>
            <a:custGeom>
              <a:avLst/>
              <a:gdLst/>
              <a:ahLst/>
              <a:cxnLst/>
              <a:rect l="l" t="t" r="r" b="b"/>
              <a:pathLst>
                <a:path w="2110" h="1027" extrusionOk="0">
                  <a:moveTo>
                    <a:pt x="1278" y="1"/>
                  </a:moveTo>
                  <a:cubicBezTo>
                    <a:pt x="1245" y="1"/>
                    <a:pt x="1210" y="2"/>
                    <a:pt x="1174" y="6"/>
                  </a:cubicBezTo>
                  <a:cubicBezTo>
                    <a:pt x="1027" y="18"/>
                    <a:pt x="869" y="51"/>
                    <a:pt x="723" y="96"/>
                  </a:cubicBezTo>
                  <a:cubicBezTo>
                    <a:pt x="373" y="198"/>
                    <a:pt x="0" y="390"/>
                    <a:pt x="34" y="706"/>
                  </a:cubicBezTo>
                  <a:cubicBezTo>
                    <a:pt x="68" y="946"/>
                    <a:pt x="370" y="1026"/>
                    <a:pt x="698" y="1026"/>
                  </a:cubicBezTo>
                  <a:cubicBezTo>
                    <a:pt x="1032" y="1026"/>
                    <a:pt x="1393" y="943"/>
                    <a:pt x="1524" y="864"/>
                  </a:cubicBezTo>
                  <a:cubicBezTo>
                    <a:pt x="2109" y="513"/>
                    <a:pt x="1841" y="1"/>
                    <a:pt x="1278"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04" name="Google Shape;604;p2"/>
            <p:cNvSpPr/>
            <p:nvPr/>
          </p:nvSpPr>
          <p:spPr>
            <a:xfrm>
              <a:off x="5866675" y="3254100"/>
              <a:ext cx="33050" cy="41725"/>
            </a:xfrm>
            <a:custGeom>
              <a:avLst/>
              <a:gdLst/>
              <a:ahLst/>
              <a:cxnLst/>
              <a:rect l="l" t="t" r="r" b="b"/>
              <a:pathLst>
                <a:path w="1322" h="1669" extrusionOk="0">
                  <a:moveTo>
                    <a:pt x="594" y="1"/>
                  </a:moveTo>
                  <a:cubicBezTo>
                    <a:pt x="503" y="1"/>
                    <a:pt x="406" y="40"/>
                    <a:pt x="305" y="131"/>
                  </a:cubicBezTo>
                  <a:cubicBezTo>
                    <a:pt x="294" y="142"/>
                    <a:pt x="283" y="153"/>
                    <a:pt x="271" y="165"/>
                  </a:cubicBezTo>
                  <a:cubicBezTo>
                    <a:pt x="1" y="435"/>
                    <a:pt x="23" y="977"/>
                    <a:pt x="181" y="1304"/>
                  </a:cubicBezTo>
                  <a:cubicBezTo>
                    <a:pt x="304" y="1550"/>
                    <a:pt x="471" y="1668"/>
                    <a:pt x="638" y="1668"/>
                  </a:cubicBezTo>
                  <a:cubicBezTo>
                    <a:pt x="809" y="1668"/>
                    <a:pt x="981" y="1544"/>
                    <a:pt x="1106" y="1304"/>
                  </a:cubicBezTo>
                  <a:cubicBezTo>
                    <a:pt x="1321" y="912"/>
                    <a:pt x="1033" y="1"/>
                    <a:pt x="594"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05" name="Google Shape;605;p2"/>
            <p:cNvSpPr/>
            <p:nvPr/>
          </p:nvSpPr>
          <p:spPr>
            <a:xfrm>
              <a:off x="5861875" y="3317100"/>
              <a:ext cx="46825" cy="32200"/>
            </a:xfrm>
            <a:custGeom>
              <a:avLst/>
              <a:gdLst/>
              <a:ahLst/>
              <a:cxnLst/>
              <a:rect l="l" t="t" r="r" b="b"/>
              <a:pathLst>
                <a:path w="1873" h="1288" extrusionOk="0">
                  <a:moveTo>
                    <a:pt x="597" y="1"/>
                  </a:moveTo>
                  <a:cubicBezTo>
                    <a:pt x="574" y="1"/>
                    <a:pt x="552" y="1"/>
                    <a:pt x="531" y="3"/>
                  </a:cubicBezTo>
                  <a:cubicBezTo>
                    <a:pt x="317" y="14"/>
                    <a:pt x="193" y="82"/>
                    <a:pt x="136" y="184"/>
                  </a:cubicBezTo>
                  <a:cubicBezTo>
                    <a:pt x="1" y="443"/>
                    <a:pt x="272" y="827"/>
                    <a:pt x="441" y="985"/>
                  </a:cubicBezTo>
                  <a:cubicBezTo>
                    <a:pt x="610" y="1136"/>
                    <a:pt x="1016" y="1287"/>
                    <a:pt x="1350" y="1287"/>
                  </a:cubicBezTo>
                  <a:cubicBezTo>
                    <a:pt x="1638" y="1287"/>
                    <a:pt x="1872" y="1174"/>
                    <a:pt x="1851" y="849"/>
                  </a:cubicBezTo>
                  <a:cubicBezTo>
                    <a:pt x="1819" y="333"/>
                    <a:pt x="1068" y="1"/>
                    <a:pt x="597"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06" name="Google Shape;606;p2"/>
            <p:cNvSpPr/>
            <p:nvPr/>
          </p:nvSpPr>
          <p:spPr>
            <a:xfrm>
              <a:off x="6118875" y="3360750"/>
              <a:ext cx="53350" cy="26100"/>
            </a:xfrm>
            <a:custGeom>
              <a:avLst/>
              <a:gdLst/>
              <a:ahLst/>
              <a:cxnLst/>
              <a:rect l="l" t="t" r="r" b="b"/>
              <a:pathLst>
                <a:path w="2134" h="1044" extrusionOk="0">
                  <a:moveTo>
                    <a:pt x="994" y="0"/>
                  </a:moveTo>
                  <a:cubicBezTo>
                    <a:pt x="912" y="0"/>
                    <a:pt x="828" y="6"/>
                    <a:pt x="745" y="17"/>
                  </a:cubicBezTo>
                  <a:cubicBezTo>
                    <a:pt x="373" y="108"/>
                    <a:pt x="1" y="401"/>
                    <a:pt x="384" y="762"/>
                  </a:cubicBezTo>
                  <a:cubicBezTo>
                    <a:pt x="549" y="915"/>
                    <a:pt x="990" y="1043"/>
                    <a:pt x="1383" y="1043"/>
                  </a:cubicBezTo>
                  <a:cubicBezTo>
                    <a:pt x="1745" y="1043"/>
                    <a:pt x="2067" y="935"/>
                    <a:pt x="2099" y="638"/>
                  </a:cubicBezTo>
                  <a:cubicBezTo>
                    <a:pt x="2133" y="412"/>
                    <a:pt x="1896" y="232"/>
                    <a:pt x="1705" y="141"/>
                  </a:cubicBezTo>
                  <a:cubicBezTo>
                    <a:pt x="1477" y="49"/>
                    <a:pt x="1237" y="0"/>
                    <a:pt x="994"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07" name="Google Shape;607;p2"/>
            <p:cNvSpPr/>
            <p:nvPr/>
          </p:nvSpPr>
          <p:spPr>
            <a:xfrm>
              <a:off x="6015075" y="3329025"/>
              <a:ext cx="62375" cy="25950"/>
            </a:xfrm>
            <a:custGeom>
              <a:avLst/>
              <a:gdLst/>
              <a:ahLst/>
              <a:cxnLst/>
              <a:rect l="l" t="t" r="r" b="b"/>
              <a:pathLst>
                <a:path w="2495" h="1038" extrusionOk="0">
                  <a:moveTo>
                    <a:pt x="1411" y="0"/>
                  </a:moveTo>
                  <a:cubicBezTo>
                    <a:pt x="1014" y="0"/>
                    <a:pt x="604" y="100"/>
                    <a:pt x="440" y="248"/>
                  </a:cubicBezTo>
                  <a:cubicBezTo>
                    <a:pt x="0" y="632"/>
                    <a:pt x="824" y="937"/>
                    <a:pt x="1095" y="993"/>
                  </a:cubicBezTo>
                  <a:cubicBezTo>
                    <a:pt x="1196" y="1019"/>
                    <a:pt x="1343" y="1037"/>
                    <a:pt x="1501" y="1037"/>
                  </a:cubicBezTo>
                  <a:cubicBezTo>
                    <a:pt x="1954" y="1037"/>
                    <a:pt x="2495" y="889"/>
                    <a:pt x="2302" y="361"/>
                  </a:cubicBezTo>
                  <a:cubicBezTo>
                    <a:pt x="2234" y="203"/>
                    <a:pt x="2065" y="90"/>
                    <a:pt x="1839" y="45"/>
                  </a:cubicBezTo>
                  <a:cubicBezTo>
                    <a:pt x="1707" y="14"/>
                    <a:pt x="1560" y="0"/>
                    <a:pt x="1411"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08" name="Google Shape;608;p2"/>
            <p:cNvSpPr/>
            <p:nvPr/>
          </p:nvSpPr>
          <p:spPr>
            <a:xfrm>
              <a:off x="5890375" y="3401650"/>
              <a:ext cx="64325" cy="30750"/>
            </a:xfrm>
            <a:custGeom>
              <a:avLst/>
              <a:gdLst/>
              <a:ahLst/>
              <a:cxnLst/>
              <a:rect l="l" t="t" r="r" b="b"/>
              <a:pathLst>
                <a:path w="2573" h="1230" extrusionOk="0">
                  <a:moveTo>
                    <a:pt x="587" y="0"/>
                  </a:moveTo>
                  <a:cubicBezTo>
                    <a:pt x="497" y="0"/>
                    <a:pt x="420" y="16"/>
                    <a:pt x="361" y="51"/>
                  </a:cubicBezTo>
                  <a:cubicBezTo>
                    <a:pt x="0" y="266"/>
                    <a:pt x="237" y="627"/>
                    <a:pt x="486" y="819"/>
                  </a:cubicBezTo>
                  <a:cubicBezTo>
                    <a:pt x="655" y="943"/>
                    <a:pt x="847" y="1044"/>
                    <a:pt x="1050" y="1101"/>
                  </a:cubicBezTo>
                  <a:cubicBezTo>
                    <a:pt x="1261" y="1178"/>
                    <a:pt x="1490" y="1229"/>
                    <a:pt x="1684" y="1229"/>
                  </a:cubicBezTo>
                  <a:cubicBezTo>
                    <a:pt x="1801" y="1229"/>
                    <a:pt x="1906" y="1211"/>
                    <a:pt x="1986" y="1169"/>
                  </a:cubicBezTo>
                  <a:cubicBezTo>
                    <a:pt x="2572" y="851"/>
                    <a:pt x="1245" y="0"/>
                    <a:pt x="587" y="0"/>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09" name="Google Shape;609;p2"/>
            <p:cNvSpPr/>
            <p:nvPr/>
          </p:nvSpPr>
          <p:spPr>
            <a:xfrm>
              <a:off x="5895725" y="3361425"/>
              <a:ext cx="53675" cy="30925"/>
            </a:xfrm>
            <a:custGeom>
              <a:avLst/>
              <a:gdLst/>
              <a:ahLst/>
              <a:cxnLst/>
              <a:rect l="l" t="t" r="r" b="b"/>
              <a:pathLst>
                <a:path w="2147" h="1237" extrusionOk="0">
                  <a:moveTo>
                    <a:pt x="716" y="1"/>
                  </a:moveTo>
                  <a:cubicBezTo>
                    <a:pt x="570" y="1"/>
                    <a:pt x="432" y="35"/>
                    <a:pt x="317" y="114"/>
                  </a:cubicBezTo>
                  <a:cubicBezTo>
                    <a:pt x="249" y="160"/>
                    <a:pt x="193" y="227"/>
                    <a:pt x="159" y="295"/>
                  </a:cubicBezTo>
                  <a:cubicBezTo>
                    <a:pt x="1" y="667"/>
                    <a:pt x="723" y="1107"/>
                    <a:pt x="1005" y="1186"/>
                  </a:cubicBezTo>
                  <a:cubicBezTo>
                    <a:pt x="1121" y="1216"/>
                    <a:pt x="1273" y="1236"/>
                    <a:pt x="1421" y="1236"/>
                  </a:cubicBezTo>
                  <a:cubicBezTo>
                    <a:pt x="1792" y="1236"/>
                    <a:pt x="2146" y="1107"/>
                    <a:pt x="1897" y="656"/>
                  </a:cubicBezTo>
                  <a:cubicBezTo>
                    <a:pt x="1709" y="332"/>
                    <a:pt x="1172" y="1"/>
                    <a:pt x="716"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10" name="Google Shape;610;p2"/>
            <p:cNvSpPr/>
            <p:nvPr/>
          </p:nvSpPr>
          <p:spPr>
            <a:xfrm>
              <a:off x="5951600" y="3405875"/>
              <a:ext cx="64600" cy="33400"/>
            </a:xfrm>
            <a:custGeom>
              <a:avLst/>
              <a:gdLst/>
              <a:ahLst/>
              <a:cxnLst/>
              <a:rect l="l" t="t" r="r" b="b"/>
              <a:pathLst>
                <a:path w="2584" h="1336" extrusionOk="0">
                  <a:moveTo>
                    <a:pt x="430" y="1"/>
                  </a:moveTo>
                  <a:cubicBezTo>
                    <a:pt x="208" y="1"/>
                    <a:pt x="50" y="92"/>
                    <a:pt x="34" y="322"/>
                  </a:cubicBezTo>
                  <a:cubicBezTo>
                    <a:pt x="0" y="751"/>
                    <a:pt x="339" y="1056"/>
                    <a:pt x="745" y="1214"/>
                  </a:cubicBezTo>
                  <a:cubicBezTo>
                    <a:pt x="934" y="1295"/>
                    <a:pt x="1140" y="1336"/>
                    <a:pt x="1348" y="1336"/>
                  </a:cubicBezTo>
                  <a:cubicBezTo>
                    <a:pt x="1486" y="1336"/>
                    <a:pt x="1625" y="1318"/>
                    <a:pt x="1760" y="1282"/>
                  </a:cubicBezTo>
                  <a:cubicBezTo>
                    <a:pt x="2584" y="1004"/>
                    <a:pt x="1163" y="1"/>
                    <a:pt x="430"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11" name="Google Shape;611;p2"/>
            <p:cNvSpPr/>
            <p:nvPr/>
          </p:nvSpPr>
          <p:spPr>
            <a:xfrm>
              <a:off x="5869225" y="3358900"/>
              <a:ext cx="43975" cy="42525"/>
            </a:xfrm>
            <a:custGeom>
              <a:avLst/>
              <a:gdLst/>
              <a:ahLst/>
              <a:cxnLst/>
              <a:rect l="l" t="t" r="r" b="b"/>
              <a:pathLst>
                <a:path w="1759" h="1701" extrusionOk="0">
                  <a:moveTo>
                    <a:pt x="521" y="1"/>
                  </a:moveTo>
                  <a:cubicBezTo>
                    <a:pt x="482" y="1"/>
                    <a:pt x="444" y="8"/>
                    <a:pt x="406" y="24"/>
                  </a:cubicBezTo>
                  <a:cubicBezTo>
                    <a:pt x="90" y="159"/>
                    <a:pt x="0" y="814"/>
                    <a:pt x="102" y="1186"/>
                  </a:cubicBezTo>
                  <a:cubicBezTo>
                    <a:pt x="167" y="1493"/>
                    <a:pt x="431" y="1700"/>
                    <a:pt x="731" y="1700"/>
                  </a:cubicBezTo>
                  <a:cubicBezTo>
                    <a:pt x="795" y="1700"/>
                    <a:pt x="860" y="1691"/>
                    <a:pt x="925" y="1671"/>
                  </a:cubicBezTo>
                  <a:cubicBezTo>
                    <a:pt x="1758" y="1471"/>
                    <a:pt x="1075" y="1"/>
                    <a:pt x="521"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12" name="Google Shape;612;p2"/>
            <p:cNvSpPr/>
            <p:nvPr/>
          </p:nvSpPr>
          <p:spPr>
            <a:xfrm>
              <a:off x="5880350" y="3293175"/>
              <a:ext cx="55900" cy="33250"/>
            </a:xfrm>
            <a:custGeom>
              <a:avLst/>
              <a:gdLst/>
              <a:ahLst/>
              <a:cxnLst/>
              <a:rect l="l" t="t" r="r" b="b"/>
              <a:pathLst>
                <a:path w="2236" h="1330" extrusionOk="0">
                  <a:moveTo>
                    <a:pt x="935" y="0"/>
                  </a:moveTo>
                  <a:cubicBezTo>
                    <a:pt x="781" y="0"/>
                    <a:pt x="638" y="37"/>
                    <a:pt x="537" y="125"/>
                  </a:cubicBezTo>
                  <a:cubicBezTo>
                    <a:pt x="0" y="603"/>
                    <a:pt x="1207" y="1330"/>
                    <a:pt x="1854" y="1330"/>
                  </a:cubicBezTo>
                  <a:cubicBezTo>
                    <a:pt x="2078" y="1330"/>
                    <a:pt x="2235" y="1242"/>
                    <a:pt x="2229" y="1028"/>
                  </a:cubicBezTo>
                  <a:cubicBezTo>
                    <a:pt x="2218" y="723"/>
                    <a:pt x="1857" y="418"/>
                    <a:pt x="1643" y="238"/>
                  </a:cubicBezTo>
                  <a:cubicBezTo>
                    <a:pt x="1480" y="103"/>
                    <a:pt x="1193" y="0"/>
                    <a:pt x="935" y="0"/>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13" name="Google Shape;613;p2"/>
            <p:cNvSpPr/>
            <p:nvPr/>
          </p:nvSpPr>
          <p:spPr>
            <a:xfrm>
              <a:off x="6151875" y="3386400"/>
              <a:ext cx="59000" cy="28600"/>
            </a:xfrm>
            <a:custGeom>
              <a:avLst/>
              <a:gdLst/>
              <a:ahLst/>
              <a:cxnLst/>
              <a:rect l="l" t="t" r="r" b="b"/>
              <a:pathLst>
                <a:path w="2360" h="1144" extrusionOk="0">
                  <a:moveTo>
                    <a:pt x="1101" y="0"/>
                  </a:moveTo>
                  <a:cubicBezTo>
                    <a:pt x="772" y="0"/>
                    <a:pt x="457" y="104"/>
                    <a:pt x="294" y="413"/>
                  </a:cubicBezTo>
                  <a:cubicBezTo>
                    <a:pt x="1" y="921"/>
                    <a:pt x="678" y="1079"/>
                    <a:pt x="1062" y="1124"/>
                  </a:cubicBezTo>
                  <a:cubicBezTo>
                    <a:pt x="1158" y="1134"/>
                    <a:pt x="1266" y="1143"/>
                    <a:pt x="1376" y="1143"/>
                  </a:cubicBezTo>
                  <a:cubicBezTo>
                    <a:pt x="1523" y="1143"/>
                    <a:pt x="1672" y="1126"/>
                    <a:pt x="1795" y="1068"/>
                  </a:cubicBezTo>
                  <a:cubicBezTo>
                    <a:pt x="2359" y="797"/>
                    <a:pt x="2235" y="244"/>
                    <a:pt x="1693" y="86"/>
                  </a:cubicBezTo>
                  <a:cubicBezTo>
                    <a:pt x="1626" y="63"/>
                    <a:pt x="1558" y="52"/>
                    <a:pt x="1479" y="41"/>
                  </a:cubicBezTo>
                  <a:cubicBezTo>
                    <a:pt x="1356" y="16"/>
                    <a:pt x="1228" y="0"/>
                    <a:pt x="1101"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14" name="Google Shape;614;p2"/>
            <p:cNvSpPr/>
            <p:nvPr/>
          </p:nvSpPr>
          <p:spPr>
            <a:xfrm>
              <a:off x="6146550" y="3338025"/>
              <a:ext cx="42200" cy="35025"/>
            </a:xfrm>
            <a:custGeom>
              <a:avLst/>
              <a:gdLst/>
              <a:ahLst/>
              <a:cxnLst/>
              <a:rect l="l" t="t" r="r" b="b"/>
              <a:pathLst>
                <a:path w="1688" h="1401" extrusionOk="0">
                  <a:moveTo>
                    <a:pt x="584" y="0"/>
                  </a:moveTo>
                  <a:cubicBezTo>
                    <a:pt x="275" y="0"/>
                    <a:pt x="0" y="174"/>
                    <a:pt x="101" y="577"/>
                  </a:cubicBezTo>
                  <a:cubicBezTo>
                    <a:pt x="146" y="814"/>
                    <a:pt x="496" y="1197"/>
                    <a:pt x="823" y="1333"/>
                  </a:cubicBezTo>
                  <a:cubicBezTo>
                    <a:pt x="942" y="1379"/>
                    <a:pt x="1042" y="1400"/>
                    <a:pt x="1126" y="1400"/>
                  </a:cubicBezTo>
                  <a:cubicBezTo>
                    <a:pt x="1688" y="1400"/>
                    <a:pt x="1505" y="463"/>
                    <a:pt x="1083" y="159"/>
                  </a:cubicBezTo>
                  <a:cubicBezTo>
                    <a:pt x="948" y="57"/>
                    <a:pt x="760" y="0"/>
                    <a:pt x="584" y="0"/>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15" name="Google Shape;615;p2"/>
            <p:cNvSpPr/>
            <p:nvPr/>
          </p:nvSpPr>
          <p:spPr>
            <a:xfrm>
              <a:off x="6155275" y="3419675"/>
              <a:ext cx="46900" cy="32400"/>
            </a:xfrm>
            <a:custGeom>
              <a:avLst/>
              <a:gdLst/>
              <a:ahLst/>
              <a:cxnLst/>
              <a:rect l="l" t="t" r="r" b="b"/>
              <a:pathLst>
                <a:path w="1876" h="1296" extrusionOk="0">
                  <a:moveTo>
                    <a:pt x="1130" y="0"/>
                  </a:moveTo>
                  <a:cubicBezTo>
                    <a:pt x="1038" y="0"/>
                    <a:pt x="949" y="14"/>
                    <a:pt x="869" y="41"/>
                  </a:cubicBezTo>
                  <a:cubicBezTo>
                    <a:pt x="542" y="143"/>
                    <a:pt x="0" y="797"/>
                    <a:pt x="282" y="1136"/>
                  </a:cubicBezTo>
                  <a:cubicBezTo>
                    <a:pt x="374" y="1249"/>
                    <a:pt x="523" y="1295"/>
                    <a:pt x="690" y="1295"/>
                  </a:cubicBezTo>
                  <a:cubicBezTo>
                    <a:pt x="791" y="1295"/>
                    <a:pt x="899" y="1278"/>
                    <a:pt x="1005" y="1249"/>
                  </a:cubicBezTo>
                  <a:cubicBezTo>
                    <a:pt x="1377" y="1136"/>
                    <a:pt x="1738" y="876"/>
                    <a:pt x="1794" y="617"/>
                  </a:cubicBezTo>
                  <a:cubicBezTo>
                    <a:pt x="1875" y="212"/>
                    <a:pt x="1490" y="0"/>
                    <a:pt x="1130" y="0"/>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16" name="Google Shape;616;p2"/>
            <p:cNvSpPr/>
            <p:nvPr/>
          </p:nvSpPr>
          <p:spPr>
            <a:xfrm>
              <a:off x="6098575" y="3385550"/>
              <a:ext cx="52050" cy="26725"/>
            </a:xfrm>
            <a:custGeom>
              <a:avLst/>
              <a:gdLst/>
              <a:ahLst/>
              <a:cxnLst/>
              <a:rect l="l" t="t" r="r" b="b"/>
              <a:pathLst>
                <a:path w="2082" h="1069" extrusionOk="0">
                  <a:moveTo>
                    <a:pt x="950" y="1"/>
                  </a:moveTo>
                  <a:cubicBezTo>
                    <a:pt x="796" y="1"/>
                    <a:pt x="652" y="19"/>
                    <a:pt x="542" y="52"/>
                  </a:cubicBezTo>
                  <a:cubicBezTo>
                    <a:pt x="237" y="154"/>
                    <a:pt x="0" y="402"/>
                    <a:pt x="226" y="707"/>
                  </a:cubicBezTo>
                  <a:cubicBezTo>
                    <a:pt x="248" y="718"/>
                    <a:pt x="260" y="741"/>
                    <a:pt x="271" y="752"/>
                  </a:cubicBezTo>
                  <a:cubicBezTo>
                    <a:pt x="508" y="989"/>
                    <a:pt x="971" y="1057"/>
                    <a:pt x="1275" y="1068"/>
                  </a:cubicBezTo>
                  <a:cubicBezTo>
                    <a:pt x="1293" y="1068"/>
                    <a:pt x="1312" y="1069"/>
                    <a:pt x="1331" y="1069"/>
                  </a:cubicBezTo>
                  <a:cubicBezTo>
                    <a:pt x="1672" y="1069"/>
                    <a:pt x="2082" y="965"/>
                    <a:pt x="1975" y="526"/>
                  </a:cubicBezTo>
                  <a:cubicBezTo>
                    <a:pt x="1884" y="144"/>
                    <a:pt x="1377" y="1"/>
                    <a:pt x="950"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17" name="Google Shape;617;p2"/>
            <p:cNvSpPr/>
            <p:nvPr/>
          </p:nvSpPr>
          <p:spPr>
            <a:xfrm>
              <a:off x="6049100" y="3303525"/>
              <a:ext cx="53150" cy="25625"/>
            </a:xfrm>
            <a:custGeom>
              <a:avLst/>
              <a:gdLst/>
              <a:ahLst/>
              <a:cxnLst/>
              <a:rect l="l" t="t" r="r" b="b"/>
              <a:pathLst>
                <a:path w="2126" h="1025" extrusionOk="0">
                  <a:moveTo>
                    <a:pt x="1417" y="0"/>
                  </a:moveTo>
                  <a:cubicBezTo>
                    <a:pt x="1083" y="0"/>
                    <a:pt x="722" y="83"/>
                    <a:pt x="591" y="162"/>
                  </a:cubicBezTo>
                  <a:cubicBezTo>
                    <a:pt x="1" y="517"/>
                    <a:pt x="278" y="1024"/>
                    <a:pt x="851" y="1024"/>
                  </a:cubicBezTo>
                  <a:cubicBezTo>
                    <a:pt x="880" y="1024"/>
                    <a:pt x="910" y="1023"/>
                    <a:pt x="941" y="1020"/>
                  </a:cubicBezTo>
                  <a:cubicBezTo>
                    <a:pt x="1099" y="997"/>
                    <a:pt x="1246" y="964"/>
                    <a:pt x="1404" y="930"/>
                  </a:cubicBezTo>
                  <a:cubicBezTo>
                    <a:pt x="1753" y="828"/>
                    <a:pt x="2126" y="636"/>
                    <a:pt x="2081" y="320"/>
                  </a:cubicBezTo>
                  <a:cubicBezTo>
                    <a:pt x="2047" y="80"/>
                    <a:pt x="1745" y="0"/>
                    <a:pt x="1417"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18" name="Google Shape;618;p2"/>
            <p:cNvSpPr/>
            <p:nvPr/>
          </p:nvSpPr>
          <p:spPr>
            <a:xfrm>
              <a:off x="6205150" y="3398325"/>
              <a:ext cx="33075" cy="41725"/>
            </a:xfrm>
            <a:custGeom>
              <a:avLst/>
              <a:gdLst/>
              <a:ahLst/>
              <a:cxnLst/>
              <a:rect l="l" t="t" r="r" b="b"/>
              <a:pathLst>
                <a:path w="1323" h="1669" extrusionOk="0">
                  <a:moveTo>
                    <a:pt x="683" y="1"/>
                  </a:moveTo>
                  <a:cubicBezTo>
                    <a:pt x="512" y="1"/>
                    <a:pt x="337" y="125"/>
                    <a:pt x="206" y="365"/>
                  </a:cubicBezTo>
                  <a:cubicBezTo>
                    <a:pt x="0" y="758"/>
                    <a:pt x="282" y="1669"/>
                    <a:pt x="725" y="1669"/>
                  </a:cubicBezTo>
                  <a:cubicBezTo>
                    <a:pt x="817" y="1669"/>
                    <a:pt x="915" y="1630"/>
                    <a:pt x="1018" y="1539"/>
                  </a:cubicBezTo>
                  <a:cubicBezTo>
                    <a:pt x="1029" y="1527"/>
                    <a:pt x="1029" y="1516"/>
                    <a:pt x="1041" y="1505"/>
                  </a:cubicBezTo>
                  <a:cubicBezTo>
                    <a:pt x="1323" y="1223"/>
                    <a:pt x="1300" y="692"/>
                    <a:pt x="1131" y="365"/>
                  </a:cubicBezTo>
                  <a:cubicBezTo>
                    <a:pt x="1014" y="120"/>
                    <a:pt x="850" y="1"/>
                    <a:pt x="683"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19" name="Google Shape;619;p2"/>
            <p:cNvSpPr/>
            <p:nvPr/>
          </p:nvSpPr>
          <p:spPr>
            <a:xfrm>
              <a:off x="6079975" y="3329100"/>
              <a:ext cx="47100" cy="32425"/>
            </a:xfrm>
            <a:custGeom>
              <a:avLst/>
              <a:gdLst/>
              <a:ahLst/>
              <a:cxnLst/>
              <a:rect l="l" t="t" r="r" b="b"/>
              <a:pathLst>
                <a:path w="1884" h="1297" extrusionOk="0">
                  <a:moveTo>
                    <a:pt x="533" y="1"/>
                  </a:moveTo>
                  <a:cubicBezTo>
                    <a:pt x="241" y="1"/>
                    <a:pt x="1" y="116"/>
                    <a:pt x="22" y="448"/>
                  </a:cubicBezTo>
                  <a:cubicBezTo>
                    <a:pt x="54" y="955"/>
                    <a:pt x="818" y="1297"/>
                    <a:pt x="1280" y="1297"/>
                  </a:cubicBezTo>
                  <a:cubicBezTo>
                    <a:pt x="1301" y="1297"/>
                    <a:pt x="1322" y="1296"/>
                    <a:pt x="1342" y="1295"/>
                  </a:cubicBezTo>
                  <a:cubicBezTo>
                    <a:pt x="1568" y="1272"/>
                    <a:pt x="1681" y="1204"/>
                    <a:pt x="1748" y="1103"/>
                  </a:cubicBezTo>
                  <a:cubicBezTo>
                    <a:pt x="1884" y="855"/>
                    <a:pt x="1613" y="471"/>
                    <a:pt x="1432" y="302"/>
                  </a:cubicBezTo>
                  <a:cubicBezTo>
                    <a:pt x="1270" y="151"/>
                    <a:pt x="867" y="1"/>
                    <a:pt x="533" y="1"/>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20" name="Google Shape;620;p2"/>
            <p:cNvSpPr/>
            <p:nvPr/>
          </p:nvSpPr>
          <p:spPr>
            <a:xfrm>
              <a:off x="5934675" y="3224975"/>
              <a:ext cx="53050" cy="26075"/>
            </a:xfrm>
            <a:custGeom>
              <a:avLst/>
              <a:gdLst/>
              <a:ahLst/>
              <a:cxnLst/>
              <a:rect l="l" t="t" r="r" b="b"/>
              <a:pathLst>
                <a:path w="2122" h="1043" extrusionOk="0">
                  <a:moveTo>
                    <a:pt x="754" y="0"/>
                  </a:moveTo>
                  <a:cubicBezTo>
                    <a:pt x="390" y="0"/>
                    <a:pt x="61" y="111"/>
                    <a:pt x="23" y="416"/>
                  </a:cubicBezTo>
                  <a:cubicBezTo>
                    <a:pt x="0" y="630"/>
                    <a:pt x="237" y="822"/>
                    <a:pt x="418" y="901"/>
                  </a:cubicBezTo>
                  <a:cubicBezTo>
                    <a:pt x="645" y="993"/>
                    <a:pt x="885" y="1042"/>
                    <a:pt x="1128" y="1042"/>
                  </a:cubicBezTo>
                  <a:cubicBezTo>
                    <a:pt x="1210" y="1042"/>
                    <a:pt x="1294" y="1036"/>
                    <a:pt x="1377" y="1025"/>
                  </a:cubicBezTo>
                  <a:cubicBezTo>
                    <a:pt x="1760" y="935"/>
                    <a:pt x="2121" y="641"/>
                    <a:pt x="1738" y="280"/>
                  </a:cubicBezTo>
                  <a:cubicBezTo>
                    <a:pt x="1580" y="128"/>
                    <a:pt x="1147" y="0"/>
                    <a:pt x="754" y="0"/>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21" name="Google Shape;621;p2"/>
            <p:cNvSpPr/>
            <p:nvPr/>
          </p:nvSpPr>
          <p:spPr>
            <a:xfrm>
              <a:off x="5996475" y="3259475"/>
              <a:ext cx="62625" cy="26100"/>
            </a:xfrm>
            <a:custGeom>
              <a:avLst/>
              <a:gdLst/>
              <a:ahLst/>
              <a:cxnLst/>
              <a:rect l="l" t="t" r="r" b="b"/>
              <a:pathLst>
                <a:path w="2505" h="1044" extrusionOk="0">
                  <a:moveTo>
                    <a:pt x="1009" y="1"/>
                  </a:moveTo>
                  <a:cubicBezTo>
                    <a:pt x="552" y="1"/>
                    <a:pt x="0" y="142"/>
                    <a:pt x="202" y="672"/>
                  </a:cubicBezTo>
                  <a:cubicBezTo>
                    <a:pt x="259" y="841"/>
                    <a:pt x="439" y="943"/>
                    <a:pt x="665" y="999"/>
                  </a:cubicBezTo>
                  <a:cubicBezTo>
                    <a:pt x="797" y="1030"/>
                    <a:pt x="944" y="1044"/>
                    <a:pt x="1093" y="1044"/>
                  </a:cubicBezTo>
                  <a:cubicBezTo>
                    <a:pt x="1491" y="1044"/>
                    <a:pt x="1900" y="944"/>
                    <a:pt x="2064" y="796"/>
                  </a:cubicBezTo>
                  <a:cubicBezTo>
                    <a:pt x="2504" y="412"/>
                    <a:pt x="1681" y="108"/>
                    <a:pt x="1410" y="40"/>
                  </a:cubicBezTo>
                  <a:cubicBezTo>
                    <a:pt x="1309" y="17"/>
                    <a:pt x="1165" y="1"/>
                    <a:pt x="1009"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22" name="Google Shape;622;p2"/>
            <p:cNvSpPr/>
            <p:nvPr/>
          </p:nvSpPr>
          <p:spPr>
            <a:xfrm>
              <a:off x="6101125" y="3265425"/>
              <a:ext cx="64325" cy="30750"/>
            </a:xfrm>
            <a:custGeom>
              <a:avLst/>
              <a:gdLst/>
              <a:ahLst/>
              <a:cxnLst/>
              <a:rect l="l" t="t" r="r" b="b"/>
              <a:pathLst>
                <a:path w="2573" h="1230" extrusionOk="0">
                  <a:moveTo>
                    <a:pt x="897" y="1"/>
                  </a:moveTo>
                  <a:cubicBezTo>
                    <a:pt x="778" y="1"/>
                    <a:pt x="671" y="19"/>
                    <a:pt x="586" y="61"/>
                  </a:cubicBezTo>
                  <a:cubicBezTo>
                    <a:pt x="1" y="379"/>
                    <a:pt x="1328" y="1230"/>
                    <a:pt x="1994" y="1230"/>
                  </a:cubicBezTo>
                  <a:cubicBezTo>
                    <a:pt x="2084" y="1230"/>
                    <a:pt x="2163" y="1214"/>
                    <a:pt x="2223" y="1179"/>
                  </a:cubicBezTo>
                  <a:cubicBezTo>
                    <a:pt x="2573" y="964"/>
                    <a:pt x="2336" y="603"/>
                    <a:pt x="2099" y="411"/>
                  </a:cubicBezTo>
                  <a:cubicBezTo>
                    <a:pt x="1918" y="287"/>
                    <a:pt x="1726" y="186"/>
                    <a:pt x="1534" y="129"/>
                  </a:cubicBezTo>
                  <a:cubicBezTo>
                    <a:pt x="1323" y="52"/>
                    <a:pt x="1094" y="1"/>
                    <a:pt x="897"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23" name="Google Shape;623;p2"/>
            <p:cNvSpPr/>
            <p:nvPr/>
          </p:nvSpPr>
          <p:spPr>
            <a:xfrm>
              <a:off x="6106700" y="3305475"/>
              <a:ext cx="53400" cy="30950"/>
            </a:xfrm>
            <a:custGeom>
              <a:avLst/>
              <a:gdLst/>
              <a:ahLst/>
              <a:cxnLst/>
              <a:rect l="l" t="t" r="r" b="b"/>
              <a:pathLst>
                <a:path w="2136" h="1238" extrusionOk="0">
                  <a:moveTo>
                    <a:pt x="717" y="1"/>
                  </a:moveTo>
                  <a:cubicBezTo>
                    <a:pt x="349" y="1"/>
                    <a:pt x="1" y="130"/>
                    <a:pt x="251" y="581"/>
                  </a:cubicBezTo>
                  <a:cubicBezTo>
                    <a:pt x="429" y="913"/>
                    <a:pt x="967" y="1238"/>
                    <a:pt x="1424" y="1238"/>
                  </a:cubicBezTo>
                  <a:cubicBezTo>
                    <a:pt x="1573" y="1238"/>
                    <a:pt x="1714" y="1203"/>
                    <a:pt x="1830" y="1123"/>
                  </a:cubicBezTo>
                  <a:cubicBezTo>
                    <a:pt x="1898" y="1077"/>
                    <a:pt x="1943" y="1010"/>
                    <a:pt x="1977" y="942"/>
                  </a:cubicBezTo>
                  <a:cubicBezTo>
                    <a:pt x="2135" y="570"/>
                    <a:pt x="1413" y="130"/>
                    <a:pt x="1131" y="51"/>
                  </a:cubicBezTo>
                  <a:cubicBezTo>
                    <a:pt x="1015" y="21"/>
                    <a:pt x="864" y="1"/>
                    <a:pt x="717"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24" name="Google Shape;624;p2"/>
            <p:cNvSpPr/>
            <p:nvPr/>
          </p:nvSpPr>
          <p:spPr>
            <a:xfrm>
              <a:off x="6039600" y="3258550"/>
              <a:ext cx="64625" cy="33375"/>
            </a:xfrm>
            <a:custGeom>
              <a:avLst/>
              <a:gdLst/>
              <a:ahLst/>
              <a:cxnLst/>
              <a:rect l="l" t="t" r="r" b="b"/>
              <a:pathLst>
                <a:path w="2585" h="1335" extrusionOk="0">
                  <a:moveTo>
                    <a:pt x="1238" y="0"/>
                  </a:moveTo>
                  <a:cubicBezTo>
                    <a:pt x="1099" y="0"/>
                    <a:pt x="960" y="18"/>
                    <a:pt x="824" y="54"/>
                  </a:cubicBezTo>
                  <a:cubicBezTo>
                    <a:pt x="1" y="332"/>
                    <a:pt x="1422" y="1335"/>
                    <a:pt x="2155" y="1335"/>
                  </a:cubicBezTo>
                  <a:cubicBezTo>
                    <a:pt x="2377" y="1335"/>
                    <a:pt x="2535" y="1244"/>
                    <a:pt x="2551" y="1014"/>
                  </a:cubicBezTo>
                  <a:cubicBezTo>
                    <a:pt x="2585" y="585"/>
                    <a:pt x="2258" y="280"/>
                    <a:pt x="1851" y="122"/>
                  </a:cubicBezTo>
                  <a:cubicBezTo>
                    <a:pt x="1655" y="41"/>
                    <a:pt x="1446" y="0"/>
                    <a:pt x="1238"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25" name="Google Shape;625;p2"/>
            <p:cNvSpPr/>
            <p:nvPr/>
          </p:nvSpPr>
          <p:spPr>
            <a:xfrm>
              <a:off x="6142650" y="3296400"/>
              <a:ext cx="43950" cy="42525"/>
            </a:xfrm>
            <a:custGeom>
              <a:avLst/>
              <a:gdLst/>
              <a:ahLst/>
              <a:cxnLst/>
              <a:rect l="l" t="t" r="r" b="b"/>
              <a:pathLst>
                <a:path w="1758" h="1701" extrusionOk="0">
                  <a:moveTo>
                    <a:pt x="1034" y="1"/>
                  </a:moveTo>
                  <a:cubicBezTo>
                    <a:pt x="971" y="1"/>
                    <a:pt x="907" y="10"/>
                    <a:pt x="844" y="30"/>
                  </a:cubicBezTo>
                  <a:cubicBezTo>
                    <a:pt x="1" y="230"/>
                    <a:pt x="683" y="1700"/>
                    <a:pt x="1237" y="1700"/>
                  </a:cubicBezTo>
                  <a:cubicBezTo>
                    <a:pt x="1276" y="1700"/>
                    <a:pt x="1314" y="1693"/>
                    <a:pt x="1352" y="1677"/>
                  </a:cubicBezTo>
                  <a:cubicBezTo>
                    <a:pt x="1668" y="1542"/>
                    <a:pt x="1758" y="887"/>
                    <a:pt x="1656" y="515"/>
                  </a:cubicBezTo>
                  <a:cubicBezTo>
                    <a:pt x="1600" y="208"/>
                    <a:pt x="1330" y="1"/>
                    <a:pt x="1034" y="1"/>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26" name="Google Shape;626;p2"/>
            <p:cNvSpPr/>
            <p:nvPr/>
          </p:nvSpPr>
          <p:spPr>
            <a:xfrm>
              <a:off x="6001950" y="3224700"/>
              <a:ext cx="55900" cy="33400"/>
            </a:xfrm>
            <a:custGeom>
              <a:avLst/>
              <a:gdLst/>
              <a:ahLst/>
              <a:cxnLst/>
              <a:rect l="l" t="t" r="r" b="b"/>
              <a:pathLst>
                <a:path w="2236" h="1336" extrusionOk="0">
                  <a:moveTo>
                    <a:pt x="381" y="1"/>
                  </a:moveTo>
                  <a:cubicBezTo>
                    <a:pt x="157" y="1"/>
                    <a:pt x="0" y="88"/>
                    <a:pt x="6" y="303"/>
                  </a:cubicBezTo>
                  <a:cubicBezTo>
                    <a:pt x="6" y="607"/>
                    <a:pt x="367" y="912"/>
                    <a:pt x="581" y="1092"/>
                  </a:cubicBezTo>
                  <a:cubicBezTo>
                    <a:pt x="752" y="1227"/>
                    <a:pt x="1038" y="1335"/>
                    <a:pt x="1297" y="1335"/>
                  </a:cubicBezTo>
                  <a:cubicBezTo>
                    <a:pt x="1450" y="1335"/>
                    <a:pt x="1594" y="1297"/>
                    <a:pt x="1699" y="1205"/>
                  </a:cubicBezTo>
                  <a:cubicBezTo>
                    <a:pt x="2235" y="727"/>
                    <a:pt x="1028" y="1"/>
                    <a:pt x="381"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27" name="Google Shape;627;p2"/>
            <p:cNvSpPr/>
            <p:nvPr/>
          </p:nvSpPr>
          <p:spPr>
            <a:xfrm>
              <a:off x="5900800" y="3262125"/>
              <a:ext cx="59000" cy="28550"/>
            </a:xfrm>
            <a:custGeom>
              <a:avLst/>
              <a:gdLst/>
              <a:ahLst/>
              <a:cxnLst/>
              <a:rect l="l" t="t" r="r" b="b"/>
              <a:pathLst>
                <a:path w="2360" h="1142" extrusionOk="0">
                  <a:moveTo>
                    <a:pt x="947" y="0"/>
                  </a:moveTo>
                  <a:cubicBezTo>
                    <a:pt x="811" y="0"/>
                    <a:pt x="677" y="16"/>
                    <a:pt x="565" y="69"/>
                  </a:cubicBezTo>
                  <a:cubicBezTo>
                    <a:pt x="1" y="340"/>
                    <a:pt x="125" y="904"/>
                    <a:pt x="667" y="1051"/>
                  </a:cubicBezTo>
                  <a:cubicBezTo>
                    <a:pt x="734" y="1074"/>
                    <a:pt x="813" y="1096"/>
                    <a:pt x="881" y="1107"/>
                  </a:cubicBezTo>
                  <a:cubicBezTo>
                    <a:pt x="998" y="1128"/>
                    <a:pt x="1120" y="1141"/>
                    <a:pt x="1241" y="1141"/>
                  </a:cubicBezTo>
                  <a:cubicBezTo>
                    <a:pt x="1577" y="1141"/>
                    <a:pt x="1903" y="1042"/>
                    <a:pt x="2077" y="735"/>
                  </a:cubicBezTo>
                  <a:cubicBezTo>
                    <a:pt x="2359" y="216"/>
                    <a:pt x="1682" y="58"/>
                    <a:pt x="1310" y="24"/>
                  </a:cubicBezTo>
                  <a:cubicBezTo>
                    <a:pt x="1197" y="13"/>
                    <a:pt x="1071" y="0"/>
                    <a:pt x="947"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28" name="Google Shape;628;p2"/>
            <p:cNvSpPr/>
            <p:nvPr/>
          </p:nvSpPr>
          <p:spPr>
            <a:xfrm>
              <a:off x="6023375" y="3289475"/>
              <a:ext cx="36900" cy="36875"/>
            </a:xfrm>
            <a:custGeom>
              <a:avLst/>
              <a:gdLst/>
              <a:ahLst/>
              <a:cxnLst/>
              <a:rect l="l" t="t" r="r" b="b"/>
              <a:pathLst>
                <a:path w="1476" h="1475" extrusionOk="0">
                  <a:moveTo>
                    <a:pt x="991" y="1"/>
                  </a:moveTo>
                  <a:cubicBezTo>
                    <a:pt x="781" y="1"/>
                    <a:pt x="548" y="93"/>
                    <a:pt x="401" y="239"/>
                  </a:cubicBezTo>
                  <a:cubicBezTo>
                    <a:pt x="44" y="587"/>
                    <a:pt x="0" y="1475"/>
                    <a:pt x="485" y="1475"/>
                  </a:cubicBezTo>
                  <a:cubicBezTo>
                    <a:pt x="582" y="1475"/>
                    <a:pt x="700" y="1439"/>
                    <a:pt x="842" y="1356"/>
                  </a:cubicBezTo>
                  <a:cubicBezTo>
                    <a:pt x="1146" y="1176"/>
                    <a:pt x="1428" y="736"/>
                    <a:pt x="1451" y="499"/>
                  </a:cubicBezTo>
                  <a:cubicBezTo>
                    <a:pt x="1476" y="143"/>
                    <a:pt x="1252" y="1"/>
                    <a:pt x="991"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29" name="Google Shape;629;p2"/>
            <p:cNvSpPr/>
            <p:nvPr/>
          </p:nvSpPr>
          <p:spPr>
            <a:xfrm>
              <a:off x="6048475" y="3453175"/>
              <a:ext cx="48975" cy="30700"/>
            </a:xfrm>
            <a:custGeom>
              <a:avLst/>
              <a:gdLst/>
              <a:ahLst/>
              <a:cxnLst/>
              <a:rect l="l" t="t" r="r" b="b"/>
              <a:pathLst>
                <a:path w="1959" h="1228" extrusionOk="0">
                  <a:moveTo>
                    <a:pt x="852" y="0"/>
                  </a:moveTo>
                  <a:cubicBezTo>
                    <a:pt x="462" y="0"/>
                    <a:pt x="1" y="273"/>
                    <a:pt x="154" y="710"/>
                  </a:cubicBezTo>
                  <a:cubicBezTo>
                    <a:pt x="244" y="958"/>
                    <a:pt x="650" y="1161"/>
                    <a:pt x="1034" y="1218"/>
                  </a:cubicBezTo>
                  <a:cubicBezTo>
                    <a:pt x="1089" y="1224"/>
                    <a:pt x="1144" y="1228"/>
                    <a:pt x="1199" y="1228"/>
                  </a:cubicBezTo>
                  <a:cubicBezTo>
                    <a:pt x="1424" y="1228"/>
                    <a:pt x="1633" y="1167"/>
                    <a:pt x="1733" y="1003"/>
                  </a:cubicBezTo>
                  <a:cubicBezTo>
                    <a:pt x="1959" y="620"/>
                    <a:pt x="1316" y="67"/>
                    <a:pt x="977" y="10"/>
                  </a:cubicBezTo>
                  <a:cubicBezTo>
                    <a:pt x="937" y="4"/>
                    <a:pt x="895" y="0"/>
                    <a:pt x="852" y="0"/>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30" name="Google Shape;630;p2"/>
            <p:cNvSpPr/>
            <p:nvPr/>
          </p:nvSpPr>
          <p:spPr>
            <a:xfrm>
              <a:off x="5910600" y="3325875"/>
              <a:ext cx="49200" cy="28575"/>
            </a:xfrm>
            <a:custGeom>
              <a:avLst/>
              <a:gdLst/>
              <a:ahLst/>
              <a:cxnLst/>
              <a:rect l="l" t="t" r="r" b="b"/>
              <a:pathLst>
                <a:path w="1968" h="1143" extrusionOk="0">
                  <a:moveTo>
                    <a:pt x="1199" y="1"/>
                  </a:moveTo>
                  <a:cubicBezTo>
                    <a:pt x="745" y="1"/>
                    <a:pt x="66" y="223"/>
                    <a:pt x="26" y="690"/>
                  </a:cubicBezTo>
                  <a:cubicBezTo>
                    <a:pt x="1" y="1049"/>
                    <a:pt x="266" y="1142"/>
                    <a:pt x="543" y="1142"/>
                  </a:cubicBezTo>
                  <a:cubicBezTo>
                    <a:pt x="632" y="1142"/>
                    <a:pt x="723" y="1133"/>
                    <a:pt x="805" y="1119"/>
                  </a:cubicBezTo>
                  <a:cubicBezTo>
                    <a:pt x="1110" y="1063"/>
                    <a:pt x="1561" y="938"/>
                    <a:pt x="1753" y="656"/>
                  </a:cubicBezTo>
                  <a:cubicBezTo>
                    <a:pt x="1753" y="634"/>
                    <a:pt x="1764" y="622"/>
                    <a:pt x="1775" y="600"/>
                  </a:cubicBezTo>
                  <a:cubicBezTo>
                    <a:pt x="1967" y="261"/>
                    <a:pt x="1685" y="58"/>
                    <a:pt x="1369" y="13"/>
                  </a:cubicBezTo>
                  <a:cubicBezTo>
                    <a:pt x="1318" y="5"/>
                    <a:pt x="1261" y="1"/>
                    <a:pt x="1199" y="1"/>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31" name="Google Shape;631;p2"/>
            <p:cNvSpPr/>
            <p:nvPr/>
          </p:nvSpPr>
          <p:spPr>
            <a:xfrm>
              <a:off x="6102050" y="3480550"/>
              <a:ext cx="52950" cy="24225"/>
            </a:xfrm>
            <a:custGeom>
              <a:avLst/>
              <a:gdLst/>
              <a:ahLst/>
              <a:cxnLst/>
              <a:rect l="l" t="t" r="r" b="b"/>
              <a:pathLst>
                <a:path w="2118" h="969" extrusionOk="0">
                  <a:moveTo>
                    <a:pt x="969" y="0"/>
                  </a:moveTo>
                  <a:cubicBezTo>
                    <a:pt x="535" y="0"/>
                    <a:pt x="0" y="114"/>
                    <a:pt x="8" y="450"/>
                  </a:cubicBezTo>
                  <a:cubicBezTo>
                    <a:pt x="19" y="766"/>
                    <a:pt x="414" y="901"/>
                    <a:pt x="775" y="946"/>
                  </a:cubicBezTo>
                  <a:cubicBezTo>
                    <a:pt x="933" y="969"/>
                    <a:pt x="1080" y="969"/>
                    <a:pt x="1238" y="969"/>
                  </a:cubicBezTo>
                  <a:cubicBezTo>
                    <a:pt x="1881" y="935"/>
                    <a:pt x="2118" y="337"/>
                    <a:pt x="1452" y="66"/>
                  </a:cubicBezTo>
                  <a:cubicBezTo>
                    <a:pt x="1361" y="26"/>
                    <a:pt x="1177" y="0"/>
                    <a:pt x="969"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32" name="Google Shape;632;p2"/>
            <p:cNvSpPr/>
            <p:nvPr/>
          </p:nvSpPr>
          <p:spPr>
            <a:xfrm>
              <a:off x="5957800" y="3261825"/>
              <a:ext cx="32425" cy="41550"/>
            </a:xfrm>
            <a:custGeom>
              <a:avLst/>
              <a:gdLst/>
              <a:ahLst/>
              <a:cxnLst/>
              <a:rect l="l" t="t" r="r" b="b"/>
              <a:pathLst>
                <a:path w="1297" h="1662" extrusionOk="0">
                  <a:moveTo>
                    <a:pt x="551" y="0"/>
                  </a:moveTo>
                  <a:cubicBezTo>
                    <a:pt x="361" y="0"/>
                    <a:pt x="189" y="146"/>
                    <a:pt x="102" y="431"/>
                  </a:cubicBezTo>
                  <a:cubicBezTo>
                    <a:pt x="0" y="781"/>
                    <a:pt x="57" y="1323"/>
                    <a:pt x="373" y="1548"/>
                  </a:cubicBezTo>
                  <a:lnTo>
                    <a:pt x="407" y="1571"/>
                  </a:lnTo>
                  <a:cubicBezTo>
                    <a:pt x="502" y="1634"/>
                    <a:pt x="590" y="1662"/>
                    <a:pt x="668" y="1662"/>
                  </a:cubicBezTo>
                  <a:cubicBezTo>
                    <a:pt x="1138" y="1662"/>
                    <a:pt x="1296" y="673"/>
                    <a:pt x="1016" y="296"/>
                  </a:cubicBezTo>
                  <a:cubicBezTo>
                    <a:pt x="874" y="98"/>
                    <a:pt x="706" y="0"/>
                    <a:pt x="551" y="0"/>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33" name="Google Shape;633;p2"/>
            <p:cNvSpPr/>
            <p:nvPr/>
          </p:nvSpPr>
          <p:spPr>
            <a:xfrm>
              <a:off x="6058225" y="3403075"/>
              <a:ext cx="45450" cy="35250"/>
            </a:xfrm>
            <a:custGeom>
              <a:avLst/>
              <a:gdLst/>
              <a:ahLst/>
              <a:cxnLst/>
              <a:rect l="l" t="t" r="r" b="b"/>
              <a:pathLst>
                <a:path w="1818" h="1410" extrusionOk="0">
                  <a:moveTo>
                    <a:pt x="1349" y="1"/>
                  </a:moveTo>
                  <a:cubicBezTo>
                    <a:pt x="994" y="1"/>
                    <a:pt x="521" y="251"/>
                    <a:pt x="362" y="446"/>
                  </a:cubicBezTo>
                  <a:cubicBezTo>
                    <a:pt x="204" y="638"/>
                    <a:pt x="1" y="1055"/>
                    <a:pt x="181" y="1281"/>
                  </a:cubicBezTo>
                  <a:cubicBezTo>
                    <a:pt x="239" y="1358"/>
                    <a:pt x="337" y="1410"/>
                    <a:pt x="504" y="1410"/>
                  </a:cubicBezTo>
                  <a:cubicBezTo>
                    <a:pt x="533" y="1410"/>
                    <a:pt x="565" y="1408"/>
                    <a:pt x="599" y="1405"/>
                  </a:cubicBezTo>
                  <a:cubicBezTo>
                    <a:pt x="1050" y="1371"/>
                    <a:pt x="1817" y="897"/>
                    <a:pt x="1772" y="367"/>
                  </a:cubicBezTo>
                  <a:cubicBezTo>
                    <a:pt x="1746" y="98"/>
                    <a:pt x="1570" y="1"/>
                    <a:pt x="1349" y="1"/>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34" name="Google Shape;634;p2"/>
            <p:cNvSpPr/>
            <p:nvPr/>
          </p:nvSpPr>
          <p:spPr>
            <a:xfrm>
              <a:off x="6099400" y="3415875"/>
              <a:ext cx="52500" cy="28250"/>
            </a:xfrm>
            <a:custGeom>
              <a:avLst/>
              <a:gdLst/>
              <a:ahLst/>
              <a:cxnLst/>
              <a:rect l="l" t="t" r="r" b="b"/>
              <a:pathLst>
                <a:path w="2100" h="1130" extrusionOk="0">
                  <a:moveTo>
                    <a:pt x="1502" y="0"/>
                  </a:moveTo>
                  <a:cubicBezTo>
                    <a:pt x="1060" y="0"/>
                    <a:pt x="491" y="240"/>
                    <a:pt x="328" y="453"/>
                  </a:cubicBezTo>
                  <a:cubicBezTo>
                    <a:pt x="1" y="859"/>
                    <a:pt x="407" y="1096"/>
                    <a:pt x="791" y="1130"/>
                  </a:cubicBezTo>
                  <a:cubicBezTo>
                    <a:pt x="1129" y="1119"/>
                    <a:pt x="1445" y="1028"/>
                    <a:pt x="1727" y="859"/>
                  </a:cubicBezTo>
                  <a:cubicBezTo>
                    <a:pt x="1897" y="746"/>
                    <a:pt x="2100" y="521"/>
                    <a:pt x="2043" y="306"/>
                  </a:cubicBezTo>
                  <a:cubicBezTo>
                    <a:pt x="1981" y="84"/>
                    <a:pt x="1764" y="0"/>
                    <a:pt x="1502"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35" name="Google Shape;635;p2"/>
            <p:cNvSpPr/>
            <p:nvPr/>
          </p:nvSpPr>
          <p:spPr>
            <a:xfrm>
              <a:off x="5876550" y="3234525"/>
              <a:ext cx="60300" cy="27400"/>
            </a:xfrm>
            <a:custGeom>
              <a:avLst/>
              <a:gdLst/>
              <a:ahLst/>
              <a:cxnLst/>
              <a:rect l="l" t="t" r="r" b="b"/>
              <a:pathLst>
                <a:path w="2412" h="1096" extrusionOk="0">
                  <a:moveTo>
                    <a:pt x="1717" y="1"/>
                  </a:moveTo>
                  <a:cubicBezTo>
                    <a:pt x="1460" y="1"/>
                    <a:pt x="1186" y="63"/>
                    <a:pt x="1027" y="124"/>
                  </a:cubicBezTo>
                  <a:cubicBezTo>
                    <a:pt x="779" y="237"/>
                    <a:pt x="0" y="654"/>
                    <a:pt x="497" y="970"/>
                  </a:cubicBezTo>
                  <a:cubicBezTo>
                    <a:pt x="625" y="1053"/>
                    <a:pt x="859" y="1096"/>
                    <a:pt x="1118" y="1096"/>
                  </a:cubicBezTo>
                  <a:cubicBezTo>
                    <a:pt x="1385" y="1096"/>
                    <a:pt x="1678" y="1051"/>
                    <a:pt x="1908" y="959"/>
                  </a:cubicBezTo>
                  <a:cubicBezTo>
                    <a:pt x="2122" y="869"/>
                    <a:pt x="2280" y="745"/>
                    <a:pt x="2325" y="564"/>
                  </a:cubicBezTo>
                  <a:cubicBezTo>
                    <a:pt x="2411" y="127"/>
                    <a:pt x="2081" y="1"/>
                    <a:pt x="1717"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36" name="Google Shape;636;p2"/>
            <p:cNvSpPr/>
            <p:nvPr/>
          </p:nvSpPr>
          <p:spPr>
            <a:xfrm>
              <a:off x="6006025" y="3425425"/>
              <a:ext cx="51375" cy="24200"/>
            </a:xfrm>
            <a:custGeom>
              <a:avLst/>
              <a:gdLst/>
              <a:ahLst/>
              <a:cxnLst/>
              <a:rect l="l" t="t" r="r" b="b"/>
              <a:pathLst>
                <a:path w="2055" h="968" extrusionOk="0">
                  <a:moveTo>
                    <a:pt x="1182" y="1"/>
                  </a:moveTo>
                  <a:cubicBezTo>
                    <a:pt x="995" y="1"/>
                    <a:pt x="811" y="33"/>
                    <a:pt x="644" y="82"/>
                  </a:cubicBezTo>
                  <a:cubicBezTo>
                    <a:pt x="339" y="184"/>
                    <a:pt x="1" y="443"/>
                    <a:pt x="260" y="759"/>
                  </a:cubicBezTo>
                  <a:cubicBezTo>
                    <a:pt x="390" y="921"/>
                    <a:pt x="637" y="967"/>
                    <a:pt x="882" y="967"/>
                  </a:cubicBezTo>
                  <a:cubicBezTo>
                    <a:pt x="1065" y="967"/>
                    <a:pt x="1247" y="941"/>
                    <a:pt x="1378" y="917"/>
                  </a:cubicBezTo>
                  <a:cubicBezTo>
                    <a:pt x="1581" y="895"/>
                    <a:pt x="1795" y="883"/>
                    <a:pt x="1874" y="691"/>
                  </a:cubicBezTo>
                  <a:cubicBezTo>
                    <a:pt x="2055" y="285"/>
                    <a:pt x="1603" y="3"/>
                    <a:pt x="1265" y="3"/>
                  </a:cubicBezTo>
                  <a:cubicBezTo>
                    <a:pt x="1237" y="2"/>
                    <a:pt x="1209" y="1"/>
                    <a:pt x="1182"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37" name="Google Shape;637;p2"/>
            <p:cNvSpPr/>
            <p:nvPr/>
          </p:nvSpPr>
          <p:spPr>
            <a:xfrm>
              <a:off x="6115500" y="3442675"/>
              <a:ext cx="50425" cy="33850"/>
            </a:xfrm>
            <a:custGeom>
              <a:avLst/>
              <a:gdLst/>
              <a:ahLst/>
              <a:cxnLst/>
              <a:rect l="l" t="t" r="r" b="b"/>
              <a:pathLst>
                <a:path w="2017" h="1354" extrusionOk="0">
                  <a:moveTo>
                    <a:pt x="1526" y="0"/>
                  </a:moveTo>
                  <a:cubicBezTo>
                    <a:pt x="1322" y="0"/>
                    <a:pt x="1081" y="65"/>
                    <a:pt x="914" y="137"/>
                  </a:cubicBezTo>
                  <a:cubicBezTo>
                    <a:pt x="643" y="250"/>
                    <a:pt x="0" y="791"/>
                    <a:pt x="215" y="1141"/>
                  </a:cubicBezTo>
                  <a:cubicBezTo>
                    <a:pt x="260" y="1209"/>
                    <a:pt x="316" y="1254"/>
                    <a:pt x="395" y="1288"/>
                  </a:cubicBezTo>
                  <a:cubicBezTo>
                    <a:pt x="486" y="1333"/>
                    <a:pt x="585" y="1353"/>
                    <a:pt x="687" y="1353"/>
                  </a:cubicBezTo>
                  <a:cubicBezTo>
                    <a:pt x="1171" y="1353"/>
                    <a:pt x="1734" y="902"/>
                    <a:pt x="1873" y="521"/>
                  </a:cubicBezTo>
                  <a:cubicBezTo>
                    <a:pt x="2017" y="123"/>
                    <a:pt x="1806" y="0"/>
                    <a:pt x="1526" y="0"/>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38" name="Google Shape;638;p2"/>
            <p:cNvSpPr/>
            <p:nvPr/>
          </p:nvSpPr>
          <p:spPr>
            <a:xfrm>
              <a:off x="6014350" y="3374800"/>
              <a:ext cx="62550" cy="32000"/>
            </a:xfrm>
            <a:custGeom>
              <a:avLst/>
              <a:gdLst/>
              <a:ahLst/>
              <a:cxnLst/>
              <a:rect l="l" t="t" r="r" b="b"/>
              <a:pathLst>
                <a:path w="2502" h="1280" extrusionOk="0">
                  <a:moveTo>
                    <a:pt x="1027" y="0"/>
                  </a:moveTo>
                  <a:cubicBezTo>
                    <a:pt x="803" y="0"/>
                    <a:pt x="593" y="74"/>
                    <a:pt x="435" y="257"/>
                  </a:cubicBezTo>
                  <a:cubicBezTo>
                    <a:pt x="1" y="751"/>
                    <a:pt x="1201" y="1280"/>
                    <a:pt x="1910" y="1280"/>
                  </a:cubicBezTo>
                  <a:cubicBezTo>
                    <a:pt x="2269" y="1280"/>
                    <a:pt x="2502" y="1144"/>
                    <a:pt x="2331" y="798"/>
                  </a:cubicBezTo>
                  <a:cubicBezTo>
                    <a:pt x="2162" y="494"/>
                    <a:pt x="1891" y="257"/>
                    <a:pt x="1564" y="121"/>
                  </a:cubicBezTo>
                  <a:cubicBezTo>
                    <a:pt x="1389" y="46"/>
                    <a:pt x="1204" y="0"/>
                    <a:pt x="1027"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39" name="Google Shape;639;p2"/>
            <p:cNvSpPr/>
            <p:nvPr/>
          </p:nvSpPr>
          <p:spPr>
            <a:xfrm>
              <a:off x="5987425" y="3292500"/>
              <a:ext cx="41375" cy="43275"/>
            </a:xfrm>
            <a:custGeom>
              <a:avLst/>
              <a:gdLst/>
              <a:ahLst/>
              <a:cxnLst/>
              <a:rect l="l" t="t" r="r" b="b"/>
              <a:pathLst>
                <a:path w="1655" h="1731" extrusionOk="0">
                  <a:moveTo>
                    <a:pt x="700" y="1"/>
                  </a:moveTo>
                  <a:cubicBezTo>
                    <a:pt x="360" y="1"/>
                    <a:pt x="66" y="269"/>
                    <a:pt x="45" y="626"/>
                  </a:cubicBezTo>
                  <a:cubicBezTo>
                    <a:pt x="0" y="1010"/>
                    <a:pt x="192" y="1642"/>
                    <a:pt x="531" y="1721"/>
                  </a:cubicBezTo>
                  <a:cubicBezTo>
                    <a:pt x="555" y="1727"/>
                    <a:pt x="580" y="1730"/>
                    <a:pt x="605" y="1730"/>
                  </a:cubicBezTo>
                  <a:cubicBezTo>
                    <a:pt x="1163" y="1730"/>
                    <a:pt x="1654" y="81"/>
                    <a:pt x="779" y="5"/>
                  </a:cubicBezTo>
                  <a:cubicBezTo>
                    <a:pt x="752" y="2"/>
                    <a:pt x="726" y="1"/>
                    <a:pt x="700"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40" name="Google Shape;640;p2"/>
            <p:cNvSpPr/>
            <p:nvPr/>
          </p:nvSpPr>
          <p:spPr>
            <a:xfrm>
              <a:off x="6170600" y="3446650"/>
              <a:ext cx="55225" cy="36850"/>
            </a:xfrm>
            <a:custGeom>
              <a:avLst/>
              <a:gdLst/>
              <a:ahLst/>
              <a:cxnLst/>
              <a:rect l="l" t="t" r="r" b="b"/>
              <a:pathLst>
                <a:path w="2209" h="1474" extrusionOk="0">
                  <a:moveTo>
                    <a:pt x="1867" y="0"/>
                  </a:moveTo>
                  <a:cubicBezTo>
                    <a:pt x="1253" y="0"/>
                    <a:pt x="1" y="983"/>
                    <a:pt x="640" y="1400"/>
                  </a:cubicBezTo>
                  <a:cubicBezTo>
                    <a:pt x="725" y="1451"/>
                    <a:pt x="826" y="1473"/>
                    <a:pt x="934" y="1473"/>
                  </a:cubicBezTo>
                  <a:cubicBezTo>
                    <a:pt x="1228" y="1473"/>
                    <a:pt x="1566" y="1308"/>
                    <a:pt x="1723" y="1118"/>
                  </a:cubicBezTo>
                  <a:cubicBezTo>
                    <a:pt x="1904" y="914"/>
                    <a:pt x="2208" y="553"/>
                    <a:pt x="2174" y="249"/>
                  </a:cubicBezTo>
                  <a:cubicBezTo>
                    <a:pt x="2153" y="73"/>
                    <a:pt x="2033" y="0"/>
                    <a:pt x="1867"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41" name="Google Shape;641;p2"/>
            <p:cNvSpPr/>
            <p:nvPr/>
          </p:nvSpPr>
          <p:spPr>
            <a:xfrm>
              <a:off x="6058225" y="3355400"/>
              <a:ext cx="58975" cy="30100"/>
            </a:xfrm>
            <a:custGeom>
              <a:avLst/>
              <a:gdLst/>
              <a:ahLst/>
              <a:cxnLst/>
              <a:rect l="l" t="t" r="r" b="b"/>
              <a:pathLst>
                <a:path w="2359" h="1204" extrusionOk="0">
                  <a:moveTo>
                    <a:pt x="1544" y="0"/>
                  </a:moveTo>
                  <a:cubicBezTo>
                    <a:pt x="1363" y="0"/>
                    <a:pt x="1176" y="48"/>
                    <a:pt x="1016" y="96"/>
                  </a:cubicBezTo>
                  <a:cubicBezTo>
                    <a:pt x="655" y="186"/>
                    <a:pt x="1" y="446"/>
                    <a:pt x="373" y="920"/>
                  </a:cubicBezTo>
                  <a:cubicBezTo>
                    <a:pt x="538" y="1130"/>
                    <a:pt x="776" y="1203"/>
                    <a:pt x="1026" y="1203"/>
                  </a:cubicBezTo>
                  <a:cubicBezTo>
                    <a:pt x="1219" y="1203"/>
                    <a:pt x="1421" y="1159"/>
                    <a:pt x="1603" y="1100"/>
                  </a:cubicBezTo>
                  <a:cubicBezTo>
                    <a:pt x="1671" y="1078"/>
                    <a:pt x="1750" y="1044"/>
                    <a:pt x="1806" y="1021"/>
                  </a:cubicBezTo>
                  <a:cubicBezTo>
                    <a:pt x="2325" y="784"/>
                    <a:pt x="2359" y="209"/>
                    <a:pt x="1761" y="28"/>
                  </a:cubicBezTo>
                  <a:cubicBezTo>
                    <a:pt x="1691" y="8"/>
                    <a:pt x="1618" y="0"/>
                    <a:pt x="1544"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42" name="Google Shape;642;p2"/>
            <p:cNvSpPr/>
            <p:nvPr/>
          </p:nvSpPr>
          <p:spPr>
            <a:xfrm>
              <a:off x="6072950" y="3440150"/>
              <a:ext cx="42075" cy="34900"/>
            </a:xfrm>
            <a:custGeom>
              <a:avLst/>
              <a:gdLst/>
              <a:ahLst/>
              <a:cxnLst/>
              <a:rect l="l" t="t" r="r" b="b"/>
              <a:pathLst>
                <a:path w="1683" h="1396" extrusionOk="0">
                  <a:moveTo>
                    <a:pt x="555" y="0"/>
                  </a:moveTo>
                  <a:cubicBezTo>
                    <a:pt x="0" y="0"/>
                    <a:pt x="175" y="928"/>
                    <a:pt x="596" y="1242"/>
                  </a:cubicBezTo>
                  <a:cubicBezTo>
                    <a:pt x="735" y="1340"/>
                    <a:pt x="923" y="1395"/>
                    <a:pt x="1099" y="1395"/>
                  </a:cubicBezTo>
                  <a:cubicBezTo>
                    <a:pt x="1409" y="1395"/>
                    <a:pt x="1683" y="1224"/>
                    <a:pt x="1589" y="813"/>
                  </a:cubicBezTo>
                  <a:cubicBezTo>
                    <a:pt x="1544" y="588"/>
                    <a:pt x="1194" y="204"/>
                    <a:pt x="856" y="69"/>
                  </a:cubicBezTo>
                  <a:cubicBezTo>
                    <a:pt x="738" y="21"/>
                    <a:pt x="638" y="0"/>
                    <a:pt x="555"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43" name="Google Shape;643;p2"/>
            <p:cNvSpPr/>
            <p:nvPr/>
          </p:nvSpPr>
          <p:spPr>
            <a:xfrm>
              <a:off x="5921625" y="3379825"/>
              <a:ext cx="46925" cy="32500"/>
            </a:xfrm>
            <a:custGeom>
              <a:avLst/>
              <a:gdLst/>
              <a:ahLst/>
              <a:cxnLst/>
              <a:rect l="l" t="t" r="r" b="b"/>
              <a:pathLst>
                <a:path w="1877" h="1300" extrusionOk="0">
                  <a:moveTo>
                    <a:pt x="1198" y="0"/>
                  </a:moveTo>
                  <a:cubicBezTo>
                    <a:pt x="1091" y="0"/>
                    <a:pt x="976" y="20"/>
                    <a:pt x="861" y="56"/>
                  </a:cubicBezTo>
                  <a:cubicBezTo>
                    <a:pt x="488" y="168"/>
                    <a:pt x="127" y="428"/>
                    <a:pt x="82" y="687"/>
                  </a:cubicBezTo>
                  <a:cubicBezTo>
                    <a:pt x="0" y="1095"/>
                    <a:pt x="385" y="1300"/>
                    <a:pt x="744" y="1300"/>
                  </a:cubicBezTo>
                  <a:cubicBezTo>
                    <a:pt x="832" y="1300"/>
                    <a:pt x="918" y="1287"/>
                    <a:pt x="996" y="1263"/>
                  </a:cubicBezTo>
                  <a:cubicBezTo>
                    <a:pt x="1323" y="1161"/>
                    <a:pt x="1876" y="507"/>
                    <a:pt x="1594" y="157"/>
                  </a:cubicBezTo>
                  <a:cubicBezTo>
                    <a:pt x="1505" y="47"/>
                    <a:pt x="1362" y="0"/>
                    <a:pt x="1198"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44" name="Google Shape;644;p2"/>
            <p:cNvSpPr/>
            <p:nvPr/>
          </p:nvSpPr>
          <p:spPr>
            <a:xfrm>
              <a:off x="5932400" y="3304900"/>
              <a:ext cx="52750" cy="25650"/>
            </a:xfrm>
            <a:custGeom>
              <a:avLst/>
              <a:gdLst/>
              <a:ahLst/>
              <a:cxnLst/>
              <a:rect l="l" t="t" r="r" b="b"/>
              <a:pathLst>
                <a:path w="2110" h="1026" extrusionOk="0">
                  <a:moveTo>
                    <a:pt x="1279" y="0"/>
                  </a:moveTo>
                  <a:cubicBezTo>
                    <a:pt x="1245" y="0"/>
                    <a:pt x="1210" y="2"/>
                    <a:pt x="1174" y="6"/>
                  </a:cubicBezTo>
                  <a:cubicBezTo>
                    <a:pt x="1028" y="17"/>
                    <a:pt x="870" y="51"/>
                    <a:pt x="723" y="96"/>
                  </a:cubicBezTo>
                  <a:cubicBezTo>
                    <a:pt x="373" y="198"/>
                    <a:pt x="1" y="389"/>
                    <a:pt x="46" y="705"/>
                  </a:cubicBezTo>
                  <a:cubicBezTo>
                    <a:pt x="74" y="946"/>
                    <a:pt x="373" y="1026"/>
                    <a:pt x="700" y="1026"/>
                  </a:cubicBezTo>
                  <a:cubicBezTo>
                    <a:pt x="1033" y="1026"/>
                    <a:pt x="1393" y="943"/>
                    <a:pt x="1524" y="863"/>
                  </a:cubicBezTo>
                  <a:cubicBezTo>
                    <a:pt x="2110" y="512"/>
                    <a:pt x="1841" y="0"/>
                    <a:pt x="1279"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45" name="Google Shape;645;p2"/>
            <p:cNvSpPr/>
            <p:nvPr/>
          </p:nvSpPr>
          <p:spPr>
            <a:xfrm>
              <a:off x="6153300" y="3461600"/>
              <a:ext cx="33025" cy="41675"/>
            </a:xfrm>
            <a:custGeom>
              <a:avLst/>
              <a:gdLst/>
              <a:ahLst/>
              <a:cxnLst/>
              <a:rect l="l" t="t" r="r" b="b"/>
              <a:pathLst>
                <a:path w="1321" h="1667" extrusionOk="0">
                  <a:moveTo>
                    <a:pt x="599" y="1"/>
                  </a:moveTo>
                  <a:cubicBezTo>
                    <a:pt x="506" y="1"/>
                    <a:pt x="407" y="41"/>
                    <a:pt x="305" y="136"/>
                  </a:cubicBezTo>
                  <a:lnTo>
                    <a:pt x="271" y="158"/>
                  </a:lnTo>
                  <a:cubicBezTo>
                    <a:pt x="0" y="441"/>
                    <a:pt x="23" y="971"/>
                    <a:pt x="181" y="1298"/>
                  </a:cubicBezTo>
                  <a:cubicBezTo>
                    <a:pt x="299" y="1545"/>
                    <a:pt x="467" y="1666"/>
                    <a:pt x="636" y="1666"/>
                  </a:cubicBezTo>
                  <a:cubicBezTo>
                    <a:pt x="808" y="1666"/>
                    <a:pt x="981" y="1542"/>
                    <a:pt x="1106" y="1298"/>
                  </a:cubicBezTo>
                  <a:cubicBezTo>
                    <a:pt x="1320" y="907"/>
                    <a:pt x="1035" y="1"/>
                    <a:pt x="599"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46" name="Google Shape;646;p2"/>
            <p:cNvSpPr/>
            <p:nvPr/>
          </p:nvSpPr>
          <p:spPr>
            <a:xfrm>
              <a:off x="5971050" y="3397850"/>
              <a:ext cx="62625" cy="26100"/>
            </a:xfrm>
            <a:custGeom>
              <a:avLst/>
              <a:gdLst/>
              <a:ahLst/>
              <a:cxnLst/>
              <a:rect l="l" t="t" r="r" b="b"/>
              <a:pathLst>
                <a:path w="2505" h="1044" extrusionOk="0">
                  <a:moveTo>
                    <a:pt x="1417" y="1"/>
                  </a:moveTo>
                  <a:cubicBezTo>
                    <a:pt x="1020" y="1"/>
                    <a:pt x="605" y="101"/>
                    <a:pt x="441" y="249"/>
                  </a:cubicBezTo>
                  <a:cubicBezTo>
                    <a:pt x="1" y="632"/>
                    <a:pt x="824" y="937"/>
                    <a:pt x="1095" y="1005"/>
                  </a:cubicBezTo>
                  <a:cubicBezTo>
                    <a:pt x="1199" y="1028"/>
                    <a:pt x="1345" y="1044"/>
                    <a:pt x="1501" y="1044"/>
                  </a:cubicBezTo>
                  <a:cubicBezTo>
                    <a:pt x="1960" y="1044"/>
                    <a:pt x="2505" y="903"/>
                    <a:pt x="2303" y="373"/>
                  </a:cubicBezTo>
                  <a:cubicBezTo>
                    <a:pt x="2246" y="203"/>
                    <a:pt x="2066" y="102"/>
                    <a:pt x="1840" y="45"/>
                  </a:cubicBezTo>
                  <a:cubicBezTo>
                    <a:pt x="1711" y="15"/>
                    <a:pt x="1565" y="1"/>
                    <a:pt x="1417"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47" name="Google Shape;647;p2"/>
            <p:cNvSpPr/>
            <p:nvPr/>
          </p:nvSpPr>
          <p:spPr>
            <a:xfrm>
              <a:off x="5935775" y="3337625"/>
              <a:ext cx="47725" cy="39275"/>
            </a:xfrm>
            <a:custGeom>
              <a:avLst/>
              <a:gdLst/>
              <a:ahLst/>
              <a:cxnLst/>
              <a:rect l="l" t="t" r="r" b="b"/>
              <a:pathLst>
                <a:path w="1909" h="1571" extrusionOk="0">
                  <a:moveTo>
                    <a:pt x="1448" y="1"/>
                  </a:moveTo>
                  <a:cubicBezTo>
                    <a:pt x="1123" y="1"/>
                    <a:pt x="665" y="351"/>
                    <a:pt x="532" y="547"/>
                  </a:cubicBezTo>
                  <a:cubicBezTo>
                    <a:pt x="286" y="867"/>
                    <a:pt x="1" y="1570"/>
                    <a:pt x="580" y="1570"/>
                  </a:cubicBezTo>
                  <a:cubicBezTo>
                    <a:pt x="613" y="1570"/>
                    <a:pt x="650" y="1568"/>
                    <a:pt x="689" y="1563"/>
                  </a:cubicBezTo>
                  <a:cubicBezTo>
                    <a:pt x="1175" y="1495"/>
                    <a:pt x="1908" y="863"/>
                    <a:pt x="1773" y="299"/>
                  </a:cubicBezTo>
                  <a:cubicBezTo>
                    <a:pt x="1761" y="209"/>
                    <a:pt x="1716" y="141"/>
                    <a:pt x="1671" y="85"/>
                  </a:cubicBezTo>
                  <a:cubicBezTo>
                    <a:pt x="1612" y="25"/>
                    <a:pt x="1535" y="1"/>
                    <a:pt x="1448"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48" name="Google Shape;648;p2"/>
            <p:cNvSpPr/>
            <p:nvPr/>
          </p:nvSpPr>
          <p:spPr>
            <a:xfrm>
              <a:off x="5967675" y="3359475"/>
              <a:ext cx="43975" cy="42500"/>
            </a:xfrm>
            <a:custGeom>
              <a:avLst/>
              <a:gdLst/>
              <a:ahLst/>
              <a:cxnLst/>
              <a:rect l="l" t="t" r="r" b="b"/>
              <a:pathLst>
                <a:path w="1759" h="1700" extrusionOk="0">
                  <a:moveTo>
                    <a:pt x="521" y="0"/>
                  </a:moveTo>
                  <a:cubicBezTo>
                    <a:pt x="482" y="0"/>
                    <a:pt x="444" y="8"/>
                    <a:pt x="407" y="23"/>
                  </a:cubicBezTo>
                  <a:cubicBezTo>
                    <a:pt x="91" y="159"/>
                    <a:pt x="0" y="813"/>
                    <a:pt x="102" y="1185"/>
                  </a:cubicBezTo>
                  <a:cubicBezTo>
                    <a:pt x="167" y="1493"/>
                    <a:pt x="432" y="1700"/>
                    <a:pt x="731" y="1700"/>
                  </a:cubicBezTo>
                  <a:cubicBezTo>
                    <a:pt x="795" y="1700"/>
                    <a:pt x="860" y="1691"/>
                    <a:pt x="926" y="1671"/>
                  </a:cubicBezTo>
                  <a:cubicBezTo>
                    <a:pt x="1758" y="1470"/>
                    <a:pt x="1075" y="0"/>
                    <a:pt x="521" y="0"/>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49" name="Google Shape;649;p2"/>
            <p:cNvSpPr/>
            <p:nvPr/>
          </p:nvSpPr>
          <p:spPr>
            <a:xfrm>
              <a:off x="5974275" y="3343250"/>
              <a:ext cx="55900" cy="33400"/>
            </a:xfrm>
            <a:custGeom>
              <a:avLst/>
              <a:gdLst/>
              <a:ahLst/>
              <a:cxnLst/>
              <a:rect l="l" t="t" r="r" b="b"/>
              <a:pathLst>
                <a:path w="2236" h="1336" extrusionOk="0">
                  <a:moveTo>
                    <a:pt x="939" y="1"/>
                  </a:moveTo>
                  <a:cubicBezTo>
                    <a:pt x="786" y="1"/>
                    <a:pt x="642" y="38"/>
                    <a:pt x="537" y="131"/>
                  </a:cubicBezTo>
                  <a:cubicBezTo>
                    <a:pt x="1" y="608"/>
                    <a:pt x="1208" y="1335"/>
                    <a:pt x="1855" y="1335"/>
                  </a:cubicBezTo>
                  <a:cubicBezTo>
                    <a:pt x="2079" y="1335"/>
                    <a:pt x="2236" y="1248"/>
                    <a:pt x="2230" y="1033"/>
                  </a:cubicBezTo>
                  <a:cubicBezTo>
                    <a:pt x="2219" y="729"/>
                    <a:pt x="1858" y="424"/>
                    <a:pt x="1643" y="243"/>
                  </a:cubicBezTo>
                  <a:cubicBezTo>
                    <a:pt x="1480" y="109"/>
                    <a:pt x="1197" y="1"/>
                    <a:pt x="939"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50" name="Google Shape;650;p2"/>
            <p:cNvSpPr/>
            <p:nvPr/>
          </p:nvSpPr>
          <p:spPr>
            <a:xfrm>
              <a:off x="5736625" y="3413625"/>
              <a:ext cx="15375" cy="12850"/>
            </a:xfrm>
            <a:custGeom>
              <a:avLst/>
              <a:gdLst/>
              <a:ahLst/>
              <a:cxnLst/>
              <a:rect l="l" t="t" r="r" b="b"/>
              <a:pathLst>
                <a:path w="615" h="514" extrusionOk="0">
                  <a:moveTo>
                    <a:pt x="339" y="0"/>
                  </a:moveTo>
                  <a:cubicBezTo>
                    <a:pt x="331" y="0"/>
                    <a:pt x="324" y="1"/>
                    <a:pt x="316" y="1"/>
                  </a:cubicBezTo>
                  <a:cubicBezTo>
                    <a:pt x="91" y="12"/>
                    <a:pt x="1" y="306"/>
                    <a:pt x="170" y="453"/>
                  </a:cubicBezTo>
                  <a:cubicBezTo>
                    <a:pt x="222" y="495"/>
                    <a:pt x="281" y="514"/>
                    <a:pt x="339" y="514"/>
                  </a:cubicBezTo>
                  <a:cubicBezTo>
                    <a:pt x="482" y="514"/>
                    <a:pt x="615" y="399"/>
                    <a:pt x="599" y="238"/>
                  </a:cubicBezTo>
                  <a:cubicBezTo>
                    <a:pt x="588" y="99"/>
                    <a:pt x="475" y="0"/>
                    <a:pt x="339"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51" name="Google Shape;651;p2"/>
            <p:cNvSpPr/>
            <p:nvPr/>
          </p:nvSpPr>
          <p:spPr>
            <a:xfrm>
              <a:off x="5742100" y="3462450"/>
              <a:ext cx="13750" cy="12975"/>
            </a:xfrm>
            <a:custGeom>
              <a:avLst/>
              <a:gdLst/>
              <a:ahLst/>
              <a:cxnLst/>
              <a:rect l="l" t="t" r="r" b="b"/>
              <a:pathLst>
                <a:path w="550" h="519" extrusionOk="0">
                  <a:moveTo>
                    <a:pt x="275" y="1"/>
                  </a:moveTo>
                  <a:cubicBezTo>
                    <a:pt x="137" y="1"/>
                    <a:pt x="1" y="98"/>
                    <a:pt x="18" y="282"/>
                  </a:cubicBezTo>
                  <a:cubicBezTo>
                    <a:pt x="29" y="442"/>
                    <a:pt x="150" y="519"/>
                    <a:pt x="273" y="519"/>
                  </a:cubicBezTo>
                  <a:cubicBezTo>
                    <a:pt x="410" y="519"/>
                    <a:pt x="549" y="422"/>
                    <a:pt x="538" y="237"/>
                  </a:cubicBezTo>
                  <a:cubicBezTo>
                    <a:pt x="522" y="78"/>
                    <a:pt x="398" y="1"/>
                    <a:pt x="275"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52" name="Google Shape;652;p2"/>
            <p:cNvSpPr/>
            <p:nvPr/>
          </p:nvSpPr>
          <p:spPr>
            <a:xfrm>
              <a:off x="5762850" y="3436200"/>
              <a:ext cx="15475" cy="12850"/>
            </a:xfrm>
            <a:custGeom>
              <a:avLst/>
              <a:gdLst/>
              <a:ahLst/>
              <a:cxnLst/>
              <a:rect l="l" t="t" r="r" b="b"/>
              <a:pathLst>
                <a:path w="619" h="514" extrusionOk="0">
                  <a:moveTo>
                    <a:pt x="349" y="0"/>
                  </a:moveTo>
                  <a:cubicBezTo>
                    <a:pt x="342" y="0"/>
                    <a:pt x="335" y="0"/>
                    <a:pt x="328" y="1"/>
                  </a:cubicBezTo>
                  <a:cubicBezTo>
                    <a:pt x="91" y="24"/>
                    <a:pt x="1" y="306"/>
                    <a:pt x="181" y="452"/>
                  </a:cubicBezTo>
                  <a:cubicBezTo>
                    <a:pt x="230" y="495"/>
                    <a:pt x="288" y="513"/>
                    <a:pt x="344" y="513"/>
                  </a:cubicBezTo>
                  <a:cubicBezTo>
                    <a:pt x="483" y="513"/>
                    <a:pt x="618" y="399"/>
                    <a:pt x="610" y="238"/>
                  </a:cubicBezTo>
                  <a:cubicBezTo>
                    <a:pt x="589" y="99"/>
                    <a:pt x="476" y="0"/>
                    <a:pt x="349"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53" name="Google Shape;653;p2"/>
            <p:cNvSpPr/>
            <p:nvPr/>
          </p:nvSpPr>
          <p:spPr>
            <a:xfrm>
              <a:off x="5780325" y="3533250"/>
              <a:ext cx="13600" cy="12850"/>
            </a:xfrm>
            <a:custGeom>
              <a:avLst/>
              <a:gdLst/>
              <a:ahLst/>
              <a:cxnLst/>
              <a:rect l="l" t="t" r="r" b="b"/>
              <a:pathLst>
                <a:path w="544" h="514" extrusionOk="0">
                  <a:moveTo>
                    <a:pt x="275" y="0"/>
                  </a:moveTo>
                  <a:cubicBezTo>
                    <a:pt x="138" y="0"/>
                    <a:pt x="1" y="94"/>
                    <a:pt x="13" y="272"/>
                  </a:cubicBezTo>
                  <a:cubicBezTo>
                    <a:pt x="29" y="436"/>
                    <a:pt x="150" y="514"/>
                    <a:pt x="271" y="514"/>
                  </a:cubicBezTo>
                  <a:cubicBezTo>
                    <a:pt x="408" y="514"/>
                    <a:pt x="544" y="417"/>
                    <a:pt x="532" y="238"/>
                  </a:cubicBezTo>
                  <a:cubicBezTo>
                    <a:pt x="521" y="77"/>
                    <a:pt x="398" y="0"/>
                    <a:pt x="275"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54" name="Google Shape;654;p2"/>
            <p:cNvSpPr/>
            <p:nvPr/>
          </p:nvSpPr>
          <p:spPr>
            <a:xfrm>
              <a:off x="5943400" y="3545075"/>
              <a:ext cx="15475" cy="13150"/>
            </a:xfrm>
            <a:custGeom>
              <a:avLst/>
              <a:gdLst/>
              <a:ahLst/>
              <a:cxnLst/>
              <a:rect l="l" t="t" r="r" b="b"/>
              <a:pathLst>
                <a:path w="619" h="526" extrusionOk="0">
                  <a:moveTo>
                    <a:pt x="347" y="1"/>
                  </a:moveTo>
                  <a:cubicBezTo>
                    <a:pt x="341" y="1"/>
                    <a:pt x="334" y="1"/>
                    <a:pt x="328" y="2"/>
                  </a:cubicBezTo>
                  <a:cubicBezTo>
                    <a:pt x="91" y="24"/>
                    <a:pt x="1" y="318"/>
                    <a:pt x="181" y="464"/>
                  </a:cubicBezTo>
                  <a:cubicBezTo>
                    <a:pt x="233" y="506"/>
                    <a:pt x="291" y="525"/>
                    <a:pt x="348" y="525"/>
                  </a:cubicBezTo>
                  <a:cubicBezTo>
                    <a:pt x="488" y="525"/>
                    <a:pt x="618" y="408"/>
                    <a:pt x="610" y="239"/>
                  </a:cubicBezTo>
                  <a:cubicBezTo>
                    <a:pt x="599" y="109"/>
                    <a:pt x="476" y="1"/>
                    <a:pt x="347"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55" name="Google Shape;655;p2"/>
            <p:cNvSpPr/>
            <p:nvPr/>
          </p:nvSpPr>
          <p:spPr>
            <a:xfrm>
              <a:off x="6113700" y="3630550"/>
              <a:ext cx="15925" cy="13050"/>
            </a:xfrm>
            <a:custGeom>
              <a:avLst/>
              <a:gdLst/>
              <a:ahLst/>
              <a:cxnLst/>
              <a:rect l="l" t="t" r="r" b="b"/>
              <a:pathLst>
                <a:path w="637" h="522" extrusionOk="0">
                  <a:moveTo>
                    <a:pt x="364" y="1"/>
                  </a:moveTo>
                  <a:cubicBezTo>
                    <a:pt x="357" y="1"/>
                    <a:pt x="350" y="1"/>
                    <a:pt x="343" y="2"/>
                  </a:cubicBezTo>
                  <a:cubicBezTo>
                    <a:pt x="1" y="24"/>
                    <a:pt x="37" y="522"/>
                    <a:pt x="356" y="522"/>
                  </a:cubicBezTo>
                  <a:cubicBezTo>
                    <a:pt x="363" y="522"/>
                    <a:pt x="370" y="521"/>
                    <a:pt x="377" y="521"/>
                  </a:cubicBezTo>
                  <a:cubicBezTo>
                    <a:pt x="524" y="510"/>
                    <a:pt x="636" y="374"/>
                    <a:pt x="614" y="239"/>
                  </a:cubicBezTo>
                  <a:cubicBezTo>
                    <a:pt x="603" y="99"/>
                    <a:pt x="491" y="1"/>
                    <a:pt x="364"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56" name="Google Shape;656;p2"/>
            <p:cNvSpPr/>
            <p:nvPr/>
          </p:nvSpPr>
          <p:spPr>
            <a:xfrm>
              <a:off x="6136075" y="3595850"/>
              <a:ext cx="15400" cy="13150"/>
            </a:xfrm>
            <a:custGeom>
              <a:avLst/>
              <a:gdLst/>
              <a:ahLst/>
              <a:cxnLst/>
              <a:rect l="l" t="t" r="r" b="b"/>
              <a:pathLst>
                <a:path w="616" h="526" extrusionOk="0">
                  <a:moveTo>
                    <a:pt x="339" y="1"/>
                  </a:moveTo>
                  <a:cubicBezTo>
                    <a:pt x="332" y="1"/>
                    <a:pt x="324" y="1"/>
                    <a:pt x="317" y="2"/>
                  </a:cubicBezTo>
                  <a:cubicBezTo>
                    <a:pt x="91" y="24"/>
                    <a:pt x="1" y="318"/>
                    <a:pt x="170" y="464"/>
                  </a:cubicBezTo>
                  <a:cubicBezTo>
                    <a:pt x="222" y="506"/>
                    <a:pt x="281" y="525"/>
                    <a:pt x="338" y="525"/>
                  </a:cubicBezTo>
                  <a:cubicBezTo>
                    <a:pt x="482" y="525"/>
                    <a:pt x="615" y="408"/>
                    <a:pt x="599" y="239"/>
                  </a:cubicBezTo>
                  <a:cubicBezTo>
                    <a:pt x="588" y="99"/>
                    <a:pt x="476" y="1"/>
                    <a:pt x="339"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57" name="Google Shape;657;p2"/>
            <p:cNvSpPr/>
            <p:nvPr/>
          </p:nvSpPr>
          <p:spPr>
            <a:xfrm>
              <a:off x="5784875" y="3213075"/>
              <a:ext cx="399750" cy="197775"/>
            </a:xfrm>
            <a:custGeom>
              <a:avLst/>
              <a:gdLst/>
              <a:ahLst/>
              <a:cxnLst/>
              <a:rect l="l" t="t" r="r" b="b"/>
              <a:pathLst>
                <a:path w="15990" h="7911" extrusionOk="0">
                  <a:moveTo>
                    <a:pt x="7709" y="1"/>
                  </a:moveTo>
                  <a:cubicBezTo>
                    <a:pt x="7195" y="1"/>
                    <a:pt x="6680" y="51"/>
                    <a:pt x="6173" y="158"/>
                  </a:cubicBezTo>
                  <a:cubicBezTo>
                    <a:pt x="5281" y="339"/>
                    <a:pt x="4615" y="1050"/>
                    <a:pt x="3690" y="1208"/>
                  </a:cubicBezTo>
                  <a:cubicBezTo>
                    <a:pt x="2505" y="1411"/>
                    <a:pt x="1490" y="1162"/>
                    <a:pt x="688" y="2189"/>
                  </a:cubicBezTo>
                  <a:cubicBezTo>
                    <a:pt x="643" y="2268"/>
                    <a:pt x="587" y="2336"/>
                    <a:pt x="542" y="2404"/>
                  </a:cubicBezTo>
                  <a:cubicBezTo>
                    <a:pt x="0" y="3273"/>
                    <a:pt x="90" y="4288"/>
                    <a:pt x="587" y="5202"/>
                  </a:cubicBezTo>
                  <a:cubicBezTo>
                    <a:pt x="1208" y="6353"/>
                    <a:pt x="2223" y="7256"/>
                    <a:pt x="3352" y="7910"/>
                  </a:cubicBezTo>
                  <a:cubicBezTo>
                    <a:pt x="3306" y="7798"/>
                    <a:pt x="3261" y="7696"/>
                    <a:pt x="3216" y="7594"/>
                  </a:cubicBezTo>
                  <a:cubicBezTo>
                    <a:pt x="2099" y="5328"/>
                    <a:pt x="3600" y="4206"/>
                    <a:pt x="5504" y="4206"/>
                  </a:cubicBezTo>
                  <a:cubicBezTo>
                    <a:pt x="6255" y="4206"/>
                    <a:pt x="7068" y="4380"/>
                    <a:pt x="7809" y="4728"/>
                  </a:cubicBezTo>
                  <a:cubicBezTo>
                    <a:pt x="8751" y="5199"/>
                    <a:pt x="10213" y="6395"/>
                    <a:pt x="11465" y="6395"/>
                  </a:cubicBezTo>
                  <a:cubicBezTo>
                    <a:pt x="11712" y="6395"/>
                    <a:pt x="11951" y="6348"/>
                    <a:pt x="12176" y="6240"/>
                  </a:cubicBezTo>
                  <a:cubicBezTo>
                    <a:pt x="13225" y="5721"/>
                    <a:pt x="13236" y="4412"/>
                    <a:pt x="14399" y="3882"/>
                  </a:cubicBezTo>
                  <a:cubicBezTo>
                    <a:pt x="14818" y="3691"/>
                    <a:pt x="15277" y="3589"/>
                    <a:pt x="15736" y="3589"/>
                  </a:cubicBezTo>
                  <a:cubicBezTo>
                    <a:pt x="15821" y="3589"/>
                    <a:pt x="15905" y="3593"/>
                    <a:pt x="15990" y="3600"/>
                  </a:cubicBezTo>
                  <a:cubicBezTo>
                    <a:pt x="15651" y="2979"/>
                    <a:pt x="14963" y="2517"/>
                    <a:pt x="14342" y="2189"/>
                  </a:cubicBezTo>
                  <a:cubicBezTo>
                    <a:pt x="13394" y="1670"/>
                    <a:pt x="12266" y="1219"/>
                    <a:pt x="11262" y="779"/>
                  </a:cubicBezTo>
                  <a:cubicBezTo>
                    <a:pt x="10150" y="286"/>
                    <a:pt x="8931" y="1"/>
                    <a:pt x="7709" y="1"/>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58" name="Google Shape;658;p2"/>
            <p:cNvSpPr/>
            <p:nvPr/>
          </p:nvSpPr>
          <p:spPr>
            <a:xfrm>
              <a:off x="4117350" y="3379275"/>
              <a:ext cx="446025" cy="172400"/>
            </a:xfrm>
            <a:custGeom>
              <a:avLst/>
              <a:gdLst/>
              <a:ahLst/>
              <a:cxnLst/>
              <a:rect l="l" t="t" r="r" b="b"/>
              <a:pathLst>
                <a:path w="17841" h="6896" extrusionOk="0">
                  <a:moveTo>
                    <a:pt x="10233" y="0"/>
                  </a:moveTo>
                  <a:cubicBezTo>
                    <a:pt x="6343" y="0"/>
                    <a:pt x="2283" y="1270"/>
                    <a:pt x="0" y="4399"/>
                  </a:cubicBezTo>
                  <a:cubicBezTo>
                    <a:pt x="2373" y="6101"/>
                    <a:pt x="4940" y="6896"/>
                    <a:pt x="7468" y="6896"/>
                  </a:cubicBezTo>
                  <a:cubicBezTo>
                    <a:pt x="11277" y="6896"/>
                    <a:pt x="14999" y="5093"/>
                    <a:pt x="17840" y="1872"/>
                  </a:cubicBezTo>
                  <a:cubicBezTo>
                    <a:pt x="15937" y="706"/>
                    <a:pt x="13133" y="0"/>
                    <a:pt x="10233" y="0"/>
                  </a:cubicBezTo>
                  <a:close/>
                </a:path>
              </a:pathLst>
            </a:custGeom>
            <a:solidFill>
              <a:srgbClr val="8EC7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59" name="Google Shape;659;p2"/>
            <p:cNvSpPr/>
            <p:nvPr/>
          </p:nvSpPr>
          <p:spPr>
            <a:xfrm>
              <a:off x="4030725" y="3411675"/>
              <a:ext cx="519675" cy="122175"/>
            </a:xfrm>
            <a:custGeom>
              <a:avLst/>
              <a:gdLst/>
              <a:ahLst/>
              <a:cxnLst/>
              <a:rect l="l" t="t" r="r" b="b"/>
              <a:pathLst>
                <a:path w="20787" h="4887" extrusionOk="0">
                  <a:moveTo>
                    <a:pt x="17198" y="0"/>
                  </a:moveTo>
                  <a:cubicBezTo>
                    <a:pt x="16747" y="440"/>
                    <a:pt x="16329" y="914"/>
                    <a:pt x="15945" y="1399"/>
                  </a:cubicBezTo>
                  <a:lnTo>
                    <a:pt x="14253" y="1659"/>
                  </a:lnTo>
                  <a:cubicBezTo>
                    <a:pt x="14038" y="1704"/>
                    <a:pt x="13824" y="1738"/>
                    <a:pt x="13610" y="1761"/>
                  </a:cubicBezTo>
                  <a:lnTo>
                    <a:pt x="13531" y="1682"/>
                  </a:lnTo>
                  <a:cubicBezTo>
                    <a:pt x="14027" y="1162"/>
                    <a:pt x="14479" y="610"/>
                    <a:pt x="14907" y="34"/>
                  </a:cubicBezTo>
                  <a:lnTo>
                    <a:pt x="14907" y="34"/>
                  </a:lnTo>
                  <a:cubicBezTo>
                    <a:pt x="14321" y="519"/>
                    <a:pt x="13768" y="1038"/>
                    <a:pt x="13249" y="1580"/>
                  </a:cubicBezTo>
                  <a:cubicBezTo>
                    <a:pt x="13203" y="1636"/>
                    <a:pt x="13203" y="1704"/>
                    <a:pt x="13249" y="1761"/>
                  </a:cubicBezTo>
                  <a:lnTo>
                    <a:pt x="13294" y="1817"/>
                  </a:lnTo>
                  <a:cubicBezTo>
                    <a:pt x="12989" y="1862"/>
                    <a:pt x="12684" y="1907"/>
                    <a:pt x="12380" y="1941"/>
                  </a:cubicBezTo>
                  <a:lnTo>
                    <a:pt x="11251" y="2099"/>
                  </a:lnTo>
                  <a:cubicBezTo>
                    <a:pt x="11353" y="1975"/>
                    <a:pt x="11443" y="1862"/>
                    <a:pt x="11545" y="1738"/>
                  </a:cubicBezTo>
                  <a:cubicBezTo>
                    <a:pt x="11691" y="1580"/>
                    <a:pt x="11838" y="1411"/>
                    <a:pt x="11973" y="1230"/>
                  </a:cubicBezTo>
                  <a:cubicBezTo>
                    <a:pt x="12109" y="1061"/>
                    <a:pt x="12244" y="880"/>
                    <a:pt x="12357" y="689"/>
                  </a:cubicBezTo>
                  <a:cubicBezTo>
                    <a:pt x="12414" y="587"/>
                    <a:pt x="12470" y="485"/>
                    <a:pt x="12515" y="384"/>
                  </a:cubicBezTo>
                  <a:cubicBezTo>
                    <a:pt x="12572" y="282"/>
                    <a:pt x="12594" y="181"/>
                    <a:pt x="12628" y="68"/>
                  </a:cubicBezTo>
                  <a:lnTo>
                    <a:pt x="12628" y="68"/>
                  </a:lnTo>
                  <a:lnTo>
                    <a:pt x="12459" y="350"/>
                  </a:lnTo>
                  <a:cubicBezTo>
                    <a:pt x="12391" y="440"/>
                    <a:pt x="12323" y="531"/>
                    <a:pt x="12256" y="610"/>
                  </a:cubicBezTo>
                  <a:cubicBezTo>
                    <a:pt x="12188" y="700"/>
                    <a:pt x="12120" y="779"/>
                    <a:pt x="12041" y="858"/>
                  </a:cubicBezTo>
                  <a:lnTo>
                    <a:pt x="11815" y="1095"/>
                  </a:lnTo>
                  <a:cubicBezTo>
                    <a:pt x="11669" y="1253"/>
                    <a:pt x="11511" y="1411"/>
                    <a:pt x="11353" y="1569"/>
                  </a:cubicBezTo>
                  <a:cubicBezTo>
                    <a:pt x="11195" y="1727"/>
                    <a:pt x="11048" y="1896"/>
                    <a:pt x="10913" y="2077"/>
                  </a:cubicBezTo>
                  <a:cubicBezTo>
                    <a:pt x="10901" y="2099"/>
                    <a:pt x="10890" y="2122"/>
                    <a:pt x="10890" y="2144"/>
                  </a:cubicBezTo>
                  <a:lnTo>
                    <a:pt x="10439" y="2201"/>
                  </a:lnTo>
                  <a:lnTo>
                    <a:pt x="9378" y="2347"/>
                  </a:lnTo>
                  <a:cubicBezTo>
                    <a:pt x="9762" y="1772"/>
                    <a:pt x="10123" y="1185"/>
                    <a:pt x="10450" y="576"/>
                  </a:cubicBezTo>
                  <a:lnTo>
                    <a:pt x="10450" y="576"/>
                  </a:lnTo>
                  <a:cubicBezTo>
                    <a:pt x="9942" y="1151"/>
                    <a:pt x="9457" y="1761"/>
                    <a:pt x="9017" y="2392"/>
                  </a:cubicBezTo>
                  <a:cubicBezTo>
                    <a:pt x="8193" y="2494"/>
                    <a:pt x="7381" y="2607"/>
                    <a:pt x="6602" y="2686"/>
                  </a:cubicBezTo>
                  <a:lnTo>
                    <a:pt x="6580" y="2686"/>
                  </a:lnTo>
                  <a:cubicBezTo>
                    <a:pt x="6839" y="2449"/>
                    <a:pt x="7110" y="2212"/>
                    <a:pt x="7358" y="1975"/>
                  </a:cubicBezTo>
                  <a:cubicBezTo>
                    <a:pt x="7640" y="1659"/>
                    <a:pt x="7922" y="1332"/>
                    <a:pt x="8193" y="982"/>
                  </a:cubicBezTo>
                  <a:lnTo>
                    <a:pt x="8193" y="982"/>
                  </a:lnTo>
                  <a:cubicBezTo>
                    <a:pt x="7855" y="1253"/>
                    <a:pt x="7527" y="1524"/>
                    <a:pt x="7212" y="1817"/>
                  </a:cubicBezTo>
                  <a:cubicBezTo>
                    <a:pt x="6873" y="2077"/>
                    <a:pt x="6546" y="2347"/>
                    <a:pt x="6230" y="2629"/>
                  </a:cubicBezTo>
                  <a:cubicBezTo>
                    <a:pt x="6207" y="2652"/>
                    <a:pt x="6185" y="2686"/>
                    <a:pt x="6185" y="2731"/>
                  </a:cubicBezTo>
                  <a:lnTo>
                    <a:pt x="3262" y="3081"/>
                  </a:lnTo>
                  <a:cubicBezTo>
                    <a:pt x="1310" y="3329"/>
                    <a:pt x="1" y="3510"/>
                    <a:pt x="1" y="3510"/>
                  </a:cubicBezTo>
                  <a:cubicBezTo>
                    <a:pt x="1" y="3510"/>
                    <a:pt x="1321" y="3419"/>
                    <a:pt x="3285" y="3239"/>
                  </a:cubicBezTo>
                  <a:cubicBezTo>
                    <a:pt x="4187" y="3160"/>
                    <a:pt x="5225" y="3070"/>
                    <a:pt x="6343" y="2957"/>
                  </a:cubicBezTo>
                  <a:cubicBezTo>
                    <a:pt x="6647" y="3273"/>
                    <a:pt x="6952" y="3600"/>
                    <a:pt x="7257" y="3916"/>
                  </a:cubicBezTo>
                  <a:cubicBezTo>
                    <a:pt x="7437" y="4085"/>
                    <a:pt x="7629" y="4266"/>
                    <a:pt x="7810" y="4435"/>
                  </a:cubicBezTo>
                  <a:cubicBezTo>
                    <a:pt x="8013" y="4582"/>
                    <a:pt x="8216" y="4740"/>
                    <a:pt x="8419" y="4886"/>
                  </a:cubicBezTo>
                  <a:cubicBezTo>
                    <a:pt x="8261" y="4683"/>
                    <a:pt x="8080" y="4514"/>
                    <a:pt x="7922" y="4322"/>
                  </a:cubicBezTo>
                  <a:cubicBezTo>
                    <a:pt x="7753" y="4142"/>
                    <a:pt x="7595" y="3950"/>
                    <a:pt x="7426" y="3758"/>
                  </a:cubicBezTo>
                  <a:cubicBezTo>
                    <a:pt x="7189" y="3476"/>
                    <a:pt x="6941" y="3194"/>
                    <a:pt x="6681" y="2912"/>
                  </a:cubicBezTo>
                  <a:cubicBezTo>
                    <a:pt x="7381" y="2844"/>
                    <a:pt x="8114" y="2754"/>
                    <a:pt x="8848" y="2663"/>
                  </a:cubicBezTo>
                  <a:cubicBezTo>
                    <a:pt x="8848" y="2708"/>
                    <a:pt x="8859" y="2742"/>
                    <a:pt x="8893" y="2765"/>
                  </a:cubicBezTo>
                  <a:lnTo>
                    <a:pt x="9423" y="3250"/>
                  </a:lnTo>
                  <a:cubicBezTo>
                    <a:pt x="9604" y="3397"/>
                    <a:pt x="9796" y="3543"/>
                    <a:pt x="9987" y="3679"/>
                  </a:cubicBezTo>
                  <a:cubicBezTo>
                    <a:pt x="10168" y="3803"/>
                    <a:pt x="10360" y="3961"/>
                    <a:pt x="10552" y="4085"/>
                  </a:cubicBezTo>
                  <a:cubicBezTo>
                    <a:pt x="10732" y="4209"/>
                    <a:pt x="10924" y="4367"/>
                    <a:pt x="11116" y="4514"/>
                  </a:cubicBezTo>
                  <a:cubicBezTo>
                    <a:pt x="10958" y="4322"/>
                    <a:pt x="10800" y="4153"/>
                    <a:pt x="10642" y="3984"/>
                  </a:cubicBezTo>
                  <a:cubicBezTo>
                    <a:pt x="10484" y="3803"/>
                    <a:pt x="10292" y="3656"/>
                    <a:pt x="10112" y="3498"/>
                  </a:cubicBezTo>
                  <a:cubicBezTo>
                    <a:pt x="9931" y="3340"/>
                    <a:pt x="9762" y="3194"/>
                    <a:pt x="9581" y="3036"/>
                  </a:cubicBezTo>
                  <a:cubicBezTo>
                    <a:pt x="9446" y="2912"/>
                    <a:pt x="9299" y="2776"/>
                    <a:pt x="9164" y="2641"/>
                  </a:cubicBezTo>
                  <a:cubicBezTo>
                    <a:pt x="9164" y="2629"/>
                    <a:pt x="9175" y="2629"/>
                    <a:pt x="9175" y="2618"/>
                  </a:cubicBezTo>
                  <a:lnTo>
                    <a:pt x="10473" y="2460"/>
                  </a:lnTo>
                  <a:lnTo>
                    <a:pt x="11071" y="2381"/>
                  </a:lnTo>
                  <a:lnTo>
                    <a:pt x="11500" y="2787"/>
                  </a:lnTo>
                  <a:cubicBezTo>
                    <a:pt x="11703" y="2957"/>
                    <a:pt x="11928" y="3115"/>
                    <a:pt x="12131" y="3284"/>
                  </a:cubicBezTo>
                  <a:cubicBezTo>
                    <a:pt x="12560" y="3577"/>
                    <a:pt x="12989" y="3893"/>
                    <a:pt x="13429" y="4175"/>
                  </a:cubicBezTo>
                  <a:cubicBezTo>
                    <a:pt x="13249" y="3984"/>
                    <a:pt x="13057" y="3803"/>
                    <a:pt x="12865" y="3622"/>
                  </a:cubicBezTo>
                  <a:lnTo>
                    <a:pt x="12278" y="3103"/>
                  </a:lnTo>
                  <a:cubicBezTo>
                    <a:pt x="12075" y="2923"/>
                    <a:pt x="11883" y="2754"/>
                    <a:pt x="11680" y="2584"/>
                  </a:cubicBezTo>
                  <a:lnTo>
                    <a:pt x="11409" y="2325"/>
                  </a:lnTo>
                  <a:lnTo>
                    <a:pt x="12414" y="2189"/>
                  </a:lnTo>
                  <a:cubicBezTo>
                    <a:pt x="12775" y="2133"/>
                    <a:pt x="13136" y="2088"/>
                    <a:pt x="13486" y="2020"/>
                  </a:cubicBezTo>
                  <a:cubicBezTo>
                    <a:pt x="13553" y="2110"/>
                    <a:pt x="13621" y="2189"/>
                    <a:pt x="13689" y="2268"/>
                  </a:cubicBezTo>
                  <a:cubicBezTo>
                    <a:pt x="13858" y="2438"/>
                    <a:pt x="14016" y="2596"/>
                    <a:pt x="14185" y="2754"/>
                  </a:cubicBezTo>
                  <a:cubicBezTo>
                    <a:pt x="14354" y="2900"/>
                    <a:pt x="14558" y="3036"/>
                    <a:pt x="14738" y="3171"/>
                  </a:cubicBezTo>
                  <a:cubicBezTo>
                    <a:pt x="14941" y="3284"/>
                    <a:pt x="15133" y="3397"/>
                    <a:pt x="15336" y="3498"/>
                  </a:cubicBezTo>
                  <a:cubicBezTo>
                    <a:pt x="15167" y="3340"/>
                    <a:pt x="14998" y="3205"/>
                    <a:pt x="14828" y="3058"/>
                  </a:cubicBezTo>
                  <a:cubicBezTo>
                    <a:pt x="14659" y="2912"/>
                    <a:pt x="14512" y="2742"/>
                    <a:pt x="14343" y="2584"/>
                  </a:cubicBezTo>
                  <a:cubicBezTo>
                    <a:pt x="14185" y="2438"/>
                    <a:pt x="14050" y="2257"/>
                    <a:pt x="13892" y="2099"/>
                  </a:cubicBezTo>
                  <a:lnTo>
                    <a:pt x="13790" y="1986"/>
                  </a:lnTo>
                  <a:cubicBezTo>
                    <a:pt x="13959" y="1952"/>
                    <a:pt x="14129" y="1930"/>
                    <a:pt x="14298" y="1896"/>
                  </a:cubicBezTo>
                  <a:cubicBezTo>
                    <a:pt x="14794" y="1828"/>
                    <a:pt x="15280" y="1738"/>
                    <a:pt x="15754" y="1659"/>
                  </a:cubicBezTo>
                  <a:lnTo>
                    <a:pt x="15754" y="1659"/>
                  </a:lnTo>
                  <a:cubicBezTo>
                    <a:pt x="15742" y="1670"/>
                    <a:pt x="15742" y="1670"/>
                    <a:pt x="15731" y="1682"/>
                  </a:cubicBezTo>
                  <a:lnTo>
                    <a:pt x="15720" y="1693"/>
                  </a:lnTo>
                  <a:cubicBezTo>
                    <a:pt x="15686" y="1761"/>
                    <a:pt x="15709" y="1840"/>
                    <a:pt x="15776" y="1873"/>
                  </a:cubicBezTo>
                  <a:lnTo>
                    <a:pt x="15799" y="1885"/>
                  </a:lnTo>
                  <a:cubicBezTo>
                    <a:pt x="16103" y="2054"/>
                    <a:pt x="16419" y="2212"/>
                    <a:pt x="16747" y="2370"/>
                  </a:cubicBezTo>
                  <a:cubicBezTo>
                    <a:pt x="17051" y="2550"/>
                    <a:pt x="17367" y="2731"/>
                    <a:pt x="17695" y="2889"/>
                  </a:cubicBezTo>
                  <a:cubicBezTo>
                    <a:pt x="17424" y="2641"/>
                    <a:pt x="17142" y="2404"/>
                    <a:pt x="16860" y="2178"/>
                  </a:cubicBezTo>
                  <a:cubicBezTo>
                    <a:pt x="16600" y="2009"/>
                    <a:pt x="16329" y="1862"/>
                    <a:pt x="16058" y="1704"/>
                  </a:cubicBezTo>
                  <a:cubicBezTo>
                    <a:pt x="16092" y="1659"/>
                    <a:pt x="16126" y="1614"/>
                    <a:pt x="16160" y="1569"/>
                  </a:cubicBezTo>
                  <a:lnTo>
                    <a:pt x="17604" y="1264"/>
                  </a:lnTo>
                  <a:cubicBezTo>
                    <a:pt x="18089" y="1162"/>
                    <a:pt x="18541" y="1072"/>
                    <a:pt x="18925" y="959"/>
                  </a:cubicBezTo>
                  <a:cubicBezTo>
                    <a:pt x="19308" y="847"/>
                    <a:pt x="19647" y="756"/>
                    <a:pt x="19918" y="677"/>
                  </a:cubicBezTo>
                  <a:lnTo>
                    <a:pt x="20786" y="429"/>
                  </a:lnTo>
                  <a:lnTo>
                    <a:pt x="19906" y="621"/>
                  </a:lnTo>
                  <a:lnTo>
                    <a:pt x="18891" y="847"/>
                  </a:lnTo>
                  <a:cubicBezTo>
                    <a:pt x="18507" y="948"/>
                    <a:pt x="18056" y="1016"/>
                    <a:pt x="17570" y="1106"/>
                  </a:cubicBezTo>
                  <a:lnTo>
                    <a:pt x="16329" y="1332"/>
                  </a:lnTo>
                  <a:cubicBezTo>
                    <a:pt x="16645" y="903"/>
                    <a:pt x="16938" y="463"/>
                    <a:pt x="17198" y="0"/>
                  </a:cubicBezTo>
                  <a:close/>
                </a:path>
              </a:pathLst>
            </a:custGeom>
            <a:solidFill>
              <a:srgbClr val="7CAB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60" name="Google Shape;660;p2"/>
            <p:cNvSpPr/>
            <p:nvPr/>
          </p:nvSpPr>
          <p:spPr>
            <a:xfrm>
              <a:off x="4150625" y="3160600"/>
              <a:ext cx="255325" cy="336850"/>
            </a:xfrm>
            <a:custGeom>
              <a:avLst/>
              <a:gdLst/>
              <a:ahLst/>
              <a:cxnLst/>
              <a:rect l="l" t="t" r="r" b="b"/>
              <a:pathLst>
                <a:path w="10213" h="13474" extrusionOk="0">
                  <a:moveTo>
                    <a:pt x="9920" y="0"/>
                  </a:moveTo>
                  <a:lnTo>
                    <a:pt x="9446" y="418"/>
                  </a:lnTo>
                  <a:cubicBezTo>
                    <a:pt x="7381" y="2099"/>
                    <a:pt x="4187" y="2415"/>
                    <a:pt x="2438" y="4322"/>
                  </a:cubicBezTo>
                  <a:cubicBezTo>
                    <a:pt x="1" y="6793"/>
                    <a:pt x="554" y="10449"/>
                    <a:pt x="1163" y="13474"/>
                  </a:cubicBezTo>
                  <a:cubicBezTo>
                    <a:pt x="4029" y="12548"/>
                    <a:pt x="7234" y="12627"/>
                    <a:pt x="8712" y="9479"/>
                  </a:cubicBezTo>
                  <a:cubicBezTo>
                    <a:pt x="10213" y="6714"/>
                    <a:pt x="9039" y="3397"/>
                    <a:pt x="9829" y="407"/>
                  </a:cubicBezTo>
                  <a:lnTo>
                    <a:pt x="9920" y="0"/>
                  </a:lnTo>
                  <a:close/>
                </a:path>
              </a:pathLst>
            </a:custGeom>
            <a:solidFill>
              <a:srgbClr val="60A73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61" name="Google Shape;661;p2"/>
            <p:cNvSpPr/>
            <p:nvPr/>
          </p:nvSpPr>
          <p:spPr>
            <a:xfrm>
              <a:off x="4181650" y="3222650"/>
              <a:ext cx="175225" cy="268875"/>
            </a:xfrm>
            <a:custGeom>
              <a:avLst/>
              <a:gdLst/>
              <a:ahLst/>
              <a:cxnLst/>
              <a:rect l="l" t="t" r="r" b="b"/>
              <a:pathLst>
                <a:path w="7009" h="10755" extrusionOk="0">
                  <a:moveTo>
                    <a:pt x="6535" y="1"/>
                  </a:moveTo>
                  <a:lnTo>
                    <a:pt x="6219" y="441"/>
                  </a:lnTo>
                  <a:cubicBezTo>
                    <a:pt x="6027" y="723"/>
                    <a:pt x="5733" y="1118"/>
                    <a:pt x="5406" y="1614"/>
                  </a:cubicBezTo>
                  <a:cubicBezTo>
                    <a:pt x="5079" y="2100"/>
                    <a:pt x="4684" y="2664"/>
                    <a:pt x="4289" y="3285"/>
                  </a:cubicBezTo>
                  <a:cubicBezTo>
                    <a:pt x="4120" y="3544"/>
                    <a:pt x="3950" y="3804"/>
                    <a:pt x="3781" y="4063"/>
                  </a:cubicBezTo>
                  <a:lnTo>
                    <a:pt x="3747" y="3781"/>
                  </a:lnTo>
                  <a:lnTo>
                    <a:pt x="3713" y="3409"/>
                  </a:lnTo>
                  <a:cubicBezTo>
                    <a:pt x="3702" y="3285"/>
                    <a:pt x="3680" y="3160"/>
                    <a:pt x="3680" y="3036"/>
                  </a:cubicBezTo>
                  <a:lnTo>
                    <a:pt x="3646" y="2675"/>
                  </a:lnTo>
                  <a:cubicBezTo>
                    <a:pt x="3646" y="2551"/>
                    <a:pt x="3623" y="2427"/>
                    <a:pt x="3623" y="2303"/>
                  </a:cubicBezTo>
                  <a:cubicBezTo>
                    <a:pt x="3623" y="2043"/>
                    <a:pt x="3623" y="1795"/>
                    <a:pt x="3601" y="1547"/>
                  </a:cubicBezTo>
                  <a:cubicBezTo>
                    <a:pt x="3555" y="1795"/>
                    <a:pt x="3510" y="2043"/>
                    <a:pt x="3465" y="2292"/>
                  </a:cubicBezTo>
                  <a:cubicBezTo>
                    <a:pt x="3443" y="2416"/>
                    <a:pt x="3431" y="2540"/>
                    <a:pt x="3431" y="2664"/>
                  </a:cubicBezTo>
                  <a:cubicBezTo>
                    <a:pt x="3420" y="2799"/>
                    <a:pt x="3420" y="2923"/>
                    <a:pt x="3409" y="3048"/>
                  </a:cubicBezTo>
                  <a:cubicBezTo>
                    <a:pt x="3409" y="3183"/>
                    <a:pt x="3409" y="3307"/>
                    <a:pt x="3409" y="3431"/>
                  </a:cubicBezTo>
                  <a:lnTo>
                    <a:pt x="3431" y="3815"/>
                  </a:lnTo>
                  <a:cubicBezTo>
                    <a:pt x="3443" y="4052"/>
                    <a:pt x="3465" y="4278"/>
                    <a:pt x="3488" y="4515"/>
                  </a:cubicBezTo>
                  <a:lnTo>
                    <a:pt x="3036" y="5237"/>
                  </a:lnTo>
                  <a:lnTo>
                    <a:pt x="2404" y="6320"/>
                  </a:lnTo>
                  <a:cubicBezTo>
                    <a:pt x="2404" y="6297"/>
                    <a:pt x="2393" y="6275"/>
                    <a:pt x="2382" y="6264"/>
                  </a:cubicBezTo>
                  <a:cubicBezTo>
                    <a:pt x="2348" y="6117"/>
                    <a:pt x="2325" y="5970"/>
                    <a:pt x="2292" y="5823"/>
                  </a:cubicBezTo>
                  <a:cubicBezTo>
                    <a:pt x="2269" y="5677"/>
                    <a:pt x="2269" y="5519"/>
                    <a:pt x="2258" y="5372"/>
                  </a:cubicBezTo>
                  <a:cubicBezTo>
                    <a:pt x="2247" y="5214"/>
                    <a:pt x="2258" y="5067"/>
                    <a:pt x="2258" y="4909"/>
                  </a:cubicBezTo>
                  <a:lnTo>
                    <a:pt x="2269" y="3973"/>
                  </a:lnTo>
                  <a:cubicBezTo>
                    <a:pt x="2269" y="3657"/>
                    <a:pt x="2258" y="3352"/>
                    <a:pt x="2224" y="3036"/>
                  </a:cubicBezTo>
                  <a:cubicBezTo>
                    <a:pt x="2201" y="3194"/>
                    <a:pt x="2179" y="3352"/>
                    <a:pt x="2168" y="3499"/>
                  </a:cubicBezTo>
                  <a:cubicBezTo>
                    <a:pt x="2145" y="3657"/>
                    <a:pt x="2122" y="3815"/>
                    <a:pt x="2100" y="3962"/>
                  </a:cubicBezTo>
                  <a:cubicBezTo>
                    <a:pt x="2055" y="4278"/>
                    <a:pt x="2010" y="4582"/>
                    <a:pt x="1976" y="4898"/>
                  </a:cubicBezTo>
                  <a:cubicBezTo>
                    <a:pt x="1953" y="5056"/>
                    <a:pt x="1953" y="5214"/>
                    <a:pt x="1942" y="5372"/>
                  </a:cubicBezTo>
                  <a:cubicBezTo>
                    <a:pt x="1942" y="5530"/>
                    <a:pt x="1953" y="5699"/>
                    <a:pt x="1976" y="5857"/>
                  </a:cubicBezTo>
                  <a:cubicBezTo>
                    <a:pt x="1987" y="6027"/>
                    <a:pt x="2021" y="6185"/>
                    <a:pt x="2055" y="6343"/>
                  </a:cubicBezTo>
                  <a:cubicBezTo>
                    <a:pt x="2100" y="6467"/>
                    <a:pt x="2134" y="6602"/>
                    <a:pt x="2179" y="6726"/>
                  </a:cubicBezTo>
                  <a:cubicBezTo>
                    <a:pt x="2077" y="6895"/>
                    <a:pt x="1976" y="7076"/>
                    <a:pt x="1885" y="7234"/>
                  </a:cubicBezTo>
                  <a:cubicBezTo>
                    <a:pt x="1536" y="7843"/>
                    <a:pt x="1231" y="8419"/>
                    <a:pt x="949" y="8927"/>
                  </a:cubicBezTo>
                  <a:cubicBezTo>
                    <a:pt x="926" y="8408"/>
                    <a:pt x="892" y="7888"/>
                    <a:pt x="859" y="7381"/>
                  </a:cubicBezTo>
                  <a:cubicBezTo>
                    <a:pt x="847" y="7053"/>
                    <a:pt x="836" y="6726"/>
                    <a:pt x="813" y="6410"/>
                  </a:cubicBezTo>
                  <a:cubicBezTo>
                    <a:pt x="791" y="6083"/>
                    <a:pt x="768" y="5756"/>
                    <a:pt x="734" y="5429"/>
                  </a:cubicBezTo>
                  <a:cubicBezTo>
                    <a:pt x="689" y="5756"/>
                    <a:pt x="655" y="6083"/>
                    <a:pt x="622" y="6399"/>
                  </a:cubicBezTo>
                  <a:cubicBezTo>
                    <a:pt x="599" y="6726"/>
                    <a:pt x="576" y="7053"/>
                    <a:pt x="565" y="7381"/>
                  </a:cubicBezTo>
                  <a:cubicBezTo>
                    <a:pt x="565" y="8024"/>
                    <a:pt x="588" y="8690"/>
                    <a:pt x="633" y="9344"/>
                  </a:cubicBezTo>
                  <a:lnTo>
                    <a:pt x="633" y="9355"/>
                  </a:lnTo>
                  <a:lnTo>
                    <a:pt x="633" y="9367"/>
                  </a:lnTo>
                  <a:cubicBezTo>
                    <a:pt x="633" y="9401"/>
                    <a:pt x="644" y="9423"/>
                    <a:pt x="667" y="9434"/>
                  </a:cubicBezTo>
                  <a:cubicBezTo>
                    <a:pt x="497" y="9762"/>
                    <a:pt x="351" y="10055"/>
                    <a:pt x="238" y="10269"/>
                  </a:cubicBezTo>
                  <a:lnTo>
                    <a:pt x="1" y="10755"/>
                  </a:lnTo>
                  <a:cubicBezTo>
                    <a:pt x="1" y="10755"/>
                    <a:pt x="103" y="10597"/>
                    <a:pt x="306" y="10315"/>
                  </a:cubicBezTo>
                  <a:cubicBezTo>
                    <a:pt x="441" y="10100"/>
                    <a:pt x="622" y="9818"/>
                    <a:pt x="836" y="9502"/>
                  </a:cubicBezTo>
                  <a:cubicBezTo>
                    <a:pt x="960" y="9468"/>
                    <a:pt x="1096" y="9446"/>
                    <a:pt x="1220" y="9412"/>
                  </a:cubicBezTo>
                  <a:cubicBezTo>
                    <a:pt x="1344" y="9378"/>
                    <a:pt x="1479" y="9310"/>
                    <a:pt x="1592" y="9254"/>
                  </a:cubicBezTo>
                  <a:cubicBezTo>
                    <a:pt x="1705" y="9197"/>
                    <a:pt x="1818" y="9130"/>
                    <a:pt x="1931" y="9062"/>
                  </a:cubicBezTo>
                  <a:lnTo>
                    <a:pt x="2247" y="8836"/>
                  </a:lnTo>
                  <a:cubicBezTo>
                    <a:pt x="2450" y="8678"/>
                    <a:pt x="2641" y="8509"/>
                    <a:pt x="2822" y="8340"/>
                  </a:cubicBezTo>
                  <a:cubicBezTo>
                    <a:pt x="3003" y="8159"/>
                    <a:pt x="3183" y="7979"/>
                    <a:pt x="3364" y="7798"/>
                  </a:cubicBezTo>
                  <a:lnTo>
                    <a:pt x="3364" y="7798"/>
                  </a:lnTo>
                  <a:cubicBezTo>
                    <a:pt x="3138" y="7934"/>
                    <a:pt x="2935" y="8080"/>
                    <a:pt x="2732" y="8216"/>
                  </a:cubicBezTo>
                  <a:cubicBezTo>
                    <a:pt x="2619" y="8283"/>
                    <a:pt x="2517" y="8362"/>
                    <a:pt x="2416" y="8430"/>
                  </a:cubicBezTo>
                  <a:lnTo>
                    <a:pt x="2100" y="8633"/>
                  </a:lnTo>
                  <a:lnTo>
                    <a:pt x="1784" y="8814"/>
                  </a:lnTo>
                  <a:lnTo>
                    <a:pt x="1457" y="8972"/>
                  </a:lnTo>
                  <a:cubicBezTo>
                    <a:pt x="1344" y="9017"/>
                    <a:pt x="1231" y="9051"/>
                    <a:pt x="1129" y="9096"/>
                  </a:cubicBezTo>
                  <a:lnTo>
                    <a:pt x="1084" y="9096"/>
                  </a:lnTo>
                  <a:cubicBezTo>
                    <a:pt x="1400" y="8599"/>
                    <a:pt x="1773" y="8024"/>
                    <a:pt x="2145" y="7403"/>
                  </a:cubicBezTo>
                  <a:cubicBezTo>
                    <a:pt x="2247" y="7245"/>
                    <a:pt x="2348" y="7065"/>
                    <a:pt x="2450" y="6907"/>
                  </a:cubicBezTo>
                  <a:cubicBezTo>
                    <a:pt x="2687" y="6783"/>
                    <a:pt x="2946" y="6658"/>
                    <a:pt x="3194" y="6534"/>
                  </a:cubicBezTo>
                  <a:cubicBezTo>
                    <a:pt x="3443" y="6410"/>
                    <a:pt x="3691" y="6286"/>
                    <a:pt x="3939" y="6151"/>
                  </a:cubicBezTo>
                  <a:cubicBezTo>
                    <a:pt x="4187" y="6027"/>
                    <a:pt x="4436" y="5880"/>
                    <a:pt x="4673" y="5733"/>
                  </a:cubicBezTo>
                  <a:cubicBezTo>
                    <a:pt x="4797" y="5665"/>
                    <a:pt x="4910" y="5575"/>
                    <a:pt x="5022" y="5485"/>
                  </a:cubicBezTo>
                  <a:cubicBezTo>
                    <a:pt x="5135" y="5406"/>
                    <a:pt x="5237" y="5304"/>
                    <a:pt x="5338" y="5203"/>
                  </a:cubicBezTo>
                  <a:lnTo>
                    <a:pt x="5338" y="5203"/>
                  </a:lnTo>
                  <a:cubicBezTo>
                    <a:pt x="5214" y="5271"/>
                    <a:pt x="5101" y="5350"/>
                    <a:pt x="4977" y="5406"/>
                  </a:cubicBezTo>
                  <a:cubicBezTo>
                    <a:pt x="4842" y="5474"/>
                    <a:pt x="4729" y="5541"/>
                    <a:pt x="4594" y="5586"/>
                  </a:cubicBezTo>
                  <a:cubicBezTo>
                    <a:pt x="4345" y="5699"/>
                    <a:pt x="4086" y="5801"/>
                    <a:pt x="3826" y="5914"/>
                  </a:cubicBezTo>
                  <a:cubicBezTo>
                    <a:pt x="3476" y="6060"/>
                    <a:pt x="3127" y="6218"/>
                    <a:pt x="2766" y="6376"/>
                  </a:cubicBezTo>
                  <a:cubicBezTo>
                    <a:pt x="2957" y="6060"/>
                    <a:pt x="3138" y="5744"/>
                    <a:pt x="3330" y="5417"/>
                  </a:cubicBezTo>
                  <a:cubicBezTo>
                    <a:pt x="3476" y="5180"/>
                    <a:pt x="3623" y="4943"/>
                    <a:pt x="3770" y="4706"/>
                  </a:cubicBezTo>
                  <a:lnTo>
                    <a:pt x="4142" y="4661"/>
                  </a:lnTo>
                  <a:cubicBezTo>
                    <a:pt x="4300" y="4627"/>
                    <a:pt x="4447" y="4593"/>
                    <a:pt x="4594" y="4560"/>
                  </a:cubicBezTo>
                  <a:cubicBezTo>
                    <a:pt x="4887" y="4469"/>
                    <a:pt x="5180" y="4368"/>
                    <a:pt x="5463" y="4232"/>
                  </a:cubicBezTo>
                  <a:cubicBezTo>
                    <a:pt x="5733" y="4108"/>
                    <a:pt x="6004" y="3962"/>
                    <a:pt x="6264" y="3792"/>
                  </a:cubicBezTo>
                  <a:cubicBezTo>
                    <a:pt x="6512" y="3634"/>
                    <a:pt x="6771" y="3476"/>
                    <a:pt x="7008" y="3296"/>
                  </a:cubicBezTo>
                  <a:lnTo>
                    <a:pt x="7008" y="3296"/>
                  </a:lnTo>
                  <a:cubicBezTo>
                    <a:pt x="6444" y="3510"/>
                    <a:pt x="5903" y="3758"/>
                    <a:pt x="5350" y="3973"/>
                  </a:cubicBezTo>
                  <a:cubicBezTo>
                    <a:pt x="5203" y="4018"/>
                    <a:pt x="5068" y="4074"/>
                    <a:pt x="4932" y="4108"/>
                  </a:cubicBezTo>
                  <a:cubicBezTo>
                    <a:pt x="4797" y="4153"/>
                    <a:pt x="4650" y="4199"/>
                    <a:pt x="4515" y="4232"/>
                  </a:cubicBezTo>
                  <a:cubicBezTo>
                    <a:pt x="4368" y="4266"/>
                    <a:pt x="4233" y="4289"/>
                    <a:pt x="4086" y="4311"/>
                  </a:cubicBezTo>
                  <a:lnTo>
                    <a:pt x="4007" y="4323"/>
                  </a:lnTo>
                  <a:cubicBezTo>
                    <a:pt x="4199" y="4029"/>
                    <a:pt x="4368" y="3736"/>
                    <a:pt x="4548" y="3454"/>
                  </a:cubicBezTo>
                  <a:cubicBezTo>
                    <a:pt x="4932" y="2822"/>
                    <a:pt x="5271" y="2224"/>
                    <a:pt x="5575" y="1716"/>
                  </a:cubicBezTo>
                  <a:cubicBezTo>
                    <a:pt x="5869" y="1208"/>
                    <a:pt x="6106" y="768"/>
                    <a:pt x="6275" y="475"/>
                  </a:cubicBezTo>
                  <a:lnTo>
                    <a:pt x="6535" y="1"/>
                  </a:ln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62" name="Google Shape;662;p2"/>
            <p:cNvSpPr/>
            <p:nvPr/>
          </p:nvSpPr>
          <p:spPr>
            <a:xfrm>
              <a:off x="3989275" y="3404825"/>
              <a:ext cx="167875" cy="116275"/>
            </a:xfrm>
            <a:custGeom>
              <a:avLst/>
              <a:gdLst/>
              <a:ahLst/>
              <a:cxnLst/>
              <a:rect l="l" t="t" r="r" b="b"/>
              <a:pathLst>
                <a:path w="6715" h="4651" extrusionOk="0">
                  <a:moveTo>
                    <a:pt x="3464" y="1"/>
                  </a:moveTo>
                  <a:cubicBezTo>
                    <a:pt x="2887" y="1"/>
                    <a:pt x="2322" y="113"/>
                    <a:pt x="1794" y="331"/>
                  </a:cubicBezTo>
                  <a:cubicBezTo>
                    <a:pt x="745" y="737"/>
                    <a:pt x="102" y="1594"/>
                    <a:pt x="0" y="2633"/>
                  </a:cubicBezTo>
                  <a:cubicBezTo>
                    <a:pt x="316" y="3682"/>
                    <a:pt x="1681" y="4404"/>
                    <a:pt x="2663" y="4596"/>
                  </a:cubicBezTo>
                  <a:cubicBezTo>
                    <a:pt x="2896" y="4633"/>
                    <a:pt x="3129" y="4651"/>
                    <a:pt x="3361" y="4651"/>
                  </a:cubicBezTo>
                  <a:cubicBezTo>
                    <a:pt x="4625" y="4651"/>
                    <a:pt x="5847" y="4116"/>
                    <a:pt x="6714" y="3163"/>
                  </a:cubicBezTo>
                  <a:cubicBezTo>
                    <a:pt x="6714" y="2994"/>
                    <a:pt x="6703" y="2813"/>
                    <a:pt x="6658" y="2644"/>
                  </a:cubicBezTo>
                  <a:lnTo>
                    <a:pt x="6534" y="1651"/>
                  </a:lnTo>
                  <a:cubicBezTo>
                    <a:pt x="5687" y="872"/>
                    <a:pt x="4864" y="37"/>
                    <a:pt x="3622" y="3"/>
                  </a:cubicBezTo>
                  <a:cubicBezTo>
                    <a:pt x="3570" y="2"/>
                    <a:pt x="3517" y="1"/>
                    <a:pt x="3464"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63" name="Google Shape;663;p2"/>
            <p:cNvSpPr/>
            <p:nvPr/>
          </p:nvSpPr>
          <p:spPr>
            <a:xfrm>
              <a:off x="4050200" y="3413825"/>
              <a:ext cx="114000" cy="110725"/>
            </a:xfrm>
            <a:custGeom>
              <a:avLst/>
              <a:gdLst/>
              <a:ahLst/>
              <a:cxnLst/>
              <a:rect l="l" t="t" r="r" b="b"/>
              <a:pathLst>
                <a:path w="4560" h="4429" extrusionOk="0">
                  <a:moveTo>
                    <a:pt x="1371" y="1"/>
                  </a:moveTo>
                  <a:cubicBezTo>
                    <a:pt x="1011" y="1"/>
                    <a:pt x="360" y="339"/>
                    <a:pt x="892" y="648"/>
                  </a:cubicBezTo>
                  <a:cubicBezTo>
                    <a:pt x="820" y="631"/>
                    <a:pt x="735" y="621"/>
                    <a:pt x="647" y="621"/>
                  </a:cubicBezTo>
                  <a:cubicBezTo>
                    <a:pt x="377" y="621"/>
                    <a:pt x="80" y="714"/>
                    <a:pt x="46" y="986"/>
                  </a:cubicBezTo>
                  <a:cubicBezTo>
                    <a:pt x="1" y="1302"/>
                    <a:pt x="373" y="1675"/>
                    <a:pt x="678" y="1697"/>
                  </a:cubicBezTo>
                  <a:cubicBezTo>
                    <a:pt x="166" y="1921"/>
                    <a:pt x="77" y="2618"/>
                    <a:pt x="678" y="2618"/>
                  </a:cubicBezTo>
                  <a:cubicBezTo>
                    <a:pt x="713" y="2618"/>
                    <a:pt x="751" y="2616"/>
                    <a:pt x="790" y="2611"/>
                  </a:cubicBezTo>
                  <a:lnTo>
                    <a:pt x="790" y="2611"/>
                  </a:lnTo>
                  <a:cubicBezTo>
                    <a:pt x="565" y="2713"/>
                    <a:pt x="170" y="2972"/>
                    <a:pt x="260" y="3277"/>
                  </a:cubicBezTo>
                  <a:cubicBezTo>
                    <a:pt x="350" y="3548"/>
                    <a:pt x="689" y="3514"/>
                    <a:pt x="915" y="3525"/>
                  </a:cubicBezTo>
                  <a:cubicBezTo>
                    <a:pt x="820" y="4207"/>
                    <a:pt x="1219" y="4429"/>
                    <a:pt x="1706" y="4429"/>
                  </a:cubicBezTo>
                  <a:cubicBezTo>
                    <a:pt x="2034" y="4429"/>
                    <a:pt x="2401" y="4329"/>
                    <a:pt x="2686" y="4202"/>
                  </a:cubicBezTo>
                  <a:cubicBezTo>
                    <a:pt x="3205" y="3977"/>
                    <a:pt x="3668" y="3638"/>
                    <a:pt x="4040" y="3198"/>
                  </a:cubicBezTo>
                  <a:cubicBezTo>
                    <a:pt x="4401" y="2758"/>
                    <a:pt x="4559" y="2239"/>
                    <a:pt x="4243" y="1708"/>
                  </a:cubicBezTo>
                  <a:cubicBezTo>
                    <a:pt x="4097" y="1460"/>
                    <a:pt x="3905" y="1246"/>
                    <a:pt x="3657" y="1076"/>
                  </a:cubicBezTo>
                  <a:cubicBezTo>
                    <a:pt x="3453" y="941"/>
                    <a:pt x="3228" y="941"/>
                    <a:pt x="3002" y="840"/>
                  </a:cubicBezTo>
                  <a:cubicBezTo>
                    <a:pt x="2449" y="591"/>
                    <a:pt x="2066" y="83"/>
                    <a:pt x="1434" y="4"/>
                  </a:cubicBezTo>
                  <a:cubicBezTo>
                    <a:pt x="1414" y="2"/>
                    <a:pt x="1393" y="1"/>
                    <a:pt x="1371"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64" name="Google Shape;664;p2"/>
            <p:cNvSpPr/>
            <p:nvPr/>
          </p:nvSpPr>
          <p:spPr>
            <a:xfrm>
              <a:off x="3988425" y="3470625"/>
              <a:ext cx="168725" cy="66875"/>
            </a:xfrm>
            <a:custGeom>
              <a:avLst/>
              <a:gdLst/>
              <a:ahLst/>
              <a:cxnLst/>
              <a:rect l="l" t="t" r="r" b="b"/>
              <a:pathLst>
                <a:path w="6749" h="2675" extrusionOk="0">
                  <a:moveTo>
                    <a:pt x="34" y="1"/>
                  </a:moveTo>
                  <a:cubicBezTo>
                    <a:pt x="0" y="260"/>
                    <a:pt x="12" y="520"/>
                    <a:pt x="45" y="779"/>
                  </a:cubicBezTo>
                  <a:cubicBezTo>
                    <a:pt x="237" y="2111"/>
                    <a:pt x="1930" y="2652"/>
                    <a:pt x="3092" y="2675"/>
                  </a:cubicBezTo>
                  <a:cubicBezTo>
                    <a:pt x="3916" y="2652"/>
                    <a:pt x="4728" y="2415"/>
                    <a:pt x="5428" y="1975"/>
                  </a:cubicBezTo>
                  <a:cubicBezTo>
                    <a:pt x="5744" y="1817"/>
                    <a:pt x="6037" y="1614"/>
                    <a:pt x="6308" y="1377"/>
                  </a:cubicBezTo>
                  <a:cubicBezTo>
                    <a:pt x="6500" y="1163"/>
                    <a:pt x="6647" y="915"/>
                    <a:pt x="6726" y="644"/>
                  </a:cubicBezTo>
                  <a:cubicBezTo>
                    <a:pt x="6726" y="633"/>
                    <a:pt x="6737" y="610"/>
                    <a:pt x="6737" y="587"/>
                  </a:cubicBezTo>
                  <a:cubicBezTo>
                    <a:pt x="6737" y="576"/>
                    <a:pt x="6748" y="554"/>
                    <a:pt x="6748" y="531"/>
                  </a:cubicBezTo>
                  <a:lnTo>
                    <a:pt x="6748" y="531"/>
                  </a:lnTo>
                  <a:cubicBezTo>
                    <a:pt x="6173" y="1185"/>
                    <a:pt x="5405" y="1659"/>
                    <a:pt x="4559" y="1862"/>
                  </a:cubicBezTo>
                  <a:cubicBezTo>
                    <a:pt x="4178" y="1968"/>
                    <a:pt x="3789" y="2021"/>
                    <a:pt x="3398" y="2021"/>
                  </a:cubicBezTo>
                  <a:cubicBezTo>
                    <a:pt x="3164" y="2021"/>
                    <a:pt x="2930" y="2002"/>
                    <a:pt x="2697" y="1964"/>
                  </a:cubicBezTo>
                  <a:cubicBezTo>
                    <a:pt x="1715" y="1772"/>
                    <a:pt x="350" y="1050"/>
                    <a:pt x="3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65" name="Google Shape;665;p2"/>
            <p:cNvSpPr/>
            <p:nvPr/>
          </p:nvSpPr>
          <p:spPr>
            <a:xfrm>
              <a:off x="4064300" y="3482475"/>
              <a:ext cx="89750" cy="22025"/>
            </a:xfrm>
            <a:custGeom>
              <a:avLst/>
              <a:gdLst/>
              <a:ahLst/>
              <a:cxnLst/>
              <a:rect l="l" t="t" r="r" b="b"/>
              <a:pathLst>
                <a:path w="3590" h="881" extrusionOk="0">
                  <a:moveTo>
                    <a:pt x="3589" y="1"/>
                  </a:moveTo>
                  <a:cubicBezTo>
                    <a:pt x="3589" y="1"/>
                    <a:pt x="3544" y="34"/>
                    <a:pt x="3476" y="102"/>
                  </a:cubicBezTo>
                  <a:cubicBezTo>
                    <a:pt x="3420" y="147"/>
                    <a:pt x="3375" y="181"/>
                    <a:pt x="3318" y="215"/>
                  </a:cubicBezTo>
                  <a:cubicBezTo>
                    <a:pt x="3262" y="260"/>
                    <a:pt x="3183" y="294"/>
                    <a:pt x="3115" y="328"/>
                  </a:cubicBezTo>
                  <a:cubicBezTo>
                    <a:pt x="3036" y="373"/>
                    <a:pt x="2957" y="418"/>
                    <a:pt x="2856" y="441"/>
                  </a:cubicBezTo>
                  <a:cubicBezTo>
                    <a:pt x="2765" y="474"/>
                    <a:pt x="2664" y="508"/>
                    <a:pt x="2562" y="542"/>
                  </a:cubicBezTo>
                  <a:lnTo>
                    <a:pt x="2393" y="576"/>
                  </a:lnTo>
                  <a:lnTo>
                    <a:pt x="2235" y="610"/>
                  </a:lnTo>
                  <a:cubicBezTo>
                    <a:pt x="2122" y="644"/>
                    <a:pt x="1998" y="655"/>
                    <a:pt x="1885" y="666"/>
                  </a:cubicBezTo>
                  <a:cubicBezTo>
                    <a:pt x="1772" y="678"/>
                    <a:pt x="1648" y="700"/>
                    <a:pt x="1535" y="711"/>
                  </a:cubicBezTo>
                  <a:cubicBezTo>
                    <a:pt x="1423" y="711"/>
                    <a:pt x="1310" y="723"/>
                    <a:pt x="1197" y="723"/>
                  </a:cubicBezTo>
                  <a:cubicBezTo>
                    <a:pt x="971" y="734"/>
                    <a:pt x="768" y="734"/>
                    <a:pt x="588" y="734"/>
                  </a:cubicBezTo>
                  <a:cubicBezTo>
                    <a:pt x="527" y="734"/>
                    <a:pt x="472" y="739"/>
                    <a:pt x="422" y="739"/>
                  </a:cubicBezTo>
                  <a:cubicBezTo>
                    <a:pt x="397" y="739"/>
                    <a:pt x="373" y="738"/>
                    <a:pt x="351" y="734"/>
                  </a:cubicBezTo>
                  <a:lnTo>
                    <a:pt x="159" y="734"/>
                  </a:lnTo>
                  <a:cubicBezTo>
                    <a:pt x="57" y="723"/>
                    <a:pt x="1" y="723"/>
                    <a:pt x="1" y="723"/>
                  </a:cubicBezTo>
                  <a:lnTo>
                    <a:pt x="1" y="723"/>
                  </a:lnTo>
                  <a:cubicBezTo>
                    <a:pt x="181" y="768"/>
                    <a:pt x="384" y="813"/>
                    <a:pt x="576" y="836"/>
                  </a:cubicBezTo>
                  <a:cubicBezTo>
                    <a:pt x="666" y="847"/>
                    <a:pt x="757" y="858"/>
                    <a:pt x="858" y="858"/>
                  </a:cubicBezTo>
                  <a:cubicBezTo>
                    <a:pt x="960" y="869"/>
                    <a:pt x="1073" y="881"/>
                    <a:pt x="1186" y="881"/>
                  </a:cubicBezTo>
                  <a:cubicBezTo>
                    <a:pt x="1298" y="881"/>
                    <a:pt x="1423" y="869"/>
                    <a:pt x="1535" y="869"/>
                  </a:cubicBezTo>
                  <a:cubicBezTo>
                    <a:pt x="1648" y="858"/>
                    <a:pt x="1772" y="858"/>
                    <a:pt x="1896" y="836"/>
                  </a:cubicBezTo>
                  <a:cubicBezTo>
                    <a:pt x="2009" y="813"/>
                    <a:pt x="2133" y="802"/>
                    <a:pt x="2246" y="768"/>
                  </a:cubicBezTo>
                  <a:cubicBezTo>
                    <a:pt x="2359" y="745"/>
                    <a:pt x="2472" y="711"/>
                    <a:pt x="2585" y="678"/>
                  </a:cubicBezTo>
                  <a:cubicBezTo>
                    <a:pt x="2686" y="644"/>
                    <a:pt x="2799" y="599"/>
                    <a:pt x="2889" y="553"/>
                  </a:cubicBezTo>
                  <a:cubicBezTo>
                    <a:pt x="2980" y="520"/>
                    <a:pt x="3070" y="474"/>
                    <a:pt x="3149" y="418"/>
                  </a:cubicBezTo>
                  <a:cubicBezTo>
                    <a:pt x="3217" y="373"/>
                    <a:pt x="3284" y="317"/>
                    <a:pt x="3352" y="260"/>
                  </a:cubicBezTo>
                  <a:cubicBezTo>
                    <a:pt x="3397" y="226"/>
                    <a:pt x="3442" y="181"/>
                    <a:pt x="3488" y="125"/>
                  </a:cubicBezTo>
                  <a:cubicBezTo>
                    <a:pt x="3555" y="46"/>
                    <a:pt x="3589" y="1"/>
                    <a:pt x="3589"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66" name="Google Shape;666;p2"/>
            <p:cNvSpPr/>
            <p:nvPr/>
          </p:nvSpPr>
          <p:spPr>
            <a:xfrm>
              <a:off x="4082925" y="3488125"/>
              <a:ext cx="51075" cy="9900"/>
            </a:xfrm>
            <a:custGeom>
              <a:avLst/>
              <a:gdLst/>
              <a:ahLst/>
              <a:cxnLst/>
              <a:rect l="l" t="t" r="r" b="b"/>
              <a:pathLst>
                <a:path w="2043" h="396" extrusionOk="0">
                  <a:moveTo>
                    <a:pt x="2043" y="0"/>
                  </a:moveTo>
                  <a:cubicBezTo>
                    <a:pt x="2043" y="0"/>
                    <a:pt x="1907" y="0"/>
                    <a:pt x="1716" y="23"/>
                  </a:cubicBezTo>
                  <a:cubicBezTo>
                    <a:pt x="1614" y="23"/>
                    <a:pt x="1501" y="23"/>
                    <a:pt x="1388" y="45"/>
                  </a:cubicBezTo>
                  <a:cubicBezTo>
                    <a:pt x="1264" y="57"/>
                    <a:pt x="1140" y="68"/>
                    <a:pt x="1016" y="68"/>
                  </a:cubicBezTo>
                  <a:cubicBezTo>
                    <a:pt x="933" y="68"/>
                    <a:pt x="846" y="73"/>
                    <a:pt x="763" y="73"/>
                  </a:cubicBezTo>
                  <a:cubicBezTo>
                    <a:pt x="721" y="73"/>
                    <a:pt x="681" y="72"/>
                    <a:pt x="644" y="68"/>
                  </a:cubicBezTo>
                  <a:cubicBezTo>
                    <a:pt x="606" y="68"/>
                    <a:pt x="568" y="73"/>
                    <a:pt x="531" y="73"/>
                  </a:cubicBezTo>
                  <a:cubicBezTo>
                    <a:pt x="512" y="73"/>
                    <a:pt x="493" y="72"/>
                    <a:pt x="474" y="68"/>
                  </a:cubicBezTo>
                  <a:cubicBezTo>
                    <a:pt x="418" y="57"/>
                    <a:pt x="373" y="57"/>
                    <a:pt x="328" y="57"/>
                  </a:cubicBezTo>
                  <a:cubicBezTo>
                    <a:pt x="283" y="45"/>
                    <a:pt x="237" y="45"/>
                    <a:pt x="192" y="34"/>
                  </a:cubicBezTo>
                  <a:lnTo>
                    <a:pt x="91" y="12"/>
                  </a:lnTo>
                  <a:cubicBezTo>
                    <a:pt x="34" y="12"/>
                    <a:pt x="1" y="0"/>
                    <a:pt x="0" y="0"/>
                  </a:cubicBezTo>
                  <a:lnTo>
                    <a:pt x="0" y="0"/>
                  </a:lnTo>
                  <a:cubicBezTo>
                    <a:pt x="23" y="12"/>
                    <a:pt x="57" y="34"/>
                    <a:pt x="79" y="45"/>
                  </a:cubicBezTo>
                  <a:cubicBezTo>
                    <a:pt x="113" y="57"/>
                    <a:pt x="136" y="79"/>
                    <a:pt x="170" y="102"/>
                  </a:cubicBezTo>
                  <a:cubicBezTo>
                    <a:pt x="215" y="124"/>
                    <a:pt x="249" y="147"/>
                    <a:pt x="294" y="158"/>
                  </a:cubicBezTo>
                  <a:cubicBezTo>
                    <a:pt x="350" y="169"/>
                    <a:pt x="395" y="215"/>
                    <a:pt x="452" y="226"/>
                  </a:cubicBezTo>
                  <a:cubicBezTo>
                    <a:pt x="508" y="237"/>
                    <a:pt x="565" y="294"/>
                    <a:pt x="632" y="294"/>
                  </a:cubicBezTo>
                  <a:cubicBezTo>
                    <a:pt x="689" y="305"/>
                    <a:pt x="757" y="395"/>
                    <a:pt x="824" y="395"/>
                  </a:cubicBezTo>
                  <a:lnTo>
                    <a:pt x="1016" y="395"/>
                  </a:lnTo>
                  <a:cubicBezTo>
                    <a:pt x="1084" y="395"/>
                    <a:pt x="1151" y="294"/>
                    <a:pt x="1219" y="294"/>
                  </a:cubicBezTo>
                  <a:cubicBezTo>
                    <a:pt x="1276" y="294"/>
                    <a:pt x="1343" y="192"/>
                    <a:pt x="1400" y="181"/>
                  </a:cubicBezTo>
                  <a:cubicBezTo>
                    <a:pt x="1513" y="169"/>
                    <a:pt x="1625" y="136"/>
                    <a:pt x="1727" y="113"/>
                  </a:cubicBezTo>
                  <a:cubicBezTo>
                    <a:pt x="1829" y="79"/>
                    <a:pt x="1941" y="45"/>
                    <a:pt x="2043"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67" name="Google Shape;667;p2"/>
            <p:cNvSpPr/>
            <p:nvPr/>
          </p:nvSpPr>
          <p:spPr>
            <a:xfrm>
              <a:off x="4091400" y="3480775"/>
              <a:ext cx="42600" cy="7850"/>
            </a:xfrm>
            <a:custGeom>
              <a:avLst/>
              <a:gdLst/>
              <a:ahLst/>
              <a:cxnLst/>
              <a:rect l="l" t="t" r="r" b="b"/>
              <a:pathLst>
                <a:path w="1704" h="314" extrusionOk="0">
                  <a:moveTo>
                    <a:pt x="0" y="1"/>
                  </a:moveTo>
                  <a:cubicBezTo>
                    <a:pt x="0" y="1"/>
                    <a:pt x="23" y="23"/>
                    <a:pt x="68" y="23"/>
                  </a:cubicBezTo>
                  <a:cubicBezTo>
                    <a:pt x="113" y="69"/>
                    <a:pt x="181" y="102"/>
                    <a:pt x="237" y="125"/>
                  </a:cubicBezTo>
                  <a:cubicBezTo>
                    <a:pt x="282" y="148"/>
                    <a:pt x="316" y="170"/>
                    <a:pt x="361" y="181"/>
                  </a:cubicBezTo>
                  <a:cubicBezTo>
                    <a:pt x="406" y="204"/>
                    <a:pt x="451" y="215"/>
                    <a:pt x="508" y="238"/>
                  </a:cubicBezTo>
                  <a:cubicBezTo>
                    <a:pt x="553" y="249"/>
                    <a:pt x="609" y="260"/>
                    <a:pt x="666" y="272"/>
                  </a:cubicBezTo>
                  <a:lnTo>
                    <a:pt x="824" y="294"/>
                  </a:lnTo>
                  <a:cubicBezTo>
                    <a:pt x="880" y="306"/>
                    <a:pt x="937" y="306"/>
                    <a:pt x="993" y="306"/>
                  </a:cubicBezTo>
                  <a:cubicBezTo>
                    <a:pt x="1021" y="311"/>
                    <a:pt x="1049" y="314"/>
                    <a:pt x="1078" y="314"/>
                  </a:cubicBezTo>
                  <a:cubicBezTo>
                    <a:pt x="1106" y="314"/>
                    <a:pt x="1134" y="311"/>
                    <a:pt x="1162" y="306"/>
                  </a:cubicBezTo>
                  <a:cubicBezTo>
                    <a:pt x="1253" y="306"/>
                    <a:pt x="1343" y="283"/>
                    <a:pt x="1444" y="260"/>
                  </a:cubicBezTo>
                  <a:cubicBezTo>
                    <a:pt x="1501" y="249"/>
                    <a:pt x="1569" y="227"/>
                    <a:pt x="1636" y="204"/>
                  </a:cubicBezTo>
                  <a:lnTo>
                    <a:pt x="1704" y="181"/>
                  </a:lnTo>
                  <a:lnTo>
                    <a:pt x="1433" y="181"/>
                  </a:lnTo>
                  <a:cubicBezTo>
                    <a:pt x="1411" y="176"/>
                    <a:pt x="1388" y="173"/>
                    <a:pt x="1365" y="173"/>
                  </a:cubicBezTo>
                  <a:cubicBezTo>
                    <a:pt x="1343" y="173"/>
                    <a:pt x="1320" y="176"/>
                    <a:pt x="1298" y="181"/>
                  </a:cubicBezTo>
                  <a:lnTo>
                    <a:pt x="1162" y="181"/>
                  </a:lnTo>
                  <a:cubicBezTo>
                    <a:pt x="1061" y="181"/>
                    <a:pt x="948" y="170"/>
                    <a:pt x="846" y="159"/>
                  </a:cubicBezTo>
                  <a:cubicBezTo>
                    <a:pt x="745" y="136"/>
                    <a:pt x="632" y="136"/>
                    <a:pt x="542" y="114"/>
                  </a:cubicBezTo>
                  <a:cubicBezTo>
                    <a:pt x="485" y="102"/>
                    <a:pt x="440" y="102"/>
                    <a:pt x="395" y="91"/>
                  </a:cubicBezTo>
                  <a:cubicBezTo>
                    <a:pt x="350" y="80"/>
                    <a:pt x="316" y="69"/>
                    <a:pt x="271" y="69"/>
                  </a:cubicBezTo>
                  <a:cubicBezTo>
                    <a:pt x="192" y="46"/>
                    <a:pt x="124" y="23"/>
                    <a:pt x="79" y="23"/>
                  </a:cubicBezTo>
                  <a:lnTo>
                    <a:pt x="0"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68" name="Google Shape;668;p2"/>
            <p:cNvSpPr/>
            <p:nvPr/>
          </p:nvSpPr>
          <p:spPr>
            <a:xfrm>
              <a:off x="4097875" y="3300850"/>
              <a:ext cx="117100" cy="192375"/>
            </a:xfrm>
            <a:custGeom>
              <a:avLst/>
              <a:gdLst/>
              <a:ahLst/>
              <a:cxnLst/>
              <a:rect l="l" t="t" r="r" b="b"/>
              <a:pathLst>
                <a:path w="4684" h="7695" extrusionOk="0">
                  <a:moveTo>
                    <a:pt x="1736" y="1"/>
                  </a:moveTo>
                  <a:cubicBezTo>
                    <a:pt x="1625" y="1"/>
                    <a:pt x="1513" y="11"/>
                    <a:pt x="1400" y="32"/>
                  </a:cubicBezTo>
                  <a:lnTo>
                    <a:pt x="1276" y="66"/>
                  </a:lnTo>
                  <a:cubicBezTo>
                    <a:pt x="1140" y="179"/>
                    <a:pt x="1005" y="303"/>
                    <a:pt x="881" y="450"/>
                  </a:cubicBezTo>
                  <a:cubicBezTo>
                    <a:pt x="192" y="1251"/>
                    <a:pt x="1" y="2323"/>
                    <a:pt x="1" y="3373"/>
                  </a:cubicBezTo>
                  <a:cubicBezTo>
                    <a:pt x="1" y="4004"/>
                    <a:pt x="238" y="4715"/>
                    <a:pt x="474" y="5302"/>
                  </a:cubicBezTo>
                  <a:cubicBezTo>
                    <a:pt x="858" y="6216"/>
                    <a:pt x="1422" y="7288"/>
                    <a:pt x="2336" y="7694"/>
                  </a:cubicBezTo>
                  <a:lnTo>
                    <a:pt x="2404" y="7694"/>
                  </a:lnTo>
                  <a:cubicBezTo>
                    <a:pt x="2754" y="7299"/>
                    <a:pt x="3047" y="6859"/>
                    <a:pt x="3284" y="6397"/>
                  </a:cubicBezTo>
                  <a:cubicBezTo>
                    <a:pt x="4063" y="4873"/>
                    <a:pt x="4683" y="2921"/>
                    <a:pt x="3758" y="1330"/>
                  </a:cubicBezTo>
                  <a:cubicBezTo>
                    <a:pt x="3311" y="565"/>
                    <a:pt x="2557" y="1"/>
                    <a:pt x="1736"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69" name="Google Shape;669;p2"/>
            <p:cNvSpPr/>
            <p:nvPr/>
          </p:nvSpPr>
          <p:spPr>
            <a:xfrm>
              <a:off x="4104075" y="3387125"/>
              <a:ext cx="97350" cy="107800"/>
            </a:xfrm>
            <a:custGeom>
              <a:avLst/>
              <a:gdLst/>
              <a:ahLst/>
              <a:cxnLst/>
              <a:rect l="l" t="t" r="r" b="b"/>
              <a:pathLst>
                <a:path w="3894" h="4312" extrusionOk="0">
                  <a:moveTo>
                    <a:pt x="1140" y="1"/>
                  </a:moveTo>
                  <a:cubicBezTo>
                    <a:pt x="937" y="12"/>
                    <a:pt x="915" y="215"/>
                    <a:pt x="971" y="395"/>
                  </a:cubicBezTo>
                  <a:cubicBezTo>
                    <a:pt x="915" y="256"/>
                    <a:pt x="782" y="177"/>
                    <a:pt x="645" y="177"/>
                  </a:cubicBezTo>
                  <a:cubicBezTo>
                    <a:pt x="561" y="177"/>
                    <a:pt x="476" y="207"/>
                    <a:pt x="407" y="271"/>
                  </a:cubicBezTo>
                  <a:cubicBezTo>
                    <a:pt x="1" y="576"/>
                    <a:pt x="46" y="1524"/>
                    <a:pt x="114" y="1953"/>
                  </a:cubicBezTo>
                  <a:cubicBezTo>
                    <a:pt x="272" y="2901"/>
                    <a:pt x="1298" y="3657"/>
                    <a:pt x="1863" y="4311"/>
                  </a:cubicBezTo>
                  <a:lnTo>
                    <a:pt x="2551" y="3961"/>
                  </a:lnTo>
                  <a:cubicBezTo>
                    <a:pt x="2811" y="3374"/>
                    <a:pt x="3194" y="2833"/>
                    <a:pt x="3476" y="2269"/>
                  </a:cubicBezTo>
                  <a:cubicBezTo>
                    <a:pt x="3623" y="1930"/>
                    <a:pt x="3894" y="1479"/>
                    <a:pt x="3713" y="1118"/>
                  </a:cubicBezTo>
                  <a:cubicBezTo>
                    <a:pt x="3606" y="857"/>
                    <a:pt x="3329" y="723"/>
                    <a:pt x="3052" y="723"/>
                  </a:cubicBezTo>
                  <a:cubicBezTo>
                    <a:pt x="2862" y="723"/>
                    <a:pt x="2673" y="786"/>
                    <a:pt x="2540" y="915"/>
                  </a:cubicBezTo>
                  <a:cubicBezTo>
                    <a:pt x="2596" y="700"/>
                    <a:pt x="2630" y="294"/>
                    <a:pt x="2393" y="181"/>
                  </a:cubicBezTo>
                  <a:cubicBezTo>
                    <a:pt x="2335" y="148"/>
                    <a:pt x="2277" y="133"/>
                    <a:pt x="2220" y="133"/>
                  </a:cubicBezTo>
                  <a:cubicBezTo>
                    <a:pt x="1991" y="133"/>
                    <a:pt x="1775" y="364"/>
                    <a:pt x="1603" y="463"/>
                  </a:cubicBezTo>
                  <a:cubicBezTo>
                    <a:pt x="1513" y="339"/>
                    <a:pt x="1344" y="1"/>
                    <a:pt x="1140"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70" name="Google Shape;670;p2"/>
            <p:cNvSpPr/>
            <p:nvPr/>
          </p:nvSpPr>
          <p:spPr>
            <a:xfrm>
              <a:off x="4075300" y="3302500"/>
              <a:ext cx="80725" cy="191050"/>
            </a:xfrm>
            <a:custGeom>
              <a:avLst/>
              <a:gdLst/>
              <a:ahLst/>
              <a:cxnLst/>
              <a:rect l="l" t="t" r="r" b="b"/>
              <a:pathLst>
                <a:path w="3229" h="7642" extrusionOk="0">
                  <a:moveTo>
                    <a:pt x="2179" y="0"/>
                  </a:moveTo>
                  <a:cubicBezTo>
                    <a:pt x="1524" y="181"/>
                    <a:pt x="847" y="598"/>
                    <a:pt x="565" y="1196"/>
                  </a:cubicBezTo>
                  <a:cubicBezTo>
                    <a:pt x="125" y="2088"/>
                    <a:pt x="12" y="2675"/>
                    <a:pt x="1" y="3701"/>
                  </a:cubicBezTo>
                  <a:cubicBezTo>
                    <a:pt x="1" y="4379"/>
                    <a:pt x="430" y="5462"/>
                    <a:pt x="870" y="6037"/>
                  </a:cubicBezTo>
                  <a:cubicBezTo>
                    <a:pt x="1311" y="6645"/>
                    <a:pt x="2402" y="7641"/>
                    <a:pt x="3178" y="7641"/>
                  </a:cubicBezTo>
                  <a:cubicBezTo>
                    <a:pt x="3195" y="7641"/>
                    <a:pt x="3211" y="7641"/>
                    <a:pt x="3228" y="7640"/>
                  </a:cubicBezTo>
                  <a:cubicBezTo>
                    <a:pt x="2337" y="7222"/>
                    <a:pt x="1761" y="6150"/>
                    <a:pt x="1377" y="5236"/>
                  </a:cubicBezTo>
                  <a:cubicBezTo>
                    <a:pt x="1141" y="4661"/>
                    <a:pt x="904" y="3938"/>
                    <a:pt x="904" y="3307"/>
                  </a:cubicBezTo>
                  <a:cubicBezTo>
                    <a:pt x="904" y="2268"/>
                    <a:pt x="1095" y="1185"/>
                    <a:pt x="1784" y="384"/>
                  </a:cubicBezTo>
                  <a:cubicBezTo>
                    <a:pt x="1908" y="249"/>
                    <a:pt x="2043" y="113"/>
                    <a:pt x="2179"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71" name="Google Shape;671;p2"/>
            <p:cNvSpPr/>
            <p:nvPr/>
          </p:nvSpPr>
          <p:spPr>
            <a:xfrm>
              <a:off x="4122975" y="3434225"/>
              <a:ext cx="43750" cy="64650"/>
            </a:xfrm>
            <a:custGeom>
              <a:avLst/>
              <a:gdLst/>
              <a:ahLst/>
              <a:cxnLst/>
              <a:rect l="l" t="t" r="r" b="b"/>
              <a:pathLst>
                <a:path w="1750" h="2586" extrusionOk="0">
                  <a:moveTo>
                    <a:pt x="12" y="1"/>
                  </a:moveTo>
                  <a:cubicBezTo>
                    <a:pt x="12" y="1"/>
                    <a:pt x="1" y="57"/>
                    <a:pt x="23" y="136"/>
                  </a:cubicBezTo>
                  <a:cubicBezTo>
                    <a:pt x="23" y="193"/>
                    <a:pt x="23" y="249"/>
                    <a:pt x="35" y="294"/>
                  </a:cubicBezTo>
                  <a:cubicBezTo>
                    <a:pt x="46" y="362"/>
                    <a:pt x="69" y="430"/>
                    <a:pt x="91" y="497"/>
                  </a:cubicBezTo>
                  <a:cubicBezTo>
                    <a:pt x="102" y="576"/>
                    <a:pt x="136" y="655"/>
                    <a:pt x="170" y="734"/>
                  </a:cubicBezTo>
                  <a:cubicBezTo>
                    <a:pt x="204" y="813"/>
                    <a:pt x="249" y="892"/>
                    <a:pt x="283" y="983"/>
                  </a:cubicBezTo>
                  <a:cubicBezTo>
                    <a:pt x="328" y="1062"/>
                    <a:pt x="373" y="1152"/>
                    <a:pt x="430" y="1231"/>
                  </a:cubicBezTo>
                  <a:cubicBezTo>
                    <a:pt x="475" y="1321"/>
                    <a:pt x="542" y="1400"/>
                    <a:pt x="599" y="1479"/>
                  </a:cubicBezTo>
                  <a:cubicBezTo>
                    <a:pt x="712" y="1637"/>
                    <a:pt x="836" y="1795"/>
                    <a:pt x="971" y="1931"/>
                  </a:cubicBezTo>
                  <a:cubicBezTo>
                    <a:pt x="1095" y="2055"/>
                    <a:pt x="1220" y="2179"/>
                    <a:pt x="1344" y="2292"/>
                  </a:cubicBezTo>
                  <a:cubicBezTo>
                    <a:pt x="1479" y="2393"/>
                    <a:pt x="1614" y="2495"/>
                    <a:pt x="1750" y="2585"/>
                  </a:cubicBezTo>
                  <a:cubicBezTo>
                    <a:pt x="1727" y="2551"/>
                    <a:pt x="1693" y="2517"/>
                    <a:pt x="1660" y="2483"/>
                  </a:cubicBezTo>
                  <a:cubicBezTo>
                    <a:pt x="1592" y="2427"/>
                    <a:pt x="1513" y="2325"/>
                    <a:pt x="1411" y="2224"/>
                  </a:cubicBezTo>
                  <a:cubicBezTo>
                    <a:pt x="1321" y="2122"/>
                    <a:pt x="1197" y="1976"/>
                    <a:pt x="1084" y="1840"/>
                  </a:cubicBezTo>
                  <a:cubicBezTo>
                    <a:pt x="1028" y="1773"/>
                    <a:pt x="971" y="1694"/>
                    <a:pt x="904" y="1615"/>
                  </a:cubicBezTo>
                  <a:cubicBezTo>
                    <a:pt x="847" y="1547"/>
                    <a:pt x="791" y="1468"/>
                    <a:pt x="723" y="1389"/>
                  </a:cubicBezTo>
                  <a:cubicBezTo>
                    <a:pt x="667" y="1299"/>
                    <a:pt x="610" y="1220"/>
                    <a:pt x="565" y="1141"/>
                  </a:cubicBezTo>
                  <a:cubicBezTo>
                    <a:pt x="509" y="1062"/>
                    <a:pt x="463" y="983"/>
                    <a:pt x="407" y="904"/>
                  </a:cubicBezTo>
                  <a:cubicBezTo>
                    <a:pt x="351" y="836"/>
                    <a:pt x="294" y="757"/>
                    <a:pt x="260" y="678"/>
                  </a:cubicBezTo>
                  <a:cubicBezTo>
                    <a:pt x="238" y="610"/>
                    <a:pt x="193" y="531"/>
                    <a:pt x="159" y="464"/>
                  </a:cubicBezTo>
                  <a:cubicBezTo>
                    <a:pt x="136" y="407"/>
                    <a:pt x="114" y="351"/>
                    <a:pt x="91" y="283"/>
                  </a:cubicBezTo>
                  <a:cubicBezTo>
                    <a:pt x="69" y="238"/>
                    <a:pt x="57" y="182"/>
                    <a:pt x="46" y="136"/>
                  </a:cubicBezTo>
                  <a:lnTo>
                    <a:pt x="12"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72" name="Google Shape;672;p2"/>
            <p:cNvSpPr/>
            <p:nvPr/>
          </p:nvSpPr>
          <p:spPr>
            <a:xfrm>
              <a:off x="4137650" y="3438750"/>
              <a:ext cx="24300" cy="54200"/>
            </a:xfrm>
            <a:custGeom>
              <a:avLst/>
              <a:gdLst/>
              <a:ahLst/>
              <a:cxnLst/>
              <a:rect l="l" t="t" r="r" b="b"/>
              <a:pathLst>
                <a:path w="972" h="2168" extrusionOk="0">
                  <a:moveTo>
                    <a:pt x="1" y="1"/>
                  </a:moveTo>
                  <a:cubicBezTo>
                    <a:pt x="1" y="1"/>
                    <a:pt x="1" y="34"/>
                    <a:pt x="1" y="91"/>
                  </a:cubicBezTo>
                  <a:cubicBezTo>
                    <a:pt x="12" y="192"/>
                    <a:pt x="23" y="283"/>
                    <a:pt x="46" y="373"/>
                  </a:cubicBezTo>
                  <a:cubicBezTo>
                    <a:pt x="68" y="474"/>
                    <a:pt x="102" y="610"/>
                    <a:pt x="136" y="745"/>
                  </a:cubicBezTo>
                  <a:cubicBezTo>
                    <a:pt x="181" y="892"/>
                    <a:pt x="226" y="1027"/>
                    <a:pt x="283" y="1174"/>
                  </a:cubicBezTo>
                  <a:cubicBezTo>
                    <a:pt x="317" y="1230"/>
                    <a:pt x="350" y="1309"/>
                    <a:pt x="384" y="1377"/>
                  </a:cubicBezTo>
                  <a:cubicBezTo>
                    <a:pt x="418" y="1445"/>
                    <a:pt x="452" y="1513"/>
                    <a:pt x="497" y="1569"/>
                  </a:cubicBezTo>
                  <a:cubicBezTo>
                    <a:pt x="531" y="1625"/>
                    <a:pt x="565" y="1693"/>
                    <a:pt x="599" y="1738"/>
                  </a:cubicBezTo>
                  <a:lnTo>
                    <a:pt x="712" y="1896"/>
                  </a:lnTo>
                  <a:cubicBezTo>
                    <a:pt x="768" y="1964"/>
                    <a:pt x="836" y="2032"/>
                    <a:pt x="892" y="2099"/>
                  </a:cubicBezTo>
                  <a:lnTo>
                    <a:pt x="971" y="2167"/>
                  </a:lnTo>
                  <a:cubicBezTo>
                    <a:pt x="971" y="2167"/>
                    <a:pt x="948" y="2133"/>
                    <a:pt x="926" y="2077"/>
                  </a:cubicBezTo>
                  <a:cubicBezTo>
                    <a:pt x="892" y="2020"/>
                    <a:pt x="836" y="1941"/>
                    <a:pt x="791" y="1840"/>
                  </a:cubicBezTo>
                  <a:cubicBezTo>
                    <a:pt x="768" y="1783"/>
                    <a:pt x="734" y="1738"/>
                    <a:pt x="700" y="1682"/>
                  </a:cubicBezTo>
                  <a:cubicBezTo>
                    <a:pt x="678" y="1625"/>
                    <a:pt x="655" y="1558"/>
                    <a:pt x="621" y="1501"/>
                  </a:cubicBezTo>
                  <a:cubicBezTo>
                    <a:pt x="554" y="1377"/>
                    <a:pt x="497" y="1242"/>
                    <a:pt x="441" y="1106"/>
                  </a:cubicBezTo>
                  <a:cubicBezTo>
                    <a:pt x="384" y="971"/>
                    <a:pt x="328" y="836"/>
                    <a:pt x="283" y="700"/>
                  </a:cubicBezTo>
                  <a:cubicBezTo>
                    <a:pt x="226" y="576"/>
                    <a:pt x="181" y="452"/>
                    <a:pt x="136" y="350"/>
                  </a:cubicBezTo>
                  <a:cubicBezTo>
                    <a:pt x="91" y="237"/>
                    <a:pt x="57" y="158"/>
                    <a:pt x="34" y="91"/>
                  </a:cubicBezTo>
                  <a:cubicBezTo>
                    <a:pt x="12" y="34"/>
                    <a:pt x="1" y="1"/>
                    <a:pt x="1"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73" name="Google Shape;673;p2"/>
            <p:cNvSpPr/>
            <p:nvPr/>
          </p:nvSpPr>
          <p:spPr>
            <a:xfrm>
              <a:off x="4150900" y="3446375"/>
              <a:ext cx="13025" cy="50800"/>
            </a:xfrm>
            <a:custGeom>
              <a:avLst/>
              <a:gdLst/>
              <a:ahLst/>
              <a:cxnLst/>
              <a:rect l="l" t="t" r="r" b="b"/>
              <a:pathLst>
                <a:path w="521" h="2032" extrusionOk="0">
                  <a:moveTo>
                    <a:pt x="12" y="0"/>
                  </a:moveTo>
                  <a:cubicBezTo>
                    <a:pt x="1" y="113"/>
                    <a:pt x="1" y="226"/>
                    <a:pt x="12" y="327"/>
                  </a:cubicBezTo>
                  <a:cubicBezTo>
                    <a:pt x="12" y="384"/>
                    <a:pt x="12" y="440"/>
                    <a:pt x="12" y="497"/>
                  </a:cubicBezTo>
                  <a:cubicBezTo>
                    <a:pt x="24" y="553"/>
                    <a:pt x="35" y="610"/>
                    <a:pt x="35" y="666"/>
                  </a:cubicBezTo>
                  <a:cubicBezTo>
                    <a:pt x="57" y="790"/>
                    <a:pt x="80" y="925"/>
                    <a:pt x="114" y="1050"/>
                  </a:cubicBezTo>
                  <a:cubicBezTo>
                    <a:pt x="159" y="1185"/>
                    <a:pt x="193" y="1309"/>
                    <a:pt x="238" y="1422"/>
                  </a:cubicBezTo>
                  <a:cubicBezTo>
                    <a:pt x="272" y="1524"/>
                    <a:pt x="317" y="1636"/>
                    <a:pt x="362" y="1738"/>
                  </a:cubicBezTo>
                  <a:cubicBezTo>
                    <a:pt x="418" y="1839"/>
                    <a:pt x="464" y="1930"/>
                    <a:pt x="520" y="2031"/>
                  </a:cubicBezTo>
                  <a:cubicBezTo>
                    <a:pt x="520" y="2031"/>
                    <a:pt x="497" y="1896"/>
                    <a:pt x="452" y="1704"/>
                  </a:cubicBezTo>
                  <a:cubicBezTo>
                    <a:pt x="441" y="1659"/>
                    <a:pt x="430" y="1603"/>
                    <a:pt x="418" y="1546"/>
                  </a:cubicBezTo>
                  <a:cubicBezTo>
                    <a:pt x="396" y="1501"/>
                    <a:pt x="396" y="1445"/>
                    <a:pt x="373" y="1377"/>
                  </a:cubicBezTo>
                  <a:cubicBezTo>
                    <a:pt x="351" y="1264"/>
                    <a:pt x="306" y="1140"/>
                    <a:pt x="272" y="1016"/>
                  </a:cubicBezTo>
                  <a:cubicBezTo>
                    <a:pt x="249" y="892"/>
                    <a:pt x="215" y="756"/>
                    <a:pt x="182" y="643"/>
                  </a:cubicBezTo>
                  <a:cubicBezTo>
                    <a:pt x="170" y="587"/>
                    <a:pt x="148" y="531"/>
                    <a:pt x="136" y="474"/>
                  </a:cubicBezTo>
                  <a:cubicBezTo>
                    <a:pt x="125" y="418"/>
                    <a:pt x="114" y="373"/>
                    <a:pt x="103" y="316"/>
                  </a:cubicBezTo>
                  <a:cubicBezTo>
                    <a:pt x="57" y="124"/>
                    <a:pt x="12" y="0"/>
                    <a:pt x="12"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74" name="Google Shape;674;p2"/>
            <p:cNvSpPr/>
            <p:nvPr/>
          </p:nvSpPr>
          <p:spPr>
            <a:xfrm>
              <a:off x="4154575" y="3406050"/>
              <a:ext cx="162525" cy="95925"/>
            </a:xfrm>
            <a:custGeom>
              <a:avLst/>
              <a:gdLst/>
              <a:ahLst/>
              <a:cxnLst/>
              <a:rect l="l" t="t" r="r" b="b"/>
              <a:pathLst>
                <a:path w="6501" h="3837" extrusionOk="0">
                  <a:moveTo>
                    <a:pt x="4121" y="1"/>
                  </a:moveTo>
                  <a:cubicBezTo>
                    <a:pt x="3976" y="1"/>
                    <a:pt x="3828" y="8"/>
                    <a:pt x="3679" y="22"/>
                  </a:cubicBezTo>
                  <a:cubicBezTo>
                    <a:pt x="2709" y="101"/>
                    <a:pt x="1851" y="620"/>
                    <a:pt x="1197" y="1320"/>
                  </a:cubicBezTo>
                  <a:cubicBezTo>
                    <a:pt x="937" y="1613"/>
                    <a:pt x="700" y="1929"/>
                    <a:pt x="497" y="2268"/>
                  </a:cubicBezTo>
                  <a:cubicBezTo>
                    <a:pt x="260" y="2651"/>
                    <a:pt x="102" y="3080"/>
                    <a:pt x="1" y="3520"/>
                  </a:cubicBezTo>
                  <a:lnTo>
                    <a:pt x="396" y="3610"/>
                  </a:lnTo>
                  <a:cubicBezTo>
                    <a:pt x="881" y="3723"/>
                    <a:pt x="1377" y="3802"/>
                    <a:pt x="1874" y="3825"/>
                  </a:cubicBezTo>
                  <a:cubicBezTo>
                    <a:pt x="2017" y="3832"/>
                    <a:pt x="2165" y="3837"/>
                    <a:pt x="2316" y="3837"/>
                  </a:cubicBezTo>
                  <a:cubicBezTo>
                    <a:pt x="3735" y="3837"/>
                    <a:pt x="5474" y="3473"/>
                    <a:pt x="6218" y="2189"/>
                  </a:cubicBezTo>
                  <a:cubicBezTo>
                    <a:pt x="6433" y="1816"/>
                    <a:pt x="6500" y="1387"/>
                    <a:pt x="6421" y="959"/>
                  </a:cubicBezTo>
                  <a:cubicBezTo>
                    <a:pt x="6320" y="801"/>
                    <a:pt x="6184" y="654"/>
                    <a:pt x="6026" y="541"/>
                  </a:cubicBezTo>
                  <a:cubicBezTo>
                    <a:pt x="5441" y="160"/>
                    <a:pt x="4801" y="1"/>
                    <a:pt x="4121"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75" name="Google Shape;675;p2"/>
            <p:cNvSpPr/>
            <p:nvPr/>
          </p:nvSpPr>
          <p:spPr>
            <a:xfrm>
              <a:off x="4148375" y="3430750"/>
              <a:ext cx="95925" cy="76650"/>
            </a:xfrm>
            <a:custGeom>
              <a:avLst/>
              <a:gdLst/>
              <a:ahLst/>
              <a:cxnLst/>
              <a:rect l="l" t="t" r="r" b="b"/>
              <a:pathLst>
                <a:path w="3837" h="3066" extrusionOk="0">
                  <a:moveTo>
                    <a:pt x="0" y="2668"/>
                  </a:moveTo>
                  <a:lnTo>
                    <a:pt x="0" y="2668"/>
                  </a:lnTo>
                  <a:cubicBezTo>
                    <a:pt x="0" y="2668"/>
                    <a:pt x="0" y="2668"/>
                    <a:pt x="0" y="2668"/>
                  </a:cubicBezTo>
                  <a:cubicBezTo>
                    <a:pt x="0" y="2668"/>
                    <a:pt x="0" y="2668"/>
                    <a:pt x="0" y="2668"/>
                  </a:cubicBezTo>
                  <a:close/>
                  <a:moveTo>
                    <a:pt x="2063" y="1"/>
                  </a:moveTo>
                  <a:cubicBezTo>
                    <a:pt x="1902" y="1"/>
                    <a:pt x="1746" y="27"/>
                    <a:pt x="1648" y="72"/>
                  </a:cubicBezTo>
                  <a:cubicBezTo>
                    <a:pt x="655" y="546"/>
                    <a:pt x="362" y="1720"/>
                    <a:pt x="0" y="2668"/>
                  </a:cubicBezTo>
                  <a:lnTo>
                    <a:pt x="0" y="2668"/>
                  </a:lnTo>
                  <a:cubicBezTo>
                    <a:pt x="4" y="2657"/>
                    <a:pt x="24" y="2653"/>
                    <a:pt x="57" y="2653"/>
                  </a:cubicBezTo>
                  <a:cubicBezTo>
                    <a:pt x="311" y="2653"/>
                    <a:pt x="1326" y="2928"/>
                    <a:pt x="1456" y="2938"/>
                  </a:cubicBezTo>
                  <a:cubicBezTo>
                    <a:pt x="1817" y="2984"/>
                    <a:pt x="2167" y="3065"/>
                    <a:pt x="2500" y="3065"/>
                  </a:cubicBezTo>
                  <a:cubicBezTo>
                    <a:pt x="2833" y="3065"/>
                    <a:pt x="3149" y="2984"/>
                    <a:pt x="3442" y="2701"/>
                  </a:cubicBezTo>
                  <a:cubicBezTo>
                    <a:pt x="3649" y="2495"/>
                    <a:pt x="3813" y="1943"/>
                    <a:pt x="3381" y="1943"/>
                  </a:cubicBezTo>
                  <a:cubicBezTo>
                    <a:pt x="3365" y="1943"/>
                    <a:pt x="3348" y="1944"/>
                    <a:pt x="3329" y="1945"/>
                  </a:cubicBezTo>
                  <a:cubicBezTo>
                    <a:pt x="3529" y="1757"/>
                    <a:pt x="3837" y="1177"/>
                    <a:pt x="3357" y="1177"/>
                  </a:cubicBezTo>
                  <a:cubicBezTo>
                    <a:pt x="3348" y="1177"/>
                    <a:pt x="3339" y="1178"/>
                    <a:pt x="3329" y="1178"/>
                  </a:cubicBezTo>
                  <a:cubicBezTo>
                    <a:pt x="3515" y="781"/>
                    <a:pt x="3302" y="428"/>
                    <a:pt x="2960" y="428"/>
                  </a:cubicBezTo>
                  <a:cubicBezTo>
                    <a:pt x="2846" y="428"/>
                    <a:pt x="2717" y="467"/>
                    <a:pt x="2584" y="557"/>
                  </a:cubicBezTo>
                  <a:cubicBezTo>
                    <a:pt x="2889" y="157"/>
                    <a:pt x="2459" y="1"/>
                    <a:pt x="2063"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76" name="Google Shape;676;p2"/>
            <p:cNvSpPr/>
            <p:nvPr/>
          </p:nvSpPr>
          <p:spPr>
            <a:xfrm>
              <a:off x="4148925" y="3386050"/>
              <a:ext cx="166475" cy="108025"/>
            </a:xfrm>
            <a:custGeom>
              <a:avLst/>
              <a:gdLst/>
              <a:ahLst/>
              <a:cxnLst/>
              <a:rect l="l" t="t" r="r" b="b"/>
              <a:pathLst>
                <a:path w="6659" h="4321" extrusionOk="0">
                  <a:moveTo>
                    <a:pt x="4151" y="1"/>
                  </a:moveTo>
                  <a:cubicBezTo>
                    <a:pt x="3342" y="1"/>
                    <a:pt x="2521" y="267"/>
                    <a:pt x="1976" y="732"/>
                  </a:cubicBezTo>
                  <a:cubicBezTo>
                    <a:pt x="892" y="1601"/>
                    <a:pt x="1" y="2831"/>
                    <a:pt x="204" y="4320"/>
                  </a:cubicBezTo>
                  <a:lnTo>
                    <a:pt x="238" y="4320"/>
                  </a:lnTo>
                  <a:cubicBezTo>
                    <a:pt x="328" y="3880"/>
                    <a:pt x="497" y="3451"/>
                    <a:pt x="734" y="3068"/>
                  </a:cubicBezTo>
                  <a:cubicBezTo>
                    <a:pt x="938" y="2729"/>
                    <a:pt x="1175" y="2413"/>
                    <a:pt x="1434" y="2120"/>
                  </a:cubicBezTo>
                  <a:cubicBezTo>
                    <a:pt x="2089" y="1420"/>
                    <a:pt x="2946" y="901"/>
                    <a:pt x="3917" y="822"/>
                  </a:cubicBezTo>
                  <a:cubicBezTo>
                    <a:pt x="4066" y="808"/>
                    <a:pt x="4212" y="801"/>
                    <a:pt x="4357" y="801"/>
                  </a:cubicBezTo>
                  <a:cubicBezTo>
                    <a:pt x="5035" y="801"/>
                    <a:pt x="5667" y="960"/>
                    <a:pt x="6252" y="1341"/>
                  </a:cubicBezTo>
                  <a:cubicBezTo>
                    <a:pt x="6410" y="1454"/>
                    <a:pt x="6557" y="1601"/>
                    <a:pt x="6659" y="1770"/>
                  </a:cubicBezTo>
                  <a:cubicBezTo>
                    <a:pt x="6602" y="1409"/>
                    <a:pt x="6433" y="1082"/>
                    <a:pt x="6196" y="811"/>
                  </a:cubicBezTo>
                  <a:cubicBezTo>
                    <a:pt x="5702" y="250"/>
                    <a:pt x="4933" y="1"/>
                    <a:pt x="415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77" name="Google Shape;677;p2"/>
            <p:cNvSpPr/>
            <p:nvPr/>
          </p:nvSpPr>
          <p:spPr>
            <a:xfrm>
              <a:off x="4153450" y="3431700"/>
              <a:ext cx="54200" cy="63225"/>
            </a:xfrm>
            <a:custGeom>
              <a:avLst/>
              <a:gdLst/>
              <a:ahLst/>
              <a:cxnLst/>
              <a:rect l="l" t="t" r="r" b="b"/>
              <a:pathLst>
                <a:path w="2168" h="2529" extrusionOk="0">
                  <a:moveTo>
                    <a:pt x="2167" y="0"/>
                  </a:moveTo>
                  <a:cubicBezTo>
                    <a:pt x="2167" y="0"/>
                    <a:pt x="1986" y="113"/>
                    <a:pt x="1716" y="305"/>
                  </a:cubicBezTo>
                  <a:cubicBezTo>
                    <a:pt x="1592" y="395"/>
                    <a:pt x="1445" y="508"/>
                    <a:pt x="1287" y="632"/>
                  </a:cubicBezTo>
                  <a:cubicBezTo>
                    <a:pt x="1140" y="756"/>
                    <a:pt x="982" y="903"/>
                    <a:pt x="824" y="1061"/>
                  </a:cubicBezTo>
                  <a:cubicBezTo>
                    <a:pt x="757" y="1140"/>
                    <a:pt x="678" y="1219"/>
                    <a:pt x="610" y="1298"/>
                  </a:cubicBezTo>
                  <a:cubicBezTo>
                    <a:pt x="542" y="1377"/>
                    <a:pt x="486" y="1467"/>
                    <a:pt x="429" y="1546"/>
                  </a:cubicBezTo>
                  <a:cubicBezTo>
                    <a:pt x="362" y="1625"/>
                    <a:pt x="305" y="1704"/>
                    <a:pt x="260" y="1783"/>
                  </a:cubicBezTo>
                  <a:cubicBezTo>
                    <a:pt x="226" y="1874"/>
                    <a:pt x="170" y="1941"/>
                    <a:pt x="147" y="2020"/>
                  </a:cubicBezTo>
                  <a:cubicBezTo>
                    <a:pt x="113" y="2088"/>
                    <a:pt x="80" y="2156"/>
                    <a:pt x="68" y="2235"/>
                  </a:cubicBezTo>
                  <a:cubicBezTo>
                    <a:pt x="46" y="2280"/>
                    <a:pt x="34" y="2336"/>
                    <a:pt x="23" y="2393"/>
                  </a:cubicBezTo>
                  <a:cubicBezTo>
                    <a:pt x="1" y="2483"/>
                    <a:pt x="1" y="2528"/>
                    <a:pt x="1" y="2528"/>
                  </a:cubicBezTo>
                  <a:lnTo>
                    <a:pt x="46" y="2404"/>
                  </a:lnTo>
                  <a:cubicBezTo>
                    <a:pt x="68" y="2359"/>
                    <a:pt x="91" y="2314"/>
                    <a:pt x="113" y="2257"/>
                  </a:cubicBezTo>
                  <a:cubicBezTo>
                    <a:pt x="147" y="2201"/>
                    <a:pt x="181" y="2144"/>
                    <a:pt x="226" y="2065"/>
                  </a:cubicBezTo>
                  <a:cubicBezTo>
                    <a:pt x="260" y="1998"/>
                    <a:pt x="305" y="1930"/>
                    <a:pt x="362" y="1862"/>
                  </a:cubicBezTo>
                  <a:cubicBezTo>
                    <a:pt x="418" y="1783"/>
                    <a:pt x="486" y="1704"/>
                    <a:pt x="531" y="1637"/>
                  </a:cubicBezTo>
                  <a:cubicBezTo>
                    <a:pt x="587" y="1558"/>
                    <a:pt x="666" y="1490"/>
                    <a:pt x="734" y="1411"/>
                  </a:cubicBezTo>
                  <a:cubicBezTo>
                    <a:pt x="802" y="1332"/>
                    <a:pt x="869" y="1253"/>
                    <a:pt x="948" y="1174"/>
                  </a:cubicBezTo>
                  <a:cubicBezTo>
                    <a:pt x="1095" y="1027"/>
                    <a:pt x="1242" y="881"/>
                    <a:pt x="1388" y="745"/>
                  </a:cubicBezTo>
                  <a:cubicBezTo>
                    <a:pt x="1524" y="610"/>
                    <a:pt x="1659" y="486"/>
                    <a:pt x="1772" y="373"/>
                  </a:cubicBezTo>
                  <a:lnTo>
                    <a:pt x="2054" y="113"/>
                  </a:lnTo>
                  <a:cubicBezTo>
                    <a:pt x="2133" y="46"/>
                    <a:pt x="2167" y="0"/>
                    <a:pt x="2167"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78" name="Google Shape;678;p2"/>
            <p:cNvSpPr/>
            <p:nvPr/>
          </p:nvSpPr>
          <p:spPr>
            <a:xfrm>
              <a:off x="4157400" y="3441000"/>
              <a:ext cx="62375" cy="51375"/>
            </a:xfrm>
            <a:custGeom>
              <a:avLst/>
              <a:gdLst/>
              <a:ahLst/>
              <a:cxnLst/>
              <a:rect l="l" t="t" r="r" b="b"/>
              <a:pathLst>
                <a:path w="2495" h="2055" extrusionOk="0">
                  <a:moveTo>
                    <a:pt x="2494" y="1"/>
                  </a:moveTo>
                  <a:cubicBezTo>
                    <a:pt x="2494" y="1"/>
                    <a:pt x="2302" y="69"/>
                    <a:pt x="2020" y="204"/>
                  </a:cubicBezTo>
                  <a:cubicBezTo>
                    <a:pt x="1885" y="272"/>
                    <a:pt x="1727" y="351"/>
                    <a:pt x="1558" y="452"/>
                  </a:cubicBezTo>
                  <a:cubicBezTo>
                    <a:pt x="1388" y="554"/>
                    <a:pt x="1219" y="667"/>
                    <a:pt x="1050" y="779"/>
                  </a:cubicBezTo>
                  <a:cubicBezTo>
                    <a:pt x="960" y="847"/>
                    <a:pt x="881" y="915"/>
                    <a:pt x="802" y="971"/>
                  </a:cubicBezTo>
                  <a:cubicBezTo>
                    <a:pt x="723" y="1039"/>
                    <a:pt x="644" y="1107"/>
                    <a:pt x="576" y="1186"/>
                  </a:cubicBezTo>
                  <a:cubicBezTo>
                    <a:pt x="508" y="1242"/>
                    <a:pt x="441" y="1321"/>
                    <a:pt x="384" y="1389"/>
                  </a:cubicBezTo>
                  <a:cubicBezTo>
                    <a:pt x="328" y="1456"/>
                    <a:pt x="283" y="1524"/>
                    <a:pt x="226" y="1592"/>
                  </a:cubicBezTo>
                  <a:cubicBezTo>
                    <a:pt x="192" y="1648"/>
                    <a:pt x="158" y="1716"/>
                    <a:pt x="125" y="1772"/>
                  </a:cubicBezTo>
                  <a:cubicBezTo>
                    <a:pt x="91" y="1818"/>
                    <a:pt x="68" y="1874"/>
                    <a:pt x="57" y="1919"/>
                  </a:cubicBezTo>
                  <a:cubicBezTo>
                    <a:pt x="23" y="2009"/>
                    <a:pt x="1" y="2054"/>
                    <a:pt x="1" y="2054"/>
                  </a:cubicBezTo>
                  <a:cubicBezTo>
                    <a:pt x="1" y="2054"/>
                    <a:pt x="34" y="2021"/>
                    <a:pt x="79" y="1942"/>
                  </a:cubicBezTo>
                  <a:cubicBezTo>
                    <a:pt x="113" y="1897"/>
                    <a:pt x="136" y="1851"/>
                    <a:pt x="170" y="1806"/>
                  </a:cubicBezTo>
                  <a:cubicBezTo>
                    <a:pt x="215" y="1761"/>
                    <a:pt x="260" y="1705"/>
                    <a:pt x="305" y="1648"/>
                  </a:cubicBezTo>
                  <a:cubicBezTo>
                    <a:pt x="350" y="1592"/>
                    <a:pt x="418" y="1524"/>
                    <a:pt x="474" y="1468"/>
                  </a:cubicBezTo>
                  <a:cubicBezTo>
                    <a:pt x="531" y="1411"/>
                    <a:pt x="599" y="1344"/>
                    <a:pt x="678" y="1287"/>
                  </a:cubicBezTo>
                  <a:cubicBezTo>
                    <a:pt x="745" y="1219"/>
                    <a:pt x="824" y="1163"/>
                    <a:pt x="903" y="1095"/>
                  </a:cubicBezTo>
                  <a:cubicBezTo>
                    <a:pt x="982" y="1039"/>
                    <a:pt x="1061" y="971"/>
                    <a:pt x="1140" y="915"/>
                  </a:cubicBezTo>
                  <a:cubicBezTo>
                    <a:pt x="1309" y="802"/>
                    <a:pt x="1479" y="678"/>
                    <a:pt x="1637" y="576"/>
                  </a:cubicBezTo>
                  <a:cubicBezTo>
                    <a:pt x="1795" y="475"/>
                    <a:pt x="1941" y="373"/>
                    <a:pt x="2077" y="283"/>
                  </a:cubicBezTo>
                  <a:cubicBezTo>
                    <a:pt x="2201" y="204"/>
                    <a:pt x="2302" y="125"/>
                    <a:pt x="2381" y="80"/>
                  </a:cubicBezTo>
                  <a:cubicBezTo>
                    <a:pt x="2460" y="23"/>
                    <a:pt x="2494" y="1"/>
                    <a:pt x="2494"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79" name="Google Shape;679;p2"/>
            <p:cNvSpPr/>
            <p:nvPr/>
          </p:nvSpPr>
          <p:spPr>
            <a:xfrm>
              <a:off x="4159375" y="3466125"/>
              <a:ext cx="44025" cy="24850"/>
            </a:xfrm>
            <a:custGeom>
              <a:avLst/>
              <a:gdLst/>
              <a:ahLst/>
              <a:cxnLst/>
              <a:rect l="l" t="t" r="r" b="b"/>
              <a:pathLst>
                <a:path w="1761" h="994" extrusionOk="0">
                  <a:moveTo>
                    <a:pt x="1671" y="0"/>
                  </a:moveTo>
                  <a:cubicBezTo>
                    <a:pt x="1592" y="11"/>
                    <a:pt x="1513" y="23"/>
                    <a:pt x="1434" y="34"/>
                  </a:cubicBezTo>
                  <a:cubicBezTo>
                    <a:pt x="1388" y="56"/>
                    <a:pt x="1321" y="45"/>
                    <a:pt x="1264" y="56"/>
                  </a:cubicBezTo>
                  <a:cubicBezTo>
                    <a:pt x="1254" y="59"/>
                    <a:pt x="1242" y="60"/>
                    <a:pt x="1228" y="60"/>
                  </a:cubicBezTo>
                  <a:cubicBezTo>
                    <a:pt x="1203" y="60"/>
                    <a:pt x="1173" y="57"/>
                    <a:pt x="1145" y="57"/>
                  </a:cubicBezTo>
                  <a:cubicBezTo>
                    <a:pt x="1119" y="57"/>
                    <a:pt x="1093" y="59"/>
                    <a:pt x="1072" y="68"/>
                  </a:cubicBezTo>
                  <a:cubicBezTo>
                    <a:pt x="1065" y="71"/>
                    <a:pt x="1057" y="72"/>
                    <a:pt x="1048" y="72"/>
                  </a:cubicBezTo>
                  <a:cubicBezTo>
                    <a:pt x="998" y="72"/>
                    <a:pt x="926" y="37"/>
                    <a:pt x="878" y="37"/>
                  </a:cubicBezTo>
                  <a:cubicBezTo>
                    <a:pt x="866" y="37"/>
                    <a:pt x="855" y="39"/>
                    <a:pt x="847" y="45"/>
                  </a:cubicBezTo>
                  <a:lnTo>
                    <a:pt x="678" y="135"/>
                  </a:lnTo>
                  <a:cubicBezTo>
                    <a:pt x="565" y="203"/>
                    <a:pt x="520" y="384"/>
                    <a:pt x="429" y="463"/>
                  </a:cubicBezTo>
                  <a:cubicBezTo>
                    <a:pt x="328" y="530"/>
                    <a:pt x="305" y="711"/>
                    <a:pt x="237" y="779"/>
                  </a:cubicBezTo>
                  <a:cubicBezTo>
                    <a:pt x="91" y="903"/>
                    <a:pt x="0" y="993"/>
                    <a:pt x="0" y="993"/>
                  </a:cubicBezTo>
                  <a:cubicBezTo>
                    <a:pt x="102" y="948"/>
                    <a:pt x="192" y="903"/>
                    <a:pt x="283" y="858"/>
                  </a:cubicBezTo>
                  <a:cubicBezTo>
                    <a:pt x="463" y="767"/>
                    <a:pt x="678" y="632"/>
                    <a:pt x="881" y="508"/>
                  </a:cubicBezTo>
                  <a:cubicBezTo>
                    <a:pt x="994" y="440"/>
                    <a:pt x="1095" y="372"/>
                    <a:pt x="1197" y="316"/>
                  </a:cubicBezTo>
                  <a:cubicBezTo>
                    <a:pt x="1242" y="282"/>
                    <a:pt x="1287" y="260"/>
                    <a:pt x="1343" y="226"/>
                  </a:cubicBezTo>
                  <a:cubicBezTo>
                    <a:pt x="1400" y="203"/>
                    <a:pt x="1445" y="181"/>
                    <a:pt x="1479" y="158"/>
                  </a:cubicBezTo>
                  <a:cubicBezTo>
                    <a:pt x="1558" y="102"/>
                    <a:pt x="1637" y="79"/>
                    <a:pt x="1682" y="56"/>
                  </a:cubicBezTo>
                  <a:cubicBezTo>
                    <a:pt x="1716" y="34"/>
                    <a:pt x="1738" y="23"/>
                    <a:pt x="176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80" name="Google Shape;680;p2"/>
            <p:cNvSpPr/>
            <p:nvPr/>
          </p:nvSpPr>
          <p:spPr>
            <a:xfrm>
              <a:off x="4170375" y="3478875"/>
              <a:ext cx="35575" cy="7850"/>
            </a:xfrm>
            <a:custGeom>
              <a:avLst/>
              <a:gdLst/>
              <a:ahLst/>
              <a:cxnLst/>
              <a:rect l="l" t="t" r="r" b="b"/>
              <a:pathLst>
                <a:path w="1423" h="314" extrusionOk="0">
                  <a:moveTo>
                    <a:pt x="1068" y="1"/>
                  </a:moveTo>
                  <a:cubicBezTo>
                    <a:pt x="1027" y="1"/>
                    <a:pt x="988" y="3"/>
                    <a:pt x="948" y="9"/>
                  </a:cubicBezTo>
                  <a:cubicBezTo>
                    <a:pt x="869" y="9"/>
                    <a:pt x="779" y="32"/>
                    <a:pt x="689" y="43"/>
                  </a:cubicBezTo>
                  <a:cubicBezTo>
                    <a:pt x="520" y="77"/>
                    <a:pt x="362" y="122"/>
                    <a:pt x="204" y="201"/>
                  </a:cubicBezTo>
                  <a:cubicBezTo>
                    <a:pt x="136" y="235"/>
                    <a:pt x="68" y="269"/>
                    <a:pt x="1" y="314"/>
                  </a:cubicBezTo>
                  <a:cubicBezTo>
                    <a:pt x="80" y="303"/>
                    <a:pt x="159" y="303"/>
                    <a:pt x="226" y="291"/>
                  </a:cubicBezTo>
                  <a:cubicBezTo>
                    <a:pt x="294" y="280"/>
                    <a:pt x="373" y="269"/>
                    <a:pt x="463" y="257"/>
                  </a:cubicBezTo>
                  <a:cubicBezTo>
                    <a:pt x="542" y="246"/>
                    <a:pt x="632" y="224"/>
                    <a:pt x="723" y="212"/>
                  </a:cubicBezTo>
                  <a:cubicBezTo>
                    <a:pt x="802" y="190"/>
                    <a:pt x="892" y="178"/>
                    <a:pt x="982" y="156"/>
                  </a:cubicBezTo>
                  <a:cubicBezTo>
                    <a:pt x="1016" y="145"/>
                    <a:pt x="1061" y="133"/>
                    <a:pt x="1095" y="122"/>
                  </a:cubicBezTo>
                  <a:cubicBezTo>
                    <a:pt x="1129" y="122"/>
                    <a:pt x="1163" y="111"/>
                    <a:pt x="1197" y="99"/>
                  </a:cubicBezTo>
                  <a:cubicBezTo>
                    <a:pt x="1276" y="77"/>
                    <a:pt x="1355" y="54"/>
                    <a:pt x="1422" y="32"/>
                  </a:cubicBezTo>
                  <a:cubicBezTo>
                    <a:pt x="1343" y="20"/>
                    <a:pt x="1264" y="9"/>
                    <a:pt x="1197" y="9"/>
                  </a:cubicBezTo>
                  <a:cubicBezTo>
                    <a:pt x="1152" y="3"/>
                    <a:pt x="1109" y="1"/>
                    <a:pt x="1068"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81" name="Google Shape;681;p2"/>
            <p:cNvSpPr/>
            <p:nvPr/>
          </p:nvSpPr>
          <p:spPr>
            <a:xfrm>
              <a:off x="4150900" y="3492075"/>
              <a:ext cx="145875" cy="125925"/>
            </a:xfrm>
            <a:custGeom>
              <a:avLst/>
              <a:gdLst/>
              <a:ahLst/>
              <a:cxnLst/>
              <a:rect l="l" t="t" r="r" b="b"/>
              <a:pathLst>
                <a:path w="5835" h="5037" extrusionOk="0">
                  <a:moveTo>
                    <a:pt x="1" y="0"/>
                  </a:moveTo>
                  <a:lnTo>
                    <a:pt x="339" y="1546"/>
                  </a:lnTo>
                  <a:cubicBezTo>
                    <a:pt x="757" y="3160"/>
                    <a:pt x="1502" y="4288"/>
                    <a:pt x="3161" y="4886"/>
                  </a:cubicBezTo>
                  <a:cubicBezTo>
                    <a:pt x="3448" y="4988"/>
                    <a:pt x="3723" y="5037"/>
                    <a:pt x="3986" y="5037"/>
                  </a:cubicBezTo>
                  <a:cubicBezTo>
                    <a:pt x="4712" y="5037"/>
                    <a:pt x="5337" y="4664"/>
                    <a:pt x="5835" y="4017"/>
                  </a:cubicBezTo>
                  <a:cubicBezTo>
                    <a:pt x="5790" y="3329"/>
                    <a:pt x="5587" y="2675"/>
                    <a:pt x="5237" y="2088"/>
                  </a:cubicBezTo>
                  <a:cubicBezTo>
                    <a:pt x="4616" y="1117"/>
                    <a:pt x="3578" y="474"/>
                    <a:pt x="2427" y="361"/>
                  </a:cubicBezTo>
                  <a:cubicBezTo>
                    <a:pt x="2100" y="327"/>
                    <a:pt x="667" y="339"/>
                    <a:pt x="1"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82" name="Google Shape;682;p2"/>
            <p:cNvSpPr/>
            <p:nvPr/>
          </p:nvSpPr>
          <p:spPr>
            <a:xfrm>
              <a:off x="4150900" y="3492075"/>
              <a:ext cx="94400" cy="85375"/>
            </a:xfrm>
            <a:custGeom>
              <a:avLst/>
              <a:gdLst/>
              <a:ahLst/>
              <a:cxnLst/>
              <a:rect l="l" t="t" r="r" b="b"/>
              <a:pathLst>
                <a:path w="3776" h="3415" extrusionOk="0">
                  <a:moveTo>
                    <a:pt x="1" y="0"/>
                  </a:moveTo>
                  <a:lnTo>
                    <a:pt x="170" y="474"/>
                  </a:lnTo>
                  <a:cubicBezTo>
                    <a:pt x="339" y="1208"/>
                    <a:pt x="238" y="1794"/>
                    <a:pt x="622" y="2426"/>
                  </a:cubicBezTo>
                  <a:cubicBezTo>
                    <a:pt x="802" y="2754"/>
                    <a:pt x="1310" y="3103"/>
                    <a:pt x="1637" y="3306"/>
                  </a:cubicBezTo>
                  <a:cubicBezTo>
                    <a:pt x="1750" y="3382"/>
                    <a:pt x="1846" y="3415"/>
                    <a:pt x="1924" y="3415"/>
                  </a:cubicBezTo>
                  <a:cubicBezTo>
                    <a:pt x="2151" y="3415"/>
                    <a:pt x="2238" y="3140"/>
                    <a:pt x="2213" y="2821"/>
                  </a:cubicBezTo>
                  <a:lnTo>
                    <a:pt x="2213" y="2821"/>
                  </a:lnTo>
                  <a:cubicBezTo>
                    <a:pt x="2388" y="3000"/>
                    <a:pt x="2550" y="3080"/>
                    <a:pt x="2682" y="3080"/>
                  </a:cubicBezTo>
                  <a:cubicBezTo>
                    <a:pt x="2932" y="3080"/>
                    <a:pt x="3068" y="2791"/>
                    <a:pt x="2957" y="2347"/>
                  </a:cubicBezTo>
                  <a:lnTo>
                    <a:pt x="2957" y="2347"/>
                  </a:lnTo>
                  <a:cubicBezTo>
                    <a:pt x="2965" y="2348"/>
                    <a:pt x="2972" y="2348"/>
                    <a:pt x="2980" y="2348"/>
                  </a:cubicBezTo>
                  <a:cubicBezTo>
                    <a:pt x="3775" y="2348"/>
                    <a:pt x="3460" y="1139"/>
                    <a:pt x="2845" y="1095"/>
                  </a:cubicBezTo>
                  <a:cubicBezTo>
                    <a:pt x="3375" y="892"/>
                    <a:pt x="2743" y="406"/>
                    <a:pt x="2495" y="327"/>
                  </a:cubicBezTo>
                  <a:cubicBezTo>
                    <a:pt x="2309" y="270"/>
                    <a:pt x="2117" y="252"/>
                    <a:pt x="1922" y="252"/>
                  </a:cubicBezTo>
                  <a:cubicBezTo>
                    <a:pt x="1591" y="252"/>
                    <a:pt x="1254" y="304"/>
                    <a:pt x="934" y="304"/>
                  </a:cubicBezTo>
                  <a:cubicBezTo>
                    <a:pt x="593" y="304"/>
                    <a:pt x="273" y="245"/>
                    <a:pt x="1"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83" name="Google Shape;683;p2"/>
            <p:cNvSpPr/>
            <p:nvPr/>
          </p:nvSpPr>
          <p:spPr>
            <a:xfrm>
              <a:off x="4150625" y="3490650"/>
              <a:ext cx="166750" cy="101875"/>
            </a:xfrm>
            <a:custGeom>
              <a:avLst/>
              <a:gdLst/>
              <a:ahLst/>
              <a:cxnLst/>
              <a:rect l="l" t="t" r="r" b="b"/>
              <a:pathLst>
                <a:path w="6670" h="4075" extrusionOk="0">
                  <a:moveTo>
                    <a:pt x="1" y="1"/>
                  </a:moveTo>
                  <a:lnTo>
                    <a:pt x="12" y="57"/>
                  </a:lnTo>
                  <a:cubicBezTo>
                    <a:pt x="678" y="384"/>
                    <a:pt x="2111" y="384"/>
                    <a:pt x="2438" y="418"/>
                  </a:cubicBezTo>
                  <a:cubicBezTo>
                    <a:pt x="3578" y="542"/>
                    <a:pt x="4616" y="1174"/>
                    <a:pt x="5237" y="2145"/>
                  </a:cubicBezTo>
                  <a:cubicBezTo>
                    <a:pt x="5586" y="2732"/>
                    <a:pt x="5789" y="3397"/>
                    <a:pt x="5835" y="4074"/>
                  </a:cubicBezTo>
                  <a:cubicBezTo>
                    <a:pt x="5846" y="4052"/>
                    <a:pt x="5868" y="4041"/>
                    <a:pt x="5880" y="4018"/>
                  </a:cubicBezTo>
                  <a:cubicBezTo>
                    <a:pt x="6670" y="2969"/>
                    <a:pt x="5733" y="1163"/>
                    <a:pt x="4785" y="554"/>
                  </a:cubicBezTo>
                  <a:cubicBezTo>
                    <a:pt x="4052" y="80"/>
                    <a:pt x="3262" y="68"/>
                    <a:pt x="2427" y="35"/>
                  </a:cubicBezTo>
                  <a:cubicBezTo>
                    <a:pt x="2179" y="18"/>
                    <a:pt x="1933" y="9"/>
                    <a:pt x="1689" y="9"/>
                  </a:cubicBezTo>
                  <a:cubicBezTo>
                    <a:pt x="1445" y="9"/>
                    <a:pt x="1202" y="18"/>
                    <a:pt x="960" y="35"/>
                  </a:cubicBezTo>
                  <a:cubicBezTo>
                    <a:pt x="841" y="47"/>
                    <a:pt x="721" y="54"/>
                    <a:pt x="601" y="54"/>
                  </a:cubicBezTo>
                  <a:cubicBezTo>
                    <a:pt x="400" y="54"/>
                    <a:pt x="198" y="36"/>
                    <a:pt x="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84" name="Google Shape;684;p2"/>
            <p:cNvSpPr/>
            <p:nvPr/>
          </p:nvSpPr>
          <p:spPr>
            <a:xfrm>
              <a:off x="4157975" y="3492075"/>
              <a:ext cx="87750" cy="57850"/>
            </a:xfrm>
            <a:custGeom>
              <a:avLst/>
              <a:gdLst/>
              <a:ahLst/>
              <a:cxnLst/>
              <a:rect l="l" t="t" r="r" b="b"/>
              <a:pathLst>
                <a:path w="3510" h="2314" extrusionOk="0">
                  <a:moveTo>
                    <a:pt x="203" y="0"/>
                  </a:moveTo>
                  <a:lnTo>
                    <a:pt x="203" y="0"/>
                  </a:lnTo>
                  <a:cubicBezTo>
                    <a:pt x="158" y="11"/>
                    <a:pt x="124" y="23"/>
                    <a:pt x="90" y="57"/>
                  </a:cubicBezTo>
                  <a:cubicBezTo>
                    <a:pt x="90" y="57"/>
                    <a:pt x="82" y="73"/>
                    <a:pt x="72" y="85"/>
                  </a:cubicBezTo>
                  <a:lnTo>
                    <a:pt x="72" y="85"/>
                  </a:lnTo>
                  <a:cubicBezTo>
                    <a:pt x="59" y="73"/>
                    <a:pt x="47" y="63"/>
                    <a:pt x="34" y="57"/>
                  </a:cubicBezTo>
                  <a:cubicBezTo>
                    <a:pt x="31" y="53"/>
                    <a:pt x="28" y="52"/>
                    <a:pt x="27" y="52"/>
                  </a:cubicBezTo>
                  <a:cubicBezTo>
                    <a:pt x="23" y="52"/>
                    <a:pt x="23" y="60"/>
                    <a:pt x="23" y="68"/>
                  </a:cubicBezTo>
                  <a:cubicBezTo>
                    <a:pt x="23" y="74"/>
                    <a:pt x="28" y="74"/>
                    <a:pt x="34" y="74"/>
                  </a:cubicBezTo>
                  <a:cubicBezTo>
                    <a:pt x="40" y="74"/>
                    <a:pt x="45" y="74"/>
                    <a:pt x="45" y="79"/>
                  </a:cubicBezTo>
                  <a:cubicBezTo>
                    <a:pt x="48" y="90"/>
                    <a:pt x="52" y="95"/>
                    <a:pt x="57" y="95"/>
                  </a:cubicBezTo>
                  <a:cubicBezTo>
                    <a:pt x="62" y="95"/>
                    <a:pt x="67" y="90"/>
                    <a:pt x="72" y="85"/>
                  </a:cubicBezTo>
                  <a:lnTo>
                    <a:pt x="72" y="85"/>
                  </a:lnTo>
                  <a:cubicBezTo>
                    <a:pt x="73" y="85"/>
                    <a:pt x="73" y="86"/>
                    <a:pt x="74" y="86"/>
                  </a:cubicBezTo>
                  <a:lnTo>
                    <a:pt x="74" y="86"/>
                  </a:lnTo>
                  <a:cubicBezTo>
                    <a:pt x="90" y="76"/>
                    <a:pt x="102" y="68"/>
                    <a:pt x="102" y="68"/>
                  </a:cubicBezTo>
                  <a:cubicBezTo>
                    <a:pt x="135" y="45"/>
                    <a:pt x="169" y="23"/>
                    <a:pt x="203" y="0"/>
                  </a:cubicBezTo>
                  <a:close/>
                  <a:moveTo>
                    <a:pt x="74" y="86"/>
                  </a:moveTo>
                  <a:cubicBezTo>
                    <a:pt x="62" y="93"/>
                    <a:pt x="49" y="102"/>
                    <a:pt x="36" y="109"/>
                  </a:cubicBezTo>
                  <a:lnTo>
                    <a:pt x="36" y="109"/>
                  </a:lnTo>
                  <a:cubicBezTo>
                    <a:pt x="31" y="104"/>
                    <a:pt x="26" y="98"/>
                    <a:pt x="23" y="90"/>
                  </a:cubicBezTo>
                  <a:cubicBezTo>
                    <a:pt x="19" y="89"/>
                    <a:pt x="17" y="88"/>
                    <a:pt x="14" y="88"/>
                  </a:cubicBezTo>
                  <a:cubicBezTo>
                    <a:pt x="0" y="88"/>
                    <a:pt x="0" y="115"/>
                    <a:pt x="0" y="124"/>
                  </a:cubicBezTo>
                  <a:cubicBezTo>
                    <a:pt x="0" y="125"/>
                    <a:pt x="1" y="126"/>
                    <a:pt x="2" y="126"/>
                  </a:cubicBezTo>
                  <a:cubicBezTo>
                    <a:pt x="6" y="126"/>
                    <a:pt x="20" y="118"/>
                    <a:pt x="36" y="109"/>
                  </a:cubicBezTo>
                  <a:lnTo>
                    <a:pt x="36" y="109"/>
                  </a:lnTo>
                  <a:cubicBezTo>
                    <a:pt x="48" y="121"/>
                    <a:pt x="64" y="131"/>
                    <a:pt x="79" y="147"/>
                  </a:cubicBezTo>
                  <a:cubicBezTo>
                    <a:pt x="124" y="192"/>
                    <a:pt x="181" y="237"/>
                    <a:pt x="237" y="282"/>
                  </a:cubicBezTo>
                  <a:cubicBezTo>
                    <a:pt x="305" y="339"/>
                    <a:pt x="384" y="395"/>
                    <a:pt x="474" y="440"/>
                  </a:cubicBezTo>
                  <a:cubicBezTo>
                    <a:pt x="677" y="553"/>
                    <a:pt x="892" y="643"/>
                    <a:pt x="1106" y="722"/>
                  </a:cubicBezTo>
                  <a:cubicBezTo>
                    <a:pt x="1354" y="813"/>
                    <a:pt x="1614" y="892"/>
                    <a:pt x="1851" y="982"/>
                  </a:cubicBezTo>
                  <a:cubicBezTo>
                    <a:pt x="1975" y="1027"/>
                    <a:pt x="2099" y="1083"/>
                    <a:pt x="2212" y="1151"/>
                  </a:cubicBezTo>
                  <a:cubicBezTo>
                    <a:pt x="2336" y="1208"/>
                    <a:pt x="2437" y="1275"/>
                    <a:pt x="2550" y="1332"/>
                  </a:cubicBezTo>
                  <a:cubicBezTo>
                    <a:pt x="2742" y="1445"/>
                    <a:pt x="2934" y="1569"/>
                    <a:pt x="3103" y="1727"/>
                  </a:cubicBezTo>
                  <a:cubicBezTo>
                    <a:pt x="3171" y="1783"/>
                    <a:pt x="3227" y="1851"/>
                    <a:pt x="3284" y="1919"/>
                  </a:cubicBezTo>
                  <a:cubicBezTo>
                    <a:pt x="3340" y="1986"/>
                    <a:pt x="3340" y="2065"/>
                    <a:pt x="3374" y="2110"/>
                  </a:cubicBezTo>
                  <a:cubicBezTo>
                    <a:pt x="3408" y="2155"/>
                    <a:pt x="3340" y="2246"/>
                    <a:pt x="3363" y="2268"/>
                  </a:cubicBezTo>
                  <a:lnTo>
                    <a:pt x="3385" y="2313"/>
                  </a:lnTo>
                  <a:cubicBezTo>
                    <a:pt x="3385" y="2313"/>
                    <a:pt x="3464" y="2257"/>
                    <a:pt x="3453" y="2223"/>
                  </a:cubicBezTo>
                  <a:cubicBezTo>
                    <a:pt x="3442" y="2178"/>
                    <a:pt x="3509" y="2099"/>
                    <a:pt x="3487" y="2043"/>
                  </a:cubicBezTo>
                  <a:cubicBezTo>
                    <a:pt x="3453" y="1975"/>
                    <a:pt x="3408" y="1919"/>
                    <a:pt x="3374" y="1862"/>
                  </a:cubicBezTo>
                  <a:cubicBezTo>
                    <a:pt x="3318" y="1783"/>
                    <a:pt x="3261" y="1704"/>
                    <a:pt x="3194" y="1636"/>
                  </a:cubicBezTo>
                  <a:cubicBezTo>
                    <a:pt x="3024" y="1478"/>
                    <a:pt x="2832" y="1332"/>
                    <a:pt x="2641" y="1208"/>
                  </a:cubicBezTo>
                  <a:cubicBezTo>
                    <a:pt x="2528" y="1129"/>
                    <a:pt x="2415" y="1072"/>
                    <a:pt x="2291" y="1004"/>
                  </a:cubicBezTo>
                  <a:cubicBezTo>
                    <a:pt x="2178" y="937"/>
                    <a:pt x="2043" y="880"/>
                    <a:pt x="1918" y="835"/>
                  </a:cubicBezTo>
                  <a:cubicBezTo>
                    <a:pt x="1659" y="734"/>
                    <a:pt x="1399" y="655"/>
                    <a:pt x="1162" y="587"/>
                  </a:cubicBezTo>
                  <a:cubicBezTo>
                    <a:pt x="1038" y="553"/>
                    <a:pt x="914" y="508"/>
                    <a:pt x="813" y="474"/>
                  </a:cubicBezTo>
                  <a:cubicBezTo>
                    <a:pt x="700" y="440"/>
                    <a:pt x="598" y="395"/>
                    <a:pt x="508" y="350"/>
                  </a:cubicBezTo>
                  <a:cubicBezTo>
                    <a:pt x="429" y="316"/>
                    <a:pt x="350" y="271"/>
                    <a:pt x="271" y="226"/>
                  </a:cubicBezTo>
                  <a:cubicBezTo>
                    <a:pt x="214" y="192"/>
                    <a:pt x="147" y="158"/>
                    <a:pt x="102" y="113"/>
                  </a:cubicBezTo>
                  <a:cubicBezTo>
                    <a:pt x="92" y="104"/>
                    <a:pt x="83" y="94"/>
                    <a:pt x="74" y="86"/>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85" name="Google Shape;685;p2"/>
            <p:cNvSpPr/>
            <p:nvPr/>
          </p:nvSpPr>
          <p:spPr>
            <a:xfrm>
              <a:off x="4161625" y="3498550"/>
              <a:ext cx="43200" cy="39800"/>
            </a:xfrm>
            <a:custGeom>
              <a:avLst/>
              <a:gdLst/>
              <a:ahLst/>
              <a:cxnLst/>
              <a:rect l="l" t="t" r="r" b="b"/>
              <a:pathLst>
                <a:path w="1728" h="1592" extrusionOk="0">
                  <a:moveTo>
                    <a:pt x="1" y="1"/>
                  </a:moveTo>
                  <a:lnTo>
                    <a:pt x="57" y="80"/>
                  </a:lnTo>
                  <a:cubicBezTo>
                    <a:pt x="102" y="136"/>
                    <a:pt x="159" y="215"/>
                    <a:pt x="238" y="283"/>
                  </a:cubicBezTo>
                  <a:cubicBezTo>
                    <a:pt x="317" y="362"/>
                    <a:pt x="418" y="463"/>
                    <a:pt x="520" y="554"/>
                  </a:cubicBezTo>
                  <a:cubicBezTo>
                    <a:pt x="633" y="633"/>
                    <a:pt x="746" y="723"/>
                    <a:pt x="870" y="813"/>
                  </a:cubicBezTo>
                  <a:cubicBezTo>
                    <a:pt x="982" y="903"/>
                    <a:pt x="1107" y="994"/>
                    <a:pt x="1208" y="1084"/>
                  </a:cubicBezTo>
                  <a:cubicBezTo>
                    <a:pt x="1253" y="1118"/>
                    <a:pt x="1310" y="1163"/>
                    <a:pt x="1355" y="1208"/>
                  </a:cubicBezTo>
                  <a:lnTo>
                    <a:pt x="1490" y="1321"/>
                  </a:lnTo>
                  <a:cubicBezTo>
                    <a:pt x="1524" y="1355"/>
                    <a:pt x="1558" y="1389"/>
                    <a:pt x="1592" y="1434"/>
                  </a:cubicBezTo>
                  <a:cubicBezTo>
                    <a:pt x="1626" y="1456"/>
                    <a:pt x="1648" y="1490"/>
                    <a:pt x="1671" y="1513"/>
                  </a:cubicBezTo>
                  <a:cubicBezTo>
                    <a:pt x="1691" y="1533"/>
                    <a:pt x="1711" y="1553"/>
                    <a:pt x="1723" y="1580"/>
                  </a:cubicBezTo>
                  <a:lnTo>
                    <a:pt x="1723" y="1580"/>
                  </a:lnTo>
                  <a:cubicBezTo>
                    <a:pt x="1717" y="1566"/>
                    <a:pt x="1704" y="1538"/>
                    <a:pt x="1682" y="1502"/>
                  </a:cubicBezTo>
                  <a:cubicBezTo>
                    <a:pt x="1671" y="1468"/>
                    <a:pt x="1648" y="1434"/>
                    <a:pt x="1637" y="1400"/>
                  </a:cubicBezTo>
                  <a:cubicBezTo>
                    <a:pt x="1614" y="1344"/>
                    <a:pt x="1592" y="1298"/>
                    <a:pt x="1558" y="1253"/>
                  </a:cubicBezTo>
                  <a:cubicBezTo>
                    <a:pt x="1479" y="1152"/>
                    <a:pt x="1400" y="1061"/>
                    <a:pt x="1298" y="971"/>
                  </a:cubicBezTo>
                  <a:cubicBezTo>
                    <a:pt x="1253" y="926"/>
                    <a:pt x="1197" y="870"/>
                    <a:pt x="1140" y="824"/>
                  </a:cubicBezTo>
                  <a:lnTo>
                    <a:pt x="971" y="689"/>
                  </a:lnTo>
                  <a:cubicBezTo>
                    <a:pt x="847" y="599"/>
                    <a:pt x="723" y="509"/>
                    <a:pt x="610" y="430"/>
                  </a:cubicBezTo>
                  <a:lnTo>
                    <a:pt x="305" y="215"/>
                  </a:lnTo>
                  <a:cubicBezTo>
                    <a:pt x="215" y="147"/>
                    <a:pt x="136" y="91"/>
                    <a:pt x="80" y="57"/>
                  </a:cubicBezTo>
                  <a:lnTo>
                    <a:pt x="1" y="1"/>
                  </a:lnTo>
                  <a:close/>
                  <a:moveTo>
                    <a:pt x="1723" y="1580"/>
                  </a:moveTo>
                  <a:cubicBezTo>
                    <a:pt x="1726" y="1588"/>
                    <a:pt x="1727" y="1592"/>
                    <a:pt x="1727" y="1592"/>
                  </a:cubicBezTo>
                  <a:lnTo>
                    <a:pt x="1727" y="1592"/>
                  </a:lnTo>
                  <a:cubicBezTo>
                    <a:pt x="1726" y="1588"/>
                    <a:pt x="1724" y="1584"/>
                    <a:pt x="1723" y="158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86" name="Google Shape;686;p2"/>
            <p:cNvSpPr/>
            <p:nvPr/>
          </p:nvSpPr>
          <p:spPr>
            <a:xfrm>
              <a:off x="4161925" y="3501375"/>
              <a:ext cx="36975" cy="45725"/>
            </a:xfrm>
            <a:custGeom>
              <a:avLst/>
              <a:gdLst/>
              <a:ahLst/>
              <a:cxnLst/>
              <a:rect l="l" t="t" r="r" b="b"/>
              <a:pathLst>
                <a:path w="1479" h="1829" extrusionOk="0">
                  <a:moveTo>
                    <a:pt x="0" y="1"/>
                  </a:moveTo>
                  <a:cubicBezTo>
                    <a:pt x="0" y="1"/>
                    <a:pt x="79" y="125"/>
                    <a:pt x="214" y="305"/>
                  </a:cubicBezTo>
                  <a:cubicBezTo>
                    <a:pt x="248" y="350"/>
                    <a:pt x="282" y="396"/>
                    <a:pt x="327" y="452"/>
                  </a:cubicBezTo>
                  <a:cubicBezTo>
                    <a:pt x="372" y="497"/>
                    <a:pt x="406" y="554"/>
                    <a:pt x="440" y="599"/>
                  </a:cubicBezTo>
                  <a:cubicBezTo>
                    <a:pt x="530" y="711"/>
                    <a:pt x="621" y="813"/>
                    <a:pt x="711" y="937"/>
                  </a:cubicBezTo>
                  <a:cubicBezTo>
                    <a:pt x="801" y="1050"/>
                    <a:pt x="903" y="1163"/>
                    <a:pt x="982" y="1264"/>
                  </a:cubicBezTo>
                  <a:cubicBezTo>
                    <a:pt x="1072" y="1366"/>
                    <a:pt x="1151" y="1468"/>
                    <a:pt x="1230" y="1547"/>
                  </a:cubicBezTo>
                  <a:cubicBezTo>
                    <a:pt x="1365" y="1716"/>
                    <a:pt x="1478" y="1829"/>
                    <a:pt x="1478" y="1829"/>
                  </a:cubicBezTo>
                  <a:cubicBezTo>
                    <a:pt x="1478" y="1829"/>
                    <a:pt x="1411" y="1693"/>
                    <a:pt x="1309" y="1501"/>
                  </a:cubicBezTo>
                  <a:cubicBezTo>
                    <a:pt x="1162" y="1264"/>
                    <a:pt x="1016" y="1039"/>
                    <a:pt x="846" y="824"/>
                  </a:cubicBezTo>
                  <a:cubicBezTo>
                    <a:pt x="745" y="711"/>
                    <a:pt x="643" y="610"/>
                    <a:pt x="553" y="497"/>
                  </a:cubicBezTo>
                  <a:cubicBezTo>
                    <a:pt x="474" y="407"/>
                    <a:pt x="384" y="317"/>
                    <a:pt x="282" y="238"/>
                  </a:cubicBezTo>
                  <a:cubicBezTo>
                    <a:pt x="124" y="91"/>
                    <a:pt x="0" y="1"/>
                    <a:pt x="0"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87" name="Google Shape;687;p2"/>
            <p:cNvSpPr/>
            <p:nvPr/>
          </p:nvSpPr>
          <p:spPr>
            <a:xfrm>
              <a:off x="4045400" y="3490100"/>
              <a:ext cx="118800" cy="150150"/>
            </a:xfrm>
            <a:custGeom>
              <a:avLst/>
              <a:gdLst/>
              <a:ahLst/>
              <a:cxnLst/>
              <a:rect l="l" t="t" r="r" b="b"/>
              <a:pathLst>
                <a:path w="4752" h="6006" extrusionOk="0">
                  <a:moveTo>
                    <a:pt x="4334" y="0"/>
                  </a:moveTo>
                  <a:cubicBezTo>
                    <a:pt x="3668" y="790"/>
                    <a:pt x="3386" y="880"/>
                    <a:pt x="2551" y="1354"/>
                  </a:cubicBezTo>
                  <a:cubicBezTo>
                    <a:pt x="2269" y="1512"/>
                    <a:pt x="1592" y="1659"/>
                    <a:pt x="1332" y="1828"/>
                  </a:cubicBezTo>
                  <a:cubicBezTo>
                    <a:pt x="1073" y="1964"/>
                    <a:pt x="971" y="2122"/>
                    <a:pt x="757" y="2325"/>
                  </a:cubicBezTo>
                  <a:cubicBezTo>
                    <a:pt x="1" y="3070"/>
                    <a:pt x="114" y="4424"/>
                    <a:pt x="429" y="5315"/>
                  </a:cubicBezTo>
                  <a:cubicBezTo>
                    <a:pt x="508" y="5541"/>
                    <a:pt x="610" y="5755"/>
                    <a:pt x="734" y="5958"/>
                  </a:cubicBezTo>
                  <a:cubicBezTo>
                    <a:pt x="989" y="5987"/>
                    <a:pt x="1241" y="6006"/>
                    <a:pt x="1488" y="6006"/>
                  </a:cubicBezTo>
                  <a:cubicBezTo>
                    <a:pt x="2402" y="6006"/>
                    <a:pt x="3242" y="5751"/>
                    <a:pt x="3837" y="4819"/>
                  </a:cubicBezTo>
                  <a:cubicBezTo>
                    <a:pt x="4323" y="4029"/>
                    <a:pt x="4537" y="3589"/>
                    <a:pt x="4593" y="2686"/>
                  </a:cubicBezTo>
                  <a:cubicBezTo>
                    <a:pt x="4627" y="2155"/>
                    <a:pt x="4751" y="914"/>
                    <a:pt x="4492" y="203"/>
                  </a:cubicBezTo>
                  <a:cubicBezTo>
                    <a:pt x="4435" y="136"/>
                    <a:pt x="4390" y="68"/>
                    <a:pt x="4334"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88" name="Google Shape;688;p2"/>
            <p:cNvSpPr/>
            <p:nvPr/>
          </p:nvSpPr>
          <p:spPr>
            <a:xfrm>
              <a:off x="4150075" y="3476550"/>
              <a:ext cx="2275" cy="3700"/>
            </a:xfrm>
            <a:custGeom>
              <a:avLst/>
              <a:gdLst/>
              <a:ahLst/>
              <a:cxnLst/>
              <a:rect l="l" t="t" r="r" b="b"/>
              <a:pathLst>
                <a:path w="91" h="148" extrusionOk="0">
                  <a:moveTo>
                    <a:pt x="90" y="1"/>
                  </a:moveTo>
                  <a:lnTo>
                    <a:pt x="0" y="80"/>
                  </a:lnTo>
                  <a:cubicBezTo>
                    <a:pt x="34" y="102"/>
                    <a:pt x="57" y="125"/>
                    <a:pt x="79" y="147"/>
                  </a:cubicBezTo>
                  <a:cubicBezTo>
                    <a:pt x="79" y="102"/>
                    <a:pt x="90" y="57"/>
                    <a:pt x="90"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89" name="Google Shape;689;p2"/>
            <p:cNvSpPr/>
            <p:nvPr/>
          </p:nvSpPr>
          <p:spPr>
            <a:xfrm>
              <a:off x="4086025" y="3490100"/>
              <a:ext cx="78175" cy="105825"/>
            </a:xfrm>
            <a:custGeom>
              <a:avLst/>
              <a:gdLst/>
              <a:ahLst/>
              <a:cxnLst/>
              <a:rect l="l" t="t" r="r" b="b"/>
              <a:pathLst>
                <a:path w="3127" h="4233" extrusionOk="0">
                  <a:moveTo>
                    <a:pt x="2709" y="0"/>
                  </a:moveTo>
                  <a:cubicBezTo>
                    <a:pt x="2043" y="790"/>
                    <a:pt x="1761" y="880"/>
                    <a:pt x="926" y="1354"/>
                  </a:cubicBezTo>
                  <a:cubicBezTo>
                    <a:pt x="757" y="1433"/>
                    <a:pt x="587" y="1501"/>
                    <a:pt x="418" y="1557"/>
                  </a:cubicBezTo>
                  <a:cubicBezTo>
                    <a:pt x="271" y="1648"/>
                    <a:pt x="170" y="1794"/>
                    <a:pt x="113" y="1964"/>
                  </a:cubicBezTo>
                  <a:cubicBezTo>
                    <a:pt x="68" y="2302"/>
                    <a:pt x="396" y="2268"/>
                    <a:pt x="655" y="2302"/>
                  </a:cubicBezTo>
                  <a:cubicBezTo>
                    <a:pt x="497" y="2539"/>
                    <a:pt x="1" y="2945"/>
                    <a:pt x="125" y="3273"/>
                  </a:cubicBezTo>
                  <a:cubicBezTo>
                    <a:pt x="171" y="3411"/>
                    <a:pt x="281" y="3455"/>
                    <a:pt x="411" y="3455"/>
                  </a:cubicBezTo>
                  <a:cubicBezTo>
                    <a:pt x="600" y="3455"/>
                    <a:pt x="831" y="3362"/>
                    <a:pt x="971" y="3329"/>
                  </a:cubicBezTo>
                  <a:lnTo>
                    <a:pt x="971" y="3329"/>
                  </a:lnTo>
                  <a:cubicBezTo>
                    <a:pt x="1016" y="3521"/>
                    <a:pt x="960" y="4017"/>
                    <a:pt x="1152" y="4153"/>
                  </a:cubicBezTo>
                  <a:cubicBezTo>
                    <a:pt x="1198" y="4182"/>
                    <a:pt x="1240" y="4195"/>
                    <a:pt x="1279" y="4195"/>
                  </a:cubicBezTo>
                  <a:cubicBezTo>
                    <a:pt x="1451" y="4195"/>
                    <a:pt x="1567" y="3954"/>
                    <a:pt x="1705" y="3826"/>
                  </a:cubicBezTo>
                  <a:cubicBezTo>
                    <a:pt x="1735" y="4074"/>
                    <a:pt x="1820" y="4233"/>
                    <a:pt x="1978" y="4233"/>
                  </a:cubicBezTo>
                  <a:cubicBezTo>
                    <a:pt x="2057" y="4233"/>
                    <a:pt x="2153" y="4194"/>
                    <a:pt x="2269" y="4108"/>
                  </a:cubicBezTo>
                  <a:cubicBezTo>
                    <a:pt x="2517" y="3916"/>
                    <a:pt x="2720" y="3668"/>
                    <a:pt x="2867" y="3374"/>
                  </a:cubicBezTo>
                  <a:cubicBezTo>
                    <a:pt x="2923" y="3148"/>
                    <a:pt x="2957" y="2923"/>
                    <a:pt x="2968" y="2686"/>
                  </a:cubicBezTo>
                  <a:cubicBezTo>
                    <a:pt x="3002" y="2155"/>
                    <a:pt x="3126" y="914"/>
                    <a:pt x="2867" y="203"/>
                  </a:cubicBezTo>
                  <a:cubicBezTo>
                    <a:pt x="2810" y="136"/>
                    <a:pt x="2765" y="68"/>
                    <a:pt x="2709"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90" name="Google Shape;690;p2"/>
            <p:cNvSpPr/>
            <p:nvPr/>
          </p:nvSpPr>
          <p:spPr>
            <a:xfrm>
              <a:off x="4063750" y="3495175"/>
              <a:ext cx="113975" cy="165800"/>
            </a:xfrm>
            <a:custGeom>
              <a:avLst/>
              <a:gdLst/>
              <a:ahLst/>
              <a:cxnLst/>
              <a:rect l="l" t="t" r="r" b="b"/>
              <a:pathLst>
                <a:path w="4559" h="6632" extrusionOk="0">
                  <a:moveTo>
                    <a:pt x="3758" y="0"/>
                  </a:moveTo>
                  <a:lnTo>
                    <a:pt x="3758" y="0"/>
                  </a:lnTo>
                  <a:cubicBezTo>
                    <a:pt x="4017" y="711"/>
                    <a:pt x="3893" y="1952"/>
                    <a:pt x="3859" y="2483"/>
                  </a:cubicBezTo>
                  <a:cubicBezTo>
                    <a:pt x="3803" y="3386"/>
                    <a:pt x="3577" y="3826"/>
                    <a:pt x="3103" y="4616"/>
                  </a:cubicBezTo>
                  <a:cubicBezTo>
                    <a:pt x="2508" y="5548"/>
                    <a:pt x="1668" y="5803"/>
                    <a:pt x="754" y="5803"/>
                  </a:cubicBezTo>
                  <a:cubicBezTo>
                    <a:pt x="507" y="5803"/>
                    <a:pt x="255" y="5784"/>
                    <a:pt x="0" y="5755"/>
                  </a:cubicBezTo>
                  <a:lnTo>
                    <a:pt x="0" y="5755"/>
                  </a:lnTo>
                  <a:cubicBezTo>
                    <a:pt x="364" y="6336"/>
                    <a:pt x="880" y="6632"/>
                    <a:pt x="1476" y="6632"/>
                  </a:cubicBezTo>
                  <a:cubicBezTo>
                    <a:pt x="1933" y="6632"/>
                    <a:pt x="2437" y="6458"/>
                    <a:pt x="2957" y="6105"/>
                  </a:cubicBezTo>
                  <a:cubicBezTo>
                    <a:pt x="4277" y="5202"/>
                    <a:pt x="4559" y="4142"/>
                    <a:pt x="4435" y="2381"/>
                  </a:cubicBezTo>
                  <a:cubicBezTo>
                    <a:pt x="4424" y="2223"/>
                    <a:pt x="4412" y="971"/>
                    <a:pt x="375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91" name="Google Shape;691;p2"/>
            <p:cNvSpPr/>
            <p:nvPr/>
          </p:nvSpPr>
          <p:spPr>
            <a:xfrm>
              <a:off x="4127225" y="3503625"/>
              <a:ext cx="26525" cy="80725"/>
            </a:xfrm>
            <a:custGeom>
              <a:avLst/>
              <a:gdLst/>
              <a:ahLst/>
              <a:cxnLst/>
              <a:rect l="l" t="t" r="r" b="b"/>
              <a:pathLst>
                <a:path w="1061" h="3229" extrusionOk="0">
                  <a:moveTo>
                    <a:pt x="1038" y="1"/>
                  </a:moveTo>
                  <a:cubicBezTo>
                    <a:pt x="1038" y="1"/>
                    <a:pt x="1027" y="57"/>
                    <a:pt x="1016" y="148"/>
                  </a:cubicBezTo>
                  <a:cubicBezTo>
                    <a:pt x="1004" y="238"/>
                    <a:pt x="993" y="373"/>
                    <a:pt x="959" y="531"/>
                  </a:cubicBezTo>
                  <a:cubicBezTo>
                    <a:pt x="948" y="610"/>
                    <a:pt x="937" y="700"/>
                    <a:pt x="914" y="791"/>
                  </a:cubicBezTo>
                  <a:cubicBezTo>
                    <a:pt x="903" y="881"/>
                    <a:pt x="880" y="971"/>
                    <a:pt x="858" y="1073"/>
                  </a:cubicBezTo>
                  <a:cubicBezTo>
                    <a:pt x="835" y="1174"/>
                    <a:pt x="813" y="1276"/>
                    <a:pt x="790" y="1366"/>
                  </a:cubicBezTo>
                  <a:cubicBezTo>
                    <a:pt x="756" y="1468"/>
                    <a:pt x="734" y="1581"/>
                    <a:pt x="700" y="1682"/>
                  </a:cubicBezTo>
                  <a:cubicBezTo>
                    <a:pt x="666" y="1772"/>
                    <a:pt x="632" y="1874"/>
                    <a:pt x="598" y="1976"/>
                  </a:cubicBezTo>
                  <a:cubicBezTo>
                    <a:pt x="564" y="2077"/>
                    <a:pt x="530" y="2167"/>
                    <a:pt x="485" y="2258"/>
                  </a:cubicBezTo>
                  <a:cubicBezTo>
                    <a:pt x="451" y="2348"/>
                    <a:pt x="418" y="2438"/>
                    <a:pt x="372" y="2517"/>
                  </a:cubicBezTo>
                  <a:lnTo>
                    <a:pt x="260" y="2754"/>
                  </a:lnTo>
                  <a:cubicBezTo>
                    <a:pt x="192" y="2901"/>
                    <a:pt x="113" y="3014"/>
                    <a:pt x="68" y="3093"/>
                  </a:cubicBezTo>
                  <a:lnTo>
                    <a:pt x="0" y="3228"/>
                  </a:lnTo>
                  <a:cubicBezTo>
                    <a:pt x="0" y="3228"/>
                    <a:pt x="34" y="3183"/>
                    <a:pt x="102" y="3115"/>
                  </a:cubicBezTo>
                  <a:cubicBezTo>
                    <a:pt x="124" y="3070"/>
                    <a:pt x="169" y="3025"/>
                    <a:pt x="203" y="2980"/>
                  </a:cubicBezTo>
                  <a:cubicBezTo>
                    <a:pt x="260" y="2923"/>
                    <a:pt x="305" y="2867"/>
                    <a:pt x="339" y="2799"/>
                  </a:cubicBezTo>
                  <a:lnTo>
                    <a:pt x="485" y="2574"/>
                  </a:lnTo>
                  <a:cubicBezTo>
                    <a:pt x="530" y="2495"/>
                    <a:pt x="587" y="2404"/>
                    <a:pt x="621" y="2314"/>
                  </a:cubicBezTo>
                  <a:cubicBezTo>
                    <a:pt x="677" y="2224"/>
                    <a:pt x="722" y="2122"/>
                    <a:pt x="756" y="2032"/>
                  </a:cubicBezTo>
                  <a:cubicBezTo>
                    <a:pt x="790" y="1930"/>
                    <a:pt x="835" y="1829"/>
                    <a:pt x="869" y="1716"/>
                  </a:cubicBezTo>
                  <a:cubicBezTo>
                    <a:pt x="892" y="1614"/>
                    <a:pt x="914" y="1513"/>
                    <a:pt x="948" y="1400"/>
                  </a:cubicBezTo>
                  <a:cubicBezTo>
                    <a:pt x="971" y="1299"/>
                    <a:pt x="993" y="1197"/>
                    <a:pt x="1004" y="1095"/>
                  </a:cubicBezTo>
                  <a:cubicBezTo>
                    <a:pt x="1016" y="994"/>
                    <a:pt x="1038" y="904"/>
                    <a:pt x="1050" y="802"/>
                  </a:cubicBezTo>
                  <a:cubicBezTo>
                    <a:pt x="1050" y="712"/>
                    <a:pt x="1061" y="621"/>
                    <a:pt x="1061" y="542"/>
                  </a:cubicBezTo>
                  <a:cubicBezTo>
                    <a:pt x="1061" y="464"/>
                    <a:pt x="1061" y="385"/>
                    <a:pt x="1061" y="317"/>
                  </a:cubicBezTo>
                  <a:cubicBezTo>
                    <a:pt x="1050" y="249"/>
                    <a:pt x="1050" y="193"/>
                    <a:pt x="1050" y="148"/>
                  </a:cubicBezTo>
                  <a:cubicBezTo>
                    <a:pt x="1038" y="57"/>
                    <a:pt x="1038" y="1"/>
                    <a:pt x="1038"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92" name="Google Shape;692;p2"/>
            <p:cNvSpPr/>
            <p:nvPr/>
          </p:nvSpPr>
          <p:spPr>
            <a:xfrm>
              <a:off x="4097600" y="3494050"/>
              <a:ext cx="57275" cy="93400"/>
            </a:xfrm>
            <a:custGeom>
              <a:avLst/>
              <a:gdLst/>
              <a:ahLst/>
              <a:cxnLst/>
              <a:rect l="l" t="t" r="r" b="b"/>
              <a:pathLst>
                <a:path w="2291" h="3736" extrusionOk="0">
                  <a:moveTo>
                    <a:pt x="2291" y="0"/>
                  </a:moveTo>
                  <a:cubicBezTo>
                    <a:pt x="2291" y="0"/>
                    <a:pt x="2246" y="68"/>
                    <a:pt x="2212" y="192"/>
                  </a:cubicBezTo>
                  <a:cubicBezTo>
                    <a:pt x="2178" y="305"/>
                    <a:pt x="2110" y="474"/>
                    <a:pt x="2043" y="666"/>
                  </a:cubicBezTo>
                  <a:cubicBezTo>
                    <a:pt x="1964" y="858"/>
                    <a:pt x="1873" y="1072"/>
                    <a:pt x="1761" y="1309"/>
                  </a:cubicBezTo>
                  <a:cubicBezTo>
                    <a:pt x="1704" y="1422"/>
                    <a:pt x="1636" y="1546"/>
                    <a:pt x="1580" y="1670"/>
                  </a:cubicBezTo>
                  <a:cubicBezTo>
                    <a:pt x="1524" y="1783"/>
                    <a:pt x="1456" y="1907"/>
                    <a:pt x="1377" y="2031"/>
                  </a:cubicBezTo>
                  <a:cubicBezTo>
                    <a:pt x="1309" y="2144"/>
                    <a:pt x="1242" y="2268"/>
                    <a:pt x="1163" y="2381"/>
                  </a:cubicBezTo>
                  <a:cubicBezTo>
                    <a:pt x="1095" y="2494"/>
                    <a:pt x="1027" y="2607"/>
                    <a:pt x="948" y="2708"/>
                  </a:cubicBezTo>
                  <a:cubicBezTo>
                    <a:pt x="858" y="2821"/>
                    <a:pt x="801" y="2923"/>
                    <a:pt x="722" y="3013"/>
                  </a:cubicBezTo>
                  <a:cubicBezTo>
                    <a:pt x="643" y="3103"/>
                    <a:pt x="564" y="3194"/>
                    <a:pt x="497" y="3261"/>
                  </a:cubicBezTo>
                  <a:cubicBezTo>
                    <a:pt x="429" y="3340"/>
                    <a:pt x="361" y="3408"/>
                    <a:pt x="305" y="3464"/>
                  </a:cubicBezTo>
                  <a:cubicBezTo>
                    <a:pt x="249" y="3521"/>
                    <a:pt x="192" y="3577"/>
                    <a:pt x="147" y="3611"/>
                  </a:cubicBezTo>
                  <a:lnTo>
                    <a:pt x="0" y="3735"/>
                  </a:lnTo>
                  <a:cubicBezTo>
                    <a:pt x="0" y="3735"/>
                    <a:pt x="68" y="3701"/>
                    <a:pt x="170" y="3634"/>
                  </a:cubicBezTo>
                  <a:cubicBezTo>
                    <a:pt x="226" y="3600"/>
                    <a:pt x="294" y="3555"/>
                    <a:pt x="350" y="3510"/>
                  </a:cubicBezTo>
                  <a:cubicBezTo>
                    <a:pt x="429" y="3453"/>
                    <a:pt x="497" y="3397"/>
                    <a:pt x="576" y="3329"/>
                  </a:cubicBezTo>
                  <a:cubicBezTo>
                    <a:pt x="655" y="3261"/>
                    <a:pt x="734" y="3182"/>
                    <a:pt x="813" y="3092"/>
                  </a:cubicBezTo>
                  <a:cubicBezTo>
                    <a:pt x="892" y="3002"/>
                    <a:pt x="982" y="2900"/>
                    <a:pt x="1061" y="2799"/>
                  </a:cubicBezTo>
                  <a:cubicBezTo>
                    <a:pt x="1140" y="2697"/>
                    <a:pt x="1219" y="2584"/>
                    <a:pt x="1309" y="2471"/>
                  </a:cubicBezTo>
                  <a:cubicBezTo>
                    <a:pt x="1388" y="2359"/>
                    <a:pt x="1467" y="2234"/>
                    <a:pt x="1535" y="2110"/>
                  </a:cubicBezTo>
                  <a:cubicBezTo>
                    <a:pt x="1591" y="1986"/>
                    <a:pt x="1659" y="1862"/>
                    <a:pt x="1727" y="1738"/>
                  </a:cubicBezTo>
                  <a:cubicBezTo>
                    <a:pt x="1794" y="1614"/>
                    <a:pt x="1840" y="1490"/>
                    <a:pt x="1896" y="1377"/>
                  </a:cubicBezTo>
                  <a:cubicBezTo>
                    <a:pt x="1952" y="1253"/>
                    <a:pt x="1998" y="1129"/>
                    <a:pt x="2031" y="1016"/>
                  </a:cubicBezTo>
                  <a:cubicBezTo>
                    <a:pt x="2077" y="903"/>
                    <a:pt x="2110" y="790"/>
                    <a:pt x="2144" y="689"/>
                  </a:cubicBezTo>
                  <a:cubicBezTo>
                    <a:pt x="2167" y="598"/>
                    <a:pt x="2189" y="508"/>
                    <a:pt x="2212" y="406"/>
                  </a:cubicBezTo>
                  <a:cubicBezTo>
                    <a:pt x="2235" y="327"/>
                    <a:pt x="2246" y="248"/>
                    <a:pt x="2257" y="192"/>
                  </a:cubicBezTo>
                  <a:cubicBezTo>
                    <a:pt x="2280" y="68"/>
                    <a:pt x="2291" y="0"/>
                    <a:pt x="229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93" name="Google Shape;693;p2"/>
            <p:cNvSpPr/>
            <p:nvPr/>
          </p:nvSpPr>
          <p:spPr>
            <a:xfrm>
              <a:off x="4108325" y="3494050"/>
              <a:ext cx="45725" cy="62925"/>
            </a:xfrm>
            <a:custGeom>
              <a:avLst/>
              <a:gdLst/>
              <a:ahLst/>
              <a:cxnLst/>
              <a:rect l="l" t="t" r="r" b="b"/>
              <a:pathLst>
                <a:path w="1829" h="2517" extrusionOk="0">
                  <a:moveTo>
                    <a:pt x="1828" y="0"/>
                  </a:moveTo>
                  <a:cubicBezTo>
                    <a:pt x="1828" y="0"/>
                    <a:pt x="1794" y="34"/>
                    <a:pt x="1749" y="102"/>
                  </a:cubicBezTo>
                  <a:lnTo>
                    <a:pt x="1670" y="237"/>
                  </a:lnTo>
                  <a:cubicBezTo>
                    <a:pt x="1636" y="294"/>
                    <a:pt x="1602" y="350"/>
                    <a:pt x="1557" y="406"/>
                  </a:cubicBezTo>
                  <a:cubicBezTo>
                    <a:pt x="1523" y="463"/>
                    <a:pt x="1478" y="542"/>
                    <a:pt x="1433" y="610"/>
                  </a:cubicBezTo>
                  <a:cubicBezTo>
                    <a:pt x="1388" y="677"/>
                    <a:pt x="1343" y="756"/>
                    <a:pt x="1286" y="824"/>
                  </a:cubicBezTo>
                  <a:cubicBezTo>
                    <a:pt x="1196" y="982"/>
                    <a:pt x="1083" y="1140"/>
                    <a:pt x="970" y="1309"/>
                  </a:cubicBezTo>
                  <a:cubicBezTo>
                    <a:pt x="914" y="1388"/>
                    <a:pt x="858" y="1456"/>
                    <a:pt x="801" y="1535"/>
                  </a:cubicBezTo>
                  <a:cubicBezTo>
                    <a:pt x="745" y="1614"/>
                    <a:pt x="688" y="1693"/>
                    <a:pt x="643" y="1761"/>
                  </a:cubicBezTo>
                  <a:cubicBezTo>
                    <a:pt x="587" y="1840"/>
                    <a:pt x="530" y="1919"/>
                    <a:pt x="485" y="1975"/>
                  </a:cubicBezTo>
                  <a:cubicBezTo>
                    <a:pt x="429" y="2043"/>
                    <a:pt x="384" y="2099"/>
                    <a:pt x="339" y="2155"/>
                  </a:cubicBezTo>
                  <a:cubicBezTo>
                    <a:pt x="282" y="2212"/>
                    <a:pt x="248" y="2268"/>
                    <a:pt x="203" y="2313"/>
                  </a:cubicBezTo>
                  <a:cubicBezTo>
                    <a:pt x="158" y="2347"/>
                    <a:pt x="124" y="2392"/>
                    <a:pt x="90" y="2415"/>
                  </a:cubicBezTo>
                  <a:cubicBezTo>
                    <a:pt x="34" y="2483"/>
                    <a:pt x="0" y="2517"/>
                    <a:pt x="0" y="2517"/>
                  </a:cubicBezTo>
                  <a:cubicBezTo>
                    <a:pt x="0" y="2517"/>
                    <a:pt x="45" y="2494"/>
                    <a:pt x="113" y="2449"/>
                  </a:cubicBezTo>
                  <a:lnTo>
                    <a:pt x="248" y="2359"/>
                  </a:lnTo>
                  <a:cubicBezTo>
                    <a:pt x="293" y="2313"/>
                    <a:pt x="350" y="2268"/>
                    <a:pt x="395" y="2223"/>
                  </a:cubicBezTo>
                  <a:cubicBezTo>
                    <a:pt x="451" y="2167"/>
                    <a:pt x="519" y="2122"/>
                    <a:pt x="576" y="2054"/>
                  </a:cubicBezTo>
                  <a:lnTo>
                    <a:pt x="756" y="1862"/>
                  </a:lnTo>
                  <a:cubicBezTo>
                    <a:pt x="813" y="1783"/>
                    <a:pt x="880" y="1715"/>
                    <a:pt x="937" y="1636"/>
                  </a:cubicBezTo>
                  <a:cubicBezTo>
                    <a:pt x="993" y="1557"/>
                    <a:pt x="1049" y="1478"/>
                    <a:pt x="1106" y="1399"/>
                  </a:cubicBezTo>
                  <a:cubicBezTo>
                    <a:pt x="1162" y="1309"/>
                    <a:pt x="1219" y="1230"/>
                    <a:pt x="1264" y="1151"/>
                  </a:cubicBezTo>
                  <a:cubicBezTo>
                    <a:pt x="1320" y="1072"/>
                    <a:pt x="1365" y="982"/>
                    <a:pt x="1411" y="903"/>
                  </a:cubicBezTo>
                  <a:cubicBezTo>
                    <a:pt x="1501" y="745"/>
                    <a:pt x="1580" y="598"/>
                    <a:pt x="1636" y="452"/>
                  </a:cubicBezTo>
                  <a:cubicBezTo>
                    <a:pt x="1693" y="350"/>
                    <a:pt x="1738" y="237"/>
                    <a:pt x="1783" y="124"/>
                  </a:cubicBezTo>
                  <a:cubicBezTo>
                    <a:pt x="1794" y="79"/>
                    <a:pt x="1817" y="34"/>
                    <a:pt x="1828"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94" name="Google Shape;694;p2"/>
            <p:cNvSpPr/>
            <p:nvPr/>
          </p:nvSpPr>
          <p:spPr>
            <a:xfrm>
              <a:off x="4109150" y="3494050"/>
              <a:ext cx="44900" cy="44300"/>
            </a:xfrm>
            <a:custGeom>
              <a:avLst/>
              <a:gdLst/>
              <a:ahLst/>
              <a:cxnLst/>
              <a:rect l="l" t="t" r="r" b="b"/>
              <a:pathLst>
                <a:path w="1796" h="1772" extrusionOk="0">
                  <a:moveTo>
                    <a:pt x="1795" y="0"/>
                  </a:moveTo>
                  <a:lnTo>
                    <a:pt x="1705" y="79"/>
                  </a:lnTo>
                  <a:lnTo>
                    <a:pt x="1626" y="169"/>
                  </a:lnTo>
                  <a:cubicBezTo>
                    <a:pt x="1592" y="203"/>
                    <a:pt x="1547" y="237"/>
                    <a:pt x="1502" y="282"/>
                  </a:cubicBezTo>
                  <a:cubicBezTo>
                    <a:pt x="1423" y="373"/>
                    <a:pt x="1332" y="463"/>
                    <a:pt x="1220" y="564"/>
                  </a:cubicBezTo>
                  <a:cubicBezTo>
                    <a:pt x="1118" y="666"/>
                    <a:pt x="994" y="768"/>
                    <a:pt x="881" y="880"/>
                  </a:cubicBezTo>
                  <a:cubicBezTo>
                    <a:pt x="780" y="993"/>
                    <a:pt x="655" y="1106"/>
                    <a:pt x="554" y="1208"/>
                  </a:cubicBezTo>
                  <a:cubicBezTo>
                    <a:pt x="452" y="1309"/>
                    <a:pt x="362" y="1411"/>
                    <a:pt x="272" y="1490"/>
                  </a:cubicBezTo>
                  <a:cubicBezTo>
                    <a:pt x="193" y="1569"/>
                    <a:pt x="125" y="1648"/>
                    <a:pt x="69" y="1693"/>
                  </a:cubicBezTo>
                  <a:cubicBezTo>
                    <a:pt x="46" y="1715"/>
                    <a:pt x="23" y="1749"/>
                    <a:pt x="1" y="1772"/>
                  </a:cubicBezTo>
                  <a:lnTo>
                    <a:pt x="91" y="1715"/>
                  </a:lnTo>
                  <a:cubicBezTo>
                    <a:pt x="170" y="1670"/>
                    <a:pt x="260" y="1614"/>
                    <a:pt x="339" y="1557"/>
                  </a:cubicBezTo>
                  <a:cubicBezTo>
                    <a:pt x="430" y="1490"/>
                    <a:pt x="543" y="1411"/>
                    <a:pt x="655" y="1309"/>
                  </a:cubicBezTo>
                  <a:cubicBezTo>
                    <a:pt x="780" y="1219"/>
                    <a:pt x="892" y="1117"/>
                    <a:pt x="1005" y="993"/>
                  </a:cubicBezTo>
                  <a:cubicBezTo>
                    <a:pt x="1118" y="880"/>
                    <a:pt x="1231" y="779"/>
                    <a:pt x="1332" y="655"/>
                  </a:cubicBezTo>
                  <a:cubicBezTo>
                    <a:pt x="1389" y="598"/>
                    <a:pt x="1423" y="542"/>
                    <a:pt x="1468" y="497"/>
                  </a:cubicBezTo>
                  <a:cubicBezTo>
                    <a:pt x="1513" y="440"/>
                    <a:pt x="1558" y="384"/>
                    <a:pt x="1592" y="339"/>
                  </a:cubicBezTo>
                  <a:cubicBezTo>
                    <a:pt x="1648" y="260"/>
                    <a:pt x="1705" y="181"/>
                    <a:pt x="1750" y="90"/>
                  </a:cubicBezTo>
                  <a:cubicBezTo>
                    <a:pt x="1773" y="34"/>
                    <a:pt x="1795" y="0"/>
                    <a:pt x="1795"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95" name="Google Shape;695;p2"/>
            <p:cNvSpPr/>
            <p:nvPr/>
          </p:nvSpPr>
          <p:spPr>
            <a:xfrm>
              <a:off x="5473975" y="1589850"/>
              <a:ext cx="14975" cy="47125"/>
            </a:xfrm>
            <a:custGeom>
              <a:avLst/>
              <a:gdLst/>
              <a:ahLst/>
              <a:cxnLst/>
              <a:rect l="l" t="t" r="r" b="b"/>
              <a:pathLst>
                <a:path w="599" h="1885" extrusionOk="0">
                  <a:moveTo>
                    <a:pt x="294" y="0"/>
                  </a:moveTo>
                  <a:cubicBezTo>
                    <a:pt x="136" y="0"/>
                    <a:pt x="1" y="429"/>
                    <a:pt x="1" y="948"/>
                  </a:cubicBezTo>
                  <a:cubicBezTo>
                    <a:pt x="1" y="1467"/>
                    <a:pt x="136" y="1885"/>
                    <a:pt x="294" y="1885"/>
                  </a:cubicBezTo>
                  <a:cubicBezTo>
                    <a:pt x="452" y="1885"/>
                    <a:pt x="599" y="1456"/>
                    <a:pt x="599" y="948"/>
                  </a:cubicBezTo>
                  <a:cubicBezTo>
                    <a:pt x="599" y="429"/>
                    <a:pt x="452" y="0"/>
                    <a:pt x="29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96" name="Google Shape;696;p2"/>
            <p:cNvSpPr/>
            <p:nvPr/>
          </p:nvSpPr>
          <p:spPr>
            <a:xfrm>
              <a:off x="5618975" y="1566700"/>
              <a:ext cx="15000" cy="47150"/>
            </a:xfrm>
            <a:custGeom>
              <a:avLst/>
              <a:gdLst/>
              <a:ahLst/>
              <a:cxnLst/>
              <a:rect l="l" t="t" r="r" b="b"/>
              <a:pathLst>
                <a:path w="600" h="1886" extrusionOk="0">
                  <a:moveTo>
                    <a:pt x="294" y="1"/>
                  </a:moveTo>
                  <a:cubicBezTo>
                    <a:pt x="136" y="1"/>
                    <a:pt x="1" y="430"/>
                    <a:pt x="1" y="949"/>
                  </a:cubicBezTo>
                  <a:cubicBezTo>
                    <a:pt x="1" y="1468"/>
                    <a:pt x="136" y="1885"/>
                    <a:pt x="294" y="1885"/>
                  </a:cubicBezTo>
                  <a:cubicBezTo>
                    <a:pt x="464" y="1885"/>
                    <a:pt x="599" y="1468"/>
                    <a:pt x="599" y="949"/>
                  </a:cubicBezTo>
                  <a:cubicBezTo>
                    <a:pt x="599" y="430"/>
                    <a:pt x="464" y="1"/>
                    <a:pt x="29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97" name="Google Shape;697;p2"/>
            <p:cNvSpPr/>
            <p:nvPr/>
          </p:nvSpPr>
          <p:spPr>
            <a:xfrm>
              <a:off x="5581750" y="1589850"/>
              <a:ext cx="14975" cy="47125"/>
            </a:xfrm>
            <a:custGeom>
              <a:avLst/>
              <a:gdLst/>
              <a:ahLst/>
              <a:cxnLst/>
              <a:rect l="l" t="t" r="r" b="b"/>
              <a:pathLst>
                <a:path w="599" h="1885" extrusionOk="0">
                  <a:moveTo>
                    <a:pt x="305" y="0"/>
                  </a:moveTo>
                  <a:cubicBezTo>
                    <a:pt x="136" y="0"/>
                    <a:pt x="0" y="429"/>
                    <a:pt x="0" y="948"/>
                  </a:cubicBezTo>
                  <a:cubicBezTo>
                    <a:pt x="0" y="1467"/>
                    <a:pt x="147" y="1885"/>
                    <a:pt x="305" y="1885"/>
                  </a:cubicBezTo>
                  <a:cubicBezTo>
                    <a:pt x="463" y="1885"/>
                    <a:pt x="599" y="1467"/>
                    <a:pt x="599" y="948"/>
                  </a:cubicBezTo>
                  <a:cubicBezTo>
                    <a:pt x="599" y="429"/>
                    <a:pt x="463" y="0"/>
                    <a:pt x="305"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98" name="Google Shape;698;p2"/>
            <p:cNvSpPr/>
            <p:nvPr/>
          </p:nvSpPr>
          <p:spPr>
            <a:xfrm>
              <a:off x="4461500" y="2560850"/>
              <a:ext cx="488650" cy="462875"/>
            </a:xfrm>
            <a:custGeom>
              <a:avLst/>
              <a:gdLst/>
              <a:ahLst/>
              <a:cxnLst/>
              <a:rect l="l" t="t" r="r" b="b"/>
              <a:pathLst>
                <a:path w="19546" h="18515" extrusionOk="0">
                  <a:moveTo>
                    <a:pt x="5903" y="0"/>
                  </a:moveTo>
                  <a:lnTo>
                    <a:pt x="5903" y="0"/>
                  </a:lnTo>
                  <a:cubicBezTo>
                    <a:pt x="5911" y="98"/>
                    <a:pt x="5913" y="161"/>
                    <a:pt x="5908" y="161"/>
                  </a:cubicBezTo>
                  <a:cubicBezTo>
                    <a:pt x="5907" y="161"/>
                    <a:pt x="5905" y="156"/>
                    <a:pt x="5903" y="147"/>
                  </a:cubicBezTo>
                  <a:cubicBezTo>
                    <a:pt x="5901" y="142"/>
                    <a:pt x="5897" y="140"/>
                    <a:pt x="5892" y="140"/>
                  </a:cubicBezTo>
                  <a:cubicBezTo>
                    <a:pt x="5606" y="140"/>
                    <a:pt x="1" y="7417"/>
                    <a:pt x="4977" y="14444"/>
                  </a:cubicBezTo>
                  <a:cubicBezTo>
                    <a:pt x="7232" y="17631"/>
                    <a:pt x="10539" y="18514"/>
                    <a:pt x="13515" y="18514"/>
                  </a:cubicBezTo>
                  <a:cubicBezTo>
                    <a:pt x="16051" y="18514"/>
                    <a:pt x="18346" y="17873"/>
                    <a:pt x="19545" y="17468"/>
                  </a:cubicBezTo>
                  <a:cubicBezTo>
                    <a:pt x="18214" y="15775"/>
                    <a:pt x="7133" y="1636"/>
                    <a:pt x="5903" y="0"/>
                  </a:cubicBezTo>
                  <a:close/>
                </a:path>
              </a:pathLst>
            </a:custGeom>
            <a:solidFill>
              <a:srgbClr val="F5D43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99" name="Google Shape;699;p2"/>
            <p:cNvSpPr/>
            <p:nvPr/>
          </p:nvSpPr>
          <p:spPr>
            <a:xfrm>
              <a:off x="4441750" y="2557750"/>
              <a:ext cx="511775" cy="597500"/>
            </a:xfrm>
            <a:custGeom>
              <a:avLst/>
              <a:gdLst/>
              <a:ahLst/>
              <a:cxnLst/>
              <a:rect l="l" t="t" r="r" b="b"/>
              <a:pathLst>
                <a:path w="20471" h="23900" extrusionOk="0">
                  <a:moveTo>
                    <a:pt x="20335" y="17592"/>
                  </a:moveTo>
                  <a:cubicBezTo>
                    <a:pt x="17728" y="18472"/>
                    <a:pt x="9942" y="20470"/>
                    <a:pt x="5767" y="14568"/>
                  </a:cubicBezTo>
                  <a:cubicBezTo>
                    <a:pt x="701" y="7414"/>
                    <a:pt x="6602" y="0"/>
                    <a:pt x="6693" y="271"/>
                  </a:cubicBezTo>
                  <a:cubicBezTo>
                    <a:pt x="6704" y="316"/>
                    <a:pt x="6704" y="248"/>
                    <a:pt x="6693" y="124"/>
                  </a:cubicBezTo>
                  <a:cubicBezTo>
                    <a:pt x="6647" y="68"/>
                    <a:pt x="6625" y="23"/>
                    <a:pt x="6602" y="0"/>
                  </a:cubicBezTo>
                  <a:cubicBezTo>
                    <a:pt x="6602" y="0"/>
                    <a:pt x="1" y="6804"/>
                    <a:pt x="4233" y="13586"/>
                  </a:cubicBezTo>
                  <a:cubicBezTo>
                    <a:pt x="10665" y="23900"/>
                    <a:pt x="20471" y="17761"/>
                    <a:pt x="20471" y="17761"/>
                  </a:cubicBezTo>
                  <a:close/>
                </a:path>
              </a:pathLst>
            </a:custGeom>
            <a:solidFill>
              <a:srgbClr val="C798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00" name="Google Shape;700;p2"/>
            <p:cNvSpPr/>
            <p:nvPr/>
          </p:nvSpPr>
          <p:spPr>
            <a:xfrm>
              <a:off x="4763075" y="2794425"/>
              <a:ext cx="89450" cy="108625"/>
            </a:xfrm>
            <a:custGeom>
              <a:avLst/>
              <a:gdLst/>
              <a:ahLst/>
              <a:cxnLst/>
              <a:rect l="l" t="t" r="r" b="b"/>
              <a:pathLst>
                <a:path w="3578" h="4345" extrusionOk="0">
                  <a:moveTo>
                    <a:pt x="1" y="0"/>
                  </a:moveTo>
                  <a:cubicBezTo>
                    <a:pt x="125" y="271"/>
                    <a:pt x="260" y="531"/>
                    <a:pt x="418" y="790"/>
                  </a:cubicBezTo>
                  <a:cubicBezTo>
                    <a:pt x="565" y="1050"/>
                    <a:pt x="734" y="1298"/>
                    <a:pt x="926" y="1535"/>
                  </a:cubicBezTo>
                  <a:cubicBezTo>
                    <a:pt x="1129" y="1806"/>
                    <a:pt x="1344" y="2088"/>
                    <a:pt x="1592" y="2348"/>
                  </a:cubicBezTo>
                  <a:cubicBezTo>
                    <a:pt x="1829" y="2607"/>
                    <a:pt x="2054" y="2867"/>
                    <a:pt x="2291" y="3104"/>
                  </a:cubicBezTo>
                  <a:cubicBezTo>
                    <a:pt x="2404" y="3228"/>
                    <a:pt x="2528" y="3318"/>
                    <a:pt x="2630" y="3431"/>
                  </a:cubicBezTo>
                  <a:cubicBezTo>
                    <a:pt x="2731" y="3544"/>
                    <a:pt x="2833" y="3645"/>
                    <a:pt x="2923" y="3736"/>
                  </a:cubicBezTo>
                  <a:cubicBezTo>
                    <a:pt x="3126" y="3950"/>
                    <a:pt x="3341" y="4153"/>
                    <a:pt x="3578" y="4345"/>
                  </a:cubicBezTo>
                  <a:cubicBezTo>
                    <a:pt x="3465" y="4074"/>
                    <a:pt x="3330" y="3803"/>
                    <a:pt x="3172" y="3544"/>
                  </a:cubicBezTo>
                  <a:cubicBezTo>
                    <a:pt x="3025" y="3273"/>
                    <a:pt x="2856" y="3025"/>
                    <a:pt x="2664" y="2788"/>
                  </a:cubicBezTo>
                  <a:cubicBezTo>
                    <a:pt x="2472" y="2517"/>
                    <a:pt x="2258" y="2235"/>
                    <a:pt x="2009" y="1975"/>
                  </a:cubicBezTo>
                  <a:cubicBezTo>
                    <a:pt x="1772" y="1727"/>
                    <a:pt x="1547" y="1456"/>
                    <a:pt x="1310" y="1230"/>
                  </a:cubicBezTo>
                  <a:cubicBezTo>
                    <a:pt x="1073" y="1005"/>
                    <a:pt x="858" y="768"/>
                    <a:pt x="666" y="587"/>
                  </a:cubicBezTo>
                  <a:cubicBezTo>
                    <a:pt x="452" y="384"/>
                    <a:pt x="226" y="181"/>
                    <a:pt x="1" y="0"/>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01" name="Google Shape;701;p2"/>
            <p:cNvSpPr/>
            <p:nvPr/>
          </p:nvSpPr>
          <p:spPr>
            <a:xfrm>
              <a:off x="4828525" y="2899075"/>
              <a:ext cx="33600" cy="37000"/>
            </a:xfrm>
            <a:custGeom>
              <a:avLst/>
              <a:gdLst/>
              <a:ahLst/>
              <a:cxnLst/>
              <a:rect l="l" t="t" r="r" b="b"/>
              <a:pathLst>
                <a:path w="1344" h="1480" extrusionOk="0">
                  <a:moveTo>
                    <a:pt x="1" y="1"/>
                  </a:moveTo>
                  <a:cubicBezTo>
                    <a:pt x="1" y="114"/>
                    <a:pt x="12" y="227"/>
                    <a:pt x="57" y="339"/>
                  </a:cubicBezTo>
                  <a:cubicBezTo>
                    <a:pt x="91" y="543"/>
                    <a:pt x="260" y="757"/>
                    <a:pt x="441" y="960"/>
                  </a:cubicBezTo>
                  <a:cubicBezTo>
                    <a:pt x="610" y="1118"/>
                    <a:pt x="802" y="1253"/>
                    <a:pt x="1005" y="1355"/>
                  </a:cubicBezTo>
                  <a:cubicBezTo>
                    <a:pt x="1118" y="1411"/>
                    <a:pt x="1219" y="1445"/>
                    <a:pt x="1343" y="1479"/>
                  </a:cubicBezTo>
                  <a:cubicBezTo>
                    <a:pt x="1321" y="1355"/>
                    <a:pt x="1287" y="1242"/>
                    <a:pt x="1242" y="1141"/>
                  </a:cubicBezTo>
                  <a:cubicBezTo>
                    <a:pt x="1140" y="926"/>
                    <a:pt x="1005" y="734"/>
                    <a:pt x="836" y="565"/>
                  </a:cubicBezTo>
                  <a:cubicBezTo>
                    <a:pt x="757" y="486"/>
                    <a:pt x="666" y="407"/>
                    <a:pt x="576" y="339"/>
                  </a:cubicBezTo>
                  <a:cubicBezTo>
                    <a:pt x="486" y="283"/>
                    <a:pt x="396" y="215"/>
                    <a:pt x="305" y="159"/>
                  </a:cubicBezTo>
                  <a:cubicBezTo>
                    <a:pt x="215" y="91"/>
                    <a:pt x="102" y="35"/>
                    <a:pt x="1" y="1"/>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02" name="Google Shape;702;p2"/>
            <p:cNvSpPr/>
            <p:nvPr/>
          </p:nvSpPr>
          <p:spPr>
            <a:xfrm>
              <a:off x="3263125" y="2635025"/>
              <a:ext cx="238400" cy="193275"/>
            </a:xfrm>
            <a:custGeom>
              <a:avLst/>
              <a:gdLst/>
              <a:ahLst/>
              <a:cxnLst/>
              <a:rect l="l" t="t" r="r" b="b"/>
              <a:pathLst>
                <a:path w="9536" h="7731" extrusionOk="0">
                  <a:moveTo>
                    <a:pt x="8193" y="1"/>
                  </a:moveTo>
                  <a:lnTo>
                    <a:pt x="711" y="3375"/>
                  </a:lnTo>
                  <a:lnTo>
                    <a:pt x="1" y="5959"/>
                  </a:lnTo>
                  <a:lnTo>
                    <a:pt x="4605" y="7731"/>
                  </a:lnTo>
                  <a:lnTo>
                    <a:pt x="5541" y="4740"/>
                  </a:lnTo>
                  <a:lnTo>
                    <a:pt x="9536" y="418"/>
                  </a:lnTo>
                  <a:lnTo>
                    <a:pt x="8193" y="1"/>
                  </a:lnTo>
                  <a:close/>
                </a:path>
              </a:pathLst>
            </a:custGeom>
            <a:solidFill>
              <a:srgbClr val="E3E6C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03" name="Google Shape;703;p2"/>
            <p:cNvSpPr/>
            <p:nvPr/>
          </p:nvSpPr>
          <p:spPr>
            <a:xfrm>
              <a:off x="3378225" y="2645475"/>
              <a:ext cx="683275" cy="439825"/>
            </a:xfrm>
            <a:custGeom>
              <a:avLst/>
              <a:gdLst/>
              <a:ahLst/>
              <a:cxnLst/>
              <a:rect l="l" t="t" r="r" b="b"/>
              <a:pathLst>
                <a:path w="27331" h="17593" extrusionOk="0">
                  <a:moveTo>
                    <a:pt x="4932" y="0"/>
                  </a:moveTo>
                  <a:lnTo>
                    <a:pt x="937" y="4322"/>
                  </a:lnTo>
                  <a:lnTo>
                    <a:pt x="1" y="7313"/>
                  </a:lnTo>
                  <a:lnTo>
                    <a:pt x="6241" y="9705"/>
                  </a:lnTo>
                  <a:lnTo>
                    <a:pt x="26834" y="17592"/>
                  </a:lnTo>
                  <a:lnTo>
                    <a:pt x="27331" y="17468"/>
                  </a:lnTo>
                  <a:lnTo>
                    <a:pt x="27274" y="16701"/>
                  </a:lnTo>
                  <a:lnTo>
                    <a:pt x="16735" y="3668"/>
                  </a:lnTo>
                  <a:lnTo>
                    <a:pt x="12368" y="2302"/>
                  </a:lnTo>
                  <a:lnTo>
                    <a:pt x="4932" y="0"/>
                  </a:lnTo>
                  <a:close/>
                </a:path>
              </a:pathLst>
            </a:custGeom>
            <a:solidFill>
              <a:srgbClr val="D93948"/>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04" name="Google Shape;704;p2"/>
            <p:cNvSpPr/>
            <p:nvPr/>
          </p:nvSpPr>
          <p:spPr>
            <a:xfrm>
              <a:off x="3378225" y="2645475"/>
              <a:ext cx="309225" cy="242625"/>
            </a:xfrm>
            <a:custGeom>
              <a:avLst/>
              <a:gdLst/>
              <a:ahLst/>
              <a:cxnLst/>
              <a:rect l="l" t="t" r="r" b="b"/>
              <a:pathLst>
                <a:path w="12369" h="9705" extrusionOk="0">
                  <a:moveTo>
                    <a:pt x="4932" y="0"/>
                  </a:moveTo>
                  <a:lnTo>
                    <a:pt x="937" y="4322"/>
                  </a:lnTo>
                  <a:lnTo>
                    <a:pt x="1" y="7313"/>
                  </a:lnTo>
                  <a:lnTo>
                    <a:pt x="6241" y="9705"/>
                  </a:lnTo>
                  <a:cubicBezTo>
                    <a:pt x="6636" y="8904"/>
                    <a:pt x="7222" y="8193"/>
                    <a:pt x="7798" y="7899"/>
                  </a:cubicBezTo>
                  <a:lnTo>
                    <a:pt x="12368" y="2302"/>
                  </a:lnTo>
                  <a:lnTo>
                    <a:pt x="4932" y="0"/>
                  </a:ln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05" name="Google Shape;705;p2"/>
            <p:cNvSpPr/>
            <p:nvPr/>
          </p:nvSpPr>
          <p:spPr>
            <a:xfrm>
              <a:off x="3396275" y="2379325"/>
              <a:ext cx="743100" cy="702875"/>
            </a:xfrm>
            <a:custGeom>
              <a:avLst/>
              <a:gdLst/>
              <a:ahLst/>
              <a:cxnLst/>
              <a:rect l="l" t="t" r="r" b="b"/>
              <a:pathLst>
                <a:path w="29724" h="28115" extrusionOk="0">
                  <a:moveTo>
                    <a:pt x="28649" y="0"/>
                  </a:moveTo>
                  <a:cubicBezTo>
                    <a:pt x="20607" y="0"/>
                    <a:pt x="12541" y="2806"/>
                    <a:pt x="5790" y="9180"/>
                  </a:cubicBezTo>
                  <a:cubicBezTo>
                    <a:pt x="3657" y="11188"/>
                    <a:pt x="1716" y="13389"/>
                    <a:pt x="1" y="15747"/>
                  </a:cubicBezTo>
                  <a:lnTo>
                    <a:pt x="6546" y="18794"/>
                  </a:lnTo>
                  <a:lnTo>
                    <a:pt x="26237" y="27945"/>
                  </a:lnTo>
                  <a:lnTo>
                    <a:pt x="26609" y="28114"/>
                  </a:lnTo>
                  <a:lnTo>
                    <a:pt x="26643" y="27776"/>
                  </a:lnTo>
                  <a:lnTo>
                    <a:pt x="28414" y="11922"/>
                  </a:lnTo>
                  <a:lnTo>
                    <a:pt x="29723" y="17"/>
                  </a:lnTo>
                  <a:cubicBezTo>
                    <a:pt x="29365" y="6"/>
                    <a:pt x="29007" y="0"/>
                    <a:pt x="28649" y="0"/>
                  </a:cubicBezTo>
                  <a:close/>
                </a:path>
              </a:pathLst>
            </a:custGeom>
            <a:solidFill>
              <a:srgbClr val="E74A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06" name="Google Shape;706;p2"/>
            <p:cNvSpPr/>
            <p:nvPr/>
          </p:nvSpPr>
          <p:spPr>
            <a:xfrm>
              <a:off x="3280900" y="2281850"/>
              <a:ext cx="869200" cy="491150"/>
            </a:xfrm>
            <a:custGeom>
              <a:avLst/>
              <a:gdLst/>
              <a:ahLst/>
              <a:cxnLst/>
              <a:rect l="l" t="t" r="r" b="b"/>
              <a:pathLst>
                <a:path w="34768" h="19646" extrusionOk="0">
                  <a:moveTo>
                    <a:pt x="34767" y="0"/>
                  </a:moveTo>
                  <a:cubicBezTo>
                    <a:pt x="31009" y="0"/>
                    <a:pt x="27274" y="463"/>
                    <a:pt x="23630" y="1377"/>
                  </a:cubicBezTo>
                  <a:cubicBezTo>
                    <a:pt x="23630" y="1377"/>
                    <a:pt x="8035" y="5225"/>
                    <a:pt x="0" y="17502"/>
                  </a:cubicBezTo>
                  <a:lnTo>
                    <a:pt x="4616" y="19646"/>
                  </a:lnTo>
                  <a:cubicBezTo>
                    <a:pt x="6331" y="17276"/>
                    <a:pt x="8261" y="15076"/>
                    <a:pt x="10393" y="13079"/>
                  </a:cubicBezTo>
                  <a:cubicBezTo>
                    <a:pt x="17145" y="6705"/>
                    <a:pt x="25210" y="3899"/>
                    <a:pt x="33262" y="3899"/>
                  </a:cubicBezTo>
                  <a:cubicBezTo>
                    <a:pt x="33621" y="3899"/>
                    <a:pt x="33980" y="3905"/>
                    <a:pt x="34338" y="3916"/>
                  </a:cubicBezTo>
                  <a:lnTo>
                    <a:pt x="34767" y="0"/>
                  </a:lnTo>
                  <a:close/>
                </a:path>
              </a:pathLst>
            </a:custGeom>
            <a:solidFill>
              <a:srgbClr val="EFF4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07" name="Google Shape;707;p2"/>
            <p:cNvSpPr/>
            <p:nvPr/>
          </p:nvSpPr>
          <p:spPr>
            <a:xfrm>
              <a:off x="3396275" y="2379325"/>
              <a:ext cx="743100" cy="469850"/>
            </a:xfrm>
            <a:custGeom>
              <a:avLst/>
              <a:gdLst/>
              <a:ahLst/>
              <a:cxnLst/>
              <a:rect l="l" t="t" r="r" b="b"/>
              <a:pathLst>
                <a:path w="29724" h="18794" extrusionOk="0">
                  <a:moveTo>
                    <a:pt x="28647" y="0"/>
                  </a:moveTo>
                  <a:cubicBezTo>
                    <a:pt x="20595" y="0"/>
                    <a:pt x="12530" y="2806"/>
                    <a:pt x="5778" y="9180"/>
                  </a:cubicBezTo>
                  <a:cubicBezTo>
                    <a:pt x="3646" y="11177"/>
                    <a:pt x="1716" y="13377"/>
                    <a:pt x="1" y="15747"/>
                  </a:cubicBezTo>
                  <a:lnTo>
                    <a:pt x="6534" y="18794"/>
                  </a:lnTo>
                  <a:cubicBezTo>
                    <a:pt x="6602" y="18748"/>
                    <a:pt x="6681" y="18703"/>
                    <a:pt x="6737" y="18669"/>
                  </a:cubicBezTo>
                  <a:cubicBezTo>
                    <a:pt x="9750" y="17315"/>
                    <a:pt x="12402" y="18478"/>
                    <a:pt x="14275" y="15284"/>
                  </a:cubicBezTo>
                  <a:cubicBezTo>
                    <a:pt x="16182" y="12305"/>
                    <a:pt x="16487" y="7160"/>
                    <a:pt x="21350" y="7103"/>
                  </a:cubicBezTo>
                  <a:cubicBezTo>
                    <a:pt x="24487" y="7148"/>
                    <a:pt x="26270" y="9981"/>
                    <a:pt x="28403" y="11922"/>
                  </a:cubicBezTo>
                  <a:lnTo>
                    <a:pt x="29723" y="17"/>
                  </a:lnTo>
                  <a:cubicBezTo>
                    <a:pt x="29365" y="6"/>
                    <a:pt x="29006" y="0"/>
                    <a:pt x="28647" y="0"/>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08" name="Google Shape;708;p2"/>
            <p:cNvSpPr/>
            <p:nvPr/>
          </p:nvSpPr>
          <p:spPr>
            <a:xfrm>
              <a:off x="3280625" y="2280725"/>
              <a:ext cx="869475" cy="438675"/>
            </a:xfrm>
            <a:custGeom>
              <a:avLst/>
              <a:gdLst/>
              <a:ahLst/>
              <a:cxnLst/>
              <a:rect l="l" t="t" r="r" b="b"/>
              <a:pathLst>
                <a:path w="34779" h="17547" extrusionOk="0">
                  <a:moveTo>
                    <a:pt x="33029" y="0"/>
                  </a:moveTo>
                  <a:cubicBezTo>
                    <a:pt x="32476" y="0"/>
                    <a:pt x="31799" y="11"/>
                    <a:pt x="31032" y="68"/>
                  </a:cubicBezTo>
                  <a:cubicBezTo>
                    <a:pt x="30253" y="113"/>
                    <a:pt x="29396" y="192"/>
                    <a:pt x="28448" y="305"/>
                  </a:cubicBezTo>
                  <a:cubicBezTo>
                    <a:pt x="27500" y="406"/>
                    <a:pt x="26484" y="587"/>
                    <a:pt x="25412" y="801"/>
                  </a:cubicBezTo>
                  <a:cubicBezTo>
                    <a:pt x="24284" y="1004"/>
                    <a:pt x="23167" y="1286"/>
                    <a:pt x="22072" y="1625"/>
                  </a:cubicBezTo>
                  <a:cubicBezTo>
                    <a:pt x="19702" y="2404"/>
                    <a:pt x="17400" y="3340"/>
                    <a:pt x="15177" y="4469"/>
                  </a:cubicBezTo>
                  <a:cubicBezTo>
                    <a:pt x="14049" y="5033"/>
                    <a:pt x="12932" y="5642"/>
                    <a:pt x="11860" y="6285"/>
                  </a:cubicBezTo>
                  <a:cubicBezTo>
                    <a:pt x="10777" y="6929"/>
                    <a:pt x="9761" y="7617"/>
                    <a:pt x="8802" y="8316"/>
                  </a:cubicBezTo>
                  <a:cubicBezTo>
                    <a:pt x="7843" y="9016"/>
                    <a:pt x="6940" y="9738"/>
                    <a:pt x="6128" y="10460"/>
                  </a:cubicBezTo>
                  <a:cubicBezTo>
                    <a:pt x="5315" y="11183"/>
                    <a:pt x="4559" y="11882"/>
                    <a:pt x="3905" y="12571"/>
                  </a:cubicBezTo>
                  <a:cubicBezTo>
                    <a:pt x="3239" y="13259"/>
                    <a:pt x="2675" y="13913"/>
                    <a:pt x="2178" y="14511"/>
                  </a:cubicBezTo>
                  <a:lnTo>
                    <a:pt x="1512" y="15358"/>
                  </a:lnTo>
                  <a:lnTo>
                    <a:pt x="971" y="16103"/>
                  </a:lnTo>
                  <a:cubicBezTo>
                    <a:pt x="632" y="16543"/>
                    <a:pt x="418" y="16926"/>
                    <a:pt x="248" y="17163"/>
                  </a:cubicBezTo>
                  <a:lnTo>
                    <a:pt x="0" y="17547"/>
                  </a:lnTo>
                  <a:lnTo>
                    <a:pt x="260" y="17175"/>
                  </a:lnTo>
                  <a:cubicBezTo>
                    <a:pt x="440" y="16938"/>
                    <a:pt x="677" y="16565"/>
                    <a:pt x="1027" y="16148"/>
                  </a:cubicBezTo>
                  <a:cubicBezTo>
                    <a:pt x="1196" y="15933"/>
                    <a:pt x="1388" y="15685"/>
                    <a:pt x="1591" y="15425"/>
                  </a:cubicBezTo>
                  <a:lnTo>
                    <a:pt x="2291" y="14602"/>
                  </a:lnTo>
                  <a:cubicBezTo>
                    <a:pt x="2799" y="14026"/>
                    <a:pt x="3385" y="13394"/>
                    <a:pt x="4063" y="12729"/>
                  </a:cubicBezTo>
                  <a:cubicBezTo>
                    <a:pt x="4740" y="12063"/>
                    <a:pt x="5484" y="11363"/>
                    <a:pt x="6319" y="10675"/>
                  </a:cubicBezTo>
                  <a:cubicBezTo>
                    <a:pt x="7154" y="9987"/>
                    <a:pt x="8057" y="9287"/>
                    <a:pt x="9016" y="8610"/>
                  </a:cubicBezTo>
                  <a:cubicBezTo>
                    <a:pt x="11047" y="7199"/>
                    <a:pt x="13169" y="5936"/>
                    <a:pt x="15381" y="4852"/>
                  </a:cubicBezTo>
                  <a:cubicBezTo>
                    <a:pt x="17592" y="3758"/>
                    <a:pt x="19883" y="2832"/>
                    <a:pt x="22230" y="2088"/>
                  </a:cubicBezTo>
                  <a:cubicBezTo>
                    <a:pt x="23302" y="1738"/>
                    <a:pt x="24408" y="1456"/>
                    <a:pt x="25514" y="1230"/>
                  </a:cubicBezTo>
                  <a:cubicBezTo>
                    <a:pt x="26563" y="1004"/>
                    <a:pt x="27579" y="835"/>
                    <a:pt x="28504" y="677"/>
                  </a:cubicBezTo>
                  <a:cubicBezTo>
                    <a:pt x="29441" y="519"/>
                    <a:pt x="30298" y="406"/>
                    <a:pt x="31066" y="327"/>
                  </a:cubicBezTo>
                  <a:lnTo>
                    <a:pt x="32126" y="214"/>
                  </a:lnTo>
                  <a:cubicBezTo>
                    <a:pt x="32465" y="192"/>
                    <a:pt x="32758" y="169"/>
                    <a:pt x="33040" y="147"/>
                  </a:cubicBezTo>
                  <a:cubicBezTo>
                    <a:pt x="33593" y="90"/>
                    <a:pt x="34033" y="90"/>
                    <a:pt x="34327" y="68"/>
                  </a:cubicBezTo>
                  <a:lnTo>
                    <a:pt x="34778" y="45"/>
                  </a:lnTo>
                  <a:lnTo>
                    <a:pt x="34315" y="23"/>
                  </a:lnTo>
                  <a:cubicBezTo>
                    <a:pt x="34022" y="11"/>
                    <a:pt x="33582" y="11"/>
                    <a:pt x="33029" y="0"/>
                  </a:cubicBezTo>
                  <a:close/>
                </a:path>
              </a:pathLst>
            </a:custGeom>
            <a:solidFill>
              <a:srgbClr val="BFDD4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09" name="Google Shape;709;p2"/>
            <p:cNvSpPr/>
            <p:nvPr/>
          </p:nvSpPr>
          <p:spPr>
            <a:xfrm>
              <a:off x="3780500" y="2896825"/>
              <a:ext cx="64625" cy="50525"/>
            </a:xfrm>
            <a:custGeom>
              <a:avLst/>
              <a:gdLst/>
              <a:ahLst/>
              <a:cxnLst/>
              <a:rect l="l" t="t" r="r" b="b"/>
              <a:pathLst>
                <a:path w="2585" h="2021" extrusionOk="0">
                  <a:moveTo>
                    <a:pt x="1" y="1"/>
                  </a:moveTo>
                  <a:lnTo>
                    <a:pt x="1" y="1"/>
                  </a:lnTo>
                  <a:cubicBezTo>
                    <a:pt x="91" y="147"/>
                    <a:pt x="193" y="294"/>
                    <a:pt x="317" y="418"/>
                  </a:cubicBezTo>
                  <a:cubicBezTo>
                    <a:pt x="576" y="700"/>
                    <a:pt x="858" y="960"/>
                    <a:pt x="1174" y="1174"/>
                  </a:cubicBezTo>
                  <a:cubicBezTo>
                    <a:pt x="1332" y="1298"/>
                    <a:pt x="1490" y="1411"/>
                    <a:pt x="1660" y="1513"/>
                  </a:cubicBezTo>
                  <a:cubicBezTo>
                    <a:pt x="1818" y="1603"/>
                    <a:pt x="1976" y="1693"/>
                    <a:pt x="2111" y="1772"/>
                  </a:cubicBezTo>
                  <a:cubicBezTo>
                    <a:pt x="2258" y="1874"/>
                    <a:pt x="2427" y="1953"/>
                    <a:pt x="2585" y="2021"/>
                  </a:cubicBezTo>
                  <a:cubicBezTo>
                    <a:pt x="2506" y="1863"/>
                    <a:pt x="2404" y="1716"/>
                    <a:pt x="2303" y="1569"/>
                  </a:cubicBezTo>
                  <a:cubicBezTo>
                    <a:pt x="2055" y="1276"/>
                    <a:pt x="1772" y="1005"/>
                    <a:pt x="1456" y="791"/>
                  </a:cubicBezTo>
                  <a:cubicBezTo>
                    <a:pt x="1141" y="565"/>
                    <a:pt x="825" y="373"/>
                    <a:pt x="486" y="204"/>
                  </a:cubicBezTo>
                  <a:cubicBezTo>
                    <a:pt x="328" y="125"/>
                    <a:pt x="159" y="57"/>
                    <a:pt x="1" y="1"/>
                  </a:cubicBez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10" name="Google Shape;710;p2"/>
            <p:cNvSpPr/>
            <p:nvPr/>
          </p:nvSpPr>
          <p:spPr>
            <a:xfrm>
              <a:off x="3616600" y="2844350"/>
              <a:ext cx="179725" cy="89750"/>
            </a:xfrm>
            <a:custGeom>
              <a:avLst/>
              <a:gdLst/>
              <a:ahLst/>
              <a:cxnLst/>
              <a:rect l="l" t="t" r="r" b="b"/>
              <a:pathLst>
                <a:path w="7189" h="3590" extrusionOk="0">
                  <a:moveTo>
                    <a:pt x="1" y="1"/>
                  </a:moveTo>
                  <a:cubicBezTo>
                    <a:pt x="1" y="1"/>
                    <a:pt x="102" y="80"/>
                    <a:pt x="283" y="204"/>
                  </a:cubicBezTo>
                  <a:cubicBezTo>
                    <a:pt x="463" y="328"/>
                    <a:pt x="723" y="509"/>
                    <a:pt x="1039" y="723"/>
                  </a:cubicBezTo>
                  <a:cubicBezTo>
                    <a:pt x="1197" y="825"/>
                    <a:pt x="1366" y="949"/>
                    <a:pt x="1558" y="1050"/>
                  </a:cubicBezTo>
                  <a:cubicBezTo>
                    <a:pt x="1750" y="1152"/>
                    <a:pt x="1953" y="1253"/>
                    <a:pt x="2156" y="1366"/>
                  </a:cubicBezTo>
                  <a:cubicBezTo>
                    <a:pt x="2573" y="1592"/>
                    <a:pt x="3036" y="1818"/>
                    <a:pt x="3488" y="2021"/>
                  </a:cubicBezTo>
                  <a:cubicBezTo>
                    <a:pt x="3939" y="2224"/>
                    <a:pt x="4390" y="2438"/>
                    <a:pt x="4830" y="2619"/>
                  </a:cubicBezTo>
                  <a:cubicBezTo>
                    <a:pt x="5045" y="2709"/>
                    <a:pt x="5248" y="2788"/>
                    <a:pt x="5451" y="2878"/>
                  </a:cubicBezTo>
                  <a:cubicBezTo>
                    <a:pt x="5654" y="2980"/>
                    <a:pt x="5835" y="3059"/>
                    <a:pt x="6015" y="3127"/>
                  </a:cubicBezTo>
                  <a:cubicBezTo>
                    <a:pt x="6354" y="3273"/>
                    <a:pt x="6658" y="3386"/>
                    <a:pt x="6861" y="3465"/>
                  </a:cubicBezTo>
                  <a:cubicBezTo>
                    <a:pt x="7065" y="3544"/>
                    <a:pt x="7189" y="3589"/>
                    <a:pt x="7189" y="3589"/>
                  </a:cubicBezTo>
                  <a:cubicBezTo>
                    <a:pt x="7189" y="3589"/>
                    <a:pt x="7076" y="3510"/>
                    <a:pt x="6895" y="3386"/>
                  </a:cubicBezTo>
                  <a:cubicBezTo>
                    <a:pt x="6704" y="3262"/>
                    <a:pt x="6455" y="3081"/>
                    <a:pt x="6128" y="2878"/>
                  </a:cubicBezTo>
                  <a:cubicBezTo>
                    <a:pt x="5812" y="2686"/>
                    <a:pt x="5440" y="2461"/>
                    <a:pt x="5011" y="2235"/>
                  </a:cubicBezTo>
                  <a:cubicBezTo>
                    <a:pt x="4593" y="2021"/>
                    <a:pt x="4142" y="1795"/>
                    <a:pt x="3679" y="1581"/>
                  </a:cubicBezTo>
                  <a:cubicBezTo>
                    <a:pt x="3228" y="1377"/>
                    <a:pt x="2777" y="1163"/>
                    <a:pt x="2337" y="983"/>
                  </a:cubicBezTo>
                  <a:lnTo>
                    <a:pt x="1716" y="723"/>
                  </a:lnTo>
                  <a:lnTo>
                    <a:pt x="1163" y="475"/>
                  </a:lnTo>
                  <a:cubicBezTo>
                    <a:pt x="824" y="317"/>
                    <a:pt x="531" y="204"/>
                    <a:pt x="328" y="125"/>
                  </a:cubicBezTo>
                  <a:cubicBezTo>
                    <a:pt x="125" y="35"/>
                    <a:pt x="1" y="1"/>
                    <a:pt x="1" y="1"/>
                  </a:cubicBez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11" name="Google Shape;711;p2"/>
            <p:cNvSpPr/>
            <p:nvPr/>
          </p:nvSpPr>
          <p:spPr>
            <a:xfrm>
              <a:off x="3783325" y="2726450"/>
              <a:ext cx="98200" cy="149250"/>
            </a:xfrm>
            <a:custGeom>
              <a:avLst/>
              <a:gdLst/>
              <a:ahLst/>
              <a:cxnLst/>
              <a:rect l="l" t="t" r="r" b="b"/>
              <a:pathLst>
                <a:path w="3928" h="5970" extrusionOk="0">
                  <a:moveTo>
                    <a:pt x="1" y="0"/>
                  </a:moveTo>
                  <a:cubicBezTo>
                    <a:pt x="1" y="0"/>
                    <a:pt x="170" y="418"/>
                    <a:pt x="475" y="1016"/>
                  </a:cubicBezTo>
                  <a:cubicBezTo>
                    <a:pt x="633" y="1332"/>
                    <a:pt x="813" y="1670"/>
                    <a:pt x="1028" y="2031"/>
                  </a:cubicBezTo>
                  <a:cubicBezTo>
                    <a:pt x="1231" y="2404"/>
                    <a:pt x="1456" y="2787"/>
                    <a:pt x="1716" y="3160"/>
                  </a:cubicBezTo>
                  <a:cubicBezTo>
                    <a:pt x="2212" y="3893"/>
                    <a:pt x="2754" y="4604"/>
                    <a:pt x="3183" y="5123"/>
                  </a:cubicBezTo>
                  <a:cubicBezTo>
                    <a:pt x="3600" y="5642"/>
                    <a:pt x="3928" y="5969"/>
                    <a:pt x="3928" y="5969"/>
                  </a:cubicBezTo>
                  <a:cubicBezTo>
                    <a:pt x="3928" y="5969"/>
                    <a:pt x="3724" y="5552"/>
                    <a:pt x="3397" y="4965"/>
                  </a:cubicBezTo>
                  <a:cubicBezTo>
                    <a:pt x="3070" y="4378"/>
                    <a:pt x="2596" y="3622"/>
                    <a:pt x="2100" y="2889"/>
                  </a:cubicBezTo>
                  <a:cubicBezTo>
                    <a:pt x="1840" y="2516"/>
                    <a:pt x="1614" y="2144"/>
                    <a:pt x="1377" y="1805"/>
                  </a:cubicBezTo>
                  <a:cubicBezTo>
                    <a:pt x="1140" y="1456"/>
                    <a:pt x="915" y="1140"/>
                    <a:pt x="712" y="880"/>
                  </a:cubicBezTo>
                  <a:cubicBezTo>
                    <a:pt x="317" y="350"/>
                    <a:pt x="1" y="0"/>
                    <a:pt x="1" y="0"/>
                  </a:cubicBez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12" name="Google Shape;712;p2"/>
            <p:cNvSpPr/>
            <p:nvPr/>
          </p:nvSpPr>
          <p:spPr>
            <a:xfrm>
              <a:off x="4055275" y="2597525"/>
              <a:ext cx="14125" cy="220350"/>
            </a:xfrm>
            <a:custGeom>
              <a:avLst/>
              <a:gdLst/>
              <a:ahLst/>
              <a:cxnLst/>
              <a:rect l="l" t="t" r="r" b="b"/>
              <a:pathLst>
                <a:path w="565" h="8814" extrusionOk="0">
                  <a:moveTo>
                    <a:pt x="170" y="0"/>
                  </a:moveTo>
                  <a:cubicBezTo>
                    <a:pt x="170" y="0"/>
                    <a:pt x="147" y="136"/>
                    <a:pt x="136" y="384"/>
                  </a:cubicBezTo>
                  <a:cubicBezTo>
                    <a:pt x="113" y="621"/>
                    <a:pt x="80" y="971"/>
                    <a:pt x="68" y="1377"/>
                  </a:cubicBezTo>
                  <a:cubicBezTo>
                    <a:pt x="23" y="2212"/>
                    <a:pt x="1" y="3306"/>
                    <a:pt x="46" y="4412"/>
                  </a:cubicBezTo>
                  <a:cubicBezTo>
                    <a:pt x="80" y="5518"/>
                    <a:pt x="136" y="6613"/>
                    <a:pt x="215" y="7436"/>
                  </a:cubicBezTo>
                  <a:cubicBezTo>
                    <a:pt x="260" y="7854"/>
                    <a:pt x="305" y="8192"/>
                    <a:pt x="339" y="8429"/>
                  </a:cubicBezTo>
                  <a:cubicBezTo>
                    <a:pt x="373" y="8666"/>
                    <a:pt x="396" y="8813"/>
                    <a:pt x="396" y="8813"/>
                  </a:cubicBezTo>
                  <a:cubicBezTo>
                    <a:pt x="396" y="8813"/>
                    <a:pt x="418" y="8678"/>
                    <a:pt x="429" y="8429"/>
                  </a:cubicBezTo>
                  <a:cubicBezTo>
                    <a:pt x="441" y="8192"/>
                    <a:pt x="475" y="7843"/>
                    <a:pt x="497" y="7425"/>
                  </a:cubicBezTo>
                  <a:cubicBezTo>
                    <a:pt x="531" y="6601"/>
                    <a:pt x="565" y="5507"/>
                    <a:pt x="520" y="4401"/>
                  </a:cubicBezTo>
                  <a:cubicBezTo>
                    <a:pt x="486" y="3295"/>
                    <a:pt x="418" y="2201"/>
                    <a:pt x="339" y="1377"/>
                  </a:cubicBezTo>
                  <a:cubicBezTo>
                    <a:pt x="305" y="959"/>
                    <a:pt x="260" y="621"/>
                    <a:pt x="226" y="384"/>
                  </a:cubicBezTo>
                  <a:cubicBezTo>
                    <a:pt x="192" y="136"/>
                    <a:pt x="170" y="0"/>
                    <a:pt x="170" y="0"/>
                  </a:cubicBez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13" name="Google Shape;713;p2"/>
            <p:cNvSpPr/>
            <p:nvPr/>
          </p:nvSpPr>
          <p:spPr>
            <a:xfrm>
              <a:off x="3518725" y="2652525"/>
              <a:ext cx="119625" cy="100750"/>
            </a:xfrm>
            <a:custGeom>
              <a:avLst/>
              <a:gdLst/>
              <a:ahLst/>
              <a:cxnLst/>
              <a:rect l="l" t="t" r="r" b="b"/>
              <a:pathLst>
                <a:path w="4785" h="4030" extrusionOk="0">
                  <a:moveTo>
                    <a:pt x="0" y="1"/>
                  </a:moveTo>
                  <a:cubicBezTo>
                    <a:pt x="0" y="1"/>
                    <a:pt x="248" y="317"/>
                    <a:pt x="643" y="745"/>
                  </a:cubicBezTo>
                  <a:cubicBezTo>
                    <a:pt x="1049" y="1174"/>
                    <a:pt x="1580" y="1738"/>
                    <a:pt x="2200" y="2235"/>
                  </a:cubicBezTo>
                  <a:cubicBezTo>
                    <a:pt x="2810" y="2731"/>
                    <a:pt x="3442" y="3194"/>
                    <a:pt x="3938" y="3521"/>
                  </a:cubicBezTo>
                  <a:cubicBezTo>
                    <a:pt x="4209" y="3702"/>
                    <a:pt x="4502" y="3871"/>
                    <a:pt x="4785" y="4029"/>
                  </a:cubicBezTo>
                  <a:cubicBezTo>
                    <a:pt x="4785" y="4029"/>
                    <a:pt x="4536" y="3713"/>
                    <a:pt x="4119" y="3307"/>
                  </a:cubicBezTo>
                  <a:cubicBezTo>
                    <a:pt x="3701" y="2889"/>
                    <a:pt x="3115" y="2370"/>
                    <a:pt x="2516" y="1874"/>
                  </a:cubicBezTo>
                  <a:cubicBezTo>
                    <a:pt x="2212" y="1625"/>
                    <a:pt x="1918" y="1366"/>
                    <a:pt x="1625" y="1140"/>
                  </a:cubicBezTo>
                  <a:cubicBezTo>
                    <a:pt x="1343" y="915"/>
                    <a:pt x="1061" y="711"/>
                    <a:pt x="824" y="542"/>
                  </a:cubicBezTo>
                  <a:cubicBezTo>
                    <a:pt x="339" y="192"/>
                    <a:pt x="0" y="1"/>
                    <a:pt x="0" y="1"/>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14" name="Google Shape;714;p2"/>
            <p:cNvSpPr/>
            <p:nvPr/>
          </p:nvSpPr>
          <p:spPr>
            <a:xfrm>
              <a:off x="3857250" y="2462950"/>
              <a:ext cx="58125" cy="238975"/>
            </a:xfrm>
            <a:custGeom>
              <a:avLst/>
              <a:gdLst/>
              <a:ahLst/>
              <a:cxnLst/>
              <a:rect l="l" t="t" r="r" b="b"/>
              <a:pathLst>
                <a:path w="2325" h="9559" extrusionOk="0">
                  <a:moveTo>
                    <a:pt x="0" y="1"/>
                  </a:moveTo>
                  <a:cubicBezTo>
                    <a:pt x="0" y="1"/>
                    <a:pt x="11" y="170"/>
                    <a:pt x="57" y="429"/>
                  </a:cubicBezTo>
                  <a:cubicBezTo>
                    <a:pt x="102" y="689"/>
                    <a:pt x="158" y="1073"/>
                    <a:pt x="248" y="1524"/>
                  </a:cubicBezTo>
                  <a:cubicBezTo>
                    <a:pt x="418" y="2438"/>
                    <a:pt x="677" y="3634"/>
                    <a:pt x="982" y="4819"/>
                  </a:cubicBezTo>
                  <a:cubicBezTo>
                    <a:pt x="1140" y="5417"/>
                    <a:pt x="1275" y="6015"/>
                    <a:pt x="1422" y="6579"/>
                  </a:cubicBezTo>
                  <a:cubicBezTo>
                    <a:pt x="1557" y="7132"/>
                    <a:pt x="1715" y="7651"/>
                    <a:pt x="1839" y="8091"/>
                  </a:cubicBezTo>
                  <a:cubicBezTo>
                    <a:pt x="1975" y="8543"/>
                    <a:pt x="2099" y="8893"/>
                    <a:pt x="2178" y="9163"/>
                  </a:cubicBezTo>
                  <a:cubicBezTo>
                    <a:pt x="2268" y="9423"/>
                    <a:pt x="2325" y="9558"/>
                    <a:pt x="2325" y="9558"/>
                  </a:cubicBezTo>
                  <a:cubicBezTo>
                    <a:pt x="2325" y="9558"/>
                    <a:pt x="2313" y="9412"/>
                    <a:pt x="2268" y="9141"/>
                  </a:cubicBezTo>
                  <a:cubicBezTo>
                    <a:pt x="2234" y="8870"/>
                    <a:pt x="2189" y="8498"/>
                    <a:pt x="2110" y="8035"/>
                  </a:cubicBezTo>
                  <a:cubicBezTo>
                    <a:pt x="2043" y="7584"/>
                    <a:pt x="1941" y="7053"/>
                    <a:pt x="1828" y="6489"/>
                  </a:cubicBezTo>
                  <a:cubicBezTo>
                    <a:pt x="1715" y="5914"/>
                    <a:pt x="1591" y="5315"/>
                    <a:pt x="1444" y="4717"/>
                  </a:cubicBezTo>
                  <a:cubicBezTo>
                    <a:pt x="1140" y="3521"/>
                    <a:pt x="801" y="2348"/>
                    <a:pt x="519" y="1468"/>
                  </a:cubicBezTo>
                  <a:cubicBezTo>
                    <a:pt x="372" y="1016"/>
                    <a:pt x="237" y="655"/>
                    <a:pt x="147" y="407"/>
                  </a:cubicBezTo>
                  <a:cubicBezTo>
                    <a:pt x="57" y="147"/>
                    <a:pt x="0" y="1"/>
                    <a:pt x="0" y="1"/>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15" name="Google Shape;715;p2"/>
            <p:cNvSpPr/>
            <p:nvPr/>
          </p:nvSpPr>
          <p:spPr>
            <a:xfrm>
              <a:off x="4065425" y="2394675"/>
              <a:ext cx="21750" cy="159975"/>
            </a:xfrm>
            <a:custGeom>
              <a:avLst/>
              <a:gdLst/>
              <a:ahLst/>
              <a:cxnLst/>
              <a:rect l="l" t="t" r="r" b="b"/>
              <a:pathLst>
                <a:path w="870" h="6399" extrusionOk="0">
                  <a:moveTo>
                    <a:pt x="689" y="1"/>
                  </a:moveTo>
                  <a:cubicBezTo>
                    <a:pt x="689" y="1"/>
                    <a:pt x="599" y="396"/>
                    <a:pt x="531" y="1005"/>
                  </a:cubicBezTo>
                  <a:cubicBezTo>
                    <a:pt x="486" y="1299"/>
                    <a:pt x="475" y="1660"/>
                    <a:pt x="430" y="2032"/>
                  </a:cubicBezTo>
                  <a:cubicBezTo>
                    <a:pt x="385" y="2404"/>
                    <a:pt x="373" y="2799"/>
                    <a:pt x="317" y="3194"/>
                  </a:cubicBezTo>
                  <a:cubicBezTo>
                    <a:pt x="272" y="3589"/>
                    <a:pt x="227" y="3984"/>
                    <a:pt x="181" y="4357"/>
                  </a:cubicBezTo>
                  <a:cubicBezTo>
                    <a:pt x="136" y="4729"/>
                    <a:pt x="80" y="5079"/>
                    <a:pt x="57" y="5383"/>
                  </a:cubicBezTo>
                  <a:cubicBezTo>
                    <a:pt x="1" y="5993"/>
                    <a:pt x="1" y="6399"/>
                    <a:pt x="1" y="6399"/>
                  </a:cubicBezTo>
                  <a:cubicBezTo>
                    <a:pt x="1" y="6399"/>
                    <a:pt x="159" y="6015"/>
                    <a:pt x="317" y="5440"/>
                  </a:cubicBezTo>
                  <a:cubicBezTo>
                    <a:pt x="362" y="5293"/>
                    <a:pt x="418" y="5124"/>
                    <a:pt x="452" y="4966"/>
                  </a:cubicBezTo>
                  <a:cubicBezTo>
                    <a:pt x="497" y="4797"/>
                    <a:pt x="554" y="4616"/>
                    <a:pt x="588" y="4436"/>
                  </a:cubicBezTo>
                  <a:cubicBezTo>
                    <a:pt x="667" y="4052"/>
                    <a:pt x="734" y="3657"/>
                    <a:pt x="802" y="3251"/>
                  </a:cubicBezTo>
                  <a:cubicBezTo>
                    <a:pt x="825" y="2844"/>
                    <a:pt x="858" y="2427"/>
                    <a:pt x="858" y="2055"/>
                  </a:cubicBezTo>
                  <a:cubicBezTo>
                    <a:pt x="870" y="1851"/>
                    <a:pt x="847" y="1671"/>
                    <a:pt x="836" y="1502"/>
                  </a:cubicBezTo>
                  <a:cubicBezTo>
                    <a:pt x="836" y="1321"/>
                    <a:pt x="825" y="1163"/>
                    <a:pt x="802" y="1005"/>
                  </a:cubicBezTo>
                  <a:cubicBezTo>
                    <a:pt x="768" y="407"/>
                    <a:pt x="689" y="1"/>
                    <a:pt x="689" y="1"/>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16" name="Google Shape;716;p2"/>
            <p:cNvSpPr/>
            <p:nvPr/>
          </p:nvSpPr>
          <p:spPr>
            <a:xfrm>
              <a:off x="3877575" y="2749600"/>
              <a:ext cx="28900" cy="25775"/>
            </a:xfrm>
            <a:custGeom>
              <a:avLst/>
              <a:gdLst/>
              <a:ahLst/>
              <a:cxnLst/>
              <a:rect l="l" t="t" r="r" b="b"/>
              <a:pathLst>
                <a:path w="1156" h="1031" extrusionOk="0">
                  <a:moveTo>
                    <a:pt x="326" y="0"/>
                  </a:moveTo>
                  <a:cubicBezTo>
                    <a:pt x="190" y="0"/>
                    <a:pt x="75" y="75"/>
                    <a:pt x="33" y="259"/>
                  </a:cubicBezTo>
                  <a:cubicBezTo>
                    <a:pt x="33" y="281"/>
                    <a:pt x="33" y="304"/>
                    <a:pt x="33" y="327"/>
                  </a:cubicBezTo>
                  <a:cubicBezTo>
                    <a:pt x="0" y="642"/>
                    <a:pt x="302" y="1030"/>
                    <a:pt x="590" y="1030"/>
                  </a:cubicBezTo>
                  <a:cubicBezTo>
                    <a:pt x="694" y="1030"/>
                    <a:pt x="796" y="980"/>
                    <a:pt x="880" y="857"/>
                  </a:cubicBezTo>
                  <a:cubicBezTo>
                    <a:pt x="1155" y="484"/>
                    <a:pt x="674" y="0"/>
                    <a:pt x="326"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17" name="Google Shape;717;p2"/>
            <p:cNvSpPr/>
            <p:nvPr/>
          </p:nvSpPr>
          <p:spPr>
            <a:xfrm>
              <a:off x="3958950" y="2790900"/>
              <a:ext cx="28875" cy="25425"/>
            </a:xfrm>
            <a:custGeom>
              <a:avLst/>
              <a:gdLst/>
              <a:ahLst/>
              <a:cxnLst/>
              <a:rect l="l" t="t" r="r" b="b"/>
              <a:pathLst>
                <a:path w="1155" h="1017" extrusionOk="0">
                  <a:moveTo>
                    <a:pt x="322" y="1"/>
                  </a:moveTo>
                  <a:cubicBezTo>
                    <a:pt x="182" y="1"/>
                    <a:pt x="64" y="77"/>
                    <a:pt x="28" y="266"/>
                  </a:cubicBezTo>
                  <a:cubicBezTo>
                    <a:pt x="28" y="288"/>
                    <a:pt x="28" y="311"/>
                    <a:pt x="17" y="333"/>
                  </a:cubicBezTo>
                  <a:cubicBezTo>
                    <a:pt x="0" y="639"/>
                    <a:pt x="310" y="1016"/>
                    <a:pt x="601" y="1016"/>
                  </a:cubicBezTo>
                  <a:cubicBezTo>
                    <a:pt x="708" y="1016"/>
                    <a:pt x="812" y="965"/>
                    <a:pt x="897" y="841"/>
                  </a:cubicBezTo>
                  <a:cubicBezTo>
                    <a:pt x="1154" y="464"/>
                    <a:pt x="668" y="1"/>
                    <a:pt x="322"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18" name="Google Shape;718;p2"/>
            <p:cNvSpPr/>
            <p:nvPr/>
          </p:nvSpPr>
          <p:spPr>
            <a:xfrm>
              <a:off x="4070375" y="2652425"/>
              <a:ext cx="27750" cy="27225"/>
            </a:xfrm>
            <a:custGeom>
              <a:avLst/>
              <a:gdLst/>
              <a:ahLst/>
              <a:cxnLst/>
              <a:rect l="l" t="t" r="r" b="b"/>
              <a:pathLst>
                <a:path w="1110" h="1089" extrusionOk="0">
                  <a:moveTo>
                    <a:pt x="623" y="1"/>
                  </a:moveTo>
                  <a:cubicBezTo>
                    <a:pt x="603" y="1"/>
                    <a:pt x="581" y="2"/>
                    <a:pt x="559" y="5"/>
                  </a:cubicBezTo>
                  <a:cubicBezTo>
                    <a:pt x="0" y="74"/>
                    <a:pt x="85" y="1088"/>
                    <a:pt x="510" y="1088"/>
                  </a:cubicBezTo>
                  <a:cubicBezTo>
                    <a:pt x="566" y="1088"/>
                    <a:pt x="628" y="1071"/>
                    <a:pt x="694" y="1031"/>
                  </a:cubicBezTo>
                  <a:cubicBezTo>
                    <a:pt x="717" y="1020"/>
                    <a:pt x="739" y="1009"/>
                    <a:pt x="751" y="998"/>
                  </a:cubicBezTo>
                  <a:cubicBezTo>
                    <a:pt x="1076" y="748"/>
                    <a:pt x="1109" y="1"/>
                    <a:pt x="623"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19" name="Google Shape;719;p2"/>
            <p:cNvSpPr/>
            <p:nvPr/>
          </p:nvSpPr>
          <p:spPr>
            <a:xfrm>
              <a:off x="3964400" y="2983475"/>
              <a:ext cx="28600" cy="23200"/>
            </a:xfrm>
            <a:custGeom>
              <a:avLst/>
              <a:gdLst/>
              <a:ahLst/>
              <a:cxnLst/>
              <a:rect l="l" t="t" r="r" b="b"/>
              <a:pathLst>
                <a:path w="1144" h="928" extrusionOk="0">
                  <a:moveTo>
                    <a:pt x="456" y="0"/>
                  </a:moveTo>
                  <a:cubicBezTo>
                    <a:pt x="300" y="0"/>
                    <a:pt x="162" y="80"/>
                    <a:pt x="104" y="281"/>
                  </a:cubicBezTo>
                  <a:cubicBezTo>
                    <a:pt x="1" y="659"/>
                    <a:pt x="429" y="928"/>
                    <a:pt x="759" y="928"/>
                  </a:cubicBezTo>
                  <a:cubicBezTo>
                    <a:pt x="971" y="928"/>
                    <a:pt x="1143" y="817"/>
                    <a:pt x="1108" y="552"/>
                  </a:cubicBezTo>
                  <a:cubicBezTo>
                    <a:pt x="1097" y="529"/>
                    <a:pt x="1097" y="507"/>
                    <a:pt x="1097" y="484"/>
                  </a:cubicBezTo>
                  <a:cubicBezTo>
                    <a:pt x="1033" y="229"/>
                    <a:pt x="719" y="0"/>
                    <a:pt x="456"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20" name="Google Shape;720;p2"/>
            <p:cNvSpPr/>
            <p:nvPr/>
          </p:nvSpPr>
          <p:spPr>
            <a:xfrm>
              <a:off x="3971200" y="2700950"/>
              <a:ext cx="35725" cy="25675"/>
            </a:xfrm>
            <a:custGeom>
              <a:avLst/>
              <a:gdLst/>
              <a:ahLst/>
              <a:cxnLst/>
              <a:rect l="l" t="t" r="r" b="b"/>
              <a:pathLst>
                <a:path w="1429" h="1027" extrusionOk="0">
                  <a:moveTo>
                    <a:pt x="872" y="1"/>
                  </a:moveTo>
                  <a:cubicBezTo>
                    <a:pt x="854" y="1"/>
                    <a:pt x="834" y="2"/>
                    <a:pt x="813" y="4"/>
                  </a:cubicBezTo>
                  <a:cubicBezTo>
                    <a:pt x="791" y="16"/>
                    <a:pt x="768" y="16"/>
                    <a:pt x="746" y="27"/>
                  </a:cubicBezTo>
                  <a:cubicBezTo>
                    <a:pt x="339" y="117"/>
                    <a:pt x="1" y="851"/>
                    <a:pt x="543" y="1009"/>
                  </a:cubicBezTo>
                  <a:cubicBezTo>
                    <a:pt x="583" y="1021"/>
                    <a:pt x="623" y="1026"/>
                    <a:pt x="661" y="1026"/>
                  </a:cubicBezTo>
                  <a:cubicBezTo>
                    <a:pt x="1175" y="1026"/>
                    <a:pt x="1428" y="1"/>
                    <a:pt x="872"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21" name="Google Shape;721;p2"/>
            <p:cNvSpPr/>
            <p:nvPr/>
          </p:nvSpPr>
          <p:spPr>
            <a:xfrm>
              <a:off x="3716450" y="2810150"/>
              <a:ext cx="28800" cy="23025"/>
            </a:xfrm>
            <a:custGeom>
              <a:avLst/>
              <a:gdLst/>
              <a:ahLst/>
              <a:cxnLst/>
              <a:rect l="l" t="t" r="r" b="b"/>
              <a:pathLst>
                <a:path w="1152" h="921" extrusionOk="0">
                  <a:moveTo>
                    <a:pt x="410" y="1"/>
                  </a:moveTo>
                  <a:cubicBezTo>
                    <a:pt x="186" y="1"/>
                    <a:pt x="1" y="117"/>
                    <a:pt x="46" y="387"/>
                  </a:cubicBezTo>
                  <a:cubicBezTo>
                    <a:pt x="58" y="410"/>
                    <a:pt x="58" y="432"/>
                    <a:pt x="69" y="455"/>
                  </a:cubicBezTo>
                  <a:cubicBezTo>
                    <a:pt x="138" y="705"/>
                    <a:pt x="447" y="921"/>
                    <a:pt x="704" y="921"/>
                  </a:cubicBezTo>
                  <a:cubicBezTo>
                    <a:pt x="864" y="921"/>
                    <a:pt x="1003" y="837"/>
                    <a:pt x="1051" y="624"/>
                  </a:cubicBezTo>
                  <a:cubicBezTo>
                    <a:pt x="1151" y="249"/>
                    <a:pt x="738" y="1"/>
                    <a:pt x="410"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22" name="Google Shape;722;p2"/>
            <p:cNvSpPr/>
            <p:nvPr/>
          </p:nvSpPr>
          <p:spPr>
            <a:xfrm>
              <a:off x="3972600" y="2869325"/>
              <a:ext cx="29000" cy="22275"/>
            </a:xfrm>
            <a:custGeom>
              <a:avLst/>
              <a:gdLst/>
              <a:ahLst/>
              <a:cxnLst/>
              <a:rect l="l" t="t" r="r" b="b"/>
              <a:pathLst>
                <a:path w="1160" h="891" extrusionOk="0">
                  <a:moveTo>
                    <a:pt x="423" y="1"/>
                  </a:moveTo>
                  <a:cubicBezTo>
                    <a:pt x="244" y="1"/>
                    <a:pt x="91" y="92"/>
                    <a:pt x="58" y="322"/>
                  </a:cubicBezTo>
                  <a:cubicBezTo>
                    <a:pt x="1" y="683"/>
                    <a:pt x="384" y="891"/>
                    <a:pt x="701" y="891"/>
                  </a:cubicBezTo>
                  <a:cubicBezTo>
                    <a:pt x="950" y="891"/>
                    <a:pt x="1159" y="763"/>
                    <a:pt x="1085" y="480"/>
                  </a:cubicBezTo>
                  <a:cubicBezTo>
                    <a:pt x="1085" y="457"/>
                    <a:pt x="1073" y="435"/>
                    <a:pt x="1062" y="412"/>
                  </a:cubicBezTo>
                  <a:cubicBezTo>
                    <a:pt x="976" y="182"/>
                    <a:pt x="675" y="1"/>
                    <a:pt x="423"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23" name="Google Shape;723;p2"/>
            <p:cNvSpPr/>
            <p:nvPr/>
          </p:nvSpPr>
          <p:spPr>
            <a:xfrm>
              <a:off x="3784900" y="2664300"/>
              <a:ext cx="28975" cy="22125"/>
            </a:xfrm>
            <a:custGeom>
              <a:avLst/>
              <a:gdLst/>
              <a:ahLst/>
              <a:cxnLst/>
              <a:rect l="l" t="t" r="r" b="b"/>
              <a:pathLst>
                <a:path w="1159" h="885" extrusionOk="0">
                  <a:moveTo>
                    <a:pt x="424" y="0"/>
                  </a:moveTo>
                  <a:cubicBezTo>
                    <a:pt x="239" y="0"/>
                    <a:pt x="79" y="94"/>
                    <a:pt x="50" y="331"/>
                  </a:cubicBezTo>
                  <a:cubicBezTo>
                    <a:pt x="1" y="684"/>
                    <a:pt x="370" y="884"/>
                    <a:pt x="683" y="884"/>
                  </a:cubicBezTo>
                  <a:cubicBezTo>
                    <a:pt x="940" y="884"/>
                    <a:pt x="1159" y="750"/>
                    <a:pt x="1077" y="455"/>
                  </a:cubicBezTo>
                  <a:cubicBezTo>
                    <a:pt x="1066" y="432"/>
                    <a:pt x="1066" y="410"/>
                    <a:pt x="1055" y="387"/>
                  </a:cubicBezTo>
                  <a:cubicBezTo>
                    <a:pt x="964" y="168"/>
                    <a:pt x="671" y="0"/>
                    <a:pt x="424"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24" name="Google Shape;724;p2"/>
            <p:cNvSpPr/>
            <p:nvPr/>
          </p:nvSpPr>
          <p:spPr>
            <a:xfrm>
              <a:off x="4044600" y="2895900"/>
              <a:ext cx="27975" cy="27325"/>
            </a:xfrm>
            <a:custGeom>
              <a:avLst/>
              <a:gdLst/>
              <a:ahLst/>
              <a:cxnLst/>
              <a:rect l="l" t="t" r="r" b="b"/>
              <a:pathLst>
                <a:path w="1119" h="1093" extrusionOk="0">
                  <a:moveTo>
                    <a:pt x="584" y="0"/>
                  </a:moveTo>
                  <a:cubicBezTo>
                    <a:pt x="526" y="0"/>
                    <a:pt x="462" y="19"/>
                    <a:pt x="394" y="60"/>
                  </a:cubicBezTo>
                  <a:cubicBezTo>
                    <a:pt x="371" y="71"/>
                    <a:pt x="360" y="83"/>
                    <a:pt x="337" y="105"/>
                  </a:cubicBezTo>
                  <a:cubicBezTo>
                    <a:pt x="25" y="342"/>
                    <a:pt x="1" y="1092"/>
                    <a:pt x="479" y="1092"/>
                  </a:cubicBezTo>
                  <a:cubicBezTo>
                    <a:pt x="502" y="1092"/>
                    <a:pt x="526" y="1091"/>
                    <a:pt x="552" y="1087"/>
                  </a:cubicBezTo>
                  <a:cubicBezTo>
                    <a:pt x="1118" y="1008"/>
                    <a:pt x="1011" y="0"/>
                    <a:pt x="584"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25" name="Google Shape;725;p2"/>
            <p:cNvSpPr/>
            <p:nvPr/>
          </p:nvSpPr>
          <p:spPr>
            <a:xfrm>
              <a:off x="3925875" y="2901400"/>
              <a:ext cx="27700" cy="27425"/>
            </a:xfrm>
            <a:custGeom>
              <a:avLst/>
              <a:gdLst/>
              <a:ahLst/>
              <a:cxnLst/>
              <a:rect l="l" t="t" r="r" b="b"/>
              <a:pathLst>
                <a:path w="1108" h="1097" extrusionOk="0">
                  <a:moveTo>
                    <a:pt x="641" y="1"/>
                  </a:moveTo>
                  <a:cubicBezTo>
                    <a:pt x="613" y="1"/>
                    <a:pt x="582" y="4"/>
                    <a:pt x="550" y="9"/>
                  </a:cubicBezTo>
                  <a:cubicBezTo>
                    <a:pt x="0" y="117"/>
                    <a:pt x="134" y="1097"/>
                    <a:pt x="549" y="1097"/>
                  </a:cubicBezTo>
                  <a:cubicBezTo>
                    <a:pt x="612" y="1097"/>
                    <a:pt x="680" y="1075"/>
                    <a:pt x="753" y="1025"/>
                  </a:cubicBezTo>
                  <a:cubicBezTo>
                    <a:pt x="765" y="1014"/>
                    <a:pt x="787" y="1002"/>
                    <a:pt x="810" y="991"/>
                  </a:cubicBezTo>
                  <a:cubicBezTo>
                    <a:pt x="1107" y="736"/>
                    <a:pt x="1105" y="1"/>
                    <a:pt x="641"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26" name="Google Shape;726;p2"/>
            <p:cNvSpPr/>
            <p:nvPr/>
          </p:nvSpPr>
          <p:spPr>
            <a:xfrm>
              <a:off x="3989975" y="2929200"/>
              <a:ext cx="40100" cy="23475"/>
            </a:xfrm>
            <a:custGeom>
              <a:avLst/>
              <a:gdLst/>
              <a:ahLst/>
              <a:cxnLst/>
              <a:rect l="l" t="t" r="r" b="b"/>
              <a:pathLst>
                <a:path w="1604" h="939" extrusionOk="0">
                  <a:moveTo>
                    <a:pt x="919" y="1"/>
                  </a:moveTo>
                  <a:cubicBezTo>
                    <a:pt x="517" y="1"/>
                    <a:pt x="1" y="546"/>
                    <a:pt x="446" y="861"/>
                  </a:cubicBezTo>
                  <a:cubicBezTo>
                    <a:pt x="522" y="915"/>
                    <a:pt x="601" y="938"/>
                    <a:pt x="681" y="938"/>
                  </a:cubicBezTo>
                  <a:cubicBezTo>
                    <a:pt x="1149" y="938"/>
                    <a:pt x="1603" y="130"/>
                    <a:pt x="1044" y="15"/>
                  </a:cubicBezTo>
                  <a:cubicBezTo>
                    <a:pt x="1022" y="3"/>
                    <a:pt x="999" y="3"/>
                    <a:pt x="965" y="3"/>
                  </a:cubicBezTo>
                  <a:cubicBezTo>
                    <a:pt x="950" y="2"/>
                    <a:pt x="935" y="1"/>
                    <a:pt x="919"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27" name="Google Shape;727;p2"/>
            <p:cNvSpPr/>
            <p:nvPr/>
          </p:nvSpPr>
          <p:spPr>
            <a:xfrm>
              <a:off x="4011300" y="2997500"/>
              <a:ext cx="39975" cy="23600"/>
            </a:xfrm>
            <a:custGeom>
              <a:avLst/>
              <a:gdLst/>
              <a:ahLst/>
              <a:cxnLst/>
              <a:rect l="l" t="t" r="r" b="b"/>
              <a:pathLst>
                <a:path w="1599" h="944" extrusionOk="0">
                  <a:moveTo>
                    <a:pt x="923" y="1"/>
                  </a:moveTo>
                  <a:cubicBezTo>
                    <a:pt x="501" y="1"/>
                    <a:pt x="1" y="575"/>
                    <a:pt x="451" y="871"/>
                  </a:cubicBezTo>
                  <a:cubicBezTo>
                    <a:pt x="527" y="922"/>
                    <a:pt x="606" y="944"/>
                    <a:pt x="684" y="944"/>
                  </a:cubicBezTo>
                  <a:cubicBezTo>
                    <a:pt x="1162" y="944"/>
                    <a:pt x="1598" y="120"/>
                    <a:pt x="1026" y="13"/>
                  </a:cubicBezTo>
                  <a:lnTo>
                    <a:pt x="958" y="2"/>
                  </a:lnTo>
                  <a:cubicBezTo>
                    <a:pt x="947" y="1"/>
                    <a:pt x="935" y="1"/>
                    <a:pt x="923"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28" name="Google Shape;728;p2"/>
            <p:cNvSpPr/>
            <p:nvPr/>
          </p:nvSpPr>
          <p:spPr>
            <a:xfrm>
              <a:off x="3461375" y="2752750"/>
              <a:ext cx="28375" cy="23425"/>
            </a:xfrm>
            <a:custGeom>
              <a:avLst/>
              <a:gdLst/>
              <a:ahLst/>
              <a:cxnLst/>
              <a:rect l="l" t="t" r="r" b="b"/>
              <a:pathLst>
                <a:path w="1135" h="937" extrusionOk="0">
                  <a:moveTo>
                    <a:pt x="359" y="0"/>
                  </a:moveTo>
                  <a:cubicBezTo>
                    <a:pt x="160" y="0"/>
                    <a:pt x="1" y="105"/>
                    <a:pt x="26" y="359"/>
                  </a:cubicBezTo>
                  <a:cubicBezTo>
                    <a:pt x="26" y="381"/>
                    <a:pt x="26" y="404"/>
                    <a:pt x="37" y="426"/>
                  </a:cubicBezTo>
                  <a:cubicBezTo>
                    <a:pt x="88" y="689"/>
                    <a:pt x="408" y="937"/>
                    <a:pt x="673" y="937"/>
                  </a:cubicBezTo>
                  <a:cubicBezTo>
                    <a:pt x="818" y="937"/>
                    <a:pt x="948" y="862"/>
                    <a:pt x="1008" y="674"/>
                  </a:cubicBezTo>
                  <a:cubicBezTo>
                    <a:pt x="1135" y="293"/>
                    <a:pt x="692" y="0"/>
                    <a:pt x="359"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29" name="Google Shape;729;p2"/>
            <p:cNvSpPr/>
            <p:nvPr/>
          </p:nvSpPr>
          <p:spPr>
            <a:xfrm>
              <a:off x="3857350" y="2950325"/>
              <a:ext cx="35750" cy="25625"/>
            </a:xfrm>
            <a:custGeom>
              <a:avLst/>
              <a:gdLst/>
              <a:ahLst/>
              <a:cxnLst/>
              <a:rect l="l" t="t" r="r" b="b"/>
              <a:pathLst>
                <a:path w="1430" h="1025" extrusionOk="0">
                  <a:moveTo>
                    <a:pt x="774" y="0"/>
                  </a:moveTo>
                  <a:cubicBezTo>
                    <a:pt x="250" y="0"/>
                    <a:pt x="0" y="1025"/>
                    <a:pt x="540" y="1025"/>
                  </a:cubicBezTo>
                  <a:cubicBezTo>
                    <a:pt x="561" y="1025"/>
                    <a:pt x="582" y="1023"/>
                    <a:pt x="605" y="1020"/>
                  </a:cubicBezTo>
                  <a:cubicBezTo>
                    <a:pt x="628" y="1009"/>
                    <a:pt x="651" y="1009"/>
                    <a:pt x="673" y="998"/>
                  </a:cubicBezTo>
                  <a:cubicBezTo>
                    <a:pt x="1079" y="907"/>
                    <a:pt x="1429" y="174"/>
                    <a:pt x="888" y="16"/>
                  </a:cubicBezTo>
                  <a:cubicBezTo>
                    <a:pt x="849" y="5"/>
                    <a:pt x="811" y="0"/>
                    <a:pt x="774"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30" name="Google Shape;730;p2"/>
            <p:cNvSpPr/>
            <p:nvPr/>
          </p:nvSpPr>
          <p:spPr>
            <a:xfrm>
              <a:off x="3808125" y="2871275"/>
              <a:ext cx="28575" cy="23275"/>
            </a:xfrm>
            <a:custGeom>
              <a:avLst/>
              <a:gdLst/>
              <a:ahLst/>
              <a:cxnLst/>
              <a:rect l="l" t="t" r="r" b="b"/>
              <a:pathLst>
                <a:path w="1143" h="931" extrusionOk="0">
                  <a:moveTo>
                    <a:pt x="450" y="0"/>
                  </a:moveTo>
                  <a:cubicBezTo>
                    <a:pt x="297" y="0"/>
                    <a:pt x="161" y="79"/>
                    <a:pt x="103" y="278"/>
                  </a:cubicBezTo>
                  <a:cubicBezTo>
                    <a:pt x="0" y="663"/>
                    <a:pt x="429" y="930"/>
                    <a:pt x="759" y="930"/>
                  </a:cubicBezTo>
                  <a:cubicBezTo>
                    <a:pt x="971" y="930"/>
                    <a:pt x="1143" y="820"/>
                    <a:pt x="1108" y="560"/>
                  </a:cubicBezTo>
                  <a:cubicBezTo>
                    <a:pt x="1108" y="537"/>
                    <a:pt x="1096" y="515"/>
                    <a:pt x="1096" y="492"/>
                  </a:cubicBezTo>
                  <a:cubicBezTo>
                    <a:pt x="1032" y="235"/>
                    <a:pt x="714" y="0"/>
                    <a:pt x="450"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31" name="Google Shape;731;p2"/>
            <p:cNvSpPr/>
            <p:nvPr/>
          </p:nvSpPr>
          <p:spPr>
            <a:xfrm>
              <a:off x="3647925" y="2639900"/>
              <a:ext cx="34950" cy="25650"/>
            </a:xfrm>
            <a:custGeom>
              <a:avLst/>
              <a:gdLst/>
              <a:ahLst/>
              <a:cxnLst/>
              <a:rect l="l" t="t" r="r" b="b"/>
              <a:pathLst>
                <a:path w="1398" h="1026" extrusionOk="0">
                  <a:moveTo>
                    <a:pt x="877" y="1"/>
                  </a:moveTo>
                  <a:cubicBezTo>
                    <a:pt x="850" y="1"/>
                    <a:pt x="821" y="3"/>
                    <a:pt x="790" y="9"/>
                  </a:cubicBezTo>
                  <a:cubicBezTo>
                    <a:pt x="768" y="9"/>
                    <a:pt x="745" y="9"/>
                    <a:pt x="722" y="20"/>
                  </a:cubicBezTo>
                  <a:cubicBezTo>
                    <a:pt x="316" y="133"/>
                    <a:pt x="0" y="878"/>
                    <a:pt x="553" y="1013"/>
                  </a:cubicBezTo>
                  <a:cubicBezTo>
                    <a:pt x="587" y="1021"/>
                    <a:pt x="620" y="1025"/>
                    <a:pt x="652" y="1025"/>
                  </a:cubicBezTo>
                  <a:cubicBezTo>
                    <a:pt x="1175" y="1025"/>
                    <a:pt x="1397" y="1"/>
                    <a:pt x="877"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32" name="Google Shape;732;p2"/>
            <p:cNvSpPr/>
            <p:nvPr/>
          </p:nvSpPr>
          <p:spPr>
            <a:xfrm>
              <a:off x="3900975" y="2857225"/>
              <a:ext cx="28975" cy="25575"/>
            </a:xfrm>
            <a:custGeom>
              <a:avLst/>
              <a:gdLst/>
              <a:ahLst/>
              <a:cxnLst/>
              <a:rect l="l" t="t" r="r" b="b"/>
              <a:pathLst>
                <a:path w="1159" h="1023" extrusionOk="0">
                  <a:moveTo>
                    <a:pt x="333" y="1"/>
                  </a:moveTo>
                  <a:cubicBezTo>
                    <a:pt x="198" y="1"/>
                    <a:pt x="84" y="76"/>
                    <a:pt x="45" y="264"/>
                  </a:cubicBezTo>
                  <a:cubicBezTo>
                    <a:pt x="45" y="276"/>
                    <a:pt x="34" y="310"/>
                    <a:pt x="34" y="332"/>
                  </a:cubicBezTo>
                  <a:cubicBezTo>
                    <a:pt x="1" y="631"/>
                    <a:pt x="305" y="1023"/>
                    <a:pt x="598" y="1023"/>
                  </a:cubicBezTo>
                  <a:cubicBezTo>
                    <a:pt x="702" y="1023"/>
                    <a:pt x="806" y="973"/>
                    <a:pt x="892" y="851"/>
                  </a:cubicBezTo>
                  <a:cubicBezTo>
                    <a:pt x="1159" y="487"/>
                    <a:pt x="677" y="1"/>
                    <a:pt x="333"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33" name="Google Shape;733;p2"/>
            <p:cNvSpPr/>
            <p:nvPr/>
          </p:nvSpPr>
          <p:spPr>
            <a:xfrm>
              <a:off x="3914725" y="2952550"/>
              <a:ext cx="28800" cy="25475"/>
            </a:xfrm>
            <a:custGeom>
              <a:avLst/>
              <a:gdLst/>
              <a:ahLst/>
              <a:cxnLst/>
              <a:rect l="l" t="t" r="r" b="b"/>
              <a:pathLst>
                <a:path w="1152" h="1019" extrusionOk="0">
                  <a:moveTo>
                    <a:pt x="328" y="1"/>
                  </a:moveTo>
                  <a:cubicBezTo>
                    <a:pt x="189" y="1"/>
                    <a:pt x="73" y="77"/>
                    <a:pt x="37" y="265"/>
                  </a:cubicBezTo>
                  <a:cubicBezTo>
                    <a:pt x="37" y="288"/>
                    <a:pt x="37" y="311"/>
                    <a:pt x="26" y="333"/>
                  </a:cubicBezTo>
                  <a:cubicBezTo>
                    <a:pt x="1" y="646"/>
                    <a:pt x="306" y="1018"/>
                    <a:pt x="595" y="1018"/>
                  </a:cubicBezTo>
                  <a:cubicBezTo>
                    <a:pt x="703" y="1018"/>
                    <a:pt x="809" y="966"/>
                    <a:pt x="895" y="841"/>
                  </a:cubicBezTo>
                  <a:cubicBezTo>
                    <a:pt x="1151" y="464"/>
                    <a:pt x="671" y="1"/>
                    <a:pt x="328"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34" name="Google Shape;734;p2"/>
            <p:cNvSpPr/>
            <p:nvPr/>
          </p:nvSpPr>
          <p:spPr>
            <a:xfrm>
              <a:off x="3963825" y="2470975"/>
              <a:ext cx="28600" cy="23200"/>
            </a:xfrm>
            <a:custGeom>
              <a:avLst/>
              <a:gdLst/>
              <a:ahLst/>
              <a:cxnLst/>
              <a:rect l="l" t="t" r="r" b="b"/>
              <a:pathLst>
                <a:path w="1144" h="928" extrusionOk="0">
                  <a:moveTo>
                    <a:pt x="451" y="0"/>
                  </a:moveTo>
                  <a:cubicBezTo>
                    <a:pt x="297" y="0"/>
                    <a:pt x="162" y="79"/>
                    <a:pt x="104" y="278"/>
                  </a:cubicBezTo>
                  <a:cubicBezTo>
                    <a:pt x="1" y="657"/>
                    <a:pt x="433" y="927"/>
                    <a:pt x="764" y="927"/>
                  </a:cubicBezTo>
                  <a:cubicBezTo>
                    <a:pt x="974" y="927"/>
                    <a:pt x="1143" y="818"/>
                    <a:pt x="1108" y="560"/>
                  </a:cubicBezTo>
                  <a:cubicBezTo>
                    <a:pt x="1108" y="537"/>
                    <a:pt x="1097" y="515"/>
                    <a:pt x="1097" y="492"/>
                  </a:cubicBezTo>
                  <a:cubicBezTo>
                    <a:pt x="1033" y="235"/>
                    <a:pt x="715" y="0"/>
                    <a:pt x="451"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35" name="Google Shape;735;p2"/>
            <p:cNvSpPr/>
            <p:nvPr/>
          </p:nvSpPr>
          <p:spPr>
            <a:xfrm>
              <a:off x="4013800" y="3029025"/>
              <a:ext cx="35675" cy="25400"/>
            </a:xfrm>
            <a:custGeom>
              <a:avLst/>
              <a:gdLst/>
              <a:ahLst/>
              <a:cxnLst/>
              <a:rect l="l" t="t" r="r" b="b"/>
              <a:pathLst>
                <a:path w="1427" h="1016" extrusionOk="0">
                  <a:moveTo>
                    <a:pt x="880" y="0"/>
                  </a:moveTo>
                  <a:cubicBezTo>
                    <a:pt x="859" y="0"/>
                    <a:pt x="837" y="2"/>
                    <a:pt x="813" y="5"/>
                  </a:cubicBezTo>
                  <a:cubicBezTo>
                    <a:pt x="791" y="5"/>
                    <a:pt x="768" y="5"/>
                    <a:pt x="746" y="16"/>
                  </a:cubicBezTo>
                  <a:cubicBezTo>
                    <a:pt x="339" y="118"/>
                    <a:pt x="1" y="840"/>
                    <a:pt x="542" y="998"/>
                  </a:cubicBezTo>
                  <a:cubicBezTo>
                    <a:pt x="583" y="1010"/>
                    <a:pt x="623" y="1016"/>
                    <a:pt x="661" y="1016"/>
                  </a:cubicBezTo>
                  <a:cubicBezTo>
                    <a:pt x="1173" y="1016"/>
                    <a:pt x="1426" y="0"/>
                    <a:pt x="880"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36" name="Google Shape;736;p2"/>
            <p:cNvSpPr/>
            <p:nvPr/>
          </p:nvSpPr>
          <p:spPr>
            <a:xfrm>
              <a:off x="4036350" y="2820325"/>
              <a:ext cx="28625" cy="22800"/>
            </a:xfrm>
            <a:custGeom>
              <a:avLst/>
              <a:gdLst/>
              <a:ahLst/>
              <a:cxnLst/>
              <a:rect l="l" t="t" r="r" b="b"/>
              <a:pathLst>
                <a:path w="1145" h="912" extrusionOk="0">
                  <a:moveTo>
                    <a:pt x="407" y="0"/>
                  </a:moveTo>
                  <a:cubicBezTo>
                    <a:pt x="184" y="0"/>
                    <a:pt x="1" y="116"/>
                    <a:pt x="47" y="386"/>
                  </a:cubicBezTo>
                  <a:cubicBezTo>
                    <a:pt x="58" y="409"/>
                    <a:pt x="58" y="431"/>
                    <a:pt x="69" y="454"/>
                  </a:cubicBezTo>
                  <a:cubicBezTo>
                    <a:pt x="139" y="698"/>
                    <a:pt x="450" y="912"/>
                    <a:pt x="707" y="912"/>
                  </a:cubicBezTo>
                  <a:cubicBezTo>
                    <a:pt x="866" y="912"/>
                    <a:pt x="1004" y="830"/>
                    <a:pt x="1051" y="623"/>
                  </a:cubicBezTo>
                  <a:cubicBezTo>
                    <a:pt x="1145" y="248"/>
                    <a:pt x="733" y="0"/>
                    <a:pt x="407"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37" name="Google Shape;737;p2"/>
            <p:cNvSpPr/>
            <p:nvPr/>
          </p:nvSpPr>
          <p:spPr>
            <a:xfrm>
              <a:off x="6357250" y="2912675"/>
              <a:ext cx="372975" cy="258875"/>
            </a:xfrm>
            <a:custGeom>
              <a:avLst/>
              <a:gdLst/>
              <a:ahLst/>
              <a:cxnLst/>
              <a:rect l="l" t="t" r="r" b="b"/>
              <a:pathLst>
                <a:path w="14919" h="10355" extrusionOk="0">
                  <a:moveTo>
                    <a:pt x="12564" y="0"/>
                  </a:moveTo>
                  <a:cubicBezTo>
                    <a:pt x="6454" y="0"/>
                    <a:pt x="1686" y="4185"/>
                    <a:pt x="1" y="10312"/>
                  </a:cubicBezTo>
                  <a:cubicBezTo>
                    <a:pt x="294" y="10340"/>
                    <a:pt x="599" y="10354"/>
                    <a:pt x="912" y="10354"/>
                  </a:cubicBezTo>
                  <a:cubicBezTo>
                    <a:pt x="6143" y="10354"/>
                    <a:pt x="13801" y="6483"/>
                    <a:pt x="14918" y="202"/>
                  </a:cubicBezTo>
                  <a:cubicBezTo>
                    <a:pt x="14115" y="66"/>
                    <a:pt x="13329" y="0"/>
                    <a:pt x="12564" y="0"/>
                  </a:cubicBezTo>
                  <a:close/>
                </a:path>
              </a:pathLst>
            </a:custGeom>
            <a:solidFill>
              <a:srgbClr val="8EC7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38" name="Google Shape;738;p2"/>
            <p:cNvSpPr/>
            <p:nvPr/>
          </p:nvSpPr>
          <p:spPr>
            <a:xfrm>
              <a:off x="6370225" y="2870025"/>
              <a:ext cx="433075" cy="297925"/>
            </a:xfrm>
            <a:custGeom>
              <a:avLst/>
              <a:gdLst/>
              <a:ahLst/>
              <a:cxnLst/>
              <a:rect l="l" t="t" r="r" b="b"/>
              <a:pathLst>
                <a:path w="17323" h="11917" extrusionOk="0">
                  <a:moveTo>
                    <a:pt x="17322" y="1"/>
                  </a:moveTo>
                  <a:cubicBezTo>
                    <a:pt x="17322" y="1"/>
                    <a:pt x="16182" y="655"/>
                    <a:pt x="14501" y="1682"/>
                  </a:cubicBezTo>
                  <a:cubicBezTo>
                    <a:pt x="13722" y="2156"/>
                    <a:pt x="12831" y="2686"/>
                    <a:pt x="11883" y="3284"/>
                  </a:cubicBezTo>
                  <a:cubicBezTo>
                    <a:pt x="11466" y="3126"/>
                    <a:pt x="11048" y="2980"/>
                    <a:pt x="10631" y="2822"/>
                  </a:cubicBezTo>
                  <a:cubicBezTo>
                    <a:pt x="10394" y="2754"/>
                    <a:pt x="10145" y="2675"/>
                    <a:pt x="9908" y="2607"/>
                  </a:cubicBezTo>
                  <a:cubicBezTo>
                    <a:pt x="9660" y="2540"/>
                    <a:pt x="9412" y="2506"/>
                    <a:pt x="9164" y="2472"/>
                  </a:cubicBezTo>
                  <a:lnTo>
                    <a:pt x="9164" y="2472"/>
                  </a:lnTo>
                  <a:cubicBezTo>
                    <a:pt x="9389" y="2573"/>
                    <a:pt x="9626" y="2652"/>
                    <a:pt x="9863" y="2754"/>
                  </a:cubicBezTo>
                  <a:cubicBezTo>
                    <a:pt x="10100" y="2844"/>
                    <a:pt x="10326" y="2946"/>
                    <a:pt x="10552" y="3047"/>
                  </a:cubicBezTo>
                  <a:cubicBezTo>
                    <a:pt x="10901" y="3194"/>
                    <a:pt x="11251" y="3341"/>
                    <a:pt x="11601" y="3465"/>
                  </a:cubicBezTo>
                  <a:cubicBezTo>
                    <a:pt x="11003" y="3837"/>
                    <a:pt x="10382" y="4243"/>
                    <a:pt x="9750" y="4650"/>
                  </a:cubicBezTo>
                  <a:cubicBezTo>
                    <a:pt x="9739" y="4616"/>
                    <a:pt x="9717" y="4582"/>
                    <a:pt x="9683" y="4571"/>
                  </a:cubicBezTo>
                  <a:lnTo>
                    <a:pt x="8983" y="4368"/>
                  </a:lnTo>
                  <a:cubicBezTo>
                    <a:pt x="8757" y="4322"/>
                    <a:pt x="8520" y="4277"/>
                    <a:pt x="8295" y="4232"/>
                  </a:cubicBezTo>
                  <a:cubicBezTo>
                    <a:pt x="8058" y="4187"/>
                    <a:pt x="7832" y="4153"/>
                    <a:pt x="7595" y="4108"/>
                  </a:cubicBezTo>
                  <a:cubicBezTo>
                    <a:pt x="7369" y="4074"/>
                    <a:pt x="7144" y="4018"/>
                    <a:pt x="6895" y="3984"/>
                  </a:cubicBezTo>
                  <a:lnTo>
                    <a:pt x="6895" y="3984"/>
                  </a:lnTo>
                  <a:cubicBezTo>
                    <a:pt x="7121" y="4074"/>
                    <a:pt x="7336" y="4153"/>
                    <a:pt x="7561" y="4243"/>
                  </a:cubicBezTo>
                  <a:cubicBezTo>
                    <a:pt x="7787" y="4334"/>
                    <a:pt x="8013" y="4390"/>
                    <a:pt x="8250" y="4447"/>
                  </a:cubicBezTo>
                  <a:cubicBezTo>
                    <a:pt x="8475" y="4514"/>
                    <a:pt x="8701" y="4571"/>
                    <a:pt x="8927" y="4627"/>
                  </a:cubicBezTo>
                  <a:cubicBezTo>
                    <a:pt x="9107" y="4684"/>
                    <a:pt x="9288" y="4740"/>
                    <a:pt x="9480" y="4796"/>
                  </a:cubicBezTo>
                  <a:cubicBezTo>
                    <a:pt x="9480" y="4808"/>
                    <a:pt x="9480" y="4819"/>
                    <a:pt x="9480" y="4819"/>
                  </a:cubicBezTo>
                  <a:cubicBezTo>
                    <a:pt x="9118" y="5056"/>
                    <a:pt x="8746" y="5293"/>
                    <a:pt x="8385" y="5530"/>
                  </a:cubicBezTo>
                  <a:lnTo>
                    <a:pt x="7889" y="5868"/>
                  </a:lnTo>
                  <a:lnTo>
                    <a:pt x="7324" y="5688"/>
                  </a:lnTo>
                  <a:cubicBezTo>
                    <a:pt x="7065" y="5631"/>
                    <a:pt x="6805" y="5575"/>
                    <a:pt x="6546" y="5530"/>
                  </a:cubicBezTo>
                  <a:cubicBezTo>
                    <a:pt x="6015" y="5440"/>
                    <a:pt x="5508" y="5361"/>
                    <a:pt x="4977" y="5293"/>
                  </a:cubicBezTo>
                  <a:lnTo>
                    <a:pt x="4977" y="5293"/>
                  </a:lnTo>
                  <a:cubicBezTo>
                    <a:pt x="5225" y="5383"/>
                    <a:pt x="5474" y="5462"/>
                    <a:pt x="5733" y="5541"/>
                  </a:cubicBezTo>
                  <a:lnTo>
                    <a:pt x="6501" y="5756"/>
                  </a:lnTo>
                  <a:cubicBezTo>
                    <a:pt x="6749" y="5823"/>
                    <a:pt x="6997" y="5891"/>
                    <a:pt x="7257" y="5947"/>
                  </a:cubicBezTo>
                  <a:lnTo>
                    <a:pt x="7606" y="6060"/>
                  </a:lnTo>
                  <a:cubicBezTo>
                    <a:pt x="7324" y="6252"/>
                    <a:pt x="7042" y="6444"/>
                    <a:pt x="6771" y="6624"/>
                  </a:cubicBezTo>
                  <a:cubicBezTo>
                    <a:pt x="6467" y="6828"/>
                    <a:pt x="6173" y="7042"/>
                    <a:pt x="5880" y="7245"/>
                  </a:cubicBezTo>
                  <a:cubicBezTo>
                    <a:pt x="5778" y="7200"/>
                    <a:pt x="5688" y="7155"/>
                    <a:pt x="5587" y="7121"/>
                  </a:cubicBezTo>
                  <a:cubicBezTo>
                    <a:pt x="5372" y="7042"/>
                    <a:pt x="5146" y="6974"/>
                    <a:pt x="4932" y="6907"/>
                  </a:cubicBezTo>
                  <a:cubicBezTo>
                    <a:pt x="4706" y="6839"/>
                    <a:pt x="4481" y="6816"/>
                    <a:pt x="4255" y="6771"/>
                  </a:cubicBezTo>
                  <a:cubicBezTo>
                    <a:pt x="4018" y="6760"/>
                    <a:pt x="3792" y="6749"/>
                    <a:pt x="3567" y="6737"/>
                  </a:cubicBezTo>
                  <a:lnTo>
                    <a:pt x="3567" y="6737"/>
                  </a:lnTo>
                  <a:cubicBezTo>
                    <a:pt x="3792" y="6805"/>
                    <a:pt x="4007" y="6861"/>
                    <a:pt x="4221" y="6918"/>
                  </a:cubicBezTo>
                  <a:cubicBezTo>
                    <a:pt x="4436" y="6963"/>
                    <a:pt x="4650" y="7053"/>
                    <a:pt x="4864" y="7121"/>
                  </a:cubicBezTo>
                  <a:cubicBezTo>
                    <a:pt x="5079" y="7189"/>
                    <a:pt x="5282" y="7290"/>
                    <a:pt x="5485" y="7369"/>
                  </a:cubicBezTo>
                  <a:lnTo>
                    <a:pt x="5632" y="7426"/>
                  </a:lnTo>
                  <a:cubicBezTo>
                    <a:pt x="5485" y="7527"/>
                    <a:pt x="5350" y="7629"/>
                    <a:pt x="5214" y="7719"/>
                  </a:cubicBezTo>
                  <a:cubicBezTo>
                    <a:pt x="4774" y="8035"/>
                    <a:pt x="4379" y="8328"/>
                    <a:pt x="3995" y="8610"/>
                  </a:cubicBezTo>
                  <a:cubicBezTo>
                    <a:pt x="3995" y="8610"/>
                    <a:pt x="3995" y="8588"/>
                    <a:pt x="4007" y="8588"/>
                  </a:cubicBezTo>
                  <a:lnTo>
                    <a:pt x="4007" y="8565"/>
                  </a:lnTo>
                  <a:cubicBezTo>
                    <a:pt x="4007" y="8486"/>
                    <a:pt x="3950" y="8430"/>
                    <a:pt x="3883" y="8419"/>
                  </a:cubicBezTo>
                  <a:lnTo>
                    <a:pt x="3860" y="8419"/>
                  </a:lnTo>
                  <a:cubicBezTo>
                    <a:pt x="3499" y="8407"/>
                    <a:pt x="3149" y="8396"/>
                    <a:pt x="2788" y="8396"/>
                  </a:cubicBezTo>
                  <a:cubicBezTo>
                    <a:pt x="2438" y="8362"/>
                    <a:pt x="2077" y="8351"/>
                    <a:pt x="1716" y="8351"/>
                  </a:cubicBezTo>
                  <a:cubicBezTo>
                    <a:pt x="2055" y="8464"/>
                    <a:pt x="2416" y="8543"/>
                    <a:pt x="2765" y="8622"/>
                  </a:cubicBezTo>
                  <a:cubicBezTo>
                    <a:pt x="3070" y="8656"/>
                    <a:pt x="3386" y="8667"/>
                    <a:pt x="3691" y="8689"/>
                  </a:cubicBezTo>
                  <a:cubicBezTo>
                    <a:pt x="3679" y="8746"/>
                    <a:pt x="3668" y="8802"/>
                    <a:pt x="3668" y="8847"/>
                  </a:cubicBezTo>
                  <a:cubicBezTo>
                    <a:pt x="3251" y="9175"/>
                    <a:pt x="2856" y="9479"/>
                    <a:pt x="2495" y="9773"/>
                  </a:cubicBezTo>
                  <a:cubicBezTo>
                    <a:pt x="2111" y="10077"/>
                    <a:pt x="1750" y="10348"/>
                    <a:pt x="1457" y="10619"/>
                  </a:cubicBezTo>
                  <a:cubicBezTo>
                    <a:pt x="1163" y="10890"/>
                    <a:pt x="892" y="11116"/>
                    <a:pt x="678" y="11307"/>
                  </a:cubicBezTo>
                  <a:cubicBezTo>
                    <a:pt x="249" y="11691"/>
                    <a:pt x="1" y="11917"/>
                    <a:pt x="1" y="11917"/>
                  </a:cubicBezTo>
                  <a:lnTo>
                    <a:pt x="712" y="11353"/>
                  </a:lnTo>
                  <a:cubicBezTo>
                    <a:pt x="937" y="11172"/>
                    <a:pt x="1208" y="10946"/>
                    <a:pt x="1513" y="10698"/>
                  </a:cubicBezTo>
                  <a:cubicBezTo>
                    <a:pt x="1829" y="10450"/>
                    <a:pt x="2201" y="10190"/>
                    <a:pt x="2596" y="9886"/>
                  </a:cubicBezTo>
                  <a:lnTo>
                    <a:pt x="3612" y="9141"/>
                  </a:lnTo>
                  <a:lnTo>
                    <a:pt x="3612" y="9141"/>
                  </a:lnTo>
                  <a:cubicBezTo>
                    <a:pt x="3510" y="9660"/>
                    <a:pt x="3443" y="10179"/>
                    <a:pt x="3420" y="10709"/>
                  </a:cubicBezTo>
                  <a:cubicBezTo>
                    <a:pt x="3623" y="10123"/>
                    <a:pt x="3792" y="9513"/>
                    <a:pt x="3928" y="8904"/>
                  </a:cubicBezTo>
                  <a:cubicBezTo>
                    <a:pt x="4368" y="8599"/>
                    <a:pt x="4842" y="8272"/>
                    <a:pt x="5327" y="7933"/>
                  </a:cubicBezTo>
                  <a:cubicBezTo>
                    <a:pt x="5508" y="7798"/>
                    <a:pt x="5688" y="7674"/>
                    <a:pt x="5869" y="7550"/>
                  </a:cubicBezTo>
                  <a:lnTo>
                    <a:pt x="5970" y="7595"/>
                  </a:lnTo>
                  <a:cubicBezTo>
                    <a:pt x="5756" y="8283"/>
                    <a:pt x="5587" y="8972"/>
                    <a:pt x="5451" y="9682"/>
                  </a:cubicBezTo>
                  <a:cubicBezTo>
                    <a:pt x="5767" y="8994"/>
                    <a:pt x="6038" y="8283"/>
                    <a:pt x="6264" y="7561"/>
                  </a:cubicBezTo>
                  <a:cubicBezTo>
                    <a:pt x="6286" y="7493"/>
                    <a:pt x="6252" y="7426"/>
                    <a:pt x="6185" y="7392"/>
                  </a:cubicBezTo>
                  <a:lnTo>
                    <a:pt x="6128" y="7369"/>
                  </a:lnTo>
                  <a:cubicBezTo>
                    <a:pt x="6376" y="7200"/>
                    <a:pt x="6625" y="7019"/>
                    <a:pt x="6895" y="6850"/>
                  </a:cubicBezTo>
                  <a:cubicBezTo>
                    <a:pt x="7200" y="6647"/>
                    <a:pt x="7516" y="6433"/>
                    <a:pt x="7832" y="6218"/>
                  </a:cubicBezTo>
                  <a:lnTo>
                    <a:pt x="7832" y="6218"/>
                  </a:lnTo>
                  <a:cubicBezTo>
                    <a:pt x="7798" y="6365"/>
                    <a:pt x="7764" y="6512"/>
                    <a:pt x="7731" y="6670"/>
                  </a:cubicBezTo>
                  <a:cubicBezTo>
                    <a:pt x="7674" y="6873"/>
                    <a:pt x="7618" y="7087"/>
                    <a:pt x="7573" y="7313"/>
                  </a:cubicBezTo>
                  <a:cubicBezTo>
                    <a:pt x="7516" y="7527"/>
                    <a:pt x="7482" y="7753"/>
                    <a:pt x="7460" y="7979"/>
                  </a:cubicBezTo>
                  <a:cubicBezTo>
                    <a:pt x="7460" y="8091"/>
                    <a:pt x="7460" y="8204"/>
                    <a:pt x="7448" y="8317"/>
                  </a:cubicBezTo>
                  <a:cubicBezTo>
                    <a:pt x="7437" y="8430"/>
                    <a:pt x="7471" y="8531"/>
                    <a:pt x="7482" y="8644"/>
                  </a:cubicBezTo>
                  <a:lnTo>
                    <a:pt x="7516" y="8317"/>
                  </a:lnTo>
                  <a:cubicBezTo>
                    <a:pt x="7539" y="8204"/>
                    <a:pt x="7561" y="8103"/>
                    <a:pt x="7584" y="7990"/>
                  </a:cubicBezTo>
                  <a:cubicBezTo>
                    <a:pt x="7606" y="7888"/>
                    <a:pt x="7640" y="7787"/>
                    <a:pt x="7663" y="7674"/>
                  </a:cubicBezTo>
                  <a:lnTo>
                    <a:pt x="7764" y="7358"/>
                  </a:lnTo>
                  <a:cubicBezTo>
                    <a:pt x="7832" y="7155"/>
                    <a:pt x="7900" y="6940"/>
                    <a:pt x="7967" y="6737"/>
                  </a:cubicBezTo>
                  <a:cubicBezTo>
                    <a:pt x="8046" y="6534"/>
                    <a:pt x="8103" y="6308"/>
                    <a:pt x="8148" y="6083"/>
                  </a:cubicBezTo>
                  <a:cubicBezTo>
                    <a:pt x="8159" y="6060"/>
                    <a:pt x="8148" y="6038"/>
                    <a:pt x="8137" y="6015"/>
                  </a:cubicBezTo>
                  <a:cubicBezTo>
                    <a:pt x="8272" y="5936"/>
                    <a:pt x="8396" y="5846"/>
                    <a:pt x="8520" y="5756"/>
                  </a:cubicBezTo>
                  <a:cubicBezTo>
                    <a:pt x="8814" y="5564"/>
                    <a:pt x="9118" y="5372"/>
                    <a:pt x="9412" y="5169"/>
                  </a:cubicBezTo>
                  <a:lnTo>
                    <a:pt x="9412" y="5169"/>
                  </a:lnTo>
                  <a:cubicBezTo>
                    <a:pt x="9322" y="5857"/>
                    <a:pt x="9254" y="6545"/>
                    <a:pt x="9231" y="7234"/>
                  </a:cubicBezTo>
                  <a:cubicBezTo>
                    <a:pt x="9434" y="6489"/>
                    <a:pt x="9592" y="5733"/>
                    <a:pt x="9705" y="4977"/>
                  </a:cubicBezTo>
                  <a:cubicBezTo>
                    <a:pt x="10405" y="4526"/>
                    <a:pt x="11082" y="4063"/>
                    <a:pt x="11748" y="3645"/>
                  </a:cubicBezTo>
                  <a:lnTo>
                    <a:pt x="11770" y="3634"/>
                  </a:lnTo>
                  <a:lnTo>
                    <a:pt x="11770" y="3634"/>
                  </a:lnTo>
                  <a:cubicBezTo>
                    <a:pt x="11646" y="3961"/>
                    <a:pt x="11511" y="4289"/>
                    <a:pt x="11387" y="4616"/>
                  </a:cubicBezTo>
                  <a:cubicBezTo>
                    <a:pt x="11274" y="5033"/>
                    <a:pt x="11161" y="5440"/>
                    <a:pt x="11071" y="5868"/>
                  </a:cubicBezTo>
                  <a:cubicBezTo>
                    <a:pt x="11251" y="5473"/>
                    <a:pt x="11420" y="5090"/>
                    <a:pt x="11590" y="4684"/>
                  </a:cubicBezTo>
                  <a:cubicBezTo>
                    <a:pt x="11770" y="4300"/>
                    <a:pt x="11940" y="3916"/>
                    <a:pt x="12109" y="3521"/>
                  </a:cubicBezTo>
                  <a:cubicBezTo>
                    <a:pt x="12120" y="3487"/>
                    <a:pt x="12120" y="3454"/>
                    <a:pt x="12109" y="3420"/>
                  </a:cubicBezTo>
                  <a:lnTo>
                    <a:pt x="14580" y="1817"/>
                  </a:lnTo>
                  <a:cubicBezTo>
                    <a:pt x="16227" y="734"/>
                    <a:pt x="17322" y="1"/>
                    <a:pt x="17322" y="1"/>
                  </a:cubicBezTo>
                  <a:close/>
                </a:path>
              </a:pathLst>
            </a:custGeom>
            <a:solidFill>
              <a:srgbClr val="7CAB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39" name="Google Shape;739;p2"/>
            <p:cNvSpPr/>
            <p:nvPr/>
          </p:nvSpPr>
          <p:spPr>
            <a:xfrm>
              <a:off x="6541475" y="2937725"/>
              <a:ext cx="228525" cy="398925"/>
            </a:xfrm>
            <a:custGeom>
              <a:avLst/>
              <a:gdLst/>
              <a:ahLst/>
              <a:cxnLst/>
              <a:rect l="l" t="t" r="r" b="b"/>
              <a:pathLst>
                <a:path w="9141" h="15957" extrusionOk="0">
                  <a:moveTo>
                    <a:pt x="5157" y="1"/>
                  </a:moveTo>
                  <a:cubicBezTo>
                    <a:pt x="2991" y="2088"/>
                    <a:pt x="79" y="3420"/>
                    <a:pt x="136" y="6907"/>
                  </a:cubicBezTo>
                  <a:cubicBezTo>
                    <a:pt x="0" y="10055"/>
                    <a:pt x="2517" y="12526"/>
                    <a:pt x="3115" y="15550"/>
                  </a:cubicBezTo>
                  <a:lnTo>
                    <a:pt x="3228" y="15957"/>
                  </a:lnTo>
                  <a:lnTo>
                    <a:pt x="3465" y="15370"/>
                  </a:lnTo>
                  <a:cubicBezTo>
                    <a:pt x="4582" y="12944"/>
                    <a:pt x="7313" y="11262"/>
                    <a:pt x="8046" y="8780"/>
                  </a:cubicBezTo>
                  <a:cubicBezTo>
                    <a:pt x="9141" y="5485"/>
                    <a:pt x="7042" y="2450"/>
                    <a:pt x="5157" y="1"/>
                  </a:cubicBezTo>
                  <a:close/>
                </a:path>
              </a:pathLst>
            </a:custGeom>
            <a:solidFill>
              <a:srgbClr val="60A73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40" name="Google Shape;740;p2"/>
            <p:cNvSpPr/>
            <p:nvPr/>
          </p:nvSpPr>
          <p:spPr>
            <a:xfrm>
              <a:off x="6595925" y="2943950"/>
              <a:ext cx="117375" cy="313425"/>
            </a:xfrm>
            <a:custGeom>
              <a:avLst/>
              <a:gdLst/>
              <a:ahLst/>
              <a:cxnLst/>
              <a:rect l="l" t="t" r="r" b="b"/>
              <a:pathLst>
                <a:path w="4695" h="12537" extrusionOk="0">
                  <a:moveTo>
                    <a:pt x="3013" y="0"/>
                  </a:moveTo>
                  <a:cubicBezTo>
                    <a:pt x="3013" y="0"/>
                    <a:pt x="2991" y="192"/>
                    <a:pt x="2945" y="530"/>
                  </a:cubicBezTo>
                  <a:cubicBezTo>
                    <a:pt x="2912" y="779"/>
                    <a:pt x="2866" y="1106"/>
                    <a:pt x="2821" y="1490"/>
                  </a:cubicBezTo>
                  <a:cubicBezTo>
                    <a:pt x="2720" y="1580"/>
                    <a:pt x="2607" y="1659"/>
                    <a:pt x="2505" y="1738"/>
                  </a:cubicBezTo>
                  <a:cubicBezTo>
                    <a:pt x="2415" y="1828"/>
                    <a:pt x="2325" y="1941"/>
                    <a:pt x="2246" y="2043"/>
                  </a:cubicBezTo>
                  <a:cubicBezTo>
                    <a:pt x="2167" y="2144"/>
                    <a:pt x="2099" y="2257"/>
                    <a:pt x="2031" y="2370"/>
                  </a:cubicBezTo>
                  <a:lnTo>
                    <a:pt x="1840" y="2708"/>
                  </a:lnTo>
                  <a:cubicBezTo>
                    <a:pt x="1727" y="2945"/>
                    <a:pt x="1625" y="3171"/>
                    <a:pt x="1546" y="3419"/>
                  </a:cubicBezTo>
                  <a:cubicBezTo>
                    <a:pt x="1456" y="3656"/>
                    <a:pt x="1377" y="3893"/>
                    <a:pt x="1298" y="4130"/>
                  </a:cubicBezTo>
                  <a:cubicBezTo>
                    <a:pt x="1445" y="3916"/>
                    <a:pt x="1557" y="3701"/>
                    <a:pt x="1682" y="3476"/>
                  </a:cubicBezTo>
                  <a:cubicBezTo>
                    <a:pt x="1749" y="3374"/>
                    <a:pt x="1806" y="3261"/>
                    <a:pt x="1873" y="3148"/>
                  </a:cubicBezTo>
                  <a:lnTo>
                    <a:pt x="2065" y="2832"/>
                  </a:lnTo>
                  <a:lnTo>
                    <a:pt x="2268" y="2528"/>
                  </a:lnTo>
                  <a:lnTo>
                    <a:pt x="2494" y="2246"/>
                  </a:lnTo>
                  <a:cubicBezTo>
                    <a:pt x="2573" y="2155"/>
                    <a:pt x="2652" y="2076"/>
                    <a:pt x="2742" y="1986"/>
                  </a:cubicBezTo>
                  <a:lnTo>
                    <a:pt x="2765" y="1964"/>
                  </a:lnTo>
                  <a:lnTo>
                    <a:pt x="2765" y="1964"/>
                  </a:lnTo>
                  <a:cubicBezTo>
                    <a:pt x="2708" y="2550"/>
                    <a:pt x="2629" y="3239"/>
                    <a:pt x="2562" y="3961"/>
                  </a:cubicBezTo>
                  <a:cubicBezTo>
                    <a:pt x="2539" y="4141"/>
                    <a:pt x="2528" y="4344"/>
                    <a:pt x="2505" y="4536"/>
                  </a:cubicBezTo>
                  <a:cubicBezTo>
                    <a:pt x="2347" y="4751"/>
                    <a:pt x="2167" y="4965"/>
                    <a:pt x="2009" y="5191"/>
                  </a:cubicBezTo>
                  <a:cubicBezTo>
                    <a:pt x="1840" y="5416"/>
                    <a:pt x="1659" y="5631"/>
                    <a:pt x="1501" y="5868"/>
                  </a:cubicBezTo>
                  <a:cubicBezTo>
                    <a:pt x="1332" y="6094"/>
                    <a:pt x="1174" y="6331"/>
                    <a:pt x="1027" y="6567"/>
                  </a:cubicBezTo>
                  <a:cubicBezTo>
                    <a:pt x="948" y="6692"/>
                    <a:pt x="880" y="6816"/>
                    <a:pt x="824" y="6940"/>
                  </a:cubicBezTo>
                  <a:cubicBezTo>
                    <a:pt x="756" y="7064"/>
                    <a:pt x="700" y="7199"/>
                    <a:pt x="655" y="7335"/>
                  </a:cubicBezTo>
                  <a:cubicBezTo>
                    <a:pt x="745" y="7211"/>
                    <a:pt x="801" y="7098"/>
                    <a:pt x="903" y="6985"/>
                  </a:cubicBezTo>
                  <a:cubicBezTo>
                    <a:pt x="993" y="6883"/>
                    <a:pt x="1061" y="6759"/>
                    <a:pt x="1162" y="6658"/>
                  </a:cubicBezTo>
                  <a:cubicBezTo>
                    <a:pt x="1332" y="6455"/>
                    <a:pt x="1524" y="6240"/>
                    <a:pt x="1704" y="6026"/>
                  </a:cubicBezTo>
                  <a:cubicBezTo>
                    <a:pt x="1952" y="5744"/>
                    <a:pt x="2212" y="5450"/>
                    <a:pt x="2460" y="5146"/>
                  </a:cubicBezTo>
                  <a:lnTo>
                    <a:pt x="2460" y="5146"/>
                  </a:lnTo>
                  <a:cubicBezTo>
                    <a:pt x="2426" y="5518"/>
                    <a:pt x="2392" y="5890"/>
                    <a:pt x="2370" y="6263"/>
                  </a:cubicBezTo>
                  <a:cubicBezTo>
                    <a:pt x="2336" y="6545"/>
                    <a:pt x="2313" y="6827"/>
                    <a:pt x="2280" y="7098"/>
                  </a:cubicBezTo>
                  <a:lnTo>
                    <a:pt x="1975" y="7301"/>
                  </a:lnTo>
                  <a:cubicBezTo>
                    <a:pt x="1851" y="7391"/>
                    <a:pt x="1727" y="7493"/>
                    <a:pt x="1614" y="7594"/>
                  </a:cubicBezTo>
                  <a:cubicBezTo>
                    <a:pt x="1377" y="7797"/>
                    <a:pt x="1162" y="8023"/>
                    <a:pt x="971" y="8260"/>
                  </a:cubicBezTo>
                  <a:cubicBezTo>
                    <a:pt x="779" y="8497"/>
                    <a:pt x="610" y="8745"/>
                    <a:pt x="452" y="9005"/>
                  </a:cubicBezTo>
                  <a:cubicBezTo>
                    <a:pt x="282" y="9264"/>
                    <a:pt x="136" y="9524"/>
                    <a:pt x="0" y="9783"/>
                  </a:cubicBezTo>
                  <a:cubicBezTo>
                    <a:pt x="406" y="9343"/>
                    <a:pt x="790" y="8869"/>
                    <a:pt x="1185" y="8452"/>
                  </a:cubicBezTo>
                  <a:cubicBezTo>
                    <a:pt x="1298" y="8350"/>
                    <a:pt x="1399" y="8238"/>
                    <a:pt x="1501" y="8136"/>
                  </a:cubicBezTo>
                  <a:cubicBezTo>
                    <a:pt x="1603" y="8034"/>
                    <a:pt x="1715" y="7933"/>
                    <a:pt x="1828" y="7843"/>
                  </a:cubicBezTo>
                  <a:cubicBezTo>
                    <a:pt x="1941" y="7752"/>
                    <a:pt x="2054" y="7662"/>
                    <a:pt x="2178" y="7583"/>
                  </a:cubicBezTo>
                  <a:lnTo>
                    <a:pt x="2234" y="7538"/>
                  </a:lnTo>
                  <a:lnTo>
                    <a:pt x="2234" y="7538"/>
                  </a:lnTo>
                  <a:cubicBezTo>
                    <a:pt x="2201" y="7888"/>
                    <a:pt x="2178" y="8226"/>
                    <a:pt x="2144" y="8565"/>
                  </a:cubicBezTo>
                  <a:cubicBezTo>
                    <a:pt x="2077" y="9298"/>
                    <a:pt x="2031" y="9987"/>
                    <a:pt x="1986" y="10573"/>
                  </a:cubicBezTo>
                  <a:cubicBezTo>
                    <a:pt x="1941" y="11160"/>
                    <a:pt x="1919" y="11645"/>
                    <a:pt x="1896" y="11995"/>
                  </a:cubicBezTo>
                  <a:cubicBezTo>
                    <a:pt x="1873" y="12345"/>
                    <a:pt x="1873" y="12537"/>
                    <a:pt x="1873" y="12537"/>
                  </a:cubicBezTo>
                  <a:cubicBezTo>
                    <a:pt x="1873" y="12537"/>
                    <a:pt x="1907" y="12345"/>
                    <a:pt x="1964" y="12006"/>
                  </a:cubicBezTo>
                  <a:cubicBezTo>
                    <a:pt x="2020" y="11668"/>
                    <a:pt x="2110" y="11171"/>
                    <a:pt x="2178" y="10596"/>
                  </a:cubicBezTo>
                  <a:cubicBezTo>
                    <a:pt x="2257" y="10009"/>
                    <a:pt x="2359" y="9321"/>
                    <a:pt x="2449" y="8599"/>
                  </a:cubicBezTo>
                  <a:cubicBezTo>
                    <a:pt x="2483" y="8294"/>
                    <a:pt x="2517" y="7989"/>
                    <a:pt x="2562" y="7673"/>
                  </a:cubicBezTo>
                  <a:cubicBezTo>
                    <a:pt x="2607" y="7752"/>
                    <a:pt x="2663" y="7843"/>
                    <a:pt x="2708" y="7922"/>
                  </a:cubicBezTo>
                  <a:lnTo>
                    <a:pt x="2912" y="8226"/>
                  </a:lnTo>
                  <a:cubicBezTo>
                    <a:pt x="2979" y="8339"/>
                    <a:pt x="3047" y="8441"/>
                    <a:pt x="3103" y="8542"/>
                  </a:cubicBezTo>
                  <a:lnTo>
                    <a:pt x="3295" y="8869"/>
                  </a:lnTo>
                  <a:cubicBezTo>
                    <a:pt x="3352" y="8971"/>
                    <a:pt x="3419" y="9073"/>
                    <a:pt x="3476" y="9185"/>
                  </a:cubicBezTo>
                  <a:cubicBezTo>
                    <a:pt x="3600" y="9411"/>
                    <a:pt x="3701" y="9637"/>
                    <a:pt x="3826" y="9862"/>
                  </a:cubicBezTo>
                  <a:cubicBezTo>
                    <a:pt x="3769" y="9614"/>
                    <a:pt x="3690" y="9377"/>
                    <a:pt x="3622" y="9129"/>
                  </a:cubicBezTo>
                  <a:cubicBezTo>
                    <a:pt x="3589" y="9005"/>
                    <a:pt x="3532" y="8892"/>
                    <a:pt x="3487" y="8779"/>
                  </a:cubicBezTo>
                  <a:cubicBezTo>
                    <a:pt x="3431" y="8655"/>
                    <a:pt x="3385" y="8542"/>
                    <a:pt x="3329" y="8429"/>
                  </a:cubicBezTo>
                  <a:cubicBezTo>
                    <a:pt x="3284" y="8305"/>
                    <a:pt x="3216" y="8204"/>
                    <a:pt x="3160" y="8080"/>
                  </a:cubicBezTo>
                  <a:lnTo>
                    <a:pt x="2979" y="7752"/>
                  </a:lnTo>
                  <a:cubicBezTo>
                    <a:pt x="2866" y="7549"/>
                    <a:pt x="2742" y="7346"/>
                    <a:pt x="2618" y="7143"/>
                  </a:cubicBezTo>
                  <a:cubicBezTo>
                    <a:pt x="2641" y="6861"/>
                    <a:pt x="2675" y="6579"/>
                    <a:pt x="2708" y="6297"/>
                  </a:cubicBezTo>
                  <a:cubicBezTo>
                    <a:pt x="2742" y="5879"/>
                    <a:pt x="2765" y="5462"/>
                    <a:pt x="2799" y="5044"/>
                  </a:cubicBezTo>
                  <a:cubicBezTo>
                    <a:pt x="2810" y="5067"/>
                    <a:pt x="2821" y="5078"/>
                    <a:pt x="2844" y="5089"/>
                  </a:cubicBezTo>
                  <a:cubicBezTo>
                    <a:pt x="2934" y="5202"/>
                    <a:pt x="3024" y="5326"/>
                    <a:pt x="3115" y="5450"/>
                  </a:cubicBezTo>
                  <a:cubicBezTo>
                    <a:pt x="3205" y="5563"/>
                    <a:pt x="3273" y="5699"/>
                    <a:pt x="3352" y="5834"/>
                  </a:cubicBezTo>
                  <a:cubicBezTo>
                    <a:pt x="3419" y="5958"/>
                    <a:pt x="3487" y="6105"/>
                    <a:pt x="3555" y="6240"/>
                  </a:cubicBezTo>
                  <a:lnTo>
                    <a:pt x="3950" y="7087"/>
                  </a:lnTo>
                  <a:cubicBezTo>
                    <a:pt x="4085" y="7369"/>
                    <a:pt x="4243" y="7639"/>
                    <a:pt x="4412" y="7910"/>
                  </a:cubicBezTo>
                  <a:cubicBezTo>
                    <a:pt x="4356" y="7764"/>
                    <a:pt x="4311" y="7617"/>
                    <a:pt x="4254" y="7470"/>
                  </a:cubicBezTo>
                  <a:cubicBezTo>
                    <a:pt x="4198" y="7324"/>
                    <a:pt x="4164" y="7166"/>
                    <a:pt x="4119" y="7019"/>
                  </a:cubicBezTo>
                  <a:cubicBezTo>
                    <a:pt x="4017" y="6725"/>
                    <a:pt x="3927" y="6432"/>
                    <a:pt x="3814" y="6127"/>
                  </a:cubicBezTo>
                  <a:cubicBezTo>
                    <a:pt x="3758" y="5981"/>
                    <a:pt x="3690" y="5834"/>
                    <a:pt x="3622" y="5687"/>
                  </a:cubicBezTo>
                  <a:cubicBezTo>
                    <a:pt x="3566" y="5552"/>
                    <a:pt x="3476" y="5405"/>
                    <a:pt x="3397" y="5270"/>
                  </a:cubicBezTo>
                  <a:cubicBezTo>
                    <a:pt x="3306" y="5123"/>
                    <a:pt x="3205" y="4999"/>
                    <a:pt x="3103" y="4875"/>
                  </a:cubicBezTo>
                  <a:cubicBezTo>
                    <a:pt x="3013" y="4773"/>
                    <a:pt x="2923" y="4683"/>
                    <a:pt x="2833" y="4581"/>
                  </a:cubicBezTo>
                  <a:cubicBezTo>
                    <a:pt x="2844" y="4390"/>
                    <a:pt x="2855" y="4187"/>
                    <a:pt x="2866" y="3995"/>
                  </a:cubicBezTo>
                  <a:cubicBezTo>
                    <a:pt x="2912" y="3295"/>
                    <a:pt x="2934" y="2641"/>
                    <a:pt x="2968" y="2076"/>
                  </a:cubicBezTo>
                  <a:cubicBezTo>
                    <a:pt x="3216" y="2516"/>
                    <a:pt x="3464" y="2968"/>
                    <a:pt x="3724" y="3408"/>
                  </a:cubicBezTo>
                  <a:cubicBezTo>
                    <a:pt x="3882" y="3690"/>
                    <a:pt x="4040" y="3983"/>
                    <a:pt x="4198" y="4266"/>
                  </a:cubicBezTo>
                  <a:cubicBezTo>
                    <a:pt x="4356" y="4559"/>
                    <a:pt x="4514" y="4830"/>
                    <a:pt x="4694" y="5112"/>
                  </a:cubicBezTo>
                  <a:cubicBezTo>
                    <a:pt x="4593" y="4796"/>
                    <a:pt x="4480" y="4491"/>
                    <a:pt x="4367" y="4187"/>
                  </a:cubicBezTo>
                  <a:cubicBezTo>
                    <a:pt x="4254" y="3893"/>
                    <a:pt x="4119" y="3588"/>
                    <a:pt x="3995" y="3284"/>
                  </a:cubicBezTo>
                  <a:cubicBezTo>
                    <a:pt x="3701" y="2708"/>
                    <a:pt x="3385" y="2122"/>
                    <a:pt x="3070" y="1557"/>
                  </a:cubicBezTo>
                  <a:lnTo>
                    <a:pt x="3070" y="1546"/>
                  </a:lnTo>
                  <a:lnTo>
                    <a:pt x="3058" y="1523"/>
                  </a:lnTo>
                  <a:cubicBezTo>
                    <a:pt x="3036" y="1512"/>
                    <a:pt x="3013" y="1490"/>
                    <a:pt x="2991" y="1478"/>
                  </a:cubicBezTo>
                  <a:cubicBezTo>
                    <a:pt x="3002" y="1117"/>
                    <a:pt x="3013" y="790"/>
                    <a:pt x="3013" y="553"/>
                  </a:cubicBezTo>
                  <a:cubicBezTo>
                    <a:pt x="3013" y="192"/>
                    <a:pt x="3013" y="0"/>
                    <a:pt x="3013" y="0"/>
                  </a:cubicBez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41" name="Google Shape;741;p2"/>
            <p:cNvSpPr/>
            <p:nvPr/>
          </p:nvSpPr>
          <p:spPr>
            <a:xfrm>
              <a:off x="6696625" y="2859800"/>
              <a:ext cx="165900" cy="123200"/>
            </a:xfrm>
            <a:custGeom>
              <a:avLst/>
              <a:gdLst/>
              <a:ahLst/>
              <a:cxnLst/>
              <a:rect l="l" t="t" r="r" b="b"/>
              <a:pathLst>
                <a:path w="6636" h="4928" extrusionOk="0">
                  <a:moveTo>
                    <a:pt x="4161" y="1"/>
                  </a:moveTo>
                  <a:cubicBezTo>
                    <a:pt x="3746" y="1"/>
                    <a:pt x="3345" y="57"/>
                    <a:pt x="3014" y="150"/>
                  </a:cubicBezTo>
                  <a:cubicBezTo>
                    <a:pt x="1558" y="590"/>
                    <a:pt x="429" y="1741"/>
                    <a:pt x="1" y="3197"/>
                  </a:cubicBezTo>
                  <a:cubicBezTo>
                    <a:pt x="80" y="3355"/>
                    <a:pt x="170" y="3513"/>
                    <a:pt x="283" y="3648"/>
                  </a:cubicBezTo>
                  <a:cubicBezTo>
                    <a:pt x="475" y="3930"/>
                    <a:pt x="655" y="4201"/>
                    <a:pt x="836" y="4483"/>
                  </a:cubicBezTo>
                  <a:cubicBezTo>
                    <a:pt x="1554" y="4696"/>
                    <a:pt x="2273" y="4928"/>
                    <a:pt x="2998" y="4928"/>
                  </a:cubicBezTo>
                  <a:cubicBezTo>
                    <a:pt x="3388" y="4928"/>
                    <a:pt x="3781" y="4860"/>
                    <a:pt x="4176" y="4686"/>
                  </a:cubicBezTo>
                  <a:cubicBezTo>
                    <a:pt x="4751" y="4427"/>
                    <a:pt x="5259" y="4054"/>
                    <a:pt x="5677" y="3580"/>
                  </a:cubicBezTo>
                  <a:cubicBezTo>
                    <a:pt x="6433" y="2745"/>
                    <a:pt x="6636" y="1696"/>
                    <a:pt x="6275" y="726"/>
                  </a:cubicBezTo>
                  <a:cubicBezTo>
                    <a:pt x="5780" y="201"/>
                    <a:pt x="4947" y="1"/>
                    <a:pt x="4161"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42" name="Google Shape;742;p2"/>
            <p:cNvSpPr/>
            <p:nvPr/>
          </p:nvSpPr>
          <p:spPr>
            <a:xfrm>
              <a:off x="6694375" y="2872225"/>
              <a:ext cx="120475" cy="101475"/>
            </a:xfrm>
            <a:custGeom>
              <a:avLst/>
              <a:gdLst/>
              <a:ahLst/>
              <a:cxnLst/>
              <a:rect l="l" t="t" r="r" b="b"/>
              <a:pathLst>
                <a:path w="4819" h="4059" extrusionOk="0">
                  <a:moveTo>
                    <a:pt x="2146" y="1"/>
                  </a:moveTo>
                  <a:cubicBezTo>
                    <a:pt x="1718" y="1"/>
                    <a:pt x="1214" y="389"/>
                    <a:pt x="903" y="748"/>
                  </a:cubicBezTo>
                  <a:cubicBezTo>
                    <a:pt x="542" y="1188"/>
                    <a:pt x="271" y="1696"/>
                    <a:pt x="125" y="2248"/>
                  </a:cubicBezTo>
                  <a:cubicBezTo>
                    <a:pt x="0" y="2801"/>
                    <a:pt x="91" y="3343"/>
                    <a:pt x="598" y="3682"/>
                  </a:cubicBezTo>
                  <a:cubicBezTo>
                    <a:pt x="835" y="3840"/>
                    <a:pt x="1106" y="3952"/>
                    <a:pt x="1400" y="3998"/>
                  </a:cubicBezTo>
                  <a:cubicBezTo>
                    <a:pt x="1436" y="4002"/>
                    <a:pt x="1472" y="4004"/>
                    <a:pt x="1506" y="4004"/>
                  </a:cubicBezTo>
                  <a:cubicBezTo>
                    <a:pt x="1715" y="4004"/>
                    <a:pt x="1886" y="3928"/>
                    <a:pt x="2099" y="3919"/>
                  </a:cubicBezTo>
                  <a:cubicBezTo>
                    <a:pt x="2122" y="3918"/>
                    <a:pt x="2144" y="3917"/>
                    <a:pt x="2166" y="3917"/>
                  </a:cubicBezTo>
                  <a:cubicBezTo>
                    <a:pt x="2586" y="3917"/>
                    <a:pt x="2994" y="4058"/>
                    <a:pt x="3409" y="4058"/>
                  </a:cubicBezTo>
                  <a:cubicBezTo>
                    <a:pt x="3562" y="4058"/>
                    <a:pt x="3716" y="4039"/>
                    <a:pt x="3871" y="3986"/>
                  </a:cubicBezTo>
                  <a:cubicBezTo>
                    <a:pt x="4198" y="3873"/>
                    <a:pt x="4728" y="3208"/>
                    <a:pt x="4085" y="3162"/>
                  </a:cubicBezTo>
                  <a:cubicBezTo>
                    <a:pt x="4379" y="3083"/>
                    <a:pt x="4819" y="2824"/>
                    <a:pt x="4695" y="2485"/>
                  </a:cubicBezTo>
                  <a:cubicBezTo>
                    <a:pt x="4615" y="2245"/>
                    <a:pt x="4289" y="2089"/>
                    <a:pt x="4017" y="2089"/>
                  </a:cubicBezTo>
                  <a:cubicBezTo>
                    <a:pt x="3943" y="2089"/>
                    <a:pt x="3874" y="2100"/>
                    <a:pt x="3814" y="2124"/>
                  </a:cubicBezTo>
                  <a:cubicBezTo>
                    <a:pt x="4109" y="1758"/>
                    <a:pt x="4008" y="1236"/>
                    <a:pt x="3645" y="1236"/>
                  </a:cubicBezTo>
                  <a:cubicBezTo>
                    <a:pt x="3550" y="1236"/>
                    <a:pt x="3436" y="1272"/>
                    <a:pt x="3307" y="1357"/>
                  </a:cubicBezTo>
                  <a:cubicBezTo>
                    <a:pt x="3465" y="1154"/>
                    <a:pt x="3713" y="759"/>
                    <a:pt x="3487" y="522"/>
                  </a:cubicBezTo>
                  <a:cubicBezTo>
                    <a:pt x="3423" y="454"/>
                    <a:pt x="3347" y="429"/>
                    <a:pt x="3267" y="429"/>
                  </a:cubicBezTo>
                  <a:cubicBezTo>
                    <a:pt x="3108" y="429"/>
                    <a:pt x="2934" y="526"/>
                    <a:pt x="2799" y="578"/>
                  </a:cubicBezTo>
                  <a:cubicBezTo>
                    <a:pt x="2659" y="157"/>
                    <a:pt x="2418" y="1"/>
                    <a:pt x="2146"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43" name="Google Shape;743;p2"/>
            <p:cNvSpPr/>
            <p:nvPr/>
          </p:nvSpPr>
          <p:spPr>
            <a:xfrm>
              <a:off x="6694925" y="2841175"/>
              <a:ext cx="158575" cy="98850"/>
            </a:xfrm>
            <a:custGeom>
              <a:avLst/>
              <a:gdLst/>
              <a:ahLst/>
              <a:cxnLst/>
              <a:rect l="l" t="t" r="r" b="b"/>
              <a:pathLst>
                <a:path w="6343" h="3954" extrusionOk="0">
                  <a:moveTo>
                    <a:pt x="4237" y="0"/>
                  </a:moveTo>
                  <a:cubicBezTo>
                    <a:pt x="3593" y="0"/>
                    <a:pt x="2922" y="182"/>
                    <a:pt x="2416" y="421"/>
                  </a:cubicBezTo>
                  <a:cubicBezTo>
                    <a:pt x="1671" y="771"/>
                    <a:pt x="1062" y="1392"/>
                    <a:pt x="622" y="2080"/>
                  </a:cubicBezTo>
                  <a:cubicBezTo>
                    <a:pt x="407" y="2362"/>
                    <a:pt x="227" y="2667"/>
                    <a:pt x="91" y="3005"/>
                  </a:cubicBezTo>
                  <a:cubicBezTo>
                    <a:pt x="12" y="3276"/>
                    <a:pt x="1" y="3558"/>
                    <a:pt x="46" y="3840"/>
                  </a:cubicBezTo>
                  <a:cubicBezTo>
                    <a:pt x="46" y="3863"/>
                    <a:pt x="46" y="3874"/>
                    <a:pt x="57" y="3897"/>
                  </a:cubicBezTo>
                  <a:cubicBezTo>
                    <a:pt x="57" y="3908"/>
                    <a:pt x="69" y="3931"/>
                    <a:pt x="69" y="3953"/>
                  </a:cubicBezTo>
                  <a:cubicBezTo>
                    <a:pt x="294" y="3107"/>
                    <a:pt x="780" y="2351"/>
                    <a:pt x="1445" y="1798"/>
                  </a:cubicBezTo>
                  <a:cubicBezTo>
                    <a:pt x="1919" y="1380"/>
                    <a:pt x="2472" y="1064"/>
                    <a:pt x="3082" y="895"/>
                  </a:cubicBezTo>
                  <a:cubicBezTo>
                    <a:pt x="3412" y="802"/>
                    <a:pt x="3811" y="746"/>
                    <a:pt x="4224" y="746"/>
                  </a:cubicBezTo>
                  <a:cubicBezTo>
                    <a:pt x="5011" y="746"/>
                    <a:pt x="5847" y="949"/>
                    <a:pt x="6343" y="1482"/>
                  </a:cubicBezTo>
                  <a:cubicBezTo>
                    <a:pt x="6241" y="1234"/>
                    <a:pt x="6128" y="997"/>
                    <a:pt x="5982" y="782"/>
                  </a:cubicBezTo>
                  <a:cubicBezTo>
                    <a:pt x="5590" y="210"/>
                    <a:pt x="4929" y="0"/>
                    <a:pt x="4237"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44" name="Google Shape;744;p2"/>
            <p:cNvSpPr/>
            <p:nvPr/>
          </p:nvSpPr>
          <p:spPr>
            <a:xfrm>
              <a:off x="6700300" y="2884125"/>
              <a:ext cx="72800" cy="55900"/>
            </a:xfrm>
            <a:custGeom>
              <a:avLst/>
              <a:gdLst/>
              <a:ahLst/>
              <a:cxnLst/>
              <a:rect l="l" t="t" r="r" b="b"/>
              <a:pathLst>
                <a:path w="2912" h="2236" extrusionOk="0">
                  <a:moveTo>
                    <a:pt x="2912" y="1"/>
                  </a:moveTo>
                  <a:lnTo>
                    <a:pt x="2912" y="1"/>
                  </a:lnTo>
                  <a:cubicBezTo>
                    <a:pt x="2709" y="46"/>
                    <a:pt x="2517" y="91"/>
                    <a:pt x="2325" y="159"/>
                  </a:cubicBezTo>
                  <a:cubicBezTo>
                    <a:pt x="2246" y="181"/>
                    <a:pt x="2156" y="215"/>
                    <a:pt x="2054" y="260"/>
                  </a:cubicBezTo>
                  <a:cubicBezTo>
                    <a:pt x="1964" y="294"/>
                    <a:pt x="1862" y="339"/>
                    <a:pt x="1761" y="385"/>
                  </a:cubicBezTo>
                  <a:cubicBezTo>
                    <a:pt x="1659" y="441"/>
                    <a:pt x="1558" y="497"/>
                    <a:pt x="1456" y="554"/>
                  </a:cubicBezTo>
                  <a:cubicBezTo>
                    <a:pt x="1343" y="610"/>
                    <a:pt x="1242" y="667"/>
                    <a:pt x="1140" y="734"/>
                  </a:cubicBezTo>
                  <a:cubicBezTo>
                    <a:pt x="1039" y="813"/>
                    <a:pt x="948" y="870"/>
                    <a:pt x="847" y="949"/>
                  </a:cubicBezTo>
                  <a:cubicBezTo>
                    <a:pt x="756" y="1016"/>
                    <a:pt x="666" y="1095"/>
                    <a:pt x="587" y="1186"/>
                  </a:cubicBezTo>
                  <a:cubicBezTo>
                    <a:pt x="508" y="1265"/>
                    <a:pt x="440" y="1344"/>
                    <a:pt x="361" y="1423"/>
                  </a:cubicBezTo>
                  <a:cubicBezTo>
                    <a:pt x="305" y="1502"/>
                    <a:pt x="249" y="1581"/>
                    <a:pt x="203" y="1671"/>
                  </a:cubicBezTo>
                  <a:cubicBezTo>
                    <a:pt x="158" y="1739"/>
                    <a:pt x="113" y="1818"/>
                    <a:pt x="91" y="1897"/>
                  </a:cubicBezTo>
                  <a:cubicBezTo>
                    <a:pt x="57" y="1953"/>
                    <a:pt x="46" y="2009"/>
                    <a:pt x="23" y="2066"/>
                  </a:cubicBezTo>
                  <a:cubicBezTo>
                    <a:pt x="0" y="2179"/>
                    <a:pt x="0" y="2235"/>
                    <a:pt x="0" y="2235"/>
                  </a:cubicBezTo>
                  <a:cubicBezTo>
                    <a:pt x="0" y="2235"/>
                    <a:pt x="23" y="2179"/>
                    <a:pt x="46" y="2088"/>
                  </a:cubicBezTo>
                  <a:cubicBezTo>
                    <a:pt x="79" y="2032"/>
                    <a:pt x="102" y="1976"/>
                    <a:pt x="136" y="1919"/>
                  </a:cubicBezTo>
                  <a:cubicBezTo>
                    <a:pt x="181" y="1851"/>
                    <a:pt x="226" y="1784"/>
                    <a:pt x="282" y="1727"/>
                  </a:cubicBezTo>
                  <a:cubicBezTo>
                    <a:pt x="328" y="1648"/>
                    <a:pt x="384" y="1581"/>
                    <a:pt x="463" y="1513"/>
                  </a:cubicBezTo>
                  <a:cubicBezTo>
                    <a:pt x="531" y="1434"/>
                    <a:pt x="598" y="1366"/>
                    <a:pt x="689" y="1299"/>
                  </a:cubicBezTo>
                  <a:cubicBezTo>
                    <a:pt x="734" y="1265"/>
                    <a:pt x="768" y="1220"/>
                    <a:pt x="813" y="1186"/>
                  </a:cubicBezTo>
                  <a:lnTo>
                    <a:pt x="948" y="1084"/>
                  </a:lnTo>
                  <a:cubicBezTo>
                    <a:pt x="1039" y="1005"/>
                    <a:pt x="1140" y="949"/>
                    <a:pt x="1230" y="881"/>
                  </a:cubicBezTo>
                  <a:cubicBezTo>
                    <a:pt x="1332" y="813"/>
                    <a:pt x="1433" y="746"/>
                    <a:pt x="1535" y="689"/>
                  </a:cubicBezTo>
                  <a:cubicBezTo>
                    <a:pt x="1625" y="633"/>
                    <a:pt x="1727" y="576"/>
                    <a:pt x="1828" y="520"/>
                  </a:cubicBezTo>
                  <a:cubicBezTo>
                    <a:pt x="2020" y="407"/>
                    <a:pt x="2201" y="317"/>
                    <a:pt x="2370" y="238"/>
                  </a:cubicBezTo>
                  <a:cubicBezTo>
                    <a:pt x="2449" y="204"/>
                    <a:pt x="2517" y="170"/>
                    <a:pt x="2584" y="136"/>
                  </a:cubicBezTo>
                  <a:cubicBezTo>
                    <a:pt x="2652" y="114"/>
                    <a:pt x="2709" y="91"/>
                    <a:pt x="2754" y="69"/>
                  </a:cubicBezTo>
                  <a:cubicBezTo>
                    <a:pt x="2855" y="23"/>
                    <a:pt x="2912" y="1"/>
                    <a:pt x="2912"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45" name="Google Shape;745;p2"/>
            <p:cNvSpPr/>
            <p:nvPr/>
          </p:nvSpPr>
          <p:spPr>
            <a:xfrm>
              <a:off x="6715825" y="2902900"/>
              <a:ext cx="45725" cy="23000"/>
            </a:xfrm>
            <a:custGeom>
              <a:avLst/>
              <a:gdLst/>
              <a:ahLst/>
              <a:cxnLst/>
              <a:rect l="l" t="t" r="r" b="b"/>
              <a:pathLst>
                <a:path w="1829" h="920" extrusionOk="0">
                  <a:moveTo>
                    <a:pt x="1390" y="1"/>
                  </a:moveTo>
                  <a:cubicBezTo>
                    <a:pt x="1370" y="1"/>
                    <a:pt x="1350" y="2"/>
                    <a:pt x="1332" y="6"/>
                  </a:cubicBezTo>
                  <a:cubicBezTo>
                    <a:pt x="1264" y="6"/>
                    <a:pt x="1207" y="17"/>
                    <a:pt x="1140" y="28"/>
                  </a:cubicBezTo>
                  <a:cubicBezTo>
                    <a:pt x="1130" y="32"/>
                    <a:pt x="1118" y="34"/>
                    <a:pt x="1106" y="34"/>
                  </a:cubicBezTo>
                  <a:cubicBezTo>
                    <a:pt x="1066" y="34"/>
                    <a:pt x="1016" y="17"/>
                    <a:pt x="973" y="17"/>
                  </a:cubicBezTo>
                  <a:cubicBezTo>
                    <a:pt x="955" y="17"/>
                    <a:pt x="939" y="20"/>
                    <a:pt x="925" y="28"/>
                  </a:cubicBezTo>
                  <a:lnTo>
                    <a:pt x="756" y="107"/>
                  </a:lnTo>
                  <a:cubicBezTo>
                    <a:pt x="677" y="141"/>
                    <a:pt x="666" y="254"/>
                    <a:pt x="609" y="288"/>
                  </a:cubicBezTo>
                  <a:cubicBezTo>
                    <a:pt x="553" y="322"/>
                    <a:pt x="542" y="435"/>
                    <a:pt x="497" y="469"/>
                  </a:cubicBezTo>
                  <a:cubicBezTo>
                    <a:pt x="316" y="604"/>
                    <a:pt x="147" y="751"/>
                    <a:pt x="0" y="920"/>
                  </a:cubicBezTo>
                  <a:cubicBezTo>
                    <a:pt x="0" y="920"/>
                    <a:pt x="124" y="852"/>
                    <a:pt x="282" y="762"/>
                  </a:cubicBezTo>
                  <a:cubicBezTo>
                    <a:pt x="361" y="717"/>
                    <a:pt x="463" y="660"/>
                    <a:pt x="564" y="593"/>
                  </a:cubicBezTo>
                  <a:cubicBezTo>
                    <a:pt x="666" y="525"/>
                    <a:pt x="779" y="457"/>
                    <a:pt x="891" y="401"/>
                  </a:cubicBezTo>
                  <a:cubicBezTo>
                    <a:pt x="1004" y="344"/>
                    <a:pt x="1106" y="288"/>
                    <a:pt x="1219" y="243"/>
                  </a:cubicBezTo>
                  <a:cubicBezTo>
                    <a:pt x="1275" y="220"/>
                    <a:pt x="1320" y="186"/>
                    <a:pt x="1377" y="175"/>
                  </a:cubicBezTo>
                  <a:cubicBezTo>
                    <a:pt x="1422" y="153"/>
                    <a:pt x="1467" y="141"/>
                    <a:pt x="1512" y="119"/>
                  </a:cubicBezTo>
                  <a:cubicBezTo>
                    <a:pt x="1557" y="107"/>
                    <a:pt x="1591" y="85"/>
                    <a:pt x="1636" y="85"/>
                  </a:cubicBezTo>
                  <a:lnTo>
                    <a:pt x="1738" y="51"/>
                  </a:lnTo>
                  <a:cubicBezTo>
                    <a:pt x="1794" y="40"/>
                    <a:pt x="1828" y="28"/>
                    <a:pt x="1828" y="28"/>
                  </a:cubicBezTo>
                  <a:cubicBezTo>
                    <a:pt x="1794" y="17"/>
                    <a:pt x="1772" y="17"/>
                    <a:pt x="1749" y="6"/>
                  </a:cubicBezTo>
                  <a:cubicBezTo>
                    <a:pt x="1742" y="10"/>
                    <a:pt x="1731" y="11"/>
                    <a:pt x="1720" y="11"/>
                  </a:cubicBezTo>
                  <a:cubicBezTo>
                    <a:pt x="1698" y="11"/>
                    <a:pt x="1670" y="6"/>
                    <a:pt x="1647" y="6"/>
                  </a:cubicBezTo>
                  <a:lnTo>
                    <a:pt x="1501" y="6"/>
                  </a:lnTo>
                  <a:cubicBezTo>
                    <a:pt x="1471" y="6"/>
                    <a:pt x="1431" y="1"/>
                    <a:pt x="1390"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46" name="Google Shape;746;p2"/>
            <p:cNvSpPr/>
            <p:nvPr/>
          </p:nvSpPr>
          <p:spPr>
            <a:xfrm>
              <a:off x="6716650" y="2912975"/>
              <a:ext cx="40375" cy="15475"/>
            </a:xfrm>
            <a:custGeom>
              <a:avLst/>
              <a:gdLst/>
              <a:ahLst/>
              <a:cxnLst/>
              <a:rect l="l" t="t" r="r" b="b"/>
              <a:pathLst>
                <a:path w="1615" h="619" extrusionOk="0">
                  <a:moveTo>
                    <a:pt x="1266" y="1"/>
                  </a:moveTo>
                  <a:cubicBezTo>
                    <a:pt x="1242" y="1"/>
                    <a:pt x="1220" y="3"/>
                    <a:pt x="1197" y="9"/>
                  </a:cubicBezTo>
                  <a:cubicBezTo>
                    <a:pt x="1152" y="9"/>
                    <a:pt x="1095" y="9"/>
                    <a:pt x="1050" y="20"/>
                  </a:cubicBezTo>
                  <a:cubicBezTo>
                    <a:pt x="994" y="32"/>
                    <a:pt x="937" y="43"/>
                    <a:pt x="892" y="66"/>
                  </a:cubicBezTo>
                  <a:lnTo>
                    <a:pt x="734" y="111"/>
                  </a:lnTo>
                  <a:cubicBezTo>
                    <a:pt x="678" y="133"/>
                    <a:pt x="633" y="156"/>
                    <a:pt x="576" y="178"/>
                  </a:cubicBezTo>
                  <a:cubicBezTo>
                    <a:pt x="520" y="201"/>
                    <a:pt x="475" y="224"/>
                    <a:pt x="430" y="257"/>
                  </a:cubicBezTo>
                  <a:cubicBezTo>
                    <a:pt x="351" y="303"/>
                    <a:pt x="272" y="359"/>
                    <a:pt x="193" y="415"/>
                  </a:cubicBezTo>
                  <a:cubicBezTo>
                    <a:pt x="148" y="460"/>
                    <a:pt x="102" y="506"/>
                    <a:pt x="57" y="562"/>
                  </a:cubicBezTo>
                  <a:cubicBezTo>
                    <a:pt x="23" y="596"/>
                    <a:pt x="1" y="618"/>
                    <a:pt x="1" y="618"/>
                  </a:cubicBezTo>
                  <a:lnTo>
                    <a:pt x="80" y="585"/>
                  </a:lnTo>
                  <a:cubicBezTo>
                    <a:pt x="125" y="562"/>
                    <a:pt x="181" y="528"/>
                    <a:pt x="249" y="494"/>
                  </a:cubicBezTo>
                  <a:cubicBezTo>
                    <a:pt x="294" y="483"/>
                    <a:pt x="328" y="460"/>
                    <a:pt x="373" y="449"/>
                  </a:cubicBezTo>
                  <a:cubicBezTo>
                    <a:pt x="407" y="427"/>
                    <a:pt x="464" y="404"/>
                    <a:pt x="509" y="382"/>
                  </a:cubicBezTo>
                  <a:cubicBezTo>
                    <a:pt x="588" y="336"/>
                    <a:pt x="689" y="291"/>
                    <a:pt x="791" y="269"/>
                  </a:cubicBezTo>
                  <a:cubicBezTo>
                    <a:pt x="881" y="235"/>
                    <a:pt x="983" y="201"/>
                    <a:pt x="1084" y="167"/>
                  </a:cubicBezTo>
                  <a:cubicBezTo>
                    <a:pt x="1129" y="156"/>
                    <a:pt x="1186" y="145"/>
                    <a:pt x="1220" y="133"/>
                  </a:cubicBezTo>
                  <a:lnTo>
                    <a:pt x="1344" y="99"/>
                  </a:lnTo>
                  <a:cubicBezTo>
                    <a:pt x="1423" y="77"/>
                    <a:pt x="1490" y="66"/>
                    <a:pt x="1536" y="54"/>
                  </a:cubicBezTo>
                  <a:lnTo>
                    <a:pt x="1614" y="32"/>
                  </a:lnTo>
                  <a:cubicBezTo>
                    <a:pt x="1592" y="32"/>
                    <a:pt x="1569" y="20"/>
                    <a:pt x="1536" y="20"/>
                  </a:cubicBezTo>
                  <a:cubicBezTo>
                    <a:pt x="1496" y="12"/>
                    <a:pt x="1450" y="4"/>
                    <a:pt x="1403" y="4"/>
                  </a:cubicBezTo>
                  <a:cubicBezTo>
                    <a:pt x="1383" y="4"/>
                    <a:pt x="1364" y="6"/>
                    <a:pt x="1344" y="9"/>
                  </a:cubicBezTo>
                  <a:cubicBezTo>
                    <a:pt x="1315" y="3"/>
                    <a:pt x="1290" y="1"/>
                    <a:pt x="1266"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47" name="Google Shape;747;p2"/>
            <p:cNvSpPr/>
            <p:nvPr/>
          </p:nvSpPr>
          <p:spPr>
            <a:xfrm>
              <a:off x="6685625" y="2930925"/>
              <a:ext cx="126700" cy="171425"/>
            </a:xfrm>
            <a:custGeom>
              <a:avLst/>
              <a:gdLst/>
              <a:ahLst/>
              <a:cxnLst/>
              <a:rect l="l" t="t" r="r" b="b"/>
              <a:pathLst>
                <a:path w="5068" h="6857" extrusionOk="0">
                  <a:moveTo>
                    <a:pt x="384" y="1"/>
                  </a:moveTo>
                  <a:cubicBezTo>
                    <a:pt x="362" y="1"/>
                    <a:pt x="339" y="1"/>
                    <a:pt x="317" y="2"/>
                  </a:cubicBezTo>
                  <a:cubicBezTo>
                    <a:pt x="294" y="25"/>
                    <a:pt x="271" y="25"/>
                    <a:pt x="249" y="47"/>
                  </a:cubicBezTo>
                  <a:cubicBezTo>
                    <a:pt x="113" y="555"/>
                    <a:pt x="34" y="1074"/>
                    <a:pt x="34" y="1593"/>
                  </a:cubicBezTo>
                  <a:cubicBezTo>
                    <a:pt x="1" y="3308"/>
                    <a:pt x="305" y="5328"/>
                    <a:pt x="1840" y="6355"/>
                  </a:cubicBezTo>
                  <a:cubicBezTo>
                    <a:pt x="2302" y="6671"/>
                    <a:pt x="2846" y="6857"/>
                    <a:pt x="3369" y="6857"/>
                  </a:cubicBezTo>
                  <a:cubicBezTo>
                    <a:pt x="3779" y="6857"/>
                    <a:pt x="4177" y="6743"/>
                    <a:pt x="4514" y="6490"/>
                  </a:cubicBezTo>
                  <a:cubicBezTo>
                    <a:pt x="4548" y="6457"/>
                    <a:pt x="4582" y="6434"/>
                    <a:pt x="4616" y="6400"/>
                  </a:cubicBezTo>
                  <a:cubicBezTo>
                    <a:pt x="4695" y="6231"/>
                    <a:pt x="4751" y="6062"/>
                    <a:pt x="4808" y="5881"/>
                  </a:cubicBezTo>
                  <a:cubicBezTo>
                    <a:pt x="5067" y="4854"/>
                    <a:pt x="4763" y="3805"/>
                    <a:pt x="4311" y="2868"/>
                  </a:cubicBezTo>
                  <a:cubicBezTo>
                    <a:pt x="4029" y="2304"/>
                    <a:pt x="3499" y="1762"/>
                    <a:pt x="3036" y="1345"/>
                  </a:cubicBezTo>
                  <a:cubicBezTo>
                    <a:pt x="2308" y="705"/>
                    <a:pt x="1354" y="1"/>
                    <a:pt x="384"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48" name="Google Shape;748;p2"/>
            <p:cNvSpPr/>
            <p:nvPr/>
          </p:nvSpPr>
          <p:spPr>
            <a:xfrm>
              <a:off x="6683375" y="2927300"/>
              <a:ext cx="97350" cy="98775"/>
            </a:xfrm>
            <a:custGeom>
              <a:avLst/>
              <a:gdLst/>
              <a:ahLst/>
              <a:cxnLst/>
              <a:rect l="l" t="t" r="r" b="b"/>
              <a:pathLst>
                <a:path w="3894" h="3951" extrusionOk="0">
                  <a:moveTo>
                    <a:pt x="576" y="0"/>
                  </a:moveTo>
                  <a:lnTo>
                    <a:pt x="113" y="621"/>
                  </a:lnTo>
                  <a:cubicBezTo>
                    <a:pt x="136" y="1264"/>
                    <a:pt x="23" y="1919"/>
                    <a:pt x="23" y="2551"/>
                  </a:cubicBezTo>
                  <a:cubicBezTo>
                    <a:pt x="45" y="2912"/>
                    <a:pt x="0" y="3442"/>
                    <a:pt x="316" y="3690"/>
                  </a:cubicBezTo>
                  <a:cubicBezTo>
                    <a:pt x="433" y="3789"/>
                    <a:pt x="579" y="3833"/>
                    <a:pt x="727" y="3833"/>
                  </a:cubicBezTo>
                  <a:cubicBezTo>
                    <a:pt x="1036" y="3833"/>
                    <a:pt x="1357" y="3641"/>
                    <a:pt x="1456" y="3352"/>
                  </a:cubicBezTo>
                  <a:cubicBezTo>
                    <a:pt x="1501" y="3577"/>
                    <a:pt x="1659" y="3950"/>
                    <a:pt x="1919" y="3950"/>
                  </a:cubicBezTo>
                  <a:cubicBezTo>
                    <a:pt x="1923" y="3950"/>
                    <a:pt x="1928" y="3950"/>
                    <a:pt x="1932" y="3950"/>
                  </a:cubicBezTo>
                  <a:cubicBezTo>
                    <a:pt x="2249" y="3950"/>
                    <a:pt x="2361" y="3552"/>
                    <a:pt x="2494" y="3352"/>
                  </a:cubicBezTo>
                  <a:cubicBezTo>
                    <a:pt x="2605" y="3407"/>
                    <a:pt x="2838" y="3569"/>
                    <a:pt x="3018" y="3569"/>
                  </a:cubicBezTo>
                  <a:cubicBezTo>
                    <a:pt x="3057" y="3569"/>
                    <a:pt x="3094" y="3562"/>
                    <a:pt x="3126" y="3544"/>
                  </a:cubicBezTo>
                  <a:cubicBezTo>
                    <a:pt x="3295" y="3453"/>
                    <a:pt x="3228" y="3261"/>
                    <a:pt x="3103" y="3126"/>
                  </a:cubicBezTo>
                  <a:lnTo>
                    <a:pt x="3103" y="3126"/>
                  </a:lnTo>
                  <a:cubicBezTo>
                    <a:pt x="3170" y="3184"/>
                    <a:pt x="3250" y="3212"/>
                    <a:pt x="3329" y="3212"/>
                  </a:cubicBezTo>
                  <a:cubicBezTo>
                    <a:pt x="3465" y="3212"/>
                    <a:pt x="3599" y="3129"/>
                    <a:pt x="3656" y="2979"/>
                  </a:cubicBezTo>
                  <a:cubicBezTo>
                    <a:pt x="3893" y="2539"/>
                    <a:pt x="3442" y="1704"/>
                    <a:pt x="3182" y="1354"/>
                  </a:cubicBezTo>
                  <a:cubicBezTo>
                    <a:pt x="2630" y="565"/>
                    <a:pt x="1366" y="339"/>
                    <a:pt x="576"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49" name="Google Shape;749;p2"/>
            <p:cNvSpPr/>
            <p:nvPr/>
          </p:nvSpPr>
          <p:spPr>
            <a:xfrm>
              <a:off x="6693250" y="2927200"/>
              <a:ext cx="131200" cy="163750"/>
            </a:xfrm>
            <a:custGeom>
              <a:avLst/>
              <a:gdLst/>
              <a:ahLst/>
              <a:cxnLst/>
              <a:rect l="l" t="t" r="r" b="b"/>
              <a:pathLst>
                <a:path w="5248" h="6550" extrusionOk="0">
                  <a:moveTo>
                    <a:pt x="714" y="1"/>
                  </a:moveTo>
                  <a:cubicBezTo>
                    <a:pt x="438" y="1"/>
                    <a:pt x="188" y="44"/>
                    <a:pt x="0" y="151"/>
                  </a:cubicBezTo>
                  <a:cubicBezTo>
                    <a:pt x="16" y="151"/>
                    <a:pt x="31" y="151"/>
                    <a:pt x="46" y="151"/>
                  </a:cubicBezTo>
                  <a:cubicBezTo>
                    <a:pt x="1024" y="151"/>
                    <a:pt x="1998" y="850"/>
                    <a:pt x="2731" y="1494"/>
                  </a:cubicBezTo>
                  <a:cubicBezTo>
                    <a:pt x="3194" y="1911"/>
                    <a:pt x="3735" y="2442"/>
                    <a:pt x="4006" y="3017"/>
                  </a:cubicBezTo>
                  <a:cubicBezTo>
                    <a:pt x="4458" y="3954"/>
                    <a:pt x="4762" y="4992"/>
                    <a:pt x="4503" y="6030"/>
                  </a:cubicBezTo>
                  <a:cubicBezTo>
                    <a:pt x="4446" y="6211"/>
                    <a:pt x="4379" y="6380"/>
                    <a:pt x="4311" y="6549"/>
                  </a:cubicBezTo>
                  <a:cubicBezTo>
                    <a:pt x="4819" y="6098"/>
                    <a:pt x="5247" y="5421"/>
                    <a:pt x="5236" y="4766"/>
                  </a:cubicBezTo>
                  <a:cubicBezTo>
                    <a:pt x="5236" y="3762"/>
                    <a:pt x="5078" y="3186"/>
                    <a:pt x="4638" y="2272"/>
                  </a:cubicBezTo>
                  <a:cubicBezTo>
                    <a:pt x="4333" y="1663"/>
                    <a:pt x="3476" y="873"/>
                    <a:pt x="2833" y="557"/>
                  </a:cubicBezTo>
                  <a:cubicBezTo>
                    <a:pt x="2336" y="297"/>
                    <a:pt x="1433" y="1"/>
                    <a:pt x="71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50" name="Google Shape;750;p2"/>
            <p:cNvSpPr/>
            <p:nvPr/>
          </p:nvSpPr>
          <p:spPr>
            <a:xfrm>
              <a:off x="6681675" y="2930975"/>
              <a:ext cx="67450" cy="38650"/>
            </a:xfrm>
            <a:custGeom>
              <a:avLst/>
              <a:gdLst/>
              <a:ahLst/>
              <a:cxnLst/>
              <a:rect l="l" t="t" r="r" b="b"/>
              <a:pathLst>
                <a:path w="2698" h="1546" extrusionOk="0">
                  <a:moveTo>
                    <a:pt x="1" y="0"/>
                  </a:moveTo>
                  <a:cubicBezTo>
                    <a:pt x="1" y="0"/>
                    <a:pt x="46" y="11"/>
                    <a:pt x="136" y="45"/>
                  </a:cubicBezTo>
                  <a:cubicBezTo>
                    <a:pt x="215" y="79"/>
                    <a:pt x="328" y="124"/>
                    <a:pt x="463" y="181"/>
                  </a:cubicBezTo>
                  <a:cubicBezTo>
                    <a:pt x="599" y="248"/>
                    <a:pt x="768" y="305"/>
                    <a:pt x="937" y="384"/>
                  </a:cubicBezTo>
                  <a:cubicBezTo>
                    <a:pt x="1016" y="418"/>
                    <a:pt x="1095" y="463"/>
                    <a:pt x="1185" y="508"/>
                  </a:cubicBezTo>
                  <a:cubicBezTo>
                    <a:pt x="1276" y="542"/>
                    <a:pt x="1366" y="587"/>
                    <a:pt x="1445" y="632"/>
                  </a:cubicBezTo>
                  <a:cubicBezTo>
                    <a:pt x="1535" y="677"/>
                    <a:pt x="1626" y="733"/>
                    <a:pt x="1705" y="779"/>
                  </a:cubicBezTo>
                  <a:cubicBezTo>
                    <a:pt x="1795" y="824"/>
                    <a:pt x="1863" y="869"/>
                    <a:pt x="1953" y="914"/>
                  </a:cubicBezTo>
                  <a:cubicBezTo>
                    <a:pt x="2032" y="959"/>
                    <a:pt x="2111" y="1004"/>
                    <a:pt x="2167" y="1061"/>
                  </a:cubicBezTo>
                  <a:cubicBezTo>
                    <a:pt x="2235" y="1106"/>
                    <a:pt x="2303" y="1151"/>
                    <a:pt x="2359" y="1196"/>
                  </a:cubicBezTo>
                  <a:cubicBezTo>
                    <a:pt x="2404" y="1241"/>
                    <a:pt x="2449" y="1286"/>
                    <a:pt x="2494" y="1332"/>
                  </a:cubicBezTo>
                  <a:cubicBezTo>
                    <a:pt x="2540" y="1365"/>
                    <a:pt x="2573" y="1399"/>
                    <a:pt x="2607" y="1444"/>
                  </a:cubicBezTo>
                  <a:lnTo>
                    <a:pt x="2698" y="1546"/>
                  </a:lnTo>
                  <a:cubicBezTo>
                    <a:pt x="2698" y="1546"/>
                    <a:pt x="2675" y="1501"/>
                    <a:pt x="2641" y="1433"/>
                  </a:cubicBezTo>
                  <a:cubicBezTo>
                    <a:pt x="2619" y="1377"/>
                    <a:pt x="2585" y="1332"/>
                    <a:pt x="2551" y="1286"/>
                  </a:cubicBezTo>
                  <a:cubicBezTo>
                    <a:pt x="2517" y="1230"/>
                    <a:pt x="2472" y="1185"/>
                    <a:pt x="2427" y="1128"/>
                  </a:cubicBezTo>
                  <a:cubicBezTo>
                    <a:pt x="2370" y="1072"/>
                    <a:pt x="2303" y="1016"/>
                    <a:pt x="2246" y="959"/>
                  </a:cubicBezTo>
                  <a:cubicBezTo>
                    <a:pt x="2178" y="891"/>
                    <a:pt x="2111" y="835"/>
                    <a:pt x="2032" y="790"/>
                  </a:cubicBezTo>
                  <a:cubicBezTo>
                    <a:pt x="1953" y="733"/>
                    <a:pt x="1874" y="666"/>
                    <a:pt x="1795" y="621"/>
                  </a:cubicBezTo>
                  <a:cubicBezTo>
                    <a:pt x="1705" y="576"/>
                    <a:pt x="1614" y="530"/>
                    <a:pt x="1524" y="485"/>
                  </a:cubicBezTo>
                  <a:cubicBezTo>
                    <a:pt x="1355" y="395"/>
                    <a:pt x="1174" y="316"/>
                    <a:pt x="982" y="248"/>
                  </a:cubicBezTo>
                  <a:cubicBezTo>
                    <a:pt x="824" y="181"/>
                    <a:pt x="666" y="124"/>
                    <a:pt x="497" y="90"/>
                  </a:cubicBezTo>
                  <a:cubicBezTo>
                    <a:pt x="339" y="45"/>
                    <a:pt x="170" y="11"/>
                    <a:pt x="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51" name="Google Shape;751;p2"/>
            <p:cNvSpPr/>
            <p:nvPr/>
          </p:nvSpPr>
          <p:spPr>
            <a:xfrm>
              <a:off x="6688450" y="2933775"/>
              <a:ext cx="45725" cy="38125"/>
            </a:xfrm>
            <a:custGeom>
              <a:avLst/>
              <a:gdLst/>
              <a:ahLst/>
              <a:cxnLst/>
              <a:rect l="l" t="t" r="r" b="b"/>
              <a:pathLst>
                <a:path w="1829" h="1525" extrusionOk="0">
                  <a:moveTo>
                    <a:pt x="0" y="1"/>
                  </a:moveTo>
                  <a:lnTo>
                    <a:pt x="91" y="69"/>
                  </a:lnTo>
                  <a:cubicBezTo>
                    <a:pt x="136" y="102"/>
                    <a:pt x="226" y="148"/>
                    <a:pt x="305" y="215"/>
                  </a:cubicBezTo>
                  <a:cubicBezTo>
                    <a:pt x="350" y="249"/>
                    <a:pt x="395" y="283"/>
                    <a:pt x="452" y="328"/>
                  </a:cubicBezTo>
                  <a:cubicBezTo>
                    <a:pt x="508" y="362"/>
                    <a:pt x="553" y="407"/>
                    <a:pt x="610" y="441"/>
                  </a:cubicBezTo>
                  <a:cubicBezTo>
                    <a:pt x="723" y="531"/>
                    <a:pt x="835" y="633"/>
                    <a:pt x="948" y="723"/>
                  </a:cubicBezTo>
                  <a:cubicBezTo>
                    <a:pt x="1050" y="825"/>
                    <a:pt x="1163" y="926"/>
                    <a:pt x="1264" y="1016"/>
                  </a:cubicBezTo>
                  <a:cubicBezTo>
                    <a:pt x="1377" y="1118"/>
                    <a:pt x="1467" y="1197"/>
                    <a:pt x="1546" y="1276"/>
                  </a:cubicBezTo>
                  <a:cubicBezTo>
                    <a:pt x="1637" y="1355"/>
                    <a:pt x="1704" y="1411"/>
                    <a:pt x="1749" y="1457"/>
                  </a:cubicBezTo>
                  <a:cubicBezTo>
                    <a:pt x="1795" y="1502"/>
                    <a:pt x="1828" y="1524"/>
                    <a:pt x="1828" y="1524"/>
                  </a:cubicBezTo>
                  <a:cubicBezTo>
                    <a:pt x="1817" y="1490"/>
                    <a:pt x="1795" y="1468"/>
                    <a:pt x="1783" y="1434"/>
                  </a:cubicBezTo>
                  <a:cubicBezTo>
                    <a:pt x="1727" y="1355"/>
                    <a:pt x="1682" y="1276"/>
                    <a:pt x="1625" y="1208"/>
                  </a:cubicBezTo>
                  <a:cubicBezTo>
                    <a:pt x="1558" y="1118"/>
                    <a:pt x="1467" y="1016"/>
                    <a:pt x="1377" y="904"/>
                  </a:cubicBezTo>
                  <a:cubicBezTo>
                    <a:pt x="1276" y="802"/>
                    <a:pt x="1163" y="700"/>
                    <a:pt x="1061" y="599"/>
                  </a:cubicBezTo>
                  <a:cubicBezTo>
                    <a:pt x="993" y="554"/>
                    <a:pt x="937" y="509"/>
                    <a:pt x="881" y="452"/>
                  </a:cubicBezTo>
                  <a:cubicBezTo>
                    <a:pt x="824" y="407"/>
                    <a:pt x="756" y="362"/>
                    <a:pt x="700" y="328"/>
                  </a:cubicBezTo>
                  <a:cubicBezTo>
                    <a:pt x="632" y="294"/>
                    <a:pt x="576" y="249"/>
                    <a:pt x="520" y="227"/>
                  </a:cubicBezTo>
                  <a:lnTo>
                    <a:pt x="362" y="136"/>
                  </a:lnTo>
                  <a:cubicBezTo>
                    <a:pt x="271" y="91"/>
                    <a:pt x="192" y="57"/>
                    <a:pt x="102" y="35"/>
                  </a:cubicBezTo>
                  <a:lnTo>
                    <a:pt x="0"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52" name="Google Shape;752;p2"/>
            <p:cNvSpPr/>
            <p:nvPr/>
          </p:nvSpPr>
          <p:spPr>
            <a:xfrm>
              <a:off x="6684775" y="2931250"/>
              <a:ext cx="33875" cy="39800"/>
            </a:xfrm>
            <a:custGeom>
              <a:avLst/>
              <a:gdLst/>
              <a:ahLst/>
              <a:cxnLst/>
              <a:rect l="l" t="t" r="r" b="b"/>
              <a:pathLst>
                <a:path w="1355" h="1592" extrusionOk="0">
                  <a:moveTo>
                    <a:pt x="1" y="0"/>
                  </a:moveTo>
                  <a:cubicBezTo>
                    <a:pt x="1" y="0"/>
                    <a:pt x="80" y="113"/>
                    <a:pt x="204" y="260"/>
                  </a:cubicBezTo>
                  <a:cubicBezTo>
                    <a:pt x="238" y="294"/>
                    <a:pt x="272" y="328"/>
                    <a:pt x="305" y="373"/>
                  </a:cubicBezTo>
                  <a:cubicBezTo>
                    <a:pt x="339" y="429"/>
                    <a:pt x="373" y="474"/>
                    <a:pt x="418" y="519"/>
                  </a:cubicBezTo>
                  <a:cubicBezTo>
                    <a:pt x="497" y="610"/>
                    <a:pt x="588" y="700"/>
                    <a:pt x="667" y="801"/>
                  </a:cubicBezTo>
                  <a:cubicBezTo>
                    <a:pt x="745" y="903"/>
                    <a:pt x="836" y="1005"/>
                    <a:pt x="915" y="1084"/>
                  </a:cubicBezTo>
                  <a:cubicBezTo>
                    <a:pt x="949" y="1140"/>
                    <a:pt x="994" y="1174"/>
                    <a:pt x="1028" y="1219"/>
                  </a:cubicBezTo>
                  <a:cubicBezTo>
                    <a:pt x="1061" y="1264"/>
                    <a:pt x="1095" y="1309"/>
                    <a:pt x="1129" y="1343"/>
                  </a:cubicBezTo>
                  <a:cubicBezTo>
                    <a:pt x="1253" y="1501"/>
                    <a:pt x="1355" y="1591"/>
                    <a:pt x="1355" y="1591"/>
                  </a:cubicBezTo>
                  <a:cubicBezTo>
                    <a:pt x="1310" y="1490"/>
                    <a:pt x="1265" y="1388"/>
                    <a:pt x="1208" y="1298"/>
                  </a:cubicBezTo>
                  <a:cubicBezTo>
                    <a:pt x="1186" y="1253"/>
                    <a:pt x="1163" y="1208"/>
                    <a:pt x="1129" y="1151"/>
                  </a:cubicBezTo>
                  <a:cubicBezTo>
                    <a:pt x="1107" y="1106"/>
                    <a:pt x="1061" y="1061"/>
                    <a:pt x="1028" y="1005"/>
                  </a:cubicBezTo>
                  <a:cubicBezTo>
                    <a:pt x="960" y="903"/>
                    <a:pt x="881" y="801"/>
                    <a:pt x="791" y="700"/>
                  </a:cubicBezTo>
                  <a:cubicBezTo>
                    <a:pt x="700" y="598"/>
                    <a:pt x="610" y="497"/>
                    <a:pt x="531" y="418"/>
                  </a:cubicBezTo>
                  <a:cubicBezTo>
                    <a:pt x="441" y="339"/>
                    <a:pt x="362" y="260"/>
                    <a:pt x="272" y="192"/>
                  </a:cubicBezTo>
                  <a:cubicBezTo>
                    <a:pt x="181" y="124"/>
                    <a:pt x="91" y="57"/>
                    <a:pt x="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53" name="Google Shape;753;p2"/>
            <p:cNvSpPr/>
            <p:nvPr/>
          </p:nvSpPr>
          <p:spPr>
            <a:xfrm>
              <a:off x="6568550" y="2929825"/>
              <a:ext cx="129525" cy="133600"/>
            </a:xfrm>
            <a:custGeom>
              <a:avLst/>
              <a:gdLst/>
              <a:ahLst/>
              <a:cxnLst/>
              <a:rect l="l" t="t" r="r" b="b"/>
              <a:pathLst>
                <a:path w="5181" h="5344" extrusionOk="0">
                  <a:moveTo>
                    <a:pt x="5033" y="1"/>
                  </a:moveTo>
                  <a:lnTo>
                    <a:pt x="4638" y="91"/>
                  </a:lnTo>
                  <a:cubicBezTo>
                    <a:pt x="4153" y="204"/>
                    <a:pt x="3679" y="351"/>
                    <a:pt x="3217" y="543"/>
                  </a:cubicBezTo>
                  <a:cubicBezTo>
                    <a:pt x="1851" y="1129"/>
                    <a:pt x="147" y="2280"/>
                    <a:pt x="34" y="3928"/>
                  </a:cubicBezTo>
                  <a:cubicBezTo>
                    <a:pt x="1" y="4357"/>
                    <a:pt x="136" y="4785"/>
                    <a:pt x="396" y="5124"/>
                  </a:cubicBezTo>
                  <a:cubicBezTo>
                    <a:pt x="565" y="5225"/>
                    <a:pt x="745" y="5293"/>
                    <a:pt x="937" y="5316"/>
                  </a:cubicBezTo>
                  <a:cubicBezTo>
                    <a:pt x="1079" y="5335"/>
                    <a:pt x="1219" y="5344"/>
                    <a:pt x="1356" y="5344"/>
                  </a:cubicBezTo>
                  <a:cubicBezTo>
                    <a:pt x="2040" y="5344"/>
                    <a:pt x="2672" y="5120"/>
                    <a:pt x="3273" y="4763"/>
                  </a:cubicBezTo>
                  <a:cubicBezTo>
                    <a:pt x="4108" y="4266"/>
                    <a:pt x="4650" y="3420"/>
                    <a:pt x="4932" y="2495"/>
                  </a:cubicBezTo>
                  <a:cubicBezTo>
                    <a:pt x="5033" y="2122"/>
                    <a:pt x="5101" y="1739"/>
                    <a:pt x="5146" y="1344"/>
                  </a:cubicBezTo>
                  <a:cubicBezTo>
                    <a:pt x="5180" y="892"/>
                    <a:pt x="5135" y="441"/>
                    <a:pt x="5033"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54" name="Google Shape;754;p2"/>
            <p:cNvSpPr/>
            <p:nvPr/>
          </p:nvSpPr>
          <p:spPr>
            <a:xfrm>
              <a:off x="6618900" y="2923900"/>
              <a:ext cx="88475" cy="85725"/>
            </a:xfrm>
            <a:custGeom>
              <a:avLst/>
              <a:gdLst/>
              <a:ahLst/>
              <a:cxnLst/>
              <a:rect l="l" t="t" r="r" b="b"/>
              <a:pathLst>
                <a:path w="3539" h="3429" extrusionOk="0">
                  <a:moveTo>
                    <a:pt x="3189" y="1"/>
                  </a:moveTo>
                  <a:lnTo>
                    <a:pt x="3189" y="1"/>
                  </a:lnTo>
                  <a:cubicBezTo>
                    <a:pt x="3189" y="1"/>
                    <a:pt x="3189" y="1"/>
                    <a:pt x="3189" y="1"/>
                  </a:cubicBezTo>
                  <a:lnTo>
                    <a:pt x="3189" y="1"/>
                  </a:lnTo>
                  <a:cubicBezTo>
                    <a:pt x="3189" y="1"/>
                    <a:pt x="3189" y="1"/>
                    <a:pt x="3189" y="1"/>
                  </a:cubicBezTo>
                  <a:close/>
                  <a:moveTo>
                    <a:pt x="3189" y="1"/>
                  </a:moveTo>
                  <a:cubicBezTo>
                    <a:pt x="3196" y="103"/>
                    <a:pt x="1902" y="351"/>
                    <a:pt x="1756" y="396"/>
                  </a:cubicBezTo>
                  <a:cubicBezTo>
                    <a:pt x="1090" y="633"/>
                    <a:pt x="368" y="723"/>
                    <a:pt x="86" y="1490"/>
                  </a:cubicBezTo>
                  <a:cubicBezTo>
                    <a:pt x="1" y="1726"/>
                    <a:pt x="65" y="2181"/>
                    <a:pt x="332" y="2181"/>
                  </a:cubicBezTo>
                  <a:cubicBezTo>
                    <a:pt x="384" y="2181"/>
                    <a:pt x="445" y="2163"/>
                    <a:pt x="514" y="2122"/>
                  </a:cubicBezTo>
                  <a:lnTo>
                    <a:pt x="514" y="2122"/>
                  </a:lnTo>
                  <a:cubicBezTo>
                    <a:pt x="428" y="2334"/>
                    <a:pt x="399" y="2864"/>
                    <a:pt x="677" y="2864"/>
                  </a:cubicBezTo>
                  <a:cubicBezTo>
                    <a:pt x="726" y="2864"/>
                    <a:pt x="784" y="2848"/>
                    <a:pt x="853" y="2811"/>
                  </a:cubicBezTo>
                  <a:cubicBezTo>
                    <a:pt x="866" y="3152"/>
                    <a:pt x="1082" y="3366"/>
                    <a:pt x="1322" y="3366"/>
                  </a:cubicBezTo>
                  <a:cubicBezTo>
                    <a:pt x="1486" y="3366"/>
                    <a:pt x="1661" y="3266"/>
                    <a:pt x="1789" y="3036"/>
                  </a:cubicBezTo>
                  <a:lnTo>
                    <a:pt x="1789" y="3036"/>
                  </a:lnTo>
                  <a:cubicBezTo>
                    <a:pt x="1738" y="3326"/>
                    <a:pt x="1871" y="3428"/>
                    <a:pt x="2060" y="3428"/>
                  </a:cubicBezTo>
                  <a:cubicBezTo>
                    <a:pt x="2329" y="3428"/>
                    <a:pt x="2711" y="3224"/>
                    <a:pt x="2850" y="3059"/>
                  </a:cubicBezTo>
                  <a:cubicBezTo>
                    <a:pt x="3538" y="2201"/>
                    <a:pt x="3279" y="1006"/>
                    <a:pt x="3189"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55" name="Google Shape;755;p2"/>
            <p:cNvSpPr/>
            <p:nvPr/>
          </p:nvSpPr>
          <p:spPr>
            <a:xfrm>
              <a:off x="6578150" y="2929550"/>
              <a:ext cx="137975" cy="148575"/>
            </a:xfrm>
            <a:custGeom>
              <a:avLst/>
              <a:gdLst/>
              <a:ahLst/>
              <a:cxnLst/>
              <a:rect l="l" t="t" r="r" b="b"/>
              <a:pathLst>
                <a:path w="5519" h="5943" extrusionOk="0">
                  <a:moveTo>
                    <a:pt x="4638" y="1"/>
                  </a:moveTo>
                  <a:cubicBezTo>
                    <a:pt x="4751" y="441"/>
                    <a:pt x="4785" y="892"/>
                    <a:pt x="4751" y="1343"/>
                  </a:cubicBezTo>
                  <a:cubicBezTo>
                    <a:pt x="4717" y="1738"/>
                    <a:pt x="4649" y="2122"/>
                    <a:pt x="4537" y="2506"/>
                  </a:cubicBezTo>
                  <a:cubicBezTo>
                    <a:pt x="4254" y="3420"/>
                    <a:pt x="3724" y="4266"/>
                    <a:pt x="2889" y="4763"/>
                  </a:cubicBezTo>
                  <a:cubicBezTo>
                    <a:pt x="2282" y="5127"/>
                    <a:pt x="1659" y="5344"/>
                    <a:pt x="983" y="5344"/>
                  </a:cubicBezTo>
                  <a:cubicBezTo>
                    <a:pt x="842" y="5344"/>
                    <a:pt x="699" y="5335"/>
                    <a:pt x="553" y="5315"/>
                  </a:cubicBezTo>
                  <a:cubicBezTo>
                    <a:pt x="361" y="5293"/>
                    <a:pt x="170" y="5225"/>
                    <a:pt x="0" y="5124"/>
                  </a:cubicBezTo>
                  <a:lnTo>
                    <a:pt x="0" y="5124"/>
                  </a:lnTo>
                  <a:cubicBezTo>
                    <a:pt x="215" y="5417"/>
                    <a:pt x="508" y="5643"/>
                    <a:pt x="847" y="5778"/>
                  </a:cubicBezTo>
                  <a:cubicBezTo>
                    <a:pt x="1117" y="5891"/>
                    <a:pt x="1404" y="5943"/>
                    <a:pt x="1696" y="5943"/>
                  </a:cubicBezTo>
                  <a:cubicBezTo>
                    <a:pt x="2916" y="5943"/>
                    <a:pt x="4217" y="5042"/>
                    <a:pt x="4672" y="3995"/>
                  </a:cubicBezTo>
                  <a:cubicBezTo>
                    <a:pt x="5247" y="2743"/>
                    <a:pt x="5518" y="1242"/>
                    <a:pt x="467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56" name="Google Shape;756;p2"/>
            <p:cNvSpPr/>
            <p:nvPr/>
          </p:nvSpPr>
          <p:spPr>
            <a:xfrm>
              <a:off x="6674625" y="2928425"/>
              <a:ext cx="22875" cy="80700"/>
            </a:xfrm>
            <a:custGeom>
              <a:avLst/>
              <a:gdLst/>
              <a:ahLst/>
              <a:cxnLst/>
              <a:rect l="l" t="t" r="r" b="b"/>
              <a:pathLst>
                <a:path w="915" h="3228" extrusionOk="0">
                  <a:moveTo>
                    <a:pt x="824" y="0"/>
                  </a:moveTo>
                  <a:cubicBezTo>
                    <a:pt x="824" y="1"/>
                    <a:pt x="824" y="57"/>
                    <a:pt x="847" y="136"/>
                  </a:cubicBezTo>
                  <a:cubicBezTo>
                    <a:pt x="847" y="192"/>
                    <a:pt x="847" y="249"/>
                    <a:pt x="847" y="305"/>
                  </a:cubicBezTo>
                  <a:cubicBezTo>
                    <a:pt x="847" y="373"/>
                    <a:pt x="836" y="441"/>
                    <a:pt x="836" y="520"/>
                  </a:cubicBezTo>
                  <a:cubicBezTo>
                    <a:pt x="824" y="599"/>
                    <a:pt x="813" y="678"/>
                    <a:pt x="802" y="768"/>
                  </a:cubicBezTo>
                  <a:cubicBezTo>
                    <a:pt x="779" y="858"/>
                    <a:pt x="768" y="971"/>
                    <a:pt x="745" y="1050"/>
                  </a:cubicBezTo>
                  <a:cubicBezTo>
                    <a:pt x="723" y="1140"/>
                    <a:pt x="689" y="1230"/>
                    <a:pt x="666" y="1332"/>
                  </a:cubicBezTo>
                  <a:cubicBezTo>
                    <a:pt x="632" y="1434"/>
                    <a:pt x="610" y="1535"/>
                    <a:pt x="576" y="1637"/>
                  </a:cubicBezTo>
                  <a:cubicBezTo>
                    <a:pt x="508" y="1840"/>
                    <a:pt x="429" y="2032"/>
                    <a:pt x="373" y="2223"/>
                  </a:cubicBezTo>
                  <a:cubicBezTo>
                    <a:pt x="305" y="2404"/>
                    <a:pt x="237" y="2585"/>
                    <a:pt x="181" y="2720"/>
                  </a:cubicBezTo>
                  <a:lnTo>
                    <a:pt x="46" y="3081"/>
                  </a:lnTo>
                  <a:cubicBezTo>
                    <a:pt x="12" y="3183"/>
                    <a:pt x="1" y="3228"/>
                    <a:pt x="1" y="3228"/>
                  </a:cubicBezTo>
                  <a:cubicBezTo>
                    <a:pt x="1" y="3228"/>
                    <a:pt x="113" y="3047"/>
                    <a:pt x="271" y="2765"/>
                  </a:cubicBezTo>
                  <a:cubicBezTo>
                    <a:pt x="339" y="2630"/>
                    <a:pt x="418" y="2460"/>
                    <a:pt x="508" y="2280"/>
                  </a:cubicBezTo>
                  <a:cubicBezTo>
                    <a:pt x="587" y="2099"/>
                    <a:pt x="666" y="1896"/>
                    <a:pt x="734" y="1693"/>
                  </a:cubicBezTo>
                  <a:cubicBezTo>
                    <a:pt x="757" y="1592"/>
                    <a:pt x="790" y="1479"/>
                    <a:pt x="824" y="1377"/>
                  </a:cubicBezTo>
                  <a:cubicBezTo>
                    <a:pt x="847" y="1276"/>
                    <a:pt x="869" y="1174"/>
                    <a:pt x="881" y="1072"/>
                  </a:cubicBezTo>
                  <a:cubicBezTo>
                    <a:pt x="903" y="982"/>
                    <a:pt x="915" y="881"/>
                    <a:pt x="915" y="790"/>
                  </a:cubicBezTo>
                  <a:lnTo>
                    <a:pt x="915" y="520"/>
                  </a:lnTo>
                  <a:cubicBezTo>
                    <a:pt x="915" y="452"/>
                    <a:pt x="915" y="373"/>
                    <a:pt x="892" y="305"/>
                  </a:cubicBezTo>
                  <a:cubicBezTo>
                    <a:pt x="892" y="249"/>
                    <a:pt x="881" y="192"/>
                    <a:pt x="869" y="136"/>
                  </a:cubicBezTo>
                  <a:cubicBezTo>
                    <a:pt x="836" y="46"/>
                    <a:pt x="824" y="1"/>
                    <a:pt x="824"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57" name="Google Shape;757;p2"/>
            <p:cNvSpPr/>
            <p:nvPr/>
          </p:nvSpPr>
          <p:spPr>
            <a:xfrm>
              <a:off x="6659100" y="2932375"/>
              <a:ext cx="34175" cy="73650"/>
            </a:xfrm>
            <a:custGeom>
              <a:avLst/>
              <a:gdLst/>
              <a:ahLst/>
              <a:cxnLst/>
              <a:rect l="l" t="t" r="r" b="b"/>
              <a:pathLst>
                <a:path w="1367" h="2946" extrusionOk="0">
                  <a:moveTo>
                    <a:pt x="1344" y="0"/>
                  </a:moveTo>
                  <a:cubicBezTo>
                    <a:pt x="1344" y="0"/>
                    <a:pt x="1332" y="57"/>
                    <a:pt x="1321" y="136"/>
                  </a:cubicBezTo>
                  <a:cubicBezTo>
                    <a:pt x="1321" y="192"/>
                    <a:pt x="1310" y="249"/>
                    <a:pt x="1299" y="294"/>
                  </a:cubicBezTo>
                  <a:cubicBezTo>
                    <a:pt x="1287" y="362"/>
                    <a:pt x="1265" y="429"/>
                    <a:pt x="1253" y="497"/>
                  </a:cubicBezTo>
                  <a:cubicBezTo>
                    <a:pt x="1231" y="565"/>
                    <a:pt x="1208" y="655"/>
                    <a:pt x="1174" y="734"/>
                  </a:cubicBezTo>
                  <a:cubicBezTo>
                    <a:pt x="1152" y="813"/>
                    <a:pt x="1118" y="892"/>
                    <a:pt x="1073" y="982"/>
                  </a:cubicBezTo>
                  <a:cubicBezTo>
                    <a:pt x="1039" y="1072"/>
                    <a:pt x="1005" y="1163"/>
                    <a:pt x="960" y="1253"/>
                  </a:cubicBezTo>
                  <a:cubicBezTo>
                    <a:pt x="904" y="1343"/>
                    <a:pt x="858" y="1434"/>
                    <a:pt x="813" y="1524"/>
                  </a:cubicBezTo>
                  <a:cubicBezTo>
                    <a:pt x="723" y="1704"/>
                    <a:pt x="622" y="1874"/>
                    <a:pt x="520" y="2043"/>
                  </a:cubicBezTo>
                  <a:cubicBezTo>
                    <a:pt x="430" y="2212"/>
                    <a:pt x="339" y="2370"/>
                    <a:pt x="260" y="2494"/>
                  </a:cubicBezTo>
                  <a:cubicBezTo>
                    <a:pt x="181" y="2630"/>
                    <a:pt x="114" y="2742"/>
                    <a:pt x="69" y="2821"/>
                  </a:cubicBezTo>
                  <a:cubicBezTo>
                    <a:pt x="23" y="2900"/>
                    <a:pt x="1" y="2946"/>
                    <a:pt x="1" y="2946"/>
                  </a:cubicBezTo>
                  <a:cubicBezTo>
                    <a:pt x="1" y="2946"/>
                    <a:pt x="136" y="2788"/>
                    <a:pt x="339" y="2551"/>
                  </a:cubicBezTo>
                  <a:cubicBezTo>
                    <a:pt x="430" y="2438"/>
                    <a:pt x="531" y="2291"/>
                    <a:pt x="644" y="2122"/>
                  </a:cubicBezTo>
                  <a:cubicBezTo>
                    <a:pt x="757" y="1964"/>
                    <a:pt x="858" y="1795"/>
                    <a:pt x="960" y="1603"/>
                  </a:cubicBezTo>
                  <a:cubicBezTo>
                    <a:pt x="1005" y="1513"/>
                    <a:pt x="1062" y="1422"/>
                    <a:pt x="1095" y="1321"/>
                  </a:cubicBezTo>
                  <a:cubicBezTo>
                    <a:pt x="1141" y="1230"/>
                    <a:pt x="1174" y="1140"/>
                    <a:pt x="1208" y="1039"/>
                  </a:cubicBezTo>
                  <a:cubicBezTo>
                    <a:pt x="1242" y="948"/>
                    <a:pt x="1265" y="858"/>
                    <a:pt x="1287" y="779"/>
                  </a:cubicBezTo>
                  <a:cubicBezTo>
                    <a:pt x="1310" y="689"/>
                    <a:pt x="1332" y="610"/>
                    <a:pt x="1344" y="520"/>
                  </a:cubicBezTo>
                  <a:cubicBezTo>
                    <a:pt x="1355" y="452"/>
                    <a:pt x="1355" y="384"/>
                    <a:pt x="1355" y="305"/>
                  </a:cubicBezTo>
                  <a:cubicBezTo>
                    <a:pt x="1366" y="249"/>
                    <a:pt x="1366" y="204"/>
                    <a:pt x="1355" y="147"/>
                  </a:cubicBezTo>
                  <a:cubicBezTo>
                    <a:pt x="1344" y="57"/>
                    <a:pt x="1344" y="0"/>
                    <a:pt x="1344"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58" name="Google Shape;758;p2"/>
            <p:cNvSpPr/>
            <p:nvPr/>
          </p:nvSpPr>
          <p:spPr>
            <a:xfrm>
              <a:off x="6663050" y="2934625"/>
              <a:ext cx="28525" cy="41775"/>
            </a:xfrm>
            <a:custGeom>
              <a:avLst/>
              <a:gdLst/>
              <a:ahLst/>
              <a:cxnLst/>
              <a:rect l="l" t="t" r="r" b="b"/>
              <a:pathLst>
                <a:path w="1141" h="1671" extrusionOk="0">
                  <a:moveTo>
                    <a:pt x="1141" y="1"/>
                  </a:moveTo>
                  <a:cubicBezTo>
                    <a:pt x="1073" y="80"/>
                    <a:pt x="1005" y="159"/>
                    <a:pt x="949" y="249"/>
                  </a:cubicBezTo>
                  <a:cubicBezTo>
                    <a:pt x="836" y="407"/>
                    <a:pt x="700" y="621"/>
                    <a:pt x="565" y="836"/>
                  </a:cubicBezTo>
                  <a:cubicBezTo>
                    <a:pt x="497" y="937"/>
                    <a:pt x="430" y="1039"/>
                    <a:pt x="362" y="1140"/>
                  </a:cubicBezTo>
                  <a:cubicBezTo>
                    <a:pt x="328" y="1186"/>
                    <a:pt x="306" y="1242"/>
                    <a:pt x="272" y="1287"/>
                  </a:cubicBezTo>
                  <a:cubicBezTo>
                    <a:pt x="238" y="1321"/>
                    <a:pt x="215" y="1366"/>
                    <a:pt x="181" y="1411"/>
                  </a:cubicBezTo>
                  <a:cubicBezTo>
                    <a:pt x="125" y="1490"/>
                    <a:pt x="80" y="1547"/>
                    <a:pt x="46" y="1592"/>
                  </a:cubicBezTo>
                  <a:cubicBezTo>
                    <a:pt x="23" y="1614"/>
                    <a:pt x="12" y="1637"/>
                    <a:pt x="1" y="1671"/>
                  </a:cubicBezTo>
                  <a:cubicBezTo>
                    <a:pt x="23" y="1659"/>
                    <a:pt x="57" y="1637"/>
                    <a:pt x="80" y="1626"/>
                  </a:cubicBezTo>
                  <a:cubicBezTo>
                    <a:pt x="148" y="1581"/>
                    <a:pt x="215" y="1535"/>
                    <a:pt x="272" y="1490"/>
                  </a:cubicBezTo>
                  <a:cubicBezTo>
                    <a:pt x="317" y="1456"/>
                    <a:pt x="373" y="1434"/>
                    <a:pt x="418" y="1400"/>
                  </a:cubicBezTo>
                  <a:cubicBezTo>
                    <a:pt x="464" y="1355"/>
                    <a:pt x="542" y="1344"/>
                    <a:pt x="588" y="1298"/>
                  </a:cubicBezTo>
                  <a:cubicBezTo>
                    <a:pt x="621" y="1253"/>
                    <a:pt x="768" y="1276"/>
                    <a:pt x="802" y="1231"/>
                  </a:cubicBezTo>
                  <a:cubicBezTo>
                    <a:pt x="847" y="1174"/>
                    <a:pt x="881" y="1118"/>
                    <a:pt x="915" y="1073"/>
                  </a:cubicBezTo>
                  <a:cubicBezTo>
                    <a:pt x="994" y="960"/>
                    <a:pt x="937" y="779"/>
                    <a:pt x="994" y="666"/>
                  </a:cubicBezTo>
                  <a:cubicBezTo>
                    <a:pt x="1050" y="554"/>
                    <a:pt x="994" y="384"/>
                    <a:pt x="1028" y="294"/>
                  </a:cubicBezTo>
                  <a:cubicBezTo>
                    <a:pt x="1073" y="204"/>
                    <a:pt x="1107" y="102"/>
                    <a:pt x="1141"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59" name="Google Shape;759;p2"/>
            <p:cNvSpPr/>
            <p:nvPr/>
          </p:nvSpPr>
          <p:spPr>
            <a:xfrm>
              <a:off x="6654875" y="2943375"/>
              <a:ext cx="28800" cy="22025"/>
            </a:xfrm>
            <a:custGeom>
              <a:avLst/>
              <a:gdLst/>
              <a:ahLst/>
              <a:cxnLst/>
              <a:rect l="l" t="t" r="r" b="b"/>
              <a:pathLst>
                <a:path w="1152" h="881" extrusionOk="0">
                  <a:moveTo>
                    <a:pt x="1152" y="1"/>
                  </a:moveTo>
                  <a:lnTo>
                    <a:pt x="1152" y="1"/>
                  </a:lnTo>
                  <a:cubicBezTo>
                    <a:pt x="1084" y="34"/>
                    <a:pt x="1016" y="68"/>
                    <a:pt x="948" y="113"/>
                  </a:cubicBezTo>
                  <a:cubicBezTo>
                    <a:pt x="903" y="159"/>
                    <a:pt x="824" y="204"/>
                    <a:pt x="757" y="249"/>
                  </a:cubicBezTo>
                  <a:cubicBezTo>
                    <a:pt x="689" y="294"/>
                    <a:pt x="621" y="350"/>
                    <a:pt x="554" y="407"/>
                  </a:cubicBezTo>
                  <a:cubicBezTo>
                    <a:pt x="486" y="463"/>
                    <a:pt x="407" y="508"/>
                    <a:pt x="339" y="565"/>
                  </a:cubicBezTo>
                  <a:cubicBezTo>
                    <a:pt x="317" y="587"/>
                    <a:pt x="283" y="621"/>
                    <a:pt x="249" y="644"/>
                  </a:cubicBezTo>
                  <a:cubicBezTo>
                    <a:pt x="215" y="666"/>
                    <a:pt x="192" y="689"/>
                    <a:pt x="170" y="711"/>
                  </a:cubicBezTo>
                  <a:cubicBezTo>
                    <a:pt x="102" y="768"/>
                    <a:pt x="46" y="813"/>
                    <a:pt x="1" y="881"/>
                  </a:cubicBezTo>
                  <a:cubicBezTo>
                    <a:pt x="68" y="858"/>
                    <a:pt x="147" y="824"/>
                    <a:pt x="215" y="790"/>
                  </a:cubicBezTo>
                  <a:cubicBezTo>
                    <a:pt x="294" y="768"/>
                    <a:pt x="362" y="723"/>
                    <a:pt x="429" y="689"/>
                  </a:cubicBezTo>
                  <a:cubicBezTo>
                    <a:pt x="497" y="644"/>
                    <a:pt x="576" y="587"/>
                    <a:pt x="655" y="531"/>
                  </a:cubicBezTo>
                  <a:cubicBezTo>
                    <a:pt x="791" y="429"/>
                    <a:pt x="915" y="316"/>
                    <a:pt x="1016" y="181"/>
                  </a:cubicBezTo>
                  <a:cubicBezTo>
                    <a:pt x="1061" y="125"/>
                    <a:pt x="1106" y="57"/>
                    <a:pt x="1152"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60" name="Google Shape;760;p2"/>
            <p:cNvSpPr/>
            <p:nvPr/>
          </p:nvSpPr>
          <p:spPr>
            <a:xfrm>
              <a:off x="6523700" y="2854200"/>
              <a:ext cx="174925" cy="100050"/>
            </a:xfrm>
            <a:custGeom>
              <a:avLst/>
              <a:gdLst/>
              <a:ahLst/>
              <a:cxnLst/>
              <a:rect l="l" t="t" r="r" b="b"/>
              <a:pathLst>
                <a:path w="6997" h="4002" extrusionOk="0">
                  <a:moveTo>
                    <a:pt x="2604" y="0"/>
                  </a:moveTo>
                  <a:cubicBezTo>
                    <a:pt x="2417" y="0"/>
                    <a:pt x="2222" y="12"/>
                    <a:pt x="2020" y="36"/>
                  </a:cubicBezTo>
                  <a:cubicBezTo>
                    <a:pt x="869" y="160"/>
                    <a:pt x="204" y="893"/>
                    <a:pt x="0" y="1988"/>
                  </a:cubicBezTo>
                  <a:cubicBezTo>
                    <a:pt x="339" y="2575"/>
                    <a:pt x="813" y="3071"/>
                    <a:pt x="1377" y="3443"/>
                  </a:cubicBezTo>
                  <a:cubicBezTo>
                    <a:pt x="1982" y="3815"/>
                    <a:pt x="2667" y="4002"/>
                    <a:pt x="3357" y="4002"/>
                  </a:cubicBezTo>
                  <a:cubicBezTo>
                    <a:pt x="3800" y="4002"/>
                    <a:pt x="4245" y="3925"/>
                    <a:pt x="4672" y="3771"/>
                  </a:cubicBezTo>
                  <a:cubicBezTo>
                    <a:pt x="4974" y="3659"/>
                    <a:pt x="6229" y="3037"/>
                    <a:pt x="6977" y="3037"/>
                  </a:cubicBezTo>
                  <a:cubicBezTo>
                    <a:pt x="6983" y="3037"/>
                    <a:pt x="6990" y="3037"/>
                    <a:pt x="6997" y="3037"/>
                  </a:cubicBezTo>
                  <a:lnTo>
                    <a:pt x="6015" y="1785"/>
                  </a:lnTo>
                  <a:cubicBezTo>
                    <a:pt x="5048" y="668"/>
                    <a:pt x="4028" y="0"/>
                    <a:pt x="2604"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61" name="Google Shape;761;p2"/>
            <p:cNvSpPr/>
            <p:nvPr/>
          </p:nvSpPr>
          <p:spPr>
            <a:xfrm>
              <a:off x="6589750" y="2873500"/>
              <a:ext cx="108875" cy="76575"/>
            </a:xfrm>
            <a:custGeom>
              <a:avLst/>
              <a:gdLst/>
              <a:ahLst/>
              <a:cxnLst/>
              <a:rect l="l" t="t" r="r" b="b"/>
              <a:pathLst>
                <a:path w="4355" h="3063" extrusionOk="0">
                  <a:moveTo>
                    <a:pt x="1318" y="1"/>
                  </a:moveTo>
                  <a:cubicBezTo>
                    <a:pt x="905" y="1"/>
                    <a:pt x="930" y="353"/>
                    <a:pt x="1127" y="697"/>
                  </a:cubicBezTo>
                  <a:cubicBezTo>
                    <a:pt x="998" y="652"/>
                    <a:pt x="886" y="632"/>
                    <a:pt x="791" y="632"/>
                  </a:cubicBezTo>
                  <a:cubicBezTo>
                    <a:pt x="382" y="632"/>
                    <a:pt x="309" y="1011"/>
                    <a:pt x="676" y="1441"/>
                  </a:cubicBezTo>
                  <a:cubicBezTo>
                    <a:pt x="1" y="1754"/>
                    <a:pt x="595" y="2562"/>
                    <a:pt x="1140" y="2562"/>
                  </a:cubicBezTo>
                  <a:cubicBezTo>
                    <a:pt x="1205" y="2562"/>
                    <a:pt x="1269" y="2550"/>
                    <a:pt x="1330" y="2525"/>
                  </a:cubicBezTo>
                  <a:lnTo>
                    <a:pt x="1330" y="2525"/>
                  </a:lnTo>
                  <a:cubicBezTo>
                    <a:pt x="979" y="2897"/>
                    <a:pt x="1558" y="3063"/>
                    <a:pt x="1880" y="3063"/>
                  </a:cubicBezTo>
                  <a:cubicBezTo>
                    <a:pt x="1920" y="3063"/>
                    <a:pt x="1955" y="3060"/>
                    <a:pt x="1985" y="3055"/>
                  </a:cubicBezTo>
                  <a:cubicBezTo>
                    <a:pt x="2738" y="2946"/>
                    <a:pt x="3317" y="2219"/>
                    <a:pt x="4043" y="2219"/>
                  </a:cubicBezTo>
                  <a:cubicBezTo>
                    <a:pt x="4144" y="2219"/>
                    <a:pt x="4247" y="2234"/>
                    <a:pt x="4355" y="2265"/>
                  </a:cubicBezTo>
                  <a:lnTo>
                    <a:pt x="3994" y="1915"/>
                  </a:lnTo>
                  <a:cubicBezTo>
                    <a:pt x="3520" y="1329"/>
                    <a:pt x="3350" y="753"/>
                    <a:pt x="2741" y="358"/>
                  </a:cubicBezTo>
                  <a:cubicBezTo>
                    <a:pt x="2425" y="132"/>
                    <a:pt x="1816" y="42"/>
                    <a:pt x="1432" y="8"/>
                  </a:cubicBezTo>
                  <a:cubicBezTo>
                    <a:pt x="1391" y="3"/>
                    <a:pt x="1352" y="1"/>
                    <a:pt x="1318"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62" name="Google Shape;762;p2"/>
            <p:cNvSpPr/>
            <p:nvPr/>
          </p:nvSpPr>
          <p:spPr>
            <a:xfrm>
              <a:off x="6517200" y="2903875"/>
              <a:ext cx="182275" cy="67900"/>
            </a:xfrm>
            <a:custGeom>
              <a:avLst/>
              <a:gdLst/>
              <a:ahLst/>
              <a:cxnLst/>
              <a:rect l="l" t="t" r="r" b="b"/>
              <a:pathLst>
                <a:path w="7291" h="2716" extrusionOk="0">
                  <a:moveTo>
                    <a:pt x="260" y="1"/>
                  </a:moveTo>
                  <a:cubicBezTo>
                    <a:pt x="260" y="23"/>
                    <a:pt x="249" y="35"/>
                    <a:pt x="249" y="57"/>
                  </a:cubicBezTo>
                  <a:cubicBezTo>
                    <a:pt x="1" y="1355"/>
                    <a:pt x="1626" y="2562"/>
                    <a:pt x="2754" y="2698"/>
                  </a:cubicBezTo>
                  <a:cubicBezTo>
                    <a:pt x="2861" y="2710"/>
                    <a:pt x="2966" y="2716"/>
                    <a:pt x="3069" y="2716"/>
                  </a:cubicBezTo>
                  <a:cubicBezTo>
                    <a:pt x="3802" y="2716"/>
                    <a:pt x="4438" y="2420"/>
                    <a:pt x="5101" y="2133"/>
                  </a:cubicBezTo>
                  <a:cubicBezTo>
                    <a:pt x="5553" y="1942"/>
                    <a:pt x="5993" y="1727"/>
                    <a:pt x="6422" y="1479"/>
                  </a:cubicBezTo>
                  <a:cubicBezTo>
                    <a:pt x="6692" y="1310"/>
                    <a:pt x="6986" y="1174"/>
                    <a:pt x="7291" y="1084"/>
                  </a:cubicBezTo>
                  <a:lnTo>
                    <a:pt x="7257" y="1050"/>
                  </a:lnTo>
                  <a:cubicBezTo>
                    <a:pt x="7250" y="1050"/>
                    <a:pt x="7243" y="1050"/>
                    <a:pt x="7237" y="1050"/>
                  </a:cubicBezTo>
                  <a:cubicBezTo>
                    <a:pt x="6489" y="1050"/>
                    <a:pt x="5234" y="1672"/>
                    <a:pt x="4932" y="1784"/>
                  </a:cubicBezTo>
                  <a:cubicBezTo>
                    <a:pt x="4505" y="1938"/>
                    <a:pt x="4060" y="2015"/>
                    <a:pt x="3618" y="2015"/>
                  </a:cubicBezTo>
                  <a:cubicBezTo>
                    <a:pt x="2929" y="2015"/>
                    <a:pt x="2247" y="1828"/>
                    <a:pt x="1648" y="1456"/>
                  </a:cubicBezTo>
                  <a:cubicBezTo>
                    <a:pt x="1073" y="1084"/>
                    <a:pt x="599" y="588"/>
                    <a:pt x="26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63" name="Google Shape;763;p2"/>
            <p:cNvSpPr/>
            <p:nvPr/>
          </p:nvSpPr>
          <p:spPr>
            <a:xfrm>
              <a:off x="6589700" y="2918275"/>
              <a:ext cx="101875" cy="17500"/>
            </a:xfrm>
            <a:custGeom>
              <a:avLst/>
              <a:gdLst/>
              <a:ahLst/>
              <a:cxnLst/>
              <a:rect l="l" t="t" r="r" b="b"/>
              <a:pathLst>
                <a:path w="4075" h="700" extrusionOk="0">
                  <a:moveTo>
                    <a:pt x="4007" y="573"/>
                  </a:moveTo>
                  <a:cubicBezTo>
                    <a:pt x="4001" y="582"/>
                    <a:pt x="3997" y="588"/>
                    <a:pt x="3996" y="588"/>
                  </a:cubicBezTo>
                  <a:cubicBezTo>
                    <a:pt x="3996" y="588"/>
                    <a:pt x="3996" y="588"/>
                    <a:pt x="3996" y="587"/>
                  </a:cubicBezTo>
                  <a:cubicBezTo>
                    <a:pt x="3973" y="621"/>
                    <a:pt x="3950" y="655"/>
                    <a:pt x="3939" y="689"/>
                  </a:cubicBezTo>
                  <a:cubicBezTo>
                    <a:pt x="3939" y="689"/>
                    <a:pt x="4007" y="576"/>
                    <a:pt x="4007" y="576"/>
                  </a:cubicBezTo>
                  <a:cubicBezTo>
                    <a:pt x="4007" y="576"/>
                    <a:pt x="4007" y="577"/>
                    <a:pt x="4007" y="577"/>
                  </a:cubicBezTo>
                  <a:cubicBezTo>
                    <a:pt x="4007" y="577"/>
                    <a:pt x="4007" y="575"/>
                    <a:pt x="4007" y="573"/>
                  </a:cubicBezTo>
                  <a:close/>
                  <a:moveTo>
                    <a:pt x="46" y="0"/>
                  </a:moveTo>
                  <a:cubicBezTo>
                    <a:pt x="46" y="0"/>
                    <a:pt x="1" y="91"/>
                    <a:pt x="35" y="124"/>
                  </a:cubicBezTo>
                  <a:cubicBezTo>
                    <a:pt x="57" y="147"/>
                    <a:pt x="35" y="260"/>
                    <a:pt x="80" y="294"/>
                  </a:cubicBezTo>
                  <a:cubicBezTo>
                    <a:pt x="136" y="339"/>
                    <a:pt x="193" y="373"/>
                    <a:pt x="260" y="406"/>
                  </a:cubicBezTo>
                  <a:cubicBezTo>
                    <a:pt x="339" y="452"/>
                    <a:pt x="430" y="497"/>
                    <a:pt x="520" y="531"/>
                  </a:cubicBezTo>
                  <a:cubicBezTo>
                    <a:pt x="746" y="598"/>
                    <a:pt x="971" y="643"/>
                    <a:pt x="1208" y="666"/>
                  </a:cubicBezTo>
                  <a:cubicBezTo>
                    <a:pt x="1344" y="677"/>
                    <a:pt x="1468" y="700"/>
                    <a:pt x="1603" y="700"/>
                  </a:cubicBezTo>
                  <a:cubicBezTo>
                    <a:pt x="1739" y="700"/>
                    <a:pt x="1874" y="700"/>
                    <a:pt x="2021" y="689"/>
                  </a:cubicBezTo>
                  <a:cubicBezTo>
                    <a:pt x="2292" y="655"/>
                    <a:pt x="2562" y="610"/>
                    <a:pt x="2811" y="576"/>
                  </a:cubicBezTo>
                  <a:cubicBezTo>
                    <a:pt x="2935" y="553"/>
                    <a:pt x="3048" y="531"/>
                    <a:pt x="3172" y="519"/>
                  </a:cubicBezTo>
                  <a:cubicBezTo>
                    <a:pt x="3273" y="508"/>
                    <a:pt x="3386" y="497"/>
                    <a:pt x="3488" y="497"/>
                  </a:cubicBezTo>
                  <a:cubicBezTo>
                    <a:pt x="3578" y="497"/>
                    <a:pt x="3668" y="497"/>
                    <a:pt x="3759" y="508"/>
                  </a:cubicBezTo>
                  <a:cubicBezTo>
                    <a:pt x="3826" y="508"/>
                    <a:pt x="3905" y="519"/>
                    <a:pt x="3973" y="531"/>
                  </a:cubicBezTo>
                  <a:cubicBezTo>
                    <a:pt x="3984" y="536"/>
                    <a:pt x="3996" y="541"/>
                    <a:pt x="4010" y="545"/>
                  </a:cubicBezTo>
                  <a:lnTo>
                    <a:pt x="4010" y="545"/>
                  </a:lnTo>
                  <a:cubicBezTo>
                    <a:pt x="4008" y="556"/>
                    <a:pt x="4007" y="568"/>
                    <a:pt x="4007" y="573"/>
                  </a:cubicBezTo>
                  <a:lnTo>
                    <a:pt x="4007" y="573"/>
                  </a:lnTo>
                  <a:cubicBezTo>
                    <a:pt x="4011" y="566"/>
                    <a:pt x="4017" y="558"/>
                    <a:pt x="4022" y="549"/>
                  </a:cubicBezTo>
                  <a:lnTo>
                    <a:pt x="4022" y="549"/>
                  </a:lnTo>
                  <a:cubicBezTo>
                    <a:pt x="4033" y="552"/>
                    <a:pt x="4043" y="553"/>
                    <a:pt x="4052" y="553"/>
                  </a:cubicBezTo>
                  <a:cubicBezTo>
                    <a:pt x="4063" y="553"/>
                    <a:pt x="4063" y="553"/>
                    <a:pt x="4063" y="531"/>
                  </a:cubicBezTo>
                  <a:cubicBezTo>
                    <a:pt x="4058" y="529"/>
                    <a:pt x="4053" y="527"/>
                    <a:pt x="4049" y="526"/>
                  </a:cubicBezTo>
                  <a:lnTo>
                    <a:pt x="4049" y="526"/>
                  </a:lnTo>
                  <a:cubicBezTo>
                    <a:pt x="4044" y="526"/>
                    <a:pt x="4039" y="527"/>
                    <a:pt x="4035" y="528"/>
                  </a:cubicBezTo>
                  <a:lnTo>
                    <a:pt x="4035" y="528"/>
                  </a:lnTo>
                  <a:cubicBezTo>
                    <a:pt x="4037" y="526"/>
                    <a:pt x="4038" y="524"/>
                    <a:pt x="4039" y="522"/>
                  </a:cubicBezTo>
                  <a:lnTo>
                    <a:pt x="4039" y="522"/>
                  </a:lnTo>
                  <a:cubicBezTo>
                    <a:pt x="4042" y="523"/>
                    <a:pt x="4046" y="524"/>
                    <a:pt x="4049" y="526"/>
                  </a:cubicBezTo>
                  <a:lnTo>
                    <a:pt x="4049" y="526"/>
                  </a:lnTo>
                  <a:cubicBezTo>
                    <a:pt x="4049" y="526"/>
                    <a:pt x="4049" y="526"/>
                    <a:pt x="4049" y="526"/>
                  </a:cubicBezTo>
                  <a:cubicBezTo>
                    <a:pt x="4054" y="526"/>
                    <a:pt x="4060" y="527"/>
                    <a:pt x="4063" y="531"/>
                  </a:cubicBezTo>
                  <a:cubicBezTo>
                    <a:pt x="4075" y="531"/>
                    <a:pt x="4063" y="508"/>
                    <a:pt x="4063" y="497"/>
                  </a:cubicBezTo>
                  <a:cubicBezTo>
                    <a:pt x="4063" y="495"/>
                    <a:pt x="4063" y="494"/>
                    <a:pt x="4062" y="494"/>
                  </a:cubicBezTo>
                  <a:cubicBezTo>
                    <a:pt x="4059" y="494"/>
                    <a:pt x="4050" y="506"/>
                    <a:pt x="4039" y="522"/>
                  </a:cubicBezTo>
                  <a:lnTo>
                    <a:pt x="4039" y="522"/>
                  </a:lnTo>
                  <a:cubicBezTo>
                    <a:pt x="4018" y="514"/>
                    <a:pt x="4001" y="508"/>
                    <a:pt x="3984" y="508"/>
                  </a:cubicBezTo>
                  <a:cubicBezTo>
                    <a:pt x="3917" y="485"/>
                    <a:pt x="3849" y="463"/>
                    <a:pt x="3781" y="440"/>
                  </a:cubicBezTo>
                  <a:cubicBezTo>
                    <a:pt x="3691" y="429"/>
                    <a:pt x="3589" y="418"/>
                    <a:pt x="3499" y="406"/>
                  </a:cubicBezTo>
                  <a:cubicBezTo>
                    <a:pt x="3436" y="403"/>
                    <a:pt x="3372" y="402"/>
                    <a:pt x="3309" y="402"/>
                  </a:cubicBezTo>
                  <a:cubicBezTo>
                    <a:pt x="3135" y="402"/>
                    <a:pt x="2962" y="413"/>
                    <a:pt x="2788" y="429"/>
                  </a:cubicBezTo>
                  <a:cubicBezTo>
                    <a:pt x="2540" y="463"/>
                    <a:pt x="2269" y="508"/>
                    <a:pt x="2010" y="531"/>
                  </a:cubicBezTo>
                  <a:cubicBezTo>
                    <a:pt x="1874" y="542"/>
                    <a:pt x="1739" y="542"/>
                    <a:pt x="1615" y="542"/>
                  </a:cubicBezTo>
                  <a:cubicBezTo>
                    <a:pt x="1479" y="542"/>
                    <a:pt x="1355" y="531"/>
                    <a:pt x="1231" y="519"/>
                  </a:cubicBezTo>
                  <a:cubicBezTo>
                    <a:pt x="1005" y="508"/>
                    <a:pt x="780" y="474"/>
                    <a:pt x="565" y="418"/>
                  </a:cubicBezTo>
                  <a:cubicBezTo>
                    <a:pt x="475" y="384"/>
                    <a:pt x="396" y="350"/>
                    <a:pt x="317" y="316"/>
                  </a:cubicBezTo>
                  <a:cubicBezTo>
                    <a:pt x="238" y="282"/>
                    <a:pt x="204" y="215"/>
                    <a:pt x="148" y="181"/>
                  </a:cubicBezTo>
                  <a:cubicBezTo>
                    <a:pt x="103" y="158"/>
                    <a:pt x="114" y="45"/>
                    <a:pt x="91" y="34"/>
                  </a:cubicBezTo>
                  <a:lnTo>
                    <a:pt x="46" y="0"/>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64" name="Google Shape;764;p2"/>
            <p:cNvSpPr/>
            <p:nvPr/>
          </p:nvSpPr>
          <p:spPr>
            <a:xfrm>
              <a:off x="6630050" y="2912050"/>
              <a:ext cx="56175" cy="16675"/>
            </a:xfrm>
            <a:custGeom>
              <a:avLst/>
              <a:gdLst/>
              <a:ahLst/>
              <a:cxnLst/>
              <a:rect l="l" t="t" r="r" b="b"/>
              <a:pathLst>
                <a:path w="2247" h="667" extrusionOk="0">
                  <a:moveTo>
                    <a:pt x="1" y="1"/>
                  </a:moveTo>
                  <a:lnTo>
                    <a:pt x="1" y="1"/>
                  </a:lnTo>
                  <a:cubicBezTo>
                    <a:pt x="9" y="10"/>
                    <a:pt x="19" y="17"/>
                    <a:pt x="31" y="23"/>
                  </a:cubicBezTo>
                  <a:lnTo>
                    <a:pt x="31" y="23"/>
                  </a:lnTo>
                  <a:lnTo>
                    <a:pt x="1" y="1"/>
                  </a:lnTo>
                  <a:close/>
                  <a:moveTo>
                    <a:pt x="31" y="23"/>
                  </a:moveTo>
                  <a:lnTo>
                    <a:pt x="80" y="57"/>
                  </a:lnTo>
                  <a:cubicBezTo>
                    <a:pt x="113" y="80"/>
                    <a:pt x="136" y="114"/>
                    <a:pt x="170" y="136"/>
                  </a:cubicBezTo>
                  <a:cubicBezTo>
                    <a:pt x="215" y="170"/>
                    <a:pt x="260" y="204"/>
                    <a:pt x="294" y="238"/>
                  </a:cubicBezTo>
                  <a:cubicBezTo>
                    <a:pt x="418" y="283"/>
                    <a:pt x="531" y="340"/>
                    <a:pt x="655" y="373"/>
                  </a:cubicBezTo>
                  <a:cubicBezTo>
                    <a:pt x="723" y="396"/>
                    <a:pt x="790" y="419"/>
                    <a:pt x="869" y="430"/>
                  </a:cubicBezTo>
                  <a:lnTo>
                    <a:pt x="1084" y="486"/>
                  </a:lnTo>
                  <a:cubicBezTo>
                    <a:pt x="1219" y="509"/>
                    <a:pt x="1366" y="531"/>
                    <a:pt x="1501" y="554"/>
                  </a:cubicBezTo>
                  <a:lnTo>
                    <a:pt x="1874" y="610"/>
                  </a:lnTo>
                  <a:cubicBezTo>
                    <a:pt x="1987" y="622"/>
                    <a:pt x="2077" y="655"/>
                    <a:pt x="2145" y="655"/>
                  </a:cubicBezTo>
                  <a:lnTo>
                    <a:pt x="2246" y="667"/>
                  </a:lnTo>
                  <a:lnTo>
                    <a:pt x="2156" y="622"/>
                  </a:lnTo>
                  <a:cubicBezTo>
                    <a:pt x="2077" y="588"/>
                    <a:pt x="1998" y="554"/>
                    <a:pt x="1908" y="520"/>
                  </a:cubicBezTo>
                  <a:cubicBezTo>
                    <a:pt x="1806" y="486"/>
                    <a:pt x="1671" y="441"/>
                    <a:pt x="1535" y="407"/>
                  </a:cubicBezTo>
                  <a:cubicBezTo>
                    <a:pt x="1411" y="385"/>
                    <a:pt x="1253" y="351"/>
                    <a:pt x="1118" y="328"/>
                  </a:cubicBezTo>
                  <a:cubicBezTo>
                    <a:pt x="971" y="294"/>
                    <a:pt x="824" y="272"/>
                    <a:pt x="689" y="238"/>
                  </a:cubicBezTo>
                  <a:cubicBezTo>
                    <a:pt x="633" y="227"/>
                    <a:pt x="565" y="204"/>
                    <a:pt x="508" y="193"/>
                  </a:cubicBezTo>
                  <a:lnTo>
                    <a:pt x="339" y="136"/>
                  </a:lnTo>
                  <a:cubicBezTo>
                    <a:pt x="283" y="125"/>
                    <a:pt x="238" y="114"/>
                    <a:pt x="192" y="91"/>
                  </a:cubicBezTo>
                  <a:cubicBezTo>
                    <a:pt x="159" y="80"/>
                    <a:pt x="125" y="57"/>
                    <a:pt x="91" y="46"/>
                  </a:cubicBezTo>
                  <a:cubicBezTo>
                    <a:pt x="70" y="39"/>
                    <a:pt x="49" y="32"/>
                    <a:pt x="31" y="23"/>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65" name="Google Shape;765;p2"/>
            <p:cNvSpPr/>
            <p:nvPr/>
          </p:nvSpPr>
          <p:spPr>
            <a:xfrm>
              <a:off x="6631750" y="2901625"/>
              <a:ext cx="53050" cy="24850"/>
            </a:xfrm>
            <a:custGeom>
              <a:avLst/>
              <a:gdLst/>
              <a:ahLst/>
              <a:cxnLst/>
              <a:rect l="l" t="t" r="r" b="b"/>
              <a:pathLst>
                <a:path w="2122" h="994" extrusionOk="0">
                  <a:moveTo>
                    <a:pt x="0" y="0"/>
                  </a:moveTo>
                  <a:cubicBezTo>
                    <a:pt x="0" y="1"/>
                    <a:pt x="113" y="91"/>
                    <a:pt x="294" y="226"/>
                  </a:cubicBezTo>
                  <a:cubicBezTo>
                    <a:pt x="519" y="373"/>
                    <a:pt x="756" y="508"/>
                    <a:pt x="993" y="621"/>
                  </a:cubicBezTo>
                  <a:cubicBezTo>
                    <a:pt x="1129" y="678"/>
                    <a:pt x="1275" y="734"/>
                    <a:pt x="1400" y="779"/>
                  </a:cubicBezTo>
                  <a:cubicBezTo>
                    <a:pt x="1512" y="836"/>
                    <a:pt x="1637" y="869"/>
                    <a:pt x="1761" y="903"/>
                  </a:cubicBezTo>
                  <a:cubicBezTo>
                    <a:pt x="1975" y="960"/>
                    <a:pt x="2122" y="993"/>
                    <a:pt x="2122" y="993"/>
                  </a:cubicBezTo>
                  <a:cubicBezTo>
                    <a:pt x="2122" y="993"/>
                    <a:pt x="1986" y="914"/>
                    <a:pt x="1794" y="824"/>
                  </a:cubicBezTo>
                  <a:cubicBezTo>
                    <a:pt x="1749" y="790"/>
                    <a:pt x="1693" y="768"/>
                    <a:pt x="1637" y="745"/>
                  </a:cubicBezTo>
                  <a:cubicBezTo>
                    <a:pt x="1580" y="723"/>
                    <a:pt x="1524" y="689"/>
                    <a:pt x="1456" y="655"/>
                  </a:cubicBezTo>
                  <a:cubicBezTo>
                    <a:pt x="1332" y="599"/>
                    <a:pt x="1208" y="542"/>
                    <a:pt x="1072" y="474"/>
                  </a:cubicBezTo>
                  <a:cubicBezTo>
                    <a:pt x="937" y="407"/>
                    <a:pt x="801" y="350"/>
                    <a:pt x="677" y="294"/>
                  </a:cubicBezTo>
                  <a:cubicBezTo>
                    <a:pt x="553" y="237"/>
                    <a:pt x="440" y="181"/>
                    <a:pt x="339" y="147"/>
                  </a:cubicBezTo>
                  <a:cubicBezTo>
                    <a:pt x="136" y="46"/>
                    <a:pt x="0" y="1"/>
                    <a:pt x="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66" name="Google Shape;766;p2"/>
            <p:cNvSpPr/>
            <p:nvPr/>
          </p:nvSpPr>
          <p:spPr>
            <a:xfrm>
              <a:off x="6652900" y="2759725"/>
              <a:ext cx="107800" cy="173250"/>
            </a:xfrm>
            <a:custGeom>
              <a:avLst/>
              <a:gdLst/>
              <a:ahLst/>
              <a:cxnLst/>
              <a:rect l="l" t="t" r="r" b="b"/>
              <a:pathLst>
                <a:path w="4312" h="6930" extrusionOk="0">
                  <a:moveTo>
                    <a:pt x="2382" y="1"/>
                  </a:moveTo>
                  <a:cubicBezTo>
                    <a:pt x="1253" y="395"/>
                    <a:pt x="249" y="994"/>
                    <a:pt x="91" y="2382"/>
                  </a:cubicBezTo>
                  <a:cubicBezTo>
                    <a:pt x="1" y="3307"/>
                    <a:pt x="12" y="3792"/>
                    <a:pt x="350" y="4627"/>
                  </a:cubicBezTo>
                  <a:cubicBezTo>
                    <a:pt x="554" y="5124"/>
                    <a:pt x="994" y="6297"/>
                    <a:pt x="1535" y="6816"/>
                  </a:cubicBezTo>
                  <a:cubicBezTo>
                    <a:pt x="1614" y="6850"/>
                    <a:pt x="1682" y="6895"/>
                    <a:pt x="1761" y="6929"/>
                  </a:cubicBezTo>
                  <a:cubicBezTo>
                    <a:pt x="2020" y="5925"/>
                    <a:pt x="2224" y="5722"/>
                    <a:pt x="2777" y="4920"/>
                  </a:cubicBezTo>
                  <a:cubicBezTo>
                    <a:pt x="2957" y="4661"/>
                    <a:pt x="3499" y="4232"/>
                    <a:pt x="3657" y="3973"/>
                  </a:cubicBezTo>
                  <a:cubicBezTo>
                    <a:pt x="3826" y="3736"/>
                    <a:pt x="3849" y="3544"/>
                    <a:pt x="3961" y="3262"/>
                  </a:cubicBezTo>
                  <a:cubicBezTo>
                    <a:pt x="4311" y="2280"/>
                    <a:pt x="3612" y="1095"/>
                    <a:pt x="2935" y="441"/>
                  </a:cubicBezTo>
                  <a:cubicBezTo>
                    <a:pt x="2765" y="271"/>
                    <a:pt x="2585" y="125"/>
                    <a:pt x="2382"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67" name="Google Shape;767;p2"/>
            <p:cNvSpPr/>
            <p:nvPr/>
          </p:nvSpPr>
          <p:spPr>
            <a:xfrm>
              <a:off x="6703125" y="2941125"/>
              <a:ext cx="2275" cy="3125"/>
            </a:xfrm>
            <a:custGeom>
              <a:avLst/>
              <a:gdLst/>
              <a:ahLst/>
              <a:cxnLst/>
              <a:rect l="l" t="t" r="r" b="b"/>
              <a:pathLst>
                <a:path w="91" h="125" extrusionOk="0">
                  <a:moveTo>
                    <a:pt x="0" y="0"/>
                  </a:moveTo>
                  <a:cubicBezTo>
                    <a:pt x="11" y="34"/>
                    <a:pt x="34" y="79"/>
                    <a:pt x="45" y="124"/>
                  </a:cubicBezTo>
                  <a:lnTo>
                    <a:pt x="90" y="23"/>
                  </a:lnTo>
                  <a:cubicBezTo>
                    <a:pt x="57" y="12"/>
                    <a:pt x="34" y="12"/>
                    <a:pt x="0"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68" name="Google Shape;768;p2"/>
            <p:cNvSpPr/>
            <p:nvPr/>
          </p:nvSpPr>
          <p:spPr>
            <a:xfrm>
              <a:off x="6656300" y="2822325"/>
              <a:ext cx="78150" cy="110650"/>
            </a:xfrm>
            <a:custGeom>
              <a:avLst/>
              <a:gdLst/>
              <a:ahLst/>
              <a:cxnLst/>
              <a:rect l="l" t="t" r="r" b="b"/>
              <a:pathLst>
                <a:path w="3126" h="4426" extrusionOk="0">
                  <a:moveTo>
                    <a:pt x="1170" y="1"/>
                  </a:moveTo>
                  <a:cubicBezTo>
                    <a:pt x="905" y="1"/>
                    <a:pt x="934" y="336"/>
                    <a:pt x="846" y="543"/>
                  </a:cubicBezTo>
                  <a:cubicBezTo>
                    <a:pt x="738" y="381"/>
                    <a:pt x="621" y="280"/>
                    <a:pt x="505" y="280"/>
                  </a:cubicBezTo>
                  <a:cubicBezTo>
                    <a:pt x="404" y="280"/>
                    <a:pt x="304" y="358"/>
                    <a:pt x="214" y="543"/>
                  </a:cubicBezTo>
                  <a:cubicBezTo>
                    <a:pt x="79" y="825"/>
                    <a:pt x="11" y="1141"/>
                    <a:pt x="0" y="1457"/>
                  </a:cubicBezTo>
                  <a:cubicBezTo>
                    <a:pt x="56" y="1694"/>
                    <a:pt x="124" y="1920"/>
                    <a:pt x="214" y="2134"/>
                  </a:cubicBezTo>
                  <a:cubicBezTo>
                    <a:pt x="418" y="2620"/>
                    <a:pt x="858" y="3793"/>
                    <a:pt x="1399" y="4312"/>
                  </a:cubicBezTo>
                  <a:cubicBezTo>
                    <a:pt x="1478" y="4346"/>
                    <a:pt x="1546" y="4391"/>
                    <a:pt x="1636" y="4425"/>
                  </a:cubicBezTo>
                  <a:cubicBezTo>
                    <a:pt x="1884" y="3421"/>
                    <a:pt x="2088" y="3218"/>
                    <a:pt x="2641" y="2416"/>
                  </a:cubicBezTo>
                  <a:cubicBezTo>
                    <a:pt x="2753" y="2281"/>
                    <a:pt x="2878" y="2146"/>
                    <a:pt x="3013" y="2021"/>
                  </a:cubicBezTo>
                  <a:cubicBezTo>
                    <a:pt x="3092" y="1864"/>
                    <a:pt x="3126" y="1694"/>
                    <a:pt x="3092" y="1514"/>
                  </a:cubicBezTo>
                  <a:cubicBezTo>
                    <a:pt x="3042" y="1374"/>
                    <a:pt x="2962" y="1329"/>
                    <a:pt x="2866" y="1329"/>
                  </a:cubicBezTo>
                  <a:cubicBezTo>
                    <a:pt x="2745" y="1329"/>
                    <a:pt x="2599" y="1402"/>
                    <a:pt x="2460" y="1446"/>
                  </a:cubicBezTo>
                  <a:cubicBezTo>
                    <a:pt x="2494" y="1164"/>
                    <a:pt x="2765" y="588"/>
                    <a:pt x="2505" y="351"/>
                  </a:cubicBezTo>
                  <a:cubicBezTo>
                    <a:pt x="2450" y="303"/>
                    <a:pt x="2391" y="283"/>
                    <a:pt x="2330" y="283"/>
                  </a:cubicBezTo>
                  <a:cubicBezTo>
                    <a:pt x="2108" y="283"/>
                    <a:pt x="1868" y="552"/>
                    <a:pt x="1727" y="667"/>
                  </a:cubicBezTo>
                  <a:cubicBezTo>
                    <a:pt x="1602" y="521"/>
                    <a:pt x="1433" y="47"/>
                    <a:pt x="1196" y="2"/>
                  </a:cubicBezTo>
                  <a:cubicBezTo>
                    <a:pt x="1187" y="1"/>
                    <a:pt x="1178" y="1"/>
                    <a:pt x="1170"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69" name="Google Shape;769;p2"/>
            <p:cNvSpPr/>
            <p:nvPr/>
          </p:nvSpPr>
          <p:spPr>
            <a:xfrm>
              <a:off x="6622425" y="2751925"/>
              <a:ext cx="90025" cy="178225"/>
            </a:xfrm>
            <a:custGeom>
              <a:avLst/>
              <a:gdLst/>
              <a:ahLst/>
              <a:cxnLst/>
              <a:rect l="l" t="t" r="r" b="b"/>
              <a:pathLst>
                <a:path w="3601" h="7129" extrusionOk="0">
                  <a:moveTo>
                    <a:pt x="2597" y="0"/>
                  </a:moveTo>
                  <a:cubicBezTo>
                    <a:pt x="1914" y="0"/>
                    <a:pt x="1270" y="442"/>
                    <a:pt x="791" y="1294"/>
                  </a:cubicBezTo>
                  <a:cubicBezTo>
                    <a:pt x="1" y="2682"/>
                    <a:pt x="215" y="3765"/>
                    <a:pt x="1095" y="5289"/>
                  </a:cubicBezTo>
                  <a:cubicBezTo>
                    <a:pt x="1174" y="5424"/>
                    <a:pt x="1739" y="6553"/>
                    <a:pt x="2754" y="7128"/>
                  </a:cubicBezTo>
                  <a:cubicBezTo>
                    <a:pt x="2213" y="6609"/>
                    <a:pt x="1761" y="5436"/>
                    <a:pt x="1569" y="4939"/>
                  </a:cubicBezTo>
                  <a:cubicBezTo>
                    <a:pt x="1231" y="4104"/>
                    <a:pt x="1220" y="3619"/>
                    <a:pt x="1310" y="2705"/>
                  </a:cubicBezTo>
                  <a:cubicBezTo>
                    <a:pt x="1468" y="1306"/>
                    <a:pt x="2461" y="707"/>
                    <a:pt x="3601" y="313"/>
                  </a:cubicBezTo>
                  <a:cubicBezTo>
                    <a:pt x="3266" y="103"/>
                    <a:pt x="2927" y="0"/>
                    <a:pt x="2597"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70" name="Google Shape;770;p2"/>
            <p:cNvSpPr/>
            <p:nvPr/>
          </p:nvSpPr>
          <p:spPr>
            <a:xfrm>
              <a:off x="6674900" y="2836750"/>
              <a:ext cx="16400" cy="83800"/>
            </a:xfrm>
            <a:custGeom>
              <a:avLst/>
              <a:gdLst/>
              <a:ahLst/>
              <a:cxnLst/>
              <a:rect l="l" t="t" r="r" b="b"/>
              <a:pathLst>
                <a:path w="656" h="3352" extrusionOk="0">
                  <a:moveTo>
                    <a:pt x="170" y="0"/>
                  </a:moveTo>
                  <a:cubicBezTo>
                    <a:pt x="170" y="0"/>
                    <a:pt x="147" y="45"/>
                    <a:pt x="125" y="136"/>
                  </a:cubicBezTo>
                  <a:cubicBezTo>
                    <a:pt x="114" y="192"/>
                    <a:pt x="102" y="237"/>
                    <a:pt x="80" y="305"/>
                  </a:cubicBezTo>
                  <a:cubicBezTo>
                    <a:pt x="68" y="372"/>
                    <a:pt x="46" y="451"/>
                    <a:pt x="46" y="519"/>
                  </a:cubicBezTo>
                  <a:cubicBezTo>
                    <a:pt x="35" y="609"/>
                    <a:pt x="23" y="700"/>
                    <a:pt x="12" y="790"/>
                  </a:cubicBezTo>
                  <a:cubicBezTo>
                    <a:pt x="1" y="880"/>
                    <a:pt x="1" y="982"/>
                    <a:pt x="12" y="1083"/>
                  </a:cubicBezTo>
                  <a:cubicBezTo>
                    <a:pt x="12" y="1185"/>
                    <a:pt x="12" y="1298"/>
                    <a:pt x="23" y="1399"/>
                  </a:cubicBezTo>
                  <a:cubicBezTo>
                    <a:pt x="35" y="1512"/>
                    <a:pt x="35" y="1614"/>
                    <a:pt x="57" y="1727"/>
                  </a:cubicBezTo>
                  <a:cubicBezTo>
                    <a:pt x="80" y="1828"/>
                    <a:pt x="102" y="1941"/>
                    <a:pt x="125" y="2043"/>
                  </a:cubicBezTo>
                  <a:cubicBezTo>
                    <a:pt x="147" y="2155"/>
                    <a:pt x="181" y="2246"/>
                    <a:pt x="204" y="2347"/>
                  </a:cubicBezTo>
                  <a:cubicBezTo>
                    <a:pt x="238" y="2449"/>
                    <a:pt x="260" y="2539"/>
                    <a:pt x="305" y="2629"/>
                  </a:cubicBezTo>
                  <a:cubicBezTo>
                    <a:pt x="339" y="2720"/>
                    <a:pt x="373" y="2799"/>
                    <a:pt x="407" y="2878"/>
                  </a:cubicBezTo>
                  <a:cubicBezTo>
                    <a:pt x="430" y="2945"/>
                    <a:pt x="463" y="3013"/>
                    <a:pt x="497" y="3069"/>
                  </a:cubicBezTo>
                  <a:lnTo>
                    <a:pt x="588" y="3227"/>
                  </a:lnTo>
                  <a:cubicBezTo>
                    <a:pt x="633" y="3306"/>
                    <a:pt x="655" y="3352"/>
                    <a:pt x="655" y="3352"/>
                  </a:cubicBezTo>
                  <a:cubicBezTo>
                    <a:pt x="655" y="3352"/>
                    <a:pt x="633" y="3306"/>
                    <a:pt x="610" y="3216"/>
                  </a:cubicBezTo>
                  <a:cubicBezTo>
                    <a:pt x="576" y="3126"/>
                    <a:pt x="531" y="3002"/>
                    <a:pt x="486" y="2844"/>
                  </a:cubicBezTo>
                  <a:cubicBezTo>
                    <a:pt x="463" y="2765"/>
                    <a:pt x="441" y="2686"/>
                    <a:pt x="418" y="2595"/>
                  </a:cubicBezTo>
                  <a:cubicBezTo>
                    <a:pt x="384" y="2505"/>
                    <a:pt x="373" y="2404"/>
                    <a:pt x="351" y="2313"/>
                  </a:cubicBezTo>
                  <a:cubicBezTo>
                    <a:pt x="317" y="2212"/>
                    <a:pt x="294" y="2110"/>
                    <a:pt x="272" y="2009"/>
                  </a:cubicBezTo>
                  <a:cubicBezTo>
                    <a:pt x="260" y="1907"/>
                    <a:pt x="226" y="1806"/>
                    <a:pt x="215" y="1704"/>
                  </a:cubicBezTo>
                  <a:cubicBezTo>
                    <a:pt x="204" y="1591"/>
                    <a:pt x="193" y="1490"/>
                    <a:pt x="181" y="1388"/>
                  </a:cubicBezTo>
                  <a:cubicBezTo>
                    <a:pt x="159" y="1287"/>
                    <a:pt x="159" y="1185"/>
                    <a:pt x="147" y="1083"/>
                  </a:cubicBezTo>
                  <a:cubicBezTo>
                    <a:pt x="147" y="982"/>
                    <a:pt x="136" y="892"/>
                    <a:pt x="136" y="801"/>
                  </a:cubicBezTo>
                  <a:lnTo>
                    <a:pt x="136" y="542"/>
                  </a:lnTo>
                  <a:cubicBezTo>
                    <a:pt x="136" y="372"/>
                    <a:pt x="147" y="248"/>
                    <a:pt x="159" y="147"/>
                  </a:cubicBezTo>
                  <a:cubicBezTo>
                    <a:pt x="170" y="57"/>
                    <a:pt x="170" y="0"/>
                    <a:pt x="17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71" name="Google Shape;771;p2"/>
            <p:cNvSpPr/>
            <p:nvPr/>
          </p:nvSpPr>
          <p:spPr>
            <a:xfrm>
              <a:off x="6687600" y="2820650"/>
              <a:ext cx="16950" cy="109200"/>
            </a:xfrm>
            <a:custGeom>
              <a:avLst/>
              <a:gdLst/>
              <a:ahLst/>
              <a:cxnLst/>
              <a:rect l="l" t="t" r="r" b="b"/>
              <a:pathLst>
                <a:path w="678" h="4368" extrusionOk="0">
                  <a:moveTo>
                    <a:pt x="678" y="1"/>
                  </a:moveTo>
                  <a:cubicBezTo>
                    <a:pt x="678" y="1"/>
                    <a:pt x="644" y="57"/>
                    <a:pt x="576" y="159"/>
                  </a:cubicBezTo>
                  <a:cubicBezTo>
                    <a:pt x="531" y="227"/>
                    <a:pt x="497" y="294"/>
                    <a:pt x="463" y="362"/>
                  </a:cubicBezTo>
                  <a:cubicBezTo>
                    <a:pt x="418" y="441"/>
                    <a:pt x="384" y="531"/>
                    <a:pt x="350" y="622"/>
                  </a:cubicBezTo>
                  <a:cubicBezTo>
                    <a:pt x="305" y="712"/>
                    <a:pt x="271" y="825"/>
                    <a:pt x="238" y="938"/>
                  </a:cubicBezTo>
                  <a:cubicBezTo>
                    <a:pt x="204" y="1062"/>
                    <a:pt x="159" y="1186"/>
                    <a:pt x="136" y="1310"/>
                  </a:cubicBezTo>
                  <a:cubicBezTo>
                    <a:pt x="113" y="1445"/>
                    <a:pt x="91" y="1569"/>
                    <a:pt x="68" y="1716"/>
                  </a:cubicBezTo>
                  <a:cubicBezTo>
                    <a:pt x="46" y="1852"/>
                    <a:pt x="34" y="1998"/>
                    <a:pt x="23" y="2134"/>
                  </a:cubicBezTo>
                  <a:cubicBezTo>
                    <a:pt x="12" y="2280"/>
                    <a:pt x="12" y="2416"/>
                    <a:pt x="12" y="2562"/>
                  </a:cubicBezTo>
                  <a:cubicBezTo>
                    <a:pt x="1" y="2698"/>
                    <a:pt x="12" y="2833"/>
                    <a:pt x="23" y="2969"/>
                  </a:cubicBezTo>
                  <a:cubicBezTo>
                    <a:pt x="23" y="3104"/>
                    <a:pt x="34" y="3228"/>
                    <a:pt x="57" y="3341"/>
                  </a:cubicBezTo>
                  <a:cubicBezTo>
                    <a:pt x="68" y="3465"/>
                    <a:pt x="80" y="3578"/>
                    <a:pt x="102" y="3680"/>
                  </a:cubicBezTo>
                  <a:cubicBezTo>
                    <a:pt x="113" y="3781"/>
                    <a:pt x="136" y="3871"/>
                    <a:pt x="159" y="3962"/>
                  </a:cubicBezTo>
                  <a:cubicBezTo>
                    <a:pt x="170" y="4041"/>
                    <a:pt x="192" y="4108"/>
                    <a:pt x="215" y="4187"/>
                  </a:cubicBezTo>
                  <a:cubicBezTo>
                    <a:pt x="249" y="4300"/>
                    <a:pt x="271" y="4368"/>
                    <a:pt x="271" y="4368"/>
                  </a:cubicBezTo>
                  <a:cubicBezTo>
                    <a:pt x="271" y="4368"/>
                    <a:pt x="271" y="4289"/>
                    <a:pt x="249" y="4165"/>
                  </a:cubicBezTo>
                  <a:cubicBezTo>
                    <a:pt x="226" y="4041"/>
                    <a:pt x="215" y="3871"/>
                    <a:pt x="192" y="3657"/>
                  </a:cubicBezTo>
                  <a:cubicBezTo>
                    <a:pt x="181" y="3454"/>
                    <a:pt x="170" y="3217"/>
                    <a:pt x="170" y="2957"/>
                  </a:cubicBezTo>
                  <a:cubicBezTo>
                    <a:pt x="170" y="2822"/>
                    <a:pt x="170" y="2687"/>
                    <a:pt x="170" y="2551"/>
                  </a:cubicBezTo>
                  <a:cubicBezTo>
                    <a:pt x="170" y="2427"/>
                    <a:pt x="170" y="2280"/>
                    <a:pt x="181" y="2145"/>
                  </a:cubicBezTo>
                  <a:cubicBezTo>
                    <a:pt x="192" y="2010"/>
                    <a:pt x="204" y="1863"/>
                    <a:pt x="226" y="1739"/>
                  </a:cubicBezTo>
                  <a:cubicBezTo>
                    <a:pt x="238" y="1603"/>
                    <a:pt x="260" y="1468"/>
                    <a:pt x="283" y="1344"/>
                  </a:cubicBezTo>
                  <a:cubicBezTo>
                    <a:pt x="305" y="1208"/>
                    <a:pt x="317" y="1084"/>
                    <a:pt x="350" y="971"/>
                  </a:cubicBezTo>
                  <a:cubicBezTo>
                    <a:pt x="384" y="859"/>
                    <a:pt x="407" y="746"/>
                    <a:pt x="429" y="655"/>
                  </a:cubicBezTo>
                  <a:cubicBezTo>
                    <a:pt x="463" y="554"/>
                    <a:pt x="497" y="464"/>
                    <a:pt x="520" y="385"/>
                  </a:cubicBezTo>
                  <a:cubicBezTo>
                    <a:pt x="554" y="306"/>
                    <a:pt x="576" y="238"/>
                    <a:pt x="599" y="181"/>
                  </a:cubicBezTo>
                  <a:lnTo>
                    <a:pt x="678"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72" name="Google Shape;772;p2"/>
            <p:cNvSpPr/>
            <p:nvPr/>
          </p:nvSpPr>
          <p:spPr>
            <a:xfrm>
              <a:off x="6694100" y="2852825"/>
              <a:ext cx="14400" cy="76750"/>
            </a:xfrm>
            <a:custGeom>
              <a:avLst/>
              <a:gdLst/>
              <a:ahLst/>
              <a:cxnLst/>
              <a:rect l="l" t="t" r="r" b="b"/>
              <a:pathLst>
                <a:path w="576" h="3070" extrusionOk="0">
                  <a:moveTo>
                    <a:pt x="576" y="0"/>
                  </a:moveTo>
                  <a:lnTo>
                    <a:pt x="576" y="0"/>
                  </a:lnTo>
                  <a:cubicBezTo>
                    <a:pt x="576" y="0"/>
                    <a:pt x="542" y="34"/>
                    <a:pt x="508" y="113"/>
                  </a:cubicBezTo>
                  <a:cubicBezTo>
                    <a:pt x="485" y="158"/>
                    <a:pt x="451" y="203"/>
                    <a:pt x="429" y="260"/>
                  </a:cubicBezTo>
                  <a:cubicBezTo>
                    <a:pt x="395" y="316"/>
                    <a:pt x="372" y="373"/>
                    <a:pt x="350" y="440"/>
                  </a:cubicBezTo>
                  <a:cubicBezTo>
                    <a:pt x="316" y="508"/>
                    <a:pt x="282" y="587"/>
                    <a:pt x="260" y="666"/>
                  </a:cubicBezTo>
                  <a:cubicBezTo>
                    <a:pt x="237" y="745"/>
                    <a:pt x="215" y="835"/>
                    <a:pt x="192" y="926"/>
                  </a:cubicBezTo>
                  <a:cubicBezTo>
                    <a:pt x="158" y="1016"/>
                    <a:pt x="136" y="1117"/>
                    <a:pt x="124" y="1208"/>
                  </a:cubicBezTo>
                  <a:cubicBezTo>
                    <a:pt x="102" y="1309"/>
                    <a:pt x="79" y="1400"/>
                    <a:pt x="68" y="1501"/>
                  </a:cubicBezTo>
                  <a:cubicBezTo>
                    <a:pt x="57" y="1591"/>
                    <a:pt x="45" y="1704"/>
                    <a:pt x="34" y="1794"/>
                  </a:cubicBezTo>
                  <a:cubicBezTo>
                    <a:pt x="23" y="1885"/>
                    <a:pt x="11" y="1986"/>
                    <a:pt x="11" y="2077"/>
                  </a:cubicBezTo>
                  <a:cubicBezTo>
                    <a:pt x="0" y="2257"/>
                    <a:pt x="0" y="2426"/>
                    <a:pt x="0" y="2584"/>
                  </a:cubicBezTo>
                  <a:cubicBezTo>
                    <a:pt x="0" y="2731"/>
                    <a:pt x="23" y="2855"/>
                    <a:pt x="23" y="2934"/>
                  </a:cubicBezTo>
                  <a:cubicBezTo>
                    <a:pt x="23" y="2979"/>
                    <a:pt x="34" y="3024"/>
                    <a:pt x="45" y="3070"/>
                  </a:cubicBezTo>
                  <a:cubicBezTo>
                    <a:pt x="45" y="3070"/>
                    <a:pt x="45" y="3024"/>
                    <a:pt x="57" y="2923"/>
                  </a:cubicBezTo>
                  <a:cubicBezTo>
                    <a:pt x="57" y="2889"/>
                    <a:pt x="68" y="2833"/>
                    <a:pt x="68" y="2776"/>
                  </a:cubicBezTo>
                  <a:cubicBezTo>
                    <a:pt x="79" y="2709"/>
                    <a:pt x="90" y="2641"/>
                    <a:pt x="102" y="2573"/>
                  </a:cubicBezTo>
                  <a:cubicBezTo>
                    <a:pt x="102" y="2494"/>
                    <a:pt x="113" y="2426"/>
                    <a:pt x="124" y="2336"/>
                  </a:cubicBezTo>
                  <a:cubicBezTo>
                    <a:pt x="136" y="2257"/>
                    <a:pt x="147" y="2167"/>
                    <a:pt x="158" y="2077"/>
                  </a:cubicBezTo>
                  <a:cubicBezTo>
                    <a:pt x="181" y="1896"/>
                    <a:pt x="215" y="1704"/>
                    <a:pt x="237" y="1512"/>
                  </a:cubicBezTo>
                  <a:cubicBezTo>
                    <a:pt x="248" y="1422"/>
                    <a:pt x="271" y="1332"/>
                    <a:pt x="282" y="1230"/>
                  </a:cubicBezTo>
                  <a:cubicBezTo>
                    <a:pt x="294" y="1129"/>
                    <a:pt x="316" y="1038"/>
                    <a:pt x="327" y="948"/>
                  </a:cubicBezTo>
                  <a:cubicBezTo>
                    <a:pt x="350" y="858"/>
                    <a:pt x="361" y="779"/>
                    <a:pt x="384" y="689"/>
                  </a:cubicBezTo>
                  <a:cubicBezTo>
                    <a:pt x="395" y="610"/>
                    <a:pt x="418" y="531"/>
                    <a:pt x="429" y="463"/>
                  </a:cubicBezTo>
                  <a:cubicBezTo>
                    <a:pt x="451" y="395"/>
                    <a:pt x="463" y="316"/>
                    <a:pt x="485" y="271"/>
                  </a:cubicBezTo>
                  <a:cubicBezTo>
                    <a:pt x="508" y="215"/>
                    <a:pt x="519" y="170"/>
                    <a:pt x="530" y="124"/>
                  </a:cubicBezTo>
                  <a:cubicBezTo>
                    <a:pt x="564" y="45"/>
                    <a:pt x="576" y="0"/>
                    <a:pt x="576"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73" name="Google Shape;773;p2"/>
            <p:cNvSpPr/>
            <p:nvPr/>
          </p:nvSpPr>
          <p:spPr>
            <a:xfrm>
              <a:off x="6695225" y="2870025"/>
              <a:ext cx="20600" cy="59550"/>
            </a:xfrm>
            <a:custGeom>
              <a:avLst/>
              <a:gdLst/>
              <a:ahLst/>
              <a:cxnLst/>
              <a:rect l="l" t="t" r="r" b="b"/>
              <a:pathLst>
                <a:path w="824" h="2382" extrusionOk="0">
                  <a:moveTo>
                    <a:pt x="824" y="1"/>
                  </a:moveTo>
                  <a:lnTo>
                    <a:pt x="768" y="91"/>
                  </a:lnTo>
                  <a:cubicBezTo>
                    <a:pt x="711" y="170"/>
                    <a:pt x="655" y="260"/>
                    <a:pt x="621" y="339"/>
                  </a:cubicBezTo>
                  <a:cubicBezTo>
                    <a:pt x="553" y="441"/>
                    <a:pt x="497" y="576"/>
                    <a:pt x="440" y="712"/>
                  </a:cubicBezTo>
                  <a:cubicBezTo>
                    <a:pt x="373" y="847"/>
                    <a:pt x="316" y="994"/>
                    <a:pt x="260" y="1140"/>
                  </a:cubicBezTo>
                  <a:cubicBezTo>
                    <a:pt x="215" y="1298"/>
                    <a:pt x="158" y="1445"/>
                    <a:pt x="124" y="1592"/>
                  </a:cubicBezTo>
                  <a:cubicBezTo>
                    <a:pt x="102" y="1659"/>
                    <a:pt x="79" y="1727"/>
                    <a:pt x="68" y="1795"/>
                  </a:cubicBezTo>
                  <a:cubicBezTo>
                    <a:pt x="45" y="1863"/>
                    <a:pt x="34" y="1930"/>
                    <a:pt x="23" y="1998"/>
                  </a:cubicBezTo>
                  <a:cubicBezTo>
                    <a:pt x="12" y="2088"/>
                    <a:pt x="0" y="2178"/>
                    <a:pt x="0" y="2280"/>
                  </a:cubicBezTo>
                  <a:lnTo>
                    <a:pt x="0" y="2382"/>
                  </a:lnTo>
                  <a:lnTo>
                    <a:pt x="23" y="2291"/>
                  </a:lnTo>
                  <a:cubicBezTo>
                    <a:pt x="34" y="2246"/>
                    <a:pt x="34" y="2212"/>
                    <a:pt x="57" y="2167"/>
                  </a:cubicBezTo>
                  <a:cubicBezTo>
                    <a:pt x="79" y="2122"/>
                    <a:pt x="91" y="2066"/>
                    <a:pt x="113" y="2009"/>
                  </a:cubicBezTo>
                  <a:cubicBezTo>
                    <a:pt x="158" y="1896"/>
                    <a:pt x="203" y="1772"/>
                    <a:pt x="260" y="1637"/>
                  </a:cubicBezTo>
                  <a:cubicBezTo>
                    <a:pt x="305" y="1490"/>
                    <a:pt x="373" y="1355"/>
                    <a:pt x="418" y="1197"/>
                  </a:cubicBezTo>
                  <a:cubicBezTo>
                    <a:pt x="463" y="1050"/>
                    <a:pt x="519" y="903"/>
                    <a:pt x="576" y="768"/>
                  </a:cubicBezTo>
                  <a:cubicBezTo>
                    <a:pt x="621" y="621"/>
                    <a:pt x="666" y="486"/>
                    <a:pt x="700" y="373"/>
                  </a:cubicBezTo>
                  <a:cubicBezTo>
                    <a:pt x="745" y="271"/>
                    <a:pt x="768" y="170"/>
                    <a:pt x="790" y="102"/>
                  </a:cubicBezTo>
                  <a:cubicBezTo>
                    <a:pt x="801" y="68"/>
                    <a:pt x="813" y="35"/>
                    <a:pt x="824"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74" name="Google Shape;774;p2"/>
            <p:cNvSpPr/>
            <p:nvPr/>
          </p:nvSpPr>
          <p:spPr>
            <a:xfrm>
              <a:off x="6032775" y="2125000"/>
              <a:ext cx="516900" cy="383775"/>
            </a:xfrm>
            <a:custGeom>
              <a:avLst/>
              <a:gdLst/>
              <a:ahLst/>
              <a:cxnLst/>
              <a:rect l="l" t="t" r="r" b="b"/>
              <a:pathLst>
                <a:path w="20676" h="15351" extrusionOk="0">
                  <a:moveTo>
                    <a:pt x="19175" y="0"/>
                  </a:moveTo>
                  <a:lnTo>
                    <a:pt x="19175" y="0"/>
                  </a:lnTo>
                  <a:cubicBezTo>
                    <a:pt x="17324" y="1095"/>
                    <a:pt x="1854" y="10235"/>
                    <a:pt x="59" y="11239"/>
                  </a:cubicBezTo>
                  <a:cubicBezTo>
                    <a:pt x="206" y="11239"/>
                    <a:pt x="262" y="11239"/>
                    <a:pt x="217" y="11251"/>
                  </a:cubicBezTo>
                  <a:cubicBezTo>
                    <a:pt x="0" y="11294"/>
                    <a:pt x="3850" y="15351"/>
                    <a:pt x="9176" y="15351"/>
                  </a:cubicBezTo>
                  <a:cubicBezTo>
                    <a:pt x="10768" y="15351"/>
                    <a:pt x="12491" y="14989"/>
                    <a:pt x="14277" y="14049"/>
                  </a:cubicBezTo>
                  <a:cubicBezTo>
                    <a:pt x="20676" y="10675"/>
                    <a:pt x="19705" y="2697"/>
                    <a:pt x="19175" y="0"/>
                  </a:cubicBezTo>
                  <a:close/>
                </a:path>
              </a:pathLst>
            </a:custGeom>
            <a:solidFill>
              <a:srgbClr val="F5D43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75" name="Google Shape;775;p2"/>
            <p:cNvSpPr/>
            <p:nvPr/>
          </p:nvSpPr>
          <p:spPr>
            <a:xfrm>
              <a:off x="6031150" y="2122450"/>
              <a:ext cx="605700" cy="471425"/>
            </a:xfrm>
            <a:custGeom>
              <a:avLst/>
              <a:gdLst/>
              <a:ahLst/>
              <a:cxnLst/>
              <a:rect l="l" t="t" r="r" b="b"/>
              <a:pathLst>
                <a:path w="24228" h="18857" extrusionOk="0">
                  <a:moveTo>
                    <a:pt x="19240" y="113"/>
                  </a:moveTo>
                  <a:cubicBezTo>
                    <a:pt x="19770" y="2799"/>
                    <a:pt x="20741" y="10777"/>
                    <a:pt x="14342" y="14151"/>
                  </a:cubicBezTo>
                  <a:cubicBezTo>
                    <a:pt x="6579" y="18247"/>
                    <a:pt x="0" y="11420"/>
                    <a:pt x="282" y="11364"/>
                  </a:cubicBezTo>
                  <a:cubicBezTo>
                    <a:pt x="327" y="11353"/>
                    <a:pt x="271" y="11353"/>
                    <a:pt x="124" y="11341"/>
                  </a:cubicBezTo>
                  <a:lnTo>
                    <a:pt x="0" y="11420"/>
                  </a:lnTo>
                  <a:cubicBezTo>
                    <a:pt x="0" y="11420"/>
                    <a:pt x="5879" y="18856"/>
                    <a:pt x="13158" y="15550"/>
                  </a:cubicBezTo>
                  <a:cubicBezTo>
                    <a:pt x="24227" y="10517"/>
                    <a:pt x="19420" y="1"/>
                    <a:pt x="19420" y="1"/>
                  </a:cubicBezTo>
                  <a:close/>
                </a:path>
              </a:pathLst>
            </a:custGeom>
            <a:solidFill>
              <a:srgbClr val="C798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76" name="Google Shape;776;p2"/>
            <p:cNvSpPr/>
            <p:nvPr/>
          </p:nvSpPr>
          <p:spPr>
            <a:xfrm>
              <a:off x="6286175" y="2209350"/>
              <a:ext cx="119625" cy="74500"/>
            </a:xfrm>
            <a:custGeom>
              <a:avLst/>
              <a:gdLst/>
              <a:ahLst/>
              <a:cxnLst/>
              <a:rect l="l" t="t" r="r" b="b"/>
              <a:pathLst>
                <a:path w="4785" h="2980" extrusionOk="0">
                  <a:moveTo>
                    <a:pt x="4785" y="0"/>
                  </a:moveTo>
                  <a:cubicBezTo>
                    <a:pt x="4491" y="79"/>
                    <a:pt x="4209" y="181"/>
                    <a:pt x="3938" y="305"/>
                  </a:cubicBezTo>
                  <a:cubicBezTo>
                    <a:pt x="3645" y="406"/>
                    <a:pt x="3374" y="542"/>
                    <a:pt x="3115" y="700"/>
                  </a:cubicBezTo>
                  <a:cubicBezTo>
                    <a:pt x="2821" y="869"/>
                    <a:pt x="2517" y="1050"/>
                    <a:pt x="2223" y="1241"/>
                  </a:cubicBezTo>
                  <a:cubicBezTo>
                    <a:pt x="1941" y="1445"/>
                    <a:pt x="1648" y="1636"/>
                    <a:pt x="1399" y="1839"/>
                  </a:cubicBezTo>
                  <a:cubicBezTo>
                    <a:pt x="1140" y="2043"/>
                    <a:pt x="880" y="2223"/>
                    <a:pt x="677" y="2392"/>
                  </a:cubicBezTo>
                  <a:cubicBezTo>
                    <a:pt x="440" y="2573"/>
                    <a:pt x="215" y="2765"/>
                    <a:pt x="0" y="2979"/>
                  </a:cubicBezTo>
                  <a:cubicBezTo>
                    <a:pt x="282" y="2889"/>
                    <a:pt x="564" y="2787"/>
                    <a:pt x="835" y="2663"/>
                  </a:cubicBezTo>
                  <a:cubicBezTo>
                    <a:pt x="1117" y="2550"/>
                    <a:pt x="1388" y="2415"/>
                    <a:pt x="1648" y="2257"/>
                  </a:cubicBezTo>
                  <a:cubicBezTo>
                    <a:pt x="1941" y="2099"/>
                    <a:pt x="2234" y="1907"/>
                    <a:pt x="2539" y="1704"/>
                  </a:cubicBezTo>
                  <a:cubicBezTo>
                    <a:pt x="2832" y="1512"/>
                    <a:pt x="3115" y="1320"/>
                    <a:pt x="3385" y="1117"/>
                  </a:cubicBezTo>
                  <a:cubicBezTo>
                    <a:pt x="3510" y="1016"/>
                    <a:pt x="3634" y="914"/>
                    <a:pt x="3758" y="824"/>
                  </a:cubicBezTo>
                  <a:cubicBezTo>
                    <a:pt x="3882" y="745"/>
                    <a:pt x="3995" y="655"/>
                    <a:pt x="4096" y="576"/>
                  </a:cubicBezTo>
                  <a:cubicBezTo>
                    <a:pt x="4333" y="395"/>
                    <a:pt x="4559" y="203"/>
                    <a:pt x="4785" y="0"/>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77" name="Google Shape;777;p2"/>
            <p:cNvSpPr/>
            <p:nvPr/>
          </p:nvSpPr>
          <p:spPr>
            <a:xfrm>
              <a:off x="6398725" y="2204275"/>
              <a:ext cx="40925" cy="28700"/>
            </a:xfrm>
            <a:custGeom>
              <a:avLst/>
              <a:gdLst/>
              <a:ahLst/>
              <a:cxnLst/>
              <a:rect l="l" t="t" r="r" b="b"/>
              <a:pathLst>
                <a:path w="1637" h="1148" extrusionOk="0">
                  <a:moveTo>
                    <a:pt x="1637" y="0"/>
                  </a:moveTo>
                  <a:cubicBezTo>
                    <a:pt x="1513" y="0"/>
                    <a:pt x="1400" y="11"/>
                    <a:pt x="1287" y="56"/>
                  </a:cubicBezTo>
                  <a:cubicBezTo>
                    <a:pt x="1061" y="124"/>
                    <a:pt x="847" y="226"/>
                    <a:pt x="666" y="384"/>
                  </a:cubicBezTo>
                  <a:cubicBezTo>
                    <a:pt x="576" y="451"/>
                    <a:pt x="486" y="519"/>
                    <a:pt x="418" y="609"/>
                  </a:cubicBezTo>
                  <a:cubicBezTo>
                    <a:pt x="339" y="688"/>
                    <a:pt x="260" y="767"/>
                    <a:pt x="192" y="846"/>
                  </a:cubicBezTo>
                  <a:cubicBezTo>
                    <a:pt x="113" y="937"/>
                    <a:pt x="46" y="1027"/>
                    <a:pt x="1" y="1140"/>
                  </a:cubicBezTo>
                  <a:cubicBezTo>
                    <a:pt x="47" y="1144"/>
                    <a:pt x="94" y="1147"/>
                    <a:pt x="141" y="1147"/>
                  </a:cubicBezTo>
                  <a:cubicBezTo>
                    <a:pt x="207" y="1147"/>
                    <a:pt x="273" y="1142"/>
                    <a:pt x="339" y="1128"/>
                  </a:cubicBezTo>
                  <a:cubicBezTo>
                    <a:pt x="542" y="1117"/>
                    <a:pt x="790" y="970"/>
                    <a:pt x="1005" y="824"/>
                  </a:cubicBezTo>
                  <a:cubicBezTo>
                    <a:pt x="1185" y="677"/>
                    <a:pt x="1343" y="508"/>
                    <a:pt x="1479" y="316"/>
                  </a:cubicBezTo>
                  <a:cubicBezTo>
                    <a:pt x="1535" y="214"/>
                    <a:pt x="1592" y="113"/>
                    <a:pt x="1637" y="0"/>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78" name="Google Shape;778;p2"/>
            <p:cNvSpPr/>
            <p:nvPr/>
          </p:nvSpPr>
          <p:spPr>
            <a:xfrm>
              <a:off x="1235075" y="1951775"/>
              <a:ext cx="646600" cy="731175"/>
            </a:xfrm>
            <a:custGeom>
              <a:avLst/>
              <a:gdLst/>
              <a:ahLst/>
              <a:cxnLst/>
              <a:rect l="l" t="t" r="r" b="b"/>
              <a:pathLst>
                <a:path w="25864" h="29247" extrusionOk="0">
                  <a:moveTo>
                    <a:pt x="21384" y="1"/>
                  </a:moveTo>
                  <a:lnTo>
                    <a:pt x="21384" y="1"/>
                  </a:lnTo>
                  <a:cubicBezTo>
                    <a:pt x="23663" y="3420"/>
                    <a:pt x="24036" y="8227"/>
                    <a:pt x="22896" y="12063"/>
                  </a:cubicBezTo>
                  <a:cubicBezTo>
                    <a:pt x="22332" y="14027"/>
                    <a:pt x="21384" y="15697"/>
                    <a:pt x="20639" y="17548"/>
                  </a:cubicBezTo>
                  <a:cubicBezTo>
                    <a:pt x="19951" y="19297"/>
                    <a:pt x="19127" y="21170"/>
                    <a:pt x="17694" y="22467"/>
                  </a:cubicBezTo>
                  <a:cubicBezTo>
                    <a:pt x="16441" y="23562"/>
                    <a:pt x="14771" y="23889"/>
                    <a:pt x="13417" y="24860"/>
                  </a:cubicBezTo>
                  <a:cubicBezTo>
                    <a:pt x="11917" y="25853"/>
                    <a:pt x="10427" y="26293"/>
                    <a:pt x="8678" y="26643"/>
                  </a:cubicBezTo>
                  <a:cubicBezTo>
                    <a:pt x="7159" y="26920"/>
                    <a:pt x="5688" y="27073"/>
                    <a:pt x="4243" y="27073"/>
                  </a:cubicBezTo>
                  <a:cubicBezTo>
                    <a:pt x="2811" y="27073"/>
                    <a:pt x="1404" y="26923"/>
                    <a:pt x="0" y="26597"/>
                  </a:cubicBezTo>
                  <a:lnTo>
                    <a:pt x="0" y="26597"/>
                  </a:lnTo>
                  <a:cubicBezTo>
                    <a:pt x="2401" y="28337"/>
                    <a:pt x="5280" y="29246"/>
                    <a:pt x="8288" y="29246"/>
                  </a:cubicBezTo>
                  <a:cubicBezTo>
                    <a:pt x="9903" y="29246"/>
                    <a:pt x="11556" y="28984"/>
                    <a:pt x="13192" y="28448"/>
                  </a:cubicBezTo>
                  <a:cubicBezTo>
                    <a:pt x="15223" y="27782"/>
                    <a:pt x="17581" y="26868"/>
                    <a:pt x="19330" y="25650"/>
                  </a:cubicBezTo>
                  <a:cubicBezTo>
                    <a:pt x="24408" y="22118"/>
                    <a:pt x="25695" y="17198"/>
                    <a:pt x="25796" y="11285"/>
                  </a:cubicBezTo>
                  <a:cubicBezTo>
                    <a:pt x="25864" y="7606"/>
                    <a:pt x="24623" y="3781"/>
                    <a:pt x="22174" y="870"/>
                  </a:cubicBezTo>
                  <a:cubicBezTo>
                    <a:pt x="21914" y="565"/>
                    <a:pt x="21655" y="272"/>
                    <a:pt x="21384" y="1"/>
                  </a:cubicBezTo>
                  <a:close/>
                </a:path>
              </a:pathLst>
            </a:custGeom>
            <a:solidFill>
              <a:srgbClr val="CB64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79" name="Google Shape;779;p2"/>
            <p:cNvSpPr/>
            <p:nvPr/>
          </p:nvSpPr>
          <p:spPr>
            <a:xfrm>
              <a:off x="1066950" y="1862650"/>
              <a:ext cx="769325" cy="765950"/>
            </a:xfrm>
            <a:custGeom>
              <a:avLst/>
              <a:gdLst/>
              <a:ahLst/>
              <a:cxnLst/>
              <a:rect l="l" t="t" r="r" b="b"/>
              <a:pathLst>
                <a:path w="30773" h="30638" extrusionOk="0">
                  <a:moveTo>
                    <a:pt x="19203" y="0"/>
                  </a:moveTo>
                  <a:cubicBezTo>
                    <a:pt x="16365" y="0"/>
                    <a:pt x="13463" y="827"/>
                    <a:pt x="10934" y="2313"/>
                  </a:cubicBezTo>
                  <a:cubicBezTo>
                    <a:pt x="9129" y="3374"/>
                    <a:pt x="7402" y="4649"/>
                    <a:pt x="6082" y="6296"/>
                  </a:cubicBezTo>
                  <a:cubicBezTo>
                    <a:pt x="5055" y="7594"/>
                    <a:pt x="4096" y="8734"/>
                    <a:pt x="3464" y="10043"/>
                  </a:cubicBezTo>
                  <a:cubicBezTo>
                    <a:pt x="1230" y="14590"/>
                    <a:pt x="0" y="20909"/>
                    <a:pt x="2641" y="25547"/>
                  </a:cubicBezTo>
                  <a:cubicBezTo>
                    <a:pt x="3656" y="27364"/>
                    <a:pt x="5044" y="28933"/>
                    <a:pt x="6725" y="30162"/>
                  </a:cubicBezTo>
                  <a:cubicBezTo>
                    <a:pt x="8129" y="30488"/>
                    <a:pt x="9536" y="30638"/>
                    <a:pt x="10968" y="30638"/>
                  </a:cubicBezTo>
                  <a:cubicBezTo>
                    <a:pt x="12413" y="30638"/>
                    <a:pt x="13884" y="30485"/>
                    <a:pt x="15403" y="30208"/>
                  </a:cubicBezTo>
                  <a:cubicBezTo>
                    <a:pt x="17152" y="29858"/>
                    <a:pt x="18642" y="29418"/>
                    <a:pt x="20154" y="28425"/>
                  </a:cubicBezTo>
                  <a:cubicBezTo>
                    <a:pt x="21508" y="27454"/>
                    <a:pt x="23178" y="27127"/>
                    <a:pt x="24419" y="26032"/>
                  </a:cubicBezTo>
                  <a:cubicBezTo>
                    <a:pt x="25852" y="24735"/>
                    <a:pt x="26676" y="22862"/>
                    <a:pt x="27364" y="21113"/>
                  </a:cubicBezTo>
                  <a:cubicBezTo>
                    <a:pt x="28109" y="19262"/>
                    <a:pt x="29057" y="17592"/>
                    <a:pt x="29621" y="15628"/>
                  </a:cubicBezTo>
                  <a:cubicBezTo>
                    <a:pt x="30772" y="11792"/>
                    <a:pt x="30400" y="6985"/>
                    <a:pt x="28109" y="3566"/>
                  </a:cubicBezTo>
                  <a:cubicBezTo>
                    <a:pt x="25677" y="1104"/>
                    <a:pt x="22483" y="0"/>
                    <a:pt x="19203" y="0"/>
                  </a:cubicBezTo>
                  <a:close/>
                </a:path>
              </a:pathLst>
            </a:custGeom>
            <a:solidFill>
              <a:srgbClr val="973C2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80" name="Google Shape;780;p2"/>
            <p:cNvSpPr/>
            <p:nvPr/>
          </p:nvSpPr>
          <p:spPr>
            <a:xfrm>
              <a:off x="1110375" y="1891075"/>
              <a:ext cx="701350" cy="708125"/>
            </a:xfrm>
            <a:custGeom>
              <a:avLst/>
              <a:gdLst/>
              <a:ahLst/>
              <a:cxnLst/>
              <a:rect l="l" t="t" r="r" b="b"/>
              <a:pathLst>
                <a:path w="28054" h="28325" extrusionOk="0">
                  <a:moveTo>
                    <a:pt x="17685" y="1"/>
                  </a:moveTo>
                  <a:cubicBezTo>
                    <a:pt x="17609" y="1"/>
                    <a:pt x="17534" y="1"/>
                    <a:pt x="17457" y="3"/>
                  </a:cubicBezTo>
                  <a:cubicBezTo>
                    <a:pt x="10484" y="104"/>
                    <a:pt x="3318" y="5656"/>
                    <a:pt x="1186" y="12291"/>
                  </a:cubicBezTo>
                  <a:cubicBezTo>
                    <a:pt x="746" y="13747"/>
                    <a:pt x="91" y="15654"/>
                    <a:pt x="1" y="17267"/>
                  </a:cubicBezTo>
                  <a:cubicBezTo>
                    <a:pt x="12" y="18621"/>
                    <a:pt x="588" y="19987"/>
                    <a:pt x="915" y="21341"/>
                  </a:cubicBezTo>
                  <a:cubicBezTo>
                    <a:pt x="1569" y="24049"/>
                    <a:pt x="2483" y="25178"/>
                    <a:pt x="4605" y="26735"/>
                  </a:cubicBezTo>
                  <a:lnTo>
                    <a:pt x="5180" y="27152"/>
                  </a:lnTo>
                  <a:cubicBezTo>
                    <a:pt x="7290" y="27987"/>
                    <a:pt x="8938" y="28224"/>
                    <a:pt x="11195" y="28315"/>
                  </a:cubicBezTo>
                  <a:cubicBezTo>
                    <a:pt x="11320" y="28321"/>
                    <a:pt x="11445" y="28324"/>
                    <a:pt x="11569" y="28324"/>
                  </a:cubicBezTo>
                  <a:cubicBezTo>
                    <a:pt x="14924" y="28324"/>
                    <a:pt x="17595" y="26018"/>
                    <a:pt x="20403" y="24343"/>
                  </a:cubicBezTo>
                  <a:cubicBezTo>
                    <a:pt x="23810" y="22323"/>
                    <a:pt x="25040" y="18520"/>
                    <a:pt x="26417" y="15011"/>
                  </a:cubicBezTo>
                  <a:cubicBezTo>
                    <a:pt x="27196" y="13307"/>
                    <a:pt x="28053" y="11591"/>
                    <a:pt x="27771" y="9752"/>
                  </a:cubicBezTo>
                  <a:cubicBezTo>
                    <a:pt x="27523" y="8105"/>
                    <a:pt x="27004" y="6514"/>
                    <a:pt x="26225" y="5035"/>
                  </a:cubicBezTo>
                  <a:cubicBezTo>
                    <a:pt x="24400" y="1661"/>
                    <a:pt x="21457" y="1"/>
                    <a:pt x="17685" y="1"/>
                  </a:cubicBezTo>
                  <a:close/>
                </a:path>
              </a:pathLst>
            </a:custGeom>
            <a:solidFill>
              <a:srgbClr val="FFFAE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81" name="Google Shape;781;p2"/>
            <p:cNvSpPr/>
            <p:nvPr/>
          </p:nvSpPr>
          <p:spPr>
            <a:xfrm>
              <a:off x="1229700" y="2001350"/>
              <a:ext cx="453650" cy="494625"/>
            </a:xfrm>
            <a:custGeom>
              <a:avLst/>
              <a:gdLst/>
              <a:ahLst/>
              <a:cxnLst/>
              <a:rect l="l" t="t" r="r" b="b"/>
              <a:pathLst>
                <a:path w="18146" h="19785" extrusionOk="0">
                  <a:moveTo>
                    <a:pt x="11535" y="1"/>
                  </a:moveTo>
                  <a:cubicBezTo>
                    <a:pt x="10802" y="1"/>
                    <a:pt x="10072" y="196"/>
                    <a:pt x="8949" y="545"/>
                  </a:cubicBezTo>
                  <a:cubicBezTo>
                    <a:pt x="8216" y="805"/>
                    <a:pt x="7234" y="726"/>
                    <a:pt x="6523" y="1053"/>
                  </a:cubicBezTo>
                  <a:cubicBezTo>
                    <a:pt x="5654" y="1426"/>
                    <a:pt x="5259" y="2396"/>
                    <a:pt x="4650" y="3186"/>
                  </a:cubicBezTo>
                  <a:cubicBezTo>
                    <a:pt x="3612" y="4461"/>
                    <a:pt x="1254" y="5589"/>
                    <a:pt x="1129" y="7372"/>
                  </a:cubicBezTo>
                  <a:cubicBezTo>
                    <a:pt x="1028" y="8275"/>
                    <a:pt x="1197" y="8952"/>
                    <a:pt x="949" y="9877"/>
                  </a:cubicBezTo>
                  <a:cubicBezTo>
                    <a:pt x="734" y="10645"/>
                    <a:pt x="215" y="11491"/>
                    <a:pt x="182" y="12292"/>
                  </a:cubicBezTo>
                  <a:cubicBezTo>
                    <a:pt x="1" y="13849"/>
                    <a:pt x="1163" y="15395"/>
                    <a:pt x="1682" y="16862"/>
                  </a:cubicBezTo>
                  <a:cubicBezTo>
                    <a:pt x="2371" y="18690"/>
                    <a:pt x="5417" y="19458"/>
                    <a:pt x="7324" y="19785"/>
                  </a:cubicBezTo>
                  <a:lnTo>
                    <a:pt x="8374" y="18893"/>
                  </a:lnTo>
                  <a:cubicBezTo>
                    <a:pt x="8385" y="18912"/>
                    <a:pt x="8397" y="18921"/>
                    <a:pt x="8410" y="18921"/>
                  </a:cubicBezTo>
                  <a:cubicBezTo>
                    <a:pt x="8550" y="18921"/>
                    <a:pt x="8826" y="17972"/>
                    <a:pt x="9186" y="17663"/>
                  </a:cubicBezTo>
                  <a:cubicBezTo>
                    <a:pt x="9717" y="17223"/>
                    <a:pt x="10766" y="17280"/>
                    <a:pt x="11308" y="16919"/>
                  </a:cubicBezTo>
                  <a:cubicBezTo>
                    <a:pt x="12086" y="16490"/>
                    <a:pt x="12515" y="15666"/>
                    <a:pt x="13181" y="15113"/>
                  </a:cubicBezTo>
                  <a:cubicBezTo>
                    <a:pt x="13914" y="14538"/>
                    <a:pt x="14467" y="14165"/>
                    <a:pt x="15065" y="13375"/>
                  </a:cubicBezTo>
                  <a:cubicBezTo>
                    <a:pt x="15889" y="12473"/>
                    <a:pt x="16284" y="12134"/>
                    <a:pt x="16476" y="10972"/>
                  </a:cubicBezTo>
                  <a:cubicBezTo>
                    <a:pt x="16600" y="10464"/>
                    <a:pt x="16442" y="10182"/>
                    <a:pt x="16713" y="9640"/>
                  </a:cubicBezTo>
                  <a:cubicBezTo>
                    <a:pt x="16961" y="9347"/>
                    <a:pt x="17525" y="9370"/>
                    <a:pt x="17751" y="8997"/>
                  </a:cubicBezTo>
                  <a:cubicBezTo>
                    <a:pt x="18078" y="8354"/>
                    <a:pt x="17875" y="7214"/>
                    <a:pt x="17932" y="6481"/>
                  </a:cubicBezTo>
                  <a:cubicBezTo>
                    <a:pt x="18135" y="5319"/>
                    <a:pt x="18146" y="5082"/>
                    <a:pt x="17649" y="4010"/>
                  </a:cubicBezTo>
                  <a:cubicBezTo>
                    <a:pt x="17311" y="3220"/>
                    <a:pt x="16961" y="2114"/>
                    <a:pt x="16318" y="1471"/>
                  </a:cubicBezTo>
                  <a:cubicBezTo>
                    <a:pt x="15618" y="839"/>
                    <a:pt x="14907" y="861"/>
                    <a:pt x="14039" y="591"/>
                  </a:cubicBezTo>
                  <a:cubicBezTo>
                    <a:pt x="12960" y="185"/>
                    <a:pt x="12246" y="1"/>
                    <a:pt x="11535" y="1"/>
                  </a:cubicBezTo>
                  <a:close/>
                </a:path>
              </a:pathLst>
            </a:custGeom>
            <a:solidFill>
              <a:srgbClr val="F2E9D3"/>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82" name="Google Shape;782;p2"/>
            <p:cNvSpPr/>
            <p:nvPr/>
          </p:nvSpPr>
          <p:spPr>
            <a:xfrm>
              <a:off x="1319150" y="2105225"/>
              <a:ext cx="378025" cy="416350"/>
            </a:xfrm>
            <a:custGeom>
              <a:avLst/>
              <a:gdLst/>
              <a:ahLst/>
              <a:cxnLst/>
              <a:rect l="l" t="t" r="r" b="b"/>
              <a:pathLst>
                <a:path w="15121" h="16654" extrusionOk="0">
                  <a:moveTo>
                    <a:pt x="13837" y="0"/>
                  </a:moveTo>
                  <a:cubicBezTo>
                    <a:pt x="12889" y="0"/>
                    <a:pt x="11830" y="1238"/>
                    <a:pt x="11408" y="1931"/>
                  </a:cubicBezTo>
                  <a:lnTo>
                    <a:pt x="11408" y="1931"/>
                  </a:lnTo>
                  <a:cubicBezTo>
                    <a:pt x="11839" y="741"/>
                    <a:pt x="10890" y="83"/>
                    <a:pt x="9782" y="83"/>
                  </a:cubicBezTo>
                  <a:cubicBezTo>
                    <a:pt x="9671" y="83"/>
                    <a:pt x="9558" y="89"/>
                    <a:pt x="9445" y="103"/>
                  </a:cubicBezTo>
                  <a:cubicBezTo>
                    <a:pt x="8113" y="182"/>
                    <a:pt x="6658" y="1412"/>
                    <a:pt x="5665" y="2213"/>
                  </a:cubicBezTo>
                  <a:cubicBezTo>
                    <a:pt x="4085" y="3556"/>
                    <a:pt x="0" y="9390"/>
                    <a:pt x="3521" y="10766"/>
                  </a:cubicBezTo>
                  <a:cubicBezTo>
                    <a:pt x="2934" y="12256"/>
                    <a:pt x="790" y="15562"/>
                    <a:pt x="3329" y="16533"/>
                  </a:cubicBezTo>
                  <a:cubicBezTo>
                    <a:pt x="3562" y="16616"/>
                    <a:pt x="3803" y="16653"/>
                    <a:pt x="4049" y="16653"/>
                  </a:cubicBezTo>
                  <a:cubicBezTo>
                    <a:pt x="5906" y="16653"/>
                    <a:pt x="8029" y="14498"/>
                    <a:pt x="9185" y="13452"/>
                  </a:cubicBezTo>
                  <a:cubicBezTo>
                    <a:pt x="12582" y="10405"/>
                    <a:pt x="15121" y="6129"/>
                    <a:pt x="15031" y="1457"/>
                  </a:cubicBezTo>
                  <a:cubicBezTo>
                    <a:pt x="15065" y="1389"/>
                    <a:pt x="15076" y="1299"/>
                    <a:pt x="15042" y="1220"/>
                  </a:cubicBezTo>
                  <a:lnTo>
                    <a:pt x="14399" y="171"/>
                  </a:lnTo>
                  <a:cubicBezTo>
                    <a:pt x="14221" y="52"/>
                    <a:pt x="14031" y="0"/>
                    <a:pt x="13837" y="0"/>
                  </a:cubicBezTo>
                  <a:close/>
                </a:path>
              </a:pathLst>
            </a:custGeom>
            <a:solidFill>
              <a:srgbClr val="F2E9D3"/>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83" name="Google Shape;783;p2"/>
            <p:cNvSpPr/>
            <p:nvPr/>
          </p:nvSpPr>
          <p:spPr>
            <a:xfrm>
              <a:off x="1703650" y="2441525"/>
              <a:ext cx="69975" cy="108350"/>
            </a:xfrm>
            <a:custGeom>
              <a:avLst/>
              <a:gdLst/>
              <a:ahLst/>
              <a:cxnLst/>
              <a:rect l="l" t="t" r="r" b="b"/>
              <a:pathLst>
                <a:path w="2799" h="4334" extrusionOk="0">
                  <a:moveTo>
                    <a:pt x="0" y="0"/>
                  </a:moveTo>
                  <a:cubicBezTo>
                    <a:pt x="0" y="0"/>
                    <a:pt x="57" y="68"/>
                    <a:pt x="170" y="169"/>
                  </a:cubicBezTo>
                  <a:lnTo>
                    <a:pt x="362" y="350"/>
                  </a:lnTo>
                  <a:cubicBezTo>
                    <a:pt x="452" y="418"/>
                    <a:pt x="531" y="497"/>
                    <a:pt x="599" y="587"/>
                  </a:cubicBezTo>
                  <a:cubicBezTo>
                    <a:pt x="678" y="677"/>
                    <a:pt x="757" y="767"/>
                    <a:pt x="858" y="869"/>
                  </a:cubicBezTo>
                  <a:cubicBezTo>
                    <a:pt x="948" y="959"/>
                    <a:pt x="1016" y="1095"/>
                    <a:pt x="1118" y="1207"/>
                  </a:cubicBezTo>
                  <a:cubicBezTo>
                    <a:pt x="1298" y="1456"/>
                    <a:pt x="1467" y="1715"/>
                    <a:pt x="1625" y="1986"/>
                  </a:cubicBezTo>
                  <a:cubicBezTo>
                    <a:pt x="1783" y="2268"/>
                    <a:pt x="1941" y="2539"/>
                    <a:pt x="2077" y="2821"/>
                  </a:cubicBezTo>
                  <a:cubicBezTo>
                    <a:pt x="2133" y="2968"/>
                    <a:pt x="2212" y="3092"/>
                    <a:pt x="2269" y="3216"/>
                  </a:cubicBezTo>
                  <a:cubicBezTo>
                    <a:pt x="2325" y="3351"/>
                    <a:pt x="2381" y="3464"/>
                    <a:pt x="2438" y="3577"/>
                  </a:cubicBezTo>
                  <a:cubicBezTo>
                    <a:pt x="2551" y="3803"/>
                    <a:pt x="2630" y="3995"/>
                    <a:pt x="2697" y="4130"/>
                  </a:cubicBezTo>
                  <a:cubicBezTo>
                    <a:pt x="2765" y="4254"/>
                    <a:pt x="2799" y="4333"/>
                    <a:pt x="2799" y="4333"/>
                  </a:cubicBezTo>
                  <a:cubicBezTo>
                    <a:pt x="2799" y="4333"/>
                    <a:pt x="2799" y="4243"/>
                    <a:pt x="2788" y="4096"/>
                  </a:cubicBezTo>
                  <a:cubicBezTo>
                    <a:pt x="2765" y="3893"/>
                    <a:pt x="2743" y="3690"/>
                    <a:pt x="2697" y="3498"/>
                  </a:cubicBezTo>
                  <a:cubicBezTo>
                    <a:pt x="2641" y="3205"/>
                    <a:pt x="2562" y="2923"/>
                    <a:pt x="2460" y="2652"/>
                  </a:cubicBezTo>
                  <a:cubicBezTo>
                    <a:pt x="2415" y="2505"/>
                    <a:pt x="2348" y="2347"/>
                    <a:pt x="2280" y="2200"/>
                  </a:cubicBezTo>
                  <a:lnTo>
                    <a:pt x="2043" y="1749"/>
                  </a:lnTo>
                  <a:lnTo>
                    <a:pt x="1761" y="1320"/>
                  </a:lnTo>
                  <a:cubicBezTo>
                    <a:pt x="1671" y="1185"/>
                    <a:pt x="1558" y="1061"/>
                    <a:pt x="1445" y="937"/>
                  </a:cubicBezTo>
                  <a:cubicBezTo>
                    <a:pt x="1343" y="824"/>
                    <a:pt x="1230" y="711"/>
                    <a:pt x="1106" y="609"/>
                  </a:cubicBezTo>
                  <a:cubicBezTo>
                    <a:pt x="993" y="519"/>
                    <a:pt x="869" y="440"/>
                    <a:pt x="768" y="361"/>
                  </a:cubicBezTo>
                  <a:cubicBezTo>
                    <a:pt x="678" y="293"/>
                    <a:pt x="576" y="226"/>
                    <a:pt x="463" y="192"/>
                  </a:cubicBezTo>
                  <a:lnTo>
                    <a:pt x="226" y="79"/>
                  </a:lnTo>
                  <a:cubicBezTo>
                    <a:pt x="91" y="34"/>
                    <a:pt x="0" y="0"/>
                    <a:pt x="0"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84" name="Google Shape;784;p2"/>
            <p:cNvSpPr/>
            <p:nvPr/>
          </p:nvSpPr>
          <p:spPr>
            <a:xfrm>
              <a:off x="1773050" y="2474225"/>
              <a:ext cx="18075" cy="34175"/>
            </a:xfrm>
            <a:custGeom>
              <a:avLst/>
              <a:gdLst/>
              <a:ahLst/>
              <a:cxnLst/>
              <a:rect l="l" t="t" r="r" b="b"/>
              <a:pathLst>
                <a:path w="723" h="1367" extrusionOk="0">
                  <a:moveTo>
                    <a:pt x="12" y="1"/>
                  </a:moveTo>
                  <a:cubicBezTo>
                    <a:pt x="0" y="91"/>
                    <a:pt x="0" y="193"/>
                    <a:pt x="12" y="283"/>
                  </a:cubicBezTo>
                  <a:cubicBezTo>
                    <a:pt x="46" y="452"/>
                    <a:pt x="91" y="622"/>
                    <a:pt x="170" y="768"/>
                  </a:cubicBezTo>
                  <a:cubicBezTo>
                    <a:pt x="203" y="847"/>
                    <a:pt x="249" y="926"/>
                    <a:pt x="305" y="994"/>
                  </a:cubicBezTo>
                  <a:cubicBezTo>
                    <a:pt x="361" y="1062"/>
                    <a:pt x="407" y="1129"/>
                    <a:pt x="452" y="1186"/>
                  </a:cubicBezTo>
                  <a:cubicBezTo>
                    <a:pt x="519" y="1254"/>
                    <a:pt x="587" y="1310"/>
                    <a:pt x="655" y="1366"/>
                  </a:cubicBezTo>
                  <a:cubicBezTo>
                    <a:pt x="689" y="1276"/>
                    <a:pt x="711" y="1186"/>
                    <a:pt x="723" y="1096"/>
                  </a:cubicBezTo>
                  <a:cubicBezTo>
                    <a:pt x="723" y="904"/>
                    <a:pt x="689" y="723"/>
                    <a:pt x="598" y="554"/>
                  </a:cubicBezTo>
                  <a:cubicBezTo>
                    <a:pt x="519" y="385"/>
                    <a:pt x="395" y="249"/>
                    <a:pt x="249" y="136"/>
                  </a:cubicBezTo>
                  <a:cubicBezTo>
                    <a:pt x="181" y="80"/>
                    <a:pt x="102" y="35"/>
                    <a:pt x="12"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85" name="Google Shape;785;p2"/>
            <p:cNvSpPr/>
            <p:nvPr/>
          </p:nvSpPr>
          <p:spPr>
            <a:xfrm>
              <a:off x="1757525" y="2392700"/>
              <a:ext cx="38950" cy="70275"/>
            </a:xfrm>
            <a:custGeom>
              <a:avLst/>
              <a:gdLst/>
              <a:ahLst/>
              <a:cxnLst/>
              <a:rect l="l" t="t" r="r" b="b"/>
              <a:pathLst>
                <a:path w="1558" h="2811" extrusionOk="0">
                  <a:moveTo>
                    <a:pt x="1" y="1"/>
                  </a:moveTo>
                  <a:cubicBezTo>
                    <a:pt x="46" y="170"/>
                    <a:pt x="102" y="328"/>
                    <a:pt x="181" y="486"/>
                  </a:cubicBezTo>
                  <a:cubicBezTo>
                    <a:pt x="215" y="565"/>
                    <a:pt x="238" y="633"/>
                    <a:pt x="294" y="712"/>
                  </a:cubicBezTo>
                  <a:cubicBezTo>
                    <a:pt x="339" y="791"/>
                    <a:pt x="362" y="870"/>
                    <a:pt x="407" y="960"/>
                  </a:cubicBezTo>
                  <a:cubicBezTo>
                    <a:pt x="475" y="1118"/>
                    <a:pt x="576" y="1287"/>
                    <a:pt x="667" y="1457"/>
                  </a:cubicBezTo>
                  <a:cubicBezTo>
                    <a:pt x="836" y="1784"/>
                    <a:pt x="1028" y="2100"/>
                    <a:pt x="1231" y="2404"/>
                  </a:cubicBezTo>
                  <a:cubicBezTo>
                    <a:pt x="1332" y="2540"/>
                    <a:pt x="1434" y="2675"/>
                    <a:pt x="1558" y="2811"/>
                  </a:cubicBezTo>
                  <a:cubicBezTo>
                    <a:pt x="1547" y="2630"/>
                    <a:pt x="1524" y="2461"/>
                    <a:pt x="1490" y="2292"/>
                  </a:cubicBezTo>
                  <a:cubicBezTo>
                    <a:pt x="1400" y="1919"/>
                    <a:pt x="1265" y="1569"/>
                    <a:pt x="1095" y="1231"/>
                  </a:cubicBezTo>
                  <a:cubicBezTo>
                    <a:pt x="982" y="1050"/>
                    <a:pt x="870" y="881"/>
                    <a:pt x="757" y="723"/>
                  </a:cubicBezTo>
                  <a:cubicBezTo>
                    <a:pt x="655" y="576"/>
                    <a:pt x="542" y="441"/>
                    <a:pt x="407" y="328"/>
                  </a:cubicBezTo>
                  <a:cubicBezTo>
                    <a:pt x="283" y="204"/>
                    <a:pt x="147" y="102"/>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86" name="Google Shape;786;p2"/>
            <p:cNvSpPr/>
            <p:nvPr/>
          </p:nvSpPr>
          <p:spPr>
            <a:xfrm>
              <a:off x="1786875" y="2365900"/>
              <a:ext cx="30475" cy="58150"/>
            </a:xfrm>
            <a:custGeom>
              <a:avLst/>
              <a:gdLst/>
              <a:ahLst/>
              <a:cxnLst/>
              <a:rect l="l" t="t" r="r" b="b"/>
              <a:pathLst>
                <a:path w="1219" h="2326" extrusionOk="0">
                  <a:moveTo>
                    <a:pt x="0" y="1"/>
                  </a:moveTo>
                  <a:lnTo>
                    <a:pt x="0" y="1"/>
                  </a:lnTo>
                  <a:cubicBezTo>
                    <a:pt x="34" y="136"/>
                    <a:pt x="79" y="272"/>
                    <a:pt x="136" y="407"/>
                  </a:cubicBezTo>
                  <a:cubicBezTo>
                    <a:pt x="158" y="464"/>
                    <a:pt x="192" y="531"/>
                    <a:pt x="215" y="588"/>
                  </a:cubicBezTo>
                  <a:cubicBezTo>
                    <a:pt x="260" y="644"/>
                    <a:pt x="271" y="723"/>
                    <a:pt x="305" y="791"/>
                  </a:cubicBezTo>
                  <a:cubicBezTo>
                    <a:pt x="373" y="926"/>
                    <a:pt x="440" y="1062"/>
                    <a:pt x="519" y="1197"/>
                  </a:cubicBezTo>
                  <a:cubicBezTo>
                    <a:pt x="576" y="1344"/>
                    <a:pt x="655" y="1479"/>
                    <a:pt x="734" y="1615"/>
                  </a:cubicBezTo>
                  <a:cubicBezTo>
                    <a:pt x="813" y="1739"/>
                    <a:pt x="880" y="1863"/>
                    <a:pt x="937" y="1976"/>
                  </a:cubicBezTo>
                  <a:cubicBezTo>
                    <a:pt x="1016" y="2100"/>
                    <a:pt x="1095" y="2213"/>
                    <a:pt x="1196" y="2325"/>
                  </a:cubicBezTo>
                  <a:cubicBezTo>
                    <a:pt x="1219" y="2179"/>
                    <a:pt x="1219" y="2032"/>
                    <a:pt x="1208" y="1885"/>
                  </a:cubicBezTo>
                  <a:cubicBezTo>
                    <a:pt x="1208" y="1615"/>
                    <a:pt x="1072" y="1299"/>
                    <a:pt x="937" y="983"/>
                  </a:cubicBezTo>
                  <a:cubicBezTo>
                    <a:pt x="847" y="836"/>
                    <a:pt x="756" y="689"/>
                    <a:pt x="655" y="554"/>
                  </a:cubicBezTo>
                  <a:cubicBezTo>
                    <a:pt x="576" y="441"/>
                    <a:pt x="474" y="328"/>
                    <a:pt x="350" y="238"/>
                  </a:cubicBezTo>
                  <a:cubicBezTo>
                    <a:pt x="249" y="148"/>
                    <a:pt x="124" y="69"/>
                    <a:pt x="0"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87" name="Google Shape;787;p2"/>
            <p:cNvSpPr/>
            <p:nvPr/>
          </p:nvSpPr>
          <p:spPr>
            <a:xfrm>
              <a:off x="1795325" y="2294250"/>
              <a:ext cx="43750" cy="122475"/>
            </a:xfrm>
            <a:custGeom>
              <a:avLst/>
              <a:gdLst/>
              <a:ahLst/>
              <a:cxnLst/>
              <a:rect l="l" t="t" r="r" b="b"/>
              <a:pathLst>
                <a:path w="1750" h="4899" extrusionOk="0">
                  <a:moveTo>
                    <a:pt x="1" y="1"/>
                  </a:moveTo>
                  <a:cubicBezTo>
                    <a:pt x="57" y="260"/>
                    <a:pt x="136" y="531"/>
                    <a:pt x="227" y="791"/>
                  </a:cubicBezTo>
                  <a:cubicBezTo>
                    <a:pt x="272" y="903"/>
                    <a:pt x="317" y="1028"/>
                    <a:pt x="373" y="1163"/>
                  </a:cubicBezTo>
                  <a:cubicBezTo>
                    <a:pt x="430" y="1298"/>
                    <a:pt x="452" y="1434"/>
                    <a:pt x="509" y="1580"/>
                  </a:cubicBezTo>
                  <a:cubicBezTo>
                    <a:pt x="588" y="1863"/>
                    <a:pt x="712" y="2156"/>
                    <a:pt x="813" y="2461"/>
                  </a:cubicBezTo>
                  <a:cubicBezTo>
                    <a:pt x="915" y="2777"/>
                    <a:pt x="1005" y="3081"/>
                    <a:pt x="1118" y="3363"/>
                  </a:cubicBezTo>
                  <a:cubicBezTo>
                    <a:pt x="1220" y="3657"/>
                    <a:pt x="1321" y="3916"/>
                    <a:pt x="1411" y="4142"/>
                  </a:cubicBezTo>
                  <a:cubicBezTo>
                    <a:pt x="1502" y="4402"/>
                    <a:pt x="1614" y="4650"/>
                    <a:pt x="1750" y="4898"/>
                  </a:cubicBezTo>
                  <a:cubicBezTo>
                    <a:pt x="1739" y="4627"/>
                    <a:pt x="1716" y="4345"/>
                    <a:pt x="1671" y="4074"/>
                  </a:cubicBezTo>
                  <a:cubicBezTo>
                    <a:pt x="1637" y="3792"/>
                    <a:pt x="1592" y="3521"/>
                    <a:pt x="1524" y="3251"/>
                  </a:cubicBezTo>
                  <a:cubicBezTo>
                    <a:pt x="1456" y="2946"/>
                    <a:pt x="1355" y="2630"/>
                    <a:pt x="1265" y="2314"/>
                  </a:cubicBezTo>
                  <a:cubicBezTo>
                    <a:pt x="1141" y="1998"/>
                    <a:pt x="1016" y="1682"/>
                    <a:pt x="892" y="1400"/>
                  </a:cubicBezTo>
                  <a:cubicBezTo>
                    <a:pt x="836" y="1265"/>
                    <a:pt x="768" y="1129"/>
                    <a:pt x="689" y="1005"/>
                  </a:cubicBezTo>
                  <a:cubicBezTo>
                    <a:pt x="621" y="881"/>
                    <a:pt x="554" y="768"/>
                    <a:pt x="486" y="666"/>
                  </a:cubicBezTo>
                  <a:cubicBezTo>
                    <a:pt x="339" y="429"/>
                    <a:pt x="170" y="215"/>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88" name="Google Shape;788;p2"/>
            <p:cNvSpPr/>
            <p:nvPr/>
          </p:nvSpPr>
          <p:spPr>
            <a:xfrm>
              <a:off x="1830875" y="2293400"/>
              <a:ext cx="30225" cy="131500"/>
            </a:xfrm>
            <a:custGeom>
              <a:avLst/>
              <a:gdLst/>
              <a:ahLst/>
              <a:cxnLst/>
              <a:rect l="l" t="t" r="r" b="b"/>
              <a:pathLst>
                <a:path w="1209" h="5260" extrusionOk="0">
                  <a:moveTo>
                    <a:pt x="1" y="1"/>
                  </a:moveTo>
                  <a:cubicBezTo>
                    <a:pt x="1" y="1"/>
                    <a:pt x="23" y="91"/>
                    <a:pt x="57" y="238"/>
                  </a:cubicBezTo>
                  <a:cubicBezTo>
                    <a:pt x="91" y="385"/>
                    <a:pt x="181" y="576"/>
                    <a:pt x="226" y="825"/>
                  </a:cubicBezTo>
                  <a:cubicBezTo>
                    <a:pt x="260" y="949"/>
                    <a:pt x="294" y="1084"/>
                    <a:pt x="339" y="1208"/>
                  </a:cubicBezTo>
                  <a:cubicBezTo>
                    <a:pt x="373" y="1344"/>
                    <a:pt x="396" y="1513"/>
                    <a:pt x="441" y="1648"/>
                  </a:cubicBezTo>
                  <a:cubicBezTo>
                    <a:pt x="520" y="1953"/>
                    <a:pt x="565" y="2280"/>
                    <a:pt x="633" y="2596"/>
                  </a:cubicBezTo>
                  <a:cubicBezTo>
                    <a:pt x="678" y="2923"/>
                    <a:pt x="745" y="3251"/>
                    <a:pt x="779" y="3567"/>
                  </a:cubicBezTo>
                  <a:cubicBezTo>
                    <a:pt x="791" y="3713"/>
                    <a:pt x="824" y="3860"/>
                    <a:pt x="836" y="4007"/>
                  </a:cubicBezTo>
                  <a:cubicBezTo>
                    <a:pt x="847" y="4153"/>
                    <a:pt x="858" y="4289"/>
                    <a:pt x="870" y="4413"/>
                  </a:cubicBezTo>
                  <a:cubicBezTo>
                    <a:pt x="903" y="4661"/>
                    <a:pt x="903" y="4876"/>
                    <a:pt x="926" y="5022"/>
                  </a:cubicBezTo>
                  <a:cubicBezTo>
                    <a:pt x="937" y="5169"/>
                    <a:pt x="949" y="5259"/>
                    <a:pt x="949" y="5259"/>
                  </a:cubicBezTo>
                  <a:cubicBezTo>
                    <a:pt x="949" y="5259"/>
                    <a:pt x="982" y="5169"/>
                    <a:pt x="1016" y="5034"/>
                  </a:cubicBezTo>
                  <a:cubicBezTo>
                    <a:pt x="1084" y="4830"/>
                    <a:pt x="1118" y="4627"/>
                    <a:pt x="1152" y="4413"/>
                  </a:cubicBezTo>
                  <a:cubicBezTo>
                    <a:pt x="1197" y="4120"/>
                    <a:pt x="1208" y="3826"/>
                    <a:pt x="1197" y="3533"/>
                  </a:cubicBezTo>
                  <a:cubicBezTo>
                    <a:pt x="1208" y="3364"/>
                    <a:pt x="1197" y="3194"/>
                    <a:pt x="1174" y="3036"/>
                  </a:cubicBezTo>
                  <a:cubicBezTo>
                    <a:pt x="1152" y="2856"/>
                    <a:pt x="1152" y="2686"/>
                    <a:pt x="1106" y="2517"/>
                  </a:cubicBezTo>
                  <a:cubicBezTo>
                    <a:pt x="1073" y="2348"/>
                    <a:pt x="1028" y="2179"/>
                    <a:pt x="994" y="2009"/>
                  </a:cubicBezTo>
                  <a:cubicBezTo>
                    <a:pt x="960" y="1851"/>
                    <a:pt x="903" y="1682"/>
                    <a:pt x="847" y="1535"/>
                  </a:cubicBezTo>
                  <a:cubicBezTo>
                    <a:pt x="745" y="1242"/>
                    <a:pt x="633" y="971"/>
                    <a:pt x="486" y="712"/>
                  </a:cubicBezTo>
                  <a:cubicBezTo>
                    <a:pt x="384" y="531"/>
                    <a:pt x="271" y="351"/>
                    <a:pt x="147" y="193"/>
                  </a:cubicBezTo>
                  <a:cubicBezTo>
                    <a:pt x="57" y="69"/>
                    <a:pt x="1" y="1"/>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89" name="Google Shape;789;p2"/>
            <p:cNvSpPr/>
            <p:nvPr/>
          </p:nvSpPr>
          <p:spPr>
            <a:xfrm>
              <a:off x="1831450" y="2221750"/>
              <a:ext cx="26525" cy="83250"/>
            </a:xfrm>
            <a:custGeom>
              <a:avLst/>
              <a:gdLst/>
              <a:ahLst/>
              <a:cxnLst/>
              <a:rect l="l" t="t" r="r" b="b"/>
              <a:pathLst>
                <a:path w="1061" h="3330" extrusionOk="0">
                  <a:moveTo>
                    <a:pt x="0" y="1"/>
                  </a:moveTo>
                  <a:cubicBezTo>
                    <a:pt x="11" y="192"/>
                    <a:pt x="45" y="373"/>
                    <a:pt x="79" y="554"/>
                  </a:cubicBezTo>
                  <a:cubicBezTo>
                    <a:pt x="102" y="644"/>
                    <a:pt x="113" y="734"/>
                    <a:pt x="147" y="813"/>
                  </a:cubicBezTo>
                  <a:cubicBezTo>
                    <a:pt x="181" y="903"/>
                    <a:pt x="181" y="1005"/>
                    <a:pt x="215" y="1095"/>
                  </a:cubicBezTo>
                  <a:cubicBezTo>
                    <a:pt x="248" y="1298"/>
                    <a:pt x="316" y="1501"/>
                    <a:pt x="373" y="1705"/>
                  </a:cubicBezTo>
                  <a:cubicBezTo>
                    <a:pt x="485" y="2088"/>
                    <a:pt x="621" y="2461"/>
                    <a:pt x="779" y="2833"/>
                  </a:cubicBezTo>
                  <a:cubicBezTo>
                    <a:pt x="858" y="3002"/>
                    <a:pt x="948" y="3172"/>
                    <a:pt x="1050" y="3329"/>
                  </a:cubicBezTo>
                  <a:cubicBezTo>
                    <a:pt x="1061" y="3138"/>
                    <a:pt x="1061" y="2946"/>
                    <a:pt x="1050" y="2765"/>
                  </a:cubicBezTo>
                  <a:cubicBezTo>
                    <a:pt x="1016" y="2359"/>
                    <a:pt x="948" y="1953"/>
                    <a:pt x="835" y="1569"/>
                  </a:cubicBezTo>
                  <a:cubicBezTo>
                    <a:pt x="756" y="1355"/>
                    <a:pt x="689" y="1140"/>
                    <a:pt x="598" y="949"/>
                  </a:cubicBezTo>
                  <a:cubicBezTo>
                    <a:pt x="531" y="779"/>
                    <a:pt x="440" y="610"/>
                    <a:pt x="339" y="452"/>
                  </a:cubicBezTo>
                  <a:cubicBezTo>
                    <a:pt x="237" y="294"/>
                    <a:pt x="124" y="136"/>
                    <a:pt x="0"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90" name="Google Shape;790;p2"/>
            <p:cNvSpPr/>
            <p:nvPr/>
          </p:nvSpPr>
          <p:spPr>
            <a:xfrm>
              <a:off x="1834275" y="2167600"/>
              <a:ext cx="46275" cy="152075"/>
            </a:xfrm>
            <a:custGeom>
              <a:avLst/>
              <a:gdLst/>
              <a:ahLst/>
              <a:cxnLst/>
              <a:rect l="l" t="t" r="r" b="b"/>
              <a:pathLst>
                <a:path w="1851" h="6083" extrusionOk="0">
                  <a:moveTo>
                    <a:pt x="0" y="0"/>
                  </a:moveTo>
                  <a:lnTo>
                    <a:pt x="102" y="260"/>
                  </a:lnTo>
                  <a:cubicBezTo>
                    <a:pt x="169" y="429"/>
                    <a:pt x="305" y="643"/>
                    <a:pt x="395" y="925"/>
                  </a:cubicBezTo>
                  <a:cubicBezTo>
                    <a:pt x="440" y="1072"/>
                    <a:pt x="508" y="1219"/>
                    <a:pt x="564" y="1365"/>
                  </a:cubicBezTo>
                  <a:cubicBezTo>
                    <a:pt x="632" y="1523"/>
                    <a:pt x="677" y="1704"/>
                    <a:pt x="734" y="1873"/>
                  </a:cubicBezTo>
                  <a:cubicBezTo>
                    <a:pt x="869" y="2223"/>
                    <a:pt x="959" y="2607"/>
                    <a:pt x="1072" y="2979"/>
                  </a:cubicBezTo>
                  <a:cubicBezTo>
                    <a:pt x="1174" y="3363"/>
                    <a:pt x="1264" y="3746"/>
                    <a:pt x="1354" y="4108"/>
                  </a:cubicBezTo>
                  <a:cubicBezTo>
                    <a:pt x="1444" y="4469"/>
                    <a:pt x="1501" y="4830"/>
                    <a:pt x="1569" y="5112"/>
                  </a:cubicBezTo>
                  <a:cubicBezTo>
                    <a:pt x="1648" y="5394"/>
                    <a:pt x="1681" y="5642"/>
                    <a:pt x="1727" y="5811"/>
                  </a:cubicBezTo>
                  <a:cubicBezTo>
                    <a:pt x="1760" y="5981"/>
                    <a:pt x="1794" y="6082"/>
                    <a:pt x="1794" y="6082"/>
                  </a:cubicBezTo>
                  <a:cubicBezTo>
                    <a:pt x="1794" y="6082"/>
                    <a:pt x="1806" y="5981"/>
                    <a:pt x="1817" y="5800"/>
                  </a:cubicBezTo>
                  <a:cubicBezTo>
                    <a:pt x="1839" y="5552"/>
                    <a:pt x="1851" y="5315"/>
                    <a:pt x="1851" y="5067"/>
                  </a:cubicBezTo>
                  <a:cubicBezTo>
                    <a:pt x="1851" y="4717"/>
                    <a:pt x="1817" y="4367"/>
                    <a:pt x="1772" y="4029"/>
                  </a:cubicBezTo>
                  <a:cubicBezTo>
                    <a:pt x="1749" y="3825"/>
                    <a:pt x="1715" y="3634"/>
                    <a:pt x="1670" y="3442"/>
                  </a:cubicBezTo>
                  <a:cubicBezTo>
                    <a:pt x="1636" y="3250"/>
                    <a:pt x="1591" y="3047"/>
                    <a:pt x="1546" y="2844"/>
                  </a:cubicBezTo>
                  <a:lnTo>
                    <a:pt x="1354" y="2268"/>
                  </a:lnTo>
                  <a:cubicBezTo>
                    <a:pt x="1298" y="2076"/>
                    <a:pt x="1219" y="1896"/>
                    <a:pt x="1140" y="1715"/>
                  </a:cubicBezTo>
                  <a:cubicBezTo>
                    <a:pt x="1004" y="1388"/>
                    <a:pt x="835" y="1072"/>
                    <a:pt x="632" y="779"/>
                  </a:cubicBezTo>
                  <a:cubicBezTo>
                    <a:pt x="508" y="576"/>
                    <a:pt x="350" y="384"/>
                    <a:pt x="192" y="203"/>
                  </a:cubicBezTo>
                  <a:lnTo>
                    <a:pt x="0" y="0"/>
                  </a:ln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91" name="Google Shape;791;p2"/>
            <p:cNvSpPr/>
            <p:nvPr/>
          </p:nvSpPr>
          <p:spPr>
            <a:xfrm>
              <a:off x="1802950" y="2071675"/>
              <a:ext cx="60675" cy="102425"/>
            </a:xfrm>
            <a:custGeom>
              <a:avLst/>
              <a:gdLst/>
              <a:ahLst/>
              <a:cxnLst/>
              <a:rect l="l" t="t" r="r" b="b"/>
              <a:pathLst>
                <a:path w="2427" h="4097" extrusionOk="0">
                  <a:moveTo>
                    <a:pt x="1" y="0"/>
                  </a:moveTo>
                  <a:lnTo>
                    <a:pt x="1" y="0"/>
                  </a:lnTo>
                  <a:cubicBezTo>
                    <a:pt x="113" y="226"/>
                    <a:pt x="226" y="452"/>
                    <a:pt x="362" y="666"/>
                  </a:cubicBezTo>
                  <a:cubicBezTo>
                    <a:pt x="587" y="1061"/>
                    <a:pt x="903" y="1558"/>
                    <a:pt x="1219" y="2054"/>
                  </a:cubicBezTo>
                  <a:cubicBezTo>
                    <a:pt x="1377" y="2314"/>
                    <a:pt x="1524" y="2551"/>
                    <a:pt x="1671" y="2799"/>
                  </a:cubicBezTo>
                  <a:cubicBezTo>
                    <a:pt x="1727" y="2912"/>
                    <a:pt x="1817" y="3025"/>
                    <a:pt x="1874" y="3137"/>
                  </a:cubicBezTo>
                  <a:cubicBezTo>
                    <a:pt x="1930" y="3250"/>
                    <a:pt x="1998" y="3352"/>
                    <a:pt x="2054" y="3442"/>
                  </a:cubicBezTo>
                  <a:cubicBezTo>
                    <a:pt x="2167" y="3634"/>
                    <a:pt x="2246" y="3803"/>
                    <a:pt x="2314" y="3916"/>
                  </a:cubicBezTo>
                  <a:cubicBezTo>
                    <a:pt x="2381" y="4029"/>
                    <a:pt x="2427" y="4097"/>
                    <a:pt x="2427" y="4097"/>
                  </a:cubicBezTo>
                  <a:cubicBezTo>
                    <a:pt x="2427" y="4097"/>
                    <a:pt x="2427" y="4029"/>
                    <a:pt x="2404" y="3894"/>
                  </a:cubicBezTo>
                  <a:cubicBezTo>
                    <a:pt x="2393" y="3702"/>
                    <a:pt x="2359" y="3521"/>
                    <a:pt x="2302" y="3341"/>
                  </a:cubicBezTo>
                  <a:cubicBezTo>
                    <a:pt x="2246" y="3092"/>
                    <a:pt x="2156" y="2844"/>
                    <a:pt x="2043" y="2596"/>
                  </a:cubicBezTo>
                  <a:cubicBezTo>
                    <a:pt x="1987" y="2460"/>
                    <a:pt x="1930" y="2325"/>
                    <a:pt x="1851" y="2201"/>
                  </a:cubicBezTo>
                  <a:cubicBezTo>
                    <a:pt x="1783" y="2065"/>
                    <a:pt x="1716" y="1930"/>
                    <a:pt x="1625" y="1806"/>
                  </a:cubicBezTo>
                  <a:cubicBezTo>
                    <a:pt x="1546" y="1682"/>
                    <a:pt x="1456" y="1558"/>
                    <a:pt x="1366" y="1422"/>
                  </a:cubicBezTo>
                  <a:cubicBezTo>
                    <a:pt x="1287" y="1298"/>
                    <a:pt x="1185" y="1185"/>
                    <a:pt x="1106" y="1072"/>
                  </a:cubicBezTo>
                  <a:cubicBezTo>
                    <a:pt x="937" y="869"/>
                    <a:pt x="768" y="678"/>
                    <a:pt x="576" y="497"/>
                  </a:cubicBezTo>
                  <a:cubicBezTo>
                    <a:pt x="395" y="316"/>
                    <a:pt x="204" y="147"/>
                    <a:pt x="1"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92" name="Google Shape;792;p2"/>
            <p:cNvSpPr/>
            <p:nvPr/>
          </p:nvSpPr>
          <p:spPr>
            <a:xfrm>
              <a:off x="1830025" y="2060950"/>
              <a:ext cx="19500" cy="29375"/>
            </a:xfrm>
            <a:custGeom>
              <a:avLst/>
              <a:gdLst/>
              <a:ahLst/>
              <a:cxnLst/>
              <a:rect l="l" t="t" r="r" b="b"/>
              <a:pathLst>
                <a:path w="780" h="1175" extrusionOk="0">
                  <a:moveTo>
                    <a:pt x="12" y="1"/>
                  </a:moveTo>
                  <a:cubicBezTo>
                    <a:pt x="1" y="91"/>
                    <a:pt x="1" y="170"/>
                    <a:pt x="12" y="260"/>
                  </a:cubicBezTo>
                  <a:cubicBezTo>
                    <a:pt x="35" y="418"/>
                    <a:pt x="102" y="576"/>
                    <a:pt x="193" y="723"/>
                  </a:cubicBezTo>
                  <a:cubicBezTo>
                    <a:pt x="283" y="858"/>
                    <a:pt x="396" y="971"/>
                    <a:pt x="531" y="1061"/>
                  </a:cubicBezTo>
                  <a:cubicBezTo>
                    <a:pt x="610" y="1107"/>
                    <a:pt x="689" y="1140"/>
                    <a:pt x="768" y="1174"/>
                  </a:cubicBezTo>
                  <a:cubicBezTo>
                    <a:pt x="779" y="1084"/>
                    <a:pt x="779" y="994"/>
                    <a:pt x="768" y="915"/>
                  </a:cubicBezTo>
                  <a:cubicBezTo>
                    <a:pt x="712" y="576"/>
                    <a:pt x="531" y="283"/>
                    <a:pt x="249" y="114"/>
                  </a:cubicBezTo>
                  <a:cubicBezTo>
                    <a:pt x="170" y="57"/>
                    <a:pt x="91" y="23"/>
                    <a:pt x="12"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93" name="Google Shape;793;p2"/>
            <p:cNvSpPr/>
            <p:nvPr/>
          </p:nvSpPr>
          <p:spPr>
            <a:xfrm>
              <a:off x="1687575" y="2481300"/>
              <a:ext cx="45150" cy="56425"/>
            </a:xfrm>
            <a:custGeom>
              <a:avLst/>
              <a:gdLst/>
              <a:ahLst/>
              <a:cxnLst/>
              <a:rect l="l" t="t" r="r" b="b"/>
              <a:pathLst>
                <a:path w="1806" h="2257" extrusionOk="0">
                  <a:moveTo>
                    <a:pt x="0" y="0"/>
                  </a:moveTo>
                  <a:cubicBezTo>
                    <a:pt x="34" y="147"/>
                    <a:pt x="79" y="305"/>
                    <a:pt x="147" y="440"/>
                  </a:cubicBezTo>
                  <a:cubicBezTo>
                    <a:pt x="282" y="745"/>
                    <a:pt x="452" y="1038"/>
                    <a:pt x="655" y="1309"/>
                  </a:cubicBezTo>
                  <a:cubicBezTo>
                    <a:pt x="880" y="1569"/>
                    <a:pt x="1129" y="1806"/>
                    <a:pt x="1400" y="2009"/>
                  </a:cubicBezTo>
                  <a:cubicBezTo>
                    <a:pt x="1535" y="2110"/>
                    <a:pt x="1670" y="2189"/>
                    <a:pt x="1806" y="2257"/>
                  </a:cubicBezTo>
                  <a:cubicBezTo>
                    <a:pt x="1761" y="2110"/>
                    <a:pt x="1693" y="1964"/>
                    <a:pt x="1614" y="1828"/>
                  </a:cubicBezTo>
                  <a:cubicBezTo>
                    <a:pt x="1456" y="1546"/>
                    <a:pt x="1264" y="1275"/>
                    <a:pt x="1050" y="1027"/>
                  </a:cubicBezTo>
                  <a:cubicBezTo>
                    <a:pt x="847" y="756"/>
                    <a:pt x="621" y="508"/>
                    <a:pt x="373" y="282"/>
                  </a:cubicBezTo>
                  <a:cubicBezTo>
                    <a:pt x="260" y="181"/>
                    <a:pt x="124" y="79"/>
                    <a:pt x="0"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94" name="Google Shape;794;p2"/>
            <p:cNvSpPr/>
            <p:nvPr/>
          </p:nvSpPr>
          <p:spPr>
            <a:xfrm>
              <a:off x="1665275" y="2520500"/>
              <a:ext cx="41775" cy="41500"/>
            </a:xfrm>
            <a:custGeom>
              <a:avLst/>
              <a:gdLst/>
              <a:ahLst/>
              <a:cxnLst/>
              <a:rect l="l" t="t" r="r" b="b"/>
              <a:pathLst>
                <a:path w="1671" h="1660" extrusionOk="0">
                  <a:moveTo>
                    <a:pt x="1" y="1"/>
                  </a:moveTo>
                  <a:cubicBezTo>
                    <a:pt x="35" y="125"/>
                    <a:pt x="91" y="238"/>
                    <a:pt x="159" y="350"/>
                  </a:cubicBezTo>
                  <a:cubicBezTo>
                    <a:pt x="441" y="824"/>
                    <a:pt x="836" y="1219"/>
                    <a:pt x="1310" y="1490"/>
                  </a:cubicBezTo>
                  <a:cubicBezTo>
                    <a:pt x="1423" y="1558"/>
                    <a:pt x="1547" y="1614"/>
                    <a:pt x="1671" y="1659"/>
                  </a:cubicBezTo>
                  <a:cubicBezTo>
                    <a:pt x="1637" y="1535"/>
                    <a:pt x="1581" y="1422"/>
                    <a:pt x="1513" y="1310"/>
                  </a:cubicBezTo>
                  <a:cubicBezTo>
                    <a:pt x="1366" y="1073"/>
                    <a:pt x="1197" y="858"/>
                    <a:pt x="1005" y="666"/>
                  </a:cubicBezTo>
                  <a:cubicBezTo>
                    <a:pt x="813" y="463"/>
                    <a:pt x="599" y="305"/>
                    <a:pt x="362" y="159"/>
                  </a:cubicBezTo>
                  <a:cubicBezTo>
                    <a:pt x="249" y="91"/>
                    <a:pt x="125" y="34"/>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95" name="Google Shape;795;p2"/>
            <p:cNvSpPr/>
            <p:nvPr/>
          </p:nvSpPr>
          <p:spPr>
            <a:xfrm>
              <a:off x="1635100" y="2585375"/>
              <a:ext cx="50525" cy="28075"/>
            </a:xfrm>
            <a:custGeom>
              <a:avLst/>
              <a:gdLst/>
              <a:ahLst/>
              <a:cxnLst/>
              <a:rect l="l" t="t" r="r" b="b"/>
              <a:pathLst>
                <a:path w="2021" h="1123" extrusionOk="0">
                  <a:moveTo>
                    <a:pt x="0" y="1"/>
                  </a:moveTo>
                  <a:lnTo>
                    <a:pt x="0" y="1"/>
                  </a:lnTo>
                  <a:cubicBezTo>
                    <a:pt x="57" y="114"/>
                    <a:pt x="125" y="227"/>
                    <a:pt x="204" y="328"/>
                  </a:cubicBezTo>
                  <a:cubicBezTo>
                    <a:pt x="384" y="543"/>
                    <a:pt x="598" y="723"/>
                    <a:pt x="835" y="870"/>
                  </a:cubicBezTo>
                  <a:cubicBezTo>
                    <a:pt x="971" y="938"/>
                    <a:pt x="1106" y="994"/>
                    <a:pt x="1242" y="1039"/>
                  </a:cubicBezTo>
                  <a:cubicBezTo>
                    <a:pt x="1366" y="1084"/>
                    <a:pt x="1501" y="1107"/>
                    <a:pt x="1625" y="1118"/>
                  </a:cubicBezTo>
                  <a:cubicBezTo>
                    <a:pt x="1665" y="1121"/>
                    <a:pt x="1704" y="1123"/>
                    <a:pt x="1742" y="1123"/>
                  </a:cubicBezTo>
                  <a:cubicBezTo>
                    <a:pt x="1834" y="1123"/>
                    <a:pt x="1925" y="1115"/>
                    <a:pt x="2020" y="1107"/>
                  </a:cubicBezTo>
                  <a:cubicBezTo>
                    <a:pt x="1930" y="1005"/>
                    <a:pt x="1828" y="926"/>
                    <a:pt x="1727" y="859"/>
                  </a:cubicBezTo>
                  <a:cubicBezTo>
                    <a:pt x="1682" y="825"/>
                    <a:pt x="1625" y="791"/>
                    <a:pt x="1580" y="757"/>
                  </a:cubicBezTo>
                  <a:cubicBezTo>
                    <a:pt x="1524" y="734"/>
                    <a:pt x="1479" y="689"/>
                    <a:pt x="1422" y="655"/>
                  </a:cubicBezTo>
                  <a:cubicBezTo>
                    <a:pt x="1309" y="576"/>
                    <a:pt x="1197" y="509"/>
                    <a:pt x="1072" y="452"/>
                  </a:cubicBezTo>
                  <a:cubicBezTo>
                    <a:pt x="960" y="373"/>
                    <a:pt x="835" y="317"/>
                    <a:pt x="711" y="260"/>
                  </a:cubicBezTo>
                  <a:cubicBezTo>
                    <a:pt x="598" y="215"/>
                    <a:pt x="486" y="148"/>
                    <a:pt x="373" y="114"/>
                  </a:cubicBezTo>
                  <a:cubicBezTo>
                    <a:pt x="260" y="57"/>
                    <a:pt x="136" y="24"/>
                    <a:pt x="0"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96" name="Google Shape;796;p2"/>
            <p:cNvSpPr/>
            <p:nvPr/>
          </p:nvSpPr>
          <p:spPr>
            <a:xfrm>
              <a:off x="1628900" y="2608800"/>
              <a:ext cx="52500" cy="21050"/>
            </a:xfrm>
            <a:custGeom>
              <a:avLst/>
              <a:gdLst/>
              <a:ahLst/>
              <a:cxnLst/>
              <a:rect l="l" t="t" r="r" b="b"/>
              <a:pathLst>
                <a:path w="2100" h="842" extrusionOk="0">
                  <a:moveTo>
                    <a:pt x="0" y="1"/>
                  </a:moveTo>
                  <a:cubicBezTo>
                    <a:pt x="68" y="102"/>
                    <a:pt x="147" y="204"/>
                    <a:pt x="237" y="283"/>
                  </a:cubicBezTo>
                  <a:cubicBezTo>
                    <a:pt x="327" y="373"/>
                    <a:pt x="429" y="452"/>
                    <a:pt x="531" y="520"/>
                  </a:cubicBezTo>
                  <a:cubicBezTo>
                    <a:pt x="655" y="587"/>
                    <a:pt x="790" y="666"/>
                    <a:pt x="914" y="723"/>
                  </a:cubicBezTo>
                  <a:cubicBezTo>
                    <a:pt x="1129" y="797"/>
                    <a:pt x="1360" y="841"/>
                    <a:pt x="1586" y="841"/>
                  </a:cubicBezTo>
                  <a:cubicBezTo>
                    <a:pt x="1633" y="841"/>
                    <a:pt x="1680" y="839"/>
                    <a:pt x="1727" y="836"/>
                  </a:cubicBezTo>
                  <a:cubicBezTo>
                    <a:pt x="1851" y="824"/>
                    <a:pt x="1975" y="802"/>
                    <a:pt x="2099" y="757"/>
                  </a:cubicBezTo>
                  <a:cubicBezTo>
                    <a:pt x="1997" y="689"/>
                    <a:pt x="1885" y="621"/>
                    <a:pt x="1772" y="565"/>
                  </a:cubicBezTo>
                  <a:cubicBezTo>
                    <a:pt x="1681" y="520"/>
                    <a:pt x="1569" y="474"/>
                    <a:pt x="1456" y="418"/>
                  </a:cubicBezTo>
                  <a:cubicBezTo>
                    <a:pt x="1343" y="362"/>
                    <a:pt x="1219" y="316"/>
                    <a:pt x="1095" y="283"/>
                  </a:cubicBezTo>
                  <a:cubicBezTo>
                    <a:pt x="971" y="226"/>
                    <a:pt x="846" y="181"/>
                    <a:pt x="722" y="147"/>
                  </a:cubicBezTo>
                  <a:cubicBezTo>
                    <a:pt x="598" y="113"/>
                    <a:pt x="485" y="80"/>
                    <a:pt x="373" y="46"/>
                  </a:cubicBezTo>
                  <a:cubicBezTo>
                    <a:pt x="248" y="12"/>
                    <a:pt x="124" y="1"/>
                    <a:pt x="0"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97" name="Google Shape;797;p2"/>
            <p:cNvSpPr/>
            <p:nvPr/>
          </p:nvSpPr>
          <p:spPr>
            <a:xfrm>
              <a:off x="1579800" y="2601475"/>
              <a:ext cx="34450" cy="14625"/>
            </a:xfrm>
            <a:custGeom>
              <a:avLst/>
              <a:gdLst/>
              <a:ahLst/>
              <a:cxnLst/>
              <a:rect l="l" t="t" r="r" b="b"/>
              <a:pathLst>
                <a:path w="1378" h="585" extrusionOk="0">
                  <a:moveTo>
                    <a:pt x="260" y="0"/>
                  </a:moveTo>
                  <a:cubicBezTo>
                    <a:pt x="170" y="11"/>
                    <a:pt x="80" y="23"/>
                    <a:pt x="1" y="57"/>
                  </a:cubicBezTo>
                  <a:cubicBezTo>
                    <a:pt x="46" y="124"/>
                    <a:pt x="102" y="203"/>
                    <a:pt x="170" y="260"/>
                  </a:cubicBezTo>
                  <a:cubicBezTo>
                    <a:pt x="294" y="373"/>
                    <a:pt x="441" y="474"/>
                    <a:pt x="599" y="530"/>
                  </a:cubicBezTo>
                  <a:cubicBezTo>
                    <a:pt x="723" y="564"/>
                    <a:pt x="853" y="584"/>
                    <a:pt x="980" y="584"/>
                  </a:cubicBezTo>
                  <a:cubicBezTo>
                    <a:pt x="1026" y="584"/>
                    <a:pt x="1072" y="582"/>
                    <a:pt x="1118" y="576"/>
                  </a:cubicBezTo>
                  <a:cubicBezTo>
                    <a:pt x="1208" y="576"/>
                    <a:pt x="1298" y="553"/>
                    <a:pt x="1377" y="508"/>
                  </a:cubicBezTo>
                  <a:cubicBezTo>
                    <a:pt x="1332" y="440"/>
                    <a:pt x="1276" y="373"/>
                    <a:pt x="1208" y="316"/>
                  </a:cubicBezTo>
                  <a:cubicBezTo>
                    <a:pt x="1084" y="215"/>
                    <a:pt x="926" y="124"/>
                    <a:pt x="768" y="79"/>
                  </a:cubicBezTo>
                  <a:cubicBezTo>
                    <a:pt x="610" y="23"/>
                    <a:pt x="429" y="0"/>
                    <a:pt x="260"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98" name="Google Shape;798;p2"/>
            <p:cNvSpPr/>
            <p:nvPr/>
          </p:nvSpPr>
          <p:spPr>
            <a:xfrm>
              <a:off x="1538325" y="2612750"/>
              <a:ext cx="77625" cy="34275"/>
            </a:xfrm>
            <a:custGeom>
              <a:avLst/>
              <a:gdLst/>
              <a:ahLst/>
              <a:cxnLst/>
              <a:rect l="l" t="t" r="r" b="b"/>
              <a:pathLst>
                <a:path w="3105" h="1371" extrusionOk="0">
                  <a:moveTo>
                    <a:pt x="1" y="1"/>
                  </a:moveTo>
                  <a:lnTo>
                    <a:pt x="1" y="1"/>
                  </a:lnTo>
                  <a:cubicBezTo>
                    <a:pt x="114" y="147"/>
                    <a:pt x="238" y="283"/>
                    <a:pt x="373" y="407"/>
                  </a:cubicBezTo>
                  <a:cubicBezTo>
                    <a:pt x="509" y="531"/>
                    <a:pt x="655" y="644"/>
                    <a:pt x="813" y="757"/>
                  </a:cubicBezTo>
                  <a:cubicBezTo>
                    <a:pt x="994" y="869"/>
                    <a:pt x="1186" y="982"/>
                    <a:pt x="1378" y="1072"/>
                  </a:cubicBezTo>
                  <a:cubicBezTo>
                    <a:pt x="1581" y="1163"/>
                    <a:pt x="1784" y="1230"/>
                    <a:pt x="1987" y="1287"/>
                  </a:cubicBezTo>
                  <a:cubicBezTo>
                    <a:pt x="2167" y="1332"/>
                    <a:pt x="2359" y="1366"/>
                    <a:pt x="2551" y="1366"/>
                  </a:cubicBezTo>
                  <a:cubicBezTo>
                    <a:pt x="2587" y="1369"/>
                    <a:pt x="2624" y="1370"/>
                    <a:pt x="2660" y="1370"/>
                  </a:cubicBezTo>
                  <a:cubicBezTo>
                    <a:pt x="2759" y="1370"/>
                    <a:pt x="2858" y="1360"/>
                    <a:pt x="2957" y="1343"/>
                  </a:cubicBezTo>
                  <a:cubicBezTo>
                    <a:pt x="3059" y="1332"/>
                    <a:pt x="3104" y="1321"/>
                    <a:pt x="3104" y="1321"/>
                  </a:cubicBezTo>
                  <a:lnTo>
                    <a:pt x="2969" y="1253"/>
                  </a:lnTo>
                  <a:cubicBezTo>
                    <a:pt x="2878" y="1208"/>
                    <a:pt x="2754" y="1163"/>
                    <a:pt x="2619" y="1095"/>
                  </a:cubicBezTo>
                  <a:cubicBezTo>
                    <a:pt x="2472" y="1039"/>
                    <a:pt x="2303" y="960"/>
                    <a:pt x="2134" y="881"/>
                  </a:cubicBezTo>
                  <a:cubicBezTo>
                    <a:pt x="1953" y="813"/>
                    <a:pt x="1773" y="711"/>
                    <a:pt x="1581" y="632"/>
                  </a:cubicBezTo>
                  <a:cubicBezTo>
                    <a:pt x="1208" y="463"/>
                    <a:pt x="825" y="294"/>
                    <a:pt x="531" y="181"/>
                  </a:cubicBezTo>
                  <a:cubicBezTo>
                    <a:pt x="351" y="102"/>
                    <a:pt x="181" y="46"/>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99" name="Google Shape;799;p2"/>
            <p:cNvSpPr/>
            <p:nvPr/>
          </p:nvSpPr>
          <p:spPr>
            <a:xfrm>
              <a:off x="1427475" y="2621775"/>
              <a:ext cx="58125" cy="35575"/>
            </a:xfrm>
            <a:custGeom>
              <a:avLst/>
              <a:gdLst/>
              <a:ahLst/>
              <a:cxnLst/>
              <a:rect l="l" t="t" r="r" b="b"/>
              <a:pathLst>
                <a:path w="2325" h="1423" extrusionOk="0">
                  <a:moveTo>
                    <a:pt x="0" y="1"/>
                  </a:moveTo>
                  <a:cubicBezTo>
                    <a:pt x="68" y="125"/>
                    <a:pt x="158" y="249"/>
                    <a:pt x="260" y="362"/>
                  </a:cubicBezTo>
                  <a:cubicBezTo>
                    <a:pt x="474" y="587"/>
                    <a:pt x="711" y="802"/>
                    <a:pt x="971" y="982"/>
                  </a:cubicBezTo>
                  <a:cubicBezTo>
                    <a:pt x="1264" y="1129"/>
                    <a:pt x="1569" y="1253"/>
                    <a:pt x="1885" y="1343"/>
                  </a:cubicBezTo>
                  <a:cubicBezTo>
                    <a:pt x="2020" y="1389"/>
                    <a:pt x="2167" y="1411"/>
                    <a:pt x="2325" y="1422"/>
                  </a:cubicBezTo>
                  <a:cubicBezTo>
                    <a:pt x="2223" y="1310"/>
                    <a:pt x="2122" y="1197"/>
                    <a:pt x="2009" y="1106"/>
                  </a:cubicBezTo>
                  <a:cubicBezTo>
                    <a:pt x="1772" y="903"/>
                    <a:pt x="1524" y="723"/>
                    <a:pt x="1253" y="587"/>
                  </a:cubicBezTo>
                  <a:cubicBezTo>
                    <a:pt x="993" y="407"/>
                    <a:pt x="711" y="249"/>
                    <a:pt x="418" y="136"/>
                  </a:cubicBezTo>
                  <a:cubicBezTo>
                    <a:pt x="282" y="68"/>
                    <a:pt x="136" y="34"/>
                    <a:pt x="0"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00" name="Google Shape;800;p2"/>
            <p:cNvSpPr/>
            <p:nvPr/>
          </p:nvSpPr>
          <p:spPr>
            <a:xfrm>
              <a:off x="1390800" y="2626575"/>
              <a:ext cx="75625" cy="41500"/>
            </a:xfrm>
            <a:custGeom>
              <a:avLst/>
              <a:gdLst/>
              <a:ahLst/>
              <a:cxnLst/>
              <a:rect l="l" t="t" r="r" b="b"/>
              <a:pathLst>
                <a:path w="3025" h="1660" extrusionOk="0">
                  <a:moveTo>
                    <a:pt x="0" y="0"/>
                  </a:moveTo>
                  <a:lnTo>
                    <a:pt x="0" y="0"/>
                  </a:lnTo>
                  <a:cubicBezTo>
                    <a:pt x="124" y="147"/>
                    <a:pt x="249" y="283"/>
                    <a:pt x="395" y="407"/>
                  </a:cubicBezTo>
                  <a:cubicBezTo>
                    <a:pt x="700" y="655"/>
                    <a:pt x="1016" y="892"/>
                    <a:pt x="1354" y="1095"/>
                  </a:cubicBezTo>
                  <a:cubicBezTo>
                    <a:pt x="1557" y="1197"/>
                    <a:pt x="1749" y="1298"/>
                    <a:pt x="1930" y="1377"/>
                  </a:cubicBezTo>
                  <a:cubicBezTo>
                    <a:pt x="2110" y="1467"/>
                    <a:pt x="2291" y="1524"/>
                    <a:pt x="2472" y="1569"/>
                  </a:cubicBezTo>
                  <a:cubicBezTo>
                    <a:pt x="2652" y="1614"/>
                    <a:pt x="2833" y="1637"/>
                    <a:pt x="3024" y="1659"/>
                  </a:cubicBezTo>
                  <a:cubicBezTo>
                    <a:pt x="2889" y="1535"/>
                    <a:pt x="2742" y="1411"/>
                    <a:pt x="2584" y="1309"/>
                  </a:cubicBezTo>
                  <a:cubicBezTo>
                    <a:pt x="2449" y="1219"/>
                    <a:pt x="2302" y="1129"/>
                    <a:pt x="2133" y="1005"/>
                  </a:cubicBezTo>
                  <a:cubicBezTo>
                    <a:pt x="1975" y="892"/>
                    <a:pt x="1783" y="790"/>
                    <a:pt x="1603" y="677"/>
                  </a:cubicBezTo>
                  <a:cubicBezTo>
                    <a:pt x="1264" y="474"/>
                    <a:pt x="903" y="294"/>
                    <a:pt x="531" y="158"/>
                  </a:cubicBezTo>
                  <a:cubicBezTo>
                    <a:pt x="361" y="91"/>
                    <a:pt x="181" y="34"/>
                    <a:pt x="0"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01" name="Google Shape;801;p2"/>
            <p:cNvSpPr/>
            <p:nvPr/>
          </p:nvSpPr>
          <p:spPr>
            <a:xfrm>
              <a:off x="1502225" y="2642825"/>
              <a:ext cx="39800" cy="17625"/>
            </a:xfrm>
            <a:custGeom>
              <a:avLst/>
              <a:gdLst/>
              <a:ahLst/>
              <a:cxnLst/>
              <a:rect l="l" t="t" r="r" b="b"/>
              <a:pathLst>
                <a:path w="1592" h="705" extrusionOk="0">
                  <a:moveTo>
                    <a:pt x="213" y="0"/>
                  </a:moveTo>
                  <a:cubicBezTo>
                    <a:pt x="139" y="0"/>
                    <a:pt x="67" y="11"/>
                    <a:pt x="1" y="27"/>
                  </a:cubicBezTo>
                  <a:cubicBezTo>
                    <a:pt x="57" y="118"/>
                    <a:pt x="125" y="185"/>
                    <a:pt x="204" y="264"/>
                  </a:cubicBezTo>
                  <a:cubicBezTo>
                    <a:pt x="350" y="389"/>
                    <a:pt x="520" y="501"/>
                    <a:pt x="711" y="580"/>
                  </a:cubicBezTo>
                  <a:cubicBezTo>
                    <a:pt x="892" y="648"/>
                    <a:pt x="1095" y="693"/>
                    <a:pt x="1287" y="705"/>
                  </a:cubicBezTo>
                  <a:cubicBezTo>
                    <a:pt x="1388" y="705"/>
                    <a:pt x="1490" y="705"/>
                    <a:pt x="1592" y="682"/>
                  </a:cubicBezTo>
                  <a:cubicBezTo>
                    <a:pt x="1535" y="592"/>
                    <a:pt x="1456" y="513"/>
                    <a:pt x="1388" y="445"/>
                  </a:cubicBezTo>
                  <a:cubicBezTo>
                    <a:pt x="1231" y="310"/>
                    <a:pt x="1061" y="208"/>
                    <a:pt x="869" y="129"/>
                  </a:cubicBezTo>
                  <a:cubicBezTo>
                    <a:pt x="689" y="50"/>
                    <a:pt x="497" y="5"/>
                    <a:pt x="294" y="5"/>
                  </a:cubicBezTo>
                  <a:cubicBezTo>
                    <a:pt x="267" y="2"/>
                    <a:pt x="240" y="0"/>
                    <a:pt x="213"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02" name="Google Shape;802;p2"/>
            <p:cNvSpPr/>
            <p:nvPr/>
          </p:nvSpPr>
          <p:spPr>
            <a:xfrm>
              <a:off x="1344800" y="2633900"/>
              <a:ext cx="62950" cy="38400"/>
            </a:xfrm>
            <a:custGeom>
              <a:avLst/>
              <a:gdLst/>
              <a:ahLst/>
              <a:cxnLst/>
              <a:rect l="l" t="t" r="r" b="b"/>
              <a:pathLst>
                <a:path w="2518" h="1536" extrusionOk="0">
                  <a:moveTo>
                    <a:pt x="1" y="1"/>
                  </a:moveTo>
                  <a:lnTo>
                    <a:pt x="1" y="1"/>
                  </a:lnTo>
                  <a:cubicBezTo>
                    <a:pt x="91" y="125"/>
                    <a:pt x="193" y="249"/>
                    <a:pt x="317" y="362"/>
                  </a:cubicBezTo>
                  <a:cubicBezTo>
                    <a:pt x="554" y="599"/>
                    <a:pt x="825" y="813"/>
                    <a:pt x="1107" y="1005"/>
                  </a:cubicBezTo>
                  <a:cubicBezTo>
                    <a:pt x="1400" y="1197"/>
                    <a:pt x="1716" y="1344"/>
                    <a:pt x="2043" y="1445"/>
                  </a:cubicBezTo>
                  <a:cubicBezTo>
                    <a:pt x="2201" y="1490"/>
                    <a:pt x="2359" y="1524"/>
                    <a:pt x="2517" y="1535"/>
                  </a:cubicBezTo>
                  <a:cubicBezTo>
                    <a:pt x="2416" y="1411"/>
                    <a:pt x="2303" y="1298"/>
                    <a:pt x="2179" y="1197"/>
                  </a:cubicBezTo>
                  <a:cubicBezTo>
                    <a:pt x="2066" y="1107"/>
                    <a:pt x="1942" y="1016"/>
                    <a:pt x="1806" y="904"/>
                  </a:cubicBezTo>
                  <a:cubicBezTo>
                    <a:pt x="1671" y="802"/>
                    <a:pt x="1513" y="700"/>
                    <a:pt x="1366" y="599"/>
                  </a:cubicBezTo>
                  <a:cubicBezTo>
                    <a:pt x="1084" y="407"/>
                    <a:pt x="780" y="249"/>
                    <a:pt x="464" y="125"/>
                  </a:cubicBezTo>
                  <a:cubicBezTo>
                    <a:pt x="306" y="69"/>
                    <a:pt x="159" y="23"/>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03" name="Google Shape;803;p2"/>
            <p:cNvSpPr/>
            <p:nvPr/>
          </p:nvSpPr>
          <p:spPr>
            <a:xfrm>
              <a:off x="1276825" y="2616425"/>
              <a:ext cx="141350" cy="82950"/>
            </a:xfrm>
            <a:custGeom>
              <a:avLst/>
              <a:gdLst/>
              <a:ahLst/>
              <a:cxnLst/>
              <a:rect l="l" t="t" r="r" b="b"/>
              <a:pathLst>
                <a:path w="5654" h="3318" extrusionOk="0">
                  <a:moveTo>
                    <a:pt x="0" y="0"/>
                  </a:moveTo>
                  <a:cubicBezTo>
                    <a:pt x="0" y="0"/>
                    <a:pt x="271" y="327"/>
                    <a:pt x="711" y="756"/>
                  </a:cubicBezTo>
                  <a:cubicBezTo>
                    <a:pt x="824" y="869"/>
                    <a:pt x="937" y="993"/>
                    <a:pt x="1072" y="1106"/>
                  </a:cubicBezTo>
                  <a:cubicBezTo>
                    <a:pt x="1219" y="1230"/>
                    <a:pt x="1366" y="1343"/>
                    <a:pt x="1524" y="1456"/>
                  </a:cubicBezTo>
                  <a:cubicBezTo>
                    <a:pt x="1840" y="1682"/>
                    <a:pt x="2190" y="1919"/>
                    <a:pt x="2539" y="2155"/>
                  </a:cubicBezTo>
                  <a:cubicBezTo>
                    <a:pt x="2923" y="2336"/>
                    <a:pt x="3295" y="2528"/>
                    <a:pt x="3645" y="2686"/>
                  </a:cubicBezTo>
                  <a:cubicBezTo>
                    <a:pt x="3815" y="2776"/>
                    <a:pt x="3995" y="2844"/>
                    <a:pt x="4164" y="2912"/>
                  </a:cubicBezTo>
                  <a:cubicBezTo>
                    <a:pt x="4334" y="2968"/>
                    <a:pt x="4503" y="3013"/>
                    <a:pt x="4650" y="3058"/>
                  </a:cubicBezTo>
                  <a:cubicBezTo>
                    <a:pt x="5248" y="3239"/>
                    <a:pt x="5654" y="3318"/>
                    <a:pt x="5654" y="3318"/>
                  </a:cubicBezTo>
                  <a:cubicBezTo>
                    <a:pt x="5654" y="3318"/>
                    <a:pt x="5304" y="3092"/>
                    <a:pt x="4762" y="2810"/>
                  </a:cubicBezTo>
                  <a:cubicBezTo>
                    <a:pt x="4627" y="2731"/>
                    <a:pt x="4469" y="2663"/>
                    <a:pt x="4311" y="2584"/>
                  </a:cubicBezTo>
                  <a:cubicBezTo>
                    <a:pt x="4153" y="2505"/>
                    <a:pt x="4006" y="2392"/>
                    <a:pt x="3837" y="2302"/>
                  </a:cubicBezTo>
                  <a:cubicBezTo>
                    <a:pt x="3510" y="2110"/>
                    <a:pt x="3149" y="1930"/>
                    <a:pt x="2788" y="1738"/>
                  </a:cubicBezTo>
                  <a:cubicBezTo>
                    <a:pt x="2449" y="1524"/>
                    <a:pt x="2111" y="1298"/>
                    <a:pt x="1772" y="1117"/>
                  </a:cubicBezTo>
                  <a:cubicBezTo>
                    <a:pt x="1614" y="1004"/>
                    <a:pt x="1445" y="937"/>
                    <a:pt x="1298" y="835"/>
                  </a:cubicBezTo>
                  <a:cubicBezTo>
                    <a:pt x="1163" y="734"/>
                    <a:pt x="1016" y="643"/>
                    <a:pt x="892" y="553"/>
                  </a:cubicBezTo>
                  <a:cubicBezTo>
                    <a:pt x="373" y="203"/>
                    <a:pt x="1" y="0"/>
                    <a:pt x="0"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04" name="Google Shape;804;p2"/>
            <p:cNvSpPr/>
            <p:nvPr/>
          </p:nvSpPr>
          <p:spPr>
            <a:xfrm>
              <a:off x="1916650" y="3244950"/>
              <a:ext cx="577475" cy="434775"/>
            </a:xfrm>
            <a:custGeom>
              <a:avLst/>
              <a:gdLst/>
              <a:ahLst/>
              <a:cxnLst/>
              <a:rect l="l" t="t" r="r" b="b"/>
              <a:pathLst>
                <a:path w="23099" h="17391" extrusionOk="0">
                  <a:moveTo>
                    <a:pt x="1625" y="0"/>
                  </a:moveTo>
                  <a:lnTo>
                    <a:pt x="1625" y="0"/>
                  </a:lnTo>
                  <a:cubicBezTo>
                    <a:pt x="1546" y="79"/>
                    <a:pt x="1467" y="158"/>
                    <a:pt x="1388" y="237"/>
                  </a:cubicBezTo>
                  <a:cubicBezTo>
                    <a:pt x="79" y="1648"/>
                    <a:pt x="0" y="5981"/>
                    <a:pt x="576" y="8463"/>
                  </a:cubicBezTo>
                  <a:cubicBezTo>
                    <a:pt x="1467" y="12481"/>
                    <a:pt x="5766" y="16520"/>
                    <a:pt x="10099" y="17242"/>
                  </a:cubicBezTo>
                  <a:cubicBezTo>
                    <a:pt x="10690" y="17341"/>
                    <a:pt x="11295" y="17391"/>
                    <a:pt x="11905" y="17391"/>
                  </a:cubicBezTo>
                  <a:cubicBezTo>
                    <a:pt x="16163" y="17391"/>
                    <a:pt x="20710" y="14994"/>
                    <a:pt x="23099" y="10404"/>
                  </a:cubicBezTo>
                  <a:lnTo>
                    <a:pt x="23099" y="10404"/>
                  </a:lnTo>
                  <a:cubicBezTo>
                    <a:pt x="22930" y="10619"/>
                    <a:pt x="22704" y="10799"/>
                    <a:pt x="22467" y="10935"/>
                  </a:cubicBezTo>
                  <a:cubicBezTo>
                    <a:pt x="20985" y="11789"/>
                    <a:pt x="19359" y="12079"/>
                    <a:pt x="17695" y="12079"/>
                  </a:cubicBezTo>
                  <a:cubicBezTo>
                    <a:pt x="15974" y="12079"/>
                    <a:pt x="14212" y="11769"/>
                    <a:pt x="12526" y="11454"/>
                  </a:cubicBezTo>
                  <a:cubicBezTo>
                    <a:pt x="10303" y="11093"/>
                    <a:pt x="7820" y="9727"/>
                    <a:pt x="5924" y="8509"/>
                  </a:cubicBezTo>
                  <a:cubicBezTo>
                    <a:pt x="4739" y="7775"/>
                    <a:pt x="3306" y="6861"/>
                    <a:pt x="2358" y="5812"/>
                  </a:cubicBezTo>
                  <a:cubicBezTo>
                    <a:pt x="1049" y="4469"/>
                    <a:pt x="248" y="1749"/>
                    <a:pt x="1625" y="0"/>
                  </a:cubicBezTo>
                  <a:close/>
                </a:path>
              </a:pathLst>
            </a:custGeom>
            <a:solidFill>
              <a:srgbClr val="B4365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05" name="Google Shape;805;p2"/>
            <p:cNvSpPr/>
            <p:nvPr/>
          </p:nvSpPr>
          <p:spPr>
            <a:xfrm>
              <a:off x="1922850" y="3178550"/>
              <a:ext cx="593275" cy="368350"/>
            </a:xfrm>
            <a:custGeom>
              <a:avLst/>
              <a:gdLst/>
              <a:ahLst/>
              <a:cxnLst/>
              <a:rect l="l" t="t" r="r" b="b"/>
              <a:pathLst>
                <a:path w="23731" h="14734" extrusionOk="0">
                  <a:moveTo>
                    <a:pt x="8910" y="0"/>
                  </a:moveTo>
                  <a:cubicBezTo>
                    <a:pt x="6097" y="0"/>
                    <a:pt x="3414" y="610"/>
                    <a:pt x="1377" y="2656"/>
                  </a:cubicBezTo>
                  <a:cubicBezTo>
                    <a:pt x="0" y="4405"/>
                    <a:pt x="813" y="7125"/>
                    <a:pt x="2110" y="8468"/>
                  </a:cubicBezTo>
                  <a:cubicBezTo>
                    <a:pt x="3070" y="9517"/>
                    <a:pt x="4503" y="10420"/>
                    <a:pt x="5676" y="11165"/>
                  </a:cubicBezTo>
                  <a:cubicBezTo>
                    <a:pt x="7572" y="12383"/>
                    <a:pt x="10066" y="13749"/>
                    <a:pt x="12289" y="14110"/>
                  </a:cubicBezTo>
                  <a:cubicBezTo>
                    <a:pt x="13965" y="14424"/>
                    <a:pt x="15720" y="14733"/>
                    <a:pt x="17436" y="14733"/>
                  </a:cubicBezTo>
                  <a:cubicBezTo>
                    <a:pt x="19103" y="14733"/>
                    <a:pt x="20734" y="14441"/>
                    <a:pt x="22219" y="13579"/>
                  </a:cubicBezTo>
                  <a:cubicBezTo>
                    <a:pt x="22467" y="13444"/>
                    <a:pt x="22682" y="13275"/>
                    <a:pt x="22862" y="13060"/>
                  </a:cubicBezTo>
                  <a:cubicBezTo>
                    <a:pt x="23020" y="12756"/>
                    <a:pt x="23167" y="12451"/>
                    <a:pt x="23302" y="12135"/>
                  </a:cubicBezTo>
                  <a:cubicBezTo>
                    <a:pt x="23731" y="11142"/>
                    <a:pt x="22964" y="8095"/>
                    <a:pt x="22061" y="6651"/>
                  </a:cubicBezTo>
                  <a:cubicBezTo>
                    <a:pt x="20267" y="3762"/>
                    <a:pt x="16712" y="1460"/>
                    <a:pt x="13496" y="591"/>
                  </a:cubicBezTo>
                  <a:cubicBezTo>
                    <a:pt x="12661" y="343"/>
                    <a:pt x="11815" y="185"/>
                    <a:pt x="10957" y="95"/>
                  </a:cubicBezTo>
                  <a:cubicBezTo>
                    <a:pt x="10272" y="36"/>
                    <a:pt x="9587" y="0"/>
                    <a:pt x="8910" y="0"/>
                  </a:cubicBezTo>
                  <a:close/>
                </a:path>
              </a:pathLst>
            </a:custGeom>
            <a:solidFill>
              <a:srgbClr val="D8697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06" name="Google Shape;806;p2"/>
            <p:cNvSpPr/>
            <p:nvPr/>
          </p:nvSpPr>
          <p:spPr>
            <a:xfrm>
              <a:off x="1933000" y="3175500"/>
              <a:ext cx="576075" cy="373750"/>
            </a:xfrm>
            <a:custGeom>
              <a:avLst/>
              <a:gdLst/>
              <a:ahLst/>
              <a:cxnLst/>
              <a:rect l="l" t="t" r="r" b="b"/>
              <a:pathLst>
                <a:path w="23043" h="14950" extrusionOk="0">
                  <a:moveTo>
                    <a:pt x="8281" y="1"/>
                  </a:moveTo>
                  <a:cubicBezTo>
                    <a:pt x="8071" y="1"/>
                    <a:pt x="7861" y="4"/>
                    <a:pt x="7651" y="14"/>
                  </a:cubicBezTo>
                  <a:cubicBezTo>
                    <a:pt x="7155" y="25"/>
                    <a:pt x="6669" y="70"/>
                    <a:pt x="6173" y="138"/>
                  </a:cubicBezTo>
                  <a:cubicBezTo>
                    <a:pt x="5676" y="206"/>
                    <a:pt x="5191" y="307"/>
                    <a:pt x="4706" y="431"/>
                  </a:cubicBezTo>
                  <a:cubicBezTo>
                    <a:pt x="4232" y="567"/>
                    <a:pt x="3758" y="736"/>
                    <a:pt x="3296" y="939"/>
                  </a:cubicBezTo>
                  <a:cubicBezTo>
                    <a:pt x="3070" y="1041"/>
                    <a:pt x="2844" y="1153"/>
                    <a:pt x="2630" y="1277"/>
                  </a:cubicBezTo>
                  <a:cubicBezTo>
                    <a:pt x="2404" y="1402"/>
                    <a:pt x="2190" y="1526"/>
                    <a:pt x="1987" y="1672"/>
                  </a:cubicBezTo>
                  <a:cubicBezTo>
                    <a:pt x="1569" y="1966"/>
                    <a:pt x="1185" y="2282"/>
                    <a:pt x="824" y="2632"/>
                  </a:cubicBezTo>
                  <a:lnTo>
                    <a:pt x="824" y="2643"/>
                  </a:lnTo>
                  <a:lnTo>
                    <a:pt x="813" y="2654"/>
                  </a:lnTo>
                  <a:cubicBezTo>
                    <a:pt x="407" y="3162"/>
                    <a:pt x="159" y="3771"/>
                    <a:pt x="80" y="4414"/>
                  </a:cubicBezTo>
                  <a:cubicBezTo>
                    <a:pt x="1" y="5046"/>
                    <a:pt x="46" y="5690"/>
                    <a:pt x="204" y="6310"/>
                  </a:cubicBezTo>
                  <a:cubicBezTo>
                    <a:pt x="362" y="6920"/>
                    <a:pt x="621" y="7506"/>
                    <a:pt x="960" y="8037"/>
                  </a:cubicBezTo>
                  <a:cubicBezTo>
                    <a:pt x="1140" y="8308"/>
                    <a:pt x="1332" y="8556"/>
                    <a:pt x="1558" y="8793"/>
                  </a:cubicBezTo>
                  <a:lnTo>
                    <a:pt x="2224" y="9413"/>
                  </a:lnTo>
                  <a:cubicBezTo>
                    <a:pt x="2438" y="9628"/>
                    <a:pt x="2697" y="9797"/>
                    <a:pt x="2946" y="10000"/>
                  </a:cubicBezTo>
                  <a:cubicBezTo>
                    <a:pt x="3194" y="10192"/>
                    <a:pt x="3442" y="10361"/>
                    <a:pt x="3702" y="10531"/>
                  </a:cubicBezTo>
                  <a:cubicBezTo>
                    <a:pt x="4198" y="10880"/>
                    <a:pt x="4717" y="11196"/>
                    <a:pt x="5236" y="11524"/>
                  </a:cubicBezTo>
                  <a:cubicBezTo>
                    <a:pt x="6263" y="12178"/>
                    <a:pt x="7335" y="12776"/>
                    <a:pt x="8441" y="13295"/>
                  </a:cubicBezTo>
                  <a:lnTo>
                    <a:pt x="9287" y="13656"/>
                  </a:lnTo>
                  <a:lnTo>
                    <a:pt x="10156" y="13972"/>
                  </a:lnTo>
                  <a:cubicBezTo>
                    <a:pt x="10450" y="14051"/>
                    <a:pt x="10743" y="14141"/>
                    <a:pt x="11036" y="14220"/>
                  </a:cubicBezTo>
                  <a:lnTo>
                    <a:pt x="11939" y="14401"/>
                  </a:lnTo>
                  <a:cubicBezTo>
                    <a:pt x="13135" y="14615"/>
                    <a:pt x="14343" y="14807"/>
                    <a:pt x="15550" y="14897"/>
                  </a:cubicBezTo>
                  <a:cubicBezTo>
                    <a:pt x="15987" y="14930"/>
                    <a:pt x="16427" y="14949"/>
                    <a:pt x="16867" y="14949"/>
                  </a:cubicBezTo>
                  <a:cubicBezTo>
                    <a:pt x="17653" y="14949"/>
                    <a:pt x="18439" y="14887"/>
                    <a:pt x="19206" y="14728"/>
                  </a:cubicBezTo>
                  <a:cubicBezTo>
                    <a:pt x="19804" y="14615"/>
                    <a:pt x="20391" y="14435"/>
                    <a:pt x="20944" y="14187"/>
                  </a:cubicBezTo>
                  <a:cubicBezTo>
                    <a:pt x="21497" y="13927"/>
                    <a:pt x="22072" y="13679"/>
                    <a:pt x="22479" y="13205"/>
                  </a:cubicBezTo>
                  <a:lnTo>
                    <a:pt x="22851" y="12438"/>
                  </a:lnTo>
                  <a:cubicBezTo>
                    <a:pt x="22919" y="12302"/>
                    <a:pt x="22964" y="12167"/>
                    <a:pt x="22998" y="12031"/>
                  </a:cubicBezTo>
                  <a:cubicBezTo>
                    <a:pt x="23020" y="11896"/>
                    <a:pt x="23043" y="11749"/>
                    <a:pt x="23043" y="11614"/>
                  </a:cubicBezTo>
                  <a:cubicBezTo>
                    <a:pt x="23043" y="11038"/>
                    <a:pt x="22975" y="10474"/>
                    <a:pt x="22840" y="9932"/>
                  </a:cubicBezTo>
                  <a:cubicBezTo>
                    <a:pt x="22727" y="9380"/>
                    <a:pt x="22569" y="8838"/>
                    <a:pt x="22377" y="8308"/>
                  </a:cubicBezTo>
                  <a:cubicBezTo>
                    <a:pt x="22185" y="7766"/>
                    <a:pt x="21948" y="7258"/>
                    <a:pt x="21655" y="6773"/>
                  </a:cubicBezTo>
                  <a:lnTo>
                    <a:pt x="21655" y="6773"/>
                  </a:lnTo>
                  <a:cubicBezTo>
                    <a:pt x="21937" y="7258"/>
                    <a:pt x="22174" y="7777"/>
                    <a:pt x="22355" y="8319"/>
                  </a:cubicBezTo>
                  <a:cubicBezTo>
                    <a:pt x="22546" y="8849"/>
                    <a:pt x="22693" y="9391"/>
                    <a:pt x="22817" y="9944"/>
                  </a:cubicBezTo>
                  <a:cubicBezTo>
                    <a:pt x="22941" y="10485"/>
                    <a:pt x="22998" y="11050"/>
                    <a:pt x="22986" y="11614"/>
                  </a:cubicBezTo>
                  <a:cubicBezTo>
                    <a:pt x="22986" y="11749"/>
                    <a:pt x="22964" y="11896"/>
                    <a:pt x="22941" y="12031"/>
                  </a:cubicBezTo>
                  <a:cubicBezTo>
                    <a:pt x="22907" y="12167"/>
                    <a:pt x="22862" y="12291"/>
                    <a:pt x="22795" y="12415"/>
                  </a:cubicBezTo>
                  <a:lnTo>
                    <a:pt x="22434" y="13182"/>
                  </a:lnTo>
                  <a:cubicBezTo>
                    <a:pt x="22039" y="13634"/>
                    <a:pt x="21463" y="13893"/>
                    <a:pt x="20910" y="14119"/>
                  </a:cubicBezTo>
                  <a:cubicBezTo>
                    <a:pt x="20357" y="14345"/>
                    <a:pt x="19770" y="14514"/>
                    <a:pt x="19172" y="14615"/>
                  </a:cubicBezTo>
                  <a:cubicBezTo>
                    <a:pt x="18488" y="14726"/>
                    <a:pt x="17796" y="14781"/>
                    <a:pt x="17100" y="14781"/>
                  </a:cubicBezTo>
                  <a:cubicBezTo>
                    <a:pt x="16592" y="14781"/>
                    <a:pt x="16083" y="14752"/>
                    <a:pt x="15573" y="14694"/>
                  </a:cubicBezTo>
                  <a:cubicBezTo>
                    <a:pt x="14377" y="14570"/>
                    <a:pt x="13192" y="14356"/>
                    <a:pt x="11996" y="14108"/>
                  </a:cubicBezTo>
                  <a:lnTo>
                    <a:pt x="11115" y="13916"/>
                  </a:lnTo>
                  <a:cubicBezTo>
                    <a:pt x="10833" y="13837"/>
                    <a:pt x="10551" y="13735"/>
                    <a:pt x="10269" y="13645"/>
                  </a:cubicBezTo>
                  <a:lnTo>
                    <a:pt x="9434" y="13318"/>
                  </a:lnTo>
                  <a:lnTo>
                    <a:pt x="8610" y="12945"/>
                  </a:lnTo>
                  <a:cubicBezTo>
                    <a:pt x="8069" y="12674"/>
                    <a:pt x="7538" y="12404"/>
                    <a:pt x="7019" y="12099"/>
                  </a:cubicBezTo>
                  <a:cubicBezTo>
                    <a:pt x="6489" y="11806"/>
                    <a:pt x="5970" y="11490"/>
                    <a:pt x="5462" y="11162"/>
                  </a:cubicBezTo>
                  <a:cubicBezTo>
                    <a:pt x="4954" y="10835"/>
                    <a:pt x="4447" y="10508"/>
                    <a:pt x="3950" y="10169"/>
                  </a:cubicBezTo>
                  <a:cubicBezTo>
                    <a:pt x="3702" y="10000"/>
                    <a:pt x="3465" y="9831"/>
                    <a:pt x="3228" y="9639"/>
                  </a:cubicBezTo>
                  <a:cubicBezTo>
                    <a:pt x="3002" y="9447"/>
                    <a:pt x="2765" y="9289"/>
                    <a:pt x="2539" y="9075"/>
                  </a:cubicBezTo>
                  <a:lnTo>
                    <a:pt x="1885" y="8443"/>
                  </a:lnTo>
                  <a:cubicBezTo>
                    <a:pt x="1693" y="8240"/>
                    <a:pt x="1513" y="8014"/>
                    <a:pt x="1355" y="7777"/>
                  </a:cubicBezTo>
                  <a:cubicBezTo>
                    <a:pt x="1039" y="7292"/>
                    <a:pt x="802" y="6750"/>
                    <a:pt x="644" y="6197"/>
                  </a:cubicBezTo>
                  <a:cubicBezTo>
                    <a:pt x="497" y="5633"/>
                    <a:pt x="452" y="5046"/>
                    <a:pt x="520" y="4471"/>
                  </a:cubicBezTo>
                  <a:cubicBezTo>
                    <a:pt x="576" y="3907"/>
                    <a:pt x="802" y="3365"/>
                    <a:pt x="1140" y="2914"/>
                  </a:cubicBezTo>
                  <a:lnTo>
                    <a:pt x="1140" y="2914"/>
                  </a:lnTo>
                  <a:lnTo>
                    <a:pt x="1129" y="2936"/>
                  </a:lnTo>
                  <a:cubicBezTo>
                    <a:pt x="1467" y="2598"/>
                    <a:pt x="1829" y="2282"/>
                    <a:pt x="2224" y="2011"/>
                  </a:cubicBezTo>
                  <a:cubicBezTo>
                    <a:pt x="2607" y="1729"/>
                    <a:pt x="3025" y="1481"/>
                    <a:pt x="3465" y="1277"/>
                  </a:cubicBezTo>
                  <a:cubicBezTo>
                    <a:pt x="3894" y="1074"/>
                    <a:pt x="4345" y="905"/>
                    <a:pt x="4808" y="758"/>
                  </a:cubicBezTo>
                  <a:cubicBezTo>
                    <a:pt x="5270" y="623"/>
                    <a:pt x="5744" y="521"/>
                    <a:pt x="6218" y="442"/>
                  </a:cubicBezTo>
                  <a:cubicBezTo>
                    <a:pt x="6692" y="363"/>
                    <a:pt x="7177" y="307"/>
                    <a:pt x="7663" y="273"/>
                  </a:cubicBezTo>
                  <a:cubicBezTo>
                    <a:pt x="8018" y="257"/>
                    <a:pt x="8379" y="246"/>
                    <a:pt x="8737" y="246"/>
                  </a:cubicBezTo>
                  <a:cubicBezTo>
                    <a:pt x="8869" y="246"/>
                    <a:pt x="8999" y="248"/>
                    <a:pt x="9129" y="251"/>
                  </a:cubicBezTo>
                  <a:cubicBezTo>
                    <a:pt x="9615" y="262"/>
                    <a:pt x="10100" y="284"/>
                    <a:pt x="10596" y="318"/>
                  </a:cubicBezTo>
                  <a:cubicBezTo>
                    <a:pt x="11070" y="397"/>
                    <a:pt x="11556" y="420"/>
                    <a:pt x="12041" y="533"/>
                  </a:cubicBezTo>
                  <a:cubicBezTo>
                    <a:pt x="12515" y="657"/>
                    <a:pt x="13000" y="736"/>
                    <a:pt x="13463" y="894"/>
                  </a:cubicBezTo>
                  <a:cubicBezTo>
                    <a:pt x="13925" y="1018"/>
                    <a:pt x="14388" y="1187"/>
                    <a:pt x="14839" y="1379"/>
                  </a:cubicBezTo>
                  <a:lnTo>
                    <a:pt x="15516" y="1661"/>
                  </a:lnTo>
                  <a:lnTo>
                    <a:pt x="16171" y="1988"/>
                  </a:lnTo>
                  <a:cubicBezTo>
                    <a:pt x="16385" y="2113"/>
                    <a:pt x="16611" y="2214"/>
                    <a:pt x="16825" y="2338"/>
                  </a:cubicBezTo>
                  <a:lnTo>
                    <a:pt x="17446" y="2733"/>
                  </a:lnTo>
                  <a:cubicBezTo>
                    <a:pt x="17863" y="2981"/>
                    <a:pt x="18258" y="3264"/>
                    <a:pt x="18653" y="3579"/>
                  </a:cubicBezTo>
                  <a:cubicBezTo>
                    <a:pt x="19060" y="3850"/>
                    <a:pt x="19398" y="4211"/>
                    <a:pt x="19770" y="4527"/>
                  </a:cubicBezTo>
                  <a:cubicBezTo>
                    <a:pt x="19951" y="4685"/>
                    <a:pt x="20120" y="4866"/>
                    <a:pt x="20278" y="5046"/>
                  </a:cubicBezTo>
                  <a:lnTo>
                    <a:pt x="20775" y="5588"/>
                  </a:lnTo>
                  <a:cubicBezTo>
                    <a:pt x="21091" y="5960"/>
                    <a:pt x="21362" y="6378"/>
                    <a:pt x="21655" y="6773"/>
                  </a:cubicBezTo>
                  <a:cubicBezTo>
                    <a:pt x="21373" y="6378"/>
                    <a:pt x="21102" y="5960"/>
                    <a:pt x="20786" y="5588"/>
                  </a:cubicBezTo>
                  <a:lnTo>
                    <a:pt x="20301" y="5035"/>
                  </a:lnTo>
                  <a:cubicBezTo>
                    <a:pt x="20143" y="4855"/>
                    <a:pt x="19962" y="4674"/>
                    <a:pt x="19782" y="4516"/>
                  </a:cubicBezTo>
                  <a:cubicBezTo>
                    <a:pt x="19409" y="4189"/>
                    <a:pt x="19071" y="3828"/>
                    <a:pt x="18676" y="3546"/>
                  </a:cubicBezTo>
                  <a:cubicBezTo>
                    <a:pt x="18292" y="3230"/>
                    <a:pt x="17886" y="2948"/>
                    <a:pt x="17480" y="2677"/>
                  </a:cubicBezTo>
                  <a:lnTo>
                    <a:pt x="16859" y="2282"/>
                  </a:lnTo>
                  <a:cubicBezTo>
                    <a:pt x="16645" y="2158"/>
                    <a:pt x="16419" y="2045"/>
                    <a:pt x="16205" y="1932"/>
                  </a:cubicBezTo>
                  <a:lnTo>
                    <a:pt x="15561" y="1582"/>
                  </a:lnTo>
                  <a:lnTo>
                    <a:pt x="14884" y="1289"/>
                  </a:lnTo>
                  <a:cubicBezTo>
                    <a:pt x="14433" y="1086"/>
                    <a:pt x="13970" y="916"/>
                    <a:pt x="13496" y="770"/>
                  </a:cubicBezTo>
                  <a:cubicBezTo>
                    <a:pt x="13034" y="600"/>
                    <a:pt x="12549" y="499"/>
                    <a:pt x="12075" y="375"/>
                  </a:cubicBezTo>
                  <a:cubicBezTo>
                    <a:pt x="11601" y="262"/>
                    <a:pt x="11104" y="217"/>
                    <a:pt x="10608" y="127"/>
                  </a:cubicBezTo>
                  <a:cubicBezTo>
                    <a:pt x="10122" y="70"/>
                    <a:pt x="9637" y="25"/>
                    <a:pt x="9141" y="14"/>
                  </a:cubicBezTo>
                  <a:cubicBezTo>
                    <a:pt x="8854" y="7"/>
                    <a:pt x="8567" y="1"/>
                    <a:pt x="8281" y="1"/>
                  </a:cubicBezTo>
                  <a:close/>
                </a:path>
              </a:pathLst>
            </a:custGeom>
            <a:solidFill>
              <a:srgbClr val="95274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07" name="Google Shape;807;p2"/>
            <p:cNvSpPr/>
            <p:nvPr/>
          </p:nvSpPr>
          <p:spPr>
            <a:xfrm>
              <a:off x="1940900" y="3195075"/>
              <a:ext cx="556625" cy="335600"/>
            </a:xfrm>
            <a:custGeom>
              <a:avLst/>
              <a:gdLst/>
              <a:ahLst/>
              <a:cxnLst/>
              <a:rect l="l" t="t" r="r" b="b"/>
              <a:pathLst>
                <a:path w="22265" h="13424" extrusionOk="0">
                  <a:moveTo>
                    <a:pt x="8282" y="0"/>
                  </a:moveTo>
                  <a:cubicBezTo>
                    <a:pt x="7831" y="0"/>
                    <a:pt x="7380" y="15"/>
                    <a:pt x="6929" y="43"/>
                  </a:cubicBezTo>
                  <a:cubicBezTo>
                    <a:pt x="4469" y="235"/>
                    <a:pt x="2573" y="1025"/>
                    <a:pt x="1151" y="2435"/>
                  </a:cubicBezTo>
                  <a:cubicBezTo>
                    <a:pt x="0" y="3936"/>
                    <a:pt x="824" y="6295"/>
                    <a:pt x="1862" y="7367"/>
                  </a:cubicBezTo>
                  <a:cubicBezTo>
                    <a:pt x="2799" y="8382"/>
                    <a:pt x="4243" y="9285"/>
                    <a:pt x="5304" y="9951"/>
                  </a:cubicBezTo>
                  <a:cubicBezTo>
                    <a:pt x="7820" y="11564"/>
                    <a:pt x="9953" y="12523"/>
                    <a:pt x="11680" y="12806"/>
                  </a:cubicBezTo>
                  <a:cubicBezTo>
                    <a:pt x="13421" y="13139"/>
                    <a:pt x="15130" y="13423"/>
                    <a:pt x="16759" y="13423"/>
                  </a:cubicBezTo>
                  <a:cubicBezTo>
                    <a:pt x="17063" y="13423"/>
                    <a:pt x="17363" y="13414"/>
                    <a:pt x="17660" y="13392"/>
                  </a:cubicBezTo>
                  <a:cubicBezTo>
                    <a:pt x="19003" y="13279"/>
                    <a:pt x="20154" y="12952"/>
                    <a:pt x="21170" y="12365"/>
                  </a:cubicBezTo>
                  <a:cubicBezTo>
                    <a:pt x="21328" y="12275"/>
                    <a:pt x="21463" y="12162"/>
                    <a:pt x="21587" y="12027"/>
                  </a:cubicBezTo>
                  <a:cubicBezTo>
                    <a:pt x="21734" y="11745"/>
                    <a:pt x="21858" y="11485"/>
                    <a:pt x="21971" y="11226"/>
                  </a:cubicBezTo>
                  <a:cubicBezTo>
                    <a:pt x="22264" y="10549"/>
                    <a:pt x="21666" y="7761"/>
                    <a:pt x="20786" y="6340"/>
                  </a:cubicBezTo>
                  <a:cubicBezTo>
                    <a:pt x="19184" y="3778"/>
                    <a:pt x="15900" y="1454"/>
                    <a:pt x="12605" y="562"/>
                  </a:cubicBezTo>
                  <a:cubicBezTo>
                    <a:pt x="11804" y="337"/>
                    <a:pt x="10991" y="179"/>
                    <a:pt x="10179" y="88"/>
                  </a:cubicBezTo>
                  <a:cubicBezTo>
                    <a:pt x="9546" y="29"/>
                    <a:pt x="8914" y="0"/>
                    <a:pt x="8282" y="0"/>
                  </a:cubicBezTo>
                  <a:close/>
                </a:path>
              </a:pathLst>
            </a:custGeom>
            <a:solidFill>
              <a:srgbClr val="F4F4F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08" name="Google Shape;808;p2"/>
            <p:cNvSpPr/>
            <p:nvPr/>
          </p:nvSpPr>
          <p:spPr>
            <a:xfrm>
              <a:off x="1992250" y="3212925"/>
              <a:ext cx="463525" cy="296025"/>
            </a:xfrm>
            <a:custGeom>
              <a:avLst/>
              <a:gdLst/>
              <a:ahLst/>
              <a:cxnLst/>
              <a:rect l="l" t="t" r="r" b="b"/>
              <a:pathLst>
                <a:path w="18541" h="11841" extrusionOk="0">
                  <a:moveTo>
                    <a:pt x="7705" y="0"/>
                  </a:moveTo>
                  <a:cubicBezTo>
                    <a:pt x="7193" y="0"/>
                    <a:pt x="6679" y="50"/>
                    <a:pt x="6173" y="153"/>
                  </a:cubicBezTo>
                  <a:cubicBezTo>
                    <a:pt x="5281" y="345"/>
                    <a:pt x="4615" y="1044"/>
                    <a:pt x="3701" y="1202"/>
                  </a:cubicBezTo>
                  <a:cubicBezTo>
                    <a:pt x="2505" y="1417"/>
                    <a:pt x="1490" y="1168"/>
                    <a:pt x="700" y="2195"/>
                  </a:cubicBezTo>
                  <a:cubicBezTo>
                    <a:pt x="643" y="2263"/>
                    <a:pt x="587" y="2342"/>
                    <a:pt x="542" y="2410"/>
                  </a:cubicBezTo>
                  <a:cubicBezTo>
                    <a:pt x="0" y="3279"/>
                    <a:pt x="102" y="4294"/>
                    <a:pt x="587" y="5208"/>
                  </a:cubicBezTo>
                  <a:cubicBezTo>
                    <a:pt x="1275" y="6495"/>
                    <a:pt x="2460" y="7465"/>
                    <a:pt x="3747" y="8119"/>
                  </a:cubicBezTo>
                  <a:cubicBezTo>
                    <a:pt x="4717" y="8616"/>
                    <a:pt x="5857" y="8864"/>
                    <a:pt x="6895" y="9191"/>
                  </a:cubicBezTo>
                  <a:cubicBezTo>
                    <a:pt x="7989" y="9541"/>
                    <a:pt x="9118" y="9598"/>
                    <a:pt x="10111" y="10218"/>
                  </a:cubicBezTo>
                  <a:cubicBezTo>
                    <a:pt x="10889" y="10704"/>
                    <a:pt x="11476" y="11448"/>
                    <a:pt x="12413" y="11674"/>
                  </a:cubicBezTo>
                  <a:cubicBezTo>
                    <a:pt x="12863" y="11783"/>
                    <a:pt x="13388" y="11840"/>
                    <a:pt x="13932" y="11840"/>
                  </a:cubicBezTo>
                  <a:cubicBezTo>
                    <a:pt x="14971" y="11840"/>
                    <a:pt x="16077" y="11629"/>
                    <a:pt x="16848" y="11155"/>
                  </a:cubicBezTo>
                  <a:cubicBezTo>
                    <a:pt x="17829" y="10568"/>
                    <a:pt x="18540" y="9270"/>
                    <a:pt x="18292" y="8131"/>
                  </a:cubicBezTo>
                  <a:cubicBezTo>
                    <a:pt x="18190" y="7691"/>
                    <a:pt x="18066" y="7251"/>
                    <a:pt x="17739" y="6935"/>
                  </a:cubicBezTo>
                  <a:cubicBezTo>
                    <a:pt x="17288" y="6495"/>
                    <a:pt x="16656" y="6303"/>
                    <a:pt x="16362" y="5693"/>
                  </a:cubicBezTo>
                  <a:cubicBezTo>
                    <a:pt x="16137" y="5253"/>
                    <a:pt x="16238" y="4791"/>
                    <a:pt x="16204" y="4328"/>
                  </a:cubicBezTo>
                  <a:cubicBezTo>
                    <a:pt x="16125" y="3301"/>
                    <a:pt x="15166" y="2635"/>
                    <a:pt x="14342" y="2184"/>
                  </a:cubicBezTo>
                  <a:cubicBezTo>
                    <a:pt x="13395" y="1665"/>
                    <a:pt x="12277" y="1225"/>
                    <a:pt x="11262" y="774"/>
                  </a:cubicBezTo>
                  <a:cubicBezTo>
                    <a:pt x="10149" y="280"/>
                    <a:pt x="8929" y="0"/>
                    <a:pt x="7705" y="0"/>
                  </a:cubicBezTo>
                  <a:close/>
                </a:path>
              </a:pathLst>
            </a:custGeom>
            <a:solidFill>
              <a:srgbClr val="F5D43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09" name="Google Shape;809;p2"/>
            <p:cNvSpPr/>
            <p:nvPr/>
          </p:nvSpPr>
          <p:spPr>
            <a:xfrm>
              <a:off x="2043350" y="3343675"/>
              <a:ext cx="42100" cy="34750"/>
            </a:xfrm>
            <a:custGeom>
              <a:avLst/>
              <a:gdLst/>
              <a:ahLst/>
              <a:cxnLst/>
              <a:rect l="l" t="t" r="r" b="b"/>
              <a:pathLst>
                <a:path w="1684" h="1390" extrusionOk="0">
                  <a:moveTo>
                    <a:pt x="562" y="0"/>
                  </a:moveTo>
                  <a:cubicBezTo>
                    <a:pt x="0" y="0"/>
                    <a:pt x="175" y="927"/>
                    <a:pt x="597" y="1231"/>
                  </a:cubicBezTo>
                  <a:cubicBezTo>
                    <a:pt x="736" y="1333"/>
                    <a:pt x="924" y="1389"/>
                    <a:pt x="1101" y="1389"/>
                  </a:cubicBezTo>
                  <a:cubicBezTo>
                    <a:pt x="1410" y="1389"/>
                    <a:pt x="1683" y="1216"/>
                    <a:pt x="1590" y="813"/>
                  </a:cubicBezTo>
                  <a:cubicBezTo>
                    <a:pt x="1545" y="588"/>
                    <a:pt x="1195" y="204"/>
                    <a:pt x="868" y="68"/>
                  </a:cubicBezTo>
                  <a:cubicBezTo>
                    <a:pt x="748" y="21"/>
                    <a:pt x="647" y="0"/>
                    <a:pt x="562" y="0"/>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10" name="Google Shape;810;p2"/>
            <p:cNvSpPr/>
            <p:nvPr/>
          </p:nvSpPr>
          <p:spPr>
            <a:xfrm>
              <a:off x="2031675" y="3288975"/>
              <a:ext cx="46925" cy="32525"/>
            </a:xfrm>
            <a:custGeom>
              <a:avLst/>
              <a:gdLst/>
              <a:ahLst/>
              <a:cxnLst/>
              <a:rect l="l" t="t" r="r" b="b"/>
              <a:pathLst>
                <a:path w="1877" h="1301" extrusionOk="0">
                  <a:moveTo>
                    <a:pt x="1200" y="1"/>
                  </a:moveTo>
                  <a:cubicBezTo>
                    <a:pt x="1095" y="1"/>
                    <a:pt x="983" y="21"/>
                    <a:pt x="872" y="56"/>
                  </a:cubicBezTo>
                  <a:cubicBezTo>
                    <a:pt x="500" y="158"/>
                    <a:pt x="138" y="428"/>
                    <a:pt x="82" y="688"/>
                  </a:cubicBezTo>
                  <a:cubicBezTo>
                    <a:pt x="0" y="1096"/>
                    <a:pt x="392" y="1300"/>
                    <a:pt x="754" y="1300"/>
                  </a:cubicBezTo>
                  <a:cubicBezTo>
                    <a:pt x="843" y="1300"/>
                    <a:pt x="930" y="1288"/>
                    <a:pt x="1007" y="1263"/>
                  </a:cubicBezTo>
                  <a:cubicBezTo>
                    <a:pt x="1335" y="1151"/>
                    <a:pt x="1876" y="507"/>
                    <a:pt x="1594" y="158"/>
                  </a:cubicBezTo>
                  <a:cubicBezTo>
                    <a:pt x="1505" y="48"/>
                    <a:pt x="1362" y="1"/>
                    <a:pt x="1200" y="1"/>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11" name="Google Shape;811;p2"/>
            <p:cNvSpPr/>
            <p:nvPr/>
          </p:nvSpPr>
          <p:spPr>
            <a:xfrm>
              <a:off x="2016650" y="3317700"/>
              <a:ext cx="52350" cy="26500"/>
            </a:xfrm>
            <a:custGeom>
              <a:avLst/>
              <a:gdLst/>
              <a:ahLst/>
              <a:cxnLst/>
              <a:rect l="l" t="t" r="r" b="b"/>
              <a:pathLst>
                <a:path w="2094" h="1060" extrusionOk="0">
                  <a:moveTo>
                    <a:pt x="763" y="1"/>
                  </a:moveTo>
                  <a:cubicBezTo>
                    <a:pt x="421" y="1"/>
                    <a:pt x="1" y="104"/>
                    <a:pt x="107" y="532"/>
                  </a:cubicBezTo>
                  <a:cubicBezTo>
                    <a:pt x="198" y="918"/>
                    <a:pt x="702" y="1059"/>
                    <a:pt x="1125" y="1059"/>
                  </a:cubicBezTo>
                  <a:cubicBezTo>
                    <a:pt x="1283" y="1059"/>
                    <a:pt x="1430" y="1040"/>
                    <a:pt x="1541" y="1006"/>
                  </a:cubicBezTo>
                  <a:cubicBezTo>
                    <a:pt x="1845" y="916"/>
                    <a:pt x="2094" y="656"/>
                    <a:pt x="1857" y="363"/>
                  </a:cubicBezTo>
                  <a:cubicBezTo>
                    <a:pt x="1845" y="340"/>
                    <a:pt x="1834" y="329"/>
                    <a:pt x="1811" y="318"/>
                  </a:cubicBezTo>
                  <a:cubicBezTo>
                    <a:pt x="1586" y="69"/>
                    <a:pt x="1123" y="13"/>
                    <a:pt x="818" y="2"/>
                  </a:cubicBezTo>
                  <a:cubicBezTo>
                    <a:pt x="800" y="1"/>
                    <a:pt x="782" y="1"/>
                    <a:pt x="763"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12" name="Google Shape;812;p2"/>
            <p:cNvSpPr/>
            <p:nvPr/>
          </p:nvSpPr>
          <p:spPr>
            <a:xfrm>
              <a:off x="2021300" y="3256650"/>
              <a:ext cx="52750" cy="25675"/>
            </a:xfrm>
            <a:custGeom>
              <a:avLst/>
              <a:gdLst/>
              <a:ahLst/>
              <a:cxnLst/>
              <a:rect l="l" t="t" r="r" b="b"/>
              <a:pathLst>
                <a:path w="2110" h="1027" extrusionOk="0">
                  <a:moveTo>
                    <a:pt x="1280" y="1"/>
                  </a:moveTo>
                  <a:cubicBezTo>
                    <a:pt x="1246" y="1"/>
                    <a:pt x="1210" y="2"/>
                    <a:pt x="1174" y="6"/>
                  </a:cubicBezTo>
                  <a:cubicBezTo>
                    <a:pt x="1027" y="18"/>
                    <a:pt x="869" y="51"/>
                    <a:pt x="723" y="96"/>
                  </a:cubicBezTo>
                  <a:cubicBezTo>
                    <a:pt x="373" y="198"/>
                    <a:pt x="0" y="390"/>
                    <a:pt x="46" y="706"/>
                  </a:cubicBezTo>
                  <a:cubicBezTo>
                    <a:pt x="74" y="946"/>
                    <a:pt x="373" y="1026"/>
                    <a:pt x="701" y="1026"/>
                  </a:cubicBezTo>
                  <a:cubicBezTo>
                    <a:pt x="1035" y="1026"/>
                    <a:pt x="1399" y="943"/>
                    <a:pt x="1535" y="864"/>
                  </a:cubicBezTo>
                  <a:cubicBezTo>
                    <a:pt x="2110" y="513"/>
                    <a:pt x="1851" y="1"/>
                    <a:pt x="1280"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13" name="Google Shape;813;p2"/>
            <p:cNvSpPr/>
            <p:nvPr/>
          </p:nvSpPr>
          <p:spPr>
            <a:xfrm>
              <a:off x="2074050" y="3254100"/>
              <a:ext cx="33100" cy="41725"/>
            </a:xfrm>
            <a:custGeom>
              <a:avLst/>
              <a:gdLst/>
              <a:ahLst/>
              <a:cxnLst/>
              <a:rect l="l" t="t" r="r" b="b"/>
              <a:pathLst>
                <a:path w="1324" h="1669" extrusionOk="0">
                  <a:moveTo>
                    <a:pt x="599" y="1"/>
                  </a:moveTo>
                  <a:cubicBezTo>
                    <a:pt x="507" y="1"/>
                    <a:pt x="408" y="40"/>
                    <a:pt x="305" y="131"/>
                  </a:cubicBezTo>
                  <a:cubicBezTo>
                    <a:pt x="294" y="142"/>
                    <a:pt x="283" y="153"/>
                    <a:pt x="283" y="165"/>
                  </a:cubicBezTo>
                  <a:cubicBezTo>
                    <a:pt x="1" y="435"/>
                    <a:pt x="23" y="977"/>
                    <a:pt x="181" y="1304"/>
                  </a:cubicBezTo>
                  <a:cubicBezTo>
                    <a:pt x="304" y="1550"/>
                    <a:pt x="471" y="1668"/>
                    <a:pt x="639" y="1668"/>
                  </a:cubicBezTo>
                  <a:cubicBezTo>
                    <a:pt x="812" y="1668"/>
                    <a:pt x="986" y="1544"/>
                    <a:pt x="1118" y="1304"/>
                  </a:cubicBezTo>
                  <a:cubicBezTo>
                    <a:pt x="1323" y="912"/>
                    <a:pt x="1041" y="1"/>
                    <a:pt x="599"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14" name="Google Shape;814;p2"/>
            <p:cNvSpPr/>
            <p:nvPr/>
          </p:nvSpPr>
          <p:spPr>
            <a:xfrm>
              <a:off x="2069250" y="3317100"/>
              <a:ext cx="47100" cy="32200"/>
            </a:xfrm>
            <a:custGeom>
              <a:avLst/>
              <a:gdLst/>
              <a:ahLst/>
              <a:cxnLst/>
              <a:rect l="l" t="t" r="r" b="b"/>
              <a:pathLst>
                <a:path w="1884" h="1288" extrusionOk="0">
                  <a:moveTo>
                    <a:pt x="607" y="1"/>
                  </a:moveTo>
                  <a:cubicBezTo>
                    <a:pt x="585" y="1"/>
                    <a:pt x="563" y="1"/>
                    <a:pt x="542" y="3"/>
                  </a:cubicBezTo>
                  <a:cubicBezTo>
                    <a:pt x="317" y="14"/>
                    <a:pt x="193" y="82"/>
                    <a:pt x="136" y="184"/>
                  </a:cubicBezTo>
                  <a:cubicBezTo>
                    <a:pt x="1" y="443"/>
                    <a:pt x="272" y="827"/>
                    <a:pt x="452" y="985"/>
                  </a:cubicBezTo>
                  <a:cubicBezTo>
                    <a:pt x="615" y="1136"/>
                    <a:pt x="1022" y="1287"/>
                    <a:pt x="1357" y="1287"/>
                  </a:cubicBezTo>
                  <a:cubicBezTo>
                    <a:pt x="1647" y="1287"/>
                    <a:pt x="1884" y="1174"/>
                    <a:pt x="1863" y="849"/>
                  </a:cubicBezTo>
                  <a:cubicBezTo>
                    <a:pt x="1820" y="333"/>
                    <a:pt x="1068" y="1"/>
                    <a:pt x="607"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15" name="Google Shape;815;p2"/>
            <p:cNvSpPr/>
            <p:nvPr/>
          </p:nvSpPr>
          <p:spPr>
            <a:xfrm>
              <a:off x="2326250" y="3360750"/>
              <a:ext cx="53350" cy="26100"/>
            </a:xfrm>
            <a:custGeom>
              <a:avLst/>
              <a:gdLst/>
              <a:ahLst/>
              <a:cxnLst/>
              <a:rect l="l" t="t" r="r" b="b"/>
              <a:pathLst>
                <a:path w="2134" h="1044" extrusionOk="0">
                  <a:moveTo>
                    <a:pt x="996" y="0"/>
                  </a:moveTo>
                  <a:cubicBezTo>
                    <a:pt x="912" y="0"/>
                    <a:pt x="829" y="6"/>
                    <a:pt x="745" y="17"/>
                  </a:cubicBezTo>
                  <a:cubicBezTo>
                    <a:pt x="373" y="108"/>
                    <a:pt x="1" y="401"/>
                    <a:pt x="384" y="762"/>
                  </a:cubicBezTo>
                  <a:cubicBezTo>
                    <a:pt x="549" y="915"/>
                    <a:pt x="990" y="1043"/>
                    <a:pt x="1385" y="1043"/>
                  </a:cubicBezTo>
                  <a:cubicBezTo>
                    <a:pt x="1748" y="1043"/>
                    <a:pt x="2073" y="935"/>
                    <a:pt x="2111" y="638"/>
                  </a:cubicBezTo>
                  <a:cubicBezTo>
                    <a:pt x="2133" y="412"/>
                    <a:pt x="1896" y="232"/>
                    <a:pt x="1716" y="141"/>
                  </a:cubicBezTo>
                  <a:cubicBezTo>
                    <a:pt x="1489" y="49"/>
                    <a:pt x="1243" y="0"/>
                    <a:pt x="996"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16" name="Google Shape;816;p2"/>
            <p:cNvSpPr/>
            <p:nvPr/>
          </p:nvSpPr>
          <p:spPr>
            <a:xfrm>
              <a:off x="2222450" y="3329025"/>
              <a:ext cx="62600" cy="25950"/>
            </a:xfrm>
            <a:custGeom>
              <a:avLst/>
              <a:gdLst/>
              <a:ahLst/>
              <a:cxnLst/>
              <a:rect l="l" t="t" r="r" b="b"/>
              <a:pathLst>
                <a:path w="2504" h="1038" extrusionOk="0">
                  <a:moveTo>
                    <a:pt x="1411" y="0"/>
                  </a:moveTo>
                  <a:cubicBezTo>
                    <a:pt x="1014" y="0"/>
                    <a:pt x="604" y="100"/>
                    <a:pt x="440" y="248"/>
                  </a:cubicBezTo>
                  <a:cubicBezTo>
                    <a:pt x="0" y="632"/>
                    <a:pt x="824" y="937"/>
                    <a:pt x="1095" y="993"/>
                  </a:cubicBezTo>
                  <a:cubicBezTo>
                    <a:pt x="1197" y="1019"/>
                    <a:pt x="1344" y="1037"/>
                    <a:pt x="1503" y="1037"/>
                  </a:cubicBezTo>
                  <a:cubicBezTo>
                    <a:pt x="1958" y="1037"/>
                    <a:pt x="2503" y="889"/>
                    <a:pt x="2302" y="361"/>
                  </a:cubicBezTo>
                  <a:cubicBezTo>
                    <a:pt x="2246" y="203"/>
                    <a:pt x="2065" y="90"/>
                    <a:pt x="1839" y="45"/>
                  </a:cubicBezTo>
                  <a:cubicBezTo>
                    <a:pt x="1707" y="14"/>
                    <a:pt x="1560" y="0"/>
                    <a:pt x="1411"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17" name="Google Shape;817;p2"/>
            <p:cNvSpPr/>
            <p:nvPr/>
          </p:nvSpPr>
          <p:spPr>
            <a:xfrm>
              <a:off x="2098025" y="3401650"/>
              <a:ext cx="64050" cy="30750"/>
            </a:xfrm>
            <a:custGeom>
              <a:avLst/>
              <a:gdLst/>
              <a:ahLst/>
              <a:cxnLst/>
              <a:rect l="l" t="t" r="r" b="b"/>
              <a:pathLst>
                <a:path w="2562" h="1230" extrusionOk="0">
                  <a:moveTo>
                    <a:pt x="576" y="0"/>
                  </a:moveTo>
                  <a:cubicBezTo>
                    <a:pt x="486" y="0"/>
                    <a:pt x="409" y="16"/>
                    <a:pt x="351" y="51"/>
                  </a:cubicBezTo>
                  <a:cubicBezTo>
                    <a:pt x="1" y="266"/>
                    <a:pt x="226" y="627"/>
                    <a:pt x="475" y="819"/>
                  </a:cubicBezTo>
                  <a:cubicBezTo>
                    <a:pt x="644" y="943"/>
                    <a:pt x="836" y="1044"/>
                    <a:pt x="1039" y="1101"/>
                  </a:cubicBezTo>
                  <a:cubicBezTo>
                    <a:pt x="1250" y="1178"/>
                    <a:pt x="1479" y="1229"/>
                    <a:pt x="1674" y="1229"/>
                  </a:cubicBezTo>
                  <a:cubicBezTo>
                    <a:pt x="1791" y="1229"/>
                    <a:pt x="1895" y="1211"/>
                    <a:pt x="1976" y="1169"/>
                  </a:cubicBezTo>
                  <a:cubicBezTo>
                    <a:pt x="2561" y="851"/>
                    <a:pt x="1234" y="0"/>
                    <a:pt x="576" y="0"/>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18" name="Google Shape;818;p2"/>
            <p:cNvSpPr/>
            <p:nvPr/>
          </p:nvSpPr>
          <p:spPr>
            <a:xfrm>
              <a:off x="2103100" y="3361425"/>
              <a:ext cx="53675" cy="30925"/>
            </a:xfrm>
            <a:custGeom>
              <a:avLst/>
              <a:gdLst/>
              <a:ahLst/>
              <a:cxnLst/>
              <a:rect l="l" t="t" r="r" b="b"/>
              <a:pathLst>
                <a:path w="2147" h="1237" extrusionOk="0">
                  <a:moveTo>
                    <a:pt x="717" y="1"/>
                  </a:moveTo>
                  <a:cubicBezTo>
                    <a:pt x="570" y="1"/>
                    <a:pt x="432" y="35"/>
                    <a:pt x="317" y="114"/>
                  </a:cubicBezTo>
                  <a:cubicBezTo>
                    <a:pt x="249" y="160"/>
                    <a:pt x="193" y="227"/>
                    <a:pt x="159" y="295"/>
                  </a:cubicBezTo>
                  <a:cubicBezTo>
                    <a:pt x="1" y="667"/>
                    <a:pt x="723" y="1107"/>
                    <a:pt x="1005" y="1186"/>
                  </a:cubicBezTo>
                  <a:cubicBezTo>
                    <a:pt x="1121" y="1216"/>
                    <a:pt x="1273" y="1236"/>
                    <a:pt x="1421" y="1236"/>
                  </a:cubicBezTo>
                  <a:cubicBezTo>
                    <a:pt x="1792" y="1236"/>
                    <a:pt x="2146" y="1107"/>
                    <a:pt x="1897" y="656"/>
                  </a:cubicBezTo>
                  <a:cubicBezTo>
                    <a:pt x="1709" y="332"/>
                    <a:pt x="1172" y="1"/>
                    <a:pt x="717"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19" name="Google Shape;819;p2"/>
            <p:cNvSpPr/>
            <p:nvPr/>
          </p:nvSpPr>
          <p:spPr>
            <a:xfrm>
              <a:off x="2159250" y="3405875"/>
              <a:ext cx="64350" cy="33400"/>
            </a:xfrm>
            <a:custGeom>
              <a:avLst/>
              <a:gdLst/>
              <a:ahLst/>
              <a:cxnLst/>
              <a:rect l="l" t="t" r="r" b="b"/>
              <a:pathLst>
                <a:path w="2574" h="1336" extrusionOk="0">
                  <a:moveTo>
                    <a:pt x="429" y="1"/>
                  </a:moveTo>
                  <a:cubicBezTo>
                    <a:pt x="208" y="1"/>
                    <a:pt x="50" y="92"/>
                    <a:pt x="34" y="322"/>
                  </a:cubicBezTo>
                  <a:cubicBezTo>
                    <a:pt x="0" y="751"/>
                    <a:pt x="328" y="1056"/>
                    <a:pt x="734" y="1214"/>
                  </a:cubicBezTo>
                  <a:cubicBezTo>
                    <a:pt x="930" y="1295"/>
                    <a:pt x="1135" y="1336"/>
                    <a:pt x="1340" y="1336"/>
                  </a:cubicBezTo>
                  <a:cubicBezTo>
                    <a:pt x="1477" y="1336"/>
                    <a:pt x="1614" y="1318"/>
                    <a:pt x="1750" y="1282"/>
                  </a:cubicBezTo>
                  <a:cubicBezTo>
                    <a:pt x="2573" y="1004"/>
                    <a:pt x="1159" y="1"/>
                    <a:pt x="429"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20" name="Google Shape;820;p2"/>
            <p:cNvSpPr/>
            <p:nvPr/>
          </p:nvSpPr>
          <p:spPr>
            <a:xfrm>
              <a:off x="2076600" y="3358900"/>
              <a:ext cx="43975" cy="42525"/>
            </a:xfrm>
            <a:custGeom>
              <a:avLst/>
              <a:gdLst/>
              <a:ahLst/>
              <a:cxnLst/>
              <a:rect l="l" t="t" r="r" b="b"/>
              <a:pathLst>
                <a:path w="1759" h="1701" extrusionOk="0">
                  <a:moveTo>
                    <a:pt x="530" y="1"/>
                  </a:moveTo>
                  <a:cubicBezTo>
                    <a:pt x="492" y="1"/>
                    <a:pt x="454" y="8"/>
                    <a:pt x="418" y="24"/>
                  </a:cubicBezTo>
                  <a:cubicBezTo>
                    <a:pt x="102" y="159"/>
                    <a:pt x="0" y="814"/>
                    <a:pt x="113" y="1186"/>
                  </a:cubicBezTo>
                  <a:cubicBezTo>
                    <a:pt x="169" y="1493"/>
                    <a:pt x="440" y="1700"/>
                    <a:pt x="735" y="1700"/>
                  </a:cubicBezTo>
                  <a:cubicBezTo>
                    <a:pt x="798" y="1700"/>
                    <a:pt x="862" y="1691"/>
                    <a:pt x="925" y="1671"/>
                  </a:cubicBezTo>
                  <a:cubicBezTo>
                    <a:pt x="1758" y="1471"/>
                    <a:pt x="1075" y="1"/>
                    <a:pt x="530"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21" name="Google Shape;821;p2"/>
            <p:cNvSpPr/>
            <p:nvPr/>
          </p:nvSpPr>
          <p:spPr>
            <a:xfrm>
              <a:off x="2087725" y="3293175"/>
              <a:ext cx="55900" cy="33250"/>
            </a:xfrm>
            <a:custGeom>
              <a:avLst/>
              <a:gdLst/>
              <a:ahLst/>
              <a:cxnLst/>
              <a:rect l="l" t="t" r="r" b="b"/>
              <a:pathLst>
                <a:path w="2236" h="1330" extrusionOk="0">
                  <a:moveTo>
                    <a:pt x="940" y="0"/>
                  </a:moveTo>
                  <a:cubicBezTo>
                    <a:pt x="787" y="0"/>
                    <a:pt x="642" y="37"/>
                    <a:pt x="537" y="125"/>
                  </a:cubicBezTo>
                  <a:cubicBezTo>
                    <a:pt x="0" y="603"/>
                    <a:pt x="1207" y="1330"/>
                    <a:pt x="1854" y="1330"/>
                  </a:cubicBezTo>
                  <a:cubicBezTo>
                    <a:pt x="2078" y="1330"/>
                    <a:pt x="2235" y="1242"/>
                    <a:pt x="2230" y="1028"/>
                  </a:cubicBezTo>
                  <a:cubicBezTo>
                    <a:pt x="2218" y="723"/>
                    <a:pt x="1857" y="418"/>
                    <a:pt x="1643" y="238"/>
                  </a:cubicBezTo>
                  <a:cubicBezTo>
                    <a:pt x="1480" y="103"/>
                    <a:pt x="1198" y="0"/>
                    <a:pt x="940" y="0"/>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22" name="Google Shape;822;p2"/>
            <p:cNvSpPr/>
            <p:nvPr/>
          </p:nvSpPr>
          <p:spPr>
            <a:xfrm>
              <a:off x="2359250" y="3386400"/>
              <a:ext cx="59000" cy="28600"/>
            </a:xfrm>
            <a:custGeom>
              <a:avLst/>
              <a:gdLst/>
              <a:ahLst/>
              <a:cxnLst/>
              <a:rect l="l" t="t" r="r" b="b"/>
              <a:pathLst>
                <a:path w="2360" h="1144" extrusionOk="0">
                  <a:moveTo>
                    <a:pt x="1100" y="0"/>
                  </a:moveTo>
                  <a:cubicBezTo>
                    <a:pt x="772" y="0"/>
                    <a:pt x="454" y="104"/>
                    <a:pt x="283" y="413"/>
                  </a:cubicBezTo>
                  <a:cubicBezTo>
                    <a:pt x="1" y="921"/>
                    <a:pt x="678" y="1079"/>
                    <a:pt x="1062" y="1124"/>
                  </a:cubicBezTo>
                  <a:cubicBezTo>
                    <a:pt x="1158" y="1134"/>
                    <a:pt x="1266" y="1143"/>
                    <a:pt x="1376" y="1143"/>
                  </a:cubicBezTo>
                  <a:cubicBezTo>
                    <a:pt x="1523" y="1143"/>
                    <a:pt x="1672" y="1126"/>
                    <a:pt x="1795" y="1068"/>
                  </a:cubicBezTo>
                  <a:cubicBezTo>
                    <a:pt x="2359" y="797"/>
                    <a:pt x="2235" y="244"/>
                    <a:pt x="1694" y="86"/>
                  </a:cubicBezTo>
                  <a:cubicBezTo>
                    <a:pt x="1626" y="63"/>
                    <a:pt x="1558" y="52"/>
                    <a:pt x="1479" y="41"/>
                  </a:cubicBezTo>
                  <a:cubicBezTo>
                    <a:pt x="1356" y="16"/>
                    <a:pt x="1228" y="0"/>
                    <a:pt x="1100"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23" name="Google Shape;823;p2"/>
            <p:cNvSpPr/>
            <p:nvPr/>
          </p:nvSpPr>
          <p:spPr>
            <a:xfrm>
              <a:off x="2353825" y="3338025"/>
              <a:ext cx="42325" cy="35025"/>
            </a:xfrm>
            <a:custGeom>
              <a:avLst/>
              <a:gdLst/>
              <a:ahLst/>
              <a:cxnLst/>
              <a:rect l="l" t="t" r="r" b="b"/>
              <a:pathLst>
                <a:path w="1693" h="1401" extrusionOk="0">
                  <a:moveTo>
                    <a:pt x="588" y="0"/>
                  </a:moveTo>
                  <a:cubicBezTo>
                    <a:pt x="278" y="0"/>
                    <a:pt x="0" y="174"/>
                    <a:pt x="94" y="577"/>
                  </a:cubicBezTo>
                  <a:cubicBezTo>
                    <a:pt x="150" y="814"/>
                    <a:pt x="500" y="1197"/>
                    <a:pt x="827" y="1333"/>
                  </a:cubicBezTo>
                  <a:cubicBezTo>
                    <a:pt x="946" y="1379"/>
                    <a:pt x="1046" y="1400"/>
                    <a:pt x="1130" y="1400"/>
                  </a:cubicBezTo>
                  <a:cubicBezTo>
                    <a:pt x="1692" y="1400"/>
                    <a:pt x="1509" y="463"/>
                    <a:pt x="1087" y="159"/>
                  </a:cubicBezTo>
                  <a:cubicBezTo>
                    <a:pt x="952" y="57"/>
                    <a:pt x="765" y="0"/>
                    <a:pt x="588" y="0"/>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24" name="Google Shape;824;p2"/>
            <p:cNvSpPr/>
            <p:nvPr/>
          </p:nvSpPr>
          <p:spPr>
            <a:xfrm>
              <a:off x="2362650" y="3419675"/>
              <a:ext cx="46900" cy="32400"/>
            </a:xfrm>
            <a:custGeom>
              <a:avLst/>
              <a:gdLst/>
              <a:ahLst/>
              <a:cxnLst/>
              <a:rect l="l" t="t" r="r" b="b"/>
              <a:pathLst>
                <a:path w="1876" h="1296" extrusionOk="0">
                  <a:moveTo>
                    <a:pt x="1130" y="0"/>
                  </a:moveTo>
                  <a:cubicBezTo>
                    <a:pt x="1039" y="0"/>
                    <a:pt x="949" y="14"/>
                    <a:pt x="869" y="41"/>
                  </a:cubicBezTo>
                  <a:cubicBezTo>
                    <a:pt x="542" y="143"/>
                    <a:pt x="0" y="797"/>
                    <a:pt x="282" y="1136"/>
                  </a:cubicBezTo>
                  <a:cubicBezTo>
                    <a:pt x="374" y="1249"/>
                    <a:pt x="523" y="1295"/>
                    <a:pt x="693" y="1295"/>
                  </a:cubicBezTo>
                  <a:cubicBezTo>
                    <a:pt x="795" y="1295"/>
                    <a:pt x="906" y="1278"/>
                    <a:pt x="1016" y="1249"/>
                  </a:cubicBezTo>
                  <a:cubicBezTo>
                    <a:pt x="1377" y="1136"/>
                    <a:pt x="1738" y="876"/>
                    <a:pt x="1795" y="617"/>
                  </a:cubicBezTo>
                  <a:cubicBezTo>
                    <a:pt x="1876" y="212"/>
                    <a:pt x="1490" y="0"/>
                    <a:pt x="1130" y="0"/>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25" name="Google Shape;825;p2"/>
            <p:cNvSpPr/>
            <p:nvPr/>
          </p:nvSpPr>
          <p:spPr>
            <a:xfrm>
              <a:off x="2305950" y="3385550"/>
              <a:ext cx="52350" cy="26725"/>
            </a:xfrm>
            <a:custGeom>
              <a:avLst/>
              <a:gdLst/>
              <a:ahLst/>
              <a:cxnLst/>
              <a:rect l="l" t="t" r="r" b="b"/>
              <a:pathLst>
                <a:path w="2094" h="1069" extrusionOk="0">
                  <a:moveTo>
                    <a:pt x="956" y="1"/>
                  </a:moveTo>
                  <a:cubicBezTo>
                    <a:pt x="803" y="1"/>
                    <a:pt x="661" y="19"/>
                    <a:pt x="553" y="52"/>
                  </a:cubicBezTo>
                  <a:cubicBezTo>
                    <a:pt x="249" y="154"/>
                    <a:pt x="0" y="402"/>
                    <a:pt x="237" y="707"/>
                  </a:cubicBezTo>
                  <a:cubicBezTo>
                    <a:pt x="249" y="718"/>
                    <a:pt x="260" y="741"/>
                    <a:pt x="282" y="752"/>
                  </a:cubicBezTo>
                  <a:cubicBezTo>
                    <a:pt x="508" y="989"/>
                    <a:pt x="971" y="1057"/>
                    <a:pt x="1275" y="1068"/>
                  </a:cubicBezTo>
                  <a:cubicBezTo>
                    <a:pt x="1294" y="1068"/>
                    <a:pt x="1312" y="1069"/>
                    <a:pt x="1331" y="1069"/>
                  </a:cubicBezTo>
                  <a:cubicBezTo>
                    <a:pt x="1673" y="1069"/>
                    <a:pt x="2093" y="965"/>
                    <a:pt x="1986" y="526"/>
                  </a:cubicBezTo>
                  <a:cubicBezTo>
                    <a:pt x="1895" y="144"/>
                    <a:pt x="1383" y="1"/>
                    <a:pt x="956"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26" name="Google Shape;826;p2"/>
            <p:cNvSpPr/>
            <p:nvPr/>
          </p:nvSpPr>
          <p:spPr>
            <a:xfrm>
              <a:off x="2256775" y="3303525"/>
              <a:ext cx="52850" cy="25625"/>
            </a:xfrm>
            <a:custGeom>
              <a:avLst/>
              <a:gdLst/>
              <a:ahLst/>
              <a:cxnLst/>
              <a:rect l="l" t="t" r="r" b="b"/>
              <a:pathLst>
                <a:path w="2114" h="1025" extrusionOk="0">
                  <a:moveTo>
                    <a:pt x="1412" y="0"/>
                  </a:moveTo>
                  <a:cubicBezTo>
                    <a:pt x="1079" y="0"/>
                    <a:pt x="721" y="83"/>
                    <a:pt x="591" y="162"/>
                  </a:cubicBezTo>
                  <a:cubicBezTo>
                    <a:pt x="0" y="517"/>
                    <a:pt x="278" y="1024"/>
                    <a:pt x="850" y="1024"/>
                  </a:cubicBezTo>
                  <a:cubicBezTo>
                    <a:pt x="880" y="1024"/>
                    <a:pt x="910" y="1023"/>
                    <a:pt x="940" y="1020"/>
                  </a:cubicBezTo>
                  <a:cubicBezTo>
                    <a:pt x="1087" y="997"/>
                    <a:pt x="1245" y="964"/>
                    <a:pt x="1392" y="930"/>
                  </a:cubicBezTo>
                  <a:cubicBezTo>
                    <a:pt x="1742" y="828"/>
                    <a:pt x="2114" y="636"/>
                    <a:pt x="2080" y="320"/>
                  </a:cubicBezTo>
                  <a:cubicBezTo>
                    <a:pt x="2041" y="80"/>
                    <a:pt x="1738" y="0"/>
                    <a:pt x="1412"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27" name="Google Shape;827;p2"/>
            <p:cNvSpPr/>
            <p:nvPr/>
          </p:nvSpPr>
          <p:spPr>
            <a:xfrm>
              <a:off x="2412575" y="3398325"/>
              <a:ext cx="33025" cy="41725"/>
            </a:xfrm>
            <a:custGeom>
              <a:avLst/>
              <a:gdLst/>
              <a:ahLst/>
              <a:cxnLst/>
              <a:rect l="l" t="t" r="r" b="b"/>
              <a:pathLst>
                <a:path w="1321" h="1669" extrusionOk="0">
                  <a:moveTo>
                    <a:pt x="684" y="1"/>
                  </a:moveTo>
                  <a:cubicBezTo>
                    <a:pt x="512" y="1"/>
                    <a:pt x="341" y="125"/>
                    <a:pt x="215" y="365"/>
                  </a:cubicBezTo>
                  <a:cubicBezTo>
                    <a:pt x="0" y="758"/>
                    <a:pt x="288" y="1669"/>
                    <a:pt x="727" y="1669"/>
                  </a:cubicBezTo>
                  <a:cubicBezTo>
                    <a:pt x="818" y="1669"/>
                    <a:pt x="915" y="1630"/>
                    <a:pt x="1016" y="1539"/>
                  </a:cubicBezTo>
                  <a:cubicBezTo>
                    <a:pt x="1028" y="1527"/>
                    <a:pt x="1039" y="1516"/>
                    <a:pt x="1050" y="1505"/>
                  </a:cubicBezTo>
                  <a:cubicBezTo>
                    <a:pt x="1321" y="1223"/>
                    <a:pt x="1298" y="692"/>
                    <a:pt x="1140" y="365"/>
                  </a:cubicBezTo>
                  <a:cubicBezTo>
                    <a:pt x="1018" y="120"/>
                    <a:pt x="851" y="1"/>
                    <a:pt x="684"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28" name="Google Shape;828;p2"/>
            <p:cNvSpPr/>
            <p:nvPr/>
          </p:nvSpPr>
          <p:spPr>
            <a:xfrm>
              <a:off x="2287350" y="3329100"/>
              <a:ext cx="47100" cy="32425"/>
            </a:xfrm>
            <a:custGeom>
              <a:avLst/>
              <a:gdLst/>
              <a:ahLst/>
              <a:cxnLst/>
              <a:rect l="l" t="t" r="r" b="b"/>
              <a:pathLst>
                <a:path w="1884" h="1297" extrusionOk="0">
                  <a:moveTo>
                    <a:pt x="533" y="1"/>
                  </a:moveTo>
                  <a:cubicBezTo>
                    <a:pt x="241" y="1"/>
                    <a:pt x="1" y="116"/>
                    <a:pt x="22" y="448"/>
                  </a:cubicBezTo>
                  <a:cubicBezTo>
                    <a:pt x="54" y="955"/>
                    <a:pt x="818" y="1297"/>
                    <a:pt x="1280" y="1297"/>
                  </a:cubicBezTo>
                  <a:cubicBezTo>
                    <a:pt x="1301" y="1297"/>
                    <a:pt x="1322" y="1296"/>
                    <a:pt x="1342" y="1295"/>
                  </a:cubicBezTo>
                  <a:cubicBezTo>
                    <a:pt x="1568" y="1272"/>
                    <a:pt x="1692" y="1204"/>
                    <a:pt x="1749" y="1103"/>
                  </a:cubicBezTo>
                  <a:cubicBezTo>
                    <a:pt x="1884" y="855"/>
                    <a:pt x="1613" y="471"/>
                    <a:pt x="1433" y="302"/>
                  </a:cubicBezTo>
                  <a:cubicBezTo>
                    <a:pt x="1270" y="151"/>
                    <a:pt x="867" y="1"/>
                    <a:pt x="533" y="1"/>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29" name="Google Shape;829;p2"/>
            <p:cNvSpPr/>
            <p:nvPr/>
          </p:nvSpPr>
          <p:spPr>
            <a:xfrm>
              <a:off x="2142050" y="3224975"/>
              <a:ext cx="53325" cy="26075"/>
            </a:xfrm>
            <a:custGeom>
              <a:avLst/>
              <a:gdLst/>
              <a:ahLst/>
              <a:cxnLst/>
              <a:rect l="l" t="t" r="r" b="b"/>
              <a:pathLst>
                <a:path w="2133" h="1043" extrusionOk="0">
                  <a:moveTo>
                    <a:pt x="756" y="0"/>
                  </a:moveTo>
                  <a:cubicBezTo>
                    <a:pt x="390" y="0"/>
                    <a:pt x="61" y="111"/>
                    <a:pt x="23" y="416"/>
                  </a:cubicBezTo>
                  <a:cubicBezTo>
                    <a:pt x="0" y="630"/>
                    <a:pt x="237" y="822"/>
                    <a:pt x="418" y="901"/>
                  </a:cubicBezTo>
                  <a:cubicBezTo>
                    <a:pt x="645" y="993"/>
                    <a:pt x="885" y="1042"/>
                    <a:pt x="1128" y="1042"/>
                  </a:cubicBezTo>
                  <a:cubicBezTo>
                    <a:pt x="1211" y="1042"/>
                    <a:pt x="1294" y="1036"/>
                    <a:pt x="1377" y="1025"/>
                  </a:cubicBezTo>
                  <a:cubicBezTo>
                    <a:pt x="1760" y="935"/>
                    <a:pt x="2133" y="641"/>
                    <a:pt x="1749" y="280"/>
                  </a:cubicBezTo>
                  <a:cubicBezTo>
                    <a:pt x="1586" y="128"/>
                    <a:pt x="1149" y="0"/>
                    <a:pt x="756" y="0"/>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30" name="Google Shape;830;p2"/>
            <p:cNvSpPr/>
            <p:nvPr/>
          </p:nvSpPr>
          <p:spPr>
            <a:xfrm>
              <a:off x="2204050" y="3259475"/>
              <a:ext cx="62425" cy="26100"/>
            </a:xfrm>
            <a:custGeom>
              <a:avLst/>
              <a:gdLst/>
              <a:ahLst/>
              <a:cxnLst/>
              <a:rect l="l" t="t" r="r" b="b"/>
              <a:pathLst>
                <a:path w="2497" h="1044" extrusionOk="0">
                  <a:moveTo>
                    <a:pt x="1002" y="1"/>
                  </a:moveTo>
                  <a:cubicBezTo>
                    <a:pt x="548" y="1"/>
                    <a:pt x="1" y="142"/>
                    <a:pt x="194" y="672"/>
                  </a:cubicBezTo>
                  <a:cubicBezTo>
                    <a:pt x="262" y="841"/>
                    <a:pt x="431" y="943"/>
                    <a:pt x="668" y="999"/>
                  </a:cubicBezTo>
                  <a:cubicBezTo>
                    <a:pt x="797" y="1030"/>
                    <a:pt x="942" y="1044"/>
                    <a:pt x="1089" y="1044"/>
                  </a:cubicBezTo>
                  <a:cubicBezTo>
                    <a:pt x="1483" y="1044"/>
                    <a:pt x="1892" y="944"/>
                    <a:pt x="2056" y="796"/>
                  </a:cubicBezTo>
                  <a:cubicBezTo>
                    <a:pt x="2496" y="412"/>
                    <a:pt x="1673" y="108"/>
                    <a:pt x="1402" y="40"/>
                  </a:cubicBezTo>
                  <a:cubicBezTo>
                    <a:pt x="1301" y="17"/>
                    <a:pt x="1157" y="1"/>
                    <a:pt x="1002"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31" name="Google Shape;831;p2"/>
            <p:cNvSpPr/>
            <p:nvPr/>
          </p:nvSpPr>
          <p:spPr>
            <a:xfrm>
              <a:off x="2308800" y="3265425"/>
              <a:ext cx="64300" cy="30750"/>
            </a:xfrm>
            <a:custGeom>
              <a:avLst/>
              <a:gdLst/>
              <a:ahLst/>
              <a:cxnLst/>
              <a:rect l="l" t="t" r="r" b="b"/>
              <a:pathLst>
                <a:path w="2572" h="1230" extrusionOk="0">
                  <a:moveTo>
                    <a:pt x="888" y="1"/>
                  </a:moveTo>
                  <a:cubicBezTo>
                    <a:pt x="771" y="1"/>
                    <a:pt x="666" y="19"/>
                    <a:pt x="586" y="61"/>
                  </a:cubicBezTo>
                  <a:cubicBezTo>
                    <a:pt x="0" y="379"/>
                    <a:pt x="1327" y="1230"/>
                    <a:pt x="1985" y="1230"/>
                  </a:cubicBezTo>
                  <a:cubicBezTo>
                    <a:pt x="2075" y="1230"/>
                    <a:pt x="2152" y="1214"/>
                    <a:pt x="2211" y="1179"/>
                  </a:cubicBezTo>
                  <a:cubicBezTo>
                    <a:pt x="2572" y="964"/>
                    <a:pt x="2335" y="603"/>
                    <a:pt x="2087" y="411"/>
                  </a:cubicBezTo>
                  <a:cubicBezTo>
                    <a:pt x="1917" y="287"/>
                    <a:pt x="1726" y="186"/>
                    <a:pt x="1522" y="129"/>
                  </a:cubicBezTo>
                  <a:cubicBezTo>
                    <a:pt x="1311" y="52"/>
                    <a:pt x="1082" y="1"/>
                    <a:pt x="888"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32" name="Google Shape;832;p2"/>
            <p:cNvSpPr/>
            <p:nvPr/>
          </p:nvSpPr>
          <p:spPr>
            <a:xfrm>
              <a:off x="2314100" y="3305475"/>
              <a:ext cx="53650" cy="30950"/>
            </a:xfrm>
            <a:custGeom>
              <a:avLst/>
              <a:gdLst/>
              <a:ahLst/>
              <a:cxnLst/>
              <a:rect l="l" t="t" r="r" b="b"/>
              <a:pathLst>
                <a:path w="2146" h="1238" extrusionOk="0">
                  <a:moveTo>
                    <a:pt x="720" y="1"/>
                  </a:moveTo>
                  <a:cubicBezTo>
                    <a:pt x="348" y="1"/>
                    <a:pt x="0" y="130"/>
                    <a:pt x="250" y="581"/>
                  </a:cubicBezTo>
                  <a:cubicBezTo>
                    <a:pt x="428" y="913"/>
                    <a:pt x="966" y="1238"/>
                    <a:pt x="1423" y="1238"/>
                  </a:cubicBezTo>
                  <a:cubicBezTo>
                    <a:pt x="1572" y="1238"/>
                    <a:pt x="1713" y="1203"/>
                    <a:pt x="1830" y="1123"/>
                  </a:cubicBezTo>
                  <a:cubicBezTo>
                    <a:pt x="1897" y="1077"/>
                    <a:pt x="1942" y="1010"/>
                    <a:pt x="1988" y="942"/>
                  </a:cubicBezTo>
                  <a:cubicBezTo>
                    <a:pt x="2145" y="570"/>
                    <a:pt x="1423" y="130"/>
                    <a:pt x="1141" y="51"/>
                  </a:cubicBezTo>
                  <a:cubicBezTo>
                    <a:pt x="1022" y="21"/>
                    <a:pt x="869" y="1"/>
                    <a:pt x="720"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33" name="Google Shape;833;p2"/>
            <p:cNvSpPr/>
            <p:nvPr/>
          </p:nvSpPr>
          <p:spPr>
            <a:xfrm>
              <a:off x="2247050" y="3258550"/>
              <a:ext cx="64550" cy="33375"/>
            </a:xfrm>
            <a:custGeom>
              <a:avLst/>
              <a:gdLst/>
              <a:ahLst/>
              <a:cxnLst/>
              <a:rect l="l" t="t" r="r" b="b"/>
              <a:pathLst>
                <a:path w="2582" h="1335" extrusionOk="0">
                  <a:moveTo>
                    <a:pt x="1242" y="0"/>
                  </a:moveTo>
                  <a:cubicBezTo>
                    <a:pt x="1106" y="0"/>
                    <a:pt x="968" y="18"/>
                    <a:pt x="833" y="54"/>
                  </a:cubicBezTo>
                  <a:cubicBezTo>
                    <a:pt x="1" y="332"/>
                    <a:pt x="1419" y="1335"/>
                    <a:pt x="2152" y="1335"/>
                  </a:cubicBezTo>
                  <a:cubicBezTo>
                    <a:pt x="2374" y="1335"/>
                    <a:pt x="2532" y="1244"/>
                    <a:pt x="2548" y="1014"/>
                  </a:cubicBezTo>
                  <a:cubicBezTo>
                    <a:pt x="2582" y="585"/>
                    <a:pt x="2255" y="280"/>
                    <a:pt x="1848" y="122"/>
                  </a:cubicBezTo>
                  <a:cubicBezTo>
                    <a:pt x="1652" y="41"/>
                    <a:pt x="1448" y="0"/>
                    <a:pt x="1242"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34" name="Google Shape;834;p2"/>
            <p:cNvSpPr/>
            <p:nvPr/>
          </p:nvSpPr>
          <p:spPr>
            <a:xfrm>
              <a:off x="2350025" y="3296400"/>
              <a:ext cx="43950" cy="42525"/>
            </a:xfrm>
            <a:custGeom>
              <a:avLst/>
              <a:gdLst/>
              <a:ahLst/>
              <a:cxnLst/>
              <a:rect l="l" t="t" r="r" b="b"/>
              <a:pathLst>
                <a:path w="1758" h="1701" extrusionOk="0">
                  <a:moveTo>
                    <a:pt x="1034" y="1"/>
                  </a:moveTo>
                  <a:cubicBezTo>
                    <a:pt x="971" y="1"/>
                    <a:pt x="907" y="10"/>
                    <a:pt x="844" y="30"/>
                  </a:cubicBezTo>
                  <a:cubicBezTo>
                    <a:pt x="1" y="230"/>
                    <a:pt x="693" y="1700"/>
                    <a:pt x="1239" y="1700"/>
                  </a:cubicBezTo>
                  <a:cubicBezTo>
                    <a:pt x="1277" y="1700"/>
                    <a:pt x="1315" y="1693"/>
                    <a:pt x="1352" y="1677"/>
                  </a:cubicBezTo>
                  <a:cubicBezTo>
                    <a:pt x="1668" y="1542"/>
                    <a:pt x="1758" y="887"/>
                    <a:pt x="1656" y="515"/>
                  </a:cubicBezTo>
                  <a:cubicBezTo>
                    <a:pt x="1601" y="208"/>
                    <a:pt x="1330" y="1"/>
                    <a:pt x="1034" y="1"/>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35" name="Google Shape;835;p2"/>
            <p:cNvSpPr/>
            <p:nvPr/>
          </p:nvSpPr>
          <p:spPr>
            <a:xfrm>
              <a:off x="2209325" y="3224700"/>
              <a:ext cx="55900" cy="33400"/>
            </a:xfrm>
            <a:custGeom>
              <a:avLst/>
              <a:gdLst/>
              <a:ahLst/>
              <a:cxnLst/>
              <a:rect l="l" t="t" r="r" b="b"/>
              <a:pathLst>
                <a:path w="2236" h="1336" extrusionOk="0">
                  <a:moveTo>
                    <a:pt x="381" y="1"/>
                  </a:moveTo>
                  <a:cubicBezTo>
                    <a:pt x="157" y="1"/>
                    <a:pt x="0" y="88"/>
                    <a:pt x="6" y="303"/>
                  </a:cubicBezTo>
                  <a:cubicBezTo>
                    <a:pt x="6" y="607"/>
                    <a:pt x="367" y="912"/>
                    <a:pt x="582" y="1092"/>
                  </a:cubicBezTo>
                  <a:cubicBezTo>
                    <a:pt x="752" y="1227"/>
                    <a:pt x="1038" y="1335"/>
                    <a:pt x="1297" y="1335"/>
                  </a:cubicBezTo>
                  <a:cubicBezTo>
                    <a:pt x="1450" y="1335"/>
                    <a:pt x="1594" y="1297"/>
                    <a:pt x="1699" y="1205"/>
                  </a:cubicBezTo>
                  <a:cubicBezTo>
                    <a:pt x="2235" y="727"/>
                    <a:pt x="1028" y="1"/>
                    <a:pt x="381"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36" name="Google Shape;836;p2"/>
            <p:cNvSpPr/>
            <p:nvPr/>
          </p:nvSpPr>
          <p:spPr>
            <a:xfrm>
              <a:off x="2108200" y="3262125"/>
              <a:ext cx="58975" cy="28550"/>
            </a:xfrm>
            <a:custGeom>
              <a:avLst/>
              <a:gdLst/>
              <a:ahLst/>
              <a:cxnLst/>
              <a:rect l="l" t="t" r="r" b="b"/>
              <a:pathLst>
                <a:path w="2359" h="1142" extrusionOk="0">
                  <a:moveTo>
                    <a:pt x="946" y="0"/>
                  </a:moveTo>
                  <a:cubicBezTo>
                    <a:pt x="810" y="0"/>
                    <a:pt x="676" y="16"/>
                    <a:pt x="564" y="69"/>
                  </a:cubicBezTo>
                  <a:cubicBezTo>
                    <a:pt x="0" y="340"/>
                    <a:pt x="135" y="904"/>
                    <a:pt x="666" y="1051"/>
                  </a:cubicBezTo>
                  <a:cubicBezTo>
                    <a:pt x="745" y="1074"/>
                    <a:pt x="812" y="1096"/>
                    <a:pt x="880" y="1107"/>
                  </a:cubicBezTo>
                  <a:cubicBezTo>
                    <a:pt x="997" y="1128"/>
                    <a:pt x="1119" y="1141"/>
                    <a:pt x="1241" y="1141"/>
                  </a:cubicBezTo>
                  <a:cubicBezTo>
                    <a:pt x="1576" y="1141"/>
                    <a:pt x="1902" y="1042"/>
                    <a:pt x="2076" y="735"/>
                  </a:cubicBezTo>
                  <a:cubicBezTo>
                    <a:pt x="2358" y="216"/>
                    <a:pt x="1681" y="58"/>
                    <a:pt x="1309" y="24"/>
                  </a:cubicBezTo>
                  <a:cubicBezTo>
                    <a:pt x="1196" y="13"/>
                    <a:pt x="1070" y="0"/>
                    <a:pt x="946"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37" name="Google Shape;837;p2"/>
            <p:cNvSpPr/>
            <p:nvPr/>
          </p:nvSpPr>
          <p:spPr>
            <a:xfrm>
              <a:off x="2230750" y="3289475"/>
              <a:ext cx="36775" cy="36875"/>
            </a:xfrm>
            <a:custGeom>
              <a:avLst/>
              <a:gdLst/>
              <a:ahLst/>
              <a:cxnLst/>
              <a:rect l="l" t="t" r="r" b="b"/>
              <a:pathLst>
                <a:path w="1471" h="1475" extrusionOk="0">
                  <a:moveTo>
                    <a:pt x="991" y="1"/>
                  </a:moveTo>
                  <a:cubicBezTo>
                    <a:pt x="781" y="1"/>
                    <a:pt x="548" y="93"/>
                    <a:pt x="402" y="239"/>
                  </a:cubicBezTo>
                  <a:cubicBezTo>
                    <a:pt x="44" y="587"/>
                    <a:pt x="0" y="1475"/>
                    <a:pt x="485" y="1475"/>
                  </a:cubicBezTo>
                  <a:cubicBezTo>
                    <a:pt x="582" y="1475"/>
                    <a:pt x="700" y="1439"/>
                    <a:pt x="842" y="1356"/>
                  </a:cubicBezTo>
                  <a:cubicBezTo>
                    <a:pt x="1146" y="1176"/>
                    <a:pt x="1428" y="736"/>
                    <a:pt x="1440" y="499"/>
                  </a:cubicBezTo>
                  <a:cubicBezTo>
                    <a:pt x="1471" y="143"/>
                    <a:pt x="1250" y="1"/>
                    <a:pt x="991"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38" name="Google Shape;838;p2"/>
            <p:cNvSpPr/>
            <p:nvPr/>
          </p:nvSpPr>
          <p:spPr>
            <a:xfrm>
              <a:off x="2255600" y="3453175"/>
              <a:ext cx="49250" cy="30700"/>
            </a:xfrm>
            <a:custGeom>
              <a:avLst/>
              <a:gdLst/>
              <a:ahLst/>
              <a:cxnLst/>
              <a:rect l="l" t="t" r="r" b="b"/>
              <a:pathLst>
                <a:path w="1970" h="1228" extrusionOk="0">
                  <a:moveTo>
                    <a:pt x="862" y="0"/>
                  </a:moveTo>
                  <a:cubicBezTo>
                    <a:pt x="471" y="0"/>
                    <a:pt x="1" y="273"/>
                    <a:pt x="164" y="710"/>
                  </a:cubicBezTo>
                  <a:cubicBezTo>
                    <a:pt x="254" y="958"/>
                    <a:pt x="660" y="1161"/>
                    <a:pt x="1033" y="1218"/>
                  </a:cubicBezTo>
                  <a:cubicBezTo>
                    <a:pt x="1092" y="1224"/>
                    <a:pt x="1151" y="1228"/>
                    <a:pt x="1207" y="1228"/>
                  </a:cubicBezTo>
                  <a:cubicBezTo>
                    <a:pt x="1441" y="1228"/>
                    <a:pt x="1644" y="1167"/>
                    <a:pt x="1743" y="1003"/>
                  </a:cubicBezTo>
                  <a:cubicBezTo>
                    <a:pt x="1969" y="620"/>
                    <a:pt x="1326" y="67"/>
                    <a:pt x="987" y="10"/>
                  </a:cubicBezTo>
                  <a:cubicBezTo>
                    <a:pt x="947" y="4"/>
                    <a:pt x="905" y="0"/>
                    <a:pt x="862" y="0"/>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39" name="Google Shape;839;p2"/>
            <p:cNvSpPr/>
            <p:nvPr/>
          </p:nvSpPr>
          <p:spPr>
            <a:xfrm>
              <a:off x="2117775" y="3325875"/>
              <a:ext cx="49400" cy="28575"/>
            </a:xfrm>
            <a:custGeom>
              <a:avLst/>
              <a:gdLst/>
              <a:ahLst/>
              <a:cxnLst/>
              <a:rect l="l" t="t" r="r" b="b"/>
              <a:pathLst>
                <a:path w="1976" h="1143" extrusionOk="0">
                  <a:moveTo>
                    <a:pt x="1207" y="1"/>
                  </a:moveTo>
                  <a:cubicBezTo>
                    <a:pt x="753" y="1"/>
                    <a:pt x="74" y="223"/>
                    <a:pt x="35" y="690"/>
                  </a:cubicBezTo>
                  <a:cubicBezTo>
                    <a:pt x="0" y="1049"/>
                    <a:pt x="270" y="1142"/>
                    <a:pt x="549" y="1142"/>
                  </a:cubicBezTo>
                  <a:cubicBezTo>
                    <a:pt x="640" y="1142"/>
                    <a:pt x="731" y="1133"/>
                    <a:pt x="813" y="1119"/>
                  </a:cubicBezTo>
                  <a:cubicBezTo>
                    <a:pt x="1118" y="1063"/>
                    <a:pt x="1558" y="938"/>
                    <a:pt x="1750" y="656"/>
                  </a:cubicBezTo>
                  <a:cubicBezTo>
                    <a:pt x="1761" y="634"/>
                    <a:pt x="1772" y="622"/>
                    <a:pt x="1784" y="600"/>
                  </a:cubicBezTo>
                  <a:cubicBezTo>
                    <a:pt x="1975" y="261"/>
                    <a:pt x="1693" y="58"/>
                    <a:pt x="1377" y="13"/>
                  </a:cubicBezTo>
                  <a:cubicBezTo>
                    <a:pt x="1326" y="5"/>
                    <a:pt x="1269" y="1"/>
                    <a:pt x="1207" y="1"/>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40" name="Google Shape;840;p2"/>
            <p:cNvSpPr/>
            <p:nvPr/>
          </p:nvSpPr>
          <p:spPr>
            <a:xfrm>
              <a:off x="2309425" y="3480550"/>
              <a:ext cx="52975" cy="24225"/>
            </a:xfrm>
            <a:custGeom>
              <a:avLst/>
              <a:gdLst/>
              <a:ahLst/>
              <a:cxnLst/>
              <a:rect l="l" t="t" r="r" b="b"/>
              <a:pathLst>
                <a:path w="2119" h="969" extrusionOk="0">
                  <a:moveTo>
                    <a:pt x="969" y="0"/>
                  </a:moveTo>
                  <a:cubicBezTo>
                    <a:pt x="535" y="0"/>
                    <a:pt x="0" y="114"/>
                    <a:pt x="8" y="450"/>
                  </a:cubicBezTo>
                  <a:cubicBezTo>
                    <a:pt x="19" y="766"/>
                    <a:pt x="414" y="901"/>
                    <a:pt x="775" y="946"/>
                  </a:cubicBezTo>
                  <a:cubicBezTo>
                    <a:pt x="933" y="969"/>
                    <a:pt x="1091" y="969"/>
                    <a:pt x="1238" y="969"/>
                  </a:cubicBezTo>
                  <a:cubicBezTo>
                    <a:pt x="1870" y="935"/>
                    <a:pt x="2118" y="337"/>
                    <a:pt x="1452" y="66"/>
                  </a:cubicBezTo>
                  <a:cubicBezTo>
                    <a:pt x="1361" y="26"/>
                    <a:pt x="1177" y="0"/>
                    <a:pt x="969"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41" name="Google Shape;841;p2"/>
            <p:cNvSpPr/>
            <p:nvPr/>
          </p:nvSpPr>
          <p:spPr>
            <a:xfrm>
              <a:off x="2165175" y="3261825"/>
              <a:ext cx="32425" cy="41550"/>
            </a:xfrm>
            <a:custGeom>
              <a:avLst/>
              <a:gdLst/>
              <a:ahLst/>
              <a:cxnLst/>
              <a:rect l="l" t="t" r="r" b="b"/>
              <a:pathLst>
                <a:path w="1297" h="1662" extrusionOk="0">
                  <a:moveTo>
                    <a:pt x="555" y="0"/>
                  </a:moveTo>
                  <a:cubicBezTo>
                    <a:pt x="367" y="0"/>
                    <a:pt x="195" y="146"/>
                    <a:pt x="102" y="431"/>
                  </a:cubicBezTo>
                  <a:cubicBezTo>
                    <a:pt x="0" y="781"/>
                    <a:pt x="57" y="1323"/>
                    <a:pt x="373" y="1548"/>
                  </a:cubicBezTo>
                  <a:lnTo>
                    <a:pt x="407" y="1571"/>
                  </a:lnTo>
                  <a:cubicBezTo>
                    <a:pt x="502" y="1634"/>
                    <a:pt x="590" y="1662"/>
                    <a:pt x="668" y="1662"/>
                  </a:cubicBezTo>
                  <a:cubicBezTo>
                    <a:pt x="1138" y="1662"/>
                    <a:pt x="1296" y="673"/>
                    <a:pt x="1016" y="296"/>
                  </a:cubicBezTo>
                  <a:cubicBezTo>
                    <a:pt x="874" y="98"/>
                    <a:pt x="709" y="0"/>
                    <a:pt x="555" y="0"/>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42" name="Google Shape;842;p2"/>
            <p:cNvSpPr/>
            <p:nvPr/>
          </p:nvSpPr>
          <p:spPr>
            <a:xfrm>
              <a:off x="2265600" y="3403075"/>
              <a:ext cx="45450" cy="35250"/>
            </a:xfrm>
            <a:custGeom>
              <a:avLst/>
              <a:gdLst/>
              <a:ahLst/>
              <a:cxnLst/>
              <a:rect l="l" t="t" r="r" b="b"/>
              <a:pathLst>
                <a:path w="1818" h="1410" extrusionOk="0">
                  <a:moveTo>
                    <a:pt x="1354" y="1"/>
                  </a:moveTo>
                  <a:cubicBezTo>
                    <a:pt x="998" y="1"/>
                    <a:pt x="522" y="251"/>
                    <a:pt x="362" y="446"/>
                  </a:cubicBezTo>
                  <a:cubicBezTo>
                    <a:pt x="215" y="638"/>
                    <a:pt x="1" y="1055"/>
                    <a:pt x="181" y="1281"/>
                  </a:cubicBezTo>
                  <a:cubicBezTo>
                    <a:pt x="239" y="1358"/>
                    <a:pt x="345" y="1410"/>
                    <a:pt x="508" y="1410"/>
                  </a:cubicBezTo>
                  <a:cubicBezTo>
                    <a:pt x="536" y="1410"/>
                    <a:pt x="567" y="1408"/>
                    <a:pt x="599" y="1405"/>
                  </a:cubicBezTo>
                  <a:cubicBezTo>
                    <a:pt x="1050" y="1371"/>
                    <a:pt x="1817" y="897"/>
                    <a:pt x="1772" y="367"/>
                  </a:cubicBezTo>
                  <a:cubicBezTo>
                    <a:pt x="1751" y="98"/>
                    <a:pt x="1576" y="1"/>
                    <a:pt x="1354" y="1"/>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43" name="Google Shape;843;p2"/>
            <p:cNvSpPr/>
            <p:nvPr/>
          </p:nvSpPr>
          <p:spPr>
            <a:xfrm>
              <a:off x="2306800" y="3415875"/>
              <a:ext cx="52475" cy="28250"/>
            </a:xfrm>
            <a:custGeom>
              <a:avLst/>
              <a:gdLst/>
              <a:ahLst/>
              <a:cxnLst/>
              <a:rect l="l" t="t" r="r" b="b"/>
              <a:pathLst>
                <a:path w="2099" h="1130" extrusionOk="0">
                  <a:moveTo>
                    <a:pt x="1502" y="0"/>
                  </a:moveTo>
                  <a:cubicBezTo>
                    <a:pt x="1059" y="0"/>
                    <a:pt x="491" y="240"/>
                    <a:pt x="327" y="453"/>
                  </a:cubicBezTo>
                  <a:cubicBezTo>
                    <a:pt x="0" y="859"/>
                    <a:pt x="406" y="1096"/>
                    <a:pt x="801" y="1130"/>
                  </a:cubicBezTo>
                  <a:cubicBezTo>
                    <a:pt x="1129" y="1119"/>
                    <a:pt x="1444" y="1028"/>
                    <a:pt x="1727" y="859"/>
                  </a:cubicBezTo>
                  <a:cubicBezTo>
                    <a:pt x="1896" y="746"/>
                    <a:pt x="2099" y="521"/>
                    <a:pt x="2043" y="306"/>
                  </a:cubicBezTo>
                  <a:cubicBezTo>
                    <a:pt x="1980" y="84"/>
                    <a:pt x="1763" y="0"/>
                    <a:pt x="1502"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44" name="Google Shape;844;p2"/>
            <p:cNvSpPr/>
            <p:nvPr/>
          </p:nvSpPr>
          <p:spPr>
            <a:xfrm>
              <a:off x="2084200" y="3234525"/>
              <a:ext cx="60175" cy="27400"/>
            </a:xfrm>
            <a:custGeom>
              <a:avLst/>
              <a:gdLst/>
              <a:ahLst/>
              <a:cxnLst/>
              <a:rect l="l" t="t" r="r" b="b"/>
              <a:pathLst>
                <a:path w="2407" h="1096" extrusionOk="0">
                  <a:moveTo>
                    <a:pt x="1711" y="1"/>
                  </a:moveTo>
                  <a:cubicBezTo>
                    <a:pt x="1455" y="1"/>
                    <a:pt x="1182" y="63"/>
                    <a:pt x="1028" y="124"/>
                  </a:cubicBezTo>
                  <a:cubicBezTo>
                    <a:pt x="768" y="237"/>
                    <a:pt x="1" y="654"/>
                    <a:pt x="497" y="970"/>
                  </a:cubicBezTo>
                  <a:cubicBezTo>
                    <a:pt x="619" y="1053"/>
                    <a:pt x="851" y="1096"/>
                    <a:pt x="1109" y="1096"/>
                  </a:cubicBezTo>
                  <a:cubicBezTo>
                    <a:pt x="1377" y="1096"/>
                    <a:pt x="1673" y="1051"/>
                    <a:pt x="1908" y="959"/>
                  </a:cubicBezTo>
                  <a:cubicBezTo>
                    <a:pt x="2111" y="869"/>
                    <a:pt x="2269" y="745"/>
                    <a:pt x="2314" y="564"/>
                  </a:cubicBezTo>
                  <a:cubicBezTo>
                    <a:pt x="2407" y="127"/>
                    <a:pt x="2076" y="1"/>
                    <a:pt x="1711"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45" name="Google Shape;845;p2"/>
            <p:cNvSpPr/>
            <p:nvPr/>
          </p:nvSpPr>
          <p:spPr>
            <a:xfrm>
              <a:off x="2213425" y="3425425"/>
              <a:ext cx="51350" cy="24200"/>
            </a:xfrm>
            <a:custGeom>
              <a:avLst/>
              <a:gdLst/>
              <a:ahLst/>
              <a:cxnLst/>
              <a:rect l="l" t="t" r="r" b="b"/>
              <a:pathLst>
                <a:path w="2054" h="968" extrusionOk="0">
                  <a:moveTo>
                    <a:pt x="1181" y="1"/>
                  </a:moveTo>
                  <a:cubicBezTo>
                    <a:pt x="997" y="1"/>
                    <a:pt x="820" y="33"/>
                    <a:pt x="643" y="82"/>
                  </a:cubicBezTo>
                  <a:cubicBezTo>
                    <a:pt x="350" y="184"/>
                    <a:pt x="0" y="443"/>
                    <a:pt x="260" y="759"/>
                  </a:cubicBezTo>
                  <a:cubicBezTo>
                    <a:pt x="395" y="921"/>
                    <a:pt x="642" y="967"/>
                    <a:pt x="885" y="967"/>
                  </a:cubicBezTo>
                  <a:cubicBezTo>
                    <a:pt x="1066" y="967"/>
                    <a:pt x="1246" y="941"/>
                    <a:pt x="1377" y="917"/>
                  </a:cubicBezTo>
                  <a:cubicBezTo>
                    <a:pt x="1580" y="895"/>
                    <a:pt x="1806" y="883"/>
                    <a:pt x="1873" y="691"/>
                  </a:cubicBezTo>
                  <a:cubicBezTo>
                    <a:pt x="2054" y="285"/>
                    <a:pt x="1602" y="3"/>
                    <a:pt x="1264" y="3"/>
                  </a:cubicBezTo>
                  <a:cubicBezTo>
                    <a:pt x="1236" y="2"/>
                    <a:pt x="1209" y="1"/>
                    <a:pt x="1181"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46" name="Google Shape;846;p2"/>
            <p:cNvSpPr/>
            <p:nvPr/>
          </p:nvSpPr>
          <p:spPr>
            <a:xfrm>
              <a:off x="2322875" y="3442675"/>
              <a:ext cx="50425" cy="33850"/>
            </a:xfrm>
            <a:custGeom>
              <a:avLst/>
              <a:gdLst/>
              <a:ahLst/>
              <a:cxnLst/>
              <a:rect l="l" t="t" r="r" b="b"/>
              <a:pathLst>
                <a:path w="2017" h="1354" extrusionOk="0">
                  <a:moveTo>
                    <a:pt x="1526" y="0"/>
                  </a:moveTo>
                  <a:cubicBezTo>
                    <a:pt x="1322" y="0"/>
                    <a:pt x="1081" y="65"/>
                    <a:pt x="914" y="137"/>
                  </a:cubicBezTo>
                  <a:cubicBezTo>
                    <a:pt x="644" y="250"/>
                    <a:pt x="0" y="791"/>
                    <a:pt x="215" y="1141"/>
                  </a:cubicBezTo>
                  <a:cubicBezTo>
                    <a:pt x="260" y="1209"/>
                    <a:pt x="316" y="1254"/>
                    <a:pt x="395" y="1288"/>
                  </a:cubicBezTo>
                  <a:cubicBezTo>
                    <a:pt x="486" y="1333"/>
                    <a:pt x="585" y="1353"/>
                    <a:pt x="687" y="1353"/>
                  </a:cubicBezTo>
                  <a:cubicBezTo>
                    <a:pt x="1171" y="1353"/>
                    <a:pt x="1734" y="902"/>
                    <a:pt x="1873" y="521"/>
                  </a:cubicBezTo>
                  <a:cubicBezTo>
                    <a:pt x="2017" y="123"/>
                    <a:pt x="1806" y="0"/>
                    <a:pt x="1526" y="0"/>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47" name="Google Shape;847;p2"/>
            <p:cNvSpPr/>
            <p:nvPr/>
          </p:nvSpPr>
          <p:spPr>
            <a:xfrm>
              <a:off x="2221825" y="3374800"/>
              <a:ext cx="62450" cy="32000"/>
            </a:xfrm>
            <a:custGeom>
              <a:avLst/>
              <a:gdLst/>
              <a:ahLst/>
              <a:cxnLst/>
              <a:rect l="l" t="t" r="r" b="b"/>
              <a:pathLst>
                <a:path w="2498" h="1280" extrusionOk="0">
                  <a:moveTo>
                    <a:pt x="1029" y="0"/>
                  </a:moveTo>
                  <a:cubicBezTo>
                    <a:pt x="807" y="0"/>
                    <a:pt x="600" y="74"/>
                    <a:pt x="443" y="257"/>
                  </a:cubicBezTo>
                  <a:cubicBezTo>
                    <a:pt x="1" y="751"/>
                    <a:pt x="1199" y="1280"/>
                    <a:pt x="1906" y="1280"/>
                  </a:cubicBezTo>
                  <a:cubicBezTo>
                    <a:pt x="2265" y="1280"/>
                    <a:pt x="2498" y="1144"/>
                    <a:pt x="2327" y="798"/>
                  </a:cubicBezTo>
                  <a:cubicBezTo>
                    <a:pt x="2158" y="494"/>
                    <a:pt x="1887" y="257"/>
                    <a:pt x="1571" y="121"/>
                  </a:cubicBezTo>
                  <a:cubicBezTo>
                    <a:pt x="1392" y="46"/>
                    <a:pt x="1206" y="0"/>
                    <a:pt x="1029"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48" name="Google Shape;848;p2"/>
            <p:cNvSpPr/>
            <p:nvPr/>
          </p:nvSpPr>
          <p:spPr>
            <a:xfrm>
              <a:off x="2194800" y="3292500"/>
              <a:ext cx="41650" cy="43275"/>
            </a:xfrm>
            <a:custGeom>
              <a:avLst/>
              <a:gdLst/>
              <a:ahLst/>
              <a:cxnLst/>
              <a:rect l="l" t="t" r="r" b="b"/>
              <a:pathLst>
                <a:path w="1666" h="1731" extrusionOk="0">
                  <a:moveTo>
                    <a:pt x="701" y="1"/>
                  </a:moveTo>
                  <a:cubicBezTo>
                    <a:pt x="360" y="1"/>
                    <a:pt x="66" y="269"/>
                    <a:pt x="45" y="626"/>
                  </a:cubicBezTo>
                  <a:cubicBezTo>
                    <a:pt x="0" y="1010"/>
                    <a:pt x="203" y="1642"/>
                    <a:pt x="531" y="1721"/>
                  </a:cubicBezTo>
                  <a:cubicBezTo>
                    <a:pt x="555" y="1727"/>
                    <a:pt x="580" y="1730"/>
                    <a:pt x="605" y="1730"/>
                  </a:cubicBezTo>
                  <a:cubicBezTo>
                    <a:pt x="1164" y="1730"/>
                    <a:pt x="1665" y="81"/>
                    <a:pt x="779" y="5"/>
                  </a:cubicBezTo>
                  <a:cubicBezTo>
                    <a:pt x="753" y="2"/>
                    <a:pt x="726" y="1"/>
                    <a:pt x="701"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49" name="Google Shape;849;p2"/>
            <p:cNvSpPr/>
            <p:nvPr/>
          </p:nvSpPr>
          <p:spPr>
            <a:xfrm>
              <a:off x="2378275" y="3446650"/>
              <a:ext cx="55200" cy="36850"/>
            </a:xfrm>
            <a:custGeom>
              <a:avLst/>
              <a:gdLst/>
              <a:ahLst/>
              <a:cxnLst/>
              <a:rect l="l" t="t" r="r" b="b"/>
              <a:pathLst>
                <a:path w="2208" h="1474" extrusionOk="0">
                  <a:moveTo>
                    <a:pt x="1856" y="0"/>
                  </a:moveTo>
                  <a:cubicBezTo>
                    <a:pt x="1246" y="0"/>
                    <a:pt x="0" y="983"/>
                    <a:pt x="639" y="1400"/>
                  </a:cubicBezTo>
                  <a:cubicBezTo>
                    <a:pt x="721" y="1451"/>
                    <a:pt x="820" y="1473"/>
                    <a:pt x="925" y="1473"/>
                  </a:cubicBezTo>
                  <a:cubicBezTo>
                    <a:pt x="1212" y="1473"/>
                    <a:pt x="1546" y="1308"/>
                    <a:pt x="1711" y="1118"/>
                  </a:cubicBezTo>
                  <a:cubicBezTo>
                    <a:pt x="1892" y="914"/>
                    <a:pt x="2208" y="553"/>
                    <a:pt x="2163" y="249"/>
                  </a:cubicBezTo>
                  <a:cubicBezTo>
                    <a:pt x="2141" y="73"/>
                    <a:pt x="2022" y="0"/>
                    <a:pt x="1856"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50" name="Google Shape;850;p2"/>
            <p:cNvSpPr/>
            <p:nvPr/>
          </p:nvSpPr>
          <p:spPr>
            <a:xfrm>
              <a:off x="2265875" y="3355400"/>
              <a:ext cx="58700" cy="30100"/>
            </a:xfrm>
            <a:custGeom>
              <a:avLst/>
              <a:gdLst/>
              <a:ahLst/>
              <a:cxnLst/>
              <a:rect l="l" t="t" r="r" b="b"/>
              <a:pathLst>
                <a:path w="2348" h="1204" extrusionOk="0">
                  <a:moveTo>
                    <a:pt x="1540" y="0"/>
                  </a:moveTo>
                  <a:cubicBezTo>
                    <a:pt x="1364" y="0"/>
                    <a:pt x="1176" y="48"/>
                    <a:pt x="1016" y="96"/>
                  </a:cubicBezTo>
                  <a:cubicBezTo>
                    <a:pt x="644" y="186"/>
                    <a:pt x="1" y="446"/>
                    <a:pt x="362" y="920"/>
                  </a:cubicBezTo>
                  <a:cubicBezTo>
                    <a:pt x="527" y="1130"/>
                    <a:pt x="765" y="1203"/>
                    <a:pt x="1015" y="1203"/>
                  </a:cubicBezTo>
                  <a:cubicBezTo>
                    <a:pt x="1209" y="1203"/>
                    <a:pt x="1410" y="1159"/>
                    <a:pt x="1592" y="1100"/>
                  </a:cubicBezTo>
                  <a:cubicBezTo>
                    <a:pt x="1671" y="1078"/>
                    <a:pt x="1739" y="1044"/>
                    <a:pt x="1795" y="1021"/>
                  </a:cubicBezTo>
                  <a:cubicBezTo>
                    <a:pt x="2303" y="784"/>
                    <a:pt x="2348" y="209"/>
                    <a:pt x="1750" y="28"/>
                  </a:cubicBezTo>
                  <a:cubicBezTo>
                    <a:pt x="1684" y="8"/>
                    <a:pt x="1613" y="0"/>
                    <a:pt x="1540"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51" name="Google Shape;851;p2"/>
            <p:cNvSpPr/>
            <p:nvPr/>
          </p:nvSpPr>
          <p:spPr>
            <a:xfrm>
              <a:off x="2280375" y="3440150"/>
              <a:ext cx="42050" cy="34900"/>
            </a:xfrm>
            <a:custGeom>
              <a:avLst/>
              <a:gdLst/>
              <a:ahLst/>
              <a:cxnLst/>
              <a:rect l="l" t="t" r="r" b="b"/>
              <a:pathLst>
                <a:path w="1682" h="1396" extrusionOk="0">
                  <a:moveTo>
                    <a:pt x="561" y="0"/>
                  </a:moveTo>
                  <a:cubicBezTo>
                    <a:pt x="1" y="0"/>
                    <a:pt x="182" y="928"/>
                    <a:pt x="594" y="1242"/>
                  </a:cubicBezTo>
                  <a:cubicBezTo>
                    <a:pt x="733" y="1340"/>
                    <a:pt x="921" y="1395"/>
                    <a:pt x="1097" y="1395"/>
                  </a:cubicBezTo>
                  <a:cubicBezTo>
                    <a:pt x="1407" y="1395"/>
                    <a:pt x="1681" y="1224"/>
                    <a:pt x="1587" y="813"/>
                  </a:cubicBezTo>
                  <a:cubicBezTo>
                    <a:pt x="1542" y="588"/>
                    <a:pt x="1193" y="204"/>
                    <a:pt x="865" y="69"/>
                  </a:cubicBezTo>
                  <a:cubicBezTo>
                    <a:pt x="746" y="21"/>
                    <a:pt x="645" y="0"/>
                    <a:pt x="561"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52" name="Google Shape;852;p2"/>
            <p:cNvSpPr/>
            <p:nvPr/>
          </p:nvSpPr>
          <p:spPr>
            <a:xfrm>
              <a:off x="2129000" y="3379825"/>
              <a:ext cx="46925" cy="32500"/>
            </a:xfrm>
            <a:custGeom>
              <a:avLst/>
              <a:gdLst/>
              <a:ahLst/>
              <a:cxnLst/>
              <a:rect l="l" t="t" r="r" b="b"/>
              <a:pathLst>
                <a:path w="1877" h="1300" extrusionOk="0">
                  <a:moveTo>
                    <a:pt x="1198" y="0"/>
                  </a:moveTo>
                  <a:cubicBezTo>
                    <a:pt x="1091" y="0"/>
                    <a:pt x="976" y="20"/>
                    <a:pt x="861" y="56"/>
                  </a:cubicBezTo>
                  <a:cubicBezTo>
                    <a:pt x="500" y="168"/>
                    <a:pt x="138" y="428"/>
                    <a:pt x="82" y="687"/>
                  </a:cubicBezTo>
                  <a:cubicBezTo>
                    <a:pt x="0" y="1095"/>
                    <a:pt x="392" y="1300"/>
                    <a:pt x="755" y="1300"/>
                  </a:cubicBezTo>
                  <a:cubicBezTo>
                    <a:pt x="843" y="1300"/>
                    <a:pt x="930" y="1287"/>
                    <a:pt x="1007" y="1263"/>
                  </a:cubicBezTo>
                  <a:cubicBezTo>
                    <a:pt x="1335" y="1161"/>
                    <a:pt x="1876" y="507"/>
                    <a:pt x="1594" y="157"/>
                  </a:cubicBezTo>
                  <a:cubicBezTo>
                    <a:pt x="1505" y="47"/>
                    <a:pt x="1362" y="0"/>
                    <a:pt x="1198"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53" name="Google Shape;853;p2"/>
            <p:cNvSpPr/>
            <p:nvPr/>
          </p:nvSpPr>
          <p:spPr>
            <a:xfrm>
              <a:off x="2139775" y="3304900"/>
              <a:ext cx="52775" cy="25650"/>
            </a:xfrm>
            <a:custGeom>
              <a:avLst/>
              <a:gdLst/>
              <a:ahLst/>
              <a:cxnLst/>
              <a:rect l="l" t="t" r="r" b="b"/>
              <a:pathLst>
                <a:path w="2111" h="1026" extrusionOk="0">
                  <a:moveTo>
                    <a:pt x="1280" y="0"/>
                  </a:moveTo>
                  <a:cubicBezTo>
                    <a:pt x="1246" y="0"/>
                    <a:pt x="1211" y="2"/>
                    <a:pt x="1174" y="6"/>
                  </a:cubicBezTo>
                  <a:cubicBezTo>
                    <a:pt x="1028" y="17"/>
                    <a:pt x="870" y="51"/>
                    <a:pt x="723" y="96"/>
                  </a:cubicBezTo>
                  <a:cubicBezTo>
                    <a:pt x="373" y="198"/>
                    <a:pt x="1" y="389"/>
                    <a:pt x="46" y="705"/>
                  </a:cubicBezTo>
                  <a:cubicBezTo>
                    <a:pt x="80" y="946"/>
                    <a:pt x="382" y="1026"/>
                    <a:pt x="710" y="1026"/>
                  </a:cubicBezTo>
                  <a:cubicBezTo>
                    <a:pt x="1044" y="1026"/>
                    <a:pt x="1405" y="943"/>
                    <a:pt x="1536" y="863"/>
                  </a:cubicBezTo>
                  <a:cubicBezTo>
                    <a:pt x="2110" y="512"/>
                    <a:pt x="1852" y="0"/>
                    <a:pt x="1280"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54" name="Google Shape;854;p2"/>
            <p:cNvSpPr/>
            <p:nvPr/>
          </p:nvSpPr>
          <p:spPr>
            <a:xfrm>
              <a:off x="2360675" y="3461600"/>
              <a:ext cx="33075" cy="41675"/>
            </a:xfrm>
            <a:custGeom>
              <a:avLst/>
              <a:gdLst/>
              <a:ahLst/>
              <a:cxnLst/>
              <a:rect l="l" t="t" r="r" b="b"/>
              <a:pathLst>
                <a:path w="1323" h="1667" extrusionOk="0">
                  <a:moveTo>
                    <a:pt x="603" y="1"/>
                  </a:moveTo>
                  <a:cubicBezTo>
                    <a:pt x="510" y="1"/>
                    <a:pt x="409" y="41"/>
                    <a:pt x="305" y="136"/>
                  </a:cubicBezTo>
                  <a:lnTo>
                    <a:pt x="282" y="158"/>
                  </a:lnTo>
                  <a:cubicBezTo>
                    <a:pt x="0" y="441"/>
                    <a:pt x="23" y="971"/>
                    <a:pt x="181" y="1298"/>
                  </a:cubicBezTo>
                  <a:cubicBezTo>
                    <a:pt x="304" y="1545"/>
                    <a:pt x="472" y="1666"/>
                    <a:pt x="642" y="1666"/>
                  </a:cubicBezTo>
                  <a:cubicBezTo>
                    <a:pt x="814" y="1666"/>
                    <a:pt x="987" y="1542"/>
                    <a:pt x="1118" y="1298"/>
                  </a:cubicBezTo>
                  <a:cubicBezTo>
                    <a:pt x="1322" y="907"/>
                    <a:pt x="1043" y="1"/>
                    <a:pt x="603"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55" name="Google Shape;855;p2"/>
            <p:cNvSpPr/>
            <p:nvPr/>
          </p:nvSpPr>
          <p:spPr>
            <a:xfrm>
              <a:off x="2178425" y="3397850"/>
              <a:ext cx="62625" cy="26100"/>
            </a:xfrm>
            <a:custGeom>
              <a:avLst/>
              <a:gdLst/>
              <a:ahLst/>
              <a:cxnLst/>
              <a:rect l="l" t="t" r="r" b="b"/>
              <a:pathLst>
                <a:path w="2505" h="1044" extrusionOk="0">
                  <a:moveTo>
                    <a:pt x="1419" y="1"/>
                  </a:moveTo>
                  <a:cubicBezTo>
                    <a:pt x="1025" y="1"/>
                    <a:pt x="613" y="101"/>
                    <a:pt x="441" y="249"/>
                  </a:cubicBezTo>
                  <a:cubicBezTo>
                    <a:pt x="1" y="632"/>
                    <a:pt x="825" y="937"/>
                    <a:pt x="1107" y="1005"/>
                  </a:cubicBezTo>
                  <a:cubicBezTo>
                    <a:pt x="1207" y="1028"/>
                    <a:pt x="1351" y="1044"/>
                    <a:pt x="1506" y="1044"/>
                  </a:cubicBezTo>
                  <a:cubicBezTo>
                    <a:pt x="1960" y="1044"/>
                    <a:pt x="2505" y="903"/>
                    <a:pt x="2303" y="373"/>
                  </a:cubicBezTo>
                  <a:cubicBezTo>
                    <a:pt x="2246" y="203"/>
                    <a:pt x="2066" y="102"/>
                    <a:pt x="1840" y="45"/>
                  </a:cubicBezTo>
                  <a:cubicBezTo>
                    <a:pt x="1711" y="15"/>
                    <a:pt x="1566" y="1"/>
                    <a:pt x="1419"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56" name="Google Shape;856;p2"/>
            <p:cNvSpPr/>
            <p:nvPr/>
          </p:nvSpPr>
          <p:spPr>
            <a:xfrm>
              <a:off x="2143175" y="3337625"/>
              <a:ext cx="47700" cy="39275"/>
            </a:xfrm>
            <a:custGeom>
              <a:avLst/>
              <a:gdLst/>
              <a:ahLst/>
              <a:cxnLst/>
              <a:rect l="l" t="t" r="r" b="b"/>
              <a:pathLst>
                <a:path w="1908" h="1571" extrusionOk="0">
                  <a:moveTo>
                    <a:pt x="1447" y="1"/>
                  </a:moveTo>
                  <a:cubicBezTo>
                    <a:pt x="1122" y="1"/>
                    <a:pt x="664" y="351"/>
                    <a:pt x="531" y="547"/>
                  </a:cubicBezTo>
                  <a:cubicBezTo>
                    <a:pt x="296" y="867"/>
                    <a:pt x="1" y="1570"/>
                    <a:pt x="579" y="1570"/>
                  </a:cubicBezTo>
                  <a:cubicBezTo>
                    <a:pt x="612" y="1570"/>
                    <a:pt x="649" y="1568"/>
                    <a:pt x="689" y="1563"/>
                  </a:cubicBezTo>
                  <a:cubicBezTo>
                    <a:pt x="1185" y="1495"/>
                    <a:pt x="1907" y="863"/>
                    <a:pt x="1772" y="299"/>
                  </a:cubicBezTo>
                  <a:cubicBezTo>
                    <a:pt x="1761" y="209"/>
                    <a:pt x="1727" y="141"/>
                    <a:pt x="1670" y="85"/>
                  </a:cubicBezTo>
                  <a:cubicBezTo>
                    <a:pt x="1611" y="25"/>
                    <a:pt x="1534" y="1"/>
                    <a:pt x="1447"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57" name="Google Shape;857;p2"/>
            <p:cNvSpPr/>
            <p:nvPr/>
          </p:nvSpPr>
          <p:spPr>
            <a:xfrm>
              <a:off x="2175050" y="3359475"/>
              <a:ext cx="43975" cy="42500"/>
            </a:xfrm>
            <a:custGeom>
              <a:avLst/>
              <a:gdLst/>
              <a:ahLst/>
              <a:cxnLst/>
              <a:rect l="l" t="t" r="r" b="b"/>
              <a:pathLst>
                <a:path w="1759" h="1700" extrusionOk="0">
                  <a:moveTo>
                    <a:pt x="531" y="0"/>
                  </a:moveTo>
                  <a:cubicBezTo>
                    <a:pt x="492" y="0"/>
                    <a:pt x="454" y="8"/>
                    <a:pt x="418" y="23"/>
                  </a:cubicBezTo>
                  <a:cubicBezTo>
                    <a:pt x="91" y="159"/>
                    <a:pt x="0" y="813"/>
                    <a:pt x="102" y="1185"/>
                  </a:cubicBezTo>
                  <a:cubicBezTo>
                    <a:pt x="167" y="1493"/>
                    <a:pt x="439" y="1700"/>
                    <a:pt x="735" y="1700"/>
                  </a:cubicBezTo>
                  <a:cubicBezTo>
                    <a:pt x="798" y="1700"/>
                    <a:pt x="862" y="1691"/>
                    <a:pt x="926" y="1671"/>
                  </a:cubicBezTo>
                  <a:cubicBezTo>
                    <a:pt x="1758" y="1470"/>
                    <a:pt x="1075" y="0"/>
                    <a:pt x="531" y="0"/>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58" name="Google Shape;858;p2"/>
            <p:cNvSpPr/>
            <p:nvPr/>
          </p:nvSpPr>
          <p:spPr>
            <a:xfrm>
              <a:off x="2181950" y="3343250"/>
              <a:ext cx="55825" cy="33400"/>
            </a:xfrm>
            <a:custGeom>
              <a:avLst/>
              <a:gdLst/>
              <a:ahLst/>
              <a:cxnLst/>
              <a:rect l="l" t="t" r="r" b="b"/>
              <a:pathLst>
                <a:path w="2233" h="1336" extrusionOk="0">
                  <a:moveTo>
                    <a:pt x="938" y="1"/>
                  </a:moveTo>
                  <a:cubicBezTo>
                    <a:pt x="785" y="1"/>
                    <a:pt x="642" y="38"/>
                    <a:pt x="537" y="131"/>
                  </a:cubicBezTo>
                  <a:cubicBezTo>
                    <a:pt x="0" y="608"/>
                    <a:pt x="1201" y="1335"/>
                    <a:pt x="1850" y="1335"/>
                  </a:cubicBezTo>
                  <a:cubicBezTo>
                    <a:pt x="2074" y="1335"/>
                    <a:pt x="2232" y="1248"/>
                    <a:pt x="2229" y="1033"/>
                  </a:cubicBezTo>
                  <a:cubicBezTo>
                    <a:pt x="2218" y="729"/>
                    <a:pt x="1857" y="424"/>
                    <a:pt x="1643" y="243"/>
                  </a:cubicBezTo>
                  <a:cubicBezTo>
                    <a:pt x="1480" y="109"/>
                    <a:pt x="1196" y="1"/>
                    <a:pt x="938"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59" name="Google Shape;859;p2"/>
            <p:cNvSpPr/>
            <p:nvPr/>
          </p:nvSpPr>
          <p:spPr>
            <a:xfrm>
              <a:off x="1944000" y="3413625"/>
              <a:ext cx="15375" cy="12850"/>
            </a:xfrm>
            <a:custGeom>
              <a:avLst/>
              <a:gdLst/>
              <a:ahLst/>
              <a:cxnLst/>
              <a:rect l="l" t="t" r="r" b="b"/>
              <a:pathLst>
                <a:path w="615" h="514" extrusionOk="0">
                  <a:moveTo>
                    <a:pt x="339" y="0"/>
                  </a:moveTo>
                  <a:cubicBezTo>
                    <a:pt x="331" y="0"/>
                    <a:pt x="324" y="1"/>
                    <a:pt x="317" y="1"/>
                  </a:cubicBezTo>
                  <a:cubicBezTo>
                    <a:pt x="91" y="12"/>
                    <a:pt x="1" y="306"/>
                    <a:pt x="170" y="453"/>
                  </a:cubicBezTo>
                  <a:cubicBezTo>
                    <a:pt x="222" y="495"/>
                    <a:pt x="281" y="514"/>
                    <a:pt x="339" y="514"/>
                  </a:cubicBezTo>
                  <a:cubicBezTo>
                    <a:pt x="482" y="514"/>
                    <a:pt x="615" y="399"/>
                    <a:pt x="599" y="238"/>
                  </a:cubicBezTo>
                  <a:cubicBezTo>
                    <a:pt x="588" y="99"/>
                    <a:pt x="476" y="0"/>
                    <a:pt x="339"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60" name="Google Shape;860;p2"/>
            <p:cNvSpPr/>
            <p:nvPr/>
          </p:nvSpPr>
          <p:spPr>
            <a:xfrm>
              <a:off x="1947950" y="3462425"/>
              <a:ext cx="15250" cy="13025"/>
            </a:xfrm>
            <a:custGeom>
              <a:avLst/>
              <a:gdLst/>
              <a:ahLst/>
              <a:cxnLst/>
              <a:rect l="l" t="t" r="r" b="b"/>
              <a:pathLst>
                <a:path w="610" h="521" extrusionOk="0">
                  <a:moveTo>
                    <a:pt x="337" y="1"/>
                  </a:moveTo>
                  <a:cubicBezTo>
                    <a:pt x="330" y="1"/>
                    <a:pt x="323" y="1"/>
                    <a:pt x="317" y="1"/>
                  </a:cubicBezTo>
                  <a:cubicBezTo>
                    <a:pt x="1" y="58"/>
                    <a:pt x="34" y="520"/>
                    <a:pt x="362" y="520"/>
                  </a:cubicBezTo>
                  <a:cubicBezTo>
                    <a:pt x="497" y="509"/>
                    <a:pt x="610" y="385"/>
                    <a:pt x="599" y="238"/>
                  </a:cubicBezTo>
                  <a:cubicBezTo>
                    <a:pt x="588" y="109"/>
                    <a:pt x="475" y="1"/>
                    <a:pt x="337"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61" name="Google Shape;861;p2"/>
            <p:cNvSpPr/>
            <p:nvPr/>
          </p:nvSpPr>
          <p:spPr>
            <a:xfrm>
              <a:off x="1970250" y="3436200"/>
              <a:ext cx="15450" cy="12850"/>
            </a:xfrm>
            <a:custGeom>
              <a:avLst/>
              <a:gdLst/>
              <a:ahLst/>
              <a:cxnLst/>
              <a:rect l="l" t="t" r="r" b="b"/>
              <a:pathLst>
                <a:path w="618" h="514" extrusionOk="0">
                  <a:moveTo>
                    <a:pt x="348" y="0"/>
                  </a:moveTo>
                  <a:cubicBezTo>
                    <a:pt x="341" y="0"/>
                    <a:pt x="334" y="0"/>
                    <a:pt x="327" y="1"/>
                  </a:cubicBezTo>
                  <a:cubicBezTo>
                    <a:pt x="90" y="24"/>
                    <a:pt x="0" y="306"/>
                    <a:pt x="181" y="452"/>
                  </a:cubicBezTo>
                  <a:cubicBezTo>
                    <a:pt x="233" y="495"/>
                    <a:pt x="291" y="513"/>
                    <a:pt x="348" y="513"/>
                  </a:cubicBezTo>
                  <a:cubicBezTo>
                    <a:pt x="488" y="513"/>
                    <a:pt x="617" y="399"/>
                    <a:pt x="609" y="238"/>
                  </a:cubicBezTo>
                  <a:cubicBezTo>
                    <a:pt x="599" y="99"/>
                    <a:pt x="476" y="0"/>
                    <a:pt x="348"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62" name="Google Shape;862;p2"/>
            <p:cNvSpPr/>
            <p:nvPr/>
          </p:nvSpPr>
          <p:spPr>
            <a:xfrm>
              <a:off x="1988000" y="3533250"/>
              <a:ext cx="13600" cy="12850"/>
            </a:xfrm>
            <a:custGeom>
              <a:avLst/>
              <a:gdLst/>
              <a:ahLst/>
              <a:cxnLst/>
              <a:rect l="l" t="t" r="r" b="b"/>
              <a:pathLst>
                <a:path w="544" h="514" extrusionOk="0">
                  <a:moveTo>
                    <a:pt x="274" y="0"/>
                  </a:moveTo>
                  <a:cubicBezTo>
                    <a:pt x="138" y="0"/>
                    <a:pt x="0" y="94"/>
                    <a:pt x="12" y="272"/>
                  </a:cubicBezTo>
                  <a:cubicBezTo>
                    <a:pt x="23" y="436"/>
                    <a:pt x="144" y="514"/>
                    <a:pt x="266" y="514"/>
                  </a:cubicBezTo>
                  <a:cubicBezTo>
                    <a:pt x="404" y="514"/>
                    <a:pt x="543" y="417"/>
                    <a:pt x="531" y="238"/>
                  </a:cubicBezTo>
                  <a:cubicBezTo>
                    <a:pt x="521" y="77"/>
                    <a:pt x="398" y="0"/>
                    <a:pt x="274"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63" name="Google Shape;863;p2"/>
            <p:cNvSpPr/>
            <p:nvPr/>
          </p:nvSpPr>
          <p:spPr>
            <a:xfrm>
              <a:off x="2151075" y="3545075"/>
              <a:ext cx="15375" cy="13150"/>
            </a:xfrm>
            <a:custGeom>
              <a:avLst/>
              <a:gdLst/>
              <a:ahLst/>
              <a:cxnLst/>
              <a:rect l="l" t="t" r="r" b="b"/>
              <a:pathLst>
                <a:path w="615" h="526" extrusionOk="0">
                  <a:moveTo>
                    <a:pt x="336" y="1"/>
                  </a:moveTo>
                  <a:cubicBezTo>
                    <a:pt x="330" y="1"/>
                    <a:pt x="323" y="1"/>
                    <a:pt x="316" y="2"/>
                  </a:cubicBezTo>
                  <a:cubicBezTo>
                    <a:pt x="90" y="24"/>
                    <a:pt x="0" y="318"/>
                    <a:pt x="169" y="464"/>
                  </a:cubicBezTo>
                  <a:cubicBezTo>
                    <a:pt x="221" y="506"/>
                    <a:pt x="280" y="525"/>
                    <a:pt x="338" y="525"/>
                  </a:cubicBezTo>
                  <a:cubicBezTo>
                    <a:pt x="481" y="525"/>
                    <a:pt x="614" y="408"/>
                    <a:pt x="598" y="239"/>
                  </a:cubicBezTo>
                  <a:cubicBezTo>
                    <a:pt x="588" y="109"/>
                    <a:pt x="474" y="1"/>
                    <a:pt x="336"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64" name="Google Shape;864;p2"/>
            <p:cNvSpPr/>
            <p:nvPr/>
          </p:nvSpPr>
          <p:spPr>
            <a:xfrm>
              <a:off x="2321075" y="3630550"/>
              <a:ext cx="15925" cy="13050"/>
            </a:xfrm>
            <a:custGeom>
              <a:avLst/>
              <a:gdLst/>
              <a:ahLst/>
              <a:cxnLst/>
              <a:rect l="l" t="t" r="r" b="b"/>
              <a:pathLst>
                <a:path w="637" h="522" extrusionOk="0">
                  <a:moveTo>
                    <a:pt x="364" y="1"/>
                  </a:moveTo>
                  <a:cubicBezTo>
                    <a:pt x="357" y="1"/>
                    <a:pt x="350" y="1"/>
                    <a:pt x="343" y="2"/>
                  </a:cubicBezTo>
                  <a:cubicBezTo>
                    <a:pt x="1" y="24"/>
                    <a:pt x="37" y="522"/>
                    <a:pt x="356" y="522"/>
                  </a:cubicBezTo>
                  <a:cubicBezTo>
                    <a:pt x="363" y="522"/>
                    <a:pt x="370" y="521"/>
                    <a:pt x="377" y="521"/>
                  </a:cubicBezTo>
                  <a:cubicBezTo>
                    <a:pt x="524" y="510"/>
                    <a:pt x="637" y="374"/>
                    <a:pt x="614" y="239"/>
                  </a:cubicBezTo>
                  <a:cubicBezTo>
                    <a:pt x="603" y="99"/>
                    <a:pt x="491" y="1"/>
                    <a:pt x="364"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65" name="Google Shape;865;p2"/>
            <p:cNvSpPr/>
            <p:nvPr/>
          </p:nvSpPr>
          <p:spPr>
            <a:xfrm>
              <a:off x="2343475" y="3595850"/>
              <a:ext cx="15375" cy="13150"/>
            </a:xfrm>
            <a:custGeom>
              <a:avLst/>
              <a:gdLst/>
              <a:ahLst/>
              <a:cxnLst/>
              <a:rect l="l" t="t" r="r" b="b"/>
              <a:pathLst>
                <a:path w="615" h="526" extrusionOk="0">
                  <a:moveTo>
                    <a:pt x="338" y="1"/>
                  </a:moveTo>
                  <a:cubicBezTo>
                    <a:pt x="331" y="1"/>
                    <a:pt x="323" y="1"/>
                    <a:pt x="316" y="2"/>
                  </a:cubicBezTo>
                  <a:cubicBezTo>
                    <a:pt x="90" y="24"/>
                    <a:pt x="0" y="318"/>
                    <a:pt x="181" y="464"/>
                  </a:cubicBezTo>
                  <a:cubicBezTo>
                    <a:pt x="229" y="506"/>
                    <a:pt x="286" y="525"/>
                    <a:pt x="342" y="525"/>
                  </a:cubicBezTo>
                  <a:cubicBezTo>
                    <a:pt x="481" y="525"/>
                    <a:pt x="614" y="408"/>
                    <a:pt x="598" y="239"/>
                  </a:cubicBezTo>
                  <a:cubicBezTo>
                    <a:pt x="587" y="99"/>
                    <a:pt x="475" y="1"/>
                    <a:pt x="338"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66" name="Google Shape;866;p2"/>
            <p:cNvSpPr/>
            <p:nvPr/>
          </p:nvSpPr>
          <p:spPr>
            <a:xfrm>
              <a:off x="1992250" y="3213075"/>
              <a:ext cx="400050" cy="197775"/>
            </a:xfrm>
            <a:custGeom>
              <a:avLst/>
              <a:gdLst/>
              <a:ahLst/>
              <a:cxnLst/>
              <a:rect l="l" t="t" r="r" b="b"/>
              <a:pathLst>
                <a:path w="16002" h="7911" extrusionOk="0">
                  <a:moveTo>
                    <a:pt x="7709" y="1"/>
                  </a:moveTo>
                  <a:cubicBezTo>
                    <a:pt x="7195" y="1"/>
                    <a:pt x="6681" y="51"/>
                    <a:pt x="6173" y="158"/>
                  </a:cubicBezTo>
                  <a:cubicBezTo>
                    <a:pt x="5281" y="339"/>
                    <a:pt x="4615" y="1050"/>
                    <a:pt x="3701" y="1208"/>
                  </a:cubicBezTo>
                  <a:cubicBezTo>
                    <a:pt x="2505" y="1411"/>
                    <a:pt x="1490" y="1162"/>
                    <a:pt x="700" y="2189"/>
                  </a:cubicBezTo>
                  <a:cubicBezTo>
                    <a:pt x="643" y="2268"/>
                    <a:pt x="587" y="2336"/>
                    <a:pt x="542" y="2404"/>
                  </a:cubicBezTo>
                  <a:cubicBezTo>
                    <a:pt x="0" y="3273"/>
                    <a:pt x="102" y="4288"/>
                    <a:pt x="587" y="5202"/>
                  </a:cubicBezTo>
                  <a:cubicBezTo>
                    <a:pt x="1208" y="6353"/>
                    <a:pt x="2234" y="7256"/>
                    <a:pt x="3363" y="7910"/>
                  </a:cubicBezTo>
                  <a:cubicBezTo>
                    <a:pt x="3318" y="7798"/>
                    <a:pt x="3273" y="7696"/>
                    <a:pt x="3216" y="7594"/>
                  </a:cubicBezTo>
                  <a:cubicBezTo>
                    <a:pt x="2107" y="5328"/>
                    <a:pt x="3605" y="4206"/>
                    <a:pt x="5506" y="4206"/>
                  </a:cubicBezTo>
                  <a:cubicBezTo>
                    <a:pt x="6256" y="4206"/>
                    <a:pt x="7068" y="4380"/>
                    <a:pt x="7809" y="4728"/>
                  </a:cubicBezTo>
                  <a:cubicBezTo>
                    <a:pt x="8761" y="5199"/>
                    <a:pt x="10224" y="6395"/>
                    <a:pt x="11470" y="6395"/>
                  </a:cubicBezTo>
                  <a:cubicBezTo>
                    <a:pt x="11715" y="6395"/>
                    <a:pt x="11953" y="6348"/>
                    <a:pt x="12176" y="6240"/>
                  </a:cubicBezTo>
                  <a:cubicBezTo>
                    <a:pt x="13237" y="5721"/>
                    <a:pt x="13237" y="4412"/>
                    <a:pt x="14399" y="3882"/>
                  </a:cubicBezTo>
                  <a:cubicBezTo>
                    <a:pt x="14818" y="3691"/>
                    <a:pt x="15277" y="3589"/>
                    <a:pt x="15743" y="3589"/>
                  </a:cubicBezTo>
                  <a:cubicBezTo>
                    <a:pt x="15829" y="3589"/>
                    <a:pt x="15915" y="3593"/>
                    <a:pt x="16001" y="3600"/>
                  </a:cubicBezTo>
                  <a:cubicBezTo>
                    <a:pt x="15651" y="2979"/>
                    <a:pt x="14963" y="2517"/>
                    <a:pt x="14342" y="2189"/>
                  </a:cubicBezTo>
                  <a:cubicBezTo>
                    <a:pt x="13395" y="1670"/>
                    <a:pt x="12277" y="1219"/>
                    <a:pt x="11262" y="779"/>
                  </a:cubicBezTo>
                  <a:cubicBezTo>
                    <a:pt x="10150" y="286"/>
                    <a:pt x="8932" y="1"/>
                    <a:pt x="7709" y="1"/>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67" name="Google Shape;867;p2"/>
            <p:cNvSpPr/>
            <p:nvPr/>
          </p:nvSpPr>
          <p:spPr>
            <a:xfrm>
              <a:off x="324725" y="3379275"/>
              <a:ext cx="446025" cy="172500"/>
            </a:xfrm>
            <a:custGeom>
              <a:avLst/>
              <a:gdLst/>
              <a:ahLst/>
              <a:cxnLst/>
              <a:rect l="l" t="t" r="r" b="b"/>
              <a:pathLst>
                <a:path w="17841" h="6900" extrusionOk="0">
                  <a:moveTo>
                    <a:pt x="10237" y="0"/>
                  </a:moveTo>
                  <a:cubicBezTo>
                    <a:pt x="6349" y="0"/>
                    <a:pt x="2289" y="1270"/>
                    <a:pt x="0" y="4399"/>
                  </a:cubicBezTo>
                  <a:cubicBezTo>
                    <a:pt x="2380" y="6103"/>
                    <a:pt x="4950" y="6899"/>
                    <a:pt x="7480" y="6899"/>
                  </a:cubicBezTo>
                  <a:cubicBezTo>
                    <a:pt x="11286" y="6899"/>
                    <a:pt x="15001" y="5098"/>
                    <a:pt x="17841" y="1872"/>
                  </a:cubicBezTo>
                  <a:cubicBezTo>
                    <a:pt x="15937" y="706"/>
                    <a:pt x="13135" y="0"/>
                    <a:pt x="10237" y="0"/>
                  </a:cubicBezTo>
                  <a:close/>
                </a:path>
              </a:pathLst>
            </a:custGeom>
            <a:solidFill>
              <a:srgbClr val="8EC7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68" name="Google Shape;868;p2"/>
            <p:cNvSpPr/>
            <p:nvPr/>
          </p:nvSpPr>
          <p:spPr>
            <a:xfrm>
              <a:off x="238675" y="3411675"/>
              <a:ext cx="519375" cy="122175"/>
            </a:xfrm>
            <a:custGeom>
              <a:avLst/>
              <a:gdLst/>
              <a:ahLst/>
              <a:cxnLst/>
              <a:rect l="l" t="t" r="r" b="b"/>
              <a:pathLst>
                <a:path w="20775" h="4887" extrusionOk="0">
                  <a:moveTo>
                    <a:pt x="17175" y="0"/>
                  </a:moveTo>
                  <a:cubicBezTo>
                    <a:pt x="16724" y="440"/>
                    <a:pt x="16306" y="914"/>
                    <a:pt x="15923" y="1399"/>
                  </a:cubicBezTo>
                  <a:lnTo>
                    <a:pt x="14230" y="1659"/>
                  </a:lnTo>
                  <a:cubicBezTo>
                    <a:pt x="14016" y="1704"/>
                    <a:pt x="13812" y="1738"/>
                    <a:pt x="13587" y="1761"/>
                  </a:cubicBezTo>
                  <a:lnTo>
                    <a:pt x="13508" y="1682"/>
                  </a:lnTo>
                  <a:cubicBezTo>
                    <a:pt x="14004" y="1162"/>
                    <a:pt x="14467" y="610"/>
                    <a:pt x="14884" y="34"/>
                  </a:cubicBezTo>
                  <a:lnTo>
                    <a:pt x="14884" y="34"/>
                  </a:lnTo>
                  <a:cubicBezTo>
                    <a:pt x="14309" y="519"/>
                    <a:pt x="13756" y="1038"/>
                    <a:pt x="13237" y="1591"/>
                  </a:cubicBezTo>
                  <a:cubicBezTo>
                    <a:pt x="13192" y="1648"/>
                    <a:pt x="13192" y="1715"/>
                    <a:pt x="13237" y="1772"/>
                  </a:cubicBezTo>
                  <a:lnTo>
                    <a:pt x="13282" y="1828"/>
                  </a:lnTo>
                  <a:cubicBezTo>
                    <a:pt x="12977" y="1873"/>
                    <a:pt x="12673" y="1919"/>
                    <a:pt x="12368" y="1952"/>
                  </a:cubicBezTo>
                  <a:lnTo>
                    <a:pt x="11240" y="2110"/>
                  </a:lnTo>
                  <a:cubicBezTo>
                    <a:pt x="11341" y="1986"/>
                    <a:pt x="11431" y="1873"/>
                    <a:pt x="11533" y="1749"/>
                  </a:cubicBezTo>
                  <a:cubicBezTo>
                    <a:pt x="11680" y="1591"/>
                    <a:pt x="11826" y="1422"/>
                    <a:pt x="11962" y="1241"/>
                  </a:cubicBezTo>
                  <a:cubicBezTo>
                    <a:pt x="12097" y="1072"/>
                    <a:pt x="12233" y="880"/>
                    <a:pt x="12345" y="700"/>
                  </a:cubicBezTo>
                  <a:cubicBezTo>
                    <a:pt x="12402" y="598"/>
                    <a:pt x="12458" y="497"/>
                    <a:pt x="12503" y="395"/>
                  </a:cubicBezTo>
                  <a:cubicBezTo>
                    <a:pt x="12560" y="294"/>
                    <a:pt x="12582" y="192"/>
                    <a:pt x="12616" y="79"/>
                  </a:cubicBezTo>
                  <a:lnTo>
                    <a:pt x="12616" y="79"/>
                  </a:lnTo>
                  <a:lnTo>
                    <a:pt x="12447" y="361"/>
                  </a:lnTo>
                  <a:cubicBezTo>
                    <a:pt x="12379" y="452"/>
                    <a:pt x="12312" y="542"/>
                    <a:pt x="12244" y="621"/>
                  </a:cubicBezTo>
                  <a:cubicBezTo>
                    <a:pt x="12176" y="711"/>
                    <a:pt x="12109" y="790"/>
                    <a:pt x="12030" y="869"/>
                  </a:cubicBezTo>
                  <a:lnTo>
                    <a:pt x="11804" y="1106"/>
                  </a:lnTo>
                  <a:cubicBezTo>
                    <a:pt x="11646" y="1264"/>
                    <a:pt x="11499" y="1422"/>
                    <a:pt x="11341" y="1580"/>
                  </a:cubicBezTo>
                  <a:cubicBezTo>
                    <a:pt x="11183" y="1738"/>
                    <a:pt x="11037" y="1907"/>
                    <a:pt x="10901" y="2088"/>
                  </a:cubicBezTo>
                  <a:cubicBezTo>
                    <a:pt x="10879" y="2110"/>
                    <a:pt x="10879" y="2133"/>
                    <a:pt x="10879" y="2155"/>
                  </a:cubicBezTo>
                  <a:lnTo>
                    <a:pt x="10416" y="2212"/>
                  </a:lnTo>
                  <a:lnTo>
                    <a:pt x="9366" y="2359"/>
                  </a:lnTo>
                  <a:cubicBezTo>
                    <a:pt x="9750" y="1783"/>
                    <a:pt x="10100" y="1196"/>
                    <a:pt x="10427" y="587"/>
                  </a:cubicBezTo>
                  <a:lnTo>
                    <a:pt x="10427" y="587"/>
                  </a:lnTo>
                  <a:cubicBezTo>
                    <a:pt x="9919" y="1162"/>
                    <a:pt x="9445" y="1772"/>
                    <a:pt x="9005" y="2392"/>
                  </a:cubicBezTo>
                  <a:cubicBezTo>
                    <a:pt x="8182" y="2505"/>
                    <a:pt x="7369" y="2607"/>
                    <a:pt x="6591" y="2697"/>
                  </a:cubicBezTo>
                  <a:lnTo>
                    <a:pt x="6557" y="2697"/>
                  </a:lnTo>
                  <a:cubicBezTo>
                    <a:pt x="6828" y="2460"/>
                    <a:pt x="7087" y="2223"/>
                    <a:pt x="7347" y="1975"/>
                  </a:cubicBezTo>
                  <a:cubicBezTo>
                    <a:pt x="7629" y="1659"/>
                    <a:pt x="7911" y="1332"/>
                    <a:pt x="8193" y="993"/>
                  </a:cubicBezTo>
                  <a:lnTo>
                    <a:pt x="8193" y="993"/>
                  </a:lnTo>
                  <a:cubicBezTo>
                    <a:pt x="7843" y="1253"/>
                    <a:pt x="7527" y="1535"/>
                    <a:pt x="7200" y="1828"/>
                  </a:cubicBezTo>
                  <a:cubicBezTo>
                    <a:pt x="6861" y="2088"/>
                    <a:pt x="6545" y="2359"/>
                    <a:pt x="6218" y="2629"/>
                  </a:cubicBezTo>
                  <a:cubicBezTo>
                    <a:pt x="6196" y="2663"/>
                    <a:pt x="6184" y="2697"/>
                    <a:pt x="6184" y="2731"/>
                  </a:cubicBezTo>
                  <a:lnTo>
                    <a:pt x="3262" y="3092"/>
                  </a:lnTo>
                  <a:cubicBezTo>
                    <a:pt x="1298" y="3329"/>
                    <a:pt x="1" y="3510"/>
                    <a:pt x="1" y="3510"/>
                  </a:cubicBezTo>
                  <a:cubicBezTo>
                    <a:pt x="1" y="3510"/>
                    <a:pt x="1310" y="3419"/>
                    <a:pt x="3273" y="3250"/>
                  </a:cubicBezTo>
                  <a:cubicBezTo>
                    <a:pt x="4176" y="3171"/>
                    <a:pt x="5225" y="3081"/>
                    <a:pt x="6331" y="2957"/>
                  </a:cubicBezTo>
                  <a:cubicBezTo>
                    <a:pt x="6636" y="3284"/>
                    <a:pt x="6940" y="3600"/>
                    <a:pt x="7256" y="3927"/>
                  </a:cubicBezTo>
                  <a:cubicBezTo>
                    <a:pt x="7437" y="4096"/>
                    <a:pt x="7617" y="4266"/>
                    <a:pt x="7809" y="4435"/>
                  </a:cubicBezTo>
                  <a:cubicBezTo>
                    <a:pt x="8012" y="4593"/>
                    <a:pt x="8204" y="4751"/>
                    <a:pt x="8419" y="4886"/>
                  </a:cubicBezTo>
                  <a:cubicBezTo>
                    <a:pt x="8249" y="4694"/>
                    <a:pt x="8080" y="4514"/>
                    <a:pt x="7911" y="4333"/>
                  </a:cubicBezTo>
                  <a:cubicBezTo>
                    <a:pt x="7742" y="4153"/>
                    <a:pt x="7584" y="3950"/>
                    <a:pt x="7426" y="3769"/>
                  </a:cubicBezTo>
                  <a:cubicBezTo>
                    <a:pt x="7177" y="3487"/>
                    <a:pt x="6929" y="3205"/>
                    <a:pt x="6670" y="2923"/>
                  </a:cubicBezTo>
                  <a:cubicBezTo>
                    <a:pt x="7380" y="2855"/>
                    <a:pt x="8103" y="2765"/>
                    <a:pt x="8847" y="2675"/>
                  </a:cubicBezTo>
                  <a:cubicBezTo>
                    <a:pt x="8847" y="2708"/>
                    <a:pt x="8859" y="2754"/>
                    <a:pt x="8881" y="2776"/>
                  </a:cubicBezTo>
                  <a:lnTo>
                    <a:pt x="9400" y="3273"/>
                  </a:lnTo>
                  <a:cubicBezTo>
                    <a:pt x="9581" y="3408"/>
                    <a:pt x="9773" y="3555"/>
                    <a:pt x="9965" y="3690"/>
                  </a:cubicBezTo>
                  <a:cubicBezTo>
                    <a:pt x="10145" y="3826"/>
                    <a:pt x="10337" y="3972"/>
                    <a:pt x="10529" y="4096"/>
                  </a:cubicBezTo>
                  <a:cubicBezTo>
                    <a:pt x="10709" y="4232"/>
                    <a:pt x="10890" y="4378"/>
                    <a:pt x="11093" y="4525"/>
                  </a:cubicBezTo>
                  <a:cubicBezTo>
                    <a:pt x="10935" y="4345"/>
                    <a:pt x="10777" y="4175"/>
                    <a:pt x="10608" y="3995"/>
                  </a:cubicBezTo>
                  <a:cubicBezTo>
                    <a:pt x="10450" y="3814"/>
                    <a:pt x="10269" y="3668"/>
                    <a:pt x="10089" y="3510"/>
                  </a:cubicBezTo>
                  <a:cubicBezTo>
                    <a:pt x="9908" y="3352"/>
                    <a:pt x="9739" y="3205"/>
                    <a:pt x="9558" y="3047"/>
                  </a:cubicBezTo>
                  <a:cubicBezTo>
                    <a:pt x="9412" y="2923"/>
                    <a:pt x="9276" y="2787"/>
                    <a:pt x="9129" y="2652"/>
                  </a:cubicBezTo>
                  <a:cubicBezTo>
                    <a:pt x="9141" y="2652"/>
                    <a:pt x="9141" y="2641"/>
                    <a:pt x="9152" y="2641"/>
                  </a:cubicBezTo>
                  <a:lnTo>
                    <a:pt x="10438" y="2483"/>
                  </a:lnTo>
                  <a:lnTo>
                    <a:pt x="11037" y="2392"/>
                  </a:lnTo>
                  <a:lnTo>
                    <a:pt x="11477" y="2799"/>
                  </a:lnTo>
                  <a:cubicBezTo>
                    <a:pt x="11680" y="2968"/>
                    <a:pt x="11894" y="3137"/>
                    <a:pt x="12097" y="3295"/>
                  </a:cubicBezTo>
                  <a:cubicBezTo>
                    <a:pt x="12537" y="3600"/>
                    <a:pt x="12955" y="3905"/>
                    <a:pt x="13406" y="4187"/>
                  </a:cubicBezTo>
                  <a:cubicBezTo>
                    <a:pt x="13226" y="3995"/>
                    <a:pt x="13034" y="3826"/>
                    <a:pt x="12842" y="3634"/>
                  </a:cubicBezTo>
                  <a:lnTo>
                    <a:pt x="12255" y="3126"/>
                  </a:lnTo>
                  <a:cubicBezTo>
                    <a:pt x="12052" y="2957"/>
                    <a:pt x="11860" y="2776"/>
                    <a:pt x="11657" y="2607"/>
                  </a:cubicBezTo>
                  <a:lnTo>
                    <a:pt x="11386" y="2359"/>
                  </a:lnTo>
                  <a:lnTo>
                    <a:pt x="12391" y="2212"/>
                  </a:lnTo>
                  <a:cubicBezTo>
                    <a:pt x="12752" y="2167"/>
                    <a:pt x="13113" y="2110"/>
                    <a:pt x="13463" y="2054"/>
                  </a:cubicBezTo>
                  <a:cubicBezTo>
                    <a:pt x="13530" y="2133"/>
                    <a:pt x="13598" y="2223"/>
                    <a:pt x="13666" y="2302"/>
                  </a:cubicBezTo>
                  <a:cubicBezTo>
                    <a:pt x="13835" y="2460"/>
                    <a:pt x="13993" y="2618"/>
                    <a:pt x="14162" y="2776"/>
                  </a:cubicBezTo>
                  <a:cubicBezTo>
                    <a:pt x="14332" y="2934"/>
                    <a:pt x="14535" y="3058"/>
                    <a:pt x="14715" y="3205"/>
                  </a:cubicBezTo>
                  <a:cubicBezTo>
                    <a:pt x="14918" y="3306"/>
                    <a:pt x="15110" y="3431"/>
                    <a:pt x="15313" y="3532"/>
                  </a:cubicBezTo>
                  <a:cubicBezTo>
                    <a:pt x="15144" y="3374"/>
                    <a:pt x="14975" y="3227"/>
                    <a:pt x="14805" y="3081"/>
                  </a:cubicBezTo>
                  <a:cubicBezTo>
                    <a:pt x="14636" y="2945"/>
                    <a:pt x="14489" y="2765"/>
                    <a:pt x="14320" y="2618"/>
                  </a:cubicBezTo>
                  <a:cubicBezTo>
                    <a:pt x="14162" y="2471"/>
                    <a:pt x="14027" y="2280"/>
                    <a:pt x="13869" y="2110"/>
                  </a:cubicBezTo>
                  <a:lnTo>
                    <a:pt x="13779" y="1998"/>
                  </a:lnTo>
                  <a:cubicBezTo>
                    <a:pt x="13937" y="1964"/>
                    <a:pt x="14117" y="1941"/>
                    <a:pt x="14275" y="1907"/>
                  </a:cubicBezTo>
                  <a:cubicBezTo>
                    <a:pt x="14783" y="1828"/>
                    <a:pt x="15268" y="1738"/>
                    <a:pt x="15731" y="1659"/>
                  </a:cubicBezTo>
                  <a:lnTo>
                    <a:pt x="15731" y="1659"/>
                  </a:lnTo>
                  <a:cubicBezTo>
                    <a:pt x="15731" y="1659"/>
                    <a:pt x="15719" y="1670"/>
                    <a:pt x="15719" y="1682"/>
                  </a:cubicBezTo>
                  <a:lnTo>
                    <a:pt x="15708" y="1693"/>
                  </a:lnTo>
                  <a:cubicBezTo>
                    <a:pt x="15674" y="1761"/>
                    <a:pt x="15697" y="1840"/>
                    <a:pt x="15753" y="1873"/>
                  </a:cubicBezTo>
                  <a:lnTo>
                    <a:pt x="15776" y="1885"/>
                  </a:lnTo>
                  <a:cubicBezTo>
                    <a:pt x="16081" y="2054"/>
                    <a:pt x="16397" y="2212"/>
                    <a:pt x="16724" y="2370"/>
                  </a:cubicBezTo>
                  <a:cubicBezTo>
                    <a:pt x="17028" y="2550"/>
                    <a:pt x="17344" y="2731"/>
                    <a:pt x="17672" y="2889"/>
                  </a:cubicBezTo>
                  <a:cubicBezTo>
                    <a:pt x="17412" y="2641"/>
                    <a:pt x="17130" y="2404"/>
                    <a:pt x="16837" y="2178"/>
                  </a:cubicBezTo>
                  <a:cubicBezTo>
                    <a:pt x="16577" y="2009"/>
                    <a:pt x="16306" y="1862"/>
                    <a:pt x="16035" y="1704"/>
                  </a:cubicBezTo>
                  <a:cubicBezTo>
                    <a:pt x="16069" y="1659"/>
                    <a:pt x="16103" y="1614"/>
                    <a:pt x="16137" y="1569"/>
                  </a:cubicBezTo>
                  <a:lnTo>
                    <a:pt x="17593" y="1264"/>
                  </a:lnTo>
                  <a:cubicBezTo>
                    <a:pt x="18067" y="1162"/>
                    <a:pt x="18518" y="1072"/>
                    <a:pt x="18902" y="959"/>
                  </a:cubicBezTo>
                  <a:cubicBezTo>
                    <a:pt x="19285" y="847"/>
                    <a:pt x="19624" y="756"/>
                    <a:pt x="19906" y="677"/>
                  </a:cubicBezTo>
                  <a:lnTo>
                    <a:pt x="20775" y="429"/>
                  </a:lnTo>
                  <a:lnTo>
                    <a:pt x="20775" y="429"/>
                  </a:lnTo>
                  <a:lnTo>
                    <a:pt x="19883" y="621"/>
                  </a:lnTo>
                  <a:lnTo>
                    <a:pt x="18879" y="847"/>
                  </a:lnTo>
                  <a:cubicBezTo>
                    <a:pt x="18484" y="948"/>
                    <a:pt x="18044" y="1016"/>
                    <a:pt x="17559" y="1106"/>
                  </a:cubicBezTo>
                  <a:lnTo>
                    <a:pt x="16318" y="1332"/>
                  </a:lnTo>
                  <a:cubicBezTo>
                    <a:pt x="16622" y="903"/>
                    <a:pt x="16916" y="463"/>
                    <a:pt x="17175" y="0"/>
                  </a:cubicBezTo>
                  <a:close/>
                </a:path>
              </a:pathLst>
            </a:custGeom>
            <a:solidFill>
              <a:srgbClr val="7CAB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69" name="Google Shape;869;p2"/>
            <p:cNvSpPr/>
            <p:nvPr/>
          </p:nvSpPr>
          <p:spPr>
            <a:xfrm>
              <a:off x="358300" y="3160600"/>
              <a:ext cx="255325" cy="336850"/>
            </a:xfrm>
            <a:custGeom>
              <a:avLst/>
              <a:gdLst/>
              <a:ahLst/>
              <a:cxnLst/>
              <a:rect l="l" t="t" r="r" b="b"/>
              <a:pathLst>
                <a:path w="10213" h="13474" extrusionOk="0">
                  <a:moveTo>
                    <a:pt x="9919" y="0"/>
                  </a:moveTo>
                  <a:lnTo>
                    <a:pt x="9445" y="418"/>
                  </a:lnTo>
                  <a:cubicBezTo>
                    <a:pt x="7369" y="2099"/>
                    <a:pt x="4187" y="2415"/>
                    <a:pt x="2437" y="4322"/>
                  </a:cubicBezTo>
                  <a:cubicBezTo>
                    <a:pt x="0" y="6793"/>
                    <a:pt x="553" y="10449"/>
                    <a:pt x="1162" y="13474"/>
                  </a:cubicBezTo>
                  <a:cubicBezTo>
                    <a:pt x="4029" y="12548"/>
                    <a:pt x="7233" y="12627"/>
                    <a:pt x="8711" y="9479"/>
                  </a:cubicBezTo>
                  <a:cubicBezTo>
                    <a:pt x="10212" y="6714"/>
                    <a:pt x="9039" y="3397"/>
                    <a:pt x="9829" y="407"/>
                  </a:cubicBezTo>
                  <a:lnTo>
                    <a:pt x="9919" y="0"/>
                  </a:lnTo>
                  <a:close/>
                </a:path>
              </a:pathLst>
            </a:custGeom>
            <a:solidFill>
              <a:srgbClr val="60A73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70" name="Google Shape;870;p2"/>
            <p:cNvSpPr/>
            <p:nvPr/>
          </p:nvSpPr>
          <p:spPr>
            <a:xfrm>
              <a:off x="389050" y="3222650"/>
              <a:ext cx="175475" cy="268875"/>
            </a:xfrm>
            <a:custGeom>
              <a:avLst/>
              <a:gdLst/>
              <a:ahLst/>
              <a:cxnLst/>
              <a:rect l="l" t="t" r="r" b="b"/>
              <a:pathLst>
                <a:path w="7019" h="10755" extrusionOk="0">
                  <a:moveTo>
                    <a:pt x="6534" y="1"/>
                  </a:moveTo>
                  <a:lnTo>
                    <a:pt x="6218" y="441"/>
                  </a:lnTo>
                  <a:cubicBezTo>
                    <a:pt x="6026" y="723"/>
                    <a:pt x="5732" y="1118"/>
                    <a:pt x="5405" y="1614"/>
                  </a:cubicBezTo>
                  <a:cubicBezTo>
                    <a:pt x="5078" y="2100"/>
                    <a:pt x="4694" y="2664"/>
                    <a:pt x="4288" y="3285"/>
                  </a:cubicBezTo>
                  <a:cubicBezTo>
                    <a:pt x="4130" y="3544"/>
                    <a:pt x="3961" y="3804"/>
                    <a:pt x="3792" y="4063"/>
                  </a:cubicBezTo>
                  <a:lnTo>
                    <a:pt x="3758" y="3781"/>
                  </a:lnTo>
                  <a:lnTo>
                    <a:pt x="3713" y="3409"/>
                  </a:lnTo>
                  <a:cubicBezTo>
                    <a:pt x="3701" y="3285"/>
                    <a:pt x="3679" y="3160"/>
                    <a:pt x="3679" y="3036"/>
                  </a:cubicBezTo>
                  <a:lnTo>
                    <a:pt x="3656" y="2675"/>
                  </a:lnTo>
                  <a:cubicBezTo>
                    <a:pt x="3645" y="2551"/>
                    <a:pt x="3634" y="2427"/>
                    <a:pt x="3622" y="2303"/>
                  </a:cubicBezTo>
                  <a:cubicBezTo>
                    <a:pt x="3622" y="2043"/>
                    <a:pt x="3622" y="1795"/>
                    <a:pt x="3611" y="1547"/>
                  </a:cubicBezTo>
                  <a:cubicBezTo>
                    <a:pt x="3555" y="1795"/>
                    <a:pt x="3509" y="2043"/>
                    <a:pt x="3464" y="2292"/>
                  </a:cubicBezTo>
                  <a:cubicBezTo>
                    <a:pt x="3453" y="2416"/>
                    <a:pt x="3442" y="2540"/>
                    <a:pt x="3430" y="2664"/>
                  </a:cubicBezTo>
                  <a:cubicBezTo>
                    <a:pt x="3430" y="2799"/>
                    <a:pt x="3419" y="2923"/>
                    <a:pt x="3419" y="3048"/>
                  </a:cubicBezTo>
                  <a:cubicBezTo>
                    <a:pt x="3408" y="3183"/>
                    <a:pt x="3419" y="3307"/>
                    <a:pt x="3419" y="3431"/>
                  </a:cubicBezTo>
                  <a:lnTo>
                    <a:pt x="3430" y="3815"/>
                  </a:lnTo>
                  <a:cubicBezTo>
                    <a:pt x="3442" y="4052"/>
                    <a:pt x="3476" y="4278"/>
                    <a:pt x="3487" y="4515"/>
                  </a:cubicBezTo>
                  <a:lnTo>
                    <a:pt x="3036" y="5237"/>
                  </a:lnTo>
                  <a:lnTo>
                    <a:pt x="2404" y="6320"/>
                  </a:lnTo>
                  <a:cubicBezTo>
                    <a:pt x="2404" y="6297"/>
                    <a:pt x="2392" y="6275"/>
                    <a:pt x="2392" y="6264"/>
                  </a:cubicBezTo>
                  <a:cubicBezTo>
                    <a:pt x="2347" y="6117"/>
                    <a:pt x="2325" y="5970"/>
                    <a:pt x="2302" y="5823"/>
                  </a:cubicBezTo>
                  <a:cubicBezTo>
                    <a:pt x="2268" y="5677"/>
                    <a:pt x="2268" y="5519"/>
                    <a:pt x="2257" y="5372"/>
                  </a:cubicBezTo>
                  <a:cubicBezTo>
                    <a:pt x="2246" y="5214"/>
                    <a:pt x="2257" y="5067"/>
                    <a:pt x="2257" y="4909"/>
                  </a:cubicBezTo>
                  <a:lnTo>
                    <a:pt x="2279" y="3973"/>
                  </a:lnTo>
                  <a:cubicBezTo>
                    <a:pt x="2268" y="3657"/>
                    <a:pt x="2257" y="3352"/>
                    <a:pt x="2223" y="3036"/>
                  </a:cubicBezTo>
                  <a:cubicBezTo>
                    <a:pt x="2200" y="3194"/>
                    <a:pt x="2178" y="3352"/>
                    <a:pt x="2167" y="3499"/>
                  </a:cubicBezTo>
                  <a:cubicBezTo>
                    <a:pt x="2144" y="3657"/>
                    <a:pt x="2121" y="3815"/>
                    <a:pt x="2099" y="3962"/>
                  </a:cubicBezTo>
                  <a:cubicBezTo>
                    <a:pt x="2054" y="4278"/>
                    <a:pt x="2009" y="4582"/>
                    <a:pt x="1975" y="4898"/>
                  </a:cubicBezTo>
                  <a:cubicBezTo>
                    <a:pt x="1964" y="5056"/>
                    <a:pt x="1952" y="5214"/>
                    <a:pt x="1952" y="5372"/>
                  </a:cubicBezTo>
                  <a:cubicBezTo>
                    <a:pt x="1941" y="5530"/>
                    <a:pt x="1964" y="5699"/>
                    <a:pt x="1975" y="5857"/>
                  </a:cubicBezTo>
                  <a:cubicBezTo>
                    <a:pt x="1986" y="6027"/>
                    <a:pt x="2020" y="6185"/>
                    <a:pt x="2065" y="6343"/>
                  </a:cubicBezTo>
                  <a:cubicBezTo>
                    <a:pt x="2099" y="6467"/>
                    <a:pt x="2133" y="6602"/>
                    <a:pt x="2178" y="6726"/>
                  </a:cubicBezTo>
                  <a:cubicBezTo>
                    <a:pt x="2076" y="6895"/>
                    <a:pt x="1975" y="7076"/>
                    <a:pt x="1885" y="7234"/>
                  </a:cubicBezTo>
                  <a:cubicBezTo>
                    <a:pt x="1535" y="7843"/>
                    <a:pt x="1230" y="8419"/>
                    <a:pt x="948" y="8927"/>
                  </a:cubicBezTo>
                  <a:cubicBezTo>
                    <a:pt x="925" y="8408"/>
                    <a:pt x="892" y="7888"/>
                    <a:pt x="858" y="7381"/>
                  </a:cubicBezTo>
                  <a:cubicBezTo>
                    <a:pt x="846" y="7053"/>
                    <a:pt x="835" y="6726"/>
                    <a:pt x="813" y="6410"/>
                  </a:cubicBezTo>
                  <a:cubicBezTo>
                    <a:pt x="801" y="6083"/>
                    <a:pt x="767" y="5756"/>
                    <a:pt x="734" y="5429"/>
                  </a:cubicBezTo>
                  <a:cubicBezTo>
                    <a:pt x="688" y="5756"/>
                    <a:pt x="655" y="6083"/>
                    <a:pt x="632" y="6399"/>
                  </a:cubicBezTo>
                  <a:cubicBezTo>
                    <a:pt x="598" y="6726"/>
                    <a:pt x="576" y="7053"/>
                    <a:pt x="564" y="7381"/>
                  </a:cubicBezTo>
                  <a:cubicBezTo>
                    <a:pt x="564" y="8024"/>
                    <a:pt x="598" y="8690"/>
                    <a:pt x="632" y="9344"/>
                  </a:cubicBezTo>
                  <a:lnTo>
                    <a:pt x="632" y="9355"/>
                  </a:lnTo>
                  <a:lnTo>
                    <a:pt x="632" y="9367"/>
                  </a:lnTo>
                  <a:cubicBezTo>
                    <a:pt x="643" y="9401"/>
                    <a:pt x="655" y="9423"/>
                    <a:pt x="666" y="9434"/>
                  </a:cubicBezTo>
                  <a:cubicBezTo>
                    <a:pt x="497" y="9762"/>
                    <a:pt x="350" y="10055"/>
                    <a:pt x="237" y="10269"/>
                  </a:cubicBezTo>
                  <a:lnTo>
                    <a:pt x="0" y="10755"/>
                  </a:lnTo>
                  <a:cubicBezTo>
                    <a:pt x="0" y="10755"/>
                    <a:pt x="113" y="10597"/>
                    <a:pt x="305" y="10315"/>
                  </a:cubicBezTo>
                  <a:cubicBezTo>
                    <a:pt x="440" y="10100"/>
                    <a:pt x="621" y="9818"/>
                    <a:pt x="835" y="9502"/>
                  </a:cubicBezTo>
                  <a:cubicBezTo>
                    <a:pt x="970" y="9468"/>
                    <a:pt x="1095" y="9446"/>
                    <a:pt x="1219" y="9412"/>
                  </a:cubicBezTo>
                  <a:cubicBezTo>
                    <a:pt x="1354" y="9378"/>
                    <a:pt x="1478" y="9310"/>
                    <a:pt x="1591" y="9254"/>
                  </a:cubicBezTo>
                  <a:cubicBezTo>
                    <a:pt x="1704" y="9197"/>
                    <a:pt x="1828" y="9130"/>
                    <a:pt x="1930" y="9062"/>
                  </a:cubicBezTo>
                  <a:lnTo>
                    <a:pt x="2246" y="8836"/>
                  </a:lnTo>
                  <a:cubicBezTo>
                    <a:pt x="2449" y="8678"/>
                    <a:pt x="2641" y="8509"/>
                    <a:pt x="2832" y="8340"/>
                  </a:cubicBezTo>
                  <a:cubicBezTo>
                    <a:pt x="3013" y="8159"/>
                    <a:pt x="3193" y="7979"/>
                    <a:pt x="3363" y="7798"/>
                  </a:cubicBezTo>
                  <a:lnTo>
                    <a:pt x="3363" y="7798"/>
                  </a:lnTo>
                  <a:cubicBezTo>
                    <a:pt x="3148" y="7934"/>
                    <a:pt x="2934" y="8080"/>
                    <a:pt x="2731" y="8216"/>
                  </a:cubicBezTo>
                  <a:cubicBezTo>
                    <a:pt x="2629" y="8283"/>
                    <a:pt x="2528" y="8362"/>
                    <a:pt x="2426" y="8430"/>
                  </a:cubicBezTo>
                  <a:lnTo>
                    <a:pt x="2110" y="8633"/>
                  </a:lnTo>
                  <a:lnTo>
                    <a:pt x="1794" y="8814"/>
                  </a:lnTo>
                  <a:lnTo>
                    <a:pt x="1467" y="8972"/>
                  </a:lnTo>
                  <a:cubicBezTo>
                    <a:pt x="1354" y="9017"/>
                    <a:pt x="1241" y="9051"/>
                    <a:pt x="1128" y="9096"/>
                  </a:cubicBezTo>
                  <a:lnTo>
                    <a:pt x="1083" y="9096"/>
                  </a:lnTo>
                  <a:cubicBezTo>
                    <a:pt x="1399" y="8599"/>
                    <a:pt x="1772" y="8024"/>
                    <a:pt x="2155" y="7403"/>
                  </a:cubicBezTo>
                  <a:cubicBezTo>
                    <a:pt x="2246" y="7245"/>
                    <a:pt x="2347" y="7065"/>
                    <a:pt x="2449" y="6907"/>
                  </a:cubicBezTo>
                  <a:cubicBezTo>
                    <a:pt x="2686" y="6783"/>
                    <a:pt x="2945" y="6658"/>
                    <a:pt x="3193" y="6534"/>
                  </a:cubicBezTo>
                  <a:cubicBezTo>
                    <a:pt x="3442" y="6410"/>
                    <a:pt x="3701" y="6286"/>
                    <a:pt x="3950" y="6151"/>
                  </a:cubicBezTo>
                  <a:cubicBezTo>
                    <a:pt x="4198" y="6027"/>
                    <a:pt x="4435" y="5880"/>
                    <a:pt x="4672" y="5733"/>
                  </a:cubicBezTo>
                  <a:cubicBezTo>
                    <a:pt x="4796" y="5665"/>
                    <a:pt x="4909" y="5575"/>
                    <a:pt x="5022" y="5485"/>
                  </a:cubicBezTo>
                  <a:cubicBezTo>
                    <a:pt x="5134" y="5406"/>
                    <a:pt x="5247" y="5304"/>
                    <a:pt x="5337" y="5203"/>
                  </a:cubicBezTo>
                  <a:lnTo>
                    <a:pt x="5337" y="5203"/>
                  </a:lnTo>
                  <a:cubicBezTo>
                    <a:pt x="5213" y="5271"/>
                    <a:pt x="5112" y="5350"/>
                    <a:pt x="4976" y="5406"/>
                  </a:cubicBezTo>
                  <a:cubicBezTo>
                    <a:pt x="4852" y="5474"/>
                    <a:pt x="4728" y="5541"/>
                    <a:pt x="4593" y="5586"/>
                  </a:cubicBezTo>
                  <a:cubicBezTo>
                    <a:pt x="4344" y="5699"/>
                    <a:pt x="4085" y="5801"/>
                    <a:pt x="3837" y="5914"/>
                  </a:cubicBezTo>
                  <a:cubicBezTo>
                    <a:pt x="3476" y="6060"/>
                    <a:pt x="3126" y="6218"/>
                    <a:pt x="2765" y="6376"/>
                  </a:cubicBezTo>
                  <a:lnTo>
                    <a:pt x="3329" y="5417"/>
                  </a:lnTo>
                  <a:cubicBezTo>
                    <a:pt x="3487" y="5180"/>
                    <a:pt x="3634" y="4943"/>
                    <a:pt x="3780" y="4706"/>
                  </a:cubicBezTo>
                  <a:lnTo>
                    <a:pt x="4141" y="4661"/>
                  </a:lnTo>
                  <a:cubicBezTo>
                    <a:pt x="4299" y="4627"/>
                    <a:pt x="4446" y="4593"/>
                    <a:pt x="4593" y="4560"/>
                  </a:cubicBezTo>
                  <a:cubicBezTo>
                    <a:pt x="4897" y="4469"/>
                    <a:pt x="5180" y="4368"/>
                    <a:pt x="5462" y="4232"/>
                  </a:cubicBezTo>
                  <a:cubicBezTo>
                    <a:pt x="5732" y="4108"/>
                    <a:pt x="6003" y="3962"/>
                    <a:pt x="6263" y="3792"/>
                  </a:cubicBezTo>
                  <a:cubicBezTo>
                    <a:pt x="6511" y="3634"/>
                    <a:pt x="6771" y="3476"/>
                    <a:pt x="7019" y="3296"/>
                  </a:cubicBezTo>
                  <a:lnTo>
                    <a:pt x="7019" y="3296"/>
                  </a:lnTo>
                  <a:cubicBezTo>
                    <a:pt x="6455" y="3510"/>
                    <a:pt x="5902" y="3758"/>
                    <a:pt x="5349" y="3973"/>
                  </a:cubicBezTo>
                  <a:cubicBezTo>
                    <a:pt x="5213" y="4018"/>
                    <a:pt x="5067" y="4074"/>
                    <a:pt x="4931" y="4108"/>
                  </a:cubicBezTo>
                  <a:cubicBezTo>
                    <a:pt x="4807" y="4153"/>
                    <a:pt x="4649" y="4199"/>
                    <a:pt x="4514" y="4232"/>
                  </a:cubicBezTo>
                  <a:cubicBezTo>
                    <a:pt x="4367" y="4266"/>
                    <a:pt x="4232" y="4289"/>
                    <a:pt x="4085" y="4311"/>
                  </a:cubicBezTo>
                  <a:lnTo>
                    <a:pt x="4017" y="4323"/>
                  </a:lnTo>
                  <a:cubicBezTo>
                    <a:pt x="4198" y="4029"/>
                    <a:pt x="4378" y="3736"/>
                    <a:pt x="4548" y="3454"/>
                  </a:cubicBezTo>
                  <a:cubicBezTo>
                    <a:pt x="4931" y="2822"/>
                    <a:pt x="5270" y="2224"/>
                    <a:pt x="5574" y="1716"/>
                  </a:cubicBezTo>
                  <a:cubicBezTo>
                    <a:pt x="5868" y="1208"/>
                    <a:pt x="6105" y="768"/>
                    <a:pt x="6274" y="475"/>
                  </a:cubicBezTo>
                  <a:lnTo>
                    <a:pt x="6534" y="1"/>
                  </a:ln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71" name="Google Shape;871;p2"/>
            <p:cNvSpPr/>
            <p:nvPr/>
          </p:nvSpPr>
          <p:spPr>
            <a:xfrm>
              <a:off x="1681375" y="1589850"/>
              <a:ext cx="14975" cy="47125"/>
            </a:xfrm>
            <a:custGeom>
              <a:avLst/>
              <a:gdLst/>
              <a:ahLst/>
              <a:cxnLst/>
              <a:rect l="l" t="t" r="r" b="b"/>
              <a:pathLst>
                <a:path w="599" h="1885" extrusionOk="0">
                  <a:moveTo>
                    <a:pt x="305" y="0"/>
                  </a:moveTo>
                  <a:cubicBezTo>
                    <a:pt x="135" y="0"/>
                    <a:pt x="0" y="429"/>
                    <a:pt x="0" y="948"/>
                  </a:cubicBezTo>
                  <a:cubicBezTo>
                    <a:pt x="0" y="1467"/>
                    <a:pt x="147" y="1885"/>
                    <a:pt x="305" y="1885"/>
                  </a:cubicBezTo>
                  <a:cubicBezTo>
                    <a:pt x="463" y="1885"/>
                    <a:pt x="598" y="1456"/>
                    <a:pt x="598" y="948"/>
                  </a:cubicBezTo>
                  <a:cubicBezTo>
                    <a:pt x="598" y="429"/>
                    <a:pt x="463" y="0"/>
                    <a:pt x="305"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72" name="Google Shape;872;p2"/>
            <p:cNvSpPr/>
            <p:nvPr/>
          </p:nvSpPr>
          <p:spPr>
            <a:xfrm>
              <a:off x="1826375" y="1566700"/>
              <a:ext cx="14975" cy="47150"/>
            </a:xfrm>
            <a:custGeom>
              <a:avLst/>
              <a:gdLst/>
              <a:ahLst/>
              <a:cxnLst/>
              <a:rect l="l" t="t" r="r" b="b"/>
              <a:pathLst>
                <a:path w="599" h="1886" extrusionOk="0">
                  <a:moveTo>
                    <a:pt x="305" y="1"/>
                  </a:moveTo>
                  <a:cubicBezTo>
                    <a:pt x="136" y="1"/>
                    <a:pt x="0" y="430"/>
                    <a:pt x="0" y="949"/>
                  </a:cubicBezTo>
                  <a:cubicBezTo>
                    <a:pt x="0" y="1468"/>
                    <a:pt x="136" y="1885"/>
                    <a:pt x="305" y="1885"/>
                  </a:cubicBezTo>
                  <a:cubicBezTo>
                    <a:pt x="463" y="1885"/>
                    <a:pt x="598" y="1468"/>
                    <a:pt x="598" y="949"/>
                  </a:cubicBezTo>
                  <a:cubicBezTo>
                    <a:pt x="598" y="430"/>
                    <a:pt x="463" y="1"/>
                    <a:pt x="305"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73" name="Google Shape;873;p2"/>
            <p:cNvSpPr/>
            <p:nvPr/>
          </p:nvSpPr>
          <p:spPr>
            <a:xfrm>
              <a:off x="1789400" y="1589850"/>
              <a:ext cx="14975" cy="47125"/>
            </a:xfrm>
            <a:custGeom>
              <a:avLst/>
              <a:gdLst/>
              <a:ahLst/>
              <a:cxnLst/>
              <a:rect l="l" t="t" r="r" b="b"/>
              <a:pathLst>
                <a:path w="599" h="1885" extrusionOk="0">
                  <a:moveTo>
                    <a:pt x="294" y="0"/>
                  </a:moveTo>
                  <a:cubicBezTo>
                    <a:pt x="136" y="0"/>
                    <a:pt x="1" y="429"/>
                    <a:pt x="1" y="948"/>
                  </a:cubicBezTo>
                  <a:cubicBezTo>
                    <a:pt x="1" y="1467"/>
                    <a:pt x="136" y="1885"/>
                    <a:pt x="294" y="1885"/>
                  </a:cubicBezTo>
                  <a:cubicBezTo>
                    <a:pt x="464" y="1885"/>
                    <a:pt x="599" y="1467"/>
                    <a:pt x="599" y="948"/>
                  </a:cubicBezTo>
                  <a:cubicBezTo>
                    <a:pt x="599" y="429"/>
                    <a:pt x="464" y="0"/>
                    <a:pt x="29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74" name="Google Shape;874;p2"/>
            <p:cNvSpPr/>
            <p:nvPr/>
          </p:nvSpPr>
          <p:spPr>
            <a:xfrm>
              <a:off x="668875" y="2560850"/>
              <a:ext cx="488650" cy="462875"/>
            </a:xfrm>
            <a:custGeom>
              <a:avLst/>
              <a:gdLst/>
              <a:ahLst/>
              <a:cxnLst/>
              <a:rect l="l" t="t" r="r" b="b"/>
              <a:pathLst>
                <a:path w="19546" h="18515" extrusionOk="0">
                  <a:moveTo>
                    <a:pt x="5903" y="0"/>
                  </a:moveTo>
                  <a:lnTo>
                    <a:pt x="5903" y="0"/>
                  </a:lnTo>
                  <a:cubicBezTo>
                    <a:pt x="5912" y="98"/>
                    <a:pt x="5920" y="161"/>
                    <a:pt x="5913" y="161"/>
                  </a:cubicBezTo>
                  <a:cubicBezTo>
                    <a:pt x="5911" y="161"/>
                    <a:pt x="5907" y="156"/>
                    <a:pt x="5903" y="147"/>
                  </a:cubicBezTo>
                  <a:cubicBezTo>
                    <a:pt x="5901" y="142"/>
                    <a:pt x="5898" y="140"/>
                    <a:pt x="5892" y="140"/>
                  </a:cubicBezTo>
                  <a:cubicBezTo>
                    <a:pt x="5606" y="140"/>
                    <a:pt x="1" y="7417"/>
                    <a:pt x="4977" y="14444"/>
                  </a:cubicBezTo>
                  <a:cubicBezTo>
                    <a:pt x="7232" y="17631"/>
                    <a:pt x="10539" y="18514"/>
                    <a:pt x="13515" y="18514"/>
                  </a:cubicBezTo>
                  <a:cubicBezTo>
                    <a:pt x="16051" y="18514"/>
                    <a:pt x="18346" y="17873"/>
                    <a:pt x="19545" y="17468"/>
                  </a:cubicBezTo>
                  <a:cubicBezTo>
                    <a:pt x="18214" y="15775"/>
                    <a:pt x="7133" y="1636"/>
                    <a:pt x="5903" y="0"/>
                  </a:cubicBezTo>
                  <a:close/>
                </a:path>
              </a:pathLst>
            </a:custGeom>
            <a:solidFill>
              <a:srgbClr val="F5D43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75" name="Google Shape;875;p2"/>
            <p:cNvSpPr/>
            <p:nvPr/>
          </p:nvSpPr>
          <p:spPr>
            <a:xfrm>
              <a:off x="649150" y="2557750"/>
              <a:ext cx="511750" cy="597500"/>
            </a:xfrm>
            <a:custGeom>
              <a:avLst/>
              <a:gdLst/>
              <a:ahLst/>
              <a:cxnLst/>
              <a:rect l="l" t="t" r="r" b="b"/>
              <a:pathLst>
                <a:path w="20470" h="23900" extrusionOk="0">
                  <a:moveTo>
                    <a:pt x="20334" y="17592"/>
                  </a:moveTo>
                  <a:cubicBezTo>
                    <a:pt x="17728" y="18472"/>
                    <a:pt x="9953" y="20470"/>
                    <a:pt x="5766" y="14568"/>
                  </a:cubicBezTo>
                  <a:cubicBezTo>
                    <a:pt x="700" y="7414"/>
                    <a:pt x="6601" y="0"/>
                    <a:pt x="6692" y="271"/>
                  </a:cubicBezTo>
                  <a:cubicBezTo>
                    <a:pt x="6714" y="316"/>
                    <a:pt x="6703" y="248"/>
                    <a:pt x="6692" y="124"/>
                  </a:cubicBezTo>
                  <a:cubicBezTo>
                    <a:pt x="6658" y="68"/>
                    <a:pt x="6624" y="23"/>
                    <a:pt x="6601" y="0"/>
                  </a:cubicBezTo>
                  <a:cubicBezTo>
                    <a:pt x="6601" y="0"/>
                    <a:pt x="0" y="6804"/>
                    <a:pt x="4232" y="13586"/>
                  </a:cubicBezTo>
                  <a:cubicBezTo>
                    <a:pt x="10664" y="23900"/>
                    <a:pt x="20470" y="17761"/>
                    <a:pt x="20470" y="17761"/>
                  </a:cubicBezTo>
                  <a:close/>
                </a:path>
              </a:pathLst>
            </a:custGeom>
            <a:solidFill>
              <a:srgbClr val="C798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76" name="Google Shape;876;p2"/>
            <p:cNvSpPr/>
            <p:nvPr/>
          </p:nvSpPr>
          <p:spPr>
            <a:xfrm>
              <a:off x="970450" y="2794425"/>
              <a:ext cx="89450" cy="108625"/>
            </a:xfrm>
            <a:custGeom>
              <a:avLst/>
              <a:gdLst/>
              <a:ahLst/>
              <a:cxnLst/>
              <a:rect l="l" t="t" r="r" b="b"/>
              <a:pathLst>
                <a:path w="3578" h="4345" extrusionOk="0">
                  <a:moveTo>
                    <a:pt x="1" y="0"/>
                  </a:moveTo>
                  <a:lnTo>
                    <a:pt x="1" y="0"/>
                  </a:lnTo>
                  <a:cubicBezTo>
                    <a:pt x="125" y="271"/>
                    <a:pt x="260" y="531"/>
                    <a:pt x="418" y="790"/>
                  </a:cubicBezTo>
                  <a:cubicBezTo>
                    <a:pt x="576" y="1050"/>
                    <a:pt x="746" y="1298"/>
                    <a:pt x="926" y="1535"/>
                  </a:cubicBezTo>
                  <a:cubicBezTo>
                    <a:pt x="1129" y="1806"/>
                    <a:pt x="1344" y="2088"/>
                    <a:pt x="1592" y="2348"/>
                  </a:cubicBezTo>
                  <a:cubicBezTo>
                    <a:pt x="1829" y="2607"/>
                    <a:pt x="2066" y="2867"/>
                    <a:pt x="2292" y="3104"/>
                  </a:cubicBezTo>
                  <a:cubicBezTo>
                    <a:pt x="2404" y="3228"/>
                    <a:pt x="2528" y="3318"/>
                    <a:pt x="2630" y="3431"/>
                  </a:cubicBezTo>
                  <a:cubicBezTo>
                    <a:pt x="2732" y="3544"/>
                    <a:pt x="2833" y="3645"/>
                    <a:pt x="2923" y="3736"/>
                  </a:cubicBezTo>
                  <a:cubicBezTo>
                    <a:pt x="3127" y="3950"/>
                    <a:pt x="3352" y="4153"/>
                    <a:pt x="3578" y="4345"/>
                  </a:cubicBezTo>
                  <a:cubicBezTo>
                    <a:pt x="3465" y="4074"/>
                    <a:pt x="3330" y="3803"/>
                    <a:pt x="3172" y="3544"/>
                  </a:cubicBezTo>
                  <a:cubicBezTo>
                    <a:pt x="3025" y="3273"/>
                    <a:pt x="2856" y="3025"/>
                    <a:pt x="2664" y="2788"/>
                  </a:cubicBezTo>
                  <a:cubicBezTo>
                    <a:pt x="2472" y="2517"/>
                    <a:pt x="2258" y="2235"/>
                    <a:pt x="2009" y="1975"/>
                  </a:cubicBezTo>
                  <a:cubicBezTo>
                    <a:pt x="1772" y="1727"/>
                    <a:pt x="1547" y="1456"/>
                    <a:pt x="1310" y="1230"/>
                  </a:cubicBezTo>
                  <a:cubicBezTo>
                    <a:pt x="1073" y="1005"/>
                    <a:pt x="870" y="768"/>
                    <a:pt x="667" y="587"/>
                  </a:cubicBezTo>
                  <a:cubicBezTo>
                    <a:pt x="463" y="384"/>
                    <a:pt x="238" y="181"/>
                    <a:pt x="1" y="0"/>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77" name="Google Shape;877;p2"/>
            <p:cNvSpPr/>
            <p:nvPr/>
          </p:nvSpPr>
          <p:spPr>
            <a:xfrm>
              <a:off x="1035900" y="2899075"/>
              <a:ext cx="33600" cy="37000"/>
            </a:xfrm>
            <a:custGeom>
              <a:avLst/>
              <a:gdLst/>
              <a:ahLst/>
              <a:cxnLst/>
              <a:rect l="l" t="t" r="r" b="b"/>
              <a:pathLst>
                <a:path w="1344" h="1480" extrusionOk="0">
                  <a:moveTo>
                    <a:pt x="1" y="1"/>
                  </a:moveTo>
                  <a:cubicBezTo>
                    <a:pt x="1" y="114"/>
                    <a:pt x="23" y="227"/>
                    <a:pt x="57" y="339"/>
                  </a:cubicBezTo>
                  <a:cubicBezTo>
                    <a:pt x="91" y="543"/>
                    <a:pt x="272" y="757"/>
                    <a:pt x="441" y="960"/>
                  </a:cubicBezTo>
                  <a:cubicBezTo>
                    <a:pt x="610" y="1118"/>
                    <a:pt x="802" y="1253"/>
                    <a:pt x="1005" y="1355"/>
                  </a:cubicBezTo>
                  <a:cubicBezTo>
                    <a:pt x="1118" y="1411"/>
                    <a:pt x="1231" y="1445"/>
                    <a:pt x="1344" y="1479"/>
                  </a:cubicBezTo>
                  <a:cubicBezTo>
                    <a:pt x="1321" y="1355"/>
                    <a:pt x="1287" y="1242"/>
                    <a:pt x="1242" y="1141"/>
                  </a:cubicBezTo>
                  <a:cubicBezTo>
                    <a:pt x="1140" y="926"/>
                    <a:pt x="1005" y="734"/>
                    <a:pt x="836" y="565"/>
                  </a:cubicBezTo>
                  <a:cubicBezTo>
                    <a:pt x="757" y="486"/>
                    <a:pt x="667" y="407"/>
                    <a:pt x="576" y="339"/>
                  </a:cubicBezTo>
                  <a:cubicBezTo>
                    <a:pt x="486" y="283"/>
                    <a:pt x="396" y="215"/>
                    <a:pt x="317" y="159"/>
                  </a:cubicBezTo>
                  <a:cubicBezTo>
                    <a:pt x="215" y="91"/>
                    <a:pt x="114" y="35"/>
                    <a:pt x="1" y="1"/>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78" name="Google Shape;878;p2"/>
            <p:cNvSpPr/>
            <p:nvPr/>
          </p:nvSpPr>
          <p:spPr>
            <a:xfrm>
              <a:off x="2564625" y="2912675"/>
              <a:ext cx="372975" cy="258875"/>
            </a:xfrm>
            <a:custGeom>
              <a:avLst/>
              <a:gdLst/>
              <a:ahLst/>
              <a:cxnLst/>
              <a:rect l="l" t="t" r="r" b="b"/>
              <a:pathLst>
                <a:path w="14919" h="10355" extrusionOk="0">
                  <a:moveTo>
                    <a:pt x="12564" y="0"/>
                  </a:moveTo>
                  <a:cubicBezTo>
                    <a:pt x="6454" y="0"/>
                    <a:pt x="1686" y="4185"/>
                    <a:pt x="1" y="10312"/>
                  </a:cubicBezTo>
                  <a:cubicBezTo>
                    <a:pt x="295" y="10340"/>
                    <a:pt x="600" y="10354"/>
                    <a:pt x="914" y="10354"/>
                  </a:cubicBezTo>
                  <a:cubicBezTo>
                    <a:pt x="6153" y="10354"/>
                    <a:pt x="13801" y="6483"/>
                    <a:pt x="14919" y="202"/>
                  </a:cubicBezTo>
                  <a:cubicBezTo>
                    <a:pt x="14115" y="66"/>
                    <a:pt x="13329" y="0"/>
                    <a:pt x="12564" y="0"/>
                  </a:cubicBezTo>
                  <a:close/>
                </a:path>
              </a:pathLst>
            </a:custGeom>
            <a:solidFill>
              <a:srgbClr val="8EC7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79" name="Google Shape;879;p2"/>
            <p:cNvSpPr/>
            <p:nvPr/>
          </p:nvSpPr>
          <p:spPr>
            <a:xfrm>
              <a:off x="2577600" y="2870300"/>
              <a:ext cx="433350" cy="297650"/>
            </a:xfrm>
            <a:custGeom>
              <a:avLst/>
              <a:gdLst/>
              <a:ahLst/>
              <a:cxnLst/>
              <a:rect l="l" t="t" r="r" b="b"/>
              <a:pathLst>
                <a:path w="17334" h="11906" extrusionOk="0">
                  <a:moveTo>
                    <a:pt x="17333" y="1"/>
                  </a:moveTo>
                  <a:cubicBezTo>
                    <a:pt x="17333" y="1"/>
                    <a:pt x="16194" y="656"/>
                    <a:pt x="14512" y="1671"/>
                  </a:cubicBezTo>
                  <a:cubicBezTo>
                    <a:pt x="13734" y="2145"/>
                    <a:pt x="12842" y="2687"/>
                    <a:pt x="11894" y="3285"/>
                  </a:cubicBezTo>
                  <a:cubicBezTo>
                    <a:pt x="11477" y="3127"/>
                    <a:pt x="11071" y="2969"/>
                    <a:pt x="10642" y="2822"/>
                  </a:cubicBezTo>
                  <a:cubicBezTo>
                    <a:pt x="10405" y="2743"/>
                    <a:pt x="10157" y="2675"/>
                    <a:pt x="9920" y="2608"/>
                  </a:cubicBezTo>
                  <a:cubicBezTo>
                    <a:pt x="9672" y="2529"/>
                    <a:pt x="9423" y="2506"/>
                    <a:pt x="9175" y="2461"/>
                  </a:cubicBezTo>
                  <a:lnTo>
                    <a:pt x="9175" y="2461"/>
                  </a:lnTo>
                  <a:cubicBezTo>
                    <a:pt x="9412" y="2562"/>
                    <a:pt x="9638" y="2653"/>
                    <a:pt x="9875" y="2743"/>
                  </a:cubicBezTo>
                  <a:cubicBezTo>
                    <a:pt x="10112" y="2833"/>
                    <a:pt x="10337" y="2946"/>
                    <a:pt x="10563" y="3036"/>
                  </a:cubicBezTo>
                  <a:cubicBezTo>
                    <a:pt x="10913" y="3194"/>
                    <a:pt x="11263" y="3330"/>
                    <a:pt x="11612" y="3465"/>
                  </a:cubicBezTo>
                  <a:cubicBezTo>
                    <a:pt x="11014" y="3838"/>
                    <a:pt x="10394" y="4232"/>
                    <a:pt x="9773" y="4639"/>
                  </a:cubicBezTo>
                  <a:cubicBezTo>
                    <a:pt x="9750" y="4605"/>
                    <a:pt x="9728" y="4582"/>
                    <a:pt x="9694" y="4560"/>
                  </a:cubicBezTo>
                  <a:lnTo>
                    <a:pt x="9006" y="4368"/>
                  </a:lnTo>
                  <a:cubicBezTo>
                    <a:pt x="8769" y="4323"/>
                    <a:pt x="8532" y="4266"/>
                    <a:pt x="8306" y="4221"/>
                  </a:cubicBezTo>
                  <a:cubicBezTo>
                    <a:pt x="8069" y="4176"/>
                    <a:pt x="7843" y="4142"/>
                    <a:pt x="7606" y="4108"/>
                  </a:cubicBezTo>
                  <a:cubicBezTo>
                    <a:pt x="7381" y="4075"/>
                    <a:pt x="7155" y="4007"/>
                    <a:pt x="6918" y="3973"/>
                  </a:cubicBezTo>
                  <a:lnTo>
                    <a:pt x="6918" y="3973"/>
                  </a:lnTo>
                  <a:cubicBezTo>
                    <a:pt x="7133" y="4075"/>
                    <a:pt x="7358" y="4154"/>
                    <a:pt x="7573" y="4244"/>
                  </a:cubicBezTo>
                  <a:cubicBezTo>
                    <a:pt x="7798" y="4334"/>
                    <a:pt x="8024" y="4379"/>
                    <a:pt x="8261" y="4447"/>
                  </a:cubicBezTo>
                  <a:cubicBezTo>
                    <a:pt x="8487" y="4503"/>
                    <a:pt x="8712" y="4560"/>
                    <a:pt x="8938" y="4627"/>
                  </a:cubicBezTo>
                  <a:cubicBezTo>
                    <a:pt x="9119" y="4684"/>
                    <a:pt x="9310" y="4740"/>
                    <a:pt x="9491" y="4797"/>
                  </a:cubicBezTo>
                  <a:cubicBezTo>
                    <a:pt x="9491" y="4797"/>
                    <a:pt x="9491" y="4808"/>
                    <a:pt x="9491" y="4819"/>
                  </a:cubicBezTo>
                  <a:cubicBezTo>
                    <a:pt x="9130" y="5056"/>
                    <a:pt x="8769" y="5293"/>
                    <a:pt x="8396" y="5519"/>
                  </a:cubicBezTo>
                  <a:lnTo>
                    <a:pt x="7900" y="5857"/>
                  </a:lnTo>
                  <a:lnTo>
                    <a:pt x="7336" y="5688"/>
                  </a:lnTo>
                  <a:cubicBezTo>
                    <a:pt x="7076" y="5632"/>
                    <a:pt x="6817" y="5575"/>
                    <a:pt x="6557" y="5519"/>
                  </a:cubicBezTo>
                  <a:cubicBezTo>
                    <a:pt x="6038" y="5440"/>
                    <a:pt x="5519" y="5350"/>
                    <a:pt x="4989" y="5293"/>
                  </a:cubicBezTo>
                  <a:lnTo>
                    <a:pt x="4989" y="5293"/>
                  </a:lnTo>
                  <a:cubicBezTo>
                    <a:pt x="5237" y="5383"/>
                    <a:pt x="5496" y="5462"/>
                    <a:pt x="5745" y="5541"/>
                  </a:cubicBezTo>
                  <a:lnTo>
                    <a:pt x="6512" y="5745"/>
                  </a:lnTo>
                  <a:cubicBezTo>
                    <a:pt x="6760" y="5812"/>
                    <a:pt x="7008" y="5891"/>
                    <a:pt x="7268" y="5948"/>
                  </a:cubicBezTo>
                  <a:lnTo>
                    <a:pt x="7618" y="6061"/>
                  </a:lnTo>
                  <a:cubicBezTo>
                    <a:pt x="7336" y="6252"/>
                    <a:pt x="7054" y="6444"/>
                    <a:pt x="6783" y="6625"/>
                  </a:cubicBezTo>
                  <a:cubicBezTo>
                    <a:pt x="6478" y="6828"/>
                    <a:pt x="6185" y="7031"/>
                    <a:pt x="5891" y="7234"/>
                  </a:cubicBezTo>
                  <a:cubicBezTo>
                    <a:pt x="5790" y="7200"/>
                    <a:pt x="5699" y="7155"/>
                    <a:pt x="5598" y="7110"/>
                  </a:cubicBezTo>
                  <a:cubicBezTo>
                    <a:pt x="5384" y="7042"/>
                    <a:pt x="5158" y="6975"/>
                    <a:pt x="4943" y="6896"/>
                  </a:cubicBezTo>
                  <a:cubicBezTo>
                    <a:pt x="4718" y="6828"/>
                    <a:pt x="4492" y="6805"/>
                    <a:pt x="4266" y="6771"/>
                  </a:cubicBezTo>
                  <a:cubicBezTo>
                    <a:pt x="4041" y="6749"/>
                    <a:pt x="3804" y="6738"/>
                    <a:pt x="3578" y="6738"/>
                  </a:cubicBezTo>
                  <a:cubicBezTo>
                    <a:pt x="3804" y="6805"/>
                    <a:pt x="4018" y="6850"/>
                    <a:pt x="4233" y="6907"/>
                  </a:cubicBezTo>
                  <a:cubicBezTo>
                    <a:pt x="4458" y="6963"/>
                    <a:pt x="4661" y="7054"/>
                    <a:pt x="4876" y="7121"/>
                  </a:cubicBezTo>
                  <a:cubicBezTo>
                    <a:pt x="5090" y="7189"/>
                    <a:pt x="5293" y="7290"/>
                    <a:pt x="5496" y="7358"/>
                  </a:cubicBezTo>
                  <a:lnTo>
                    <a:pt x="5643" y="7415"/>
                  </a:lnTo>
                  <a:cubicBezTo>
                    <a:pt x="5496" y="7516"/>
                    <a:pt x="5361" y="7618"/>
                    <a:pt x="5226" y="7719"/>
                  </a:cubicBezTo>
                  <a:cubicBezTo>
                    <a:pt x="4785" y="8024"/>
                    <a:pt x="4379" y="8317"/>
                    <a:pt x="3996" y="8599"/>
                  </a:cubicBezTo>
                  <a:cubicBezTo>
                    <a:pt x="3996" y="8599"/>
                    <a:pt x="3996" y="8577"/>
                    <a:pt x="4007" y="8577"/>
                  </a:cubicBezTo>
                  <a:lnTo>
                    <a:pt x="4007" y="8554"/>
                  </a:lnTo>
                  <a:cubicBezTo>
                    <a:pt x="4007" y="8475"/>
                    <a:pt x="3950" y="8419"/>
                    <a:pt x="3883" y="8408"/>
                  </a:cubicBezTo>
                  <a:lnTo>
                    <a:pt x="3860" y="8408"/>
                  </a:lnTo>
                  <a:cubicBezTo>
                    <a:pt x="3510" y="8396"/>
                    <a:pt x="3161" y="8385"/>
                    <a:pt x="2799" y="8385"/>
                  </a:cubicBezTo>
                  <a:cubicBezTo>
                    <a:pt x="2438" y="8351"/>
                    <a:pt x="2077" y="8340"/>
                    <a:pt x="1716" y="8340"/>
                  </a:cubicBezTo>
                  <a:cubicBezTo>
                    <a:pt x="2066" y="8453"/>
                    <a:pt x="2416" y="8532"/>
                    <a:pt x="2777" y="8611"/>
                  </a:cubicBezTo>
                  <a:cubicBezTo>
                    <a:pt x="3082" y="8645"/>
                    <a:pt x="3386" y="8656"/>
                    <a:pt x="3702" y="8678"/>
                  </a:cubicBezTo>
                  <a:cubicBezTo>
                    <a:pt x="3691" y="8735"/>
                    <a:pt x="3680" y="8791"/>
                    <a:pt x="3668" y="8836"/>
                  </a:cubicBezTo>
                  <a:cubicBezTo>
                    <a:pt x="3251" y="9164"/>
                    <a:pt x="2867" y="9468"/>
                    <a:pt x="2506" y="9762"/>
                  </a:cubicBezTo>
                  <a:cubicBezTo>
                    <a:pt x="2111" y="10066"/>
                    <a:pt x="1750" y="10337"/>
                    <a:pt x="1457" y="10608"/>
                  </a:cubicBezTo>
                  <a:cubicBezTo>
                    <a:pt x="1163" y="10879"/>
                    <a:pt x="892" y="11105"/>
                    <a:pt x="678" y="11296"/>
                  </a:cubicBezTo>
                  <a:cubicBezTo>
                    <a:pt x="260" y="11680"/>
                    <a:pt x="1" y="11906"/>
                    <a:pt x="1" y="11906"/>
                  </a:cubicBezTo>
                  <a:lnTo>
                    <a:pt x="712" y="11342"/>
                  </a:lnTo>
                  <a:cubicBezTo>
                    <a:pt x="938" y="11161"/>
                    <a:pt x="1208" y="10935"/>
                    <a:pt x="1524" y="10687"/>
                  </a:cubicBezTo>
                  <a:cubicBezTo>
                    <a:pt x="1840" y="10439"/>
                    <a:pt x="2201" y="10179"/>
                    <a:pt x="2596" y="9875"/>
                  </a:cubicBezTo>
                  <a:lnTo>
                    <a:pt x="3612" y="9130"/>
                  </a:lnTo>
                  <a:lnTo>
                    <a:pt x="3612" y="9130"/>
                  </a:lnTo>
                  <a:cubicBezTo>
                    <a:pt x="3510" y="9649"/>
                    <a:pt x="3454" y="10168"/>
                    <a:pt x="3420" y="10698"/>
                  </a:cubicBezTo>
                  <a:cubicBezTo>
                    <a:pt x="3623" y="10112"/>
                    <a:pt x="3792" y="9502"/>
                    <a:pt x="3928" y="8893"/>
                  </a:cubicBezTo>
                  <a:cubicBezTo>
                    <a:pt x="4379" y="8588"/>
                    <a:pt x="4842" y="8261"/>
                    <a:pt x="5327" y="7922"/>
                  </a:cubicBezTo>
                  <a:cubicBezTo>
                    <a:pt x="5508" y="7787"/>
                    <a:pt x="5688" y="7663"/>
                    <a:pt x="5869" y="7539"/>
                  </a:cubicBezTo>
                  <a:lnTo>
                    <a:pt x="5970" y="7584"/>
                  </a:lnTo>
                  <a:cubicBezTo>
                    <a:pt x="5756" y="8272"/>
                    <a:pt x="5587" y="8961"/>
                    <a:pt x="5451" y="9671"/>
                  </a:cubicBezTo>
                  <a:cubicBezTo>
                    <a:pt x="5767" y="8983"/>
                    <a:pt x="6038" y="8272"/>
                    <a:pt x="6264" y="7550"/>
                  </a:cubicBezTo>
                  <a:cubicBezTo>
                    <a:pt x="6286" y="7482"/>
                    <a:pt x="6252" y="7415"/>
                    <a:pt x="6196" y="7381"/>
                  </a:cubicBezTo>
                  <a:lnTo>
                    <a:pt x="6128" y="7358"/>
                  </a:lnTo>
                  <a:cubicBezTo>
                    <a:pt x="6377" y="7189"/>
                    <a:pt x="6636" y="7008"/>
                    <a:pt x="6896" y="6839"/>
                  </a:cubicBezTo>
                  <a:cubicBezTo>
                    <a:pt x="7212" y="6636"/>
                    <a:pt x="7528" y="6422"/>
                    <a:pt x="7843" y="6207"/>
                  </a:cubicBezTo>
                  <a:lnTo>
                    <a:pt x="7843" y="6207"/>
                  </a:lnTo>
                  <a:cubicBezTo>
                    <a:pt x="7810" y="6354"/>
                    <a:pt x="7776" y="6501"/>
                    <a:pt x="7731" y="6659"/>
                  </a:cubicBezTo>
                  <a:cubicBezTo>
                    <a:pt x="7674" y="6862"/>
                    <a:pt x="7618" y="7076"/>
                    <a:pt x="7573" y="7302"/>
                  </a:cubicBezTo>
                  <a:cubicBezTo>
                    <a:pt x="7528" y="7516"/>
                    <a:pt x="7482" y="7742"/>
                    <a:pt x="7460" y="7968"/>
                  </a:cubicBezTo>
                  <a:cubicBezTo>
                    <a:pt x="7460" y="8080"/>
                    <a:pt x="7460" y="8193"/>
                    <a:pt x="7449" y="8306"/>
                  </a:cubicBezTo>
                  <a:cubicBezTo>
                    <a:pt x="7449" y="8419"/>
                    <a:pt x="7471" y="8520"/>
                    <a:pt x="7494" y="8633"/>
                  </a:cubicBezTo>
                  <a:lnTo>
                    <a:pt x="7528" y="8306"/>
                  </a:lnTo>
                  <a:cubicBezTo>
                    <a:pt x="7539" y="8193"/>
                    <a:pt x="7561" y="8092"/>
                    <a:pt x="7584" y="7979"/>
                  </a:cubicBezTo>
                  <a:cubicBezTo>
                    <a:pt x="7606" y="7877"/>
                    <a:pt x="7640" y="7776"/>
                    <a:pt x="7674" y="7663"/>
                  </a:cubicBezTo>
                  <a:lnTo>
                    <a:pt x="7764" y="7347"/>
                  </a:lnTo>
                  <a:cubicBezTo>
                    <a:pt x="7843" y="7144"/>
                    <a:pt x="7911" y="6929"/>
                    <a:pt x="7979" y="6726"/>
                  </a:cubicBezTo>
                  <a:cubicBezTo>
                    <a:pt x="8047" y="6523"/>
                    <a:pt x="8103" y="6297"/>
                    <a:pt x="8159" y="6072"/>
                  </a:cubicBezTo>
                  <a:cubicBezTo>
                    <a:pt x="8159" y="6049"/>
                    <a:pt x="8159" y="6027"/>
                    <a:pt x="8148" y="6004"/>
                  </a:cubicBezTo>
                  <a:cubicBezTo>
                    <a:pt x="8272" y="5925"/>
                    <a:pt x="8396" y="5835"/>
                    <a:pt x="8521" y="5745"/>
                  </a:cubicBezTo>
                  <a:cubicBezTo>
                    <a:pt x="8825" y="5553"/>
                    <a:pt x="9119" y="5361"/>
                    <a:pt x="9412" y="5158"/>
                  </a:cubicBezTo>
                  <a:lnTo>
                    <a:pt x="9412" y="5158"/>
                  </a:lnTo>
                  <a:cubicBezTo>
                    <a:pt x="9322" y="5846"/>
                    <a:pt x="9254" y="6534"/>
                    <a:pt x="9231" y="7223"/>
                  </a:cubicBezTo>
                  <a:cubicBezTo>
                    <a:pt x="9435" y="6478"/>
                    <a:pt x="9593" y="5722"/>
                    <a:pt x="9717" y="4966"/>
                  </a:cubicBezTo>
                  <a:cubicBezTo>
                    <a:pt x="10405" y="4515"/>
                    <a:pt x="11093" y="4052"/>
                    <a:pt x="11748" y="3634"/>
                  </a:cubicBezTo>
                  <a:lnTo>
                    <a:pt x="11793" y="3623"/>
                  </a:lnTo>
                  <a:lnTo>
                    <a:pt x="11793" y="3623"/>
                  </a:lnTo>
                  <a:cubicBezTo>
                    <a:pt x="11658" y="3950"/>
                    <a:pt x="11522" y="4278"/>
                    <a:pt x="11398" y="4616"/>
                  </a:cubicBezTo>
                  <a:cubicBezTo>
                    <a:pt x="11285" y="5022"/>
                    <a:pt x="11172" y="5440"/>
                    <a:pt x="11082" y="5857"/>
                  </a:cubicBezTo>
                  <a:cubicBezTo>
                    <a:pt x="11274" y="5474"/>
                    <a:pt x="11443" y="5079"/>
                    <a:pt x="11601" y="4684"/>
                  </a:cubicBezTo>
                  <a:cubicBezTo>
                    <a:pt x="11782" y="4300"/>
                    <a:pt x="11951" y="3917"/>
                    <a:pt x="12120" y="3522"/>
                  </a:cubicBezTo>
                  <a:cubicBezTo>
                    <a:pt x="12131" y="3488"/>
                    <a:pt x="12131" y="3443"/>
                    <a:pt x="12120" y="3409"/>
                  </a:cubicBezTo>
                  <a:lnTo>
                    <a:pt x="14591" y="1806"/>
                  </a:lnTo>
                  <a:cubicBezTo>
                    <a:pt x="16239" y="735"/>
                    <a:pt x="17333" y="1"/>
                    <a:pt x="17333" y="1"/>
                  </a:cubicBezTo>
                  <a:close/>
                </a:path>
              </a:pathLst>
            </a:custGeom>
            <a:solidFill>
              <a:srgbClr val="7CAB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80" name="Google Shape;880;p2"/>
            <p:cNvSpPr/>
            <p:nvPr/>
          </p:nvSpPr>
          <p:spPr>
            <a:xfrm>
              <a:off x="2749125" y="2937725"/>
              <a:ext cx="228525" cy="398925"/>
            </a:xfrm>
            <a:custGeom>
              <a:avLst/>
              <a:gdLst/>
              <a:ahLst/>
              <a:cxnLst/>
              <a:rect l="l" t="t" r="r" b="b"/>
              <a:pathLst>
                <a:path w="9141" h="15957" extrusionOk="0">
                  <a:moveTo>
                    <a:pt x="5146" y="1"/>
                  </a:moveTo>
                  <a:cubicBezTo>
                    <a:pt x="2980" y="2088"/>
                    <a:pt x="68" y="3420"/>
                    <a:pt x="125" y="6907"/>
                  </a:cubicBezTo>
                  <a:cubicBezTo>
                    <a:pt x="1" y="10055"/>
                    <a:pt x="2506" y="12526"/>
                    <a:pt x="3115" y="15550"/>
                  </a:cubicBezTo>
                  <a:lnTo>
                    <a:pt x="3217" y="15957"/>
                  </a:lnTo>
                  <a:lnTo>
                    <a:pt x="3454" y="15370"/>
                  </a:lnTo>
                  <a:cubicBezTo>
                    <a:pt x="4571" y="12944"/>
                    <a:pt x="7302" y="11262"/>
                    <a:pt x="8035" y="8780"/>
                  </a:cubicBezTo>
                  <a:cubicBezTo>
                    <a:pt x="9141" y="5485"/>
                    <a:pt x="7031" y="2450"/>
                    <a:pt x="5146" y="1"/>
                  </a:cubicBezTo>
                  <a:close/>
                </a:path>
              </a:pathLst>
            </a:custGeom>
            <a:solidFill>
              <a:srgbClr val="60A73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81" name="Google Shape;881;p2"/>
            <p:cNvSpPr/>
            <p:nvPr/>
          </p:nvSpPr>
          <p:spPr>
            <a:xfrm>
              <a:off x="2803300" y="2943950"/>
              <a:ext cx="117375" cy="313425"/>
            </a:xfrm>
            <a:custGeom>
              <a:avLst/>
              <a:gdLst/>
              <a:ahLst/>
              <a:cxnLst/>
              <a:rect l="l" t="t" r="r" b="b"/>
              <a:pathLst>
                <a:path w="4695" h="12537" extrusionOk="0">
                  <a:moveTo>
                    <a:pt x="3024" y="0"/>
                  </a:moveTo>
                  <a:cubicBezTo>
                    <a:pt x="3024" y="0"/>
                    <a:pt x="2991" y="192"/>
                    <a:pt x="2945" y="530"/>
                  </a:cubicBezTo>
                  <a:cubicBezTo>
                    <a:pt x="2923" y="779"/>
                    <a:pt x="2866" y="1106"/>
                    <a:pt x="2821" y="1490"/>
                  </a:cubicBezTo>
                  <a:cubicBezTo>
                    <a:pt x="2720" y="1580"/>
                    <a:pt x="2607" y="1659"/>
                    <a:pt x="2517" y="1738"/>
                  </a:cubicBezTo>
                  <a:cubicBezTo>
                    <a:pt x="2415" y="1828"/>
                    <a:pt x="2336" y="1952"/>
                    <a:pt x="2246" y="2043"/>
                  </a:cubicBezTo>
                  <a:cubicBezTo>
                    <a:pt x="2167" y="2144"/>
                    <a:pt x="2099" y="2257"/>
                    <a:pt x="2031" y="2370"/>
                  </a:cubicBezTo>
                  <a:lnTo>
                    <a:pt x="1851" y="2708"/>
                  </a:lnTo>
                  <a:cubicBezTo>
                    <a:pt x="1738" y="2945"/>
                    <a:pt x="1637" y="3171"/>
                    <a:pt x="1546" y="3419"/>
                  </a:cubicBezTo>
                  <a:cubicBezTo>
                    <a:pt x="1467" y="3656"/>
                    <a:pt x="1377" y="3893"/>
                    <a:pt x="1309" y="4141"/>
                  </a:cubicBezTo>
                  <a:cubicBezTo>
                    <a:pt x="1445" y="3927"/>
                    <a:pt x="1558" y="3701"/>
                    <a:pt x="1682" y="3476"/>
                  </a:cubicBezTo>
                  <a:cubicBezTo>
                    <a:pt x="1749" y="3374"/>
                    <a:pt x="1806" y="3261"/>
                    <a:pt x="1873" y="3148"/>
                  </a:cubicBezTo>
                  <a:lnTo>
                    <a:pt x="2065" y="2832"/>
                  </a:lnTo>
                  <a:lnTo>
                    <a:pt x="2268" y="2528"/>
                  </a:lnTo>
                  <a:lnTo>
                    <a:pt x="2494" y="2246"/>
                  </a:lnTo>
                  <a:cubicBezTo>
                    <a:pt x="2573" y="2155"/>
                    <a:pt x="2663" y="2076"/>
                    <a:pt x="2742" y="1997"/>
                  </a:cubicBezTo>
                  <a:lnTo>
                    <a:pt x="2776" y="1964"/>
                  </a:lnTo>
                  <a:lnTo>
                    <a:pt x="2776" y="1964"/>
                  </a:lnTo>
                  <a:cubicBezTo>
                    <a:pt x="2709" y="2550"/>
                    <a:pt x="2630" y="3239"/>
                    <a:pt x="2562" y="3961"/>
                  </a:cubicBezTo>
                  <a:cubicBezTo>
                    <a:pt x="2551" y="4141"/>
                    <a:pt x="2528" y="4344"/>
                    <a:pt x="2517" y="4536"/>
                  </a:cubicBezTo>
                  <a:cubicBezTo>
                    <a:pt x="2359" y="4751"/>
                    <a:pt x="2178" y="4965"/>
                    <a:pt x="2009" y="5191"/>
                  </a:cubicBezTo>
                  <a:cubicBezTo>
                    <a:pt x="1840" y="5416"/>
                    <a:pt x="1670" y="5631"/>
                    <a:pt x="1501" y="5868"/>
                  </a:cubicBezTo>
                  <a:cubicBezTo>
                    <a:pt x="1332" y="6094"/>
                    <a:pt x="1174" y="6331"/>
                    <a:pt x="1027" y="6567"/>
                  </a:cubicBezTo>
                  <a:cubicBezTo>
                    <a:pt x="959" y="6692"/>
                    <a:pt x="892" y="6816"/>
                    <a:pt x="824" y="6940"/>
                  </a:cubicBezTo>
                  <a:cubicBezTo>
                    <a:pt x="756" y="7064"/>
                    <a:pt x="700" y="7199"/>
                    <a:pt x="666" y="7335"/>
                  </a:cubicBezTo>
                  <a:cubicBezTo>
                    <a:pt x="745" y="7222"/>
                    <a:pt x="801" y="7098"/>
                    <a:pt x="903" y="6985"/>
                  </a:cubicBezTo>
                  <a:cubicBezTo>
                    <a:pt x="1005" y="6883"/>
                    <a:pt x="1072" y="6771"/>
                    <a:pt x="1163" y="6669"/>
                  </a:cubicBezTo>
                  <a:cubicBezTo>
                    <a:pt x="1343" y="6455"/>
                    <a:pt x="1524" y="6240"/>
                    <a:pt x="1704" y="6037"/>
                  </a:cubicBezTo>
                  <a:cubicBezTo>
                    <a:pt x="1964" y="5744"/>
                    <a:pt x="2212" y="5450"/>
                    <a:pt x="2460" y="5157"/>
                  </a:cubicBezTo>
                  <a:lnTo>
                    <a:pt x="2460" y="5157"/>
                  </a:lnTo>
                  <a:cubicBezTo>
                    <a:pt x="2426" y="5518"/>
                    <a:pt x="2404" y="5890"/>
                    <a:pt x="2370" y="6263"/>
                  </a:cubicBezTo>
                  <a:cubicBezTo>
                    <a:pt x="2336" y="6545"/>
                    <a:pt x="2314" y="6827"/>
                    <a:pt x="2280" y="7098"/>
                  </a:cubicBezTo>
                  <a:lnTo>
                    <a:pt x="1975" y="7301"/>
                  </a:lnTo>
                  <a:cubicBezTo>
                    <a:pt x="1851" y="7391"/>
                    <a:pt x="1738" y="7493"/>
                    <a:pt x="1614" y="7594"/>
                  </a:cubicBezTo>
                  <a:cubicBezTo>
                    <a:pt x="1377" y="7797"/>
                    <a:pt x="1174" y="8023"/>
                    <a:pt x="971" y="8260"/>
                  </a:cubicBezTo>
                  <a:cubicBezTo>
                    <a:pt x="790" y="8497"/>
                    <a:pt x="610" y="8745"/>
                    <a:pt x="452" y="9005"/>
                  </a:cubicBezTo>
                  <a:cubicBezTo>
                    <a:pt x="294" y="9264"/>
                    <a:pt x="136" y="9524"/>
                    <a:pt x="0" y="9795"/>
                  </a:cubicBezTo>
                  <a:cubicBezTo>
                    <a:pt x="407" y="9343"/>
                    <a:pt x="790" y="8881"/>
                    <a:pt x="1196" y="8452"/>
                  </a:cubicBezTo>
                  <a:cubicBezTo>
                    <a:pt x="1298" y="8350"/>
                    <a:pt x="1400" y="8238"/>
                    <a:pt x="1501" y="8136"/>
                  </a:cubicBezTo>
                  <a:cubicBezTo>
                    <a:pt x="1614" y="8034"/>
                    <a:pt x="1727" y="7944"/>
                    <a:pt x="1828" y="7843"/>
                  </a:cubicBezTo>
                  <a:cubicBezTo>
                    <a:pt x="1941" y="7752"/>
                    <a:pt x="2054" y="7662"/>
                    <a:pt x="2178" y="7583"/>
                  </a:cubicBezTo>
                  <a:cubicBezTo>
                    <a:pt x="2201" y="7560"/>
                    <a:pt x="2223" y="7549"/>
                    <a:pt x="2246" y="7538"/>
                  </a:cubicBezTo>
                  <a:lnTo>
                    <a:pt x="2246" y="7538"/>
                  </a:lnTo>
                  <a:cubicBezTo>
                    <a:pt x="2212" y="7888"/>
                    <a:pt x="2178" y="8226"/>
                    <a:pt x="2144" y="8565"/>
                  </a:cubicBezTo>
                  <a:cubicBezTo>
                    <a:pt x="2077" y="9298"/>
                    <a:pt x="2031" y="9987"/>
                    <a:pt x="1986" y="10573"/>
                  </a:cubicBezTo>
                  <a:cubicBezTo>
                    <a:pt x="1941" y="11160"/>
                    <a:pt x="1930" y="11645"/>
                    <a:pt x="1907" y="11995"/>
                  </a:cubicBezTo>
                  <a:cubicBezTo>
                    <a:pt x="1885" y="12345"/>
                    <a:pt x="1885" y="12537"/>
                    <a:pt x="1885" y="12537"/>
                  </a:cubicBezTo>
                  <a:cubicBezTo>
                    <a:pt x="1885" y="12537"/>
                    <a:pt x="1919" y="12345"/>
                    <a:pt x="1975" y="12006"/>
                  </a:cubicBezTo>
                  <a:cubicBezTo>
                    <a:pt x="2031" y="11668"/>
                    <a:pt x="2110" y="11171"/>
                    <a:pt x="2189" y="10596"/>
                  </a:cubicBezTo>
                  <a:cubicBezTo>
                    <a:pt x="2257" y="10009"/>
                    <a:pt x="2359" y="9321"/>
                    <a:pt x="2449" y="8599"/>
                  </a:cubicBezTo>
                  <a:cubicBezTo>
                    <a:pt x="2483" y="8294"/>
                    <a:pt x="2528" y="7989"/>
                    <a:pt x="2562" y="7673"/>
                  </a:cubicBezTo>
                  <a:cubicBezTo>
                    <a:pt x="2607" y="7752"/>
                    <a:pt x="2663" y="7843"/>
                    <a:pt x="2709" y="7922"/>
                  </a:cubicBezTo>
                  <a:lnTo>
                    <a:pt x="2912" y="8226"/>
                  </a:lnTo>
                  <a:cubicBezTo>
                    <a:pt x="2979" y="8339"/>
                    <a:pt x="3047" y="8441"/>
                    <a:pt x="3115" y="8542"/>
                  </a:cubicBezTo>
                  <a:lnTo>
                    <a:pt x="3295" y="8869"/>
                  </a:lnTo>
                  <a:cubicBezTo>
                    <a:pt x="3352" y="8971"/>
                    <a:pt x="3419" y="9073"/>
                    <a:pt x="3487" y="9185"/>
                  </a:cubicBezTo>
                  <a:cubicBezTo>
                    <a:pt x="3600" y="9411"/>
                    <a:pt x="3702" y="9637"/>
                    <a:pt x="3826" y="9862"/>
                  </a:cubicBezTo>
                  <a:cubicBezTo>
                    <a:pt x="3769" y="9614"/>
                    <a:pt x="3690" y="9377"/>
                    <a:pt x="3623" y="9129"/>
                  </a:cubicBezTo>
                  <a:cubicBezTo>
                    <a:pt x="3589" y="9005"/>
                    <a:pt x="3532" y="8892"/>
                    <a:pt x="3487" y="8779"/>
                  </a:cubicBezTo>
                  <a:cubicBezTo>
                    <a:pt x="3442" y="8655"/>
                    <a:pt x="3386" y="8542"/>
                    <a:pt x="3329" y="8429"/>
                  </a:cubicBezTo>
                  <a:cubicBezTo>
                    <a:pt x="3284" y="8305"/>
                    <a:pt x="3216" y="8204"/>
                    <a:pt x="3160" y="8080"/>
                  </a:cubicBezTo>
                  <a:lnTo>
                    <a:pt x="2979" y="7752"/>
                  </a:lnTo>
                  <a:cubicBezTo>
                    <a:pt x="2866" y="7549"/>
                    <a:pt x="2742" y="7346"/>
                    <a:pt x="2618" y="7143"/>
                  </a:cubicBezTo>
                  <a:cubicBezTo>
                    <a:pt x="2652" y="6861"/>
                    <a:pt x="2675" y="6579"/>
                    <a:pt x="2709" y="6297"/>
                  </a:cubicBezTo>
                  <a:cubicBezTo>
                    <a:pt x="2742" y="5879"/>
                    <a:pt x="2776" y="5462"/>
                    <a:pt x="2799" y="5044"/>
                  </a:cubicBezTo>
                  <a:cubicBezTo>
                    <a:pt x="2810" y="5067"/>
                    <a:pt x="2821" y="5078"/>
                    <a:pt x="2844" y="5089"/>
                  </a:cubicBezTo>
                  <a:cubicBezTo>
                    <a:pt x="2934" y="5202"/>
                    <a:pt x="3024" y="5326"/>
                    <a:pt x="3115" y="5450"/>
                  </a:cubicBezTo>
                  <a:cubicBezTo>
                    <a:pt x="3205" y="5563"/>
                    <a:pt x="3273" y="5699"/>
                    <a:pt x="3352" y="5834"/>
                  </a:cubicBezTo>
                  <a:cubicBezTo>
                    <a:pt x="3431" y="5958"/>
                    <a:pt x="3487" y="6105"/>
                    <a:pt x="3555" y="6240"/>
                  </a:cubicBezTo>
                  <a:lnTo>
                    <a:pt x="3950" y="7087"/>
                  </a:lnTo>
                  <a:cubicBezTo>
                    <a:pt x="4085" y="7369"/>
                    <a:pt x="4243" y="7639"/>
                    <a:pt x="4412" y="7910"/>
                  </a:cubicBezTo>
                  <a:cubicBezTo>
                    <a:pt x="4367" y="7764"/>
                    <a:pt x="4311" y="7617"/>
                    <a:pt x="4254" y="7470"/>
                  </a:cubicBezTo>
                  <a:cubicBezTo>
                    <a:pt x="4198" y="7324"/>
                    <a:pt x="4164" y="7166"/>
                    <a:pt x="4119" y="7019"/>
                  </a:cubicBezTo>
                  <a:cubicBezTo>
                    <a:pt x="4017" y="6725"/>
                    <a:pt x="3927" y="6432"/>
                    <a:pt x="3814" y="6127"/>
                  </a:cubicBezTo>
                  <a:cubicBezTo>
                    <a:pt x="3758" y="5981"/>
                    <a:pt x="3690" y="5834"/>
                    <a:pt x="3634" y="5687"/>
                  </a:cubicBezTo>
                  <a:cubicBezTo>
                    <a:pt x="3566" y="5552"/>
                    <a:pt x="3476" y="5405"/>
                    <a:pt x="3397" y="5270"/>
                  </a:cubicBezTo>
                  <a:cubicBezTo>
                    <a:pt x="3318" y="5123"/>
                    <a:pt x="3205" y="4999"/>
                    <a:pt x="3103" y="4875"/>
                  </a:cubicBezTo>
                  <a:cubicBezTo>
                    <a:pt x="3013" y="4773"/>
                    <a:pt x="2923" y="4683"/>
                    <a:pt x="2833" y="4581"/>
                  </a:cubicBezTo>
                  <a:cubicBezTo>
                    <a:pt x="2844" y="4390"/>
                    <a:pt x="2855" y="4187"/>
                    <a:pt x="2866" y="3995"/>
                  </a:cubicBezTo>
                  <a:cubicBezTo>
                    <a:pt x="2912" y="3295"/>
                    <a:pt x="2934" y="2641"/>
                    <a:pt x="2968" y="2076"/>
                  </a:cubicBezTo>
                  <a:cubicBezTo>
                    <a:pt x="3216" y="2516"/>
                    <a:pt x="3465" y="2968"/>
                    <a:pt x="3724" y="3408"/>
                  </a:cubicBezTo>
                  <a:cubicBezTo>
                    <a:pt x="3882" y="3690"/>
                    <a:pt x="4040" y="3983"/>
                    <a:pt x="4198" y="4266"/>
                  </a:cubicBezTo>
                  <a:cubicBezTo>
                    <a:pt x="4356" y="4559"/>
                    <a:pt x="4525" y="4830"/>
                    <a:pt x="4695" y="5112"/>
                  </a:cubicBezTo>
                  <a:cubicBezTo>
                    <a:pt x="4593" y="4796"/>
                    <a:pt x="4480" y="4491"/>
                    <a:pt x="4367" y="4187"/>
                  </a:cubicBezTo>
                  <a:cubicBezTo>
                    <a:pt x="4254" y="3893"/>
                    <a:pt x="4119" y="3588"/>
                    <a:pt x="3995" y="3284"/>
                  </a:cubicBezTo>
                  <a:cubicBezTo>
                    <a:pt x="3702" y="2708"/>
                    <a:pt x="3386" y="2122"/>
                    <a:pt x="3070" y="1557"/>
                  </a:cubicBezTo>
                  <a:lnTo>
                    <a:pt x="3058" y="1546"/>
                  </a:lnTo>
                  <a:lnTo>
                    <a:pt x="3047" y="1523"/>
                  </a:lnTo>
                  <a:cubicBezTo>
                    <a:pt x="3036" y="1512"/>
                    <a:pt x="3013" y="1490"/>
                    <a:pt x="2991" y="1478"/>
                  </a:cubicBezTo>
                  <a:cubicBezTo>
                    <a:pt x="3002" y="1117"/>
                    <a:pt x="3002" y="790"/>
                    <a:pt x="3013" y="553"/>
                  </a:cubicBezTo>
                  <a:cubicBezTo>
                    <a:pt x="3024" y="192"/>
                    <a:pt x="3024" y="0"/>
                    <a:pt x="3024" y="0"/>
                  </a:cubicBez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82" name="Google Shape;882;p2"/>
            <p:cNvSpPr/>
            <p:nvPr/>
          </p:nvSpPr>
          <p:spPr>
            <a:xfrm>
              <a:off x="2904000" y="2859800"/>
              <a:ext cx="165900" cy="123200"/>
            </a:xfrm>
            <a:custGeom>
              <a:avLst/>
              <a:gdLst/>
              <a:ahLst/>
              <a:cxnLst/>
              <a:rect l="l" t="t" r="r" b="b"/>
              <a:pathLst>
                <a:path w="6636" h="4928" extrusionOk="0">
                  <a:moveTo>
                    <a:pt x="4166" y="1"/>
                  </a:moveTo>
                  <a:cubicBezTo>
                    <a:pt x="3751" y="1"/>
                    <a:pt x="3349" y="57"/>
                    <a:pt x="3014" y="150"/>
                  </a:cubicBezTo>
                  <a:cubicBezTo>
                    <a:pt x="1558" y="590"/>
                    <a:pt x="430" y="1741"/>
                    <a:pt x="1" y="3197"/>
                  </a:cubicBezTo>
                  <a:cubicBezTo>
                    <a:pt x="80" y="3355"/>
                    <a:pt x="170" y="3513"/>
                    <a:pt x="283" y="3648"/>
                  </a:cubicBezTo>
                  <a:lnTo>
                    <a:pt x="836" y="4483"/>
                  </a:lnTo>
                  <a:cubicBezTo>
                    <a:pt x="1554" y="4696"/>
                    <a:pt x="2273" y="4928"/>
                    <a:pt x="2998" y="4928"/>
                  </a:cubicBezTo>
                  <a:cubicBezTo>
                    <a:pt x="3388" y="4928"/>
                    <a:pt x="3781" y="4860"/>
                    <a:pt x="4176" y="4686"/>
                  </a:cubicBezTo>
                  <a:cubicBezTo>
                    <a:pt x="4740" y="4427"/>
                    <a:pt x="5259" y="4054"/>
                    <a:pt x="5677" y="3580"/>
                  </a:cubicBezTo>
                  <a:cubicBezTo>
                    <a:pt x="6433" y="2745"/>
                    <a:pt x="6636" y="1696"/>
                    <a:pt x="6275" y="726"/>
                  </a:cubicBezTo>
                  <a:cubicBezTo>
                    <a:pt x="5780" y="201"/>
                    <a:pt x="4951" y="1"/>
                    <a:pt x="4166"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83" name="Google Shape;883;p2"/>
            <p:cNvSpPr/>
            <p:nvPr/>
          </p:nvSpPr>
          <p:spPr>
            <a:xfrm>
              <a:off x="2902025" y="2872225"/>
              <a:ext cx="120200" cy="101475"/>
            </a:xfrm>
            <a:custGeom>
              <a:avLst/>
              <a:gdLst/>
              <a:ahLst/>
              <a:cxnLst/>
              <a:rect l="l" t="t" r="r" b="b"/>
              <a:pathLst>
                <a:path w="4808" h="4059" extrusionOk="0">
                  <a:moveTo>
                    <a:pt x="2136" y="1"/>
                  </a:moveTo>
                  <a:cubicBezTo>
                    <a:pt x="1709" y="1"/>
                    <a:pt x="1207" y="389"/>
                    <a:pt x="904" y="748"/>
                  </a:cubicBezTo>
                  <a:cubicBezTo>
                    <a:pt x="531" y="1188"/>
                    <a:pt x="260" y="1696"/>
                    <a:pt x="125" y="2248"/>
                  </a:cubicBezTo>
                  <a:cubicBezTo>
                    <a:pt x="1" y="2801"/>
                    <a:pt x="80" y="3343"/>
                    <a:pt x="588" y="3682"/>
                  </a:cubicBezTo>
                  <a:cubicBezTo>
                    <a:pt x="825" y="3840"/>
                    <a:pt x="1107" y="3952"/>
                    <a:pt x="1389" y="3998"/>
                  </a:cubicBezTo>
                  <a:cubicBezTo>
                    <a:pt x="1426" y="4002"/>
                    <a:pt x="1461" y="4004"/>
                    <a:pt x="1496" y="4004"/>
                  </a:cubicBezTo>
                  <a:cubicBezTo>
                    <a:pt x="1707" y="4004"/>
                    <a:pt x="1887" y="3928"/>
                    <a:pt x="2100" y="3919"/>
                  </a:cubicBezTo>
                  <a:cubicBezTo>
                    <a:pt x="2122" y="3918"/>
                    <a:pt x="2144" y="3917"/>
                    <a:pt x="2167" y="3917"/>
                  </a:cubicBezTo>
                  <a:cubicBezTo>
                    <a:pt x="2585" y="3917"/>
                    <a:pt x="2989" y="4058"/>
                    <a:pt x="3404" y="4058"/>
                  </a:cubicBezTo>
                  <a:cubicBezTo>
                    <a:pt x="3558" y="4058"/>
                    <a:pt x="3713" y="4039"/>
                    <a:pt x="3871" y="3986"/>
                  </a:cubicBezTo>
                  <a:cubicBezTo>
                    <a:pt x="4187" y="3873"/>
                    <a:pt x="4718" y="3208"/>
                    <a:pt x="4074" y="3162"/>
                  </a:cubicBezTo>
                  <a:cubicBezTo>
                    <a:pt x="4368" y="3083"/>
                    <a:pt x="4808" y="2824"/>
                    <a:pt x="4684" y="2485"/>
                  </a:cubicBezTo>
                  <a:cubicBezTo>
                    <a:pt x="4604" y="2245"/>
                    <a:pt x="4278" y="2089"/>
                    <a:pt x="4006" y="2089"/>
                  </a:cubicBezTo>
                  <a:cubicBezTo>
                    <a:pt x="3933" y="2089"/>
                    <a:pt x="3863" y="2100"/>
                    <a:pt x="3804" y="2124"/>
                  </a:cubicBezTo>
                  <a:cubicBezTo>
                    <a:pt x="4107" y="1758"/>
                    <a:pt x="4001" y="1236"/>
                    <a:pt x="3635" y="1236"/>
                  </a:cubicBezTo>
                  <a:cubicBezTo>
                    <a:pt x="3539" y="1236"/>
                    <a:pt x="3425" y="1272"/>
                    <a:pt x="3296" y="1357"/>
                  </a:cubicBezTo>
                  <a:cubicBezTo>
                    <a:pt x="3454" y="1154"/>
                    <a:pt x="3702" y="759"/>
                    <a:pt x="3476" y="522"/>
                  </a:cubicBezTo>
                  <a:cubicBezTo>
                    <a:pt x="3416" y="454"/>
                    <a:pt x="3341" y="429"/>
                    <a:pt x="3261" y="429"/>
                  </a:cubicBezTo>
                  <a:cubicBezTo>
                    <a:pt x="3102" y="429"/>
                    <a:pt x="2923" y="526"/>
                    <a:pt x="2788" y="578"/>
                  </a:cubicBezTo>
                  <a:cubicBezTo>
                    <a:pt x="2648" y="157"/>
                    <a:pt x="2407" y="1"/>
                    <a:pt x="2136"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84" name="Google Shape;884;p2"/>
            <p:cNvSpPr/>
            <p:nvPr/>
          </p:nvSpPr>
          <p:spPr>
            <a:xfrm>
              <a:off x="2902325" y="2841175"/>
              <a:ext cx="158550" cy="98850"/>
            </a:xfrm>
            <a:custGeom>
              <a:avLst/>
              <a:gdLst/>
              <a:ahLst/>
              <a:cxnLst/>
              <a:rect l="l" t="t" r="r" b="b"/>
              <a:pathLst>
                <a:path w="6342" h="3954" extrusionOk="0">
                  <a:moveTo>
                    <a:pt x="4236" y="0"/>
                  </a:moveTo>
                  <a:cubicBezTo>
                    <a:pt x="3592" y="0"/>
                    <a:pt x="2921" y="182"/>
                    <a:pt x="2415" y="421"/>
                  </a:cubicBezTo>
                  <a:cubicBezTo>
                    <a:pt x="1670" y="771"/>
                    <a:pt x="1061" y="1392"/>
                    <a:pt x="621" y="2080"/>
                  </a:cubicBezTo>
                  <a:cubicBezTo>
                    <a:pt x="406" y="2362"/>
                    <a:pt x="237" y="2667"/>
                    <a:pt x="102" y="3005"/>
                  </a:cubicBezTo>
                  <a:cubicBezTo>
                    <a:pt x="11" y="3276"/>
                    <a:pt x="0" y="3558"/>
                    <a:pt x="45" y="3840"/>
                  </a:cubicBezTo>
                  <a:cubicBezTo>
                    <a:pt x="45" y="3863"/>
                    <a:pt x="45" y="3874"/>
                    <a:pt x="56" y="3897"/>
                  </a:cubicBezTo>
                  <a:cubicBezTo>
                    <a:pt x="56" y="3908"/>
                    <a:pt x="68" y="3931"/>
                    <a:pt x="79" y="3953"/>
                  </a:cubicBezTo>
                  <a:cubicBezTo>
                    <a:pt x="305" y="3107"/>
                    <a:pt x="779" y="2351"/>
                    <a:pt x="1456" y="1798"/>
                  </a:cubicBezTo>
                  <a:cubicBezTo>
                    <a:pt x="1918" y="1380"/>
                    <a:pt x="2483" y="1064"/>
                    <a:pt x="3081" y="895"/>
                  </a:cubicBezTo>
                  <a:cubicBezTo>
                    <a:pt x="3415" y="802"/>
                    <a:pt x="3815" y="746"/>
                    <a:pt x="4228" y="746"/>
                  </a:cubicBezTo>
                  <a:cubicBezTo>
                    <a:pt x="5015" y="746"/>
                    <a:pt x="5846" y="949"/>
                    <a:pt x="6342" y="1482"/>
                  </a:cubicBezTo>
                  <a:cubicBezTo>
                    <a:pt x="6252" y="1234"/>
                    <a:pt x="6127" y="997"/>
                    <a:pt x="5981" y="782"/>
                  </a:cubicBezTo>
                  <a:cubicBezTo>
                    <a:pt x="5589" y="210"/>
                    <a:pt x="4928" y="0"/>
                    <a:pt x="4236"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85" name="Google Shape;885;p2"/>
            <p:cNvSpPr/>
            <p:nvPr/>
          </p:nvSpPr>
          <p:spPr>
            <a:xfrm>
              <a:off x="2907675" y="2884125"/>
              <a:ext cx="72525" cy="55900"/>
            </a:xfrm>
            <a:custGeom>
              <a:avLst/>
              <a:gdLst/>
              <a:ahLst/>
              <a:cxnLst/>
              <a:rect l="l" t="t" r="r" b="b"/>
              <a:pathLst>
                <a:path w="2901" h="2236" extrusionOk="0">
                  <a:moveTo>
                    <a:pt x="2901" y="1"/>
                  </a:moveTo>
                  <a:cubicBezTo>
                    <a:pt x="2709" y="46"/>
                    <a:pt x="2517" y="91"/>
                    <a:pt x="2325" y="159"/>
                  </a:cubicBezTo>
                  <a:cubicBezTo>
                    <a:pt x="2235" y="181"/>
                    <a:pt x="2144" y="215"/>
                    <a:pt x="2054" y="260"/>
                  </a:cubicBezTo>
                  <a:cubicBezTo>
                    <a:pt x="1953" y="294"/>
                    <a:pt x="1851" y="339"/>
                    <a:pt x="1750" y="385"/>
                  </a:cubicBezTo>
                  <a:cubicBezTo>
                    <a:pt x="1648" y="441"/>
                    <a:pt x="1546" y="497"/>
                    <a:pt x="1445" y="554"/>
                  </a:cubicBezTo>
                  <a:cubicBezTo>
                    <a:pt x="1343" y="610"/>
                    <a:pt x="1219" y="667"/>
                    <a:pt x="1129" y="734"/>
                  </a:cubicBezTo>
                  <a:cubicBezTo>
                    <a:pt x="1050" y="813"/>
                    <a:pt x="948" y="870"/>
                    <a:pt x="847" y="949"/>
                  </a:cubicBezTo>
                  <a:cubicBezTo>
                    <a:pt x="757" y="1016"/>
                    <a:pt x="666" y="1095"/>
                    <a:pt x="587" y="1186"/>
                  </a:cubicBezTo>
                  <a:cubicBezTo>
                    <a:pt x="508" y="1265"/>
                    <a:pt x="441" y="1344"/>
                    <a:pt x="362" y="1423"/>
                  </a:cubicBezTo>
                  <a:cubicBezTo>
                    <a:pt x="305" y="1502"/>
                    <a:pt x="249" y="1581"/>
                    <a:pt x="204" y="1671"/>
                  </a:cubicBezTo>
                  <a:cubicBezTo>
                    <a:pt x="158" y="1739"/>
                    <a:pt x="113" y="1818"/>
                    <a:pt x="91" y="1897"/>
                  </a:cubicBezTo>
                  <a:cubicBezTo>
                    <a:pt x="57" y="1953"/>
                    <a:pt x="46" y="2009"/>
                    <a:pt x="23" y="2066"/>
                  </a:cubicBezTo>
                  <a:cubicBezTo>
                    <a:pt x="0" y="2179"/>
                    <a:pt x="0" y="2235"/>
                    <a:pt x="0" y="2235"/>
                  </a:cubicBezTo>
                  <a:cubicBezTo>
                    <a:pt x="0" y="2235"/>
                    <a:pt x="23" y="2179"/>
                    <a:pt x="46" y="2088"/>
                  </a:cubicBezTo>
                  <a:cubicBezTo>
                    <a:pt x="57" y="2032"/>
                    <a:pt x="91" y="1987"/>
                    <a:pt x="125" y="1919"/>
                  </a:cubicBezTo>
                  <a:cubicBezTo>
                    <a:pt x="170" y="1851"/>
                    <a:pt x="215" y="1784"/>
                    <a:pt x="271" y="1727"/>
                  </a:cubicBezTo>
                  <a:cubicBezTo>
                    <a:pt x="316" y="1648"/>
                    <a:pt x="373" y="1581"/>
                    <a:pt x="452" y="1513"/>
                  </a:cubicBezTo>
                  <a:cubicBezTo>
                    <a:pt x="520" y="1434"/>
                    <a:pt x="599" y="1366"/>
                    <a:pt x="678" y="1299"/>
                  </a:cubicBezTo>
                  <a:cubicBezTo>
                    <a:pt x="723" y="1265"/>
                    <a:pt x="768" y="1220"/>
                    <a:pt x="802" y="1186"/>
                  </a:cubicBezTo>
                  <a:lnTo>
                    <a:pt x="948" y="1084"/>
                  </a:lnTo>
                  <a:cubicBezTo>
                    <a:pt x="1027" y="1005"/>
                    <a:pt x="1129" y="949"/>
                    <a:pt x="1230" y="881"/>
                  </a:cubicBezTo>
                  <a:cubicBezTo>
                    <a:pt x="1321" y="813"/>
                    <a:pt x="1422" y="746"/>
                    <a:pt x="1524" y="689"/>
                  </a:cubicBezTo>
                  <a:cubicBezTo>
                    <a:pt x="1625" y="633"/>
                    <a:pt x="1727" y="576"/>
                    <a:pt x="1817" y="520"/>
                  </a:cubicBezTo>
                  <a:cubicBezTo>
                    <a:pt x="2009" y="407"/>
                    <a:pt x="2201" y="317"/>
                    <a:pt x="2359" y="238"/>
                  </a:cubicBezTo>
                  <a:cubicBezTo>
                    <a:pt x="2438" y="204"/>
                    <a:pt x="2517" y="170"/>
                    <a:pt x="2585" y="136"/>
                  </a:cubicBezTo>
                  <a:cubicBezTo>
                    <a:pt x="2641" y="114"/>
                    <a:pt x="2709" y="91"/>
                    <a:pt x="2754" y="69"/>
                  </a:cubicBezTo>
                  <a:cubicBezTo>
                    <a:pt x="2844" y="23"/>
                    <a:pt x="2900" y="1"/>
                    <a:pt x="2901"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86" name="Google Shape;886;p2"/>
            <p:cNvSpPr/>
            <p:nvPr/>
          </p:nvSpPr>
          <p:spPr>
            <a:xfrm>
              <a:off x="2923200" y="2902900"/>
              <a:ext cx="45725" cy="23000"/>
            </a:xfrm>
            <a:custGeom>
              <a:avLst/>
              <a:gdLst/>
              <a:ahLst/>
              <a:cxnLst/>
              <a:rect l="l" t="t" r="r" b="b"/>
              <a:pathLst>
                <a:path w="1829" h="920" extrusionOk="0">
                  <a:moveTo>
                    <a:pt x="1388" y="1"/>
                  </a:moveTo>
                  <a:cubicBezTo>
                    <a:pt x="1369" y="1"/>
                    <a:pt x="1350" y="2"/>
                    <a:pt x="1332" y="6"/>
                  </a:cubicBezTo>
                  <a:cubicBezTo>
                    <a:pt x="1264" y="6"/>
                    <a:pt x="1196" y="17"/>
                    <a:pt x="1140" y="28"/>
                  </a:cubicBezTo>
                  <a:cubicBezTo>
                    <a:pt x="1130" y="32"/>
                    <a:pt x="1119" y="34"/>
                    <a:pt x="1106" y="34"/>
                  </a:cubicBezTo>
                  <a:cubicBezTo>
                    <a:pt x="1066" y="34"/>
                    <a:pt x="1016" y="17"/>
                    <a:pt x="973" y="17"/>
                  </a:cubicBezTo>
                  <a:cubicBezTo>
                    <a:pt x="955" y="17"/>
                    <a:pt x="939" y="20"/>
                    <a:pt x="925" y="28"/>
                  </a:cubicBezTo>
                  <a:lnTo>
                    <a:pt x="745" y="107"/>
                  </a:lnTo>
                  <a:cubicBezTo>
                    <a:pt x="688" y="141"/>
                    <a:pt x="666" y="254"/>
                    <a:pt x="609" y="288"/>
                  </a:cubicBezTo>
                  <a:cubicBezTo>
                    <a:pt x="553" y="322"/>
                    <a:pt x="542" y="435"/>
                    <a:pt x="497" y="469"/>
                  </a:cubicBezTo>
                  <a:cubicBezTo>
                    <a:pt x="316" y="604"/>
                    <a:pt x="147" y="751"/>
                    <a:pt x="0" y="920"/>
                  </a:cubicBezTo>
                  <a:cubicBezTo>
                    <a:pt x="0" y="920"/>
                    <a:pt x="124" y="852"/>
                    <a:pt x="282" y="762"/>
                  </a:cubicBezTo>
                  <a:cubicBezTo>
                    <a:pt x="372" y="717"/>
                    <a:pt x="463" y="660"/>
                    <a:pt x="564" y="593"/>
                  </a:cubicBezTo>
                  <a:cubicBezTo>
                    <a:pt x="677" y="525"/>
                    <a:pt x="779" y="457"/>
                    <a:pt x="892" y="401"/>
                  </a:cubicBezTo>
                  <a:cubicBezTo>
                    <a:pt x="1004" y="344"/>
                    <a:pt x="1117" y="288"/>
                    <a:pt x="1219" y="243"/>
                  </a:cubicBezTo>
                  <a:cubicBezTo>
                    <a:pt x="1275" y="220"/>
                    <a:pt x="1332" y="186"/>
                    <a:pt x="1377" y="175"/>
                  </a:cubicBezTo>
                  <a:cubicBezTo>
                    <a:pt x="1422" y="153"/>
                    <a:pt x="1478" y="141"/>
                    <a:pt x="1512" y="119"/>
                  </a:cubicBezTo>
                  <a:cubicBezTo>
                    <a:pt x="1557" y="107"/>
                    <a:pt x="1602" y="85"/>
                    <a:pt x="1636" y="85"/>
                  </a:cubicBezTo>
                  <a:lnTo>
                    <a:pt x="1738" y="51"/>
                  </a:lnTo>
                  <a:cubicBezTo>
                    <a:pt x="1794" y="40"/>
                    <a:pt x="1828" y="28"/>
                    <a:pt x="1828" y="28"/>
                  </a:cubicBezTo>
                  <a:cubicBezTo>
                    <a:pt x="1794" y="17"/>
                    <a:pt x="1772" y="17"/>
                    <a:pt x="1749" y="6"/>
                  </a:cubicBezTo>
                  <a:cubicBezTo>
                    <a:pt x="1738" y="10"/>
                    <a:pt x="1727" y="11"/>
                    <a:pt x="1715" y="11"/>
                  </a:cubicBezTo>
                  <a:cubicBezTo>
                    <a:pt x="1691" y="11"/>
                    <a:pt x="1666" y="6"/>
                    <a:pt x="1636" y="6"/>
                  </a:cubicBezTo>
                  <a:lnTo>
                    <a:pt x="1501" y="6"/>
                  </a:lnTo>
                  <a:cubicBezTo>
                    <a:pt x="1463" y="6"/>
                    <a:pt x="1426" y="1"/>
                    <a:pt x="1388"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87" name="Google Shape;887;p2"/>
            <p:cNvSpPr/>
            <p:nvPr/>
          </p:nvSpPr>
          <p:spPr>
            <a:xfrm>
              <a:off x="2924025" y="2912975"/>
              <a:ext cx="40650" cy="15475"/>
            </a:xfrm>
            <a:custGeom>
              <a:avLst/>
              <a:gdLst/>
              <a:ahLst/>
              <a:cxnLst/>
              <a:rect l="l" t="t" r="r" b="b"/>
              <a:pathLst>
                <a:path w="1626" h="619" extrusionOk="0">
                  <a:moveTo>
                    <a:pt x="1276" y="1"/>
                  </a:moveTo>
                  <a:cubicBezTo>
                    <a:pt x="1253" y="1"/>
                    <a:pt x="1231" y="3"/>
                    <a:pt x="1208" y="9"/>
                  </a:cubicBezTo>
                  <a:cubicBezTo>
                    <a:pt x="1152" y="9"/>
                    <a:pt x="1107" y="9"/>
                    <a:pt x="1050" y="20"/>
                  </a:cubicBezTo>
                  <a:cubicBezTo>
                    <a:pt x="994" y="32"/>
                    <a:pt x="949" y="43"/>
                    <a:pt x="892" y="66"/>
                  </a:cubicBezTo>
                  <a:lnTo>
                    <a:pt x="734" y="111"/>
                  </a:lnTo>
                  <a:cubicBezTo>
                    <a:pt x="678" y="133"/>
                    <a:pt x="633" y="156"/>
                    <a:pt x="576" y="178"/>
                  </a:cubicBezTo>
                  <a:cubicBezTo>
                    <a:pt x="531" y="201"/>
                    <a:pt x="475" y="224"/>
                    <a:pt x="441" y="257"/>
                  </a:cubicBezTo>
                  <a:cubicBezTo>
                    <a:pt x="351" y="303"/>
                    <a:pt x="272" y="359"/>
                    <a:pt x="204" y="415"/>
                  </a:cubicBezTo>
                  <a:cubicBezTo>
                    <a:pt x="148" y="460"/>
                    <a:pt x="103" y="506"/>
                    <a:pt x="57" y="562"/>
                  </a:cubicBezTo>
                  <a:cubicBezTo>
                    <a:pt x="24" y="596"/>
                    <a:pt x="1" y="618"/>
                    <a:pt x="1" y="618"/>
                  </a:cubicBezTo>
                  <a:lnTo>
                    <a:pt x="80" y="585"/>
                  </a:lnTo>
                  <a:cubicBezTo>
                    <a:pt x="125" y="562"/>
                    <a:pt x="181" y="528"/>
                    <a:pt x="260" y="494"/>
                  </a:cubicBezTo>
                  <a:cubicBezTo>
                    <a:pt x="294" y="483"/>
                    <a:pt x="339" y="460"/>
                    <a:pt x="373" y="449"/>
                  </a:cubicBezTo>
                  <a:cubicBezTo>
                    <a:pt x="418" y="427"/>
                    <a:pt x="464" y="404"/>
                    <a:pt x="509" y="382"/>
                  </a:cubicBezTo>
                  <a:cubicBezTo>
                    <a:pt x="588" y="336"/>
                    <a:pt x="689" y="291"/>
                    <a:pt x="791" y="269"/>
                  </a:cubicBezTo>
                  <a:cubicBezTo>
                    <a:pt x="892" y="235"/>
                    <a:pt x="994" y="201"/>
                    <a:pt x="1084" y="167"/>
                  </a:cubicBezTo>
                  <a:cubicBezTo>
                    <a:pt x="1141" y="156"/>
                    <a:pt x="1186" y="145"/>
                    <a:pt x="1231" y="133"/>
                  </a:cubicBezTo>
                  <a:lnTo>
                    <a:pt x="1355" y="99"/>
                  </a:lnTo>
                  <a:cubicBezTo>
                    <a:pt x="1434" y="77"/>
                    <a:pt x="1502" y="66"/>
                    <a:pt x="1547" y="54"/>
                  </a:cubicBezTo>
                  <a:lnTo>
                    <a:pt x="1626" y="32"/>
                  </a:lnTo>
                  <a:cubicBezTo>
                    <a:pt x="1592" y="32"/>
                    <a:pt x="1569" y="20"/>
                    <a:pt x="1547" y="20"/>
                  </a:cubicBezTo>
                  <a:cubicBezTo>
                    <a:pt x="1499" y="12"/>
                    <a:pt x="1451" y="4"/>
                    <a:pt x="1403" y="4"/>
                  </a:cubicBezTo>
                  <a:cubicBezTo>
                    <a:pt x="1383" y="4"/>
                    <a:pt x="1364" y="6"/>
                    <a:pt x="1344" y="9"/>
                  </a:cubicBezTo>
                  <a:cubicBezTo>
                    <a:pt x="1321" y="3"/>
                    <a:pt x="1299" y="1"/>
                    <a:pt x="1276"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88" name="Google Shape;888;p2"/>
            <p:cNvSpPr/>
            <p:nvPr/>
          </p:nvSpPr>
          <p:spPr>
            <a:xfrm>
              <a:off x="2893000" y="2930925"/>
              <a:ext cx="126700" cy="171425"/>
            </a:xfrm>
            <a:custGeom>
              <a:avLst/>
              <a:gdLst/>
              <a:ahLst/>
              <a:cxnLst/>
              <a:rect l="l" t="t" r="r" b="b"/>
              <a:pathLst>
                <a:path w="5068" h="6857" extrusionOk="0">
                  <a:moveTo>
                    <a:pt x="384" y="1"/>
                  </a:moveTo>
                  <a:cubicBezTo>
                    <a:pt x="362" y="1"/>
                    <a:pt x="339" y="1"/>
                    <a:pt x="317" y="2"/>
                  </a:cubicBezTo>
                  <a:cubicBezTo>
                    <a:pt x="294" y="25"/>
                    <a:pt x="272" y="25"/>
                    <a:pt x="260" y="47"/>
                  </a:cubicBezTo>
                  <a:cubicBezTo>
                    <a:pt x="114" y="555"/>
                    <a:pt x="46" y="1074"/>
                    <a:pt x="35" y="1593"/>
                  </a:cubicBezTo>
                  <a:cubicBezTo>
                    <a:pt x="1" y="3308"/>
                    <a:pt x="305" y="5328"/>
                    <a:pt x="1840" y="6355"/>
                  </a:cubicBezTo>
                  <a:cubicBezTo>
                    <a:pt x="2308" y="6671"/>
                    <a:pt x="2855" y="6857"/>
                    <a:pt x="3378" y="6857"/>
                  </a:cubicBezTo>
                  <a:cubicBezTo>
                    <a:pt x="3787" y="6857"/>
                    <a:pt x="4182" y="6743"/>
                    <a:pt x="4514" y="6490"/>
                  </a:cubicBezTo>
                  <a:cubicBezTo>
                    <a:pt x="4548" y="6457"/>
                    <a:pt x="4582" y="6434"/>
                    <a:pt x="4616" y="6400"/>
                  </a:cubicBezTo>
                  <a:cubicBezTo>
                    <a:pt x="4695" y="6231"/>
                    <a:pt x="4763" y="6062"/>
                    <a:pt x="4808" y="5881"/>
                  </a:cubicBezTo>
                  <a:cubicBezTo>
                    <a:pt x="5067" y="4854"/>
                    <a:pt x="4774" y="3805"/>
                    <a:pt x="4311" y="2868"/>
                  </a:cubicBezTo>
                  <a:cubicBezTo>
                    <a:pt x="4029" y="2304"/>
                    <a:pt x="3499" y="1762"/>
                    <a:pt x="3047" y="1345"/>
                  </a:cubicBezTo>
                  <a:cubicBezTo>
                    <a:pt x="2309" y="705"/>
                    <a:pt x="1354" y="1"/>
                    <a:pt x="384"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89" name="Google Shape;889;p2"/>
            <p:cNvSpPr/>
            <p:nvPr/>
          </p:nvSpPr>
          <p:spPr>
            <a:xfrm>
              <a:off x="2890750" y="2927300"/>
              <a:ext cx="97350" cy="98775"/>
            </a:xfrm>
            <a:custGeom>
              <a:avLst/>
              <a:gdLst/>
              <a:ahLst/>
              <a:cxnLst/>
              <a:rect l="l" t="t" r="r" b="b"/>
              <a:pathLst>
                <a:path w="3894" h="3951" extrusionOk="0">
                  <a:moveTo>
                    <a:pt x="576" y="0"/>
                  </a:moveTo>
                  <a:lnTo>
                    <a:pt x="113" y="621"/>
                  </a:lnTo>
                  <a:cubicBezTo>
                    <a:pt x="136" y="1264"/>
                    <a:pt x="23" y="1919"/>
                    <a:pt x="23" y="2551"/>
                  </a:cubicBezTo>
                  <a:cubicBezTo>
                    <a:pt x="46" y="2912"/>
                    <a:pt x="0" y="3442"/>
                    <a:pt x="316" y="3690"/>
                  </a:cubicBezTo>
                  <a:cubicBezTo>
                    <a:pt x="433" y="3789"/>
                    <a:pt x="579" y="3833"/>
                    <a:pt x="727" y="3833"/>
                  </a:cubicBezTo>
                  <a:cubicBezTo>
                    <a:pt x="1036" y="3833"/>
                    <a:pt x="1357" y="3641"/>
                    <a:pt x="1456" y="3352"/>
                  </a:cubicBezTo>
                  <a:cubicBezTo>
                    <a:pt x="1501" y="3577"/>
                    <a:pt x="1659" y="3950"/>
                    <a:pt x="1919" y="3950"/>
                  </a:cubicBezTo>
                  <a:cubicBezTo>
                    <a:pt x="1923" y="3950"/>
                    <a:pt x="1928" y="3950"/>
                    <a:pt x="1932" y="3950"/>
                  </a:cubicBezTo>
                  <a:cubicBezTo>
                    <a:pt x="2249" y="3950"/>
                    <a:pt x="2361" y="3552"/>
                    <a:pt x="2494" y="3352"/>
                  </a:cubicBezTo>
                  <a:cubicBezTo>
                    <a:pt x="2615" y="3407"/>
                    <a:pt x="2842" y="3569"/>
                    <a:pt x="3019" y="3569"/>
                  </a:cubicBezTo>
                  <a:cubicBezTo>
                    <a:pt x="3058" y="3569"/>
                    <a:pt x="3094" y="3562"/>
                    <a:pt x="3126" y="3544"/>
                  </a:cubicBezTo>
                  <a:cubicBezTo>
                    <a:pt x="3307" y="3453"/>
                    <a:pt x="3228" y="3261"/>
                    <a:pt x="3104" y="3126"/>
                  </a:cubicBezTo>
                  <a:lnTo>
                    <a:pt x="3104" y="3126"/>
                  </a:lnTo>
                  <a:cubicBezTo>
                    <a:pt x="3170" y="3184"/>
                    <a:pt x="3251" y="3212"/>
                    <a:pt x="3332" y="3212"/>
                  </a:cubicBezTo>
                  <a:cubicBezTo>
                    <a:pt x="3471" y="3212"/>
                    <a:pt x="3606" y="3129"/>
                    <a:pt x="3656" y="2979"/>
                  </a:cubicBezTo>
                  <a:cubicBezTo>
                    <a:pt x="3893" y="2539"/>
                    <a:pt x="3442" y="1704"/>
                    <a:pt x="3194" y="1354"/>
                  </a:cubicBezTo>
                  <a:cubicBezTo>
                    <a:pt x="2630" y="565"/>
                    <a:pt x="1366" y="339"/>
                    <a:pt x="576"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90" name="Google Shape;890;p2"/>
            <p:cNvSpPr/>
            <p:nvPr/>
          </p:nvSpPr>
          <p:spPr>
            <a:xfrm>
              <a:off x="2900625" y="2927200"/>
              <a:ext cx="131200" cy="163750"/>
            </a:xfrm>
            <a:custGeom>
              <a:avLst/>
              <a:gdLst/>
              <a:ahLst/>
              <a:cxnLst/>
              <a:rect l="l" t="t" r="r" b="b"/>
              <a:pathLst>
                <a:path w="5248" h="6550" extrusionOk="0">
                  <a:moveTo>
                    <a:pt x="714" y="1"/>
                  </a:moveTo>
                  <a:cubicBezTo>
                    <a:pt x="438" y="1"/>
                    <a:pt x="189" y="44"/>
                    <a:pt x="0" y="151"/>
                  </a:cubicBezTo>
                  <a:cubicBezTo>
                    <a:pt x="16" y="151"/>
                    <a:pt x="32" y="151"/>
                    <a:pt x="47" y="151"/>
                  </a:cubicBezTo>
                  <a:cubicBezTo>
                    <a:pt x="1035" y="151"/>
                    <a:pt x="1998" y="850"/>
                    <a:pt x="2742" y="1494"/>
                  </a:cubicBezTo>
                  <a:cubicBezTo>
                    <a:pt x="3194" y="1911"/>
                    <a:pt x="3735" y="2442"/>
                    <a:pt x="4006" y="3017"/>
                  </a:cubicBezTo>
                  <a:cubicBezTo>
                    <a:pt x="4458" y="3954"/>
                    <a:pt x="4762" y="4992"/>
                    <a:pt x="4503" y="6030"/>
                  </a:cubicBezTo>
                  <a:cubicBezTo>
                    <a:pt x="4446" y="6211"/>
                    <a:pt x="4390" y="6380"/>
                    <a:pt x="4311" y="6549"/>
                  </a:cubicBezTo>
                  <a:cubicBezTo>
                    <a:pt x="4819" y="6098"/>
                    <a:pt x="5248" y="5421"/>
                    <a:pt x="5236" y="4766"/>
                  </a:cubicBezTo>
                  <a:cubicBezTo>
                    <a:pt x="5236" y="3762"/>
                    <a:pt x="5078" y="3186"/>
                    <a:pt x="4638" y="2272"/>
                  </a:cubicBezTo>
                  <a:cubicBezTo>
                    <a:pt x="4333" y="1663"/>
                    <a:pt x="3476" y="873"/>
                    <a:pt x="2833" y="557"/>
                  </a:cubicBezTo>
                  <a:cubicBezTo>
                    <a:pt x="2336" y="297"/>
                    <a:pt x="1433" y="1"/>
                    <a:pt x="71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91" name="Google Shape;891;p2"/>
            <p:cNvSpPr/>
            <p:nvPr/>
          </p:nvSpPr>
          <p:spPr>
            <a:xfrm>
              <a:off x="2889050" y="2930975"/>
              <a:ext cx="67450" cy="38650"/>
            </a:xfrm>
            <a:custGeom>
              <a:avLst/>
              <a:gdLst/>
              <a:ahLst/>
              <a:cxnLst/>
              <a:rect l="l" t="t" r="r" b="b"/>
              <a:pathLst>
                <a:path w="2698" h="1546" extrusionOk="0">
                  <a:moveTo>
                    <a:pt x="1" y="0"/>
                  </a:moveTo>
                  <a:lnTo>
                    <a:pt x="1" y="0"/>
                  </a:lnTo>
                  <a:cubicBezTo>
                    <a:pt x="1" y="0"/>
                    <a:pt x="46" y="11"/>
                    <a:pt x="136" y="45"/>
                  </a:cubicBezTo>
                  <a:cubicBezTo>
                    <a:pt x="215" y="79"/>
                    <a:pt x="328" y="124"/>
                    <a:pt x="475" y="181"/>
                  </a:cubicBezTo>
                  <a:cubicBezTo>
                    <a:pt x="610" y="248"/>
                    <a:pt x="768" y="305"/>
                    <a:pt x="937" y="384"/>
                  </a:cubicBezTo>
                  <a:cubicBezTo>
                    <a:pt x="1016" y="418"/>
                    <a:pt x="1095" y="463"/>
                    <a:pt x="1186" y="508"/>
                  </a:cubicBezTo>
                  <a:cubicBezTo>
                    <a:pt x="1276" y="542"/>
                    <a:pt x="1366" y="587"/>
                    <a:pt x="1456" y="632"/>
                  </a:cubicBezTo>
                  <a:cubicBezTo>
                    <a:pt x="1535" y="677"/>
                    <a:pt x="1626" y="733"/>
                    <a:pt x="1705" y="779"/>
                  </a:cubicBezTo>
                  <a:cubicBezTo>
                    <a:pt x="1795" y="824"/>
                    <a:pt x="1874" y="869"/>
                    <a:pt x="1953" y="914"/>
                  </a:cubicBezTo>
                  <a:cubicBezTo>
                    <a:pt x="2032" y="959"/>
                    <a:pt x="2111" y="1004"/>
                    <a:pt x="2179" y="1061"/>
                  </a:cubicBezTo>
                  <a:cubicBezTo>
                    <a:pt x="2235" y="1106"/>
                    <a:pt x="2303" y="1151"/>
                    <a:pt x="2359" y="1196"/>
                  </a:cubicBezTo>
                  <a:cubicBezTo>
                    <a:pt x="2404" y="1241"/>
                    <a:pt x="2461" y="1286"/>
                    <a:pt x="2506" y="1332"/>
                  </a:cubicBezTo>
                  <a:cubicBezTo>
                    <a:pt x="2540" y="1365"/>
                    <a:pt x="2574" y="1399"/>
                    <a:pt x="2607" y="1444"/>
                  </a:cubicBezTo>
                  <a:lnTo>
                    <a:pt x="2698" y="1546"/>
                  </a:lnTo>
                  <a:cubicBezTo>
                    <a:pt x="2698" y="1546"/>
                    <a:pt x="2675" y="1501"/>
                    <a:pt x="2641" y="1433"/>
                  </a:cubicBezTo>
                  <a:cubicBezTo>
                    <a:pt x="2619" y="1377"/>
                    <a:pt x="2585" y="1332"/>
                    <a:pt x="2551" y="1286"/>
                  </a:cubicBezTo>
                  <a:cubicBezTo>
                    <a:pt x="2517" y="1230"/>
                    <a:pt x="2472" y="1185"/>
                    <a:pt x="2427" y="1128"/>
                  </a:cubicBezTo>
                  <a:cubicBezTo>
                    <a:pt x="2370" y="1072"/>
                    <a:pt x="2314" y="1016"/>
                    <a:pt x="2246" y="959"/>
                  </a:cubicBezTo>
                  <a:cubicBezTo>
                    <a:pt x="2179" y="891"/>
                    <a:pt x="2111" y="835"/>
                    <a:pt x="2032" y="790"/>
                  </a:cubicBezTo>
                  <a:cubicBezTo>
                    <a:pt x="1953" y="733"/>
                    <a:pt x="1874" y="666"/>
                    <a:pt x="1795" y="621"/>
                  </a:cubicBezTo>
                  <a:cubicBezTo>
                    <a:pt x="1705" y="576"/>
                    <a:pt x="1614" y="530"/>
                    <a:pt x="1535" y="485"/>
                  </a:cubicBezTo>
                  <a:cubicBezTo>
                    <a:pt x="1355" y="395"/>
                    <a:pt x="1174" y="316"/>
                    <a:pt x="994" y="248"/>
                  </a:cubicBezTo>
                  <a:cubicBezTo>
                    <a:pt x="824" y="181"/>
                    <a:pt x="666" y="124"/>
                    <a:pt x="497" y="90"/>
                  </a:cubicBezTo>
                  <a:cubicBezTo>
                    <a:pt x="339" y="45"/>
                    <a:pt x="170" y="11"/>
                    <a:pt x="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92" name="Google Shape;892;p2"/>
            <p:cNvSpPr/>
            <p:nvPr/>
          </p:nvSpPr>
          <p:spPr>
            <a:xfrm>
              <a:off x="2895825" y="2933775"/>
              <a:ext cx="45725" cy="38125"/>
            </a:xfrm>
            <a:custGeom>
              <a:avLst/>
              <a:gdLst/>
              <a:ahLst/>
              <a:cxnLst/>
              <a:rect l="l" t="t" r="r" b="b"/>
              <a:pathLst>
                <a:path w="1829" h="1525" extrusionOk="0">
                  <a:moveTo>
                    <a:pt x="1" y="1"/>
                  </a:moveTo>
                  <a:lnTo>
                    <a:pt x="91" y="69"/>
                  </a:lnTo>
                  <a:cubicBezTo>
                    <a:pt x="147" y="102"/>
                    <a:pt x="226" y="148"/>
                    <a:pt x="316" y="215"/>
                  </a:cubicBezTo>
                  <a:cubicBezTo>
                    <a:pt x="350" y="249"/>
                    <a:pt x="407" y="283"/>
                    <a:pt x="452" y="328"/>
                  </a:cubicBezTo>
                  <a:cubicBezTo>
                    <a:pt x="508" y="362"/>
                    <a:pt x="553" y="407"/>
                    <a:pt x="610" y="441"/>
                  </a:cubicBezTo>
                  <a:cubicBezTo>
                    <a:pt x="723" y="531"/>
                    <a:pt x="836" y="633"/>
                    <a:pt x="948" y="723"/>
                  </a:cubicBezTo>
                  <a:cubicBezTo>
                    <a:pt x="1061" y="825"/>
                    <a:pt x="1163" y="926"/>
                    <a:pt x="1264" y="1016"/>
                  </a:cubicBezTo>
                  <a:cubicBezTo>
                    <a:pt x="1377" y="1118"/>
                    <a:pt x="1467" y="1197"/>
                    <a:pt x="1546" y="1276"/>
                  </a:cubicBezTo>
                  <a:cubicBezTo>
                    <a:pt x="1637" y="1355"/>
                    <a:pt x="1704" y="1411"/>
                    <a:pt x="1750" y="1457"/>
                  </a:cubicBezTo>
                  <a:cubicBezTo>
                    <a:pt x="1806" y="1502"/>
                    <a:pt x="1829" y="1524"/>
                    <a:pt x="1829" y="1524"/>
                  </a:cubicBezTo>
                  <a:cubicBezTo>
                    <a:pt x="1817" y="1490"/>
                    <a:pt x="1795" y="1468"/>
                    <a:pt x="1783" y="1434"/>
                  </a:cubicBezTo>
                  <a:cubicBezTo>
                    <a:pt x="1738" y="1355"/>
                    <a:pt x="1682" y="1276"/>
                    <a:pt x="1625" y="1208"/>
                  </a:cubicBezTo>
                  <a:cubicBezTo>
                    <a:pt x="1558" y="1118"/>
                    <a:pt x="1467" y="1016"/>
                    <a:pt x="1377" y="904"/>
                  </a:cubicBezTo>
                  <a:cubicBezTo>
                    <a:pt x="1287" y="802"/>
                    <a:pt x="1163" y="700"/>
                    <a:pt x="1061" y="599"/>
                  </a:cubicBezTo>
                  <a:cubicBezTo>
                    <a:pt x="994" y="554"/>
                    <a:pt x="937" y="509"/>
                    <a:pt x="881" y="452"/>
                  </a:cubicBezTo>
                  <a:cubicBezTo>
                    <a:pt x="824" y="407"/>
                    <a:pt x="757" y="362"/>
                    <a:pt x="700" y="328"/>
                  </a:cubicBezTo>
                  <a:cubicBezTo>
                    <a:pt x="644" y="294"/>
                    <a:pt x="587" y="249"/>
                    <a:pt x="531" y="227"/>
                  </a:cubicBezTo>
                  <a:lnTo>
                    <a:pt x="362" y="136"/>
                  </a:lnTo>
                  <a:cubicBezTo>
                    <a:pt x="271" y="91"/>
                    <a:pt x="192" y="57"/>
                    <a:pt x="102" y="35"/>
                  </a:cubicBezTo>
                  <a:lnTo>
                    <a:pt x="1"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93" name="Google Shape;893;p2"/>
            <p:cNvSpPr/>
            <p:nvPr/>
          </p:nvSpPr>
          <p:spPr>
            <a:xfrm>
              <a:off x="2892150" y="2931250"/>
              <a:ext cx="33875" cy="39800"/>
            </a:xfrm>
            <a:custGeom>
              <a:avLst/>
              <a:gdLst/>
              <a:ahLst/>
              <a:cxnLst/>
              <a:rect l="l" t="t" r="r" b="b"/>
              <a:pathLst>
                <a:path w="1355" h="1592" extrusionOk="0">
                  <a:moveTo>
                    <a:pt x="1" y="0"/>
                  </a:moveTo>
                  <a:cubicBezTo>
                    <a:pt x="1" y="0"/>
                    <a:pt x="80" y="113"/>
                    <a:pt x="204" y="260"/>
                  </a:cubicBezTo>
                  <a:cubicBezTo>
                    <a:pt x="238" y="294"/>
                    <a:pt x="272" y="328"/>
                    <a:pt x="306" y="373"/>
                  </a:cubicBezTo>
                  <a:cubicBezTo>
                    <a:pt x="351" y="429"/>
                    <a:pt x="384" y="474"/>
                    <a:pt x="418" y="519"/>
                  </a:cubicBezTo>
                  <a:cubicBezTo>
                    <a:pt x="497" y="610"/>
                    <a:pt x="588" y="700"/>
                    <a:pt x="667" y="801"/>
                  </a:cubicBezTo>
                  <a:cubicBezTo>
                    <a:pt x="757" y="903"/>
                    <a:pt x="836" y="1005"/>
                    <a:pt x="915" y="1084"/>
                  </a:cubicBezTo>
                  <a:cubicBezTo>
                    <a:pt x="949" y="1140"/>
                    <a:pt x="994" y="1174"/>
                    <a:pt x="1028" y="1219"/>
                  </a:cubicBezTo>
                  <a:cubicBezTo>
                    <a:pt x="1062" y="1264"/>
                    <a:pt x="1095" y="1309"/>
                    <a:pt x="1129" y="1343"/>
                  </a:cubicBezTo>
                  <a:cubicBezTo>
                    <a:pt x="1265" y="1501"/>
                    <a:pt x="1355" y="1591"/>
                    <a:pt x="1355" y="1591"/>
                  </a:cubicBezTo>
                  <a:cubicBezTo>
                    <a:pt x="1310" y="1490"/>
                    <a:pt x="1265" y="1388"/>
                    <a:pt x="1208" y="1298"/>
                  </a:cubicBezTo>
                  <a:cubicBezTo>
                    <a:pt x="1186" y="1253"/>
                    <a:pt x="1163" y="1208"/>
                    <a:pt x="1129" y="1151"/>
                  </a:cubicBezTo>
                  <a:cubicBezTo>
                    <a:pt x="1107" y="1106"/>
                    <a:pt x="1073" y="1061"/>
                    <a:pt x="1039" y="1005"/>
                  </a:cubicBezTo>
                  <a:cubicBezTo>
                    <a:pt x="960" y="903"/>
                    <a:pt x="892" y="801"/>
                    <a:pt x="802" y="700"/>
                  </a:cubicBezTo>
                  <a:cubicBezTo>
                    <a:pt x="712" y="598"/>
                    <a:pt x="621" y="497"/>
                    <a:pt x="531" y="418"/>
                  </a:cubicBezTo>
                  <a:cubicBezTo>
                    <a:pt x="452" y="339"/>
                    <a:pt x="362" y="260"/>
                    <a:pt x="272" y="192"/>
                  </a:cubicBezTo>
                  <a:cubicBezTo>
                    <a:pt x="181" y="124"/>
                    <a:pt x="91" y="57"/>
                    <a:pt x="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94" name="Google Shape;894;p2"/>
            <p:cNvSpPr/>
            <p:nvPr/>
          </p:nvSpPr>
          <p:spPr>
            <a:xfrm>
              <a:off x="2776225" y="2929825"/>
              <a:ext cx="129225" cy="133600"/>
            </a:xfrm>
            <a:custGeom>
              <a:avLst/>
              <a:gdLst/>
              <a:ahLst/>
              <a:cxnLst/>
              <a:rect l="l" t="t" r="r" b="b"/>
              <a:pathLst>
                <a:path w="5169" h="5344" extrusionOk="0">
                  <a:moveTo>
                    <a:pt x="5021" y="1"/>
                  </a:moveTo>
                  <a:lnTo>
                    <a:pt x="4627" y="91"/>
                  </a:lnTo>
                  <a:cubicBezTo>
                    <a:pt x="4141" y="204"/>
                    <a:pt x="3667" y="351"/>
                    <a:pt x="3216" y="543"/>
                  </a:cubicBezTo>
                  <a:cubicBezTo>
                    <a:pt x="1839" y="1129"/>
                    <a:pt x="147" y="2280"/>
                    <a:pt x="23" y="3928"/>
                  </a:cubicBezTo>
                  <a:cubicBezTo>
                    <a:pt x="0" y="4357"/>
                    <a:pt x="124" y="4785"/>
                    <a:pt x="384" y="5124"/>
                  </a:cubicBezTo>
                  <a:cubicBezTo>
                    <a:pt x="553" y="5225"/>
                    <a:pt x="733" y="5293"/>
                    <a:pt x="937" y="5316"/>
                  </a:cubicBezTo>
                  <a:cubicBezTo>
                    <a:pt x="1078" y="5335"/>
                    <a:pt x="1218" y="5344"/>
                    <a:pt x="1355" y="5344"/>
                  </a:cubicBezTo>
                  <a:cubicBezTo>
                    <a:pt x="2035" y="5344"/>
                    <a:pt x="2660" y="5120"/>
                    <a:pt x="3261" y="4763"/>
                  </a:cubicBezTo>
                  <a:cubicBezTo>
                    <a:pt x="4107" y="4266"/>
                    <a:pt x="4638" y="3420"/>
                    <a:pt x="4920" y="2495"/>
                  </a:cubicBezTo>
                  <a:cubicBezTo>
                    <a:pt x="5021" y="2122"/>
                    <a:pt x="5089" y="1739"/>
                    <a:pt x="5134" y="1344"/>
                  </a:cubicBezTo>
                  <a:cubicBezTo>
                    <a:pt x="5168" y="892"/>
                    <a:pt x="5134" y="441"/>
                    <a:pt x="5021"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95" name="Google Shape;895;p2"/>
            <p:cNvSpPr/>
            <p:nvPr/>
          </p:nvSpPr>
          <p:spPr>
            <a:xfrm>
              <a:off x="2826275" y="2923900"/>
              <a:ext cx="88475" cy="85725"/>
            </a:xfrm>
            <a:custGeom>
              <a:avLst/>
              <a:gdLst/>
              <a:ahLst/>
              <a:cxnLst/>
              <a:rect l="l" t="t" r="r" b="b"/>
              <a:pathLst>
                <a:path w="3539" h="3429" extrusionOk="0">
                  <a:moveTo>
                    <a:pt x="3189" y="1"/>
                  </a:moveTo>
                  <a:cubicBezTo>
                    <a:pt x="3189" y="1"/>
                    <a:pt x="3189" y="1"/>
                    <a:pt x="3189" y="1"/>
                  </a:cubicBezTo>
                  <a:lnTo>
                    <a:pt x="3189" y="1"/>
                  </a:lnTo>
                  <a:cubicBezTo>
                    <a:pt x="3189" y="1"/>
                    <a:pt x="3189" y="1"/>
                    <a:pt x="3189" y="1"/>
                  </a:cubicBezTo>
                  <a:close/>
                  <a:moveTo>
                    <a:pt x="3189" y="1"/>
                  </a:moveTo>
                  <a:lnTo>
                    <a:pt x="3189" y="1"/>
                  </a:lnTo>
                  <a:cubicBezTo>
                    <a:pt x="3196" y="103"/>
                    <a:pt x="1902" y="351"/>
                    <a:pt x="1756" y="396"/>
                  </a:cubicBezTo>
                  <a:cubicBezTo>
                    <a:pt x="1090" y="633"/>
                    <a:pt x="368" y="723"/>
                    <a:pt x="86" y="1490"/>
                  </a:cubicBezTo>
                  <a:cubicBezTo>
                    <a:pt x="1" y="1726"/>
                    <a:pt x="65" y="2181"/>
                    <a:pt x="332" y="2181"/>
                  </a:cubicBezTo>
                  <a:cubicBezTo>
                    <a:pt x="385" y="2181"/>
                    <a:pt x="445" y="2163"/>
                    <a:pt x="514" y="2122"/>
                  </a:cubicBezTo>
                  <a:lnTo>
                    <a:pt x="514" y="2122"/>
                  </a:lnTo>
                  <a:cubicBezTo>
                    <a:pt x="438" y="2334"/>
                    <a:pt x="410" y="2864"/>
                    <a:pt x="682" y="2864"/>
                  </a:cubicBezTo>
                  <a:cubicBezTo>
                    <a:pt x="729" y="2864"/>
                    <a:pt x="786" y="2848"/>
                    <a:pt x="853" y="2811"/>
                  </a:cubicBezTo>
                  <a:cubicBezTo>
                    <a:pt x="866" y="3152"/>
                    <a:pt x="1086" y="3366"/>
                    <a:pt x="1329" y="3366"/>
                  </a:cubicBezTo>
                  <a:cubicBezTo>
                    <a:pt x="1495" y="3366"/>
                    <a:pt x="1672" y="3266"/>
                    <a:pt x="1801" y="3036"/>
                  </a:cubicBezTo>
                  <a:lnTo>
                    <a:pt x="1801" y="3036"/>
                  </a:lnTo>
                  <a:cubicBezTo>
                    <a:pt x="1745" y="3326"/>
                    <a:pt x="1874" y="3428"/>
                    <a:pt x="2063" y="3428"/>
                  </a:cubicBezTo>
                  <a:cubicBezTo>
                    <a:pt x="2329" y="3428"/>
                    <a:pt x="2711" y="3224"/>
                    <a:pt x="2850" y="3059"/>
                  </a:cubicBezTo>
                  <a:cubicBezTo>
                    <a:pt x="3538" y="2201"/>
                    <a:pt x="3279" y="1006"/>
                    <a:pt x="3189"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96" name="Google Shape;896;p2"/>
            <p:cNvSpPr/>
            <p:nvPr/>
          </p:nvSpPr>
          <p:spPr>
            <a:xfrm>
              <a:off x="2785800" y="2929550"/>
              <a:ext cx="137700" cy="148575"/>
            </a:xfrm>
            <a:custGeom>
              <a:avLst/>
              <a:gdLst/>
              <a:ahLst/>
              <a:cxnLst/>
              <a:rect l="l" t="t" r="r" b="b"/>
              <a:pathLst>
                <a:path w="5508" h="5943" extrusionOk="0">
                  <a:moveTo>
                    <a:pt x="4638" y="1"/>
                  </a:moveTo>
                  <a:cubicBezTo>
                    <a:pt x="4751" y="441"/>
                    <a:pt x="4785" y="892"/>
                    <a:pt x="4751" y="1343"/>
                  </a:cubicBezTo>
                  <a:cubicBezTo>
                    <a:pt x="4706" y="1738"/>
                    <a:pt x="4638" y="2122"/>
                    <a:pt x="4537" y="2506"/>
                  </a:cubicBezTo>
                  <a:cubicBezTo>
                    <a:pt x="4255" y="3420"/>
                    <a:pt x="3724" y="4266"/>
                    <a:pt x="2878" y="4763"/>
                  </a:cubicBezTo>
                  <a:cubicBezTo>
                    <a:pt x="2280" y="5127"/>
                    <a:pt x="1659" y="5344"/>
                    <a:pt x="983" y="5344"/>
                  </a:cubicBezTo>
                  <a:cubicBezTo>
                    <a:pt x="842" y="5344"/>
                    <a:pt x="699" y="5335"/>
                    <a:pt x="554" y="5315"/>
                  </a:cubicBezTo>
                  <a:cubicBezTo>
                    <a:pt x="350" y="5293"/>
                    <a:pt x="170" y="5225"/>
                    <a:pt x="1" y="5124"/>
                  </a:cubicBezTo>
                  <a:lnTo>
                    <a:pt x="1" y="5124"/>
                  </a:lnTo>
                  <a:cubicBezTo>
                    <a:pt x="215" y="5417"/>
                    <a:pt x="497" y="5643"/>
                    <a:pt x="836" y="5778"/>
                  </a:cubicBezTo>
                  <a:cubicBezTo>
                    <a:pt x="1106" y="5891"/>
                    <a:pt x="1393" y="5943"/>
                    <a:pt x="1685" y="5943"/>
                  </a:cubicBezTo>
                  <a:cubicBezTo>
                    <a:pt x="2905" y="5943"/>
                    <a:pt x="4206" y="5042"/>
                    <a:pt x="4661" y="3995"/>
                  </a:cubicBezTo>
                  <a:cubicBezTo>
                    <a:pt x="5248" y="2743"/>
                    <a:pt x="5507" y="1242"/>
                    <a:pt x="467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97" name="Google Shape;897;p2"/>
            <p:cNvSpPr/>
            <p:nvPr/>
          </p:nvSpPr>
          <p:spPr>
            <a:xfrm>
              <a:off x="2882000" y="2928425"/>
              <a:ext cx="23150" cy="80700"/>
            </a:xfrm>
            <a:custGeom>
              <a:avLst/>
              <a:gdLst/>
              <a:ahLst/>
              <a:cxnLst/>
              <a:rect l="l" t="t" r="r" b="b"/>
              <a:pathLst>
                <a:path w="926" h="3228" extrusionOk="0">
                  <a:moveTo>
                    <a:pt x="824" y="0"/>
                  </a:moveTo>
                  <a:cubicBezTo>
                    <a:pt x="824" y="1"/>
                    <a:pt x="824" y="57"/>
                    <a:pt x="847" y="136"/>
                  </a:cubicBezTo>
                  <a:cubicBezTo>
                    <a:pt x="847" y="192"/>
                    <a:pt x="847" y="249"/>
                    <a:pt x="847" y="305"/>
                  </a:cubicBezTo>
                  <a:cubicBezTo>
                    <a:pt x="847" y="373"/>
                    <a:pt x="836" y="441"/>
                    <a:pt x="836" y="520"/>
                  </a:cubicBezTo>
                  <a:cubicBezTo>
                    <a:pt x="824" y="599"/>
                    <a:pt x="824" y="678"/>
                    <a:pt x="802" y="768"/>
                  </a:cubicBezTo>
                  <a:cubicBezTo>
                    <a:pt x="779" y="858"/>
                    <a:pt x="768" y="971"/>
                    <a:pt x="745" y="1050"/>
                  </a:cubicBezTo>
                  <a:cubicBezTo>
                    <a:pt x="723" y="1140"/>
                    <a:pt x="700" y="1230"/>
                    <a:pt x="666" y="1332"/>
                  </a:cubicBezTo>
                  <a:cubicBezTo>
                    <a:pt x="644" y="1434"/>
                    <a:pt x="610" y="1535"/>
                    <a:pt x="576" y="1637"/>
                  </a:cubicBezTo>
                  <a:cubicBezTo>
                    <a:pt x="508" y="1840"/>
                    <a:pt x="441" y="2032"/>
                    <a:pt x="373" y="2223"/>
                  </a:cubicBezTo>
                  <a:cubicBezTo>
                    <a:pt x="305" y="2404"/>
                    <a:pt x="238" y="2585"/>
                    <a:pt x="181" y="2720"/>
                  </a:cubicBezTo>
                  <a:lnTo>
                    <a:pt x="46" y="3081"/>
                  </a:lnTo>
                  <a:cubicBezTo>
                    <a:pt x="12" y="3183"/>
                    <a:pt x="1" y="3228"/>
                    <a:pt x="1" y="3228"/>
                  </a:cubicBezTo>
                  <a:cubicBezTo>
                    <a:pt x="1" y="3228"/>
                    <a:pt x="113" y="3047"/>
                    <a:pt x="271" y="2765"/>
                  </a:cubicBezTo>
                  <a:cubicBezTo>
                    <a:pt x="339" y="2630"/>
                    <a:pt x="429" y="2460"/>
                    <a:pt x="508" y="2280"/>
                  </a:cubicBezTo>
                  <a:cubicBezTo>
                    <a:pt x="587" y="2099"/>
                    <a:pt x="666" y="1896"/>
                    <a:pt x="734" y="1693"/>
                  </a:cubicBezTo>
                  <a:cubicBezTo>
                    <a:pt x="768" y="1592"/>
                    <a:pt x="790" y="1479"/>
                    <a:pt x="824" y="1377"/>
                  </a:cubicBezTo>
                  <a:cubicBezTo>
                    <a:pt x="847" y="1276"/>
                    <a:pt x="869" y="1174"/>
                    <a:pt x="892" y="1072"/>
                  </a:cubicBezTo>
                  <a:cubicBezTo>
                    <a:pt x="903" y="982"/>
                    <a:pt x="926" y="881"/>
                    <a:pt x="926" y="790"/>
                  </a:cubicBezTo>
                  <a:cubicBezTo>
                    <a:pt x="926" y="689"/>
                    <a:pt x="926" y="610"/>
                    <a:pt x="926" y="520"/>
                  </a:cubicBezTo>
                  <a:cubicBezTo>
                    <a:pt x="926" y="452"/>
                    <a:pt x="915" y="373"/>
                    <a:pt x="903" y="305"/>
                  </a:cubicBezTo>
                  <a:cubicBezTo>
                    <a:pt x="892" y="249"/>
                    <a:pt x="881" y="192"/>
                    <a:pt x="869" y="136"/>
                  </a:cubicBezTo>
                  <a:cubicBezTo>
                    <a:pt x="847" y="46"/>
                    <a:pt x="824" y="1"/>
                    <a:pt x="824"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98" name="Google Shape;898;p2"/>
            <p:cNvSpPr/>
            <p:nvPr/>
          </p:nvSpPr>
          <p:spPr>
            <a:xfrm>
              <a:off x="2866475" y="2932375"/>
              <a:ext cx="34175" cy="73650"/>
            </a:xfrm>
            <a:custGeom>
              <a:avLst/>
              <a:gdLst/>
              <a:ahLst/>
              <a:cxnLst/>
              <a:rect l="l" t="t" r="r" b="b"/>
              <a:pathLst>
                <a:path w="1367" h="2946" extrusionOk="0">
                  <a:moveTo>
                    <a:pt x="1344" y="0"/>
                  </a:moveTo>
                  <a:cubicBezTo>
                    <a:pt x="1344" y="0"/>
                    <a:pt x="1333" y="57"/>
                    <a:pt x="1333" y="136"/>
                  </a:cubicBezTo>
                  <a:cubicBezTo>
                    <a:pt x="1321" y="192"/>
                    <a:pt x="1310" y="249"/>
                    <a:pt x="1299" y="294"/>
                  </a:cubicBezTo>
                  <a:cubicBezTo>
                    <a:pt x="1287" y="362"/>
                    <a:pt x="1276" y="429"/>
                    <a:pt x="1254" y="497"/>
                  </a:cubicBezTo>
                  <a:cubicBezTo>
                    <a:pt x="1242" y="565"/>
                    <a:pt x="1208" y="655"/>
                    <a:pt x="1186" y="734"/>
                  </a:cubicBezTo>
                  <a:cubicBezTo>
                    <a:pt x="1152" y="813"/>
                    <a:pt x="1118" y="892"/>
                    <a:pt x="1084" y="982"/>
                  </a:cubicBezTo>
                  <a:cubicBezTo>
                    <a:pt x="1039" y="1072"/>
                    <a:pt x="1005" y="1163"/>
                    <a:pt x="960" y="1253"/>
                  </a:cubicBezTo>
                  <a:cubicBezTo>
                    <a:pt x="915" y="1343"/>
                    <a:pt x="859" y="1434"/>
                    <a:pt x="813" y="1524"/>
                  </a:cubicBezTo>
                  <a:cubicBezTo>
                    <a:pt x="723" y="1704"/>
                    <a:pt x="622" y="1874"/>
                    <a:pt x="531" y="2043"/>
                  </a:cubicBezTo>
                  <a:cubicBezTo>
                    <a:pt x="430" y="2212"/>
                    <a:pt x="339" y="2370"/>
                    <a:pt x="261" y="2494"/>
                  </a:cubicBezTo>
                  <a:cubicBezTo>
                    <a:pt x="182" y="2630"/>
                    <a:pt x="114" y="2742"/>
                    <a:pt x="69" y="2821"/>
                  </a:cubicBezTo>
                  <a:cubicBezTo>
                    <a:pt x="24" y="2900"/>
                    <a:pt x="1" y="2946"/>
                    <a:pt x="1" y="2946"/>
                  </a:cubicBezTo>
                  <a:cubicBezTo>
                    <a:pt x="1" y="2946"/>
                    <a:pt x="148" y="2788"/>
                    <a:pt x="339" y="2551"/>
                  </a:cubicBezTo>
                  <a:cubicBezTo>
                    <a:pt x="430" y="2438"/>
                    <a:pt x="543" y="2291"/>
                    <a:pt x="644" y="2122"/>
                  </a:cubicBezTo>
                  <a:cubicBezTo>
                    <a:pt x="757" y="1964"/>
                    <a:pt x="859" y="1795"/>
                    <a:pt x="960" y="1603"/>
                  </a:cubicBezTo>
                  <a:cubicBezTo>
                    <a:pt x="1017" y="1513"/>
                    <a:pt x="1062" y="1422"/>
                    <a:pt x="1107" y="1321"/>
                  </a:cubicBezTo>
                  <a:cubicBezTo>
                    <a:pt x="1141" y="1230"/>
                    <a:pt x="1186" y="1140"/>
                    <a:pt x="1208" y="1039"/>
                  </a:cubicBezTo>
                  <a:cubicBezTo>
                    <a:pt x="1254" y="948"/>
                    <a:pt x="1265" y="858"/>
                    <a:pt x="1299" y="779"/>
                  </a:cubicBezTo>
                  <a:cubicBezTo>
                    <a:pt x="1321" y="689"/>
                    <a:pt x="1333" y="610"/>
                    <a:pt x="1344" y="520"/>
                  </a:cubicBezTo>
                  <a:cubicBezTo>
                    <a:pt x="1355" y="452"/>
                    <a:pt x="1355" y="384"/>
                    <a:pt x="1355" y="305"/>
                  </a:cubicBezTo>
                  <a:cubicBezTo>
                    <a:pt x="1366" y="249"/>
                    <a:pt x="1366" y="204"/>
                    <a:pt x="1355" y="147"/>
                  </a:cubicBezTo>
                  <a:cubicBezTo>
                    <a:pt x="1355" y="57"/>
                    <a:pt x="1344" y="0"/>
                    <a:pt x="1344"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99" name="Google Shape;899;p2"/>
            <p:cNvSpPr/>
            <p:nvPr/>
          </p:nvSpPr>
          <p:spPr>
            <a:xfrm>
              <a:off x="2870425" y="2934625"/>
              <a:ext cx="28800" cy="41775"/>
            </a:xfrm>
            <a:custGeom>
              <a:avLst/>
              <a:gdLst/>
              <a:ahLst/>
              <a:cxnLst/>
              <a:rect l="l" t="t" r="r" b="b"/>
              <a:pathLst>
                <a:path w="1152" h="1671" extrusionOk="0">
                  <a:moveTo>
                    <a:pt x="1152" y="1"/>
                  </a:moveTo>
                  <a:lnTo>
                    <a:pt x="1152" y="1"/>
                  </a:lnTo>
                  <a:cubicBezTo>
                    <a:pt x="1073" y="80"/>
                    <a:pt x="1017" y="159"/>
                    <a:pt x="949" y="249"/>
                  </a:cubicBezTo>
                  <a:cubicBezTo>
                    <a:pt x="836" y="407"/>
                    <a:pt x="701" y="621"/>
                    <a:pt x="565" y="836"/>
                  </a:cubicBezTo>
                  <a:cubicBezTo>
                    <a:pt x="497" y="937"/>
                    <a:pt x="441" y="1039"/>
                    <a:pt x="373" y="1140"/>
                  </a:cubicBezTo>
                  <a:cubicBezTo>
                    <a:pt x="339" y="1186"/>
                    <a:pt x="306" y="1242"/>
                    <a:pt x="283" y="1287"/>
                  </a:cubicBezTo>
                  <a:cubicBezTo>
                    <a:pt x="249" y="1321"/>
                    <a:pt x="215" y="1366"/>
                    <a:pt x="193" y="1411"/>
                  </a:cubicBezTo>
                  <a:cubicBezTo>
                    <a:pt x="136" y="1490"/>
                    <a:pt x="80" y="1547"/>
                    <a:pt x="46" y="1592"/>
                  </a:cubicBezTo>
                  <a:cubicBezTo>
                    <a:pt x="24" y="1614"/>
                    <a:pt x="12" y="1637"/>
                    <a:pt x="1" y="1671"/>
                  </a:cubicBezTo>
                  <a:cubicBezTo>
                    <a:pt x="24" y="1659"/>
                    <a:pt x="57" y="1637"/>
                    <a:pt x="80" y="1626"/>
                  </a:cubicBezTo>
                  <a:cubicBezTo>
                    <a:pt x="148" y="1581"/>
                    <a:pt x="215" y="1535"/>
                    <a:pt x="283" y="1490"/>
                  </a:cubicBezTo>
                  <a:cubicBezTo>
                    <a:pt x="317" y="1456"/>
                    <a:pt x="373" y="1434"/>
                    <a:pt x="418" y="1400"/>
                  </a:cubicBezTo>
                  <a:cubicBezTo>
                    <a:pt x="464" y="1355"/>
                    <a:pt x="543" y="1344"/>
                    <a:pt x="588" y="1298"/>
                  </a:cubicBezTo>
                  <a:cubicBezTo>
                    <a:pt x="633" y="1253"/>
                    <a:pt x="768" y="1276"/>
                    <a:pt x="813" y="1231"/>
                  </a:cubicBezTo>
                  <a:cubicBezTo>
                    <a:pt x="847" y="1174"/>
                    <a:pt x="881" y="1118"/>
                    <a:pt x="915" y="1073"/>
                  </a:cubicBezTo>
                  <a:cubicBezTo>
                    <a:pt x="994" y="960"/>
                    <a:pt x="938" y="779"/>
                    <a:pt x="994" y="666"/>
                  </a:cubicBezTo>
                  <a:cubicBezTo>
                    <a:pt x="1050" y="554"/>
                    <a:pt x="994" y="384"/>
                    <a:pt x="1028" y="294"/>
                  </a:cubicBezTo>
                  <a:cubicBezTo>
                    <a:pt x="1073" y="204"/>
                    <a:pt x="1107" y="102"/>
                    <a:pt x="1152"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00" name="Google Shape;900;p2"/>
            <p:cNvSpPr/>
            <p:nvPr/>
          </p:nvSpPr>
          <p:spPr>
            <a:xfrm>
              <a:off x="2861975" y="2943375"/>
              <a:ext cx="29075" cy="22025"/>
            </a:xfrm>
            <a:custGeom>
              <a:avLst/>
              <a:gdLst/>
              <a:ahLst/>
              <a:cxnLst/>
              <a:rect l="l" t="t" r="r" b="b"/>
              <a:pathLst>
                <a:path w="1163" h="881" extrusionOk="0">
                  <a:moveTo>
                    <a:pt x="1163" y="1"/>
                  </a:moveTo>
                  <a:lnTo>
                    <a:pt x="1163" y="1"/>
                  </a:lnTo>
                  <a:cubicBezTo>
                    <a:pt x="1095" y="34"/>
                    <a:pt x="1027" y="68"/>
                    <a:pt x="960" y="113"/>
                  </a:cubicBezTo>
                  <a:cubicBezTo>
                    <a:pt x="914" y="159"/>
                    <a:pt x="835" y="204"/>
                    <a:pt x="768" y="249"/>
                  </a:cubicBezTo>
                  <a:cubicBezTo>
                    <a:pt x="700" y="294"/>
                    <a:pt x="632" y="350"/>
                    <a:pt x="565" y="407"/>
                  </a:cubicBezTo>
                  <a:cubicBezTo>
                    <a:pt x="497" y="463"/>
                    <a:pt x="418" y="508"/>
                    <a:pt x="350" y="565"/>
                  </a:cubicBezTo>
                  <a:cubicBezTo>
                    <a:pt x="316" y="587"/>
                    <a:pt x="283" y="621"/>
                    <a:pt x="260" y="644"/>
                  </a:cubicBezTo>
                  <a:cubicBezTo>
                    <a:pt x="226" y="666"/>
                    <a:pt x="204" y="689"/>
                    <a:pt x="170" y="711"/>
                  </a:cubicBezTo>
                  <a:cubicBezTo>
                    <a:pt x="113" y="768"/>
                    <a:pt x="57" y="813"/>
                    <a:pt x="0" y="881"/>
                  </a:cubicBezTo>
                  <a:cubicBezTo>
                    <a:pt x="79" y="858"/>
                    <a:pt x="147" y="824"/>
                    <a:pt x="226" y="790"/>
                  </a:cubicBezTo>
                  <a:cubicBezTo>
                    <a:pt x="294" y="768"/>
                    <a:pt x="373" y="723"/>
                    <a:pt x="441" y="689"/>
                  </a:cubicBezTo>
                  <a:cubicBezTo>
                    <a:pt x="508" y="644"/>
                    <a:pt x="587" y="587"/>
                    <a:pt x="655" y="531"/>
                  </a:cubicBezTo>
                  <a:cubicBezTo>
                    <a:pt x="790" y="429"/>
                    <a:pt x="914" y="316"/>
                    <a:pt x="1027" y="181"/>
                  </a:cubicBezTo>
                  <a:cubicBezTo>
                    <a:pt x="1072" y="125"/>
                    <a:pt x="1118" y="57"/>
                    <a:pt x="1163"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01" name="Google Shape;901;p2"/>
            <p:cNvSpPr/>
            <p:nvPr/>
          </p:nvSpPr>
          <p:spPr>
            <a:xfrm>
              <a:off x="2731075" y="2854200"/>
              <a:ext cx="174925" cy="100050"/>
            </a:xfrm>
            <a:custGeom>
              <a:avLst/>
              <a:gdLst/>
              <a:ahLst/>
              <a:cxnLst/>
              <a:rect l="l" t="t" r="r" b="b"/>
              <a:pathLst>
                <a:path w="6997" h="4002" extrusionOk="0">
                  <a:moveTo>
                    <a:pt x="2604" y="0"/>
                  </a:moveTo>
                  <a:cubicBezTo>
                    <a:pt x="2417" y="0"/>
                    <a:pt x="2223" y="12"/>
                    <a:pt x="2020" y="36"/>
                  </a:cubicBezTo>
                  <a:cubicBezTo>
                    <a:pt x="869" y="160"/>
                    <a:pt x="215" y="893"/>
                    <a:pt x="1" y="1988"/>
                  </a:cubicBezTo>
                  <a:cubicBezTo>
                    <a:pt x="339" y="2575"/>
                    <a:pt x="813" y="3071"/>
                    <a:pt x="1377" y="3443"/>
                  </a:cubicBezTo>
                  <a:cubicBezTo>
                    <a:pt x="1982" y="3815"/>
                    <a:pt x="2667" y="4002"/>
                    <a:pt x="3358" y="4002"/>
                  </a:cubicBezTo>
                  <a:cubicBezTo>
                    <a:pt x="3800" y="4002"/>
                    <a:pt x="4245" y="3925"/>
                    <a:pt x="4672" y="3771"/>
                  </a:cubicBezTo>
                  <a:cubicBezTo>
                    <a:pt x="4974" y="3659"/>
                    <a:pt x="6230" y="3037"/>
                    <a:pt x="6977" y="3037"/>
                  </a:cubicBezTo>
                  <a:cubicBezTo>
                    <a:pt x="6984" y="3037"/>
                    <a:pt x="6990" y="3037"/>
                    <a:pt x="6997" y="3037"/>
                  </a:cubicBezTo>
                  <a:lnTo>
                    <a:pt x="6015" y="1785"/>
                  </a:lnTo>
                  <a:cubicBezTo>
                    <a:pt x="5048" y="668"/>
                    <a:pt x="4028" y="0"/>
                    <a:pt x="2604"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02" name="Google Shape;902;p2"/>
            <p:cNvSpPr/>
            <p:nvPr/>
          </p:nvSpPr>
          <p:spPr>
            <a:xfrm>
              <a:off x="2797375" y="2873500"/>
              <a:ext cx="108925" cy="76575"/>
            </a:xfrm>
            <a:custGeom>
              <a:avLst/>
              <a:gdLst/>
              <a:ahLst/>
              <a:cxnLst/>
              <a:rect l="l" t="t" r="r" b="b"/>
              <a:pathLst>
                <a:path w="4357" h="3063" extrusionOk="0">
                  <a:moveTo>
                    <a:pt x="1319" y="1"/>
                  </a:moveTo>
                  <a:cubicBezTo>
                    <a:pt x="904" y="1"/>
                    <a:pt x="920" y="353"/>
                    <a:pt x="1117" y="697"/>
                  </a:cubicBezTo>
                  <a:cubicBezTo>
                    <a:pt x="990" y="652"/>
                    <a:pt x="879" y="632"/>
                    <a:pt x="785" y="632"/>
                  </a:cubicBezTo>
                  <a:cubicBezTo>
                    <a:pt x="380" y="632"/>
                    <a:pt x="299" y="1011"/>
                    <a:pt x="666" y="1441"/>
                  </a:cubicBezTo>
                  <a:cubicBezTo>
                    <a:pt x="1" y="1754"/>
                    <a:pt x="587" y="2562"/>
                    <a:pt x="1130" y="2562"/>
                  </a:cubicBezTo>
                  <a:cubicBezTo>
                    <a:pt x="1195" y="2562"/>
                    <a:pt x="1259" y="2550"/>
                    <a:pt x="1321" y="2525"/>
                  </a:cubicBezTo>
                  <a:lnTo>
                    <a:pt x="1321" y="2525"/>
                  </a:lnTo>
                  <a:cubicBezTo>
                    <a:pt x="969" y="2897"/>
                    <a:pt x="1548" y="3063"/>
                    <a:pt x="1870" y="3063"/>
                  </a:cubicBezTo>
                  <a:cubicBezTo>
                    <a:pt x="1910" y="3063"/>
                    <a:pt x="1945" y="3060"/>
                    <a:pt x="1975" y="3055"/>
                  </a:cubicBezTo>
                  <a:cubicBezTo>
                    <a:pt x="2728" y="2946"/>
                    <a:pt x="3316" y="2219"/>
                    <a:pt x="4044" y="2219"/>
                  </a:cubicBezTo>
                  <a:cubicBezTo>
                    <a:pt x="4145" y="2219"/>
                    <a:pt x="4249" y="2234"/>
                    <a:pt x="4356" y="2265"/>
                  </a:cubicBezTo>
                  <a:lnTo>
                    <a:pt x="3984" y="1915"/>
                  </a:lnTo>
                  <a:cubicBezTo>
                    <a:pt x="3510" y="1329"/>
                    <a:pt x="3352" y="753"/>
                    <a:pt x="2731" y="358"/>
                  </a:cubicBezTo>
                  <a:cubicBezTo>
                    <a:pt x="2415" y="132"/>
                    <a:pt x="1817" y="42"/>
                    <a:pt x="1433" y="8"/>
                  </a:cubicBezTo>
                  <a:cubicBezTo>
                    <a:pt x="1392" y="3"/>
                    <a:pt x="1354" y="1"/>
                    <a:pt x="1319"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03" name="Google Shape;903;p2"/>
            <p:cNvSpPr/>
            <p:nvPr/>
          </p:nvSpPr>
          <p:spPr>
            <a:xfrm>
              <a:off x="2724600" y="2903875"/>
              <a:ext cx="182525" cy="67900"/>
            </a:xfrm>
            <a:custGeom>
              <a:avLst/>
              <a:gdLst/>
              <a:ahLst/>
              <a:cxnLst/>
              <a:rect l="l" t="t" r="r" b="b"/>
              <a:pathLst>
                <a:path w="7301" h="2716" extrusionOk="0">
                  <a:moveTo>
                    <a:pt x="260" y="1"/>
                  </a:moveTo>
                  <a:cubicBezTo>
                    <a:pt x="260" y="23"/>
                    <a:pt x="260" y="35"/>
                    <a:pt x="248" y="57"/>
                  </a:cubicBezTo>
                  <a:cubicBezTo>
                    <a:pt x="0" y="1355"/>
                    <a:pt x="1636" y="2562"/>
                    <a:pt x="2753" y="2698"/>
                  </a:cubicBezTo>
                  <a:cubicBezTo>
                    <a:pt x="2862" y="2710"/>
                    <a:pt x="2968" y="2716"/>
                    <a:pt x="3071" y="2716"/>
                  </a:cubicBezTo>
                  <a:cubicBezTo>
                    <a:pt x="3809" y="2716"/>
                    <a:pt x="4439" y="2420"/>
                    <a:pt x="5112" y="2133"/>
                  </a:cubicBezTo>
                  <a:cubicBezTo>
                    <a:pt x="5563" y="1942"/>
                    <a:pt x="6003" y="1727"/>
                    <a:pt x="6421" y="1479"/>
                  </a:cubicBezTo>
                  <a:cubicBezTo>
                    <a:pt x="6692" y="1310"/>
                    <a:pt x="6985" y="1174"/>
                    <a:pt x="7301" y="1084"/>
                  </a:cubicBezTo>
                  <a:lnTo>
                    <a:pt x="7267" y="1050"/>
                  </a:lnTo>
                  <a:cubicBezTo>
                    <a:pt x="7260" y="1050"/>
                    <a:pt x="7254" y="1050"/>
                    <a:pt x="7247" y="1050"/>
                  </a:cubicBezTo>
                  <a:cubicBezTo>
                    <a:pt x="6489" y="1050"/>
                    <a:pt x="5233" y="1672"/>
                    <a:pt x="4931" y="1784"/>
                  </a:cubicBezTo>
                  <a:cubicBezTo>
                    <a:pt x="4504" y="1938"/>
                    <a:pt x="4059" y="2015"/>
                    <a:pt x="3617" y="2015"/>
                  </a:cubicBezTo>
                  <a:cubicBezTo>
                    <a:pt x="2928" y="2015"/>
                    <a:pt x="2246" y="1828"/>
                    <a:pt x="1648" y="1456"/>
                  </a:cubicBezTo>
                  <a:cubicBezTo>
                    <a:pt x="1083" y="1084"/>
                    <a:pt x="609" y="588"/>
                    <a:pt x="26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04" name="Google Shape;904;p2"/>
            <p:cNvSpPr/>
            <p:nvPr/>
          </p:nvSpPr>
          <p:spPr>
            <a:xfrm>
              <a:off x="2797375" y="2918275"/>
              <a:ext cx="101850" cy="17500"/>
            </a:xfrm>
            <a:custGeom>
              <a:avLst/>
              <a:gdLst/>
              <a:ahLst/>
              <a:cxnLst/>
              <a:rect l="l" t="t" r="r" b="b"/>
              <a:pathLst>
                <a:path w="4074" h="700" extrusionOk="0">
                  <a:moveTo>
                    <a:pt x="3995" y="573"/>
                  </a:moveTo>
                  <a:lnTo>
                    <a:pt x="3995" y="573"/>
                  </a:lnTo>
                  <a:cubicBezTo>
                    <a:pt x="3989" y="582"/>
                    <a:pt x="3985" y="588"/>
                    <a:pt x="3984" y="588"/>
                  </a:cubicBezTo>
                  <a:cubicBezTo>
                    <a:pt x="3984" y="588"/>
                    <a:pt x="3984" y="588"/>
                    <a:pt x="3984" y="587"/>
                  </a:cubicBezTo>
                  <a:cubicBezTo>
                    <a:pt x="3961" y="621"/>
                    <a:pt x="3939" y="655"/>
                    <a:pt x="3927" y="689"/>
                  </a:cubicBezTo>
                  <a:cubicBezTo>
                    <a:pt x="3939" y="689"/>
                    <a:pt x="3995" y="576"/>
                    <a:pt x="3995" y="576"/>
                  </a:cubicBezTo>
                  <a:cubicBezTo>
                    <a:pt x="3995" y="576"/>
                    <a:pt x="3995" y="577"/>
                    <a:pt x="3995" y="577"/>
                  </a:cubicBezTo>
                  <a:cubicBezTo>
                    <a:pt x="3995" y="577"/>
                    <a:pt x="3995" y="575"/>
                    <a:pt x="3995" y="573"/>
                  </a:cubicBezTo>
                  <a:close/>
                  <a:moveTo>
                    <a:pt x="34" y="0"/>
                  </a:moveTo>
                  <a:cubicBezTo>
                    <a:pt x="34" y="0"/>
                    <a:pt x="0" y="91"/>
                    <a:pt x="23" y="124"/>
                  </a:cubicBezTo>
                  <a:cubicBezTo>
                    <a:pt x="45" y="147"/>
                    <a:pt x="23" y="260"/>
                    <a:pt x="68" y="294"/>
                  </a:cubicBezTo>
                  <a:cubicBezTo>
                    <a:pt x="124" y="339"/>
                    <a:pt x="192" y="373"/>
                    <a:pt x="249" y="406"/>
                  </a:cubicBezTo>
                  <a:cubicBezTo>
                    <a:pt x="339" y="452"/>
                    <a:pt x="418" y="497"/>
                    <a:pt x="508" y="531"/>
                  </a:cubicBezTo>
                  <a:cubicBezTo>
                    <a:pt x="734" y="598"/>
                    <a:pt x="971" y="643"/>
                    <a:pt x="1196" y="666"/>
                  </a:cubicBezTo>
                  <a:cubicBezTo>
                    <a:pt x="1332" y="677"/>
                    <a:pt x="1456" y="700"/>
                    <a:pt x="1591" y="700"/>
                  </a:cubicBezTo>
                  <a:cubicBezTo>
                    <a:pt x="1738" y="700"/>
                    <a:pt x="1874" y="700"/>
                    <a:pt x="2009" y="689"/>
                  </a:cubicBezTo>
                  <a:cubicBezTo>
                    <a:pt x="2280" y="655"/>
                    <a:pt x="2551" y="610"/>
                    <a:pt x="2799" y="576"/>
                  </a:cubicBezTo>
                  <a:cubicBezTo>
                    <a:pt x="2923" y="553"/>
                    <a:pt x="3047" y="531"/>
                    <a:pt x="3160" y="519"/>
                  </a:cubicBezTo>
                  <a:cubicBezTo>
                    <a:pt x="3261" y="508"/>
                    <a:pt x="3374" y="497"/>
                    <a:pt x="3476" y="497"/>
                  </a:cubicBezTo>
                  <a:cubicBezTo>
                    <a:pt x="3566" y="497"/>
                    <a:pt x="3656" y="497"/>
                    <a:pt x="3747" y="508"/>
                  </a:cubicBezTo>
                  <a:cubicBezTo>
                    <a:pt x="3826" y="508"/>
                    <a:pt x="3893" y="519"/>
                    <a:pt x="3961" y="531"/>
                  </a:cubicBezTo>
                  <a:cubicBezTo>
                    <a:pt x="3971" y="535"/>
                    <a:pt x="3984" y="540"/>
                    <a:pt x="3998" y="544"/>
                  </a:cubicBezTo>
                  <a:lnTo>
                    <a:pt x="3998" y="544"/>
                  </a:lnTo>
                  <a:cubicBezTo>
                    <a:pt x="3996" y="555"/>
                    <a:pt x="3995" y="567"/>
                    <a:pt x="3995" y="573"/>
                  </a:cubicBezTo>
                  <a:lnTo>
                    <a:pt x="3995" y="573"/>
                  </a:lnTo>
                  <a:cubicBezTo>
                    <a:pt x="4000" y="566"/>
                    <a:pt x="4005" y="557"/>
                    <a:pt x="4011" y="548"/>
                  </a:cubicBezTo>
                  <a:lnTo>
                    <a:pt x="4011" y="548"/>
                  </a:lnTo>
                  <a:cubicBezTo>
                    <a:pt x="4024" y="551"/>
                    <a:pt x="4035" y="553"/>
                    <a:pt x="4040" y="553"/>
                  </a:cubicBezTo>
                  <a:cubicBezTo>
                    <a:pt x="4051" y="553"/>
                    <a:pt x="4051" y="553"/>
                    <a:pt x="4051" y="531"/>
                  </a:cubicBezTo>
                  <a:cubicBezTo>
                    <a:pt x="4048" y="529"/>
                    <a:pt x="4044" y="527"/>
                    <a:pt x="4041" y="526"/>
                  </a:cubicBezTo>
                  <a:lnTo>
                    <a:pt x="4041" y="526"/>
                  </a:lnTo>
                  <a:cubicBezTo>
                    <a:pt x="4035" y="526"/>
                    <a:pt x="4028" y="528"/>
                    <a:pt x="4023" y="529"/>
                  </a:cubicBezTo>
                  <a:lnTo>
                    <a:pt x="4023" y="529"/>
                  </a:lnTo>
                  <a:cubicBezTo>
                    <a:pt x="4025" y="526"/>
                    <a:pt x="4027" y="523"/>
                    <a:pt x="4028" y="521"/>
                  </a:cubicBezTo>
                  <a:lnTo>
                    <a:pt x="4028" y="521"/>
                  </a:lnTo>
                  <a:cubicBezTo>
                    <a:pt x="4033" y="522"/>
                    <a:pt x="4037" y="524"/>
                    <a:pt x="4041" y="526"/>
                  </a:cubicBezTo>
                  <a:lnTo>
                    <a:pt x="4041" y="526"/>
                  </a:lnTo>
                  <a:cubicBezTo>
                    <a:pt x="4041" y="526"/>
                    <a:pt x="4042" y="526"/>
                    <a:pt x="4043" y="526"/>
                  </a:cubicBezTo>
                  <a:cubicBezTo>
                    <a:pt x="4048" y="526"/>
                    <a:pt x="4051" y="527"/>
                    <a:pt x="4051" y="531"/>
                  </a:cubicBezTo>
                  <a:cubicBezTo>
                    <a:pt x="4074" y="531"/>
                    <a:pt x="4051" y="508"/>
                    <a:pt x="4051" y="497"/>
                  </a:cubicBezTo>
                  <a:cubicBezTo>
                    <a:pt x="4051" y="495"/>
                    <a:pt x="4051" y="494"/>
                    <a:pt x="4050" y="494"/>
                  </a:cubicBezTo>
                  <a:cubicBezTo>
                    <a:pt x="4047" y="494"/>
                    <a:pt x="4038" y="506"/>
                    <a:pt x="4028" y="521"/>
                  </a:cubicBezTo>
                  <a:lnTo>
                    <a:pt x="4028" y="521"/>
                  </a:lnTo>
                  <a:cubicBezTo>
                    <a:pt x="4009" y="514"/>
                    <a:pt x="3988" y="508"/>
                    <a:pt x="3972" y="508"/>
                  </a:cubicBezTo>
                  <a:cubicBezTo>
                    <a:pt x="3905" y="485"/>
                    <a:pt x="3837" y="463"/>
                    <a:pt x="3769" y="440"/>
                  </a:cubicBezTo>
                  <a:cubicBezTo>
                    <a:pt x="3679" y="429"/>
                    <a:pt x="3577" y="418"/>
                    <a:pt x="3487" y="406"/>
                  </a:cubicBezTo>
                  <a:cubicBezTo>
                    <a:pt x="3424" y="403"/>
                    <a:pt x="3360" y="402"/>
                    <a:pt x="3297" y="402"/>
                  </a:cubicBezTo>
                  <a:cubicBezTo>
                    <a:pt x="3124" y="402"/>
                    <a:pt x="2953" y="413"/>
                    <a:pt x="2788" y="429"/>
                  </a:cubicBezTo>
                  <a:cubicBezTo>
                    <a:pt x="2528" y="463"/>
                    <a:pt x="2257" y="508"/>
                    <a:pt x="1998" y="531"/>
                  </a:cubicBezTo>
                  <a:cubicBezTo>
                    <a:pt x="1862" y="542"/>
                    <a:pt x="1738" y="542"/>
                    <a:pt x="1603" y="542"/>
                  </a:cubicBezTo>
                  <a:cubicBezTo>
                    <a:pt x="1467" y="542"/>
                    <a:pt x="1343" y="531"/>
                    <a:pt x="1219" y="519"/>
                  </a:cubicBezTo>
                  <a:cubicBezTo>
                    <a:pt x="993" y="508"/>
                    <a:pt x="768" y="474"/>
                    <a:pt x="553" y="418"/>
                  </a:cubicBezTo>
                  <a:cubicBezTo>
                    <a:pt x="463" y="384"/>
                    <a:pt x="384" y="350"/>
                    <a:pt x="305" y="316"/>
                  </a:cubicBezTo>
                  <a:cubicBezTo>
                    <a:pt x="226" y="282"/>
                    <a:pt x="192" y="215"/>
                    <a:pt x="136" y="181"/>
                  </a:cubicBezTo>
                  <a:cubicBezTo>
                    <a:pt x="91" y="158"/>
                    <a:pt x="102" y="45"/>
                    <a:pt x="79" y="34"/>
                  </a:cubicBezTo>
                  <a:lnTo>
                    <a:pt x="34" y="0"/>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05" name="Google Shape;905;p2"/>
            <p:cNvSpPr/>
            <p:nvPr/>
          </p:nvSpPr>
          <p:spPr>
            <a:xfrm>
              <a:off x="2837425" y="2912050"/>
              <a:ext cx="56175" cy="16675"/>
            </a:xfrm>
            <a:custGeom>
              <a:avLst/>
              <a:gdLst/>
              <a:ahLst/>
              <a:cxnLst/>
              <a:rect l="l" t="t" r="r" b="b"/>
              <a:pathLst>
                <a:path w="2247" h="667" extrusionOk="0">
                  <a:moveTo>
                    <a:pt x="1" y="1"/>
                  </a:moveTo>
                  <a:cubicBezTo>
                    <a:pt x="9" y="10"/>
                    <a:pt x="20" y="17"/>
                    <a:pt x="31" y="23"/>
                  </a:cubicBezTo>
                  <a:lnTo>
                    <a:pt x="31" y="23"/>
                  </a:lnTo>
                  <a:lnTo>
                    <a:pt x="1" y="1"/>
                  </a:lnTo>
                  <a:close/>
                  <a:moveTo>
                    <a:pt x="31" y="23"/>
                  </a:moveTo>
                  <a:lnTo>
                    <a:pt x="80" y="57"/>
                  </a:lnTo>
                  <a:cubicBezTo>
                    <a:pt x="114" y="80"/>
                    <a:pt x="136" y="114"/>
                    <a:pt x="170" y="136"/>
                  </a:cubicBezTo>
                  <a:cubicBezTo>
                    <a:pt x="204" y="170"/>
                    <a:pt x="249" y="204"/>
                    <a:pt x="294" y="238"/>
                  </a:cubicBezTo>
                  <a:cubicBezTo>
                    <a:pt x="407" y="294"/>
                    <a:pt x="531" y="340"/>
                    <a:pt x="655" y="373"/>
                  </a:cubicBezTo>
                  <a:cubicBezTo>
                    <a:pt x="723" y="396"/>
                    <a:pt x="791" y="419"/>
                    <a:pt x="858" y="430"/>
                  </a:cubicBezTo>
                  <a:lnTo>
                    <a:pt x="1084" y="486"/>
                  </a:lnTo>
                  <a:cubicBezTo>
                    <a:pt x="1231" y="509"/>
                    <a:pt x="1366" y="531"/>
                    <a:pt x="1513" y="554"/>
                  </a:cubicBezTo>
                  <a:lnTo>
                    <a:pt x="1885" y="610"/>
                  </a:lnTo>
                  <a:cubicBezTo>
                    <a:pt x="1987" y="622"/>
                    <a:pt x="2088" y="655"/>
                    <a:pt x="2145" y="655"/>
                  </a:cubicBezTo>
                  <a:lnTo>
                    <a:pt x="2246" y="667"/>
                  </a:lnTo>
                  <a:lnTo>
                    <a:pt x="2156" y="622"/>
                  </a:lnTo>
                  <a:cubicBezTo>
                    <a:pt x="2077" y="588"/>
                    <a:pt x="1987" y="554"/>
                    <a:pt x="1908" y="520"/>
                  </a:cubicBezTo>
                  <a:cubicBezTo>
                    <a:pt x="1795" y="486"/>
                    <a:pt x="1671" y="441"/>
                    <a:pt x="1535" y="407"/>
                  </a:cubicBezTo>
                  <a:cubicBezTo>
                    <a:pt x="1400" y="385"/>
                    <a:pt x="1253" y="351"/>
                    <a:pt x="1118" y="328"/>
                  </a:cubicBezTo>
                  <a:cubicBezTo>
                    <a:pt x="971" y="294"/>
                    <a:pt x="824" y="272"/>
                    <a:pt x="689" y="238"/>
                  </a:cubicBezTo>
                  <a:cubicBezTo>
                    <a:pt x="621" y="227"/>
                    <a:pt x="565" y="204"/>
                    <a:pt x="497" y="193"/>
                  </a:cubicBezTo>
                  <a:lnTo>
                    <a:pt x="328" y="136"/>
                  </a:lnTo>
                  <a:cubicBezTo>
                    <a:pt x="283" y="125"/>
                    <a:pt x="238" y="114"/>
                    <a:pt x="193" y="91"/>
                  </a:cubicBezTo>
                  <a:cubicBezTo>
                    <a:pt x="159" y="80"/>
                    <a:pt x="114" y="57"/>
                    <a:pt x="91" y="46"/>
                  </a:cubicBezTo>
                  <a:cubicBezTo>
                    <a:pt x="70" y="39"/>
                    <a:pt x="49" y="32"/>
                    <a:pt x="31" y="23"/>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06" name="Google Shape;906;p2"/>
            <p:cNvSpPr/>
            <p:nvPr/>
          </p:nvSpPr>
          <p:spPr>
            <a:xfrm>
              <a:off x="2839125" y="2901625"/>
              <a:ext cx="53050" cy="24850"/>
            </a:xfrm>
            <a:custGeom>
              <a:avLst/>
              <a:gdLst/>
              <a:ahLst/>
              <a:cxnLst/>
              <a:rect l="l" t="t" r="r" b="b"/>
              <a:pathLst>
                <a:path w="2122" h="994" extrusionOk="0">
                  <a:moveTo>
                    <a:pt x="0" y="0"/>
                  </a:moveTo>
                  <a:cubicBezTo>
                    <a:pt x="0" y="1"/>
                    <a:pt x="113" y="91"/>
                    <a:pt x="294" y="226"/>
                  </a:cubicBezTo>
                  <a:cubicBezTo>
                    <a:pt x="519" y="373"/>
                    <a:pt x="756" y="508"/>
                    <a:pt x="993" y="621"/>
                  </a:cubicBezTo>
                  <a:cubicBezTo>
                    <a:pt x="1140" y="678"/>
                    <a:pt x="1276" y="734"/>
                    <a:pt x="1400" y="779"/>
                  </a:cubicBezTo>
                  <a:cubicBezTo>
                    <a:pt x="1524" y="836"/>
                    <a:pt x="1637" y="869"/>
                    <a:pt x="1761" y="903"/>
                  </a:cubicBezTo>
                  <a:cubicBezTo>
                    <a:pt x="1975" y="960"/>
                    <a:pt x="2122" y="993"/>
                    <a:pt x="2122" y="993"/>
                  </a:cubicBezTo>
                  <a:cubicBezTo>
                    <a:pt x="2122" y="993"/>
                    <a:pt x="1986" y="914"/>
                    <a:pt x="1795" y="824"/>
                  </a:cubicBezTo>
                  <a:cubicBezTo>
                    <a:pt x="1749" y="790"/>
                    <a:pt x="1693" y="768"/>
                    <a:pt x="1637" y="745"/>
                  </a:cubicBezTo>
                  <a:cubicBezTo>
                    <a:pt x="1580" y="723"/>
                    <a:pt x="1524" y="689"/>
                    <a:pt x="1456" y="655"/>
                  </a:cubicBezTo>
                  <a:cubicBezTo>
                    <a:pt x="1332" y="599"/>
                    <a:pt x="1208" y="542"/>
                    <a:pt x="1072" y="474"/>
                  </a:cubicBezTo>
                  <a:cubicBezTo>
                    <a:pt x="937" y="407"/>
                    <a:pt x="813" y="350"/>
                    <a:pt x="677" y="294"/>
                  </a:cubicBezTo>
                  <a:cubicBezTo>
                    <a:pt x="553" y="237"/>
                    <a:pt x="440" y="181"/>
                    <a:pt x="339" y="147"/>
                  </a:cubicBezTo>
                  <a:cubicBezTo>
                    <a:pt x="136" y="46"/>
                    <a:pt x="0" y="0"/>
                    <a:pt x="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07" name="Google Shape;907;p2"/>
            <p:cNvSpPr/>
            <p:nvPr/>
          </p:nvSpPr>
          <p:spPr>
            <a:xfrm>
              <a:off x="2860575" y="2759725"/>
              <a:ext cx="107500" cy="173250"/>
            </a:xfrm>
            <a:custGeom>
              <a:avLst/>
              <a:gdLst/>
              <a:ahLst/>
              <a:cxnLst/>
              <a:rect l="l" t="t" r="r" b="b"/>
              <a:pathLst>
                <a:path w="4300" h="6930" extrusionOk="0">
                  <a:moveTo>
                    <a:pt x="2370" y="1"/>
                  </a:moveTo>
                  <a:cubicBezTo>
                    <a:pt x="1241" y="395"/>
                    <a:pt x="248" y="994"/>
                    <a:pt x="90" y="2382"/>
                  </a:cubicBezTo>
                  <a:cubicBezTo>
                    <a:pt x="0" y="3307"/>
                    <a:pt x="0" y="3792"/>
                    <a:pt x="339" y="4627"/>
                  </a:cubicBezTo>
                  <a:cubicBezTo>
                    <a:pt x="542" y="5124"/>
                    <a:pt x="982" y="6297"/>
                    <a:pt x="1523" y="6816"/>
                  </a:cubicBezTo>
                  <a:cubicBezTo>
                    <a:pt x="1602" y="6850"/>
                    <a:pt x="1681" y="6895"/>
                    <a:pt x="1760" y="6929"/>
                  </a:cubicBezTo>
                  <a:cubicBezTo>
                    <a:pt x="2009" y="5925"/>
                    <a:pt x="2212" y="5722"/>
                    <a:pt x="2765" y="4920"/>
                  </a:cubicBezTo>
                  <a:cubicBezTo>
                    <a:pt x="2945" y="4661"/>
                    <a:pt x="3487" y="4232"/>
                    <a:pt x="3645" y="3973"/>
                  </a:cubicBezTo>
                  <a:cubicBezTo>
                    <a:pt x="3814" y="3736"/>
                    <a:pt x="3848" y="3544"/>
                    <a:pt x="3949" y="3262"/>
                  </a:cubicBezTo>
                  <a:cubicBezTo>
                    <a:pt x="4299" y="2280"/>
                    <a:pt x="3600" y="1095"/>
                    <a:pt x="2923" y="441"/>
                  </a:cubicBezTo>
                  <a:cubicBezTo>
                    <a:pt x="2765" y="271"/>
                    <a:pt x="2573" y="125"/>
                    <a:pt x="2370"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08" name="Google Shape;908;p2"/>
            <p:cNvSpPr/>
            <p:nvPr/>
          </p:nvSpPr>
          <p:spPr>
            <a:xfrm>
              <a:off x="2910500" y="2941125"/>
              <a:ext cx="2275" cy="3125"/>
            </a:xfrm>
            <a:custGeom>
              <a:avLst/>
              <a:gdLst/>
              <a:ahLst/>
              <a:cxnLst/>
              <a:rect l="l" t="t" r="r" b="b"/>
              <a:pathLst>
                <a:path w="91" h="125" extrusionOk="0">
                  <a:moveTo>
                    <a:pt x="0" y="0"/>
                  </a:moveTo>
                  <a:lnTo>
                    <a:pt x="0" y="0"/>
                  </a:lnTo>
                  <a:cubicBezTo>
                    <a:pt x="12" y="34"/>
                    <a:pt x="23" y="79"/>
                    <a:pt x="45" y="124"/>
                  </a:cubicBezTo>
                  <a:lnTo>
                    <a:pt x="91" y="23"/>
                  </a:lnTo>
                  <a:cubicBezTo>
                    <a:pt x="57" y="12"/>
                    <a:pt x="23" y="12"/>
                    <a:pt x="0"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09" name="Google Shape;909;p2"/>
            <p:cNvSpPr/>
            <p:nvPr/>
          </p:nvSpPr>
          <p:spPr>
            <a:xfrm>
              <a:off x="2863675" y="2822325"/>
              <a:ext cx="78150" cy="110650"/>
            </a:xfrm>
            <a:custGeom>
              <a:avLst/>
              <a:gdLst/>
              <a:ahLst/>
              <a:cxnLst/>
              <a:rect l="l" t="t" r="r" b="b"/>
              <a:pathLst>
                <a:path w="3126" h="4426" extrusionOk="0">
                  <a:moveTo>
                    <a:pt x="1170" y="1"/>
                  </a:moveTo>
                  <a:cubicBezTo>
                    <a:pt x="905" y="1"/>
                    <a:pt x="934" y="335"/>
                    <a:pt x="846" y="532"/>
                  </a:cubicBezTo>
                  <a:cubicBezTo>
                    <a:pt x="739" y="371"/>
                    <a:pt x="625" y="273"/>
                    <a:pt x="514" y="273"/>
                  </a:cubicBezTo>
                  <a:cubicBezTo>
                    <a:pt x="414" y="273"/>
                    <a:pt x="316" y="351"/>
                    <a:pt x="226" y="532"/>
                  </a:cubicBezTo>
                  <a:cubicBezTo>
                    <a:pt x="90" y="825"/>
                    <a:pt x="11" y="1141"/>
                    <a:pt x="0" y="1457"/>
                  </a:cubicBezTo>
                  <a:cubicBezTo>
                    <a:pt x="57" y="1694"/>
                    <a:pt x="124" y="1909"/>
                    <a:pt x="215" y="2134"/>
                  </a:cubicBezTo>
                  <a:cubicBezTo>
                    <a:pt x="418" y="2620"/>
                    <a:pt x="858" y="3793"/>
                    <a:pt x="1399" y="4312"/>
                  </a:cubicBezTo>
                  <a:cubicBezTo>
                    <a:pt x="1478" y="4346"/>
                    <a:pt x="1557" y="4391"/>
                    <a:pt x="1636" y="4425"/>
                  </a:cubicBezTo>
                  <a:cubicBezTo>
                    <a:pt x="1885" y="3421"/>
                    <a:pt x="2088" y="3218"/>
                    <a:pt x="2641" y="2416"/>
                  </a:cubicBezTo>
                  <a:cubicBezTo>
                    <a:pt x="2753" y="2281"/>
                    <a:pt x="2878" y="2146"/>
                    <a:pt x="3013" y="2021"/>
                  </a:cubicBezTo>
                  <a:cubicBezTo>
                    <a:pt x="3092" y="1864"/>
                    <a:pt x="3126" y="1683"/>
                    <a:pt x="3092" y="1514"/>
                  </a:cubicBezTo>
                  <a:cubicBezTo>
                    <a:pt x="3043" y="1371"/>
                    <a:pt x="2963" y="1325"/>
                    <a:pt x="2869" y="1325"/>
                  </a:cubicBezTo>
                  <a:cubicBezTo>
                    <a:pt x="2747" y="1325"/>
                    <a:pt x="2600" y="1401"/>
                    <a:pt x="2460" y="1446"/>
                  </a:cubicBezTo>
                  <a:cubicBezTo>
                    <a:pt x="2494" y="1164"/>
                    <a:pt x="2765" y="588"/>
                    <a:pt x="2505" y="340"/>
                  </a:cubicBezTo>
                  <a:cubicBezTo>
                    <a:pt x="2452" y="296"/>
                    <a:pt x="2395" y="278"/>
                    <a:pt x="2337" y="278"/>
                  </a:cubicBezTo>
                  <a:cubicBezTo>
                    <a:pt x="2113" y="278"/>
                    <a:pt x="1870" y="549"/>
                    <a:pt x="1727" y="656"/>
                  </a:cubicBezTo>
                  <a:cubicBezTo>
                    <a:pt x="1602" y="521"/>
                    <a:pt x="1433" y="35"/>
                    <a:pt x="1196" y="2"/>
                  </a:cubicBezTo>
                  <a:cubicBezTo>
                    <a:pt x="1187" y="1"/>
                    <a:pt x="1178" y="1"/>
                    <a:pt x="1170"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10" name="Google Shape;910;p2"/>
            <p:cNvSpPr/>
            <p:nvPr/>
          </p:nvSpPr>
          <p:spPr>
            <a:xfrm>
              <a:off x="2829825" y="2751925"/>
              <a:ext cx="90275" cy="178225"/>
            </a:xfrm>
            <a:custGeom>
              <a:avLst/>
              <a:gdLst/>
              <a:ahLst/>
              <a:cxnLst/>
              <a:rect l="l" t="t" r="r" b="b"/>
              <a:pathLst>
                <a:path w="3611" h="7129" extrusionOk="0">
                  <a:moveTo>
                    <a:pt x="2600" y="0"/>
                  </a:moveTo>
                  <a:cubicBezTo>
                    <a:pt x="1913" y="0"/>
                    <a:pt x="1269" y="442"/>
                    <a:pt x="790" y="1294"/>
                  </a:cubicBezTo>
                  <a:cubicBezTo>
                    <a:pt x="0" y="2682"/>
                    <a:pt x="214" y="3765"/>
                    <a:pt x="1095" y="5289"/>
                  </a:cubicBezTo>
                  <a:cubicBezTo>
                    <a:pt x="1174" y="5424"/>
                    <a:pt x="1738" y="6553"/>
                    <a:pt x="2753" y="7128"/>
                  </a:cubicBezTo>
                  <a:cubicBezTo>
                    <a:pt x="2212" y="6609"/>
                    <a:pt x="1772" y="5436"/>
                    <a:pt x="1569" y="4939"/>
                  </a:cubicBezTo>
                  <a:cubicBezTo>
                    <a:pt x="1230" y="4104"/>
                    <a:pt x="1230" y="3619"/>
                    <a:pt x="1320" y="2705"/>
                  </a:cubicBezTo>
                  <a:cubicBezTo>
                    <a:pt x="1478" y="1306"/>
                    <a:pt x="2471" y="707"/>
                    <a:pt x="3611" y="313"/>
                  </a:cubicBezTo>
                  <a:cubicBezTo>
                    <a:pt x="3273" y="103"/>
                    <a:pt x="2931" y="0"/>
                    <a:pt x="2600"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11" name="Google Shape;911;p2"/>
            <p:cNvSpPr/>
            <p:nvPr/>
          </p:nvSpPr>
          <p:spPr>
            <a:xfrm>
              <a:off x="2882575" y="2836750"/>
              <a:ext cx="16375" cy="83800"/>
            </a:xfrm>
            <a:custGeom>
              <a:avLst/>
              <a:gdLst/>
              <a:ahLst/>
              <a:cxnLst/>
              <a:rect l="l" t="t" r="r" b="b"/>
              <a:pathLst>
                <a:path w="655" h="3352" extrusionOk="0">
                  <a:moveTo>
                    <a:pt x="158" y="0"/>
                  </a:moveTo>
                  <a:cubicBezTo>
                    <a:pt x="158" y="0"/>
                    <a:pt x="147" y="45"/>
                    <a:pt x="124" y="136"/>
                  </a:cubicBezTo>
                  <a:cubicBezTo>
                    <a:pt x="113" y="192"/>
                    <a:pt x="102" y="237"/>
                    <a:pt x="79" y="305"/>
                  </a:cubicBezTo>
                  <a:cubicBezTo>
                    <a:pt x="57" y="372"/>
                    <a:pt x="45" y="451"/>
                    <a:pt x="34" y="519"/>
                  </a:cubicBezTo>
                  <a:cubicBezTo>
                    <a:pt x="23" y="609"/>
                    <a:pt x="23" y="700"/>
                    <a:pt x="11" y="790"/>
                  </a:cubicBezTo>
                  <a:cubicBezTo>
                    <a:pt x="0" y="880"/>
                    <a:pt x="0" y="982"/>
                    <a:pt x="11" y="1083"/>
                  </a:cubicBezTo>
                  <a:cubicBezTo>
                    <a:pt x="0" y="1185"/>
                    <a:pt x="11" y="1298"/>
                    <a:pt x="23" y="1399"/>
                  </a:cubicBezTo>
                  <a:cubicBezTo>
                    <a:pt x="34" y="1512"/>
                    <a:pt x="34" y="1614"/>
                    <a:pt x="57" y="1727"/>
                  </a:cubicBezTo>
                  <a:cubicBezTo>
                    <a:pt x="79" y="1828"/>
                    <a:pt x="102" y="1941"/>
                    <a:pt x="124" y="2043"/>
                  </a:cubicBezTo>
                  <a:cubicBezTo>
                    <a:pt x="136" y="2155"/>
                    <a:pt x="169" y="2246"/>
                    <a:pt x="203" y="2347"/>
                  </a:cubicBezTo>
                  <a:cubicBezTo>
                    <a:pt x="237" y="2449"/>
                    <a:pt x="260" y="2539"/>
                    <a:pt x="294" y="2629"/>
                  </a:cubicBezTo>
                  <a:cubicBezTo>
                    <a:pt x="327" y="2720"/>
                    <a:pt x="373" y="2799"/>
                    <a:pt x="395" y="2878"/>
                  </a:cubicBezTo>
                  <a:cubicBezTo>
                    <a:pt x="429" y="2945"/>
                    <a:pt x="463" y="3013"/>
                    <a:pt x="497" y="3069"/>
                  </a:cubicBezTo>
                  <a:lnTo>
                    <a:pt x="576" y="3227"/>
                  </a:lnTo>
                  <a:cubicBezTo>
                    <a:pt x="621" y="3306"/>
                    <a:pt x="655" y="3352"/>
                    <a:pt x="655" y="3352"/>
                  </a:cubicBezTo>
                  <a:cubicBezTo>
                    <a:pt x="655" y="3352"/>
                    <a:pt x="632" y="3306"/>
                    <a:pt x="598" y="3216"/>
                  </a:cubicBezTo>
                  <a:cubicBezTo>
                    <a:pt x="576" y="3126"/>
                    <a:pt x="519" y="3002"/>
                    <a:pt x="485" y="2844"/>
                  </a:cubicBezTo>
                  <a:cubicBezTo>
                    <a:pt x="463" y="2765"/>
                    <a:pt x="429" y="2686"/>
                    <a:pt x="406" y="2595"/>
                  </a:cubicBezTo>
                  <a:cubicBezTo>
                    <a:pt x="384" y="2505"/>
                    <a:pt x="361" y="2404"/>
                    <a:pt x="339" y="2313"/>
                  </a:cubicBezTo>
                  <a:cubicBezTo>
                    <a:pt x="316" y="2212"/>
                    <a:pt x="294" y="2110"/>
                    <a:pt x="271" y="2009"/>
                  </a:cubicBezTo>
                  <a:cubicBezTo>
                    <a:pt x="248" y="1907"/>
                    <a:pt x="226" y="1806"/>
                    <a:pt x="215" y="1704"/>
                  </a:cubicBezTo>
                  <a:cubicBezTo>
                    <a:pt x="203" y="1591"/>
                    <a:pt x="181" y="1490"/>
                    <a:pt x="169" y="1388"/>
                  </a:cubicBezTo>
                  <a:cubicBezTo>
                    <a:pt x="158" y="1287"/>
                    <a:pt x="147" y="1185"/>
                    <a:pt x="147" y="1083"/>
                  </a:cubicBezTo>
                  <a:cubicBezTo>
                    <a:pt x="147" y="982"/>
                    <a:pt x="136" y="892"/>
                    <a:pt x="136" y="801"/>
                  </a:cubicBezTo>
                  <a:lnTo>
                    <a:pt x="136" y="542"/>
                  </a:lnTo>
                  <a:cubicBezTo>
                    <a:pt x="124" y="372"/>
                    <a:pt x="147" y="248"/>
                    <a:pt x="158" y="147"/>
                  </a:cubicBezTo>
                  <a:cubicBezTo>
                    <a:pt x="158" y="57"/>
                    <a:pt x="158" y="0"/>
                    <a:pt x="158"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12" name="Google Shape;912;p2"/>
            <p:cNvSpPr/>
            <p:nvPr/>
          </p:nvSpPr>
          <p:spPr>
            <a:xfrm>
              <a:off x="2895250" y="2820650"/>
              <a:ext cx="16975" cy="109200"/>
            </a:xfrm>
            <a:custGeom>
              <a:avLst/>
              <a:gdLst/>
              <a:ahLst/>
              <a:cxnLst/>
              <a:rect l="l" t="t" r="r" b="b"/>
              <a:pathLst>
                <a:path w="679" h="4368" extrusionOk="0">
                  <a:moveTo>
                    <a:pt x="678" y="1"/>
                  </a:moveTo>
                  <a:cubicBezTo>
                    <a:pt x="678" y="1"/>
                    <a:pt x="633" y="57"/>
                    <a:pt x="565" y="159"/>
                  </a:cubicBezTo>
                  <a:cubicBezTo>
                    <a:pt x="520" y="227"/>
                    <a:pt x="486" y="294"/>
                    <a:pt x="464" y="362"/>
                  </a:cubicBezTo>
                  <a:cubicBezTo>
                    <a:pt x="407" y="441"/>
                    <a:pt x="373" y="531"/>
                    <a:pt x="339" y="622"/>
                  </a:cubicBezTo>
                  <a:cubicBezTo>
                    <a:pt x="294" y="712"/>
                    <a:pt x="260" y="825"/>
                    <a:pt x="227" y="938"/>
                  </a:cubicBezTo>
                  <a:cubicBezTo>
                    <a:pt x="193" y="1062"/>
                    <a:pt x="159" y="1186"/>
                    <a:pt x="125" y="1310"/>
                  </a:cubicBezTo>
                  <a:cubicBezTo>
                    <a:pt x="103" y="1445"/>
                    <a:pt x="80" y="1581"/>
                    <a:pt x="57" y="1716"/>
                  </a:cubicBezTo>
                  <a:cubicBezTo>
                    <a:pt x="35" y="1852"/>
                    <a:pt x="24" y="1998"/>
                    <a:pt x="12" y="2134"/>
                  </a:cubicBezTo>
                  <a:cubicBezTo>
                    <a:pt x="12" y="2280"/>
                    <a:pt x="1" y="2416"/>
                    <a:pt x="1" y="2562"/>
                  </a:cubicBezTo>
                  <a:cubicBezTo>
                    <a:pt x="1" y="2698"/>
                    <a:pt x="12" y="2833"/>
                    <a:pt x="12" y="2969"/>
                  </a:cubicBezTo>
                  <a:cubicBezTo>
                    <a:pt x="12" y="3104"/>
                    <a:pt x="24" y="3228"/>
                    <a:pt x="46" y="3341"/>
                  </a:cubicBezTo>
                  <a:cubicBezTo>
                    <a:pt x="57" y="3465"/>
                    <a:pt x="80" y="3578"/>
                    <a:pt x="91" y="3680"/>
                  </a:cubicBezTo>
                  <a:cubicBezTo>
                    <a:pt x="103" y="3781"/>
                    <a:pt x="125" y="3871"/>
                    <a:pt x="148" y="3962"/>
                  </a:cubicBezTo>
                  <a:cubicBezTo>
                    <a:pt x="170" y="4052"/>
                    <a:pt x="182" y="4120"/>
                    <a:pt x="204" y="4187"/>
                  </a:cubicBezTo>
                  <a:cubicBezTo>
                    <a:pt x="238" y="4300"/>
                    <a:pt x="260" y="4368"/>
                    <a:pt x="260" y="4368"/>
                  </a:cubicBezTo>
                  <a:cubicBezTo>
                    <a:pt x="260" y="4368"/>
                    <a:pt x="260" y="4289"/>
                    <a:pt x="238" y="4165"/>
                  </a:cubicBezTo>
                  <a:cubicBezTo>
                    <a:pt x="215" y="4041"/>
                    <a:pt x="204" y="3871"/>
                    <a:pt x="193" y="3657"/>
                  </a:cubicBezTo>
                  <a:cubicBezTo>
                    <a:pt x="170" y="3454"/>
                    <a:pt x="159" y="3217"/>
                    <a:pt x="159" y="2957"/>
                  </a:cubicBezTo>
                  <a:cubicBezTo>
                    <a:pt x="159" y="2822"/>
                    <a:pt x="159" y="2687"/>
                    <a:pt x="159" y="2551"/>
                  </a:cubicBezTo>
                  <a:cubicBezTo>
                    <a:pt x="159" y="2427"/>
                    <a:pt x="170" y="2280"/>
                    <a:pt x="182" y="2145"/>
                  </a:cubicBezTo>
                  <a:cubicBezTo>
                    <a:pt x="193" y="2010"/>
                    <a:pt x="204" y="1863"/>
                    <a:pt x="215" y="1739"/>
                  </a:cubicBezTo>
                  <a:cubicBezTo>
                    <a:pt x="238" y="1603"/>
                    <a:pt x="249" y="1468"/>
                    <a:pt x="272" y="1344"/>
                  </a:cubicBezTo>
                  <a:cubicBezTo>
                    <a:pt x="294" y="1208"/>
                    <a:pt x="306" y="1084"/>
                    <a:pt x="339" y="971"/>
                  </a:cubicBezTo>
                  <a:cubicBezTo>
                    <a:pt x="373" y="859"/>
                    <a:pt x="396" y="746"/>
                    <a:pt x="430" y="655"/>
                  </a:cubicBezTo>
                  <a:cubicBezTo>
                    <a:pt x="452" y="554"/>
                    <a:pt x="486" y="464"/>
                    <a:pt x="520" y="385"/>
                  </a:cubicBezTo>
                  <a:cubicBezTo>
                    <a:pt x="543" y="306"/>
                    <a:pt x="565" y="238"/>
                    <a:pt x="599" y="181"/>
                  </a:cubicBezTo>
                  <a:cubicBezTo>
                    <a:pt x="644" y="69"/>
                    <a:pt x="678" y="1"/>
                    <a:pt x="678"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13" name="Google Shape;913;p2"/>
            <p:cNvSpPr/>
            <p:nvPr/>
          </p:nvSpPr>
          <p:spPr>
            <a:xfrm>
              <a:off x="2901475" y="2852825"/>
              <a:ext cx="14400" cy="76750"/>
            </a:xfrm>
            <a:custGeom>
              <a:avLst/>
              <a:gdLst/>
              <a:ahLst/>
              <a:cxnLst/>
              <a:rect l="l" t="t" r="r" b="b"/>
              <a:pathLst>
                <a:path w="576" h="3070" extrusionOk="0">
                  <a:moveTo>
                    <a:pt x="576" y="0"/>
                  </a:moveTo>
                  <a:cubicBezTo>
                    <a:pt x="576" y="0"/>
                    <a:pt x="553" y="34"/>
                    <a:pt x="508" y="113"/>
                  </a:cubicBezTo>
                  <a:cubicBezTo>
                    <a:pt x="485" y="158"/>
                    <a:pt x="463" y="203"/>
                    <a:pt x="429" y="260"/>
                  </a:cubicBezTo>
                  <a:cubicBezTo>
                    <a:pt x="395" y="316"/>
                    <a:pt x="373" y="373"/>
                    <a:pt x="350" y="440"/>
                  </a:cubicBezTo>
                  <a:cubicBezTo>
                    <a:pt x="316" y="508"/>
                    <a:pt x="282" y="587"/>
                    <a:pt x="260" y="666"/>
                  </a:cubicBezTo>
                  <a:cubicBezTo>
                    <a:pt x="237" y="745"/>
                    <a:pt x="215" y="835"/>
                    <a:pt x="192" y="926"/>
                  </a:cubicBezTo>
                  <a:cubicBezTo>
                    <a:pt x="169" y="1016"/>
                    <a:pt x="147" y="1117"/>
                    <a:pt x="124" y="1208"/>
                  </a:cubicBezTo>
                  <a:cubicBezTo>
                    <a:pt x="113" y="1309"/>
                    <a:pt x="90" y="1400"/>
                    <a:pt x="79" y="1501"/>
                  </a:cubicBezTo>
                  <a:cubicBezTo>
                    <a:pt x="68" y="1591"/>
                    <a:pt x="57" y="1704"/>
                    <a:pt x="34" y="1794"/>
                  </a:cubicBezTo>
                  <a:cubicBezTo>
                    <a:pt x="23" y="1885"/>
                    <a:pt x="11" y="1986"/>
                    <a:pt x="11" y="2077"/>
                  </a:cubicBezTo>
                  <a:cubicBezTo>
                    <a:pt x="0" y="2257"/>
                    <a:pt x="0" y="2426"/>
                    <a:pt x="0" y="2584"/>
                  </a:cubicBezTo>
                  <a:cubicBezTo>
                    <a:pt x="0" y="2731"/>
                    <a:pt x="23" y="2855"/>
                    <a:pt x="34" y="2934"/>
                  </a:cubicBezTo>
                  <a:cubicBezTo>
                    <a:pt x="34" y="2979"/>
                    <a:pt x="34" y="3024"/>
                    <a:pt x="45" y="3070"/>
                  </a:cubicBezTo>
                  <a:cubicBezTo>
                    <a:pt x="45" y="3070"/>
                    <a:pt x="57" y="3024"/>
                    <a:pt x="57" y="2923"/>
                  </a:cubicBezTo>
                  <a:cubicBezTo>
                    <a:pt x="68" y="2889"/>
                    <a:pt x="68" y="2833"/>
                    <a:pt x="79" y="2776"/>
                  </a:cubicBezTo>
                  <a:cubicBezTo>
                    <a:pt x="79" y="2709"/>
                    <a:pt x="90" y="2641"/>
                    <a:pt x="102" y="2573"/>
                  </a:cubicBezTo>
                  <a:cubicBezTo>
                    <a:pt x="113" y="2494"/>
                    <a:pt x="113" y="2426"/>
                    <a:pt x="124" y="2336"/>
                  </a:cubicBezTo>
                  <a:cubicBezTo>
                    <a:pt x="136" y="2257"/>
                    <a:pt x="147" y="2167"/>
                    <a:pt x="158" y="2077"/>
                  </a:cubicBezTo>
                  <a:cubicBezTo>
                    <a:pt x="181" y="1896"/>
                    <a:pt x="215" y="1704"/>
                    <a:pt x="237" y="1512"/>
                  </a:cubicBezTo>
                  <a:cubicBezTo>
                    <a:pt x="248" y="1422"/>
                    <a:pt x="271" y="1332"/>
                    <a:pt x="282" y="1230"/>
                  </a:cubicBezTo>
                  <a:cubicBezTo>
                    <a:pt x="294" y="1129"/>
                    <a:pt x="316" y="1038"/>
                    <a:pt x="339" y="948"/>
                  </a:cubicBezTo>
                  <a:cubicBezTo>
                    <a:pt x="350" y="858"/>
                    <a:pt x="361" y="779"/>
                    <a:pt x="384" y="689"/>
                  </a:cubicBezTo>
                  <a:cubicBezTo>
                    <a:pt x="406" y="610"/>
                    <a:pt x="418" y="531"/>
                    <a:pt x="440" y="463"/>
                  </a:cubicBezTo>
                  <a:cubicBezTo>
                    <a:pt x="452" y="395"/>
                    <a:pt x="474" y="316"/>
                    <a:pt x="485" y="271"/>
                  </a:cubicBezTo>
                  <a:cubicBezTo>
                    <a:pt x="508" y="215"/>
                    <a:pt x="519" y="170"/>
                    <a:pt x="542" y="124"/>
                  </a:cubicBezTo>
                  <a:cubicBezTo>
                    <a:pt x="564" y="45"/>
                    <a:pt x="576" y="0"/>
                    <a:pt x="576"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14" name="Google Shape;914;p2"/>
            <p:cNvSpPr/>
            <p:nvPr/>
          </p:nvSpPr>
          <p:spPr>
            <a:xfrm>
              <a:off x="2902600" y="2870025"/>
              <a:ext cx="20625" cy="59550"/>
            </a:xfrm>
            <a:custGeom>
              <a:avLst/>
              <a:gdLst/>
              <a:ahLst/>
              <a:cxnLst/>
              <a:rect l="l" t="t" r="r" b="b"/>
              <a:pathLst>
                <a:path w="825" h="2382" extrusionOk="0">
                  <a:moveTo>
                    <a:pt x="824" y="1"/>
                  </a:moveTo>
                  <a:lnTo>
                    <a:pt x="756" y="91"/>
                  </a:lnTo>
                  <a:cubicBezTo>
                    <a:pt x="711" y="170"/>
                    <a:pt x="666" y="260"/>
                    <a:pt x="621" y="339"/>
                  </a:cubicBezTo>
                  <a:cubicBezTo>
                    <a:pt x="565" y="441"/>
                    <a:pt x="497" y="576"/>
                    <a:pt x="440" y="712"/>
                  </a:cubicBezTo>
                  <a:cubicBezTo>
                    <a:pt x="373" y="847"/>
                    <a:pt x="316" y="994"/>
                    <a:pt x="260" y="1140"/>
                  </a:cubicBezTo>
                  <a:cubicBezTo>
                    <a:pt x="215" y="1298"/>
                    <a:pt x="158" y="1445"/>
                    <a:pt x="124" y="1592"/>
                  </a:cubicBezTo>
                  <a:cubicBezTo>
                    <a:pt x="102" y="1659"/>
                    <a:pt x="91" y="1727"/>
                    <a:pt x="68" y="1795"/>
                  </a:cubicBezTo>
                  <a:cubicBezTo>
                    <a:pt x="45" y="1863"/>
                    <a:pt x="45" y="1930"/>
                    <a:pt x="34" y="1998"/>
                  </a:cubicBezTo>
                  <a:cubicBezTo>
                    <a:pt x="12" y="2088"/>
                    <a:pt x="0" y="2178"/>
                    <a:pt x="0" y="2280"/>
                  </a:cubicBezTo>
                  <a:lnTo>
                    <a:pt x="0" y="2382"/>
                  </a:lnTo>
                  <a:cubicBezTo>
                    <a:pt x="0" y="2382"/>
                    <a:pt x="12" y="2348"/>
                    <a:pt x="23" y="2291"/>
                  </a:cubicBezTo>
                  <a:cubicBezTo>
                    <a:pt x="34" y="2246"/>
                    <a:pt x="34" y="2212"/>
                    <a:pt x="57" y="2167"/>
                  </a:cubicBezTo>
                  <a:cubicBezTo>
                    <a:pt x="68" y="2122"/>
                    <a:pt x="91" y="2066"/>
                    <a:pt x="113" y="2009"/>
                  </a:cubicBezTo>
                  <a:cubicBezTo>
                    <a:pt x="158" y="1896"/>
                    <a:pt x="203" y="1772"/>
                    <a:pt x="249" y="1637"/>
                  </a:cubicBezTo>
                  <a:cubicBezTo>
                    <a:pt x="305" y="1490"/>
                    <a:pt x="361" y="1355"/>
                    <a:pt x="418" y="1197"/>
                  </a:cubicBezTo>
                  <a:cubicBezTo>
                    <a:pt x="463" y="1050"/>
                    <a:pt x="519" y="903"/>
                    <a:pt x="565" y="768"/>
                  </a:cubicBezTo>
                  <a:cubicBezTo>
                    <a:pt x="610" y="621"/>
                    <a:pt x="655" y="486"/>
                    <a:pt x="700" y="373"/>
                  </a:cubicBezTo>
                  <a:cubicBezTo>
                    <a:pt x="734" y="271"/>
                    <a:pt x="768" y="170"/>
                    <a:pt x="790" y="102"/>
                  </a:cubicBezTo>
                  <a:cubicBezTo>
                    <a:pt x="802" y="68"/>
                    <a:pt x="813" y="35"/>
                    <a:pt x="824"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15" name="Google Shape;915;p2"/>
            <p:cNvSpPr/>
            <p:nvPr/>
          </p:nvSpPr>
          <p:spPr>
            <a:xfrm>
              <a:off x="3136175" y="3262700"/>
              <a:ext cx="453925" cy="418850"/>
            </a:xfrm>
            <a:custGeom>
              <a:avLst/>
              <a:gdLst/>
              <a:ahLst/>
              <a:cxnLst/>
              <a:rect l="l" t="t" r="r" b="b"/>
              <a:pathLst>
                <a:path w="18157" h="16754" extrusionOk="0">
                  <a:moveTo>
                    <a:pt x="6602" y="0"/>
                  </a:moveTo>
                  <a:cubicBezTo>
                    <a:pt x="4996" y="0"/>
                    <a:pt x="3711" y="470"/>
                    <a:pt x="2179" y="1209"/>
                  </a:cubicBezTo>
                  <a:cubicBezTo>
                    <a:pt x="2032" y="1276"/>
                    <a:pt x="1896" y="1367"/>
                    <a:pt x="1761" y="1457"/>
                  </a:cubicBezTo>
                  <a:cubicBezTo>
                    <a:pt x="903" y="2235"/>
                    <a:pt x="644" y="2845"/>
                    <a:pt x="475" y="3714"/>
                  </a:cubicBezTo>
                  <a:cubicBezTo>
                    <a:pt x="1" y="6162"/>
                    <a:pt x="994" y="8690"/>
                    <a:pt x="2472" y="10653"/>
                  </a:cubicBezTo>
                  <a:cubicBezTo>
                    <a:pt x="4898" y="13903"/>
                    <a:pt x="8137" y="15934"/>
                    <a:pt x="12142" y="16623"/>
                  </a:cubicBezTo>
                  <a:cubicBezTo>
                    <a:pt x="12657" y="16710"/>
                    <a:pt x="13130" y="16753"/>
                    <a:pt x="13567" y="16753"/>
                  </a:cubicBezTo>
                  <a:cubicBezTo>
                    <a:pt x="15265" y="16753"/>
                    <a:pt x="16406" y="16104"/>
                    <a:pt x="17232" y="14919"/>
                  </a:cubicBezTo>
                  <a:cubicBezTo>
                    <a:pt x="17559" y="14174"/>
                    <a:pt x="17762" y="13373"/>
                    <a:pt x="17830" y="12560"/>
                  </a:cubicBezTo>
                  <a:cubicBezTo>
                    <a:pt x="18157" y="9390"/>
                    <a:pt x="16837" y="6286"/>
                    <a:pt x="14738" y="3917"/>
                  </a:cubicBezTo>
                  <a:cubicBezTo>
                    <a:pt x="14264" y="3375"/>
                    <a:pt x="13745" y="2879"/>
                    <a:pt x="13203" y="2427"/>
                  </a:cubicBezTo>
                  <a:cubicBezTo>
                    <a:pt x="11386" y="881"/>
                    <a:pt x="9096" y="24"/>
                    <a:pt x="6715" y="1"/>
                  </a:cubicBezTo>
                  <a:cubicBezTo>
                    <a:pt x="6677" y="1"/>
                    <a:pt x="6639" y="0"/>
                    <a:pt x="6602" y="0"/>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16" name="Google Shape;916;p2"/>
            <p:cNvSpPr/>
            <p:nvPr/>
          </p:nvSpPr>
          <p:spPr>
            <a:xfrm>
              <a:off x="3153950" y="3272025"/>
              <a:ext cx="423475" cy="400250"/>
            </a:xfrm>
            <a:custGeom>
              <a:avLst/>
              <a:gdLst/>
              <a:ahLst/>
              <a:cxnLst/>
              <a:rect l="l" t="t" r="r" b="b"/>
              <a:pathLst>
                <a:path w="16939" h="16010" extrusionOk="0">
                  <a:moveTo>
                    <a:pt x="5992" y="1"/>
                  </a:moveTo>
                  <a:cubicBezTo>
                    <a:pt x="5033" y="1"/>
                    <a:pt x="4074" y="170"/>
                    <a:pt x="3171" y="497"/>
                  </a:cubicBezTo>
                  <a:cubicBezTo>
                    <a:pt x="2438" y="768"/>
                    <a:pt x="1750" y="1027"/>
                    <a:pt x="1253" y="1648"/>
                  </a:cubicBezTo>
                  <a:cubicBezTo>
                    <a:pt x="745" y="2269"/>
                    <a:pt x="463" y="2697"/>
                    <a:pt x="305" y="3476"/>
                  </a:cubicBezTo>
                  <a:cubicBezTo>
                    <a:pt x="1" y="5067"/>
                    <a:pt x="305" y="6884"/>
                    <a:pt x="1039" y="8396"/>
                  </a:cubicBezTo>
                  <a:cubicBezTo>
                    <a:pt x="1321" y="8983"/>
                    <a:pt x="1659" y="9536"/>
                    <a:pt x="2054" y="10055"/>
                  </a:cubicBezTo>
                  <a:cubicBezTo>
                    <a:pt x="4447" y="13259"/>
                    <a:pt x="7629" y="15212"/>
                    <a:pt x="11499" y="15877"/>
                  </a:cubicBezTo>
                  <a:cubicBezTo>
                    <a:pt x="11949" y="15958"/>
                    <a:pt x="12411" y="16010"/>
                    <a:pt x="12869" y="16010"/>
                  </a:cubicBezTo>
                  <a:cubicBezTo>
                    <a:pt x="13757" y="16010"/>
                    <a:pt x="14629" y="15815"/>
                    <a:pt x="15358" y="15257"/>
                  </a:cubicBezTo>
                  <a:cubicBezTo>
                    <a:pt x="16419" y="14433"/>
                    <a:pt x="16611" y="13417"/>
                    <a:pt x="16746" y="12154"/>
                  </a:cubicBezTo>
                  <a:cubicBezTo>
                    <a:pt x="16938" y="10371"/>
                    <a:pt x="16577" y="8498"/>
                    <a:pt x="15719" y="6726"/>
                  </a:cubicBezTo>
                  <a:cubicBezTo>
                    <a:pt x="15200" y="5665"/>
                    <a:pt x="14535" y="4672"/>
                    <a:pt x="13745" y="3792"/>
                  </a:cubicBezTo>
                  <a:cubicBezTo>
                    <a:pt x="13293" y="3262"/>
                    <a:pt x="12786" y="2788"/>
                    <a:pt x="12255" y="2336"/>
                  </a:cubicBezTo>
                  <a:cubicBezTo>
                    <a:pt x="10506" y="847"/>
                    <a:pt x="8294" y="23"/>
                    <a:pt x="5992" y="1"/>
                  </a:cubicBezTo>
                  <a:close/>
                </a:path>
              </a:pathLst>
            </a:custGeom>
            <a:solidFill>
              <a:srgbClr val="C03A4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17" name="Google Shape;917;p2"/>
            <p:cNvSpPr/>
            <p:nvPr/>
          </p:nvSpPr>
          <p:spPr>
            <a:xfrm>
              <a:off x="3078900" y="3299100"/>
              <a:ext cx="488075" cy="441750"/>
            </a:xfrm>
            <a:custGeom>
              <a:avLst/>
              <a:gdLst/>
              <a:ahLst/>
              <a:cxnLst/>
              <a:rect l="l" t="t" r="r" b="b"/>
              <a:pathLst>
                <a:path w="19523" h="17670" extrusionOk="0">
                  <a:moveTo>
                    <a:pt x="4041" y="1"/>
                  </a:moveTo>
                  <a:cubicBezTo>
                    <a:pt x="2709" y="926"/>
                    <a:pt x="1615" y="3014"/>
                    <a:pt x="1073" y="4571"/>
                  </a:cubicBezTo>
                  <a:cubicBezTo>
                    <a:pt x="1" y="7663"/>
                    <a:pt x="1547" y="12120"/>
                    <a:pt x="3138" y="13847"/>
                  </a:cubicBezTo>
                  <a:cubicBezTo>
                    <a:pt x="4018" y="14794"/>
                    <a:pt x="5011" y="15618"/>
                    <a:pt x="6106" y="16318"/>
                  </a:cubicBezTo>
                  <a:cubicBezTo>
                    <a:pt x="7585" y="17234"/>
                    <a:pt x="9320" y="17669"/>
                    <a:pt x="11096" y="17669"/>
                  </a:cubicBezTo>
                  <a:cubicBezTo>
                    <a:pt x="13343" y="17669"/>
                    <a:pt x="15657" y="16973"/>
                    <a:pt x="17604" y="15675"/>
                  </a:cubicBezTo>
                  <a:cubicBezTo>
                    <a:pt x="18439" y="15122"/>
                    <a:pt x="19105" y="14366"/>
                    <a:pt x="19523" y="13463"/>
                  </a:cubicBezTo>
                  <a:lnTo>
                    <a:pt x="19523" y="13463"/>
                  </a:lnTo>
                  <a:cubicBezTo>
                    <a:pt x="18697" y="14648"/>
                    <a:pt x="17556" y="15297"/>
                    <a:pt x="15858" y="15297"/>
                  </a:cubicBezTo>
                  <a:cubicBezTo>
                    <a:pt x="15421" y="15297"/>
                    <a:pt x="14948" y="15254"/>
                    <a:pt x="14433" y="15167"/>
                  </a:cubicBezTo>
                  <a:cubicBezTo>
                    <a:pt x="10428" y="14478"/>
                    <a:pt x="7189" y="12447"/>
                    <a:pt x="4763" y="9197"/>
                  </a:cubicBezTo>
                  <a:cubicBezTo>
                    <a:pt x="3296" y="7234"/>
                    <a:pt x="2292" y="4706"/>
                    <a:pt x="2766" y="2258"/>
                  </a:cubicBezTo>
                  <a:cubicBezTo>
                    <a:pt x="2946" y="1389"/>
                    <a:pt x="3194" y="779"/>
                    <a:pt x="4041" y="1"/>
                  </a:cubicBezTo>
                  <a:close/>
                </a:path>
              </a:pathLst>
            </a:custGeom>
            <a:solidFill>
              <a:srgbClr val="875F8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18" name="Google Shape;918;p2"/>
            <p:cNvSpPr/>
            <p:nvPr/>
          </p:nvSpPr>
          <p:spPr>
            <a:xfrm>
              <a:off x="3432100" y="3702125"/>
              <a:ext cx="20050" cy="11575"/>
            </a:xfrm>
            <a:custGeom>
              <a:avLst/>
              <a:gdLst/>
              <a:ahLst/>
              <a:cxnLst/>
              <a:rect l="l" t="t" r="r" b="b"/>
              <a:pathLst>
                <a:path w="802" h="463" extrusionOk="0">
                  <a:moveTo>
                    <a:pt x="544" y="1"/>
                  </a:moveTo>
                  <a:cubicBezTo>
                    <a:pt x="465" y="1"/>
                    <a:pt x="384" y="13"/>
                    <a:pt x="317" y="39"/>
                  </a:cubicBezTo>
                  <a:cubicBezTo>
                    <a:pt x="215" y="84"/>
                    <a:pt x="136" y="152"/>
                    <a:pt x="80" y="242"/>
                  </a:cubicBezTo>
                  <a:cubicBezTo>
                    <a:pt x="46" y="287"/>
                    <a:pt x="12" y="343"/>
                    <a:pt x="1" y="400"/>
                  </a:cubicBezTo>
                  <a:cubicBezTo>
                    <a:pt x="86" y="443"/>
                    <a:pt x="175" y="462"/>
                    <a:pt x="266" y="462"/>
                  </a:cubicBezTo>
                  <a:cubicBezTo>
                    <a:pt x="342" y="462"/>
                    <a:pt x="420" y="448"/>
                    <a:pt x="497" y="422"/>
                  </a:cubicBezTo>
                  <a:cubicBezTo>
                    <a:pt x="588" y="377"/>
                    <a:pt x="667" y="310"/>
                    <a:pt x="734" y="219"/>
                  </a:cubicBezTo>
                  <a:cubicBezTo>
                    <a:pt x="757" y="174"/>
                    <a:pt x="791" y="118"/>
                    <a:pt x="802" y="61"/>
                  </a:cubicBezTo>
                  <a:cubicBezTo>
                    <a:pt x="746" y="27"/>
                    <a:pt x="689" y="16"/>
                    <a:pt x="621" y="5"/>
                  </a:cubicBezTo>
                  <a:cubicBezTo>
                    <a:pt x="596" y="2"/>
                    <a:pt x="570" y="1"/>
                    <a:pt x="544"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19" name="Google Shape;919;p2"/>
            <p:cNvSpPr/>
            <p:nvPr/>
          </p:nvSpPr>
          <p:spPr>
            <a:xfrm>
              <a:off x="3464275" y="3695175"/>
              <a:ext cx="14125" cy="11325"/>
            </a:xfrm>
            <a:custGeom>
              <a:avLst/>
              <a:gdLst/>
              <a:ahLst/>
              <a:cxnLst/>
              <a:rect l="l" t="t" r="r" b="b"/>
              <a:pathLst>
                <a:path w="565" h="453" extrusionOk="0">
                  <a:moveTo>
                    <a:pt x="406" y="1"/>
                  </a:moveTo>
                  <a:cubicBezTo>
                    <a:pt x="361" y="1"/>
                    <a:pt x="316" y="12"/>
                    <a:pt x="282" y="12"/>
                  </a:cubicBezTo>
                  <a:cubicBezTo>
                    <a:pt x="248" y="23"/>
                    <a:pt x="215" y="35"/>
                    <a:pt x="192" y="46"/>
                  </a:cubicBezTo>
                  <a:cubicBezTo>
                    <a:pt x="124" y="91"/>
                    <a:pt x="68" y="159"/>
                    <a:pt x="45" y="226"/>
                  </a:cubicBezTo>
                  <a:cubicBezTo>
                    <a:pt x="23" y="283"/>
                    <a:pt x="11" y="328"/>
                    <a:pt x="0" y="384"/>
                  </a:cubicBezTo>
                  <a:cubicBezTo>
                    <a:pt x="45" y="407"/>
                    <a:pt x="90" y="430"/>
                    <a:pt x="147" y="441"/>
                  </a:cubicBezTo>
                  <a:cubicBezTo>
                    <a:pt x="173" y="448"/>
                    <a:pt x="201" y="452"/>
                    <a:pt x="229" y="452"/>
                  </a:cubicBezTo>
                  <a:cubicBezTo>
                    <a:pt x="285" y="452"/>
                    <a:pt x="342" y="437"/>
                    <a:pt x="395" y="407"/>
                  </a:cubicBezTo>
                  <a:cubicBezTo>
                    <a:pt x="485" y="351"/>
                    <a:pt x="542" y="272"/>
                    <a:pt x="564" y="181"/>
                  </a:cubicBezTo>
                  <a:cubicBezTo>
                    <a:pt x="564" y="125"/>
                    <a:pt x="564" y="69"/>
                    <a:pt x="564" y="23"/>
                  </a:cubicBezTo>
                  <a:cubicBezTo>
                    <a:pt x="508" y="1"/>
                    <a:pt x="452" y="1"/>
                    <a:pt x="406"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20" name="Google Shape;920;p2"/>
            <p:cNvSpPr/>
            <p:nvPr/>
          </p:nvSpPr>
          <p:spPr>
            <a:xfrm>
              <a:off x="3117550" y="3518575"/>
              <a:ext cx="13575" cy="40950"/>
            </a:xfrm>
            <a:custGeom>
              <a:avLst/>
              <a:gdLst/>
              <a:ahLst/>
              <a:cxnLst/>
              <a:rect l="l" t="t" r="r" b="b"/>
              <a:pathLst>
                <a:path w="543" h="1638" extrusionOk="0">
                  <a:moveTo>
                    <a:pt x="204" y="1"/>
                  </a:moveTo>
                  <a:cubicBezTo>
                    <a:pt x="148" y="80"/>
                    <a:pt x="102" y="170"/>
                    <a:pt x="69" y="249"/>
                  </a:cubicBezTo>
                  <a:cubicBezTo>
                    <a:pt x="23" y="339"/>
                    <a:pt x="1" y="441"/>
                    <a:pt x="12" y="531"/>
                  </a:cubicBezTo>
                  <a:cubicBezTo>
                    <a:pt x="12" y="655"/>
                    <a:pt x="12" y="780"/>
                    <a:pt x="35" y="892"/>
                  </a:cubicBezTo>
                  <a:cubicBezTo>
                    <a:pt x="91" y="1095"/>
                    <a:pt x="181" y="1287"/>
                    <a:pt x="317" y="1445"/>
                  </a:cubicBezTo>
                  <a:cubicBezTo>
                    <a:pt x="385" y="1513"/>
                    <a:pt x="452" y="1581"/>
                    <a:pt x="531" y="1637"/>
                  </a:cubicBezTo>
                  <a:cubicBezTo>
                    <a:pt x="543" y="1547"/>
                    <a:pt x="543" y="1445"/>
                    <a:pt x="531" y="1355"/>
                  </a:cubicBezTo>
                  <a:cubicBezTo>
                    <a:pt x="531" y="1276"/>
                    <a:pt x="509" y="1186"/>
                    <a:pt x="497" y="1084"/>
                  </a:cubicBezTo>
                  <a:cubicBezTo>
                    <a:pt x="475" y="994"/>
                    <a:pt x="452" y="904"/>
                    <a:pt x="430" y="802"/>
                  </a:cubicBezTo>
                  <a:cubicBezTo>
                    <a:pt x="418" y="723"/>
                    <a:pt x="396" y="633"/>
                    <a:pt x="362" y="543"/>
                  </a:cubicBezTo>
                  <a:cubicBezTo>
                    <a:pt x="351" y="509"/>
                    <a:pt x="339" y="464"/>
                    <a:pt x="328" y="418"/>
                  </a:cubicBezTo>
                  <a:cubicBezTo>
                    <a:pt x="317" y="373"/>
                    <a:pt x="317" y="328"/>
                    <a:pt x="306" y="283"/>
                  </a:cubicBezTo>
                  <a:cubicBezTo>
                    <a:pt x="283" y="193"/>
                    <a:pt x="249" y="91"/>
                    <a:pt x="204"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21" name="Google Shape;921;p2"/>
            <p:cNvSpPr/>
            <p:nvPr/>
          </p:nvSpPr>
          <p:spPr>
            <a:xfrm>
              <a:off x="3135625" y="3552150"/>
              <a:ext cx="11575" cy="22600"/>
            </a:xfrm>
            <a:custGeom>
              <a:avLst/>
              <a:gdLst/>
              <a:ahLst/>
              <a:cxnLst/>
              <a:rect l="l" t="t" r="r" b="b"/>
              <a:pathLst>
                <a:path w="463" h="904" extrusionOk="0">
                  <a:moveTo>
                    <a:pt x="124" y="1"/>
                  </a:moveTo>
                  <a:cubicBezTo>
                    <a:pt x="90" y="57"/>
                    <a:pt x="57" y="114"/>
                    <a:pt x="34" y="170"/>
                  </a:cubicBezTo>
                  <a:cubicBezTo>
                    <a:pt x="0" y="283"/>
                    <a:pt x="0" y="396"/>
                    <a:pt x="23" y="497"/>
                  </a:cubicBezTo>
                  <a:cubicBezTo>
                    <a:pt x="57" y="610"/>
                    <a:pt x="124" y="712"/>
                    <a:pt x="215" y="791"/>
                  </a:cubicBezTo>
                  <a:cubicBezTo>
                    <a:pt x="260" y="836"/>
                    <a:pt x="316" y="870"/>
                    <a:pt x="372" y="903"/>
                  </a:cubicBezTo>
                  <a:cubicBezTo>
                    <a:pt x="406" y="847"/>
                    <a:pt x="429" y="791"/>
                    <a:pt x="440" y="723"/>
                  </a:cubicBezTo>
                  <a:cubicBezTo>
                    <a:pt x="463" y="621"/>
                    <a:pt x="463" y="520"/>
                    <a:pt x="429" y="418"/>
                  </a:cubicBezTo>
                  <a:cubicBezTo>
                    <a:pt x="418" y="362"/>
                    <a:pt x="395" y="305"/>
                    <a:pt x="361" y="249"/>
                  </a:cubicBezTo>
                  <a:cubicBezTo>
                    <a:pt x="339" y="204"/>
                    <a:pt x="305" y="159"/>
                    <a:pt x="271" y="125"/>
                  </a:cubicBezTo>
                  <a:cubicBezTo>
                    <a:pt x="226" y="80"/>
                    <a:pt x="181" y="35"/>
                    <a:pt x="124"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22" name="Google Shape;922;p2"/>
            <p:cNvSpPr/>
            <p:nvPr/>
          </p:nvSpPr>
          <p:spPr>
            <a:xfrm>
              <a:off x="3190625" y="3350700"/>
              <a:ext cx="13475" cy="18950"/>
            </a:xfrm>
            <a:custGeom>
              <a:avLst/>
              <a:gdLst/>
              <a:ahLst/>
              <a:cxnLst/>
              <a:rect l="l" t="t" r="r" b="b"/>
              <a:pathLst>
                <a:path w="539" h="758" extrusionOk="0">
                  <a:moveTo>
                    <a:pt x="126" y="0"/>
                  </a:moveTo>
                  <a:cubicBezTo>
                    <a:pt x="55" y="0"/>
                    <a:pt x="1" y="70"/>
                    <a:pt x="1" y="250"/>
                  </a:cubicBezTo>
                  <a:cubicBezTo>
                    <a:pt x="1" y="284"/>
                    <a:pt x="1" y="307"/>
                    <a:pt x="1" y="340"/>
                  </a:cubicBezTo>
                  <a:cubicBezTo>
                    <a:pt x="34" y="561"/>
                    <a:pt x="249" y="757"/>
                    <a:pt x="386" y="757"/>
                  </a:cubicBezTo>
                  <a:cubicBezTo>
                    <a:pt x="481" y="757"/>
                    <a:pt x="539" y="664"/>
                    <a:pt x="474" y="419"/>
                  </a:cubicBezTo>
                  <a:cubicBezTo>
                    <a:pt x="452" y="318"/>
                    <a:pt x="407" y="228"/>
                    <a:pt x="339" y="149"/>
                  </a:cubicBezTo>
                  <a:cubicBezTo>
                    <a:pt x="274" y="61"/>
                    <a:pt x="192" y="0"/>
                    <a:pt x="126"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23" name="Google Shape;923;p2"/>
            <p:cNvSpPr/>
            <p:nvPr/>
          </p:nvSpPr>
          <p:spPr>
            <a:xfrm>
              <a:off x="3224350" y="3480900"/>
              <a:ext cx="20875" cy="13425"/>
            </a:xfrm>
            <a:custGeom>
              <a:avLst/>
              <a:gdLst/>
              <a:ahLst/>
              <a:cxnLst/>
              <a:rect l="l" t="t" r="r" b="b"/>
              <a:pathLst>
                <a:path w="835" h="537" extrusionOk="0">
                  <a:moveTo>
                    <a:pt x="326" y="1"/>
                  </a:moveTo>
                  <a:cubicBezTo>
                    <a:pt x="155" y="1"/>
                    <a:pt x="1" y="93"/>
                    <a:pt x="39" y="301"/>
                  </a:cubicBezTo>
                  <a:cubicBezTo>
                    <a:pt x="67" y="466"/>
                    <a:pt x="221" y="536"/>
                    <a:pt x="377" y="536"/>
                  </a:cubicBezTo>
                  <a:cubicBezTo>
                    <a:pt x="603" y="536"/>
                    <a:pt x="834" y="390"/>
                    <a:pt x="694" y="176"/>
                  </a:cubicBezTo>
                  <a:cubicBezTo>
                    <a:pt x="683" y="165"/>
                    <a:pt x="671" y="154"/>
                    <a:pt x="660" y="143"/>
                  </a:cubicBezTo>
                  <a:cubicBezTo>
                    <a:pt x="588" y="51"/>
                    <a:pt x="453" y="1"/>
                    <a:pt x="326"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24" name="Google Shape;924;p2"/>
            <p:cNvSpPr/>
            <p:nvPr/>
          </p:nvSpPr>
          <p:spPr>
            <a:xfrm>
              <a:off x="3286900" y="3573200"/>
              <a:ext cx="21450" cy="13175"/>
            </a:xfrm>
            <a:custGeom>
              <a:avLst/>
              <a:gdLst/>
              <a:ahLst/>
              <a:cxnLst/>
              <a:rect l="l" t="t" r="r" b="b"/>
              <a:pathLst>
                <a:path w="858" h="527" extrusionOk="0">
                  <a:moveTo>
                    <a:pt x="341" y="0"/>
                  </a:moveTo>
                  <a:cubicBezTo>
                    <a:pt x="162" y="0"/>
                    <a:pt x="1" y="93"/>
                    <a:pt x="54" y="298"/>
                  </a:cubicBezTo>
                  <a:cubicBezTo>
                    <a:pt x="85" y="460"/>
                    <a:pt x="235" y="527"/>
                    <a:pt x="387" y="527"/>
                  </a:cubicBezTo>
                  <a:cubicBezTo>
                    <a:pt x="619" y="527"/>
                    <a:pt x="858" y="374"/>
                    <a:pt x="708" y="163"/>
                  </a:cubicBezTo>
                  <a:cubicBezTo>
                    <a:pt x="697" y="152"/>
                    <a:pt x="686" y="140"/>
                    <a:pt x="674" y="129"/>
                  </a:cubicBezTo>
                  <a:cubicBezTo>
                    <a:pt x="600" y="46"/>
                    <a:pt x="466" y="0"/>
                    <a:pt x="34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25" name="Google Shape;925;p2"/>
            <p:cNvSpPr/>
            <p:nvPr/>
          </p:nvSpPr>
          <p:spPr>
            <a:xfrm>
              <a:off x="3190275" y="3460675"/>
              <a:ext cx="18975" cy="16725"/>
            </a:xfrm>
            <a:custGeom>
              <a:avLst/>
              <a:gdLst/>
              <a:ahLst/>
              <a:cxnLst/>
              <a:rect l="l" t="t" r="r" b="b"/>
              <a:pathLst>
                <a:path w="759" h="669" extrusionOk="0">
                  <a:moveTo>
                    <a:pt x="213" y="0"/>
                  </a:moveTo>
                  <a:cubicBezTo>
                    <a:pt x="127" y="0"/>
                    <a:pt x="54" y="47"/>
                    <a:pt x="26" y="162"/>
                  </a:cubicBezTo>
                  <a:lnTo>
                    <a:pt x="26" y="207"/>
                  </a:lnTo>
                  <a:cubicBezTo>
                    <a:pt x="0" y="409"/>
                    <a:pt x="196" y="669"/>
                    <a:pt x="391" y="669"/>
                  </a:cubicBezTo>
                  <a:cubicBezTo>
                    <a:pt x="456" y="669"/>
                    <a:pt x="522" y="639"/>
                    <a:pt x="579" y="568"/>
                  </a:cubicBezTo>
                  <a:cubicBezTo>
                    <a:pt x="759" y="323"/>
                    <a:pt x="441" y="0"/>
                    <a:pt x="213"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26" name="Google Shape;926;p2"/>
            <p:cNvSpPr/>
            <p:nvPr/>
          </p:nvSpPr>
          <p:spPr>
            <a:xfrm>
              <a:off x="3269675" y="3530000"/>
              <a:ext cx="24350" cy="13700"/>
            </a:xfrm>
            <a:custGeom>
              <a:avLst/>
              <a:gdLst/>
              <a:ahLst/>
              <a:cxnLst/>
              <a:rect l="l" t="t" r="r" b="b"/>
              <a:pathLst>
                <a:path w="974" h="548" extrusionOk="0">
                  <a:moveTo>
                    <a:pt x="593" y="1"/>
                  </a:moveTo>
                  <a:cubicBezTo>
                    <a:pt x="323" y="1"/>
                    <a:pt x="0" y="290"/>
                    <a:pt x="258" y="481"/>
                  </a:cubicBezTo>
                  <a:cubicBezTo>
                    <a:pt x="269" y="481"/>
                    <a:pt x="280" y="492"/>
                    <a:pt x="291" y="503"/>
                  </a:cubicBezTo>
                  <a:cubicBezTo>
                    <a:pt x="344" y="533"/>
                    <a:pt x="409" y="547"/>
                    <a:pt x="476" y="547"/>
                  </a:cubicBezTo>
                  <a:cubicBezTo>
                    <a:pt x="711" y="547"/>
                    <a:pt x="974" y="376"/>
                    <a:pt x="833" y="131"/>
                  </a:cubicBezTo>
                  <a:cubicBezTo>
                    <a:pt x="779" y="38"/>
                    <a:pt x="689" y="1"/>
                    <a:pt x="593"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27" name="Google Shape;927;p2"/>
            <p:cNvSpPr/>
            <p:nvPr/>
          </p:nvSpPr>
          <p:spPr>
            <a:xfrm>
              <a:off x="3213300" y="3337275"/>
              <a:ext cx="19300" cy="17275"/>
            </a:xfrm>
            <a:custGeom>
              <a:avLst/>
              <a:gdLst/>
              <a:ahLst/>
              <a:cxnLst/>
              <a:rect l="l" t="t" r="r" b="b"/>
              <a:pathLst>
                <a:path w="772" h="691" extrusionOk="0">
                  <a:moveTo>
                    <a:pt x="387" y="0"/>
                  </a:moveTo>
                  <a:cubicBezTo>
                    <a:pt x="332" y="0"/>
                    <a:pt x="275" y="23"/>
                    <a:pt x="222" y="76"/>
                  </a:cubicBezTo>
                  <a:cubicBezTo>
                    <a:pt x="1" y="306"/>
                    <a:pt x="300" y="690"/>
                    <a:pt x="528" y="690"/>
                  </a:cubicBezTo>
                  <a:cubicBezTo>
                    <a:pt x="602" y="690"/>
                    <a:pt x="668" y="650"/>
                    <a:pt x="707" y="550"/>
                  </a:cubicBezTo>
                  <a:cubicBezTo>
                    <a:pt x="707" y="528"/>
                    <a:pt x="707" y="516"/>
                    <a:pt x="718" y="505"/>
                  </a:cubicBezTo>
                  <a:cubicBezTo>
                    <a:pt x="772" y="301"/>
                    <a:pt x="588" y="0"/>
                    <a:pt x="387"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28" name="Google Shape;928;p2"/>
            <p:cNvSpPr/>
            <p:nvPr/>
          </p:nvSpPr>
          <p:spPr>
            <a:xfrm>
              <a:off x="3277500" y="3282325"/>
              <a:ext cx="18725" cy="13850"/>
            </a:xfrm>
            <a:custGeom>
              <a:avLst/>
              <a:gdLst/>
              <a:ahLst/>
              <a:cxnLst/>
              <a:rect l="l" t="t" r="r" b="b"/>
              <a:pathLst>
                <a:path w="749" h="554" extrusionOk="0">
                  <a:moveTo>
                    <a:pt x="260" y="0"/>
                  </a:moveTo>
                  <a:cubicBezTo>
                    <a:pt x="129" y="0"/>
                    <a:pt x="18" y="66"/>
                    <a:pt x="12" y="232"/>
                  </a:cubicBezTo>
                  <a:cubicBezTo>
                    <a:pt x="1" y="443"/>
                    <a:pt x="221" y="554"/>
                    <a:pt x="415" y="554"/>
                  </a:cubicBezTo>
                  <a:cubicBezTo>
                    <a:pt x="593" y="554"/>
                    <a:pt x="748" y="460"/>
                    <a:pt x="678" y="266"/>
                  </a:cubicBezTo>
                  <a:cubicBezTo>
                    <a:pt x="667" y="243"/>
                    <a:pt x="667" y="232"/>
                    <a:pt x="656" y="220"/>
                  </a:cubicBezTo>
                  <a:cubicBezTo>
                    <a:pt x="594" y="92"/>
                    <a:pt x="414" y="0"/>
                    <a:pt x="260"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29" name="Google Shape;929;p2"/>
            <p:cNvSpPr/>
            <p:nvPr/>
          </p:nvSpPr>
          <p:spPr>
            <a:xfrm>
              <a:off x="3517175" y="3625125"/>
              <a:ext cx="25000" cy="13950"/>
            </a:xfrm>
            <a:custGeom>
              <a:avLst/>
              <a:gdLst/>
              <a:ahLst/>
              <a:cxnLst/>
              <a:rect l="l" t="t" r="r" b="b"/>
              <a:pathLst>
                <a:path w="1000" h="558" extrusionOk="0">
                  <a:moveTo>
                    <a:pt x="601" y="0"/>
                  </a:moveTo>
                  <a:cubicBezTo>
                    <a:pt x="324" y="0"/>
                    <a:pt x="1" y="347"/>
                    <a:pt x="288" y="512"/>
                  </a:cubicBezTo>
                  <a:lnTo>
                    <a:pt x="333" y="535"/>
                  </a:lnTo>
                  <a:cubicBezTo>
                    <a:pt x="372" y="551"/>
                    <a:pt x="415" y="558"/>
                    <a:pt x="461" y="558"/>
                  </a:cubicBezTo>
                  <a:cubicBezTo>
                    <a:pt x="706" y="558"/>
                    <a:pt x="999" y="344"/>
                    <a:pt x="818" y="106"/>
                  </a:cubicBezTo>
                  <a:cubicBezTo>
                    <a:pt x="761" y="31"/>
                    <a:pt x="683" y="0"/>
                    <a:pt x="60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30" name="Google Shape;930;p2"/>
            <p:cNvSpPr/>
            <p:nvPr/>
          </p:nvSpPr>
          <p:spPr>
            <a:xfrm>
              <a:off x="3162925" y="3393000"/>
              <a:ext cx="24900" cy="15875"/>
            </a:xfrm>
            <a:custGeom>
              <a:avLst/>
              <a:gdLst/>
              <a:ahLst/>
              <a:cxnLst/>
              <a:rect l="l" t="t" r="r" b="b"/>
              <a:pathLst>
                <a:path w="996" h="635" extrusionOk="0">
                  <a:moveTo>
                    <a:pt x="550" y="1"/>
                  </a:moveTo>
                  <a:cubicBezTo>
                    <a:pt x="228" y="1"/>
                    <a:pt x="1" y="634"/>
                    <a:pt x="398" y="634"/>
                  </a:cubicBezTo>
                  <a:lnTo>
                    <a:pt x="443" y="634"/>
                  </a:lnTo>
                  <a:cubicBezTo>
                    <a:pt x="702" y="612"/>
                    <a:pt x="996" y="172"/>
                    <a:pt x="657" y="25"/>
                  </a:cubicBezTo>
                  <a:cubicBezTo>
                    <a:pt x="621" y="8"/>
                    <a:pt x="585" y="1"/>
                    <a:pt x="55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31" name="Google Shape;931;p2"/>
            <p:cNvSpPr/>
            <p:nvPr/>
          </p:nvSpPr>
          <p:spPr>
            <a:xfrm>
              <a:off x="3226650" y="3531975"/>
              <a:ext cx="18500" cy="16575"/>
            </a:xfrm>
            <a:custGeom>
              <a:avLst/>
              <a:gdLst/>
              <a:ahLst/>
              <a:cxnLst/>
              <a:rect l="l" t="t" r="r" b="b"/>
              <a:pathLst>
                <a:path w="740" h="663" extrusionOk="0">
                  <a:moveTo>
                    <a:pt x="351" y="1"/>
                  </a:moveTo>
                  <a:cubicBezTo>
                    <a:pt x="284" y="1"/>
                    <a:pt x="218" y="32"/>
                    <a:pt x="162" y="108"/>
                  </a:cubicBezTo>
                  <a:cubicBezTo>
                    <a:pt x="0" y="351"/>
                    <a:pt x="307" y="662"/>
                    <a:pt x="528" y="662"/>
                  </a:cubicBezTo>
                  <a:cubicBezTo>
                    <a:pt x="615" y="662"/>
                    <a:pt x="689" y="613"/>
                    <a:pt x="715" y="492"/>
                  </a:cubicBezTo>
                  <a:cubicBezTo>
                    <a:pt x="715" y="480"/>
                    <a:pt x="715" y="469"/>
                    <a:pt x="715" y="447"/>
                  </a:cubicBezTo>
                  <a:cubicBezTo>
                    <a:pt x="740" y="255"/>
                    <a:pt x="542" y="1"/>
                    <a:pt x="35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32" name="Google Shape;932;p2"/>
            <p:cNvSpPr/>
            <p:nvPr/>
          </p:nvSpPr>
          <p:spPr>
            <a:xfrm>
              <a:off x="3319975" y="3278225"/>
              <a:ext cx="18550" cy="16475"/>
            </a:xfrm>
            <a:custGeom>
              <a:avLst/>
              <a:gdLst/>
              <a:ahLst/>
              <a:cxnLst/>
              <a:rect l="l" t="t" r="r" b="b"/>
              <a:pathLst>
                <a:path w="742" h="659" extrusionOk="0">
                  <a:moveTo>
                    <a:pt x="207" y="0"/>
                  </a:moveTo>
                  <a:cubicBezTo>
                    <a:pt x="116" y="0"/>
                    <a:pt x="40" y="49"/>
                    <a:pt x="17" y="170"/>
                  </a:cubicBezTo>
                  <a:lnTo>
                    <a:pt x="17" y="215"/>
                  </a:lnTo>
                  <a:cubicBezTo>
                    <a:pt x="1" y="413"/>
                    <a:pt x="201" y="659"/>
                    <a:pt x="389" y="659"/>
                  </a:cubicBezTo>
                  <a:cubicBezTo>
                    <a:pt x="458" y="659"/>
                    <a:pt x="527" y="625"/>
                    <a:pt x="581" y="542"/>
                  </a:cubicBezTo>
                  <a:cubicBezTo>
                    <a:pt x="742" y="294"/>
                    <a:pt x="430" y="0"/>
                    <a:pt x="207"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33" name="Google Shape;933;p2"/>
            <p:cNvSpPr/>
            <p:nvPr/>
          </p:nvSpPr>
          <p:spPr>
            <a:xfrm>
              <a:off x="3457575" y="3631575"/>
              <a:ext cx="19200" cy="17575"/>
            </a:xfrm>
            <a:custGeom>
              <a:avLst/>
              <a:gdLst/>
              <a:ahLst/>
              <a:cxnLst/>
              <a:rect l="l" t="t" r="r" b="b"/>
              <a:pathLst>
                <a:path w="768" h="703" extrusionOk="0">
                  <a:moveTo>
                    <a:pt x="412" y="1"/>
                  </a:moveTo>
                  <a:cubicBezTo>
                    <a:pt x="367" y="1"/>
                    <a:pt x="319" y="16"/>
                    <a:pt x="268" y="51"/>
                  </a:cubicBezTo>
                  <a:cubicBezTo>
                    <a:pt x="0" y="239"/>
                    <a:pt x="256" y="702"/>
                    <a:pt x="486" y="702"/>
                  </a:cubicBezTo>
                  <a:cubicBezTo>
                    <a:pt x="546" y="702"/>
                    <a:pt x="605" y="670"/>
                    <a:pt x="652" y="593"/>
                  </a:cubicBezTo>
                  <a:cubicBezTo>
                    <a:pt x="663" y="581"/>
                    <a:pt x="663" y="570"/>
                    <a:pt x="674" y="559"/>
                  </a:cubicBezTo>
                  <a:cubicBezTo>
                    <a:pt x="768" y="353"/>
                    <a:pt x="629" y="1"/>
                    <a:pt x="41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34" name="Google Shape;934;p2"/>
            <p:cNvSpPr/>
            <p:nvPr/>
          </p:nvSpPr>
          <p:spPr>
            <a:xfrm>
              <a:off x="3494650" y="3643350"/>
              <a:ext cx="18100" cy="17775"/>
            </a:xfrm>
            <a:custGeom>
              <a:avLst/>
              <a:gdLst/>
              <a:ahLst/>
              <a:cxnLst/>
              <a:rect l="l" t="t" r="r" b="b"/>
              <a:pathLst>
                <a:path w="724" h="711" extrusionOk="0">
                  <a:moveTo>
                    <a:pt x="421" y="1"/>
                  </a:moveTo>
                  <a:cubicBezTo>
                    <a:pt x="400" y="1"/>
                    <a:pt x="378" y="3"/>
                    <a:pt x="354" y="9"/>
                  </a:cubicBezTo>
                  <a:cubicBezTo>
                    <a:pt x="1" y="87"/>
                    <a:pt x="99" y="710"/>
                    <a:pt x="368" y="710"/>
                  </a:cubicBezTo>
                  <a:cubicBezTo>
                    <a:pt x="408" y="710"/>
                    <a:pt x="453" y="696"/>
                    <a:pt x="500" y="663"/>
                  </a:cubicBezTo>
                  <a:cubicBezTo>
                    <a:pt x="512" y="663"/>
                    <a:pt x="523" y="652"/>
                    <a:pt x="534" y="641"/>
                  </a:cubicBezTo>
                  <a:cubicBezTo>
                    <a:pt x="723" y="473"/>
                    <a:pt x="707" y="1"/>
                    <a:pt x="42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35" name="Google Shape;935;p2"/>
            <p:cNvSpPr/>
            <p:nvPr/>
          </p:nvSpPr>
          <p:spPr>
            <a:xfrm>
              <a:off x="3197000" y="3396175"/>
              <a:ext cx="23975" cy="13450"/>
            </a:xfrm>
            <a:custGeom>
              <a:avLst/>
              <a:gdLst/>
              <a:ahLst/>
              <a:cxnLst/>
              <a:rect l="l" t="t" r="r" b="b"/>
              <a:pathLst>
                <a:path w="959" h="538" extrusionOk="0">
                  <a:moveTo>
                    <a:pt x="462" y="1"/>
                  </a:moveTo>
                  <a:cubicBezTo>
                    <a:pt x="239" y="1"/>
                    <a:pt x="0" y="151"/>
                    <a:pt x="118" y="395"/>
                  </a:cubicBezTo>
                  <a:cubicBezTo>
                    <a:pt x="175" y="496"/>
                    <a:pt x="275" y="537"/>
                    <a:pt x="380" y="537"/>
                  </a:cubicBezTo>
                  <a:cubicBezTo>
                    <a:pt x="650" y="537"/>
                    <a:pt x="959" y="273"/>
                    <a:pt x="716" y="79"/>
                  </a:cubicBezTo>
                  <a:cubicBezTo>
                    <a:pt x="705" y="67"/>
                    <a:pt x="693" y="56"/>
                    <a:pt x="671" y="56"/>
                  </a:cubicBezTo>
                  <a:cubicBezTo>
                    <a:pt x="613" y="19"/>
                    <a:pt x="539" y="1"/>
                    <a:pt x="46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36" name="Google Shape;936;p2"/>
            <p:cNvSpPr/>
            <p:nvPr/>
          </p:nvSpPr>
          <p:spPr>
            <a:xfrm>
              <a:off x="3522600" y="3593250"/>
              <a:ext cx="19250" cy="17750"/>
            </a:xfrm>
            <a:custGeom>
              <a:avLst/>
              <a:gdLst/>
              <a:ahLst/>
              <a:cxnLst/>
              <a:rect l="l" t="t" r="r" b="b"/>
              <a:pathLst>
                <a:path w="770" h="710" extrusionOk="0">
                  <a:moveTo>
                    <a:pt x="299" y="0"/>
                  </a:moveTo>
                  <a:cubicBezTo>
                    <a:pt x="244" y="0"/>
                    <a:pt x="188" y="28"/>
                    <a:pt x="138" y="94"/>
                  </a:cubicBezTo>
                  <a:cubicBezTo>
                    <a:pt x="138" y="106"/>
                    <a:pt x="127" y="117"/>
                    <a:pt x="116" y="128"/>
                  </a:cubicBezTo>
                  <a:cubicBezTo>
                    <a:pt x="1" y="329"/>
                    <a:pt x="122" y="709"/>
                    <a:pt x="347" y="709"/>
                  </a:cubicBezTo>
                  <a:cubicBezTo>
                    <a:pt x="387" y="709"/>
                    <a:pt x="431" y="697"/>
                    <a:pt x="477" y="670"/>
                  </a:cubicBezTo>
                  <a:cubicBezTo>
                    <a:pt x="769" y="505"/>
                    <a:pt x="536" y="0"/>
                    <a:pt x="29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37" name="Google Shape;937;p2"/>
            <p:cNvSpPr/>
            <p:nvPr/>
          </p:nvSpPr>
          <p:spPr>
            <a:xfrm>
              <a:off x="3317125" y="3611075"/>
              <a:ext cx="24250" cy="13725"/>
            </a:xfrm>
            <a:custGeom>
              <a:avLst/>
              <a:gdLst/>
              <a:ahLst/>
              <a:cxnLst/>
              <a:rect l="l" t="t" r="r" b="b"/>
              <a:pathLst>
                <a:path w="970" h="549" extrusionOk="0">
                  <a:moveTo>
                    <a:pt x="584" y="1"/>
                  </a:moveTo>
                  <a:cubicBezTo>
                    <a:pt x="316" y="1"/>
                    <a:pt x="0" y="287"/>
                    <a:pt x="255" y="476"/>
                  </a:cubicBezTo>
                  <a:cubicBezTo>
                    <a:pt x="267" y="487"/>
                    <a:pt x="278" y="487"/>
                    <a:pt x="289" y="499"/>
                  </a:cubicBezTo>
                  <a:cubicBezTo>
                    <a:pt x="342" y="533"/>
                    <a:pt x="410" y="549"/>
                    <a:pt x="480" y="549"/>
                  </a:cubicBezTo>
                  <a:cubicBezTo>
                    <a:pt x="710" y="549"/>
                    <a:pt x="969" y="380"/>
                    <a:pt x="831" y="138"/>
                  </a:cubicBezTo>
                  <a:cubicBezTo>
                    <a:pt x="776" y="40"/>
                    <a:pt x="683" y="1"/>
                    <a:pt x="584"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38" name="Google Shape;938;p2"/>
            <p:cNvSpPr/>
            <p:nvPr/>
          </p:nvSpPr>
          <p:spPr>
            <a:xfrm>
              <a:off x="3312325" y="3557825"/>
              <a:ext cx="19400" cy="17775"/>
            </a:xfrm>
            <a:custGeom>
              <a:avLst/>
              <a:gdLst/>
              <a:ahLst/>
              <a:cxnLst/>
              <a:rect l="l" t="t" r="r" b="b"/>
              <a:pathLst>
                <a:path w="776" h="711" extrusionOk="0">
                  <a:moveTo>
                    <a:pt x="426" y="1"/>
                  </a:moveTo>
                  <a:cubicBezTo>
                    <a:pt x="384" y="1"/>
                    <a:pt x="338" y="14"/>
                    <a:pt x="289" y="45"/>
                  </a:cubicBezTo>
                  <a:cubicBezTo>
                    <a:pt x="0" y="225"/>
                    <a:pt x="247" y="710"/>
                    <a:pt x="478" y="710"/>
                  </a:cubicBezTo>
                  <a:cubicBezTo>
                    <a:pt x="536" y="710"/>
                    <a:pt x="592" y="681"/>
                    <a:pt x="639" y="609"/>
                  </a:cubicBezTo>
                  <a:cubicBezTo>
                    <a:pt x="651" y="597"/>
                    <a:pt x="662" y="586"/>
                    <a:pt x="662" y="575"/>
                  </a:cubicBezTo>
                  <a:cubicBezTo>
                    <a:pt x="776" y="376"/>
                    <a:pt x="650" y="1"/>
                    <a:pt x="426"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39" name="Google Shape;939;p2"/>
            <p:cNvSpPr/>
            <p:nvPr/>
          </p:nvSpPr>
          <p:spPr>
            <a:xfrm>
              <a:off x="3545400" y="3568925"/>
              <a:ext cx="21025" cy="13425"/>
            </a:xfrm>
            <a:custGeom>
              <a:avLst/>
              <a:gdLst/>
              <a:ahLst/>
              <a:cxnLst/>
              <a:rect l="l" t="t" r="r" b="b"/>
              <a:pathLst>
                <a:path w="841" h="537" extrusionOk="0">
                  <a:moveTo>
                    <a:pt x="333" y="1"/>
                  </a:moveTo>
                  <a:cubicBezTo>
                    <a:pt x="159" y="1"/>
                    <a:pt x="0" y="93"/>
                    <a:pt x="39" y="300"/>
                  </a:cubicBezTo>
                  <a:cubicBezTo>
                    <a:pt x="71" y="466"/>
                    <a:pt x="228" y="536"/>
                    <a:pt x="385" y="536"/>
                  </a:cubicBezTo>
                  <a:cubicBezTo>
                    <a:pt x="612" y="536"/>
                    <a:pt x="840" y="390"/>
                    <a:pt x="693" y="176"/>
                  </a:cubicBezTo>
                  <a:cubicBezTo>
                    <a:pt x="693" y="165"/>
                    <a:pt x="682" y="153"/>
                    <a:pt x="671" y="142"/>
                  </a:cubicBezTo>
                  <a:cubicBezTo>
                    <a:pt x="599" y="51"/>
                    <a:pt x="462" y="1"/>
                    <a:pt x="333"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40" name="Google Shape;940;p2"/>
            <p:cNvSpPr/>
            <p:nvPr/>
          </p:nvSpPr>
          <p:spPr>
            <a:xfrm>
              <a:off x="3421350" y="3652200"/>
              <a:ext cx="21300" cy="13450"/>
            </a:xfrm>
            <a:custGeom>
              <a:avLst/>
              <a:gdLst/>
              <a:ahLst/>
              <a:cxnLst/>
              <a:rect l="l" t="t" r="r" b="b"/>
              <a:pathLst>
                <a:path w="852" h="538" extrusionOk="0">
                  <a:moveTo>
                    <a:pt x="341" y="0"/>
                  </a:moveTo>
                  <a:cubicBezTo>
                    <a:pt x="163" y="0"/>
                    <a:pt x="0" y="96"/>
                    <a:pt x="47" y="309"/>
                  </a:cubicBezTo>
                  <a:cubicBezTo>
                    <a:pt x="78" y="470"/>
                    <a:pt x="226" y="537"/>
                    <a:pt x="378" y="537"/>
                  </a:cubicBezTo>
                  <a:cubicBezTo>
                    <a:pt x="610" y="537"/>
                    <a:pt x="852" y="381"/>
                    <a:pt x="702" y="163"/>
                  </a:cubicBezTo>
                  <a:lnTo>
                    <a:pt x="668" y="129"/>
                  </a:lnTo>
                  <a:cubicBezTo>
                    <a:pt x="594" y="46"/>
                    <a:pt x="464" y="0"/>
                    <a:pt x="34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41" name="Google Shape;941;p2"/>
            <p:cNvSpPr/>
            <p:nvPr/>
          </p:nvSpPr>
          <p:spPr>
            <a:xfrm>
              <a:off x="3215750" y="3302625"/>
              <a:ext cx="21725" cy="13275"/>
            </a:xfrm>
            <a:custGeom>
              <a:avLst/>
              <a:gdLst/>
              <a:ahLst/>
              <a:cxnLst/>
              <a:rect l="l" t="t" r="r" b="b"/>
              <a:pathLst>
                <a:path w="869" h="531" extrusionOk="0">
                  <a:moveTo>
                    <a:pt x="492" y="0"/>
                  </a:moveTo>
                  <a:cubicBezTo>
                    <a:pt x="253" y="0"/>
                    <a:pt x="0" y="168"/>
                    <a:pt x="169" y="379"/>
                  </a:cubicBezTo>
                  <a:cubicBezTo>
                    <a:pt x="180" y="390"/>
                    <a:pt x="180" y="401"/>
                    <a:pt x="192" y="413"/>
                  </a:cubicBezTo>
                  <a:cubicBezTo>
                    <a:pt x="265" y="490"/>
                    <a:pt x="386" y="530"/>
                    <a:pt x="502" y="530"/>
                  </a:cubicBezTo>
                  <a:cubicBezTo>
                    <a:pt x="691" y="530"/>
                    <a:pt x="868" y="426"/>
                    <a:pt x="812" y="210"/>
                  </a:cubicBezTo>
                  <a:cubicBezTo>
                    <a:pt x="774" y="61"/>
                    <a:pt x="635" y="0"/>
                    <a:pt x="492"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42" name="Google Shape;942;p2"/>
            <p:cNvSpPr/>
            <p:nvPr/>
          </p:nvSpPr>
          <p:spPr>
            <a:xfrm>
              <a:off x="3545525" y="3599700"/>
              <a:ext cx="19250" cy="17750"/>
            </a:xfrm>
            <a:custGeom>
              <a:avLst/>
              <a:gdLst/>
              <a:ahLst/>
              <a:cxnLst/>
              <a:rect l="l" t="t" r="r" b="b"/>
              <a:pathLst>
                <a:path w="770" h="710" extrusionOk="0">
                  <a:moveTo>
                    <a:pt x="427" y="0"/>
                  </a:moveTo>
                  <a:cubicBezTo>
                    <a:pt x="386" y="0"/>
                    <a:pt x="341" y="12"/>
                    <a:pt x="293" y="40"/>
                  </a:cubicBezTo>
                  <a:cubicBezTo>
                    <a:pt x="1" y="204"/>
                    <a:pt x="234" y="709"/>
                    <a:pt x="471" y="709"/>
                  </a:cubicBezTo>
                  <a:cubicBezTo>
                    <a:pt x="527" y="709"/>
                    <a:pt x="583" y="682"/>
                    <a:pt x="632" y="615"/>
                  </a:cubicBezTo>
                  <a:cubicBezTo>
                    <a:pt x="632" y="604"/>
                    <a:pt x="643" y="593"/>
                    <a:pt x="655" y="581"/>
                  </a:cubicBezTo>
                  <a:cubicBezTo>
                    <a:pt x="769" y="380"/>
                    <a:pt x="657" y="0"/>
                    <a:pt x="427"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43" name="Google Shape;943;p2"/>
            <p:cNvSpPr/>
            <p:nvPr/>
          </p:nvSpPr>
          <p:spPr>
            <a:xfrm>
              <a:off x="3361100" y="3613500"/>
              <a:ext cx="18300" cy="17875"/>
            </a:xfrm>
            <a:custGeom>
              <a:avLst/>
              <a:gdLst/>
              <a:ahLst/>
              <a:cxnLst/>
              <a:rect l="l" t="t" r="r" b="b"/>
              <a:pathLst>
                <a:path w="732" h="715" extrusionOk="0">
                  <a:moveTo>
                    <a:pt x="357" y="1"/>
                  </a:moveTo>
                  <a:cubicBezTo>
                    <a:pt x="316" y="1"/>
                    <a:pt x="271" y="16"/>
                    <a:pt x="223" y="52"/>
                  </a:cubicBezTo>
                  <a:lnTo>
                    <a:pt x="189" y="86"/>
                  </a:lnTo>
                  <a:cubicBezTo>
                    <a:pt x="0" y="254"/>
                    <a:pt x="26" y="714"/>
                    <a:pt x="312" y="714"/>
                  </a:cubicBezTo>
                  <a:cubicBezTo>
                    <a:pt x="333" y="714"/>
                    <a:pt x="356" y="712"/>
                    <a:pt x="381" y="706"/>
                  </a:cubicBezTo>
                  <a:cubicBezTo>
                    <a:pt x="732" y="619"/>
                    <a:pt x="620" y="1"/>
                    <a:pt x="357"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44" name="Google Shape;944;p2"/>
            <p:cNvSpPr/>
            <p:nvPr/>
          </p:nvSpPr>
          <p:spPr>
            <a:xfrm>
              <a:off x="3399150" y="3313875"/>
              <a:ext cx="211550" cy="144650"/>
            </a:xfrm>
            <a:custGeom>
              <a:avLst/>
              <a:gdLst/>
              <a:ahLst/>
              <a:cxnLst/>
              <a:rect l="l" t="t" r="r" b="b"/>
              <a:pathLst>
                <a:path w="8462" h="5786" extrusionOk="0">
                  <a:moveTo>
                    <a:pt x="2786" y="0"/>
                  </a:moveTo>
                  <a:cubicBezTo>
                    <a:pt x="523" y="0"/>
                    <a:pt x="1" y="4023"/>
                    <a:pt x="901" y="5029"/>
                  </a:cubicBezTo>
                  <a:lnTo>
                    <a:pt x="4580" y="5785"/>
                  </a:lnTo>
                  <a:cubicBezTo>
                    <a:pt x="8462" y="5503"/>
                    <a:pt x="5629" y="550"/>
                    <a:pt x="3248" y="53"/>
                  </a:cubicBezTo>
                  <a:cubicBezTo>
                    <a:pt x="3087" y="17"/>
                    <a:pt x="2933" y="0"/>
                    <a:pt x="2786"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45" name="Google Shape;945;p2"/>
            <p:cNvSpPr/>
            <p:nvPr/>
          </p:nvSpPr>
          <p:spPr>
            <a:xfrm>
              <a:off x="3409250" y="3309450"/>
              <a:ext cx="156875" cy="152750"/>
            </a:xfrm>
            <a:custGeom>
              <a:avLst/>
              <a:gdLst/>
              <a:ahLst/>
              <a:cxnLst/>
              <a:rect l="l" t="t" r="r" b="b"/>
              <a:pathLst>
                <a:path w="6275" h="6110" extrusionOk="0">
                  <a:moveTo>
                    <a:pt x="2428" y="0"/>
                  </a:moveTo>
                  <a:cubicBezTo>
                    <a:pt x="2195" y="0"/>
                    <a:pt x="1961" y="40"/>
                    <a:pt x="1739" y="117"/>
                  </a:cubicBezTo>
                  <a:cubicBezTo>
                    <a:pt x="1411" y="230"/>
                    <a:pt x="1129" y="433"/>
                    <a:pt x="915" y="693"/>
                  </a:cubicBezTo>
                  <a:cubicBezTo>
                    <a:pt x="700" y="952"/>
                    <a:pt x="520" y="1234"/>
                    <a:pt x="396" y="1539"/>
                  </a:cubicBezTo>
                  <a:cubicBezTo>
                    <a:pt x="136" y="2126"/>
                    <a:pt x="12" y="2769"/>
                    <a:pt x="12" y="3412"/>
                  </a:cubicBezTo>
                  <a:cubicBezTo>
                    <a:pt x="1" y="3728"/>
                    <a:pt x="35" y="4044"/>
                    <a:pt x="102" y="4360"/>
                  </a:cubicBezTo>
                  <a:cubicBezTo>
                    <a:pt x="159" y="4676"/>
                    <a:pt x="294" y="4958"/>
                    <a:pt x="497" y="5206"/>
                  </a:cubicBezTo>
                  <a:cubicBezTo>
                    <a:pt x="328" y="4947"/>
                    <a:pt x="215" y="4642"/>
                    <a:pt x="193" y="4337"/>
                  </a:cubicBezTo>
                  <a:cubicBezTo>
                    <a:pt x="147" y="4022"/>
                    <a:pt x="147" y="3717"/>
                    <a:pt x="170" y="3412"/>
                  </a:cubicBezTo>
                  <a:cubicBezTo>
                    <a:pt x="215" y="2792"/>
                    <a:pt x="373" y="2193"/>
                    <a:pt x="644" y="1641"/>
                  </a:cubicBezTo>
                  <a:cubicBezTo>
                    <a:pt x="904" y="1099"/>
                    <a:pt x="1321" y="614"/>
                    <a:pt x="1851" y="433"/>
                  </a:cubicBezTo>
                  <a:cubicBezTo>
                    <a:pt x="2020" y="384"/>
                    <a:pt x="2197" y="357"/>
                    <a:pt x="2375" y="357"/>
                  </a:cubicBezTo>
                  <a:cubicBezTo>
                    <a:pt x="2483" y="357"/>
                    <a:pt x="2591" y="367"/>
                    <a:pt x="2698" y="388"/>
                  </a:cubicBezTo>
                  <a:cubicBezTo>
                    <a:pt x="2765" y="399"/>
                    <a:pt x="2833" y="411"/>
                    <a:pt x="2912" y="433"/>
                  </a:cubicBezTo>
                  <a:cubicBezTo>
                    <a:pt x="2980" y="456"/>
                    <a:pt x="3048" y="478"/>
                    <a:pt x="3115" y="501"/>
                  </a:cubicBezTo>
                  <a:cubicBezTo>
                    <a:pt x="3251" y="557"/>
                    <a:pt x="3386" y="614"/>
                    <a:pt x="3510" y="693"/>
                  </a:cubicBezTo>
                  <a:cubicBezTo>
                    <a:pt x="4029" y="997"/>
                    <a:pt x="4481" y="1404"/>
                    <a:pt x="4853" y="1889"/>
                  </a:cubicBezTo>
                  <a:cubicBezTo>
                    <a:pt x="5248" y="2351"/>
                    <a:pt x="5541" y="2871"/>
                    <a:pt x="5756" y="3446"/>
                  </a:cubicBezTo>
                  <a:cubicBezTo>
                    <a:pt x="5936" y="3999"/>
                    <a:pt x="5993" y="4642"/>
                    <a:pt x="5688" y="5105"/>
                  </a:cubicBezTo>
                  <a:cubicBezTo>
                    <a:pt x="5530" y="5330"/>
                    <a:pt x="5304" y="5511"/>
                    <a:pt x="5034" y="5624"/>
                  </a:cubicBezTo>
                  <a:cubicBezTo>
                    <a:pt x="4771" y="5722"/>
                    <a:pt x="4487" y="5789"/>
                    <a:pt x="4192" y="5824"/>
                  </a:cubicBezTo>
                  <a:lnTo>
                    <a:pt x="4192" y="5824"/>
                  </a:lnTo>
                  <a:cubicBezTo>
                    <a:pt x="3578" y="5712"/>
                    <a:pt x="2974" y="5600"/>
                    <a:pt x="2359" y="5500"/>
                  </a:cubicBezTo>
                  <a:cubicBezTo>
                    <a:pt x="1739" y="5398"/>
                    <a:pt x="1118" y="5297"/>
                    <a:pt x="497" y="5206"/>
                  </a:cubicBezTo>
                  <a:lnTo>
                    <a:pt x="497" y="5206"/>
                  </a:lnTo>
                  <a:cubicBezTo>
                    <a:pt x="1107" y="5364"/>
                    <a:pt x="1705" y="5545"/>
                    <a:pt x="2314" y="5680"/>
                  </a:cubicBezTo>
                  <a:cubicBezTo>
                    <a:pt x="2935" y="5827"/>
                    <a:pt x="3544" y="5962"/>
                    <a:pt x="4153" y="6109"/>
                  </a:cubicBezTo>
                  <a:lnTo>
                    <a:pt x="4187" y="6109"/>
                  </a:lnTo>
                  <a:cubicBezTo>
                    <a:pt x="4514" y="6087"/>
                    <a:pt x="4842" y="6030"/>
                    <a:pt x="5158" y="5917"/>
                  </a:cubicBezTo>
                  <a:cubicBezTo>
                    <a:pt x="5485" y="5804"/>
                    <a:pt x="5778" y="5590"/>
                    <a:pt x="5981" y="5308"/>
                  </a:cubicBezTo>
                  <a:cubicBezTo>
                    <a:pt x="6173" y="5015"/>
                    <a:pt x="6275" y="4676"/>
                    <a:pt x="6275" y="4326"/>
                  </a:cubicBezTo>
                  <a:cubicBezTo>
                    <a:pt x="6275" y="3988"/>
                    <a:pt x="6218" y="3660"/>
                    <a:pt x="6117" y="3333"/>
                  </a:cubicBezTo>
                  <a:cubicBezTo>
                    <a:pt x="5902" y="2724"/>
                    <a:pt x="5586" y="2137"/>
                    <a:pt x="5180" y="1629"/>
                  </a:cubicBezTo>
                  <a:cubicBezTo>
                    <a:pt x="4763" y="1121"/>
                    <a:pt x="4266" y="693"/>
                    <a:pt x="3702" y="365"/>
                  </a:cubicBezTo>
                  <a:cubicBezTo>
                    <a:pt x="3555" y="286"/>
                    <a:pt x="3397" y="207"/>
                    <a:pt x="3239" y="151"/>
                  </a:cubicBezTo>
                  <a:cubicBezTo>
                    <a:pt x="3160" y="128"/>
                    <a:pt x="3081" y="106"/>
                    <a:pt x="3002" y="83"/>
                  </a:cubicBezTo>
                  <a:cubicBezTo>
                    <a:pt x="2923" y="61"/>
                    <a:pt x="2833" y="38"/>
                    <a:pt x="2754" y="27"/>
                  </a:cubicBezTo>
                  <a:cubicBezTo>
                    <a:pt x="2646" y="9"/>
                    <a:pt x="2537" y="0"/>
                    <a:pt x="2428"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46" name="Google Shape;946;p2"/>
            <p:cNvSpPr/>
            <p:nvPr/>
          </p:nvSpPr>
          <p:spPr>
            <a:xfrm>
              <a:off x="3300375" y="3274200"/>
              <a:ext cx="185075" cy="160775"/>
            </a:xfrm>
            <a:custGeom>
              <a:avLst/>
              <a:gdLst/>
              <a:ahLst/>
              <a:cxnLst/>
              <a:rect l="l" t="t" r="r" b="b"/>
              <a:pathLst>
                <a:path w="7403" h="6431" extrusionOk="0">
                  <a:moveTo>
                    <a:pt x="2600" y="1"/>
                  </a:moveTo>
                  <a:cubicBezTo>
                    <a:pt x="1953" y="1"/>
                    <a:pt x="1334" y="216"/>
                    <a:pt x="903" y="771"/>
                  </a:cubicBezTo>
                  <a:cubicBezTo>
                    <a:pt x="0" y="1979"/>
                    <a:pt x="767" y="3694"/>
                    <a:pt x="1580" y="4675"/>
                  </a:cubicBezTo>
                  <a:cubicBezTo>
                    <a:pt x="2273" y="5585"/>
                    <a:pt x="3403" y="6431"/>
                    <a:pt x="4535" y="6431"/>
                  </a:cubicBezTo>
                  <a:cubicBezTo>
                    <a:pt x="5061" y="6431"/>
                    <a:pt x="5588" y="6248"/>
                    <a:pt x="6071" y="5804"/>
                  </a:cubicBezTo>
                  <a:lnTo>
                    <a:pt x="6793" y="5116"/>
                  </a:lnTo>
                  <a:cubicBezTo>
                    <a:pt x="6793" y="5116"/>
                    <a:pt x="7403" y="4066"/>
                    <a:pt x="6895" y="3051"/>
                  </a:cubicBezTo>
                  <a:cubicBezTo>
                    <a:pt x="6410" y="2114"/>
                    <a:pt x="5608" y="1313"/>
                    <a:pt x="4773" y="715"/>
                  </a:cubicBezTo>
                  <a:cubicBezTo>
                    <a:pt x="4189" y="309"/>
                    <a:pt x="3375" y="1"/>
                    <a:pt x="2600" y="1"/>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47" name="Google Shape;947;p2"/>
            <p:cNvSpPr/>
            <p:nvPr/>
          </p:nvSpPr>
          <p:spPr>
            <a:xfrm>
              <a:off x="3305450" y="3269525"/>
              <a:ext cx="174350" cy="168150"/>
            </a:xfrm>
            <a:custGeom>
              <a:avLst/>
              <a:gdLst/>
              <a:ahLst/>
              <a:cxnLst/>
              <a:rect l="l" t="t" r="r" b="b"/>
              <a:pathLst>
                <a:path w="6974" h="6726" extrusionOk="0">
                  <a:moveTo>
                    <a:pt x="2380" y="1"/>
                  </a:moveTo>
                  <a:cubicBezTo>
                    <a:pt x="2198" y="1"/>
                    <a:pt x="2014" y="18"/>
                    <a:pt x="1828" y="55"/>
                  </a:cubicBezTo>
                  <a:cubicBezTo>
                    <a:pt x="1140" y="180"/>
                    <a:pt x="564" y="642"/>
                    <a:pt x="282" y="1285"/>
                  </a:cubicBezTo>
                  <a:cubicBezTo>
                    <a:pt x="0" y="1929"/>
                    <a:pt x="68" y="2651"/>
                    <a:pt x="271" y="3260"/>
                  </a:cubicBezTo>
                  <a:cubicBezTo>
                    <a:pt x="474" y="3847"/>
                    <a:pt x="779" y="4411"/>
                    <a:pt x="1162" y="4896"/>
                  </a:cubicBezTo>
                  <a:cubicBezTo>
                    <a:pt x="1264" y="5020"/>
                    <a:pt x="1343" y="5133"/>
                    <a:pt x="1445" y="5235"/>
                  </a:cubicBezTo>
                  <a:cubicBezTo>
                    <a:pt x="1557" y="5348"/>
                    <a:pt x="1648" y="5461"/>
                    <a:pt x="1761" y="5562"/>
                  </a:cubicBezTo>
                  <a:cubicBezTo>
                    <a:pt x="1975" y="5754"/>
                    <a:pt x="2201" y="5934"/>
                    <a:pt x="2438" y="6092"/>
                  </a:cubicBezTo>
                  <a:cubicBezTo>
                    <a:pt x="2866" y="6386"/>
                    <a:pt x="3363" y="6589"/>
                    <a:pt x="3882" y="6691"/>
                  </a:cubicBezTo>
                  <a:cubicBezTo>
                    <a:pt x="4010" y="6714"/>
                    <a:pt x="4140" y="6725"/>
                    <a:pt x="4269" y="6725"/>
                  </a:cubicBezTo>
                  <a:cubicBezTo>
                    <a:pt x="4582" y="6725"/>
                    <a:pt x="4895" y="6657"/>
                    <a:pt x="5191" y="6521"/>
                  </a:cubicBezTo>
                  <a:cubicBezTo>
                    <a:pt x="5496" y="6375"/>
                    <a:pt x="5766" y="6171"/>
                    <a:pt x="6003" y="5923"/>
                  </a:cubicBezTo>
                  <a:lnTo>
                    <a:pt x="6590" y="5303"/>
                  </a:lnTo>
                  <a:lnTo>
                    <a:pt x="5947" y="5867"/>
                  </a:lnTo>
                  <a:cubicBezTo>
                    <a:pt x="5710" y="6092"/>
                    <a:pt x="5439" y="6262"/>
                    <a:pt x="5135" y="6386"/>
                  </a:cubicBezTo>
                  <a:cubicBezTo>
                    <a:pt x="4904" y="6467"/>
                    <a:pt x="4658" y="6508"/>
                    <a:pt x="4412" y="6508"/>
                  </a:cubicBezTo>
                  <a:cubicBezTo>
                    <a:pt x="4248" y="6508"/>
                    <a:pt x="4085" y="6490"/>
                    <a:pt x="3927" y="6454"/>
                  </a:cubicBezTo>
                  <a:cubicBezTo>
                    <a:pt x="3442" y="6352"/>
                    <a:pt x="3002" y="6138"/>
                    <a:pt x="2607" y="5844"/>
                  </a:cubicBezTo>
                  <a:cubicBezTo>
                    <a:pt x="2392" y="5686"/>
                    <a:pt x="2189" y="5506"/>
                    <a:pt x="2009" y="5314"/>
                  </a:cubicBezTo>
                  <a:cubicBezTo>
                    <a:pt x="1896" y="5224"/>
                    <a:pt x="1817" y="5122"/>
                    <a:pt x="1727" y="5009"/>
                  </a:cubicBezTo>
                  <a:cubicBezTo>
                    <a:pt x="1636" y="4908"/>
                    <a:pt x="1535" y="4783"/>
                    <a:pt x="1445" y="4682"/>
                  </a:cubicBezTo>
                  <a:cubicBezTo>
                    <a:pt x="1095" y="4219"/>
                    <a:pt x="813" y="3700"/>
                    <a:pt x="643" y="3136"/>
                  </a:cubicBezTo>
                  <a:cubicBezTo>
                    <a:pt x="463" y="2572"/>
                    <a:pt x="429" y="1962"/>
                    <a:pt x="655" y="1443"/>
                  </a:cubicBezTo>
                  <a:cubicBezTo>
                    <a:pt x="880" y="924"/>
                    <a:pt x="1343" y="541"/>
                    <a:pt x="1907" y="428"/>
                  </a:cubicBezTo>
                  <a:cubicBezTo>
                    <a:pt x="2069" y="392"/>
                    <a:pt x="2235" y="375"/>
                    <a:pt x="2401" y="375"/>
                  </a:cubicBezTo>
                  <a:cubicBezTo>
                    <a:pt x="2804" y="375"/>
                    <a:pt x="3213" y="469"/>
                    <a:pt x="3589" y="597"/>
                  </a:cubicBezTo>
                  <a:cubicBezTo>
                    <a:pt x="3848" y="687"/>
                    <a:pt x="4096" y="811"/>
                    <a:pt x="4333" y="947"/>
                  </a:cubicBezTo>
                  <a:cubicBezTo>
                    <a:pt x="4570" y="1094"/>
                    <a:pt x="4785" y="1263"/>
                    <a:pt x="4988" y="1421"/>
                  </a:cubicBezTo>
                  <a:cubicBezTo>
                    <a:pt x="5202" y="1579"/>
                    <a:pt x="5383" y="1771"/>
                    <a:pt x="5575" y="1940"/>
                  </a:cubicBezTo>
                  <a:cubicBezTo>
                    <a:pt x="5733" y="2109"/>
                    <a:pt x="5891" y="2278"/>
                    <a:pt x="6049" y="2470"/>
                  </a:cubicBezTo>
                  <a:cubicBezTo>
                    <a:pt x="6195" y="2640"/>
                    <a:pt x="6319" y="2820"/>
                    <a:pt x="6432" y="3012"/>
                  </a:cubicBezTo>
                  <a:cubicBezTo>
                    <a:pt x="6489" y="3102"/>
                    <a:pt x="6568" y="3192"/>
                    <a:pt x="6601" y="3271"/>
                  </a:cubicBezTo>
                  <a:cubicBezTo>
                    <a:pt x="6647" y="3362"/>
                    <a:pt x="6680" y="3452"/>
                    <a:pt x="6714" y="3531"/>
                  </a:cubicBezTo>
                  <a:cubicBezTo>
                    <a:pt x="6827" y="3836"/>
                    <a:pt x="6861" y="4152"/>
                    <a:pt x="6816" y="4479"/>
                  </a:cubicBezTo>
                  <a:cubicBezTo>
                    <a:pt x="6793" y="4682"/>
                    <a:pt x="6748" y="4885"/>
                    <a:pt x="6680" y="5088"/>
                  </a:cubicBezTo>
                  <a:cubicBezTo>
                    <a:pt x="6624" y="5224"/>
                    <a:pt x="6590" y="5303"/>
                    <a:pt x="6590" y="5303"/>
                  </a:cubicBezTo>
                  <a:cubicBezTo>
                    <a:pt x="6624" y="5235"/>
                    <a:pt x="6669" y="5167"/>
                    <a:pt x="6703" y="5099"/>
                  </a:cubicBezTo>
                  <a:cubicBezTo>
                    <a:pt x="6793" y="4908"/>
                    <a:pt x="6861" y="4705"/>
                    <a:pt x="6895" y="4490"/>
                  </a:cubicBezTo>
                  <a:cubicBezTo>
                    <a:pt x="6974" y="4163"/>
                    <a:pt x="6963" y="3813"/>
                    <a:pt x="6861" y="3486"/>
                  </a:cubicBezTo>
                  <a:cubicBezTo>
                    <a:pt x="6827" y="3396"/>
                    <a:pt x="6805" y="3283"/>
                    <a:pt x="6759" y="3192"/>
                  </a:cubicBezTo>
                  <a:cubicBezTo>
                    <a:pt x="6703" y="3102"/>
                    <a:pt x="6658" y="3012"/>
                    <a:pt x="6601" y="2922"/>
                  </a:cubicBezTo>
                  <a:cubicBezTo>
                    <a:pt x="6500" y="2718"/>
                    <a:pt x="6376" y="2527"/>
                    <a:pt x="6240" y="2346"/>
                  </a:cubicBezTo>
                  <a:cubicBezTo>
                    <a:pt x="6082" y="2154"/>
                    <a:pt x="5947" y="1951"/>
                    <a:pt x="5766" y="1759"/>
                  </a:cubicBezTo>
                  <a:cubicBezTo>
                    <a:pt x="5575" y="1579"/>
                    <a:pt x="5405" y="1364"/>
                    <a:pt x="5191" y="1195"/>
                  </a:cubicBezTo>
                  <a:cubicBezTo>
                    <a:pt x="4965" y="1026"/>
                    <a:pt x="4762" y="834"/>
                    <a:pt x="4525" y="665"/>
                  </a:cubicBezTo>
                  <a:cubicBezTo>
                    <a:pt x="4266" y="507"/>
                    <a:pt x="3995" y="371"/>
                    <a:pt x="3713" y="259"/>
                  </a:cubicBezTo>
                  <a:cubicBezTo>
                    <a:pt x="3298" y="112"/>
                    <a:pt x="2848" y="1"/>
                    <a:pt x="238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48" name="Google Shape;948;p2"/>
            <p:cNvSpPr/>
            <p:nvPr/>
          </p:nvSpPr>
          <p:spPr>
            <a:xfrm>
              <a:off x="3422225" y="3400200"/>
              <a:ext cx="160825" cy="194475"/>
            </a:xfrm>
            <a:custGeom>
              <a:avLst/>
              <a:gdLst/>
              <a:ahLst/>
              <a:cxnLst/>
              <a:rect l="l" t="t" r="r" b="b"/>
              <a:pathLst>
                <a:path w="6433" h="7779" extrusionOk="0">
                  <a:moveTo>
                    <a:pt x="2694" y="0"/>
                  </a:moveTo>
                  <a:cubicBezTo>
                    <a:pt x="2022" y="0"/>
                    <a:pt x="1388" y="292"/>
                    <a:pt x="937" y="1012"/>
                  </a:cubicBezTo>
                  <a:cubicBezTo>
                    <a:pt x="1" y="2524"/>
                    <a:pt x="825" y="5785"/>
                    <a:pt x="1953" y="6891"/>
                  </a:cubicBezTo>
                  <a:lnTo>
                    <a:pt x="2811" y="7523"/>
                  </a:lnTo>
                  <a:cubicBezTo>
                    <a:pt x="2898" y="7705"/>
                    <a:pt x="3075" y="7779"/>
                    <a:pt x="3300" y="7779"/>
                  </a:cubicBezTo>
                  <a:cubicBezTo>
                    <a:pt x="4066" y="7779"/>
                    <a:pt x="5393" y="6927"/>
                    <a:pt x="5654" y="6587"/>
                  </a:cubicBezTo>
                  <a:cubicBezTo>
                    <a:pt x="6376" y="5582"/>
                    <a:pt x="6433" y="3630"/>
                    <a:pt x="6072" y="2536"/>
                  </a:cubicBezTo>
                  <a:cubicBezTo>
                    <a:pt x="5624" y="1237"/>
                    <a:pt x="4077" y="0"/>
                    <a:pt x="2694"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49" name="Google Shape;949;p2"/>
            <p:cNvSpPr/>
            <p:nvPr/>
          </p:nvSpPr>
          <p:spPr>
            <a:xfrm>
              <a:off x="3430975" y="3395025"/>
              <a:ext cx="152925" cy="200125"/>
            </a:xfrm>
            <a:custGeom>
              <a:avLst/>
              <a:gdLst/>
              <a:ahLst/>
              <a:cxnLst/>
              <a:rect l="l" t="t" r="r" b="b"/>
              <a:pathLst>
                <a:path w="6117" h="8005" extrusionOk="0">
                  <a:moveTo>
                    <a:pt x="2378" y="0"/>
                  </a:moveTo>
                  <a:cubicBezTo>
                    <a:pt x="1614" y="0"/>
                    <a:pt x="894" y="394"/>
                    <a:pt x="486" y="1061"/>
                  </a:cubicBezTo>
                  <a:cubicBezTo>
                    <a:pt x="249" y="1445"/>
                    <a:pt x="91" y="1874"/>
                    <a:pt x="57" y="2325"/>
                  </a:cubicBezTo>
                  <a:cubicBezTo>
                    <a:pt x="1" y="2765"/>
                    <a:pt x="12" y="3194"/>
                    <a:pt x="68" y="3634"/>
                  </a:cubicBezTo>
                  <a:cubicBezTo>
                    <a:pt x="125" y="4063"/>
                    <a:pt x="215" y="4492"/>
                    <a:pt x="339" y="4898"/>
                  </a:cubicBezTo>
                  <a:cubicBezTo>
                    <a:pt x="463" y="5315"/>
                    <a:pt x="621" y="5710"/>
                    <a:pt x="824" y="6094"/>
                  </a:cubicBezTo>
                  <a:cubicBezTo>
                    <a:pt x="1016" y="6478"/>
                    <a:pt x="1265" y="6827"/>
                    <a:pt x="1580" y="7132"/>
                  </a:cubicBezTo>
                  <a:lnTo>
                    <a:pt x="2461" y="7730"/>
                  </a:lnTo>
                  <a:lnTo>
                    <a:pt x="1637" y="7064"/>
                  </a:lnTo>
                  <a:cubicBezTo>
                    <a:pt x="1355" y="6748"/>
                    <a:pt x="1140" y="6399"/>
                    <a:pt x="982" y="6015"/>
                  </a:cubicBezTo>
                  <a:cubicBezTo>
                    <a:pt x="813" y="5631"/>
                    <a:pt x="678" y="5236"/>
                    <a:pt x="576" y="4830"/>
                  </a:cubicBezTo>
                  <a:cubicBezTo>
                    <a:pt x="350" y="4029"/>
                    <a:pt x="294" y="3194"/>
                    <a:pt x="396" y="2381"/>
                  </a:cubicBezTo>
                  <a:cubicBezTo>
                    <a:pt x="441" y="1986"/>
                    <a:pt x="576" y="1603"/>
                    <a:pt x="791" y="1264"/>
                  </a:cubicBezTo>
                  <a:cubicBezTo>
                    <a:pt x="994" y="948"/>
                    <a:pt x="1298" y="689"/>
                    <a:pt x="1648" y="542"/>
                  </a:cubicBezTo>
                  <a:cubicBezTo>
                    <a:pt x="1868" y="453"/>
                    <a:pt x="2100" y="410"/>
                    <a:pt x="2334" y="410"/>
                  </a:cubicBezTo>
                  <a:cubicBezTo>
                    <a:pt x="2485" y="410"/>
                    <a:pt x="2637" y="428"/>
                    <a:pt x="2788" y="463"/>
                  </a:cubicBezTo>
                  <a:cubicBezTo>
                    <a:pt x="3172" y="542"/>
                    <a:pt x="3555" y="689"/>
                    <a:pt x="3882" y="903"/>
                  </a:cubicBezTo>
                  <a:cubicBezTo>
                    <a:pt x="4232" y="1106"/>
                    <a:pt x="4548" y="1366"/>
                    <a:pt x="4819" y="1671"/>
                  </a:cubicBezTo>
                  <a:cubicBezTo>
                    <a:pt x="4954" y="1817"/>
                    <a:pt x="5090" y="1975"/>
                    <a:pt x="5203" y="2144"/>
                  </a:cubicBezTo>
                  <a:cubicBezTo>
                    <a:pt x="5316" y="2314"/>
                    <a:pt x="5406" y="2483"/>
                    <a:pt x="5485" y="2675"/>
                  </a:cubicBezTo>
                  <a:lnTo>
                    <a:pt x="5553" y="2810"/>
                  </a:lnTo>
                  <a:lnTo>
                    <a:pt x="5586" y="2946"/>
                  </a:lnTo>
                  <a:lnTo>
                    <a:pt x="5665" y="3239"/>
                  </a:lnTo>
                  <a:cubicBezTo>
                    <a:pt x="5688" y="3442"/>
                    <a:pt x="5744" y="3634"/>
                    <a:pt x="5744" y="3848"/>
                  </a:cubicBezTo>
                  <a:cubicBezTo>
                    <a:pt x="5767" y="4051"/>
                    <a:pt x="5778" y="4255"/>
                    <a:pt x="5767" y="4458"/>
                  </a:cubicBezTo>
                  <a:cubicBezTo>
                    <a:pt x="5778" y="4661"/>
                    <a:pt x="5767" y="4875"/>
                    <a:pt x="5733" y="5078"/>
                  </a:cubicBezTo>
                  <a:cubicBezTo>
                    <a:pt x="5699" y="5485"/>
                    <a:pt x="5598" y="5880"/>
                    <a:pt x="5451" y="6263"/>
                  </a:cubicBezTo>
                  <a:cubicBezTo>
                    <a:pt x="5417" y="6353"/>
                    <a:pt x="5372" y="6455"/>
                    <a:pt x="5316" y="6545"/>
                  </a:cubicBezTo>
                  <a:lnTo>
                    <a:pt x="5237" y="6681"/>
                  </a:lnTo>
                  <a:cubicBezTo>
                    <a:pt x="5226" y="6701"/>
                    <a:pt x="5207" y="6739"/>
                    <a:pt x="5203" y="6739"/>
                  </a:cubicBezTo>
                  <a:cubicBezTo>
                    <a:pt x="5203" y="6739"/>
                    <a:pt x="5203" y="6738"/>
                    <a:pt x="5203" y="6737"/>
                  </a:cubicBezTo>
                  <a:lnTo>
                    <a:pt x="5158" y="6794"/>
                  </a:lnTo>
                  <a:cubicBezTo>
                    <a:pt x="5011" y="6929"/>
                    <a:pt x="4853" y="7064"/>
                    <a:pt x="4695" y="7177"/>
                  </a:cubicBezTo>
                  <a:cubicBezTo>
                    <a:pt x="4356" y="7425"/>
                    <a:pt x="3984" y="7629"/>
                    <a:pt x="3600" y="7787"/>
                  </a:cubicBezTo>
                  <a:cubicBezTo>
                    <a:pt x="3409" y="7866"/>
                    <a:pt x="3205" y="7922"/>
                    <a:pt x="3002" y="7956"/>
                  </a:cubicBezTo>
                  <a:cubicBezTo>
                    <a:pt x="2965" y="7964"/>
                    <a:pt x="2929" y="7967"/>
                    <a:pt x="2892" y="7967"/>
                  </a:cubicBezTo>
                  <a:cubicBezTo>
                    <a:pt x="2717" y="7967"/>
                    <a:pt x="2554" y="7880"/>
                    <a:pt x="2461" y="7730"/>
                  </a:cubicBezTo>
                  <a:lnTo>
                    <a:pt x="2461" y="7730"/>
                  </a:lnTo>
                  <a:cubicBezTo>
                    <a:pt x="2532" y="7913"/>
                    <a:pt x="2749" y="8004"/>
                    <a:pt x="2940" y="8004"/>
                  </a:cubicBezTo>
                  <a:cubicBezTo>
                    <a:pt x="2961" y="8004"/>
                    <a:pt x="2982" y="8003"/>
                    <a:pt x="3002" y="8001"/>
                  </a:cubicBezTo>
                  <a:cubicBezTo>
                    <a:pt x="3217" y="7990"/>
                    <a:pt x="3431" y="7956"/>
                    <a:pt x="3634" y="7877"/>
                  </a:cubicBezTo>
                  <a:cubicBezTo>
                    <a:pt x="4040" y="7741"/>
                    <a:pt x="4435" y="7561"/>
                    <a:pt x="4796" y="7335"/>
                  </a:cubicBezTo>
                  <a:cubicBezTo>
                    <a:pt x="4988" y="7222"/>
                    <a:pt x="5158" y="7087"/>
                    <a:pt x="5327" y="6940"/>
                  </a:cubicBezTo>
                  <a:lnTo>
                    <a:pt x="5383" y="6873"/>
                  </a:lnTo>
                  <a:cubicBezTo>
                    <a:pt x="5406" y="6850"/>
                    <a:pt x="5428" y="6816"/>
                    <a:pt x="5440" y="6794"/>
                  </a:cubicBezTo>
                  <a:lnTo>
                    <a:pt x="5519" y="6658"/>
                  </a:lnTo>
                  <a:cubicBezTo>
                    <a:pt x="5575" y="6568"/>
                    <a:pt x="5631" y="6478"/>
                    <a:pt x="5677" y="6376"/>
                  </a:cubicBezTo>
                  <a:cubicBezTo>
                    <a:pt x="5857" y="5970"/>
                    <a:pt x="5981" y="5541"/>
                    <a:pt x="6038" y="5101"/>
                  </a:cubicBezTo>
                  <a:cubicBezTo>
                    <a:pt x="6072" y="4886"/>
                    <a:pt x="6094" y="4672"/>
                    <a:pt x="6094" y="4458"/>
                  </a:cubicBezTo>
                  <a:cubicBezTo>
                    <a:pt x="6117" y="4243"/>
                    <a:pt x="6117" y="4018"/>
                    <a:pt x="6094" y="3803"/>
                  </a:cubicBezTo>
                  <a:cubicBezTo>
                    <a:pt x="6094" y="3589"/>
                    <a:pt x="6049" y="3374"/>
                    <a:pt x="6015" y="3160"/>
                  </a:cubicBezTo>
                  <a:lnTo>
                    <a:pt x="5936" y="2833"/>
                  </a:lnTo>
                  <a:cubicBezTo>
                    <a:pt x="5925" y="2776"/>
                    <a:pt x="5914" y="2743"/>
                    <a:pt x="5891" y="2652"/>
                  </a:cubicBezTo>
                  <a:lnTo>
                    <a:pt x="5835" y="2517"/>
                  </a:lnTo>
                  <a:cubicBezTo>
                    <a:pt x="5744" y="2314"/>
                    <a:pt x="5643" y="2111"/>
                    <a:pt x="5530" y="1919"/>
                  </a:cubicBezTo>
                  <a:cubicBezTo>
                    <a:pt x="5406" y="1738"/>
                    <a:pt x="5270" y="1569"/>
                    <a:pt x="5124" y="1400"/>
                  </a:cubicBezTo>
                  <a:cubicBezTo>
                    <a:pt x="4830" y="1061"/>
                    <a:pt x="4492" y="779"/>
                    <a:pt x="4108" y="553"/>
                  </a:cubicBezTo>
                  <a:cubicBezTo>
                    <a:pt x="3736" y="305"/>
                    <a:pt x="3318" y="136"/>
                    <a:pt x="2878" y="57"/>
                  </a:cubicBezTo>
                  <a:cubicBezTo>
                    <a:pt x="2711" y="19"/>
                    <a:pt x="2544" y="0"/>
                    <a:pt x="2378"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50" name="Google Shape;950;p2"/>
            <p:cNvSpPr/>
            <p:nvPr/>
          </p:nvSpPr>
          <p:spPr>
            <a:xfrm>
              <a:off x="3220350" y="3293150"/>
              <a:ext cx="261725" cy="205025"/>
            </a:xfrm>
            <a:custGeom>
              <a:avLst/>
              <a:gdLst/>
              <a:ahLst/>
              <a:cxnLst/>
              <a:rect l="l" t="t" r="r" b="b"/>
              <a:pathLst>
                <a:path w="10469" h="8201" extrusionOk="0">
                  <a:moveTo>
                    <a:pt x="3824" y="0"/>
                  </a:moveTo>
                  <a:cubicBezTo>
                    <a:pt x="3768" y="0"/>
                    <a:pt x="3711" y="1"/>
                    <a:pt x="3652" y="2"/>
                  </a:cubicBezTo>
                  <a:cubicBezTo>
                    <a:pt x="2411" y="58"/>
                    <a:pt x="1452" y="848"/>
                    <a:pt x="877" y="2067"/>
                  </a:cubicBezTo>
                  <a:cubicBezTo>
                    <a:pt x="0" y="3994"/>
                    <a:pt x="1356" y="8200"/>
                    <a:pt x="3764" y="8200"/>
                  </a:cubicBezTo>
                  <a:cubicBezTo>
                    <a:pt x="3992" y="8200"/>
                    <a:pt x="4230" y="8162"/>
                    <a:pt x="4476" y="8081"/>
                  </a:cubicBezTo>
                  <a:lnTo>
                    <a:pt x="4973" y="7517"/>
                  </a:lnTo>
                  <a:cubicBezTo>
                    <a:pt x="5864" y="7088"/>
                    <a:pt x="10468" y="5114"/>
                    <a:pt x="10175" y="4177"/>
                  </a:cubicBezTo>
                  <a:cubicBezTo>
                    <a:pt x="9780" y="2879"/>
                    <a:pt x="8505" y="1559"/>
                    <a:pt x="7184" y="882"/>
                  </a:cubicBezTo>
                  <a:cubicBezTo>
                    <a:pt x="5973" y="255"/>
                    <a:pt x="5134" y="0"/>
                    <a:pt x="3824"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51" name="Google Shape;951;p2"/>
            <p:cNvSpPr/>
            <p:nvPr/>
          </p:nvSpPr>
          <p:spPr>
            <a:xfrm>
              <a:off x="3230400" y="3288100"/>
              <a:ext cx="248550" cy="211000"/>
            </a:xfrm>
            <a:custGeom>
              <a:avLst/>
              <a:gdLst/>
              <a:ahLst/>
              <a:cxnLst/>
              <a:rect l="l" t="t" r="r" b="b"/>
              <a:pathLst>
                <a:path w="9942" h="8440" extrusionOk="0">
                  <a:moveTo>
                    <a:pt x="3284" y="1"/>
                  </a:moveTo>
                  <a:cubicBezTo>
                    <a:pt x="3104" y="1"/>
                    <a:pt x="2991" y="23"/>
                    <a:pt x="2856" y="46"/>
                  </a:cubicBezTo>
                  <a:cubicBezTo>
                    <a:pt x="2269" y="147"/>
                    <a:pt x="1716" y="418"/>
                    <a:pt x="1287" y="836"/>
                  </a:cubicBezTo>
                  <a:cubicBezTo>
                    <a:pt x="858" y="1231"/>
                    <a:pt x="520" y="1716"/>
                    <a:pt x="283" y="2258"/>
                  </a:cubicBezTo>
                  <a:cubicBezTo>
                    <a:pt x="80" y="2799"/>
                    <a:pt x="1" y="3386"/>
                    <a:pt x="46" y="3962"/>
                  </a:cubicBezTo>
                  <a:cubicBezTo>
                    <a:pt x="125" y="5101"/>
                    <a:pt x="497" y="6196"/>
                    <a:pt x="1152" y="7144"/>
                  </a:cubicBezTo>
                  <a:cubicBezTo>
                    <a:pt x="1468" y="7618"/>
                    <a:pt x="1908" y="8001"/>
                    <a:pt x="2427" y="8249"/>
                  </a:cubicBezTo>
                  <a:cubicBezTo>
                    <a:pt x="2707" y="8377"/>
                    <a:pt x="3010" y="8439"/>
                    <a:pt x="3315" y="8439"/>
                  </a:cubicBezTo>
                  <a:cubicBezTo>
                    <a:pt x="3575" y="8439"/>
                    <a:pt x="3836" y="8394"/>
                    <a:pt x="4085" y="8306"/>
                  </a:cubicBezTo>
                  <a:lnTo>
                    <a:pt x="4097" y="8306"/>
                  </a:lnTo>
                  <a:lnTo>
                    <a:pt x="4571" y="7719"/>
                  </a:lnTo>
                  <a:lnTo>
                    <a:pt x="4062" y="8261"/>
                  </a:lnTo>
                  <a:lnTo>
                    <a:pt x="4062" y="8261"/>
                  </a:lnTo>
                  <a:cubicBezTo>
                    <a:pt x="3860" y="8322"/>
                    <a:pt x="3652" y="8353"/>
                    <a:pt x="3444" y="8353"/>
                  </a:cubicBezTo>
                  <a:cubicBezTo>
                    <a:pt x="3117" y="8353"/>
                    <a:pt x="2791" y="8277"/>
                    <a:pt x="2494" y="8125"/>
                  </a:cubicBezTo>
                  <a:cubicBezTo>
                    <a:pt x="2020" y="7855"/>
                    <a:pt x="1614" y="7482"/>
                    <a:pt x="1332" y="7020"/>
                  </a:cubicBezTo>
                  <a:cubicBezTo>
                    <a:pt x="745" y="6094"/>
                    <a:pt x="418" y="5033"/>
                    <a:pt x="384" y="3950"/>
                  </a:cubicBezTo>
                  <a:cubicBezTo>
                    <a:pt x="373" y="3420"/>
                    <a:pt x="407" y="2878"/>
                    <a:pt x="621" y="2393"/>
                  </a:cubicBezTo>
                  <a:cubicBezTo>
                    <a:pt x="836" y="1919"/>
                    <a:pt x="1152" y="1479"/>
                    <a:pt x="1535" y="1129"/>
                  </a:cubicBezTo>
                  <a:cubicBezTo>
                    <a:pt x="1908" y="779"/>
                    <a:pt x="2382" y="542"/>
                    <a:pt x="2889" y="452"/>
                  </a:cubicBezTo>
                  <a:cubicBezTo>
                    <a:pt x="3025" y="441"/>
                    <a:pt x="3194" y="407"/>
                    <a:pt x="3284" y="407"/>
                  </a:cubicBezTo>
                  <a:lnTo>
                    <a:pt x="3691" y="430"/>
                  </a:lnTo>
                  <a:cubicBezTo>
                    <a:pt x="3961" y="430"/>
                    <a:pt x="4232" y="452"/>
                    <a:pt x="4492" y="497"/>
                  </a:cubicBezTo>
                  <a:cubicBezTo>
                    <a:pt x="4763" y="531"/>
                    <a:pt x="5022" y="588"/>
                    <a:pt x="5270" y="667"/>
                  </a:cubicBezTo>
                  <a:cubicBezTo>
                    <a:pt x="5530" y="746"/>
                    <a:pt x="5789" y="836"/>
                    <a:pt x="6026" y="949"/>
                  </a:cubicBezTo>
                  <a:cubicBezTo>
                    <a:pt x="6534" y="1152"/>
                    <a:pt x="7008" y="1411"/>
                    <a:pt x="7459" y="1727"/>
                  </a:cubicBezTo>
                  <a:cubicBezTo>
                    <a:pt x="7674" y="1885"/>
                    <a:pt x="7888" y="2054"/>
                    <a:pt x="8091" y="2235"/>
                  </a:cubicBezTo>
                  <a:cubicBezTo>
                    <a:pt x="8283" y="2416"/>
                    <a:pt x="8475" y="2607"/>
                    <a:pt x="8656" y="2811"/>
                  </a:cubicBezTo>
                  <a:cubicBezTo>
                    <a:pt x="8825" y="3014"/>
                    <a:pt x="8994" y="3228"/>
                    <a:pt x="9141" y="3454"/>
                  </a:cubicBezTo>
                  <a:cubicBezTo>
                    <a:pt x="9220" y="3567"/>
                    <a:pt x="9276" y="3679"/>
                    <a:pt x="9344" y="3792"/>
                  </a:cubicBezTo>
                  <a:lnTo>
                    <a:pt x="9434" y="3962"/>
                  </a:lnTo>
                  <a:lnTo>
                    <a:pt x="9524" y="4153"/>
                  </a:lnTo>
                  <a:cubicBezTo>
                    <a:pt x="9570" y="4266"/>
                    <a:pt x="9615" y="4368"/>
                    <a:pt x="9637" y="4481"/>
                  </a:cubicBezTo>
                  <a:cubicBezTo>
                    <a:pt x="9615" y="4593"/>
                    <a:pt x="9570" y="4684"/>
                    <a:pt x="9491" y="4763"/>
                  </a:cubicBezTo>
                  <a:cubicBezTo>
                    <a:pt x="9321" y="4966"/>
                    <a:pt x="9130" y="5146"/>
                    <a:pt x="8904" y="5304"/>
                  </a:cubicBezTo>
                  <a:cubicBezTo>
                    <a:pt x="8464" y="5620"/>
                    <a:pt x="8001" y="5914"/>
                    <a:pt x="7516" y="6184"/>
                  </a:cubicBezTo>
                  <a:cubicBezTo>
                    <a:pt x="6557" y="6726"/>
                    <a:pt x="5552" y="7211"/>
                    <a:pt x="4571" y="7719"/>
                  </a:cubicBezTo>
                  <a:cubicBezTo>
                    <a:pt x="5598" y="7290"/>
                    <a:pt x="6613" y="6850"/>
                    <a:pt x="7617" y="6354"/>
                  </a:cubicBezTo>
                  <a:cubicBezTo>
                    <a:pt x="8114" y="6105"/>
                    <a:pt x="8599" y="5823"/>
                    <a:pt x="9062" y="5507"/>
                  </a:cubicBezTo>
                  <a:cubicBezTo>
                    <a:pt x="9299" y="5349"/>
                    <a:pt x="9524" y="5158"/>
                    <a:pt x="9716" y="4943"/>
                  </a:cubicBezTo>
                  <a:cubicBezTo>
                    <a:pt x="9840" y="4819"/>
                    <a:pt x="9908" y="4661"/>
                    <a:pt x="9942" y="4503"/>
                  </a:cubicBezTo>
                  <a:cubicBezTo>
                    <a:pt x="9942" y="4402"/>
                    <a:pt x="9919" y="4311"/>
                    <a:pt x="9886" y="4232"/>
                  </a:cubicBezTo>
                  <a:lnTo>
                    <a:pt x="9818" y="4040"/>
                  </a:lnTo>
                  <a:cubicBezTo>
                    <a:pt x="9773" y="3905"/>
                    <a:pt x="9705" y="3770"/>
                    <a:pt x="9637" y="3646"/>
                  </a:cubicBezTo>
                  <a:cubicBezTo>
                    <a:pt x="9570" y="3521"/>
                    <a:pt x="9513" y="3386"/>
                    <a:pt x="9434" y="3262"/>
                  </a:cubicBezTo>
                  <a:cubicBezTo>
                    <a:pt x="9276" y="3025"/>
                    <a:pt x="9107" y="2788"/>
                    <a:pt x="8926" y="2574"/>
                  </a:cubicBezTo>
                  <a:cubicBezTo>
                    <a:pt x="8565" y="2133"/>
                    <a:pt x="8148" y="1750"/>
                    <a:pt x="7685" y="1423"/>
                  </a:cubicBezTo>
                  <a:cubicBezTo>
                    <a:pt x="7222" y="1084"/>
                    <a:pt x="6715" y="802"/>
                    <a:pt x="6196" y="576"/>
                  </a:cubicBezTo>
                  <a:cubicBezTo>
                    <a:pt x="5936" y="463"/>
                    <a:pt x="5665" y="362"/>
                    <a:pt x="5394" y="283"/>
                  </a:cubicBezTo>
                  <a:cubicBezTo>
                    <a:pt x="5124" y="181"/>
                    <a:pt x="4842" y="125"/>
                    <a:pt x="4559" y="80"/>
                  </a:cubicBezTo>
                  <a:cubicBezTo>
                    <a:pt x="4324" y="33"/>
                    <a:pt x="4089" y="9"/>
                    <a:pt x="3854" y="9"/>
                  </a:cubicBezTo>
                  <a:cubicBezTo>
                    <a:pt x="3807" y="9"/>
                    <a:pt x="3760" y="10"/>
                    <a:pt x="3713" y="12"/>
                  </a:cubicBezTo>
                  <a:lnTo>
                    <a:pt x="3284" y="1"/>
                  </a:ln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52" name="Google Shape;952;p2"/>
            <p:cNvSpPr/>
            <p:nvPr/>
          </p:nvSpPr>
          <p:spPr>
            <a:xfrm>
              <a:off x="3218825" y="3342000"/>
              <a:ext cx="261550" cy="202025"/>
            </a:xfrm>
            <a:custGeom>
              <a:avLst/>
              <a:gdLst/>
              <a:ahLst/>
              <a:cxnLst/>
              <a:rect l="l" t="t" r="r" b="b"/>
              <a:pathLst>
                <a:path w="10462" h="8081" extrusionOk="0">
                  <a:moveTo>
                    <a:pt x="4819" y="0"/>
                  </a:moveTo>
                  <a:cubicBezTo>
                    <a:pt x="2404" y="11"/>
                    <a:pt x="91" y="903"/>
                    <a:pt x="24" y="3735"/>
                  </a:cubicBezTo>
                  <a:cubicBezTo>
                    <a:pt x="1" y="4807"/>
                    <a:pt x="644" y="5992"/>
                    <a:pt x="1299" y="6804"/>
                  </a:cubicBezTo>
                  <a:cubicBezTo>
                    <a:pt x="1705" y="7290"/>
                    <a:pt x="2213" y="7741"/>
                    <a:pt x="2822" y="7955"/>
                  </a:cubicBezTo>
                  <a:cubicBezTo>
                    <a:pt x="3105" y="8039"/>
                    <a:pt x="3396" y="8081"/>
                    <a:pt x="3688" y="8081"/>
                  </a:cubicBezTo>
                  <a:cubicBezTo>
                    <a:pt x="3989" y="8081"/>
                    <a:pt x="4290" y="8036"/>
                    <a:pt x="4582" y="7944"/>
                  </a:cubicBezTo>
                  <a:cubicBezTo>
                    <a:pt x="5180" y="7775"/>
                    <a:pt x="5745" y="7515"/>
                    <a:pt x="6264" y="7165"/>
                  </a:cubicBezTo>
                  <a:cubicBezTo>
                    <a:pt x="7426" y="6364"/>
                    <a:pt x="8600" y="5405"/>
                    <a:pt x="9389" y="4220"/>
                  </a:cubicBezTo>
                  <a:cubicBezTo>
                    <a:pt x="10270" y="2979"/>
                    <a:pt x="10461" y="2110"/>
                    <a:pt x="9073" y="1298"/>
                  </a:cubicBezTo>
                  <a:cubicBezTo>
                    <a:pt x="7810" y="474"/>
                    <a:pt x="6331" y="23"/>
                    <a:pt x="4819"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53" name="Google Shape;953;p2"/>
            <p:cNvSpPr/>
            <p:nvPr/>
          </p:nvSpPr>
          <p:spPr>
            <a:xfrm>
              <a:off x="3216850" y="3336850"/>
              <a:ext cx="257600" cy="207075"/>
            </a:xfrm>
            <a:custGeom>
              <a:avLst/>
              <a:gdLst/>
              <a:ahLst/>
              <a:cxnLst/>
              <a:rect l="l" t="t" r="r" b="b"/>
              <a:pathLst>
                <a:path w="10304" h="8283" extrusionOk="0">
                  <a:moveTo>
                    <a:pt x="4841" y="1"/>
                  </a:moveTo>
                  <a:cubicBezTo>
                    <a:pt x="4003" y="1"/>
                    <a:pt x="3168" y="138"/>
                    <a:pt x="2382" y="432"/>
                  </a:cubicBezTo>
                  <a:cubicBezTo>
                    <a:pt x="1964" y="590"/>
                    <a:pt x="1569" y="815"/>
                    <a:pt x="1220" y="1097"/>
                  </a:cubicBezTo>
                  <a:cubicBezTo>
                    <a:pt x="881" y="1380"/>
                    <a:pt x="610" y="1729"/>
                    <a:pt x="407" y="2124"/>
                  </a:cubicBezTo>
                  <a:cubicBezTo>
                    <a:pt x="215" y="2497"/>
                    <a:pt x="103" y="2903"/>
                    <a:pt x="46" y="3320"/>
                  </a:cubicBezTo>
                  <a:cubicBezTo>
                    <a:pt x="12" y="3524"/>
                    <a:pt x="12" y="3727"/>
                    <a:pt x="1" y="3919"/>
                  </a:cubicBezTo>
                  <a:cubicBezTo>
                    <a:pt x="12" y="4122"/>
                    <a:pt x="24" y="4313"/>
                    <a:pt x="69" y="4505"/>
                  </a:cubicBezTo>
                  <a:cubicBezTo>
                    <a:pt x="215" y="5216"/>
                    <a:pt x="520" y="5882"/>
                    <a:pt x="938" y="6469"/>
                  </a:cubicBezTo>
                  <a:cubicBezTo>
                    <a:pt x="1276" y="6965"/>
                    <a:pt x="1694" y="7417"/>
                    <a:pt x="2179" y="7778"/>
                  </a:cubicBezTo>
                  <a:cubicBezTo>
                    <a:pt x="2551" y="8060"/>
                    <a:pt x="2991" y="8229"/>
                    <a:pt x="3465" y="8274"/>
                  </a:cubicBezTo>
                  <a:cubicBezTo>
                    <a:pt x="3550" y="8280"/>
                    <a:pt x="3634" y="8283"/>
                    <a:pt x="3719" y="8283"/>
                  </a:cubicBezTo>
                  <a:cubicBezTo>
                    <a:pt x="3804" y="8283"/>
                    <a:pt x="3888" y="8280"/>
                    <a:pt x="3973" y="8274"/>
                  </a:cubicBezTo>
                  <a:cubicBezTo>
                    <a:pt x="4097" y="8263"/>
                    <a:pt x="4233" y="8252"/>
                    <a:pt x="4357" y="8218"/>
                  </a:cubicBezTo>
                  <a:lnTo>
                    <a:pt x="4661" y="8150"/>
                  </a:lnTo>
                  <a:lnTo>
                    <a:pt x="4661" y="8150"/>
                  </a:lnTo>
                  <a:lnTo>
                    <a:pt x="4357" y="8207"/>
                  </a:lnTo>
                  <a:cubicBezTo>
                    <a:pt x="4233" y="8229"/>
                    <a:pt x="4097" y="8252"/>
                    <a:pt x="3973" y="8252"/>
                  </a:cubicBezTo>
                  <a:cubicBezTo>
                    <a:pt x="3888" y="8263"/>
                    <a:pt x="3804" y="8269"/>
                    <a:pt x="3719" y="8269"/>
                  </a:cubicBezTo>
                  <a:cubicBezTo>
                    <a:pt x="3634" y="8269"/>
                    <a:pt x="3550" y="8263"/>
                    <a:pt x="3465" y="8252"/>
                  </a:cubicBezTo>
                  <a:cubicBezTo>
                    <a:pt x="3003" y="8207"/>
                    <a:pt x="2562" y="8026"/>
                    <a:pt x="2201" y="7744"/>
                  </a:cubicBezTo>
                  <a:cubicBezTo>
                    <a:pt x="1727" y="7383"/>
                    <a:pt x="1332" y="6931"/>
                    <a:pt x="1017" y="6424"/>
                  </a:cubicBezTo>
                  <a:cubicBezTo>
                    <a:pt x="633" y="5837"/>
                    <a:pt x="373" y="5182"/>
                    <a:pt x="249" y="4483"/>
                  </a:cubicBezTo>
                  <a:cubicBezTo>
                    <a:pt x="227" y="4302"/>
                    <a:pt x="215" y="4110"/>
                    <a:pt x="215" y="3919"/>
                  </a:cubicBezTo>
                  <a:cubicBezTo>
                    <a:pt x="238" y="3738"/>
                    <a:pt x="249" y="3546"/>
                    <a:pt x="283" y="3354"/>
                  </a:cubicBezTo>
                  <a:cubicBezTo>
                    <a:pt x="351" y="2971"/>
                    <a:pt x="475" y="2598"/>
                    <a:pt x="667" y="2260"/>
                  </a:cubicBezTo>
                  <a:cubicBezTo>
                    <a:pt x="1084" y="1560"/>
                    <a:pt x="1739" y="1030"/>
                    <a:pt x="2517" y="782"/>
                  </a:cubicBezTo>
                  <a:cubicBezTo>
                    <a:pt x="3211" y="537"/>
                    <a:pt x="3939" y="411"/>
                    <a:pt x="4679" y="411"/>
                  </a:cubicBezTo>
                  <a:cubicBezTo>
                    <a:pt x="4793" y="411"/>
                    <a:pt x="4908" y="414"/>
                    <a:pt x="5022" y="420"/>
                  </a:cubicBezTo>
                  <a:cubicBezTo>
                    <a:pt x="5869" y="466"/>
                    <a:pt x="6738" y="578"/>
                    <a:pt x="7516" y="894"/>
                  </a:cubicBezTo>
                  <a:cubicBezTo>
                    <a:pt x="7708" y="973"/>
                    <a:pt x="7911" y="1018"/>
                    <a:pt x="8092" y="1120"/>
                  </a:cubicBezTo>
                  <a:cubicBezTo>
                    <a:pt x="8284" y="1233"/>
                    <a:pt x="8475" y="1323"/>
                    <a:pt x="8656" y="1425"/>
                  </a:cubicBezTo>
                  <a:cubicBezTo>
                    <a:pt x="9028" y="1594"/>
                    <a:pt x="9367" y="1808"/>
                    <a:pt x="9672" y="2079"/>
                  </a:cubicBezTo>
                  <a:cubicBezTo>
                    <a:pt x="9954" y="2327"/>
                    <a:pt x="10078" y="2700"/>
                    <a:pt x="10021" y="3061"/>
                  </a:cubicBezTo>
                  <a:cubicBezTo>
                    <a:pt x="9942" y="3433"/>
                    <a:pt x="9796" y="3772"/>
                    <a:pt x="9581" y="4088"/>
                  </a:cubicBezTo>
                  <a:cubicBezTo>
                    <a:pt x="9209" y="4686"/>
                    <a:pt x="8769" y="5239"/>
                    <a:pt x="8284" y="5747"/>
                  </a:cubicBezTo>
                  <a:cubicBezTo>
                    <a:pt x="8069" y="5972"/>
                    <a:pt x="7832" y="6187"/>
                    <a:pt x="7584" y="6378"/>
                  </a:cubicBezTo>
                  <a:cubicBezTo>
                    <a:pt x="7381" y="6570"/>
                    <a:pt x="7155" y="6751"/>
                    <a:pt x="6929" y="6920"/>
                  </a:cubicBezTo>
                  <a:lnTo>
                    <a:pt x="6320" y="7360"/>
                  </a:lnTo>
                  <a:cubicBezTo>
                    <a:pt x="6140" y="7473"/>
                    <a:pt x="5959" y="7586"/>
                    <a:pt x="5778" y="7687"/>
                  </a:cubicBezTo>
                  <a:cubicBezTo>
                    <a:pt x="5620" y="7778"/>
                    <a:pt x="5474" y="7845"/>
                    <a:pt x="5316" y="7913"/>
                  </a:cubicBezTo>
                  <a:cubicBezTo>
                    <a:pt x="5203" y="7970"/>
                    <a:pt x="5079" y="8015"/>
                    <a:pt x="4955" y="8049"/>
                  </a:cubicBezTo>
                  <a:cubicBezTo>
                    <a:pt x="4763" y="8116"/>
                    <a:pt x="4661" y="8150"/>
                    <a:pt x="4661" y="8150"/>
                  </a:cubicBezTo>
                  <a:lnTo>
                    <a:pt x="4966" y="8060"/>
                  </a:lnTo>
                  <a:cubicBezTo>
                    <a:pt x="5079" y="8026"/>
                    <a:pt x="5203" y="7981"/>
                    <a:pt x="5316" y="7924"/>
                  </a:cubicBezTo>
                  <a:cubicBezTo>
                    <a:pt x="5474" y="7857"/>
                    <a:pt x="5632" y="7789"/>
                    <a:pt x="5778" y="7710"/>
                  </a:cubicBezTo>
                  <a:cubicBezTo>
                    <a:pt x="5970" y="7608"/>
                    <a:pt x="6151" y="7507"/>
                    <a:pt x="6331" y="7394"/>
                  </a:cubicBezTo>
                  <a:lnTo>
                    <a:pt x="6952" y="6954"/>
                  </a:lnTo>
                  <a:cubicBezTo>
                    <a:pt x="7189" y="6796"/>
                    <a:pt x="7415" y="6615"/>
                    <a:pt x="7629" y="6435"/>
                  </a:cubicBezTo>
                  <a:cubicBezTo>
                    <a:pt x="7877" y="6243"/>
                    <a:pt x="8126" y="6029"/>
                    <a:pt x="8351" y="5814"/>
                  </a:cubicBezTo>
                  <a:cubicBezTo>
                    <a:pt x="8870" y="5318"/>
                    <a:pt x="9333" y="4776"/>
                    <a:pt x="9739" y="4189"/>
                  </a:cubicBezTo>
                  <a:cubicBezTo>
                    <a:pt x="9987" y="3862"/>
                    <a:pt x="10157" y="3501"/>
                    <a:pt x="10258" y="3106"/>
                  </a:cubicBezTo>
                  <a:cubicBezTo>
                    <a:pt x="10303" y="2892"/>
                    <a:pt x="10292" y="2666"/>
                    <a:pt x="10236" y="2452"/>
                  </a:cubicBezTo>
                  <a:cubicBezTo>
                    <a:pt x="10157" y="2237"/>
                    <a:pt x="10044" y="2045"/>
                    <a:pt x="9886" y="1876"/>
                  </a:cubicBezTo>
                  <a:cubicBezTo>
                    <a:pt x="9581" y="1571"/>
                    <a:pt x="9220" y="1323"/>
                    <a:pt x="8836" y="1131"/>
                  </a:cubicBezTo>
                  <a:lnTo>
                    <a:pt x="8272" y="815"/>
                  </a:lnTo>
                  <a:cubicBezTo>
                    <a:pt x="8069" y="725"/>
                    <a:pt x="7855" y="646"/>
                    <a:pt x="7652" y="556"/>
                  </a:cubicBezTo>
                  <a:cubicBezTo>
                    <a:pt x="6828" y="206"/>
                    <a:pt x="5925" y="71"/>
                    <a:pt x="5034" y="3"/>
                  </a:cubicBezTo>
                  <a:cubicBezTo>
                    <a:pt x="4970" y="1"/>
                    <a:pt x="4905" y="1"/>
                    <a:pt x="484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54" name="Google Shape;954;p2"/>
            <p:cNvSpPr/>
            <p:nvPr/>
          </p:nvSpPr>
          <p:spPr>
            <a:xfrm>
              <a:off x="3334225" y="3397575"/>
              <a:ext cx="201450" cy="241975"/>
            </a:xfrm>
            <a:custGeom>
              <a:avLst/>
              <a:gdLst/>
              <a:ahLst/>
              <a:cxnLst/>
              <a:rect l="l" t="t" r="r" b="b"/>
              <a:pathLst>
                <a:path w="8058" h="9679" extrusionOk="0">
                  <a:moveTo>
                    <a:pt x="5620" y="0"/>
                  </a:moveTo>
                  <a:cubicBezTo>
                    <a:pt x="4029" y="1038"/>
                    <a:pt x="2415" y="2268"/>
                    <a:pt x="1219" y="3667"/>
                  </a:cubicBezTo>
                  <a:cubicBezTo>
                    <a:pt x="598" y="4390"/>
                    <a:pt x="136" y="4965"/>
                    <a:pt x="23" y="5947"/>
                  </a:cubicBezTo>
                  <a:cubicBezTo>
                    <a:pt x="0" y="6195"/>
                    <a:pt x="260" y="6996"/>
                    <a:pt x="339" y="7256"/>
                  </a:cubicBezTo>
                  <a:cubicBezTo>
                    <a:pt x="610" y="8091"/>
                    <a:pt x="1377" y="8892"/>
                    <a:pt x="2054" y="9242"/>
                  </a:cubicBezTo>
                  <a:cubicBezTo>
                    <a:pt x="2657" y="9533"/>
                    <a:pt x="3344" y="9678"/>
                    <a:pt x="4029" y="9678"/>
                  </a:cubicBezTo>
                  <a:cubicBezTo>
                    <a:pt x="5869" y="9678"/>
                    <a:pt x="7702" y="8630"/>
                    <a:pt x="7899" y="6534"/>
                  </a:cubicBezTo>
                  <a:cubicBezTo>
                    <a:pt x="8057" y="4593"/>
                    <a:pt x="7730" y="2663"/>
                    <a:pt x="5620"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55" name="Google Shape;955;p2"/>
            <p:cNvSpPr/>
            <p:nvPr/>
          </p:nvSpPr>
          <p:spPr>
            <a:xfrm>
              <a:off x="3334500" y="3391925"/>
              <a:ext cx="203150" cy="249500"/>
            </a:xfrm>
            <a:custGeom>
              <a:avLst/>
              <a:gdLst/>
              <a:ahLst/>
              <a:cxnLst/>
              <a:rect l="l" t="t" r="r" b="b"/>
              <a:pathLst>
                <a:path w="8126" h="9980" extrusionOk="0">
                  <a:moveTo>
                    <a:pt x="5643" y="0"/>
                  </a:moveTo>
                  <a:lnTo>
                    <a:pt x="5518" y="79"/>
                  </a:lnTo>
                  <a:cubicBezTo>
                    <a:pt x="4853" y="542"/>
                    <a:pt x="4187" y="1027"/>
                    <a:pt x="3555" y="1546"/>
                  </a:cubicBezTo>
                  <a:cubicBezTo>
                    <a:pt x="3239" y="1795"/>
                    <a:pt x="2934" y="2065"/>
                    <a:pt x="2630" y="2336"/>
                  </a:cubicBezTo>
                  <a:cubicBezTo>
                    <a:pt x="2325" y="2618"/>
                    <a:pt x="2043" y="2900"/>
                    <a:pt x="1761" y="3205"/>
                  </a:cubicBezTo>
                  <a:cubicBezTo>
                    <a:pt x="1625" y="3340"/>
                    <a:pt x="1490" y="3498"/>
                    <a:pt x="1355" y="3656"/>
                  </a:cubicBezTo>
                  <a:cubicBezTo>
                    <a:pt x="1219" y="3803"/>
                    <a:pt x="1095" y="3961"/>
                    <a:pt x="971" y="4119"/>
                  </a:cubicBezTo>
                  <a:cubicBezTo>
                    <a:pt x="700" y="4435"/>
                    <a:pt x="474" y="4774"/>
                    <a:pt x="294" y="5135"/>
                  </a:cubicBezTo>
                  <a:cubicBezTo>
                    <a:pt x="204" y="5315"/>
                    <a:pt x="136" y="5507"/>
                    <a:pt x="91" y="5710"/>
                  </a:cubicBezTo>
                  <a:cubicBezTo>
                    <a:pt x="57" y="5812"/>
                    <a:pt x="34" y="5902"/>
                    <a:pt x="23" y="6004"/>
                  </a:cubicBezTo>
                  <a:cubicBezTo>
                    <a:pt x="0" y="6105"/>
                    <a:pt x="0" y="6207"/>
                    <a:pt x="12" y="6308"/>
                  </a:cubicBezTo>
                  <a:cubicBezTo>
                    <a:pt x="91" y="6714"/>
                    <a:pt x="192" y="7098"/>
                    <a:pt x="328" y="7482"/>
                  </a:cubicBezTo>
                  <a:cubicBezTo>
                    <a:pt x="192" y="7098"/>
                    <a:pt x="91" y="6714"/>
                    <a:pt x="23" y="6308"/>
                  </a:cubicBezTo>
                  <a:cubicBezTo>
                    <a:pt x="12" y="6207"/>
                    <a:pt x="23" y="6105"/>
                    <a:pt x="46" y="6015"/>
                  </a:cubicBezTo>
                  <a:cubicBezTo>
                    <a:pt x="57" y="5913"/>
                    <a:pt x="79" y="5812"/>
                    <a:pt x="102" y="5710"/>
                  </a:cubicBezTo>
                  <a:cubicBezTo>
                    <a:pt x="158" y="5518"/>
                    <a:pt x="226" y="5326"/>
                    <a:pt x="316" y="5146"/>
                  </a:cubicBezTo>
                  <a:cubicBezTo>
                    <a:pt x="508" y="4796"/>
                    <a:pt x="745" y="4469"/>
                    <a:pt x="1016" y="4164"/>
                  </a:cubicBezTo>
                  <a:cubicBezTo>
                    <a:pt x="1151" y="4006"/>
                    <a:pt x="1287" y="3860"/>
                    <a:pt x="1422" y="3713"/>
                  </a:cubicBezTo>
                  <a:cubicBezTo>
                    <a:pt x="1569" y="3566"/>
                    <a:pt x="1704" y="3419"/>
                    <a:pt x="1851" y="3284"/>
                  </a:cubicBezTo>
                  <a:cubicBezTo>
                    <a:pt x="2133" y="3002"/>
                    <a:pt x="2427" y="2720"/>
                    <a:pt x="2743" y="2472"/>
                  </a:cubicBezTo>
                  <a:cubicBezTo>
                    <a:pt x="3058" y="2212"/>
                    <a:pt x="3363" y="1964"/>
                    <a:pt x="3690" y="1727"/>
                  </a:cubicBezTo>
                  <a:cubicBezTo>
                    <a:pt x="4292" y="1273"/>
                    <a:pt x="4924" y="848"/>
                    <a:pt x="5557" y="444"/>
                  </a:cubicBezTo>
                  <a:lnTo>
                    <a:pt x="5557" y="444"/>
                  </a:lnTo>
                  <a:cubicBezTo>
                    <a:pt x="5735" y="690"/>
                    <a:pt x="5919" y="943"/>
                    <a:pt x="6094" y="1196"/>
                  </a:cubicBezTo>
                  <a:cubicBezTo>
                    <a:pt x="6297" y="1490"/>
                    <a:pt x="6489" y="1795"/>
                    <a:pt x="6658" y="2110"/>
                  </a:cubicBezTo>
                  <a:cubicBezTo>
                    <a:pt x="6827" y="2415"/>
                    <a:pt x="6985" y="2731"/>
                    <a:pt x="7121" y="3058"/>
                  </a:cubicBezTo>
                  <a:cubicBezTo>
                    <a:pt x="7256" y="3386"/>
                    <a:pt x="7369" y="3713"/>
                    <a:pt x="7471" y="4063"/>
                  </a:cubicBezTo>
                  <a:cubicBezTo>
                    <a:pt x="7651" y="4740"/>
                    <a:pt x="7741" y="5439"/>
                    <a:pt x="7730" y="6150"/>
                  </a:cubicBezTo>
                  <a:cubicBezTo>
                    <a:pt x="7730" y="6500"/>
                    <a:pt x="7708" y="6850"/>
                    <a:pt x="7640" y="7188"/>
                  </a:cubicBezTo>
                  <a:cubicBezTo>
                    <a:pt x="7572" y="7527"/>
                    <a:pt x="7459" y="7854"/>
                    <a:pt x="7279" y="8147"/>
                  </a:cubicBezTo>
                  <a:cubicBezTo>
                    <a:pt x="6918" y="8746"/>
                    <a:pt x="6365" y="9219"/>
                    <a:pt x="5722" y="9479"/>
                  </a:cubicBezTo>
                  <a:cubicBezTo>
                    <a:pt x="5137" y="9731"/>
                    <a:pt x="4499" y="9857"/>
                    <a:pt x="3863" y="9857"/>
                  </a:cubicBezTo>
                  <a:cubicBezTo>
                    <a:pt x="3786" y="9857"/>
                    <a:pt x="3710" y="9855"/>
                    <a:pt x="3634" y="9851"/>
                  </a:cubicBezTo>
                  <a:cubicBezTo>
                    <a:pt x="3284" y="9829"/>
                    <a:pt x="2923" y="9761"/>
                    <a:pt x="2585" y="9660"/>
                  </a:cubicBezTo>
                  <a:cubicBezTo>
                    <a:pt x="2235" y="9558"/>
                    <a:pt x="1908" y="9400"/>
                    <a:pt x="1625" y="9174"/>
                  </a:cubicBezTo>
                  <a:cubicBezTo>
                    <a:pt x="1332" y="8960"/>
                    <a:pt x="1072" y="8712"/>
                    <a:pt x="858" y="8430"/>
                  </a:cubicBezTo>
                  <a:cubicBezTo>
                    <a:pt x="632" y="8147"/>
                    <a:pt x="452" y="7820"/>
                    <a:pt x="328" y="7482"/>
                  </a:cubicBezTo>
                  <a:lnTo>
                    <a:pt x="328" y="7482"/>
                  </a:lnTo>
                  <a:cubicBezTo>
                    <a:pt x="441" y="7820"/>
                    <a:pt x="621" y="8147"/>
                    <a:pt x="836" y="8430"/>
                  </a:cubicBezTo>
                  <a:cubicBezTo>
                    <a:pt x="1050" y="8723"/>
                    <a:pt x="1309" y="8994"/>
                    <a:pt x="1603" y="9219"/>
                  </a:cubicBezTo>
                  <a:cubicBezTo>
                    <a:pt x="1885" y="9445"/>
                    <a:pt x="2212" y="9614"/>
                    <a:pt x="2562" y="9716"/>
                  </a:cubicBezTo>
                  <a:cubicBezTo>
                    <a:pt x="2912" y="9840"/>
                    <a:pt x="3262" y="9919"/>
                    <a:pt x="3634" y="9953"/>
                  </a:cubicBezTo>
                  <a:cubicBezTo>
                    <a:pt x="3797" y="9970"/>
                    <a:pt x="3959" y="9979"/>
                    <a:pt x="4122" y="9979"/>
                  </a:cubicBezTo>
                  <a:cubicBezTo>
                    <a:pt x="4691" y="9979"/>
                    <a:pt x="5254" y="9873"/>
                    <a:pt x="5789" y="9671"/>
                  </a:cubicBezTo>
                  <a:cubicBezTo>
                    <a:pt x="6500" y="9411"/>
                    <a:pt x="7110" y="8937"/>
                    <a:pt x="7527" y="8305"/>
                  </a:cubicBezTo>
                  <a:cubicBezTo>
                    <a:pt x="7741" y="7990"/>
                    <a:pt x="7899" y="7640"/>
                    <a:pt x="7978" y="7267"/>
                  </a:cubicBezTo>
                  <a:cubicBezTo>
                    <a:pt x="8057" y="6906"/>
                    <a:pt x="8103" y="6534"/>
                    <a:pt x="8103" y="6161"/>
                  </a:cubicBezTo>
                  <a:cubicBezTo>
                    <a:pt x="8125" y="5417"/>
                    <a:pt x="8046" y="4672"/>
                    <a:pt x="7866" y="3961"/>
                  </a:cubicBezTo>
                  <a:cubicBezTo>
                    <a:pt x="7764" y="3600"/>
                    <a:pt x="7651" y="3250"/>
                    <a:pt x="7493" y="2912"/>
                  </a:cubicBezTo>
                  <a:cubicBezTo>
                    <a:pt x="7346" y="2573"/>
                    <a:pt x="7177" y="2235"/>
                    <a:pt x="6997" y="1919"/>
                  </a:cubicBezTo>
                  <a:cubicBezTo>
                    <a:pt x="6624" y="1287"/>
                    <a:pt x="6207" y="689"/>
                    <a:pt x="5744" y="124"/>
                  </a:cubicBezTo>
                  <a:lnTo>
                    <a:pt x="5643" y="0"/>
                  </a:ln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56" name="Google Shape;956;p2"/>
            <p:cNvSpPr/>
            <p:nvPr/>
          </p:nvSpPr>
          <p:spPr>
            <a:xfrm>
              <a:off x="3479225" y="3346225"/>
              <a:ext cx="27100" cy="46575"/>
            </a:xfrm>
            <a:custGeom>
              <a:avLst/>
              <a:gdLst/>
              <a:ahLst/>
              <a:cxnLst/>
              <a:rect l="l" t="t" r="r" b="b"/>
              <a:pathLst>
                <a:path w="1084" h="1863" extrusionOk="0">
                  <a:moveTo>
                    <a:pt x="1084" y="0"/>
                  </a:moveTo>
                  <a:lnTo>
                    <a:pt x="1084" y="0"/>
                  </a:lnTo>
                  <a:cubicBezTo>
                    <a:pt x="993" y="79"/>
                    <a:pt x="903" y="158"/>
                    <a:pt x="835" y="260"/>
                  </a:cubicBezTo>
                  <a:cubicBezTo>
                    <a:pt x="768" y="339"/>
                    <a:pt x="689" y="429"/>
                    <a:pt x="610" y="519"/>
                  </a:cubicBezTo>
                  <a:cubicBezTo>
                    <a:pt x="531" y="621"/>
                    <a:pt x="463" y="722"/>
                    <a:pt x="395" y="824"/>
                  </a:cubicBezTo>
                  <a:cubicBezTo>
                    <a:pt x="249" y="1038"/>
                    <a:pt x="136" y="1264"/>
                    <a:pt x="68" y="1512"/>
                  </a:cubicBezTo>
                  <a:cubicBezTo>
                    <a:pt x="34" y="1625"/>
                    <a:pt x="12" y="1738"/>
                    <a:pt x="0" y="1862"/>
                  </a:cubicBezTo>
                  <a:cubicBezTo>
                    <a:pt x="102" y="1794"/>
                    <a:pt x="192" y="1715"/>
                    <a:pt x="271" y="1625"/>
                  </a:cubicBezTo>
                  <a:cubicBezTo>
                    <a:pt x="440" y="1456"/>
                    <a:pt x="598" y="1264"/>
                    <a:pt x="734" y="1061"/>
                  </a:cubicBezTo>
                  <a:cubicBezTo>
                    <a:pt x="880" y="835"/>
                    <a:pt x="982" y="598"/>
                    <a:pt x="1050" y="350"/>
                  </a:cubicBezTo>
                  <a:cubicBezTo>
                    <a:pt x="1072" y="237"/>
                    <a:pt x="1084" y="113"/>
                    <a:pt x="1084"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57" name="Google Shape;957;p2"/>
            <p:cNvSpPr/>
            <p:nvPr/>
          </p:nvSpPr>
          <p:spPr>
            <a:xfrm>
              <a:off x="3486275" y="3362875"/>
              <a:ext cx="30500" cy="27375"/>
            </a:xfrm>
            <a:custGeom>
              <a:avLst/>
              <a:gdLst/>
              <a:ahLst/>
              <a:cxnLst/>
              <a:rect l="l" t="t" r="r" b="b"/>
              <a:pathLst>
                <a:path w="1220" h="1095" extrusionOk="0">
                  <a:moveTo>
                    <a:pt x="1219" y="0"/>
                  </a:moveTo>
                  <a:cubicBezTo>
                    <a:pt x="1129" y="23"/>
                    <a:pt x="1039" y="56"/>
                    <a:pt x="960" y="102"/>
                  </a:cubicBezTo>
                  <a:cubicBezTo>
                    <a:pt x="881" y="147"/>
                    <a:pt x="802" y="192"/>
                    <a:pt x="723" y="237"/>
                  </a:cubicBezTo>
                  <a:cubicBezTo>
                    <a:pt x="644" y="282"/>
                    <a:pt x="565" y="339"/>
                    <a:pt x="486" y="406"/>
                  </a:cubicBezTo>
                  <a:cubicBezTo>
                    <a:pt x="339" y="519"/>
                    <a:pt x="215" y="666"/>
                    <a:pt x="113" y="835"/>
                  </a:cubicBezTo>
                  <a:cubicBezTo>
                    <a:pt x="57" y="914"/>
                    <a:pt x="23" y="1004"/>
                    <a:pt x="0" y="1095"/>
                  </a:cubicBezTo>
                  <a:cubicBezTo>
                    <a:pt x="91" y="1083"/>
                    <a:pt x="181" y="1049"/>
                    <a:pt x="271" y="1016"/>
                  </a:cubicBezTo>
                  <a:cubicBezTo>
                    <a:pt x="440" y="937"/>
                    <a:pt x="610" y="835"/>
                    <a:pt x="756" y="722"/>
                  </a:cubicBezTo>
                  <a:cubicBezTo>
                    <a:pt x="903" y="598"/>
                    <a:pt x="1039" y="440"/>
                    <a:pt x="1129" y="271"/>
                  </a:cubicBezTo>
                  <a:cubicBezTo>
                    <a:pt x="1174" y="181"/>
                    <a:pt x="1197" y="90"/>
                    <a:pt x="121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58" name="Google Shape;958;p2"/>
            <p:cNvSpPr/>
            <p:nvPr/>
          </p:nvSpPr>
          <p:spPr>
            <a:xfrm>
              <a:off x="3487125" y="3379675"/>
              <a:ext cx="37825" cy="15725"/>
            </a:xfrm>
            <a:custGeom>
              <a:avLst/>
              <a:gdLst/>
              <a:ahLst/>
              <a:cxnLst/>
              <a:rect l="l" t="t" r="r" b="b"/>
              <a:pathLst>
                <a:path w="1513" h="629" extrusionOk="0">
                  <a:moveTo>
                    <a:pt x="1426" y="0"/>
                  </a:moveTo>
                  <a:cubicBezTo>
                    <a:pt x="1358" y="0"/>
                    <a:pt x="1294" y="8"/>
                    <a:pt x="1230" y="16"/>
                  </a:cubicBezTo>
                  <a:lnTo>
                    <a:pt x="971" y="62"/>
                  </a:lnTo>
                  <a:cubicBezTo>
                    <a:pt x="869" y="84"/>
                    <a:pt x="779" y="107"/>
                    <a:pt x="700" y="141"/>
                  </a:cubicBezTo>
                  <a:cubicBezTo>
                    <a:pt x="519" y="208"/>
                    <a:pt x="350" y="299"/>
                    <a:pt x="203" y="400"/>
                  </a:cubicBezTo>
                  <a:cubicBezTo>
                    <a:pt x="124" y="456"/>
                    <a:pt x="57" y="524"/>
                    <a:pt x="0" y="592"/>
                  </a:cubicBezTo>
                  <a:cubicBezTo>
                    <a:pt x="74" y="610"/>
                    <a:pt x="148" y="629"/>
                    <a:pt x="227" y="629"/>
                  </a:cubicBezTo>
                  <a:cubicBezTo>
                    <a:pt x="245" y="629"/>
                    <a:pt x="264" y="628"/>
                    <a:pt x="282" y="626"/>
                  </a:cubicBezTo>
                  <a:cubicBezTo>
                    <a:pt x="307" y="627"/>
                    <a:pt x="331" y="628"/>
                    <a:pt x="355" y="628"/>
                  </a:cubicBezTo>
                  <a:cubicBezTo>
                    <a:pt x="523" y="628"/>
                    <a:pt x="689" y="595"/>
                    <a:pt x="847" y="535"/>
                  </a:cubicBezTo>
                  <a:cubicBezTo>
                    <a:pt x="1027" y="468"/>
                    <a:pt x="1196" y="366"/>
                    <a:pt x="1343" y="220"/>
                  </a:cubicBezTo>
                  <a:cubicBezTo>
                    <a:pt x="1411" y="163"/>
                    <a:pt x="1467" y="84"/>
                    <a:pt x="1512" y="5"/>
                  </a:cubicBezTo>
                  <a:cubicBezTo>
                    <a:pt x="1483" y="2"/>
                    <a:pt x="1454" y="0"/>
                    <a:pt x="1426"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59" name="Google Shape;959;p2"/>
            <p:cNvSpPr/>
            <p:nvPr/>
          </p:nvSpPr>
          <p:spPr>
            <a:xfrm>
              <a:off x="3483175" y="3403200"/>
              <a:ext cx="62075" cy="47425"/>
            </a:xfrm>
            <a:custGeom>
              <a:avLst/>
              <a:gdLst/>
              <a:ahLst/>
              <a:cxnLst/>
              <a:rect l="l" t="t" r="r" b="b"/>
              <a:pathLst>
                <a:path w="2483" h="1897" extrusionOk="0">
                  <a:moveTo>
                    <a:pt x="0" y="1"/>
                  </a:moveTo>
                  <a:lnTo>
                    <a:pt x="0" y="1"/>
                  </a:lnTo>
                  <a:cubicBezTo>
                    <a:pt x="113" y="136"/>
                    <a:pt x="249" y="260"/>
                    <a:pt x="384" y="362"/>
                  </a:cubicBezTo>
                  <a:cubicBezTo>
                    <a:pt x="531" y="463"/>
                    <a:pt x="666" y="565"/>
                    <a:pt x="824" y="644"/>
                  </a:cubicBezTo>
                  <a:lnTo>
                    <a:pt x="1061" y="791"/>
                  </a:lnTo>
                  <a:cubicBezTo>
                    <a:pt x="1140" y="836"/>
                    <a:pt x="1230" y="881"/>
                    <a:pt x="1309" y="926"/>
                  </a:cubicBezTo>
                  <a:cubicBezTo>
                    <a:pt x="1467" y="1016"/>
                    <a:pt x="1614" y="1129"/>
                    <a:pt x="1761" y="1231"/>
                  </a:cubicBezTo>
                  <a:cubicBezTo>
                    <a:pt x="1828" y="1276"/>
                    <a:pt x="1896" y="1332"/>
                    <a:pt x="1964" y="1389"/>
                  </a:cubicBezTo>
                  <a:cubicBezTo>
                    <a:pt x="2020" y="1445"/>
                    <a:pt x="2077" y="1501"/>
                    <a:pt x="2133" y="1535"/>
                  </a:cubicBezTo>
                  <a:cubicBezTo>
                    <a:pt x="2189" y="1580"/>
                    <a:pt x="2235" y="1626"/>
                    <a:pt x="2280" y="1682"/>
                  </a:cubicBezTo>
                  <a:lnTo>
                    <a:pt x="2381" y="1795"/>
                  </a:lnTo>
                  <a:cubicBezTo>
                    <a:pt x="2449" y="1863"/>
                    <a:pt x="2483" y="1896"/>
                    <a:pt x="2483" y="1896"/>
                  </a:cubicBezTo>
                  <a:cubicBezTo>
                    <a:pt x="2483" y="1896"/>
                    <a:pt x="2483" y="1840"/>
                    <a:pt x="2460" y="1750"/>
                  </a:cubicBezTo>
                  <a:cubicBezTo>
                    <a:pt x="2449" y="1716"/>
                    <a:pt x="2438" y="1659"/>
                    <a:pt x="2415" y="1592"/>
                  </a:cubicBezTo>
                  <a:cubicBezTo>
                    <a:pt x="2393" y="1524"/>
                    <a:pt x="2370" y="1456"/>
                    <a:pt x="2336" y="1400"/>
                  </a:cubicBezTo>
                  <a:cubicBezTo>
                    <a:pt x="2291" y="1332"/>
                    <a:pt x="2246" y="1253"/>
                    <a:pt x="2189" y="1174"/>
                  </a:cubicBezTo>
                  <a:cubicBezTo>
                    <a:pt x="2144" y="1095"/>
                    <a:pt x="2077" y="1016"/>
                    <a:pt x="2009" y="960"/>
                  </a:cubicBezTo>
                  <a:cubicBezTo>
                    <a:pt x="1930" y="892"/>
                    <a:pt x="1862" y="802"/>
                    <a:pt x="1783" y="745"/>
                  </a:cubicBezTo>
                  <a:cubicBezTo>
                    <a:pt x="1693" y="689"/>
                    <a:pt x="1614" y="633"/>
                    <a:pt x="1524" y="576"/>
                  </a:cubicBezTo>
                  <a:cubicBezTo>
                    <a:pt x="1196" y="384"/>
                    <a:pt x="858" y="238"/>
                    <a:pt x="497" y="136"/>
                  </a:cubicBezTo>
                  <a:lnTo>
                    <a:pt x="147" y="35"/>
                  </a:lnTo>
                  <a:cubicBezTo>
                    <a:pt x="57" y="12"/>
                    <a:pt x="0" y="1"/>
                    <a:pt x="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60" name="Google Shape;960;p2"/>
            <p:cNvSpPr/>
            <p:nvPr/>
          </p:nvSpPr>
          <p:spPr>
            <a:xfrm>
              <a:off x="3508850" y="3425500"/>
              <a:ext cx="22575" cy="40925"/>
            </a:xfrm>
            <a:custGeom>
              <a:avLst/>
              <a:gdLst/>
              <a:ahLst/>
              <a:cxnLst/>
              <a:rect l="l" t="t" r="r" b="b"/>
              <a:pathLst>
                <a:path w="903" h="1637" extrusionOk="0">
                  <a:moveTo>
                    <a:pt x="0" y="0"/>
                  </a:moveTo>
                  <a:lnTo>
                    <a:pt x="0" y="0"/>
                  </a:lnTo>
                  <a:cubicBezTo>
                    <a:pt x="11" y="102"/>
                    <a:pt x="34" y="203"/>
                    <a:pt x="79" y="305"/>
                  </a:cubicBezTo>
                  <a:cubicBezTo>
                    <a:pt x="113" y="395"/>
                    <a:pt x="136" y="485"/>
                    <a:pt x="169" y="587"/>
                  </a:cubicBezTo>
                  <a:cubicBezTo>
                    <a:pt x="215" y="688"/>
                    <a:pt x="271" y="779"/>
                    <a:pt x="316" y="880"/>
                  </a:cubicBezTo>
                  <a:cubicBezTo>
                    <a:pt x="418" y="1072"/>
                    <a:pt x="530" y="1253"/>
                    <a:pt x="666" y="1422"/>
                  </a:cubicBezTo>
                  <a:cubicBezTo>
                    <a:pt x="734" y="1501"/>
                    <a:pt x="801" y="1580"/>
                    <a:pt x="892" y="1636"/>
                  </a:cubicBezTo>
                  <a:cubicBezTo>
                    <a:pt x="903" y="1535"/>
                    <a:pt x="892" y="1433"/>
                    <a:pt x="880" y="1320"/>
                  </a:cubicBezTo>
                  <a:cubicBezTo>
                    <a:pt x="846" y="1106"/>
                    <a:pt x="790" y="892"/>
                    <a:pt x="688" y="700"/>
                  </a:cubicBezTo>
                  <a:cubicBezTo>
                    <a:pt x="621" y="587"/>
                    <a:pt x="564" y="485"/>
                    <a:pt x="485" y="384"/>
                  </a:cubicBezTo>
                  <a:cubicBezTo>
                    <a:pt x="429" y="305"/>
                    <a:pt x="350" y="226"/>
                    <a:pt x="271" y="158"/>
                  </a:cubicBezTo>
                  <a:cubicBezTo>
                    <a:pt x="192" y="90"/>
                    <a:pt x="102" y="45"/>
                    <a:pt x="0"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61" name="Google Shape;961;p2"/>
            <p:cNvSpPr/>
            <p:nvPr/>
          </p:nvSpPr>
          <p:spPr>
            <a:xfrm>
              <a:off x="3444800" y="3402350"/>
              <a:ext cx="30500" cy="78450"/>
            </a:xfrm>
            <a:custGeom>
              <a:avLst/>
              <a:gdLst/>
              <a:ahLst/>
              <a:cxnLst/>
              <a:rect l="l" t="t" r="r" b="b"/>
              <a:pathLst>
                <a:path w="1220" h="3138" extrusionOk="0">
                  <a:moveTo>
                    <a:pt x="1152" y="1"/>
                  </a:moveTo>
                  <a:cubicBezTo>
                    <a:pt x="1152" y="1"/>
                    <a:pt x="1129" y="46"/>
                    <a:pt x="1118" y="148"/>
                  </a:cubicBezTo>
                  <a:cubicBezTo>
                    <a:pt x="1106" y="193"/>
                    <a:pt x="1095" y="260"/>
                    <a:pt x="1073" y="317"/>
                  </a:cubicBezTo>
                  <a:cubicBezTo>
                    <a:pt x="1050" y="362"/>
                    <a:pt x="1016" y="441"/>
                    <a:pt x="994" y="509"/>
                  </a:cubicBezTo>
                  <a:cubicBezTo>
                    <a:pt x="937" y="633"/>
                    <a:pt x="847" y="802"/>
                    <a:pt x="779" y="983"/>
                  </a:cubicBezTo>
                  <a:cubicBezTo>
                    <a:pt x="745" y="1073"/>
                    <a:pt x="700" y="1163"/>
                    <a:pt x="655" y="1253"/>
                  </a:cubicBezTo>
                  <a:cubicBezTo>
                    <a:pt x="610" y="1344"/>
                    <a:pt x="576" y="1434"/>
                    <a:pt x="531" y="1535"/>
                  </a:cubicBezTo>
                  <a:cubicBezTo>
                    <a:pt x="373" y="1885"/>
                    <a:pt x="238" y="2246"/>
                    <a:pt x="125" y="2607"/>
                  </a:cubicBezTo>
                  <a:cubicBezTo>
                    <a:pt x="68" y="2788"/>
                    <a:pt x="34" y="2957"/>
                    <a:pt x="1" y="3138"/>
                  </a:cubicBezTo>
                  <a:cubicBezTo>
                    <a:pt x="125" y="3002"/>
                    <a:pt x="238" y="2867"/>
                    <a:pt x="339" y="2720"/>
                  </a:cubicBezTo>
                  <a:cubicBezTo>
                    <a:pt x="441" y="2562"/>
                    <a:pt x="542" y="2416"/>
                    <a:pt x="633" y="2258"/>
                  </a:cubicBezTo>
                  <a:cubicBezTo>
                    <a:pt x="734" y="2066"/>
                    <a:pt x="824" y="1885"/>
                    <a:pt x="915" y="1693"/>
                  </a:cubicBezTo>
                  <a:cubicBezTo>
                    <a:pt x="994" y="1490"/>
                    <a:pt x="1061" y="1299"/>
                    <a:pt x="1118" y="1095"/>
                  </a:cubicBezTo>
                  <a:cubicBezTo>
                    <a:pt x="1174" y="915"/>
                    <a:pt x="1208" y="723"/>
                    <a:pt x="1219" y="531"/>
                  </a:cubicBezTo>
                  <a:lnTo>
                    <a:pt x="1219" y="306"/>
                  </a:lnTo>
                  <a:cubicBezTo>
                    <a:pt x="1219" y="249"/>
                    <a:pt x="1208" y="193"/>
                    <a:pt x="1185" y="136"/>
                  </a:cubicBezTo>
                  <a:cubicBezTo>
                    <a:pt x="1163" y="46"/>
                    <a:pt x="1152" y="1"/>
                    <a:pt x="115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62" name="Google Shape;962;p2"/>
            <p:cNvSpPr/>
            <p:nvPr/>
          </p:nvSpPr>
          <p:spPr>
            <a:xfrm>
              <a:off x="3469900" y="3418450"/>
              <a:ext cx="11875" cy="31050"/>
            </a:xfrm>
            <a:custGeom>
              <a:avLst/>
              <a:gdLst/>
              <a:ahLst/>
              <a:cxnLst/>
              <a:rect l="l" t="t" r="r" b="b"/>
              <a:pathLst>
                <a:path w="475" h="1242" extrusionOk="0">
                  <a:moveTo>
                    <a:pt x="328" y="0"/>
                  </a:moveTo>
                  <a:cubicBezTo>
                    <a:pt x="272" y="56"/>
                    <a:pt x="215" y="113"/>
                    <a:pt x="181" y="181"/>
                  </a:cubicBezTo>
                  <a:cubicBezTo>
                    <a:pt x="23" y="440"/>
                    <a:pt x="1" y="767"/>
                    <a:pt x="114" y="1049"/>
                  </a:cubicBezTo>
                  <a:cubicBezTo>
                    <a:pt x="148" y="1117"/>
                    <a:pt x="181" y="1185"/>
                    <a:pt x="227" y="1241"/>
                  </a:cubicBezTo>
                  <a:cubicBezTo>
                    <a:pt x="283" y="1185"/>
                    <a:pt x="328" y="1117"/>
                    <a:pt x="351" y="1049"/>
                  </a:cubicBezTo>
                  <a:cubicBezTo>
                    <a:pt x="418" y="925"/>
                    <a:pt x="452" y="790"/>
                    <a:pt x="452" y="643"/>
                  </a:cubicBezTo>
                  <a:cubicBezTo>
                    <a:pt x="475" y="497"/>
                    <a:pt x="464" y="350"/>
                    <a:pt x="418" y="214"/>
                  </a:cubicBezTo>
                  <a:cubicBezTo>
                    <a:pt x="396" y="135"/>
                    <a:pt x="362" y="68"/>
                    <a:pt x="328"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63" name="Google Shape;963;p2"/>
            <p:cNvSpPr/>
            <p:nvPr/>
          </p:nvSpPr>
          <p:spPr>
            <a:xfrm>
              <a:off x="3473575" y="3556950"/>
              <a:ext cx="32750" cy="60400"/>
            </a:xfrm>
            <a:custGeom>
              <a:avLst/>
              <a:gdLst/>
              <a:ahLst/>
              <a:cxnLst/>
              <a:rect l="l" t="t" r="r" b="b"/>
              <a:pathLst>
                <a:path w="1310" h="2416" extrusionOk="0">
                  <a:moveTo>
                    <a:pt x="1287" y="1"/>
                  </a:moveTo>
                  <a:cubicBezTo>
                    <a:pt x="1287" y="1"/>
                    <a:pt x="1242" y="46"/>
                    <a:pt x="1208" y="113"/>
                  </a:cubicBezTo>
                  <a:cubicBezTo>
                    <a:pt x="1174" y="181"/>
                    <a:pt x="1129" y="283"/>
                    <a:pt x="1073" y="396"/>
                  </a:cubicBezTo>
                  <a:cubicBezTo>
                    <a:pt x="948" y="621"/>
                    <a:pt x="802" y="915"/>
                    <a:pt x="644" y="1208"/>
                  </a:cubicBezTo>
                  <a:cubicBezTo>
                    <a:pt x="565" y="1366"/>
                    <a:pt x="486" y="1501"/>
                    <a:pt x="418" y="1648"/>
                  </a:cubicBezTo>
                  <a:cubicBezTo>
                    <a:pt x="350" y="1783"/>
                    <a:pt x="271" y="1908"/>
                    <a:pt x="215" y="2020"/>
                  </a:cubicBezTo>
                  <a:cubicBezTo>
                    <a:pt x="159" y="2145"/>
                    <a:pt x="91" y="2224"/>
                    <a:pt x="57" y="2303"/>
                  </a:cubicBezTo>
                  <a:cubicBezTo>
                    <a:pt x="34" y="2336"/>
                    <a:pt x="23" y="2370"/>
                    <a:pt x="1" y="2415"/>
                  </a:cubicBezTo>
                  <a:cubicBezTo>
                    <a:pt x="1" y="2415"/>
                    <a:pt x="46" y="2393"/>
                    <a:pt x="113" y="2359"/>
                  </a:cubicBezTo>
                  <a:cubicBezTo>
                    <a:pt x="215" y="2314"/>
                    <a:pt x="305" y="2257"/>
                    <a:pt x="396" y="2178"/>
                  </a:cubicBezTo>
                  <a:cubicBezTo>
                    <a:pt x="520" y="2088"/>
                    <a:pt x="633" y="1975"/>
                    <a:pt x="723" y="1851"/>
                  </a:cubicBezTo>
                  <a:cubicBezTo>
                    <a:pt x="779" y="1783"/>
                    <a:pt x="836" y="1716"/>
                    <a:pt x="881" y="1637"/>
                  </a:cubicBezTo>
                  <a:lnTo>
                    <a:pt x="1016" y="1400"/>
                  </a:lnTo>
                  <a:cubicBezTo>
                    <a:pt x="1095" y="1242"/>
                    <a:pt x="1163" y="1084"/>
                    <a:pt x="1208" y="915"/>
                  </a:cubicBezTo>
                  <a:cubicBezTo>
                    <a:pt x="1264" y="768"/>
                    <a:pt x="1287" y="610"/>
                    <a:pt x="1298" y="452"/>
                  </a:cubicBezTo>
                  <a:cubicBezTo>
                    <a:pt x="1310" y="350"/>
                    <a:pt x="1310" y="238"/>
                    <a:pt x="1298" y="125"/>
                  </a:cubicBezTo>
                  <a:cubicBezTo>
                    <a:pt x="1298" y="46"/>
                    <a:pt x="1287" y="1"/>
                    <a:pt x="1287"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64" name="Google Shape;964;p2"/>
            <p:cNvSpPr/>
            <p:nvPr/>
          </p:nvSpPr>
          <p:spPr>
            <a:xfrm>
              <a:off x="3493600" y="3571900"/>
              <a:ext cx="17800" cy="41500"/>
            </a:xfrm>
            <a:custGeom>
              <a:avLst/>
              <a:gdLst/>
              <a:ahLst/>
              <a:cxnLst/>
              <a:rect l="l" t="t" r="r" b="b"/>
              <a:pathLst>
                <a:path w="712" h="1660" extrusionOk="0">
                  <a:moveTo>
                    <a:pt x="678" y="1"/>
                  </a:moveTo>
                  <a:cubicBezTo>
                    <a:pt x="599" y="68"/>
                    <a:pt x="531" y="147"/>
                    <a:pt x="475" y="238"/>
                  </a:cubicBezTo>
                  <a:cubicBezTo>
                    <a:pt x="418" y="317"/>
                    <a:pt x="373" y="396"/>
                    <a:pt x="328" y="486"/>
                  </a:cubicBezTo>
                  <a:cubicBezTo>
                    <a:pt x="305" y="531"/>
                    <a:pt x="283" y="587"/>
                    <a:pt x="260" y="633"/>
                  </a:cubicBezTo>
                  <a:cubicBezTo>
                    <a:pt x="249" y="689"/>
                    <a:pt x="226" y="745"/>
                    <a:pt x="204" y="791"/>
                  </a:cubicBezTo>
                  <a:cubicBezTo>
                    <a:pt x="114" y="971"/>
                    <a:pt x="46" y="1152"/>
                    <a:pt x="23" y="1355"/>
                  </a:cubicBezTo>
                  <a:cubicBezTo>
                    <a:pt x="1" y="1456"/>
                    <a:pt x="1" y="1558"/>
                    <a:pt x="1" y="1659"/>
                  </a:cubicBezTo>
                  <a:cubicBezTo>
                    <a:pt x="91" y="1603"/>
                    <a:pt x="170" y="1535"/>
                    <a:pt x="238" y="1456"/>
                  </a:cubicBezTo>
                  <a:cubicBezTo>
                    <a:pt x="384" y="1298"/>
                    <a:pt x="497" y="1106"/>
                    <a:pt x="599" y="915"/>
                  </a:cubicBezTo>
                  <a:cubicBezTo>
                    <a:pt x="633" y="813"/>
                    <a:pt x="667" y="700"/>
                    <a:pt x="678" y="599"/>
                  </a:cubicBezTo>
                  <a:cubicBezTo>
                    <a:pt x="689" y="497"/>
                    <a:pt x="700" y="396"/>
                    <a:pt x="700" y="305"/>
                  </a:cubicBezTo>
                  <a:cubicBezTo>
                    <a:pt x="712" y="204"/>
                    <a:pt x="700" y="102"/>
                    <a:pt x="67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65" name="Google Shape;965;p2"/>
            <p:cNvSpPr/>
            <p:nvPr/>
          </p:nvSpPr>
          <p:spPr>
            <a:xfrm>
              <a:off x="3232375" y="3378100"/>
              <a:ext cx="49950" cy="46275"/>
            </a:xfrm>
            <a:custGeom>
              <a:avLst/>
              <a:gdLst/>
              <a:ahLst/>
              <a:cxnLst/>
              <a:rect l="l" t="t" r="r" b="b"/>
              <a:pathLst>
                <a:path w="1998" h="1851" extrusionOk="0">
                  <a:moveTo>
                    <a:pt x="1998" y="0"/>
                  </a:moveTo>
                  <a:lnTo>
                    <a:pt x="1998" y="0"/>
                  </a:lnTo>
                  <a:cubicBezTo>
                    <a:pt x="1862" y="34"/>
                    <a:pt x="1716" y="79"/>
                    <a:pt x="1580" y="136"/>
                  </a:cubicBezTo>
                  <a:cubicBezTo>
                    <a:pt x="1434" y="192"/>
                    <a:pt x="1298" y="260"/>
                    <a:pt x="1174" y="350"/>
                  </a:cubicBezTo>
                  <a:cubicBezTo>
                    <a:pt x="1039" y="440"/>
                    <a:pt x="892" y="542"/>
                    <a:pt x="757" y="655"/>
                  </a:cubicBezTo>
                  <a:cubicBezTo>
                    <a:pt x="633" y="779"/>
                    <a:pt x="497" y="914"/>
                    <a:pt x="396" y="1050"/>
                  </a:cubicBezTo>
                  <a:cubicBezTo>
                    <a:pt x="339" y="1106"/>
                    <a:pt x="294" y="1174"/>
                    <a:pt x="249" y="1242"/>
                  </a:cubicBezTo>
                  <a:cubicBezTo>
                    <a:pt x="215" y="1309"/>
                    <a:pt x="181" y="1377"/>
                    <a:pt x="159" y="1433"/>
                  </a:cubicBezTo>
                  <a:cubicBezTo>
                    <a:pt x="91" y="1569"/>
                    <a:pt x="34" y="1704"/>
                    <a:pt x="1" y="1851"/>
                  </a:cubicBezTo>
                  <a:cubicBezTo>
                    <a:pt x="125" y="1761"/>
                    <a:pt x="238" y="1670"/>
                    <a:pt x="339" y="1558"/>
                  </a:cubicBezTo>
                  <a:cubicBezTo>
                    <a:pt x="396" y="1512"/>
                    <a:pt x="452" y="1467"/>
                    <a:pt x="497" y="1422"/>
                  </a:cubicBezTo>
                  <a:cubicBezTo>
                    <a:pt x="554" y="1366"/>
                    <a:pt x="610" y="1321"/>
                    <a:pt x="666" y="1276"/>
                  </a:cubicBezTo>
                  <a:cubicBezTo>
                    <a:pt x="790" y="1174"/>
                    <a:pt x="892" y="1061"/>
                    <a:pt x="1027" y="960"/>
                  </a:cubicBezTo>
                  <a:cubicBezTo>
                    <a:pt x="1152" y="847"/>
                    <a:pt x="1276" y="745"/>
                    <a:pt x="1389" y="632"/>
                  </a:cubicBezTo>
                  <a:cubicBezTo>
                    <a:pt x="1456" y="587"/>
                    <a:pt x="1501" y="519"/>
                    <a:pt x="1558" y="474"/>
                  </a:cubicBezTo>
                  <a:cubicBezTo>
                    <a:pt x="1614" y="429"/>
                    <a:pt x="1659" y="384"/>
                    <a:pt x="1705" y="328"/>
                  </a:cubicBezTo>
                  <a:cubicBezTo>
                    <a:pt x="1817" y="226"/>
                    <a:pt x="1919" y="125"/>
                    <a:pt x="1998"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66" name="Google Shape;966;p2"/>
            <p:cNvSpPr/>
            <p:nvPr/>
          </p:nvSpPr>
          <p:spPr>
            <a:xfrm>
              <a:off x="3245350" y="3365575"/>
              <a:ext cx="29925" cy="23825"/>
            </a:xfrm>
            <a:custGeom>
              <a:avLst/>
              <a:gdLst/>
              <a:ahLst/>
              <a:cxnLst/>
              <a:rect l="l" t="t" r="r" b="b"/>
              <a:pathLst>
                <a:path w="1197" h="953" extrusionOk="0">
                  <a:moveTo>
                    <a:pt x="1124" y="0"/>
                  </a:moveTo>
                  <a:cubicBezTo>
                    <a:pt x="1059" y="0"/>
                    <a:pt x="995" y="11"/>
                    <a:pt x="937" y="27"/>
                  </a:cubicBezTo>
                  <a:cubicBezTo>
                    <a:pt x="757" y="73"/>
                    <a:pt x="587" y="163"/>
                    <a:pt x="441" y="287"/>
                  </a:cubicBezTo>
                  <a:cubicBezTo>
                    <a:pt x="305" y="411"/>
                    <a:pt x="192" y="547"/>
                    <a:pt x="102" y="705"/>
                  </a:cubicBezTo>
                  <a:cubicBezTo>
                    <a:pt x="57" y="784"/>
                    <a:pt x="23" y="863"/>
                    <a:pt x="1" y="953"/>
                  </a:cubicBezTo>
                  <a:cubicBezTo>
                    <a:pt x="91" y="941"/>
                    <a:pt x="170" y="919"/>
                    <a:pt x="260" y="885"/>
                  </a:cubicBezTo>
                  <a:cubicBezTo>
                    <a:pt x="418" y="817"/>
                    <a:pt x="576" y="716"/>
                    <a:pt x="712" y="603"/>
                  </a:cubicBezTo>
                  <a:cubicBezTo>
                    <a:pt x="779" y="547"/>
                    <a:pt x="836" y="490"/>
                    <a:pt x="903" y="422"/>
                  </a:cubicBezTo>
                  <a:cubicBezTo>
                    <a:pt x="949" y="355"/>
                    <a:pt x="1005" y="287"/>
                    <a:pt x="1061" y="231"/>
                  </a:cubicBezTo>
                  <a:cubicBezTo>
                    <a:pt x="1118" y="163"/>
                    <a:pt x="1163" y="84"/>
                    <a:pt x="1197" y="5"/>
                  </a:cubicBezTo>
                  <a:cubicBezTo>
                    <a:pt x="1173" y="2"/>
                    <a:pt x="1148" y="0"/>
                    <a:pt x="1124"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67" name="Google Shape;967;p2"/>
            <p:cNvSpPr/>
            <p:nvPr/>
          </p:nvSpPr>
          <p:spPr>
            <a:xfrm>
              <a:off x="3407575" y="3376675"/>
              <a:ext cx="51350" cy="16675"/>
            </a:xfrm>
            <a:custGeom>
              <a:avLst/>
              <a:gdLst/>
              <a:ahLst/>
              <a:cxnLst/>
              <a:rect l="l" t="t" r="r" b="b"/>
              <a:pathLst>
                <a:path w="2054" h="667" extrusionOk="0">
                  <a:moveTo>
                    <a:pt x="728" y="1"/>
                  </a:moveTo>
                  <a:cubicBezTo>
                    <a:pt x="601" y="1"/>
                    <a:pt x="474" y="12"/>
                    <a:pt x="350" y="35"/>
                  </a:cubicBezTo>
                  <a:cubicBezTo>
                    <a:pt x="226" y="57"/>
                    <a:pt x="113" y="91"/>
                    <a:pt x="0" y="136"/>
                  </a:cubicBezTo>
                  <a:cubicBezTo>
                    <a:pt x="102" y="193"/>
                    <a:pt x="214" y="238"/>
                    <a:pt x="339" y="272"/>
                  </a:cubicBezTo>
                  <a:cubicBezTo>
                    <a:pt x="429" y="306"/>
                    <a:pt x="542" y="340"/>
                    <a:pt x="666" y="362"/>
                  </a:cubicBezTo>
                  <a:cubicBezTo>
                    <a:pt x="790" y="396"/>
                    <a:pt x="914" y="419"/>
                    <a:pt x="1038" y="441"/>
                  </a:cubicBezTo>
                  <a:cubicBezTo>
                    <a:pt x="1162" y="464"/>
                    <a:pt x="1275" y="497"/>
                    <a:pt x="1399" y="520"/>
                  </a:cubicBezTo>
                  <a:cubicBezTo>
                    <a:pt x="1523" y="531"/>
                    <a:pt x="1614" y="565"/>
                    <a:pt x="1715" y="588"/>
                  </a:cubicBezTo>
                  <a:cubicBezTo>
                    <a:pt x="1817" y="599"/>
                    <a:pt x="1896" y="622"/>
                    <a:pt x="1952" y="644"/>
                  </a:cubicBezTo>
                  <a:cubicBezTo>
                    <a:pt x="2020" y="667"/>
                    <a:pt x="2054" y="667"/>
                    <a:pt x="2054" y="667"/>
                  </a:cubicBezTo>
                  <a:cubicBezTo>
                    <a:pt x="2043" y="633"/>
                    <a:pt x="2020" y="599"/>
                    <a:pt x="2009" y="576"/>
                  </a:cubicBezTo>
                  <a:cubicBezTo>
                    <a:pt x="1952" y="497"/>
                    <a:pt x="1896" y="430"/>
                    <a:pt x="1828" y="373"/>
                  </a:cubicBezTo>
                  <a:cubicBezTo>
                    <a:pt x="1727" y="294"/>
                    <a:pt x="1625" y="227"/>
                    <a:pt x="1512" y="170"/>
                  </a:cubicBezTo>
                  <a:cubicBezTo>
                    <a:pt x="1388" y="114"/>
                    <a:pt x="1253" y="69"/>
                    <a:pt x="1106" y="35"/>
                  </a:cubicBezTo>
                  <a:cubicBezTo>
                    <a:pt x="982" y="12"/>
                    <a:pt x="855" y="1"/>
                    <a:pt x="72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68" name="Google Shape;968;p2"/>
            <p:cNvSpPr/>
            <p:nvPr/>
          </p:nvSpPr>
          <p:spPr>
            <a:xfrm>
              <a:off x="3416600" y="3395825"/>
              <a:ext cx="43175" cy="15025"/>
            </a:xfrm>
            <a:custGeom>
              <a:avLst/>
              <a:gdLst/>
              <a:ahLst/>
              <a:cxnLst/>
              <a:rect l="l" t="t" r="r" b="b"/>
              <a:pathLst>
                <a:path w="1727" h="601" extrusionOk="0">
                  <a:moveTo>
                    <a:pt x="1359" y="0"/>
                  </a:moveTo>
                  <a:cubicBezTo>
                    <a:pt x="1165" y="0"/>
                    <a:pt x="979" y="33"/>
                    <a:pt x="801" y="93"/>
                  </a:cubicBezTo>
                  <a:cubicBezTo>
                    <a:pt x="598" y="160"/>
                    <a:pt x="406" y="251"/>
                    <a:pt x="237" y="375"/>
                  </a:cubicBezTo>
                  <a:cubicBezTo>
                    <a:pt x="147" y="431"/>
                    <a:pt x="68" y="499"/>
                    <a:pt x="0" y="578"/>
                  </a:cubicBezTo>
                  <a:cubicBezTo>
                    <a:pt x="90" y="600"/>
                    <a:pt x="192" y="600"/>
                    <a:pt x="294" y="600"/>
                  </a:cubicBezTo>
                  <a:cubicBezTo>
                    <a:pt x="508" y="589"/>
                    <a:pt x="722" y="555"/>
                    <a:pt x="914" y="476"/>
                  </a:cubicBezTo>
                  <a:cubicBezTo>
                    <a:pt x="1016" y="442"/>
                    <a:pt x="1117" y="409"/>
                    <a:pt x="1208" y="363"/>
                  </a:cubicBezTo>
                  <a:cubicBezTo>
                    <a:pt x="1298" y="318"/>
                    <a:pt x="1388" y="273"/>
                    <a:pt x="1467" y="228"/>
                  </a:cubicBezTo>
                  <a:cubicBezTo>
                    <a:pt x="1557" y="183"/>
                    <a:pt x="1648" y="126"/>
                    <a:pt x="1727" y="59"/>
                  </a:cubicBezTo>
                  <a:cubicBezTo>
                    <a:pt x="1636" y="36"/>
                    <a:pt x="1535" y="14"/>
                    <a:pt x="1445" y="2"/>
                  </a:cubicBezTo>
                  <a:cubicBezTo>
                    <a:pt x="1416" y="1"/>
                    <a:pt x="1387" y="0"/>
                    <a:pt x="135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69" name="Google Shape;969;p2"/>
            <p:cNvSpPr/>
            <p:nvPr/>
          </p:nvSpPr>
          <p:spPr>
            <a:xfrm>
              <a:off x="3401650" y="3334650"/>
              <a:ext cx="68275" cy="47975"/>
            </a:xfrm>
            <a:custGeom>
              <a:avLst/>
              <a:gdLst/>
              <a:ahLst/>
              <a:cxnLst/>
              <a:rect l="l" t="t" r="r" b="b"/>
              <a:pathLst>
                <a:path w="2731" h="1919" extrusionOk="0">
                  <a:moveTo>
                    <a:pt x="0" y="1"/>
                  </a:moveTo>
                  <a:cubicBezTo>
                    <a:pt x="0" y="1"/>
                    <a:pt x="57" y="23"/>
                    <a:pt x="136" y="80"/>
                  </a:cubicBezTo>
                  <a:lnTo>
                    <a:pt x="294" y="159"/>
                  </a:lnTo>
                  <a:cubicBezTo>
                    <a:pt x="350" y="192"/>
                    <a:pt x="406" y="226"/>
                    <a:pt x="463" y="283"/>
                  </a:cubicBezTo>
                  <a:cubicBezTo>
                    <a:pt x="519" y="328"/>
                    <a:pt x="598" y="362"/>
                    <a:pt x="666" y="418"/>
                  </a:cubicBezTo>
                  <a:cubicBezTo>
                    <a:pt x="734" y="475"/>
                    <a:pt x="801" y="531"/>
                    <a:pt x="892" y="576"/>
                  </a:cubicBezTo>
                  <a:cubicBezTo>
                    <a:pt x="971" y="633"/>
                    <a:pt x="1050" y="700"/>
                    <a:pt x="1129" y="757"/>
                  </a:cubicBezTo>
                  <a:cubicBezTo>
                    <a:pt x="1208" y="824"/>
                    <a:pt x="1287" y="870"/>
                    <a:pt x="1366" y="937"/>
                  </a:cubicBezTo>
                  <a:cubicBezTo>
                    <a:pt x="1693" y="1197"/>
                    <a:pt x="2020" y="1434"/>
                    <a:pt x="2280" y="1614"/>
                  </a:cubicBezTo>
                  <a:lnTo>
                    <a:pt x="2595" y="1840"/>
                  </a:lnTo>
                  <a:cubicBezTo>
                    <a:pt x="2674" y="1885"/>
                    <a:pt x="2731" y="1919"/>
                    <a:pt x="2731" y="1919"/>
                  </a:cubicBezTo>
                  <a:cubicBezTo>
                    <a:pt x="2652" y="1750"/>
                    <a:pt x="2562" y="1592"/>
                    <a:pt x="2449" y="1445"/>
                  </a:cubicBezTo>
                  <a:cubicBezTo>
                    <a:pt x="2336" y="1298"/>
                    <a:pt x="2212" y="1152"/>
                    <a:pt x="2088" y="1028"/>
                  </a:cubicBezTo>
                  <a:cubicBezTo>
                    <a:pt x="2009" y="949"/>
                    <a:pt x="1941" y="881"/>
                    <a:pt x="1862" y="813"/>
                  </a:cubicBezTo>
                  <a:lnTo>
                    <a:pt x="1614" y="610"/>
                  </a:lnTo>
                  <a:cubicBezTo>
                    <a:pt x="1523" y="542"/>
                    <a:pt x="1433" y="486"/>
                    <a:pt x="1343" y="429"/>
                  </a:cubicBezTo>
                  <a:cubicBezTo>
                    <a:pt x="1253" y="362"/>
                    <a:pt x="1162" y="317"/>
                    <a:pt x="1072" y="271"/>
                  </a:cubicBezTo>
                  <a:cubicBezTo>
                    <a:pt x="982" y="215"/>
                    <a:pt x="892" y="181"/>
                    <a:pt x="801" y="147"/>
                  </a:cubicBezTo>
                  <a:cubicBezTo>
                    <a:pt x="722" y="113"/>
                    <a:pt x="632" y="80"/>
                    <a:pt x="542" y="57"/>
                  </a:cubicBezTo>
                  <a:cubicBezTo>
                    <a:pt x="418" y="12"/>
                    <a:pt x="282" y="1"/>
                    <a:pt x="15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70" name="Google Shape;970;p2"/>
            <p:cNvSpPr/>
            <p:nvPr/>
          </p:nvSpPr>
          <p:spPr>
            <a:xfrm>
              <a:off x="3436350" y="3320275"/>
              <a:ext cx="36400" cy="69975"/>
            </a:xfrm>
            <a:custGeom>
              <a:avLst/>
              <a:gdLst/>
              <a:ahLst/>
              <a:cxnLst/>
              <a:rect l="l" t="t" r="r" b="b"/>
              <a:pathLst>
                <a:path w="1456" h="2799" extrusionOk="0">
                  <a:moveTo>
                    <a:pt x="0" y="0"/>
                  </a:moveTo>
                  <a:cubicBezTo>
                    <a:pt x="0" y="0"/>
                    <a:pt x="11" y="45"/>
                    <a:pt x="56" y="124"/>
                  </a:cubicBezTo>
                  <a:cubicBezTo>
                    <a:pt x="102" y="203"/>
                    <a:pt x="169" y="316"/>
                    <a:pt x="237" y="440"/>
                  </a:cubicBezTo>
                  <a:cubicBezTo>
                    <a:pt x="305" y="576"/>
                    <a:pt x="372" y="722"/>
                    <a:pt x="451" y="892"/>
                  </a:cubicBezTo>
                  <a:cubicBezTo>
                    <a:pt x="508" y="959"/>
                    <a:pt x="542" y="1050"/>
                    <a:pt x="587" y="1140"/>
                  </a:cubicBezTo>
                  <a:cubicBezTo>
                    <a:pt x="621" y="1219"/>
                    <a:pt x="677" y="1309"/>
                    <a:pt x="711" y="1399"/>
                  </a:cubicBezTo>
                  <a:lnTo>
                    <a:pt x="1207" y="2359"/>
                  </a:lnTo>
                  <a:lnTo>
                    <a:pt x="1377" y="2675"/>
                  </a:lnTo>
                  <a:cubicBezTo>
                    <a:pt x="1422" y="2753"/>
                    <a:pt x="1444" y="2799"/>
                    <a:pt x="1444" y="2799"/>
                  </a:cubicBezTo>
                  <a:lnTo>
                    <a:pt x="1444" y="2663"/>
                  </a:lnTo>
                  <a:cubicBezTo>
                    <a:pt x="1456" y="2528"/>
                    <a:pt x="1444" y="2404"/>
                    <a:pt x="1422" y="2280"/>
                  </a:cubicBezTo>
                  <a:cubicBezTo>
                    <a:pt x="1399" y="2110"/>
                    <a:pt x="1365" y="1941"/>
                    <a:pt x="1309" y="1772"/>
                  </a:cubicBezTo>
                  <a:cubicBezTo>
                    <a:pt x="1275" y="1670"/>
                    <a:pt x="1241" y="1580"/>
                    <a:pt x="1207" y="1490"/>
                  </a:cubicBezTo>
                  <a:cubicBezTo>
                    <a:pt x="1162" y="1399"/>
                    <a:pt x="1128" y="1298"/>
                    <a:pt x="1083" y="1208"/>
                  </a:cubicBezTo>
                  <a:cubicBezTo>
                    <a:pt x="993" y="1027"/>
                    <a:pt x="880" y="858"/>
                    <a:pt x="767" y="700"/>
                  </a:cubicBezTo>
                  <a:cubicBezTo>
                    <a:pt x="666" y="553"/>
                    <a:pt x="542" y="418"/>
                    <a:pt x="418" y="294"/>
                  </a:cubicBezTo>
                  <a:cubicBezTo>
                    <a:pt x="327" y="203"/>
                    <a:pt x="226" y="124"/>
                    <a:pt x="124" y="68"/>
                  </a:cubicBezTo>
                  <a:cubicBezTo>
                    <a:pt x="45" y="23"/>
                    <a:pt x="0" y="0"/>
                    <a:pt x="0"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71" name="Google Shape;971;p2"/>
            <p:cNvSpPr/>
            <p:nvPr/>
          </p:nvSpPr>
          <p:spPr>
            <a:xfrm>
              <a:off x="3288525" y="3303825"/>
              <a:ext cx="33025" cy="10550"/>
            </a:xfrm>
            <a:custGeom>
              <a:avLst/>
              <a:gdLst/>
              <a:ahLst/>
              <a:cxnLst/>
              <a:rect l="l" t="t" r="r" b="b"/>
              <a:pathLst>
                <a:path w="1321" h="422" extrusionOk="0">
                  <a:moveTo>
                    <a:pt x="712" y="1"/>
                  </a:moveTo>
                  <a:cubicBezTo>
                    <a:pt x="685" y="1"/>
                    <a:pt x="658" y="2"/>
                    <a:pt x="632" y="4"/>
                  </a:cubicBezTo>
                  <a:cubicBezTo>
                    <a:pt x="542" y="15"/>
                    <a:pt x="463" y="38"/>
                    <a:pt x="373" y="60"/>
                  </a:cubicBezTo>
                  <a:cubicBezTo>
                    <a:pt x="305" y="83"/>
                    <a:pt x="237" y="117"/>
                    <a:pt x="169" y="162"/>
                  </a:cubicBezTo>
                  <a:cubicBezTo>
                    <a:pt x="102" y="207"/>
                    <a:pt x="45" y="263"/>
                    <a:pt x="0" y="331"/>
                  </a:cubicBezTo>
                  <a:cubicBezTo>
                    <a:pt x="68" y="365"/>
                    <a:pt x="147" y="376"/>
                    <a:pt x="226" y="387"/>
                  </a:cubicBezTo>
                  <a:cubicBezTo>
                    <a:pt x="305" y="399"/>
                    <a:pt x="373" y="421"/>
                    <a:pt x="440" y="421"/>
                  </a:cubicBezTo>
                  <a:lnTo>
                    <a:pt x="677" y="421"/>
                  </a:lnTo>
                  <a:cubicBezTo>
                    <a:pt x="824" y="399"/>
                    <a:pt x="959" y="365"/>
                    <a:pt x="1106" y="308"/>
                  </a:cubicBezTo>
                  <a:cubicBezTo>
                    <a:pt x="1174" y="286"/>
                    <a:pt x="1253" y="241"/>
                    <a:pt x="1320" y="196"/>
                  </a:cubicBezTo>
                  <a:cubicBezTo>
                    <a:pt x="1253" y="150"/>
                    <a:pt x="1185" y="105"/>
                    <a:pt x="1106" y="71"/>
                  </a:cubicBezTo>
                  <a:cubicBezTo>
                    <a:pt x="984" y="24"/>
                    <a:pt x="846" y="1"/>
                    <a:pt x="71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72" name="Google Shape;972;p2"/>
            <p:cNvSpPr/>
            <p:nvPr/>
          </p:nvSpPr>
          <p:spPr>
            <a:xfrm>
              <a:off x="3355950" y="3503625"/>
              <a:ext cx="17225" cy="42075"/>
            </a:xfrm>
            <a:custGeom>
              <a:avLst/>
              <a:gdLst/>
              <a:ahLst/>
              <a:cxnLst/>
              <a:rect l="l" t="t" r="r" b="b"/>
              <a:pathLst>
                <a:path w="689" h="1683" extrusionOk="0">
                  <a:moveTo>
                    <a:pt x="688" y="1"/>
                  </a:moveTo>
                  <a:lnTo>
                    <a:pt x="688" y="1"/>
                  </a:lnTo>
                  <a:cubicBezTo>
                    <a:pt x="598" y="57"/>
                    <a:pt x="508" y="114"/>
                    <a:pt x="440" y="181"/>
                  </a:cubicBezTo>
                  <a:cubicBezTo>
                    <a:pt x="361" y="249"/>
                    <a:pt x="293" y="328"/>
                    <a:pt x="248" y="418"/>
                  </a:cubicBezTo>
                  <a:cubicBezTo>
                    <a:pt x="192" y="531"/>
                    <a:pt x="135" y="633"/>
                    <a:pt x="102" y="746"/>
                  </a:cubicBezTo>
                  <a:cubicBezTo>
                    <a:pt x="34" y="949"/>
                    <a:pt x="0" y="1163"/>
                    <a:pt x="11" y="1378"/>
                  </a:cubicBezTo>
                  <a:cubicBezTo>
                    <a:pt x="11" y="1479"/>
                    <a:pt x="34" y="1581"/>
                    <a:pt x="68" y="1682"/>
                  </a:cubicBezTo>
                  <a:cubicBezTo>
                    <a:pt x="135" y="1603"/>
                    <a:pt x="192" y="1524"/>
                    <a:pt x="248" y="1434"/>
                  </a:cubicBezTo>
                  <a:cubicBezTo>
                    <a:pt x="339" y="1265"/>
                    <a:pt x="429" y="1073"/>
                    <a:pt x="485" y="881"/>
                  </a:cubicBezTo>
                  <a:cubicBezTo>
                    <a:pt x="519" y="779"/>
                    <a:pt x="553" y="689"/>
                    <a:pt x="576" y="588"/>
                  </a:cubicBezTo>
                  <a:cubicBezTo>
                    <a:pt x="598" y="486"/>
                    <a:pt x="609" y="396"/>
                    <a:pt x="643" y="306"/>
                  </a:cubicBezTo>
                  <a:cubicBezTo>
                    <a:pt x="666" y="204"/>
                    <a:pt x="677" y="102"/>
                    <a:pt x="68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73" name="Google Shape;973;p2"/>
            <p:cNvSpPr/>
            <p:nvPr/>
          </p:nvSpPr>
          <p:spPr>
            <a:xfrm>
              <a:off x="3374850" y="3491775"/>
              <a:ext cx="15525" cy="32475"/>
            </a:xfrm>
            <a:custGeom>
              <a:avLst/>
              <a:gdLst/>
              <a:ahLst/>
              <a:cxnLst/>
              <a:rect l="l" t="t" r="r" b="b"/>
              <a:pathLst>
                <a:path w="621" h="1299" extrusionOk="0">
                  <a:moveTo>
                    <a:pt x="621" y="1"/>
                  </a:moveTo>
                  <a:lnTo>
                    <a:pt x="621" y="1"/>
                  </a:lnTo>
                  <a:cubicBezTo>
                    <a:pt x="542" y="35"/>
                    <a:pt x="463" y="80"/>
                    <a:pt x="406" y="136"/>
                  </a:cubicBezTo>
                  <a:cubicBezTo>
                    <a:pt x="271" y="249"/>
                    <a:pt x="158" y="396"/>
                    <a:pt x="102" y="554"/>
                  </a:cubicBezTo>
                  <a:cubicBezTo>
                    <a:pt x="34" y="712"/>
                    <a:pt x="0" y="881"/>
                    <a:pt x="0" y="1050"/>
                  </a:cubicBezTo>
                  <a:cubicBezTo>
                    <a:pt x="0" y="1129"/>
                    <a:pt x="23" y="1220"/>
                    <a:pt x="45" y="1299"/>
                  </a:cubicBezTo>
                  <a:cubicBezTo>
                    <a:pt x="113" y="1253"/>
                    <a:pt x="169" y="1197"/>
                    <a:pt x="226" y="1129"/>
                  </a:cubicBezTo>
                  <a:cubicBezTo>
                    <a:pt x="339" y="1005"/>
                    <a:pt x="418" y="859"/>
                    <a:pt x="485" y="712"/>
                  </a:cubicBezTo>
                  <a:cubicBezTo>
                    <a:pt x="508" y="633"/>
                    <a:pt x="530" y="554"/>
                    <a:pt x="553" y="486"/>
                  </a:cubicBezTo>
                  <a:cubicBezTo>
                    <a:pt x="576" y="407"/>
                    <a:pt x="587" y="328"/>
                    <a:pt x="598" y="260"/>
                  </a:cubicBezTo>
                  <a:cubicBezTo>
                    <a:pt x="621" y="170"/>
                    <a:pt x="621" y="91"/>
                    <a:pt x="62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74" name="Google Shape;974;p2"/>
            <p:cNvSpPr/>
            <p:nvPr/>
          </p:nvSpPr>
          <p:spPr>
            <a:xfrm>
              <a:off x="3555400" y="3519725"/>
              <a:ext cx="12425" cy="35550"/>
            </a:xfrm>
            <a:custGeom>
              <a:avLst/>
              <a:gdLst/>
              <a:ahLst/>
              <a:cxnLst/>
              <a:rect l="l" t="t" r="r" b="b"/>
              <a:pathLst>
                <a:path w="497" h="1422" extrusionOk="0">
                  <a:moveTo>
                    <a:pt x="327" y="0"/>
                  </a:moveTo>
                  <a:cubicBezTo>
                    <a:pt x="271" y="68"/>
                    <a:pt x="226" y="147"/>
                    <a:pt x="192" y="226"/>
                  </a:cubicBezTo>
                  <a:cubicBezTo>
                    <a:pt x="169" y="293"/>
                    <a:pt x="135" y="372"/>
                    <a:pt x="113" y="451"/>
                  </a:cubicBezTo>
                  <a:cubicBezTo>
                    <a:pt x="90" y="530"/>
                    <a:pt x="68" y="609"/>
                    <a:pt x="45" y="688"/>
                  </a:cubicBezTo>
                  <a:cubicBezTo>
                    <a:pt x="11" y="846"/>
                    <a:pt x="0" y="1016"/>
                    <a:pt x="11" y="1174"/>
                  </a:cubicBezTo>
                  <a:cubicBezTo>
                    <a:pt x="11" y="1264"/>
                    <a:pt x="23" y="1343"/>
                    <a:pt x="45" y="1422"/>
                  </a:cubicBezTo>
                  <a:cubicBezTo>
                    <a:pt x="113" y="1377"/>
                    <a:pt x="181" y="1320"/>
                    <a:pt x="226" y="1253"/>
                  </a:cubicBezTo>
                  <a:cubicBezTo>
                    <a:pt x="293" y="1185"/>
                    <a:pt x="339" y="1117"/>
                    <a:pt x="372" y="1038"/>
                  </a:cubicBezTo>
                  <a:cubicBezTo>
                    <a:pt x="406" y="948"/>
                    <a:pt x="440" y="858"/>
                    <a:pt x="463" y="767"/>
                  </a:cubicBezTo>
                  <a:cubicBezTo>
                    <a:pt x="497" y="587"/>
                    <a:pt x="485" y="406"/>
                    <a:pt x="440" y="237"/>
                  </a:cubicBezTo>
                  <a:cubicBezTo>
                    <a:pt x="418" y="158"/>
                    <a:pt x="372" y="79"/>
                    <a:pt x="327"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75" name="Google Shape;975;p2"/>
            <p:cNvSpPr/>
            <p:nvPr/>
          </p:nvSpPr>
          <p:spPr>
            <a:xfrm>
              <a:off x="2240150" y="2125000"/>
              <a:ext cx="516900" cy="383775"/>
            </a:xfrm>
            <a:custGeom>
              <a:avLst/>
              <a:gdLst/>
              <a:ahLst/>
              <a:cxnLst/>
              <a:rect l="l" t="t" r="r" b="b"/>
              <a:pathLst>
                <a:path w="20676" h="15351" extrusionOk="0">
                  <a:moveTo>
                    <a:pt x="19175" y="0"/>
                  </a:moveTo>
                  <a:lnTo>
                    <a:pt x="19175" y="0"/>
                  </a:lnTo>
                  <a:cubicBezTo>
                    <a:pt x="17324" y="1095"/>
                    <a:pt x="1854" y="10235"/>
                    <a:pt x="71" y="11239"/>
                  </a:cubicBezTo>
                  <a:cubicBezTo>
                    <a:pt x="206" y="11239"/>
                    <a:pt x="263" y="11239"/>
                    <a:pt x="217" y="11251"/>
                  </a:cubicBezTo>
                  <a:cubicBezTo>
                    <a:pt x="0" y="11294"/>
                    <a:pt x="3850" y="15351"/>
                    <a:pt x="9177" y="15351"/>
                  </a:cubicBezTo>
                  <a:cubicBezTo>
                    <a:pt x="10768" y="15351"/>
                    <a:pt x="12491" y="14989"/>
                    <a:pt x="14278" y="14049"/>
                  </a:cubicBezTo>
                  <a:cubicBezTo>
                    <a:pt x="20676" y="10675"/>
                    <a:pt x="19705" y="2697"/>
                    <a:pt x="19175" y="0"/>
                  </a:cubicBezTo>
                  <a:close/>
                </a:path>
              </a:pathLst>
            </a:custGeom>
            <a:solidFill>
              <a:srgbClr val="F5D43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76" name="Google Shape;976;p2"/>
            <p:cNvSpPr/>
            <p:nvPr/>
          </p:nvSpPr>
          <p:spPr>
            <a:xfrm>
              <a:off x="2238525" y="2122175"/>
              <a:ext cx="605700" cy="471700"/>
            </a:xfrm>
            <a:custGeom>
              <a:avLst/>
              <a:gdLst/>
              <a:ahLst/>
              <a:cxnLst/>
              <a:rect l="l" t="t" r="r" b="b"/>
              <a:pathLst>
                <a:path w="24228" h="18868" extrusionOk="0">
                  <a:moveTo>
                    <a:pt x="19240" y="124"/>
                  </a:moveTo>
                  <a:cubicBezTo>
                    <a:pt x="19770" y="2810"/>
                    <a:pt x="20741" y="10788"/>
                    <a:pt x="14343" y="14162"/>
                  </a:cubicBezTo>
                  <a:cubicBezTo>
                    <a:pt x="6579" y="18258"/>
                    <a:pt x="0" y="11431"/>
                    <a:pt x="282" y="11375"/>
                  </a:cubicBezTo>
                  <a:cubicBezTo>
                    <a:pt x="328" y="11364"/>
                    <a:pt x="271" y="11364"/>
                    <a:pt x="136" y="11352"/>
                  </a:cubicBezTo>
                  <a:lnTo>
                    <a:pt x="0" y="11431"/>
                  </a:lnTo>
                  <a:cubicBezTo>
                    <a:pt x="0" y="11431"/>
                    <a:pt x="5891" y="18867"/>
                    <a:pt x="13158" y="15561"/>
                  </a:cubicBezTo>
                  <a:cubicBezTo>
                    <a:pt x="24228" y="10528"/>
                    <a:pt x="19432" y="0"/>
                    <a:pt x="19432" y="0"/>
                  </a:cubicBezTo>
                  <a:close/>
                </a:path>
              </a:pathLst>
            </a:custGeom>
            <a:solidFill>
              <a:srgbClr val="C798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77" name="Google Shape;977;p2"/>
            <p:cNvSpPr/>
            <p:nvPr/>
          </p:nvSpPr>
          <p:spPr>
            <a:xfrm>
              <a:off x="2493825" y="2209350"/>
              <a:ext cx="119350" cy="74500"/>
            </a:xfrm>
            <a:custGeom>
              <a:avLst/>
              <a:gdLst/>
              <a:ahLst/>
              <a:cxnLst/>
              <a:rect l="l" t="t" r="r" b="b"/>
              <a:pathLst>
                <a:path w="4774" h="2980" extrusionOk="0">
                  <a:moveTo>
                    <a:pt x="4774" y="0"/>
                  </a:moveTo>
                  <a:lnTo>
                    <a:pt x="4774" y="0"/>
                  </a:lnTo>
                  <a:cubicBezTo>
                    <a:pt x="4480" y="79"/>
                    <a:pt x="4198" y="181"/>
                    <a:pt x="3927" y="305"/>
                  </a:cubicBezTo>
                  <a:cubicBezTo>
                    <a:pt x="3645" y="406"/>
                    <a:pt x="3363" y="542"/>
                    <a:pt x="3104" y="700"/>
                  </a:cubicBezTo>
                  <a:cubicBezTo>
                    <a:pt x="2810" y="869"/>
                    <a:pt x="2506" y="1050"/>
                    <a:pt x="2224" y="1241"/>
                  </a:cubicBezTo>
                  <a:cubicBezTo>
                    <a:pt x="1930" y="1445"/>
                    <a:pt x="1648" y="1636"/>
                    <a:pt x="1388" y="1839"/>
                  </a:cubicBezTo>
                  <a:cubicBezTo>
                    <a:pt x="1129" y="2043"/>
                    <a:pt x="869" y="2223"/>
                    <a:pt x="666" y="2392"/>
                  </a:cubicBezTo>
                  <a:cubicBezTo>
                    <a:pt x="429" y="2573"/>
                    <a:pt x="204" y="2765"/>
                    <a:pt x="1" y="2979"/>
                  </a:cubicBezTo>
                  <a:cubicBezTo>
                    <a:pt x="283" y="2889"/>
                    <a:pt x="553" y="2787"/>
                    <a:pt x="824" y="2663"/>
                  </a:cubicBezTo>
                  <a:cubicBezTo>
                    <a:pt x="1106" y="2550"/>
                    <a:pt x="1377" y="2415"/>
                    <a:pt x="1637" y="2257"/>
                  </a:cubicBezTo>
                  <a:cubicBezTo>
                    <a:pt x="1930" y="2099"/>
                    <a:pt x="2235" y="1907"/>
                    <a:pt x="2528" y="1704"/>
                  </a:cubicBezTo>
                  <a:cubicBezTo>
                    <a:pt x="2822" y="1512"/>
                    <a:pt x="3115" y="1320"/>
                    <a:pt x="3375" y="1117"/>
                  </a:cubicBezTo>
                  <a:cubicBezTo>
                    <a:pt x="3510" y="1016"/>
                    <a:pt x="3623" y="914"/>
                    <a:pt x="3747" y="824"/>
                  </a:cubicBezTo>
                  <a:cubicBezTo>
                    <a:pt x="3871" y="745"/>
                    <a:pt x="3984" y="655"/>
                    <a:pt x="4085" y="576"/>
                  </a:cubicBezTo>
                  <a:cubicBezTo>
                    <a:pt x="4322" y="395"/>
                    <a:pt x="4559" y="203"/>
                    <a:pt x="4774" y="0"/>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78" name="Google Shape;978;p2"/>
            <p:cNvSpPr/>
            <p:nvPr/>
          </p:nvSpPr>
          <p:spPr>
            <a:xfrm>
              <a:off x="2606100" y="2204275"/>
              <a:ext cx="40925" cy="28700"/>
            </a:xfrm>
            <a:custGeom>
              <a:avLst/>
              <a:gdLst/>
              <a:ahLst/>
              <a:cxnLst/>
              <a:rect l="l" t="t" r="r" b="b"/>
              <a:pathLst>
                <a:path w="1637" h="1148" extrusionOk="0">
                  <a:moveTo>
                    <a:pt x="1637" y="0"/>
                  </a:moveTo>
                  <a:cubicBezTo>
                    <a:pt x="1513" y="0"/>
                    <a:pt x="1400" y="11"/>
                    <a:pt x="1287" y="56"/>
                  </a:cubicBezTo>
                  <a:cubicBezTo>
                    <a:pt x="1061" y="124"/>
                    <a:pt x="847" y="226"/>
                    <a:pt x="666" y="384"/>
                  </a:cubicBezTo>
                  <a:cubicBezTo>
                    <a:pt x="576" y="451"/>
                    <a:pt x="486" y="519"/>
                    <a:pt x="418" y="609"/>
                  </a:cubicBezTo>
                  <a:cubicBezTo>
                    <a:pt x="339" y="688"/>
                    <a:pt x="260" y="767"/>
                    <a:pt x="192" y="846"/>
                  </a:cubicBezTo>
                  <a:cubicBezTo>
                    <a:pt x="113" y="937"/>
                    <a:pt x="46" y="1027"/>
                    <a:pt x="1" y="1140"/>
                  </a:cubicBezTo>
                  <a:cubicBezTo>
                    <a:pt x="47" y="1144"/>
                    <a:pt x="94" y="1147"/>
                    <a:pt x="141" y="1147"/>
                  </a:cubicBezTo>
                  <a:cubicBezTo>
                    <a:pt x="207" y="1147"/>
                    <a:pt x="273" y="1142"/>
                    <a:pt x="339" y="1128"/>
                  </a:cubicBezTo>
                  <a:cubicBezTo>
                    <a:pt x="542" y="1117"/>
                    <a:pt x="791" y="970"/>
                    <a:pt x="1005" y="824"/>
                  </a:cubicBezTo>
                  <a:cubicBezTo>
                    <a:pt x="1185" y="677"/>
                    <a:pt x="1343" y="508"/>
                    <a:pt x="1479" y="316"/>
                  </a:cubicBezTo>
                  <a:cubicBezTo>
                    <a:pt x="1535" y="214"/>
                    <a:pt x="1592" y="113"/>
                    <a:pt x="1637" y="0"/>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79" name="Google Shape;979;p2"/>
            <p:cNvSpPr/>
            <p:nvPr/>
          </p:nvSpPr>
          <p:spPr>
            <a:xfrm>
              <a:off x="2047250" y="1173175"/>
              <a:ext cx="215000" cy="179450"/>
            </a:xfrm>
            <a:custGeom>
              <a:avLst/>
              <a:gdLst/>
              <a:ahLst/>
              <a:cxnLst/>
              <a:rect l="l" t="t" r="r" b="b"/>
              <a:pathLst>
                <a:path w="8600" h="7178" extrusionOk="0">
                  <a:moveTo>
                    <a:pt x="2675" y="0"/>
                  </a:moveTo>
                  <a:lnTo>
                    <a:pt x="1" y="271"/>
                  </a:lnTo>
                  <a:lnTo>
                    <a:pt x="12" y="5191"/>
                  </a:lnTo>
                  <a:lnTo>
                    <a:pt x="3138" y="4999"/>
                  </a:lnTo>
                  <a:lnTo>
                    <a:pt x="8599" y="7177"/>
                  </a:lnTo>
                  <a:lnTo>
                    <a:pt x="8599" y="7177"/>
                  </a:lnTo>
                  <a:lnTo>
                    <a:pt x="8509" y="5767"/>
                  </a:lnTo>
                  <a:lnTo>
                    <a:pt x="2675" y="0"/>
                  </a:lnTo>
                  <a:close/>
                </a:path>
              </a:pathLst>
            </a:custGeom>
            <a:solidFill>
              <a:srgbClr val="E3E6C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80" name="Google Shape;980;p2"/>
            <p:cNvSpPr/>
            <p:nvPr/>
          </p:nvSpPr>
          <p:spPr>
            <a:xfrm>
              <a:off x="2047525" y="1298150"/>
              <a:ext cx="235300" cy="733775"/>
            </a:xfrm>
            <a:custGeom>
              <a:avLst/>
              <a:gdLst/>
              <a:ahLst/>
              <a:cxnLst/>
              <a:rect l="l" t="t" r="r" b="b"/>
              <a:pathLst>
                <a:path w="9412" h="29351" extrusionOk="0">
                  <a:moveTo>
                    <a:pt x="3127" y="0"/>
                  </a:moveTo>
                  <a:lnTo>
                    <a:pt x="1" y="192"/>
                  </a:lnTo>
                  <a:lnTo>
                    <a:pt x="1" y="6884"/>
                  </a:lnTo>
                  <a:lnTo>
                    <a:pt x="1" y="28933"/>
                  </a:lnTo>
                  <a:lnTo>
                    <a:pt x="328" y="29350"/>
                  </a:lnTo>
                  <a:lnTo>
                    <a:pt x="1039" y="29023"/>
                  </a:lnTo>
                  <a:lnTo>
                    <a:pt x="9412" y="14512"/>
                  </a:lnTo>
                  <a:lnTo>
                    <a:pt x="9107" y="9942"/>
                  </a:lnTo>
                  <a:lnTo>
                    <a:pt x="8588" y="2178"/>
                  </a:lnTo>
                  <a:lnTo>
                    <a:pt x="3127" y="0"/>
                  </a:lnTo>
                  <a:close/>
                </a:path>
              </a:pathLst>
            </a:custGeom>
            <a:solidFill>
              <a:srgbClr val="D93948"/>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81" name="Google Shape;981;p2"/>
            <p:cNvSpPr/>
            <p:nvPr/>
          </p:nvSpPr>
          <p:spPr>
            <a:xfrm>
              <a:off x="2047525" y="1298425"/>
              <a:ext cx="227700" cy="248550"/>
            </a:xfrm>
            <a:custGeom>
              <a:avLst/>
              <a:gdLst/>
              <a:ahLst/>
              <a:cxnLst/>
              <a:rect l="l" t="t" r="r" b="b"/>
              <a:pathLst>
                <a:path w="9108" h="9942" extrusionOk="0">
                  <a:moveTo>
                    <a:pt x="3127" y="1"/>
                  </a:moveTo>
                  <a:lnTo>
                    <a:pt x="1" y="192"/>
                  </a:lnTo>
                  <a:lnTo>
                    <a:pt x="1" y="6895"/>
                  </a:lnTo>
                  <a:cubicBezTo>
                    <a:pt x="892" y="6963"/>
                    <a:pt x="1761" y="7256"/>
                    <a:pt x="2246" y="7685"/>
                  </a:cubicBezTo>
                  <a:lnTo>
                    <a:pt x="9107" y="9942"/>
                  </a:lnTo>
                  <a:lnTo>
                    <a:pt x="8588" y="2178"/>
                  </a:lnTo>
                  <a:lnTo>
                    <a:pt x="3127" y="1"/>
                  </a:ln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82" name="Google Shape;982;p2"/>
            <p:cNvSpPr/>
            <p:nvPr/>
          </p:nvSpPr>
          <p:spPr>
            <a:xfrm>
              <a:off x="2055725" y="1300125"/>
              <a:ext cx="683850" cy="731800"/>
            </a:xfrm>
            <a:custGeom>
              <a:avLst/>
              <a:gdLst/>
              <a:ahLst/>
              <a:cxnLst/>
              <a:rect l="l" t="t" r="r" b="b"/>
              <a:pathLst>
                <a:path w="27354" h="29272" extrusionOk="0">
                  <a:moveTo>
                    <a:pt x="1986" y="0"/>
                  </a:moveTo>
                  <a:lnTo>
                    <a:pt x="1501" y="7188"/>
                  </a:lnTo>
                  <a:lnTo>
                    <a:pt x="34" y="28854"/>
                  </a:lnTo>
                  <a:lnTo>
                    <a:pt x="0" y="29271"/>
                  </a:lnTo>
                  <a:lnTo>
                    <a:pt x="339" y="29192"/>
                  </a:lnTo>
                  <a:lnTo>
                    <a:pt x="15764" y="25130"/>
                  </a:lnTo>
                  <a:lnTo>
                    <a:pt x="27353" y="22095"/>
                  </a:lnTo>
                  <a:cubicBezTo>
                    <a:pt x="24577" y="14162"/>
                    <a:pt x="18946" y="7233"/>
                    <a:pt x="10190" y="3047"/>
                  </a:cubicBezTo>
                  <a:cubicBezTo>
                    <a:pt x="7561" y="1772"/>
                    <a:pt x="4819" y="745"/>
                    <a:pt x="1986" y="0"/>
                  </a:cubicBezTo>
                  <a:close/>
                </a:path>
              </a:pathLst>
            </a:custGeom>
            <a:solidFill>
              <a:srgbClr val="E74A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83" name="Google Shape;983;p2"/>
            <p:cNvSpPr/>
            <p:nvPr/>
          </p:nvSpPr>
          <p:spPr>
            <a:xfrm>
              <a:off x="2105650" y="1173175"/>
              <a:ext cx="728975" cy="679050"/>
            </a:xfrm>
            <a:custGeom>
              <a:avLst/>
              <a:gdLst/>
              <a:ahLst/>
              <a:cxnLst/>
              <a:rect l="l" t="t" r="r" b="b"/>
              <a:pathLst>
                <a:path w="29159" h="27162" extrusionOk="0">
                  <a:moveTo>
                    <a:pt x="339" y="0"/>
                  </a:moveTo>
                  <a:lnTo>
                    <a:pt x="0" y="5078"/>
                  </a:lnTo>
                  <a:cubicBezTo>
                    <a:pt x="2822" y="5823"/>
                    <a:pt x="5564" y="6839"/>
                    <a:pt x="8193" y="8114"/>
                  </a:cubicBezTo>
                  <a:cubicBezTo>
                    <a:pt x="16938" y="12300"/>
                    <a:pt x="22580" y="19229"/>
                    <a:pt x="25356" y="27161"/>
                  </a:cubicBezTo>
                  <a:lnTo>
                    <a:pt x="29159" y="26157"/>
                  </a:lnTo>
                  <a:cubicBezTo>
                    <a:pt x="27816" y="22659"/>
                    <a:pt x="26033" y="19330"/>
                    <a:pt x="23878" y="16261"/>
                  </a:cubicBezTo>
                  <a:cubicBezTo>
                    <a:pt x="23878" y="16261"/>
                    <a:pt x="14681" y="3092"/>
                    <a:pt x="339" y="0"/>
                  </a:cubicBezTo>
                  <a:close/>
                </a:path>
              </a:pathLst>
            </a:custGeom>
            <a:solidFill>
              <a:srgbClr val="EFF4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84" name="Google Shape;984;p2"/>
            <p:cNvSpPr/>
            <p:nvPr/>
          </p:nvSpPr>
          <p:spPr>
            <a:xfrm>
              <a:off x="2093225" y="1300125"/>
              <a:ext cx="646350" cy="627975"/>
            </a:xfrm>
            <a:custGeom>
              <a:avLst/>
              <a:gdLst/>
              <a:ahLst/>
              <a:cxnLst/>
              <a:rect l="l" t="t" r="r" b="b"/>
              <a:pathLst>
                <a:path w="25854" h="25119" extrusionOk="0">
                  <a:moveTo>
                    <a:pt x="486" y="0"/>
                  </a:moveTo>
                  <a:lnTo>
                    <a:pt x="1" y="7188"/>
                  </a:lnTo>
                  <a:cubicBezTo>
                    <a:pt x="57" y="7233"/>
                    <a:pt x="125" y="7290"/>
                    <a:pt x="182" y="7335"/>
                  </a:cubicBezTo>
                  <a:cubicBezTo>
                    <a:pt x="2529" y="9660"/>
                    <a:pt x="2404" y="12548"/>
                    <a:pt x="6038" y="13146"/>
                  </a:cubicBezTo>
                  <a:cubicBezTo>
                    <a:pt x="9514" y="13857"/>
                    <a:pt x="14422" y="12289"/>
                    <a:pt x="16228" y="16814"/>
                  </a:cubicBezTo>
                  <a:cubicBezTo>
                    <a:pt x="17311" y="19748"/>
                    <a:pt x="15302" y="22445"/>
                    <a:pt x="14264" y="25119"/>
                  </a:cubicBezTo>
                  <a:lnTo>
                    <a:pt x="25853" y="22072"/>
                  </a:lnTo>
                  <a:cubicBezTo>
                    <a:pt x="23077" y="14151"/>
                    <a:pt x="17446" y="7222"/>
                    <a:pt x="8690" y="3036"/>
                  </a:cubicBezTo>
                  <a:cubicBezTo>
                    <a:pt x="6061" y="1761"/>
                    <a:pt x="3319" y="745"/>
                    <a:pt x="486" y="0"/>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85" name="Google Shape;985;p2"/>
            <p:cNvSpPr/>
            <p:nvPr/>
          </p:nvSpPr>
          <p:spPr>
            <a:xfrm>
              <a:off x="2114100" y="1173175"/>
              <a:ext cx="720825" cy="653950"/>
            </a:xfrm>
            <a:custGeom>
              <a:avLst/>
              <a:gdLst/>
              <a:ahLst/>
              <a:cxnLst/>
              <a:rect l="l" t="t" r="r" b="b"/>
              <a:pathLst>
                <a:path w="28833" h="26158" extrusionOk="0">
                  <a:moveTo>
                    <a:pt x="1" y="0"/>
                  </a:moveTo>
                  <a:lnTo>
                    <a:pt x="441" y="113"/>
                  </a:lnTo>
                  <a:cubicBezTo>
                    <a:pt x="723" y="192"/>
                    <a:pt x="1152" y="283"/>
                    <a:pt x="1682" y="452"/>
                  </a:cubicBezTo>
                  <a:lnTo>
                    <a:pt x="2551" y="723"/>
                  </a:lnTo>
                  <a:cubicBezTo>
                    <a:pt x="2867" y="824"/>
                    <a:pt x="3206" y="948"/>
                    <a:pt x="3567" y="1072"/>
                  </a:cubicBezTo>
                  <a:cubicBezTo>
                    <a:pt x="4289" y="1343"/>
                    <a:pt x="5101" y="1671"/>
                    <a:pt x="5959" y="2054"/>
                  </a:cubicBezTo>
                  <a:cubicBezTo>
                    <a:pt x="6817" y="2438"/>
                    <a:pt x="7742" y="2889"/>
                    <a:pt x="8690" y="3420"/>
                  </a:cubicBezTo>
                  <a:cubicBezTo>
                    <a:pt x="9626" y="3950"/>
                    <a:pt x="10597" y="4537"/>
                    <a:pt x="11590" y="5202"/>
                  </a:cubicBezTo>
                  <a:cubicBezTo>
                    <a:pt x="13632" y="6579"/>
                    <a:pt x="15562" y="8114"/>
                    <a:pt x="17367" y="9784"/>
                  </a:cubicBezTo>
                  <a:cubicBezTo>
                    <a:pt x="19184" y="11454"/>
                    <a:pt x="20865" y="13259"/>
                    <a:pt x="22411" y="15178"/>
                  </a:cubicBezTo>
                  <a:cubicBezTo>
                    <a:pt x="23122" y="16069"/>
                    <a:pt x="23777" y="16983"/>
                    <a:pt x="24386" y="17942"/>
                  </a:cubicBezTo>
                  <a:cubicBezTo>
                    <a:pt x="24984" y="18845"/>
                    <a:pt x="25503" y="19725"/>
                    <a:pt x="25977" y="20538"/>
                  </a:cubicBezTo>
                  <a:cubicBezTo>
                    <a:pt x="26462" y="21350"/>
                    <a:pt x="26869" y="22106"/>
                    <a:pt x="27230" y="22794"/>
                  </a:cubicBezTo>
                  <a:cubicBezTo>
                    <a:pt x="27399" y="23133"/>
                    <a:pt x="27568" y="23449"/>
                    <a:pt x="27715" y="23754"/>
                  </a:cubicBezTo>
                  <a:cubicBezTo>
                    <a:pt x="27862" y="24047"/>
                    <a:pt x="27986" y="24329"/>
                    <a:pt x="28110" y="24577"/>
                  </a:cubicBezTo>
                  <a:cubicBezTo>
                    <a:pt x="28358" y="25074"/>
                    <a:pt x="28516" y="25469"/>
                    <a:pt x="28640" y="25740"/>
                  </a:cubicBezTo>
                  <a:cubicBezTo>
                    <a:pt x="28764" y="26022"/>
                    <a:pt x="28832" y="26157"/>
                    <a:pt x="28832" y="26157"/>
                  </a:cubicBezTo>
                  <a:cubicBezTo>
                    <a:pt x="28832" y="26157"/>
                    <a:pt x="28776" y="26010"/>
                    <a:pt x="28685" y="25728"/>
                  </a:cubicBezTo>
                  <a:cubicBezTo>
                    <a:pt x="28584" y="25446"/>
                    <a:pt x="28437" y="25040"/>
                    <a:pt x="28245" y="24521"/>
                  </a:cubicBezTo>
                  <a:cubicBezTo>
                    <a:pt x="28042" y="24002"/>
                    <a:pt x="27794" y="23370"/>
                    <a:pt x="27467" y="22670"/>
                  </a:cubicBezTo>
                  <a:cubicBezTo>
                    <a:pt x="27140" y="21971"/>
                    <a:pt x="26756" y="21192"/>
                    <a:pt x="26316" y="20346"/>
                  </a:cubicBezTo>
                  <a:cubicBezTo>
                    <a:pt x="25876" y="19499"/>
                    <a:pt x="25345" y="18619"/>
                    <a:pt x="24770" y="17694"/>
                  </a:cubicBezTo>
                  <a:cubicBezTo>
                    <a:pt x="24160" y="16712"/>
                    <a:pt x="23506" y="15776"/>
                    <a:pt x="22795" y="14873"/>
                  </a:cubicBezTo>
                  <a:cubicBezTo>
                    <a:pt x="21227" y="12943"/>
                    <a:pt x="19511" y="11127"/>
                    <a:pt x="17672" y="9457"/>
                  </a:cubicBezTo>
                  <a:cubicBezTo>
                    <a:pt x="16735" y="8599"/>
                    <a:pt x="15765" y="7775"/>
                    <a:pt x="14772" y="7008"/>
                  </a:cubicBezTo>
                  <a:cubicBezTo>
                    <a:pt x="13790" y="6241"/>
                    <a:pt x="12786" y="5541"/>
                    <a:pt x="11782" y="4898"/>
                  </a:cubicBezTo>
                  <a:cubicBezTo>
                    <a:pt x="10777" y="4255"/>
                    <a:pt x="9784" y="3668"/>
                    <a:pt x="8814" y="3160"/>
                  </a:cubicBezTo>
                  <a:cubicBezTo>
                    <a:pt x="7855" y="2652"/>
                    <a:pt x="6918" y="2212"/>
                    <a:pt x="6038" y="1840"/>
                  </a:cubicBezTo>
                  <a:cubicBezTo>
                    <a:pt x="5169" y="1479"/>
                    <a:pt x="4345" y="1174"/>
                    <a:pt x="3612" y="937"/>
                  </a:cubicBezTo>
                  <a:cubicBezTo>
                    <a:pt x="3251" y="824"/>
                    <a:pt x="2901" y="711"/>
                    <a:pt x="2585" y="610"/>
                  </a:cubicBezTo>
                  <a:lnTo>
                    <a:pt x="1694" y="373"/>
                  </a:lnTo>
                  <a:cubicBezTo>
                    <a:pt x="1163" y="237"/>
                    <a:pt x="723" y="158"/>
                    <a:pt x="441" y="91"/>
                  </a:cubicBezTo>
                  <a:lnTo>
                    <a:pt x="1" y="0"/>
                  </a:lnTo>
                  <a:close/>
                </a:path>
              </a:pathLst>
            </a:custGeom>
            <a:solidFill>
              <a:srgbClr val="BFDD4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86" name="Google Shape;986;p2"/>
            <p:cNvSpPr/>
            <p:nvPr/>
          </p:nvSpPr>
          <p:spPr>
            <a:xfrm>
              <a:off x="2104250" y="1702975"/>
              <a:ext cx="24000" cy="78725"/>
            </a:xfrm>
            <a:custGeom>
              <a:avLst/>
              <a:gdLst/>
              <a:ahLst/>
              <a:cxnLst/>
              <a:rect l="l" t="t" r="r" b="b"/>
              <a:pathLst>
                <a:path w="960" h="3149" extrusionOk="0">
                  <a:moveTo>
                    <a:pt x="948" y="0"/>
                  </a:moveTo>
                  <a:lnTo>
                    <a:pt x="948" y="0"/>
                  </a:lnTo>
                  <a:cubicBezTo>
                    <a:pt x="846" y="147"/>
                    <a:pt x="745" y="293"/>
                    <a:pt x="666" y="451"/>
                  </a:cubicBezTo>
                  <a:cubicBezTo>
                    <a:pt x="497" y="801"/>
                    <a:pt x="361" y="1151"/>
                    <a:pt x="271" y="1523"/>
                  </a:cubicBezTo>
                  <a:cubicBezTo>
                    <a:pt x="226" y="1715"/>
                    <a:pt x="169" y="1907"/>
                    <a:pt x="135" y="2099"/>
                  </a:cubicBezTo>
                  <a:cubicBezTo>
                    <a:pt x="113" y="2280"/>
                    <a:pt x="79" y="2460"/>
                    <a:pt x="45" y="2618"/>
                  </a:cubicBezTo>
                  <a:cubicBezTo>
                    <a:pt x="11" y="2787"/>
                    <a:pt x="0" y="2968"/>
                    <a:pt x="0" y="3148"/>
                  </a:cubicBezTo>
                  <a:cubicBezTo>
                    <a:pt x="113" y="3013"/>
                    <a:pt x="226" y="2866"/>
                    <a:pt x="316" y="2720"/>
                  </a:cubicBezTo>
                  <a:cubicBezTo>
                    <a:pt x="508" y="2381"/>
                    <a:pt x="643" y="2020"/>
                    <a:pt x="734" y="1648"/>
                  </a:cubicBezTo>
                  <a:cubicBezTo>
                    <a:pt x="835" y="1287"/>
                    <a:pt x="891" y="914"/>
                    <a:pt x="937" y="530"/>
                  </a:cubicBezTo>
                  <a:cubicBezTo>
                    <a:pt x="959" y="361"/>
                    <a:pt x="959" y="181"/>
                    <a:pt x="948" y="0"/>
                  </a:cubicBez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87" name="Google Shape;987;p2"/>
            <p:cNvSpPr/>
            <p:nvPr/>
          </p:nvSpPr>
          <p:spPr>
            <a:xfrm>
              <a:off x="2098600" y="1531450"/>
              <a:ext cx="19775" cy="199750"/>
            </a:xfrm>
            <a:custGeom>
              <a:avLst/>
              <a:gdLst/>
              <a:ahLst/>
              <a:cxnLst/>
              <a:rect l="l" t="t" r="r" b="b"/>
              <a:pathLst>
                <a:path w="791" h="7990" extrusionOk="0">
                  <a:moveTo>
                    <a:pt x="790" y="0"/>
                  </a:moveTo>
                  <a:cubicBezTo>
                    <a:pt x="790" y="0"/>
                    <a:pt x="745" y="113"/>
                    <a:pt x="689" y="339"/>
                  </a:cubicBezTo>
                  <a:cubicBezTo>
                    <a:pt x="644" y="553"/>
                    <a:pt x="553" y="858"/>
                    <a:pt x="486" y="1230"/>
                  </a:cubicBezTo>
                  <a:cubicBezTo>
                    <a:pt x="440" y="1411"/>
                    <a:pt x="384" y="1614"/>
                    <a:pt x="361" y="1828"/>
                  </a:cubicBezTo>
                  <a:cubicBezTo>
                    <a:pt x="339" y="2043"/>
                    <a:pt x="305" y="2268"/>
                    <a:pt x="282" y="2505"/>
                  </a:cubicBezTo>
                  <a:cubicBezTo>
                    <a:pt x="226" y="2968"/>
                    <a:pt x="170" y="3476"/>
                    <a:pt x="147" y="3972"/>
                  </a:cubicBezTo>
                  <a:cubicBezTo>
                    <a:pt x="113" y="4469"/>
                    <a:pt x="91" y="4977"/>
                    <a:pt x="79" y="5439"/>
                  </a:cubicBezTo>
                  <a:cubicBezTo>
                    <a:pt x="68" y="5676"/>
                    <a:pt x="57" y="5902"/>
                    <a:pt x="45" y="6116"/>
                  </a:cubicBezTo>
                  <a:cubicBezTo>
                    <a:pt x="34" y="6331"/>
                    <a:pt x="23" y="6534"/>
                    <a:pt x="23" y="6726"/>
                  </a:cubicBezTo>
                  <a:cubicBezTo>
                    <a:pt x="0" y="7098"/>
                    <a:pt x="0" y="7425"/>
                    <a:pt x="0" y="7640"/>
                  </a:cubicBezTo>
                  <a:cubicBezTo>
                    <a:pt x="0" y="7854"/>
                    <a:pt x="12" y="7990"/>
                    <a:pt x="12" y="7990"/>
                  </a:cubicBezTo>
                  <a:cubicBezTo>
                    <a:pt x="12" y="7990"/>
                    <a:pt x="45" y="7865"/>
                    <a:pt x="102" y="7651"/>
                  </a:cubicBezTo>
                  <a:cubicBezTo>
                    <a:pt x="147" y="7425"/>
                    <a:pt x="226" y="7121"/>
                    <a:pt x="294" y="6748"/>
                  </a:cubicBezTo>
                  <a:cubicBezTo>
                    <a:pt x="350" y="6387"/>
                    <a:pt x="440" y="5947"/>
                    <a:pt x="497" y="5484"/>
                  </a:cubicBezTo>
                  <a:cubicBezTo>
                    <a:pt x="542" y="5011"/>
                    <a:pt x="598" y="4514"/>
                    <a:pt x="621" y="4006"/>
                  </a:cubicBezTo>
                  <a:cubicBezTo>
                    <a:pt x="655" y="3498"/>
                    <a:pt x="689" y="3013"/>
                    <a:pt x="700" y="2539"/>
                  </a:cubicBezTo>
                  <a:cubicBezTo>
                    <a:pt x="700" y="2302"/>
                    <a:pt x="700" y="2077"/>
                    <a:pt x="711" y="1862"/>
                  </a:cubicBezTo>
                  <a:cubicBezTo>
                    <a:pt x="734" y="1648"/>
                    <a:pt x="745" y="1445"/>
                    <a:pt x="756" y="1264"/>
                  </a:cubicBezTo>
                  <a:cubicBezTo>
                    <a:pt x="779" y="892"/>
                    <a:pt x="790" y="576"/>
                    <a:pt x="790" y="350"/>
                  </a:cubicBezTo>
                  <a:lnTo>
                    <a:pt x="790" y="0"/>
                  </a:ln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88" name="Google Shape;988;p2"/>
            <p:cNvSpPr/>
            <p:nvPr/>
          </p:nvSpPr>
          <p:spPr>
            <a:xfrm>
              <a:off x="2183800" y="1644850"/>
              <a:ext cx="103825" cy="144750"/>
            </a:xfrm>
            <a:custGeom>
              <a:avLst/>
              <a:gdLst/>
              <a:ahLst/>
              <a:cxnLst/>
              <a:rect l="l" t="t" r="r" b="b"/>
              <a:pathLst>
                <a:path w="4153" h="5790" extrusionOk="0">
                  <a:moveTo>
                    <a:pt x="4153" y="1"/>
                  </a:moveTo>
                  <a:cubicBezTo>
                    <a:pt x="4153" y="1"/>
                    <a:pt x="3825" y="305"/>
                    <a:pt x="3374" y="802"/>
                  </a:cubicBezTo>
                  <a:cubicBezTo>
                    <a:pt x="3160" y="1050"/>
                    <a:pt x="2900" y="1355"/>
                    <a:pt x="2629" y="1682"/>
                  </a:cubicBezTo>
                  <a:cubicBezTo>
                    <a:pt x="2370" y="2009"/>
                    <a:pt x="2088" y="2359"/>
                    <a:pt x="1828" y="2720"/>
                  </a:cubicBezTo>
                  <a:cubicBezTo>
                    <a:pt x="1320" y="3454"/>
                    <a:pt x="858" y="4221"/>
                    <a:pt x="519" y="4796"/>
                  </a:cubicBezTo>
                  <a:cubicBezTo>
                    <a:pt x="192" y="5383"/>
                    <a:pt x="0" y="5789"/>
                    <a:pt x="0" y="5789"/>
                  </a:cubicBezTo>
                  <a:cubicBezTo>
                    <a:pt x="0" y="5789"/>
                    <a:pt x="316" y="5473"/>
                    <a:pt x="745" y="4954"/>
                  </a:cubicBezTo>
                  <a:cubicBezTo>
                    <a:pt x="1174" y="4435"/>
                    <a:pt x="1715" y="3724"/>
                    <a:pt x="2223" y="2991"/>
                  </a:cubicBezTo>
                  <a:cubicBezTo>
                    <a:pt x="2471" y="2618"/>
                    <a:pt x="2731" y="2269"/>
                    <a:pt x="2968" y="1930"/>
                  </a:cubicBezTo>
                  <a:cubicBezTo>
                    <a:pt x="3205" y="1592"/>
                    <a:pt x="3419" y="1264"/>
                    <a:pt x="3589" y="982"/>
                  </a:cubicBezTo>
                  <a:cubicBezTo>
                    <a:pt x="3950" y="407"/>
                    <a:pt x="4153" y="1"/>
                    <a:pt x="4153" y="1"/>
                  </a:cubicBez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89" name="Google Shape;989;p2"/>
            <p:cNvSpPr/>
            <p:nvPr/>
          </p:nvSpPr>
          <p:spPr>
            <a:xfrm>
              <a:off x="2303975" y="1855875"/>
              <a:ext cx="203700" cy="84650"/>
            </a:xfrm>
            <a:custGeom>
              <a:avLst/>
              <a:gdLst/>
              <a:ahLst/>
              <a:cxnLst/>
              <a:rect l="l" t="t" r="r" b="b"/>
              <a:pathLst>
                <a:path w="8148" h="3386" extrusionOk="0">
                  <a:moveTo>
                    <a:pt x="8147" y="0"/>
                  </a:moveTo>
                  <a:cubicBezTo>
                    <a:pt x="8147" y="0"/>
                    <a:pt x="8001" y="34"/>
                    <a:pt x="7775" y="102"/>
                  </a:cubicBezTo>
                  <a:cubicBezTo>
                    <a:pt x="7538" y="181"/>
                    <a:pt x="7211" y="271"/>
                    <a:pt x="6816" y="406"/>
                  </a:cubicBezTo>
                  <a:cubicBezTo>
                    <a:pt x="6026" y="666"/>
                    <a:pt x="4999" y="1050"/>
                    <a:pt x="3984" y="1467"/>
                  </a:cubicBezTo>
                  <a:cubicBezTo>
                    <a:pt x="2957" y="1896"/>
                    <a:pt x="1964" y="2359"/>
                    <a:pt x="1219" y="2720"/>
                  </a:cubicBezTo>
                  <a:cubicBezTo>
                    <a:pt x="847" y="2911"/>
                    <a:pt x="553" y="3069"/>
                    <a:pt x="339" y="3194"/>
                  </a:cubicBezTo>
                  <a:cubicBezTo>
                    <a:pt x="124" y="3306"/>
                    <a:pt x="0" y="3385"/>
                    <a:pt x="0" y="3385"/>
                  </a:cubicBezTo>
                  <a:cubicBezTo>
                    <a:pt x="0" y="3385"/>
                    <a:pt x="136" y="3352"/>
                    <a:pt x="373" y="3284"/>
                  </a:cubicBezTo>
                  <a:cubicBezTo>
                    <a:pt x="598" y="3205"/>
                    <a:pt x="937" y="3115"/>
                    <a:pt x="1321" y="2979"/>
                  </a:cubicBezTo>
                  <a:cubicBezTo>
                    <a:pt x="2110" y="2720"/>
                    <a:pt x="3149" y="2336"/>
                    <a:pt x="4164" y="1918"/>
                  </a:cubicBezTo>
                  <a:cubicBezTo>
                    <a:pt x="5180" y="1490"/>
                    <a:pt x="6184" y="1027"/>
                    <a:pt x="6929" y="666"/>
                  </a:cubicBezTo>
                  <a:cubicBezTo>
                    <a:pt x="7290" y="474"/>
                    <a:pt x="7595" y="305"/>
                    <a:pt x="7809" y="192"/>
                  </a:cubicBezTo>
                  <a:cubicBezTo>
                    <a:pt x="8023" y="79"/>
                    <a:pt x="8147" y="0"/>
                    <a:pt x="8147" y="0"/>
                  </a:cubicBez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90" name="Google Shape;990;p2"/>
            <p:cNvSpPr/>
            <p:nvPr/>
          </p:nvSpPr>
          <p:spPr>
            <a:xfrm>
              <a:off x="2210875" y="1370925"/>
              <a:ext cx="51075" cy="148125"/>
            </a:xfrm>
            <a:custGeom>
              <a:avLst/>
              <a:gdLst/>
              <a:ahLst/>
              <a:cxnLst/>
              <a:rect l="l" t="t" r="r" b="b"/>
              <a:pathLst>
                <a:path w="2043" h="5925" extrusionOk="0">
                  <a:moveTo>
                    <a:pt x="2043" y="1"/>
                  </a:moveTo>
                  <a:cubicBezTo>
                    <a:pt x="2043" y="1"/>
                    <a:pt x="1817" y="339"/>
                    <a:pt x="1569" y="870"/>
                  </a:cubicBezTo>
                  <a:cubicBezTo>
                    <a:pt x="1309" y="1400"/>
                    <a:pt x="1005" y="2122"/>
                    <a:pt x="734" y="2856"/>
                  </a:cubicBezTo>
                  <a:cubicBezTo>
                    <a:pt x="497" y="3612"/>
                    <a:pt x="294" y="4368"/>
                    <a:pt x="170" y="4943"/>
                  </a:cubicBezTo>
                  <a:cubicBezTo>
                    <a:pt x="91" y="5270"/>
                    <a:pt x="34" y="5598"/>
                    <a:pt x="0" y="5925"/>
                  </a:cubicBezTo>
                  <a:cubicBezTo>
                    <a:pt x="0" y="5925"/>
                    <a:pt x="192" y="5575"/>
                    <a:pt x="429" y="5033"/>
                  </a:cubicBezTo>
                  <a:cubicBezTo>
                    <a:pt x="666" y="4492"/>
                    <a:pt x="948" y="3770"/>
                    <a:pt x="1185" y="3025"/>
                  </a:cubicBezTo>
                  <a:cubicBezTo>
                    <a:pt x="1309" y="2652"/>
                    <a:pt x="1434" y="2280"/>
                    <a:pt x="1558" y="1930"/>
                  </a:cubicBezTo>
                  <a:cubicBezTo>
                    <a:pt x="1671" y="1580"/>
                    <a:pt x="1761" y="1253"/>
                    <a:pt x="1840" y="971"/>
                  </a:cubicBezTo>
                  <a:cubicBezTo>
                    <a:pt x="1986" y="396"/>
                    <a:pt x="2043" y="1"/>
                    <a:pt x="2043" y="1"/>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91" name="Google Shape;991;p2"/>
            <p:cNvSpPr/>
            <p:nvPr/>
          </p:nvSpPr>
          <p:spPr>
            <a:xfrm>
              <a:off x="2358125" y="1618900"/>
              <a:ext cx="202300" cy="140225"/>
            </a:xfrm>
            <a:custGeom>
              <a:avLst/>
              <a:gdLst/>
              <a:ahLst/>
              <a:cxnLst/>
              <a:rect l="l" t="t" r="r" b="b"/>
              <a:pathLst>
                <a:path w="8092" h="5609" extrusionOk="0">
                  <a:moveTo>
                    <a:pt x="8092" y="0"/>
                  </a:moveTo>
                  <a:cubicBezTo>
                    <a:pt x="8092" y="0"/>
                    <a:pt x="7956" y="68"/>
                    <a:pt x="7719" y="204"/>
                  </a:cubicBezTo>
                  <a:cubicBezTo>
                    <a:pt x="7494" y="339"/>
                    <a:pt x="7155" y="520"/>
                    <a:pt x="6760" y="768"/>
                  </a:cubicBezTo>
                  <a:cubicBezTo>
                    <a:pt x="5981" y="1253"/>
                    <a:pt x="4955" y="1930"/>
                    <a:pt x="3950" y="2630"/>
                  </a:cubicBezTo>
                  <a:cubicBezTo>
                    <a:pt x="3454" y="2991"/>
                    <a:pt x="2946" y="3341"/>
                    <a:pt x="2472" y="3679"/>
                  </a:cubicBezTo>
                  <a:cubicBezTo>
                    <a:pt x="1998" y="4006"/>
                    <a:pt x="1569" y="4334"/>
                    <a:pt x="1208" y="4616"/>
                  </a:cubicBezTo>
                  <a:cubicBezTo>
                    <a:pt x="836" y="4898"/>
                    <a:pt x="531" y="5146"/>
                    <a:pt x="328" y="5327"/>
                  </a:cubicBezTo>
                  <a:cubicBezTo>
                    <a:pt x="125" y="5496"/>
                    <a:pt x="1" y="5609"/>
                    <a:pt x="1" y="5609"/>
                  </a:cubicBezTo>
                  <a:cubicBezTo>
                    <a:pt x="1" y="5609"/>
                    <a:pt x="148" y="5530"/>
                    <a:pt x="384" y="5394"/>
                  </a:cubicBezTo>
                  <a:cubicBezTo>
                    <a:pt x="621" y="5259"/>
                    <a:pt x="960" y="5078"/>
                    <a:pt x="1355" y="4853"/>
                  </a:cubicBezTo>
                  <a:cubicBezTo>
                    <a:pt x="1750" y="4616"/>
                    <a:pt x="2213" y="4334"/>
                    <a:pt x="2698" y="4029"/>
                  </a:cubicBezTo>
                  <a:cubicBezTo>
                    <a:pt x="3194" y="3724"/>
                    <a:pt x="3713" y="3397"/>
                    <a:pt x="4210" y="3047"/>
                  </a:cubicBezTo>
                  <a:cubicBezTo>
                    <a:pt x="5214" y="2325"/>
                    <a:pt x="6196" y="1580"/>
                    <a:pt x="6918" y="1005"/>
                  </a:cubicBezTo>
                  <a:cubicBezTo>
                    <a:pt x="7279" y="711"/>
                    <a:pt x="7573" y="463"/>
                    <a:pt x="7776" y="283"/>
                  </a:cubicBezTo>
                  <a:cubicBezTo>
                    <a:pt x="7979" y="102"/>
                    <a:pt x="8092" y="0"/>
                    <a:pt x="8092" y="0"/>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92" name="Google Shape;992;p2"/>
            <p:cNvSpPr/>
            <p:nvPr/>
          </p:nvSpPr>
          <p:spPr>
            <a:xfrm>
              <a:off x="2549675" y="1804800"/>
              <a:ext cx="155475" cy="41250"/>
            </a:xfrm>
            <a:custGeom>
              <a:avLst/>
              <a:gdLst/>
              <a:ahLst/>
              <a:cxnLst/>
              <a:rect l="l" t="t" r="r" b="b"/>
              <a:pathLst>
                <a:path w="6219" h="1650" extrusionOk="0">
                  <a:moveTo>
                    <a:pt x="6218" y="1"/>
                  </a:moveTo>
                  <a:cubicBezTo>
                    <a:pt x="6218" y="1"/>
                    <a:pt x="5812" y="57"/>
                    <a:pt x="5225" y="215"/>
                  </a:cubicBezTo>
                  <a:cubicBezTo>
                    <a:pt x="4932" y="283"/>
                    <a:pt x="4593" y="396"/>
                    <a:pt x="4232" y="486"/>
                  </a:cubicBezTo>
                  <a:cubicBezTo>
                    <a:pt x="3860" y="576"/>
                    <a:pt x="3476" y="712"/>
                    <a:pt x="3104" y="802"/>
                  </a:cubicBezTo>
                  <a:cubicBezTo>
                    <a:pt x="2720" y="892"/>
                    <a:pt x="2337" y="994"/>
                    <a:pt x="1976" y="1084"/>
                  </a:cubicBezTo>
                  <a:cubicBezTo>
                    <a:pt x="1603" y="1174"/>
                    <a:pt x="1265" y="1253"/>
                    <a:pt x="971" y="1344"/>
                  </a:cubicBezTo>
                  <a:cubicBezTo>
                    <a:pt x="384" y="1501"/>
                    <a:pt x="1" y="1648"/>
                    <a:pt x="1" y="1648"/>
                  </a:cubicBezTo>
                  <a:cubicBezTo>
                    <a:pt x="1" y="1648"/>
                    <a:pt x="34" y="1649"/>
                    <a:pt x="96" y="1649"/>
                  </a:cubicBezTo>
                  <a:cubicBezTo>
                    <a:pt x="250" y="1649"/>
                    <a:pt x="581" y="1643"/>
                    <a:pt x="1016" y="1603"/>
                  </a:cubicBezTo>
                  <a:cubicBezTo>
                    <a:pt x="1163" y="1603"/>
                    <a:pt x="1332" y="1580"/>
                    <a:pt x="1502" y="1569"/>
                  </a:cubicBezTo>
                  <a:cubicBezTo>
                    <a:pt x="1671" y="1547"/>
                    <a:pt x="1851" y="1535"/>
                    <a:pt x="2043" y="1501"/>
                  </a:cubicBezTo>
                  <a:cubicBezTo>
                    <a:pt x="2427" y="1434"/>
                    <a:pt x="2822" y="1355"/>
                    <a:pt x="3228" y="1265"/>
                  </a:cubicBezTo>
                  <a:cubicBezTo>
                    <a:pt x="3612" y="1152"/>
                    <a:pt x="4007" y="1016"/>
                    <a:pt x="4368" y="892"/>
                  </a:cubicBezTo>
                  <a:cubicBezTo>
                    <a:pt x="4548" y="824"/>
                    <a:pt x="4706" y="745"/>
                    <a:pt x="4876" y="678"/>
                  </a:cubicBezTo>
                  <a:cubicBezTo>
                    <a:pt x="5034" y="610"/>
                    <a:pt x="5180" y="542"/>
                    <a:pt x="5316" y="475"/>
                  </a:cubicBezTo>
                  <a:cubicBezTo>
                    <a:pt x="5869" y="215"/>
                    <a:pt x="6218" y="1"/>
                    <a:pt x="6218" y="1"/>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93" name="Google Shape;993;p2"/>
            <p:cNvSpPr/>
            <p:nvPr/>
          </p:nvSpPr>
          <p:spPr>
            <a:xfrm>
              <a:off x="2274625" y="1744000"/>
              <a:ext cx="35225" cy="25625"/>
            </a:xfrm>
            <a:custGeom>
              <a:avLst/>
              <a:gdLst/>
              <a:ahLst/>
              <a:cxnLst/>
              <a:rect l="l" t="t" r="r" b="b"/>
              <a:pathLst>
                <a:path w="1409" h="1025" extrusionOk="0">
                  <a:moveTo>
                    <a:pt x="875" y="1"/>
                  </a:moveTo>
                  <a:cubicBezTo>
                    <a:pt x="852" y="1"/>
                    <a:pt x="828" y="3"/>
                    <a:pt x="802" y="7"/>
                  </a:cubicBezTo>
                  <a:cubicBezTo>
                    <a:pt x="768" y="7"/>
                    <a:pt x="745" y="7"/>
                    <a:pt x="723" y="18"/>
                  </a:cubicBezTo>
                  <a:cubicBezTo>
                    <a:pt x="328" y="131"/>
                    <a:pt x="1" y="864"/>
                    <a:pt x="542" y="1011"/>
                  </a:cubicBezTo>
                  <a:cubicBezTo>
                    <a:pt x="579" y="1020"/>
                    <a:pt x="614" y="1025"/>
                    <a:pt x="649" y="1025"/>
                  </a:cubicBezTo>
                  <a:cubicBezTo>
                    <a:pt x="1173" y="1025"/>
                    <a:pt x="1409" y="1"/>
                    <a:pt x="875"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94" name="Google Shape;994;p2"/>
            <p:cNvSpPr/>
            <p:nvPr/>
          </p:nvSpPr>
          <p:spPr>
            <a:xfrm>
              <a:off x="2265600" y="1834525"/>
              <a:ext cx="34500" cy="25900"/>
            </a:xfrm>
            <a:custGeom>
              <a:avLst/>
              <a:gdLst/>
              <a:ahLst/>
              <a:cxnLst/>
              <a:rect l="l" t="t" r="r" b="b"/>
              <a:pathLst>
                <a:path w="1380" h="1036" extrusionOk="0">
                  <a:moveTo>
                    <a:pt x="858" y="1"/>
                  </a:moveTo>
                  <a:cubicBezTo>
                    <a:pt x="833" y="1"/>
                    <a:pt x="807" y="3"/>
                    <a:pt x="779" y="8"/>
                  </a:cubicBezTo>
                  <a:cubicBezTo>
                    <a:pt x="757" y="8"/>
                    <a:pt x="734" y="19"/>
                    <a:pt x="712" y="30"/>
                  </a:cubicBezTo>
                  <a:cubicBezTo>
                    <a:pt x="305" y="143"/>
                    <a:pt x="1" y="888"/>
                    <a:pt x="554" y="1023"/>
                  </a:cubicBezTo>
                  <a:cubicBezTo>
                    <a:pt x="587" y="1031"/>
                    <a:pt x="620" y="1035"/>
                    <a:pt x="652" y="1035"/>
                  </a:cubicBezTo>
                  <a:cubicBezTo>
                    <a:pt x="1175" y="1035"/>
                    <a:pt x="1379" y="1"/>
                    <a:pt x="858"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95" name="Google Shape;995;p2"/>
            <p:cNvSpPr/>
            <p:nvPr/>
          </p:nvSpPr>
          <p:spPr>
            <a:xfrm>
              <a:off x="2432950" y="1893375"/>
              <a:ext cx="37225" cy="21000"/>
            </a:xfrm>
            <a:custGeom>
              <a:avLst/>
              <a:gdLst/>
              <a:ahLst/>
              <a:cxnLst/>
              <a:rect l="l" t="t" r="r" b="b"/>
              <a:pathLst>
                <a:path w="1489" h="840" extrusionOk="0">
                  <a:moveTo>
                    <a:pt x="888" y="0"/>
                  </a:moveTo>
                  <a:cubicBezTo>
                    <a:pt x="477" y="0"/>
                    <a:pt x="1" y="423"/>
                    <a:pt x="382" y="723"/>
                  </a:cubicBezTo>
                  <a:cubicBezTo>
                    <a:pt x="393" y="734"/>
                    <a:pt x="416" y="746"/>
                    <a:pt x="438" y="757"/>
                  </a:cubicBezTo>
                  <a:cubicBezTo>
                    <a:pt x="525" y="813"/>
                    <a:pt x="638" y="839"/>
                    <a:pt x="754" y="839"/>
                  </a:cubicBezTo>
                  <a:cubicBezTo>
                    <a:pt x="1105" y="839"/>
                    <a:pt x="1488" y="600"/>
                    <a:pt x="1285" y="227"/>
                  </a:cubicBezTo>
                  <a:cubicBezTo>
                    <a:pt x="1199" y="65"/>
                    <a:pt x="1048" y="0"/>
                    <a:pt x="888"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96" name="Google Shape;996;p2"/>
            <p:cNvSpPr/>
            <p:nvPr/>
          </p:nvSpPr>
          <p:spPr>
            <a:xfrm>
              <a:off x="2093350" y="1911050"/>
              <a:ext cx="28000" cy="26850"/>
            </a:xfrm>
            <a:custGeom>
              <a:avLst/>
              <a:gdLst/>
              <a:ahLst/>
              <a:cxnLst/>
              <a:rect l="l" t="t" r="r" b="b"/>
              <a:pathLst>
                <a:path w="1120" h="1074" extrusionOk="0">
                  <a:moveTo>
                    <a:pt x="635" y="1"/>
                  </a:moveTo>
                  <a:cubicBezTo>
                    <a:pt x="614" y="1"/>
                    <a:pt x="593" y="2"/>
                    <a:pt x="571" y="5"/>
                  </a:cubicBezTo>
                  <a:cubicBezTo>
                    <a:pt x="0" y="45"/>
                    <a:pt x="52" y="1073"/>
                    <a:pt x="490" y="1073"/>
                  </a:cubicBezTo>
                  <a:cubicBezTo>
                    <a:pt x="545" y="1073"/>
                    <a:pt x="606" y="1057"/>
                    <a:pt x="673" y="1020"/>
                  </a:cubicBezTo>
                  <a:cubicBezTo>
                    <a:pt x="696" y="1009"/>
                    <a:pt x="707" y="998"/>
                    <a:pt x="729" y="987"/>
                  </a:cubicBezTo>
                  <a:cubicBezTo>
                    <a:pt x="1054" y="759"/>
                    <a:pt x="1119" y="1"/>
                    <a:pt x="635"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97" name="Google Shape;997;p2"/>
            <p:cNvSpPr/>
            <p:nvPr/>
          </p:nvSpPr>
          <p:spPr>
            <a:xfrm>
              <a:off x="2359925" y="1821850"/>
              <a:ext cx="30925" cy="20850"/>
            </a:xfrm>
            <a:custGeom>
              <a:avLst/>
              <a:gdLst/>
              <a:ahLst/>
              <a:cxnLst/>
              <a:rect l="l" t="t" r="r" b="b"/>
              <a:pathLst>
                <a:path w="1237" h="834" extrusionOk="0">
                  <a:moveTo>
                    <a:pt x="451" y="1"/>
                  </a:moveTo>
                  <a:cubicBezTo>
                    <a:pt x="211" y="1"/>
                    <a:pt x="1" y="123"/>
                    <a:pt x="30" y="413"/>
                  </a:cubicBezTo>
                  <a:cubicBezTo>
                    <a:pt x="56" y="704"/>
                    <a:pt x="336" y="834"/>
                    <a:pt x="604" y="834"/>
                  </a:cubicBezTo>
                  <a:cubicBezTo>
                    <a:pt x="928" y="834"/>
                    <a:pt x="1236" y="644"/>
                    <a:pt x="1057" y="323"/>
                  </a:cubicBezTo>
                  <a:cubicBezTo>
                    <a:pt x="1046" y="300"/>
                    <a:pt x="1035" y="278"/>
                    <a:pt x="1023" y="267"/>
                  </a:cubicBezTo>
                  <a:cubicBezTo>
                    <a:pt x="911" y="100"/>
                    <a:pt x="669" y="1"/>
                    <a:pt x="451"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98" name="Google Shape;998;p2"/>
            <p:cNvSpPr/>
            <p:nvPr/>
          </p:nvSpPr>
          <p:spPr>
            <a:xfrm>
              <a:off x="2166925" y="1615425"/>
              <a:ext cx="27950" cy="27300"/>
            </a:xfrm>
            <a:custGeom>
              <a:avLst/>
              <a:gdLst/>
              <a:ahLst/>
              <a:cxnLst/>
              <a:rect l="l" t="t" r="r" b="b"/>
              <a:pathLst>
                <a:path w="1118" h="1092" extrusionOk="0">
                  <a:moveTo>
                    <a:pt x="605" y="0"/>
                  </a:moveTo>
                  <a:cubicBezTo>
                    <a:pt x="548" y="0"/>
                    <a:pt x="484" y="19"/>
                    <a:pt x="416" y="60"/>
                  </a:cubicBezTo>
                  <a:cubicBezTo>
                    <a:pt x="393" y="72"/>
                    <a:pt x="371" y="83"/>
                    <a:pt x="359" y="94"/>
                  </a:cubicBezTo>
                  <a:cubicBezTo>
                    <a:pt x="34" y="333"/>
                    <a:pt x="0" y="1091"/>
                    <a:pt x="488" y="1091"/>
                  </a:cubicBezTo>
                  <a:cubicBezTo>
                    <a:pt x="508" y="1091"/>
                    <a:pt x="529" y="1090"/>
                    <a:pt x="551" y="1087"/>
                  </a:cubicBezTo>
                  <a:cubicBezTo>
                    <a:pt x="1118" y="1008"/>
                    <a:pt x="1028" y="0"/>
                    <a:pt x="605"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99" name="Google Shape;999;p2"/>
            <p:cNvSpPr/>
            <p:nvPr/>
          </p:nvSpPr>
          <p:spPr>
            <a:xfrm>
              <a:off x="2201900" y="1876425"/>
              <a:ext cx="27900" cy="27525"/>
            </a:xfrm>
            <a:custGeom>
              <a:avLst/>
              <a:gdLst/>
              <a:ahLst/>
              <a:cxnLst/>
              <a:rect l="l" t="t" r="r" b="b"/>
              <a:pathLst>
                <a:path w="1116" h="1101" extrusionOk="0">
                  <a:moveTo>
                    <a:pt x="649" y="0"/>
                  </a:moveTo>
                  <a:cubicBezTo>
                    <a:pt x="615" y="0"/>
                    <a:pt x="579" y="4"/>
                    <a:pt x="540" y="13"/>
                  </a:cubicBezTo>
                  <a:cubicBezTo>
                    <a:pt x="1" y="131"/>
                    <a:pt x="160" y="1101"/>
                    <a:pt x="574" y="1101"/>
                  </a:cubicBezTo>
                  <a:cubicBezTo>
                    <a:pt x="637" y="1101"/>
                    <a:pt x="705" y="1079"/>
                    <a:pt x="777" y="1029"/>
                  </a:cubicBezTo>
                  <a:cubicBezTo>
                    <a:pt x="788" y="1006"/>
                    <a:pt x="811" y="995"/>
                    <a:pt x="822" y="984"/>
                  </a:cubicBezTo>
                  <a:cubicBezTo>
                    <a:pt x="1116" y="721"/>
                    <a:pt x="1097" y="0"/>
                    <a:pt x="649"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00" name="Google Shape;1000;p2"/>
            <p:cNvSpPr/>
            <p:nvPr/>
          </p:nvSpPr>
          <p:spPr>
            <a:xfrm>
              <a:off x="2325850" y="1627325"/>
              <a:ext cx="28100" cy="27725"/>
            </a:xfrm>
            <a:custGeom>
              <a:avLst/>
              <a:gdLst/>
              <a:ahLst/>
              <a:cxnLst/>
              <a:rect l="l" t="t" r="r" b="b"/>
              <a:pathLst>
                <a:path w="1124" h="1109" extrusionOk="0">
                  <a:moveTo>
                    <a:pt x="645" y="0"/>
                  </a:moveTo>
                  <a:cubicBezTo>
                    <a:pt x="611" y="0"/>
                    <a:pt x="575" y="5"/>
                    <a:pt x="536" y="13"/>
                  </a:cubicBezTo>
                  <a:cubicBezTo>
                    <a:pt x="0" y="150"/>
                    <a:pt x="179" y="1109"/>
                    <a:pt x="578" y="1109"/>
                  </a:cubicBezTo>
                  <a:cubicBezTo>
                    <a:pt x="642" y="1109"/>
                    <a:pt x="711" y="1085"/>
                    <a:pt x="784" y="1029"/>
                  </a:cubicBezTo>
                  <a:lnTo>
                    <a:pt x="840" y="984"/>
                  </a:lnTo>
                  <a:cubicBezTo>
                    <a:pt x="1124" y="721"/>
                    <a:pt x="1095" y="0"/>
                    <a:pt x="645"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01" name="Google Shape;1001;p2"/>
            <p:cNvSpPr/>
            <p:nvPr/>
          </p:nvSpPr>
          <p:spPr>
            <a:xfrm>
              <a:off x="2197775" y="1956175"/>
              <a:ext cx="37725" cy="21200"/>
            </a:xfrm>
            <a:custGeom>
              <a:avLst/>
              <a:gdLst/>
              <a:ahLst/>
              <a:cxnLst/>
              <a:rect l="l" t="t" r="r" b="b"/>
              <a:pathLst>
                <a:path w="1509" h="848" extrusionOk="0">
                  <a:moveTo>
                    <a:pt x="763" y="0"/>
                  </a:moveTo>
                  <a:cubicBezTo>
                    <a:pt x="406" y="0"/>
                    <a:pt x="0" y="255"/>
                    <a:pt x="209" y="637"/>
                  </a:cubicBezTo>
                  <a:cubicBezTo>
                    <a:pt x="297" y="787"/>
                    <a:pt x="445" y="848"/>
                    <a:pt x="601" y="848"/>
                  </a:cubicBezTo>
                  <a:cubicBezTo>
                    <a:pt x="1021" y="848"/>
                    <a:pt x="1509" y="414"/>
                    <a:pt x="1123" y="118"/>
                  </a:cubicBezTo>
                  <a:cubicBezTo>
                    <a:pt x="1100" y="107"/>
                    <a:pt x="1077" y="84"/>
                    <a:pt x="1055" y="73"/>
                  </a:cubicBezTo>
                  <a:cubicBezTo>
                    <a:pt x="974" y="23"/>
                    <a:pt x="871" y="0"/>
                    <a:pt x="763"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02" name="Google Shape;1002;p2"/>
            <p:cNvSpPr/>
            <p:nvPr/>
          </p:nvSpPr>
          <p:spPr>
            <a:xfrm>
              <a:off x="2148425" y="1848425"/>
              <a:ext cx="38050" cy="21200"/>
            </a:xfrm>
            <a:custGeom>
              <a:avLst/>
              <a:gdLst/>
              <a:ahLst/>
              <a:cxnLst/>
              <a:rect l="l" t="t" r="r" b="b"/>
              <a:pathLst>
                <a:path w="1522" h="848" extrusionOk="0">
                  <a:moveTo>
                    <a:pt x="919" y="0"/>
                  </a:moveTo>
                  <a:cubicBezTo>
                    <a:pt x="497" y="0"/>
                    <a:pt x="1" y="465"/>
                    <a:pt x="411" y="749"/>
                  </a:cubicBezTo>
                  <a:cubicBezTo>
                    <a:pt x="433" y="761"/>
                    <a:pt x="445" y="772"/>
                    <a:pt x="467" y="783"/>
                  </a:cubicBezTo>
                  <a:cubicBezTo>
                    <a:pt x="547" y="827"/>
                    <a:pt x="645" y="847"/>
                    <a:pt x="745" y="847"/>
                  </a:cubicBezTo>
                  <a:cubicBezTo>
                    <a:pt x="1112" y="847"/>
                    <a:pt x="1521" y="578"/>
                    <a:pt x="1291" y="197"/>
                  </a:cubicBezTo>
                  <a:cubicBezTo>
                    <a:pt x="1204" y="57"/>
                    <a:pt x="1066" y="0"/>
                    <a:pt x="919"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03" name="Google Shape;1003;p2"/>
            <p:cNvSpPr/>
            <p:nvPr/>
          </p:nvSpPr>
          <p:spPr>
            <a:xfrm>
              <a:off x="2154600" y="1921250"/>
              <a:ext cx="28525" cy="22875"/>
            </a:xfrm>
            <a:custGeom>
              <a:avLst/>
              <a:gdLst/>
              <a:ahLst/>
              <a:cxnLst/>
              <a:rect l="l" t="t" r="r" b="b"/>
              <a:pathLst>
                <a:path w="1141" h="915" extrusionOk="0">
                  <a:moveTo>
                    <a:pt x="446" y="1"/>
                  </a:moveTo>
                  <a:cubicBezTo>
                    <a:pt x="289" y="1"/>
                    <a:pt x="151" y="82"/>
                    <a:pt x="96" y="285"/>
                  </a:cubicBezTo>
                  <a:cubicBezTo>
                    <a:pt x="1" y="660"/>
                    <a:pt x="423" y="915"/>
                    <a:pt x="751" y="915"/>
                  </a:cubicBezTo>
                  <a:cubicBezTo>
                    <a:pt x="966" y="915"/>
                    <a:pt x="1141" y="804"/>
                    <a:pt x="1100" y="545"/>
                  </a:cubicBezTo>
                  <a:cubicBezTo>
                    <a:pt x="1100" y="511"/>
                    <a:pt x="1089" y="488"/>
                    <a:pt x="1089" y="477"/>
                  </a:cubicBezTo>
                  <a:cubicBezTo>
                    <a:pt x="1019" y="223"/>
                    <a:pt x="707" y="1"/>
                    <a:pt x="446"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04" name="Google Shape;1004;p2"/>
            <p:cNvSpPr/>
            <p:nvPr/>
          </p:nvSpPr>
          <p:spPr>
            <a:xfrm>
              <a:off x="2098400" y="1965700"/>
              <a:ext cx="28725" cy="22875"/>
            </a:xfrm>
            <a:custGeom>
              <a:avLst/>
              <a:gdLst/>
              <a:ahLst/>
              <a:cxnLst/>
              <a:rect l="l" t="t" r="r" b="b"/>
              <a:pathLst>
                <a:path w="1149" h="915" extrusionOk="0">
                  <a:moveTo>
                    <a:pt x="444" y="1"/>
                  </a:moveTo>
                  <a:cubicBezTo>
                    <a:pt x="280" y="1"/>
                    <a:pt x="136" y="86"/>
                    <a:pt x="87" y="301"/>
                  </a:cubicBezTo>
                  <a:cubicBezTo>
                    <a:pt x="0" y="669"/>
                    <a:pt x="413" y="914"/>
                    <a:pt x="740" y="914"/>
                  </a:cubicBezTo>
                  <a:cubicBezTo>
                    <a:pt x="964" y="914"/>
                    <a:pt x="1149" y="798"/>
                    <a:pt x="1103" y="527"/>
                  </a:cubicBezTo>
                  <a:cubicBezTo>
                    <a:pt x="1103" y="504"/>
                    <a:pt x="1092" y="482"/>
                    <a:pt x="1080" y="459"/>
                  </a:cubicBezTo>
                  <a:cubicBezTo>
                    <a:pt x="1011" y="211"/>
                    <a:pt x="702" y="1"/>
                    <a:pt x="444"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05" name="Google Shape;1005;p2"/>
            <p:cNvSpPr/>
            <p:nvPr/>
          </p:nvSpPr>
          <p:spPr>
            <a:xfrm>
              <a:off x="2127150" y="1356250"/>
              <a:ext cx="28475" cy="27125"/>
            </a:xfrm>
            <a:custGeom>
              <a:avLst/>
              <a:gdLst/>
              <a:ahLst/>
              <a:cxnLst/>
              <a:rect l="l" t="t" r="r" b="b"/>
              <a:pathLst>
                <a:path w="1139" h="1085" extrusionOk="0">
                  <a:moveTo>
                    <a:pt x="676" y="0"/>
                  </a:moveTo>
                  <a:cubicBezTo>
                    <a:pt x="625" y="0"/>
                    <a:pt x="568" y="14"/>
                    <a:pt x="506" y="46"/>
                  </a:cubicBezTo>
                  <a:cubicBezTo>
                    <a:pt x="483" y="57"/>
                    <a:pt x="461" y="69"/>
                    <a:pt x="438" y="80"/>
                  </a:cubicBezTo>
                  <a:cubicBezTo>
                    <a:pt x="93" y="302"/>
                    <a:pt x="1" y="1085"/>
                    <a:pt x="539" y="1085"/>
                  </a:cubicBezTo>
                  <a:cubicBezTo>
                    <a:pt x="547" y="1085"/>
                    <a:pt x="554" y="1084"/>
                    <a:pt x="562" y="1084"/>
                  </a:cubicBezTo>
                  <a:cubicBezTo>
                    <a:pt x="1139" y="1054"/>
                    <a:pt x="1117" y="0"/>
                    <a:pt x="676"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06" name="Google Shape;1006;p2"/>
            <p:cNvSpPr/>
            <p:nvPr/>
          </p:nvSpPr>
          <p:spPr>
            <a:xfrm>
              <a:off x="2082975" y="1804475"/>
              <a:ext cx="30900" cy="20875"/>
            </a:xfrm>
            <a:custGeom>
              <a:avLst/>
              <a:gdLst/>
              <a:ahLst/>
              <a:cxnLst/>
              <a:rect l="l" t="t" r="r" b="b"/>
              <a:pathLst>
                <a:path w="1236" h="835" extrusionOk="0">
                  <a:moveTo>
                    <a:pt x="636" y="1"/>
                  </a:moveTo>
                  <a:cubicBezTo>
                    <a:pt x="310" y="1"/>
                    <a:pt x="0" y="193"/>
                    <a:pt x="174" y="521"/>
                  </a:cubicBezTo>
                  <a:cubicBezTo>
                    <a:pt x="185" y="533"/>
                    <a:pt x="197" y="555"/>
                    <a:pt x="208" y="578"/>
                  </a:cubicBezTo>
                  <a:cubicBezTo>
                    <a:pt x="325" y="737"/>
                    <a:pt x="565" y="834"/>
                    <a:pt x="781" y="834"/>
                  </a:cubicBezTo>
                  <a:cubicBezTo>
                    <a:pt x="1023" y="834"/>
                    <a:pt x="1236" y="712"/>
                    <a:pt x="1212" y="420"/>
                  </a:cubicBezTo>
                  <a:cubicBezTo>
                    <a:pt x="1182" y="130"/>
                    <a:pt x="904" y="1"/>
                    <a:pt x="636"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07" name="Google Shape;1007;p2"/>
            <p:cNvSpPr/>
            <p:nvPr/>
          </p:nvSpPr>
          <p:spPr>
            <a:xfrm>
              <a:off x="2141800" y="1724650"/>
              <a:ext cx="28400" cy="27250"/>
            </a:xfrm>
            <a:custGeom>
              <a:avLst/>
              <a:gdLst/>
              <a:ahLst/>
              <a:cxnLst/>
              <a:rect l="l" t="t" r="r" b="b"/>
              <a:pathLst>
                <a:path w="1136" h="1090" extrusionOk="0">
                  <a:moveTo>
                    <a:pt x="619" y="0"/>
                  </a:moveTo>
                  <a:cubicBezTo>
                    <a:pt x="604" y="0"/>
                    <a:pt x="590" y="1"/>
                    <a:pt x="574" y="2"/>
                  </a:cubicBezTo>
                  <a:cubicBezTo>
                    <a:pt x="1" y="52"/>
                    <a:pt x="55" y="1090"/>
                    <a:pt x="498" y="1090"/>
                  </a:cubicBezTo>
                  <a:cubicBezTo>
                    <a:pt x="552" y="1090"/>
                    <a:pt x="611" y="1074"/>
                    <a:pt x="676" y="1040"/>
                  </a:cubicBezTo>
                  <a:cubicBezTo>
                    <a:pt x="698" y="1029"/>
                    <a:pt x="710" y="1018"/>
                    <a:pt x="732" y="1006"/>
                  </a:cubicBezTo>
                  <a:cubicBezTo>
                    <a:pt x="1073" y="776"/>
                    <a:pt x="1135" y="0"/>
                    <a:pt x="619"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08" name="Google Shape;1008;p2"/>
            <p:cNvSpPr/>
            <p:nvPr/>
          </p:nvSpPr>
          <p:spPr>
            <a:xfrm>
              <a:off x="2300500" y="1498050"/>
              <a:ext cx="31600" cy="20800"/>
            </a:xfrm>
            <a:custGeom>
              <a:avLst/>
              <a:gdLst/>
              <a:ahLst/>
              <a:cxnLst/>
              <a:rect l="l" t="t" r="r" b="b"/>
              <a:pathLst>
                <a:path w="1264" h="832" extrusionOk="0">
                  <a:moveTo>
                    <a:pt x="482" y="0"/>
                  </a:moveTo>
                  <a:cubicBezTo>
                    <a:pt x="228" y="0"/>
                    <a:pt x="1" y="131"/>
                    <a:pt x="38" y="434"/>
                  </a:cubicBezTo>
                  <a:cubicBezTo>
                    <a:pt x="77" y="712"/>
                    <a:pt x="339" y="832"/>
                    <a:pt x="597" y="832"/>
                  </a:cubicBezTo>
                  <a:cubicBezTo>
                    <a:pt x="934" y="832"/>
                    <a:pt x="1263" y="625"/>
                    <a:pt x="1065" y="298"/>
                  </a:cubicBezTo>
                  <a:cubicBezTo>
                    <a:pt x="1053" y="276"/>
                    <a:pt x="1042" y="264"/>
                    <a:pt x="1031" y="242"/>
                  </a:cubicBezTo>
                  <a:cubicBezTo>
                    <a:pt x="919" y="89"/>
                    <a:pt x="691" y="0"/>
                    <a:pt x="482"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09" name="Google Shape;1009;p2"/>
            <p:cNvSpPr/>
            <p:nvPr/>
          </p:nvSpPr>
          <p:spPr>
            <a:xfrm>
              <a:off x="2182675" y="1804375"/>
              <a:ext cx="34900" cy="25675"/>
            </a:xfrm>
            <a:custGeom>
              <a:avLst/>
              <a:gdLst/>
              <a:ahLst/>
              <a:cxnLst/>
              <a:rect l="l" t="t" r="r" b="b"/>
              <a:pathLst>
                <a:path w="1396" h="1027" extrusionOk="0">
                  <a:moveTo>
                    <a:pt x="862" y="1"/>
                  </a:moveTo>
                  <a:cubicBezTo>
                    <a:pt x="840" y="1"/>
                    <a:pt x="816" y="3"/>
                    <a:pt x="790" y="6"/>
                  </a:cubicBezTo>
                  <a:cubicBezTo>
                    <a:pt x="767" y="6"/>
                    <a:pt x="745" y="18"/>
                    <a:pt x="722" y="29"/>
                  </a:cubicBezTo>
                  <a:cubicBezTo>
                    <a:pt x="316" y="131"/>
                    <a:pt x="0" y="875"/>
                    <a:pt x="542" y="1011"/>
                  </a:cubicBezTo>
                  <a:cubicBezTo>
                    <a:pt x="580" y="1021"/>
                    <a:pt x="618" y="1026"/>
                    <a:pt x="654" y="1026"/>
                  </a:cubicBezTo>
                  <a:cubicBezTo>
                    <a:pt x="1173" y="1026"/>
                    <a:pt x="1396" y="1"/>
                    <a:pt x="862"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10" name="Google Shape;1010;p2"/>
            <p:cNvSpPr/>
            <p:nvPr/>
          </p:nvSpPr>
          <p:spPr>
            <a:xfrm>
              <a:off x="2098875" y="1851425"/>
              <a:ext cx="34475" cy="25925"/>
            </a:xfrm>
            <a:custGeom>
              <a:avLst/>
              <a:gdLst/>
              <a:ahLst/>
              <a:cxnLst/>
              <a:rect l="l" t="t" r="r" b="b"/>
              <a:pathLst>
                <a:path w="1379" h="1037" extrusionOk="0">
                  <a:moveTo>
                    <a:pt x="864" y="0"/>
                  </a:moveTo>
                  <a:cubicBezTo>
                    <a:pt x="838" y="0"/>
                    <a:pt x="809" y="3"/>
                    <a:pt x="779" y="9"/>
                  </a:cubicBezTo>
                  <a:cubicBezTo>
                    <a:pt x="757" y="9"/>
                    <a:pt x="734" y="20"/>
                    <a:pt x="712" y="20"/>
                  </a:cubicBezTo>
                  <a:cubicBezTo>
                    <a:pt x="305" y="144"/>
                    <a:pt x="1" y="889"/>
                    <a:pt x="542" y="1024"/>
                  </a:cubicBezTo>
                  <a:cubicBezTo>
                    <a:pt x="576" y="1032"/>
                    <a:pt x="610" y="1036"/>
                    <a:pt x="641" y="1036"/>
                  </a:cubicBezTo>
                  <a:cubicBezTo>
                    <a:pt x="1172" y="1036"/>
                    <a:pt x="1378" y="0"/>
                    <a:pt x="864"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11" name="Google Shape;1011;p2"/>
            <p:cNvSpPr/>
            <p:nvPr/>
          </p:nvSpPr>
          <p:spPr>
            <a:xfrm>
              <a:off x="2571475" y="1726550"/>
              <a:ext cx="28050" cy="26850"/>
            </a:xfrm>
            <a:custGeom>
              <a:avLst/>
              <a:gdLst/>
              <a:ahLst/>
              <a:cxnLst/>
              <a:rect l="l" t="t" r="r" b="b"/>
              <a:pathLst>
                <a:path w="1122" h="1074" extrusionOk="0">
                  <a:moveTo>
                    <a:pt x="626" y="1"/>
                  </a:moveTo>
                  <a:cubicBezTo>
                    <a:pt x="606" y="1"/>
                    <a:pt x="584" y="2"/>
                    <a:pt x="562" y="5"/>
                  </a:cubicBezTo>
                  <a:cubicBezTo>
                    <a:pt x="1" y="45"/>
                    <a:pt x="54" y="1073"/>
                    <a:pt x="484" y="1073"/>
                  </a:cubicBezTo>
                  <a:cubicBezTo>
                    <a:pt x="538" y="1073"/>
                    <a:pt x="598" y="1057"/>
                    <a:pt x="663" y="1021"/>
                  </a:cubicBezTo>
                  <a:lnTo>
                    <a:pt x="720" y="987"/>
                  </a:lnTo>
                  <a:cubicBezTo>
                    <a:pt x="1056" y="759"/>
                    <a:pt x="1121" y="1"/>
                    <a:pt x="626"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12" name="Google Shape;1012;p2"/>
            <p:cNvSpPr/>
            <p:nvPr/>
          </p:nvSpPr>
          <p:spPr>
            <a:xfrm>
              <a:off x="2069225" y="1979575"/>
              <a:ext cx="30925" cy="20875"/>
            </a:xfrm>
            <a:custGeom>
              <a:avLst/>
              <a:gdLst/>
              <a:ahLst/>
              <a:cxnLst/>
              <a:rect l="l" t="t" r="r" b="b"/>
              <a:pathLst>
                <a:path w="1237" h="835" extrusionOk="0">
                  <a:moveTo>
                    <a:pt x="455" y="1"/>
                  </a:moveTo>
                  <a:cubicBezTo>
                    <a:pt x="213" y="1"/>
                    <a:pt x="1" y="125"/>
                    <a:pt x="24" y="423"/>
                  </a:cubicBezTo>
                  <a:cubicBezTo>
                    <a:pt x="50" y="708"/>
                    <a:pt x="326" y="834"/>
                    <a:pt x="594" y="834"/>
                  </a:cubicBezTo>
                  <a:cubicBezTo>
                    <a:pt x="922" y="834"/>
                    <a:pt x="1236" y="645"/>
                    <a:pt x="1063" y="322"/>
                  </a:cubicBezTo>
                  <a:cubicBezTo>
                    <a:pt x="1051" y="299"/>
                    <a:pt x="1040" y="277"/>
                    <a:pt x="1029" y="265"/>
                  </a:cubicBezTo>
                  <a:cubicBezTo>
                    <a:pt x="912" y="100"/>
                    <a:pt x="671" y="1"/>
                    <a:pt x="455"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13" name="Google Shape;1013;p2"/>
            <p:cNvSpPr/>
            <p:nvPr/>
          </p:nvSpPr>
          <p:spPr>
            <a:xfrm>
              <a:off x="2272425" y="1917550"/>
              <a:ext cx="27950" cy="27300"/>
            </a:xfrm>
            <a:custGeom>
              <a:avLst/>
              <a:gdLst/>
              <a:ahLst/>
              <a:cxnLst/>
              <a:rect l="l" t="t" r="r" b="b"/>
              <a:pathLst>
                <a:path w="1118" h="1092" extrusionOk="0">
                  <a:moveTo>
                    <a:pt x="605" y="1"/>
                  </a:moveTo>
                  <a:cubicBezTo>
                    <a:pt x="548" y="1"/>
                    <a:pt x="485" y="19"/>
                    <a:pt x="416" y="61"/>
                  </a:cubicBezTo>
                  <a:cubicBezTo>
                    <a:pt x="393" y="72"/>
                    <a:pt x="371" y="83"/>
                    <a:pt x="360" y="95"/>
                  </a:cubicBezTo>
                  <a:cubicBezTo>
                    <a:pt x="35" y="344"/>
                    <a:pt x="1" y="1092"/>
                    <a:pt x="487" y="1092"/>
                  </a:cubicBezTo>
                  <a:cubicBezTo>
                    <a:pt x="508" y="1092"/>
                    <a:pt x="529" y="1090"/>
                    <a:pt x="551" y="1088"/>
                  </a:cubicBezTo>
                  <a:cubicBezTo>
                    <a:pt x="1118" y="1008"/>
                    <a:pt x="1028" y="1"/>
                    <a:pt x="605"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14" name="Google Shape;1014;p2"/>
            <p:cNvSpPr/>
            <p:nvPr/>
          </p:nvSpPr>
          <p:spPr>
            <a:xfrm>
              <a:off x="5842125" y="1172600"/>
              <a:ext cx="215000" cy="179450"/>
            </a:xfrm>
            <a:custGeom>
              <a:avLst/>
              <a:gdLst/>
              <a:ahLst/>
              <a:cxnLst/>
              <a:rect l="l" t="t" r="r" b="b"/>
              <a:pathLst>
                <a:path w="8600" h="7178" extrusionOk="0">
                  <a:moveTo>
                    <a:pt x="2664" y="1"/>
                  </a:moveTo>
                  <a:lnTo>
                    <a:pt x="1" y="272"/>
                  </a:lnTo>
                  <a:lnTo>
                    <a:pt x="1" y="5192"/>
                  </a:lnTo>
                  <a:lnTo>
                    <a:pt x="3138" y="4988"/>
                  </a:lnTo>
                  <a:lnTo>
                    <a:pt x="8599" y="7178"/>
                  </a:lnTo>
                  <a:lnTo>
                    <a:pt x="8509" y="5767"/>
                  </a:lnTo>
                  <a:lnTo>
                    <a:pt x="2664" y="1"/>
                  </a:lnTo>
                  <a:close/>
                </a:path>
              </a:pathLst>
            </a:custGeom>
            <a:solidFill>
              <a:srgbClr val="E3E6C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15" name="Google Shape;1015;p2"/>
            <p:cNvSpPr/>
            <p:nvPr/>
          </p:nvSpPr>
          <p:spPr>
            <a:xfrm>
              <a:off x="5842125" y="1297300"/>
              <a:ext cx="235600" cy="734050"/>
            </a:xfrm>
            <a:custGeom>
              <a:avLst/>
              <a:gdLst/>
              <a:ahLst/>
              <a:cxnLst/>
              <a:rect l="l" t="t" r="r" b="b"/>
              <a:pathLst>
                <a:path w="9424" h="29362" extrusionOk="0">
                  <a:moveTo>
                    <a:pt x="3138" y="0"/>
                  </a:moveTo>
                  <a:lnTo>
                    <a:pt x="1" y="204"/>
                  </a:lnTo>
                  <a:lnTo>
                    <a:pt x="12" y="6895"/>
                  </a:lnTo>
                  <a:lnTo>
                    <a:pt x="1" y="28944"/>
                  </a:lnTo>
                  <a:lnTo>
                    <a:pt x="339" y="29362"/>
                  </a:lnTo>
                  <a:lnTo>
                    <a:pt x="1039" y="29035"/>
                  </a:lnTo>
                  <a:lnTo>
                    <a:pt x="9423" y="14512"/>
                  </a:lnTo>
                  <a:lnTo>
                    <a:pt x="9118" y="9953"/>
                  </a:lnTo>
                  <a:lnTo>
                    <a:pt x="8599" y="2190"/>
                  </a:lnTo>
                  <a:lnTo>
                    <a:pt x="3138" y="0"/>
                  </a:lnTo>
                  <a:close/>
                </a:path>
              </a:pathLst>
            </a:custGeom>
            <a:solidFill>
              <a:srgbClr val="D93948"/>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16" name="Google Shape;1016;p2"/>
            <p:cNvSpPr/>
            <p:nvPr/>
          </p:nvSpPr>
          <p:spPr>
            <a:xfrm>
              <a:off x="5842125" y="1297300"/>
              <a:ext cx="227975" cy="248850"/>
            </a:xfrm>
            <a:custGeom>
              <a:avLst/>
              <a:gdLst/>
              <a:ahLst/>
              <a:cxnLst/>
              <a:rect l="l" t="t" r="r" b="b"/>
              <a:pathLst>
                <a:path w="9119" h="9954" extrusionOk="0">
                  <a:moveTo>
                    <a:pt x="3138" y="0"/>
                  </a:moveTo>
                  <a:lnTo>
                    <a:pt x="1" y="204"/>
                  </a:lnTo>
                  <a:lnTo>
                    <a:pt x="1" y="6895"/>
                  </a:lnTo>
                  <a:cubicBezTo>
                    <a:pt x="892" y="6974"/>
                    <a:pt x="1772" y="7256"/>
                    <a:pt x="2246" y="7696"/>
                  </a:cubicBezTo>
                  <a:lnTo>
                    <a:pt x="9118" y="9953"/>
                  </a:lnTo>
                  <a:lnTo>
                    <a:pt x="8599" y="2190"/>
                  </a:lnTo>
                  <a:lnTo>
                    <a:pt x="3138" y="0"/>
                  </a:ln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17" name="Google Shape;1017;p2"/>
            <p:cNvSpPr/>
            <p:nvPr/>
          </p:nvSpPr>
          <p:spPr>
            <a:xfrm>
              <a:off x="5850600" y="1299550"/>
              <a:ext cx="683550" cy="732100"/>
            </a:xfrm>
            <a:custGeom>
              <a:avLst/>
              <a:gdLst/>
              <a:ahLst/>
              <a:cxnLst/>
              <a:rect l="l" t="t" r="r" b="b"/>
              <a:pathLst>
                <a:path w="27342" h="29284" extrusionOk="0">
                  <a:moveTo>
                    <a:pt x="1986" y="1"/>
                  </a:moveTo>
                  <a:lnTo>
                    <a:pt x="1501" y="7189"/>
                  </a:lnTo>
                  <a:lnTo>
                    <a:pt x="34" y="28854"/>
                  </a:lnTo>
                  <a:lnTo>
                    <a:pt x="0" y="29283"/>
                  </a:lnTo>
                  <a:lnTo>
                    <a:pt x="0" y="29283"/>
                  </a:lnTo>
                  <a:lnTo>
                    <a:pt x="339" y="29182"/>
                  </a:lnTo>
                  <a:lnTo>
                    <a:pt x="15764" y="25131"/>
                  </a:lnTo>
                  <a:lnTo>
                    <a:pt x="27342" y="22084"/>
                  </a:lnTo>
                  <a:cubicBezTo>
                    <a:pt x="24566" y="14151"/>
                    <a:pt x="18947" y="7223"/>
                    <a:pt x="10190" y="3036"/>
                  </a:cubicBezTo>
                  <a:cubicBezTo>
                    <a:pt x="7561" y="1761"/>
                    <a:pt x="4807" y="746"/>
                    <a:pt x="1986" y="1"/>
                  </a:cubicBezTo>
                  <a:close/>
                </a:path>
              </a:pathLst>
            </a:custGeom>
            <a:solidFill>
              <a:srgbClr val="E74A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18" name="Google Shape;1018;p2"/>
            <p:cNvSpPr/>
            <p:nvPr/>
          </p:nvSpPr>
          <p:spPr>
            <a:xfrm>
              <a:off x="5900250" y="1172600"/>
              <a:ext cx="729275" cy="678775"/>
            </a:xfrm>
            <a:custGeom>
              <a:avLst/>
              <a:gdLst/>
              <a:ahLst/>
              <a:cxnLst/>
              <a:rect l="l" t="t" r="r" b="b"/>
              <a:pathLst>
                <a:path w="29171" h="27151" extrusionOk="0">
                  <a:moveTo>
                    <a:pt x="339" y="1"/>
                  </a:moveTo>
                  <a:lnTo>
                    <a:pt x="0" y="5079"/>
                  </a:lnTo>
                  <a:cubicBezTo>
                    <a:pt x="2821" y="5824"/>
                    <a:pt x="5575" y="6839"/>
                    <a:pt x="8204" y="8114"/>
                  </a:cubicBezTo>
                  <a:cubicBezTo>
                    <a:pt x="16949" y="12301"/>
                    <a:pt x="22580" y="19229"/>
                    <a:pt x="25356" y="27151"/>
                  </a:cubicBezTo>
                  <a:lnTo>
                    <a:pt x="29170" y="26158"/>
                  </a:lnTo>
                  <a:cubicBezTo>
                    <a:pt x="27816" y="22648"/>
                    <a:pt x="26044" y="19331"/>
                    <a:pt x="23889" y="16261"/>
                  </a:cubicBezTo>
                  <a:cubicBezTo>
                    <a:pt x="23889" y="16261"/>
                    <a:pt x="14692" y="3081"/>
                    <a:pt x="339" y="1"/>
                  </a:cubicBezTo>
                  <a:close/>
                </a:path>
              </a:pathLst>
            </a:custGeom>
            <a:solidFill>
              <a:srgbClr val="EFF4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19" name="Google Shape;1019;p2"/>
            <p:cNvSpPr/>
            <p:nvPr/>
          </p:nvSpPr>
          <p:spPr>
            <a:xfrm>
              <a:off x="5888125" y="1299550"/>
              <a:ext cx="646025" cy="628275"/>
            </a:xfrm>
            <a:custGeom>
              <a:avLst/>
              <a:gdLst/>
              <a:ahLst/>
              <a:cxnLst/>
              <a:rect l="l" t="t" r="r" b="b"/>
              <a:pathLst>
                <a:path w="25841" h="25131" extrusionOk="0">
                  <a:moveTo>
                    <a:pt x="485" y="1"/>
                  </a:moveTo>
                  <a:lnTo>
                    <a:pt x="0" y="7189"/>
                  </a:lnTo>
                  <a:cubicBezTo>
                    <a:pt x="57" y="7245"/>
                    <a:pt x="124" y="7290"/>
                    <a:pt x="181" y="7335"/>
                  </a:cubicBezTo>
                  <a:cubicBezTo>
                    <a:pt x="2528" y="9671"/>
                    <a:pt x="2392" y="12560"/>
                    <a:pt x="6037" y="13158"/>
                  </a:cubicBezTo>
                  <a:cubicBezTo>
                    <a:pt x="9513" y="13858"/>
                    <a:pt x="14421" y="12300"/>
                    <a:pt x="16227" y="16825"/>
                  </a:cubicBezTo>
                  <a:cubicBezTo>
                    <a:pt x="17321" y="19771"/>
                    <a:pt x="15302" y="22445"/>
                    <a:pt x="14263" y="25131"/>
                  </a:cubicBezTo>
                  <a:lnTo>
                    <a:pt x="25841" y="22084"/>
                  </a:lnTo>
                  <a:cubicBezTo>
                    <a:pt x="23065" y="14151"/>
                    <a:pt x="17446" y="7223"/>
                    <a:pt x="8689" y="3036"/>
                  </a:cubicBezTo>
                  <a:cubicBezTo>
                    <a:pt x="6060" y="1761"/>
                    <a:pt x="3306" y="746"/>
                    <a:pt x="485" y="1"/>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20" name="Google Shape;1020;p2"/>
            <p:cNvSpPr/>
            <p:nvPr/>
          </p:nvSpPr>
          <p:spPr>
            <a:xfrm>
              <a:off x="5909000" y="1172600"/>
              <a:ext cx="720525" cy="653950"/>
            </a:xfrm>
            <a:custGeom>
              <a:avLst/>
              <a:gdLst/>
              <a:ahLst/>
              <a:cxnLst/>
              <a:rect l="l" t="t" r="r" b="b"/>
              <a:pathLst>
                <a:path w="28821" h="26158" extrusionOk="0">
                  <a:moveTo>
                    <a:pt x="0" y="1"/>
                  </a:moveTo>
                  <a:lnTo>
                    <a:pt x="429" y="114"/>
                  </a:lnTo>
                  <a:cubicBezTo>
                    <a:pt x="722" y="193"/>
                    <a:pt x="1140" y="283"/>
                    <a:pt x="1670" y="452"/>
                  </a:cubicBezTo>
                  <a:lnTo>
                    <a:pt x="2550" y="723"/>
                  </a:lnTo>
                  <a:lnTo>
                    <a:pt x="3566" y="1073"/>
                  </a:lnTo>
                  <a:cubicBezTo>
                    <a:pt x="4288" y="1344"/>
                    <a:pt x="5089" y="1660"/>
                    <a:pt x="5958" y="2055"/>
                  </a:cubicBezTo>
                  <a:cubicBezTo>
                    <a:pt x="6816" y="2438"/>
                    <a:pt x="7741" y="2890"/>
                    <a:pt x="8678" y="3420"/>
                  </a:cubicBezTo>
                  <a:cubicBezTo>
                    <a:pt x="9626" y="3950"/>
                    <a:pt x="10607" y="4537"/>
                    <a:pt x="11578" y="5192"/>
                  </a:cubicBezTo>
                  <a:cubicBezTo>
                    <a:pt x="13620" y="6580"/>
                    <a:pt x="15561" y="8114"/>
                    <a:pt x="17367" y="9784"/>
                  </a:cubicBezTo>
                  <a:cubicBezTo>
                    <a:pt x="19172" y="11454"/>
                    <a:pt x="20865" y="13260"/>
                    <a:pt x="22411" y="15178"/>
                  </a:cubicBezTo>
                  <a:cubicBezTo>
                    <a:pt x="23110" y="16058"/>
                    <a:pt x="23776" y="16984"/>
                    <a:pt x="24385" y="17931"/>
                  </a:cubicBezTo>
                  <a:cubicBezTo>
                    <a:pt x="24972" y="18845"/>
                    <a:pt x="25491" y="19726"/>
                    <a:pt x="25976" y="20538"/>
                  </a:cubicBezTo>
                  <a:cubicBezTo>
                    <a:pt x="26462" y="21339"/>
                    <a:pt x="26868" y="22107"/>
                    <a:pt x="27218" y="22795"/>
                  </a:cubicBezTo>
                  <a:cubicBezTo>
                    <a:pt x="27398" y="23133"/>
                    <a:pt x="27567" y="23449"/>
                    <a:pt x="27703" y="23754"/>
                  </a:cubicBezTo>
                  <a:cubicBezTo>
                    <a:pt x="27850" y="24047"/>
                    <a:pt x="27985" y="24330"/>
                    <a:pt x="28098" y="24578"/>
                  </a:cubicBezTo>
                  <a:cubicBezTo>
                    <a:pt x="28357" y="25063"/>
                    <a:pt x="28515" y="25469"/>
                    <a:pt x="28639" y="25740"/>
                  </a:cubicBezTo>
                  <a:cubicBezTo>
                    <a:pt x="28752" y="26011"/>
                    <a:pt x="28820" y="26158"/>
                    <a:pt x="28820" y="26158"/>
                  </a:cubicBezTo>
                  <a:cubicBezTo>
                    <a:pt x="28820" y="26158"/>
                    <a:pt x="28775" y="26011"/>
                    <a:pt x="28673" y="25729"/>
                  </a:cubicBezTo>
                  <a:cubicBezTo>
                    <a:pt x="28583" y="25447"/>
                    <a:pt x="28436" y="25040"/>
                    <a:pt x="28233" y="24521"/>
                  </a:cubicBezTo>
                  <a:cubicBezTo>
                    <a:pt x="28041" y="24002"/>
                    <a:pt x="27782" y="23382"/>
                    <a:pt x="27466" y="22682"/>
                  </a:cubicBezTo>
                  <a:cubicBezTo>
                    <a:pt x="27139" y="21971"/>
                    <a:pt x="26744" y="21193"/>
                    <a:pt x="26315" y="20346"/>
                  </a:cubicBezTo>
                  <a:cubicBezTo>
                    <a:pt x="25875" y="19500"/>
                    <a:pt x="25344" y="18620"/>
                    <a:pt x="24758" y="17694"/>
                  </a:cubicBezTo>
                  <a:cubicBezTo>
                    <a:pt x="24160" y="16724"/>
                    <a:pt x="23494" y="15776"/>
                    <a:pt x="22783" y="14873"/>
                  </a:cubicBezTo>
                  <a:cubicBezTo>
                    <a:pt x="21214" y="12944"/>
                    <a:pt x="19511" y="11138"/>
                    <a:pt x="17660" y="9457"/>
                  </a:cubicBezTo>
                  <a:cubicBezTo>
                    <a:pt x="16723" y="8611"/>
                    <a:pt x="15753" y="7787"/>
                    <a:pt x="14771" y="7020"/>
                  </a:cubicBezTo>
                  <a:cubicBezTo>
                    <a:pt x="13789" y="6252"/>
                    <a:pt x="12785" y="5541"/>
                    <a:pt x="11781" y="4898"/>
                  </a:cubicBezTo>
                  <a:cubicBezTo>
                    <a:pt x="10777" y="4255"/>
                    <a:pt x="9784" y="3668"/>
                    <a:pt x="8813" y="3160"/>
                  </a:cubicBezTo>
                  <a:cubicBezTo>
                    <a:pt x="7843" y="2664"/>
                    <a:pt x="6917" y="2213"/>
                    <a:pt x="6037" y="1852"/>
                  </a:cubicBezTo>
                  <a:cubicBezTo>
                    <a:pt x="5157" y="1479"/>
                    <a:pt x="4345" y="1186"/>
                    <a:pt x="3611" y="937"/>
                  </a:cubicBezTo>
                  <a:lnTo>
                    <a:pt x="2573" y="622"/>
                  </a:lnTo>
                  <a:lnTo>
                    <a:pt x="1693" y="385"/>
                  </a:lnTo>
                  <a:cubicBezTo>
                    <a:pt x="1162" y="238"/>
                    <a:pt x="722" y="170"/>
                    <a:pt x="440" y="102"/>
                  </a:cubicBezTo>
                  <a:lnTo>
                    <a:pt x="0" y="1"/>
                  </a:lnTo>
                  <a:close/>
                </a:path>
              </a:pathLst>
            </a:custGeom>
            <a:solidFill>
              <a:srgbClr val="BFDD4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21" name="Google Shape;1021;p2"/>
            <p:cNvSpPr/>
            <p:nvPr/>
          </p:nvSpPr>
          <p:spPr>
            <a:xfrm>
              <a:off x="5898825" y="1702400"/>
              <a:ext cx="24300" cy="78725"/>
            </a:xfrm>
            <a:custGeom>
              <a:avLst/>
              <a:gdLst/>
              <a:ahLst/>
              <a:cxnLst/>
              <a:rect l="l" t="t" r="r" b="b"/>
              <a:pathLst>
                <a:path w="972" h="3149" extrusionOk="0">
                  <a:moveTo>
                    <a:pt x="960" y="1"/>
                  </a:moveTo>
                  <a:lnTo>
                    <a:pt x="960" y="1"/>
                  </a:lnTo>
                  <a:cubicBezTo>
                    <a:pt x="847" y="147"/>
                    <a:pt x="757" y="294"/>
                    <a:pt x="678" y="452"/>
                  </a:cubicBezTo>
                  <a:cubicBezTo>
                    <a:pt x="509" y="790"/>
                    <a:pt x="373" y="1152"/>
                    <a:pt x="283" y="1524"/>
                  </a:cubicBezTo>
                  <a:cubicBezTo>
                    <a:pt x="227" y="1716"/>
                    <a:pt x="181" y="1908"/>
                    <a:pt x="148" y="2099"/>
                  </a:cubicBezTo>
                  <a:cubicBezTo>
                    <a:pt x="114" y="2280"/>
                    <a:pt x="91" y="2460"/>
                    <a:pt x="57" y="2618"/>
                  </a:cubicBezTo>
                  <a:cubicBezTo>
                    <a:pt x="23" y="2788"/>
                    <a:pt x="12" y="2968"/>
                    <a:pt x="1" y="3149"/>
                  </a:cubicBezTo>
                  <a:cubicBezTo>
                    <a:pt x="125" y="3013"/>
                    <a:pt x="227" y="2867"/>
                    <a:pt x="328" y="2720"/>
                  </a:cubicBezTo>
                  <a:cubicBezTo>
                    <a:pt x="509" y="2381"/>
                    <a:pt x="655" y="2020"/>
                    <a:pt x="746" y="1648"/>
                  </a:cubicBezTo>
                  <a:cubicBezTo>
                    <a:pt x="836" y="1276"/>
                    <a:pt x="904" y="903"/>
                    <a:pt x="949" y="531"/>
                  </a:cubicBezTo>
                  <a:cubicBezTo>
                    <a:pt x="960" y="362"/>
                    <a:pt x="971" y="181"/>
                    <a:pt x="960" y="1"/>
                  </a:cubicBez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22" name="Google Shape;1022;p2"/>
            <p:cNvSpPr/>
            <p:nvPr/>
          </p:nvSpPr>
          <p:spPr>
            <a:xfrm>
              <a:off x="5893750" y="1530875"/>
              <a:ext cx="19775" cy="199750"/>
            </a:xfrm>
            <a:custGeom>
              <a:avLst/>
              <a:gdLst/>
              <a:ahLst/>
              <a:cxnLst/>
              <a:rect l="l" t="t" r="r" b="b"/>
              <a:pathLst>
                <a:path w="791" h="7990" extrusionOk="0">
                  <a:moveTo>
                    <a:pt x="791" y="1"/>
                  </a:moveTo>
                  <a:cubicBezTo>
                    <a:pt x="791" y="1"/>
                    <a:pt x="734" y="125"/>
                    <a:pt x="689" y="339"/>
                  </a:cubicBezTo>
                  <a:cubicBezTo>
                    <a:pt x="644" y="554"/>
                    <a:pt x="554" y="858"/>
                    <a:pt x="475" y="1231"/>
                  </a:cubicBezTo>
                  <a:cubicBezTo>
                    <a:pt x="441" y="1411"/>
                    <a:pt x="384" y="1614"/>
                    <a:pt x="362" y="1829"/>
                  </a:cubicBezTo>
                  <a:cubicBezTo>
                    <a:pt x="328" y="2043"/>
                    <a:pt x="305" y="2269"/>
                    <a:pt x="283" y="2506"/>
                  </a:cubicBezTo>
                  <a:cubicBezTo>
                    <a:pt x="215" y="2969"/>
                    <a:pt x="170" y="3476"/>
                    <a:pt x="136" y="3973"/>
                  </a:cubicBezTo>
                  <a:cubicBezTo>
                    <a:pt x="114" y="4469"/>
                    <a:pt x="80" y="4966"/>
                    <a:pt x="69" y="5440"/>
                  </a:cubicBezTo>
                  <a:cubicBezTo>
                    <a:pt x="57" y="5677"/>
                    <a:pt x="57" y="5902"/>
                    <a:pt x="35" y="6117"/>
                  </a:cubicBezTo>
                  <a:cubicBezTo>
                    <a:pt x="23" y="6331"/>
                    <a:pt x="12" y="6534"/>
                    <a:pt x="12" y="6726"/>
                  </a:cubicBezTo>
                  <a:cubicBezTo>
                    <a:pt x="1" y="7099"/>
                    <a:pt x="1" y="7414"/>
                    <a:pt x="1" y="7640"/>
                  </a:cubicBezTo>
                  <a:lnTo>
                    <a:pt x="1" y="7990"/>
                  </a:lnTo>
                  <a:cubicBezTo>
                    <a:pt x="1" y="7990"/>
                    <a:pt x="46" y="7866"/>
                    <a:pt x="102" y="7651"/>
                  </a:cubicBezTo>
                  <a:cubicBezTo>
                    <a:pt x="148" y="7426"/>
                    <a:pt x="226" y="7121"/>
                    <a:pt x="294" y="6749"/>
                  </a:cubicBezTo>
                  <a:cubicBezTo>
                    <a:pt x="351" y="6388"/>
                    <a:pt x="441" y="5959"/>
                    <a:pt x="497" y="5485"/>
                  </a:cubicBezTo>
                  <a:cubicBezTo>
                    <a:pt x="542" y="5011"/>
                    <a:pt x="599" y="4514"/>
                    <a:pt x="621" y="4007"/>
                  </a:cubicBezTo>
                  <a:cubicBezTo>
                    <a:pt x="655" y="3499"/>
                    <a:pt x="689" y="3014"/>
                    <a:pt x="700" y="2540"/>
                  </a:cubicBezTo>
                  <a:cubicBezTo>
                    <a:pt x="712" y="2303"/>
                    <a:pt x="712" y="2077"/>
                    <a:pt x="712" y="1863"/>
                  </a:cubicBezTo>
                  <a:cubicBezTo>
                    <a:pt x="723" y="1648"/>
                    <a:pt x="746" y="1445"/>
                    <a:pt x="757" y="1265"/>
                  </a:cubicBezTo>
                  <a:cubicBezTo>
                    <a:pt x="779" y="892"/>
                    <a:pt x="791" y="576"/>
                    <a:pt x="791" y="351"/>
                  </a:cubicBezTo>
                  <a:lnTo>
                    <a:pt x="791" y="1"/>
                  </a:ln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23" name="Google Shape;1023;p2"/>
            <p:cNvSpPr/>
            <p:nvPr/>
          </p:nvSpPr>
          <p:spPr>
            <a:xfrm>
              <a:off x="5978675" y="1644300"/>
              <a:ext cx="103825" cy="144725"/>
            </a:xfrm>
            <a:custGeom>
              <a:avLst/>
              <a:gdLst/>
              <a:ahLst/>
              <a:cxnLst/>
              <a:rect l="l" t="t" r="r" b="b"/>
              <a:pathLst>
                <a:path w="4153" h="5789" extrusionOk="0">
                  <a:moveTo>
                    <a:pt x="4153" y="0"/>
                  </a:moveTo>
                  <a:cubicBezTo>
                    <a:pt x="4153" y="0"/>
                    <a:pt x="3826" y="305"/>
                    <a:pt x="3374" y="801"/>
                  </a:cubicBezTo>
                  <a:cubicBezTo>
                    <a:pt x="3149" y="1049"/>
                    <a:pt x="2900" y="1354"/>
                    <a:pt x="2630" y="1681"/>
                  </a:cubicBezTo>
                  <a:cubicBezTo>
                    <a:pt x="2359" y="1997"/>
                    <a:pt x="2077" y="2358"/>
                    <a:pt x="1828" y="2719"/>
                  </a:cubicBezTo>
                  <a:cubicBezTo>
                    <a:pt x="1321" y="3453"/>
                    <a:pt x="847" y="4209"/>
                    <a:pt x="519" y="4796"/>
                  </a:cubicBezTo>
                  <a:cubicBezTo>
                    <a:pt x="192" y="5383"/>
                    <a:pt x="0" y="5789"/>
                    <a:pt x="0" y="5789"/>
                  </a:cubicBezTo>
                  <a:cubicBezTo>
                    <a:pt x="0" y="5789"/>
                    <a:pt x="316" y="5462"/>
                    <a:pt x="745" y="4954"/>
                  </a:cubicBezTo>
                  <a:cubicBezTo>
                    <a:pt x="1174" y="4435"/>
                    <a:pt x="1716" y="3724"/>
                    <a:pt x="2212" y="2990"/>
                  </a:cubicBezTo>
                  <a:cubicBezTo>
                    <a:pt x="2460" y="2618"/>
                    <a:pt x="2731" y="2268"/>
                    <a:pt x="2968" y="1930"/>
                  </a:cubicBezTo>
                  <a:cubicBezTo>
                    <a:pt x="3205" y="1580"/>
                    <a:pt x="3408" y="1253"/>
                    <a:pt x="3589" y="970"/>
                  </a:cubicBezTo>
                  <a:cubicBezTo>
                    <a:pt x="3950" y="406"/>
                    <a:pt x="4153" y="0"/>
                    <a:pt x="4153" y="0"/>
                  </a:cubicBez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24" name="Google Shape;1024;p2"/>
            <p:cNvSpPr/>
            <p:nvPr/>
          </p:nvSpPr>
          <p:spPr>
            <a:xfrm>
              <a:off x="6098850" y="1855300"/>
              <a:ext cx="203700" cy="84375"/>
            </a:xfrm>
            <a:custGeom>
              <a:avLst/>
              <a:gdLst/>
              <a:ahLst/>
              <a:cxnLst/>
              <a:rect l="l" t="t" r="r" b="b"/>
              <a:pathLst>
                <a:path w="8148" h="3375" extrusionOk="0">
                  <a:moveTo>
                    <a:pt x="8148" y="1"/>
                  </a:moveTo>
                  <a:cubicBezTo>
                    <a:pt x="8148" y="1"/>
                    <a:pt x="8001" y="34"/>
                    <a:pt x="7775" y="102"/>
                  </a:cubicBezTo>
                  <a:cubicBezTo>
                    <a:pt x="7538" y="181"/>
                    <a:pt x="7211" y="271"/>
                    <a:pt x="6816" y="407"/>
                  </a:cubicBezTo>
                  <a:cubicBezTo>
                    <a:pt x="6026" y="666"/>
                    <a:pt x="4999" y="1039"/>
                    <a:pt x="3984" y="1467"/>
                  </a:cubicBezTo>
                  <a:cubicBezTo>
                    <a:pt x="2957" y="1896"/>
                    <a:pt x="1964" y="2348"/>
                    <a:pt x="1219" y="2720"/>
                  </a:cubicBezTo>
                  <a:cubicBezTo>
                    <a:pt x="847" y="2912"/>
                    <a:pt x="553" y="3070"/>
                    <a:pt x="339" y="3194"/>
                  </a:cubicBezTo>
                  <a:cubicBezTo>
                    <a:pt x="125" y="3307"/>
                    <a:pt x="0" y="3375"/>
                    <a:pt x="0" y="3375"/>
                  </a:cubicBezTo>
                  <a:cubicBezTo>
                    <a:pt x="0" y="3375"/>
                    <a:pt x="136" y="3352"/>
                    <a:pt x="373" y="3273"/>
                  </a:cubicBezTo>
                  <a:cubicBezTo>
                    <a:pt x="598" y="3205"/>
                    <a:pt x="937" y="3115"/>
                    <a:pt x="1332" y="2980"/>
                  </a:cubicBezTo>
                  <a:cubicBezTo>
                    <a:pt x="2111" y="2720"/>
                    <a:pt x="3149" y="2336"/>
                    <a:pt x="4164" y="1908"/>
                  </a:cubicBezTo>
                  <a:cubicBezTo>
                    <a:pt x="5180" y="1490"/>
                    <a:pt x="6184" y="1027"/>
                    <a:pt x="6929" y="655"/>
                  </a:cubicBezTo>
                  <a:cubicBezTo>
                    <a:pt x="7290" y="474"/>
                    <a:pt x="7595" y="305"/>
                    <a:pt x="7809" y="192"/>
                  </a:cubicBezTo>
                  <a:cubicBezTo>
                    <a:pt x="8023" y="80"/>
                    <a:pt x="8148" y="1"/>
                    <a:pt x="8148" y="1"/>
                  </a:cubicBez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25" name="Google Shape;1025;p2"/>
            <p:cNvSpPr/>
            <p:nvPr/>
          </p:nvSpPr>
          <p:spPr>
            <a:xfrm>
              <a:off x="6005750" y="1370650"/>
              <a:ext cx="51100" cy="147850"/>
            </a:xfrm>
            <a:custGeom>
              <a:avLst/>
              <a:gdLst/>
              <a:ahLst/>
              <a:cxnLst/>
              <a:rect l="l" t="t" r="r" b="b"/>
              <a:pathLst>
                <a:path w="2044" h="5914" extrusionOk="0">
                  <a:moveTo>
                    <a:pt x="2043" y="0"/>
                  </a:moveTo>
                  <a:cubicBezTo>
                    <a:pt x="2043" y="1"/>
                    <a:pt x="1829" y="328"/>
                    <a:pt x="1569" y="869"/>
                  </a:cubicBezTo>
                  <a:cubicBezTo>
                    <a:pt x="1310" y="1400"/>
                    <a:pt x="1005" y="2111"/>
                    <a:pt x="734" y="2855"/>
                  </a:cubicBezTo>
                  <a:cubicBezTo>
                    <a:pt x="497" y="3600"/>
                    <a:pt x="294" y="4356"/>
                    <a:pt x="170" y="4943"/>
                  </a:cubicBezTo>
                  <a:cubicBezTo>
                    <a:pt x="102" y="5259"/>
                    <a:pt x="46" y="5586"/>
                    <a:pt x="1" y="5913"/>
                  </a:cubicBezTo>
                  <a:cubicBezTo>
                    <a:pt x="1" y="5913"/>
                    <a:pt x="204" y="5563"/>
                    <a:pt x="441" y="5022"/>
                  </a:cubicBezTo>
                  <a:cubicBezTo>
                    <a:pt x="678" y="4491"/>
                    <a:pt x="949" y="3758"/>
                    <a:pt x="1197" y="3013"/>
                  </a:cubicBezTo>
                  <a:cubicBezTo>
                    <a:pt x="1321" y="2652"/>
                    <a:pt x="1445" y="2280"/>
                    <a:pt x="1558" y="1930"/>
                  </a:cubicBezTo>
                  <a:cubicBezTo>
                    <a:pt x="1671" y="1580"/>
                    <a:pt x="1761" y="1242"/>
                    <a:pt x="1829" y="960"/>
                  </a:cubicBezTo>
                  <a:cubicBezTo>
                    <a:pt x="1975" y="395"/>
                    <a:pt x="2043" y="1"/>
                    <a:pt x="2043" y="0"/>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26" name="Google Shape;1026;p2"/>
            <p:cNvSpPr/>
            <p:nvPr/>
          </p:nvSpPr>
          <p:spPr>
            <a:xfrm>
              <a:off x="6153000" y="1618325"/>
              <a:ext cx="202300" cy="140250"/>
            </a:xfrm>
            <a:custGeom>
              <a:avLst/>
              <a:gdLst/>
              <a:ahLst/>
              <a:cxnLst/>
              <a:rect l="l" t="t" r="r" b="b"/>
              <a:pathLst>
                <a:path w="8092" h="5610" extrusionOk="0">
                  <a:moveTo>
                    <a:pt x="8092" y="1"/>
                  </a:moveTo>
                  <a:lnTo>
                    <a:pt x="8092" y="1"/>
                  </a:lnTo>
                  <a:cubicBezTo>
                    <a:pt x="8092" y="1"/>
                    <a:pt x="7945" y="80"/>
                    <a:pt x="7719" y="215"/>
                  </a:cubicBezTo>
                  <a:cubicBezTo>
                    <a:pt x="7494" y="339"/>
                    <a:pt x="7155" y="531"/>
                    <a:pt x="6760" y="779"/>
                  </a:cubicBezTo>
                  <a:cubicBezTo>
                    <a:pt x="5970" y="1253"/>
                    <a:pt x="4943" y="1942"/>
                    <a:pt x="3950" y="2641"/>
                  </a:cubicBezTo>
                  <a:cubicBezTo>
                    <a:pt x="3454" y="3002"/>
                    <a:pt x="2946" y="3341"/>
                    <a:pt x="2472" y="3679"/>
                  </a:cubicBezTo>
                  <a:cubicBezTo>
                    <a:pt x="1998" y="4018"/>
                    <a:pt x="1570" y="4345"/>
                    <a:pt x="1197" y="4627"/>
                  </a:cubicBezTo>
                  <a:cubicBezTo>
                    <a:pt x="836" y="4898"/>
                    <a:pt x="531" y="5146"/>
                    <a:pt x="328" y="5327"/>
                  </a:cubicBezTo>
                  <a:cubicBezTo>
                    <a:pt x="114" y="5496"/>
                    <a:pt x="1" y="5609"/>
                    <a:pt x="1" y="5609"/>
                  </a:cubicBezTo>
                  <a:cubicBezTo>
                    <a:pt x="1" y="5609"/>
                    <a:pt x="148" y="5530"/>
                    <a:pt x="385" y="5406"/>
                  </a:cubicBezTo>
                  <a:cubicBezTo>
                    <a:pt x="622" y="5271"/>
                    <a:pt x="960" y="5090"/>
                    <a:pt x="1355" y="4853"/>
                  </a:cubicBezTo>
                  <a:cubicBezTo>
                    <a:pt x="1750" y="4616"/>
                    <a:pt x="2213" y="4334"/>
                    <a:pt x="2698" y="4029"/>
                  </a:cubicBezTo>
                  <a:cubicBezTo>
                    <a:pt x="3194" y="3736"/>
                    <a:pt x="3702" y="3397"/>
                    <a:pt x="4210" y="3048"/>
                  </a:cubicBezTo>
                  <a:cubicBezTo>
                    <a:pt x="5226" y="2337"/>
                    <a:pt x="6196" y="1592"/>
                    <a:pt x="6918" y="1005"/>
                  </a:cubicBezTo>
                  <a:cubicBezTo>
                    <a:pt x="7279" y="712"/>
                    <a:pt x="7561" y="464"/>
                    <a:pt x="7776" y="283"/>
                  </a:cubicBezTo>
                  <a:cubicBezTo>
                    <a:pt x="7979" y="114"/>
                    <a:pt x="8092" y="1"/>
                    <a:pt x="8092" y="1"/>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27" name="Google Shape;1027;p2"/>
            <p:cNvSpPr/>
            <p:nvPr/>
          </p:nvSpPr>
          <p:spPr>
            <a:xfrm>
              <a:off x="6344550" y="1804250"/>
              <a:ext cx="155475" cy="41225"/>
            </a:xfrm>
            <a:custGeom>
              <a:avLst/>
              <a:gdLst/>
              <a:ahLst/>
              <a:cxnLst/>
              <a:rect l="l" t="t" r="r" b="b"/>
              <a:pathLst>
                <a:path w="6219" h="1649" extrusionOk="0">
                  <a:moveTo>
                    <a:pt x="6219" y="0"/>
                  </a:moveTo>
                  <a:cubicBezTo>
                    <a:pt x="6218" y="0"/>
                    <a:pt x="5812" y="57"/>
                    <a:pt x="5226" y="215"/>
                  </a:cubicBezTo>
                  <a:cubicBezTo>
                    <a:pt x="4932" y="282"/>
                    <a:pt x="4594" y="395"/>
                    <a:pt x="4221" y="485"/>
                  </a:cubicBezTo>
                  <a:cubicBezTo>
                    <a:pt x="3860" y="576"/>
                    <a:pt x="3477" y="711"/>
                    <a:pt x="3093" y="801"/>
                  </a:cubicBezTo>
                  <a:cubicBezTo>
                    <a:pt x="2720" y="892"/>
                    <a:pt x="2337" y="993"/>
                    <a:pt x="1964" y="1083"/>
                  </a:cubicBezTo>
                  <a:cubicBezTo>
                    <a:pt x="1603" y="1174"/>
                    <a:pt x="1254" y="1253"/>
                    <a:pt x="971" y="1343"/>
                  </a:cubicBezTo>
                  <a:cubicBezTo>
                    <a:pt x="385" y="1501"/>
                    <a:pt x="1" y="1648"/>
                    <a:pt x="1" y="1648"/>
                  </a:cubicBezTo>
                  <a:cubicBezTo>
                    <a:pt x="1" y="1648"/>
                    <a:pt x="34" y="1649"/>
                    <a:pt x="95" y="1649"/>
                  </a:cubicBezTo>
                  <a:cubicBezTo>
                    <a:pt x="249" y="1649"/>
                    <a:pt x="578" y="1643"/>
                    <a:pt x="1005" y="1602"/>
                  </a:cubicBezTo>
                  <a:cubicBezTo>
                    <a:pt x="1163" y="1591"/>
                    <a:pt x="1321" y="1580"/>
                    <a:pt x="1502" y="1569"/>
                  </a:cubicBezTo>
                  <a:cubicBezTo>
                    <a:pt x="1671" y="1546"/>
                    <a:pt x="1852" y="1535"/>
                    <a:pt x="2043" y="1501"/>
                  </a:cubicBezTo>
                  <a:cubicBezTo>
                    <a:pt x="2416" y="1433"/>
                    <a:pt x="2822" y="1354"/>
                    <a:pt x="3217" y="1264"/>
                  </a:cubicBezTo>
                  <a:cubicBezTo>
                    <a:pt x="3612" y="1151"/>
                    <a:pt x="4007" y="1016"/>
                    <a:pt x="4357" y="892"/>
                  </a:cubicBezTo>
                  <a:cubicBezTo>
                    <a:pt x="4537" y="824"/>
                    <a:pt x="4706" y="756"/>
                    <a:pt x="4864" y="677"/>
                  </a:cubicBezTo>
                  <a:cubicBezTo>
                    <a:pt x="5034" y="609"/>
                    <a:pt x="5169" y="542"/>
                    <a:pt x="5316" y="474"/>
                  </a:cubicBezTo>
                  <a:cubicBezTo>
                    <a:pt x="5869" y="215"/>
                    <a:pt x="6219" y="0"/>
                    <a:pt x="6219" y="0"/>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28" name="Google Shape;1028;p2"/>
            <p:cNvSpPr/>
            <p:nvPr/>
          </p:nvSpPr>
          <p:spPr>
            <a:xfrm>
              <a:off x="6069500" y="1743400"/>
              <a:ext cx="34875" cy="25425"/>
            </a:xfrm>
            <a:custGeom>
              <a:avLst/>
              <a:gdLst/>
              <a:ahLst/>
              <a:cxnLst/>
              <a:rect l="l" t="t" r="r" b="b"/>
              <a:pathLst>
                <a:path w="1395" h="1017" extrusionOk="0">
                  <a:moveTo>
                    <a:pt x="870" y="1"/>
                  </a:moveTo>
                  <a:cubicBezTo>
                    <a:pt x="846" y="1"/>
                    <a:pt x="819" y="3"/>
                    <a:pt x="791" y="8"/>
                  </a:cubicBezTo>
                  <a:cubicBezTo>
                    <a:pt x="768" y="8"/>
                    <a:pt x="746" y="8"/>
                    <a:pt x="723" y="19"/>
                  </a:cubicBezTo>
                  <a:cubicBezTo>
                    <a:pt x="317" y="121"/>
                    <a:pt x="1" y="866"/>
                    <a:pt x="543" y="1001"/>
                  </a:cubicBezTo>
                  <a:cubicBezTo>
                    <a:pt x="581" y="1012"/>
                    <a:pt x="619" y="1017"/>
                    <a:pt x="655" y="1017"/>
                  </a:cubicBezTo>
                  <a:cubicBezTo>
                    <a:pt x="1171" y="1017"/>
                    <a:pt x="1394" y="1"/>
                    <a:pt x="870"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29" name="Google Shape;1029;p2"/>
            <p:cNvSpPr/>
            <p:nvPr/>
          </p:nvSpPr>
          <p:spPr>
            <a:xfrm>
              <a:off x="6060475" y="1833925"/>
              <a:ext cx="34450" cy="25925"/>
            </a:xfrm>
            <a:custGeom>
              <a:avLst/>
              <a:gdLst/>
              <a:ahLst/>
              <a:cxnLst/>
              <a:rect l="l" t="t" r="r" b="b"/>
              <a:pathLst>
                <a:path w="1378" h="1037" extrusionOk="0">
                  <a:moveTo>
                    <a:pt x="854" y="1"/>
                  </a:moveTo>
                  <a:cubicBezTo>
                    <a:pt x="828" y="1"/>
                    <a:pt x="799" y="4"/>
                    <a:pt x="768" y="9"/>
                  </a:cubicBezTo>
                  <a:lnTo>
                    <a:pt x="700" y="21"/>
                  </a:lnTo>
                  <a:cubicBezTo>
                    <a:pt x="305" y="145"/>
                    <a:pt x="1" y="889"/>
                    <a:pt x="542" y="1025"/>
                  </a:cubicBezTo>
                  <a:cubicBezTo>
                    <a:pt x="577" y="1033"/>
                    <a:pt x="610" y="1036"/>
                    <a:pt x="642" y="1036"/>
                  </a:cubicBezTo>
                  <a:cubicBezTo>
                    <a:pt x="1172" y="1036"/>
                    <a:pt x="1378" y="1"/>
                    <a:pt x="854"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30" name="Google Shape;1030;p2"/>
            <p:cNvSpPr/>
            <p:nvPr/>
          </p:nvSpPr>
          <p:spPr>
            <a:xfrm>
              <a:off x="6227700" y="1892700"/>
              <a:ext cx="37300" cy="21050"/>
            </a:xfrm>
            <a:custGeom>
              <a:avLst/>
              <a:gdLst/>
              <a:ahLst/>
              <a:cxnLst/>
              <a:rect l="l" t="t" r="r" b="b"/>
              <a:pathLst>
                <a:path w="1492" h="842" extrusionOk="0">
                  <a:moveTo>
                    <a:pt x="894" y="0"/>
                  </a:moveTo>
                  <a:cubicBezTo>
                    <a:pt x="486" y="0"/>
                    <a:pt x="1" y="426"/>
                    <a:pt x="376" y="728"/>
                  </a:cubicBezTo>
                  <a:cubicBezTo>
                    <a:pt x="398" y="739"/>
                    <a:pt x="421" y="750"/>
                    <a:pt x="432" y="761"/>
                  </a:cubicBezTo>
                  <a:cubicBezTo>
                    <a:pt x="520" y="816"/>
                    <a:pt x="632" y="842"/>
                    <a:pt x="747" y="842"/>
                  </a:cubicBezTo>
                  <a:cubicBezTo>
                    <a:pt x="1105" y="842"/>
                    <a:pt x="1492" y="595"/>
                    <a:pt x="1278" y="220"/>
                  </a:cubicBezTo>
                  <a:cubicBezTo>
                    <a:pt x="1197" y="63"/>
                    <a:pt x="1051" y="0"/>
                    <a:pt x="894"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31" name="Google Shape;1031;p2"/>
            <p:cNvSpPr/>
            <p:nvPr/>
          </p:nvSpPr>
          <p:spPr>
            <a:xfrm>
              <a:off x="5888225" y="1910250"/>
              <a:ext cx="28025" cy="27075"/>
            </a:xfrm>
            <a:custGeom>
              <a:avLst/>
              <a:gdLst/>
              <a:ahLst/>
              <a:cxnLst/>
              <a:rect l="l" t="t" r="r" b="b"/>
              <a:pathLst>
                <a:path w="1121" h="1083" extrusionOk="0">
                  <a:moveTo>
                    <a:pt x="625" y="0"/>
                  </a:moveTo>
                  <a:cubicBezTo>
                    <a:pt x="608" y="0"/>
                    <a:pt x="590" y="1"/>
                    <a:pt x="572" y="3"/>
                  </a:cubicBezTo>
                  <a:cubicBezTo>
                    <a:pt x="0" y="53"/>
                    <a:pt x="52" y="1083"/>
                    <a:pt x="490" y="1083"/>
                  </a:cubicBezTo>
                  <a:cubicBezTo>
                    <a:pt x="545" y="1083"/>
                    <a:pt x="606" y="1066"/>
                    <a:pt x="673" y="1030"/>
                  </a:cubicBezTo>
                  <a:cubicBezTo>
                    <a:pt x="684" y="1019"/>
                    <a:pt x="707" y="1007"/>
                    <a:pt x="730" y="996"/>
                  </a:cubicBezTo>
                  <a:cubicBezTo>
                    <a:pt x="1057" y="767"/>
                    <a:pt x="1120" y="0"/>
                    <a:pt x="625"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32" name="Google Shape;1032;p2"/>
            <p:cNvSpPr/>
            <p:nvPr/>
          </p:nvSpPr>
          <p:spPr>
            <a:xfrm>
              <a:off x="6154675" y="1821250"/>
              <a:ext cx="30900" cy="20900"/>
            </a:xfrm>
            <a:custGeom>
              <a:avLst/>
              <a:gdLst/>
              <a:ahLst/>
              <a:cxnLst/>
              <a:rect l="l" t="t" r="r" b="b"/>
              <a:pathLst>
                <a:path w="1236" h="836" extrusionOk="0">
                  <a:moveTo>
                    <a:pt x="460" y="0"/>
                  </a:moveTo>
                  <a:cubicBezTo>
                    <a:pt x="216" y="0"/>
                    <a:pt x="0" y="122"/>
                    <a:pt x="24" y="415"/>
                  </a:cubicBezTo>
                  <a:cubicBezTo>
                    <a:pt x="50" y="706"/>
                    <a:pt x="329" y="835"/>
                    <a:pt x="599" y="835"/>
                  </a:cubicBezTo>
                  <a:cubicBezTo>
                    <a:pt x="925" y="835"/>
                    <a:pt x="1235" y="646"/>
                    <a:pt x="1062" y="324"/>
                  </a:cubicBezTo>
                  <a:cubicBezTo>
                    <a:pt x="1051" y="302"/>
                    <a:pt x="1040" y="279"/>
                    <a:pt x="1029" y="257"/>
                  </a:cubicBezTo>
                  <a:cubicBezTo>
                    <a:pt x="917" y="97"/>
                    <a:pt x="677" y="0"/>
                    <a:pt x="460"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33" name="Google Shape;1033;p2"/>
            <p:cNvSpPr/>
            <p:nvPr/>
          </p:nvSpPr>
          <p:spPr>
            <a:xfrm>
              <a:off x="5961800" y="1614850"/>
              <a:ext cx="27950" cy="27300"/>
            </a:xfrm>
            <a:custGeom>
              <a:avLst/>
              <a:gdLst/>
              <a:ahLst/>
              <a:cxnLst/>
              <a:rect l="l" t="t" r="r" b="b"/>
              <a:pathLst>
                <a:path w="1118" h="1092" extrusionOk="0">
                  <a:moveTo>
                    <a:pt x="605" y="1"/>
                  </a:moveTo>
                  <a:cubicBezTo>
                    <a:pt x="548" y="1"/>
                    <a:pt x="484" y="19"/>
                    <a:pt x="416" y="61"/>
                  </a:cubicBezTo>
                  <a:cubicBezTo>
                    <a:pt x="393" y="72"/>
                    <a:pt x="371" y="83"/>
                    <a:pt x="359" y="95"/>
                  </a:cubicBezTo>
                  <a:cubicBezTo>
                    <a:pt x="34" y="333"/>
                    <a:pt x="1" y="1092"/>
                    <a:pt x="488" y="1092"/>
                  </a:cubicBezTo>
                  <a:cubicBezTo>
                    <a:pt x="508" y="1092"/>
                    <a:pt x="529" y="1090"/>
                    <a:pt x="551" y="1088"/>
                  </a:cubicBezTo>
                  <a:cubicBezTo>
                    <a:pt x="1118" y="1008"/>
                    <a:pt x="1028" y="1"/>
                    <a:pt x="605"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34" name="Google Shape;1034;p2"/>
            <p:cNvSpPr/>
            <p:nvPr/>
          </p:nvSpPr>
          <p:spPr>
            <a:xfrm>
              <a:off x="5996600" y="1875850"/>
              <a:ext cx="28100" cy="27350"/>
            </a:xfrm>
            <a:custGeom>
              <a:avLst/>
              <a:gdLst/>
              <a:ahLst/>
              <a:cxnLst/>
              <a:rect l="l" t="t" r="r" b="b"/>
              <a:pathLst>
                <a:path w="1124" h="1094" extrusionOk="0">
                  <a:moveTo>
                    <a:pt x="656" y="1"/>
                  </a:moveTo>
                  <a:cubicBezTo>
                    <a:pt x="622" y="1"/>
                    <a:pt x="586" y="5"/>
                    <a:pt x="547" y="14"/>
                  </a:cubicBezTo>
                  <a:cubicBezTo>
                    <a:pt x="0" y="131"/>
                    <a:pt x="164" y="1094"/>
                    <a:pt x="569" y="1094"/>
                  </a:cubicBezTo>
                  <a:cubicBezTo>
                    <a:pt x="632" y="1094"/>
                    <a:pt x="700" y="1071"/>
                    <a:pt x="773" y="1018"/>
                  </a:cubicBezTo>
                  <a:cubicBezTo>
                    <a:pt x="795" y="1007"/>
                    <a:pt x="818" y="995"/>
                    <a:pt x="829" y="984"/>
                  </a:cubicBezTo>
                  <a:cubicBezTo>
                    <a:pt x="1123" y="722"/>
                    <a:pt x="1105" y="1"/>
                    <a:pt x="656"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35" name="Google Shape;1035;p2"/>
            <p:cNvSpPr/>
            <p:nvPr/>
          </p:nvSpPr>
          <p:spPr>
            <a:xfrm>
              <a:off x="6120450" y="1626750"/>
              <a:ext cx="28375" cy="27650"/>
            </a:xfrm>
            <a:custGeom>
              <a:avLst/>
              <a:gdLst/>
              <a:ahLst/>
              <a:cxnLst/>
              <a:rect l="l" t="t" r="r" b="b"/>
              <a:pathLst>
                <a:path w="1135" h="1106" extrusionOk="0">
                  <a:moveTo>
                    <a:pt x="655" y="1"/>
                  </a:moveTo>
                  <a:cubicBezTo>
                    <a:pt x="621" y="1"/>
                    <a:pt x="585" y="5"/>
                    <a:pt x="547" y="14"/>
                  </a:cubicBezTo>
                  <a:cubicBezTo>
                    <a:pt x="0" y="150"/>
                    <a:pt x="188" y="1106"/>
                    <a:pt x="592" y="1106"/>
                  </a:cubicBezTo>
                  <a:cubicBezTo>
                    <a:pt x="655" y="1106"/>
                    <a:pt x="724" y="1083"/>
                    <a:pt x="795" y="1029"/>
                  </a:cubicBezTo>
                  <a:lnTo>
                    <a:pt x="852" y="973"/>
                  </a:lnTo>
                  <a:cubicBezTo>
                    <a:pt x="1135" y="711"/>
                    <a:pt x="1096" y="1"/>
                    <a:pt x="655"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36" name="Google Shape;1036;p2"/>
            <p:cNvSpPr/>
            <p:nvPr/>
          </p:nvSpPr>
          <p:spPr>
            <a:xfrm>
              <a:off x="5992650" y="1955600"/>
              <a:ext cx="37650" cy="21225"/>
            </a:xfrm>
            <a:custGeom>
              <a:avLst/>
              <a:gdLst/>
              <a:ahLst/>
              <a:cxnLst/>
              <a:rect l="l" t="t" r="r" b="b"/>
              <a:pathLst>
                <a:path w="1506" h="849" extrusionOk="0">
                  <a:moveTo>
                    <a:pt x="764" y="1"/>
                  </a:moveTo>
                  <a:cubicBezTo>
                    <a:pt x="406" y="1"/>
                    <a:pt x="0" y="256"/>
                    <a:pt x="209" y="638"/>
                  </a:cubicBezTo>
                  <a:cubicBezTo>
                    <a:pt x="298" y="788"/>
                    <a:pt x="445" y="848"/>
                    <a:pt x="601" y="848"/>
                  </a:cubicBezTo>
                  <a:cubicBezTo>
                    <a:pt x="1020" y="848"/>
                    <a:pt x="1506" y="414"/>
                    <a:pt x="1111" y="119"/>
                  </a:cubicBezTo>
                  <a:cubicBezTo>
                    <a:pt x="1100" y="96"/>
                    <a:pt x="1078" y="85"/>
                    <a:pt x="1055" y="73"/>
                  </a:cubicBezTo>
                  <a:cubicBezTo>
                    <a:pt x="974" y="24"/>
                    <a:pt x="871" y="1"/>
                    <a:pt x="764"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37" name="Google Shape;1037;p2"/>
            <p:cNvSpPr/>
            <p:nvPr/>
          </p:nvSpPr>
          <p:spPr>
            <a:xfrm>
              <a:off x="5943300" y="1847850"/>
              <a:ext cx="38000" cy="21200"/>
            </a:xfrm>
            <a:custGeom>
              <a:avLst/>
              <a:gdLst/>
              <a:ahLst/>
              <a:cxnLst/>
              <a:rect l="l" t="t" r="r" b="b"/>
              <a:pathLst>
                <a:path w="1520" h="848" extrusionOk="0">
                  <a:moveTo>
                    <a:pt x="910" y="1"/>
                  </a:moveTo>
                  <a:cubicBezTo>
                    <a:pt x="491" y="1"/>
                    <a:pt x="1" y="465"/>
                    <a:pt x="411" y="750"/>
                  </a:cubicBezTo>
                  <a:cubicBezTo>
                    <a:pt x="422" y="761"/>
                    <a:pt x="445" y="772"/>
                    <a:pt x="467" y="784"/>
                  </a:cubicBezTo>
                  <a:cubicBezTo>
                    <a:pt x="545" y="827"/>
                    <a:pt x="641" y="848"/>
                    <a:pt x="741" y="848"/>
                  </a:cubicBezTo>
                  <a:cubicBezTo>
                    <a:pt x="1105" y="848"/>
                    <a:pt x="1519" y="578"/>
                    <a:pt x="1280" y="197"/>
                  </a:cubicBezTo>
                  <a:cubicBezTo>
                    <a:pt x="1193" y="57"/>
                    <a:pt x="1055" y="1"/>
                    <a:pt x="910"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38" name="Google Shape;1038;p2"/>
            <p:cNvSpPr/>
            <p:nvPr/>
          </p:nvSpPr>
          <p:spPr>
            <a:xfrm>
              <a:off x="5949325" y="1920475"/>
              <a:ext cx="28700" cy="23025"/>
            </a:xfrm>
            <a:custGeom>
              <a:avLst/>
              <a:gdLst/>
              <a:ahLst/>
              <a:cxnLst/>
              <a:rect l="l" t="t" r="r" b="b"/>
              <a:pathLst>
                <a:path w="1148" h="921" extrusionOk="0">
                  <a:moveTo>
                    <a:pt x="452" y="1"/>
                  </a:moveTo>
                  <a:cubicBezTo>
                    <a:pt x="293" y="1"/>
                    <a:pt x="154" y="84"/>
                    <a:pt x="102" y="294"/>
                  </a:cubicBezTo>
                  <a:cubicBezTo>
                    <a:pt x="1" y="666"/>
                    <a:pt x="420" y="921"/>
                    <a:pt x="749" y="921"/>
                  </a:cubicBezTo>
                  <a:cubicBezTo>
                    <a:pt x="968" y="921"/>
                    <a:pt x="1147" y="808"/>
                    <a:pt x="1107" y="542"/>
                  </a:cubicBezTo>
                  <a:cubicBezTo>
                    <a:pt x="1095" y="519"/>
                    <a:pt x="1095" y="497"/>
                    <a:pt x="1084" y="474"/>
                  </a:cubicBezTo>
                  <a:cubicBezTo>
                    <a:pt x="1021" y="222"/>
                    <a:pt x="711" y="1"/>
                    <a:pt x="452"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39" name="Google Shape;1039;p2"/>
            <p:cNvSpPr/>
            <p:nvPr/>
          </p:nvSpPr>
          <p:spPr>
            <a:xfrm>
              <a:off x="5893275" y="1965075"/>
              <a:ext cx="28575" cy="22775"/>
            </a:xfrm>
            <a:custGeom>
              <a:avLst/>
              <a:gdLst/>
              <a:ahLst/>
              <a:cxnLst/>
              <a:rect l="l" t="t" r="r" b="b"/>
              <a:pathLst>
                <a:path w="1143" h="911" extrusionOk="0">
                  <a:moveTo>
                    <a:pt x="438" y="0"/>
                  </a:moveTo>
                  <a:cubicBezTo>
                    <a:pt x="276" y="0"/>
                    <a:pt x="136" y="83"/>
                    <a:pt x="88" y="292"/>
                  </a:cubicBezTo>
                  <a:cubicBezTo>
                    <a:pt x="1" y="667"/>
                    <a:pt x="413" y="911"/>
                    <a:pt x="738" y="911"/>
                  </a:cubicBezTo>
                  <a:cubicBezTo>
                    <a:pt x="961" y="911"/>
                    <a:pt x="1142" y="796"/>
                    <a:pt x="1092" y="529"/>
                  </a:cubicBezTo>
                  <a:cubicBezTo>
                    <a:pt x="1092" y="507"/>
                    <a:pt x="1092" y="484"/>
                    <a:pt x="1081" y="450"/>
                  </a:cubicBezTo>
                  <a:cubicBezTo>
                    <a:pt x="1004" y="208"/>
                    <a:pt x="695" y="0"/>
                    <a:pt x="438"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40" name="Google Shape;1040;p2"/>
            <p:cNvSpPr/>
            <p:nvPr/>
          </p:nvSpPr>
          <p:spPr>
            <a:xfrm>
              <a:off x="5922075" y="1355525"/>
              <a:ext cx="28225" cy="27025"/>
            </a:xfrm>
            <a:custGeom>
              <a:avLst/>
              <a:gdLst/>
              <a:ahLst/>
              <a:cxnLst/>
              <a:rect l="l" t="t" r="r" b="b"/>
              <a:pathLst>
                <a:path w="1129" h="1081" extrusionOk="0">
                  <a:moveTo>
                    <a:pt x="658" y="1"/>
                  </a:moveTo>
                  <a:cubicBezTo>
                    <a:pt x="608" y="1"/>
                    <a:pt x="553" y="13"/>
                    <a:pt x="493" y="41"/>
                  </a:cubicBezTo>
                  <a:lnTo>
                    <a:pt x="436" y="86"/>
                  </a:lnTo>
                  <a:cubicBezTo>
                    <a:pt x="94" y="296"/>
                    <a:pt x="0" y="1080"/>
                    <a:pt x="516" y="1080"/>
                  </a:cubicBezTo>
                  <a:cubicBezTo>
                    <a:pt x="527" y="1080"/>
                    <a:pt x="538" y="1080"/>
                    <a:pt x="549" y="1079"/>
                  </a:cubicBezTo>
                  <a:cubicBezTo>
                    <a:pt x="1129" y="1049"/>
                    <a:pt x="1113" y="1"/>
                    <a:pt x="658"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41" name="Google Shape;1041;p2"/>
            <p:cNvSpPr/>
            <p:nvPr/>
          </p:nvSpPr>
          <p:spPr>
            <a:xfrm>
              <a:off x="5877675" y="1803725"/>
              <a:ext cx="30950" cy="20975"/>
            </a:xfrm>
            <a:custGeom>
              <a:avLst/>
              <a:gdLst/>
              <a:ahLst/>
              <a:cxnLst/>
              <a:rect l="l" t="t" r="r" b="b"/>
              <a:pathLst>
                <a:path w="1238" h="839" extrusionOk="0">
                  <a:moveTo>
                    <a:pt x="642" y="1"/>
                  </a:moveTo>
                  <a:cubicBezTo>
                    <a:pt x="315" y="1"/>
                    <a:pt x="1" y="194"/>
                    <a:pt x="181" y="518"/>
                  </a:cubicBezTo>
                  <a:cubicBezTo>
                    <a:pt x="192" y="540"/>
                    <a:pt x="204" y="563"/>
                    <a:pt x="215" y="574"/>
                  </a:cubicBezTo>
                  <a:cubicBezTo>
                    <a:pt x="327" y="739"/>
                    <a:pt x="567" y="839"/>
                    <a:pt x="783" y="839"/>
                  </a:cubicBezTo>
                  <a:cubicBezTo>
                    <a:pt x="1025" y="839"/>
                    <a:pt x="1238" y="714"/>
                    <a:pt x="1208" y="416"/>
                  </a:cubicBezTo>
                  <a:cubicBezTo>
                    <a:pt x="1183" y="128"/>
                    <a:pt x="908" y="1"/>
                    <a:pt x="642"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42" name="Google Shape;1042;p2"/>
            <p:cNvSpPr/>
            <p:nvPr/>
          </p:nvSpPr>
          <p:spPr>
            <a:xfrm>
              <a:off x="5936675" y="1724075"/>
              <a:ext cx="28125" cy="27275"/>
            </a:xfrm>
            <a:custGeom>
              <a:avLst/>
              <a:gdLst/>
              <a:ahLst/>
              <a:cxnLst/>
              <a:rect l="l" t="t" r="r" b="b"/>
              <a:pathLst>
                <a:path w="1125" h="1091" extrusionOk="0">
                  <a:moveTo>
                    <a:pt x="618" y="1"/>
                  </a:moveTo>
                  <a:cubicBezTo>
                    <a:pt x="604" y="1"/>
                    <a:pt x="590" y="1"/>
                    <a:pt x="575" y="2"/>
                  </a:cubicBezTo>
                  <a:cubicBezTo>
                    <a:pt x="1" y="53"/>
                    <a:pt x="55" y="1090"/>
                    <a:pt x="490" y="1090"/>
                  </a:cubicBezTo>
                  <a:cubicBezTo>
                    <a:pt x="543" y="1090"/>
                    <a:pt x="601" y="1075"/>
                    <a:pt x="665" y="1041"/>
                  </a:cubicBezTo>
                  <a:cubicBezTo>
                    <a:pt x="687" y="1029"/>
                    <a:pt x="710" y="1018"/>
                    <a:pt x="732" y="995"/>
                  </a:cubicBezTo>
                  <a:cubicBezTo>
                    <a:pt x="1062" y="765"/>
                    <a:pt x="1124" y="1"/>
                    <a:pt x="618"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43" name="Google Shape;1043;p2"/>
            <p:cNvSpPr/>
            <p:nvPr/>
          </p:nvSpPr>
          <p:spPr>
            <a:xfrm>
              <a:off x="6095225" y="1497475"/>
              <a:ext cx="31750" cy="20825"/>
            </a:xfrm>
            <a:custGeom>
              <a:avLst/>
              <a:gdLst/>
              <a:ahLst/>
              <a:cxnLst/>
              <a:rect l="l" t="t" r="r" b="b"/>
              <a:pathLst>
                <a:path w="1270" h="833" extrusionOk="0">
                  <a:moveTo>
                    <a:pt x="478" y="1"/>
                  </a:moveTo>
                  <a:cubicBezTo>
                    <a:pt x="225" y="1"/>
                    <a:pt x="1" y="131"/>
                    <a:pt x="44" y="434"/>
                  </a:cubicBezTo>
                  <a:cubicBezTo>
                    <a:pt x="78" y="712"/>
                    <a:pt x="340" y="832"/>
                    <a:pt x="598" y="832"/>
                  </a:cubicBezTo>
                  <a:cubicBezTo>
                    <a:pt x="937" y="832"/>
                    <a:pt x="1269" y="625"/>
                    <a:pt x="1071" y="299"/>
                  </a:cubicBezTo>
                  <a:cubicBezTo>
                    <a:pt x="1059" y="276"/>
                    <a:pt x="1048" y="253"/>
                    <a:pt x="1026" y="242"/>
                  </a:cubicBezTo>
                  <a:cubicBezTo>
                    <a:pt x="913" y="89"/>
                    <a:pt x="686" y="1"/>
                    <a:pt x="478"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44" name="Google Shape;1044;p2"/>
            <p:cNvSpPr/>
            <p:nvPr/>
          </p:nvSpPr>
          <p:spPr>
            <a:xfrm>
              <a:off x="5977250" y="1803825"/>
              <a:ext cx="35200" cy="25650"/>
            </a:xfrm>
            <a:custGeom>
              <a:avLst/>
              <a:gdLst/>
              <a:ahLst/>
              <a:cxnLst/>
              <a:rect l="l" t="t" r="r" b="b"/>
              <a:pathLst>
                <a:path w="1408" h="1026" extrusionOk="0">
                  <a:moveTo>
                    <a:pt x="875" y="0"/>
                  </a:moveTo>
                  <a:cubicBezTo>
                    <a:pt x="852" y="0"/>
                    <a:pt x="828" y="2"/>
                    <a:pt x="802" y="6"/>
                  </a:cubicBezTo>
                  <a:cubicBezTo>
                    <a:pt x="780" y="6"/>
                    <a:pt x="757" y="17"/>
                    <a:pt x="734" y="17"/>
                  </a:cubicBezTo>
                  <a:cubicBezTo>
                    <a:pt x="328" y="130"/>
                    <a:pt x="1" y="863"/>
                    <a:pt x="554" y="1010"/>
                  </a:cubicBezTo>
                  <a:cubicBezTo>
                    <a:pt x="593" y="1021"/>
                    <a:pt x="630" y="1026"/>
                    <a:pt x="666" y="1026"/>
                  </a:cubicBezTo>
                  <a:cubicBezTo>
                    <a:pt x="1185" y="1026"/>
                    <a:pt x="1408" y="0"/>
                    <a:pt x="875"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45" name="Google Shape;1045;p2"/>
            <p:cNvSpPr/>
            <p:nvPr/>
          </p:nvSpPr>
          <p:spPr>
            <a:xfrm>
              <a:off x="5893750" y="1850850"/>
              <a:ext cx="34500" cy="25875"/>
            </a:xfrm>
            <a:custGeom>
              <a:avLst/>
              <a:gdLst/>
              <a:ahLst/>
              <a:cxnLst/>
              <a:rect l="l" t="t" r="r" b="b"/>
              <a:pathLst>
                <a:path w="1380" h="1035" extrusionOk="0">
                  <a:moveTo>
                    <a:pt x="855" y="1"/>
                  </a:moveTo>
                  <a:cubicBezTo>
                    <a:pt x="828" y="1"/>
                    <a:pt x="799" y="4"/>
                    <a:pt x="768" y="9"/>
                  </a:cubicBezTo>
                  <a:cubicBezTo>
                    <a:pt x="746" y="9"/>
                    <a:pt x="723" y="21"/>
                    <a:pt x="700" y="21"/>
                  </a:cubicBezTo>
                  <a:cubicBezTo>
                    <a:pt x="305" y="145"/>
                    <a:pt x="1" y="889"/>
                    <a:pt x="542" y="1025"/>
                  </a:cubicBezTo>
                  <a:cubicBezTo>
                    <a:pt x="574" y="1032"/>
                    <a:pt x="605" y="1035"/>
                    <a:pt x="635" y="1035"/>
                  </a:cubicBezTo>
                  <a:cubicBezTo>
                    <a:pt x="1171" y="1035"/>
                    <a:pt x="1380" y="1"/>
                    <a:pt x="855"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46" name="Google Shape;1046;p2"/>
            <p:cNvSpPr/>
            <p:nvPr/>
          </p:nvSpPr>
          <p:spPr>
            <a:xfrm>
              <a:off x="6366100" y="1725500"/>
              <a:ext cx="28325" cy="27325"/>
            </a:xfrm>
            <a:custGeom>
              <a:avLst/>
              <a:gdLst/>
              <a:ahLst/>
              <a:cxnLst/>
              <a:rect l="l" t="t" r="r" b="b"/>
              <a:pathLst>
                <a:path w="1133" h="1093" extrusionOk="0">
                  <a:moveTo>
                    <a:pt x="617" y="0"/>
                  </a:moveTo>
                  <a:cubicBezTo>
                    <a:pt x="602" y="0"/>
                    <a:pt x="587" y="1"/>
                    <a:pt x="572" y="2"/>
                  </a:cubicBezTo>
                  <a:cubicBezTo>
                    <a:pt x="1" y="62"/>
                    <a:pt x="62" y="1093"/>
                    <a:pt x="494" y="1093"/>
                  </a:cubicBezTo>
                  <a:cubicBezTo>
                    <a:pt x="548" y="1093"/>
                    <a:pt x="608" y="1077"/>
                    <a:pt x="674" y="1040"/>
                  </a:cubicBezTo>
                  <a:lnTo>
                    <a:pt x="730" y="995"/>
                  </a:lnTo>
                  <a:cubicBezTo>
                    <a:pt x="1070" y="764"/>
                    <a:pt x="1133" y="0"/>
                    <a:pt x="617"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47" name="Google Shape;1047;p2"/>
            <p:cNvSpPr/>
            <p:nvPr/>
          </p:nvSpPr>
          <p:spPr>
            <a:xfrm>
              <a:off x="5864100" y="1978725"/>
              <a:ext cx="30925" cy="21075"/>
            </a:xfrm>
            <a:custGeom>
              <a:avLst/>
              <a:gdLst/>
              <a:ahLst/>
              <a:cxnLst/>
              <a:rect l="l" t="t" r="r" b="b"/>
              <a:pathLst>
                <a:path w="1237" h="843" extrusionOk="0">
                  <a:moveTo>
                    <a:pt x="453" y="1"/>
                  </a:moveTo>
                  <a:cubicBezTo>
                    <a:pt x="213" y="1"/>
                    <a:pt x="1" y="126"/>
                    <a:pt x="25" y="424"/>
                  </a:cubicBezTo>
                  <a:cubicBezTo>
                    <a:pt x="50" y="713"/>
                    <a:pt x="327" y="843"/>
                    <a:pt x="596" y="843"/>
                  </a:cubicBezTo>
                  <a:cubicBezTo>
                    <a:pt x="923" y="843"/>
                    <a:pt x="1236" y="651"/>
                    <a:pt x="1063" y="322"/>
                  </a:cubicBezTo>
                  <a:cubicBezTo>
                    <a:pt x="1051" y="299"/>
                    <a:pt x="1040" y="288"/>
                    <a:pt x="1018" y="266"/>
                  </a:cubicBezTo>
                  <a:cubicBezTo>
                    <a:pt x="906" y="100"/>
                    <a:pt x="668" y="1"/>
                    <a:pt x="453"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48" name="Google Shape;1048;p2"/>
            <p:cNvSpPr/>
            <p:nvPr/>
          </p:nvSpPr>
          <p:spPr>
            <a:xfrm>
              <a:off x="6067300" y="1917000"/>
              <a:ext cx="27975" cy="27300"/>
            </a:xfrm>
            <a:custGeom>
              <a:avLst/>
              <a:gdLst/>
              <a:ahLst/>
              <a:cxnLst/>
              <a:rect l="l" t="t" r="r" b="b"/>
              <a:pathLst>
                <a:path w="1119" h="1092" extrusionOk="0">
                  <a:moveTo>
                    <a:pt x="605" y="0"/>
                  </a:moveTo>
                  <a:cubicBezTo>
                    <a:pt x="548" y="0"/>
                    <a:pt x="485" y="19"/>
                    <a:pt x="416" y="60"/>
                  </a:cubicBezTo>
                  <a:cubicBezTo>
                    <a:pt x="394" y="71"/>
                    <a:pt x="382" y="83"/>
                    <a:pt x="360" y="94"/>
                  </a:cubicBezTo>
                  <a:cubicBezTo>
                    <a:pt x="35" y="332"/>
                    <a:pt x="1" y="1091"/>
                    <a:pt x="488" y="1091"/>
                  </a:cubicBezTo>
                  <a:cubicBezTo>
                    <a:pt x="508" y="1091"/>
                    <a:pt x="530" y="1090"/>
                    <a:pt x="552" y="1087"/>
                  </a:cubicBezTo>
                  <a:cubicBezTo>
                    <a:pt x="1118" y="1008"/>
                    <a:pt x="1028" y="0"/>
                    <a:pt x="605"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49" name="Google Shape;1049;p2"/>
            <p:cNvSpPr/>
            <p:nvPr/>
          </p:nvSpPr>
          <p:spPr>
            <a:xfrm>
              <a:off x="5083325" y="4224800"/>
              <a:ext cx="163875" cy="74100"/>
            </a:xfrm>
            <a:custGeom>
              <a:avLst/>
              <a:gdLst/>
              <a:ahLst/>
              <a:cxnLst/>
              <a:rect l="l" t="t" r="r" b="b"/>
              <a:pathLst>
                <a:path w="6555" h="2964" extrusionOk="0">
                  <a:moveTo>
                    <a:pt x="258" y="1384"/>
                  </a:moveTo>
                  <a:cubicBezTo>
                    <a:pt x="256" y="1386"/>
                    <a:pt x="255" y="1387"/>
                    <a:pt x="255" y="1388"/>
                  </a:cubicBezTo>
                  <a:lnTo>
                    <a:pt x="255" y="1388"/>
                  </a:lnTo>
                  <a:cubicBezTo>
                    <a:pt x="256" y="1387"/>
                    <a:pt x="257" y="1386"/>
                    <a:pt x="258" y="1384"/>
                  </a:cubicBezTo>
                  <a:close/>
                  <a:moveTo>
                    <a:pt x="4147" y="0"/>
                  </a:moveTo>
                  <a:cubicBezTo>
                    <a:pt x="3637" y="0"/>
                    <a:pt x="2998" y="150"/>
                    <a:pt x="2639" y="222"/>
                  </a:cubicBezTo>
                  <a:cubicBezTo>
                    <a:pt x="2199" y="346"/>
                    <a:pt x="1691" y="718"/>
                    <a:pt x="1319" y="899"/>
                  </a:cubicBezTo>
                  <a:cubicBezTo>
                    <a:pt x="1319" y="899"/>
                    <a:pt x="317" y="1390"/>
                    <a:pt x="258" y="1390"/>
                  </a:cubicBezTo>
                  <a:cubicBezTo>
                    <a:pt x="256" y="1390"/>
                    <a:pt x="255" y="1389"/>
                    <a:pt x="255" y="1388"/>
                  </a:cubicBezTo>
                  <a:lnTo>
                    <a:pt x="255" y="1388"/>
                  </a:lnTo>
                  <a:cubicBezTo>
                    <a:pt x="1" y="1761"/>
                    <a:pt x="303" y="2322"/>
                    <a:pt x="371" y="2693"/>
                  </a:cubicBezTo>
                  <a:lnTo>
                    <a:pt x="1860" y="2964"/>
                  </a:lnTo>
                  <a:cubicBezTo>
                    <a:pt x="2549" y="2783"/>
                    <a:pt x="6554" y="1644"/>
                    <a:pt x="4817" y="188"/>
                  </a:cubicBezTo>
                  <a:cubicBezTo>
                    <a:pt x="4686" y="49"/>
                    <a:pt x="4437" y="0"/>
                    <a:pt x="4147"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50" name="Google Shape;1050;p2"/>
            <p:cNvSpPr/>
            <p:nvPr/>
          </p:nvSpPr>
          <p:spPr>
            <a:xfrm>
              <a:off x="5038975" y="4239825"/>
              <a:ext cx="716300" cy="517775"/>
            </a:xfrm>
            <a:custGeom>
              <a:avLst/>
              <a:gdLst/>
              <a:ahLst/>
              <a:cxnLst/>
              <a:rect l="l" t="t" r="r" b="b"/>
              <a:pathLst>
                <a:path w="28652" h="20711" extrusionOk="0">
                  <a:moveTo>
                    <a:pt x="7817" y="1"/>
                  </a:moveTo>
                  <a:cubicBezTo>
                    <a:pt x="7315" y="1"/>
                    <a:pt x="6813" y="54"/>
                    <a:pt x="6320" y="162"/>
                  </a:cubicBezTo>
                  <a:cubicBezTo>
                    <a:pt x="5552" y="320"/>
                    <a:pt x="4842" y="659"/>
                    <a:pt x="4131" y="952"/>
                  </a:cubicBezTo>
                  <a:lnTo>
                    <a:pt x="1953" y="1776"/>
                  </a:lnTo>
                  <a:cubicBezTo>
                    <a:pt x="1231" y="2058"/>
                    <a:pt x="497" y="2397"/>
                    <a:pt x="1" y="3006"/>
                  </a:cubicBezTo>
                  <a:cubicBezTo>
                    <a:pt x="508" y="2397"/>
                    <a:pt x="1242" y="2069"/>
                    <a:pt x="1964" y="1787"/>
                  </a:cubicBezTo>
                  <a:lnTo>
                    <a:pt x="4153" y="998"/>
                  </a:lnTo>
                  <a:cubicBezTo>
                    <a:pt x="4875" y="715"/>
                    <a:pt x="5586" y="388"/>
                    <a:pt x="6342" y="241"/>
                  </a:cubicBezTo>
                  <a:cubicBezTo>
                    <a:pt x="6802" y="152"/>
                    <a:pt x="7270" y="109"/>
                    <a:pt x="7736" y="109"/>
                  </a:cubicBezTo>
                  <a:cubicBezTo>
                    <a:pt x="8036" y="109"/>
                    <a:pt x="8336" y="127"/>
                    <a:pt x="8633" y="162"/>
                  </a:cubicBezTo>
                  <a:cubicBezTo>
                    <a:pt x="9400" y="275"/>
                    <a:pt x="10123" y="546"/>
                    <a:pt x="10777" y="952"/>
                  </a:cubicBezTo>
                  <a:cubicBezTo>
                    <a:pt x="11443" y="1370"/>
                    <a:pt x="11939" y="1945"/>
                    <a:pt x="12402" y="2566"/>
                  </a:cubicBezTo>
                  <a:cubicBezTo>
                    <a:pt x="13271" y="3830"/>
                    <a:pt x="13824" y="5297"/>
                    <a:pt x="14557" y="6673"/>
                  </a:cubicBezTo>
                  <a:cubicBezTo>
                    <a:pt x="14738" y="7012"/>
                    <a:pt x="14941" y="7350"/>
                    <a:pt x="15121" y="7700"/>
                  </a:cubicBezTo>
                  <a:cubicBezTo>
                    <a:pt x="15313" y="8039"/>
                    <a:pt x="15539" y="8366"/>
                    <a:pt x="15765" y="8682"/>
                  </a:cubicBezTo>
                  <a:cubicBezTo>
                    <a:pt x="16227" y="9325"/>
                    <a:pt x="16780" y="9878"/>
                    <a:pt x="17311" y="10442"/>
                  </a:cubicBezTo>
                  <a:cubicBezTo>
                    <a:pt x="18383" y="11571"/>
                    <a:pt x="19534" y="12631"/>
                    <a:pt x="20685" y="13670"/>
                  </a:cubicBezTo>
                  <a:lnTo>
                    <a:pt x="24160" y="16773"/>
                  </a:lnTo>
                  <a:cubicBezTo>
                    <a:pt x="24747" y="17292"/>
                    <a:pt x="25300" y="17822"/>
                    <a:pt x="25875" y="18341"/>
                  </a:cubicBezTo>
                  <a:cubicBezTo>
                    <a:pt x="26451" y="18872"/>
                    <a:pt x="26970" y="19436"/>
                    <a:pt x="27523" y="19977"/>
                  </a:cubicBezTo>
                  <a:cubicBezTo>
                    <a:pt x="27760" y="20214"/>
                    <a:pt x="27985" y="20463"/>
                    <a:pt x="28211" y="20711"/>
                  </a:cubicBezTo>
                  <a:lnTo>
                    <a:pt x="28651" y="20711"/>
                  </a:lnTo>
                  <a:cubicBezTo>
                    <a:pt x="28358" y="20384"/>
                    <a:pt x="28064" y="20068"/>
                    <a:pt x="27760" y="19752"/>
                  </a:cubicBezTo>
                  <a:cubicBezTo>
                    <a:pt x="27196" y="19210"/>
                    <a:pt x="26654" y="18646"/>
                    <a:pt x="26090" y="18116"/>
                  </a:cubicBezTo>
                  <a:cubicBezTo>
                    <a:pt x="25514" y="17585"/>
                    <a:pt x="24950" y="17055"/>
                    <a:pt x="24363" y="16547"/>
                  </a:cubicBezTo>
                  <a:lnTo>
                    <a:pt x="20876" y="13466"/>
                  </a:lnTo>
                  <a:cubicBezTo>
                    <a:pt x="19714" y="12428"/>
                    <a:pt x="18586" y="11379"/>
                    <a:pt x="17502" y="10262"/>
                  </a:cubicBezTo>
                  <a:cubicBezTo>
                    <a:pt x="16972" y="9698"/>
                    <a:pt x="16419" y="9156"/>
                    <a:pt x="15968" y="8547"/>
                  </a:cubicBezTo>
                  <a:cubicBezTo>
                    <a:pt x="15742" y="8231"/>
                    <a:pt x="15550" y="7903"/>
                    <a:pt x="15336" y="7576"/>
                  </a:cubicBezTo>
                  <a:cubicBezTo>
                    <a:pt x="15133" y="7249"/>
                    <a:pt x="14952" y="6910"/>
                    <a:pt x="14772" y="6561"/>
                  </a:cubicBezTo>
                  <a:cubicBezTo>
                    <a:pt x="14027" y="5218"/>
                    <a:pt x="13451" y="3762"/>
                    <a:pt x="12549" y="2464"/>
                  </a:cubicBezTo>
                  <a:cubicBezTo>
                    <a:pt x="12086" y="1844"/>
                    <a:pt x="11522" y="1234"/>
                    <a:pt x="10856" y="840"/>
                  </a:cubicBezTo>
                  <a:cubicBezTo>
                    <a:pt x="10190" y="433"/>
                    <a:pt x="9434" y="162"/>
                    <a:pt x="8656" y="50"/>
                  </a:cubicBezTo>
                  <a:cubicBezTo>
                    <a:pt x="8377" y="17"/>
                    <a:pt x="8097" y="1"/>
                    <a:pt x="7817"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51" name="Google Shape;1051;p2"/>
            <p:cNvSpPr/>
            <p:nvPr/>
          </p:nvSpPr>
          <p:spPr>
            <a:xfrm>
              <a:off x="4972975" y="4314675"/>
              <a:ext cx="65750" cy="442650"/>
            </a:xfrm>
            <a:custGeom>
              <a:avLst/>
              <a:gdLst/>
              <a:ahLst/>
              <a:cxnLst/>
              <a:rect l="l" t="t" r="r" b="b"/>
              <a:pathLst>
                <a:path w="2630" h="17706" extrusionOk="0">
                  <a:moveTo>
                    <a:pt x="2629" y="1"/>
                  </a:moveTo>
                  <a:lnTo>
                    <a:pt x="2629" y="1"/>
                  </a:lnTo>
                  <a:cubicBezTo>
                    <a:pt x="2144" y="588"/>
                    <a:pt x="1828" y="1287"/>
                    <a:pt x="1704" y="2032"/>
                  </a:cubicBezTo>
                  <a:cubicBezTo>
                    <a:pt x="1072" y="6681"/>
                    <a:pt x="1275" y="11375"/>
                    <a:pt x="361" y="16013"/>
                  </a:cubicBezTo>
                  <a:cubicBezTo>
                    <a:pt x="248" y="16577"/>
                    <a:pt x="124" y="17141"/>
                    <a:pt x="0" y="17706"/>
                  </a:cubicBezTo>
                  <a:lnTo>
                    <a:pt x="655" y="17706"/>
                  </a:lnTo>
                  <a:cubicBezTo>
                    <a:pt x="677" y="17593"/>
                    <a:pt x="700" y="17480"/>
                    <a:pt x="711" y="17367"/>
                  </a:cubicBezTo>
                  <a:cubicBezTo>
                    <a:pt x="959" y="15923"/>
                    <a:pt x="1162" y="14467"/>
                    <a:pt x="1309" y="13011"/>
                  </a:cubicBezTo>
                  <a:cubicBezTo>
                    <a:pt x="1456" y="11556"/>
                    <a:pt x="1580" y="10089"/>
                    <a:pt x="1659" y="8622"/>
                  </a:cubicBezTo>
                  <a:cubicBezTo>
                    <a:pt x="1738" y="7155"/>
                    <a:pt x="1794" y="5699"/>
                    <a:pt x="1794" y="4232"/>
                  </a:cubicBezTo>
                  <a:cubicBezTo>
                    <a:pt x="1817" y="3499"/>
                    <a:pt x="1794" y="2765"/>
                    <a:pt x="1885" y="2032"/>
                  </a:cubicBezTo>
                  <a:cubicBezTo>
                    <a:pt x="1975" y="1310"/>
                    <a:pt x="2167" y="576"/>
                    <a:pt x="2629"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52" name="Google Shape;1052;p2"/>
            <p:cNvSpPr/>
            <p:nvPr/>
          </p:nvSpPr>
          <p:spPr>
            <a:xfrm>
              <a:off x="4986500" y="4240850"/>
              <a:ext cx="763700" cy="516475"/>
            </a:xfrm>
            <a:custGeom>
              <a:avLst/>
              <a:gdLst/>
              <a:ahLst/>
              <a:cxnLst/>
              <a:rect l="l" t="t" r="r" b="b"/>
              <a:pathLst>
                <a:path w="30548" h="20659" extrusionOk="0">
                  <a:moveTo>
                    <a:pt x="9852" y="1"/>
                  </a:moveTo>
                  <a:cubicBezTo>
                    <a:pt x="8894" y="1"/>
                    <a:pt x="7931" y="208"/>
                    <a:pt x="7065" y="584"/>
                  </a:cubicBezTo>
                  <a:cubicBezTo>
                    <a:pt x="3228" y="2254"/>
                    <a:pt x="1298" y="1814"/>
                    <a:pt x="1253" y="6283"/>
                  </a:cubicBezTo>
                  <a:cubicBezTo>
                    <a:pt x="1208" y="10661"/>
                    <a:pt x="858" y="16156"/>
                    <a:pt x="1" y="20659"/>
                  </a:cubicBezTo>
                  <a:lnTo>
                    <a:pt x="30547" y="20659"/>
                  </a:lnTo>
                  <a:cubicBezTo>
                    <a:pt x="26868" y="16653"/>
                    <a:pt x="22073" y="13245"/>
                    <a:pt x="18473" y="9217"/>
                  </a:cubicBezTo>
                  <a:cubicBezTo>
                    <a:pt x="17649" y="8302"/>
                    <a:pt x="17006" y="7039"/>
                    <a:pt x="16442" y="5944"/>
                  </a:cubicBezTo>
                  <a:cubicBezTo>
                    <a:pt x="15460" y="4060"/>
                    <a:pt x="14715" y="1904"/>
                    <a:pt x="12786" y="765"/>
                  </a:cubicBezTo>
                  <a:cubicBezTo>
                    <a:pt x="11898" y="239"/>
                    <a:pt x="10878" y="1"/>
                    <a:pt x="9852" y="1"/>
                  </a:cubicBezTo>
                  <a:close/>
                </a:path>
              </a:pathLst>
            </a:custGeom>
            <a:solidFill>
              <a:srgbClr val="FF9B5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53" name="Google Shape;1053;p2"/>
            <p:cNvSpPr/>
            <p:nvPr/>
          </p:nvSpPr>
          <p:spPr>
            <a:xfrm>
              <a:off x="5011050" y="4291550"/>
              <a:ext cx="187900" cy="466050"/>
            </a:xfrm>
            <a:custGeom>
              <a:avLst/>
              <a:gdLst/>
              <a:ahLst/>
              <a:cxnLst/>
              <a:rect l="l" t="t" r="r" b="b"/>
              <a:pathLst>
                <a:path w="7516" h="18642" extrusionOk="0">
                  <a:moveTo>
                    <a:pt x="5067" y="0"/>
                  </a:moveTo>
                  <a:cubicBezTo>
                    <a:pt x="4796" y="102"/>
                    <a:pt x="4537" y="192"/>
                    <a:pt x="4300" y="283"/>
                  </a:cubicBezTo>
                  <a:cubicBezTo>
                    <a:pt x="1896" y="1151"/>
                    <a:pt x="1253" y="1377"/>
                    <a:pt x="1231" y="4277"/>
                  </a:cubicBezTo>
                  <a:cubicBezTo>
                    <a:pt x="1197" y="6918"/>
                    <a:pt x="1016" y="13169"/>
                    <a:pt x="1" y="18642"/>
                  </a:cubicBezTo>
                  <a:lnTo>
                    <a:pt x="4638" y="18631"/>
                  </a:lnTo>
                  <a:cubicBezTo>
                    <a:pt x="4672" y="18168"/>
                    <a:pt x="4740" y="17694"/>
                    <a:pt x="4796" y="17209"/>
                  </a:cubicBezTo>
                  <a:cubicBezTo>
                    <a:pt x="4909" y="16340"/>
                    <a:pt x="5101" y="15460"/>
                    <a:pt x="5056" y="14568"/>
                  </a:cubicBezTo>
                  <a:cubicBezTo>
                    <a:pt x="5011" y="13485"/>
                    <a:pt x="4695" y="12921"/>
                    <a:pt x="5135" y="11838"/>
                  </a:cubicBezTo>
                  <a:cubicBezTo>
                    <a:pt x="5586" y="10709"/>
                    <a:pt x="5891" y="9648"/>
                    <a:pt x="6421" y="8554"/>
                  </a:cubicBezTo>
                  <a:cubicBezTo>
                    <a:pt x="6636" y="8136"/>
                    <a:pt x="6794" y="7708"/>
                    <a:pt x="6963" y="7324"/>
                  </a:cubicBezTo>
                  <a:cubicBezTo>
                    <a:pt x="7516" y="6105"/>
                    <a:pt x="6015" y="3149"/>
                    <a:pt x="5067" y="0"/>
                  </a:cubicBezTo>
                  <a:close/>
                </a:path>
              </a:pathLst>
            </a:custGeom>
            <a:solidFill>
              <a:srgbClr val="FF842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54" name="Google Shape;1054;p2"/>
            <p:cNvSpPr/>
            <p:nvPr/>
          </p:nvSpPr>
          <p:spPr>
            <a:xfrm>
              <a:off x="5200625" y="4264950"/>
              <a:ext cx="516550" cy="492375"/>
            </a:xfrm>
            <a:custGeom>
              <a:avLst/>
              <a:gdLst/>
              <a:ahLst/>
              <a:cxnLst/>
              <a:rect l="l" t="t" r="r" b="b"/>
              <a:pathLst>
                <a:path w="20662" h="19695" extrusionOk="0">
                  <a:moveTo>
                    <a:pt x="1311" y="0"/>
                  </a:moveTo>
                  <a:cubicBezTo>
                    <a:pt x="880" y="0"/>
                    <a:pt x="439" y="50"/>
                    <a:pt x="1" y="150"/>
                  </a:cubicBezTo>
                  <a:cubicBezTo>
                    <a:pt x="136" y="286"/>
                    <a:pt x="249" y="455"/>
                    <a:pt x="339" y="624"/>
                  </a:cubicBezTo>
                  <a:cubicBezTo>
                    <a:pt x="1174" y="2351"/>
                    <a:pt x="960" y="4461"/>
                    <a:pt x="2020" y="6041"/>
                  </a:cubicBezTo>
                  <a:cubicBezTo>
                    <a:pt x="3059" y="7587"/>
                    <a:pt x="4616" y="8738"/>
                    <a:pt x="5439" y="10430"/>
                  </a:cubicBezTo>
                  <a:cubicBezTo>
                    <a:pt x="6229" y="12055"/>
                    <a:pt x="7640" y="13364"/>
                    <a:pt x="8734" y="14797"/>
                  </a:cubicBezTo>
                  <a:cubicBezTo>
                    <a:pt x="9908" y="16332"/>
                    <a:pt x="11025" y="17912"/>
                    <a:pt x="12210" y="19435"/>
                  </a:cubicBezTo>
                  <a:cubicBezTo>
                    <a:pt x="12278" y="19525"/>
                    <a:pt x="12345" y="19616"/>
                    <a:pt x="12413" y="19695"/>
                  </a:cubicBezTo>
                  <a:lnTo>
                    <a:pt x="20662" y="19695"/>
                  </a:lnTo>
                  <a:cubicBezTo>
                    <a:pt x="19037" y="18013"/>
                    <a:pt x="17220" y="16411"/>
                    <a:pt x="15449" y="14854"/>
                  </a:cubicBezTo>
                  <a:cubicBezTo>
                    <a:pt x="13305" y="12958"/>
                    <a:pt x="11082" y="11006"/>
                    <a:pt x="9197" y="8896"/>
                  </a:cubicBezTo>
                  <a:cubicBezTo>
                    <a:pt x="8283" y="7880"/>
                    <a:pt x="7617" y="6582"/>
                    <a:pt x="7019" y="5420"/>
                  </a:cubicBezTo>
                  <a:cubicBezTo>
                    <a:pt x="6839" y="5082"/>
                    <a:pt x="6669" y="4732"/>
                    <a:pt x="6500" y="4382"/>
                  </a:cubicBezTo>
                  <a:cubicBezTo>
                    <a:pt x="5767" y="2859"/>
                    <a:pt x="5067" y="1426"/>
                    <a:pt x="3736" y="624"/>
                  </a:cubicBezTo>
                  <a:cubicBezTo>
                    <a:pt x="3032" y="208"/>
                    <a:pt x="2191" y="0"/>
                    <a:pt x="1311" y="0"/>
                  </a:cubicBezTo>
                  <a:close/>
                </a:path>
              </a:pathLst>
            </a:custGeom>
            <a:solidFill>
              <a:srgbClr val="FF842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55" name="Google Shape;1055;p2"/>
            <p:cNvSpPr/>
            <p:nvPr/>
          </p:nvSpPr>
          <p:spPr>
            <a:xfrm>
              <a:off x="5358175" y="4699250"/>
              <a:ext cx="29750" cy="21425"/>
            </a:xfrm>
            <a:custGeom>
              <a:avLst/>
              <a:gdLst/>
              <a:ahLst/>
              <a:cxnLst/>
              <a:rect l="l" t="t" r="r" b="b"/>
              <a:pathLst>
                <a:path w="1190" h="857" extrusionOk="0">
                  <a:moveTo>
                    <a:pt x="416" y="1"/>
                  </a:moveTo>
                  <a:cubicBezTo>
                    <a:pt x="193" y="1"/>
                    <a:pt x="1" y="114"/>
                    <a:pt x="6" y="393"/>
                  </a:cubicBezTo>
                  <a:cubicBezTo>
                    <a:pt x="12" y="706"/>
                    <a:pt x="325" y="856"/>
                    <a:pt x="612" y="856"/>
                  </a:cubicBezTo>
                  <a:cubicBezTo>
                    <a:pt x="915" y="856"/>
                    <a:pt x="1189" y="689"/>
                    <a:pt x="1045" y="370"/>
                  </a:cubicBezTo>
                  <a:cubicBezTo>
                    <a:pt x="1033" y="348"/>
                    <a:pt x="1022" y="325"/>
                    <a:pt x="1011" y="303"/>
                  </a:cubicBezTo>
                  <a:cubicBezTo>
                    <a:pt x="902" y="120"/>
                    <a:pt x="643" y="1"/>
                    <a:pt x="41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56" name="Google Shape;1056;p2"/>
            <p:cNvSpPr/>
            <p:nvPr/>
          </p:nvSpPr>
          <p:spPr>
            <a:xfrm>
              <a:off x="5295575" y="4741675"/>
              <a:ext cx="29350" cy="21425"/>
            </a:xfrm>
            <a:custGeom>
              <a:avLst/>
              <a:gdLst/>
              <a:ahLst/>
              <a:cxnLst/>
              <a:rect l="l" t="t" r="r" b="b"/>
              <a:pathLst>
                <a:path w="1174" h="857" extrusionOk="0">
                  <a:moveTo>
                    <a:pt x="552" y="1"/>
                  </a:moveTo>
                  <a:cubicBezTo>
                    <a:pt x="260" y="1"/>
                    <a:pt x="0" y="159"/>
                    <a:pt x="129" y="468"/>
                  </a:cubicBezTo>
                  <a:cubicBezTo>
                    <a:pt x="141" y="490"/>
                    <a:pt x="141" y="513"/>
                    <a:pt x="152" y="535"/>
                  </a:cubicBezTo>
                  <a:cubicBezTo>
                    <a:pt x="259" y="726"/>
                    <a:pt x="533" y="857"/>
                    <a:pt x="769" y="857"/>
                  </a:cubicBezTo>
                  <a:cubicBezTo>
                    <a:pt x="980" y="857"/>
                    <a:pt x="1162" y="752"/>
                    <a:pt x="1168" y="490"/>
                  </a:cubicBezTo>
                  <a:cubicBezTo>
                    <a:pt x="1173" y="162"/>
                    <a:pt x="846" y="1"/>
                    <a:pt x="552"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57" name="Google Shape;1057;p2"/>
            <p:cNvSpPr/>
            <p:nvPr/>
          </p:nvSpPr>
          <p:spPr>
            <a:xfrm>
              <a:off x="5422475" y="4674700"/>
              <a:ext cx="31750" cy="20925"/>
            </a:xfrm>
            <a:custGeom>
              <a:avLst/>
              <a:gdLst/>
              <a:ahLst/>
              <a:cxnLst/>
              <a:rect l="l" t="t" r="r" b="b"/>
              <a:pathLst>
                <a:path w="1270" h="837" extrusionOk="0">
                  <a:moveTo>
                    <a:pt x="672" y="1"/>
                  </a:moveTo>
                  <a:cubicBezTo>
                    <a:pt x="333" y="1"/>
                    <a:pt x="0" y="207"/>
                    <a:pt x="199" y="540"/>
                  </a:cubicBezTo>
                  <a:cubicBezTo>
                    <a:pt x="210" y="563"/>
                    <a:pt x="222" y="574"/>
                    <a:pt x="233" y="596"/>
                  </a:cubicBezTo>
                  <a:cubicBezTo>
                    <a:pt x="349" y="749"/>
                    <a:pt x="578" y="837"/>
                    <a:pt x="786" y="837"/>
                  </a:cubicBezTo>
                  <a:cubicBezTo>
                    <a:pt x="1042" y="837"/>
                    <a:pt x="1269" y="704"/>
                    <a:pt x="1226" y="393"/>
                  </a:cubicBezTo>
                  <a:cubicBezTo>
                    <a:pt x="1192" y="120"/>
                    <a:pt x="930" y="1"/>
                    <a:pt x="67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58" name="Google Shape;1058;p2"/>
            <p:cNvSpPr/>
            <p:nvPr/>
          </p:nvSpPr>
          <p:spPr>
            <a:xfrm>
              <a:off x="5189825" y="4717950"/>
              <a:ext cx="29500" cy="27875"/>
            </a:xfrm>
            <a:custGeom>
              <a:avLst/>
              <a:gdLst/>
              <a:ahLst/>
              <a:cxnLst/>
              <a:rect l="l" t="t" r="r" b="b"/>
              <a:pathLst>
                <a:path w="1180" h="1115" extrusionOk="0">
                  <a:moveTo>
                    <a:pt x="663" y="1"/>
                  </a:moveTo>
                  <a:cubicBezTo>
                    <a:pt x="609" y="1"/>
                    <a:pt x="551" y="13"/>
                    <a:pt x="489" y="40"/>
                  </a:cubicBezTo>
                  <a:cubicBezTo>
                    <a:pt x="0" y="256"/>
                    <a:pt x="294" y="1115"/>
                    <a:pt x="674" y="1115"/>
                  </a:cubicBezTo>
                  <a:cubicBezTo>
                    <a:pt x="750" y="1115"/>
                    <a:pt x="829" y="1080"/>
                    <a:pt x="906" y="999"/>
                  </a:cubicBezTo>
                  <a:cubicBezTo>
                    <a:pt x="929" y="988"/>
                    <a:pt x="940" y="965"/>
                    <a:pt x="952" y="943"/>
                  </a:cubicBezTo>
                  <a:cubicBezTo>
                    <a:pt x="1180" y="655"/>
                    <a:pt x="1050" y="1"/>
                    <a:pt x="663"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59" name="Google Shape;1059;p2"/>
            <p:cNvSpPr/>
            <p:nvPr/>
          </p:nvSpPr>
          <p:spPr>
            <a:xfrm>
              <a:off x="5151225" y="4720525"/>
              <a:ext cx="36900" cy="21175"/>
            </a:xfrm>
            <a:custGeom>
              <a:avLst/>
              <a:gdLst/>
              <a:ahLst/>
              <a:cxnLst/>
              <a:rect l="l" t="t" r="r" b="b"/>
              <a:pathLst>
                <a:path w="1476" h="847" extrusionOk="0">
                  <a:moveTo>
                    <a:pt x="720" y="1"/>
                  </a:moveTo>
                  <a:cubicBezTo>
                    <a:pt x="374" y="1"/>
                    <a:pt x="1" y="224"/>
                    <a:pt x="182" y="603"/>
                  </a:cubicBezTo>
                  <a:cubicBezTo>
                    <a:pt x="266" y="777"/>
                    <a:pt x="428" y="847"/>
                    <a:pt x="600" y="847"/>
                  </a:cubicBezTo>
                  <a:cubicBezTo>
                    <a:pt x="1008" y="847"/>
                    <a:pt x="1476" y="457"/>
                    <a:pt x="1119" y="140"/>
                  </a:cubicBezTo>
                  <a:cubicBezTo>
                    <a:pt x="1096" y="129"/>
                    <a:pt x="1085" y="106"/>
                    <a:pt x="1062" y="95"/>
                  </a:cubicBezTo>
                  <a:cubicBezTo>
                    <a:pt x="971" y="31"/>
                    <a:pt x="847" y="1"/>
                    <a:pt x="720"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60" name="Google Shape;1060;p2"/>
            <p:cNvSpPr/>
            <p:nvPr/>
          </p:nvSpPr>
          <p:spPr>
            <a:xfrm>
              <a:off x="5223200" y="4658950"/>
              <a:ext cx="37550" cy="25050"/>
            </a:xfrm>
            <a:custGeom>
              <a:avLst/>
              <a:gdLst/>
              <a:ahLst/>
              <a:cxnLst/>
              <a:rect l="l" t="t" r="r" b="b"/>
              <a:pathLst>
                <a:path w="1502" h="1002" extrusionOk="0">
                  <a:moveTo>
                    <a:pt x="816" y="0"/>
                  </a:moveTo>
                  <a:cubicBezTo>
                    <a:pt x="303" y="0"/>
                    <a:pt x="1" y="1001"/>
                    <a:pt x="583" y="1001"/>
                  </a:cubicBezTo>
                  <a:cubicBezTo>
                    <a:pt x="592" y="1001"/>
                    <a:pt x="600" y="1001"/>
                    <a:pt x="610" y="1001"/>
                  </a:cubicBezTo>
                  <a:cubicBezTo>
                    <a:pt x="632" y="1001"/>
                    <a:pt x="655" y="1001"/>
                    <a:pt x="677" y="989"/>
                  </a:cubicBezTo>
                  <a:cubicBezTo>
                    <a:pt x="1106" y="933"/>
                    <a:pt x="1501" y="222"/>
                    <a:pt x="971" y="30"/>
                  </a:cubicBezTo>
                  <a:cubicBezTo>
                    <a:pt x="918" y="10"/>
                    <a:pt x="866" y="0"/>
                    <a:pt x="816"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61" name="Google Shape;1061;p2"/>
            <p:cNvSpPr/>
            <p:nvPr/>
          </p:nvSpPr>
          <p:spPr>
            <a:xfrm>
              <a:off x="5312250" y="4693200"/>
              <a:ext cx="37075" cy="25225"/>
            </a:xfrm>
            <a:custGeom>
              <a:avLst/>
              <a:gdLst/>
              <a:ahLst/>
              <a:cxnLst/>
              <a:rect l="l" t="t" r="r" b="b"/>
              <a:pathLst>
                <a:path w="1483" h="1009" extrusionOk="0">
                  <a:moveTo>
                    <a:pt x="811" y="1"/>
                  </a:moveTo>
                  <a:cubicBezTo>
                    <a:pt x="295" y="1"/>
                    <a:pt x="1" y="1009"/>
                    <a:pt x="567" y="1009"/>
                  </a:cubicBezTo>
                  <a:cubicBezTo>
                    <a:pt x="579" y="1009"/>
                    <a:pt x="590" y="1008"/>
                    <a:pt x="602" y="1007"/>
                  </a:cubicBezTo>
                  <a:cubicBezTo>
                    <a:pt x="625" y="1007"/>
                    <a:pt x="659" y="1007"/>
                    <a:pt x="681" y="996"/>
                  </a:cubicBezTo>
                  <a:cubicBezTo>
                    <a:pt x="1087" y="928"/>
                    <a:pt x="1482" y="206"/>
                    <a:pt x="952" y="26"/>
                  </a:cubicBezTo>
                  <a:cubicBezTo>
                    <a:pt x="903" y="9"/>
                    <a:pt x="856" y="1"/>
                    <a:pt x="811"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62" name="Google Shape;1062;p2"/>
            <p:cNvSpPr/>
            <p:nvPr/>
          </p:nvSpPr>
          <p:spPr>
            <a:xfrm>
              <a:off x="5245575" y="4716300"/>
              <a:ext cx="28550" cy="23850"/>
            </a:xfrm>
            <a:custGeom>
              <a:avLst/>
              <a:gdLst/>
              <a:ahLst/>
              <a:cxnLst/>
              <a:rect l="l" t="t" r="r" b="b"/>
              <a:pathLst>
                <a:path w="1142" h="954" extrusionOk="0">
                  <a:moveTo>
                    <a:pt x="484" y="0"/>
                  </a:moveTo>
                  <a:cubicBezTo>
                    <a:pt x="340" y="0"/>
                    <a:pt x="210" y="75"/>
                    <a:pt x="143" y="264"/>
                  </a:cubicBezTo>
                  <a:cubicBezTo>
                    <a:pt x="1" y="649"/>
                    <a:pt x="450" y="954"/>
                    <a:pt x="787" y="954"/>
                  </a:cubicBezTo>
                  <a:cubicBezTo>
                    <a:pt x="983" y="954"/>
                    <a:pt x="1142" y="851"/>
                    <a:pt x="1125" y="602"/>
                  </a:cubicBezTo>
                  <a:cubicBezTo>
                    <a:pt x="1125" y="580"/>
                    <a:pt x="1125" y="557"/>
                    <a:pt x="1114" y="535"/>
                  </a:cubicBezTo>
                  <a:cubicBezTo>
                    <a:pt x="1070" y="263"/>
                    <a:pt x="752" y="0"/>
                    <a:pt x="484"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63" name="Google Shape;1063;p2"/>
            <p:cNvSpPr/>
            <p:nvPr/>
          </p:nvSpPr>
          <p:spPr>
            <a:xfrm>
              <a:off x="5239700" y="4600625"/>
              <a:ext cx="28400" cy="23900"/>
            </a:xfrm>
            <a:custGeom>
              <a:avLst/>
              <a:gdLst/>
              <a:ahLst/>
              <a:cxnLst/>
              <a:rect l="l" t="t" r="r" b="b"/>
              <a:pathLst>
                <a:path w="1136" h="956" extrusionOk="0">
                  <a:moveTo>
                    <a:pt x="488" y="1"/>
                  </a:moveTo>
                  <a:cubicBezTo>
                    <a:pt x="348" y="1"/>
                    <a:pt x="222" y="73"/>
                    <a:pt x="153" y="253"/>
                  </a:cubicBezTo>
                  <a:cubicBezTo>
                    <a:pt x="1" y="637"/>
                    <a:pt x="458" y="956"/>
                    <a:pt x="795" y="956"/>
                  </a:cubicBezTo>
                  <a:cubicBezTo>
                    <a:pt x="984" y="956"/>
                    <a:pt x="1135" y="857"/>
                    <a:pt x="1123" y="614"/>
                  </a:cubicBezTo>
                  <a:cubicBezTo>
                    <a:pt x="1123" y="592"/>
                    <a:pt x="1123" y="569"/>
                    <a:pt x="1123" y="547"/>
                  </a:cubicBezTo>
                  <a:cubicBezTo>
                    <a:pt x="1078" y="271"/>
                    <a:pt x="759" y="1"/>
                    <a:pt x="488"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64" name="Google Shape;1064;p2"/>
            <p:cNvSpPr/>
            <p:nvPr/>
          </p:nvSpPr>
          <p:spPr>
            <a:xfrm>
              <a:off x="5281300" y="4673025"/>
              <a:ext cx="29925" cy="21275"/>
            </a:xfrm>
            <a:custGeom>
              <a:avLst/>
              <a:gdLst/>
              <a:ahLst/>
              <a:cxnLst/>
              <a:rect l="l" t="t" r="r" b="b"/>
              <a:pathLst>
                <a:path w="1197" h="851" extrusionOk="0">
                  <a:moveTo>
                    <a:pt x="420" y="0"/>
                  </a:moveTo>
                  <a:cubicBezTo>
                    <a:pt x="196" y="0"/>
                    <a:pt x="1" y="114"/>
                    <a:pt x="1" y="393"/>
                  </a:cubicBezTo>
                  <a:cubicBezTo>
                    <a:pt x="12" y="703"/>
                    <a:pt x="322" y="850"/>
                    <a:pt x="608" y="850"/>
                  </a:cubicBezTo>
                  <a:cubicBezTo>
                    <a:pt x="916" y="850"/>
                    <a:pt x="1196" y="680"/>
                    <a:pt x="1050" y="359"/>
                  </a:cubicBezTo>
                  <a:cubicBezTo>
                    <a:pt x="1039" y="347"/>
                    <a:pt x="1028" y="325"/>
                    <a:pt x="1016" y="302"/>
                  </a:cubicBezTo>
                  <a:cubicBezTo>
                    <a:pt x="908" y="120"/>
                    <a:pt x="649" y="0"/>
                    <a:pt x="420"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65" name="Google Shape;1065;p2"/>
            <p:cNvSpPr/>
            <p:nvPr/>
          </p:nvSpPr>
          <p:spPr>
            <a:xfrm>
              <a:off x="5247600" y="4617025"/>
              <a:ext cx="29500" cy="21600"/>
            </a:xfrm>
            <a:custGeom>
              <a:avLst/>
              <a:gdLst/>
              <a:ahLst/>
              <a:cxnLst/>
              <a:rect l="l" t="t" r="r" b="b"/>
              <a:pathLst>
                <a:path w="1180" h="864" extrusionOk="0">
                  <a:moveTo>
                    <a:pt x="560" y="1"/>
                  </a:moveTo>
                  <a:cubicBezTo>
                    <a:pt x="266" y="1"/>
                    <a:pt x="0" y="161"/>
                    <a:pt x="130" y="477"/>
                  </a:cubicBezTo>
                  <a:cubicBezTo>
                    <a:pt x="130" y="489"/>
                    <a:pt x="141" y="511"/>
                    <a:pt x="153" y="534"/>
                  </a:cubicBezTo>
                  <a:cubicBezTo>
                    <a:pt x="260" y="730"/>
                    <a:pt x="533" y="863"/>
                    <a:pt x="769" y="863"/>
                  </a:cubicBezTo>
                  <a:cubicBezTo>
                    <a:pt x="981" y="863"/>
                    <a:pt x="1163" y="756"/>
                    <a:pt x="1168" y="489"/>
                  </a:cubicBezTo>
                  <a:cubicBezTo>
                    <a:pt x="1180" y="161"/>
                    <a:pt x="855" y="1"/>
                    <a:pt x="560"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66" name="Google Shape;1066;p2"/>
            <p:cNvSpPr/>
            <p:nvPr/>
          </p:nvSpPr>
          <p:spPr>
            <a:xfrm>
              <a:off x="5349725" y="4614900"/>
              <a:ext cx="30025" cy="21300"/>
            </a:xfrm>
            <a:custGeom>
              <a:avLst/>
              <a:gdLst/>
              <a:ahLst/>
              <a:cxnLst/>
              <a:rect l="l" t="t" r="r" b="b"/>
              <a:pathLst>
                <a:path w="1201" h="852" extrusionOk="0">
                  <a:moveTo>
                    <a:pt x="421" y="1"/>
                  </a:moveTo>
                  <a:cubicBezTo>
                    <a:pt x="196" y="1"/>
                    <a:pt x="0" y="114"/>
                    <a:pt x="6" y="393"/>
                  </a:cubicBezTo>
                  <a:cubicBezTo>
                    <a:pt x="11" y="705"/>
                    <a:pt x="324" y="852"/>
                    <a:pt x="613" y="852"/>
                  </a:cubicBezTo>
                  <a:cubicBezTo>
                    <a:pt x="920" y="852"/>
                    <a:pt x="1201" y="685"/>
                    <a:pt x="1055" y="371"/>
                  </a:cubicBezTo>
                  <a:cubicBezTo>
                    <a:pt x="1044" y="348"/>
                    <a:pt x="1033" y="325"/>
                    <a:pt x="1021" y="303"/>
                  </a:cubicBezTo>
                  <a:cubicBezTo>
                    <a:pt x="913" y="120"/>
                    <a:pt x="651" y="1"/>
                    <a:pt x="421"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67" name="Google Shape;1067;p2"/>
            <p:cNvSpPr/>
            <p:nvPr/>
          </p:nvSpPr>
          <p:spPr>
            <a:xfrm>
              <a:off x="5262975" y="4557925"/>
              <a:ext cx="30075" cy="27050"/>
            </a:xfrm>
            <a:custGeom>
              <a:avLst/>
              <a:gdLst/>
              <a:ahLst/>
              <a:cxnLst/>
              <a:rect l="l" t="t" r="r" b="b"/>
              <a:pathLst>
                <a:path w="1203" h="1082" extrusionOk="0">
                  <a:moveTo>
                    <a:pt x="726" y="0"/>
                  </a:moveTo>
                  <a:cubicBezTo>
                    <a:pt x="681" y="0"/>
                    <a:pt x="631" y="10"/>
                    <a:pt x="576" y="32"/>
                  </a:cubicBezTo>
                  <a:cubicBezTo>
                    <a:pt x="553" y="43"/>
                    <a:pt x="542" y="54"/>
                    <a:pt x="519" y="65"/>
                  </a:cubicBezTo>
                  <a:cubicBezTo>
                    <a:pt x="147" y="269"/>
                    <a:pt x="0" y="1070"/>
                    <a:pt x="565" y="1081"/>
                  </a:cubicBezTo>
                  <a:cubicBezTo>
                    <a:pt x="567" y="1081"/>
                    <a:pt x="570" y="1081"/>
                    <a:pt x="573" y="1081"/>
                  </a:cubicBezTo>
                  <a:cubicBezTo>
                    <a:pt x="1163" y="1081"/>
                    <a:pt x="1202" y="0"/>
                    <a:pt x="726"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68" name="Google Shape;1068;p2"/>
            <p:cNvSpPr/>
            <p:nvPr/>
          </p:nvSpPr>
          <p:spPr>
            <a:xfrm>
              <a:off x="5394875" y="4701900"/>
              <a:ext cx="28375" cy="23975"/>
            </a:xfrm>
            <a:custGeom>
              <a:avLst/>
              <a:gdLst/>
              <a:ahLst/>
              <a:cxnLst/>
              <a:rect l="l" t="t" r="r" b="b"/>
              <a:pathLst>
                <a:path w="1135" h="959" extrusionOk="0">
                  <a:moveTo>
                    <a:pt x="487" y="1"/>
                  </a:moveTo>
                  <a:cubicBezTo>
                    <a:pt x="348" y="1"/>
                    <a:pt x="221" y="73"/>
                    <a:pt x="152" y="253"/>
                  </a:cubicBezTo>
                  <a:cubicBezTo>
                    <a:pt x="0" y="643"/>
                    <a:pt x="453" y="959"/>
                    <a:pt x="791" y="959"/>
                  </a:cubicBezTo>
                  <a:cubicBezTo>
                    <a:pt x="981" y="959"/>
                    <a:pt x="1135" y="858"/>
                    <a:pt x="1122" y="614"/>
                  </a:cubicBezTo>
                  <a:cubicBezTo>
                    <a:pt x="1122" y="592"/>
                    <a:pt x="1122" y="569"/>
                    <a:pt x="1122" y="547"/>
                  </a:cubicBezTo>
                  <a:cubicBezTo>
                    <a:pt x="1078" y="271"/>
                    <a:pt x="758" y="1"/>
                    <a:pt x="487"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69" name="Google Shape;1069;p2"/>
            <p:cNvSpPr/>
            <p:nvPr/>
          </p:nvSpPr>
          <p:spPr>
            <a:xfrm>
              <a:off x="5378575" y="4687325"/>
              <a:ext cx="30275" cy="27050"/>
            </a:xfrm>
            <a:custGeom>
              <a:avLst/>
              <a:gdLst/>
              <a:ahLst/>
              <a:cxnLst/>
              <a:rect l="l" t="t" r="r" b="b"/>
              <a:pathLst>
                <a:path w="1211" h="1082" extrusionOk="0">
                  <a:moveTo>
                    <a:pt x="630" y="1"/>
                  </a:moveTo>
                  <a:cubicBezTo>
                    <a:pt x="47" y="1"/>
                    <a:pt x="1" y="1082"/>
                    <a:pt x="474" y="1082"/>
                  </a:cubicBezTo>
                  <a:cubicBezTo>
                    <a:pt x="519" y="1082"/>
                    <a:pt x="569" y="1072"/>
                    <a:pt x="623" y="1051"/>
                  </a:cubicBezTo>
                  <a:cubicBezTo>
                    <a:pt x="646" y="1039"/>
                    <a:pt x="669" y="1028"/>
                    <a:pt x="691" y="1017"/>
                  </a:cubicBezTo>
                  <a:cubicBezTo>
                    <a:pt x="1052" y="814"/>
                    <a:pt x="1210" y="24"/>
                    <a:pt x="646" y="1"/>
                  </a:cubicBezTo>
                  <a:cubicBezTo>
                    <a:pt x="640" y="1"/>
                    <a:pt x="635" y="1"/>
                    <a:pt x="630"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70" name="Google Shape;1070;p2"/>
            <p:cNvSpPr/>
            <p:nvPr/>
          </p:nvSpPr>
          <p:spPr>
            <a:xfrm>
              <a:off x="5249000" y="4675275"/>
              <a:ext cx="29775" cy="21300"/>
            </a:xfrm>
            <a:custGeom>
              <a:avLst/>
              <a:gdLst/>
              <a:ahLst/>
              <a:cxnLst/>
              <a:rect l="l" t="t" r="r" b="b"/>
              <a:pathLst>
                <a:path w="1191" h="852" extrusionOk="0">
                  <a:moveTo>
                    <a:pt x="420" y="1"/>
                  </a:moveTo>
                  <a:cubicBezTo>
                    <a:pt x="196" y="1"/>
                    <a:pt x="1" y="114"/>
                    <a:pt x="6" y="393"/>
                  </a:cubicBezTo>
                  <a:cubicBezTo>
                    <a:pt x="12" y="704"/>
                    <a:pt x="322" y="852"/>
                    <a:pt x="608" y="852"/>
                  </a:cubicBezTo>
                  <a:cubicBezTo>
                    <a:pt x="912" y="852"/>
                    <a:pt x="1190" y="685"/>
                    <a:pt x="1045" y="370"/>
                  </a:cubicBezTo>
                  <a:cubicBezTo>
                    <a:pt x="1033" y="348"/>
                    <a:pt x="1033" y="325"/>
                    <a:pt x="1011" y="303"/>
                  </a:cubicBezTo>
                  <a:cubicBezTo>
                    <a:pt x="908" y="120"/>
                    <a:pt x="649" y="1"/>
                    <a:pt x="420"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71" name="Google Shape;1071;p2"/>
            <p:cNvSpPr/>
            <p:nvPr/>
          </p:nvSpPr>
          <p:spPr>
            <a:xfrm>
              <a:off x="5392175" y="4729775"/>
              <a:ext cx="35225" cy="25925"/>
            </a:xfrm>
            <a:custGeom>
              <a:avLst/>
              <a:gdLst/>
              <a:ahLst/>
              <a:cxnLst/>
              <a:rect l="l" t="t" r="r" b="b"/>
              <a:pathLst>
                <a:path w="1409" h="1037" extrusionOk="0">
                  <a:moveTo>
                    <a:pt x="881" y="0"/>
                  </a:moveTo>
                  <a:cubicBezTo>
                    <a:pt x="856" y="0"/>
                    <a:pt x="830" y="2"/>
                    <a:pt x="802" y="7"/>
                  </a:cubicBezTo>
                  <a:lnTo>
                    <a:pt x="734" y="30"/>
                  </a:lnTo>
                  <a:cubicBezTo>
                    <a:pt x="328" y="142"/>
                    <a:pt x="0" y="887"/>
                    <a:pt x="553" y="1023"/>
                  </a:cubicBezTo>
                  <a:cubicBezTo>
                    <a:pt x="590" y="1032"/>
                    <a:pt x="626" y="1036"/>
                    <a:pt x="660" y="1036"/>
                  </a:cubicBezTo>
                  <a:cubicBezTo>
                    <a:pt x="1190" y="1036"/>
                    <a:pt x="1409" y="0"/>
                    <a:pt x="881"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72" name="Google Shape;1072;p2"/>
            <p:cNvSpPr/>
            <p:nvPr/>
          </p:nvSpPr>
          <p:spPr>
            <a:xfrm>
              <a:off x="5277850" y="4619600"/>
              <a:ext cx="31125" cy="26675"/>
            </a:xfrm>
            <a:custGeom>
              <a:avLst/>
              <a:gdLst/>
              <a:ahLst/>
              <a:cxnLst/>
              <a:rect l="l" t="t" r="r" b="b"/>
              <a:pathLst>
                <a:path w="1245" h="1067" extrusionOk="0">
                  <a:moveTo>
                    <a:pt x="648" y="1"/>
                  </a:moveTo>
                  <a:cubicBezTo>
                    <a:pt x="75" y="1"/>
                    <a:pt x="1" y="1066"/>
                    <a:pt x="475" y="1066"/>
                  </a:cubicBezTo>
                  <a:cubicBezTo>
                    <a:pt x="517" y="1066"/>
                    <a:pt x="563" y="1058"/>
                    <a:pt x="613" y="1040"/>
                  </a:cubicBezTo>
                  <a:cubicBezTo>
                    <a:pt x="635" y="1029"/>
                    <a:pt x="658" y="1018"/>
                    <a:pt x="680" y="1018"/>
                  </a:cubicBezTo>
                  <a:cubicBezTo>
                    <a:pt x="1053" y="826"/>
                    <a:pt x="1245" y="36"/>
                    <a:pt x="680" y="2"/>
                  </a:cubicBezTo>
                  <a:cubicBezTo>
                    <a:pt x="669" y="1"/>
                    <a:pt x="658" y="1"/>
                    <a:pt x="648"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73" name="Google Shape;1073;p2"/>
            <p:cNvSpPr/>
            <p:nvPr/>
          </p:nvSpPr>
          <p:spPr>
            <a:xfrm>
              <a:off x="5216425" y="4588100"/>
              <a:ext cx="30300" cy="27050"/>
            </a:xfrm>
            <a:custGeom>
              <a:avLst/>
              <a:gdLst/>
              <a:ahLst/>
              <a:cxnLst/>
              <a:rect l="l" t="t" r="r" b="b"/>
              <a:pathLst>
                <a:path w="1212" h="1082" extrusionOk="0">
                  <a:moveTo>
                    <a:pt x="737" y="1"/>
                  </a:moveTo>
                  <a:cubicBezTo>
                    <a:pt x="692" y="1"/>
                    <a:pt x="642" y="10"/>
                    <a:pt x="587" y="32"/>
                  </a:cubicBezTo>
                  <a:cubicBezTo>
                    <a:pt x="565" y="43"/>
                    <a:pt x="542" y="55"/>
                    <a:pt x="520" y="66"/>
                  </a:cubicBezTo>
                  <a:cubicBezTo>
                    <a:pt x="147" y="269"/>
                    <a:pt x="0" y="1059"/>
                    <a:pt x="565" y="1081"/>
                  </a:cubicBezTo>
                  <a:cubicBezTo>
                    <a:pt x="567" y="1081"/>
                    <a:pt x="570" y="1081"/>
                    <a:pt x="573" y="1081"/>
                  </a:cubicBezTo>
                  <a:cubicBezTo>
                    <a:pt x="1163" y="1081"/>
                    <a:pt x="1212" y="1"/>
                    <a:pt x="737"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74" name="Google Shape;1074;p2"/>
            <p:cNvSpPr/>
            <p:nvPr/>
          </p:nvSpPr>
          <p:spPr>
            <a:xfrm>
              <a:off x="5222100" y="4739700"/>
              <a:ext cx="30025" cy="21375"/>
            </a:xfrm>
            <a:custGeom>
              <a:avLst/>
              <a:gdLst/>
              <a:ahLst/>
              <a:cxnLst/>
              <a:rect l="l" t="t" r="r" b="b"/>
              <a:pathLst>
                <a:path w="1201" h="855" extrusionOk="0">
                  <a:moveTo>
                    <a:pt x="584" y="0"/>
                  </a:moveTo>
                  <a:cubicBezTo>
                    <a:pt x="278" y="0"/>
                    <a:pt x="0" y="170"/>
                    <a:pt x="146" y="490"/>
                  </a:cubicBezTo>
                  <a:cubicBezTo>
                    <a:pt x="157" y="513"/>
                    <a:pt x="168" y="535"/>
                    <a:pt x="180" y="547"/>
                  </a:cubicBezTo>
                  <a:cubicBezTo>
                    <a:pt x="289" y="732"/>
                    <a:pt x="556" y="854"/>
                    <a:pt x="789" y="854"/>
                  </a:cubicBezTo>
                  <a:cubicBezTo>
                    <a:pt x="1010" y="854"/>
                    <a:pt x="1201" y="743"/>
                    <a:pt x="1195" y="468"/>
                  </a:cubicBezTo>
                  <a:cubicBezTo>
                    <a:pt x="1184" y="151"/>
                    <a:pt x="871" y="0"/>
                    <a:pt x="584"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75" name="Google Shape;1075;p2"/>
            <p:cNvSpPr/>
            <p:nvPr/>
          </p:nvSpPr>
          <p:spPr>
            <a:xfrm>
              <a:off x="5269450" y="4572725"/>
              <a:ext cx="37425" cy="21100"/>
            </a:xfrm>
            <a:custGeom>
              <a:avLst/>
              <a:gdLst/>
              <a:ahLst/>
              <a:cxnLst/>
              <a:rect l="l" t="t" r="r" b="b"/>
              <a:pathLst>
                <a:path w="1497" h="844" extrusionOk="0">
                  <a:moveTo>
                    <a:pt x="744" y="1"/>
                  </a:moveTo>
                  <a:cubicBezTo>
                    <a:pt x="390" y="1"/>
                    <a:pt x="0" y="240"/>
                    <a:pt x="204" y="613"/>
                  </a:cubicBezTo>
                  <a:cubicBezTo>
                    <a:pt x="291" y="778"/>
                    <a:pt x="447" y="844"/>
                    <a:pt x="612" y="844"/>
                  </a:cubicBezTo>
                  <a:cubicBezTo>
                    <a:pt x="1024" y="844"/>
                    <a:pt x="1497" y="434"/>
                    <a:pt x="1118" y="128"/>
                  </a:cubicBezTo>
                  <a:cubicBezTo>
                    <a:pt x="1107" y="117"/>
                    <a:pt x="1084" y="94"/>
                    <a:pt x="1062" y="83"/>
                  </a:cubicBezTo>
                  <a:cubicBezTo>
                    <a:pt x="975" y="27"/>
                    <a:pt x="861" y="1"/>
                    <a:pt x="744"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76" name="Google Shape;1076;p2"/>
            <p:cNvSpPr/>
            <p:nvPr/>
          </p:nvSpPr>
          <p:spPr>
            <a:xfrm>
              <a:off x="5234200" y="4496900"/>
              <a:ext cx="37050" cy="25200"/>
            </a:xfrm>
            <a:custGeom>
              <a:avLst/>
              <a:gdLst/>
              <a:ahLst/>
              <a:cxnLst/>
              <a:rect l="l" t="t" r="r" b="b"/>
              <a:pathLst>
                <a:path w="1482" h="1008" extrusionOk="0">
                  <a:moveTo>
                    <a:pt x="915" y="0"/>
                  </a:moveTo>
                  <a:cubicBezTo>
                    <a:pt x="904" y="0"/>
                    <a:pt x="892" y="1"/>
                    <a:pt x="881" y="1"/>
                  </a:cubicBezTo>
                  <a:lnTo>
                    <a:pt x="802" y="13"/>
                  </a:lnTo>
                  <a:cubicBezTo>
                    <a:pt x="395" y="80"/>
                    <a:pt x="0" y="803"/>
                    <a:pt x="531" y="983"/>
                  </a:cubicBezTo>
                  <a:cubicBezTo>
                    <a:pt x="579" y="1000"/>
                    <a:pt x="626" y="1008"/>
                    <a:pt x="672" y="1008"/>
                  </a:cubicBezTo>
                  <a:cubicBezTo>
                    <a:pt x="1188" y="1008"/>
                    <a:pt x="1482" y="0"/>
                    <a:pt x="915"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77" name="Google Shape;1077;p2"/>
            <p:cNvSpPr/>
            <p:nvPr/>
          </p:nvSpPr>
          <p:spPr>
            <a:xfrm>
              <a:off x="5271650" y="4509875"/>
              <a:ext cx="31400" cy="26725"/>
            </a:xfrm>
            <a:custGeom>
              <a:avLst/>
              <a:gdLst/>
              <a:ahLst/>
              <a:cxnLst/>
              <a:rect l="l" t="t" r="r" b="b"/>
              <a:pathLst>
                <a:path w="1256" h="1069" extrusionOk="0">
                  <a:moveTo>
                    <a:pt x="667" y="1"/>
                  </a:moveTo>
                  <a:cubicBezTo>
                    <a:pt x="89" y="1"/>
                    <a:pt x="1" y="1068"/>
                    <a:pt x="478" y="1068"/>
                  </a:cubicBezTo>
                  <a:cubicBezTo>
                    <a:pt x="522" y="1068"/>
                    <a:pt x="570" y="1059"/>
                    <a:pt x="624" y="1040"/>
                  </a:cubicBezTo>
                  <a:cubicBezTo>
                    <a:pt x="646" y="1028"/>
                    <a:pt x="669" y="1028"/>
                    <a:pt x="691" y="1017"/>
                  </a:cubicBezTo>
                  <a:cubicBezTo>
                    <a:pt x="1064" y="825"/>
                    <a:pt x="1256" y="35"/>
                    <a:pt x="691" y="1"/>
                  </a:cubicBezTo>
                  <a:cubicBezTo>
                    <a:pt x="683" y="1"/>
                    <a:pt x="675" y="1"/>
                    <a:pt x="667"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78" name="Google Shape;1078;p2"/>
            <p:cNvSpPr/>
            <p:nvPr/>
          </p:nvSpPr>
          <p:spPr>
            <a:xfrm>
              <a:off x="5347150" y="4726175"/>
              <a:ext cx="28825" cy="27800"/>
            </a:xfrm>
            <a:custGeom>
              <a:avLst/>
              <a:gdLst/>
              <a:ahLst/>
              <a:cxnLst/>
              <a:rect l="l" t="t" r="r" b="b"/>
              <a:pathLst>
                <a:path w="1153" h="1112" extrusionOk="0">
                  <a:moveTo>
                    <a:pt x="659" y="1"/>
                  </a:moveTo>
                  <a:cubicBezTo>
                    <a:pt x="615" y="1"/>
                    <a:pt x="567" y="9"/>
                    <a:pt x="515" y="27"/>
                  </a:cubicBezTo>
                  <a:cubicBezTo>
                    <a:pt x="0" y="199"/>
                    <a:pt x="235" y="1111"/>
                    <a:pt x="626" y="1111"/>
                  </a:cubicBezTo>
                  <a:cubicBezTo>
                    <a:pt x="698" y="1111"/>
                    <a:pt x="775" y="1080"/>
                    <a:pt x="854" y="1009"/>
                  </a:cubicBezTo>
                  <a:cubicBezTo>
                    <a:pt x="865" y="997"/>
                    <a:pt x="887" y="975"/>
                    <a:pt x="899" y="964"/>
                  </a:cubicBezTo>
                  <a:cubicBezTo>
                    <a:pt x="1153" y="679"/>
                    <a:pt x="1059" y="1"/>
                    <a:pt x="659"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79" name="Google Shape;1079;p2"/>
            <p:cNvSpPr/>
            <p:nvPr/>
          </p:nvSpPr>
          <p:spPr>
            <a:xfrm>
              <a:off x="5347800" y="4663450"/>
              <a:ext cx="29450" cy="27725"/>
            </a:xfrm>
            <a:custGeom>
              <a:avLst/>
              <a:gdLst/>
              <a:ahLst/>
              <a:cxnLst/>
              <a:rect l="l" t="t" r="r" b="b"/>
              <a:pathLst>
                <a:path w="1178" h="1109" extrusionOk="0">
                  <a:moveTo>
                    <a:pt x="501" y="1"/>
                  </a:moveTo>
                  <a:cubicBezTo>
                    <a:pt x="423" y="1"/>
                    <a:pt x="342" y="37"/>
                    <a:pt x="263" y="121"/>
                  </a:cubicBezTo>
                  <a:cubicBezTo>
                    <a:pt x="252" y="132"/>
                    <a:pt x="230" y="155"/>
                    <a:pt x="218" y="166"/>
                  </a:cubicBezTo>
                  <a:cubicBezTo>
                    <a:pt x="0" y="464"/>
                    <a:pt x="122" y="1109"/>
                    <a:pt x="506" y="1109"/>
                  </a:cubicBezTo>
                  <a:cubicBezTo>
                    <a:pt x="559" y="1109"/>
                    <a:pt x="618" y="1096"/>
                    <a:pt x="681" y="1069"/>
                  </a:cubicBezTo>
                  <a:cubicBezTo>
                    <a:pt x="1177" y="854"/>
                    <a:pt x="881" y="1"/>
                    <a:pt x="501"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80" name="Google Shape;1080;p2"/>
            <p:cNvSpPr/>
            <p:nvPr/>
          </p:nvSpPr>
          <p:spPr>
            <a:xfrm>
              <a:off x="5421550" y="4732700"/>
              <a:ext cx="29675" cy="27800"/>
            </a:xfrm>
            <a:custGeom>
              <a:avLst/>
              <a:gdLst/>
              <a:ahLst/>
              <a:cxnLst/>
              <a:rect l="l" t="t" r="r" b="b"/>
              <a:pathLst>
                <a:path w="1187" h="1112" extrusionOk="0">
                  <a:moveTo>
                    <a:pt x="670" y="1"/>
                  </a:moveTo>
                  <a:cubicBezTo>
                    <a:pt x="613" y="1"/>
                    <a:pt x="551" y="15"/>
                    <a:pt x="484" y="48"/>
                  </a:cubicBezTo>
                  <a:cubicBezTo>
                    <a:pt x="1" y="281"/>
                    <a:pt x="314" y="1111"/>
                    <a:pt x="692" y="1111"/>
                  </a:cubicBezTo>
                  <a:cubicBezTo>
                    <a:pt x="773" y="1111"/>
                    <a:pt x="856" y="1074"/>
                    <a:pt x="936" y="985"/>
                  </a:cubicBezTo>
                  <a:cubicBezTo>
                    <a:pt x="947" y="973"/>
                    <a:pt x="958" y="951"/>
                    <a:pt x="981" y="928"/>
                  </a:cubicBezTo>
                  <a:cubicBezTo>
                    <a:pt x="1186" y="634"/>
                    <a:pt x="1044" y="1"/>
                    <a:pt x="670"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81" name="Google Shape;1081;p2"/>
            <p:cNvSpPr/>
            <p:nvPr/>
          </p:nvSpPr>
          <p:spPr>
            <a:xfrm>
              <a:off x="5213000" y="4424750"/>
              <a:ext cx="37300" cy="21075"/>
            </a:xfrm>
            <a:custGeom>
              <a:avLst/>
              <a:gdLst/>
              <a:ahLst/>
              <a:cxnLst/>
              <a:rect l="l" t="t" r="r" b="b"/>
              <a:pathLst>
                <a:path w="1492" h="843" extrusionOk="0">
                  <a:moveTo>
                    <a:pt x="731" y="0"/>
                  </a:moveTo>
                  <a:cubicBezTo>
                    <a:pt x="377" y="0"/>
                    <a:pt x="0" y="241"/>
                    <a:pt x="194" y="619"/>
                  </a:cubicBezTo>
                  <a:cubicBezTo>
                    <a:pt x="280" y="779"/>
                    <a:pt x="433" y="843"/>
                    <a:pt x="596" y="843"/>
                  </a:cubicBezTo>
                  <a:cubicBezTo>
                    <a:pt x="1010" y="843"/>
                    <a:pt x="1492" y="430"/>
                    <a:pt x="1119" y="123"/>
                  </a:cubicBezTo>
                  <a:lnTo>
                    <a:pt x="1063" y="89"/>
                  </a:lnTo>
                  <a:cubicBezTo>
                    <a:pt x="971" y="28"/>
                    <a:pt x="852" y="0"/>
                    <a:pt x="731"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82" name="Google Shape;1082;p2"/>
            <p:cNvSpPr/>
            <p:nvPr/>
          </p:nvSpPr>
          <p:spPr>
            <a:xfrm>
              <a:off x="5235075" y="4545850"/>
              <a:ext cx="29150" cy="26975"/>
            </a:xfrm>
            <a:custGeom>
              <a:avLst/>
              <a:gdLst/>
              <a:ahLst/>
              <a:cxnLst/>
              <a:rect l="l" t="t" r="r" b="b"/>
              <a:pathLst>
                <a:path w="1166" h="1079" extrusionOk="0">
                  <a:moveTo>
                    <a:pt x="706" y="1"/>
                  </a:moveTo>
                  <a:cubicBezTo>
                    <a:pt x="656" y="1"/>
                    <a:pt x="601" y="13"/>
                    <a:pt x="541" y="41"/>
                  </a:cubicBezTo>
                  <a:cubicBezTo>
                    <a:pt x="518" y="52"/>
                    <a:pt x="496" y="63"/>
                    <a:pt x="473" y="75"/>
                  </a:cubicBezTo>
                  <a:cubicBezTo>
                    <a:pt x="115" y="287"/>
                    <a:pt x="1" y="1079"/>
                    <a:pt x="552" y="1079"/>
                  </a:cubicBezTo>
                  <a:cubicBezTo>
                    <a:pt x="556" y="1079"/>
                    <a:pt x="559" y="1079"/>
                    <a:pt x="563" y="1079"/>
                  </a:cubicBezTo>
                  <a:cubicBezTo>
                    <a:pt x="1154" y="1069"/>
                    <a:pt x="1166" y="1"/>
                    <a:pt x="706"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83" name="Google Shape;1083;p2"/>
            <p:cNvSpPr/>
            <p:nvPr/>
          </p:nvSpPr>
          <p:spPr>
            <a:xfrm>
              <a:off x="5204875" y="4697875"/>
              <a:ext cx="29775" cy="21275"/>
            </a:xfrm>
            <a:custGeom>
              <a:avLst/>
              <a:gdLst/>
              <a:ahLst/>
              <a:cxnLst/>
              <a:rect l="l" t="t" r="r" b="b"/>
              <a:pathLst>
                <a:path w="1191" h="851" extrusionOk="0">
                  <a:moveTo>
                    <a:pt x="583" y="0"/>
                  </a:moveTo>
                  <a:cubicBezTo>
                    <a:pt x="279" y="0"/>
                    <a:pt x="1" y="168"/>
                    <a:pt x="146" y="482"/>
                  </a:cubicBezTo>
                  <a:cubicBezTo>
                    <a:pt x="146" y="504"/>
                    <a:pt x="158" y="527"/>
                    <a:pt x="180" y="538"/>
                  </a:cubicBezTo>
                  <a:cubicBezTo>
                    <a:pt x="284" y="728"/>
                    <a:pt x="545" y="850"/>
                    <a:pt x="775" y="850"/>
                  </a:cubicBezTo>
                  <a:cubicBezTo>
                    <a:pt x="997" y="850"/>
                    <a:pt x="1190" y="736"/>
                    <a:pt x="1185" y="459"/>
                  </a:cubicBezTo>
                  <a:cubicBezTo>
                    <a:pt x="1179" y="148"/>
                    <a:pt x="869" y="0"/>
                    <a:pt x="583"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84" name="Google Shape;1084;p2"/>
            <p:cNvSpPr/>
            <p:nvPr/>
          </p:nvSpPr>
          <p:spPr>
            <a:xfrm>
              <a:off x="5284550" y="4720825"/>
              <a:ext cx="29375" cy="21400"/>
            </a:xfrm>
            <a:custGeom>
              <a:avLst/>
              <a:gdLst/>
              <a:ahLst/>
              <a:cxnLst/>
              <a:rect l="l" t="t" r="r" b="b"/>
              <a:pathLst>
                <a:path w="1175" h="856" extrusionOk="0">
                  <a:moveTo>
                    <a:pt x="408" y="0"/>
                  </a:moveTo>
                  <a:cubicBezTo>
                    <a:pt x="196" y="0"/>
                    <a:pt x="12" y="108"/>
                    <a:pt x="6" y="376"/>
                  </a:cubicBezTo>
                  <a:cubicBezTo>
                    <a:pt x="1" y="698"/>
                    <a:pt x="325" y="856"/>
                    <a:pt x="618" y="856"/>
                  </a:cubicBezTo>
                  <a:cubicBezTo>
                    <a:pt x="912" y="856"/>
                    <a:pt x="1174" y="698"/>
                    <a:pt x="1044" y="388"/>
                  </a:cubicBezTo>
                  <a:cubicBezTo>
                    <a:pt x="1033" y="365"/>
                    <a:pt x="1022" y="342"/>
                    <a:pt x="1010" y="320"/>
                  </a:cubicBezTo>
                  <a:cubicBezTo>
                    <a:pt x="910" y="131"/>
                    <a:pt x="642" y="0"/>
                    <a:pt x="408"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85" name="Google Shape;1085;p2"/>
            <p:cNvSpPr/>
            <p:nvPr/>
          </p:nvSpPr>
          <p:spPr>
            <a:xfrm>
              <a:off x="5218450" y="4637600"/>
              <a:ext cx="31575" cy="20925"/>
            </a:xfrm>
            <a:custGeom>
              <a:avLst/>
              <a:gdLst/>
              <a:ahLst/>
              <a:cxnLst/>
              <a:rect l="l" t="t" r="r" b="b"/>
              <a:pathLst>
                <a:path w="1263" h="837" extrusionOk="0">
                  <a:moveTo>
                    <a:pt x="481" y="1"/>
                  </a:moveTo>
                  <a:cubicBezTo>
                    <a:pt x="227" y="1"/>
                    <a:pt x="0" y="133"/>
                    <a:pt x="44" y="444"/>
                  </a:cubicBezTo>
                  <a:cubicBezTo>
                    <a:pt x="78" y="717"/>
                    <a:pt x="337" y="837"/>
                    <a:pt x="594" y="837"/>
                  </a:cubicBezTo>
                  <a:cubicBezTo>
                    <a:pt x="931" y="837"/>
                    <a:pt x="1263" y="631"/>
                    <a:pt x="1070" y="298"/>
                  </a:cubicBezTo>
                  <a:cubicBezTo>
                    <a:pt x="1059" y="286"/>
                    <a:pt x="1048" y="264"/>
                    <a:pt x="1025" y="241"/>
                  </a:cubicBezTo>
                  <a:cubicBezTo>
                    <a:pt x="914" y="89"/>
                    <a:pt x="688" y="1"/>
                    <a:pt x="481"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86" name="Google Shape;1086;p2"/>
            <p:cNvSpPr/>
            <p:nvPr/>
          </p:nvSpPr>
          <p:spPr>
            <a:xfrm>
              <a:off x="5199350" y="4609750"/>
              <a:ext cx="30075" cy="27050"/>
            </a:xfrm>
            <a:custGeom>
              <a:avLst/>
              <a:gdLst/>
              <a:ahLst/>
              <a:cxnLst/>
              <a:rect l="l" t="t" r="r" b="b"/>
              <a:pathLst>
                <a:path w="1203" h="1082" extrusionOk="0">
                  <a:moveTo>
                    <a:pt x="630" y="1"/>
                  </a:moveTo>
                  <a:cubicBezTo>
                    <a:pt x="40" y="1"/>
                    <a:pt x="0" y="1082"/>
                    <a:pt x="468" y="1082"/>
                  </a:cubicBezTo>
                  <a:cubicBezTo>
                    <a:pt x="513" y="1082"/>
                    <a:pt x="562" y="1072"/>
                    <a:pt x="616" y="1050"/>
                  </a:cubicBezTo>
                  <a:cubicBezTo>
                    <a:pt x="638" y="1039"/>
                    <a:pt x="661" y="1028"/>
                    <a:pt x="683" y="1017"/>
                  </a:cubicBezTo>
                  <a:cubicBezTo>
                    <a:pt x="1056" y="813"/>
                    <a:pt x="1203" y="12"/>
                    <a:pt x="638" y="1"/>
                  </a:cubicBezTo>
                  <a:cubicBezTo>
                    <a:pt x="635" y="1"/>
                    <a:pt x="633" y="1"/>
                    <a:pt x="630"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87" name="Google Shape;1087;p2"/>
            <p:cNvSpPr/>
            <p:nvPr/>
          </p:nvSpPr>
          <p:spPr>
            <a:xfrm>
              <a:off x="5296900" y="4584850"/>
              <a:ext cx="28300" cy="23925"/>
            </a:xfrm>
            <a:custGeom>
              <a:avLst/>
              <a:gdLst/>
              <a:ahLst/>
              <a:cxnLst/>
              <a:rect l="l" t="t" r="r" b="b"/>
              <a:pathLst>
                <a:path w="1132" h="957" extrusionOk="0">
                  <a:moveTo>
                    <a:pt x="341" y="1"/>
                  </a:moveTo>
                  <a:cubicBezTo>
                    <a:pt x="153" y="1"/>
                    <a:pt x="1" y="100"/>
                    <a:pt x="9" y="343"/>
                  </a:cubicBezTo>
                  <a:cubicBezTo>
                    <a:pt x="9" y="365"/>
                    <a:pt x="9" y="388"/>
                    <a:pt x="9" y="410"/>
                  </a:cubicBezTo>
                  <a:cubicBezTo>
                    <a:pt x="53" y="686"/>
                    <a:pt x="373" y="956"/>
                    <a:pt x="644" y="956"/>
                  </a:cubicBezTo>
                  <a:cubicBezTo>
                    <a:pt x="783" y="956"/>
                    <a:pt x="910" y="884"/>
                    <a:pt x="979" y="704"/>
                  </a:cubicBezTo>
                  <a:cubicBezTo>
                    <a:pt x="1131" y="320"/>
                    <a:pt x="679" y="1"/>
                    <a:pt x="341"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88" name="Google Shape;1088;p2"/>
            <p:cNvSpPr/>
            <p:nvPr/>
          </p:nvSpPr>
          <p:spPr>
            <a:xfrm>
              <a:off x="5328975" y="4630425"/>
              <a:ext cx="30325" cy="27050"/>
            </a:xfrm>
            <a:custGeom>
              <a:avLst/>
              <a:gdLst/>
              <a:ahLst/>
              <a:cxnLst/>
              <a:rect l="l" t="t" r="r" b="b"/>
              <a:pathLst>
                <a:path w="1213" h="1082" extrusionOk="0">
                  <a:moveTo>
                    <a:pt x="738" y="0"/>
                  </a:moveTo>
                  <a:cubicBezTo>
                    <a:pt x="692" y="0"/>
                    <a:pt x="642" y="10"/>
                    <a:pt x="588" y="32"/>
                  </a:cubicBezTo>
                  <a:cubicBezTo>
                    <a:pt x="565" y="43"/>
                    <a:pt x="542" y="54"/>
                    <a:pt x="520" y="65"/>
                  </a:cubicBezTo>
                  <a:cubicBezTo>
                    <a:pt x="148" y="269"/>
                    <a:pt x="1" y="1058"/>
                    <a:pt x="565" y="1081"/>
                  </a:cubicBezTo>
                  <a:cubicBezTo>
                    <a:pt x="568" y="1081"/>
                    <a:pt x="571" y="1081"/>
                    <a:pt x="573" y="1081"/>
                  </a:cubicBezTo>
                  <a:cubicBezTo>
                    <a:pt x="1163" y="1081"/>
                    <a:pt x="1212" y="0"/>
                    <a:pt x="738"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89" name="Google Shape;1089;p2"/>
            <p:cNvSpPr/>
            <p:nvPr/>
          </p:nvSpPr>
          <p:spPr>
            <a:xfrm>
              <a:off x="5309525" y="4631250"/>
              <a:ext cx="29500" cy="21475"/>
            </a:xfrm>
            <a:custGeom>
              <a:avLst/>
              <a:gdLst/>
              <a:ahLst/>
              <a:cxnLst/>
              <a:rect l="l" t="t" r="r" b="b"/>
              <a:pathLst>
                <a:path w="1180" h="859" extrusionOk="0">
                  <a:moveTo>
                    <a:pt x="556" y="0"/>
                  </a:moveTo>
                  <a:cubicBezTo>
                    <a:pt x="263" y="0"/>
                    <a:pt x="1" y="158"/>
                    <a:pt x="124" y="473"/>
                  </a:cubicBezTo>
                  <a:cubicBezTo>
                    <a:pt x="136" y="484"/>
                    <a:pt x="147" y="506"/>
                    <a:pt x="158" y="529"/>
                  </a:cubicBezTo>
                  <a:cubicBezTo>
                    <a:pt x="265" y="725"/>
                    <a:pt x="538" y="859"/>
                    <a:pt x="774" y="859"/>
                  </a:cubicBezTo>
                  <a:cubicBezTo>
                    <a:pt x="986" y="859"/>
                    <a:pt x="1168" y="751"/>
                    <a:pt x="1174" y="484"/>
                  </a:cubicBezTo>
                  <a:cubicBezTo>
                    <a:pt x="1179" y="161"/>
                    <a:pt x="852" y="0"/>
                    <a:pt x="556"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90" name="Google Shape;1090;p2"/>
            <p:cNvSpPr/>
            <p:nvPr/>
          </p:nvSpPr>
          <p:spPr>
            <a:xfrm>
              <a:off x="5318550" y="4660250"/>
              <a:ext cx="30075" cy="26825"/>
            </a:xfrm>
            <a:custGeom>
              <a:avLst/>
              <a:gdLst/>
              <a:ahLst/>
              <a:cxnLst/>
              <a:rect l="l" t="t" r="r" b="b"/>
              <a:pathLst>
                <a:path w="1203" h="1073" extrusionOk="0">
                  <a:moveTo>
                    <a:pt x="740" y="1"/>
                  </a:moveTo>
                  <a:cubicBezTo>
                    <a:pt x="694" y="1"/>
                    <a:pt x="643" y="11"/>
                    <a:pt x="587" y="35"/>
                  </a:cubicBezTo>
                  <a:cubicBezTo>
                    <a:pt x="565" y="46"/>
                    <a:pt x="542" y="46"/>
                    <a:pt x="519" y="69"/>
                  </a:cubicBezTo>
                  <a:cubicBezTo>
                    <a:pt x="147" y="260"/>
                    <a:pt x="0" y="1062"/>
                    <a:pt x="565" y="1073"/>
                  </a:cubicBezTo>
                  <a:cubicBezTo>
                    <a:pt x="567" y="1073"/>
                    <a:pt x="570" y="1073"/>
                    <a:pt x="573" y="1073"/>
                  </a:cubicBezTo>
                  <a:cubicBezTo>
                    <a:pt x="1160" y="1073"/>
                    <a:pt x="1202" y="1"/>
                    <a:pt x="740"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91" name="Google Shape;1091;p2"/>
            <p:cNvSpPr/>
            <p:nvPr/>
          </p:nvSpPr>
          <p:spPr>
            <a:xfrm>
              <a:off x="5158475" y="4680750"/>
              <a:ext cx="29350" cy="21525"/>
            </a:xfrm>
            <a:custGeom>
              <a:avLst/>
              <a:gdLst/>
              <a:ahLst/>
              <a:cxnLst/>
              <a:rect l="l" t="t" r="r" b="b"/>
              <a:pathLst>
                <a:path w="1174" h="861" extrusionOk="0">
                  <a:moveTo>
                    <a:pt x="551" y="0"/>
                  </a:moveTo>
                  <a:cubicBezTo>
                    <a:pt x="260" y="0"/>
                    <a:pt x="0" y="158"/>
                    <a:pt x="129" y="467"/>
                  </a:cubicBezTo>
                  <a:cubicBezTo>
                    <a:pt x="129" y="490"/>
                    <a:pt x="141" y="512"/>
                    <a:pt x="152" y="535"/>
                  </a:cubicBezTo>
                  <a:cubicBezTo>
                    <a:pt x="260" y="726"/>
                    <a:pt x="535" y="861"/>
                    <a:pt x="772" y="861"/>
                  </a:cubicBezTo>
                  <a:cubicBezTo>
                    <a:pt x="982" y="861"/>
                    <a:pt x="1162" y="755"/>
                    <a:pt x="1167" y="490"/>
                  </a:cubicBezTo>
                  <a:cubicBezTo>
                    <a:pt x="1173" y="161"/>
                    <a:pt x="846" y="0"/>
                    <a:pt x="551"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92" name="Google Shape;1092;p2"/>
            <p:cNvSpPr/>
            <p:nvPr/>
          </p:nvSpPr>
          <p:spPr>
            <a:xfrm>
              <a:off x="5206800" y="4565150"/>
              <a:ext cx="31375" cy="26675"/>
            </a:xfrm>
            <a:custGeom>
              <a:avLst/>
              <a:gdLst/>
              <a:ahLst/>
              <a:cxnLst/>
              <a:rect l="l" t="t" r="r" b="b"/>
              <a:pathLst>
                <a:path w="1255" h="1067" extrusionOk="0">
                  <a:moveTo>
                    <a:pt x="647" y="1"/>
                  </a:moveTo>
                  <a:cubicBezTo>
                    <a:pt x="83" y="1"/>
                    <a:pt x="1" y="1066"/>
                    <a:pt x="482" y="1066"/>
                  </a:cubicBezTo>
                  <a:cubicBezTo>
                    <a:pt x="525" y="1066"/>
                    <a:pt x="571" y="1058"/>
                    <a:pt x="622" y="1040"/>
                  </a:cubicBezTo>
                  <a:cubicBezTo>
                    <a:pt x="645" y="1029"/>
                    <a:pt x="668" y="1018"/>
                    <a:pt x="690" y="1006"/>
                  </a:cubicBezTo>
                  <a:cubicBezTo>
                    <a:pt x="1062" y="826"/>
                    <a:pt x="1254" y="36"/>
                    <a:pt x="679" y="2"/>
                  </a:cubicBezTo>
                  <a:cubicBezTo>
                    <a:pt x="668" y="1"/>
                    <a:pt x="657" y="1"/>
                    <a:pt x="647"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93" name="Google Shape;1093;p2"/>
            <p:cNvSpPr/>
            <p:nvPr/>
          </p:nvSpPr>
          <p:spPr>
            <a:xfrm>
              <a:off x="5185100" y="4665825"/>
              <a:ext cx="37475" cy="20925"/>
            </a:xfrm>
            <a:custGeom>
              <a:avLst/>
              <a:gdLst/>
              <a:ahLst/>
              <a:cxnLst/>
              <a:rect l="l" t="t" r="r" b="b"/>
              <a:pathLst>
                <a:path w="1499" h="837" extrusionOk="0">
                  <a:moveTo>
                    <a:pt x="744" y="0"/>
                  </a:moveTo>
                  <a:cubicBezTo>
                    <a:pt x="390" y="0"/>
                    <a:pt x="0" y="240"/>
                    <a:pt x="204" y="613"/>
                  </a:cubicBezTo>
                  <a:cubicBezTo>
                    <a:pt x="287" y="772"/>
                    <a:pt x="438" y="836"/>
                    <a:pt x="601" y="836"/>
                  </a:cubicBezTo>
                  <a:cubicBezTo>
                    <a:pt x="1014" y="836"/>
                    <a:pt x="1499" y="424"/>
                    <a:pt x="1118" y="116"/>
                  </a:cubicBezTo>
                  <a:cubicBezTo>
                    <a:pt x="1095" y="105"/>
                    <a:pt x="1073" y="94"/>
                    <a:pt x="1062" y="83"/>
                  </a:cubicBezTo>
                  <a:cubicBezTo>
                    <a:pt x="975" y="27"/>
                    <a:pt x="861" y="0"/>
                    <a:pt x="744"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94" name="Google Shape;1094;p2"/>
            <p:cNvSpPr/>
            <p:nvPr/>
          </p:nvSpPr>
          <p:spPr>
            <a:xfrm>
              <a:off x="5318825" y="4734175"/>
              <a:ext cx="30025" cy="26825"/>
            </a:xfrm>
            <a:custGeom>
              <a:avLst/>
              <a:gdLst/>
              <a:ahLst/>
              <a:cxnLst/>
              <a:rect l="l" t="t" r="r" b="b"/>
              <a:pathLst>
                <a:path w="1201" h="1073" extrusionOk="0">
                  <a:moveTo>
                    <a:pt x="740" y="0"/>
                  </a:moveTo>
                  <a:cubicBezTo>
                    <a:pt x="694" y="0"/>
                    <a:pt x="643" y="11"/>
                    <a:pt x="587" y="34"/>
                  </a:cubicBezTo>
                  <a:cubicBezTo>
                    <a:pt x="565" y="34"/>
                    <a:pt x="542" y="45"/>
                    <a:pt x="520" y="57"/>
                  </a:cubicBezTo>
                  <a:cubicBezTo>
                    <a:pt x="147" y="260"/>
                    <a:pt x="1" y="1061"/>
                    <a:pt x="565" y="1072"/>
                  </a:cubicBezTo>
                  <a:cubicBezTo>
                    <a:pt x="568" y="1072"/>
                    <a:pt x="570" y="1072"/>
                    <a:pt x="573" y="1072"/>
                  </a:cubicBezTo>
                  <a:cubicBezTo>
                    <a:pt x="1150" y="1072"/>
                    <a:pt x="1201" y="0"/>
                    <a:pt x="740"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95" name="Google Shape;1095;p2"/>
            <p:cNvSpPr/>
            <p:nvPr/>
          </p:nvSpPr>
          <p:spPr>
            <a:xfrm>
              <a:off x="5156850" y="4624625"/>
              <a:ext cx="29975" cy="27550"/>
            </a:xfrm>
            <a:custGeom>
              <a:avLst/>
              <a:gdLst/>
              <a:ahLst/>
              <a:cxnLst/>
              <a:rect l="l" t="t" r="r" b="b"/>
              <a:pathLst>
                <a:path w="1199" h="1102" extrusionOk="0">
                  <a:moveTo>
                    <a:pt x="447" y="0"/>
                  </a:moveTo>
                  <a:cubicBezTo>
                    <a:pt x="352" y="0"/>
                    <a:pt x="258" y="51"/>
                    <a:pt x="183" y="173"/>
                  </a:cubicBezTo>
                  <a:cubicBezTo>
                    <a:pt x="172" y="185"/>
                    <a:pt x="160" y="207"/>
                    <a:pt x="149" y="230"/>
                  </a:cubicBezTo>
                  <a:cubicBezTo>
                    <a:pt x="0" y="546"/>
                    <a:pt x="205" y="1102"/>
                    <a:pt x="541" y="1102"/>
                  </a:cubicBezTo>
                  <a:cubicBezTo>
                    <a:pt x="612" y="1102"/>
                    <a:pt x="689" y="1077"/>
                    <a:pt x="770" y="1020"/>
                  </a:cubicBezTo>
                  <a:cubicBezTo>
                    <a:pt x="1198" y="725"/>
                    <a:pt x="808" y="0"/>
                    <a:pt x="447"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96" name="Google Shape;1096;p2"/>
            <p:cNvSpPr/>
            <p:nvPr/>
          </p:nvSpPr>
          <p:spPr>
            <a:xfrm>
              <a:off x="5280775" y="4647125"/>
              <a:ext cx="29150" cy="26975"/>
            </a:xfrm>
            <a:custGeom>
              <a:avLst/>
              <a:gdLst/>
              <a:ahLst/>
              <a:cxnLst/>
              <a:rect l="l" t="t" r="r" b="b"/>
              <a:pathLst>
                <a:path w="1166" h="1079" extrusionOk="0">
                  <a:moveTo>
                    <a:pt x="706" y="1"/>
                  </a:moveTo>
                  <a:cubicBezTo>
                    <a:pt x="656" y="1"/>
                    <a:pt x="601" y="13"/>
                    <a:pt x="541" y="41"/>
                  </a:cubicBezTo>
                  <a:cubicBezTo>
                    <a:pt x="518" y="52"/>
                    <a:pt x="496" y="63"/>
                    <a:pt x="484" y="75"/>
                  </a:cubicBezTo>
                  <a:cubicBezTo>
                    <a:pt x="126" y="287"/>
                    <a:pt x="1" y="1079"/>
                    <a:pt x="552" y="1079"/>
                  </a:cubicBezTo>
                  <a:cubicBezTo>
                    <a:pt x="556" y="1079"/>
                    <a:pt x="559" y="1079"/>
                    <a:pt x="563" y="1079"/>
                  </a:cubicBezTo>
                  <a:cubicBezTo>
                    <a:pt x="1154" y="1069"/>
                    <a:pt x="1166" y="1"/>
                    <a:pt x="70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97" name="Google Shape;1097;p2"/>
            <p:cNvSpPr/>
            <p:nvPr/>
          </p:nvSpPr>
          <p:spPr>
            <a:xfrm>
              <a:off x="5322500" y="4612075"/>
              <a:ext cx="30075" cy="27050"/>
            </a:xfrm>
            <a:custGeom>
              <a:avLst/>
              <a:gdLst/>
              <a:ahLst/>
              <a:cxnLst/>
              <a:rect l="l" t="t" r="r" b="b"/>
              <a:pathLst>
                <a:path w="1203" h="1082" extrusionOk="0">
                  <a:moveTo>
                    <a:pt x="735" y="1"/>
                  </a:moveTo>
                  <a:cubicBezTo>
                    <a:pt x="690" y="1"/>
                    <a:pt x="641" y="11"/>
                    <a:pt x="587" y="32"/>
                  </a:cubicBezTo>
                  <a:cubicBezTo>
                    <a:pt x="564" y="43"/>
                    <a:pt x="542" y="55"/>
                    <a:pt x="519" y="66"/>
                  </a:cubicBezTo>
                  <a:cubicBezTo>
                    <a:pt x="158" y="269"/>
                    <a:pt x="0" y="1059"/>
                    <a:pt x="564" y="1082"/>
                  </a:cubicBezTo>
                  <a:cubicBezTo>
                    <a:pt x="567" y="1082"/>
                    <a:pt x="570" y="1082"/>
                    <a:pt x="573" y="1082"/>
                  </a:cubicBezTo>
                  <a:cubicBezTo>
                    <a:pt x="1163" y="1082"/>
                    <a:pt x="1202" y="1"/>
                    <a:pt x="735"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98" name="Google Shape;1098;p2"/>
            <p:cNvSpPr/>
            <p:nvPr/>
          </p:nvSpPr>
          <p:spPr>
            <a:xfrm>
              <a:off x="5272775" y="4604350"/>
              <a:ext cx="37325" cy="25500"/>
            </a:xfrm>
            <a:custGeom>
              <a:avLst/>
              <a:gdLst/>
              <a:ahLst/>
              <a:cxnLst/>
              <a:rect l="l" t="t" r="r" b="b"/>
              <a:pathLst>
                <a:path w="1493" h="1020" extrusionOk="0">
                  <a:moveTo>
                    <a:pt x="811" y="0"/>
                  </a:moveTo>
                  <a:cubicBezTo>
                    <a:pt x="295" y="0"/>
                    <a:pt x="0" y="1019"/>
                    <a:pt x="578" y="1019"/>
                  </a:cubicBezTo>
                  <a:cubicBezTo>
                    <a:pt x="589" y="1019"/>
                    <a:pt x="601" y="1019"/>
                    <a:pt x="613" y="1018"/>
                  </a:cubicBezTo>
                  <a:cubicBezTo>
                    <a:pt x="635" y="1007"/>
                    <a:pt x="658" y="1007"/>
                    <a:pt x="680" y="1007"/>
                  </a:cubicBezTo>
                  <a:cubicBezTo>
                    <a:pt x="1098" y="928"/>
                    <a:pt x="1493" y="217"/>
                    <a:pt x="951" y="25"/>
                  </a:cubicBezTo>
                  <a:cubicBezTo>
                    <a:pt x="903" y="8"/>
                    <a:pt x="856" y="0"/>
                    <a:pt x="811"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99" name="Google Shape;1099;p2"/>
            <p:cNvSpPr/>
            <p:nvPr/>
          </p:nvSpPr>
          <p:spPr>
            <a:xfrm>
              <a:off x="5225350" y="4466450"/>
              <a:ext cx="30025" cy="27050"/>
            </a:xfrm>
            <a:custGeom>
              <a:avLst/>
              <a:gdLst/>
              <a:ahLst/>
              <a:cxnLst/>
              <a:rect l="l" t="t" r="r" b="b"/>
              <a:pathLst>
                <a:path w="1201" h="1082" extrusionOk="0">
                  <a:moveTo>
                    <a:pt x="628" y="1"/>
                  </a:moveTo>
                  <a:cubicBezTo>
                    <a:pt x="49" y="1"/>
                    <a:pt x="0" y="1081"/>
                    <a:pt x="467" y="1081"/>
                  </a:cubicBezTo>
                  <a:cubicBezTo>
                    <a:pt x="511" y="1081"/>
                    <a:pt x="560" y="1072"/>
                    <a:pt x="614" y="1050"/>
                  </a:cubicBezTo>
                  <a:cubicBezTo>
                    <a:pt x="636" y="1039"/>
                    <a:pt x="659" y="1028"/>
                    <a:pt x="682" y="1016"/>
                  </a:cubicBezTo>
                  <a:cubicBezTo>
                    <a:pt x="1054" y="813"/>
                    <a:pt x="1201" y="23"/>
                    <a:pt x="636" y="1"/>
                  </a:cubicBezTo>
                  <a:cubicBezTo>
                    <a:pt x="634" y="1"/>
                    <a:pt x="631" y="1"/>
                    <a:pt x="628"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00" name="Google Shape;1100;p2"/>
            <p:cNvSpPr/>
            <p:nvPr/>
          </p:nvSpPr>
          <p:spPr>
            <a:xfrm>
              <a:off x="5205425" y="4511425"/>
              <a:ext cx="31575" cy="20900"/>
            </a:xfrm>
            <a:custGeom>
              <a:avLst/>
              <a:gdLst/>
              <a:ahLst/>
              <a:cxnLst/>
              <a:rect l="l" t="t" r="r" b="b"/>
              <a:pathLst>
                <a:path w="1263" h="836" extrusionOk="0">
                  <a:moveTo>
                    <a:pt x="664" y="1"/>
                  </a:moveTo>
                  <a:cubicBezTo>
                    <a:pt x="328" y="1"/>
                    <a:pt x="1" y="206"/>
                    <a:pt x="192" y="537"/>
                  </a:cubicBezTo>
                  <a:cubicBezTo>
                    <a:pt x="203" y="560"/>
                    <a:pt x="215" y="571"/>
                    <a:pt x="237" y="594"/>
                  </a:cubicBezTo>
                  <a:cubicBezTo>
                    <a:pt x="349" y="747"/>
                    <a:pt x="577" y="835"/>
                    <a:pt x="785" y="835"/>
                  </a:cubicBezTo>
                  <a:cubicBezTo>
                    <a:pt x="1038" y="835"/>
                    <a:pt x="1262" y="705"/>
                    <a:pt x="1219" y="402"/>
                  </a:cubicBezTo>
                  <a:cubicBezTo>
                    <a:pt x="1185" y="122"/>
                    <a:pt x="922" y="1"/>
                    <a:pt x="664"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01" name="Google Shape;1101;p2"/>
            <p:cNvSpPr/>
            <p:nvPr/>
          </p:nvSpPr>
          <p:spPr>
            <a:xfrm>
              <a:off x="5451575" y="4706275"/>
              <a:ext cx="29350" cy="21500"/>
            </a:xfrm>
            <a:custGeom>
              <a:avLst/>
              <a:gdLst/>
              <a:ahLst/>
              <a:cxnLst/>
              <a:rect l="l" t="t" r="r" b="b"/>
              <a:pathLst>
                <a:path w="1174" h="860" extrusionOk="0">
                  <a:moveTo>
                    <a:pt x="552" y="1"/>
                  </a:moveTo>
                  <a:cubicBezTo>
                    <a:pt x="260" y="1"/>
                    <a:pt x="0" y="159"/>
                    <a:pt x="130" y="473"/>
                  </a:cubicBezTo>
                  <a:cubicBezTo>
                    <a:pt x="130" y="496"/>
                    <a:pt x="141" y="507"/>
                    <a:pt x="152" y="530"/>
                  </a:cubicBezTo>
                  <a:cubicBezTo>
                    <a:pt x="259" y="726"/>
                    <a:pt x="532" y="859"/>
                    <a:pt x="768" y="859"/>
                  </a:cubicBezTo>
                  <a:cubicBezTo>
                    <a:pt x="980" y="859"/>
                    <a:pt x="1162" y="751"/>
                    <a:pt x="1168" y="484"/>
                  </a:cubicBezTo>
                  <a:cubicBezTo>
                    <a:pt x="1173" y="161"/>
                    <a:pt x="846" y="1"/>
                    <a:pt x="55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02" name="Google Shape;1102;p2"/>
            <p:cNvSpPr/>
            <p:nvPr/>
          </p:nvSpPr>
          <p:spPr>
            <a:xfrm>
              <a:off x="5235400" y="4528125"/>
              <a:ext cx="28575" cy="23800"/>
            </a:xfrm>
            <a:custGeom>
              <a:avLst/>
              <a:gdLst/>
              <a:ahLst/>
              <a:cxnLst/>
              <a:rect l="l" t="t" r="r" b="b"/>
              <a:pathLst>
                <a:path w="1143" h="952" extrusionOk="0">
                  <a:moveTo>
                    <a:pt x="486" y="0"/>
                  </a:moveTo>
                  <a:cubicBezTo>
                    <a:pt x="342" y="0"/>
                    <a:pt x="211" y="75"/>
                    <a:pt x="144" y="264"/>
                  </a:cubicBezTo>
                  <a:cubicBezTo>
                    <a:pt x="1" y="644"/>
                    <a:pt x="454" y="951"/>
                    <a:pt x="792" y="951"/>
                  </a:cubicBezTo>
                  <a:cubicBezTo>
                    <a:pt x="986" y="951"/>
                    <a:pt x="1142" y="850"/>
                    <a:pt x="1126" y="603"/>
                  </a:cubicBezTo>
                  <a:cubicBezTo>
                    <a:pt x="1126" y="580"/>
                    <a:pt x="1126" y="547"/>
                    <a:pt x="1126" y="524"/>
                  </a:cubicBezTo>
                  <a:cubicBezTo>
                    <a:pt x="1075" y="260"/>
                    <a:pt x="756" y="0"/>
                    <a:pt x="486"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03" name="Google Shape;1103;p2"/>
            <p:cNvSpPr/>
            <p:nvPr/>
          </p:nvSpPr>
          <p:spPr>
            <a:xfrm>
              <a:off x="5383700" y="4641050"/>
              <a:ext cx="31350" cy="26650"/>
            </a:xfrm>
            <a:custGeom>
              <a:avLst/>
              <a:gdLst/>
              <a:ahLst/>
              <a:cxnLst/>
              <a:rect l="l" t="t" r="r" b="b"/>
              <a:pathLst>
                <a:path w="1254" h="1066" extrusionOk="0">
                  <a:moveTo>
                    <a:pt x="656" y="0"/>
                  </a:moveTo>
                  <a:cubicBezTo>
                    <a:pt x="83" y="0"/>
                    <a:pt x="0" y="1066"/>
                    <a:pt x="481" y="1066"/>
                  </a:cubicBezTo>
                  <a:cubicBezTo>
                    <a:pt x="524" y="1066"/>
                    <a:pt x="570" y="1058"/>
                    <a:pt x="622" y="1040"/>
                  </a:cubicBezTo>
                  <a:cubicBezTo>
                    <a:pt x="644" y="1028"/>
                    <a:pt x="667" y="1017"/>
                    <a:pt x="689" y="1017"/>
                  </a:cubicBezTo>
                  <a:cubicBezTo>
                    <a:pt x="1062" y="825"/>
                    <a:pt x="1254" y="35"/>
                    <a:pt x="689" y="2"/>
                  </a:cubicBezTo>
                  <a:cubicBezTo>
                    <a:pt x="678" y="1"/>
                    <a:pt x="667" y="0"/>
                    <a:pt x="656"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04" name="Google Shape;1104;p2"/>
            <p:cNvSpPr/>
            <p:nvPr/>
          </p:nvSpPr>
          <p:spPr>
            <a:xfrm>
              <a:off x="5247375" y="4647625"/>
              <a:ext cx="30125" cy="27550"/>
            </a:xfrm>
            <a:custGeom>
              <a:avLst/>
              <a:gdLst/>
              <a:ahLst/>
              <a:cxnLst/>
              <a:rect l="l" t="t" r="r" b="b"/>
              <a:pathLst>
                <a:path w="1205" h="1102" extrusionOk="0">
                  <a:moveTo>
                    <a:pt x="442" y="1"/>
                  </a:moveTo>
                  <a:cubicBezTo>
                    <a:pt x="349" y="1"/>
                    <a:pt x="258" y="50"/>
                    <a:pt x="184" y="167"/>
                  </a:cubicBezTo>
                  <a:cubicBezTo>
                    <a:pt x="173" y="190"/>
                    <a:pt x="162" y="201"/>
                    <a:pt x="150" y="224"/>
                  </a:cubicBezTo>
                  <a:cubicBezTo>
                    <a:pt x="0" y="542"/>
                    <a:pt x="216" y="1102"/>
                    <a:pt x="558" y="1102"/>
                  </a:cubicBezTo>
                  <a:cubicBezTo>
                    <a:pt x="628" y="1102"/>
                    <a:pt x="704" y="1079"/>
                    <a:pt x="782" y="1025"/>
                  </a:cubicBezTo>
                  <a:cubicBezTo>
                    <a:pt x="1204" y="738"/>
                    <a:pt x="805" y="1"/>
                    <a:pt x="44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05" name="Google Shape;1105;p2"/>
            <p:cNvSpPr/>
            <p:nvPr/>
          </p:nvSpPr>
          <p:spPr>
            <a:xfrm>
              <a:off x="5316850" y="4587700"/>
              <a:ext cx="29250" cy="21925"/>
            </a:xfrm>
            <a:custGeom>
              <a:avLst/>
              <a:gdLst/>
              <a:ahLst/>
              <a:cxnLst/>
              <a:rect l="l" t="t" r="r" b="b"/>
              <a:pathLst>
                <a:path w="1170" h="877" extrusionOk="0">
                  <a:moveTo>
                    <a:pt x="515" y="0"/>
                  </a:moveTo>
                  <a:cubicBezTo>
                    <a:pt x="238" y="0"/>
                    <a:pt x="1" y="148"/>
                    <a:pt x="113" y="454"/>
                  </a:cubicBezTo>
                  <a:cubicBezTo>
                    <a:pt x="113" y="477"/>
                    <a:pt x="125" y="499"/>
                    <a:pt x="136" y="522"/>
                  </a:cubicBezTo>
                  <a:cubicBezTo>
                    <a:pt x="235" y="727"/>
                    <a:pt x="522" y="877"/>
                    <a:pt x="766" y="877"/>
                  </a:cubicBezTo>
                  <a:cubicBezTo>
                    <a:pt x="966" y="877"/>
                    <a:pt x="1136" y="776"/>
                    <a:pt x="1152" y="522"/>
                  </a:cubicBezTo>
                  <a:cubicBezTo>
                    <a:pt x="1169" y="179"/>
                    <a:pt x="819" y="0"/>
                    <a:pt x="515"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06" name="Google Shape;1106;p2"/>
            <p:cNvSpPr/>
            <p:nvPr/>
          </p:nvSpPr>
          <p:spPr>
            <a:xfrm>
              <a:off x="5300925" y="4531375"/>
              <a:ext cx="30150" cy="27450"/>
            </a:xfrm>
            <a:custGeom>
              <a:avLst/>
              <a:gdLst/>
              <a:ahLst/>
              <a:cxnLst/>
              <a:rect l="l" t="t" r="r" b="b"/>
              <a:pathLst>
                <a:path w="1206" h="1098" extrusionOk="0">
                  <a:moveTo>
                    <a:pt x="647" y="1"/>
                  </a:moveTo>
                  <a:cubicBezTo>
                    <a:pt x="577" y="1"/>
                    <a:pt x="502" y="24"/>
                    <a:pt x="423" y="78"/>
                  </a:cubicBezTo>
                  <a:cubicBezTo>
                    <a:pt x="1" y="366"/>
                    <a:pt x="395" y="1098"/>
                    <a:pt x="755" y="1098"/>
                  </a:cubicBezTo>
                  <a:cubicBezTo>
                    <a:pt x="847" y="1098"/>
                    <a:pt x="937" y="1050"/>
                    <a:pt x="1010" y="936"/>
                  </a:cubicBezTo>
                  <a:cubicBezTo>
                    <a:pt x="1033" y="913"/>
                    <a:pt x="1033" y="890"/>
                    <a:pt x="1055" y="879"/>
                  </a:cubicBezTo>
                  <a:cubicBezTo>
                    <a:pt x="1205" y="561"/>
                    <a:pt x="989" y="1"/>
                    <a:pt x="647"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07" name="Google Shape;1107;p2"/>
            <p:cNvSpPr/>
            <p:nvPr/>
          </p:nvSpPr>
          <p:spPr>
            <a:xfrm>
              <a:off x="5179025" y="4558700"/>
              <a:ext cx="30100" cy="27050"/>
            </a:xfrm>
            <a:custGeom>
              <a:avLst/>
              <a:gdLst/>
              <a:ahLst/>
              <a:cxnLst/>
              <a:rect l="l" t="t" r="r" b="b"/>
              <a:pathLst>
                <a:path w="1204" h="1082" extrusionOk="0">
                  <a:moveTo>
                    <a:pt x="630" y="1"/>
                  </a:moveTo>
                  <a:cubicBezTo>
                    <a:pt x="41" y="1"/>
                    <a:pt x="1" y="1081"/>
                    <a:pt x="469" y="1081"/>
                  </a:cubicBezTo>
                  <a:cubicBezTo>
                    <a:pt x="513" y="1081"/>
                    <a:pt x="562" y="1072"/>
                    <a:pt x="616" y="1050"/>
                  </a:cubicBezTo>
                  <a:cubicBezTo>
                    <a:pt x="639" y="1039"/>
                    <a:pt x="661" y="1027"/>
                    <a:pt x="684" y="1016"/>
                  </a:cubicBezTo>
                  <a:cubicBezTo>
                    <a:pt x="1056" y="813"/>
                    <a:pt x="1203" y="23"/>
                    <a:pt x="639" y="1"/>
                  </a:cubicBezTo>
                  <a:cubicBezTo>
                    <a:pt x="636" y="1"/>
                    <a:pt x="633" y="1"/>
                    <a:pt x="630"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08" name="Google Shape;1108;p2"/>
            <p:cNvSpPr/>
            <p:nvPr/>
          </p:nvSpPr>
          <p:spPr>
            <a:xfrm>
              <a:off x="7059425" y="4174200"/>
              <a:ext cx="240925" cy="114825"/>
            </a:xfrm>
            <a:custGeom>
              <a:avLst/>
              <a:gdLst/>
              <a:ahLst/>
              <a:cxnLst/>
              <a:rect l="l" t="t" r="r" b="b"/>
              <a:pathLst>
                <a:path w="9637" h="4593" extrusionOk="0">
                  <a:moveTo>
                    <a:pt x="9637" y="0"/>
                  </a:moveTo>
                  <a:cubicBezTo>
                    <a:pt x="6071" y="102"/>
                    <a:pt x="1614" y="1817"/>
                    <a:pt x="0" y="4593"/>
                  </a:cubicBezTo>
                  <a:cubicBezTo>
                    <a:pt x="3081" y="3024"/>
                    <a:pt x="6410" y="2584"/>
                    <a:pt x="9637" y="1885"/>
                  </a:cubicBezTo>
                  <a:lnTo>
                    <a:pt x="9637" y="0"/>
                  </a:ln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09" name="Google Shape;1109;p2"/>
            <p:cNvSpPr/>
            <p:nvPr/>
          </p:nvSpPr>
          <p:spPr>
            <a:xfrm>
              <a:off x="7252100" y="4022600"/>
              <a:ext cx="48250" cy="26925"/>
            </a:xfrm>
            <a:custGeom>
              <a:avLst/>
              <a:gdLst/>
              <a:ahLst/>
              <a:cxnLst/>
              <a:rect l="l" t="t" r="r" b="b"/>
              <a:pathLst>
                <a:path w="1930" h="1077" extrusionOk="0">
                  <a:moveTo>
                    <a:pt x="598" y="0"/>
                  </a:moveTo>
                  <a:cubicBezTo>
                    <a:pt x="399" y="0"/>
                    <a:pt x="199" y="6"/>
                    <a:pt x="0" y="16"/>
                  </a:cubicBezTo>
                  <a:cubicBezTo>
                    <a:pt x="621" y="377"/>
                    <a:pt x="1264" y="727"/>
                    <a:pt x="1930" y="1077"/>
                  </a:cubicBezTo>
                  <a:lnTo>
                    <a:pt x="1930" y="72"/>
                  </a:lnTo>
                  <a:cubicBezTo>
                    <a:pt x="1486" y="26"/>
                    <a:pt x="1042" y="0"/>
                    <a:pt x="598" y="0"/>
                  </a:cubicBez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10" name="Google Shape;1110;p2"/>
            <p:cNvSpPr/>
            <p:nvPr/>
          </p:nvSpPr>
          <p:spPr>
            <a:xfrm>
              <a:off x="7163525" y="4094925"/>
              <a:ext cx="136825" cy="47975"/>
            </a:xfrm>
            <a:custGeom>
              <a:avLst/>
              <a:gdLst/>
              <a:ahLst/>
              <a:cxnLst/>
              <a:rect l="l" t="t" r="r" b="b"/>
              <a:pathLst>
                <a:path w="5473" h="1919" extrusionOk="0">
                  <a:moveTo>
                    <a:pt x="5473" y="0"/>
                  </a:moveTo>
                  <a:cubicBezTo>
                    <a:pt x="3577" y="12"/>
                    <a:pt x="1862" y="756"/>
                    <a:pt x="0" y="1445"/>
                  </a:cubicBezTo>
                  <a:cubicBezTo>
                    <a:pt x="1772" y="1828"/>
                    <a:pt x="3634" y="1761"/>
                    <a:pt x="5473" y="1919"/>
                  </a:cubicBezTo>
                  <a:lnTo>
                    <a:pt x="5473" y="0"/>
                  </a:ln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11" name="Google Shape;1111;p2"/>
            <p:cNvSpPr/>
            <p:nvPr/>
          </p:nvSpPr>
          <p:spPr>
            <a:xfrm>
              <a:off x="7107950" y="4246975"/>
              <a:ext cx="192400" cy="168150"/>
            </a:xfrm>
            <a:custGeom>
              <a:avLst/>
              <a:gdLst/>
              <a:ahLst/>
              <a:cxnLst/>
              <a:rect l="l" t="t" r="r" b="b"/>
              <a:pathLst>
                <a:path w="7696" h="6726" extrusionOk="0">
                  <a:moveTo>
                    <a:pt x="7696" y="1"/>
                  </a:moveTo>
                  <a:lnTo>
                    <a:pt x="7425" y="147"/>
                  </a:lnTo>
                  <a:cubicBezTo>
                    <a:pt x="4604" y="1592"/>
                    <a:pt x="1286" y="3645"/>
                    <a:pt x="0" y="6726"/>
                  </a:cubicBezTo>
                  <a:cubicBezTo>
                    <a:pt x="2652" y="5225"/>
                    <a:pt x="4965" y="3250"/>
                    <a:pt x="7696" y="1783"/>
                  </a:cubicBezTo>
                  <a:lnTo>
                    <a:pt x="7696" y="1"/>
                  </a:ln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12" name="Google Shape;1112;p2"/>
            <p:cNvSpPr/>
            <p:nvPr/>
          </p:nvSpPr>
          <p:spPr>
            <a:xfrm>
              <a:off x="7265625" y="4509325"/>
              <a:ext cx="34725" cy="72825"/>
            </a:xfrm>
            <a:custGeom>
              <a:avLst/>
              <a:gdLst/>
              <a:ahLst/>
              <a:cxnLst/>
              <a:rect l="l" t="t" r="r" b="b"/>
              <a:pathLst>
                <a:path w="1389" h="2913" extrusionOk="0">
                  <a:moveTo>
                    <a:pt x="1389" y="1"/>
                  </a:moveTo>
                  <a:cubicBezTo>
                    <a:pt x="813" y="915"/>
                    <a:pt x="351" y="1885"/>
                    <a:pt x="1" y="2912"/>
                  </a:cubicBezTo>
                  <a:cubicBezTo>
                    <a:pt x="441" y="2472"/>
                    <a:pt x="904" y="2032"/>
                    <a:pt x="1389" y="1614"/>
                  </a:cubicBezTo>
                  <a:lnTo>
                    <a:pt x="1389" y="1"/>
                  </a:ln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13" name="Google Shape;1113;p2"/>
            <p:cNvSpPr/>
            <p:nvPr/>
          </p:nvSpPr>
          <p:spPr>
            <a:xfrm>
              <a:off x="7170850" y="4355575"/>
              <a:ext cx="129500" cy="138550"/>
            </a:xfrm>
            <a:custGeom>
              <a:avLst/>
              <a:gdLst/>
              <a:ahLst/>
              <a:cxnLst/>
              <a:rect l="l" t="t" r="r" b="b"/>
              <a:pathLst>
                <a:path w="5180" h="5542" extrusionOk="0">
                  <a:moveTo>
                    <a:pt x="5180" y="1"/>
                  </a:moveTo>
                  <a:cubicBezTo>
                    <a:pt x="3273" y="1558"/>
                    <a:pt x="1783" y="3409"/>
                    <a:pt x="0" y="5542"/>
                  </a:cubicBezTo>
                  <a:cubicBezTo>
                    <a:pt x="1704" y="4255"/>
                    <a:pt x="3408" y="2969"/>
                    <a:pt x="5180" y="1750"/>
                  </a:cubicBezTo>
                  <a:lnTo>
                    <a:pt x="5180" y="1"/>
                  </a:ln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14" name="Google Shape;1114;p2"/>
            <p:cNvSpPr/>
            <p:nvPr/>
          </p:nvSpPr>
          <p:spPr>
            <a:xfrm>
              <a:off x="7188900" y="2628825"/>
              <a:ext cx="124150" cy="202025"/>
            </a:xfrm>
            <a:custGeom>
              <a:avLst/>
              <a:gdLst/>
              <a:ahLst/>
              <a:cxnLst/>
              <a:rect l="l" t="t" r="r" b="b"/>
              <a:pathLst>
                <a:path w="4966" h="8081" extrusionOk="0">
                  <a:moveTo>
                    <a:pt x="4966" y="1"/>
                  </a:moveTo>
                  <a:cubicBezTo>
                    <a:pt x="3149" y="1772"/>
                    <a:pt x="1490" y="3713"/>
                    <a:pt x="1" y="5767"/>
                  </a:cubicBezTo>
                  <a:lnTo>
                    <a:pt x="4966" y="8080"/>
                  </a:lnTo>
                  <a:lnTo>
                    <a:pt x="4966" y="1"/>
                  </a:lnTo>
                  <a:close/>
                </a:path>
              </a:pathLst>
            </a:custGeom>
            <a:solidFill>
              <a:srgbClr val="E74A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15" name="Google Shape;1115;p2"/>
            <p:cNvSpPr/>
            <p:nvPr/>
          </p:nvSpPr>
          <p:spPr>
            <a:xfrm>
              <a:off x="7055750" y="2635025"/>
              <a:ext cx="238400" cy="193275"/>
            </a:xfrm>
            <a:custGeom>
              <a:avLst/>
              <a:gdLst/>
              <a:ahLst/>
              <a:cxnLst/>
              <a:rect l="l" t="t" r="r" b="b"/>
              <a:pathLst>
                <a:path w="9536" h="7731" extrusionOk="0">
                  <a:moveTo>
                    <a:pt x="8193" y="1"/>
                  </a:moveTo>
                  <a:lnTo>
                    <a:pt x="711" y="3375"/>
                  </a:lnTo>
                  <a:lnTo>
                    <a:pt x="0" y="5959"/>
                  </a:lnTo>
                  <a:lnTo>
                    <a:pt x="4593" y="7731"/>
                  </a:lnTo>
                  <a:lnTo>
                    <a:pt x="5541" y="4740"/>
                  </a:lnTo>
                  <a:lnTo>
                    <a:pt x="9536" y="418"/>
                  </a:lnTo>
                  <a:lnTo>
                    <a:pt x="8193" y="1"/>
                  </a:lnTo>
                  <a:close/>
                </a:path>
              </a:pathLst>
            </a:custGeom>
            <a:solidFill>
              <a:srgbClr val="E3E6C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16" name="Google Shape;1116;p2"/>
            <p:cNvSpPr/>
            <p:nvPr/>
          </p:nvSpPr>
          <p:spPr>
            <a:xfrm>
              <a:off x="7170575" y="2645475"/>
              <a:ext cx="142475" cy="237550"/>
            </a:xfrm>
            <a:custGeom>
              <a:avLst/>
              <a:gdLst/>
              <a:ahLst/>
              <a:cxnLst/>
              <a:rect l="l" t="t" r="r" b="b"/>
              <a:pathLst>
                <a:path w="5699" h="9502" extrusionOk="0">
                  <a:moveTo>
                    <a:pt x="4943" y="0"/>
                  </a:moveTo>
                  <a:lnTo>
                    <a:pt x="948" y="4322"/>
                  </a:lnTo>
                  <a:lnTo>
                    <a:pt x="0" y="7313"/>
                  </a:lnTo>
                  <a:lnTo>
                    <a:pt x="5699" y="9502"/>
                  </a:lnTo>
                  <a:lnTo>
                    <a:pt x="5699" y="237"/>
                  </a:lnTo>
                  <a:lnTo>
                    <a:pt x="4943" y="0"/>
                  </a:lnTo>
                  <a:close/>
                </a:path>
              </a:pathLst>
            </a:custGeom>
            <a:solidFill>
              <a:srgbClr val="D93948"/>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17" name="Google Shape;1117;p2"/>
            <p:cNvSpPr/>
            <p:nvPr/>
          </p:nvSpPr>
          <p:spPr>
            <a:xfrm>
              <a:off x="7254000" y="2752750"/>
              <a:ext cx="28375" cy="23425"/>
            </a:xfrm>
            <a:custGeom>
              <a:avLst/>
              <a:gdLst/>
              <a:ahLst/>
              <a:cxnLst/>
              <a:rect l="l" t="t" r="r" b="b"/>
              <a:pathLst>
                <a:path w="1135" h="937" extrusionOk="0">
                  <a:moveTo>
                    <a:pt x="359" y="0"/>
                  </a:moveTo>
                  <a:cubicBezTo>
                    <a:pt x="160" y="0"/>
                    <a:pt x="0" y="105"/>
                    <a:pt x="26" y="359"/>
                  </a:cubicBezTo>
                  <a:cubicBezTo>
                    <a:pt x="26" y="381"/>
                    <a:pt x="26" y="404"/>
                    <a:pt x="26" y="426"/>
                  </a:cubicBezTo>
                  <a:cubicBezTo>
                    <a:pt x="84" y="689"/>
                    <a:pt x="401" y="937"/>
                    <a:pt x="667" y="937"/>
                  </a:cubicBezTo>
                  <a:cubicBezTo>
                    <a:pt x="813" y="937"/>
                    <a:pt x="944" y="862"/>
                    <a:pt x="1008" y="674"/>
                  </a:cubicBezTo>
                  <a:cubicBezTo>
                    <a:pt x="1135" y="293"/>
                    <a:pt x="692" y="0"/>
                    <a:pt x="359"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18" name="Google Shape;1118;p2"/>
            <p:cNvSpPr/>
            <p:nvPr/>
          </p:nvSpPr>
          <p:spPr>
            <a:xfrm>
              <a:off x="7055750" y="2635025"/>
              <a:ext cx="238400" cy="193275"/>
            </a:xfrm>
            <a:custGeom>
              <a:avLst/>
              <a:gdLst/>
              <a:ahLst/>
              <a:cxnLst/>
              <a:rect l="l" t="t" r="r" b="b"/>
              <a:pathLst>
                <a:path w="9536" h="7731" extrusionOk="0">
                  <a:moveTo>
                    <a:pt x="8193" y="1"/>
                  </a:moveTo>
                  <a:lnTo>
                    <a:pt x="711" y="3375"/>
                  </a:lnTo>
                  <a:lnTo>
                    <a:pt x="0" y="5959"/>
                  </a:lnTo>
                  <a:lnTo>
                    <a:pt x="4593" y="7731"/>
                  </a:lnTo>
                  <a:lnTo>
                    <a:pt x="5541" y="4740"/>
                  </a:lnTo>
                  <a:lnTo>
                    <a:pt x="9536" y="418"/>
                  </a:lnTo>
                  <a:lnTo>
                    <a:pt x="8193" y="1"/>
                  </a:lnTo>
                  <a:close/>
                </a:path>
              </a:pathLst>
            </a:custGeom>
            <a:solidFill>
              <a:srgbClr val="E3E6C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19" name="Google Shape;1119;p2"/>
            <p:cNvSpPr/>
            <p:nvPr/>
          </p:nvSpPr>
          <p:spPr>
            <a:xfrm>
              <a:off x="7073250" y="2474800"/>
              <a:ext cx="239800" cy="244600"/>
            </a:xfrm>
            <a:custGeom>
              <a:avLst/>
              <a:gdLst/>
              <a:ahLst/>
              <a:cxnLst/>
              <a:rect l="l" t="t" r="r" b="b"/>
              <a:pathLst>
                <a:path w="9592" h="9784" extrusionOk="0">
                  <a:moveTo>
                    <a:pt x="9592" y="1"/>
                  </a:moveTo>
                  <a:cubicBezTo>
                    <a:pt x="9321" y="181"/>
                    <a:pt x="9073" y="373"/>
                    <a:pt x="8813" y="553"/>
                  </a:cubicBezTo>
                  <a:cubicBezTo>
                    <a:pt x="7854" y="1264"/>
                    <a:pt x="6951" y="1975"/>
                    <a:pt x="6127" y="2697"/>
                  </a:cubicBezTo>
                  <a:cubicBezTo>
                    <a:pt x="5304" y="3408"/>
                    <a:pt x="4559" y="4119"/>
                    <a:pt x="3904" y="4808"/>
                  </a:cubicBezTo>
                  <a:cubicBezTo>
                    <a:pt x="3250" y="5496"/>
                    <a:pt x="2674" y="6150"/>
                    <a:pt x="2189" y="6748"/>
                  </a:cubicBezTo>
                  <a:lnTo>
                    <a:pt x="1512" y="7595"/>
                  </a:lnTo>
                  <a:lnTo>
                    <a:pt x="971" y="8340"/>
                  </a:lnTo>
                  <a:cubicBezTo>
                    <a:pt x="643" y="8780"/>
                    <a:pt x="429" y="9163"/>
                    <a:pt x="260" y="9400"/>
                  </a:cubicBezTo>
                  <a:cubicBezTo>
                    <a:pt x="90" y="9649"/>
                    <a:pt x="0" y="9784"/>
                    <a:pt x="0" y="9784"/>
                  </a:cubicBezTo>
                  <a:lnTo>
                    <a:pt x="271" y="9412"/>
                  </a:lnTo>
                  <a:cubicBezTo>
                    <a:pt x="451" y="9175"/>
                    <a:pt x="688" y="8813"/>
                    <a:pt x="1027" y="8385"/>
                  </a:cubicBezTo>
                  <a:cubicBezTo>
                    <a:pt x="1208" y="8159"/>
                    <a:pt x="1388" y="7922"/>
                    <a:pt x="1591" y="7662"/>
                  </a:cubicBezTo>
                  <a:lnTo>
                    <a:pt x="2302" y="6839"/>
                  </a:lnTo>
                  <a:cubicBezTo>
                    <a:pt x="2810" y="6263"/>
                    <a:pt x="3397" y="5620"/>
                    <a:pt x="4074" y="4966"/>
                  </a:cubicBezTo>
                  <a:cubicBezTo>
                    <a:pt x="4739" y="4300"/>
                    <a:pt x="5496" y="3611"/>
                    <a:pt x="6331" y="2912"/>
                  </a:cubicBezTo>
                  <a:cubicBezTo>
                    <a:pt x="7154" y="2212"/>
                    <a:pt x="8057" y="1513"/>
                    <a:pt x="9027" y="836"/>
                  </a:cubicBezTo>
                  <a:lnTo>
                    <a:pt x="9592" y="452"/>
                  </a:lnTo>
                  <a:lnTo>
                    <a:pt x="9592" y="1"/>
                  </a:lnTo>
                  <a:close/>
                </a:path>
              </a:pathLst>
            </a:custGeom>
            <a:solidFill>
              <a:srgbClr val="BFDD4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20" name="Google Shape;1120;p2"/>
            <p:cNvSpPr/>
            <p:nvPr/>
          </p:nvSpPr>
          <p:spPr>
            <a:xfrm>
              <a:off x="7073525" y="2480450"/>
              <a:ext cx="239525" cy="292550"/>
            </a:xfrm>
            <a:custGeom>
              <a:avLst/>
              <a:gdLst/>
              <a:ahLst/>
              <a:cxnLst/>
              <a:rect l="l" t="t" r="r" b="b"/>
              <a:pathLst>
                <a:path w="9581" h="11702" extrusionOk="0">
                  <a:moveTo>
                    <a:pt x="9581" y="0"/>
                  </a:moveTo>
                  <a:cubicBezTo>
                    <a:pt x="6116" y="2381"/>
                    <a:pt x="2641" y="5518"/>
                    <a:pt x="0" y="9558"/>
                  </a:cubicBezTo>
                  <a:lnTo>
                    <a:pt x="4616" y="11702"/>
                  </a:lnTo>
                  <a:cubicBezTo>
                    <a:pt x="6105" y="9648"/>
                    <a:pt x="7764" y="7707"/>
                    <a:pt x="9581" y="5936"/>
                  </a:cubicBezTo>
                  <a:lnTo>
                    <a:pt x="9581" y="0"/>
                  </a:lnTo>
                  <a:close/>
                </a:path>
              </a:pathLst>
            </a:custGeom>
            <a:solidFill>
              <a:srgbClr val="EFF4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21" name="Google Shape;1121;p2"/>
            <p:cNvSpPr/>
            <p:nvPr/>
          </p:nvSpPr>
          <p:spPr>
            <a:xfrm>
              <a:off x="7188900" y="2628825"/>
              <a:ext cx="124150" cy="202025"/>
            </a:xfrm>
            <a:custGeom>
              <a:avLst/>
              <a:gdLst/>
              <a:ahLst/>
              <a:cxnLst/>
              <a:rect l="l" t="t" r="r" b="b"/>
              <a:pathLst>
                <a:path w="4966" h="8081" extrusionOk="0">
                  <a:moveTo>
                    <a:pt x="4966" y="1"/>
                  </a:moveTo>
                  <a:cubicBezTo>
                    <a:pt x="3149" y="1772"/>
                    <a:pt x="1490" y="3713"/>
                    <a:pt x="1" y="5767"/>
                  </a:cubicBezTo>
                  <a:lnTo>
                    <a:pt x="4966" y="8080"/>
                  </a:lnTo>
                  <a:lnTo>
                    <a:pt x="4966" y="1"/>
                  </a:ln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22" name="Google Shape;1122;p2"/>
            <p:cNvSpPr/>
            <p:nvPr/>
          </p:nvSpPr>
          <p:spPr>
            <a:xfrm>
              <a:off x="6855175" y="851300"/>
              <a:ext cx="454200" cy="946750"/>
            </a:xfrm>
            <a:custGeom>
              <a:avLst/>
              <a:gdLst/>
              <a:ahLst/>
              <a:cxnLst/>
              <a:rect l="l" t="t" r="r" b="b"/>
              <a:pathLst>
                <a:path w="18168" h="37870" extrusionOk="0">
                  <a:moveTo>
                    <a:pt x="2122" y="0"/>
                  </a:moveTo>
                  <a:cubicBezTo>
                    <a:pt x="1885" y="2167"/>
                    <a:pt x="1535" y="4311"/>
                    <a:pt x="1039" y="6421"/>
                  </a:cubicBezTo>
                  <a:cubicBezTo>
                    <a:pt x="0" y="10720"/>
                    <a:pt x="1490" y="16915"/>
                    <a:pt x="3634" y="20549"/>
                  </a:cubicBezTo>
                  <a:cubicBezTo>
                    <a:pt x="6015" y="24577"/>
                    <a:pt x="5518" y="23968"/>
                    <a:pt x="7933" y="28030"/>
                  </a:cubicBezTo>
                  <a:cubicBezTo>
                    <a:pt x="10935" y="33085"/>
                    <a:pt x="13835" y="35827"/>
                    <a:pt x="16757" y="37238"/>
                  </a:cubicBezTo>
                  <a:cubicBezTo>
                    <a:pt x="17288" y="37486"/>
                    <a:pt x="17750" y="37701"/>
                    <a:pt x="18168" y="37870"/>
                  </a:cubicBezTo>
                  <a:lnTo>
                    <a:pt x="18168" y="0"/>
                  </a:lnTo>
                  <a:close/>
                </a:path>
              </a:pathLst>
            </a:custGeom>
            <a:solidFill>
              <a:srgbClr val="FF9B5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23" name="Google Shape;1123;p2"/>
            <p:cNvSpPr/>
            <p:nvPr/>
          </p:nvSpPr>
          <p:spPr>
            <a:xfrm>
              <a:off x="7305825" y="916700"/>
              <a:ext cx="11450" cy="10650"/>
            </a:xfrm>
            <a:custGeom>
              <a:avLst/>
              <a:gdLst/>
              <a:ahLst/>
              <a:cxnLst/>
              <a:rect l="l" t="t" r="r" b="b"/>
              <a:pathLst>
                <a:path w="458" h="426" extrusionOk="0">
                  <a:moveTo>
                    <a:pt x="267" y="0"/>
                  </a:moveTo>
                  <a:cubicBezTo>
                    <a:pt x="123" y="0"/>
                    <a:pt x="0" y="324"/>
                    <a:pt x="187" y="408"/>
                  </a:cubicBezTo>
                  <a:cubicBezTo>
                    <a:pt x="212" y="420"/>
                    <a:pt x="235" y="425"/>
                    <a:pt x="256" y="425"/>
                  </a:cubicBezTo>
                  <a:cubicBezTo>
                    <a:pt x="399" y="425"/>
                    <a:pt x="458" y="188"/>
                    <a:pt x="379" y="70"/>
                  </a:cubicBezTo>
                  <a:lnTo>
                    <a:pt x="356" y="47"/>
                  </a:lnTo>
                  <a:cubicBezTo>
                    <a:pt x="327" y="14"/>
                    <a:pt x="296" y="0"/>
                    <a:pt x="267"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24" name="Google Shape;1124;p2"/>
            <p:cNvSpPr/>
            <p:nvPr/>
          </p:nvSpPr>
          <p:spPr>
            <a:xfrm>
              <a:off x="7295825" y="898575"/>
              <a:ext cx="10750" cy="8500"/>
            </a:xfrm>
            <a:custGeom>
              <a:avLst/>
              <a:gdLst/>
              <a:ahLst/>
              <a:cxnLst/>
              <a:rect l="l" t="t" r="r" b="b"/>
              <a:pathLst>
                <a:path w="430" h="340" extrusionOk="0">
                  <a:moveTo>
                    <a:pt x="273" y="1"/>
                  </a:moveTo>
                  <a:cubicBezTo>
                    <a:pt x="236" y="1"/>
                    <a:pt x="203" y="11"/>
                    <a:pt x="170" y="28"/>
                  </a:cubicBezTo>
                  <a:cubicBezTo>
                    <a:pt x="102" y="61"/>
                    <a:pt x="0" y="140"/>
                    <a:pt x="23" y="242"/>
                  </a:cubicBezTo>
                  <a:cubicBezTo>
                    <a:pt x="37" y="312"/>
                    <a:pt x="86" y="340"/>
                    <a:pt x="144" y="340"/>
                  </a:cubicBezTo>
                  <a:cubicBezTo>
                    <a:pt x="224" y="340"/>
                    <a:pt x="322" y="285"/>
                    <a:pt x="361" y="219"/>
                  </a:cubicBezTo>
                  <a:cubicBezTo>
                    <a:pt x="429" y="118"/>
                    <a:pt x="384" y="28"/>
                    <a:pt x="316" y="5"/>
                  </a:cubicBezTo>
                  <a:cubicBezTo>
                    <a:pt x="301" y="2"/>
                    <a:pt x="287" y="1"/>
                    <a:pt x="273"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25" name="Google Shape;1125;p2"/>
            <p:cNvSpPr/>
            <p:nvPr/>
          </p:nvSpPr>
          <p:spPr>
            <a:xfrm>
              <a:off x="7301675" y="960300"/>
              <a:ext cx="14800" cy="8425"/>
            </a:xfrm>
            <a:custGeom>
              <a:avLst/>
              <a:gdLst/>
              <a:ahLst/>
              <a:cxnLst/>
              <a:rect l="l" t="t" r="r" b="b"/>
              <a:pathLst>
                <a:path w="592" h="337" extrusionOk="0">
                  <a:moveTo>
                    <a:pt x="314" y="1"/>
                  </a:moveTo>
                  <a:cubicBezTo>
                    <a:pt x="174" y="1"/>
                    <a:pt x="1" y="119"/>
                    <a:pt x="94" y="267"/>
                  </a:cubicBezTo>
                  <a:cubicBezTo>
                    <a:pt x="129" y="316"/>
                    <a:pt x="180" y="336"/>
                    <a:pt x="234" y="336"/>
                  </a:cubicBezTo>
                  <a:cubicBezTo>
                    <a:pt x="401" y="336"/>
                    <a:pt x="592" y="143"/>
                    <a:pt x="421" y="41"/>
                  </a:cubicBezTo>
                  <a:cubicBezTo>
                    <a:pt x="421" y="30"/>
                    <a:pt x="410" y="30"/>
                    <a:pt x="398" y="19"/>
                  </a:cubicBezTo>
                  <a:cubicBezTo>
                    <a:pt x="374" y="6"/>
                    <a:pt x="345" y="1"/>
                    <a:pt x="314"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26" name="Google Shape;1126;p2"/>
            <p:cNvSpPr/>
            <p:nvPr/>
          </p:nvSpPr>
          <p:spPr>
            <a:xfrm>
              <a:off x="7286075" y="922625"/>
              <a:ext cx="11425" cy="10725"/>
            </a:xfrm>
            <a:custGeom>
              <a:avLst/>
              <a:gdLst/>
              <a:ahLst/>
              <a:cxnLst/>
              <a:rect l="l" t="t" r="r" b="b"/>
              <a:pathLst>
                <a:path w="457" h="429" extrusionOk="0">
                  <a:moveTo>
                    <a:pt x="267" y="0"/>
                  </a:moveTo>
                  <a:cubicBezTo>
                    <a:pt x="123" y="0"/>
                    <a:pt x="0" y="324"/>
                    <a:pt x="187" y="408"/>
                  </a:cubicBezTo>
                  <a:cubicBezTo>
                    <a:pt x="215" y="422"/>
                    <a:pt x="241" y="429"/>
                    <a:pt x="264" y="429"/>
                  </a:cubicBezTo>
                  <a:cubicBezTo>
                    <a:pt x="409" y="429"/>
                    <a:pt x="457" y="186"/>
                    <a:pt x="379" y="70"/>
                  </a:cubicBezTo>
                  <a:lnTo>
                    <a:pt x="356" y="47"/>
                  </a:lnTo>
                  <a:cubicBezTo>
                    <a:pt x="327" y="14"/>
                    <a:pt x="297" y="0"/>
                    <a:pt x="267"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27" name="Google Shape;1127;p2"/>
            <p:cNvSpPr/>
            <p:nvPr/>
          </p:nvSpPr>
          <p:spPr>
            <a:xfrm>
              <a:off x="7262950" y="906750"/>
              <a:ext cx="29750" cy="21425"/>
            </a:xfrm>
            <a:custGeom>
              <a:avLst/>
              <a:gdLst/>
              <a:ahLst/>
              <a:cxnLst/>
              <a:rect l="l" t="t" r="r" b="b"/>
              <a:pathLst>
                <a:path w="1190" h="857" extrusionOk="0">
                  <a:moveTo>
                    <a:pt x="411" y="1"/>
                  </a:moveTo>
                  <a:cubicBezTo>
                    <a:pt x="191" y="1"/>
                    <a:pt x="1" y="112"/>
                    <a:pt x="6" y="389"/>
                  </a:cubicBezTo>
                  <a:cubicBezTo>
                    <a:pt x="12" y="706"/>
                    <a:pt x="322" y="856"/>
                    <a:pt x="608" y="856"/>
                  </a:cubicBezTo>
                  <a:cubicBezTo>
                    <a:pt x="913" y="856"/>
                    <a:pt x="1190" y="686"/>
                    <a:pt x="1045" y="366"/>
                  </a:cubicBezTo>
                  <a:cubicBezTo>
                    <a:pt x="1033" y="344"/>
                    <a:pt x="1022" y="321"/>
                    <a:pt x="1011" y="299"/>
                  </a:cubicBezTo>
                  <a:cubicBezTo>
                    <a:pt x="901" y="120"/>
                    <a:pt x="640" y="1"/>
                    <a:pt x="411"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28" name="Google Shape;1128;p2"/>
            <p:cNvSpPr/>
            <p:nvPr/>
          </p:nvSpPr>
          <p:spPr>
            <a:xfrm>
              <a:off x="7200325" y="949125"/>
              <a:ext cx="29375" cy="21575"/>
            </a:xfrm>
            <a:custGeom>
              <a:avLst/>
              <a:gdLst/>
              <a:ahLst/>
              <a:cxnLst/>
              <a:rect l="l" t="t" r="r" b="b"/>
              <a:pathLst>
                <a:path w="1175" h="863" extrusionOk="0">
                  <a:moveTo>
                    <a:pt x="556" y="0"/>
                  </a:moveTo>
                  <a:cubicBezTo>
                    <a:pt x="263" y="0"/>
                    <a:pt x="1" y="161"/>
                    <a:pt x="130" y="477"/>
                  </a:cubicBezTo>
                  <a:cubicBezTo>
                    <a:pt x="142" y="488"/>
                    <a:pt x="153" y="511"/>
                    <a:pt x="164" y="533"/>
                  </a:cubicBezTo>
                  <a:cubicBezTo>
                    <a:pt x="265" y="729"/>
                    <a:pt x="535" y="863"/>
                    <a:pt x="770" y="863"/>
                  </a:cubicBezTo>
                  <a:cubicBezTo>
                    <a:pt x="981" y="863"/>
                    <a:pt x="1163" y="755"/>
                    <a:pt x="1169" y="488"/>
                  </a:cubicBezTo>
                  <a:cubicBezTo>
                    <a:pt x="1174" y="161"/>
                    <a:pt x="850" y="0"/>
                    <a:pt x="556"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29" name="Google Shape;1129;p2"/>
            <p:cNvSpPr/>
            <p:nvPr/>
          </p:nvSpPr>
          <p:spPr>
            <a:xfrm>
              <a:off x="7268300" y="1392450"/>
              <a:ext cx="28875" cy="27675"/>
            </a:xfrm>
            <a:custGeom>
              <a:avLst/>
              <a:gdLst/>
              <a:ahLst/>
              <a:cxnLst/>
              <a:rect l="l" t="t" r="r" b="b"/>
              <a:pathLst>
                <a:path w="1155" h="1107" extrusionOk="0">
                  <a:moveTo>
                    <a:pt x="525" y="0"/>
                  </a:moveTo>
                  <a:cubicBezTo>
                    <a:pt x="454" y="0"/>
                    <a:pt x="378" y="30"/>
                    <a:pt x="300" y="99"/>
                  </a:cubicBezTo>
                  <a:cubicBezTo>
                    <a:pt x="289" y="110"/>
                    <a:pt x="266" y="133"/>
                    <a:pt x="255" y="144"/>
                  </a:cubicBezTo>
                  <a:cubicBezTo>
                    <a:pt x="1" y="429"/>
                    <a:pt x="86" y="1107"/>
                    <a:pt x="492" y="1107"/>
                  </a:cubicBezTo>
                  <a:cubicBezTo>
                    <a:pt x="537" y="1107"/>
                    <a:pt x="586" y="1098"/>
                    <a:pt x="639" y="1081"/>
                  </a:cubicBezTo>
                  <a:cubicBezTo>
                    <a:pt x="1155" y="909"/>
                    <a:pt x="918" y="0"/>
                    <a:pt x="525"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30" name="Google Shape;1130;p2"/>
            <p:cNvSpPr/>
            <p:nvPr/>
          </p:nvSpPr>
          <p:spPr>
            <a:xfrm>
              <a:off x="7255925" y="1191275"/>
              <a:ext cx="30125" cy="27450"/>
            </a:xfrm>
            <a:custGeom>
              <a:avLst/>
              <a:gdLst/>
              <a:ahLst/>
              <a:cxnLst/>
              <a:rect l="l" t="t" r="r" b="b"/>
              <a:pathLst>
                <a:path w="1205" h="1098" extrusionOk="0">
                  <a:moveTo>
                    <a:pt x="647" y="1"/>
                  </a:moveTo>
                  <a:cubicBezTo>
                    <a:pt x="577" y="1"/>
                    <a:pt x="501" y="24"/>
                    <a:pt x="423" y="78"/>
                  </a:cubicBezTo>
                  <a:cubicBezTo>
                    <a:pt x="0" y="365"/>
                    <a:pt x="402" y="1097"/>
                    <a:pt x="765" y="1097"/>
                  </a:cubicBezTo>
                  <a:cubicBezTo>
                    <a:pt x="857" y="1097"/>
                    <a:pt x="947" y="1050"/>
                    <a:pt x="1021" y="935"/>
                  </a:cubicBezTo>
                  <a:cubicBezTo>
                    <a:pt x="1032" y="913"/>
                    <a:pt x="1043" y="890"/>
                    <a:pt x="1055" y="868"/>
                  </a:cubicBezTo>
                  <a:cubicBezTo>
                    <a:pt x="1205" y="558"/>
                    <a:pt x="989" y="1"/>
                    <a:pt x="647"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31" name="Google Shape;1131;p2"/>
            <p:cNvSpPr/>
            <p:nvPr/>
          </p:nvSpPr>
          <p:spPr>
            <a:xfrm>
              <a:off x="7127975" y="866350"/>
              <a:ext cx="37525" cy="25050"/>
            </a:xfrm>
            <a:custGeom>
              <a:avLst/>
              <a:gdLst/>
              <a:ahLst/>
              <a:cxnLst/>
              <a:rect l="l" t="t" r="r" b="b"/>
              <a:pathLst>
                <a:path w="1501" h="1002" extrusionOk="0">
                  <a:moveTo>
                    <a:pt x="816" y="0"/>
                  </a:moveTo>
                  <a:cubicBezTo>
                    <a:pt x="303" y="0"/>
                    <a:pt x="1" y="1001"/>
                    <a:pt x="583" y="1001"/>
                  </a:cubicBezTo>
                  <a:cubicBezTo>
                    <a:pt x="592" y="1001"/>
                    <a:pt x="600" y="1001"/>
                    <a:pt x="610" y="1001"/>
                  </a:cubicBezTo>
                  <a:lnTo>
                    <a:pt x="677" y="1001"/>
                  </a:lnTo>
                  <a:cubicBezTo>
                    <a:pt x="1095" y="933"/>
                    <a:pt x="1501" y="233"/>
                    <a:pt x="971" y="30"/>
                  </a:cubicBezTo>
                  <a:cubicBezTo>
                    <a:pt x="918" y="9"/>
                    <a:pt x="866" y="0"/>
                    <a:pt x="816"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32" name="Google Shape;1132;p2"/>
            <p:cNvSpPr/>
            <p:nvPr/>
          </p:nvSpPr>
          <p:spPr>
            <a:xfrm>
              <a:off x="7217050" y="900600"/>
              <a:ext cx="37050" cy="25225"/>
            </a:xfrm>
            <a:custGeom>
              <a:avLst/>
              <a:gdLst/>
              <a:ahLst/>
              <a:cxnLst/>
              <a:rect l="l" t="t" r="r" b="b"/>
              <a:pathLst>
                <a:path w="1482" h="1009" extrusionOk="0">
                  <a:moveTo>
                    <a:pt x="810" y="1"/>
                  </a:moveTo>
                  <a:cubicBezTo>
                    <a:pt x="294" y="1"/>
                    <a:pt x="1" y="1008"/>
                    <a:pt x="577" y="1008"/>
                  </a:cubicBezTo>
                  <a:cubicBezTo>
                    <a:pt x="589" y="1008"/>
                    <a:pt x="600" y="1008"/>
                    <a:pt x="612" y="1007"/>
                  </a:cubicBezTo>
                  <a:lnTo>
                    <a:pt x="680" y="1007"/>
                  </a:lnTo>
                  <a:cubicBezTo>
                    <a:pt x="1086" y="928"/>
                    <a:pt x="1481" y="217"/>
                    <a:pt x="951" y="26"/>
                  </a:cubicBezTo>
                  <a:cubicBezTo>
                    <a:pt x="902" y="8"/>
                    <a:pt x="855" y="1"/>
                    <a:pt x="810"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33" name="Google Shape;1133;p2"/>
            <p:cNvSpPr/>
            <p:nvPr/>
          </p:nvSpPr>
          <p:spPr>
            <a:xfrm>
              <a:off x="7150350" y="923825"/>
              <a:ext cx="28550" cy="23725"/>
            </a:xfrm>
            <a:custGeom>
              <a:avLst/>
              <a:gdLst/>
              <a:ahLst/>
              <a:cxnLst/>
              <a:rect l="l" t="t" r="r" b="b"/>
              <a:pathLst>
                <a:path w="1142" h="949" extrusionOk="0">
                  <a:moveTo>
                    <a:pt x="479" y="0"/>
                  </a:moveTo>
                  <a:cubicBezTo>
                    <a:pt x="335" y="0"/>
                    <a:pt x="206" y="74"/>
                    <a:pt x="143" y="259"/>
                  </a:cubicBezTo>
                  <a:cubicBezTo>
                    <a:pt x="1" y="644"/>
                    <a:pt x="450" y="949"/>
                    <a:pt x="787" y="949"/>
                  </a:cubicBezTo>
                  <a:cubicBezTo>
                    <a:pt x="983" y="949"/>
                    <a:pt x="1142" y="846"/>
                    <a:pt x="1125" y="597"/>
                  </a:cubicBezTo>
                  <a:cubicBezTo>
                    <a:pt x="1125" y="575"/>
                    <a:pt x="1114" y="552"/>
                    <a:pt x="1114" y="530"/>
                  </a:cubicBezTo>
                  <a:cubicBezTo>
                    <a:pt x="1070" y="258"/>
                    <a:pt x="748" y="0"/>
                    <a:pt x="479"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34" name="Google Shape;1134;p2"/>
            <p:cNvSpPr/>
            <p:nvPr/>
          </p:nvSpPr>
          <p:spPr>
            <a:xfrm>
              <a:off x="7115550" y="979850"/>
              <a:ext cx="31150" cy="26925"/>
            </a:xfrm>
            <a:custGeom>
              <a:avLst/>
              <a:gdLst/>
              <a:ahLst/>
              <a:cxnLst/>
              <a:rect l="l" t="t" r="r" b="b"/>
              <a:pathLst>
                <a:path w="1246" h="1077" extrusionOk="0">
                  <a:moveTo>
                    <a:pt x="761" y="0"/>
                  </a:moveTo>
                  <a:cubicBezTo>
                    <a:pt x="719" y="0"/>
                    <a:pt x="672" y="8"/>
                    <a:pt x="621" y="26"/>
                  </a:cubicBezTo>
                  <a:cubicBezTo>
                    <a:pt x="599" y="38"/>
                    <a:pt x="576" y="49"/>
                    <a:pt x="565" y="60"/>
                  </a:cubicBezTo>
                  <a:cubicBezTo>
                    <a:pt x="181" y="241"/>
                    <a:pt x="1" y="1042"/>
                    <a:pt x="565" y="1076"/>
                  </a:cubicBezTo>
                  <a:cubicBezTo>
                    <a:pt x="573" y="1076"/>
                    <a:pt x="581" y="1076"/>
                    <a:pt x="589" y="1076"/>
                  </a:cubicBezTo>
                  <a:cubicBezTo>
                    <a:pt x="1160" y="1076"/>
                    <a:pt x="1245" y="0"/>
                    <a:pt x="761"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35" name="Google Shape;1135;p2"/>
            <p:cNvSpPr/>
            <p:nvPr/>
          </p:nvSpPr>
          <p:spPr>
            <a:xfrm>
              <a:off x="7263275" y="1548725"/>
              <a:ext cx="29100" cy="27750"/>
            </a:xfrm>
            <a:custGeom>
              <a:avLst/>
              <a:gdLst/>
              <a:ahLst/>
              <a:cxnLst/>
              <a:rect l="l" t="t" r="r" b="b"/>
              <a:pathLst>
                <a:path w="1164" h="1110" extrusionOk="0">
                  <a:moveTo>
                    <a:pt x="531" y="0"/>
                  </a:moveTo>
                  <a:cubicBezTo>
                    <a:pt x="460" y="0"/>
                    <a:pt x="385" y="30"/>
                    <a:pt x="309" y="99"/>
                  </a:cubicBezTo>
                  <a:cubicBezTo>
                    <a:pt x="287" y="122"/>
                    <a:pt x="275" y="133"/>
                    <a:pt x="253" y="156"/>
                  </a:cubicBezTo>
                  <a:cubicBezTo>
                    <a:pt x="0" y="429"/>
                    <a:pt x="92" y="1110"/>
                    <a:pt x="495" y="1110"/>
                  </a:cubicBezTo>
                  <a:cubicBezTo>
                    <a:pt x="542" y="1110"/>
                    <a:pt x="593" y="1101"/>
                    <a:pt x="648" y="1081"/>
                  </a:cubicBezTo>
                  <a:cubicBezTo>
                    <a:pt x="1164" y="909"/>
                    <a:pt x="919" y="0"/>
                    <a:pt x="531"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36" name="Google Shape;1136;p2"/>
            <p:cNvSpPr/>
            <p:nvPr/>
          </p:nvSpPr>
          <p:spPr>
            <a:xfrm>
              <a:off x="7182400" y="1180025"/>
              <a:ext cx="31250" cy="20900"/>
            </a:xfrm>
            <a:custGeom>
              <a:avLst/>
              <a:gdLst/>
              <a:ahLst/>
              <a:cxnLst/>
              <a:rect l="l" t="t" r="r" b="b"/>
              <a:pathLst>
                <a:path w="1250" h="836" extrusionOk="0">
                  <a:moveTo>
                    <a:pt x="648" y="0"/>
                  </a:moveTo>
                  <a:cubicBezTo>
                    <a:pt x="317" y="0"/>
                    <a:pt x="0" y="196"/>
                    <a:pt x="182" y="528"/>
                  </a:cubicBezTo>
                  <a:cubicBezTo>
                    <a:pt x="193" y="550"/>
                    <a:pt x="204" y="561"/>
                    <a:pt x="227" y="584"/>
                  </a:cubicBezTo>
                  <a:cubicBezTo>
                    <a:pt x="337" y="741"/>
                    <a:pt x="571" y="835"/>
                    <a:pt x="785" y="835"/>
                  </a:cubicBezTo>
                  <a:cubicBezTo>
                    <a:pt x="1031" y="835"/>
                    <a:pt x="1250" y="711"/>
                    <a:pt x="1220" y="415"/>
                  </a:cubicBezTo>
                  <a:cubicBezTo>
                    <a:pt x="1190" y="128"/>
                    <a:pt x="914" y="0"/>
                    <a:pt x="64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37" name="Google Shape;1137;p2"/>
            <p:cNvSpPr/>
            <p:nvPr/>
          </p:nvSpPr>
          <p:spPr>
            <a:xfrm>
              <a:off x="7213150" y="1017125"/>
              <a:ext cx="29700" cy="27800"/>
            </a:xfrm>
            <a:custGeom>
              <a:avLst/>
              <a:gdLst/>
              <a:ahLst/>
              <a:cxnLst/>
              <a:rect l="l" t="t" r="r" b="b"/>
              <a:pathLst>
                <a:path w="1188" h="1112" extrusionOk="0">
                  <a:moveTo>
                    <a:pt x="501" y="0"/>
                  </a:moveTo>
                  <a:cubicBezTo>
                    <a:pt x="422" y="0"/>
                    <a:pt x="339" y="38"/>
                    <a:pt x="261" y="126"/>
                  </a:cubicBezTo>
                  <a:cubicBezTo>
                    <a:pt x="238" y="149"/>
                    <a:pt x="227" y="160"/>
                    <a:pt x="215" y="183"/>
                  </a:cubicBezTo>
                  <a:cubicBezTo>
                    <a:pt x="0" y="486"/>
                    <a:pt x="141" y="1111"/>
                    <a:pt x="520" y="1111"/>
                  </a:cubicBezTo>
                  <a:cubicBezTo>
                    <a:pt x="579" y="1111"/>
                    <a:pt x="643" y="1096"/>
                    <a:pt x="712" y="1063"/>
                  </a:cubicBezTo>
                  <a:cubicBezTo>
                    <a:pt x="1187" y="839"/>
                    <a:pt x="878" y="0"/>
                    <a:pt x="501"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38" name="Google Shape;1138;p2"/>
            <p:cNvSpPr/>
            <p:nvPr/>
          </p:nvSpPr>
          <p:spPr>
            <a:xfrm>
              <a:off x="7117550" y="1032325"/>
              <a:ext cx="37325" cy="21050"/>
            </a:xfrm>
            <a:custGeom>
              <a:avLst/>
              <a:gdLst/>
              <a:ahLst/>
              <a:cxnLst/>
              <a:rect l="l" t="t" r="r" b="b"/>
              <a:pathLst>
                <a:path w="1493" h="842" extrusionOk="0">
                  <a:moveTo>
                    <a:pt x="893" y="1"/>
                  </a:moveTo>
                  <a:cubicBezTo>
                    <a:pt x="479" y="1"/>
                    <a:pt x="0" y="416"/>
                    <a:pt x="372" y="715"/>
                  </a:cubicBezTo>
                  <a:cubicBezTo>
                    <a:pt x="395" y="726"/>
                    <a:pt x="406" y="748"/>
                    <a:pt x="429" y="760"/>
                  </a:cubicBezTo>
                  <a:cubicBezTo>
                    <a:pt x="518" y="816"/>
                    <a:pt x="633" y="842"/>
                    <a:pt x="751" y="842"/>
                  </a:cubicBezTo>
                  <a:cubicBezTo>
                    <a:pt x="1107" y="842"/>
                    <a:pt x="1492" y="603"/>
                    <a:pt x="1297" y="229"/>
                  </a:cubicBezTo>
                  <a:cubicBezTo>
                    <a:pt x="1211" y="66"/>
                    <a:pt x="1057" y="1"/>
                    <a:pt x="893"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39" name="Google Shape;1139;p2"/>
            <p:cNvSpPr/>
            <p:nvPr/>
          </p:nvSpPr>
          <p:spPr>
            <a:xfrm>
              <a:off x="7257575" y="1042150"/>
              <a:ext cx="29250" cy="21950"/>
            </a:xfrm>
            <a:custGeom>
              <a:avLst/>
              <a:gdLst/>
              <a:ahLst/>
              <a:cxnLst/>
              <a:rect l="l" t="t" r="r" b="b"/>
              <a:pathLst>
                <a:path w="1170" h="878" extrusionOk="0">
                  <a:moveTo>
                    <a:pt x="404" y="1"/>
                  </a:moveTo>
                  <a:cubicBezTo>
                    <a:pt x="204" y="1"/>
                    <a:pt x="33" y="101"/>
                    <a:pt x="18" y="355"/>
                  </a:cubicBezTo>
                  <a:cubicBezTo>
                    <a:pt x="1" y="698"/>
                    <a:pt x="351" y="877"/>
                    <a:pt x="655" y="877"/>
                  </a:cubicBezTo>
                  <a:cubicBezTo>
                    <a:pt x="932" y="877"/>
                    <a:pt x="1169" y="729"/>
                    <a:pt x="1056" y="423"/>
                  </a:cubicBezTo>
                  <a:cubicBezTo>
                    <a:pt x="1056" y="401"/>
                    <a:pt x="1045" y="378"/>
                    <a:pt x="1034" y="355"/>
                  </a:cubicBezTo>
                  <a:cubicBezTo>
                    <a:pt x="935" y="151"/>
                    <a:pt x="648" y="1"/>
                    <a:pt x="404"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40" name="Google Shape;1140;p2"/>
            <p:cNvSpPr/>
            <p:nvPr/>
          </p:nvSpPr>
          <p:spPr>
            <a:xfrm>
              <a:off x="7220650" y="1307075"/>
              <a:ext cx="29350" cy="21525"/>
            </a:xfrm>
            <a:custGeom>
              <a:avLst/>
              <a:gdLst/>
              <a:ahLst/>
              <a:cxnLst/>
              <a:rect l="l" t="t" r="r" b="b"/>
              <a:pathLst>
                <a:path w="1174" h="861" extrusionOk="0">
                  <a:moveTo>
                    <a:pt x="552" y="0"/>
                  </a:moveTo>
                  <a:cubicBezTo>
                    <a:pt x="260" y="0"/>
                    <a:pt x="1" y="158"/>
                    <a:pt x="130" y="467"/>
                  </a:cubicBezTo>
                  <a:cubicBezTo>
                    <a:pt x="130" y="490"/>
                    <a:pt x="141" y="512"/>
                    <a:pt x="152" y="535"/>
                  </a:cubicBezTo>
                  <a:cubicBezTo>
                    <a:pt x="259" y="730"/>
                    <a:pt x="530" y="860"/>
                    <a:pt x="765" y="860"/>
                  </a:cubicBezTo>
                  <a:cubicBezTo>
                    <a:pt x="978" y="860"/>
                    <a:pt x="1163" y="753"/>
                    <a:pt x="1168" y="490"/>
                  </a:cubicBezTo>
                  <a:cubicBezTo>
                    <a:pt x="1174" y="161"/>
                    <a:pt x="846" y="0"/>
                    <a:pt x="552"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41" name="Google Shape;1141;p2"/>
            <p:cNvSpPr/>
            <p:nvPr/>
          </p:nvSpPr>
          <p:spPr>
            <a:xfrm>
              <a:off x="7186225" y="880425"/>
              <a:ext cx="29750" cy="21400"/>
            </a:xfrm>
            <a:custGeom>
              <a:avLst/>
              <a:gdLst/>
              <a:ahLst/>
              <a:cxnLst/>
              <a:rect l="l" t="t" r="r" b="b"/>
              <a:pathLst>
                <a:path w="1190" h="856" extrusionOk="0">
                  <a:moveTo>
                    <a:pt x="415" y="0"/>
                  </a:moveTo>
                  <a:cubicBezTo>
                    <a:pt x="193" y="0"/>
                    <a:pt x="0" y="114"/>
                    <a:pt x="6" y="392"/>
                  </a:cubicBezTo>
                  <a:cubicBezTo>
                    <a:pt x="12" y="705"/>
                    <a:pt x="324" y="855"/>
                    <a:pt x="612" y="855"/>
                  </a:cubicBezTo>
                  <a:cubicBezTo>
                    <a:pt x="915" y="855"/>
                    <a:pt x="1189" y="689"/>
                    <a:pt x="1044" y="370"/>
                  </a:cubicBezTo>
                  <a:cubicBezTo>
                    <a:pt x="1033" y="347"/>
                    <a:pt x="1022" y="325"/>
                    <a:pt x="1010" y="302"/>
                  </a:cubicBezTo>
                  <a:cubicBezTo>
                    <a:pt x="902" y="119"/>
                    <a:pt x="643" y="0"/>
                    <a:pt x="415"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42" name="Google Shape;1142;p2"/>
            <p:cNvSpPr/>
            <p:nvPr/>
          </p:nvSpPr>
          <p:spPr>
            <a:xfrm>
              <a:off x="7219475" y="1361950"/>
              <a:ext cx="29900" cy="27450"/>
            </a:xfrm>
            <a:custGeom>
              <a:avLst/>
              <a:gdLst/>
              <a:ahLst/>
              <a:cxnLst/>
              <a:rect l="l" t="t" r="r" b="b"/>
              <a:pathLst>
                <a:path w="1196" h="1098" extrusionOk="0">
                  <a:moveTo>
                    <a:pt x="638" y="0"/>
                  </a:moveTo>
                  <a:cubicBezTo>
                    <a:pt x="568" y="0"/>
                    <a:pt x="492" y="24"/>
                    <a:pt x="414" y="78"/>
                  </a:cubicBezTo>
                  <a:cubicBezTo>
                    <a:pt x="0" y="365"/>
                    <a:pt x="396" y="1097"/>
                    <a:pt x="757" y="1097"/>
                  </a:cubicBezTo>
                  <a:cubicBezTo>
                    <a:pt x="849" y="1097"/>
                    <a:pt x="939" y="1050"/>
                    <a:pt x="1012" y="935"/>
                  </a:cubicBezTo>
                  <a:lnTo>
                    <a:pt x="1046" y="867"/>
                  </a:lnTo>
                  <a:cubicBezTo>
                    <a:pt x="1196" y="558"/>
                    <a:pt x="980" y="0"/>
                    <a:pt x="638"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43" name="Google Shape;1143;p2"/>
            <p:cNvSpPr/>
            <p:nvPr/>
          </p:nvSpPr>
          <p:spPr>
            <a:xfrm>
              <a:off x="7174500" y="1299450"/>
              <a:ext cx="36850" cy="20975"/>
            </a:xfrm>
            <a:custGeom>
              <a:avLst/>
              <a:gdLst/>
              <a:ahLst/>
              <a:cxnLst/>
              <a:rect l="l" t="t" r="r" b="b"/>
              <a:pathLst>
                <a:path w="1474" h="839" extrusionOk="0">
                  <a:moveTo>
                    <a:pt x="713" y="1"/>
                  </a:moveTo>
                  <a:cubicBezTo>
                    <a:pt x="366" y="1"/>
                    <a:pt x="1" y="221"/>
                    <a:pt x="182" y="592"/>
                  </a:cubicBezTo>
                  <a:cubicBezTo>
                    <a:pt x="266" y="768"/>
                    <a:pt x="430" y="838"/>
                    <a:pt x="605" y="838"/>
                  </a:cubicBezTo>
                  <a:cubicBezTo>
                    <a:pt x="1011" y="838"/>
                    <a:pt x="1474" y="456"/>
                    <a:pt x="1118" y="140"/>
                  </a:cubicBezTo>
                  <a:lnTo>
                    <a:pt x="1062" y="95"/>
                  </a:lnTo>
                  <a:cubicBezTo>
                    <a:pt x="967" y="31"/>
                    <a:pt x="841" y="1"/>
                    <a:pt x="713"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44" name="Google Shape;1144;p2"/>
            <p:cNvSpPr/>
            <p:nvPr/>
          </p:nvSpPr>
          <p:spPr>
            <a:xfrm>
              <a:off x="7209150" y="1133050"/>
              <a:ext cx="37325" cy="25225"/>
            </a:xfrm>
            <a:custGeom>
              <a:avLst/>
              <a:gdLst/>
              <a:ahLst/>
              <a:cxnLst/>
              <a:rect l="l" t="t" r="r" b="b"/>
              <a:pathLst>
                <a:path w="1493" h="1009" extrusionOk="0">
                  <a:moveTo>
                    <a:pt x="810" y="1"/>
                  </a:moveTo>
                  <a:cubicBezTo>
                    <a:pt x="294" y="1"/>
                    <a:pt x="1" y="1009"/>
                    <a:pt x="577" y="1009"/>
                  </a:cubicBezTo>
                  <a:cubicBezTo>
                    <a:pt x="589" y="1009"/>
                    <a:pt x="600" y="1008"/>
                    <a:pt x="612" y="1007"/>
                  </a:cubicBezTo>
                  <a:lnTo>
                    <a:pt x="680" y="996"/>
                  </a:lnTo>
                  <a:cubicBezTo>
                    <a:pt x="1098" y="928"/>
                    <a:pt x="1493" y="206"/>
                    <a:pt x="951" y="26"/>
                  </a:cubicBezTo>
                  <a:cubicBezTo>
                    <a:pt x="902" y="9"/>
                    <a:pt x="855" y="1"/>
                    <a:pt x="810"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45" name="Google Shape;1145;p2"/>
            <p:cNvSpPr/>
            <p:nvPr/>
          </p:nvSpPr>
          <p:spPr>
            <a:xfrm>
              <a:off x="7198100" y="1076400"/>
              <a:ext cx="28875" cy="26925"/>
            </a:xfrm>
            <a:custGeom>
              <a:avLst/>
              <a:gdLst/>
              <a:ahLst/>
              <a:cxnLst/>
              <a:rect l="l" t="t" r="r" b="b"/>
              <a:pathLst>
                <a:path w="1155" h="1077" extrusionOk="0">
                  <a:moveTo>
                    <a:pt x="604" y="1"/>
                  </a:moveTo>
                  <a:cubicBezTo>
                    <a:pt x="600" y="1"/>
                    <a:pt x="596" y="1"/>
                    <a:pt x="592" y="1"/>
                  </a:cubicBezTo>
                  <a:cubicBezTo>
                    <a:pt x="9" y="11"/>
                    <a:pt x="1" y="1076"/>
                    <a:pt x="457" y="1076"/>
                  </a:cubicBezTo>
                  <a:cubicBezTo>
                    <a:pt x="504" y="1076"/>
                    <a:pt x="557" y="1065"/>
                    <a:pt x="614" y="1039"/>
                  </a:cubicBezTo>
                  <a:cubicBezTo>
                    <a:pt x="637" y="1028"/>
                    <a:pt x="659" y="1017"/>
                    <a:pt x="682" y="1005"/>
                  </a:cubicBezTo>
                  <a:cubicBezTo>
                    <a:pt x="1041" y="792"/>
                    <a:pt x="1154" y="1"/>
                    <a:pt x="604"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46" name="Google Shape;1146;p2"/>
            <p:cNvSpPr/>
            <p:nvPr/>
          </p:nvSpPr>
          <p:spPr>
            <a:xfrm>
              <a:off x="7197075" y="1232050"/>
              <a:ext cx="30900" cy="26925"/>
            </a:xfrm>
            <a:custGeom>
              <a:avLst/>
              <a:gdLst/>
              <a:ahLst/>
              <a:cxnLst/>
              <a:rect l="l" t="t" r="r" b="b"/>
              <a:pathLst>
                <a:path w="1236" h="1077" extrusionOk="0">
                  <a:moveTo>
                    <a:pt x="759" y="0"/>
                  </a:moveTo>
                  <a:cubicBezTo>
                    <a:pt x="718" y="0"/>
                    <a:pt x="672" y="8"/>
                    <a:pt x="621" y="26"/>
                  </a:cubicBezTo>
                  <a:cubicBezTo>
                    <a:pt x="599" y="38"/>
                    <a:pt x="576" y="49"/>
                    <a:pt x="554" y="60"/>
                  </a:cubicBezTo>
                  <a:cubicBezTo>
                    <a:pt x="181" y="241"/>
                    <a:pt x="1" y="1031"/>
                    <a:pt x="565" y="1076"/>
                  </a:cubicBezTo>
                  <a:cubicBezTo>
                    <a:pt x="573" y="1076"/>
                    <a:pt x="581" y="1076"/>
                    <a:pt x="589" y="1076"/>
                  </a:cubicBezTo>
                  <a:cubicBezTo>
                    <a:pt x="1159" y="1076"/>
                    <a:pt x="1236" y="0"/>
                    <a:pt x="759"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47" name="Google Shape;1147;p2"/>
            <p:cNvSpPr/>
            <p:nvPr/>
          </p:nvSpPr>
          <p:spPr>
            <a:xfrm>
              <a:off x="7233900" y="1299900"/>
              <a:ext cx="29775" cy="21275"/>
            </a:xfrm>
            <a:custGeom>
              <a:avLst/>
              <a:gdLst/>
              <a:ahLst/>
              <a:cxnLst/>
              <a:rect l="l" t="t" r="r" b="b"/>
              <a:pathLst>
                <a:path w="1191" h="851" extrusionOk="0">
                  <a:moveTo>
                    <a:pt x="415" y="1"/>
                  </a:moveTo>
                  <a:cubicBezTo>
                    <a:pt x="193" y="1"/>
                    <a:pt x="1" y="114"/>
                    <a:pt x="6" y="393"/>
                  </a:cubicBezTo>
                  <a:cubicBezTo>
                    <a:pt x="12" y="703"/>
                    <a:pt x="319" y="851"/>
                    <a:pt x="604" y="851"/>
                  </a:cubicBezTo>
                  <a:cubicBezTo>
                    <a:pt x="910" y="851"/>
                    <a:pt x="1190" y="681"/>
                    <a:pt x="1044" y="359"/>
                  </a:cubicBezTo>
                  <a:lnTo>
                    <a:pt x="1010" y="303"/>
                  </a:lnTo>
                  <a:cubicBezTo>
                    <a:pt x="902" y="120"/>
                    <a:pt x="643" y="1"/>
                    <a:pt x="415"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48" name="Google Shape;1148;p2"/>
            <p:cNvSpPr/>
            <p:nvPr/>
          </p:nvSpPr>
          <p:spPr>
            <a:xfrm>
              <a:off x="7099475" y="1189375"/>
              <a:ext cx="31125" cy="26725"/>
            </a:xfrm>
            <a:custGeom>
              <a:avLst/>
              <a:gdLst/>
              <a:ahLst/>
              <a:cxnLst/>
              <a:rect l="l" t="t" r="r" b="b"/>
              <a:pathLst>
                <a:path w="1245" h="1069" extrusionOk="0">
                  <a:moveTo>
                    <a:pt x="767" y="1"/>
                  </a:moveTo>
                  <a:cubicBezTo>
                    <a:pt x="723" y="1"/>
                    <a:pt x="675" y="10"/>
                    <a:pt x="621" y="30"/>
                  </a:cubicBezTo>
                  <a:cubicBezTo>
                    <a:pt x="610" y="30"/>
                    <a:pt x="587" y="41"/>
                    <a:pt x="565" y="52"/>
                  </a:cubicBezTo>
                  <a:cubicBezTo>
                    <a:pt x="181" y="233"/>
                    <a:pt x="1" y="1034"/>
                    <a:pt x="565" y="1068"/>
                  </a:cubicBezTo>
                  <a:cubicBezTo>
                    <a:pt x="573" y="1068"/>
                    <a:pt x="581" y="1068"/>
                    <a:pt x="589" y="1068"/>
                  </a:cubicBezTo>
                  <a:cubicBezTo>
                    <a:pt x="1157" y="1068"/>
                    <a:pt x="1244" y="1"/>
                    <a:pt x="767"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49" name="Google Shape;1149;p2"/>
            <p:cNvSpPr/>
            <p:nvPr/>
          </p:nvSpPr>
          <p:spPr>
            <a:xfrm>
              <a:off x="7275950" y="1079825"/>
              <a:ext cx="29350" cy="21525"/>
            </a:xfrm>
            <a:custGeom>
              <a:avLst/>
              <a:gdLst/>
              <a:ahLst/>
              <a:cxnLst/>
              <a:rect l="l" t="t" r="r" b="b"/>
              <a:pathLst>
                <a:path w="1174" h="861" extrusionOk="0">
                  <a:moveTo>
                    <a:pt x="552" y="1"/>
                  </a:moveTo>
                  <a:cubicBezTo>
                    <a:pt x="260" y="1"/>
                    <a:pt x="0" y="159"/>
                    <a:pt x="130" y="473"/>
                  </a:cubicBezTo>
                  <a:cubicBezTo>
                    <a:pt x="130" y="496"/>
                    <a:pt x="152" y="518"/>
                    <a:pt x="152" y="541"/>
                  </a:cubicBezTo>
                  <a:cubicBezTo>
                    <a:pt x="259" y="730"/>
                    <a:pt x="529" y="861"/>
                    <a:pt x="764" y="861"/>
                  </a:cubicBezTo>
                  <a:cubicBezTo>
                    <a:pt x="978" y="861"/>
                    <a:pt x="1162" y="753"/>
                    <a:pt x="1168" y="485"/>
                  </a:cubicBezTo>
                  <a:cubicBezTo>
                    <a:pt x="1173" y="162"/>
                    <a:pt x="846" y="1"/>
                    <a:pt x="55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50" name="Google Shape;1150;p2"/>
            <p:cNvSpPr/>
            <p:nvPr/>
          </p:nvSpPr>
          <p:spPr>
            <a:xfrm>
              <a:off x="7283325" y="894725"/>
              <a:ext cx="30300" cy="26850"/>
            </a:xfrm>
            <a:custGeom>
              <a:avLst/>
              <a:gdLst/>
              <a:ahLst/>
              <a:cxnLst/>
              <a:rect l="l" t="t" r="r" b="b"/>
              <a:pathLst>
                <a:path w="1212" h="1074" extrusionOk="0">
                  <a:moveTo>
                    <a:pt x="639" y="1"/>
                  </a:moveTo>
                  <a:cubicBezTo>
                    <a:pt x="51" y="1"/>
                    <a:pt x="0" y="1073"/>
                    <a:pt x="469" y="1073"/>
                  </a:cubicBezTo>
                  <a:cubicBezTo>
                    <a:pt x="516" y="1073"/>
                    <a:pt x="567" y="1063"/>
                    <a:pt x="624" y="1039"/>
                  </a:cubicBezTo>
                  <a:cubicBezTo>
                    <a:pt x="647" y="1039"/>
                    <a:pt x="670" y="1028"/>
                    <a:pt x="692" y="1017"/>
                  </a:cubicBezTo>
                  <a:cubicBezTo>
                    <a:pt x="1065" y="813"/>
                    <a:pt x="1211" y="12"/>
                    <a:pt x="647" y="1"/>
                  </a:cubicBezTo>
                  <a:cubicBezTo>
                    <a:pt x="644" y="1"/>
                    <a:pt x="641" y="1"/>
                    <a:pt x="639"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51" name="Google Shape;1151;p2"/>
            <p:cNvSpPr/>
            <p:nvPr/>
          </p:nvSpPr>
          <p:spPr>
            <a:xfrm>
              <a:off x="7212025" y="990575"/>
              <a:ext cx="31575" cy="20950"/>
            </a:xfrm>
            <a:custGeom>
              <a:avLst/>
              <a:gdLst/>
              <a:ahLst/>
              <a:cxnLst/>
              <a:rect l="l" t="t" r="r" b="b"/>
              <a:pathLst>
                <a:path w="1263" h="838" extrusionOk="0">
                  <a:moveTo>
                    <a:pt x="674" y="1"/>
                  </a:moveTo>
                  <a:cubicBezTo>
                    <a:pt x="336" y="1"/>
                    <a:pt x="1" y="207"/>
                    <a:pt x="193" y="534"/>
                  </a:cubicBezTo>
                  <a:cubicBezTo>
                    <a:pt x="204" y="557"/>
                    <a:pt x="215" y="579"/>
                    <a:pt x="238" y="602"/>
                  </a:cubicBezTo>
                  <a:cubicBezTo>
                    <a:pt x="350" y="750"/>
                    <a:pt x="577" y="837"/>
                    <a:pt x="786" y="837"/>
                  </a:cubicBezTo>
                  <a:cubicBezTo>
                    <a:pt x="1038" y="837"/>
                    <a:pt x="1263" y="708"/>
                    <a:pt x="1220" y="399"/>
                  </a:cubicBezTo>
                  <a:cubicBezTo>
                    <a:pt x="1190" y="120"/>
                    <a:pt x="931" y="1"/>
                    <a:pt x="674"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52" name="Google Shape;1152;p2"/>
            <p:cNvSpPr/>
            <p:nvPr/>
          </p:nvSpPr>
          <p:spPr>
            <a:xfrm>
              <a:off x="7232900" y="1433725"/>
              <a:ext cx="37075" cy="20925"/>
            </a:xfrm>
            <a:custGeom>
              <a:avLst/>
              <a:gdLst/>
              <a:ahLst/>
              <a:cxnLst/>
              <a:rect l="l" t="t" r="r" b="b"/>
              <a:pathLst>
                <a:path w="1483" h="837" extrusionOk="0">
                  <a:moveTo>
                    <a:pt x="718" y="1"/>
                  </a:moveTo>
                  <a:cubicBezTo>
                    <a:pt x="372" y="1"/>
                    <a:pt x="0" y="221"/>
                    <a:pt x="182" y="592"/>
                  </a:cubicBezTo>
                  <a:cubicBezTo>
                    <a:pt x="266" y="767"/>
                    <a:pt x="429" y="836"/>
                    <a:pt x="603" y="836"/>
                  </a:cubicBezTo>
                  <a:cubicBezTo>
                    <a:pt x="1013" y="836"/>
                    <a:pt x="1483" y="449"/>
                    <a:pt x="1118" y="140"/>
                  </a:cubicBezTo>
                  <a:cubicBezTo>
                    <a:pt x="1107" y="118"/>
                    <a:pt x="1084" y="107"/>
                    <a:pt x="1062" y="95"/>
                  </a:cubicBezTo>
                  <a:cubicBezTo>
                    <a:pt x="970" y="31"/>
                    <a:pt x="846" y="1"/>
                    <a:pt x="718"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53" name="Google Shape;1153;p2"/>
            <p:cNvSpPr/>
            <p:nvPr/>
          </p:nvSpPr>
          <p:spPr>
            <a:xfrm>
              <a:off x="7281600" y="947500"/>
              <a:ext cx="29350" cy="21525"/>
            </a:xfrm>
            <a:custGeom>
              <a:avLst/>
              <a:gdLst/>
              <a:ahLst/>
              <a:cxnLst/>
              <a:rect l="l" t="t" r="r" b="b"/>
              <a:pathLst>
                <a:path w="1174" h="861" extrusionOk="0">
                  <a:moveTo>
                    <a:pt x="547" y="0"/>
                  </a:moveTo>
                  <a:cubicBezTo>
                    <a:pt x="257" y="0"/>
                    <a:pt x="1" y="155"/>
                    <a:pt x="129" y="463"/>
                  </a:cubicBezTo>
                  <a:cubicBezTo>
                    <a:pt x="129" y="485"/>
                    <a:pt x="141" y="508"/>
                    <a:pt x="152" y="531"/>
                  </a:cubicBezTo>
                  <a:cubicBezTo>
                    <a:pt x="259" y="727"/>
                    <a:pt x="532" y="860"/>
                    <a:pt x="768" y="860"/>
                  </a:cubicBezTo>
                  <a:cubicBezTo>
                    <a:pt x="980" y="860"/>
                    <a:pt x="1162" y="752"/>
                    <a:pt x="1167" y="485"/>
                  </a:cubicBezTo>
                  <a:cubicBezTo>
                    <a:pt x="1173" y="161"/>
                    <a:pt x="843" y="0"/>
                    <a:pt x="547"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54" name="Google Shape;1154;p2"/>
            <p:cNvSpPr/>
            <p:nvPr/>
          </p:nvSpPr>
          <p:spPr>
            <a:xfrm>
              <a:off x="7136850" y="1040475"/>
              <a:ext cx="28400" cy="23900"/>
            </a:xfrm>
            <a:custGeom>
              <a:avLst/>
              <a:gdLst/>
              <a:ahLst/>
              <a:cxnLst/>
              <a:rect l="l" t="t" r="r" b="b"/>
              <a:pathLst>
                <a:path w="1136" h="956" extrusionOk="0">
                  <a:moveTo>
                    <a:pt x="488" y="1"/>
                  </a:moveTo>
                  <a:cubicBezTo>
                    <a:pt x="349" y="1"/>
                    <a:pt x="222" y="73"/>
                    <a:pt x="153" y="253"/>
                  </a:cubicBezTo>
                  <a:cubicBezTo>
                    <a:pt x="1" y="637"/>
                    <a:pt x="458" y="956"/>
                    <a:pt x="796" y="956"/>
                  </a:cubicBezTo>
                  <a:cubicBezTo>
                    <a:pt x="984" y="956"/>
                    <a:pt x="1136" y="857"/>
                    <a:pt x="1123" y="614"/>
                  </a:cubicBezTo>
                  <a:cubicBezTo>
                    <a:pt x="1123" y="592"/>
                    <a:pt x="1123" y="569"/>
                    <a:pt x="1123" y="547"/>
                  </a:cubicBezTo>
                  <a:cubicBezTo>
                    <a:pt x="1079" y="271"/>
                    <a:pt x="759" y="1"/>
                    <a:pt x="488"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55" name="Google Shape;1155;p2"/>
            <p:cNvSpPr/>
            <p:nvPr/>
          </p:nvSpPr>
          <p:spPr>
            <a:xfrm>
              <a:off x="7103025" y="991775"/>
              <a:ext cx="30050" cy="27050"/>
            </a:xfrm>
            <a:custGeom>
              <a:avLst/>
              <a:gdLst/>
              <a:ahLst/>
              <a:cxnLst/>
              <a:rect l="l" t="t" r="r" b="b"/>
              <a:pathLst>
                <a:path w="1202" h="1082" extrusionOk="0">
                  <a:moveTo>
                    <a:pt x="629" y="1"/>
                  </a:moveTo>
                  <a:cubicBezTo>
                    <a:pt x="49" y="1"/>
                    <a:pt x="1" y="1082"/>
                    <a:pt x="467" y="1082"/>
                  </a:cubicBezTo>
                  <a:cubicBezTo>
                    <a:pt x="512" y="1082"/>
                    <a:pt x="561" y="1072"/>
                    <a:pt x="615" y="1050"/>
                  </a:cubicBezTo>
                  <a:cubicBezTo>
                    <a:pt x="637" y="1039"/>
                    <a:pt x="660" y="1028"/>
                    <a:pt x="682" y="1016"/>
                  </a:cubicBezTo>
                  <a:cubicBezTo>
                    <a:pt x="1055" y="813"/>
                    <a:pt x="1201" y="23"/>
                    <a:pt x="637" y="1"/>
                  </a:cubicBezTo>
                  <a:cubicBezTo>
                    <a:pt x="634" y="1"/>
                    <a:pt x="632" y="1"/>
                    <a:pt x="629"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56" name="Google Shape;1156;p2"/>
            <p:cNvSpPr/>
            <p:nvPr/>
          </p:nvSpPr>
          <p:spPr>
            <a:xfrm>
              <a:off x="7153775" y="882675"/>
              <a:ext cx="29900" cy="21300"/>
            </a:xfrm>
            <a:custGeom>
              <a:avLst/>
              <a:gdLst/>
              <a:ahLst/>
              <a:cxnLst/>
              <a:rect l="l" t="t" r="r" b="b"/>
              <a:pathLst>
                <a:path w="1196" h="852" extrusionOk="0">
                  <a:moveTo>
                    <a:pt x="421" y="1"/>
                  </a:moveTo>
                  <a:cubicBezTo>
                    <a:pt x="196" y="1"/>
                    <a:pt x="1" y="114"/>
                    <a:pt x="6" y="393"/>
                  </a:cubicBezTo>
                  <a:cubicBezTo>
                    <a:pt x="12" y="704"/>
                    <a:pt x="322" y="852"/>
                    <a:pt x="609" y="852"/>
                  </a:cubicBezTo>
                  <a:cubicBezTo>
                    <a:pt x="915" y="852"/>
                    <a:pt x="1195" y="684"/>
                    <a:pt x="1056" y="370"/>
                  </a:cubicBezTo>
                  <a:cubicBezTo>
                    <a:pt x="1045" y="348"/>
                    <a:pt x="1033" y="325"/>
                    <a:pt x="1022" y="302"/>
                  </a:cubicBezTo>
                  <a:cubicBezTo>
                    <a:pt x="913" y="120"/>
                    <a:pt x="652" y="1"/>
                    <a:pt x="421"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57" name="Google Shape;1157;p2"/>
            <p:cNvSpPr/>
            <p:nvPr/>
          </p:nvSpPr>
          <p:spPr>
            <a:xfrm>
              <a:off x="7271225" y="1251625"/>
              <a:ext cx="30075" cy="27425"/>
            </a:xfrm>
            <a:custGeom>
              <a:avLst/>
              <a:gdLst/>
              <a:ahLst/>
              <a:cxnLst/>
              <a:rect l="l" t="t" r="r" b="b"/>
              <a:pathLst>
                <a:path w="1203" h="1097" extrusionOk="0">
                  <a:moveTo>
                    <a:pt x="443" y="1"/>
                  </a:moveTo>
                  <a:cubicBezTo>
                    <a:pt x="349" y="1"/>
                    <a:pt x="258" y="50"/>
                    <a:pt x="183" y="169"/>
                  </a:cubicBezTo>
                  <a:cubicBezTo>
                    <a:pt x="172" y="180"/>
                    <a:pt x="161" y="203"/>
                    <a:pt x="149" y="225"/>
                  </a:cubicBezTo>
                  <a:cubicBezTo>
                    <a:pt x="0" y="542"/>
                    <a:pt x="205" y="1097"/>
                    <a:pt x="548" y="1097"/>
                  </a:cubicBezTo>
                  <a:cubicBezTo>
                    <a:pt x="620" y="1097"/>
                    <a:pt x="699" y="1072"/>
                    <a:pt x="781" y="1015"/>
                  </a:cubicBezTo>
                  <a:cubicBezTo>
                    <a:pt x="1202" y="728"/>
                    <a:pt x="806" y="1"/>
                    <a:pt x="443"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58" name="Google Shape;1158;p2"/>
            <p:cNvSpPr/>
            <p:nvPr/>
          </p:nvSpPr>
          <p:spPr>
            <a:xfrm>
              <a:off x="7127025" y="947200"/>
              <a:ext cx="29875" cy="21400"/>
            </a:xfrm>
            <a:custGeom>
              <a:avLst/>
              <a:gdLst/>
              <a:ahLst/>
              <a:cxnLst/>
              <a:rect l="l" t="t" r="r" b="b"/>
              <a:pathLst>
                <a:path w="1195" h="856" extrusionOk="0">
                  <a:moveTo>
                    <a:pt x="582" y="1"/>
                  </a:moveTo>
                  <a:cubicBezTo>
                    <a:pt x="278" y="1"/>
                    <a:pt x="1" y="167"/>
                    <a:pt x="140" y="486"/>
                  </a:cubicBezTo>
                  <a:cubicBezTo>
                    <a:pt x="151" y="509"/>
                    <a:pt x="162" y="531"/>
                    <a:pt x="174" y="554"/>
                  </a:cubicBezTo>
                  <a:cubicBezTo>
                    <a:pt x="282" y="737"/>
                    <a:pt x="544" y="856"/>
                    <a:pt x="774" y="856"/>
                  </a:cubicBezTo>
                  <a:cubicBezTo>
                    <a:pt x="999" y="856"/>
                    <a:pt x="1195" y="742"/>
                    <a:pt x="1189" y="464"/>
                  </a:cubicBezTo>
                  <a:cubicBezTo>
                    <a:pt x="1184" y="151"/>
                    <a:pt x="871" y="1"/>
                    <a:pt x="58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59" name="Google Shape;1159;p2"/>
            <p:cNvSpPr/>
            <p:nvPr/>
          </p:nvSpPr>
          <p:spPr>
            <a:xfrm>
              <a:off x="7281150" y="1065400"/>
              <a:ext cx="37525" cy="25050"/>
            </a:xfrm>
            <a:custGeom>
              <a:avLst/>
              <a:gdLst/>
              <a:ahLst/>
              <a:cxnLst/>
              <a:rect l="l" t="t" r="r" b="b"/>
              <a:pathLst>
                <a:path w="1501" h="1002" extrusionOk="0">
                  <a:moveTo>
                    <a:pt x="919" y="0"/>
                  </a:moveTo>
                  <a:cubicBezTo>
                    <a:pt x="910" y="0"/>
                    <a:pt x="901" y="0"/>
                    <a:pt x="892" y="1"/>
                  </a:cubicBezTo>
                  <a:lnTo>
                    <a:pt x="824" y="1"/>
                  </a:lnTo>
                  <a:cubicBezTo>
                    <a:pt x="407" y="69"/>
                    <a:pt x="1" y="768"/>
                    <a:pt x="531" y="971"/>
                  </a:cubicBezTo>
                  <a:cubicBezTo>
                    <a:pt x="583" y="992"/>
                    <a:pt x="634" y="1001"/>
                    <a:pt x="683" y="1001"/>
                  </a:cubicBezTo>
                  <a:cubicBezTo>
                    <a:pt x="1190" y="1001"/>
                    <a:pt x="1501" y="0"/>
                    <a:pt x="919"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60" name="Google Shape;1160;p2"/>
            <p:cNvSpPr/>
            <p:nvPr/>
          </p:nvSpPr>
          <p:spPr>
            <a:xfrm>
              <a:off x="7135275" y="1155775"/>
              <a:ext cx="29275" cy="21875"/>
            </a:xfrm>
            <a:custGeom>
              <a:avLst/>
              <a:gdLst/>
              <a:ahLst/>
              <a:cxnLst/>
              <a:rect l="l" t="t" r="r" b="b"/>
              <a:pathLst>
                <a:path w="1171" h="875" extrusionOk="0">
                  <a:moveTo>
                    <a:pt x="523" y="0"/>
                  </a:moveTo>
                  <a:cubicBezTo>
                    <a:pt x="244" y="0"/>
                    <a:pt x="1" y="150"/>
                    <a:pt x="114" y="460"/>
                  </a:cubicBezTo>
                  <a:cubicBezTo>
                    <a:pt x="114" y="471"/>
                    <a:pt x="126" y="493"/>
                    <a:pt x="137" y="516"/>
                  </a:cubicBezTo>
                  <a:cubicBezTo>
                    <a:pt x="236" y="726"/>
                    <a:pt x="520" y="875"/>
                    <a:pt x="762" y="875"/>
                  </a:cubicBezTo>
                  <a:cubicBezTo>
                    <a:pt x="964" y="875"/>
                    <a:pt x="1137" y="772"/>
                    <a:pt x="1153" y="516"/>
                  </a:cubicBezTo>
                  <a:cubicBezTo>
                    <a:pt x="1170" y="176"/>
                    <a:pt x="825" y="0"/>
                    <a:pt x="523"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61" name="Google Shape;1161;p2"/>
            <p:cNvSpPr/>
            <p:nvPr/>
          </p:nvSpPr>
          <p:spPr>
            <a:xfrm>
              <a:off x="7243950" y="1005450"/>
              <a:ext cx="28875" cy="26975"/>
            </a:xfrm>
            <a:custGeom>
              <a:avLst/>
              <a:gdLst/>
              <a:ahLst/>
              <a:cxnLst/>
              <a:rect l="l" t="t" r="r" b="b"/>
              <a:pathLst>
                <a:path w="1155" h="1079" extrusionOk="0">
                  <a:moveTo>
                    <a:pt x="694" y="1"/>
                  </a:moveTo>
                  <a:cubicBezTo>
                    <a:pt x="645" y="1"/>
                    <a:pt x="590" y="13"/>
                    <a:pt x="529" y="41"/>
                  </a:cubicBezTo>
                  <a:lnTo>
                    <a:pt x="473" y="63"/>
                  </a:lnTo>
                  <a:cubicBezTo>
                    <a:pt x="114" y="276"/>
                    <a:pt x="1" y="1079"/>
                    <a:pt x="541" y="1079"/>
                  </a:cubicBezTo>
                  <a:cubicBezTo>
                    <a:pt x="544" y="1079"/>
                    <a:pt x="548" y="1079"/>
                    <a:pt x="552" y="1079"/>
                  </a:cubicBezTo>
                  <a:cubicBezTo>
                    <a:pt x="1143" y="1068"/>
                    <a:pt x="1154" y="1"/>
                    <a:pt x="694"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62" name="Google Shape;1162;p2"/>
            <p:cNvSpPr/>
            <p:nvPr/>
          </p:nvSpPr>
          <p:spPr>
            <a:xfrm>
              <a:off x="7130800" y="1005100"/>
              <a:ext cx="30250" cy="26775"/>
            </a:xfrm>
            <a:custGeom>
              <a:avLst/>
              <a:gdLst/>
              <a:ahLst/>
              <a:cxnLst/>
              <a:rect l="l" t="t" r="r" b="b"/>
              <a:pathLst>
                <a:path w="1210" h="1071" extrusionOk="0">
                  <a:moveTo>
                    <a:pt x="737" y="1"/>
                  </a:moveTo>
                  <a:cubicBezTo>
                    <a:pt x="692" y="1"/>
                    <a:pt x="642" y="10"/>
                    <a:pt x="587" y="32"/>
                  </a:cubicBezTo>
                  <a:cubicBezTo>
                    <a:pt x="564" y="43"/>
                    <a:pt x="542" y="55"/>
                    <a:pt x="519" y="66"/>
                  </a:cubicBezTo>
                  <a:cubicBezTo>
                    <a:pt x="158" y="258"/>
                    <a:pt x="0" y="1059"/>
                    <a:pt x="564" y="1070"/>
                  </a:cubicBezTo>
                  <a:cubicBezTo>
                    <a:pt x="570" y="1070"/>
                    <a:pt x="575" y="1070"/>
                    <a:pt x="581" y="1070"/>
                  </a:cubicBezTo>
                  <a:cubicBezTo>
                    <a:pt x="1163" y="1070"/>
                    <a:pt x="1209" y="1"/>
                    <a:pt x="737"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63" name="Google Shape;1163;p2"/>
            <p:cNvSpPr/>
            <p:nvPr/>
          </p:nvSpPr>
          <p:spPr>
            <a:xfrm>
              <a:off x="7182700" y="1110950"/>
              <a:ext cx="29775" cy="21275"/>
            </a:xfrm>
            <a:custGeom>
              <a:avLst/>
              <a:gdLst/>
              <a:ahLst/>
              <a:cxnLst/>
              <a:rect l="l" t="t" r="r" b="b"/>
              <a:pathLst>
                <a:path w="1191" h="851" extrusionOk="0">
                  <a:moveTo>
                    <a:pt x="592" y="1"/>
                  </a:moveTo>
                  <a:cubicBezTo>
                    <a:pt x="285" y="1"/>
                    <a:pt x="1" y="171"/>
                    <a:pt x="147" y="492"/>
                  </a:cubicBezTo>
                  <a:cubicBezTo>
                    <a:pt x="158" y="503"/>
                    <a:pt x="170" y="526"/>
                    <a:pt x="181" y="549"/>
                  </a:cubicBezTo>
                  <a:cubicBezTo>
                    <a:pt x="289" y="731"/>
                    <a:pt x="548" y="850"/>
                    <a:pt x="776" y="850"/>
                  </a:cubicBezTo>
                  <a:cubicBezTo>
                    <a:pt x="998" y="850"/>
                    <a:pt x="1191" y="737"/>
                    <a:pt x="1185" y="458"/>
                  </a:cubicBezTo>
                  <a:cubicBezTo>
                    <a:pt x="1185" y="148"/>
                    <a:pt x="878" y="1"/>
                    <a:pt x="59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64" name="Google Shape;1164;p2"/>
            <p:cNvSpPr/>
            <p:nvPr/>
          </p:nvSpPr>
          <p:spPr>
            <a:xfrm>
              <a:off x="7235800" y="1176200"/>
              <a:ext cx="28300" cy="23975"/>
            </a:xfrm>
            <a:custGeom>
              <a:avLst/>
              <a:gdLst/>
              <a:ahLst/>
              <a:cxnLst/>
              <a:rect l="l" t="t" r="r" b="b"/>
              <a:pathLst>
                <a:path w="1132" h="959" extrusionOk="0">
                  <a:moveTo>
                    <a:pt x="342" y="0"/>
                  </a:moveTo>
                  <a:cubicBezTo>
                    <a:pt x="154" y="0"/>
                    <a:pt x="1" y="100"/>
                    <a:pt x="9" y="342"/>
                  </a:cubicBezTo>
                  <a:lnTo>
                    <a:pt x="9" y="410"/>
                  </a:lnTo>
                  <a:cubicBezTo>
                    <a:pt x="54" y="691"/>
                    <a:pt x="370" y="958"/>
                    <a:pt x="640" y="958"/>
                  </a:cubicBezTo>
                  <a:cubicBezTo>
                    <a:pt x="781" y="958"/>
                    <a:pt x="910" y="885"/>
                    <a:pt x="980" y="703"/>
                  </a:cubicBezTo>
                  <a:cubicBezTo>
                    <a:pt x="1132" y="319"/>
                    <a:pt x="679" y="0"/>
                    <a:pt x="342"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65" name="Google Shape;1165;p2"/>
            <p:cNvSpPr/>
            <p:nvPr/>
          </p:nvSpPr>
          <p:spPr>
            <a:xfrm>
              <a:off x="7264950" y="1288225"/>
              <a:ext cx="28350" cy="23750"/>
            </a:xfrm>
            <a:custGeom>
              <a:avLst/>
              <a:gdLst/>
              <a:ahLst/>
              <a:cxnLst/>
              <a:rect l="l" t="t" r="r" b="b"/>
              <a:pathLst>
                <a:path w="1134" h="950" extrusionOk="0">
                  <a:moveTo>
                    <a:pt x="352" y="1"/>
                  </a:moveTo>
                  <a:cubicBezTo>
                    <a:pt x="157" y="1"/>
                    <a:pt x="0" y="104"/>
                    <a:pt x="17" y="352"/>
                  </a:cubicBezTo>
                  <a:cubicBezTo>
                    <a:pt x="17" y="375"/>
                    <a:pt x="17" y="397"/>
                    <a:pt x="17" y="420"/>
                  </a:cubicBezTo>
                  <a:cubicBezTo>
                    <a:pt x="68" y="692"/>
                    <a:pt x="388" y="949"/>
                    <a:pt x="657" y="949"/>
                  </a:cubicBezTo>
                  <a:cubicBezTo>
                    <a:pt x="802" y="949"/>
                    <a:pt x="931" y="876"/>
                    <a:pt x="998" y="691"/>
                  </a:cubicBezTo>
                  <a:cubicBezTo>
                    <a:pt x="1134" y="305"/>
                    <a:pt x="687" y="1"/>
                    <a:pt x="35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66" name="Google Shape;1166;p2"/>
            <p:cNvSpPr/>
            <p:nvPr/>
          </p:nvSpPr>
          <p:spPr>
            <a:xfrm>
              <a:off x="7085800" y="1022800"/>
              <a:ext cx="29350" cy="21625"/>
            </a:xfrm>
            <a:custGeom>
              <a:avLst/>
              <a:gdLst/>
              <a:ahLst/>
              <a:cxnLst/>
              <a:rect l="l" t="t" r="r" b="b"/>
              <a:pathLst>
                <a:path w="1174" h="865" extrusionOk="0">
                  <a:moveTo>
                    <a:pt x="410" y="0"/>
                  </a:moveTo>
                  <a:cubicBezTo>
                    <a:pt x="196" y="0"/>
                    <a:pt x="11" y="110"/>
                    <a:pt x="6" y="385"/>
                  </a:cubicBezTo>
                  <a:cubicBezTo>
                    <a:pt x="0" y="706"/>
                    <a:pt x="325" y="864"/>
                    <a:pt x="618" y="864"/>
                  </a:cubicBezTo>
                  <a:cubicBezTo>
                    <a:pt x="911" y="864"/>
                    <a:pt x="1174" y="706"/>
                    <a:pt x="1044" y="396"/>
                  </a:cubicBezTo>
                  <a:cubicBezTo>
                    <a:pt x="1044" y="373"/>
                    <a:pt x="1033" y="351"/>
                    <a:pt x="1021" y="328"/>
                  </a:cubicBezTo>
                  <a:cubicBezTo>
                    <a:pt x="915" y="133"/>
                    <a:pt x="645" y="0"/>
                    <a:pt x="410"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67" name="Google Shape;1167;p2"/>
            <p:cNvSpPr/>
            <p:nvPr/>
          </p:nvSpPr>
          <p:spPr>
            <a:xfrm>
              <a:off x="7251850" y="933575"/>
              <a:ext cx="28900" cy="27700"/>
            </a:xfrm>
            <a:custGeom>
              <a:avLst/>
              <a:gdLst/>
              <a:ahLst/>
              <a:cxnLst/>
              <a:rect l="l" t="t" r="r" b="b"/>
              <a:pathLst>
                <a:path w="1156" h="1108" extrusionOk="0">
                  <a:moveTo>
                    <a:pt x="656" y="1"/>
                  </a:moveTo>
                  <a:cubicBezTo>
                    <a:pt x="610" y="1"/>
                    <a:pt x="561" y="9"/>
                    <a:pt x="507" y="27"/>
                  </a:cubicBezTo>
                  <a:cubicBezTo>
                    <a:pt x="0" y="199"/>
                    <a:pt x="238" y="1107"/>
                    <a:pt x="632" y="1107"/>
                  </a:cubicBezTo>
                  <a:cubicBezTo>
                    <a:pt x="703" y="1107"/>
                    <a:pt x="779" y="1078"/>
                    <a:pt x="857" y="1009"/>
                  </a:cubicBezTo>
                  <a:cubicBezTo>
                    <a:pt x="868" y="997"/>
                    <a:pt x="890" y="986"/>
                    <a:pt x="902" y="963"/>
                  </a:cubicBezTo>
                  <a:cubicBezTo>
                    <a:pt x="1156" y="679"/>
                    <a:pt x="1071" y="1"/>
                    <a:pt x="65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68" name="Google Shape;1168;p2"/>
            <p:cNvSpPr/>
            <p:nvPr/>
          </p:nvSpPr>
          <p:spPr>
            <a:xfrm>
              <a:off x="7255300" y="1228125"/>
              <a:ext cx="36925" cy="21000"/>
            </a:xfrm>
            <a:custGeom>
              <a:avLst/>
              <a:gdLst/>
              <a:ahLst/>
              <a:cxnLst/>
              <a:rect l="l" t="t" r="r" b="b"/>
              <a:pathLst>
                <a:path w="1477" h="840" extrusionOk="0">
                  <a:moveTo>
                    <a:pt x="877" y="1"/>
                  </a:moveTo>
                  <a:cubicBezTo>
                    <a:pt x="469" y="1"/>
                    <a:pt x="0" y="385"/>
                    <a:pt x="358" y="702"/>
                  </a:cubicBezTo>
                  <a:cubicBezTo>
                    <a:pt x="380" y="714"/>
                    <a:pt x="391" y="725"/>
                    <a:pt x="414" y="748"/>
                  </a:cubicBezTo>
                  <a:cubicBezTo>
                    <a:pt x="507" y="810"/>
                    <a:pt x="629" y="840"/>
                    <a:pt x="755" y="840"/>
                  </a:cubicBezTo>
                  <a:cubicBezTo>
                    <a:pt x="1104" y="840"/>
                    <a:pt x="1477" y="613"/>
                    <a:pt x="1294" y="240"/>
                  </a:cubicBezTo>
                  <a:cubicBezTo>
                    <a:pt x="1210" y="69"/>
                    <a:pt x="1049" y="1"/>
                    <a:pt x="877"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69" name="Google Shape;1169;p2"/>
            <p:cNvSpPr/>
            <p:nvPr/>
          </p:nvSpPr>
          <p:spPr>
            <a:xfrm>
              <a:off x="7221900" y="1035200"/>
              <a:ext cx="37325" cy="25225"/>
            </a:xfrm>
            <a:custGeom>
              <a:avLst/>
              <a:gdLst/>
              <a:ahLst/>
              <a:cxnLst/>
              <a:rect l="l" t="t" r="r" b="b"/>
              <a:pathLst>
                <a:path w="1493" h="1009" extrusionOk="0">
                  <a:moveTo>
                    <a:pt x="916" y="0"/>
                  </a:moveTo>
                  <a:cubicBezTo>
                    <a:pt x="905" y="0"/>
                    <a:pt x="893" y="1"/>
                    <a:pt x="881" y="2"/>
                  </a:cubicBezTo>
                  <a:cubicBezTo>
                    <a:pt x="858" y="2"/>
                    <a:pt x="836" y="2"/>
                    <a:pt x="802" y="13"/>
                  </a:cubicBezTo>
                  <a:cubicBezTo>
                    <a:pt x="396" y="81"/>
                    <a:pt x="1" y="791"/>
                    <a:pt x="543" y="983"/>
                  </a:cubicBezTo>
                  <a:cubicBezTo>
                    <a:pt x="590" y="1000"/>
                    <a:pt x="637" y="1008"/>
                    <a:pt x="681" y="1008"/>
                  </a:cubicBezTo>
                  <a:cubicBezTo>
                    <a:pt x="1190" y="1008"/>
                    <a:pt x="1492" y="0"/>
                    <a:pt x="916"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70" name="Google Shape;1170;p2"/>
            <p:cNvSpPr/>
            <p:nvPr/>
          </p:nvSpPr>
          <p:spPr>
            <a:xfrm>
              <a:off x="7090925" y="1057800"/>
              <a:ext cx="30025" cy="26825"/>
            </a:xfrm>
            <a:custGeom>
              <a:avLst/>
              <a:gdLst/>
              <a:ahLst/>
              <a:cxnLst/>
              <a:rect l="l" t="t" r="r" b="b"/>
              <a:pathLst>
                <a:path w="1201" h="1073" extrusionOk="0">
                  <a:moveTo>
                    <a:pt x="628" y="0"/>
                  </a:moveTo>
                  <a:cubicBezTo>
                    <a:pt x="50" y="0"/>
                    <a:pt x="0" y="1072"/>
                    <a:pt x="469" y="1072"/>
                  </a:cubicBezTo>
                  <a:cubicBezTo>
                    <a:pt x="516" y="1072"/>
                    <a:pt x="568" y="1062"/>
                    <a:pt x="625" y="1038"/>
                  </a:cubicBezTo>
                  <a:cubicBezTo>
                    <a:pt x="636" y="1038"/>
                    <a:pt x="658" y="1027"/>
                    <a:pt x="681" y="1016"/>
                  </a:cubicBezTo>
                  <a:cubicBezTo>
                    <a:pt x="1053" y="813"/>
                    <a:pt x="1200" y="12"/>
                    <a:pt x="636" y="0"/>
                  </a:cubicBezTo>
                  <a:cubicBezTo>
                    <a:pt x="633" y="0"/>
                    <a:pt x="630" y="0"/>
                    <a:pt x="62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71" name="Google Shape;1171;p2"/>
            <p:cNvSpPr/>
            <p:nvPr/>
          </p:nvSpPr>
          <p:spPr>
            <a:xfrm>
              <a:off x="7199475" y="1052650"/>
              <a:ext cx="29350" cy="21525"/>
            </a:xfrm>
            <a:custGeom>
              <a:avLst/>
              <a:gdLst/>
              <a:ahLst/>
              <a:cxnLst/>
              <a:rect l="l" t="t" r="r" b="b"/>
              <a:pathLst>
                <a:path w="1174" h="861" extrusionOk="0">
                  <a:moveTo>
                    <a:pt x="406" y="1"/>
                  </a:moveTo>
                  <a:cubicBezTo>
                    <a:pt x="194" y="1"/>
                    <a:pt x="12" y="108"/>
                    <a:pt x="6" y="376"/>
                  </a:cubicBezTo>
                  <a:cubicBezTo>
                    <a:pt x="1" y="700"/>
                    <a:pt x="331" y="861"/>
                    <a:pt x="626" y="861"/>
                  </a:cubicBezTo>
                  <a:cubicBezTo>
                    <a:pt x="917" y="861"/>
                    <a:pt x="1173" y="706"/>
                    <a:pt x="1045" y="398"/>
                  </a:cubicBezTo>
                  <a:cubicBezTo>
                    <a:pt x="1045" y="376"/>
                    <a:pt x="1033" y="353"/>
                    <a:pt x="1022" y="330"/>
                  </a:cubicBezTo>
                  <a:cubicBezTo>
                    <a:pt x="915" y="134"/>
                    <a:pt x="642" y="1"/>
                    <a:pt x="40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72" name="Google Shape;1172;p2"/>
            <p:cNvSpPr/>
            <p:nvPr/>
          </p:nvSpPr>
          <p:spPr>
            <a:xfrm>
              <a:off x="7289100" y="1296450"/>
              <a:ext cx="29725" cy="21400"/>
            </a:xfrm>
            <a:custGeom>
              <a:avLst/>
              <a:gdLst/>
              <a:ahLst/>
              <a:cxnLst/>
              <a:rect l="l" t="t" r="r" b="b"/>
              <a:pathLst>
                <a:path w="1189" h="856" extrusionOk="0">
                  <a:moveTo>
                    <a:pt x="582" y="0"/>
                  </a:moveTo>
                  <a:cubicBezTo>
                    <a:pt x="278" y="0"/>
                    <a:pt x="0" y="167"/>
                    <a:pt x="145" y="486"/>
                  </a:cubicBezTo>
                  <a:cubicBezTo>
                    <a:pt x="156" y="508"/>
                    <a:pt x="168" y="531"/>
                    <a:pt x="179" y="554"/>
                  </a:cubicBezTo>
                  <a:cubicBezTo>
                    <a:pt x="288" y="736"/>
                    <a:pt x="546" y="855"/>
                    <a:pt x="774" y="855"/>
                  </a:cubicBezTo>
                  <a:cubicBezTo>
                    <a:pt x="996" y="855"/>
                    <a:pt x="1189" y="742"/>
                    <a:pt x="1183" y="463"/>
                  </a:cubicBezTo>
                  <a:cubicBezTo>
                    <a:pt x="1183" y="150"/>
                    <a:pt x="871" y="0"/>
                    <a:pt x="582"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73" name="Google Shape;1173;p2"/>
            <p:cNvSpPr/>
            <p:nvPr/>
          </p:nvSpPr>
          <p:spPr>
            <a:xfrm>
              <a:off x="7254900" y="969750"/>
              <a:ext cx="28375" cy="23850"/>
            </a:xfrm>
            <a:custGeom>
              <a:avLst/>
              <a:gdLst/>
              <a:ahLst/>
              <a:cxnLst/>
              <a:rect l="l" t="t" r="r" b="b"/>
              <a:pathLst>
                <a:path w="1135" h="954" extrusionOk="0">
                  <a:moveTo>
                    <a:pt x="345" y="1"/>
                  </a:moveTo>
                  <a:cubicBezTo>
                    <a:pt x="154" y="1"/>
                    <a:pt x="0" y="100"/>
                    <a:pt x="12" y="340"/>
                  </a:cubicBezTo>
                  <a:cubicBezTo>
                    <a:pt x="12" y="363"/>
                    <a:pt x="12" y="385"/>
                    <a:pt x="24" y="408"/>
                  </a:cubicBezTo>
                  <a:cubicBezTo>
                    <a:pt x="61" y="683"/>
                    <a:pt x="378" y="954"/>
                    <a:pt x="648" y="954"/>
                  </a:cubicBezTo>
                  <a:cubicBezTo>
                    <a:pt x="787" y="954"/>
                    <a:pt x="914" y="882"/>
                    <a:pt x="983" y="701"/>
                  </a:cubicBezTo>
                  <a:cubicBezTo>
                    <a:pt x="1134" y="312"/>
                    <a:pt x="682" y="1"/>
                    <a:pt x="345"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74" name="Google Shape;1174;p2"/>
            <p:cNvSpPr/>
            <p:nvPr/>
          </p:nvSpPr>
          <p:spPr>
            <a:xfrm>
              <a:off x="7226850" y="1192800"/>
              <a:ext cx="28575" cy="23675"/>
            </a:xfrm>
            <a:custGeom>
              <a:avLst/>
              <a:gdLst/>
              <a:ahLst/>
              <a:cxnLst/>
              <a:rect l="l" t="t" r="r" b="b"/>
              <a:pathLst>
                <a:path w="1143" h="947" extrusionOk="0">
                  <a:moveTo>
                    <a:pt x="352" y="1"/>
                  </a:moveTo>
                  <a:cubicBezTo>
                    <a:pt x="157" y="1"/>
                    <a:pt x="1" y="101"/>
                    <a:pt x="17" y="344"/>
                  </a:cubicBezTo>
                  <a:lnTo>
                    <a:pt x="29" y="412"/>
                  </a:lnTo>
                  <a:cubicBezTo>
                    <a:pt x="73" y="684"/>
                    <a:pt x="395" y="946"/>
                    <a:pt x="664" y="946"/>
                  </a:cubicBezTo>
                  <a:cubicBezTo>
                    <a:pt x="807" y="946"/>
                    <a:pt x="936" y="871"/>
                    <a:pt x="999" y="682"/>
                  </a:cubicBezTo>
                  <a:cubicBezTo>
                    <a:pt x="1142" y="303"/>
                    <a:pt x="690" y="1"/>
                    <a:pt x="35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75" name="Google Shape;1175;p2"/>
            <p:cNvSpPr/>
            <p:nvPr/>
          </p:nvSpPr>
          <p:spPr>
            <a:xfrm>
              <a:off x="7176475" y="1159050"/>
              <a:ext cx="31350" cy="26650"/>
            </a:xfrm>
            <a:custGeom>
              <a:avLst/>
              <a:gdLst/>
              <a:ahLst/>
              <a:cxnLst/>
              <a:rect l="l" t="t" r="r" b="b"/>
              <a:pathLst>
                <a:path w="1254" h="1066" extrusionOk="0">
                  <a:moveTo>
                    <a:pt x="657" y="0"/>
                  </a:moveTo>
                  <a:cubicBezTo>
                    <a:pt x="84" y="0"/>
                    <a:pt x="0" y="1066"/>
                    <a:pt x="482" y="1066"/>
                  </a:cubicBezTo>
                  <a:cubicBezTo>
                    <a:pt x="524" y="1066"/>
                    <a:pt x="571" y="1057"/>
                    <a:pt x="622" y="1039"/>
                  </a:cubicBezTo>
                  <a:cubicBezTo>
                    <a:pt x="644" y="1028"/>
                    <a:pt x="667" y="1017"/>
                    <a:pt x="689" y="1006"/>
                  </a:cubicBezTo>
                  <a:cubicBezTo>
                    <a:pt x="1062" y="825"/>
                    <a:pt x="1254" y="35"/>
                    <a:pt x="689" y="1"/>
                  </a:cubicBezTo>
                  <a:cubicBezTo>
                    <a:pt x="678" y="0"/>
                    <a:pt x="667" y="0"/>
                    <a:pt x="657"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76" name="Google Shape;1176;p2"/>
            <p:cNvSpPr/>
            <p:nvPr/>
          </p:nvSpPr>
          <p:spPr>
            <a:xfrm>
              <a:off x="7264650" y="1110875"/>
              <a:ext cx="29500" cy="21525"/>
            </a:xfrm>
            <a:custGeom>
              <a:avLst/>
              <a:gdLst/>
              <a:ahLst/>
              <a:cxnLst/>
              <a:rect l="l" t="t" r="r" b="b"/>
              <a:pathLst>
                <a:path w="1180" h="861" extrusionOk="0">
                  <a:moveTo>
                    <a:pt x="401" y="0"/>
                  </a:moveTo>
                  <a:cubicBezTo>
                    <a:pt x="191" y="0"/>
                    <a:pt x="11" y="106"/>
                    <a:pt x="6" y="371"/>
                  </a:cubicBezTo>
                  <a:cubicBezTo>
                    <a:pt x="0" y="700"/>
                    <a:pt x="328" y="861"/>
                    <a:pt x="624" y="861"/>
                  </a:cubicBezTo>
                  <a:cubicBezTo>
                    <a:pt x="917" y="861"/>
                    <a:pt x="1179" y="703"/>
                    <a:pt x="1056" y="394"/>
                  </a:cubicBezTo>
                  <a:cubicBezTo>
                    <a:pt x="1044" y="371"/>
                    <a:pt x="1033" y="348"/>
                    <a:pt x="1022" y="326"/>
                  </a:cubicBezTo>
                  <a:cubicBezTo>
                    <a:pt x="914" y="135"/>
                    <a:pt x="638" y="0"/>
                    <a:pt x="401"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77" name="Google Shape;1177;p2"/>
            <p:cNvSpPr/>
            <p:nvPr/>
          </p:nvSpPr>
          <p:spPr>
            <a:xfrm>
              <a:off x="7240625" y="871850"/>
              <a:ext cx="31275" cy="20900"/>
            </a:xfrm>
            <a:custGeom>
              <a:avLst/>
              <a:gdLst/>
              <a:ahLst/>
              <a:cxnLst/>
              <a:rect l="l" t="t" r="r" b="b"/>
              <a:pathLst>
                <a:path w="1251" h="836" extrusionOk="0">
                  <a:moveTo>
                    <a:pt x="471" y="0"/>
                  </a:moveTo>
                  <a:cubicBezTo>
                    <a:pt x="221" y="0"/>
                    <a:pt x="0" y="127"/>
                    <a:pt x="30" y="431"/>
                  </a:cubicBezTo>
                  <a:cubicBezTo>
                    <a:pt x="61" y="711"/>
                    <a:pt x="333" y="836"/>
                    <a:pt x="597" y="836"/>
                  </a:cubicBezTo>
                  <a:cubicBezTo>
                    <a:pt x="930" y="836"/>
                    <a:pt x="1251" y="639"/>
                    <a:pt x="1069" y="307"/>
                  </a:cubicBezTo>
                  <a:cubicBezTo>
                    <a:pt x="1057" y="284"/>
                    <a:pt x="1046" y="273"/>
                    <a:pt x="1035" y="250"/>
                  </a:cubicBezTo>
                  <a:cubicBezTo>
                    <a:pt x="920" y="94"/>
                    <a:pt x="685" y="0"/>
                    <a:pt x="471"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78" name="Google Shape;1178;p2"/>
            <p:cNvSpPr/>
            <p:nvPr/>
          </p:nvSpPr>
          <p:spPr>
            <a:xfrm>
              <a:off x="7195325" y="971500"/>
              <a:ext cx="29750" cy="27875"/>
            </a:xfrm>
            <a:custGeom>
              <a:avLst/>
              <a:gdLst/>
              <a:ahLst/>
              <a:cxnLst/>
              <a:rect l="l" t="t" r="r" b="b"/>
              <a:pathLst>
                <a:path w="1190" h="1115" extrusionOk="0">
                  <a:moveTo>
                    <a:pt x="662" y="0"/>
                  </a:moveTo>
                  <a:cubicBezTo>
                    <a:pt x="606" y="0"/>
                    <a:pt x="544" y="14"/>
                    <a:pt x="477" y="44"/>
                  </a:cubicBezTo>
                  <a:cubicBezTo>
                    <a:pt x="1" y="278"/>
                    <a:pt x="321" y="1114"/>
                    <a:pt x="694" y="1114"/>
                  </a:cubicBezTo>
                  <a:cubicBezTo>
                    <a:pt x="772" y="1114"/>
                    <a:pt x="853" y="1078"/>
                    <a:pt x="928" y="992"/>
                  </a:cubicBezTo>
                  <a:cubicBezTo>
                    <a:pt x="951" y="970"/>
                    <a:pt x="962" y="947"/>
                    <a:pt x="974" y="936"/>
                  </a:cubicBezTo>
                  <a:cubicBezTo>
                    <a:pt x="1190" y="631"/>
                    <a:pt x="1046" y="0"/>
                    <a:pt x="662"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79" name="Google Shape;1179;p2"/>
            <p:cNvSpPr/>
            <p:nvPr/>
          </p:nvSpPr>
          <p:spPr>
            <a:xfrm>
              <a:off x="7109650" y="905275"/>
              <a:ext cx="29775" cy="21300"/>
            </a:xfrm>
            <a:custGeom>
              <a:avLst/>
              <a:gdLst/>
              <a:ahLst/>
              <a:cxnLst/>
              <a:rect l="l" t="t" r="r" b="b"/>
              <a:pathLst>
                <a:path w="1191" h="852" extrusionOk="0">
                  <a:moveTo>
                    <a:pt x="588" y="0"/>
                  </a:moveTo>
                  <a:cubicBezTo>
                    <a:pt x="282" y="0"/>
                    <a:pt x="1" y="167"/>
                    <a:pt x="146" y="482"/>
                  </a:cubicBezTo>
                  <a:cubicBezTo>
                    <a:pt x="158" y="504"/>
                    <a:pt x="158" y="527"/>
                    <a:pt x="180" y="549"/>
                  </a:cubicBezTo>
                  <a:cubicBezTo>
                    <a:pt x="289" y="732"/>
                    <a:pt x="548" y="851"/>
                    <a:pt x="775" y="851"/>
                  </a:cubicBezTo>
                  <a:cubicBezTo>
                    <a:pt x="998" y="851"/>
                    <a:pt x="1190" y="738"/>
                    <a:pt x="1185" y="459"/>
                  </a:cubicBezTo>
                  <a:cubicBezTo>
                    <a:pt x="1185" y="148"/>
                    <a:pt x="875" y="0"/>
                    <a:pt x="588"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80" name="Google Shape;1180;p2"/>
            <p:cNvSpPr/>
            <p:nvPr/>
          </p:nvSpPr>
          <p:spPr>
            <a:xfrm>
              <a:off x="7280600" y="1189100"/>
              <a:ext cx="29775" cy="21275"/>
            </a:xfrm>
            <a:custGeom>
              <a:avLst/>
              <a:gdLst/>
              <a:ahLst/>
              <a:cxnLst/>
              <a:rect l="l" t="t" r="r" b="b"/>
              <a:pathLst>
                <a:path w="1191" h="851" extrusionOk="0">
                  <a:moveTo>
                    <a:pt x="587" y="0"/>
                  </a:moveTo>
                  <a:cubicBezTo>
                    <a:pt x="281" y="0"/>
                    <a:pt x="1" y="171"/>
                    <a:pt x="147" y="492"/>
                  </a:cubicBezTo>
                  <a:cubicBezTo>
                    <a:pt x="147" y="503"/>
                    <a:pt x="158" y="526"/>
                    <a:pt x="169" y="548"/>
                  </a:cubicBezTo>
                  <a:cubicBezTo>
                    <a:pt x="278" y="731"/>
                    <a:pt x="539" y="850"/>
                    <a:pt x="770" y="850"/>
                  </a:cubicBezTo>
                  <a:cubicBezTo>
                    <a:pt x="995" y="850"/>
                    <a:pt x="1190" y="737"/>
                    <a:pt x="1185" y="458"/>
                  </a:cubicBezTo>
                  <a:cubicBezTo>
                    <a:pt x="1179" y="148"/>
                    <a:pt x="872" y="0"/>
                    <a:pt x="587"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81" name="Google Shape;1181;p2"/>
            <p:cNvSpPr/>
            <p:nvPr/>
          </p:nvSpPr>
          <p:spPr>
            <a:xfrm>
              <a:off x="7134900" y="1085975"/>
              <a:ext cx="28650" cy="23675"/>
            </a:xfrm>
            <a:custGeom>
              <a:avLst/>
              <a:gdLst/>
              <a:ahLst/>
              <a:cxnLst/>
              <a:rect l="l" t="t" r="r" b="b"/>
              <a:pathLst>
                <a:path w="1146" h="947" extrusionOk="0">
                  <a:moveTo>
                    <a:pt x="355" y="0"/>
                  </a:moveTo>
                  <a:cubicBezTo>
                    <a:pt x="159" y="0"/>
                    <a:pt x="0" y="103"/>
                    <a:pt x="17" y="351"/>
                  </a:cubicBezTo>
                  <a:cubicBezTo>
                    <a:pt x="17" y="374"/>
                    <a:pt x="17" y="397"/>
                    <a:pt x="28" y="419"/>
                  </a:cubicBezTo>
                  <a:cubicBezTo>
                    <a:pt x="80" y="685"/>
                    <a:pt x="402" y="946"/>
                    <a:pt x="672" y="946"/>
                  </a:cubicBezTo>
                  <a:cubicBezTo>
                    <a:pt x="815" y="946"/>
                    <a:pt x="943" y="873"/>
                    <a:pt x="1010" y="690"/>
                  </a:cubicBezTo>
                  <a:cubicBezTo>
                    <a:pt x="1145" y="304"/>
                    <a:pt x="694" y="0"/>
                    <a:pt x="355"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82" name="Google Shape;1182;p2"/>
            <p:cNvSpPr/>
            <p:nvPr/>
          </p:nvSpPr>
          <p:spPr>
            <a:xfrm>
              <a:off x="7189325" y="928250"/>
              <a:ext cx="29350" cy="21500"/>
            </a:xfrm>
            <a:custGeom>
              <a:avLst/>
              <a:gdLst/>
              <a:ahLst/>
              <a:cxnLst/>
              <a:rect l="l" t="t" r="r" b="b"/>
              <a:pathLst>
                <a:path w="1174" h="860" extrusionOk="0">
                  <a:moveTo>
                    <a:pt x="406" y="0"/>
                  </a:moveTo>
                  <a:cubicBezTo>
                    <a:pt x="194" y="0"/>
                    <a:pt x="12" y="108"/>
                    <a:pt x="6" y="375"/>
                  </a:cubicBezTo>
                  <a:cubicBezTo>
                    <a:pt x="1" y="698"/>
                    <a:pt x="328" y="859"/>
                    <a:pt x="622" y="859"/>
                  </a:cubicBezTo>
                  <a:cubicBezTo>
                    <a:pt x="914" y="859"/>
                    <a:pt x="1174" y="701"/>
                    <a:pt x="1044" y="386"/>
                  </a:cubicBezTo>
                  <a:cubicBezTo>
                    <a:pt x="1033" y="364"/>
                    <a:pt x="1033" y="341"/>
                    <a:pt x="1022" y="330"/>
                  </a:cubicBezTo>
                  <a:cubicBezTo>
                    <a:pt x="915" y="134"/>
                    <a:pt x="642" y="0"/>
                    <a:pt x="406"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83" name="Google Shape;1183;p2"/>
            <p:cNvSpPr/>
            <p:nvPr/>
          </p:nvSpPr>
          <p:spPr>
            <a:xfrm>
              <a:off x="7172625" y="968850"/>
              <a:ext cx="28850" cy="27675"/>
            </a:xfrm>
            <a:custGeom>
              <a:avLst/>
              <a:gdLst/>
              <a:ahLst/>
              <a:cxnLst/>
              <a:rect l="l" t="t" r="r" b="b"/>
              <a:pathLst>
                <a:path w="1154" h="1107" extrusionOk="0">
                  <a:moveTo>
                    <a:pt x="663" y="0"/>
                  </a:moveTo>
                  <a:cubicBezTo>
                    <a:pt x="618" y="0"/>
                    <a:pt x="569" y="8"/>
                    <a:pt x="516" y="26"/>
                  </a:cubicBezTo>
                  <a:cubicBezTo>
                    <a:pt x="0" y="198"/>
                    <a:pt x="245" y="1107"/>
                    <a:pt x="633" y="1107"/>
                  </a:cubicBezTo>
                  <a:cubicBezTo>
                    <a:pt x="704" y="1107"/>
                    <a:pt x="779" y="1077"/>
                    <a:pt x="855" y="1008"/>
                  </a:cubicBezTo>
                  <a:cubicBezTo>
                    <a:pt x="877" y="985"/>
                    <a:pt x="889" y="974"/>
                    <a:pt x="900" y="952"/>
                  </a:cubicBezTo>
                  <a:cubicBezTo>
                    <a:pt x="1154" y="677"/>
                    <a:pt x="1069" y="0"/>
                    <a:pt x="663"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84" name="Google Shape;1184;p2"/>
            <p:cNvSpPr/>
            <p:nvPr/>
          </p:nvSpPr>
          <p:spPr>
            <a:xfrm>
              <a:off x="7123225" y="845000"/>
              <a:ext cx="31575" cy="21075"/>
            </a:xfrm>
            <a:custGeom>
              <a:avLst/>
              <a:gdLst/>
              <a:ahLst/>
              <a:cxnLst/>
              <a:rect l="l" t="t" r="r" b="b"/>
              <a:pathLst>
                <a:path w="1263" h="843" extrusionOk="0">
                  <a:moveTo>
                    <a:pt x="481" y="1"/>
                  </a:moveTo>
                  <a:cubicBezTo>
                    <a:pt x="227" y="1"/>
                    <a:pt x="0" y="133"/>
                    <a:pt x="44" y="444"/>
                  </a:cubicBezTo>
                  <a:cubicBezTo>
                    <a:pt x="78" y="722"/>
                    <a:pt x="338" y="842"/>
                    <a:pt x="594" y="842"/>
                  </a:cubicBezTo>
                  <a:cubicBezTo>
                    <a:pt x="931" y="842"/>
                    <a:pt x="1263" y="635"/>
                    <a:pt x="1070" y="309"/>
                  </a:cubicBezTo>
                  <a:cubicBezTo>
                    <a:pt x="1059" y="286"/>
                    <a:pt x="1048" y="264"/>
                    <a:pt x="1025" y="241"/>
                  </a:cubicBezTo>
                  <a:cubicBezTo>
                    <a:pt x="914" y="89"/>
                    <a:pt x="688" y="1"/>
                    <a:pt x="481"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85" name="Google Shape;1185;p2"/>
            <p:cNvSpPr/>
            <p:nvPr/>
          </p:nvSpPr>
          <p:spPr>
            <a:xfrm>
              <a:off x="7251750" y="1149975"/>
              <a:ext cx="29525" cy="27900"/>
            </a:xfrm>
            <a:custGeom>
              <a:avLst/>
              <a:gdLst/>
              <a:ahLst/>
              <a:cxnLst/>
              <a:rect l="l" t="t" r="r" b="b"/>
              <a:pathLst>
                <a:path w="1181" h="1116" extrusionOk="0">
                  <a:moveTo>
                    <a:pt x="506" y="1"/>
                  </a:moveTo>
                  <a:cubicBezTo>
                    <a:pt x="430" y="1"/>
                    <a:pt x="351" y="35"/>
                    <a:pt x="274" y="116"/>
                  </a:cubicBezTo>
                  <a:cubicBezTo>
                    <a:pt x="263" y="127"/>
                    <a:pt x="240" y="150"/>
                    <a:pt x="229" y="172"/>
                  </a:cubicBezTo>
                  <a:cubicBezTo>
                    <a:pt x="1" y="470"/>
                    <a:pt x="130" y="1115"/>
                    <a:pt x="516" y="1115"/>
                  </a:cubicBezTo>
                  <a:cubicBezTo>
                    <a:pt x="570" y="1115"/>
                    <a:pt x="628" y="1103"/>
                    <a:pt x="691" y="1075"/>
                  </a:cubicBezTo>
                  <a:cubicBezTo>
                    <a:pt x="1180" y="859"/>
                    <a:pt x="886" y="1"/>
                    <a:pt x="506"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86" name="Google Shape;1186;p2"/>
            <p:cNvSpPr/>
            <p:nvPr/>
          </p:nvSpPr>
          <p:spPr>
            <a:xfrm>
              <a:off x="7164350" y="1088525"/>
              <a:ext cx="37075" cy="25200"/>
            </a:xfrm>
            <a:custGeom>
              <a:avLst/>
              <a:gdLst/>
              <a:ahLst/>
              <a:cxnLst/>
              <a:rect l="l" t="t" r="r" b="b"/>
              <a:pathLst>
                <a:path w="1483" h="1008" extrusionOk="0">
                  <a:moveTo>
                    <a:pt x="916" y="0"/>
                  </a:moveTo>
                  <a:cubicBezTo>
                    <a:pt x="905" y="0"/>
                    <a:pt x="893" y="0"/>
                    <a:pt x="881" y="1"/>
                  </a:cubicBezTo>
                  <a:lnTo>
                    <a:pt x="802" y="1"/>
                  </a:lnTo>
                  <a:cubicBezTo>
                    <a:pt x="396" y="80"/>
                    <a:pt x="1" y="791"/>
                    <a:pt x="531" y="983"/>
                  </a:cubicBezTo>
                  <a:cubicBezTo>
                    <a:pt x="580" y="1000"/>
                    <a:pt x="627" y="1008"/>
                    <a:pt x="672" y="1008"/>
                  </a:cubicBezTo>
                  <a:cubicBezTo>
                    <a:pt x="1188" y="1008"/>
                    <a:pt x="1482" y="0"/>
                    <a:pt x="916"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87" name="Google Shape;1187;p2"/>
            <p:cNvSpPr/>
            <p:nvPr/>
          </p:nvSpPr>
          <p:spPr>
            <a:xfrm>
              <a:off x="7232950" y="1090250"/>
              <a:ext cx="29750" cy="21375"/>
            </a:xfrm>
            <a:custGeom>
              <a:avLst/>
              <a:gdLst/>
              <a:ahLst/>
              <a:cxnLst/>
              <a:rect l="l" t="t" r="r" b="b"/>
              <a:pathLst>
                <a:path w="1190" h="855" extrusionOk="0">
                  <a:moveTo>
                    <a:pt x="582" y="1"/>
                  </a:moveTo>
                  <a:cubicBezTo>
                    <a:pt x="278" y="1"/>
                    <a:pt x="0" y="171"/>
                    <a:pt x="146" y="496"/>
                  </a:cubicBezTo>
                  <a:cubicBezTo>
                    <a:pt x="157" y="508"/>
                    <a:pt x="168" y="530"/>
                    <a:pt x="180" y="553"/>
                  </a:cubicBezTo>
                  <a:cubicBezTo>
                    <a:pt x="288" y="736"/>
                    <a:pt x="547" y="855"/>
                    <a:pt x="775" y="855"/>
                  </a:cubicBezTo>
                  <a:cubicBezTo>
                    <a:pt x="997" y="855"/>
                    <a:pt x="1189" y="741"/>
                    <a:pt x="1184" y="463"/>
                  </a:cubicBezTo>
                  <a:cubicBezTo>
                    <a:pt x="1178" y="151"/>
                    <a:pt x="868" y="1"/>
                    <a:pt x="58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88" name="Google Shape;1188;p2"/>
            <p:cNvSpPr/>
            <p:nvPr/>
          </p:nvSpPr>
          <p:spPr>
            <a:xfrm>
              <a:off x="7223600" y="1085000"/>
              <a:ext cx="31125" cy="26725"/>
            </a:xfrm>
            <a:custGeom>
              <a:avLst/>
              <a:gdLst/>
              <a:ahLst/>
              <a:cxnLst/>
              <a:rect l="l" t="t" r="r" b="b"/>
              <a:pathLst>
                <a:path w="1245" h="1069" extrusionOk="0">
                  <a:moveTo>
                    <a:pt x="767" y="1"/>
                  </a:moveTo>
                  <a:cubicBezTo>
                    <a:pt x="723" y="1"/>
                    <a:pt x="675" y="10"/>
                    <a:pt x="621" y="29"/>
                  </a:cubicBezTo>
                  <a:cubicBezTo>
                    <a:pt x="599" y="29"/>
                    <a:pt x="576" y="41"/>
                    <a:pt x="554" y="52"/>
                  </a:cubicBezTo>
                  <a:cubicBezTo>
                    <a:pt x="181" y="244"/>
                    <a:pt x="1" y="1034"/>
                    <a:pt x="554" y="1068"/>
                  </a:cubicBezTo>
                  <a:cubicBezTo>
                    <a:pt x="562" y="1068"/>
                    <a:pt x="570" y="1068"/>
                    <a:pt x="578" y="1068"/>
                  </a:cubicBezTo>
                  <a:cubicBezTo>
                    <a:pt x="1156" y="1068"/>
                    <a:pt x="1244" y="1"/>
                    <a:pt x="767"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89" name="Google Shape;1189;p2"/>
            <p:cNvSpPr/>
            <p:nvPr/>
          </p:nvSpPr>
          <p:spPr>
            <a:xfrm>
              <a:off x="7158125" y="1200050"/>
              <a:ext cx="28400" cy="23750"/>
            </a:xfrm>
            <a:custGeom>
              <a:avLst/>
              <a:gdLst/>
              <a:ahLst/>
              <a:cxnLst/>
              <a:rect l="l" t="t" r="r" b="b"/>
              <a:pathLst>
                <a:path w="1136" h="950" extrusionOk="0">
                  <a:moveTo>
                    <a:pt x="474" y="1"/>
                  </a:moveTo>
                  <a:cubicBezTo>
                    <a:pt x="332" y="1"/>
                    <a:pt x="203" y="74"/>
                    <a:pt x="137" y="257"/>
                  </a:cubicBezTo>
                  <a:cubicBezTo>
                    <a:pt x="1" y="644"/>
                    <a:pt x="453" y="950"/>
                    <a:pt x="788" y="950"/>
                  </a:cubicBezTo>
                  <a:cubicBezTo>
                    <a:pt x="981" y="950"/>
                    <a:pt x="1135" y="849"/>
                    <a:pt x="1119" y="607"/>
                  </a:cubicBezTo>
                  <a:cubicBezTo>
                    <a:pt x="1119" y="573"/>
                    <a:pt x="1119" y="550"/>
                    <a:pt x="1119" y="528"/>
                  </a:cubicBezTo>
                  <a:cubicBezTo>
                    <a:pt x="1067" y="262"/>
                    <a:pt x="745" y="1"/>
                    <a:pt x="474"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90" name="Google Shape;1190;p2"/>
            <p:cNvSpPr/>
            <p:nvPr/>
          </p:nvSpPr>
          <p:spPr>
            <a:xfrm>
              <a:off x="7245225" y="1476725"/>
              <a:ext cx="30300" cy="26825"/>
            </a:xfrm>
            <a:custGeom>
              <a:avLst/>
              <a:gdLst/>
              <a:ahLst/>
              <a:cxnLst/>
              <a:rect l="l" t="t" r="r" b="b"/>
              <a:pathLst>
                <a:path w="1212" h="1073" extrusionOk="0">
                  <a:moveTo>
                    <a:pt x="639" y="0"/>
                  </a:moveTo>
                  <a:cubicBezTo>
                    <a:pt x="52" y="0"/>
                    <a:pt x="1" y="1072"/>
                    <a:pt x="469" y="1072"/>
                  </a:cubicBezTo>
                  <a:cubicBezTo>
                    <a:pt x="516" y="1072"/>
                    <a:pt x="568" y="1062"/>
                    <a:pt x="625" y="1038"/>
                  </a:cubicBezTo>
                  <a:cubicBezTo>
                    <a:pt x="648" y="1038"/>
                    <a:pt x="670" y="1027"/>
                    <a:pt x="693" y="1016"/>
                  </a:cubicBezTo>
                  <a:cubicBezTo>
                    <a:pt x="1065" y="813"/>
                    <a:pt x="1212" y="12"/>
                    <a:pt x="648" y="0"/>
                  </a:cubicBezTo>
                  <a:cubicBezTo>
                    <a:pt x="645" y="0"/>
                    <a:pt x="642" y="0"/>
                    <a:pt x="639"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91" name="Google Shape;1191;p2"/>
            <p:cNvSpPr/>
            <p:nvPr/>
          </p:nvSpPr>
          <p:spPr>
            <a:xfrm>
              <a:off x="7281000" y="1337700"/>
              <a:ext cx="29775" cy="21300"/>
            </a:xfrm>
            <a:custGeom>
              <a:avLst/>
              <a:gdLst/>
              <a:ahLst/>
              <a:cxnLst/>
              <a:rect l="l" t="t" r="r" b="b"/>
              <a:pathLst>
                <a:path w="1191" h="852" extrusionOk="0">
                  <a:moveTo>
                    <a:pt x="420" y="1"/>
                  </a:moveTo>
                  <a:cubicBezTo>
                    <a:pt x="196" y="1"/>
                    <a:pt x="1" y="114"/>
                    <a:pt x="7" y="393"/>
                  </a:cubicBezTo>
                  <a:cubicBezTo>
                    <a:pt x="12" y="705"/>
                    <a:pt x="322" y="852"/>
                    <a:pt x="608" y="852"/>
                  </a:cubicBezTo>
                  <a:cubicBezTo>
                    <a:pt x="912" y="852"/>
                    <a:pt x="1190" y="685"/>
                    <a:pt x="1045" y="371"/>
                  </a:cubicBezTo>
                  <a:cubicBezTo>
                    <a:pt x="1033" y="348"/>
                    <a:pt x="1033" y="325"/>
                    <a:pt x="1011" y="303"/>
                  </a:cubicBezTo>
                  <a:cubicBezTo>
                    <a:pt x="908" y="120"/>
                    <a:pt x="649" y="1"/>
                    <a:pt x="420"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92" name="Google Shape;1192;p2"/>
            <p:cNvSpPr/>
            <p:nvPr/>
          </p:nvSpPr>
          <p:spPr>
            <a:xfrm>
              <a:off x="7119525" y="1144300"/>
              <a:ext cx="29350" cy="21625"/>
            </a:xfrm>
            <a:custGeom>
              <a:avLst/>
              <a:gdLst/>
              <a:ahLst/>
              <a:cxnLst/>
              <a:rect l="l" t="t" r="r" b="b"/>
              <a:pathLst>
                <a:path w="1174" h="865" extrusionOk="0">
                  <a:moveTo>
                    <a:pt x="554" y="0"/>
                  </a:moveTo>
                  <a:cubicBezTo>
                    <a:pt x="263" y="0"/>
                    <a:pt x="0" y="158"/>
                    <a:pt x="124" y="467"/>
                  </a:cubicBezTo>
                  <a:cubicBezTo>
                    <a:pt x="135" y="490"/>
                    <a:pt x="146" y="512"/>
                    <a:pt x="158" y="535"/>
                  </a:cubicBezTo>
                  <a:cubicBezTo>
                    <a:pt x="259" y="731"/>
                    <a:pt x="529" y="865"/>
                    <a:pt x="764" y="865"/>
                  </a:cubicBezTo>
                  <a:cubicBezTo>
                    <a:pt x="974" y="865"/>
                    <a:pt x="1157" y="757"/>
                    <a:pt x="1162" y="490"/>
                  </a:cubicBezTo>
                  <a:cubicBezTo>
                    <a:pt x="1173" y="161"/>
                    <a:pt x="849" y="0"/>
                    <a:pt x="554"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93" name="Google Shape;1193;p2"/>
            <p:cNvSpPr/>
            <p:nvPr/>
          </p:nvSpPr>
          <p:spPr>
            <a:xfrm>
              <a:off x="7131800" y="1277825"/>
              <a:ext cx="30325" cy="27050"/>
            </a:xfrm>
            <a:custGeom>
              <a:avLst/>
              <a:gdLst/>
              <a:ahLst/>
              <a:cxnLst/>
              <a:rect l="l" t="t" r="r" b="b"/>
              <a:pathLst>
                <a:path w="1213" h="1082" extrusionOk="0">
                  <a:moveTo>
                    <a:pt x="629" y="1"/>
                  </a:moveTo>
                  <a:cubicBezTo>
                    <a:pt x="49" y="1"/>
                    <a:pt x="1" y="1082"/>
                    <a:pt x="476" y="1082"/>
                  </a:cubicBezTo>
                  <a:cubicBezTo>
                    <a:pt x="521" y="1082"/>
                    <a:pt x="571" y="1072"/>
                    <a:pt x="626" y="1050"/>
                  </a:cubicBezTo>
                  <a:cubicBezTo>
                    <a:pt x="648" y="1039"/>
                    <a:pt x="671" y="1028"/>
                    <a:pt x="694" y="1016"/>
                  </a:cubicBezTo>
                  <a:cubicBezTo>
                    <a:pt x="1055" y="813"/>
                    <a:pt x="1213" y="23"/>
                    <a:pt x="637" y="1"/>
                  </a:cubicBezTo>
                  <a:cubicBezTo>
                    <a:pt x="634" y="1"/>
                    <a:pt x="632" y="1"/>
                    <a:pt x="629"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94" name="Google Shape;1194;p2"/>
            <p:cNvSpPr/>
            <p:nvPr/>
          </p:nvSpPr>
          <p:spPr>
            <a:xfrm>
              <a:off x="7146900" y="1244750"/>
              <a:ext cx="31775" cy="21025"/>
            </a:xfrm>
            <a:custGeom>
              <a:avLst/>
              <a:gdLst/>
              <a:ahLst/>
              <a:cxnLst/>
              <a:rect l="l" t="t" r="r" b="b"/>
              <a:pathLst>
                <a:path w="1271" h="841" extrusionOk="0">
                  <a:moveTo>
                    <a:pt x="484" y="0"/>
                  </a:moveTo>
                  <a:cubicBezTo>
                    <a:pt x="228" y="0"/>
                    <a:pt x="1" y="133"/>
                    <a:pt x="44" y="444"/>
                  </a:cubicBezTo>
                  <a:cubicBezTo>
                    <a:pt x="78" y="721"/>
                    <a:pt x="339" y="841"/>
                    <a:pt x="596" y="841"/>
                  </a:cubicBezTo>
                  <a:cubicBezTo>
                    <a:pt x="936" y="841"/>
                    <a:pt x="1270" y="631"/>
                    <a:pt x="1071" y="297"/>
                  </a:cubicBezTo>
                  <a:cubicBezTo>
                    <a:pt x="1060" y="274"/>
                    <a:pt x="1049" y="263"/>
                    <a:pt x="1037" y="241"/>
                  </a:cubicBezTo>
                  <a:cubicBezTo>
                    <a:pt x="921" y="89"/>
                    <a:pt x="693" y="0"/>
                    <a:pt x="484"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95" name="Google Shape;1195;p2"/>
            <p:cNvSpPr/>
            <p:nvPr/>
          </p:nvSpPr>
          <p:spPr>
            <a:xfrm>
              <a:off x="7199375" y="1382025"/>
              <a:ext cx="36675" cy="20900"/>
            </a:xfrm>
            <a:custGeom>
              <a:avLst/>
              <a:gdLst/>
              <a:ahLst/>
              <a:cxnLst/>
              <a:rect l="l" t="t" r="r" b="b"/>
              <a:pathLst>
                <a:path w="1467" h="836" extrusionOk="0">
                  <a:moveTo>
                    <a:pt x="869" y="1"/>
                  </a:moveTo>
                  <a:cubicBezTo>
                    <a:pt x="464" y="1"/>
                    <a:pt x="0" y="387"/>
                    <a:pt x="349" y="696"/>
                  </a:cubicBezTo>
                  <a:cubicBezTo>
                    <a:pt x="372" y="719"/>
                    <a:pt x="383" y="730"/>
                    <a:pt x="405" y="741"/>
                  </a:cubicBezTo>
                  <a:cubicBezTo>
                    <a:pt x="500" y="806"/>
                    <a:pt x="626" y="836"/>
                    <a:pt x="754" y="836"/>
                  </a:cubicBezTo>
                  <a:cubicBezTo>
                    <a:pt x="1101" y="836"/>
                    <a:pt x="1467" y="615"/>
                    <a:pt x="1286" y="245"/>
                  </a:cubicBezTo>
                  <a:cubicBezTo>
                    <a:pt x="1201" y="70"/>
                    <a:pt x="1040" y="1"/>
                    <a:pt x="869"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96" name="Google Shape;1196;p2"/>
            <p:cNvSpPr/>
            <p:nvPr/>
          </p:nvSpPr>
          <p:spPr>
            <a:xfrm>
              <a:off x="7190325" y="1321500"/>
              <a:ext cx="29700" cy="27775"/>
            </a:xfrm>
            <a:custGeom>
              <a:avLst/>
              <a:gdLst/>
              <a:ahLst/>
              <a:cxnLst/>
              <a:rect l="l" t="t" r="r" b="b"/>
              <a:pathLst>
                <a:path w="1188" h="1111" extrusionOk="0">
                  <a:moveTo>
                    <a:pt x="673" y="0"/>
                  </a:moveTo>
                  <a:cubicBezTo>
                    <a:pt x="616" y="0"/>
                    <a:pt x="553" y="15"/>
                    <a:pt x="485" y="48"/>
                  </a:cubicBezTo>
                  <a:cubicBezTo>
                    <a:pt x="1" y="272"/>
                    <a:pt x="324" y="1111"/>
                    <a:pt x="699" y="1111"/>
                  </a:cubicBezTo>
                  <a:cubicBezTo>
                    <a:pt x="778" y="1111"/>
                    <a:pt x="860" y="1073"/>
                    <a:pt x="937" y="985"/>
                  </a:cubicBezTo>
                  <a:cubicBezTo>
                    <a:pt x="948" y="962"/>
                    <a:pt x="970" y="940"/>
                    <a:pt x="982" y="928"/>
                  </a:cubicBezTo>
                  <a:cubicBezTo>
                    <a:pt x="1187" y="625"/>
                    <a:pt x="1045" y="0"/>
                    <a:pt x="673"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97" name="Google Shape;1197;p2"/>
            <p:cNvSpPr/>
            <p:nvPr/>
          </p:nvSpPr>
          <p:spPr>
            <a:xfrm>
              <a:off x="7215400" y="1258700"/>
              <a:ext cx="29400" cy="21925"/>
            </a:xfrm>
            <a:custGeom>
              <a:avLst/>
              <a:gdLst/>
              <a:ahLst/>
              <a:cxnLst/>
              <a:rect l="l" t="t" r="r" b="b"/>
              <a:pathLst>
                <a:path w="1176" h="877" extrusionOk="0">
                  <a:moveTo>
                    <a:pt x="523" y="0"/>
                  </a:moveTo>
                  <a:cubicBezTo>
                    <a:pt x="244" y="0"/>
                    <a:pt x="1" y="148"/>
                    <a:pt x="114" y="450"/>
                  </a:cubicBezTo>
                  <a:cubicBezTo>
                    <a:pt x="125" y="473"/>
                    <a:pt x="125" y="495"/>
                    <a:pt x="137" y="518"/>
                  </a:cubicBezTo>
                  <a:cubicBezTo>
                    <a:pt x="242" y="727"/>
                    <a:pt x="525" y="876"/>
                    <a:pt x="766" y="876"/>
                  </a:cubicBezTo>
                  <a:cubicBezTo>
                    <a:pt x="966" y="876"/>
                    <a:pt x="1137" y="774"/>
                    <a:pt x="1152" y="518"/>
                  </a:cubicBezTo>
                  <a:cubicBezTo>
                    <a:pt x="1176" y="176"/>
                    <a:pt x="828" y="0"/>
                    <a:pt x="523"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98" name="Google Shape;1198;p2"/>
            <p:cNvSpPr/>
            <p:nvPr/>
          </p:nvSpPr>
          <p:spPr>
            <a:xfrm>
              <a:off x="7261250" y="1439700"/>
              <a:ext cx="29500" cy="21525"/>
            </a:xfrm>
            <a:custGeom>
              <a:avLst/>
              <a:gdLst/>
              <a:ahLst/>
              <a:cxnLst/>
              <a:rect l="l" t="t" r="r" b="b"/>
              <a:pathLst>
                <a:path w="1180" h="861" extrusionOk="0">
                  <a:moveTo>
                    <a:pt x="411" y="1"/>
                  </a:moveTo>
                  <a:cubicBezTo>
                    <a:pt x="200" y="1"/>
                    <a:pt x="17" y="108"/>
                    <a:pt x="7" y="375"/>
                  </a:cubicBezTo>
                  <a:cubicBezTo>
                    <a:pt x="1" y="700"/>
                    <a:pt x="331" y="861"/>
                    <a:pt x="628" y="861"/>
                  </a:cubicBezTo>
                  <a:cubicBezTo>
                    <a:pt x="920" y="861"/>
                    <a:pt x="1179" y="705"/>
                    <a:pt x="1056" y="398"/>
                  </a:cubicBezTo>
                  <a:cubicBezTo>
                    <a:pt x="1045" y="375"/>
                    <a:pt x="1034" y="353"/>
                    <a:pt x="1022" y="330"/>
                  </a:cubicBezTo>
                  <a:cubicBezTo>
                    <a:pt x="915" y="134"/>
                    <a:pt x="645" y="1"/>
                    <a:pt x="411"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99" name="Google Shape;1199;p2"/>
            <p:cNvSpPr/>
            <p:nvPr/>
          </p:nvSpPr>
          <p:spPr>
            <a:xfrm>
              <a:off x="7113550" y="891600"/>
              <a:ext cx="31075" cy="26675"/>
            </a:xfrm>
            <a:custGeom>
              <a:avLst/>
              <a:gdLst/>
              <a:ahLst/>
              <a:cxnLst/>
              <a:rect l="l" t="t" r="r" b="b"/>
              <a:pathLst>
                <a:path w="1243" h="1067" extrusionOk="0">
                  <a:moveTo>
                    <a:pt x="647" y="1"/>
                  </a:moveTo>
                  <a:cubicBezTo>
                    <a:pt x="83" y="1"/>
                    <a:pt x="1" y="1066"/>
                    <a:pt x="482" y="1066"/>
                  </a:cubicBezTo>
                  <a:cubicBezTo>
                    <a:pt x="525" y="1066"/>
                    <a:pt x="571" y="1058"/>
                    <a:pt x="622" y="1040"/>
                  </a:cubicBezTo>
                  <a:lnTo>
                    <a:pt x="679" y="1017"/>
                  </a:lnTo>
                  <a:cubicBezTo>
                    <a:pt x="1062" y="826"/>
                    <a:pt x="1243" y="36"/>
                    <a:pt x="679" y="2"/>
                  </a:cubicBezTo>
                  <a:cubicBezTo>
                    <a:pt x="668" y="1"/>
                    <a:pt x="657" y="1"/>
                    <a:pt x="647"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00" name="Google Shape;1200;p2"/>
            <p:cNvSpPr/>
            <p:nvPr/>
          </p:nvSpPr>
          <p:spPr>
            <a:xfrm>
              <a:off x="7098500" y="966050"/>
              <a:ext cx="29500" cy="21600"/>
            </a:xfrm>
            <a:custGeom>
              <a:avLst/>
              <a:gdLst/>
              <a:ahLst/>
              <a:cxnLst/>
              <a:rect l="l" t="t" r="r" b="b"/>
              <a:pathLst>
                <a:path w="1180" h="864" extrusionOk="0">
                  <a:moveTo>
                    <a:pt x="405" y="0"/>
                  </a:moveTo>
                  <a:cubicBezTo>
                    <a:pt x="193" y="0"/>
                    <a:pt x="11" y="108"/>
                    <a:pt x="6" y="375"/>
                  </a:cubicBezTo>
                  <a:cubicBezTo>
                    <a:pt x="0" y="703"/>
                    <a:pt x="324" y="863"/>
                    <a:pt x="619" y="863"/>
                  </a:cubicBezTo>
                  <a:cubicBezTo>
                    <a:pt x="914" y="863"/>
                    <a:pt x="1179" y="703"/>
                    <a:pt x="1055" y="387"/>
                  </a:cubicBezTo>
                  <a:cubicBezTo>
                    <a:pt x="1044" y="364"/>
                    <a:pt x="1033" y="353"/>
                    <a:pt x="1021" y="330"/>
                  </a:cubicBezTo>
                  <a:cubicBezTo>
                    <a:pt x="914" y="134"/>
                    <a:pt x="641" y="0"/>
                    <a:pt x="405"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01" name="Google Shape;1201;p2"/>
            <p:cNvSpPr/>
            <p:nvPr/>
          </p:nvSpPr>
          <p:spPr>
            <a:xfrm>
              <a:off x="7233575" y="1330875"/>
              <a:ext cx="31275" cy="20900"/>
            </a:xfrm>
            <a:custGeom>
              <a:avLst/>
              <a:gdLst/>
              <a:ahLst/>
              <a:cxnLst/>
              <a:rect l="l" t="t" r="r" b="b"/>
              <a:pathLst>
                <a:path w="1251" h="836" extrusionOk="0">
                  <a:moveTo>
                    <a:pt x="464" y="0"/>
                  </a:moveTo>
                  <a:cubicBezTo>
                    <a:pt x="218" y="0"/>
                    <a:pt x="0" y="128"/>
                    <a:pt x="30" y="429"/>
                  </a:cubicBezTo>
                  <a:cubicBezTo>
                    <a:pt x="61" y="711"/>
                    <a:pt x="335" y="835"/>
                    <a:pt x="600" y="835"/>
                  </a:cubicBezTo>
                  <a:cubicBezTo>
                    <a:pt x="932" y="835"/>
                    <a:pt x="1250" y="642"/>
                    <a:pt x="1069" y="316"/>
                  </a:cubicBezTo>
                  <a:cubicBezTo>
                    <a:pt x="1057" y="294"/>
                    <a:pt x="1035" y="271"/>
                    <a:pt x="1023" y="260"/>
                  </a:cubicBezTo>
                  <a:cubicBezTo>
                    <a:pt x="913" y="97"/>
                    <a:pt x="678" y="0"/>
                    <a:pt x="464"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02" name="Google Shape;1202;p2"/>
            <p:cNvSpPr/>
            <p:nvPr/>
          </p:nvSpPr>
          <p:spPr>
            <a:xfrm>
              <a:off x="7206650" y="1142825"/>
              <a:ext cx="29450" cy="27775"/>
            </a:xfrm>
            <a:custGeom>
              <a:avLst/>
              <a:gdLst/>
              <a:ahLst/>
              <a:cxnLst/>
              <a:rect l="l" t="t" r="r" b="b"/>
              <a:pathLst>
                <a:path w="1178" h="1111" extrusionOk="0">
                  <a:moveTo>
                    <a:pt x="508" y="0"/>
                  </a:moveTo>
                  <a:cubicBezTo>
                    <a:pt x="431" y="0"/>
                    <a:pt x="350" y="36"/>
                    <a:pt x="272" y="120"/>
                  </a:cubicBezTo>
                  <a:cubicBezTo>
                    <a:pt x="250" y="131"/>
                    <a:pt x="238" y="154"/>
                    <a:pt x="227" y="176"/>
                  </a:cubicBezTo>
                  <a:cubicBezTo>
                    <a:pt x="0" y="462"/>
                    <a:pt x="127" y="1111"/>
                    <a:pt x="509" y="1111"/>
                  </a:cubicBezTo>
                  <a:cubicBezTo>
                    <a:pt x="564" y="1111"/>
                    <a:pt x="625" y="1098"/>
                    <a:pt x="690" y="1068"/>
                  </a:cubicBezTo>
                  <a:cubicBezTo>
                    <a:pt x="1178" y="861"/>
                    <a:pt x="886" y="0"/>
                    <a:pt x="50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03" name="Google Shape;1203;p2"/>
            <p:cNvSpPr/>
            <p:nvPr/>
          </p:nvSpPr>
          <p:spPr>
            <a:xfrm>
              <a:off x="7199625" y="1110800"/>
              <a:ext cx="37050" cy="25500"/>
            </a:xfrm>
            <a:custGeom>
              <a:avLst/>
              <a:gdLst/>
              <a:ahLst/>
              <a:cxnLst/>
              <a:rect l="l" t="t" r="r" b="b"/>
              <a:pathLst>
                <a:path w="1482" h="1020" extrusionOk="0">
                  <a:moveTo>
                    <a:pt x="904" y="0"/>
                  </a:moveTo>
                  <a:cubicBezTo>
                    <a:pt x="893" y="0"/>
                    <a:pt x="881" y="1"/>
                    <a:pt x="869" y="2"/>
                  </a:cubicBezTo>
                  <a:lnTo>
                    <a:pt x="802" y="13"/>
                  </a:lnTo>
                  <a:cubicBezTo>
                    <a:pt x="395" y="92"/>
                    <a:pt x="0" y="803"/>
                    <a:pt x="531" y="995"/>
                  </a:cubicBezTo>
                  <a:cubicBezTo>
                    <a:pt x="579" y="1012"/>
                    <a:pt x="626" y="1019"/>
                    <a:pt x="671" y="1019"/>
                  </a:cubicBezTo>
                  <a:cubicBezTo>
                    <a:pt x="1187" y="1019"/>
                    <a:pt x="1481" y="0"/>
                    <a:pt x="904"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04" name="Google Shape;1204;p2"/>
            <p:cNvSpPr/>
            <p:nvPr/>
          </p:nvSpPr>
          <p:spPr>
            <a:xfrm>
              <a:off x="7226925" y="920675"/>
              <a:ext cx="31125" cy="26650"/>
            </a:xfrm>
            <a:custGeom>
              <a:avLst/>
              <a:gdLst/>
              <a:ahLst/>
              <a:cxnLst/>
              <a:rect l="l" t="t" r="r" b="b"/>
              <a:pathLst>
                <a:path w="1245" h="1066" extrusionOk="0">
                  <a:moveTo>
                    <a:pt x="647" y="0"/>
                  </a:moveTo>
                  <a:cubicBezTo>
                    <a:pt x="75" y="0"/>
                    <a:pt x="0" y="1065"/>
                    <a:pt x="474" y="1065"/>
                  </a:cubicBezTo>
                  <a:cubicBezTo>
                    <a:pt x="516" y="1065"/>
                    <a:pt x="562" y="1057"/>
                    <a:pt x="612" y="1039"/>
                  </a:cubicBezTo>
                  <a:lnTo>
                    <a:pt x="680" y="1017"/>
                  </a:lnTo>
                  <a:cubicBezTo>
                    <a:pt x="1052" y="825"/>
                    <a:pt x="1244" y="35"/>
                    <a:pt x="680" y="1"/>
                  </a:cubicBezTo>
                  <a:cubicBezTo>
                    <a:pt x="669" y="0"/>
                    <a:pt x="658" y="0"/>
                    <a:pt x="647"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05" name="Google Shape;1205;p2"/>
            <p:cNvSpPr/>
            <p:nvPr/>
          </p:nvSpPr>
          <p:spPr>
            <a:xfrm>
              <a:off x="7187500" y="852675"/>
              <a:ext cx="29500" cy="21300"/>
            </a:xfrm>
            <a:custGeom>
              <a:avLst/>
              <a:gdLst/>
              <a:ahLst/>
              <a:cxnLst/>
              <a:rect l="l" t="t" r="r" b="b"/>
              <a:pathLst>
                <a:path w="1180" h="852" extrusionOk="0">
                  <a:moveTo>
                    <a:pt x="556" y="0"/>
                  </a:moveTo>
                  <a:cubicBezTo>
                    <a:pt x="263" y="0"/>
                    <a:pt x="1" y="155"/>
                    <a:pt x="124" y="464"/>
                  </a:cubicBezTo>
                  <a:cubicBezTo>
                    <a:pt x="136" y="487"/>
                    <a:pt x="147" y="509"/>
                    <a:pt x="158" y="532"/>
                  </a:cubicBezTo>
                  <a:cubicBezTo>
                    <a:pt x="265" y="721"/>
                    <a:pt x="535" y="852"/>
                    <a:pt x="771" y="852"/>
                  </a:cubicBezTo>
                  <a:cubicBezTo>
                    <a:pt x="984" y="852"/>
                    <a:pt x="1168" y="744"/>
                    <a:pt x="1174" y="476"/>
                  </a:cubicBezTo>
                  <a:cubicBezTo>
                    <a:pt x="1179" y="158"/>
                    <a:pt x="852" y="0"/>
                    <a:pt x="556"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06" name="Google Shape;1206;p2"/>
            <p:cNvSpPr/>
            <p:nvPr/>
          </p:nvSpPr>
          <p:spPr>
            <a:xfrm>
              <a:off x="7159975" y="937900"/>
              <a:ext cx="30075" cy="27050"/>
            </a:xfrm>
            <a:custGeom>
              <a:avLst/>
              <a:gdLst/>
              <a:ahLst/>
              <a:cxnLst/>
              <a:rect l="l" t="t" r="r" b="b"/>
              <a:pathLst>
                <a:path w="1203" h="1082" extrusionOk="0">
                  <a:moveTo>
                    <a:pt x="630" y="0"/>
                  </a:moveTo>
                  <a:cubicBezTo>
                    <a:pt x="40" y="0"/>
                    <a:pt x="1" y="1081"/>
                    <a:pt x="468" y="1081"/>
                  </a:cubicBezTo>
                  <a:cubicBezTo>
                    <a:pt x="513" y="1081"/>
                    <a:pt x="562" y="1071"/>
                    <a:pt x="616" y="1050"/>
                  </a:cubicBezTo>
                  <a:cubicBezTo>
                    <a:pt x="639" y="1039"/>
                    <a:pt x="661" y="1027"/>
                    <a:pt x="684" y="1016"/>
                  </a:cubicBezTo>
                  <a:cubicBezTo>
                    <a:pt x="1056" y="813"/>
                    <a:pt x="1203" y="23"/>
                    <a:pt x="639" y="0"/>
                  </a:cubicBezTo>
                  <a:cubicBezTo>
                    <a:pt x="636" y="0"/>
                    <a:pt x="633" y="0"/>
                    <a:pt x="630"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07" name="Google Shape;1207;p2"/>
            <p:cNvSpPr/>
            <p:nvPr/>
          </p:nvSpPr>
          <p:spPr>
            <a:xfrm>
              <a:off x="7261550" y="1501600"/>
              <a:ext cx="29775" cy="21275"/>
            </a:xfrm>
            <a:custGeom>
              <a:avLst/>
              <a:gdLst/>
              <a:ahLst/>
              <a:cxnLst/>
              <a:rect l="l" t="t" r="r" b="b"/>
              <a:pathLst>
                <a:path w="1191" h="851" extrusionOk="0">
                  <a:moveTo>
                    <a:pt x="415" y="1"/>
                  </a:moveTo>
                  <a:cubicBezTo>
                    <a:pt x="193" y="1"/>
                    <a:pt x="0" y="114"/>
                    <a:pt x="6" y="393"/>
                  </a:cubicBezTo>
                  <a:cubicBezTo>
                    <a:pt x="11" y="703"/>
                    <a:pt x="319" y="851"/>
                    <a:pt x="604" y="851"/>
                  </a:cubicBezTo>
                  <a:cubicBezTo>
                    <a:pt x="910" y="851"/>
                    <a:pt x="1190" y="681"/>
                    <a:pt x="1044" y="359"/>
                  </a:cubicBezTo>
                  <a:cubicBezTo>
                    <a:pt x="1033" y="337"/>
                    <a:pt x="1022" y="325"/>
                    <a:pt x="1010" y="303"/>
                  </a:cubicBezTo>
                  <a:cubicBezTo>
                    <a:pt x="902" y="120"/>
                    <a:pt x="643" y="1"/>
                    <a:pt x="415"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08" name="Google Shape;1208;p2"/>
            <p:cNvSpPr/>
            <p:nvPr/>
          </p:nvSpPr>
          <p:spPr>
            <a:xfrm>
              <a:off x="7110175" y="1079925"/>
              <a:ext cx="29475" cy="27700"/>
            </a:xfrm>
            <a:custGeom>
              <a:avLst/>
              <a:gdLst/>
              <a:ahLst/>
              <a:cxnLst/>
              <a:rect l="l" t="t" r="r" b="b"/>
              <a:pathLst>
                <a:path w="1179" h="1108" extrusionOk="0">
                  <a:moveTo>
                    <a:pt x="673" y="1"/>
                  </a:moveTo>
                  <a:cubicBezTo>
                    <a:pt x="619" y="1"/>
                    <a:pt x="561" y="13"/>
                    <a:pt x="498" y="41"/>
                  </a:cubicBezTo>
                  <a:cubicBezTo>
                    <a:pt x="1" y="247"/>
                    <a:pt x="291" y="1108"/>
                    <a:pt x="675" y="1108"/>
                  </a:cubicBezTo>
                  <a:cubicBezTo>
                    <a:pt x="753" y="1108"/>
                    <a:pt x="835" y="1072"/>
                    <a:pt x="915" y="988"/>
                  </a:cubicBezTo>
                  <a:cubicBezTo>
                    <a:pt x="927" y="977"/>
                    <a:pt x="938" y="955"/>
                    <a:pt x="960" y="943"/>
                  </a:cubicBezTo>
                  <a:cubicBezTo>
                    <a:pt x="1178" y="646"/>
                    <a:pt x="1057" y="1"/>
                    <a:pt x="673"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09" name="Google Shape;1209;p2"/>
            <p:cNvSpPr/>
            <p:nvPr/>
          </p:nvSpPr>
          <p:spPr>
            <a:xfrm>
              <a:off x="7127425" y="1098225"/>
              <a:ext cx="37525" cy="25050"/>
            </a:xfrm>
            <a:custGeom>
              <a:avLst/>
              <a:gdLst/>
              <a:ahLst/>
              <a:cxnLst/>
              <a:rect l="l" t="t" r="r" b="b"/>
              <a:pathLst>
                <a:path w="1501" h="1002" extrusionOk="0">
                  <a:moveTo>
                    <a:pt x="818" y="1"/>
                  </a:moveTo>
                  <a:cubicBezTo>
                    <a:pt x="311" y="1"/>
                    <a:pt x="0" y="1002"/>
                    <a:pt x="582" y="1002"/>
                  </a:cubicBezTo>
                  <a:cubicBezTo>
                    <a:pt x="591" y="1002"/>
                    <a:pt x="600" y="1002"/>
                    <a:pt x="609" y="1001"/>
                  </a:cubicBezTo>
                  <a:lnTo>
                    <a:pt x="677" y="1001"/>
                  </a:lnTo>
                  <a:cubicBezTo>
                    <a:pt x="1106" y="933"/>
                    <a:pt x="1500" y="234"/>
                    <a:pt x="970" y="31"/>
                  </a:cubicBezTo>
                  <a:cubicBezTo>
                    <a:pt x="918" y="10"/>
                    <a:pt x="867" y="1"/>
                    <a:pt x="818"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10" name="Google Shape;1210;p2"/>
            <p:cNvSpPr/>
            <p:nvPr/>
          </p:nvSpPr>
          <p:spPr>
            <a:xfrm>
              <a:off x="7286775" y="1317350"/>
              <a:ext cx="28375" cy="23725"/>
            </a:xfrm>
            <a:custGeom>
              <a:avLst/>
              <a:gdLst/>
              <a:ahLst/>
              <a:cxnLst/>
              <a:rect l="l" t="t" r="r" b="b"/>
              <a:pathLst>
                <a:path w="1135" h="949" extrusionOk="0">
                  <a:moveTo>
                    <a:pt x="472" y="0"/>
                  </a:moveTo>
                  <a:cubicBezTo>
                    <a:pt x="328" y="0"/>
                    <a:pt x="200" y="74"/>
                    <a:pt x="137" y="259"/>
                  </a:cubicBezTo>
                  <a:cubicBezTo>
                    <a:pt x="1" y="645"/>
                    <a:pt x="448" y="949"/>
                    <a:pt x="783" y="949"/>
                  </a:cubicBezTo>
                  <a:cubicBezTo>
                    <a:pt x="978" y="949"/>
                    <a:pt x="1135" y="846"/>
                    <a:pt x="1118" y="598"/>
                  </a:cubicBezTo>
                  <a:cubicBezTo>
                    <a:pt x="1118" y="575"/>
                    <a:pt x="1118" y="553"/>
                    <a:pt x="1107" y="530"/>
                  </a:cubicBezTo>
                  <a:cubicBezTo>
                    <a:pt x="1063" y="258"/>
                    <a:pt x="741" y="0"/>
                    <a:pt x="472"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11" name="Google Shape;1211;p2"/>
            <p:cNvSpPr/>
            <p:nvPr/>
          </p:nvSpPr>
          <p:spPr>
            <a:xfrm>
              <a:off x="7288425" y="848450"/>
              <a:ext cx="31400" cy="26725"/>
            </a:xfrm>
            <a:custGeom>
              <a:avLst/>
              <a:gdLst/>
              <a:ahLst/>
              <a:cxnLst/>
              <a:rect l="l" t="t" r="r" b="b"/>
              <a:pathLst>
                <a:path w="1256" h="1069" extrusionOk="0">
                  <a:moveTo>
                    <a:pt x="666" y="1"/>
                  </a:moveTo>
                  <a:cubicBezTo>
                    <a:pt x="89" y="1"/>
                    <a:pt x="1" y="1068"/>
                    <a:pt x="478" y="1068"/>
                  </a:cubicBezTo>
                  <a:cubicBezTo>
                    <a:pt x="522" y="1068"/>
                    <a:pt x="570" y="1059"/>
                    <a:pt x="624" y="1040"/>
                  </a:cubicBezTo>
                  <a:cubicBezTo>
                    <a:pt x="646" y="1028"/>
                    <a:pt x="669" y="1028"/>
                    <a:pt x="691" y="1017"/>
                  </a:cubicBezTo>
                  <a:cubicBezTo>
                    <a:pt x="1064" y="836"/>
                    <a:pt x="1255" y="35"/>
                    <a:pt x="691" y="1"/>
                  </a:cubicBezTo>
                  <a:cubicBezTo>
                    <a:pt x="683" y="1"/>
                    <a:pt x="675" y="1"/>
                    <a:pt x="66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12" name="Google Shape;1212;p2"/>
            <p:cNvSpPr/>
            <p:nvPr/>
          </p:nvSpPr>
          <p:spPr>
            <a:xfrm>
              <a:off x="7264500" y="1301875"/>
              <a:ext cx="30025" cy="26775"/>
            </a:xfrm>
            <a:custGeom>
              <a:avLst/>
              <a:gdLst/>
              <a:ahLst/>
              <a:cxnLst/>
              <a:rect l="l" t="t" r="r" b="b"/>
              <a:pathLst>
                <a:path w="1201" h="1071" extrusionOk="0">
                  <a:moveTo>
                    <a:pt x="735" y="1"/>
                  </a:moveTo>
                  <a:cubicBezTo>
                    <a:pt x="691" y="1"/>
                    <a:pt x="641" y="10"/>
                    <a:pt x="588" y="32"/>
                  </a:cubicBezTo>
                  <a:cubicBezTo>
                    <a:pt x="565" y="43"/>
                    <a:pt x="542" y="54"/>
                    <a:pt x="520" y="66"/>
                  </a:cubicBezTo>
                  <a:cubicBezTo>
                    <a:pt x="147" y="258"/>
                    <a:pt x="1" y="1059"/>
                    <a:pt x="565" y="1070"/>
                  </a:cubicBezTo>
                  <a:cubicBezTo>
                    <a:pt x="571" y="1070"/>
                    <a:pt x="576" y="1070"/>
                    <a:pt x="582" y="1070"/>
                  </a:cubicBezTo>
                  <a:cubicBezTo>
                    <a:pt x="1163" y="1070"/>
                    <a:pt x="1201" y="1"/>
                    <a:pt x="735"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13" name="Google Shape;1213;p2"/>
            <p:cNvSpPr/>
            <p:nvPr/>
          </p:nvSpPr>
          <p:spPr>
            <a:xfrm>
              <a:off x="7152150" y="855150"/>
              <a:ext cx="30125" cy="27425"/>
            </a:xfrm>
            <a:custGeom>
              <a:avLst/>
              <a:gdLst/>
              <a:ahLst/>
              <a:cxnLst/>
              <a:rect l="l" t="t" r="r" b="b"/>
              <a:pathLst>
                <a:path w="1205" h="1097" extrusionOk="0">
                  <a:moveTo>
                    <a:pt x="440" y="0"/>
                  </a:moveTo>
                  <a:cubicBezTo>
                    <a:pt x="348" y="0"/>
                    <a:pt x="258" y="48"/>
                    <a:pt x="184" y="162"/>
                  </a:cubicBezTo>
                  <a:cubicBezTo>
                    <a:pt x="173" y="185"/>
                    <a:pt x="162" y="207"/>
                    <a:pt x="150" y="219"/>
                  </a:cubicBezTo>
                  <a:cubicBezTo>
                    <a:pt x="0" y="537"/>
                    <a:pt x="216" y="1097"/>
                    <a:pt x="558" y="1097"/>
                  </a:cubicBezTo>
                  <a:cubicBezTo>
                    <a:pt x="628" y="1097"/>
                    <a:pt x="704" y="1073"/>
                    <a:pt x="782" y="1020"/>
                  </a:cubicBezTo>
                  <a:cubicBezTo>
                    <a:pt x="1205" y="732"/>
                    <a:pt x="803" y="0"/>
                    <a:pt x="440"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14" name="Google Shape;1214;p2"/>
            <p:cNvSpPr/>
            <p:nvPr/>
          </p:nvSpPr>
          <p:spPr>
            <a:xfrm>
              <a:off x="7236750" y="1232400"/>
              <a:ext cx="31175" cy="26925"/>
            </a:xfrm>
            <a:custGeom>
              <a:avLst/>
              <a:gdLst/>
              <a:ahLst/>
              <a:cxnLst/>
              <a:rect l="l" t="t" r="r" b="b"/>
              <a:pathLst>
                <a:path w="1247" h="1077" extrusionOk="0">
                  <a:moveTo>
                    <a:pt x="657" y="0"/>
                  </a:moveTo>
                  <a:cubicBezTo>
                    <a:pt x="77" y="0"/>
                    <a:pt x="0" y="1077"/>
                    <a:pt x="476" y="1077"/>
                  </a:cubicBezTo>
                  <a:cubicBezTo>
                    <a:pt x="518" y="1077"/>
                    <a:pt x="564" y="1068"/>
                    <a:pt x="614" y="1051"/>
                  </a:cubicBezTo>
                  <a:cubicBezTo>
                    <a:pt x="637" y="1039"/>
                    <a:pt x="659" y="1028"/>
                    <a:pt x="682" y="1017"/>
                  </a:cubicBezTo>
                  <a:cubicBezTo>
                    <a:pt x="1054" y="836"/>
                    <a:pt x="1246" y="35"/>
                    <a:pt x="682" y="1"/>
                  </a:cubicBezTo>
                  <a:cubicBezTo>
                    <a:pt x="674" y="1"/>
                    <a:pt x="665" y="0"/>
                    <a:pt x="657"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15" name="Google Shape;1215;p2"/>
            <p:cNvSpPr/>
            <p:nvPr/>
          </p:nvSpPr>
          <p:spPr>
            <a:xfrm>
              <a:off x="7062000" y="1023625"/>
              <a:ext cx="28400" cy="24100"/>
            </a:xfrm>
            <a:custGeom>
              <a:avLst/>
              <a:gdLst/>
              <a:ahLst/>
              <a:cxnLst/>
              <a:rect l="l" t="t" r="r" b="b"/>
              <a:pathLst>
                <a:path w="1136" h="964" extrusionOk="0">
                  <a:moveTo>
                    <a:pt x="477" y="0"/>
                  </a:moveTo>
                  <a:cubicBezTo>
                    <a:pt x="339" y="0"/>
                    <a:pt x="214" y="71"/>
                    <a:pt x="145" y="250"/>
                  </a:cubicBezTo>
                  <a:cubicBezTo>
                    <a:pt x="0" y="642"/>
                    <a:pt x="457" y="964"/>
                    <a:pt x="795" y="964"/>
                  </a:cubicBezTo>
                  <a:cubicBezTo>
                    <a:pt x="984" y="964"/>
                    <a:pt x="1135" y="864"/>
                    <a:pt x="1127" y="622"/>
                  </a:cubicBezTo>
                  <a:cubicBezTo>
                    <a:pt x="1127" y="589"/>
                    <a:pt x="1116" y="566"/>
                    <a:pt x="1116" y="544"/>
                  </a:cubicBezTo>
                  <a:cubicBezTo>
                    <a:pt x="1071" y="274"/>
                    <a:pt x="749" y="0"/>
                    <a:pt x="477"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16" name="Google Shape;1216;p2"/>
            <p:cNvSpPr/>
            <p:nvPr/>
          </p:nvSpPr>
          <p:spPr>
            <a:xfrm>
              <a:off x="7277400" y="1476575"/>
              <a:ext cx="29500" cy="27875"/>
            </a:xfrm>
            <a:custGeom>
              <a:avLst/>
              <a:gdLst/>
              <a:ahLst/>
              <a:cxnLst/>
              <a:rect l="l" t="t" r="r" b="b"/>
              <a:pathLst>
                <a:path w="1180" h="1115" extrusionOk="0">
                  <a:moveTo>
                    <a:pt x="664" y="0"/>
                  </a:moveTo>
                  <a:cubicBezTo>
                    <a:pt x="611" y="0"/>
                    <a:pt x="552" y="13"/>
                    <a:pt x="489" y="40"/>
                  </a:cubicBezTo>
                  <a:cubicBezTo>
                    <a:pt x="0" y="256"/>
                    <a:pt x="295" y="1115"/>
                    <a:pt x="674" y="1115"/>
                  </a:cubicBezTo>
                  <a:cubicBezTo>
                    <a:pt x="750" y="1115"/>
                    <a:pt x="829" y="1080"/>
                    <a:pt x="907" y="999"/>
                  </a:cubicBezTo>
                  <a:cubicBezTo>
                    <a:pt x="929" y="977"/>
                    <a:pt x="940" y="965"/>
                    <a:pt x="952" y="943"/>
                  </a:cubicBezTo>
                  <a:cubicBezTo>
                    <a:pt x="1180" y="646"/>
                    <a:pt x="1051" y="0"/>
                    <a:pt x="664"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17" name="Google Shape;1217;p2"/>
            <p:cNvSpPr/>
            <p:nvPr/>
          </p:nvSpPr>
          <p:spPr>
            <a:xfrm>
              <a:off x="7148275" y="991675"/>
              <a:ext cx="36775" cy="20900"/>
            </a:xfrm>
            <a:custGeom>
              <a:avLst/>
              <a:gdLst/>
              <a:ahLst/>
              <a:cxnLst/>
              <a:rect l="l" t="t" r="r" b="b"/>
              <a:pathLst>
                <a:path w="1471" h="836" extrusionOk="0">
                  <a:moveTo>
                    <a:pt x="712" y="1"/>
                  </a:moveTo>
                  <a:cubicBezTo>
                    <a:pt x="366" y="1"/>
                    <a:pt x="0" y="221"/>
                    <a:pt x="181" y="592"/>
                  </a:cubicBezTo>
                  <a:cubicBezTo>
                    <a:pt x="262" y="766"/>
                    <a:pt x="423" y="836"/>
                    <a:pt x="595" y="836"/>
                  </a:cubicBezTo>
                  <a:cubicBezTo>
                    <a:pt x="1001" y="836"/>
                    <a:pt x="1471" y="449"/>
                    <a:pt x="1107" y="140"/>
                  </a:cubicBezTo>
                  <a:cubicBezTo>
                    <a:pt x="1095" y="118"/>
                    <a:pt x="1073" y="106"/>
                    <a:pt x="1061" y="95"/>
                  </a:cubicBezTo>
                  <a:cubicBezTo>
                    <a:pt x="967" y="31"/>
                    <a:pt x="841" y="1"/>
                    <a:pt x="71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18" name="Google Shape;1218;p2"/>
            <p:cNvSpPr/>
            <p:nvPr/>
          </p:nvSpPr>
          <p:spPr>
            <a:xfrm>
              <a:off x="7202925" y="1026475"/>
              <a:ext cx="30000" cy="26825"/>
            </a:xfrm>
            <a:custGeom>
              <a:avLst/>
              <a:gdLst/>
              <a:ahLst/>
              <a:cxnLst/>
              <a:rect l="l" t="t" r="r" b="b"/>
              <a:pathLst>
                <a:path w="1200" h="1073" extrusionOk="0">
                  <a:moveTo>
                    <a:pt x="627" y="1"/>
                  </a:moveTo>
                  <a:cubicBezTo>
                    <a:pt x="50" y="1"/>
                    <a:pt x="0" y="1073"/>
                    <a:pt x="469" y="1073"/>
                  </a:cubicBezTo>
                  <a:cubicBezTo>
                    <a:pt x="516" y="1073"/>
                    <a:pt x="567" y="1062"/>
                    <a:pt x="624" y="1039"/>
                  </a:cubicBezTo>
                  <a:cubicBezTo>
                    <a:pt x="647" y="1028"/>
                    <a:pt x="658" y="1028"/>
                    <a:pt x="681" y="1005"/>
                  </a:cubicBezTo>
                  <a:cubicBezTo>
                    <a:pt x="1053" y="813"/>
                    <a:pt x="1200" y="12"/>
                    <a:pt x="636" y="1"/>
                  </a:cubicBezTo>
                  <a:cubicBezTo>
                    <a:pt x="633" y="1"/>
                    <a:pt x="630" y="1"/>
                    <a:pt x="627"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19" name="Google Shape;1219;p2"/>
            <p:cNvSpPr/>
            <p:nvPr/>
          </p:nvSpPr>
          <p:spPr>
            <a:xfrm>
              <a:off x="7201025" y="1419800"/>
              <a:ext cx="30050" cy="27050"/>
            </a:xfrm>
            <a:custGeom>
              <a:avLst/>
              <a:gdLst/>
              <a:ahLst/>
              <a:cxnLst/>
              <a:rect l="l" t="t" r="r" b="b"/>
              <a:pathLst>
                <a:path w="1202" h="1082" extrusionOk="0">
                  <a:moveTo>
                    <a:pt x="726" y="0"/>
                  </a:moveTo>
                  <a:cubicBezTo>
                    <a:pt x="681" y="0"/>
                    <a:pt x="631" y="10"/>
                    <a:pt x="576" y="32"/>
                  </a:cubicBezTo>
                  <a:lnTo>
                    <a:pt x="520" y="66"/>
                  </a:lnTo>
                  <a:cubicBezTo>
                    <a:pt x="148" y="269"/>
                    <a:pt x="1" y="1070"/>
                    <a:pt x="565" y="1081"/>
                  </a:cubicBezTo>
                  <a:cubicBezTo>
                    <a:pt x="568" y="1081"/>
                    <a:pt x="571" y="1081"/>
                    <a:pt x="573" y="1081"/>
                  </a:cubicBezTo>
                  <a:cubicBezTo>
                    <a:pt x="1153" y="1081"/>
                    <a:pt x="1201" y="0"/>
                    <a:pt x="726"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20" name="Google Shape;1220;p2"/>
            <p:cNvSpPr/>
            <p:nvPr/>
          </p:nvSpPr>
          <p:spPr>
            <a:xfrm>
              <a:off x="7235750" y="1379600"/>
              <a:ext cx="29975" cy="27925"/>
            </a:xfrm>
            <a:custGeom>
              <a:avLst/>
              <a:gdLst/>
              <a:ahLst/>
              <a:cxnLst/>
              <a:rect l="l" t="t" r="r" b="b"/>
              <a:pathLst>
                <a:path w="1199" h="1117" extrusionOk="0">
                  <a:moveTo>
                    <a:pt x="663" y="1"/>
                  </a:moveTo>
                  <a:cubicBezTo>
                    <a:pt x="605" y="1"/>
                    <a:pt x="542" y="15"/>
                    <a:pt x="474" y="49"/>
                  </a:cubicBezTo>
                  <a:cubicBezTo>
                    <a:pt x="1" y="290"/>
                    <a:pt x="335" y="1117"/>
                    <a:pt x="708" y="1117"/>
                  </a:cubicBezTo>
                  <a:cubicBezTo>
                    <a:pt x="788" y="1117"/>
                    <a:pt x="871" y="1078"/>
                    <a:pt x="948" y="985"/>
                  </a:cubicBezTo>
                  <a:cubicBezTo>
                    <a:pt x="970" y="963"/>
                    <a:pt x="982" y="940"/>
                    <a:pt x="993" y="929"/>
                  </a:cubicBezTo>
                  <a:cubicBezTo>
                    <a:pt x="1198" y="626"/>
                    <a:pt x="1039" y="1"/>
                    <a:pt x="663"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21" name="Google Shape;1221;p2"/>
            <p:cNvSpPr/>
            <p:nvPr/>
          </p:nvSpPr>
          <p:spPr>
            <a:xfrm>
              <a:off x="7282025" y="1368500"/>
              <a:ext cx="29675" cy="27750"/>
            </a:xfrm>
            <a:custGeom>
              <a:avLst/>
              <a:gdLst/>
              <a:ahLst/>
              <a:cxnLst/>
              <a:rect l="l" t="t" r="r" b="b"/>
              <a:pathLst>
                <a:path w="1187" h="1110" extrusionOk="0">
                  <a:moveTo>
                    <a:pt x="672" y="1"/>
                  </a:moveTo>
                  <a:cubicBezTo>
                    <a:pt x="612" y="1"/>
                    <a:pt x="545" y="17"/>
                    <a:pt x="473" y="53"/>
                  </a:cubicBezTo>
                  <a:cubicBezTo>
                    <a:pt x="1" y="284"/>
                    <a:pt x="327" y="1110"/>
                    <a:pt x="703" y="1110"/>
                  </a:cubicBezTo>
                  <a:cubicBezTo>
                    <a:pt x="785" y="1110"/>
                    <a:pt x="869" y="1071"/>
                    <a:pt x="947" y="978"/>
                  </a:cubicBezTo>
                  <a:cubicBezTo>
                    <a:pt x="959" y="967"/>
                    <a:pt x="970" y="944"/>
                    <a:pt x="992" y="921"/>
                  </a:cubicBezTo>
                  <a:cubicBezTo>
                    <a:pt x="1187" y="620"/>
                    <a:pt x="1046" y="1"/>
                    <a:pt x="672"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22" name="Google Shape;1222;p2"/>
            <p:cNvSpPr/>
            <p:nvPr/>
          </p:nvSpPr>
          <p:spPr>
            <a:xfrm>
              <a:off x="7248525" y="989450"/>
              <a:ext cx="38775" cy="21525"/>
            </a:xfrm>
            <a:custGeom>
              <a:avLst/>
              <a:gdLst/>
              <a:ahLst/>
              <a:cxnLst/>
              <a:rect l="l" t="t" r="r" b="b"/>
              <a:pathLst>
                <a:path w="1551" h="861" extrusionOk="0">
                  <a:moveTo>
                    <a:pt x="820" y="0"/>
                  </a:moveTo>
                  <a:cubicBezTo>
                    <a:pt x="440" y="0"/>
                    <a:pt x="0" y="303"/>
                    <a:pt x="267" y="681"/>
                  </a:cubicBezTo>
                  <a:cubicBezTo>
                    <a:pt x="357" y="808"/>
                    <a:pt x="486" y="860"/>
                    <a:pt x="623" y="860"/>
                  </a:cubicBezTo>
                  <a:cubicBezTo>
                    <a:pt x="1052" y="860"/>
                    <a:pt x="1550" y="348"/>
                    <a:pt x="1114" y="82"/>
                  </a:cubicBezTo>
                  <a:cubicBezTo>
                    <a:pt x="1102" y="71"/>
                    <a:pt x="1080" y="60"/>
                    <a:pt x="1057" y="49"/>
                  </a:cubicBezTo>
                  <a:cubicBezTo>
                    <a:pt x="987" y="16"/>
                    <a:pt x="905" y="0"/>
                    <a:pt x="820"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23" name="Google Shape;1223;p2"/>
            <p:cNvSpPr/>
            <p:nvPr/>
          </p:nvSpPr>
          <p:spPr>
            <a:xfrm>
              <a:off x="6868150" y="851850"/>
              <a:ext cx="441525" cy="951575"/>
            </a:xfrm>
            <a:custGeom>
              <a:avLst/>
              <a:gdLst/>
              <a:ahLst/>
              <a:cxnLst/>
              <a:rect l="l" t="t" r="r" b="b"/>
              <a:pathLst>
                <a:path w="17661" h="38063" extrusionOk="0">
                  <a:moveTo>
                    <a:pt x="1501" y="1"/>
                  </a:moveTo>
                  <a:cubicBezTo>
                    <a:pt x="1343" y="1389"/>
                    <a:pt x="1129" y="2777"/>
                    <a:pt x="869" y="4142"/>
                  </a:cubicBezTo>
                  <a:cubicBezTo>
                    <a:pt x="745" y="4864"/>
                    <a:pt x="565" y="5575"/>
                    <a:pt x="418" y="6297"/>
                  </a:cubicBezTo>
                  <a:cubicBezTo>
                    <a:pt x="249" y="7008"/>
                    <a:pt x="136" y="7742"/>
                    <a:pt x="91" y="8475"/>
                  </a:cubicBezTo>
                  <a:cubicBezTo>
                    <a:pt x="0" y="9953"/>
                    <a:pt x="91" y="11432"/>
                    <a:pt x="339" y="12887"/>
                  </a:cubicBezTo>
                  <a:cubicBezTo>
                    <a:pt x="576" y="14343"/>
                    <a:pt x="937" y="15776"/>
                    <a:pt x="1422" y="17164"/>
                  </a:cubicBezTo>
                  <a:cubicBezTo>
                    <a:pt x="1671" y="17864"/>
                    <a:pt x="1953" y="18541"/>
                    <a:pt x="2257" y="19218"/>
                  </a:cubicBezTo>
                  <a:cubicBezTo>
                    <a:pt x="2562" y="19883"/>
                    <a:pt x="2934" y="20527"/>
                    <a:pt x="3295" y="21159"/>
                  </a:cubicBezTo>
                  <a:lnTo>
                    <a:pt x="5485" y="24984"/>
                  </a:lnTo>
                  <a:lnTo>
                    <a:pt x="6568" y="26891"/>
                  </a:lnTo>
                  <a:cubicBezTo>
                    <a:pt x="6940" y="27523"/>
                    <a:pt x="7301" y="28166"/>
                    <a:pt x="7696" y="28787"/>
                  </a:cubicBezTo>
                  <a:cubicBezTo>
                    <a:pt x="8103" y="29407"/>
                    <a:pt x="8475" y="30039"/>
                    <a:pt x="8915" y="30626"/>
                  </a:cubicBezTo>
                  <a:lnTo>
                    <a:pt x="9547" y="31529"/>
                  </a:lnTo>
                  <a:lnTo>
                    <a:pt x="10235" y="32398"/>
                  </a:lnTo>
                  <a:cubicBezTo>
                    <a:pt x="10675" y="32996"/>
                    <a:pt x="11206" y="33515"/>
                    <a:pt x="11691" y="34068"/>
                  </a:cubicBezTo>
                  <a:cubicBezTo>
                    <a:pt x="12233" y="34575"/>
                    <a:pt x="12740" y="35117"/>
                    <a:pt x="13338" y="35557"/>
                  </a:cubicBezTo>
                  <a:cubicBezTo>
                    <a:pt x="13914" y="36031"/>
                    <a:pt x="14523" y="36460"/>
                    <a:pt x="15155" y="36844"/>
                  </a:cubicBezTo>
                  <a:lnTo>
                    <a:pt x="16126" y="37374"/>
                  </a:lnTo>
                  <a:lnTo>
                    <a:pt x="17130" y="37848"/>
                  </a:lnTo>
                  <a:cubicBezTo>
                    <a:pt x="17310" y="37916"/>
                    <a:pt x="17480" y="37983"/>
                    <a:pt x="17660" y="38062"/>
                  </a:cubicBezTo>
                  <a:lnTo>
                    <a:pt x="17660" y="37622"/>
                  </a:lnTo>
                  <a:cubicBezTo>
                    <a:pt x="17536" y="37577"/>
                    <a:pt x="17423" y="37521"/>
                    <a:pt x="17299" y="37464"/>
                  </a:cubicBezTo>
                  <a:lnTo>
                    <a:pt x="16306" y="37013"/>
                  </a:lnTo>
                  <a:lnTo>
                    <a:pt x="15336" y="36494"/>
                  </a:lnTo>
                  <a:cubicBezTo>
                    <a:pt x="14726" y="36121"/>
                    <a:pt x="14128" y="35704"/>
                    <a:pt x="13575" y="35253"/>
                  </a:cubicBezTo>
                  <a:cubicBezTo>
                    <a:pt x="12989" y="34824"/>
                    <a:pt x="12492" y="34293"/>
                    <a:pt x="11950" y="33797"/>
                  </a:cubicBezTo>
                  <a:cubicBezTo>
                    <a:pt x="11477" y="33255"/>
                    <a:pt x="10946" y="32747"/>
                    <a:pt x="10517" y="32161"/>
                  </a:cubicBezTo>
                  <a:lnTo>
                    <a:pt x="9829" y="31314"/>
                  </a:lnTo>
                  <a:lnTo>
                    <a:pt x="9197" y="30434"/>
                  </a:lnTo>
                  <a:cubicBezTo>
                    <a:pt x="8768" y="29847"/>
                    <a:pt x="8385" y="29227"/>
                    <a:pt x="7990" y="28606"/>
                  </a:cubicBezTo>
                  <a:cubicBezTo>
                    <a:pt x="7606" y="27986"/>
                    <a:pt x="7234" y="27354"/>
                    <a:pt x="6861" y="26722"/>
                  </a:cubicBezTo>
                  <a:lnTo>
                    <a:pt x="5767" y="24815"/>
                  </a:lnTo>
                  <a:lnTo>
                    <a:pt x="3566" y="21012"/>
                  </a:lnTo>
                  <a:cubicBezTo>
                    <a:pt x="3205" y="20369"/>
                    <a:pt x="2833" y="19737"/>
                    <a:pt x="2528" y="19082"/>
                  </a:cubicBezTo>
                  <a:cubicBezTo>
                    <a:pt x="2223" y="18439"/>
                    <a:pt x="1941" y="17751"/>
                    <a:pt x="1704" y="17074"/>
                  </a:cubicBezTo>
                  <a:cubicBezTo>
                    <a:pt x="1219" y="15697"/>
                    <a:pt x="847" y="14287"/>
                    <a:pt x="610" y="12853"/>
                  </a:cubicBezTo>
                  <a:cubicBezTo>
                    <a:pt x="350" y="11409"/>
                    <a:pt x="271" y="9953"/>
                    <a:pt x="350" y="8498"/>
                  </a:cubicBezTo>
                  <a:cubicBezTo>
                    <a:pt x="407" y="7042"/>
                    <a:pt x="858" y="5643"/>
                    <a:pt x="1095" y="4187"/>
                  </a:cubicBezTo>
                  <a:cubicBezTo>
                    <a:pt x="1343" y="2799"/>
                    <a:pt x="1535" y="1400"/>
                    <a:pt x="1682"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24" name="Google Shape;1224;p2"/>
            <p:cNvSpPr/>
            <p:nvPr/>
          </p:nvSpPr>
          <p:spPr>
            <a:xfrm>
              <a:off x="6895800" y="851575"/>
              <a:ext cx="413575" cy="920250"/>
            </a:xfrm>
            <a:custGeom>
              <a:avLst/>
              <a:gdLst/>
              <a:ahLst/>
              <a:cxnLst/>
              <a:rect l="l" t="t" r="r" b="b"/>
              <a:pathLst>
                <a:path w="16543" h="36810" extrusionOk="0">
                  <a:moveTo>
                    <a:pt x="1456" y="1"/>
                  </a:moveTo>
                  <a:cubicBezTo>
                    <a:pt x="1230" y="2235"/>
                    <a:pt x="858" y="4458"/>
                    <a:pt x="350" y="6647"/>
                  </a:cubicBezTo>
                  <a:cubicBezTo>
                    <a:pt x="147" y="7538"/>
                    <a:pt x="34" y="8452"/>
                    <a:pt x="34" y="9378"/>
                  </a:cubicBezTo>
                  <a:cubicBezTo>
                    <a:pt x="0" y="12864"/>
                    <a:pt x="1129" y="17141"/>
                    <a:pt x="2844" y="20052"/>
                  </a:cubicBezTo>
                  <a:cubicBezTo>
                    <a:pt x="3995" y="22016"/>
                    <a:pt x="4480" y="22874"/>
                    <a:pt x="4943" y="23720"/>
                  </a:cubicBezTo>
                  <a:cubicBezTo>
                    <a:pt x="5439" y="24611"/>
                    <a:pt x="5902" y="25446"/>
                    <a:pt x="7132" y="27534"/>
                  </a:cubicBezTo>
                  <a:cubicBezTo>
                    <a:pt x="9806" y="32025"/>
                    <a:pt x="12560" y="34914"/>
                    <a:pt x="15550" y="36358"/>
                  </a:cubicBezTo>
                  <a:cubicBezTo>
                    <a:pt x="15888" y="36516"/>
                    <a:pt x="16216" y="36674"/>
                    <a:pt x="16543" y="36809"/>
                  </a:cubicBezTo>
                  <a:lnTo>
                    <a:pt x="16543" y="30637"/>
                  </a:lnTo>
                  <a:cubicBezTo>
                    <a:pt x="16475" y="30614"/>
                    <a:pt x="16396" y="30581"/>
                    <a:pt x="16329" y="30547"/>
                  </a:cubicBezTo>
                  <a:cubicBezTo>
                    <a:pt x="14738" y="29825"/>
                    <a:pt x="13948" y="28583"/>
                    <a:pt x="13485" y="26902"/>
                  </a:cubicBezTo>
                  <a:cubicBezTo>
                    <a:pt x="13225" y="26011"/>
                    <a:pt x="12887" y="25130"/>
                    <a:pt x="12469" y="24295"/>
                  </a:cubicBezTo>
                  <a:cubicBezTo>
                    <a:pt x="12097" y="23517"/>
                    <a:pt x="11454" y="22704"/>
                    <a:pt x="11239" y="21881"/>
                  </a:cubicBezTo>
                  <a:cubicBezTo>
                    <a:pt x="11014" y="21034"/>
                    <a:pt x="10980" y="20323"/>
                    <a:pt x="10528" y="19511"/>
                  </a:cubicBezTo>
                  <a:cubicBezTo>
                    <a:pt x="10100" y="18721"/>
                    <a:pt x="9547" y="18010"/>
                    <a:pt x="9095" y="17231"/>
                  </a:cubicBezTo>
                  <a:cubicBezTo>
                    <a:pt x="8644" y="16430"/>
                    <a:pt x="8351" y="15516"/>
                    <a:pt x="8001" y="14659"/>
                  </a:cubicBezTo>
                  <a:cubicBezTo>
                    <a:pt x="7380" y="13158"/>
                    <a:pt x="7606" y="11488"/>
                    <a:pt x="6997" y="10010"/>
                  </a:cubicBezTo>
                  <a:cubicBezTo>
                    <a:pt x="6613" y="9050"/>
                    <a:pt x="5846" y="8340"/>
                    <a:pt x="5609" y="7324"/>
                  </a:cubicBezTo>
                  <a:cubicBezTo>
                    <a:pt x="5259" y="5891"/>
                    <a:pt x="5417" y="4537"/>
                    <a:pt x="5597" y="3115"/>
                  </a:cubicBezTo>
                  <a:cubicBezTo>
                    <a:pt x="5699" y="2235"/>
                    <a:pt x="5902" y="1366"/>
                    <a:pt x="5857" y="474"/>
                  </a:cubicBezTo>
                  <a:cubicBezTo>
                    <a:pt x="5857" y="305"/>
                    <a:pt x="5834" y="147"/>
                    <a:pt x="5823" y="1"/>
                  </a:cubicBezTo>
                  <a:close/>
                </a:path>
              </a:pathLst>
            </a:custGeom>
            <a:solidFill>
              <a:srgbClr val="FF842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25" name="Google Shape;1225;p2"/>
            <p:cNvSpPr/>
            <p:nvPr/>
          </p:nvSpPr>
          <p:spPr>
            <a:xfrm>
              <a:off x="5531525" y="896425"/>
              <a:ext cx="875" cy="1150"/>
            </a:xfrm>
            <a:custGeom>
              <a:avLst/>
              <a:gdLst/>
              <a:ahLst/>
              <a:cxnLst/>
              <a:rect l="l" t="t" r="r" b="b"/>
              <a:pathLst>
                <a:path w="35" h="46" extrusionOk="0">
                  <a:moveTo>
                    <a:pt x="1" y="1"/>
                  </a:moveTo>
                  <a:lnTo>
                    <a:pt x="1" y="46"/>
                  </a:lnTo>
                  <a:lnTo>
                    <a:pt x="35" y="1"/>
                  </a:ln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26" name="Google Shape;1226;p2"/>
            <p:cNvSpPr/>
            <p:nvPr/>
          </p:nvSpPr>
          <p:spPr>
            <a:xfrm>
              <a:off x="5691500" y="896425"/>
              <a:ext cx="44025" cy="70000"/>
            </a:xfrm>
            <a:custGeom>
              <a:avLst/>
              <a:gdLst/>
              <a:ahLst/>
              <a:cxnLst/>
              <a:rect l="l" t="t" r="r" b="b"/>
              <a:pathLst>
                <a:path w="1761" h="2800" extrusionOk="0">
                  <a:moveTo>
                    <a:pt x="271" y="1"/>
                  </a:moveTo>
                  <a:cubicBezTo>
                    <a:pt x="68" y="926"/>
                    <a:pt x="0" y="1863"/>
                    <a:pt x="56" y="2799"/>
                  </a:cubicBezTo>
                  <a:cubicBezTo>
                    <a:pt x="587" y="1851"/>
                    <a:pt x="1162" y="915"/>
                    <a:pt x="1760"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27" name="Google Shape;1227;p2"/>
            <p:cNvSpPr/>
            <p:nvPr/>
          </p:nvSpPr>
          <p:spPr>
            <a:xfrm>
              <a:off x="5912950" y="896425"/>
              <a:ext cx="82100" cy="172400"/>
            </a:xfrm>
            <a:custGeom>
              <a:avLst/>
              <a:gdLst/>
              <a:ahLst/>
              <a:cxnLst/>
              <a:rect l="l" t="t" r="r" b="b"/>
              <a:pathLst>
                <a:path w="3284" h="6896" extrusionOk="0">
                  <a:moveTo>
                    <a:pt x="688" y="1"/>
                  </a:moveTo>
                  <a:cubicBezTo>
                    <a:pt x="305" y="2280"/>
                    <a:pt x="68" y="4582"/>
                    <a:pt x="0" y="6895"/>
                  </a:cubicBezTo>
                  <a:cubicBezTo>
                    <a:pt x="1061" y="4526"/>
                    <a:pt x="2246" y="2314"/>
                    <a:pt x="3284"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28" name="Google Shape;1228;p2"/>
            <p:cNvSpPr/>
            <p:nvPr/>
          </p:nvSpPr>
          <p:spPr>
            <a:xfrm>
              <a:off x="6099125" y="896425"/>
              <a:ext cx="66600" cy="126425"/>
            </a:xfrm>
            <a:custGeom>
              <a:avLst/>
              <a:gdLst/>
              <a:ahLst/>
              <a:cxnLst/>
              <a:rect l="l" t="t" r="r" b="b"/>
              <a:pathLst>
                <a:path w="2664" h="5057" extrusionOk="0">
                  <a:moveTo>
                    <a:pt x="1" y="1"/>
                  </a:moveTo>
                  <a:cubicBezTo>
                    <a:pt x="215" y="1953"/>
                    <a:pt x="712" y="3736"/>
                    <a:pt x="1603" y="5056"/>
                  </a:cubicBezTo>
                  <a:cubicBezTo>
                    <a:pt x="1942" y="3454"/>
                    <a:pt x="2348" y="1750"/>
                    <a:pt x="2664"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29" name="Google Shape;1229;p2"/>
            <p:cNvSpPr/>
            <p:nvPr/>
          </p:nvSpPr>
          <p:spPr>
            <a:xfrm>
              <a:off x="1736950" y="896725"/>
              <a:ext cx="575" cy="850"/>
            </a:xfrm>
            <a:custGeom>
              <a:avLst/>
              <a:gdLst/>
              <a:ahLst/>
              <a:cxnLst/>
              <a:rect l="l" t="t" r="r" b="b"/>
              <a:pathLst>
                <a:path w="23" h="34" extrusionOk="0">
                  <a:moveTo>
                    <a:pt x="0" y="0"/>
                  </a:moveTo>
                  <a:cubicBezTo>
                    <a:pt x="0" y="11"/>
                    <a:pt x="0" y="23"/>
                    <a:pt x="0" y="34"/>
                  </a:cubicBezTo>
                  <a:lnTo>
                    <a:pt x="23" y="0"/>
                  </a:ln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30" name="Google Shape;1230;p2"/>
            <p:cNvSpPr/>
            <p:nvPr/>
          </p:nvSpPr>
          <p:spPr>
            <a:xfrm>
              <a:off x="1896600" y="896425"/>
              <a:ext cx="44325" cy="70275"/>
            </a:xfrm>
            <a:custGeom>
              <a:avLst/>
              <a:gdLst/>
              <a:ahLst/>
              <a:cxnLst/>
              <a:rect l="l" t="t" r="r" b="b"/>
              <a:pathLst>
                <a:path w="1773" h="2811" extrusionOk="0">
                  <a:moveTo>
                    <a:pt x="1772" y="1"/>
                  </a:moveTo>
                  <a:lnTo>
                    <a:pt x="272" y="12"/>
                  </a:lnTo>
                  <a:cubicBezTo>
                    <a:pt x="80" y="926"/>
                    <a:pt x="1" y="1874"/>
                    <a:pt x="57" y="2810"/>
                  </a:cubicBezTo>
                  <a:cubicBezTo>
                    <a:pt x="599" y="1863"/>
                    <a:pt x="1174" y="926"/>
                    <a:pt x="1772"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31" name="Google Shape;1231;p2"/>
            <p:cNvSpPr/>
            <p:nvPr/>
          </p:nvSpPr>
          <p:spPr>
            <a:xfrm>
              <a:off x="2118350" y="896725"/>
              <a:ext cx="82100" cy="172375"/>
            </a:xfrm>
            <a:custGeom>
              <a:avLst/>
              <a:gdLst/>
              <a:ahLst/>
              <a:cxnLst/>
              <a:rect l="l" t="t" r="r" b="b"/>
              <a:pathLst>
                <a:path w="3284" h="6895" extrusionOk="0">
                  <a:moveTo>
                    <a:pt x="689" y="0"/>
                  </a:moveTo>
                  <a:cubicBezTo>
                    <a:pt x="305" y="2279"/>
                    <a:pt x="68" y="4581"/>
                    <a:pt x="0" y="6895"/>
                  </a:cubicBezTo>
                  <a:cubicBezTo>
                    <a:pt x="1050" y="4525"/>
                    <a:pt x="2235" y="2302"/>
                    <a:pt x="3284" y="0"/>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32" name="Google Shape;1232;p2"/>
            <p:cNvSpPr/>
            <p:nvPr/>
          </p:nvSpPr>
          <p:spPr>
            <a:xfrm>
              <a:off x="2304525" y="896725"/>
              <a:ext cx="66600" cy="126400"/>
            </a:xfrm>
            <a:custGeom>
              <a:avLst/>
              <a:gdLst/>
              <a:ahLst/>
              <a:cxnLst/>
              <a:rect l="l" t="t" r="r" b="b"/>
              <a:pathLst>
                <a:path w="2664" h="5056" extrusionOk="0">
                  <a:moveTo>
                    <a:pt x="1" y="0"/>
                  </a:moveTo>
                  <a:cubicBezTo>
                    <a:pt x="204" y="1952"/>
                    <a:pt x="712" y="3735"/>
                    <a:pt x="1592" y="5055"/>
                  </a:cubicBezTo>
                  <a:cubicBezTo>
                    <a:pt x="1942" y="3453"/>
                    <a:pt x="2337" y="1738"/>
                    <a:pt x="2664" y="0"/>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33" name="Google Shape;1233;p2"/>
            <p:cNvSpPr/>
            <p:nvPr/>
          </p:nvSpPr>
          <p:spPr>
            <a:xfrm>
              <a:off x="3062550" y="896425"/>
              <a:ext cx="955525" cy="917675"/>
            </a:xfrm>
            <a:custGeom>
              <a:avLst/>
              <a:gdLst/>
              <a:ahLst/>
              <a:cxnLst/>
              <a:rect l="l" t="t" r="r" b="b"/>
              <a:pathLst>
                <a:path w="38221" h="36707" extrusionOk="0">
                  <a:moveTo>
                    <a:pt x="1885" y="1"/>
                  </a:moveTo>
                  <a:cubicBezTo>
                    <a:pt x="1659" y="1637"/>
                    <a:pt x="1377" y="3194"/>
                    <a:pt x="1039" y="4616"/>
                  </a:cubicBezTo>
                  <a:cubicBezTo>
                    <a:pt x="0" y="8915"/>
                    <a:pt x="1490" y="15110"/>
                    <a:pt x="3645" y="18744"/>
                  </a:cubicBezTo>
                  <a:cubicBezTo>
                    <a:pt x="6015" y="22772"/>
                    <a:pt x="5518" y="22163"/>
                    <a:pt x="7933" y="26225"/>
                  </a:cubicBezTo>
                  <a:cubicBezTo>
                    <a:pt x="10935" y="31280"/>
                    <a:pt x="13846" y="34022"/>
                    <a:pt x="16758" y="35433"/>
                  </a:cubicBezTo>
                  <a:cubicBezTo>
                    <a:pt x="18592" y="36306"/>
                    <a:pt x="19653" y="36707"/>
                    <a:pt x="21042" y="36707"/>
                  </a:cubicBezTo>
                  <a:cubicBezTo>
                    <a:pt x="21790" y="36707"/>
                    <a:pt x="22633" y="36591"/>
                    <a:pt x="23742" y="36370"/>
                  </a:cubicBezTo>
                  <a:cubicBezTo>
                    <a:pt x="25593" y="35997"/>
                    <a:pt x="29069" y="34406"/>
                    <a:pt x="29091" y="32431"/>
                  </a:cubicBezTo>
                  <a:lnTo>
                    <a:pt x="29599" y="32680"/>
                  </a:lnTo>
                  <a:cubicBezTo>
                    <a:pt x="29850" y="32711"/>
                    <a:pt x="30097" y="32726"/>
                    <a:pt x="30341" y="32726"/>
                  </a:cubicBezTo>
                  <a:cubicBezTo>
                    <a:pt x="34578" y="32726"/>
                    <a:pt x="37748" y="28154"/>
                    <a:pt x="37780" y="24408"/>
                  </a:cubicBezTo>
                  <a:cubicBezTo>
                    <a:pt x="37848" y="17694"/>
                    <a:pt x="38220" y="10032"/>
                    <a:pt x="32826" y="3679"/>
                  </a:cubicBezTo>
                  <a:cubicBezTo>
                    <a:pt x="31709" y="2393"/>
                    <a:pt x="30513" y="1163"/>
                    <a:pt x="29249" y="1"/>
                  </a:cubicBezTo>
                  <a:close/>
                </a:path>
              </a:pathLst>
            </a:custGeom>
            <a:solidFill>
              <a:srgbClr val="FF9B5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34" name="Google Shape;1234;p2"/>
            <p:cNvSpPr/>
            <p:nvPr/>
          </p:nvSpPr>
          <p:spPr>
            <a:xfrm>
              <a:off x="3470325" y="906750"/>
              <a:ext cx="29775" cy="21425"/>
            </a:xfrm>
            <a:custGeom>
              <a:avLst/>
              <a:gdLst/>
              <a:ahLst/>
              <a:cxnLst/>
              <a:rect l="l" t="t" r="r" b="b"/>
              <a:pathLst>
                <a:path w="1191" h="857" extrusionOk="0">
                  <a:moveTo>
                    <a:pt x="412" y="1"/>
                  </a:moveTo>
                  <a:cubicBezTo>
                    <a:pt x="191" y="1"/>
                    <a:pt x="1" y="112"/>
                    <a:pt x="6" y="389"/>
                  </a:cubicBezTo>
                  <a:cubicBezTo>
                    <a:pt x="12" y="706"/>
                    <a:pt x="322" y="856"/>
                    <a:pt x="608" y="856"/>
                  </a:cubicBezTo>
                  <a:cubicBezTo>
                    <a:pt x="913" y="856"/>
                    <a:pt x="1190" y="686"/>
                    <a:pt x="1045" y="366"/>
                  </a:cubicBezTo>
                  <a:cubicBezTo>
                    <a:pt x="1033" y="344"/>
                    <a:pt x="1022" y="321"/>
                    <a:pt x="1011" y="299"/>
                  </a:cubicBezTo>
                  <a:cubicBezTo>
                    <a:pt x="902" y="120"/>
                    <a:pt x="640" y="1"/>
                    <a:pt x="41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35" name="Google Shape;1235;p2"/>
            <p:cNvSpPr/>
            <p:nvPr/>
          </p:nvSpPr>
          <p:spPr>
            <a:xfrm>
              <a:off x="3360450" y="1002900"/>
              <a:ext cx="31400" cy="26725"/>
            </a:xfrm>
            <a:custGeom>
              <a:avLst/>
              <a:gdLst/>
              <a:ahLst/>
              <a:cxnLst/>
              <a:rect l="l" t="t" r="r" b="b"/>
              <a:pathLst>
                <a:path w="1256" h="1069" extrusionOk="0">
                  <a:moveTo>
                    <a:pt x="778" y="1"/>
                  </a:moveTo>
                  <a:cubicBezTo>
                    <a:pt x="735" y="1"/>
                    <a:pt x="686" y="10"/>
                    <a:pt x="633" y="30"/>
                  </a:cubicBezTo>
                  <a:cubicBezTo>
                    <a:pt x="610" y="30"/>
                    <a:pt x="587" y="41"/>
                    <a:pt x="565" y="52"/>
                  </a:cubicBezTo>
                  <a:cubicBezTo>
                    <a:pt x="192" y="244"/>
                    <a:pt x="1" y="1034"/>
                    <a:pt x="565" y="1068"/>
                  </a:cubicBezTo>
                  <a:cubicBezTo>
                    <a:pt x="573" y="1068"/>
                    <a:pt x="581" y="1068"/>
                    <a:pt x="590" y="1068"/>
                  </a:cubicBezTo>
                  <a:cubicBezTo>
                    <a:pt x="1168" y="1068"/>
                    <a:pt x="1255" y="1"/>
                    <a:pt x="778"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36" name="Google Shape;1236;p2"/>
            <p:cNvSpPr/>
            <p:nvPr/>
          </p:nvSpPr>
          <p:spPr>
            <a:xfrm>
              <a:off x="3407850" y="949125"/>
              <a:ext cx="29350" cy="21575"/>
            </a:xfrm>
            <a:custGeom>
              <a:avLst/>
              <a:gdLst/>
              <a:ahLst/>
              <a:cxnLst/>
              <a:rect l="l" t="t" r="r" b="b"/>
              <a:pathLst>
                <a:path w="1174" h="863" extrusionOk="0">
                  <a:moveTo>
                    <a:pt x="559" y="0"/>
                  </a:moveTo>
                  <a:cubicBezTo>
                    <a:pt x="266" y="0"/>
                    <a:pt x="0" y="161"/>
                    <a:pt x="124" y="477"/>
                  </a:cubicBezTo>
                  <a:cubicBezTo>
                    <a:pt x="136" y="488"/>
                    <a:pt x="147" y="511"/>
                    <a:pt x="158" y="533"/>
                  </a:cubicBezTo>
                  <a:cubicBezTo>
                    <a:pt x="265" y="729"/>
                    <a:pt x="538" y="863"/>
                    <a:pt x="773" y="863"/>
                  </a:cubicBezTo>
                  <a:cubicBezTo>
                    <a:pt x="983" y="863"/>
                    <a:pt x="1163" y="755"/>
                    <a:pt x="1163" y="488"/>
                  </a:cubicBezTo>
                  <a:cubicBezTo>
                    <a:pt x="1174" y="161"/>
                    <a:pt x="852" y="0"/>
                    <a:pt x="559"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37" name="Google Shape;1237;p2"/>
            <p:cNvSpPr/>
            <p:nvPr/>
          </p:nvSpPr>
          <p:spPr>
            <a:xfrm>
              <a:off x="3559275" y="1207875"/>
              <a:ext cx="30000" cy="26750"/>
            </a:xfrm>
            <a:custGeom>
              <a:avLst/>
              <a:gdLst/>
              <a:ahLst/>
              <a:cxnLst/>
              <a:rect l="l" t="t" r="r" b="b"/>
              <a:pathLst>
                <a:path w="1200" h="1070" extrusionOk="0">
                  <a:moveTo>
                    <a:pt x="619" y="0"/>
                  </a:moveTo>
                  <a:cubicBezTo>
                    <a:pt x="47" y="0"/>
                    <a:pt x="1" y="1070"/>
                    <a:pt x="465" y="1070"/>
                  </a:cubicBezTo>
                  <a:cubicBezTo>
                    <a:pt x="509" y="1070"/>
                    <a:pt x="559" y="1060"/>
                    <a:pt x="612" y="1039"/>
                  </a:cubicBezTo>
                  <a:cubicBezTo>
                    <a:pt x="635" y="1027"/>
                    <a:pt x="657" y="1016"/>
                    <a:pt x="680" y="1005"/>
                  </a:cubicBezTo>
                  <a:cubicBezTo>
                    <a:pt x="1052" y="813"/>
                    <a:pt x="1199" y="12"/>
                    <a:pt x="635" y="0"/>
                  </a:cubicBezTo>
                  <a:cubicBezTo>
                    <a:pt x="629" y="0"/>
                    <a:pt x="624" y="0"/>
                    <a:pt x="619"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38" name="Google Shape;1238;p2"/>
            <p:cNvSpPr/>
            <p:nvPr/>
          </p:nvSpPr>
          <p:spPr>
            <a:xfrm>
              <a:off x="3475700" y="1392450"/>
              <a:ext cx="29150" cy="27675"/>
            </a:xfrm>
            <a:custGeom>
              <a:avLst/>
              <a:gdLst/>
              <a:ahLst/>
              <a:cxnLst/>
              <a:rect l="l" t="t" r="r" b="b"/>
              <a:pathLst>
                <a:path w="1166" h="1107" extrusionOk="0">
                  <a:moveTo>
                    <a:pt x="532" y="0"/>
                  </a:moveTo>
                  <a:cubicBezTo>
                    <a:pt x="462" y="0"/>
                    <a:pt x="387" y="30"/>
                    <a:pt x="311" y="99"/>
                  </a:cubicBezTo>
                  <a:cubicBezTo>
                    <a:pt x="288" y="110"/>
                    <a:pt x="265" y="133"/>
                    <a:pt x="254" y="144"/>
                  </a:cubicBezTo>
                  <a:cubicBezTo>
                    <a:pt x="0" y="429"/>
                    <a:pt x="94" y="1107"/>
                    <a:pt x="502" y="1107"/>
                  </a:cubicBezTo>
                  <a:cubicBezTo>
                    <a:pt x="547" y="1107"/>
                    <a:pt x="596" y="1098"/>
                    <a:pt x="649" y="1081"/>
                  </a:cubicBezTo>
                  <a:cubicBezTo>
                    <a:pt x="1165" y="909"/>
                    <a:pt x="920" y="0"/>
                    <a:pt x="532"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39" name="Google Shape;1239;p2"/>
            <p:cNvSpPr/>
            <p:nvPr/>
          </p:nvSpPr>
          <p:spPr>
            <a:xfrm>
              <a:off x="3463300" y="1191275"/>
              <a:ext cx="30125" cy="27450"/>
            </a:xfrm>
            <a:custGeom>
              <a:avLst/>
              <a:gdLst/>
              <a:ahLst/>
              <a:cxnLst/>
              <a:rect l="l" t="t" r="r" b="b"/>
              <a:pathLst>
                <a:path w="1205" h="1098" extrusionOk="0">
                  <a:moveTo>
                    <a:pt x="651" y="1"/>
                  </a:moveTo>
                  <a:cubicBezTo>
                    <a:pt x="580" y="1"/>
                    <a:pt x="503" y="24"/>
                    <a:pt x="423" y="78"/>
                  </a:cubicBezTo>
                  <a:cubicBezTo>
                    <a:pt x="0" y="365"/>
                    <a:pt x="402" y="1097"/>
                    <a:pt x="765" y="1097"/>
                  </a:cubicBezTo>
                  <a:cubicBezTo>
                    <a:pt x="857" y="1097"/>
                    <a:pt x="948" y="1050"/>
                    <a:pt x="1021" y="935"/>
                  </a:cubicBezTo>
                  <a:cubicBezTo>
                    <a:pt x="1032" y="913"/>
                    <a:pt x="1044" y="890"/>
                    <a:pt x="1055" y="868"/>
                  </a:cubicBezTo>
                  <a:cubicBezTo>
                    <a:pt x="1205" y="558"/>
                    <a:pt x="997" y="1"/>
                    <a:pt x="651"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40" name="Google Shape;1240;p2"/>
            <p:cNvSpPr/>
            <p:nvPr/>
          </p:nvSpPr>
          <p:spPr>
            <a:xfrm>
              <a:off x="3733825" y="1158575"/>
              <a:ext cx="29750" cy="21300"/>
            </a:xfrm>
            <a:custGeom>
              <a:avLst/>
              <a:gdLst/>
              <a:ahLst/>
              <a:cxnLst/>
              <a:rect l="l" t="t" r="r" b="b"/>
              <a:pathLst>
                <a:path w="1190" h="852" extrusionOk="0">
                  <a:moveTo>
                    <a:pt x="415" y="0"/>
                  </a:moveTo>
                  <a:cubicBezTo>
                    <a:pt x="193" y="0"/>
                    <a:pt x="0" y="114"/>
                    <a:pt x="6" y="393"/>
                  </a:cubicBezTo>
                  <a:cubicBezTo>
                    <a:pt x="11" y="704"/>
                    <a:pt x="321" y="852"/>
                    <a:pt x="607" y="852"/>
                  </a:cubicBezTo>
                  <a:cubicBezTo>
                    <a:pt x="912" y="852"/>
                    <a:pt x="1190" y="684"/>
                    <a:pt x="1044" y="370"/>
                  </a:cubicBezTo>
                  <a:cubicBezTo>
                    <a:pt x="1033" y="348"/>
                    <a:pt x="1021" y="325"/>
                    <a:pt x="1010" y="302"/>
                  </a:cubicBezTo>
                  <a:cubicBezTo>
                    <a:pt x="902" y="120"/>
                    <a:pt x="643" y="0"/>
                    <a:pt x="415"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41" name="Google Shape;1241;p2"/>
            <p:cNvSpPr/>
            <p:nvPr/>
          </p:nvSpPr>
          <p:spPr>
            <a:xfrm>
              <a:off x="3302050" y="925525"/>
              <a:ext cx="29425" cy="27800"/>
            </a:xfrm>
            <a:custGeom>
              <a:avLst/>
              <a:gdLst/>
              <a:ahLst/>
              <a:cxnLst/>
              <a:rect l="l" t="t" r="r" b="b"/>
              <a:pathLst>
                <a:path w="1177" h="1112" extrusionOk="0">
                  <a:moveTo>
                    <a:pt x="677" y="1"/>
                  </a:moveTo>
                  <a:cubicBezTo>
                    <a:pt x="623" y="1"/>
                    <a:pt x="563" y="14"/>
                    <a:pt x="497" y="44"/>
                  </a:cubicBezTo>
                  <a:cubicBezTo>
                    <a:pt x="0" y="250"/>
                    <a:pt x="290" y="1111"/>
                    <a:pt x="675" y="1111"/>
                  </a:cubicBezTo>
                  <a:cubicBezTo>
                    <a:pt x="753" y="1111"/>
                    <a:pt x="835" y="1076"/>
                    <a:pt x="915" y="992"/>
                  </a:cubicBezTo>
                  <a:cubicBezTo>
                    <a:pt x="926" y="981"/>
                    <a:pt x="937" y="958"/>
                    <a:pt x="960" y="936"/>
                  </a:cubicBezTo>
                  <a:cubicBezTo>
                    <a:pt x="1177" y="649"/>
                    <a:pt x="1058" y="1"/>
                    <a:pt x="677"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42" name="Google Shape;1242;p2"/>
            <p:cNvSpPr/>
            <p:nvPr/>
          </p:nvSpPr>
          <p:spPr>
            <a:xfrm>
              <a:off x="3559850" y="1311350"/>
              <a:ext cx="29675" cy="27800"/>
            </a:xfrm>
            <a:custGeom>
              <a:avLst/>
              <a:gdLst/>
              <a:ahLst/>
              <a:cxnLst/>
              <a:rect l="l" t="t" r="r" b="b"/>
              <a:pathLst>
                <a:path w="1187" h="1112" extrusionOk="0">
                  <a:moveTo>
                    <a:pt x="492" y="1"/>
                  </a:moveTo>
                  <a:cubicBezTo>
                    <a:pt x="412" y="1"/>
                    <a:pt x="330" y="38"/>
                    <a:pt x="251" y="127"/>
                  </a:cubicBezTo>
                  <a:cubicBezTo>
                    <a:pt x="240" y="149"/>
                    <a:pt x="217" y="161"/>
                    <a:pt x="206" y="183"/>
                  </a:cubicBezTo>
                  <a:cubicBezTo>
                    <a:pt x="0" y="486"/>
                    <a:pt x="142" y="1111"/>
                    <a:pt x="514" y="1111"/>
                  </a:cubicBezTo>
                  <a:cubicBezTo>
                    <a:pt x="572" y="1111"/>
                    <a:pt x="634" y="1097"/>
                    <a:pt x="702" y="1063"/>
                  </a:cubicBezTo>
                  <a:cubicBezTo>
                    <a:pt x="1187" y="840"/>
                    <a:pt x="871" y="1"/>
                    <a:pt x="49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43" name="Google Shape;1243;p2"/>
            <p:cNvSpPr/>
            <p:nvPr/>
          </p:nvSpPr>
          <p:spPr>
            <a:xfrm>
              <a:off x="3362725" y="1055200"/>
              <a:ext cx="37250" cy="21025"/>
            </a:xfrm>
            <a:custGeom>
              <a:avLst/>
              <a:gdLst/>
              <a:ahLst/>
              <a:cxnLst/>
              <a:rect l="l" t="t" r="r" b="b"/>
              <a:pathLst>
                <a:path w="1490" h="841" extrusionOk="0">
                  <a:moveTo>
                    <a:pt x="890" y="0"/>
                  </a:moveTo>
                  <a:cubicBezTo>
                    <a:pt x="480" y="0"/>
                    <a:pt x="0" y="418"/>
                    <a:pt x="372" y="725"/>
                  </a:cubicBezTo>
                  <a:cubicBezTo>
                    <a:pt x="395" y="736"/>
                    <a:pt x="406" y="747"/>
                    <a:pt x="429" y="759"/>
                  </a:cubicBezTo>
                  <a:cubicBezTo>
                    <a:pt x="518" y="815"/>
                    <a:pt x="633" y="841"/>
                    <a:pt x="751" y="841"/>
                  </a:cubicBezTo>
                  <a:cubicBezTo>
                    <a:pt x="1107" y="841"/>
                    <a:pt x="1490" y="602"/>
                    <a:pt x="1286" y="228"/>
                  </a:cubicBezTo>
                  <a:cubicBezTo>
                    <a:pt x="1203" y="65"/>
                    <a:pt x="1052" y="0"/>
                    <a:pt x="890"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44" name="Google Shape;1244;p2"/>
            <p:cNvSpPr/>
            <p:nvPr/>
          </p:nvSpPr>
          <p:spPr>
            <a:xfrm>
              <a:off x="3424425" y="900600"/>
              <a:ext cx="37050" cy="25225"/>
            </a:xfrm>
            <a:custGeom>
              <a:avLst/>
              <a:gdLst/>
              <a:ahLst/>
              <a:cxnLst/>
              <a:rect l="l" t="t" r="r" b="b"/>
              <a:pathLst>
                <a:path w="1482" h="1009" extrusionOk="0">
                  <a:moveTo>
                    <a:pt x="810" y="1"/>
                  </a:moveTo>
                  <a:cubicBezTo>
                    <a:pt x="294" y="1"/>
                    <a:pt x="1" y="1008"/>
                    <a:pt x="577" y="1008"/>
                  </a:cubicBezTo>
                  <a:cubicBezTo>
                    <a:pt x="589" y="1008"/>
                    <a:pt x="600" y="1008"/>
                    <a:pt x="612" y="1007"/>
                  </a:cubicBezTo>
                  <a:lnTo>
                    <a:pt x="680" y="1007"/>
                  </a:lnTo>
                  <a:cubicBezTo>
                    <a:pt x="1098" y="928"/>
                    <a:pt x="1481" y="217"/>
                    <a:pt x="951" y="26"/>
                  </a:cubicBezTo>
                  <a:cubicBezTo>
                    <a:pt x="902" y="8"/>
                    <a:pt x="855" y="1"/>
                    <a:pt x="810"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45" name="Google Shape;1245;p2"/>
            <p:cNvSpPr/>
            <p:nvPr/>
          </p:nvSpPr>
          <p:spPr>
            <a:xfrm>
              <a:off x="3588125" y="1286625"/>
              <a:ext cx="29500" cy="21500"/>
            </a:xfrm>
            <a:custGeom>
              <a:avLst/>
              <a:gdLst/>
              <a:ahLst/>
              <a:cxnLst/>
              <a:rect l="l" t="t" r="r" b="b"/>
              <a:pathLst>
                <a:path w="1180" h="860" extrusionOk="0">
                  <a:moveTo>
                    <a:pt x="556" y="0"/>
                  </a:moveTo>
                  <a:cubicBezTo>
                    <a:pt x="263" y="0"/>
                    <a:pt x="1" y="158"/>
                    <a:pt x="124" y="473"/>
                  </a:cubicBezTo>
                  <a:cubicBezTo>
                    <a:pt x="135" y="495"/>
                    <a:pt x="147" y="518"/>
                    <a:pt x="158" y="540"/>
                  </a:cubicBezTo>
                  <a:cubicBezTo>
                    <a:pt x="264" y="730"/>
                    <a:pt x="532" y="860"/>
                    <a:pt x="766" y="860"/>
                  </a:cubicBezTo>
                  <a:cubicBezTo>
                    <a:pt x="978" y="860"/>
                    <a:pt x="1163" y="752"/>
                    <a:pt x="1174" y="484"/>
                  </a:cubicBezTo>
                  <a:cubicBezTo>
                    <a:pt x="1179" y="161"/>
                    <a:pt x="852" y="0"/>
                    <a:pt x="556"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46" name="Google Shape;1246;p2"/>
            <p:cNvSpPr/>
            <p:nvPr/>
          </p:nvSpPr>
          <p:spPr>
            <a:xfrm>
              <a:off x="3677475" y="1087975"/>
              <a:ext cx="28825" cy="26975"/>
            </a:xfrm>
            <a:custGeom>
              <a:avLst/>
              <a:gdLst/>
              <a:ahLst/>
              <a:cxnLst/>
              <a:rect l="l" t="t" r="r" b="b"/>
              <a:pathLst>
                <a:path w="1153" h="1079" extrusionOk="0">
                  <a:moveTo>
                    <a:pt x="602" y="1"/>
                  </a:moveTo>
                  <a:cubicBezTo>
                    <a:pt x="598" y="1"/>
                    <a:pt x="594" y="1"/>
                    <a:pt x="590" y="1"/>
                  </a:cubicBezTo>
                  <a:cubicBezTo>
                    <a:pt x="19" y="11"/>
                    <a:pt x="1" y="1079"/>
                    <a:pt x="459" y="1079"/>
                  </a:cubicBezTo>
                  <a:cubicBezTo>
                    <a:pt x="508" y="1079"/>
                    <a:pt x="563" y="1066"/>
                    <a:pt x="624" y="1039"/>
                  </a:cubicBezTo>
                  <a:cubicBezTo>
                    <a:pt x="635" y="1028"/>
                    <a:pt x="658" y="1016"/>
                    <a:pt x="680" y="1005"/>
                  </a:cubicBezTo>
                  <a:cubicBezTo>
                    <a:pt x="1039" y="792"/>
                    <a:pt x="1152" y="1"/>
                    <a:pt x="60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47" name="Google Shape;1247;p2"/>
            <p:cNvSpPr/>
            <p:nvPr/>
          </p:nvSpPr>
          <p:spPr>
            <a:xfrm>
              <a:off x="3368025" y="960425"/>
              <a:ext cx="28200" cy="23900"/>
            </a:xfrm>
            <a:custGeom>
              <a:avLst/>
              <a:gdLst/>
              <a:ahLst/>
              <a:cxnLst/>
              <a:rect l="l" t="t" r="r" b="b"/>
              <a:pathLst>
                <a:path w="1128" h="956" extrusionOk="0">
                  <a:moveTo>
                    <a:pt x="469" y="1"/>
                  </a:moveTo>
                  <a:cubicBezTo>
                    <a:pt x="331" y="1"/>
                    <a:pt x="206" y="72"/>
                    <a:pt x="138" y="250"/>
                  </a:cubicBezTo>
                  <a:cubicBezTo>
                    <a:pt x="1" y="640"/>
                    <a:pt x="450" y="956"/>
                    <a:pt x="785" y="956"/>
                  </a:cubicBezTo>
                  <a:cubicBezTo>
                    <a:pt x="974" y="956"/>
                    <a:pt x="1128" y="856"/>
                    <a:pt x="1119" y="612"/>
                  </a:cubicBezTo>
                  <a:cubicBezTo>
                    <a:pt x="1119" y="589"/>
                    <a:pt x="1108" y="566"/>
                    <a:pt x="1108" y="544"/>
                  </a:cubicBezTo>
                  <a:cubicBezTo>
                    <a:pt x="1063" y="275"/>
                    <a:pt x="741" y="1"/>
                    <a:pt x="469"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48" name="Google Shape;1248;p2"/>
            <p:cNvSpPr/>
            <p:nvPr/>
          </p:nvSpPr>
          <p:spPr>
            <a:xfrm>
              <a:off x="3358450" y="1031075"/>
              <a:ext cx="28400" cy="23750"/>
            </a:xfrm>
            <a:custGeom>
              <a:avLst/>
              <a:gdLst/>
              <a:ahLst/>
              <a:cxnLst/>
              <a:rect l="l" t="t" r="r" b="b"/>
              <a:pathLst>
                <a:path w="1136" h="950" extrusionOk="0">
                  <a:moveTo>
                    <a:pt x="474" y="1"/>
                  </a:moveTo>
                  <a:cubicBezTo>
                    <a:pt x="332" y="1"/>
                    <a:pt x="203" y="74"/>
                    <a:pt x="137" y="257"/>
                  </a:cubicBezTo>
                  <a:cubicBezTo>
                    <a:pt x="1" y="644"/>
                    <a:pt x="453" y="949"/>
                    <a:pt x="788" y="949"/>
                  </a:cubicBezTo>
                  <a:cubicBezTo>
                    <a:pt x="981" y="949"/>
                    <a:pt x="1135" y="849"/>
                    <a:pt x="1119" y="607"/>
                  </a:cubicBezTo>
                  <a:cubicBezTo>
                    <a:pt x="1119" y="584"/>
                    <a:pt x="1119" y="561"/>
                    <a:pt x="1107" y="528"/>
                  </a:cubicBezTo>
                  <a:cubicBezTo>
                    <a:pt x="1063" y="262"/>
                    <a:pt x="743" y="1"/>
                    <a:pt x="474"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49" name="Google Shape;1249;p2"/>
            <p:cNvSpPr/>
            <p:nvPr/>
          </p:nvSpPr>
          <p:spPr>
            <a:xfrm>
              <a:off x="3412350" y="999800"/>
              <a:ext cx="30900" cy="26725"/>
            </a:xfrm>
            <a:custGeom>
              <a:avLst/>
              <a:gdLst/>
              <a:ahLst/>
              <a:cxnLst/>
              <a:rect l="l" t="t" r="r" b="b"/>
              <a:pathLst>
                <a:path w="1236" h="1069" extrusionOk="0">
                  <a:moveTo>
                    <a:pt x="765" y="1"/>
                  </a:moveTo>
                  <a:cubicBezTo>
                    <a:pt x="722" y="1"/>
                    <a:pt x="674" y="10"/>
                    <a:pt x="622" y="30"/>
                  </a:cubicBezTo>
                  <a:cubicBezTo>
                    <a:pt x="599" y="30"/>
                    <a:pt x="576" y="41"/>
                    <a:pt x="554" y="52"/>
                  </a:cubicBezTo>
                  <a:cubicBezTo>
                    <a:pt x="170" y="244"/>
                    <a:pt x="1" y="1034"/>
                    <a:pt x="554" y="1068"/>
                  </a:cubicBezTo>
                  <a:cubicBezTo>
                    <a:pt x="562" y="1068"/>
                    <a:pt x="570" y="1068"/>
                    <a:pt x="579" y="1068"/>
                  </a:cubicBezTo>
                  <a:cubicBezTo>
                    <a:pt x="1156" y="1068"/>
                    <a:pt x="1235" y="1"/>
                    <a:pt x="765"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50" name="Google Shape;1250;p2"/>
            <p:cNvSpPr/>
            <p:nvPr/>
          </p:nvSpPr>
          <p:spPr>
            <a:xfrm>
              <a:off x="3590550" y="1478125"/>
              <a:ext cx="30025" cy="26825"/>
            </a:xfrm>
            <a:custGeom>
              <a:avLst/>
              <a:gdLst/>
              <a:ahLst/>
              <a:cxnLst/>
              <a:rect l="l" t="t" r="r" b="b"/>
              <a:pathLst>
                <a:path w="1201" h="1073" extrusionOk="0">
                  <a:moveTo>
                    <a:pt x="628" y="1"/>
                  </a:moveTo>
                  <a:cubicBezTo>
                    <a:pt x="51" y="1"/>
                    <a:pt x="1" y="1073"/>
                    <a:pt x="470" y="1073"/>
                  </a:cubicBezTo>
                  <a:cubicBezTo>
                    <a:pt x="516" y="1073"/>
                    <a:pt x="568" y="1062"/>
                    <a:pt x="625" y="1039"/>
                  </a:cubicBezTo>
                  <a:cubicBezTo>
                    <a:pt x="648" y="1039"/>
                    <a:pt x="670" y="1027"/>
                    <a:pt x="682" y="1016"/>
                  </a:cubicBezTo>
                  <a:cubicBezTo>
                    <a:pt x="1054" y="813"/>
                    <a:pt x="1201" y="23"/>
                    <a:pt x="636" y="1"/>
                  </a:cubicBezTo>
                  <a:cubicBezTo>
                    <a:pt x="634" y="1"/>
                    <a:pt x="631" y="1"/>
                    <a:pt x="628"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51" name="Google Shape;1251;p2"/>
            <p:cNvSpPr/>
            <p:nvPr/>
          </p:nvSpPr>
          <p:spPr>
            <a:xfrm>
              <a:off x="3578675" y="1117375"/>
              <a:ext cx="29750" cy="21275"/>
            </a:xfrm>
            <a:custGeom>
              <a:avLst/>
              <a:gdLst/>
              <a:ahLst/>
              <a:cxnLst/>
              <a:rect l="l" t="t" r="r" b="b"/>
              <a:pathLst>
                <a:path w="1190" h="851" extrusionOk="0">
                  <a:moveTo>
                    <a:pt x="419" y="1"/>
                  </a:moveTo>
                  <a:cubicBezTo>
                    <a:pt x="195" y="1"/>
                    <a:pt x="0" y="114"/>
                    <a:pt x="6" y="393"/>
                  </a:cubicBezTo>
                  <a:cubicBezTo>
                    <a:pt x="11" y="703"/>
                    <a:pt x="318" y="851"/>
                    <a:pt x="603" y="851"/>
                  </a:cubicBezTo>
                  <a:cubicBezTo>
                    <a:pt x="909" y="851"/>
                    <a:pt x="1190" y="681"/>
                    <a:pt x="1044" y="359"/>
                  </a:cubicBezTo>
                  <a:cubicBezTo>
                    <a:pt x="1032" y="337"/>
                    <a:pt x="1021" y="325"/>
                    <a:pt x="1010" y="303"/>
                  </a:cubicBezTo>
                  <a:cubicBezTo>
                    <a:pt x="907" y="120"/>
                    <a:pt x="648" y="1"/>
                    <a:pt x="419"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52" name="Google Shape;1252;p2"/>
            <p:cNvSpPr/>
            <p:nvPr/>
          </p:nvSpPr>
          <p:spPr>
            <a:xfrm>
              <a:off x="3729300" y="1344375"/>
              <a:ext cx="29800" cy="21475"/>
            </a:xfrm>
            <a:custGeom>
              <a:avLst/>
              <a:gdLst/>
              <a:ahLst/>
              <a:cxnLst/>
              <a:rect l="l" t="t" r="r" b="b"/>
              <a:pathLst>
                <a:path w="1192" h="859" extrusionOk="0">
                  <a:moveTo>
                    <a:pt x="412" y="0"/>
                  </a:moveTo>
                  <a:cubicBezTo>
                    <a:pt x="191" y="0"/>
                    <a:pt x="1" y="114"/>
                    <a:pt x="6" y="397"/>
                  </a:cubicBezTo>
                  <a:cubicBezTo>
                    <a:pt x="12" y="711"/>
                    <a:pt x="316" y="859"/>
                    <a:pt x="600" y="859"/>
                  </a:cubicBezTo>
                  <a:cubicBezTo>
                    <a:pt x="908" y="859"/>
                    <a:pt x="1191" y="686"/>
                    <a:pt x="1045" y="363"/>
                  </a:cubicBezTo>
                  <a:cubicBezTo>
                    <a:pt x="1033" y="340"/>
                    <a:pt x="1022" y="329"/>
                    <a:pt x="1011" y="307"/>
                  </a:cubicBezTo>
                  <a:cubicBezTo>
                    <a:pt x="902" y="123"/>
                    <a:pt x="640" y="0"/>
                    <a:pt x="412"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53" name="Google Shape;1253;p2"/>
            <p:cNvSpPr/>
            <p:nvPr/>
          </p:nvSpPr>
          <p:spPr>
            <a:xfrm>
              <a:off x="3566725" y="1189375"/>
              <a:ext cx="28375" cy="23950"/>
            </a:xfrm>
            <a:custGeom>
              <a:avLst/>
              <a:gdLst/>
              <a:ahLst/>
              <a:cxnLst/>
              <a:rect l="l" t="t" r="r" b="b"/>
              <a:pathLst>
                <a:path w="1135" h="958" extrusionOk="0">
                  <a:moveTo>
                    <a:pt x="484" y="0"/>
                  </a:moveTo>
                  <a:cubicBezTo>
                    <a:pt x="343" y="0"/>
                    <a:pt x="215" y="73"/>
                    <a:pt x="145" y="255"/>
                  </a:cubicBezTo>
                  <a:cubicBezTo>
                    <a:pt x="0" y="639"/>
                    <a:pt x="455" y="958"/>
                    <a:pt x="794" y="958"/>
                  </a:cubicBezTo>
                  <a:cubicBezTo>
                    <a:pt x="982" y="958"/>
                    <a:pt x="1135" y="859"/>
                    <a:pt x="1127" y="616"/>
                  </a:cubicBezTo>
                  <a:cubicBezTo>
                    <a:pt x="1127" y="594"/>
                    <a:pt x="1116" y="571"/>
                    <a:pt x="1116" y="549"/>
                  </a:cubicBezTo>
                  <a:cubicBezTo>
                    <a:pt x="1071" y="267"/>
                    <a:pt x="754" y="0"/>
                    <a:pt x="484"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54" name="Google Shape;1254;p2"/>
            <p:cNvSpPr/>
            <p:nvPr/>
          </p:nvSpPr>
          <p:spPr>
            <a:xfrm>
              <a:off x="3357900" y="923825"/>
              <a:ext cx="28475" cy="23725"/>
            </a:xfrm>
            <a:custGeom>
              <a:avLst/>
              <a:gdLst/>
              <a:ahLst/>
              <a:cxnLst/>
              <a:rect l="l" t="t" r="r" b="b"/>
              <a:pathLst>
                <a:path w="1139" h="949" extrusionOk="0">
                  <a:moveTo>
                    <a:pt x="472" y="0"/>
                  </a:moveTo>
                  <a:cubicBezTo>
                    <a:pt x="328" y="0"/>
                    <a:pt x="199" y="74"/>
                    <a:pt x="136" y="259"/>
                  </a:cubicBezTo>
                  <a:cubicBezTo>
                    <a:pt x="1" y="644"/>
                    <a:pt x="452" y="949"/>
                    <a:pt x="788" y="949"/>
                  </a:cubicBezTo>
                  <a:cubicBezTo>
                    <a:pt x="983" y="949"/>
                    <a:pt x="1139" y="846"/>
                    <a:pt x="1118" y="597"/>
                  </a:cubicBezTo>
                  <a:cubicBezTo>
                    <a:pt x="1118" y="575"/>
                    <a:pt x="1118" y="552"/>
                    <a:pt x="1107" y="530"/>
                  </a:cubicBezTo>
                  <a:cubicBezTo>
                    <a:pt x="1063" y="258"/>
                    <a:pt x="741" y="0"/>
                    <a:pt x="472"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55" name="Google Shape;1255;p2"/>
            <p:cNvSpPr/>
            <p:nvPr/>
          </p:nvSpPr>
          <p:spPr>
            <a:xfrm>
              <a:off x="3322925" y="979850"/>
              <a:ext cx="31150" cy="26925"/>
            </a:xfrm>
            <a:custGeom>
              <a:avLst/>
              <a:gdLst/>
              <a:ahLst/>
              <a:cxnLst/>
              <a:rect l="l" t="t" r="r" b="b"/>
              <a:pathLst>
                <a:path w="1246" h="1077" extrusionOk="0">
                  <a:moveTo>
                    <a:pt x="770" y="0"/>
                  </a:moveTo>
                  <a:cubicBezTo>
                    <a:pt x="729" y="0"/>
                    <a:pt x="683" y="8"/>
                    <a:pt x="633" y="26"/>
                  </a:cubicBezTo>
                  <a:cubicBezTo>
                    <a:pt x="610" y="38"/>
                    <a:pt x="588" y="49"/>
                    <a:pt x="565" y="60"/>
                  </a:cubicBezTo>
                  <a:cubicBezTo>
                    <a:pt x="181" y="241"/>
                    <a:pt x="1" y="1042"/>
                    <a:pt x="565" y="1076"/>
                  </a:cubicBezTo>
                  <a:cubicBezTo>
                    <a:pt x="573" y="1076"/>
                    <a:pt x="581" y="1076"/>
                    <a:pt x="589" y="1076"/>
                  </a:cubicBezTo>
                  <a:cubicBezTo>
                    <a:pt x="1160" y="1076"/>
                    <a:pt x="1245" y="0"/>
                    <a:pt x="770"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56" name="Google Shape;1256;p2"/>
            <p:cNvSpPr/>
            <p:nvPr/>
          </p:nvSpPr>
          <p:spPr>
            <a:xfrm>
              <a:off x="3620125" y="1033400"/>
              <a:ext cx="29500" cy="21400"/>
            </a:xfrm>
            <a:custGeom>
              <a:avLst/>
              <a:gdLst/>
              <a:ahLst/>
              <a:cxnLst/>
              <a:rect l="l" t="t" r="r" b="b"/>
              <a:pathLst>
                <a:path w="1180" h="856" extrusionOk="0">
                  <a:moveTo>
                    <a:pt x="558" y="0"/>
                  </a:moveTo>
                  <a:cubicBezTo>
                    <a:pt x="263" y="0"/>
                    <a:pt x="1" y="158"/>
                    <a:pt x="131" y="468"/>
                  </a:cubicBezTo>
                  <a:cubicBezTo>
                    <a:pt x="142" y="491"/>
                    <a:pt x="153" y="514"/>
                    <a:pt x="164" y="536"/>
                  </a:cubicBezTo>
                  <a:cubicBezTo>
                    <a:pt x="265" y="725"/>
                    <a:pt x="533" y="856"/>
                    <a:pt x="768" y="856"/>
                  </a:cubicBezTo>
                  <a:cubicBezTo>
                    <a:pt x="982" y="856"/>
                    <a:pt x="1169" y="748"/>
                    <a:pt x="1180" y="480"/>
                  </a:cubicBezTo>
                  <a:cubicBezTo>
                    <a:pt x="1180" y="158"/>
                    <a:pt x="853" y="0"/>
                    <a:pt x="55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57" name="Google Shape;1257;p2"/>
            <p:cNvSpPr/>
            <p:nvPr/>
          </p:nvSpPr>
          <p:spPr>
            <a:xfrm>
              <a:off x="3470925" y="1548725"/>
              <a:ext cx="28825" cy="27750"/>
            </a:xfrm>
            <a:custGeom>
              <a:avLst/>
              <a:gdLst/>
              <a:ahLst/>
              <a:cxnLst/>
              <a:rect l="l" t="t" r="r" b="b"/>
              <a:pathLst>
                <a:path w="1153" h="1110" extrusionOk="0">
                  <a:moveTo>
                    <a:pt x="523" y="0"/>
                  </a:moveTo>
                  <a:cubicBezTo>
                    <a:pt x="452" y="0"/>
                    <a:pt x="376" y="30"/>
                    <a:pt x="298" y="99"/>
                  </a:cubicBezTo>
                  <a:cubicBezTo>
                    <a:pt x="276" y="122"/>
                    <a:pt x="265" y="133"/>
                    <a:pt x="253" y="156"/>
                  </a:cubicBezTo>
                  <a:cubicBezTo>
                    <a:pt x="0" y="429"/>
                    <a:pt x="83" y="1110"/>
                    <a:pt x="485" y="1110"/>
                  </a:cubicBezTo>
                  <a:cubicBezTo>
                    <a:pt x="531" y="1110"/>
                    <a:pt x="582" y="1101"/>
                    <a:pt x="637" y="1081"/>
                  </a:cubicBezTo>
                  <a:cubicBezTo>
                    <a:pt x="1153" y="909"/>
                    <a:pt x="916" y="0"/>
                    <a:pt x="523"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58" name="Google Shape;1258;p2"/>
            <p:cNvSpPr/>
            <p:nvPr/>
          </p:nvSpPr>
          <p:spPr>
            <a:xfrm>
              <a:off x="3743975" y="1235875"/>
              <a:ext cx="29775" cy="21275"/>
            </a:xfrm>
            <a:custGeom>
              <a:avLst/>
              <a:gdLst/>
              <a:ahLst/>
              <a:cxnLst/>
              <a:rect l="l" t="t" r="r" b="b"/>
              <a:pathLst>
                <a:path w="1191" h="851" extrusionOk="0">
                  <a:moveTo>
                    <a:pt x="415" y="0"/>
                  </a:moveTo>
                  <a:cubicBezTo>
                    <a:pt x="193" y="0"/>
                    <a:pt x="1" y="114"/>
                    <a:pt x="6" y="392"/>
                  </a:cubicBezTo>
                  <a:cubicBezTo>
                    <a:pt x="12" y="703"/>
                    <a:pt x="319" y="850"/>
                    <a:pt x="604" y="850"/>
                  </a:cubicBezTo>
                  <a:cubicBezTo>
                    <a:pt x="910" y="850"/>
                    <a:pt x="1190" y="680"/>
                    <a:pt x="1044" y="359"/>
                  </a:cubicBezTo>
                  <a:cubicBezTo>
                    <a:pt x="1033" y="336"/>
                    <a:pt x="1022" y="325"/>
                    <a:pt x="1010" y="302"/>
                  </a:cubicBezTo>
                  <a:cubicBezTo>
                    <a:pt x="902" y="119"/>
                    <a:pt x="643" y="0"/>
                    <a:pt x="415"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59" name="Google Shape;1259;p2"/>
            <p:cNvSpPr/>
            <p:nvPr/>
          </p:nvSpPr>
          <p:spPr>
            <a:xfrm>
              <a:off x="3477200" y="977250"/>
              <a:ext cx="29475" cy="27875"/>
            </a:xfrm>
            <a:custGeom>
              <a:avLst/>
              <a:gdLst/>
              <a:ahLst/>
              <a:cxnLst/>
              <a:rect l="l" t="t" r="r" b="b"/>
              <a:pathLst>
                <a:path w="1179" h="1115" extrusionOk="0">
                  <a:moveTo>
                    <a:pt x="671" y="0"/>
                  </a:moveTo>
                  <a:cubicBezTo>
                    <a:pt x="618" y="0"/>
                    <a:pt x="561" y="13"/>
                    <a:pt x="499" y="40"/>
                  </a:cubicBezTo>
                  <a:cubicBezTo>
                    <a:pt x="1" y="256"/>
                    <a:pt x="293" y="1115"/>
                    <a:pt x="679" y="1115"/>
                  </a:cubicBezTo>
                  <a:cubicBezTo>
                    <a:pt x="756" y="1115"/>
                    <a:pt x="837" y="1080"/>
                    <a:pt x="916" y="999"/>
                  </a:cubicBezTo>
                  <a:cubicBezTo>
                    <a:pt x="928" y="977"/>
                    <a:pt x="939" y="954"/>
                    <a:pt x="950" y="943"/>
                  </a:cubicBezTo>
                  <a:cubicBezTo>
                    <a:pt x="1178" y="646"/>
                    <a:pt x="1049" y="0"/>
                    <a:pt x="671"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60" name="Google Shape;1260;p2"/>
            <p:cNvSpPr/>
            <p:nvPr/>
          </p:nvSpPr>
          <p:spPr>
            <a:xfrm>
              <a:off x="3459450" y="1261375"/>
              <a:ext cx="36925" cy="20725"/>
            </a:xfrm>
            <a:custGeom>
              <a:avLst/>
              <a:gdLst/>
              <a:ahLst/>
              <a:cxnLst/>
              <a:rect l="l" t="t" r="r" b="b"/>
              <a:pathLst>
                <a:path w="1477" h="829" extrusionOk="0">
                  <a:moveTo>
                    <a:pt x="713" y="0"/>
                  </a:moveTo>
                  <a:cubicBezTo>
                    <a:pt x="366" y="0"/>
                    <a:pt x="1" y="221"/>
                    <a:pt x="182" y="591"/>
                  </a:cubicBezTo>
                  <a:cubicBezTo>
                    <a:pt x="265" y="761"/>
                    <a:pt x="425" y="829"/>
                    <a:pt x="596" y="829"/>
                  </a:cubicBezTo>
                  <a:cubicBezTo>
                    <a:pt x="1004" y="829"/>
                    <a:pt x="1477" y="442"/>
                    <a:pt x="1119" y="140"/>
                  </a:cubicBezTo>
                  <a:cubicBezTo>
                    <a:pt x="1096" y="117"/>
                    <a:pt x="1073" y="106"/>
                    <a:pt x="1062" y="95"/>
                  </a:cubicBezTo>
                  <a:cubicBezTo>
                    <a:pt x="968" y="31"/>
                    <a:pt x="842" y="0"/>
                    <a:pt x="713"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61" name="Google Shape;1261;p2"/>
            <p:cNvSpPr/>
            <p:nvPr/>
          </p:nvSpPr>
          <p:spPr>
            <a:xfrm>
              <a:off x="3642750" y="1059150"/>
              <a:ext cx="36800" cy="25225"/>
            </a:xfrm>
            <a:custGeom>
              <a:avLst/>
              <a:gdLst/>
              <a:ahLst/>
              <a:cxnLst/>
              <a:rect l="l" t="t" r="r" b="b"/>
              <a:pathLst>
                <a:path w="1472" h="1009" extrusionOk="0">
                  <a:moveTo>
                    <a:pt x="800" y="0"/>
                  </a:moveTo>
                  <a:cubicBezTo>
                    <a:pt x="285" y="0"/>
                    <a:pt x="1" y="1008"/>
                    <a:pt x="567" y="1008"/>
                  </a:cubicBezTo>
                  <a:cubicBezTo>
                    <a:pt x="579" y="1008"/>
                    <a:pt x="590" y="1008"/>
                    <a:pt x="602" y="1007"/>
                  </a:cubicBezTo>
                  <a:lnTo>
                    <a:pt x="670" y="1007"/>
                  </a:lnTo>
                  <a:cubicBezTo>
                    <a:pt x="1087" y="928"/>
                    <a:pt x="1471" y="217"/>
                    <a:pt x="941" y="25"/>
                  </a:cubicBezTo>
                  <a:cubicBezTo>
                    <a:pt x="892" y="8"/>
                    <a:pt x="845" y="0"/>
                    <a:pt x="800"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62" name="Google Shape;1262;p2"/>
            <p:cNvSpPr/>
            <p:nvPr/>
          </p:nvSpPr>
          <p:spPr>
            <a:xfrm>
              <a:off x="3465225" y="1042150"/>
              <a:ext cx="29125" cy="21950"/>
            </a:xfrm>
            <a:custGeom>
              <a:avLst/>
              <a:gdLst/>
              <a:ahLst/>
              <a:cxnLst/>
              <a:rect l="l" t="t" r="r" b="b"/>
              <a:pathLst>
                <a:path w="1165" h="878" extrusionOk="0">
                  <a:moveTo>
                    <a:pt x="400" y="1"/>
                  </a:moveTo>
                  <a:cubicBezTo>
                    <a:pt x="202" y="1"/>
                    <a:pt x="34" y="101"/>
                    <a:pt x="19" y="355"/>
                  </a:cubicBezTo>
                  <a:cubicBezTo>
                    <a:pt x="1" y="698"/>
                    <a:pt x="349" y="877"/>
                    <a:pt x="651" y="877"/>
                  </a:cubicBezTo>
                  <a:cubicBezTo>
                    <a:pt x="926" y="877"/>
                    <a:pt x="1164" y="729"/>
                    <a:pt x="1057" y="423"/>
                  </a:cubicBezTo>
                  <a:cubicBezTo>
                    <a:pt x="1045" y="401"/>
                    <a:pt x="1034" y="378"/>
                    <a:pt x="1023" y="355"/>
                  </a:cubicBezTo>
                  <a:cubicBezTo>
                    <a:pt x="924" y="151"/>
                    <a:pt x="640" y="1"/>
                    <a:pt x="400"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63" name="Google Shape;1263;p2"/>
            <p:cNvSpPr/>
            <p:nvPr/>
          </p:nvSpPr>
          <p:spPr>
            <a:xfrm>
              <a:off x="3584150" y="953750"/>
              <a:ext cx="30050" cy="27050"/>
            </a:xfrm>
            <a:custGeom>
              <a:avLst/>
              <a:gdLst/>
              <a:ahLst/>
              <a:cxnLst/>
              <a:rect l="l" t="t" r="r" b="b"/>
              <a:pathLst>
                <a:path w="1202" h="1082" extrusionOk="0">
                  <a:moveTo>
                    <a:pt x="735" y="1"/>
                  </a:moveTo>
                  <a:cubicBezTo>
                    <a:pt x="691" y="1"/>
                    <a:pt x="642" y="11"/>
                    <a:pt x="588" y="32"/>
                  </a:cubicBezTo>
                  <a:cubicBezTo>
                    <a:pt x="565" y="44"/>
                    <a:pt x="543" y="55"/>
                    <a:pt x="520" y="66"/>
                  </a:cubicBezTo>
                  <a:cubicBezTo>
                    <a:pt x="148" y="269"/>
                    <a:pt x="1" y="1070"/>
                    <a:pt x="565" y="1082"/>
                  </a:cubicBezTo>
                  <a:cubicBezTo>
                    <a:pt x="568" y="1082"/>
                    <a:pt x="571" y="1082"/>
                    <a:pt x="573" y="1082"/>
                  </a:cubicBezTo>
                  <a:cubicBezTo>
                    <a:pt x="1153" y="1082"/>
                    <a:pt x="1201" y="1"/>
                    <a:pt x="735"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64" name="Google Shape;1264;p2"/>
            <p:cNvSpPr/>
            <p:nvPr/>
          </p:nvSpPr>
          <p:spPr>
            <a:xfrm>
              <a:off x="3566100" y="1264600"/>
              <a:ext cx="28375" cy="23725"/>
            </a:xfrm>
            <a:custGeom>
              <a:avLst/>
              <a:gdLst/>
              <a:ahLst/>
              <a:cxnLst/>
              <a:rect l="l" t="t" r="r" b="b"/>
              <a:pathLst>
                <a:path w="1135" h="949" extrusionOk="0">
                  <a:moveTo>
                    <a:pt x="477" y="0"/>
                  </a:moveTo>
                  <a:cubicBezTo>
                    <a:pt x="333" y="0"/>
                    <a:pt x="203" y="74"/>
                    <a:pt x="136" y="259"/>
                  </a:cubicBezTo>
                  <a:cubicBezTo>
                    <a:pt x="1" y="645"/>
                    <a:pt x="448" y="949"/>
                    <a:pt x="783" y="949"/>
                  </a:cubicBezTo>
                  <a:cubicBezTo>
                    <a:pt x="978" y="949"/>
                    <a:pt x="1135" y="846"/>
                    <a:pt x="1118" y="598"/>
                  </a:cubicBezTo>
                  <a:cubicBezTo>
                    <a:pt x="1118" y="575"/>
                    <a:pt x="1118" y="552"/>
                    <a:pt x="1107" y="530"/>
                  </a:cubicBezTo>
                  <a:cubicBezTo>
                    <a:pt x="1063" y="258"/>
                    <a:pt x="746" y="0"/>
                    <a:pt x="477"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65" name="Google Shape;1265;p2"/>
            <p:cNvSpPr/>
            <p:nvPr/>
          </p:nvSpPr>
          <p:spPr>
            <a:xfrm>
              <a:off x="3428025" y="1307075"/>
              <a:ext cx="29500" cy="21525"/>
            </a:xfrm>
            <a:custGeom>
              <a:avLst/>
              <a:gdLst/>
              <a:ahLst/>
              <a:cxnLst/>
              <a:rect l="l" t="t" r="r" b="b"/>
              <a:pathLst>
                <a:path w="1180" h="861" extrusionOk="0">
                  <a:moveTo>
                    <a:pt x="556" y="0"/>
                  </a:moveTo>
                  <a:cubicBezTo>
                    <a:pt x="263" y="0"/>
                    <a:pt x="1" y="158"/>
                    <a:pt x="130" y="467"/>
                  </a:cubicBezTo>
                  <a:cubicBezTo>
                    <a:pt x="130" y="490"/>
                    <a:pt x="141" y="512"/>
                    <a:pt x="153" y="535"/>
                  </a:cubicBezTo>
                  <a:cubicBezTo>
                    <a:pt x="259" y="730"/>
                    <a:pt x="530" y="860"/>
                    <a:pt x="765" y="860"/>
                  </a:cubicBezTo>
                  <a:cubicBezTo>
                    <a:pt x="978" y="860"/>
                    <a:pt x="1163" y="753"/>
                    <a:pt x="1168" y="490"/>
                  </a:cubicBezTo>
                  <a:cubicBezTo>
                    <a:pt x="1179" y="161"/>
                    <a:pt x="852" y="0"/>
                    <a:pt x="556"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66" name="Google Shape;1266;p2"/>
            <p:cNvSpPr/>
            <p:nvPr/>
          </p:nvSpPr>
          <p:spPr>
            <a:xfrm>
              <a:off x="3358375" y="1116475"/>
              <a:ext cx="30025" cy="26825"/>
            </a:xfrm>
            <a:custGeom>
              <a:avLst/>
              <a:gdLst/>
              <a:ahLst/>
              <a:cxnLst/>
              <a:rect l="l" t="t" r="r" b="b"/>
              <a:pathLst>
                <a:path w="1201" h="1073" extrusionOk="0">
                  <a:moveTo>
                    <a:pt x="628" y="0"/>
                  </a:moveTo>
                  <a:cubicBezTo>
                    <a:pt x="51" y="0"/>
                    <a:pt x="1" y="1073"/>
                    <a:pt x="470" y="1073"/>
                  </a:cubicBezTo>
                  <a:cubicBezTo>
                    <a:pt x="516" y="1073"/>
                    <a:pt x="568" y="1062"/>
                    <a:pt x="625" y="1038"/>
                  </a:cubicBezTo>
                  <a:cubicBezTo>
                    <a:pt x="648" y="1027"/>
                    <a:pt x="670" y="1027"/>
                    <a:pt x="682" y="1016"/>
                  </a:cubicBezTo>
                  <a:cubicBezTo>
                    <a:pt x="1054" y="813"/>
                    <a:pt x="1201" y="12"/>
                    <a:pt x="637" y="0"/>
                  </a:cubicBezTo>
                  <a:cubicBezTo>
                    <a:pt x="634" y="0"/>
                    <a:pt x="631" y="0"/>
                    <a:pt x="62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67" name="Google Shape;1267;p2"/>
            <p:cNvSpPr/>
            <p:nvPr/>
          </p:nvSpPr>
          <p:spPr>
            <a:xfrm>
              <a:off x="3618450" y="1125900"/>
              <a:ext cx="28275" cy="24025"/>
            </a:xfrm>
            <a:custGeom>
              <a:avLst/>
              <a:gdLst/>
              <a:ahLst/>
              <a:cxnLst/>
              <a:rect l="l" t="t" r="r" b="b"/>
              <a:pathLst>
                <a:path w="1131" h="961" extrusionOk="0">
                  <a:moveTo>
                    <a:pt x="492" y="0"/>
                  </a:moveTo>
                  <a:cubicBezTo>
                    <a:pt x="350" y="0"/>
                    <a:pt x="222" y="73"/>
                    <a:pt x="152" y="255"/>
                  </a:cubicBezTo>
                  <a:cubicBezTo>
                    <a:pt x="1" y="645"/>
                    <a:pt x="449" y="961"/>
                    <a:pt x="786" y="961"/>
                  </a:cubicBezTo>
                  <a:cubicBezTo>
                    <a:pt x="976" y="961"/>
                    <a:pt x="1131" y="860"/>
                    <a:pt x="1123" y="616"/>
                  </a:cubicBezTo>
                  <a:cubicBezTo>
                    <a:pt x="1123" y="594"/>
                    <a:pt x="1123" y="571"/>
                    <a:pt x="1123" y="549"/>
                  </a:cubicBezTo>
                  <a:cubicBezTo>
                    <a:pt x="1078" y="267"/>
                    <a:pt x="761" y="0"/>
                    <a:pt x="492"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68" name="Google Shape;1268;p2"/>
            <p:cNvSpPr/>
            <p:nvPr/>
          </p:nvSpPr>
          <p:spPr>
            <a:xfrm>
              <a:off x="3703475" y="1446825"/>
              <a:ext cx="28500" cy="23750"/>
            </a:xfrm>
            <a:custGeom>
              <a:avLst/>
              <a:gdLst/>
              <a:ahLst/>
              <a:cxnLst/>
              <a:rect l="l" t="t" r="r" b="b"/>
              <a:pathLst>
                <a:path w="1140" h="950" extrusionOk="0">
                  <a:moveTo>
                    <a:pt x="478" y="1"/>
                  </a:moveTo>
                  <a:cubicBezTo>
                    <a:pt x="333" y="1"/>
                    <a:pt x="204" y="75"/>
                    <a:pt x="137" y="260"/>
                  </a:cubicBezTo>
                  <a:cubicBezTo>
                    <a:pt x="1" y="645"/>
                    <a:pt x="453" y="949"/>
                    <a:pt x="788" y="949"/>
                  </a:cubicBezTo>
                  <a:cubicBezTo>
                    <a:pt x="983" y="949"/>
                    <a:pt x="1139" y="847"/>
                    <a:pt x="1118" y="598"/>
                  </a:cubicBezTo>
                  <a:cubicBezTo>
                    <a:pt x="1118" y="576"/>
                    <a:pt x="1118" y="553"/>
                    <a:pt x="1118" y="530"/>
                  </a:cubicBezTo>
                  <a:cubicBezTo>
                    <a:pt x="1067" y="259"/>
                    <a:pt x="747" y="1"/>
                    <a:pt x="478"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69" name="Google Shape;1269;p2"/>
            <p:cNvSpPr/>
            <p:nvPr/>
          </p:nvSpPr>
          <p:spPr>
            <a:xfrm>
              <a:off x="3543825" y="1324575"/>
              <a:ext cx="31125" cy="26650"/>
            </a:xfrm>
            <a:custGeom>
              <a:avLst/>
              <a:gdLst/>
              <a:ahLst/>
              <a:cxnLst/>
              <a:rect l="l" t="t" r="r" b="b"/>
              <a:pathLst>
                <a:path w="1245" h="1066" extrusionOk="0">
                  <a:moveTo>
                    <a:pt x="770" y="0"/>
                  </a:moveTo>
                  <a:cubicBezTo>
                    <a:pt x="728" y="0"/>
                    <a:pt x="682" y="9"/>
                    <a:pt x="632" y="27"/>
                  </a:cubicBezTo>
                  <a:cubicBezTo>
                    <a:pt x="610" y="38"/>
                    <a:pt x="587" y="38"/>
                    <a:pt x="565" y="49"/>
                  </a:cubicBezTo>
                  <a:cubicBezTo>
                    <a:pt x="192" y="241"/>
                    <a:pt x="0" y="1031"/>
                    <a:pt x="565" y="1065"/>
                  </a:cubicBezTo>
                  <a:cubicBezTo>
                    <a:pt x="576" y="1066"/>
                    <a:pt x="587" y="1066"/>
                    <a:pt x="597" y="1066"/>
                  </a:cubicBezTo>
                  <a:cubicBezTo>
                    <a:pt x="1170" y="1066"/>
                    <a:pt x="1244" y="0"/>
                    <a:pt x="770"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70" name="Google Shape;1270;p2"/>
            <p:cNvSpPr/>
            <p:nvPr/>
          </p:nvSpPr>
          <p:spPr>
            <a:xfrm>
              <a:off x="3726800" y="1503800"/>
              <a:ext cx="30025" cy="26825"/>
            </a:xfrm>
            <a:custGeom>
              <a:avLst/>
              <a:gdLst/>
              <a:ahLst/>
              <a:cxnLst/>
              <a:rect l="l" t="t" r="r" b="b"/>
              <a:pathLst>
                <a:path w="1201" h="1073" extrusionOk="0">
                  <a:moveTo>
                    <a:pt x="628" y="0"/>
                  </a:moveTo>
                  <a:cubicBezTo>
                    <a:pt x="51" y="0"/>
                    <a:pt x="1" y="1073"/>
                    <a:pt x="461" y="1073"/>
                  </a:cubicBezTo>
                  <a:cubicBezTo>
                    <a:pt x="507" y="1073"/>
                    <a:pt x="558" y="1062"/>
                    <a:pt x="614" y="1039"/>
                  </a:cubicBezTo>
                  <a:cubicBezTo>
                    <a:pt x="637" y="1039"/>
                    <a:pt x="659" y="1027"/>
                    <a:pt x="682" y="1016"/>
                  </a:cubicBezTo>
                  <a:cubicBezTo>
                    <a:pt x="1054" y="813"/>
                    <a:pt x="1201" y="12"/>
                    <a:pt x="637" y="0"/>
                  </a:cubicBezTo>
                  <a:cubicBezTo>
                    <a:pt x="634" y="0"/>
                    <a:pt x="631" y="0"/>
                    <a:pt x="628"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71" name="Google Shape;1271;p2"/>
            <p:cNvSpPr/>
            <p:nvPr/>
          </p:nvSpPr>
          <p:spPr>
            <a:xfrm>
              <a:off x="3426625" y="1361950"/>
              <a:ext cx="30125" cy="27450"/>
            </a:xfrm>
            <a:custGeom>
              <a:avLst/>
              <a:gdLst/>
              <a:ahLst/>
              <a:cxnLst/>
              <a:rect l="l" t="t" r="r" b="b"/>
              <a:pathLst>
                <a:path w="1205" h="1098" extrusionOk="0">
                  <a:moveTo>
                    <a:pt x="651" y="0"/>
                  </a:moveTo>
                  <a:cubicBezTo>
                    <a:pt x="580" y="0"/>
                    <a:pt x="503" y="24"/>
                    <a:pt x="423" y="78"/>
                  </a:cubicBezTo>
                  <a:cubicBezTo>
                    <a:pt x="0" y="365"/>
                    <a:pt x="402" y="1097"/>
                    <a:pt x="765" y="1097"/>
                  </a:cubicBezTo>
                  <a:cubicBezTo>
                    <a:pt x="858" y="1097"/>
                    <a:pt x="948" y="1050"/>
                    <a:pt x="1021" y="935"/>
                  </a:cubicBezTo>
                  <a:lnTo>
                    <a:pt x="1055" y="867"/>
                  </a:lnTo>
                  <a:cubicBezTo>
                    <a:pt x="1205" y="558"/>
                    <a:pt x="997" y="0"/>
                    <a:pt x="651"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72" name="Google Shape;1272;p2"/>
            <p:cNvSpPr/>
            <p:nvPr/>
          </p:nvSpPr>
          <p:spPr>
            <a:xfrm>
              <a:off x="3629550" y="1226950"/>
              <a:ext cx="31275" cy="21000"/>
            </a:xfrm>
            <a:custGeom>
              <a:avLst/>
              <a:gdLst/>
              <a:ahLst/>
              <a:cxnLst/>
              <a:rect l="l" t="t" r="r" b="b"/>
              <a:pathLst>
                <a:path w="1251" h="840" extrusionOk="0">
                  <a:moveTo>
                    <a:pt x="658" y="0"/>
                  </a:moveTo>
                  <a:cubicBezTo>
                    <a:pt x="325" y="0"/>
                    <a:pt x="0" y="197"/>
                    <a:pt x="182" y="524"/>
                  </a:cubicBezTo>
                  <a:cubicBezTo>
                    <a:pt x="194" y="546"/>
                    <a:pt x="216" y="558"/>
                    <a:pt x="227" y="580"/>
                  </a:cubicBezTo>
                  <a:cubicBezTo>
                    <a:pt x="338" y="743"/>
                    <a:pt x="573" y="840"/>
                    <a:pt x="787" y="840"/>
                  </a:cubicBezTo>
                  <a:cubicBezTo>
                    <a:pt x="1033" y="840"/>
                    <a:pt x="1251" y="712"/>
                    <a:pt x="1220" y="411"/>
                  </a:cubicBezTo>
                  <a:cubicBezTo>
                    <a:pt x="1195" y="126"/>
                    <a:pt x="924" y="0"/>
                    <a:pt x="658"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73" name="Google Shape;1273;p2"/>
            <p:cNvSpPr/>
            <p:nvPr/>
          </p:nvSpPr>
          <p:spPr>
            <a:xfrm>
              <a:off x="3718150" y="1203850"/>
              <a:ext cx="31575" cy="20950"/>
            </a:xfrm>
            <a:custGeom>
              <a:avLst/>
              <a:gdLst/>
              <a:ahLst/>
              <a:cxnLst/>
              <a:rect l="l" t="t" r="r" b="b"/>
              <a:pathLst>
                <a:path w="1263" h="838" extrusionOk="0">
                  <a:moveTo>
                    <a:pt x="674" y="0"/>
                  </a:moveTo>
                  <a:cubicBezTo>
                    <a:pt x="336" y="0"/>
                    <a:pt x="1" y="207"/>
                    <a:pt x="193" y="534"/>
                  </a:cubicBezTo>
                  <a:cubicBezTo>
                    <a:pt x="204" y="556"/>
                    <a:pt x="215" y="579"/>
                    <a:pt x="227" y="602"/>
                  </a:cubicBezTo>
                  <a:cubicBezTo>
                    <a:pt x="344" y="749"/>
                    <a:pt x="574" y="837"/>
                    <a:pt x="784" y="837"/>
                  </a:cubicBezTo>
                  <a:cubicBezTo>
                    <a:pt x="1038" y="837"/>
                    <a:pt x="1263" y="708"/>
                    <a:pt x="1220" y="398"/>
                  </a:cubicBezTo>
                  <a:cubicBezTo>
                    <a:pt x="1190" y="120"/>
                    <a:pt x="931" y="0"/>
                    <a:pt x="674"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74" name="Google Shape;1274;p2"/>
            <p:cNvSpPr/>
            <p:nvPr/>
          </p:nvSpPr>
          <p:spPr>
            <a:xfrm>
              <a:off x="3381875" y="1299450"/>
              <a:ext cx="36850" cy="20975"/>
            </a:xfrm>
            <a:custGeom>
              <a:avLst/>
              <a:gdLst/>
              <a:ahLst/>
              <a:cxnLst/>
              <a:rect l="l" t="t" r="r" b="b"/>
              <a:pathLst>
                <a:path w="1474" h="839" extrusionOk="0">
                  <a:moveTo>
                    <a:pt x="718" y="1"/>
                  </a:moveTo>
                  <a:cubicBezTo>
                    <a:pt x="372" y="1"/>
                    <a:pt x="1" y="221"/>
                    <a:pt x="182" y="592"/>
                  </a:cubicBezTo>
                  <a:cubicBezTo>
                    <a:pt x="266" y="768"/>
                    <a:pt x="431" y="838"/>
                    <a:pt x="605" y="838"/>
                  </a:cubicBezTo>
                  <a:cubicBezTo>
                    <a:pt x="1011" y="838"/>
                    <a:pt x="1474" y="456"/>
                    <a:pt x="1118" y="140"/>
                  </a:cubicBezTo>
                  <a:cubicBezTo>
                    <a:pt x="1107" y="129"/>
                    <a:pt x="1085" y="106"/>
                    <a:pt x="1062" y="95"/>
                  </a:cubicBezTo>
                  <a:cubicBezTo>
                    <a:pt x="970" y="31"/>
                    <a:pt x="846" y="1"/>
                    <a:pt x="718"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75" name="Google Shape;1275;p2"/>
            <p:cNvSpPr/>
            <p:nvPr/>
          </p:nvSpPr>
          <p:spPr>
            <a:xfrm>
              <a:off x="3676625" y="1120350"/>
              <a:ext cx="29675" cy="27800"/>
            </a:xfrm>
            <a:custGeom>
              <a:avLst/>
              <a:gdLst/>
              <a:ahLst/>
              <a:cxnLst/>
              <a:rect l="l" t="t" r="r" b="b"/>
              <a:pathLst>
                <a:path w="1187" h="1112" extrusionOk="0">
                  <a:moveTo>
                    <a:pt x="495" y="1"/>
                  </a:moveTo>
                  <a:cubicBezTo>
                    <a:pt x="414" y="1"/>
                    <a:pt x="331" y="38"/>
                    <a:pt x="251" y="127"/>
                  </a:cubicBezTo>
                  <a:cubicBezTo>
                    <a:pt x="240" y="139"/>
                    <a:pt x="218" y="161"/>
                    <a:pt x="206" y="184"/>
                  </a:cubicBezTo>
                  <a:cubicBezTo>
                    <a:pt x="1" y="478"/>
                    <a:pt x="144" y="1112"/>
                    <a:pt x="517" y="1112"/>
                  </a:cubicBezTo>
                  <a:cubicBezTo>
                    <a:pt x="574" y="1112"/>
                    <a:pt x="636" y="1097"/>
                    <a:pt x="703" y="1064"/>
                  </a:cubicBezTo>
                  <a:cubicBezTo>
                    <a:pt x="1187" y="831"/>
                    <a:pt x="873" y="1"/>
                    <a:pt x="495"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76" name="Google Shape;1276;p2"/>
            <p:cNvSpPr/>
            <p:nvPr/>
          </p:nvSpPr>
          <p:spPr>
            <a:xfrm>
              <a:off x="3416800" y="1133050"/>
              <a:ext cx="37050" cy="25225"/>
            </a:xfrm>
            <a:custGeom>
              <a:avLst/>
              <a:gdLst/>
              <a:ahLst/>
              <a:cxnLst/>
              <a:rect l="l" t="t" r="r" b="b"/>
              <a:pathLst>
                <a:path w="1482" h="1009" extrusionOk="0">
                  <a:moveTo>
                    <a:pt x="810" y="1"/>
                  </a:moveTo>
                  <a:cubicBezTo>
                    <a:pt x="294" y="1"/>
                    <a:pt x="0" y="1009"/>
                    <a:pt x="567" y="1009"/>
                  </a:cubicBezTo>
                  <a:cubicBezTo>
                    <a:pt x="578" y="1009"/>
                    <a:pt x="590" y="1008"/>
                    <a:pt x="602" y="1007"/>
                  </a:cubicBezTo>
                  <a:lnTo>
                    <a:pt x="681" y="996"/>
                  </a:lnTo>
                  <a:cubicBezTo>
                    <a:pt x="1087" y="928"/>
                    <a:pt x="1482" y="206"/>
                    <a:pt x="951" y="26"/>
                  </a:cubicBezTo>
                  <a:cubicBezTo>
                    <a:pt x="903" y="9"/>
                    <a:pt x="856" y="1"/>
                    <a:pt x="810"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77" name="Google Shape;1277;p2"/>
            <p:cNvSpPr/>
            <p:nvPr/>
          </p:nvSpPr>
          <p:spPr>
            <a:xfrm>
              <a:off x="3499225" y="1448900"/>
              <a:ext cx="29275" cy="21900"/>
            </a:xfrm>
            <a:custGeom>
              <a:avLst/>
              <a:gdLst/>
              <a:ahLst/>
              <a:cxnLst/>
              <a:rect l="l" t="t" r="r" b="b"/>
              <a:pathLst>
                <a:path w="1171" h="876" extrusionOk="0">
                  <a:moveTo>
                    <a:pt x="409" y="0"/>
                  </a:moveTo>
                  <a:cubicBezTo>
                    <a:pt x="207" y="0"/>
                    <a:pt x="34" y="105"/>
                    <a:pt x="24" y="368"/>
                  </a:cubicBezTo>
                  <a:cubicBezTo>
                    <a:pt x="1" y="703"/>
                    <a:pt x="343" y="876"/>
                    <a:pt x="646" y="876"/>
                  </a:cubicBezTo>
                  <a:cubicBezTo>
                    <a:pt x="925" y="876"/>
                    <a:pt x="1171" y="728"/>
                    <a:pt x="1062" y="425"/>
                  </a:cubicBezTo>
                  <a:cubicBezTo>
                    <a:pt x="1051" y="402"/>
                    <a:pt x="1040" y="380"/>
                    <a:pt x="1028" y="357"/>
                  </a:cubicBezTo>
                  <a:cubicBezTo>
                    <a:pt x="930" y="149"/>
                    <a:pt x="649" y="0"/>
                    <a:pt x="409"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78" name="Google Shape;1278;p2"/>
            <p:cNvSpPr/>
            <p:nvPr/>
          </p:nvSpPr>
          <p:spPr>
            <a:xfrm>
              <a:off x="3605900" y="1008175"/>
              <a:ext cx="29500" cy="21625"/>
            </a:xfrm>
            <a:custGeom>
              <a:avLst/>
              <a:gdLst/>
              <a:ahLst/>
              <a:cxnLst/>
              <a:rect l="l" t="t" r="r" b="b"/>
              <a:pathLst>
                <a:path w="1180" h="865" extrusionOk="0">
                  <a:moveTo>
                    <a:pt x="556" y="1"/>
                  </a:moveTo>
                  <a:cubicBezTo>
                    <a:pt x="263" y="1"/>
                    <a:pt x="0" y="159"/>
                    <a:pt x="124" y="473"/>
                  </a:cubicBezTo>
                  <a:cubicBezTo>
                    <a:pt x="135" y="496"/>
                    <a:pt x="147" y="518"/>
                    <a:pt x="158" y="541"/>
                  </a:cubicBezTo>
                  <a:cubicBezTo>
                    <a:pt x="265" y="731"/>
                    <a:pt x="535" y="865"/>
                    <a:pt x="769" y="865"/>
                  </a:cubicBezTo>
                  <a:cubicBezTo>
                    <a:pt x="980" y="865"/>
                    <a:pt x="1163" y="757"/>
                    <a:pt x="1173" y="484"/>
                  </a:cubicBezTo>
                  <a:cubicBezTo>
                    <a:pt x="1179" y="161"/>
                    <a:pt x="852" y="1"/>
                    <a:pt x="556"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79" name="Google Shape;1279;p2"/>
            <p:cNvSpPr/>
            <p:nvPr/>
          </p:nvSpPr>
          <p:spPr>
            <a:xfrm>
              <a:off x="3405475" y="1076400"/>
              <a:ext cx="28875" cy="26925"/>
            </a:xfrm>
            <a:custGeom>
              <a:avLst/>
              <a:gdLst/>
              <a:ahLst/>
              <a:cxnLst/>
              <a:rect l="l" t="t" r="r" b="b"/>
              <a:pathLst>
                <a:path w="1155" h="1077" extrusionOk="0">
                  <a:moveTo>
                    <a:pt x="604" y="1"/>
                  </a:moveTo>
                  <a:cubicBezTo>
                    <a:pt x="600" y="1"/>
                    <a:pt x="596" y="1"/>
                    <a:pt x="592" y="1"/>
                  </a:cubicBezTo>
                  <a:cubicBezTo>
                    <a:pt x="9" y="11"/>
                    <a:pt x="1" y="1076"/>
                    <a:pt x="457" y="1076"/>
                  </a:cubicBezTo>
                  <a:cubicBezTo>
                    <a:pt x="504" y="1076"/>
                    <a:pt x="557" y="1065"/>
                    <a:pt x="614" y="1039"/>
                  </a:cubicBezTo>
                  <a:cubicBezTo>
                    <a:pt x="637" y="1028"/>
                    <a:pt x="660" y="1017"/>
                    <a:pt x="682" y="1005"/>
                  </a:cubicBezTo>
                  <a:cubicBezTo>
                    <a:pt x="1041" y="792"/>
                    <a:pt x="1154" y="1"/>
                    <a:pt x="604"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80" name="Google Shape;1280;p2"/>
            <p:cNvSpPr/>
            <p:nvPr/>
          </p:nvSpPr>
          <p:spPr>
            <a:xfrm>
              <a:off x="3501500" y="995625"/>
              <a:ext cx="28375" cy="23675"/>
            </a:xfrm>
            <a:custGeom>
              <a:avLst/>
              <a:gdLst/>
              <a:ahLst/>
              <a:cxnLst/>
              <a:rect l="l" t="t" r="r" b="b"/>
              <a:pathLst>
                <a:path w="1135" h="947" extrusionOk="0">
                  <a:moveTo>
                    <a:pt x="473" y="0"/>
                  </a:moveTo>
                  <a:cubicBezTo>
                    <a:pt x="328" y="0"/>
                    <a:pt x="199" y="75"/>
                    <a:pt x="136" y="264"/>
                  </a:cubicBezTo>
                  <a:cubicBezTo>
                    <a:pt x="0" y="644"/>
                    <a:pt x="450" y="946"/>
                    <a:pt x="786" y="946"/>
                  </a:cubicBezTo>
                  <a:cubicBezTo>
                    <a:pt x="979" y="946"/>
                    <a:pt x="1134" y="846"/>
                    <a:pt x="1118" y="603"/>
                  </a:cubicBezTo>
                  <a:cubicBezTo>
                    <a:pt x="1118" y="580"/>
                    <a:pt x="1118" y="546"/>
                    <a:pt x="1107" y="524"/>
                  </a:cubicBezTo>
                  <a:cubicBezTo>
                    <a:pt x="1063" y="260"/>
                    <a:pt x="742" y="0"/>
                    <a:pt x="473"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81" name="Google Shape;1281;p2"/>
            <p:cNvSpPr/>
            <p:nvPr/>
          </p:nvSpPr>
          <p:spPr>
            <a:xfrm>
              <a:off x="3590075" y="1409600"/>
              <a:ext cx="29525" cy="21500"/>
            </a:xfrm>
            <a:custGeom>
              <a:avLst/>
              <a:gdLst/>
              <a:ahLst/>
              <a:cxnLst/>
              <a:rect l="l" t="t" r="r" b="b"/>
              <a:pathLst>
                <a:path w="1181" h="860" extrusionOk="0">
                  <a:moveTo>
                    <a:pt x="565" y="1"/>
                  </a:moveTo>
                  <a:cubicBezTo>
                    <a:pt x="269" y="1"/>
                    <a:pt x="0" y="162"/>
                    <a:pt x="125" y="474"/>
                  </a:cubicBezTo>
                  <a:cubicBezTo>
                    <a:pt x="136" y="485"/>
                    <a:pt x="148" y="507"/>
                    <a:pt x="159" y="530"/>
                  </a:cubicBezTo>
                  <a:cubicBezTo>
                    <a:pt x="266" y="726"/>
                    <a:pt x="539" y="860"/>
                    <a:pt x="775" y="860"/>
                  </a:cubicBezTo>
                  <a:cubicBezTo>
                    <a:pt x="987" y="860"/>
                    <a:pt x="1169" y="752"/>
                    <a:pt x="1175" y="485"/>
                  </a:cubicBezTo>
                  <a:cubicBezTo>
                    <a:pt x="1180" y="159"/>
                    <a:pt x="859" y="1"/>
                    <a:pt x="565"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82" name="Google Shape;1282;p2"/>
            <p:cNvSpPr/>
            <p:nvPr/>
          </p:nvSpPr>
          <p:spPr>
            <a:xfrm>
              <a:off x="3617025" y="1352550"/>
              <a:ext cx="28400" cy="23975"/>
            </a:xfrm>
            <a:custGeom>
              <a:avLst/>
              <a:gdLst/>
              <a:ahLst/>
              <a:cxnLst/>
              <a:rect l="l" t="t" r="r" b="b"/>
              <a:pathLst>
                <a:path w="1136" h="959" extrusionOk="0">
                  <a:moveTo>
                    <a:pt x="485" y="0"/>
                  </a:moveTo>
                  <a:cubicBezTo>
                    <a:pt x="346" y="0"/>
                    <a:pt x="221" y="72"/>
                    <a:pt x="153" y="250"/>
                  </a:cubicBezTo>
                  <a:cubicBezTo>
                    <a:pt x="1" y="642"/>
                    <a:pt x="459" y="959"/>
                    <a:pt x="797" y="959"/>
                  </a:cubicBezTo>
                  <a:cubicBezTo>
                    <a:pt x="985" y="959"/>
                    <a:pt x="1135" y="861"/>
                    <a:pt x="1123" y="623"/>
                  </a:cubicBezTo>
                  <a:cubicBezTo>
                    <a:pt x="1123" y="589"/>
                    <a:pt x="1123" y="566"/>
                    <a:pt x="1123" y="544"/>
                  </a:cubicBezTo>
                  <a:cubicBezTo>
                    <a:pt x="1079" y="275"/>
                    <a:pt x="756" y="0"/>
                    <a:pt x="485"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83" name="Google Shape;1283;p2"/>
            <p:cNvSpPr/>
            <p:nvPr/>
          </p:nvSpPr>
          <p:spPr>
            <a:xfrm>
              <a:off x="3557075" y="1360025"/>
              <a:ext cx="28650" cy="23650"/>
            </a:xfrm>
            <a:custGeom>
              <a:avLst/>
              <a:gdLst/>
              <a:ahLst/>
              <a:cxnLst/>
              <a:rect l="l" t="t" r="r" b="b"/>
              <a:pathLst>
                <a:path w="1146" h="946" extrusionOk="0">
                  <a:moveTo>
                    <a:pt x="473" y="0"/>
                  </a:moveTo>
                  <a:cubicBezTo>
                    <a:pt x="331" y="0"/>
                    <a:pt x="202" y="73"/>
                    <a:pt x="136" y="256"/>
                  </a:cubicBezTo>
                  <a:cubicBezTo>
                    <a:pt x="0" y="642"/>
                    <a:pt x="452" y="946"/>
                    <a:pt x="791" y="946"/>
                  </a:cubicBezTo>
                  <a:cubicBezTo>
                    <a:pt x="987" y="946"/>
                    <a:pt x="1146" y="843"/>
                    <a:pt x="1129" y="595"/>
                  </a:cubicBezTo>
                  <a:cubicBezTo>
                    <a:pt x="1118" y="572"/>
                    <a:pt x="1118" y="550"/>
                    <a:pt x="1118" y="527"/>
                  </a:cubicBezTo>
                  <a:cubicBezTo>
                    <a:pt x="1066" y="261"/>
                    <a:pt x="744" y="0"/>
                    <a:pt x="473"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84" name="Google Shape;1284;p2"/>
            <p:cNvSpPr/>
            <p:nvPr/>
          </p:nvSpPr>
          <p:spPr>
            <a:xfrm>
              <a:off x="3306850" y="1189375"/>
              <a:ext cx="31175" cy="26725"/>
            </a:xfrm>
            <a:custGeom>
              <a:avLst/>
              <a:gdLst/>
              <a:ahLst/>
              <a:cxnLst/>
              <a:rect l="l" t="t" r="r" b="b"/>
              <a:pathLst>
                <a:path w="1247" h="1069" extrusionOk="0">
                  <a:moveTo>
                    <a:pt x="776" y="1"/>
                  </a:moveTo>
                  <a:cubicBezTo>
                    <a:pt x="733" y="1"/>
                    <a:pt x="685" y="10"/>
                    <a:pt x="633" y="30"/>
                  </a:cubicBezTo>
                  <a:cubicBezTo>
                    <a:pt x="610" y="30"/>
                    <a:pt x="587" y="41"/>
                    <a:pt x="565" y="52"/>
                  </a:cubicBezTo>
                  <a:cubicBezTo>
                    <a:pt x="192" y="233"/>
                    <a:pt x="1" y="1034"/>
                    <a:pt x="576" y="1068"/>
                  </a:cubicBezTo>
                  <a:cubicBezTo>
                    <a:pt x="584" y="1068"/>
                    <a:pt x="592" y="1068"/>
                    <a:pt x="600" y="1068"/>
                  </a:cubicBezTo>
                  <a:cubicBezTo>
                    <a:pt x="1168" y="1068"/>
                    <a:pt x="1246" y="1"/>
                    <a:pt x="776"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85" name="Google Shape;1285;p2"/>
            <p:cNvSpPr/>
            <p:nvPr/>
          </p:nvSpPr>
          <p:spPr>
            <a:xfrm>
              <a:off x="3483325" y="1079825"/>
              <a:ext cx="29350" cy="21525"/>
            </a:xfrm>
            <a:custGeom>
              <a:avLst/>
              <a:gdLst/>
              <a:ahLst/>
              <a:cxnLst/>
              <a:rect l="l" t="t" r="r" b="b"/>
              <a:pathLst>
                <a:path w="1174" h="861" extrusionOk="0">
                  <a:moveTo>
                    <a:pt x="552" y="1"/>
                  </a:moveTo>
                  <a:cubicBezTo>
                    <a:pt x="260" y="1"/>
                    <a:pt x="0" y="159"/>
                    <a:pt x="130" y="473"/>
                  </a:cubicBezTo>
                  <a:cubicBezTo>
                    <a:pt x="130" y="496"/>
                    <a:pt x="152" y="518"/>
                    <a:pt x="164" y="541"/>
                  </a:cubicBezTo>
                  <a:cubicBezTo>
                    <a:pt x="264" y="730"/>
                    <a:pt x="532" y="861"/>
                    <a:pt x="766" y="861"/>
                  </a:cubicBezTo>
                  <a:cubicBezTo>
                    <a:pt x="978" y="861"/>
                    <a:pt x="1162" y="753"/>
                    <a:pt x="1168" y="485"/>
                  </a:cubicBezTo>
                  <a:cubicBezTo>
                    <a:pt x="1173" y="162"/>
                    <a:pt x="846" y="1"/>
                    <a:pt x="55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86" name="Google Shape;1286;p2"/>
            <p:cNvSpPr/>
            <p:nvPr/>
          </p:nvSpPr>
          <p:spPr>
            <a:xfrm>
              <a:off x="3549875" y="1513750"/>
              <a:ext cx="29150" cy="27675"/>
            </a:xfrm>
            <a:custGeom>
              <a:avLst/>
              <a:gdLst/>
              <a:ahLst/>
              <a:cxnLst/>
              <a:rect l="l" t="t" r="r" b="b"/>
              <a:pathLst>
                <a:path w="1166" h="1107" extrusionOk="0">
                  <a:moveTo>
                    <a:pt x="533" y="0"/>
                  </a:moveTo>
                  <a:cubicBezTo>
                    <a:pt x="462" y="0"/>
                    <a:pt x="387" y="30"/>
                    <a:pt x="311" y="99"/>
                  </a:cubicBezTo>
                  <a:cubicBezTo>
                    <a:pt x="289" y="110"/>
                    <a:pt x="277" y="133"/>
                    <a:pt x="255" y="144"/>
                  </a:cubicBezTo>
                  <a:cubicBezTo>
                    <a:pt x="1" y="429"/>
                    <a:pt x="95" y="1107"/>
                    <a:pt x="503" y="1107"/>
                  </a:cubicBezTo>
                  <a:cubicBezTo>
                    <a:pt x="548" y="1107"/>
                    <a:pt x="597" y="1099"/>
                    <a:pt x="650" y="1081"/>
                  </a:cubicBezTo>
                  <a:cubicBezTo>
                    <a:pt x="1166" y="909"/>
                    <a:pt x="921" y="0"/>
                    <a:pt x="533"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87" name="Google Shape;1287;p2"/>
            <p:cNvSpPr/>
            <p:nvPr/>
          </p:nvSpPr>
          <p:spPr>
            <a:xfrm>
              <a:off x="3511250" y="1242800"/>
              <a:ext cx="30125" cy="27550"/>
            </a:xfrm>
            <a:custGeom>
              <a:avLst/>
              <a:gdLst/>
              <a:ahLst/>
              <a:cxnLst/>
              <a:rect l="l" t="t" r="r" b="b"/>
              <a:pathLst>
                <a:path w="1205" h="1102" extrusionOk="0">
                  <a:moveTo>
                    <a:pt x="651" y="1"/>
                  </a:moveTo>
                  <a:cubicBezTo>
                    <a:pt x="580" y="1"/>
                    <a:pt x="503" y="25"/>
                    <a:pt x="423" y="82"/>
                  </a:cubicBezTo>
                  <a:cubicBezTo>
                    <a:pt x="1" y="369"/>
                    <a:pt x="402" y="1101"/>
                    <a:pt x="760" y="1101"/>
                  </a:cubicBezTo>
                  <a:cubicBezTo>
                    <a:pt x="851" y="1101"/>
                    <a:pt x="939" y="1054"/>
                    <a:pt x="1010" y="939"/>
                  </a:cubicBezTo>
                  <a:cubicBezTo>
                    <a:pt x="1033" y="917"/>
                    <a:pt x="1044" y="894"/>
                    <a:pt x="1055" y="872"/>
                  </a:cubicBezTo>
                  <a:cubicBezTo>
                    <a:pt x="1204" y="563"/>
                    <a:pt x="991" y="1"/>
                    <a:pt x="651"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88" name="Google Shape;1288;p2"/>
            <p:cNvSpPr/>
            <p:nvPr/>
          </p:nvSpPr>
          <p:spPr>
            <a:xfrm>
              <a:off x="3624125" y="1378475"/>
              <a:ext cx="29075" cy="27700"/>
            </a:xfrm>
            <a:custGeom>
              <a:avLst/>
              <a:gdLst/>
              <a:ahLst/>
              <a:cxnLst/>
              <a:rect l="l" t="t" r="r" b="b"/>
              <a:pathLst>
                <a:path w="1163" h="1108" extrusionOk="0">
                  <a:moveTo>
                    <a:pt x="515" y="1"/>
                  </a:moveTo>
                  <a:cubicBezTo>
                    <a:pt x="442" y="1"/>
                    <a:pt x="365" y="32"/>
                    <a:pt x="286" y="105"/>
                  </a:cubicBezTo>
                  <a:cubicBezTo>
                    <a:pt x="275" y="116"/>
                    <a:pt x="253" y="139"/>
                    <a:pt x="241" y="150"/>
                  </a:cubicBezTo>
                  <a:cubicBezTo>
                    <a:pt x="0" y="441"/>
                    <a:pt x="99" y="1108"/>
                    <a:pt x="497" y="1108"/>
                  </a:cubicBezTo>
                  <a:cubicBezTo>
                    <a:pt x="547" y="1108"/>
                    <a:pt x="600" y="1098"/>
                    <a:pt x="659" y="1075"/>
                  </a:cubicBezTo>
                  <a:cubicBezTo>
                    <a:pt x="1163" y="895"/>
                    <a:pt x="906" y="1"/>
                    <a:pt x="515"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89" name="Google Shape;1289;p2"/>
            <p:cNvSpPr/>
            <p:nvPr/>
          </p:nvSpPr>
          <p:spPr>
            <a:xfrm>
              <a:off x="3440275" y="1433725"/>
              <a:ext cx="37075" cy="20925"/>
            </a:xfrm>
            <a:custGeom>
              <a:avLst/>
              <a:gdLst/>
              <a:ahLst/>
              <a:cxnLst/>
              <a:rect l="l" t="t" r="r" b="b"/>
              <a:pathLst>
                <a:path w="1483" h="837" extrusionOk="0">
                  <a:moveTo>
                    <a:pt x="718" y="1"/>
                  </a:moveTo>
                  <a:cubicBezTo>
                    <a:pt x="372" y="1"/>
                    <a:pt x="0" y="221"/>
                    <a:pt x="182" y="592"/>
                  </a:cubicBezTo>
                  <a:cubicBezTo>
                    <a:pt x="266" y="767"/>
                    <a:pt x="429" y="836"/>
                    <a:pt x="603" y="836"/>
                  </a:cubicBezTo>
                  <a:cubicBezTo>
                    <a:pt x="1013" y="836"/>
                    <a:pt x="1483" y="449"/>
                    <a:pt x="1118" y="140"/>
                  </a:cubicBezTo>
                  <a:cubicBezTo>
                    <a:pt x="1096" y="118"/>
                    <a:pt x="1084" y="107"/>
                    <a:pt x="1062" y="95"/>
                  </a:cubicBezTo>
                  <a:cubicBezTo>
                    <a:pt x="970" y="31"/>
                    <a:pt x="846" y="1"/>
                    <a:pt x="718"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90" name="Google Shape;1290;p2"/>
            <p:cNvSpPr/>
            <p:nvPr/>
          </p:nvSpPr>
          <p:spPr>
            <a:xfrm>
              <a:off x="3618875" y="1244200"/>
              <a:ext cx="37325" cy="21050"/>
            </a:xfrm>
            <a:custGeom>
              <a:avLst/>
              <a:gdLst/>
              <a:ahLst/>
              <a:cxnLst/>
              <a:rect l="l" t="t" r="r" b="b"/>
              <a:pathLst>
                <a:path w="1493" h="842" extrusionOk="0">
                  <a:moveTo>
                    <a:pt x="893" y="0"/>
                  </a:moveTo>
                  <a:cubicBezTo>
                    <a:pt x="480" y="0"/>
                    <a:pt x="1" y="415"/>
                    <a:pt x="372" y="714"/>
                  </a:cubicBezTo>
                  <a:cubicBezTo>
                    <a:pt x="395" y="737"/>
                    <a:pt x="417" y="748"/>
                    <a:pt x="429" y="759"/>
                  </a:cubicBezTo>
                  <a:cubicBezTo>
                    <a:pt x="518" y="815"/>
                    <a:pt x="633" y="841"/>
                    <a:pt x="751" y="841"/>
                  </a:cubicBezTo>
                  <a:cubicBezTo>
                    <a:pt x="1108" y="841"/>
                    <a:pt x="1493" y="602"/>
                    <a:pt x="1298" y="229"/>
                  </a:cubicBezTo>
                  <a:cubicBezTo>
                    <a:pt x="1211" y="65"/>
                    <a:pt x="1057" y="0"/>
                    <a:pt x="893"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91" name="Google Shape;1291;p2"/>
            <p:cNvSpPr/>
            <p:nvPr/>
          </p:nvSpPr>
          <p:spPr>
            <a:xfrm>
              <a:off x="3625600" y="1433650"/>
              <a:ext cx="37850" cy="25050"/>
            </a:xfrm>
            <a:custGeom>
              <a:avLst/>
              <a:gdLst/>
              <a:ahLst/>
              <a:cxnLst/>
              <a:rect l="l" t="t" r="r" b="b"/>
              <a:pathLst>
                <a:path w="1514" h="1002" extrusionOk="0">
                  <a:moveTo>
                    <a:pt x="827" y="0"/>
                  </a:moveTo>
                  <a:cubicBezTo>
                    <a:pt x="311" y="0"/>
                    <a:pt x="1" y="1001"/>
                    <a:pt x="604" y="1001"/>
                  </a:cubicBezTo>
                  <a:cubicBezTo>
                    <a:pt x="610" y="1001"/>
                    <a:pt x="616" y="1001"/>
                    <a:pt x="622" y="1001"/>
                  </a:cubicBezTo>
                  <a:cubicBezTo>
                    <a:pt x="645" y="1001"/>
                    <a:pt x="668" y="1001"/>
                    <a:pt x="690" y="990"/>
                  </a:cubicBezTo>
                  <a:cubicBezTo>
                    <a:pt x="1096" y="933"/>
                    <a:pt x="1514" y="222"/>
                    <a:pt x="984" y="31"/>
                  </a:cubicBezTo>
                  <a:cubicBezTo>
                    <a:pt x="930" y="10"/>
                    <a:pt x="878" y="0"/>
                    <a:pt x="827"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92" name="Google Shape;1292;p2"/>
            <p:cNvSpPr/>
            <p:nvPr/>
          </p:nvSpPr>
          <p:spPr>
            <a:xfrm>
              <a:off x="3740400" y="1362975"/>
              <a:ext cx="37025" cy="25225"/>
            </a:xfrm>
            <a:custGeom>
              <a:avLst/>
              <a:gdLst/>
              <a:ahLst/>
              <a:cxnLst/>
              <a:rect l="l" t="t" r="r" b="b"/>
              <a:pathLst>
                <a:path w="1481" h="1009" extrusionOk="0">
                  <a:moveTo>
                    <a:pt x="809" y="0"/>
                  </a:moveTo>
                  <a:cubicBezTo>
                    <a:pt x="293" y="0"/>
                    <a:pt x="0" y="1008"/>
                    <a:pt x="577" y="1008"/>
                  </a:cubicBezTo>
                  <a:cubicBezTo>
                    <a:pt x="588" y="1008"/>
                    <a:pt x="600" y="1008"/>
                    <a:pt x="612" y="1007"/>
                  </a:cubicBezTo>
                  <a:cubicBezTo>
                    <a:pt x="634" y="1007"/>
                    <a:pt x="657" y="1007"/>
                    <a:pt x="680" y="996"/>
                  </a:cubicBezTo>
                  <a:cubicBezTo>
                    <a:pt x="1097" y="928"/>
                    <a:pt x="1481" y="206"/>
                    <a:pt x="950" y="25"/>
                  </a:cubicBezTo>
                  <a:cubicBezTo>
                    <a:pt x="902" y="8"/>
                    <a:pt x="855" y="0"/>
                    <a:pt x="809"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93" name="Google Shape;1293;p2"/>
            <p:cNvSpPr/>
            <p:nvPr/>
          </p:nvSpPr>
          <p:spPr>
            <a:xfrm>
              <a:off x="3489125" y="947500"/>
              <a:ext cx="29200" cy="21525"/>
            </a:xfrm>
            <a:custGeom>
              <a:avLst/>
              <a:gdLst/>
              <a:ahLst/>
              <a:cxnLst/>
              <a:rect l="l" t="t" r="r" b="b"/>
              <a:pathLst>
                <a:path w="1168" h="861" extrusionOk="0">
                  <a:moveTo>
                    <a:pt x="546" y="0"/>
                  </a:moveTo>
                  <a:cubicBezTo>
                    <a:pt x="257" y="0"/>
                    <a:pt x="0" y="155"/>
                    <a:pt x="123" y="463"/>
                  </a:cubicBezTo>
                  <a:cubicBezTo>
                    <a:pt x="123" y="485"/>
                    <a:pt x="135" y="508"/>
                    <a:pt x="146" y="531"/>
                  </a:cubicBezTo>
                  <a:cubicBezTo>
                    <a:pt x="253" y="727"/>
                    <a:pt x="526" y="860"/>
                    <a:pt x="762" y="860"/>
                  </a:cubicBezTo>
                  <a:cubicBezTo>
                    <a:pt x="974" y="860"/>
                    <a:pt x="1156" y="752"/>
                    <a:pt x="1161" y="485"/>
                  </a:cubicBezTo>
                  <a:cubicBezTo>
                    <a:pt x="1167" y="161"/>
                    <a:pt x="840" y="0"/>
                    <a:pt x="546"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94" name="Google Shape;1294;p2"/>
            <p:cNvSpPr/>
            <p:nvPr/>
          </p:nvSpPr>
          <p:spPr>
            <a:xfrm>
              <a:off x="3467250" y="1146100"/>
              <a:ext cx="28875" cy="26975"/>
            </a:xfrm>
            <a:custGeom>
              <a:avLst/>
              <a:gdLst/>
              <a:ahLst/>
              <a:cxnLst/>
              <a:rect l="l" t="t" r="r" b="b"/>
              <a:pathLst>
                <a:path w="1155" h="1079" extrusionOk="0">
                  <a:moveTo>
                    <a:pt x="604" y="0"/>
                  </a:moveTo>
                  <a:cubicBezTo>
                    <a:pt x="600" y="0"/>
                    <a:pt x="596" y="0"/>
                    <a:pt x="592" y="0"/>
                  </a:cubicBezTo>
                  <a:cubicBezTo>
                    <a:pt x="11" y="10"/>
                    <a:pt x="1" y="1078"/>
                    <a:pt x="461" y="1078"/>
                  </a:cubicBezTo>
                  <a:cubicBezTo>
                    <a:pt x="511" y="1078"/>
                    <a:pt x="566" y="1066"/>
                    <a:pt x="626" y="1038"/>
                  </a:cubicBezTo>
                  <a:cubicBezTo>
                    <a:pt x="637" y="1027"/>
                    <a:pt x="660" y="1027"/>
                    <a:pt x="682" y="1004"/>
                  </a:cubicBezTo>
                  <a:cubicBezTo>
                    <a:pt x="1041" y="792"/>
                    <a:pt x="1155" y="0"/>
                    <a:pt x="604"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95" name="Google Shape;1295;p2"/>
            <p:cNvSpPr/>
            <p:nvPr/>
          </p:nvSpPr>
          <p:spPr>
            <a:xfrm>
              <a:off x="3665125" y="1515500"/>
              <a:ext cx="31175" cy="26700"/>
            </a:xfrm>
            <a:custGeom>
              <a:avLst/>
              <a:gdLst/>
              <a:ahLst/>
              <a:cxnLst/>
              <a:rect l="l" t="t" r="r" b="b"/>
              <a:pathLst>
                <a:path w="1247" h="1068" extrusionOk="0">
                  <a:moveTo>
                    <a:pt x="776" y="0"/>
                  </a:moveTo>
                  <a:cubicBezTo>
                    <a:pt x="733" y="0"/>
                    <a:pt x="685" y="9"/>
                    <a:pt x="632" y="29"/>
                  </a:cubicBezTo>
                  <a:cubicBezTo>
                    <a:pt x="610" y="29"/>
                    <a:pt x="587" y="40"/>
                    <a:pt x="565" y="52"/>
                  </a:cubicBezTo>
                  <a:cubicBezTo>
                    <a:pt x="192" y="232"/>
                    <a:pt x="1" y="1033"/>
                    <a:pt x="565" y="1067"/>
                  </a:cubicBezTo>
                  <a:cubicBezTo>
                    <a:pt x="573" y="1068"/>
                    <a:pt x="581" y="1068"/>
                    <a:pt x="590" y="1068"/>
                  </a:cubicBezTo>
                  <a:cubicBezTo>
                    <a:pt x="1167" y="1068"/>
                    <a:pt x="1246" y="0"/>
                    <a:pt x="776"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96" name="Google Shape;1296;p2"/>
            <p:cNvSpPr/>
            <p:nvPr/>
          </p:nvSpPr>
          <p:spPr>
            <a:xfrm>
              <a:off x="3674225" y="1241075"/>
              <a:ext cx="29150" cy="27700"/>
            </a:xfrm>
            <a:custGeom>
              <a:avLst/>
              <a:gdLst/>
              <a:ahLst/>
              <a:cxnLst/>
              <a:rect l="l" t="t" r="r" b="b"/>
              <a:pathLst>
                <a:path w="1166" h="1108" extrusionOk="0">
                  <a:moveTo>
                    <a:pt x="663" y="0"/>
                  </a:moveTo>
                  <a:cubicBezTo>
                    <a:pt x="618" y="0"/>
                    <a:pt x="569" y="9"/>
                    <a:pt x="517" y="27"/>
                  </a:cubicBezTo>
                  <a:cubicBezTo>
                    <a:pt x="1" y="199"/>
                    <a:pt x="245" y="1107"/>
                    <a:pt x="634" y="1107"/>
                  </a:cubicBezTo>
                  <a:cubicBezTo>
                    <a:pt x="704" y="1107"/>
                    <a:pt x="779" y="1077"/>
                    <a:pt x="855" y="1008"/>
                  </a:cubicBezTo>
                  <a:lnTo>
                    <a:pt x="912" y="963"/>
                  </a:lnTo>
                  <a:cubicBezTo>
                    <a:pt x="1166" y="679"/>
                    <a:pt x="1072" y="0"/>
                    <a:pt x="663"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97" name="Google Shape;1297;p2"/>
            <p:cNvSpPr/>
            <p:nvPr/>
          </p:nvSpPr>
          <p:spPr>
            <a:xfrm>
              <a:off x="3334550" y="947200"/>
              <a:ext cx="29725" cy="21400"/>
            </a:xfrm>
            <a:custGeom>
              <a:avLst/>
              <a:gdLst/>
              <a:ahLst/>
              <a:cxnLst/>
              <a:rect l="l" t="t" r="r" b="b"/>
              <a:pathLst>
                <a:path w="1189" h="856" extrusionOk="0">
                  <a:moveTo>
                    <a:pt x="578" y="1"/>
                  </a:moveTo>
                  <a:cubicBezTo>
                    <a:pt x="275" y="1"/>
                    <a:pt x="0" y="167"/>
                    <a:pt x="145" y="486"/>
                  </a:cubicBezTo>
                  <a:cubicBezTo>
                    <a:pt x="156" y="509"/>
                    <a:pt x="156" y="531"/>
                    <a:pt x="179" y="554"/>
                  </a:cubicBezTo>
                  <a:cubicBezTo>
                    <a:pt x="282" y="737"/>
                    <a:pt x="541" y="856"/>
                    <a:pt x="770" y="856"/>
                  </a:cubicBezTo>
                  <a:cubicBezTo>
                    <a:pt x="994" y="856"/>
                    <a:pt x="1189" y="742"/>
                    <a:pt x="1183" y="464"/>
                  </a:cubicBezTo>
                  <a:cubicBezTo>
                    <a:pt x="1178" y="151"/>
                    <a:pt x="865" y="1"/>
                    <a:pt x="578"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98" name="Google Shape;1298;p2"/>
            <p:cNvSpPr/>
            <p:nvPr/>
          </p:nvSpPr>
          <p:spPr>
            <a:xfrm>
              <a:off x="3515075" y="1204675"/>
              <a:ext cx="31600" cy="21075"/>
            </a:xfrm>
            <a:custGeom>
              <a:avLst/>
              <a:gdLst/>
              <a:ahLst/>
              <a:cxnLst/>
              <a:rect l="l" t="t" r="r" b="b"/>
              <a:pathLst>
                <a:path w="1264" h="843" extrusionOk="0">
                  <a:moveTo>
                    <a:pt x="482" y="1"/>
                  </a:moveTo>
                  <a:cubicBezTo>
                    <a:pt x="228" y="1"/>
                    <a:pt x="1" y="134"/>
                    <a:pt x="45" y="444"/>
                  </a:cubicBezTo>
                  <a:cubicBezTo>
                    <a:pt x="74" y="722"/>
                    <a:pt x="333" y="842"/>
                    <a:pt x="590" y="842"/>
                  </a:cubicBezTo>
                  <a:cubicBezTo>
                    <a:pt x="928" y="842"/>
                    <a:pt x="1264" y="636"/>
                    <a:pt x="1071" y="309"/>
                  </a:cubicBezTo>
                  <a:cubicBezTo>
                    <a:pt x="1060" y="286"/>
                    <a:pt x="1038" y="264"/>
                    <a:pt x="1026" y="241"/>
                  </a:cubicBezTo>
                  <a:cubicBezTo>
                    <a:pt x="915" y="89"/>
                    <a:pt x="689" y="1"/>
                    <a:pt x="48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99" name="Google Shape;1299;p2"/>
            <p:cNvSpPr/>
            <p:nvPr/>
          </p:nvSpPr>
          <p:spPr>
            <a:xfrm>
              <a:off x="3573625" y="1040150"/>
              <a:ext cx="29725" cy="27975"/>
            </a:xfrm>
            <a:custGeom>
              <a:avLst/>
              <a:gdLst/>
              <a:ahLst/>
              <a:cxnLst/>
              <a:rect l="l" t="t" r="r" b="b"/>
              <a:pathLst>
                <a:path w="1189" h="1119" extrusionOk="0">
                  <a:moveTo>
                    <a:pt x="511" y="0"/>
                  </a:moveTo>
                  <a:cubicBezTo>
                    <a:pt x="434" y="0"/>
                    <a:pt x="353" y="36"/>
                    <a:pt x="275" y="119"/>
                  </a:cubicBezTo>
                  <a:cubicBezTo>
                    <a:pt x="253" y="131"/>
                    <a:pt x="241" y="153"/>
                    <a:pt x="219" y="176"/>
                  </a:cubicBezTo>
                  <a:cubicBezTo>
                    <a:pt x="1" y="464"/>
                    <a:pt x="131" y="1118"/>
                    <a:pt x="511" y="1118"/>
                  </a:cubicBezTo>
                  <a:cubicBezTo>
                    <a:pt x="564" y="1118"/>
                    <a:pt x="620" y="1106"/>
                    <a:pt x="682" y="1079"/>
                  </a:cubicBezTo>
                  <a:cubicBezTo>
                    <a:pt x="1188" y="863"/>
                    <a:pt x="892" y="0"/>
                    <a:pt x="511"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00" name="Google Shape;1300;p2"/>
            <p:cNvSpPr/>
            <p:nvPr/>
          </p:nvSpPr>
          <p:spPr>
            <a:xfrm>
              <a:off x="3342650" y="1155775"/>
              <a:ext cx="29275" cy="21875"/>
            </a:xfrm>
            <a:custGeom>
              <a:avLst/>
              <a:gdLst/>
              <a:ahLst/>
              <a:cxnLst/>
              <a:rect l="l" t="t" r="r" b="b"/>
              <a:pathLst>
                <a:path w="1171" h="875" extrusionOk="0">
                  <a:moveTo>
                    <a:pt x="523" y="0"/>
                  </a:moveTo>
                  <a:cubicBezTo>
                    <a:pt x="244" y="0"/>
                    <a:pt x="1" y="150"/>
                    <a:pt x="115" y="460"/>
                  </a:cubicBezTo>
                  <a:cubicBezTo>
                    <a:pt x="115" y="471"/>
                    <a:pt x="126" y="493"/>
                    <a:pt x="137" y="516"/>
                  </a:cubicBezTo>
                  <a:cubicBezTo>
                    <a:pt x="236" y="726"/>
                    <a:pt x="520" y="875"/>
                    <a:pt x="763" y="875"/>
                  </a:cubicBezTo>
                  <a:cubicBezTo>
                    <a:pt x="964" y="875"/>
                    <a:pt x="1137" y="772"/>
                    <a:pt x="1153" y="516"/>
                  </a:cubicBezTo>
                  <a:cubicBezTo>
                    <a:pt x="1170" y="176"/>
                    <a:pt x="825" y="0"/>
                    <a:pt x="523"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01" name="Google Shape;1301;p2"/>
            <p:cNvSpPr/>
            <p:nvPr/>
          </p:nvSpPr>
          <p:spPr>
            <a:xfrm>
              <a:off x="3441600" y="971475"/>
              <a:ext cx="30025" cy="27050"/>
            </a:xfrm>
            <a:custGeom>
              <a:avLst/>
              <a:gdLst/>
              <a:ahLst/>
              <a:cxnLst/>
              <a:rect l="l" t="t" r="r" b="b"/>
              <a:pathLst>
                <a:path w="1201" h="1082" extrusionOk="0">
                  <a:moveTo>
                    <a:pt x="628" y="0"/>
                  </a:moveTo>
                  <a:cubicBezTo>
                    <a:pt x="48" y="0"/>
                    <a:pt x="0" y="1081"/>
                    <a:pt x="475" y="1081"/>
                  </a:cubicBezTo>
                  <a:cubicBezTo>
                    <a:pt x="520" y="1081"/>
                    <a:pt x="570" y="1071"/>
                    <a:pt x="625" y="1050"/>
                  </a:cubicBezTo>
                  <a:lnTo>
                    <a:pt x="682" y="1016"/>
                  </a:lnTo>
                  <a:cubicBezTo>
                    <a:pt x="1054" y="813"/>
                    <a:pt x="1201" y="23"/>
                    <a:pt x="636" y="0"/>
                  </a:cubicBezTo>
                  <a:cubicBezTo>
                    <a:pt x="634" y="0"/>
                    <a:pt x="631" y="0"/>
                    <a:pt x="62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02" name="Google Shape;1302;p2"/>
            <p:cNvSpPr/>
            <p:nvPr/>
          </p:nvSpPr>
          <p:spPr>
            <a:xfrm>
              <a:off x="3451325" y="1005450"/>
              <a:ext cx="28875" cy="26975"/>
            </a:xfrm>
            <a:custGeom>
              <a:avLst/>
              <a:gdLst/>
              <a:ahLst/>
              <a:cxnLst/>
              <a:rect l="l" t="t" r="r" b="b"/>
              <a:pathLst>
                <a:path w="1155" h="1079" extrusionOk="0">
                  <a:moveTo>
                    <a:pt x="703" y="1"/>
                  </a:moveTo>
                  <a:cubicBezTo>
                    <a:pt x="654" y="1"/>
                    <a:pt x="600" y="13"/>
                    <a:pt x="541" y="41"/>
                  </a:cubicBezTo>
                  <a:lnTo>
                    <a:pt x="473" y="63"/>
                  </a:lnTo>
                  <a:cubicBezTo>
                    <a:pt x="114" y="276"/>
                    <a:pt x="1" y="1079"/>
                    <a:pt x="552" y="1079"/>
                  </a:cubicBezTo>
                  <a:cubicBezTo>
                    <a:pt x="556" y="1079"/>
                    <a:pt x="559" y="1079"/>
                    <a:pt x="563" y="1079"/>
                  </a:cubicBezTo>
                  <a:cubicBezTo>
                    <a:pt x="1144" y="1068"/>
                    <a:pt x="1154" y="1"/>
                    <a:pt x="703"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03" name="Google Shape;1303;p2"/>
            <p:cNvSpPr/>
            <p:nvPr/>
          </p:nvSpPr>
          <p:spPr>
            <a:xfrm>
              <a:off x="3448900" y="948425"/>
              <a:ext cx="28375" cy="23750"/>
            </a:xfrm>
            <a:custGeom>
              <a:avLst/>
              <a:gdLst/>
              <a:ahLst/>
              <a:cxnLst/>
              <a:rect l="l" t="t" r="r" b="b"/>
              <a:pathLst>
                <a:path w="1135" h="950" extrusionOk="0">
                  <a:moveTo>
                    <a:pt x="353" y="1"/>
                  </a:moveTo>
                  <a:cubicBezTo>
                    <a:pt x="158" y="1"/>
                    <a:pt x="1" y="102"/>
                    <a:pt x="17" y="347"/>
                  </a:cubicBezTo>
                  <a:cubicBezTo>
                    <a:pt x="17" y="369"/>
                    <a:pt x="17" y="392"/>
                    <a:pt x="28" y="415"/>
                  </a:cubicBezTo>
                  <a:cubicBezTo>
                    <a:pt x="73" y="687"/>
                    <a:pt x="395" y="949"/>
                    <a:pt x="664" y="949"/>
                  </a:cubicBezTo>
                  <a:cubicBezTo>
                    <a:pt x="807" y="949"/>
                    <a:pt x="936" y="874"/>
                    <a:pt x="999" y="685"/>
                  </a:cubicBezTo>
                  <a:cubicBezTo>
                    <a:pt x="1134" y="300"/>
                    <a:pt x="688" y="1"/>
                    <a:pt x="353"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04" name="Google Shape;1304;p2"/>
            <p:cNvSpPr/>
            <p:nvPr/>
          </p:nvSpPr>
          <p:spPr>
            <a:xfrm>
              <a:off x="3524925" y="1266950"/>
              <a:ext cx="29775" cy="21275"/>
            </a:xfrm>
            <a:custGeom>
              <a:avLst/>
              <a:gdLst/>
              <a:ahLst/>
              <a:cxnLst/>
              <a:rect l="l" t="t" r="r" b="b"/>
              <a:pathLst>
                <a:path w="1191" h="851" extrusionOk="0">
                  <a:moveTo>
                    <a:pt x="588" y="1"/>
                  </a:moveTo>
                  <a:cubicBezTo>
                    <a:pt x="281" y="1"/>
                    <a:pt x="1" y="171"/>
                    <a:pt x="147" y="492"/>
                  </a:cubicBezTo>
                  <a:cubicBezTo>
                    <a:pt x="158" y="515"/>
                    <a:pt x="170" y="526"/>
                    <a:pt x="181" y="549"/>
                  </a:cubicBezTo>
                  <a:cubicBezTo>
                    <a:pt x="289" y="731"/>
                    <a:pt x="548" y="851"/>
                    <a:pt x="776" y="851"/>
                  </a:cubicBezTo>
                  <a:cubicBezTo>
                    <a:pt x="998" y="851"/>
                    <a:pt x="1191" y="737"/>
                    <a:pt x="1185" y="458"/>
                  </a:cubicBezTo>
                  <a:cubicBezTo>
                    <a:pt x="1180" y="148"/>
                    <a:pt x="873" y="1"/>
                    <a:pt x="588"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05" name="Google Shape;1305;p2"/>
            <p:cNvSpPr/>
            <p:nvPr/>
          </p:nvSpPr>
          <p:spPr>
            <a:xfrm>
              <a:off x="3443375" y="1176200"/>
              <a:ext cx="28100" cy="23975"/>
            </a:xfrm>
            <a:custGeom>
              <a:avLst/>
              <a:gdLst/>
              <a:ahLst/>
              <a:cxnLst/>
              <a:rect l="l" t="t" r="r" b="b"/>
              <a:pathLst>
                <a:path w="1124" h="959" extrusionOk="0">
                  <a:moveTo>
                    <a:pt x="337" y="0"/>
                  </a:moveTo>
                  <a:cubicBezTo>
                    <a:pt x="150" y="0"/>
                    <a:pt x="0" y="100"/>
                    <a:pt x="12" y="342"/>
                  </a:cubicBezTo>
                  <a:lnTo>
                    <a:pt x="12" y="410"/>
                  </a:lnTo>
                  <a:cubicBezTo>
                    <a:pt x="50" y="691"/>
                    <a:pt x="369" y="958"/>
                    <a:pt x="638" y="958"/>
                  </a:cubicBezTo>
                  <a:cubicBezTo>
                    <a:pt x="779" y="958"/>
                    <a:pt x="906" y="885"/>
                    <a:pt x="972" y="703"/>
                  </a:cubicBezTo>
                  <a:cubicBezTo>
                    <a:pt x="1124" y="319"/>
                    <a:pt x="671" y="0"/>
                    <a:pt x="337"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06" name="Google Shape;1306;p2"/>
            <p:cNvSpPr/>
            <p:nvPr/>
          </p:nvSpPr>
          <p:spPr>
            <a:xfrm>
              <a:off x="3472425" y="1288225"/>
              <a:ext cx="28275" cy="23750"/>
            </a:xfrm>
            <a:custGeom>
              <a:avLst/>
              <a:gdLst/>
              <a:ahLst/>
              <a:cxnLst/>
              <a:rect l="l" t="t" r="r" b="b"/>
              <a:pathLst>
                <a:path w="1131" h="950" extrusionOk="0">
                  <a:moveTo>
                    <a:pt x="353" y="1"/>
                  </a:moveTo>
                  <a:cubicBezTo>
                    <a:pt x="158" y="1"/>
                    <a:pt x="0" y="104"/>
                    <a:pt x="13" y="352"/>
                  </a:cubicBezTo>
                  <a:cubicBezTo>
                    <a:pt x="13" y="375"/>
                    <a:pt x="13" y="397"/>
                    <a:pt x="24" y="420"/>
                  </a:cubicBezTo>
                  <a:cubicBezTo>
                    <a:pt x="68" y="692"/>
                    <a:pt x="390" y="949"/>
                    <a:pt x="659" y="949"/>
                  </a:cubicBezTo>
                  <a:cubicBezTo>
                    <a:pt x="803" y="949"/>
                    <a:pt x="932" y="876"/>
                    <a:pt x="994" y="691"/>
                  </a:cubicBezTo>
                  <a:cubicBezTo>
                    <a:pt x="1130" y="305"/>
                    <a:pt x="688" y="1"/>
                    <a:pt x="353"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07" name="Google Shape;1307;p2"/>
            <p:cNvSpPr/>
            <p:nvPr/>
          </p:nvSpPr>
          <p:spPr>
            <a:xfrm>
              <a:off x="3293175" y="1022800"/>
              <a:ext cx="29500" cy="21625"/>
            </a:xfrm>
            <a:custGeom>
              <a:avLst/>
              <a:gdLst/>
              <a:ahLst/>
              <a:cxnLst/>
              <a:rect l="l" t="t" r="r" b="b"/>
              <a:pathLst>
                <a:path w="1180" h="865" extrusionOk="0">
                  <a:moveTo>
                    <a:pt x="410" y="0"/>
                  </a:moveTo>
                  <a:cubicBezTo>
                    <a:pt x="196" y="0"/>
                    <a:pt x="11" y="110"/>
                    <a:pt x="6" y="385"/>
                  </a:cubicBezTo>
                  <a:cubicBezTo>
                    <a:pt x="0" y="706"/>
                    <a:pt x="325" y="864"/>
                    <a:pt x="620" y="864"/>
                  </a:cubicBezTo>
                  <a:cubicBezTo>
                    <a:pt x="914" y="864"/>
                    <a:pt x="1180" y="706"/>
                    <a:pt x="1055" y="396"/>
                  </a:cubicBezTo>
                  <a:cubicBezTo>
                    <a:pt x="1044" y="373"/>
                    <a:pt x="1033" y="351"/>
                    <a:pt x="1022" y="328"/>
                  </a:cubicBezTo>
                  <a:cubicBezTo>
                    <a:pt x="915" y="133"/>
                    <a:pt x="645" y="0"/>
                    <a:pt x="410"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08" name="Google Shape;1308;p2"/>
            <p:cNvSpPr/>
            <p:nvPr/>
          </p:nvSpPr>
          <p:spPr>
            <a:xfrm>
              <a:off x="3513350" y="970625"/>
              <a:ext cx="30025" cy="26825"/>
            </a:xfrm>
            <a:custGeom>
              <a:avLst/>
              <a:gdLst/>
              <a:ahLst/>
              <a:cxnLst/>
              <a:rect l="l" t="t" r="r" b="b"/>
              <a:pathLst>
                <a:path w="1201" h="1073" extrusionOk="0">
                  <a:moveTo>
                    <a:pt x="732" y="0"/>
                  </a:moveTo>
                  <a:cubicBezTo>
                    <a:pt x="685" y="0"/>
                    <a:pt x="633" y="11"/>
                    <a:pt x="576" y="34"/>
                  </a:cubicBezTo>
                  <a:cubicBezTo>
                    <a:pt x="554" y="34"/>
                    <a:pt x="531" y="46"/>
                    <a:pt x="520" y="57"/>
                  </a:cubicBezTo>
                  <a:cubicBezTo>
                    <a:pt x="147" y="260"/>
                    <a:pt x="1" y="1061"/>
                    <a:pt x="565" y="1072"/>
                  </a:cubicBezTo>
                  <a:cubicBezTo>
                    <a:pt x="568" y="1072"/>
                    <a:pt x="570" y="1073"/>
                    <a:pt x="573" y="1073"/>
                  </a:cubicBezTo>
                  <a:cubicBezTo>
                    <a:pt x="1151" y="1073"/>
                    <a:pt x="1201" y="0"/>
                    <a:pt x="732"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09" name="Google Shape;1309;p2"/>
            <p:cNvSpPr/>
            <p:nvPr/>
          </p:nvSpPr>
          <p:spPr>
            <a:xfrm>
              <a:off x="3462750" y="1228125"/>
              <a:ext cx="36925" cy="21000"/>
            </a:xfrm>
            <a:custGeom>
              <a:avLst/>
              <a:gdLst/>
              <a:ahLst/>
              <a:cxnLst/>
              <a:rect l="l" t="t" r="r" b="b"/>
              <a:pathLst>
                <a:path w="1477" h="840" extrusionOk="0">
                  <a:moveTo>
                    <a:pt x="883" y="1"/>
                  </a:moveTo>
                  <a:cubicBezTo>
                    <a:pt x="473" y="1"/>
                    <a:pt x="1" y="385"/>
                    <a:pt x="366" y="702"/>
                  </a:cubicBezTo>
                  <a:cubicBezTo>
                    <a:pt x="377" y="714"/>
                    <a:pt x="400" y="725"/>
                    <a:pt x="411" y="748"/>
                  </a:cubicBezTo>
                  <a:cubicBezTo>
                    <a:pt x="504" y="810"/>
                    <a:pt x="627" y="840"/>
                    <a:pt x="753" y="840"/>
                  </a:cubicBezTo>
                  <a:cubicBezTo>
                    <a:pt x="1102" y="840"/>
                    <a:pt x="1477" y="613"/>
                    <a:pt x="1302" y="240"/>
                  </a:cubicBezTo>
                  <a:cubicBezTo>
                    <a:pt x="1219" y="69"/>
                    <a:pt x="1057" y="1"/>
                    <a:pt x="883"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10" name="Google Shape;1310;p2"/>
            <p:cNvSpPr/>
            <p:nvPr/>
          </p:nvSpPr>
          <p:spPr>
            <a:xfrm>
              <a:off x="3533675" y="940375"/>
              <a:ext cx="29700" cy="27775"/>
            </a:xfrm>
            <a:custGeom>
              <a:avLst/>
              <a:gdLst/>
              <a:ahLst/>
              <a:cxnLst/>
              <a:rect l="l" t="t" r="r" b="b"/>
              <a:pathLst>
                <a:path w="1188" h="1111" extrusionOk="0">
                  <a:moveTo>
                    <a:pt x="671" y="1"/>
                  </a:moveTo>
                  <a:cubicBezTo>
                    <a:pt x="615" y="1"/>
                    <a:pt x="552" y="15"/>
                    <a:pt x="485" y="48"/>
                  </a:cubicBezTo>
                  <a:cubicBezTo>
                    <a:pt x="1" y="272"/>
                    <a:pt x="316" y="1111"/>
                    <a:pt x="695" y="1111"/>
                  </a:cubicBezTo>
                  <a:cubicBezTo>
                    <a:pt x="775" y="1111"/>
                    <a:pt x="858" y="1073"/>
                    <a:pt x="937" y="985"/>
                  </a:cubicBezTo>
                  <a:cubicBezTo>
                    <a:pt x="948" y="973"/>
                    <a:pt x="971" y="951"/>
                    <a:pt x="982" y="928"/>
                  </a:cubicBezTo>
                  <a:cubicBezTo>
                    <a:pt x="1188" y="635"/>
                    <a:pt x="1045" y="1"/>
                    <a:pt x="671"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11" name="Google Shape;1311;p2"/>
            <p:cNvSpPr/>
            <p:nvPr/>
          </p:nvSpPr>
          <p:spPr>
            <a:xfrm>
              <a:off x="3298300" y="1057800"/>
              <a:ext cx="30025" cy="26825"/>
            </a:xfrm>
            <a:custGeom>
              <a:avLst/>
              <a:gdLst/>
              <a:ahLst/>
              <a:cxnLst/>
              <a:rect l="l" t="t" r="r" b="b"/>
              <a:pathLst>
                <a:path w="1201" h="1073" extrusionOk="0">
                  <a:moveTo>
                    <a:pt x="628" y="0"/>
                  </a:moveTo>
                  <a:cubicBezTo>
                    <a:pt x="50" y="0"/>
                    <a:pt x="0" y="1072"/>
                    <a:pt x="469" y="1072"/>
                  </a:cubicBezTo>
                  <a:cubicBezTo>
                    <a:pt x="516" y="1072"/>
                    <a:pt x="568" y="1062"/>
                    <a:pt x="625" y="1038"/>
                  </a:cubicBezTo>
                  <a:cubicBezTo>
                    <a:pt x="647" y="1038"/>
                    <a:pt x="670" y="1027"/>
                    <a:pt x="681" y="1016"/>
                  </a:cubicBezTo>
                  <a:cubicBezTo>
                    <a:pt x="1054" y="813"/>
                    <a:pt x="1200" y="12"/>
                    <a:pt x="636" y="0"/>
                  </a:cubicBezTo>
                  <a:cubicBezTo>
                    <a:pt x="633" y="0"/>
                    <a:pt x="631" y="0"/>
                    <a:pt x="62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12" name="Google Shape;1312;p2"/>
            <p:cNvSpPr/>
            <p:nvPr/>
          </p:nvSpPr>
          <p:spPr>
            <a:xfrm>
              <a:off x="3406850" y="1052650"/>
              <a:ext cx="29475" cy="21525"/>
            </a:xfrm>
            <a:custGeom>
              <a:avLst/>
              <a:gdLst/>
              <a:ahLst/>
              <a:cxnLst/>
              <a:rect l="l" t="t" r="r" b="b"/>
              <a:pathLst>
                <a:path w="1179" h="861" extrusionOk="0">
                  <a:moveTo>
                    <a:pt x="406" y="1"/>
                  </a:moveTo>
                  <a:cubicBezTo>
                    <a:pt x="194" y="1"/>
                    <a:pt x="12" y="108"/>
                    <a:pt x="7" y="376"/>
                  </a:cubicBezTo>
                  <a:cubicBezTo>
                    <a:pt x="1" y="700"/>
                    <a:pt x="331" y="861"/>
                    <a:pt x="628" y="861"/>
                  </a:cubicBezTo>
                  <a:cubicBezTo>
                    <a:pt x="920" y="861"/>
                    <a:pt x="1179" y="706"/>
                    <a:pt x="1056" y="398"/>
                  </a:cubicBezTo>
                  <a:cubicBezTo>
                    <a:pt x="1045" y="376"/>
                    <a:pt x="1033" y="353"/>
                    <a:pt x="1022" y="330"/>
                  </a:cubicBezTo>
                  <a:cubicBezTo>
                    <a:pt x="915" y="134"/>
                    <a:pt x="642" y="1"/>
                    <a:pt x="40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13" name="Google Shape;1313;p2"/>
            <p:cNvSpPr/>
            <p:nvPr/>
          </p:nvSpPr>
          <p:spPr>
            <a:xfrm>
              <a:off x="3706850" y="1380150"/>
              <a:ext cx="28300" cy="23925"/>
            </a:xfrm>
            <a:custGeom>
              <a:avLst/>
              <a:gdLst/>
              <a:ahLst/>
              <a:cxnLst/>
              <a:rect l="l" t="t" r="r" b="b"/>
              <a:pathLst>
                <a:path w="1132" h="957" extrusionOk="0">
                  <a:moveTo>
                    <a:pt x="340" y="1"/>
                  </a:moveTo>
                  <a:cubicBezTo>
                    <a:pt x="152" y="1"/>
                    <a:pt x="1" y="100"/>
                    <a:pt x="13" y="343"/>
                  </a:cubicBezTo>
                  <a:cubicBezTo>
                    <a:pt x="13" y="365"/>
                    <a:pt x="13" y="388"/>
                    <a:pt x="13" y="410"/>
                  </a:cubicBezTo>
                  <a:cubicBezTo>
                    <a:pt x="50" y="686"/>
                    <a:pt x="372" y="956"/>
                    <a:pt x="642" y="956"/>
                  </a:cubicBezTo>
                  <a:cubicBezTo>
                    <a:pt x="781" y="956"/>
                    <a:pt x="907" y="884"/>
                    <a:pt x="972" y="704"/>
                  </a:cubicBezTo>
                  <a:cubicBezTo>
                    <a:pt x="1131" y="320"/>
                    <a:pt x="677" y="1"/>
                    <a:pt x="340"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14" name="Google Shape;1314;p2"/>
            <p:cNvSpPr/>
            <p:nvPr/>
          </p:nvSpPr>
          <p:spPr>
            <a:xfrm>
              <a:off x="3434525" y="1192800"/>
              <a:ext cx="28375" cy="23675"/>
            </a:xfrm>
            <a:custGeom>
              <a:avLst/>
              <a:gdLst/>
              <a:ahLst/>
              <a:cxnLst/>
              <a:rect l="l" t="t" r="r" b="b"/>
              <a:pathLst>
                <a:path w="1135" h="947" extrusionOk="0">
                  <a:moveTo>
                    <a:pt x="349" y="1"/>
                  </a:moveTo>
                  <a:cubicBezTo>
                    <a:pt x="155" y="1"/>
                    <a:pt x="0" y="101"/>
                    <a:pt x="17" y="344"/>
                  </a:cubicBezTo>
                  <a:lnTo>
                    <a:pt x="17" y="412"/>
                  </a:lnTo>
                  <a:cubicBezTo>
                    <a:pt x="68" y="684"/>
                    <a:pt x="388" y="946"/>
                    <a:pt x="658" y="946"/>
                  </a:cubicBezTo>
                  <a:cubicBezTo>
                    <a:pt x="802" y="946"/>
                    <a:pt x="932" y="871"/>
                    <a:pt x="998" y="682"/>
                  </a:cubicBezTo>
                  <a:cubicBezTo>
                    <a:pt x="1134" y="303"/>
                    <a:pt x="684" y="1"/>
                    <a:pt x="349"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15" name="Google Shape;1315;p2"/>
            <p:cNvSpPr/>
            <p:nvPr/>
          </p:nvSpPr>
          <p:spPr>
            <a:xfrm>
              <a:off x="3384075" y="1159050"/>
              <a:ext cx="30850" cy="26650"/>
            </a:xfrm>
            <a:custGeom>
              <a:avLst/>
              <a:gdLst/>
              <a:ahLst/>
              <a:cxnLst/>
              <a:rect l="l" t="t" r="r" b="b"/>
              <a:pathLst>
                <a:path w="1234" h="1066" extrusionOk="0">
                  <a:moveTo>
                    <a:pt x="637" y="0"/>
                  </a:moveTo>
                  <a:cubicBezTo>
                    <a:pt x="74" y="0"/>
                    <a:pt x="1" y="1066"/>
                    <a:pt x="475" y="1066"/>
                  </a:cubicBezTo>
                  <a:cubicBezTo>
                    <a:pt x="517" y="1066"/>
                    <a:pt x="563" y="1057"/>
                    <a:pt x="613" y="1039"/>
                  </a:cubicBezTo>
                  <a:cubicBezTo>
                    <a:pt x="635" y="1028"/>
                    <a:pt x="658" y="1017"/>
                    <a:pt x="681" y="1006"/>
                  </a:cubicBezTo>
                  <a:cubicBezTo>
                    <a:pt x="1053" y="825"/>
                    <a:pt x="1233" y="35"/>
                    <a:pt x="669" y="1"/>
                  </a:cubicBezTo>
                  <a:cubicBezTo>
                    <a:pt x="658" y="0"/>
                    <a:pt x="648" y="0"/>
                    <a:pt x="637"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16" name="Google Shape;1316;p2"/>
            <p:cNvSpPr/>
            <p:nvPr/>
          </p:nvSpPr>
          <p:spPr>
            <a:xfrm>
              <a:off x="3635200" y="1324500"/>
              <a:ext cx="29450" cy="27775"/>
            </a:xfrm>
            <a:custGeom>
              <a:avLst/>
              <a:gdLst/>
              <a:ahLst/>
              <a:cxnLst/>
              <a:rect l="l" t="t" r="r" b="b"/>
              <a:pathLst>
                <a:path w="1178" h="1111" extrusionOk="0">
                  <a:moveTo>
                    <a:pt x="508" y="0"/>
                  </a:moveTo>
                  <a:cubicBezTo>
                    <a:pt x="431" y="0"/>
                    <a:pt x="350" y="36"/>
                    <a:pt x="272" y="120"/>
                  </a:cubicBezTo>
                  <a:cubicBezTo>
                    <a:pt x="250" y="131"/>
                    <a:pt x="238" y="154"/>
                    <a:pt x="227" y="176"/>
                  </a:cubicBezTo>
                  <a:cubicBezTo>
                    <a:pt x="0" y="462"/>
                    <a:pt x="127" y="1111"/>
                    <a:pt x="509" y="1111"/>
                  </a:cubicBezTo>
                  <a:cubicBezTo>
                    <a:pt x="564" y="1111"/>
                    <a:pt x="625" y="1098"/>
                    <a:pt x="690" y="1068"/>
                  </a:cubicBezTo>
                  <a:cubicBezTo>
                    <a:pt x="1177" y="861"/>
                    <a:pt x="886" y="0"/>
                    <a:pt x="508"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17" name="Google Shape;1317;p2"/>
            <p:cNvSpPr/>
            <p:nvPr/>
          </p:nvSpPr>
          <p:spPr>
            <a:xfrm>
              <a:off x="3402700" y="971500"/>
              <a:ext cx="29775" cy="27875"/>
            </a:xfrm>
            <a:custGeom>
              <a:avLst/>
              <a:gdLst/>
              <a:ahLst/>
              <a:cxnLst/>
              <a:rect l="l" t="t" r="r" b="b"/>
              <a:pathLst>
                <a:path w="1191" h="1115" extrusionOk="0">
                  <a:moveTo>
                    <a:pt x="662" y="0"/>
                  </a:moveTo>
                  <a:cubicBezTo>
                    <a:pt x="606" y="0"/>
                    <a:pt x="544" y="14"/>
                    <a:pt x="477" y="44"/>
                  </a:cubicBezTo>
                  <a:cubicBezTo>
                    <a:pt x="1" y="278"/>
                    <a:pt x="321" y="1114"/>
                    <a:pt x="701" y="1114"/>
                  </a:cubicBezTo>
                  <a:cubicBezTo>
                    <a:pt x="780" y="1114"/>
                    <a:pt x="862" y="1078"/>
                    <a:pt x="940" y="992"/>
                  </a:cubicBezTo>
                  <a:cubicBezTo>
                    <a:pt x="951" y="970"/>
                    <a:pt x="962" y="947"/>
                    <a:pt x="974" y="936"/>
                  </a:cubicBezTo>
                  <a:cubicBezTo>
                    <a:pt x="1190" y="631"/>
                    <a:pt x="1046" y="0"/>
                    <a:pt x="662"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18" name="Google Shape;1318;p2"/>
            <p:cNvSpPr/>
            <p:nvPr/>
          </p:nvSpPr>
          <p:spPr>
            <a:xfrm>
              <a:off x="3650575" y="1190500"/>
              <a:ext cx="29275" cy="21800"/>
            </a:xfrm>
            <a:custGeom>
              <a:avLst/>
              <a:gdLst/>
              <a:ahLst/>
              <a:cxnLst/>
              <a:rect l="l" t="t" r="r" b="b"/>
              <a:pathLst>
                <a:path w="1171" h="872" extrusionOk="0">
                  <a:moveTo>
                    <a:pt x="521" y="1"/>
                  </a:moveTo>
                  <a:cubicBezTo>
                    <a:pt x="243" y="1"/>
                    <a:pt x="1" y="145"/>
                    <a:pt x="109" y="447"/>
                  </a:cubicBezTo>
                  <a:cubicBezTo>
                    <a:pt x="120" y="470"/>
                    <a:pt x="131" y="492"/>
                    <a:pt x="142" y="515"/>
                  </a:cubicBezTo>
                  <a:cubicBezTo>
                    <a:pt x="241" y="723"/>
                    <a:pt x="518" y="872"/>
                    <a:pt x="757" y="872"/>
                  </a:cubicBezTo>
                  <a:cubicBezTo>
                    <a:pt x="958" y="872"/>
                    <a:pt x="1131" y="767"/>
                    <a:pt x="1147" y="504"/>
                  </a:cubicBezTo>
                  <a:cubicBezTo>
                    <a:pt x="1170" y="174"/>
                    <a:pt x="825" y="1"/>
                    <a:pt x="521"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19" name="Google Shape;1319;p2"/>
            <p:cNvSpPr/>
            <p:nvPr/>
          </p:nvSpPr>
          <p:spPr>
            <a:xfrm>
              <a:off x="3502625" y="1151500"/>
              <a:ext cx="29475" cy="21625"/>
            </a:xfrm>
            <a:custGeom>
              <a:avLst/>
              <a:gdLst/>
              <a:ahLst/>
              <a:cxnLst/>
              <a:rect l="l" t="t" r="r" b="b"/>
              <a:pathLst>
                <a:path w="1179" h="865" extrusionOk="0">
                  <a:moveTo>
                    <a:pt x="406" y="0"/>
                  </a:moveTo>
                  <a:cubicBezTo>
                    <a:pt x="197" y="0"/>
                    <a:pt x="17" y="106"/>
                    <a:pt x="12" y="371"/>
                  </a:cubicBezTo>
                  <a:cubicBezTo>
                    <a:pt x="1" y="701"/>
                    <a:pt x="331" y="865"/>
                    <a:pt x="628" y="865"/>
                  </a:cubicBezTo>
                  <a:cubicBezTo>
                    <a:pt x="920" y="865"/>
                    <a:pt x="1179" y="707"/>
                    <a:pt x="1050" y="394"/>
                  </a:cubicBezTo>
                  <a:cubicBezTo>
                    <a:pt x="1039" y="371"/>
                    <a:pt x="1028" y="348"/>
                    <a:pt x="1016" y="326"/>
                  </a:cubicBezTo>
                  <a:cubicBezTo>
                    <a:pt x="915" y="134"/>
                    <a:pt x="642" y="0"/>
                    <a:pt x="406"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20" name="Google Shape;1320;p2"/>
            <p:cNvSpPr/>
            <p:nvPr/>
          </p:nvSpPr>
          <p:spPr>
            <a:xfrm>
              <a:off x="3511950" y="1183900"/>
              <a:ext cx="300" cy="1700"/>
            </a:xfrm>
            <a:custGeom>
              <a:avLst/>
              <a:gdLst/>
              <a:ahLst/>
              <a:cxnLst/>
              <a:rect l="l" t="t" r="r" b="b"/>
              <a:pathLst>
                <a:path w="12" h="68" extrusionOk="0">
                  <a:moveTo>
                    <a:pt x="0" y="0"/>
                  </a:moveTo>
                  <a:cubicBezTo>
                    <a:pt x="0" y="12"/>
                    <a:pt x="3" y="23"/>
                    <a:pt x="6" y="34"/>
                  </a:cubicBezTo>
                  <a:lnTo>
                    <a:pt x="6" y="34"/>
                  </a:lnTo>
                  <a:lnTo>
                    <a:pt x="0" y="0"/>
                  </a:lnTo>
                  <a:close/>
                  <a:moveTo>
                    <a:pt x="6" y="34"/>
                  </a:moveTo>
                  <a:lnTo>
                    <a:pt x="12" y="68"/>
                  </a:lnTo>
                  <a:cubicBezTo>
                    <a:pt x="12" y="57"/>
                    <a:pt x="9" y="45"/>
                    <a:pt x="6" y="34"/>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21" name="Google Shape;1321;p2"/>
            <p:cNvSpPr/>
            <p:nvPr/>
          </p:nvSpPr>
          <p:spPr>
            <a:xfrm>
              <a:off x="3522525" y="1026725"/>
              <a:ext cx="28375" cy="23750"/>
            </a:xfrm>
            <a:custGeom>
              <a:avLst/>
              <a:gdLst/>
              <a:ahLst/>
              <a:cxnLst/>
              <a:rect l="l" t="t" r="r" b="b"/>
              <a:pathLst>
                <a:path w="1135" h="950" extrusionOk="0">
                  <a:moveTo>
                    <a:pt x="352" y="1"/>
                  </a:moveTo>
                  <a:cubicBezTo>
                    <a:pt x="158" y="1"/>
                    <a:pt x="1" y="103"/>
                    <a:pt x="17" y="352"/>
                  </a:cubicBezTo>
                  <a:cubicBezTo>
                    <a:pt x="17" y="374"/>
                    <a:pt x="17" y="397"/>
                    <a:pt x="29" y="420"/>
                  </a:cubicBezTo>
                  <a:cubicBezTo>
                    <a:pt x="73" y="691"/>
                    <a:pt x="394" y="949"/>
                    <a:pt x="663" y="949"/>
                  </a:cubicBezTo>
                  <a:cubicBezTo>
                    <a:pt x="807" y="949"/>
                    <a:pt x="936" y="875"/>
                    <a:pt x="999" y="690"/>
                  </a:cubicBezTo>
                  <a:cubicBezTo>
                    <a:pt x="1135" y="305"/>
                    <a:pt x="688" y="1"/>
                    <a:pt x="35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22" name="Google Shape;1322;p2"/>
            <p:cNvSpPr/>
            <p:nvPr/>
          </p:nvSpPr>
          <p:spPr>
            <a:xfrm>
              <a:off x="3317050" y="905275"/>
              <a:ext cx="29750" cy="21300"/>
            </a:xfrm>
            <a:custGeom>
              <a:avLst/>
              <a:gdLst/>
              <a:ahLst/>
              <a:cxnLst/>
              <a:rect l="l" t="t" r="r" b="b"/>
              <a:pathLst>
                <a:path w="1190" h="852" extrusionOk="0">
                  <a:moveTo>
                    <a:pt x="582" y="0"/>
                  </a:moveTo>
                  <a:cubicBezTo>
                    <a:pt x="278" y="0"/>
                    <a:pt x="0" y="167"/>
                    <a:pt x="146" y="482"/>
                  </a:cubicBezTo>
                  <a:cubicBezTo>
                    <a:pt x="157" y="504"/>
                    <a:pt x="168" y="527"/>
                    <a:pt x="179" y="549"/>
                  </a:cubicBezTo>
                  <a:cubicBezTo>
                    <a:pt x="288" y="732"/>
                    <a:pt x="547" y="851"/>
                    <a:pt x="774" y="851"/>
                  </a:cubicBezTo>
                  <a:cubicBezTo>
                    <a:pt x="997" y="851"/>
                    <a:pt x="1189" y="738"/>
                    <a:pt x="1184" y="459"/>
                  </a:cubicBezTo>
                  <a:cubicBezTo>
                    <a:pt x="1178" y="148"/>
                    <a:pt x="868" y="0"/>
                    <a:pt x="582"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23" name="Google Shape;1323;p2"/>
            <p:cNvSpPr/>
            <p:nvPr/>
          </p:nvSpPr>
          <p:spPr>
            <a:xfrm>
              <a:off x="3504025" y="1100175"/>
              <a:ext cx="28100" cy="23900"/>
            </a:xfrm>
            <a:custGeom>
              <a:avLst/>
              <a:gdLst/>
              <a:ahLst/>
              <a:cxnLst/>
              <a:rect l="l" t="t" r="r" b="b"/>
              <a:pathLst>
                <a:path w="1124" h="956" extrusionOk="0">
                  <a:moveTo>
                    <a:pt x="336" y="0"/>
                  </a:moveTo>
                  <a:cubicBezTo>
                    <a:pt x="150" y="0"/>
                    <a:pt x="0" y="98"/>
                    <a:pt x="13" y="336"/>
                  </a:cubicBezTo>
                  <a:lnTo>
                    <a:pt x="13" y="404"/>
                  </a:lnTo>
                  <a:cubicBezTo>
                    <a:pt x="50" y="687"/>
                    <a:pt x="373" y="956"/>
                    <a:pt x="643" y="956"/>
                  </a:cubicBezTo>
                  <a:cubicBezTo>
                    <a:pt x="782" y="956"/>
                    <a:pt x="907" y="885"/>
                    <a:pt x="972" y="709"/>
                  </a:cubicBezTo>
                  <a:cubicBezTo>
                    <a:pt x="1124" y="317"/>
                    <a:pt x="671" y="0"/>
                    <a:pt x="336"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24" name="Google Shape;1324;p2"/>
            <p:cNvSpPr/>
            <p:nvPr/>
          </p:nvSpPr>
          <p:spPr>
            <a:xfrm>
              <a:off x="3342275" y="1085975"/>
              <a:ext cx="28650" cy="23675"/>
            </a:xfrm>
            <a:custGeom>
              <a:avLst/>
              <a:gdLst/>
              <a:ahLst/>
              <a:cxnLst/>
              <a:rect l="l" t="t" r="r" b="b"/>
              <a:pathLst>
                <a:path w="1146" h="947" extrusionOk="0">
                  <a:moveTo>
                    <a:pt x="355" y="0"/>
                  </a:moveTo>
                  <a:cubicBezTo>
                    <a:pt x="159" y="0"/>
                    <a:pt x="0" y="103"/>
                    <a:pt x="17" y="351"/>
                  </a:cubicBezTo>
                  <a:cubicBezTo>
                    <a:pt x="17" y="374"/>
                    <a:pt x="17" y="397"/>
                    <a:pt x="28" y="419"/>
                  </a:cubicBezTo>
                  <a:cubicBezTo>
                    <a:pt x="80" y="685"/>
                    <a:pt x="402" y="946"/>
                    <a:pt x="672" y="946"/>
                  </a:cubicBezTo>
                  <a:cubicBezTo>
                    <a:pt x="815" y="946"/>
                    <a:pt x="943" y="873"/>
                    <a:pt x="1010" y="690"/>
                  </a:cubicBezTo>
                  <a:cubicBezTo>
                    <a:pt x="1145" y="304"/>
                    <a:pt x="694" y="0"/>
                    <a:pt x="355"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25" name="Google Shape;1325;p2"/>
            <p:cNvSpPr/>
            <p:nvPr/>
          </p:nvSpPr>
          <p:spPr>
            <a:xfrm>
              <a:off x="3612575" y="1271050"/>
              <a:ext cx="31425" cy="26925"/>
            </a:xfrm>
            <a:custGeom>
              <a:avLst/>
              <a:gdLst/>
              <a:ahLst/>
              <a:cxnLst/>
              <a:rect l="l" t="t" r="r" b="b"/>
              <a:pathLst>
                <a:path w="1257" h="1077" extrusionOk="0">
                  <a:moveTo>
                    <a:pt x="667" y="0"/>
                  </a:moveTo>
                  <a:cubicBezTo>
                    <a:pt x="87" y="0"/>
                    <a:pt x="1" y="1077"/>
                    <a:pt x="484" y="1077"/>
                  </a:cubicBezTo>
                  <a:cubicBezTo>
                    <a:pt x="527" y="1077"/>
                    <a:pt x="573" y="1068"/>
                    <a:pt x="624" y="1050"/>
                  </a:cubicBezTo>
                  <a:cubicBezTo>
                    <a:pt x="647" y="1039"/>
                    <a:pt x="669" y="1028"/>
                    <a:pt x="692" y="1017"/>
                  </a:cubicBezTo>
                  <a:cubicBezTo>
                    <a:pt x="1064" y="836"/>
                    <a:pt x="1256" y="46"/>
                    <a:pt x="692" y="1"/>
                  </a:cubicBezTo>
                  <a:cubicBezTo>
                    <a:pt x="684" y="1"/>
                    <a:pt x="675" y="0"/>
                    <a:pt x="667"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26" name="Google Shape;1326;p2"/>
            <p:cNvSpPr/>
            <p:nvPr/>
          </p:nvSpPr>
          <p:spPr>
            <a:xfrm>
              <a:off x="3396700" y="928250"/>
              <a:ext cx="29500" cy="21500"/>
            </a:xfrm>
            <a:custGeom>
              <a:avLst/>
              <a:gdLst/>
              <a:ahLst/>
              <a:cxnLst/>
              <a:rect l="l" t="t" r="r" b="b"/>
              <a:pathLst>
                <a:path w="1180" h="860" extrusionOk="0">
                  <a:moveTo>
                    <a:pt x="406" y="0"/>
                  </a:moveTo>
                  <a:cubicBezTo>
                    <a:pt x="194" y="0"/>
                    <a:pt x="12" y="108"/>
                    <a:pt x="6" y="375"/>
                  </a:cubicBezTo>
                  <a:cubicBezTo>
                    <a:pt x="1" y="698"/>
                    <a:pt x="331" y="859"/>
                    <a:pt x="627" y="859"/>
                  </a:cubicBezTo>
                  <a:cubicBezTo>
                    <a:pt x="920" y="859"/>
                    <a:pt x="1179" y="701"/>
                    <a:pt x="1044" y="386"/>
                  </a:cubicBezTo>
                  <a:cubicBezTo>
                    <a:pt x="1044" y="364"/>
                    <a:pt x="1033" y="341"/>
                    <a:pt x="1022" y="330"/>
                  </a:cubicBezTo>
                  <a:cubicBezTo>
                    <a:pt x="915" y="134"/>
                    <a:pt x="642" y="0"/>
                    <a:pt x="406"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27" name="Google Shape;1327;p2"/>
            <p:cNvSpPr/>
            <p:nvPr/>
          </p:nvSpPr>
          <p:spPr>
            <a:xfrm>
              <a:off x="3584075" y="1068000"/>
              <a:ext cx="30100" cy="27575"/>
            </a:xfrm>
            <a:custGeom>
              <a:avLst/>
              <a:gdLst/>
              <a:ahLst/>
              <a:cxnLst/>
              <a:rect l="l" t="t" r="r" b="b"/>
              <a:pathLst>
                <a:path w="1204" h="1103" extrusionOk="0">
                  <a:moveTo>
                    <a:pt x="445" y="0"/>
                  </a:moveTo>
                  <a:cubicBezTo>
                    <a:pt x="351" y="0"/>
                    <a:pt x="259" y="49"/>
                    <a:pt x="185" y="168"/>
                  </a:cubicBezTo>
                  <a:cubicBezTo>
                    <a:pt x="173" y="179"/>
                    <a:pt x="162" y="202"/>
                    <a:pt x="151" y="224"/>
                  </a:cubicBezTo>
                  <a:cubicBezTo>
                    <a:pt x="1" y="543"/>
                    <a:pt x="216" y="1102"/>
                    <a:pt x="559" y="1102"/>
                  </a:cubicBezTo>
                  <a:cubicBezTo>
                    <a:pt x="629" y="1102"/>
                    <a:pt x="704" y="1079"/>
                    <a:pt x="783" y="1025"/>
                  </a:cubicBezTo>
                  <a:cubicBezTo>
                    <a:pt x="1204" y="730"/>
                    <a:pt x="807" y="0"/>
                    <a:pt x="445"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28" name="Google Shape;1328;p2"/>
            <p:cNvSpPr/>
            <p:nvPr/>
          </p:nvSpPr>
          <p:spPr>
            <a:xfrm>
              <a:off x="3490525" y="1207200"/>
              <a:ext cx="29775" cy="21475"/>
            </a:xfrm>
            <a:custGeom>
              <a:avLst/>
              <a:gdLst/>
              <a:ahLst/>
              <a:cxnLst/>
              <a:rect l="l" t="t" r="r" b="b"/>
              <a:pathLst>
                <a:path w="1191" h="859" extrusionOk="0">
                  <a:moveTo>
                    <a:pt x="583" y="0"/>
                  </a:moveTo>
                  <a:cubicBezTo>
                    <a:pt x="278" y="0"/>
                    <a:pt x="1" y="170"/>
                    <a:pt x="146" y="490"/>
                  </a:cubicBezTo>
                  <a:cubicBezTo>
                    <a:pt x="158" y="513"/>
                    <a:pt x="169" y="535"/>
                    <a:pt x="180" y="546"/>
                  </a:cubicBezTo>
                  <a:cubicBezTo>
                    <a:pt x="289" y="736"/>
                    <a:pt x="550" y="858"/>
                    <a:pt x="779" y="858"/>
                  </a:cubicBezTo>
                  <a:cubicBezTo>
                    <a:pt x="1000" y="858"/>
                    <a:pt x="1190" y="745"/>
                    <a:pt x="1184" y="468"/>
                  </a:cubicBezTo>
                  <a:cubicBezTo>
                    <a:pt x="1179" y="150"/>
                    <a:pt x="869" y="0"/>
                    <a:pt x="583"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29" name="Google Shape;1329;p2"/>
            <p:cNvSpPr/>
            <p:nvPr/>
          </p:nvSpPr>
          <p:spPr>
            <a:xfrm>
              <a:off x="3574675" y="1138475"/>
              <a:ext cx="31150" cy="21025"/>
            </a:xfrm>
            <a:custGeom>
              <a:avLst/>
              <a:gdLst/>
              <a:ahLst/>
              <a:cxnLst/>
              <a:rect l="l" t="t" r="r" b="b"/>
              <a:pathLst>
                <a:path w="1246" h="841" extrusionOk="0">
                  <a:moveTo>
                    <a:pt x="464" y="0"/>
                  </a:moveTo>
                  <a:cubicBezTo>
                    <a:pt x="218" y="0"/>
                    <a:pt x="0" y="128"/>
                    <a:pt x="30" y="429"/>
                  </a:cubicBezTo>
                  <a:cubicBezTo>
                    <a:pt x="60" y="715"/>
                    <a:pt x="332" y="840"/>
                    <a:pt x="596" y="840"/>
                  </a:cubicBezTo>
                  <a:cubicBezTo>
                    <a:pt x="927" y="840"/>
                    <a:pt x="1245" y="643"/>
                    <a:pt x="1057" y="316"/>
                  </a:cubicBezTo>
                  <a:cubicBezTo>
                    <a:pt x="1046" y="294"/>
                    <a:pt x="1034" y="271"/>
                    <a:pt x="1023" y="260"/>
                  </a:cubicBezTo>
                  <a:cubicBezTo>
                    <a:pt x="913" y="97"/>
                    <a:pt x="678" y="0"/>
                    <a:pt x="464"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30" name="Google Shape;1330;p2"/>
            <p:cNvSpPr/>
            <p:nvPr/>
          </p:nvSpPr>
          <p:spPr>
            <a:xfrm>
              <a:off x="3372025" y="1088525"/>
              <a:ext cx="37025" cy="25200"/>
            </a:xfrm>
            <a:custGeom>
              <a:avLst/>
              <a:gdLst/>
              <a:ahLst/>
              <a:cxnLst/>
              <a:rect l="l" t="t" r="r" b="b"/>
              <a:pathLst>
                <a:path w="1481" h="1008" extrusionOk="0">
                  <a:moveTo>
                    <a:pt x="904" y="0"/>
                  </a:moveTo>
                  <a:cubicBezTo>
                    <a:pt x="893" y="0"/>
                    <a:pt x="881" y="0"/>
                    <a:pt x="869" y="1"/>
                  </a:cubicBezTo>
                  <a:lnTo>
                    <a:pt x="801" y="1"/>
                  </a:lnTo>
                  <a:cubicBezTo>
                    <a:pt x="384" y="80"/>
                    <a:pt x="0" y="791"/>
                    <a:pt x="531" y="983"/>
                  </a:cubicBezTo>
                  <a:cubicBezTo>
                    <a:pt x="579" y="1000"/>
                    <a:pt x="626" y="1008"/>
                    <a:pt x="672" y="1008"/>
                  </a:cubicBezTo>
                  <a:cubicBezTo>
                    <a:pt x="1188" y="1008"/>
                    <a:pt x="1481" y="0"/>
                    <a:pt x="904"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31" name="Google Shape;1331;p2"/>
            <p:cNvSpPr/>
            <p:nvPr/>
          </p:nvSpPr>
          <p:spPr>
            <a:xfrm>
              <a:off x="3534100" y="1077200"/>
              <a:ext cx="29350" cy="21500"/>
            </a:xfrm>
            <a:custGeom>
              <a:avLst/>
              <a:gdLst/>
              <a:ahLst/>
              <a:cxnLst/>
              <a:rect l="l" t="t" r="r" b="b"/>
              <a:pathLst>
                <a:path w="1174" h="860" extrusionOk="0">
                  <a:moveTo>
                    <a:pt x="405" y="0"/>
                  </a:moveTo>
                  <a:cubicBezTo>
                    <a:pt x="193" y="0"/>
                    <a:pt x="11" y="108"/>
                    <a:pt x="6" y="375"/>
                  </a:cubicBezTo>
                  <a:cubicBezTo>
                    <a:pt x="0" y="698"/>
                    <a:pt x="327" y="859"/>
                    <a:pt x="622" y="859"/>
                  </a:cubicBezTo>
                  <a:cubicBezTo>
                    <a:pt x="914" y="859"/>
                    <a:pt x="1173" y="701"/>
                    <a:pt x="1044" y="387"/>
                  </a:cubicBezTo>
                  <a:cubicBezTo>
                    <a:pt x="1044" y="375"/>
                    <a:pt x="1033" y="353"/>
                    <a:pt x="1021" y="330"/>
                  </a:cubicBezTo>
                  <a:cubicBezTo>
                    <a:pt x="914" y="134"/>
                    <a:pt x="641" y="0"/>
                    <a:pt x="405"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32" name="Google Shape;1332;p2"/>
            <p:cNvSpPr/>
            <p:nvPr/>
          </p:nvSpPr>
          <p:spPr>
            <a:xfrm>
              <a:off x="3462900" y="1336925"/>
              <a:ext cx="28875" cy="26975"/>
            </a:xfrm>
            <a:custGeom>
              <a:avLst/>
              <a:gdLst/>
              <a:ahLst/>
              <a:cxnLst/>
              <a:rect l="l" t="t" r="r" b="b"/>
              <a:pathLst>
                <a:path w="1155" h="1079" extrusionOk="0">
                  <a:moveTo>
                    <a:pt x="694" y="1"/>
                  </a:moveTo>
                  <a:cubicBezTo>
                    <a:pt x="645" y="1"/>
                    <a:pt x="589" y="13"/>
                    <a:pt x="529" y="40"/>
                  </a:cubicBezTo>
                  <a:cubicBezTo>
                    <a:pt x="507" y="52"/>
                    <a:pt x="495" y="63"/>
                    <a:pt x="473" y="74"/>
                  </a:cubicBezTo>
                  <a:cubicBezTo>
                    <a:pt x="114" y="287"/>
                    <a:pt x="0" y="1079"/>
                    <a:pt x="551" y="1079"/>
                  </a:cubicBezTo>
                  <a:cubicBezTo>
                    <a:pt x="555" y="1079"/>
                    <a:pt x="559" y="1079"/>
                    <a:pt x="563" y="1079"/>
                  </a:cubicBezTo>
                  <a:cubicBezTo>
                    <a:pt x="1144" y="1068"/>
                    <a:pt x="1154" y="1"/>
                    <a:pt x="694"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33" name="Google Shape;1333;p2"/>
            <p:cNvSpPr/>
            <p:nvPr/>
          </p:nvSpPr>
          <p:spPr>
            <a:xfrm>
              <a:off x="3440325" y="1090250"/>
              <a:ext cx="29750" cy="21375"/>
            </a:xfrm>
            <a:custGeom>
              <a:avLst/>
              <a:gdLst/>
              <a:ahLst/>
              <a:cxnLst/>
              <a:rect l="l" t="t" r="r" b="b"/>
              <a:pathLst>
                <a:path w="1190" h="855" extrusionOk="0">
                  <a:moveTo>
                    <a:pt x="582" y="1"/>
                  </a:moveTo>
                  <a:cubicBezTo>
                    <a:pt x="278" y="1"/>
                    <a:pt x="0" y="171"/>
                    <a:pt x="146" y="496"/>
                  </a:cubicBezTo>
                  <a:cubicBezTo>
                    <a:pt x="157" y="508"/>
                    <a:pt x="168" y="530"/>
                    <a:pt x="180" y="553"/>
                  </a:cubicBezTo>
                  <a:cubicBezTo>
                    <a:pt x="288" y="736"/>
                    <a:pt x="547" y="855"/>
                    <a:pt x="775" y="855"/>
                  </a:cubicBezTo>
                  <a:cubicBezTo>
                    <a:pt x="997" y="855"/>
                    <a:pt x="1189" y="741"/>
                    <a:pt x="1184" y="463"/>
                  </a:cubicBezTo>
                  <a:cubicBezTo>
                    <a:pt x="1178" y="151"/>
                    <a:pt x="868" y="1"/>
                    <a:pt x="58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34" name="Google Shape;1334;p2"/>
            <p:cNvSpPr/>
            <p:nvPr/>
          </p:nvSpPr>
          <p:spPr>
            <a:xfrm>
              <a:off x="3471600" y="1514825"/>
              <a:ext cx="28650" cy="23850"/>
            </a:xfrm>
            <a:custGeom>
              <a:avLst/>
              <a:gdLst/>
              <a:ahLst/>
              <a:cxnLst/>
              <a:rect l="l" t="t" r="r" b="b"/>
              <a:pathLst>
                <a:path w="1146" h="954" extrusionOk="0">
                  <a:moveTo>
                    <a:pt x="477" y="0"/>
                  </a:moveTo>
                  <a:cubicBezTo>
                    <a:pt x="333" y="0"/>
                    <a:pt x="203" y="74"/>
                    <a:pt x="136" y="259"/>
                  </a:cubicBezTo>
                  <a:cubicBezTo>
                    <a:pt x="0" y="645"/>
                    <a:pt x="453" y="954"/>
                    <a:pt x="791" y="954"/>
                  </a:cubicBezTo>
                  <a:cubicBezTo>
                    <a:pt x="988" y="954"/>
                    <a:pt x="1146" y="850"/>
                    <a:pt x="1129" y="598"/>
                  </a:cubicBezTo>
                  <a:cubicBezTo>
                    <a:pt x="1129" y="575"/>
                    <a:pt x="1118" y="553"/>
                    <a:pt x="1118" y="530"/>
                  </a:cubicBezTo>
                  <a:cubicBezTo>
                    <a:pt x="1066" y="258"/>
                    <a:pt x="747" y="0"/>
                    <a:pt x="477"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35" name="Google Shape;1335;p2"/>
            <p:cNvSpPr/>
            <p:nvPr/>
          </p:nvSpPr>
          <p:spPr>
            <a:xfrm>
              <a:off x="3588600" y="1134300"/>
              <a:ext cx="30325" cy="27450"/>
            </a:xfrm>
            <a:custGeom>
              <a:avLst/>
              <a:gdLst/>
              <a:ahLst/>
              <a:cxnLst/>
              <a:rect l="l" t="t" r="r" b="b"/>
              <a:pathLst>
                <a:path w="1213" h="1098" extrusionOk="0">
                  <a:moveTo>
                    <a:pt x="656" y="0"/>
                  </a:moveTo>
                  <a:cubicBezTo>
                    <a:pt x="586" y="0"/>
                    <a:pt x="511" y="24"/>
                    <a:pt x="432" y="77"/>
                  </a:cubicBezTo>
                  <a:cubicBezTo>
                    <a:pt x="1" y="365"/>
                    <a:pt x="400" y="1097"/>
                    <a:pt x="763" y="1097"/>
                  </a:cubicBezTo>
                  <a:cubicBezTo>
                    <a:pt x="856" y="1097"/>
                    <a:pt x="946" y="1049"/>
                    <a:pt x="1019" y="935"/>
                  </a:cubicBezTo>
                  <a:cubicBezTo>
                    <a:pt x="1030" y="912"/>
                    <a:pt x="1042" y="890"/>
                    <a:pt x="1053" y="867"/>
                  </a:cubicBezTo>
                  <a:cubicBezTo>
                    <a:pt x="1212" y="558"/>
                    <a:pt x="998" y="0"/>
                    <a:pt x="656"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36" name="Google Shape;1336;p2"/>
            <p:cNvSpPr/>
            <p:nvPr/>
          </p:nvSpPr>
          <p:spPr>
            <a:xfrm>
              <a:off x="3548850" y="1170975"/>
              <a:ext cx="29450" cy="27775"/>
            </a:xfrm>
            <a:custGeom>
              <a:avLst/>
              <a:gdLst/>
              <a:ahLst/>
              <a:cxnLst/>
              <a:rect l="l" t="t" r="r" b="b"/>
              <a:pathLst>
                <a:path w="1178" h="1111" extrusionOk="0">
                  <a:moveTo>
                    <a:pt x="668" y="0"/>
                  </a:moveTo>
                  <a:cubicBezTo>
                    <a:pt x="613" y="0"/>
                    <a:pt x="553" y="14"/>
                    <a:pt x="488" y="43"/>
                  </a:cubicBezTo>
                  <a:cubicBezTo>
                    <a:pt x="0" y="250"/>
                    <a:pt x="292" y="1111"/>
                    <a:pt x="670" y="1111"/>
                  </a:cubicBezTo>
                  <a:cubicBezTo>
                    <a:pt x="747" y="1111"/>
                    <a:pt x="827" y="1075"/>
                    <a:pt x="905" y="991"/>
                  </a:cubicBezTo>
                  <a:cubicBezTo>
                    <a:pt x="916" y="980"/>
                    <a:pt x="939" y="957"/>
                    <a:pt x="950" y="935"/>
                  </a:cubicBezTo>
                  <a:cubicBezTo>
                    <a:pt x="1177" y="649"/>
                    <a:pt x="1050" y="0"/>
                    <a:pt x="66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37" name="Google Shape;1337;p2"/>
            <p:cNvSpPr/>
            <p:nvPr/>
          </p:nvSpPr>
          <p:spPr>
            <a:xfrm>
              <a:off x="3513350" y="1516675"/>
              <a:ext cx="36875" cy="20900"/>
            </a:xfrm>
            <a:custGeom>
              <a:avLst/>
              <a:gdLst/>
              <a:ahLst/>
              <a:cxnLst/>
              <a:rect l="l" t="t" r="r" b="b"/>
              <a:pathLst>
                <a:path w="1475" h="836" extrusionOk="0">
                  <a:moveTo>
                    <a:pt x="712" y="1"/>
                  </a:moveTo>
                  <a:cubicBezTo>
                    <a:pt x="366" y="1"/>
                    <a:pt x="0" y="221"/>
                    <a:pt x="181" y="591"/>
                  </a:cubicBezTo>
                  <a:cubicBezTo>
                    <a:pt x="262" y="766"/>
                    <a:pt x="423" y="836"/>
                    <a:pt x="595" y="836"/>
                  </a:cubicBezTo>
                  <a:cubicBezTo>
                    <a:pt x="1002" y="836"/>
                    <a:pt x="1474" y="449"/>
                    <a:pt x="1118" y="140"/>
                  </a:cubicBezTo>
                  <a:cubicBezTo>
                    <a:pt x="1095" y="129"/>
                    <a:pt x="1073" y="106"/>
                    <a:pt x="1061" y="95"/>
                  </a:cubicBezTo>
                  <a:cubicBezTo>
                    <a:pt x="967" y="31"/>
                    <a:pt x="841" y="1"/>
                    <a:pt x="71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38" name="Google Shape;1338;p2"/>
            <p:cNvSpPr/>
            <p:nvPr/>
          </p:nvSpPr>
          <p:spPr>
            <a:xfrm>
              <a:off x="3720700" y="1300025"/>
              <a:ext cx="31075" cy="26675"/>
            </a:xfrm>
            <a:custGeom>
              <a:avLst/>
              <a:gdLst/>
              <a:ahLst/>
              <a:cxnLst/>
              <a:rect l="l" t="t" r="r" b="b"/>
              <a:pathLst>
                <a:path w="1243" h="1067" extrusionOk="0">
                  <a:moveTo>
                    <a:pt x="761" y="1"/>
                  </a:moveTo>
                  <a:cubicBezTo>
                    <a:pt x="719" y="1"/>
                    <a:pt x="672" y="9"/>
                    <a:pt x="621" y="27"/>
                  </a:cubicBezTo>
                  <a:cubicBezTo>
                    <a:pt x="599" y="38"/>
                    <a:pt x="576" y="49"/>
                    <a:pt x="553" y="61"/>
                  </a:cubicBezTo>
                  <a:cubicBezTo>
                    <a:pt x="181" y="241"/>
                    <a:pt x="1" y="1031"/>
                    <a:pt x="565" y="1065"/>
                  </a:cubicBezTo>
                  <a:cubicBezTo>
                    <a:pt x="576" y="1066"/>
                    <a:pt x="586" y="1066"/>
                    <a:pt x="597" y="1066"/>
                  </a:cubicBezTo>
                  <a:cubicBezTo>
                    <a:pt x="1160" y="1066"/>
                    <a:pt x="1243" y="1"/>
                    <a:pt x="761"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39" name="Google Shape;1339;p2"/>
            <p:cNvSpPr/>
            <p:nvPr/>
          </p:nvSpPr>
          <p:spPr>
            <a:xfrm>
              <a:off x="3562875" y="1479425"/>
              <a:ext cx="29350" cy="21650"/>
            </a:xfrm>
            <a:custGeom>
              <a:avLst/>
              <a:gdLst/>
              <a:ahLst/>
              <a:cxnLst/>
              <a:rect l="l" t="t" r="r" b="b"/>
              <a:pathLst>
                <a:path w="1174" h="866" extrusionOk="0">
                  <a:moveTo>
                    <a:pt x="552" y="1"/>
                  </a:moveTo>
                  <a:cubicBezTo>
                    <a:pt x="260" y="1"/>
                    <a:pt x="1" y="159"/>
                    <a:pt x="130" y="468"/>
                  </a:cubicBezTo>
                  <a:cubicBezTo>
                    <a:pt x="130" y="490"/>
                    <a:pt x="141" y="513"/>
                    <a:pt x="152" y="535"/>
                  </a:cubicBezTo>
                  <a:cubicBezTo>
                    <a:pt x="259" y="732"/>
                    <a:pt x="532" y="865"/>
                    <a:pt x="768" y="865"/>
                  </a:cubicBezTo>
                  <a:cubicBezTo>
                    <a:pt x="980" y="865"/>
                    <a:pt x="1163" y="757"/>
                    <a:pt x="1168" y="490"/>
                  </a:cubicBezTo>
                  <a:cubicBezTo>
                    <a:pt x="1174" y="162"/>
                    <a:pt x="846" y="1"/>
                    <a:pt x="55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40" name="Google Shape;1340;p2"/>
            <p:cNvSpPr/>
            <p:nvPr/>
          </p:nvSpPr>
          <p:spPr>
            <a:xfrm>
              <a:off x="3452875" y="1476725"/>
              <a:ext cx="30025" cy="26825"/>
            </a:xfrm>
            <a:custGeom>
              <a:avLst/>
              <a:gdLst/>
              <a:ahLst/>
              <a:cxnLst/>
              <a:rect l="l" t="t" r="r" b="b"/>
              <a:pathLst>
                <a:path w="1201" h="1073" extrusionOk="0">
                  <a:moveTo>
                    <a:pt x="629" y="0"/>
                  </a:moveTo>
                  <a:cubicBezTo>
                    <a:pt x="51" y="0"/>
                    <a:pt x="1" y="1072"/>
                    <a:pt x="461" y="1072"/>
                  </a:cubicBezTo>
                  <a:cubicBezTo>
                    <a:pt x="507" y="1072"/>
                    <a:pt x="558" y="1062"/>
                    <a:pt x="614" y="1038"/>
                  </a:cubicBezTo>
                  <a:cubicBezTo>
                    <a:pt x="637" y="1038"/>
                    <a:pt x="659" y="1027"/>
                    <a:pt x="682" y="1016"/>
                  </a:cubicBezTo>
                  <a:cubicBezTo>
                    <a:pt x="1043" y="813"/>
                    <a:pt x="1201" y="12"/>
                    <a:pt x="637" y="0"/>
                  </a:cubicBezTo>
                  <a:cubicBezTo>
                    <a:pt x="634" y="0"/>
                    <a:pt x="631" y="0"/>
                    <a:pt x="629"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41" name="Google Shape;1341;p2"/>
            <p:cNvSpPr/>
            <p:nvPr/>
          </p:nvSpPr>
          <p:spPr>
            <a:xfrm>
              <a:off x="3488400" y="1337700"/>
              <a:ext cx="29875" cy="21300"/>
            </a:xfrm>
            <a:custGeom>
              <a:avLst/>
              <a:gdLst/>
              <a:ahLst/>
              <a:cxnLst/>
              <a:rect l="l" t="t" r="r" b="b"/>
              <a:pathLst>
                <a:path w="1195" h="852" extrusionOk="0">
                  <a:moveTo>
                    <a:pt x="420" y="1"/>
                  </a:moveTo>
                  <a:cubicBezTo>
                    <a:pt x="195" y="1"/>
                    <a:pt x="0" y="114"/>
                    <a:pt x="6" y="393"/>
                  </a:cubicBezTo>
                  <a:cubicBezTo>
                    <a:pt x="11" y="705"/>
                    <a:pt x="321" y="852"/>
                    <a:pt x="608" y="852"/>
                  </a:cubicBezTo>
                  <a:cubicBezTo>
                    <a:pt x="914" y="852"/>
                    <a:pt x="1195" y="685"/>
                    <a:pt x="1055" y="371"/>
                  </a:cubicBezTo>
                  <a:cubicBezTo>
                    <a:pt x="1044" y="348"/>
                    <a:pt x="1033" y="325"/>
                    <a:pt x="1021" y="303"/>
                  </a:cubicBezTo>
                  <a:cubicBezTo>
                    <a:pt x="913" y="120"/>
                    <a:pt x="651" y="1"/>
                    <a:pt x="420"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42" name="Google Shape;1342;p2"/>
            <p:cNvSpPr/>
            <p:nvPr/>
          </p:nvSpPr>
          <p:spPr>
            <a:xfrm>
              <a:off x="3359475" y="927925"/>
              <a:ext cx="29725" cy="21300"/>
            </a:xfrm>
            <a:custGeom>
              <a:avLst/>
              <a:gdLst/>
              <a:ahLst/>
              <a:cxnLst/>
              <a:rect l="l" t="t" r="r" b="b"/>
              <a:pathLst>
                <a:path w="1189" h="852" extrusionOk="0">
                  <a:moveTo>
                    <a:pt x="411" y="0"/>
                  </a:moveTo>
                  <a:cubicBezTo>
                    <a:pt x="190" y="0"/>
                    <a:pt x="0" y="111"/>
                    <a:pt x="6" y="388"/>
                  </a:cubicBezTo>
                  <a:cubicBezTo>
                    <a:pt x="11" y="701"/>
                    <a:pt x="324" y="851"/>
                    <a:pt x="611" y="851"/>
                  </a:cubicBezTo>
                  <a:cubicBezTo>
                    <a:pt x="914" y="851"/>
                    <a:pt x="1189" y="684"/>
                    <a:pt x="1044" y="366"/>
                  </a:cubicBezTo>
                  <a:cubicBezTo>
                    <a:pt x="1033" y="343"/>
                    <a:pt x="1021" y="320"/>
                    <a:pt x="1010" y="298"/>
                  </a:cubicBezTo>
                  <a:cubicBezTo>
                    <a:pt x="901" y="120"/>
                    <a:pt x="640" y="0"/>
                    <a:pt x="411"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43" name="Google Shape;1343;p2"/>
            <p:cNvSpPr/>
            <p:nvPr/>
          </p:nvSpPr>
          <p:spPr>
            <a:xfrm>
              <a:off x="3570225" y="1241725"/>
              <a:ext cx="30050" cy="27050"/>
            </a:xfrm>
            <a:custGeom>
              <a:avLst/>
              <a:gdLst/>
              <a:ahLst/>
              <a:cxnLst/>
              <a:rect l="l" t="t" r="r" b="b"/>
              <a:pathLst>
                <a:path w="1202" h="1082" extrusionOk="0">
                  <a:moveTo>
                    <a:pt x="629" y="0"/>
                  </a:moveTo>
                  <a:cubicBezTo>
                    <a:pt x="49" y="0"/>
                    <a:pt x="1" y="1081"/>
                    <a:pt x="476" y="1081"/>
                  </a:cubicBezTo>
                  <a:cubicBezTo>
                    <a:pt x="521" y="1081"/>
                    <a:pt x="571" y="1071"/>
                    <a:pt x="626" y="1050"/>
                  </a:cubicBezTo>
                  <a:lnTo>
                    <a:pt x="682" y="1016"/>
                  </a:lnTo>
                  <a:cubicBezTo>
                    <a:pt x="1055" y="813"/>
                    <a:pt x="1201" y="23"/>
                    <a:pt x="637" y="1"/>
                  </a:cubicBezTo>
                  <a:cubicBezTo>
                    <a:pt x="634" y="0"/>
                    <a:pt x="631" y="0"/>
                    <a:pt x="629"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44" name="Google Shape;1344;p2"/>
            <p:cNvSpPr/>
            <p:nvPr/>
          </p:nvSpPr>
          <p:spPr>
            <a:xfrm>
              <a:off x="3690925" y="1166475"/>
              <a:ext cx="28875" cy="27700"/>
            </a:xfrm>
            <a:custGeom>
              <a:avLst/>
              <a:gdLst/>
              <a:ahLst/>
              <a:cxnLst/>
              <a:rect l="l" t="t" r="r" b="b"/>
              <a:pathLst>
                <a:path w="1155" h="1108" extrusionOk="0">
                  <a:moveTo>
                    <a:pt x="525" y="0"/>
                  </a:moveTo>
                  <a:cubicBezTo>
                    <a:pt x="454" y="0"/>
                    <a:pt x="378" y="30"/>
                    <a:pt x="300" y="99"/>
                  </a:cubicBezTo>
                  <a:cubicBezTo>
                    <a:pt x="289" y="122"/>
                    <a:pt x="266" y="133"/>
                    <a:pt x="255" y="156"/>
                  </a:cubicBezTo>
                  <a:cubicBezTo>
                    <a:pt x="1" y="430"/>
                    <a:pt x="85" y="1107"/>
                    <a:pt x="492" y="1107"/>
                  </a:cubicBezTo>
                  <a:cubicBezTo>
                    <a:pt x="537" y="1107"/>
                    <a:pt x="586" y="1099"/>
                    <a:pt x="639" y="1081"/>
                  </a:cubicBezTo>
                  <a:cubicBezTo>
                    <a:pt x="1155" y="909"/>
                    <a:pt x="918" y="0"/>
                    <a:pt x="525"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45" name="Google Shape;1345;p2"/>
            <p:cNvSpPr/>
            <p:nvPr/>
          </p:nvSpPr>
          <p:spPr>
            <a:xfrm>
              <a:off x="3558925" y="1400900"/>
              <a:ext cx="29750" cy="21400"/>
            </a:xfrm>
            <a:custGeom>
              <a:avLst/>
              <a:gdLst/>
              <a:ahLst/>
              <a:cxnLst/>
              <a:rect l="l" t="t" r="r" b="b"/>
              <a:pathLst>
                <a:path w="1190" h="856" extrusionOk="0">
                  <a:moveTo>
                    <a:pt x="415" y="1"/>
                  </a:moveTo>
                  <a:cubicBezTo>
                    <a:pt x="193" y="1"/>
                    <a:pt x="0" y="114"/>
                    <a:pt x="6" y="393"/>
                  </a:cubicBezTo>
                  <a:cubicBezTo>
                    <a:pt x="11" y="708"/>
                    <a:pt x="318" y="856"/>
                    <a:pt x="603" y="856"/>
                  </a:cubicBezTo>
                  <a:cubicBezTo>
                    <a:pt x="909" y="856"/>
                    <a:pt x="1190" y="686"/>
                    <a:pt x="1044" y="370"/>
                  </a:cubicBezTo>
                  <a:cubicBezTo>
                    <a:pt x="1033" y="348"/>
                    <a:pt x="1021" y="325"/>
                    <a:pt x="1010" y="302"/>
                  </a:cubicBezTo>
                  <a:cubicBezTo>
                    <a:pt x="901" y="120"/>
                    <a:pt x="643" y="1"/>
                    <a:pt x="415"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46" name="Google Shape;1346;p2"/>
            <p:cNvSpPr/>
            <p:nvPr/>
          </p:nvSpPr>
          <p:spPr>
            <a:xfrm>
              <a:off x="3561575" y="1448400"/>
              <a:ext cx="37075" cy="20925"/>
            </a:xfrm>
            <a:custGeom>
              <a:avLst/>
              <a:gdLst/>
              <a:ahLst/>
              <a:cxnLst/>
              <a:rect l="l" t="t" r="r" b="b"/>
              <a:pathLst>
                <a:path w="1483" h="837" extrusionOk="0">
                  <a:moveTo>
                    <a:pt x="718" y="1"/>
                  </a:moveTo>
                  <a:cubicBezTo>
                    <a:pt x="372" y="1"/>
                    <a:pt x="1" y="221"/>
                    <a:pt x="182" y="592"/>
                  </a:cubicBezTo>
                  <a:cubicBezTo>
                    <a:pt x="266" y="766"/>
                    <a:pt x="429" y="836"/>
                    <a:pt x="603" y="836"/>
                  </a:cubicBezTo>
                  <a:cubicBezTo>
                    <a:pt x="1013" y="836"/>
                    <a:pt x="1483" y="449"/>
                    <a:pt x="1118" y="140"/>
                  </a:cubicBezTo>
                  <a:cubicBezTo>
                    <a:pt x="1107" y="118"/>
                    <a:pt x="1085" y="106"/>
                    <a:pt x="1062" y="95"/>
                  </a:cubicBezTo>
                  <a:cubicBezTo>
                    <a:pt x="970" y="31"/>
                    <a:pt x="846" y="1"/>
                    <a:pt x="718"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47" name="Google Shape;1347;p2"/>
            <p:cNvSpPr/>
            <p:nvPr/>
          </p:nvSpPr>
          <p:spPr>
            <a:xfrm>
              <a:off x="3437725" y="1343175"/>
              <a:ext cx="29275" cy="21775"/>
            </a:xfrm>
            <a:custGeom>
              <a:avLst/>
              <a:gdLst/>
              <a:ahLst/>
              <a:cxnLst/>
              <a:rect l="l" t="t" r="r" b="b"/>
              <a:pathLst>
                <a:path w="1171" h="871" extrusionOk="0">
                  <a:moveTo>
                    <a:pt x="412" y="1"/>
                  </a:moveTo>
                  <a:cubicBezTo>
                    <a:pt x="212" y="1"/>
                    <a:pt x="39" y="103"/>
                    <a:pt x="24" y="355"/>
                  </a:cubicBezTo>
                  <a:cubicBezTo>
                    <a:pt x="1" y="695"/>
                    <a:pt x="343" y="870"/>
                    <a:pt x="645" y="870"/>
                  </a:cubicBezTo>
                  <a:cubicBezTo>
                    <a:pt x="925" y="870"/>
                    <a:pt x="1171" y="720"/>
                    <a:pt x="1062" y="411"/>
                  </a:cubicBezTo>
                  <a:cubicBezTo>
                    <a:pt x="1051" y="400"/>
                    <a:pt x="1040" y="377"/>
                    <a:pt x="1028" y="355"/>
                  </a:cubicBezTo>
                  <a:cubicBezTo>
                    <a:pt x="930" y="146"/>
                    <a:pt x="651" y="1"/>
                    <a:pt x="41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48" name="Google Shape;1348;p2"/>
            <p:cNvSpPr/>
            <p:nvPr/>
          </p:nvSpPr>
          <p:spPr>
            <a:xfrm>
              <a:off x="3373300" y="1326525"/>
              <a:ext cx="28375" cy="23925"/>
            </a:xfrm>
            <a:custGeom>
              <a:avLst/>
              <a:gdLst/>
              <a:ahLst/>
              <a:cxnLst/>
              <a:rect l="l" t="t" r="r" b="b"/>
              <a:pathLst>
                <a:path w="1135" h="957" extrusionOk="0">
                  <a:moveTo>
                    <a:pt x="488" y="1"/>
                  </a:moveTo>
                  <a:cubicBezTo>
                    <a:pt x="348" y="1"/>
                    <a:pt x="222" y="73"/>
                    <a:pt x="152" y="253"/>
                  </a:cubicBezTo>
                  <a:cubicBezTo>
                    <a:pt x="0" y="637"/>
                    <a:pt x="457" y="956"/>
                    <a:pt x="795" y="956"/>
                  </a:cubicBezTo>
                  <a:cubicBezTo>
                    <a:pt x="984" y="956"/>
                    <a:pt x="1135" y="857"/>
                    <a:pt x="1123" y="614"/>
                  </a:cubicBezTo>
                  <a:cubicBezTo>
                    <a:pt x="1123" y="592"/>
                    <a:pt x="1123" y="569"/>
                    <a:pt x="1123" y="547"/>
                  </a:cubicBezTo>
                  <a:cubicBezTo>
                    <a:pt x="1078" y="271"/>
                    <a:pt x="759" y="1"/>
                    <a:pt x="488"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49" name="Google Shape;1349;p2"/>
            <p:cNvSpPr/>
            <p:nvPr/>
          </p:nvSpPr>
          <p:spPr>
            <a:xfrm>
              <a:off x="3339475" y="1277825"/>
              <a:ext cx="30025" cy="27050"/>
            </a:xfrm>
            <a:custGeom>
              <a:avLst/>
              <a:gdLst/>
              <a:ahLst/>
              <a:cxnLst/>
              <a:rect l="l" t="t" r="r" b="b"/>
              <a:pathLst>
                <a:path w="1201" h="1082" extrusionOk="0">
                  <a:moveTo>
                    <a:pt x="628" y="1"/>
                  </a:moveTo>
                  <a:cubicBezTo>
                    <a:pt x="49" y="1"/>
                    <a:pt x="0" y="1082"/>
                    <a:pt x="467" y="1082"/>
                  </a:cubicBezTo>
                  <a:cubicBezTo>
                    <a:pt x="511" y="1082"/>
                    <a:pt x="560" y="1072"/>
                    <a:pt x="614" y="1050"/>
                  </a:cubicBezTo>
                  <a:cubicBezTo>
                    <a:pt x="637" y="1039"/>
                    <a:pt x="659" y="1028"/>
                    <a:pt x="682" y="1016"/>
                  </a:cubicBezTo>
                  <a:cubicBezTo>
                    <a:pt x="1054" y="813"/>
                    <a:pt x="1201" y="23"/>
                    <a:pt x="637" y="1"/>
                  </a:cubicBezTo>
                  <a:cubicBezTo>
                    <a:pt x="634" y="1"/>
                    <a:pt x="631" y="1"/>
                    <a:pt x="628"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50" name="Google Shape;1350;p2"/>
            <p:cNvSpPr/>
            <p:nvPr/>
          </p:nvSpPr>
          <p:spPr>
            <a:xfrm>
              <a:off x="3391350" y="1274425"/>
              <a:ext cx="28375" cy="23850"/>
            </a:xfrm>
            <a:custGeom>
              <a:avLst/>
              <a:gdLst/>
              <a:ahLst/>
              <a:cxnLst/>
              <a:rect l="l" t="t" r="r" b="b"/>
              <a:pathLst>
                <a:path w="1135" h="954" extrusionOk="0">
                  <a:moveTo>
                    <a:pt x="352" y="0"/>
                  </a:moveTo>
                  <a:cubicBezTo>
                    <a:pt x="158" y="0"/>
                    <a:pt x="1" y="103"/>
                    <a:pt x="17" y="351"/>
                  </a:cubicBezTo>
                  <a:cubicBezTo>
                    <a:pt x="17" y="374"/>
                    <a:pt x="17" y="396"/>
                    <a:pt x="28" y="419"/>
                  </a:cubicBezTo>
                  <a:cubicBezTo>
                    <a:pt x="73" y="691"/>
                    <a:pt x="395" y="954"/>
                    <a:pt x="664" y="954"/>
                  </a:cubicBezTo>
                  <a:cubicBezTo>
                    <a:pt x="807" y="954"/>
                    <a:pt x="936" y="879"/>
                    <a:pt x="999" y="690"/>
                  </a:cubicBezTo>
                  <a:cubicBezTo>
                    <a:pt x="1135" y="304"/>
                    <a:pt x="687" y="0"/>
                    <a:pt x="352"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51" name="Google Shape;1351;p2"/>
            <p:cNvSpPr/>
            <p:nvPr/>
          </p:nvSpPr>
          <p:spPr>
            <a:xfrm>
              <a:off x="3665650" y="1404950"/>
              <a:ext cx="30325" cy="27450"/>
            </a:xfrm>
            <a:custGeom>
              <a:avLst/>
              <a:gdLst/>
              <a:ahLst/>
              <a:cxnLst/>
              <a:rect l="l" t="t" r="r" b="b"/>
              <a:pathLst>
                <a:path w="1213" h="1098" extrusionOk="0">
                  <a:moveTo>
                    <a:pt x="450" y="1"/>
                  </a:moveTo>
                  <a:cubicBezTo>
                    <a:pt x="357" y="1"/>
                    <a:pt x="267" y="48"/>
                    <a:pt x="194" y="163"/>
                  </a:cubicBezTo>
                  <a:cubicBezTo>
                    <a:pt x="183" y="186"/>
                    <a:pt x="171" y="208"/>
                    <a:pt x="160" y="231"/>
                  </a:cubicBezTo>
                  <a:cubicBezTo>
                    <a:pt x="1" y="540"/>
                    <a:pt x="215" y="1098"/>
                    <a:pt x="557" y="1098"/>
                  </a:cubicBezTo>
                  <a:cubicBezTo>
                    <a:pt x="627" y="1098"/>
                    <a:pt x="702" y="1074"/>
                    <a:pt x="781" y="1021"/>
                  </a:cubicBezTo>
                  <a:cubicBezTo>
                    <a:pt x="1212" y="733"/>
                    <a:pt x="813" y="1"/>
                    <a:pt x="450"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52" name="Google Shape;1352;p2"/>
            <p:cNvSpPr/>
            <p:nvPr/>
          </p:nvSpPr>
          <p:spPr>
            <a:xfrm>
              <a:off x="3541250" y="1437350"/>
              <a:ext cx="29450" cy="27775"/>
            </a:xfrm>
            <a:custGeom>
              <a:avLst/>
              <a:gdLst/>
              <a:ahLst/>
              <a:cxnLst/>
              <a:rect l="l" t="t" r="r" b="b"/>
              <a:pathLst>
                <a:path w="1178" h="1111" extrusionOk="0">
                  <a:moveTo>
                    <a:pt x="508" y="0"/>
                  </a:moveTo>
                  <a:cubicBezTo>
                    <a:pt x="431" y="0"/>
                    <a:pt x="351" y="36"/>
                    <a:pt x="273" y="120"/>
                  </a:cubicBezTo>
                  <a:cubicBezTo>
                    <a:pt x="250" y="131"/>
                    <a:pt x="239" y="153"/>
                    <a:pt x="227" y="176"/>
                  </a:cubicBezTo>
                  <a:cubicBezTo>
                    <a:pt x="1" y="462"/>
                    <a:pt x="127" y="1111"/>
                    <a:pt x="510" y="1111"/>
                  </a:cubicBezTo>
                  <a:cubicBezTo>
                    <a:pt x="565" y="1111"/>
                    <a:pt x="625" y="1097"/>
                    <a:pt x="690" y="1067"/>
                  </a:cubicBezTo>
                  <a:cubicBezTo>
                    <a:pt x="1178" y="861"/>
                    <a:pt x="886" y="0"/>
                    <a:pt x="50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53" name="Google Shape;1353;p2"/>
            <p:cNvSpPr/>
            <p:nvPr/>
          </p:nvSpPr>
          <p:spPr>
            <a:xfrm>
              <a:off x="3422925" y="1258700"/>
              <a:ext cx="29250" cy="21925"/>
            </a:xfrm>
            <a:custGeom>
              <a:avLst/>
              <a:gdLst/>
              <a:ahLst/>
              <a:cxnLst/>
              <a:rect l="l" t="t" r="r" b="b"/>
              <a:pathLst>
                <a:path w="1170" h="877" extrusionOk="0">
                  <a:moveTo>
                    <a:pt x="521" y="0"/>
                  </a:moveTo>
                  <a:cubicBezTo>
                    <a:pt x="243" y="0"/>
                    <a:pt x="0" y="148"/>
                    <a:pt x="108" y="450"/>
                  </a:cubicBezTo>
                  <a:cubicBezTo>
                    <a:pt x="120" y="473"/>
                    <a:pt x="131" y="495"/>
                    <a:pt x="142" y="518"/>
                  </a:cubicBezTo>
                  <a:cubicBezTo>
                    <a:pt x="241" y="727"/>
                    <a:pt x="521" y="876"/>
                    <a:pt x="761" y="876"/>
                  </a:cubicBezTo>
                  <a:cubicBezTo>
                    <a:pt x="960" y="876"/>
                    <a:pt x="1131" y="774"/>
                    <a:pt x="1146" y="518"/>
                  </a:cubicBezTo>
                  <a:cubicBezTo>
                    <a:pt x="1170" y="176"/>
                    <a:pt x="825" y="0"/>
                    <a:pt x="521"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54" name="Google Shape;1354;p2"/>
            <p:cNvSpPr/>
            <p:nvPr/>
          </p:nvSpPr>
          <p:spPr>
            <a:xfrm>
              <a:off x="3589650" y="1445125"/>
              <a:ext cx="29800" cy="27050"/>
            </a:xfrm>
            <a:custGeom>
              <a:avLst/>
              <a:gdLst/>
              <a:ahLst/>
              <a:cxnLst/>
              <a:rect l="l" t="t" r="r" b="b"/>
              <a:pathLst>
                <a:path w="1192" h="1082" extrusionOk="0">
                  <a:moveTo>
                    <a:pt x="619" y="0"/>
                  </a:moveTo>
                  <a:cubicBezTo>
                    <a:pt x="39" y="0"/>
                    <a:pt x="1" y="1081"/>
                    <a:pt x="468" y="1081"/>
                  </a:cubicBezTo>
                  <a:cubicBezTo>
                    <a:pt x="513" y="1081"/>
                    <a:pt x="562" y="1071"/>
                    <a:pt x="616" y="1050"/>
                  </a:cubicBezTo>
                  <a:cubicBezTo>
                    <a:pt x="639" y="1039"/>
                    <a:pt x="661" y="1027"/>
                    <a:pt x="684" y="1016"/>
                  </a:cubicBezTo>
                  <a:cubicBezTo>
                    <a:pt x="1045" y="813"/>
                    <a:pt x="1192" y="12"/>
                    <a:pt x="627" y="0"/>
                  </a:cubicBezTo>
                  <a:cubicBezTo>
                    <a:pt x="625" y="0"/>
                    <a:pt x="622" y="0"/>
                    <a:pt x="619"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55" name="Google Shape;1355;p2"/>
            <p:cNvSpPr/>
            <p:nvPr/>
          </p:nvSpPr>
          <p:spPr>
            <a:xfrm>
              <a:off x="3523275" y="1464725"/>
              <a:ext cx="28850" cy="26975"/>
            </a:xfrm>
            <a:custGeom>
              <a:avLst/>
              <a:gdLst/>
              <a:ahLst/>
              <a:cxnLst/>
              <a:rect l="l" t="t" r="r" b="b"/>
              <a:pathLst>
                <a:path w="1154" h="1079" extrusionOk="0">
                  <a:moveTo>
                    <a:pt x="702" y="0"/>
                  </a:moveTo>
                  <a:cubicBezTo>
                    <a:pt x="654" y="0"/>
                    <a:pt x="600" y="13"/>
                    <a:pt x="540" y="40"/>
                  </a:cubicBezTo>
                  <a:cubicBezTo>
                    <a:pt x="518" y="51"/>
                    <a:pt x="495" y="63"/>
                    <a:pt x="473" y="74"/>
                  </a:cubicBezTo>
                  <a:cubicBezTo>
                    <a:pt x="114" y="287"/>
                    <a:pt x="0" y="1078"/>
                    <a:pt x="551" y="1078"/>
                  </a:cubicBezTo>
                  <a:cubicBezTo>
                    <a:pt x="555" y="1078"/>
                    <a:pt x="559" y="1078"/>
                    <a:pt x="563" y="1078"/>
                  </a:cubicBezTo>
                  <a:cubicBezTo>
                    <a:pt x="1143" y="1068"/>
                    <a:pt x="1154" y="0"/>
                    <a:pt x="702"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56" name="Google Shape;1356;p2"/>
            <p:cNvSpPr/>
            <p:nvPr/>
          </p:nvSpPr>
          <p:spPr>
            <a:xfrm>
              <a:off x="3608700" y="1074500"/>
              <a:ext cx="30325" cy="27050"/>
            </a:xfrm>
            <a:custGeom>
              <a:avLst/>
              <a:gdLst/>
              <a:ahLst/>
              <a:cxnLst/>
              <a:rect l="l" t="t" r="r" b="b"/>
              <a:pathLst>
                <a:path w="1213" h="1082" extrusionOk="0">
                  <a:moveTo>
                    <a:pt x="738" y="1"/>
                  </a:moveTo>
                  <a:cubicBezTo>
                    <a:pt x="692" y="1"/>
                    <a:pt x="642" y="10"/>
                    <a:pt x="588" y="32"/>
                  </a:cubicBezTo>
                  <a:cubicBezTo>
                    <a:pt x="565" y="43"/>
                    <a:pt x="542" y="54"/>
                    <a:pt x="520" y="66"/>
                  </a:cubicBezTo>
                  <a:cubicBezTo>
                    <a:pt x="159" y="269"/>
                    <a:pt x="1" y="1059"/>
                    <a:pt x="565" y="1081"/>
                  </a:cubicBezTo>
                  <a:cubicBezTo>
                    <a:pt x="568" y="1081"/>
                    <a:pt x="571" y="1081"/>
                    <a:pt x="573" y="1081"/>
                  </a:cubicBezTo>
                  <a:cubicBezTo>
                    <a:pt x="1163" y="1081"/>
                    <a:pt x="1212" y="1"/>
                    <a:pt x="738"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57" name="Google Shape;1357;p2"/>
            <p:cNvSpPr/>
            <p:nvPr/>
          </p:nvSpPr>
          <p:spPr>
            <a:xfrm>
              <a:off x="3546650" y="1214350"/>
              <a:ext cx="875" cy="1725"/>
            </a:xfrm>
            <a:custGeom>
              <a:avLst/>
              <a:gdLst/>
              <a:ahLst/>
              <a:cxnLst/>
              <a:rect l="l" t="t" r="r" b="b"/>
              <a:pathLst>
                <a:path w="35" h="69" extrusionOk="0">
                  <a:moveTo>
                    <a:pt x="0" y="1"/>
                  </a:moveTo>
                  <a:cubicBezTo>
                    <a:pt x="11" y="24"/>
                    <a:pt x="23" y="46"/>
                    <a:pt x="34" y="69"/>
                  </a:cubicBezTo>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58" name="Google Shape;1358;p2"/>
            <p:cNvSpPr/>
            <p:nvPr/>
          </p:nvSpPr>
          <p:spPr>
            <a:xfrm>
              <a:off x="3305875" y="966200"/>
              <a:ext cx="29650" cy="21475"/>
            </a:xfrm>
            <a:custGeom>
              <a:avLst/>
              <a:gdLst/>
              <a:ahLst/>
              <a:cxnLst/>
              <a:rect l="l" t="t" r="r" b="b"/>
              <a:pathLst>
                <a:path w="1186" h="859" extrusionOk="0">
                  <a:moveTo>
                    <a:pt x="413" y="1"/>
                  </a:moveTo>
                  <a:cubicBezTo>
                    <a:pt x="198" y="1"/>
                    <a:pt x="11" y="110"/>
                    <a:pt x="6" y="381"/>
                  </a:cubicBezTo>
                  <a:cubicBezTo>
                    <a:pt x="0" y="701"/>
                    <a:pt x="324" y="859"/>
                    <a:pt x="620" y="859"/>
                  </a:cubicBezTo>
                  <a:cubicBezTo>
                    <a:pt x="917" y="859"/>
                    <a:pt x="1186" y="698"/>
                    <a:pt x="1055" y="381"/>
                  </a:cubicBezTo>
                  <a:cubicBezTo>
                    <a:pt x="1044" y="358"/>
                    <a:pt x="1033" y="347"/>
                    <a:pt x="1021" y="324"/>
                  </a:cubicBezTo>
                  <a:cubicBezTo>
                    <a:pt x="916" y="130"/>
                    <a:pt x="647" y="1"/>
                    <a:pt x="413"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59" name="Google Shape;1359;p2"/>
            <p:cNvSpPr/>
            <p:nvPr/>
          </p:nvSpPr>
          <p:spPr>
            <a:xfrm>
              <a:off x="3585500" y="1380700"/>
              <a:ext cx="31575" cy="20675"/>
            </a:xfrm>
            <a:custGeom>
              <a:avLst/>
              <a:gdLst/>
              <a:ahLst/>
              <a:cxnLst/>
              <a:rect l="l" t="t" r="r" b="b"/>
              <a:pathLst>
                <a:path w="1263" h="827" extrusionOk="0">
                  <a:moveTo>
                    <a:pt x="481" y="0"/>
                  </a:moveTo>
                  <a:cubicBezTo>
                    <a:pt x="228" y="0"/>
                    <a:pt x="0" y="130"/>
                    <a:pt x="37" y="433"/>
                  </a:cubicBezTo>
                  <a:cubicBezTo>
                    <a:pt x="72" y="708"/>
                    <a:pt x="335" y="827"/>
                    <a:pt x="594" y="827"/>
                  </a:cubicBezTo>
                  <a:cubicBezTo>
                    <a:pt x="932" y="827"/>
                    <a:pt x="1262" y="624"/>
                    <a:pt x="1064" y="298"/>
                  </a:cubicBezTo>
                  <a:cubicBezTo>
                    <a:pt x="1053" y="275"/>
                    <a:pt x="1042" y="264"/>
                    <a:pt x="1030" y="242"/>
                  </a:cubicBezTo>
                  <a:cubicBezTo>
                    <a:pt x="918" y="89"/>
                    <a:pt x="691" y="0"/>
                    <a:pt x="481"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60" name="Google Shape;1360;p2"/>
            <p:cNvSpPr/>
            <p:nvPr/>
          </p:nvSpPr>
          <p:spPr>
            <a:xfrm>
              <a:off x="3667675" y="1357900"/>
              <a:ext cx="29350" cy="21475"/>
            </a:xfrm>
            <a:custGeom>
              <a:avLst/>
              <a:gdLst/>
              <a:ahLst/>
              <a:cxnLst/>
              <a:rect l="l" t="t" r="r" b="b"/>
              <a:pathLst>
                <a:path w="1174" h="859" extrusionOk="0">
                  <a:moveTo>
                    <a:pt x="414" y="0"/>
                  </a:moveTo>
                  <a:cubicBezTo>
                    <a:pt x="205" y="0"/>
                    <a:pt x="22" y="108"/>
                    <a:pt x="11" y="375"/>
                  </a:cubicBezTo>
                  <a:cubicBezTo>
                    <a:pt x="0" y="698"/>
                    <a:pt x="325" y="859"/>
                    <a:pt x="619" y="859"/>
                  </a:cubicBezTo>
                  <a:cubicBezTo>
                    <a:pt x="911" y="859"/>
                    <a:pt x="1173" y="701"/>
                    <a:pt x="1050" y="386"/>
                  </a:cubicBezTo>
                  <a:cubicBezTo>
                    <a:pt x="1038" y="375"/>
                    <a:pt x="1027" y="352"/>
                    <a:pt x="1016" y="330"/>
                  </a:cubicBezTo>
                  <a:cubicBezTo>
                    <a:pt x="915" y="134"/>
                    <a:pt x="648" y="0"/>
                    <a:pt x="414"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61" name="Google Shape;1361;p2"/>
            <p:cNvSpPr/>
            <p:nvPr/>
          </p:nvSpPr>
          <p:spPr>
            <a:xfrm>
              <a:off x="3462575" y="1042550"/>
              <a:ext cx="875" cy="1725"/>
            </a:xfrm>
            <a:custGeom>
              <a:avLst/>
              <a:gdLst/>
              <a:ahLst/>
              <a:cxnLst/>
              <a:rect l="l" t="t" r="r" b="b"/>
              <a:pathLst>
                <a:path w="35" h="69" extrusionOk="0">
                  <a:moveTo>
                    <a:pt x="34" y="69"/>
                  </a:moveTo>
                  <a:cubicBezTo>
                    <a:pt x="23" y="46"/>
                    <a:pt x="12" y="23"/>
                    <a:pt x="1" y="1"/>
                  </a:cubicBezTo>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62" name="Google Shape;1362;p2"/>
            <p:cNvSpPr/>
            <p:nvPr/>
          </p:nvSpPr>
          <p:spPr>
            <a:xfrm>
              <a:off x="3592600" y="1250925"/>
              <a:ext cx="31275" cy="21025"/>
            </a:xfrm>
            <a:custGeom>
              <a:avLst/>
              <a:gdLst/>
              <a:ahLst/>
              <a:cxnLst/>
              <a:rect l="l" t="t" r="r" b="b"/>
              <a:pathLst>
                <a:path w="1251" h="841" extrusionOk="0">
                  <a:moveTo>
                    <a:pt x="653" y="0"/>
                  </a:moveTo>
                  <a:cubicBezTo>
                    <a:pt x="321" y="0"/>
                    <a:pt x="0" y="198"/>
                    <a:pt x="182" y="524"/>
                  </a:cubicBezTo>
                  <a:cubicBezTo>
                    <a:pt x="193" y="547"/>
                    <a:pt x="205" y="569"/>
                    <a:pt x="216" y="580"/>
                  </a:cubicBezTo>
                  <a:cubicBezTo>
                    <a:pt x="332" y="743"/>
                    <a:pt x="569" y="840"/>
                    <a:pt x="785" y="840"/>
                  </a:cubicBezTo>
                  <a:cubicBezTo>
                    <a:pt x="1032" y="840"/>
                    <a:pt x="1250" y="713"/>
                    <a:pt x="1220" y="411"/>
                  </a:cubicBezTo>
                  <a:cubicBezTo>
                    <a:pt x="1190" y="126"/>
                    <a:pt x="918" y="0"/>
                    <a:pt x="653"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63" name="Google Shape;1363;p2"/>
            <p:cNvSpPr/>
            <p:nvPr/>
          </p:nvSpPr>
          <p:spPr>
            <a:xfrm>
              <a:off x="3715300" y="1537600"/>
              <a:ext cx="37125" cy="21000"/>
            </a:xfrm>
            <a:custGeom>
              <a:avLst/>
              <a:gdLst/>
              <a:ahLst/>
              <a:cxnLst/>
              <a:rect l="l" t="t" r="r" b="b"/>
              <a:pathLst>
                <a:path w="1485" h="840" extrusionOk="0">
                  <a:moveTo>
                    <a:pt x="726" y="1"/>
                  </a:moveTo>
                  <a:cubicBezTo>
                    <a:pt x="379" y="1"/>
                    <a:pt x="0" y="227"/>
                    <a:pt x="183" y="601"/>
                  </a:cubicBezTo>
                  <a:cubicBezTo>
                    <a:pt x="266" y="771"/>
                    <a:pt x="429" y="840"/>
                    <a:pt x="602" y="840"/>
                  </a:cubicBezTo>
                  <a:cubicBezTo>
                    <a:pt x="1012" y="840"/>
                    <a:pt x="1484" y="455"/>
                    <a:pt x="1119" y="138"/>
                  </a:cubicBezTo>
                  <a:cubicBezTo>
                    <a:pt x="1108" y="127"/>
                    <a:pt x="1085" y="115"/>
                    <a:pt x="1063" y="93"/>
                  </a:cubicBezTo>
                  <a:cubicBezTo>
                    <a:pt x="973" y="30"/>
                    <a:pt x="852" y="1"/>
                    <a:pt x="72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64" name="Google Shape;1364;p2"/>
            <p:cNvSpPr/>
            <p:nvPr/>
          </p:nvSpPr>
          <p:spPr>
            <a:xfrm>
              <a:off x="3667200" y="1209100"/>
              <a:ext cx="31300" cy="21125"/>
            </a:xfrm>
            <a:custGeom>
              <a:avLst/>
              <a:gdLst/>
              <a:ahLst/>
              <a:cxnLst/>
              <a:rect l="l" t="t" r="r" b="b"/>
              <a:pathLst>
                <a:path w="1252" h="845" extrusionOk="0">
                  <a:moveTo>
                    <a:pt x="652" y="1"/>
                  </a:moveTo>
                  <a:cubicBezTo>
                    <a:pt x="321" y="1"/>
                    <a:pt x="0" y="200"/>
                    <a:pt x="188" y="538"/>
                  </a:cubicBezTo>
                  <a:cubicBezTo>
                    <a:pt x="200" y="549"/>
                    <a:pt x="211" y="572"/>
                    <a:pt x="222" y="595"/>
                  </a:cubicBezTo>
                  <a:cubicBezTo>
                    <a:pt x="337" y="751"/>
                    <a:pt x="572" y="845"/>
                    <a:pt x="785" y="845"/>
                  </a:cubicBezTo>
                  <a:cubicBezTo>
                    <a:pt x="1033" y="845"/>
                    <a:pt x="1252" y="718"/>
                    <a:pt x="1215" y="414"/>
                  </a:cubicBezTo>
                  <a:cubicBezTo>
                    <a:pt x="1190" y="128"/>
                    <a:pt x="918" y="1"/>
                    <a:pt x="65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65" name="Google Shape;1365;p2"/>
            <p:cNvSpPr/>
            <p:nvPr/>
          </p:nvSpPr>
          <p:spPr>
            <a:xfrm>
              <a:off x="3650575" y="1502825"/>
              <a:ext cx="37500" cy="21100"/>
            </a:xfrm>
            <a:custGeom>
              <a:avLst/>
              <a:gdLst/>
              <a:ahLst/>
              <a:cxnLst/>
              <a:rect l="l" t="t" r="r" b="b"/>
              <a:pathLst>
                <a:path w="1500" h="844" extrusionOk="0">
                  <a:moveTo>
                    <a:pt x="895" y="1"/>
                  </a:moveTo>
                  <a:cubicBezTo>
                    <a:pt x="479" y="1"/>
                    <a:pt x="1" y="410"/>
                    <a:pt x="379" y="717"/>
                  </a:cubicBezTo>
                  <a:cubicBezTo>
                    <a:pt x="402" y="728"/>
                    <a:pt x="413" y="750"/>
                    <a:pt x="436" y="762"/>
                  </a:cubicBezTo>
                  <a:cubicBezTo>
                    <a:pt x="526" y="818"/>
                    <a:pt x="640" y="844"/>
                    <a:pt x="758" y="844"/>
                  </a:cubicBezTo>
                  <a:cubicBezTo>
                    <a:pt x="1115" y="844"/>
                    <a:pt x="1500" y="605"/>
                    <a:pt x="1305" y="231"/>
                  </a:cubicBezTo>
                  <a:cubicBezTo>
                    <a:pt x="1218" y="67"/>
                    <a:pt x="1061" y="1"/>
                    <a:pt x="895"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66" name="Google Shape;1366;p2"/>
            <p:cNvSpPr/>
            <p:nvPr/>
          </p:nvSpPr>
          <p:spPr>
            <a:xfrm>
              <a:off x="3658250" y="1286725"/>
              <a:ext cx="37650" cy="25275"/>
            </a:xfrm>
            <a:custGeom>
              <a:avLst/>
              <a:gdLst/>
              <a:ahLst/>
              <a:cxnLst/>
              <a:rect l="l" t="t" r="r" b="b"/>
              <a:pathLst>
                <a:path w="1506" h="1011" extrusionOk="0">
                  <a:moveTo>
                    <a:pt x="826" y="1"/>
                  </a:moveTo>
                  <a:cubicBezTo>
                    <a:pt x="307" y="1"/>
                    <a:pt x="0" y="1011"/>
                    <a:pt x="596" y="1011"/>
                  </a:cubicBezTo>
                  <a:cubicBezTo>
                    <a:pt x="602" y="1011"/>
                    <a:pt x="608" y="1010"/>
                    <a:pt x="614" y="1010"/>
                  </a:cubicBezTo>
                  <a:cubicBezTo>
                    <a:pt x="637" y="1010"/>
                    <a:pt x="659" y="999"/>
                    <a:pt x="682" y="999"/>
                  </a:cubicBezTo>
                  <a:cubicBezTo>
                    <a:pt x="1088" y="943"/>
                    <a:pt x="1506" y="232"/>
                    <a:pt x="975" y="29"/>
                  </a:cubicBezTo>
                  <a:cubicBezTo>
                    <a:pt x="924" y="10"/>
                    <a:pt x="874" y="1"/>
                    <a:pt x="82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67" name="Google Shape;1367;p2"/>
            <p:cNvSpPr/>
            <p:nvPr/>
          </p:nvSpPr>
          <p:spPr>
            <a:xfrm>
              <a:off x="3563875" y="913675"/>
              <a:ext cx="29350" cy="21625"/>
            </a:xfrm>
            <a:custGeom>
              <a:avLst/>
              <a:gdLst/>
              <a:ahLst/>
              <a:cxnLst/>
              <a:rect l="l" t="t" r="r" b="b"/>
              <a:pathLst>
                <a:path w="1174" h="865" extrusionOk="0">
                  <a:moveTo>
                    <a:pt x="554" y="0"/>
                  </a:moveTo>
                  <a:cubicBezTo>
                    <a:pt x="262" y="0"/>
                    <a:pt x="0" y="158"/>
                    <a:pt x="124" y="473"/>
                  </a:cubicBezTo>
                  <a:cubicBezTo>
                    <a:pt x="135" y="496"/>
                    <a:pt x="146" y="518"/>
                    <a:pt x="158" y="541"/>
                  </a:cubicBezTo>
                  <a:cubicBezTo>
                    <a:pt x="259" y="731"/>
                    <a:pt x="529" y="865"/>
                    <a:pt x="763" y="865"/>
                  </a:cubicBezTo>
                  <a:cubicBezTo>
                    <a:pt x="974" y="865"/>
                    <a:pt x="1156" y="757"/>
                    <a:pt x="1162" y="484"/>
                  </a:cubicBezTo>
                  <a:cubicBezTo>
                    <a:pt x="1173" y="161"/>
                    <a:pt x="849" y="0"/>
                    <a:pt x="554"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68" name="Google Shape;1368;p2"/>
            <p:cNvSpPr/>
            <p:nvPr/>
          </p:nvSpPr>
          <p:spPr>
            <a:xfrm>
              <a:off x="3602375" y="1512500"/>
              <a:ext cx="28550" cy="23675"/>
            </a:xfrm>
            <a:custGeom>
              <a:avLst/>
              <a:gdLst/>
              <a:ahLst/>
              <a:cxnLst/>
              <a:rect l="l" t="t" r="r" b="b"/>
              <a:pathLst>
                <a:path w="1142" h="947" extrusionOk="0">
                  <a:moveTo>
                    <a:pt x="355" y="1"/>
                  </a:moveTo>
                  <a:cubicBezTo>
                    <a:pt x="159" y="1"/>
                    <a:pt x="0" y="103"/>
                    <a:pt x="17" y="352"/>
                  </a:cubicBezTo>
                  <a:cubicBezTo>
                    <a:pt x="17" y="375"/>
                    <a:pt x="28" y="397"/>
                    <a:pt x="28" y="420"/>
                  </a:cubicBezTo>
                  <a:cubicBezTo>
                    <a:pt x="72" y="686"/>
                    <a:pt x="397" y="947"/>
                    <a:pt x="667" y="947"/>
                  </a:cubicBezTo>
                  <a:cubicBezTo>
                    <a:pt x="809" y="947"/>
                    <a:pt x="936" y="874"/>
                    <a:pt x="998" y="691"/>
                  </a:cubicBezTo>
                  <a:cubicBezTo>
                    <a:pt x="1141" y="305"/>
                    <a:pt x="692" y="1"/>
                    <a:pt x="355"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69" name="Google Shape;1369;p2"/>
            <p:cNvSpPr/>
            <p:nvPr/>
          </p:nvSpPr>
          <p:spPr>
            <a:xfrm>
              <a:off x="3527875" y="1107950"/>
              <a:ext cx="29500" cy="21600"/>
            </a:xfrm>
            <a:custGeom>
              <a:avLst/>
              <a:gdLst/>
              <a:ahLst/>
              <a:cxnLst/>
              <a:rect l="l" t="t" r="r" b="b"/>
              <a:pathLst>
                <a:path w="1180" h="864" extrusionOk="0">
                  <a:moveTo>
                    <a:pt x="406" y="0"/>
                  </a:moveTo>
                  <a:cubicBezTo>
                    <a:pt x="194" y="0"/>
                    <a:pt x="12" y="108"/>
                    <a:pt x="6" y="375"/>
                  </a:cubicBezTo>
                  <a:cubicBezTo>
                    <a:pt x="1" y="702"/>
                    <a:pt x="325" y="863"/>
                    <a:pt x="620" y="863"/>
                  </a:cubicBezTo>
                  <a:cubicBezTo>
                    <a:pt x="915" y="863"/>
                    <a:pt x="1180" y="702"/>
                    <a:pt x="1056" y="386"/>
                  </a:cubicBezTo>
                  <a:cubicBezTo>
                    <a:pt x="1045" y="375"/>
                    <a:pt x="1033" y="353"/>
                    <a:pt x="1022" y="330"/>
                  </a:cubicBezTo>
                  <a:cubicBezTo>
                    <a:pt x="915" y="134"/>
                    <a:pt x="642" y="0"/>
                    <a:pt x="406"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70" name="Google Shape;1370;p2"/>
            <p:cNvSpPr/>
            <p:nvPr/>
          </p:nvSpPr>
          <p:spPr>
            <a:xfrm>
              <a:off x="3471875" y="1301875"/>
              <a:ext cx="30275" cy="26775"/>
            </a:xfrm>
            <a:custGeom>
              <a:avLst/>
              <a:gdLst/>
              <a:ahLst/>
              <a:cxnLst/>
              <a:rect l="l" t="t" r="r" b="b"/>
              <a:pathLst>
                <a:path w="1211" h="1071" extrusionOk="0">
                  <a:moveTo>
                    <a:pt x="738" y="1"/>
                  </a:moveTo>
                  <a:cubicBezTo>
                    <a:pt x="692" y="1"/>
                    <a:pt x="642" y="10"/>
                    <a:pt x="588" y="32"/>
                  </a:cubicBezTo>
                  <a:cubicBezTo>
                    <a:pt x="565" y="43"/>
                    <a:pt x="543" y="54"/>
                    <a:pt x="520" y="66"/>
                  </a:cubicBezTo>
                  <a:cubicBezTo>
                    <a:pt x="159" y="258"/>
                    <a:pt x="1" y="1059"/>
                    <a:pt x="576" y="1070"/>
                  </a:cubicBezTo>
                  <a:cubicBezTo>
                    <a:pt x="582" y="1070"/>
                    <a:pt x="587" y="1070"/>
                    <a:pt x="593" y="1070"/>
                  </a:cubicBezTo>
                  <a:cubicBezTo>
                    <a:pt x="1165" y="1070"/>
                    <a:pt x="1210" y="1"/>
                    <a:pt x="738"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71" name="Google Shape;1371;p2"/>
            <p:cNvSpPr/>
            <p:nvPr/>
          </p:nvSpPr>
          <p:spPr>
            <a:xfrm>
              <a:off x="3586825" y="1540575"/>
              <a:ext cx="36875" cy="20900"/>
            </a:xfrm>
            <a:custGeom>
              <a:avLst/>
              <a:gdLst/>
              <a:ahLst/>
              <a:cxnLst/>
              <a:rect l="l" t="t" r="r" b="b"/>
              <a:pathLst>
                <a:path w="1475" h="836" extrusionOk="0">
                  <a:moveTo>
                    <a:pt x="874" y="0"/>
                  </a:moveTo>
                  <a:cubicBezTo>
                    <a:pt x="467" y="0"/>
                    <a:pt x="0" y="387"/>
                    <a:pt x="357" y="696"/>
                  </a:cubicBezTo>
                  <a:cubicBezTo>
                    <a:pt x="368" y="707"/>
                    <a:pt x="391" y="730"/>
                    <a:pt x="413" y="741"/>
                  </a:cubicBezTo>
                  <a:cubicBezTo>
                    <a:pt x="505" y="805"/>
                    <a:pt x="629" y="836"/>
                    <a:pt x="757" y="836"/>
                  </a:cubicBezTo>
                  <a:cubicBezTo>
                    <a:pt x="1103" y="836"/>
                    <a:pt x="1474" y="615"/>
                    <a:pt x="1293" y="245"/>
                  </a:cubicBezTo>
                  <a:cubicBezTo>
                    <a:pt x="1209" y="70"/>
                    <a:pt x="1047" y="0"/>
                    <a:pt x="874"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72" name="Google Shape;1372;p2"/>
            <p:cNvSpPr/>
            <p:nvPr/>
          </p:nvSpPr>
          <p:spPr>
            <a:xfrm>
              <a:off x="3388375" y="1133375"/>
              <a:ext cx="37050" cy="25225"/>
            </a:xfrm>
            <a:custGeom>
              <a:avLst/>
              <a:gdLst/>
              <a:ahLst/>
              <a:cxnLst/>
              <a:rect l="l" t="t" r="r" b="b"/>
              <a:pathLst>
                <a:path w="1482" h="1009" extrusionOk="0">
                  <a:moveTo>
                    <a:pt x="905" y="0"/>
                  </a:moveTo>
                  <a:cubicBezTo>
                    <a:pt x="894" y="0"/>
                    <a:pt x="882" y="1"/>
                    <a:pt x="870" y="1"/>
                  </a:cubicBezTo>
                  <a:lnTo>
                    <a:pt x="802" y="1"/>
                  </a:lnTo>
                  <a:cubicBezTo>
                    <a:pt x="384" y="80"/>
                    <a:pt x="1" y="791"/>
                    <a:pt x="531" y="983"/>
                  </a:cubicBezTo>
                  <a:cubicBezTo>
                    <a:pt x="580" y="1000"/>
                    <a:pt x="627" y="1008"/>
                    <a:pt x="672" y="1008"/>
                  </a:cubicBezTo>
                  <a:cubicBezTo>
                    <a:pt x="1188" y="1008"/>
                    <a:pt x="1481" y="0"/>
                    <a:pt x="905"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73" name="Google Shape;1373;p2"/>
            <p:cNvSpPr/>
            <p:nvPr/>
          </p:nvSpPr>
          <p:spPr>
            <a:xfrm>
              <a:off x="3510400" y="1550000"/>
              <a:ext cx="29350" cy="21600"/>
            </a:xfrm>
            <a:custGeom>
              <a:avLst/>
              <a:gdLst/>
              <a:ahLst/>
              <a:cxnLst/>
              <a:rect l="l" t="t" r="r" b="b"/>
              <a:pathLst>
                <a:path w="1174" h="864" extrusionOk="0">
                  <a:moveTo>
                    <a:pt x="405" y="1"/>
                  </a:moveTo>
                  <a:cubicBezTo>
                    <a:pt x="193" y="1"/>
                    <a:pt x="11" y="108"/>
                    <a:pt x="6" y="375"/>
                  </a:cubicBezTo>
                  <a:cubicBezTo>
                    <a:pt x="0" y="703"/>
                    <a:pt x="325" y="864"/>
                    <a:pt x="618" y="864"/>
                  </a:cubicBezTo>
                  <a:cubicBezTo>
                    <a:pt x="911" y="864"/>
                    <a:pt x="1174" y="703"/>
                    <a:pt x="1044" y="387"/>
                  </a:cubicBezTo>
                  <a:cubicBezTo>
                    <a:pt x="1033" y="364"/>
                    <a:pt x="1033" y="353"/>
                    <a:pt x="1021" y="330"/>
                  </a:cubicBezTo>
                  <a:cubicBezTo>
                    <a:pt x="914" y="134"/>
                    <a:pt x="641" y="1"/>
                    <a:pt x="405"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74" name="Google Shape;1374;p2"/>
            <p:cNvSpPr/>
            <p:nvPr/>
          </p:nvSpPr>
          <p:spPr>
            <a:xfrm>
              <a:off x="3400800" y="1209075"/>
              <a:ext cx="29975" cy="26750"/>
            </a:xfrm>
            <a:custGeom>
              <a:avLst/>
              <a:gdLst/>
              <a:ahLst/>
              <a:cxnLst/>
              <a:rect l="l" t="t" r="r" b="b"/>
              <a:pathLst>
                <a:path w="1199" h="1070" extrusionOk="0">
                  <a:moveTo>
                    <a:pt x="734" y="0"/>
                  </a:moveTo>
                  <a:cubicBezTo>
                    <a:pt x="690" y="0"/>
                    <a:pt x="641" y="10"/>
                    <a:pt x="587" y="31"/>
                  </a:cubicBezTo>
                  <a:cubicBezTo>
                    <a:pt x="564" y="43"/>
                    <a:pt x="542" y="54"/>
                    <a:pt x="519" y="65"/>
                  </a:cubicBezTo>
                  <a:cubicBezTo>
                    <a:pt x="147" y="257"/>
                    <a:pt x="0" y="1058"/>
                    <a:pt x="564" y="1070"/>
                  </a:cubicBezTo>
                  <a:cubicBezTo>
                    <a:pt x="570" y="1070"/>
                    <a:pt x="575" y="1070"/>
                    <a:pt x="581" y="1070"/>
                  </a:cubicBezTo>
                  <a:cubicBezTo>
                    <a:pt x="1153" y="1070"/>
                    <a:pt x="1198" y="0"/>
                    <a:pt x="734"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75" name="Google Shape;1375;p2"/>
            <p:cNvSpPr/>
            <p:nvPr/>
          </p:nvSpPr>
          <p:spPr>
            <a:xfrm>
              <a:off x="3509750" y="1385225"/>
              <a:ext cx="28875" cy="27950"/>
            </a:xfrm>
            <a:custGeom>
              <a:avLst/>
              <a:gdLst/>
              <a:ahLst/>
              <a:cxnLst/>
              <a:rect l="l" t="t" r="r" b="b"/>
              <a:pathLst>
                <a:path w="1155" h="1118" extrusionOk="0">
                  <a:moveTo>
                    <a:pt x="663" y="1"/>
                  </a:moveTo>
                  <a:cubicBezTo>
                    <a:pt x="619" y="1"/>
                    <a:pt x="570" y="9"/>
                    <a:pt x="517" y="27"/>
                  </a:cubicBezTo>
                  <a:cubicBezTo>
                    <a:pt x="0" y="199"/>
                    <a:pt x="238" y="1118"/>
                    <a:pt x="632" y="1118"/>
                  </a:cubicBezTo>
                  <a:cubicBezTo>
                    <a:pt x="703" y="1118"/>
                    <a:pt x="778" y="1088"/>
                    <a:pt x="856" y="1020"/>
                  </a:cubicBezTo>
                  <a:cubicBezTo>
                    <a:pt x="867" y="997"/>
                    <a:pt x="889" y="986"/>
                    <a:pt x="901" y="963"/>
                  </a:cubicBezTo>
                  <a:cubicBezTo>
                    <a:pt x="1155" y="679"/>
                    <a:pt x="1070" y="1"/>
                    <a:pt x="663"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76" name="Google Shape;1376;p2"/>
            <p:cNvSpPr/>
            <p:nvPr/>
          </p:nvSpPr>
          <p:spPr>
            <a:xfrm>
              <a:off x="3546025" y="968875"/>
              <a:ext cx="29750" cy="27875"/>
            </a:xfrm>
            <a:custGeom>
              <a:avLst/>
              <a:gdLst/>
              <a:ahLst/>
              <a:cxnLst/>
              <a:rect l="l" t="t" r="r" b="b"/>
              <a:pathLst>
                <a:path w="1190" h="1115" extrusionOk="0">
                  <a:moveTo>
                    <a:pt x="507" y="0"/>
                  </a:moveTo>
                  <a:cubicBezTo>
                    <a:pt x="430" y="0"/>
                    <a:pt x="351" y="35"/>
                    <a:pt x="273" y="116"/>
                  </a:cubicBezTo>
                  <a:cubicBezTo>
                    <a:pt x="262" y="138"/>
                    <a:pt x="240" y="149"/>
                    <a:pt x="228" y="172"/>
                  </a:cubicBezTo>
                  <a:cubicBezTo>
                    <a:pt x="0" y="469"/>
                    <a:pt x="129" y="1115"/>
                    <a:pt x="516" y="1115"/>
                  </a:cubicBezTo>
                  <a:cubicBezTo>
                    <a:pt x="569" y="1115"/>
                    <a:pt x="628" y="1102"/>
                    <a:pt x="691" y="1075"/>
                  </a:cubicBezTo>
                  <a:cubicBezTo>
                    <a:pt x="1189" y="859"/>
                    <a:pt x="889" y="0"/>
                    <a:pt x="507"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77" name="Google Shape;1377;p2"/>
            <p:cNvSpPr/>
            <p:nvPr/>
          </p:nvSpPr>
          <p:spPr>
            <a:xfrm>
              <a:off x="3503950" y="1581750"/>
              <a:ext cx="37100" cy="20900"/>
            </a:xfrm>
            <a:custGeom>
              <a:avLst/>
              <a:gdLst/>
              <a:ahLst/>
              <a:cxnLst/>
              <a:rect l="l" t="t" r="r" b="b"/>
              <a:pathLst>
                <a:path w="1484" h="836" extrusionOk="0">
                  <a:moveTo>
                    <a:pt x="881" y="1"/>
                  </a:moveTo>
                  <a:cubicBezTo>
                    <a:pt x="471" y="1"/>
                    <a:pt x="1" y="388"/>
                    <a:pt x="365" y="697"/>
                  </a:cubicBezTo>
                  <a:lnTo>
                    <a:pt x="422" y="742"/>
                  </a:lnTo>
                  <a:cubicBezTo>
                    <a:pt x="513" y="806"/>
                    <a:pt x="638" y="836"/>
                    <a:pt x="766" y="836"/>
                  </a:cubicBezTo>
                  <a:cubicBezTo>
                    <a:pt x="1112" y="836"/>
                    <a:pt x="1483" y="616"/>
                    <a:pt x="1302" y="245"/>
                  </a:cubicBezTo>
                  <a:cubicBezTo>
                    <a:pt x="1218" y="70"/>
                    <a:pt x="1055" y="1"/>
                    <a:pt x="881"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78" name="Google Shape;1378;p2"/>
            <p:cNvSpPr/>
            <p:nvPr/>
          </p:nvSpPr>
          <p:spPr>
            <a:xfrm>
              <a:off x="3503900" y="1272550"/>
              <a:ext cx="29500" cy="21425"/>
            </a:xfrm>
            <a:custGeom>
              <a:avLst/>
              <a:gdLst/>
              <a:ahLst/>
              <a:cxnLst/>
              <a:rect l="l" t="t" r="r" b="b"/>
              <a:pathLst>
                <a:path w="1180" h="857" extrusionOk="0">
                  <a:moveTo>
                    <a:pt x="410" y="1"/>
                  </a:moveTo>
                  <a:cubicBezTo>
                    <a:pt x="200" y="1"/>
                    <a:pt x="17" y="109"/>
                    <a:pt x="6" y="381"/>
                  </a:cubicBezTo>
                  <a:cubicBezTo>
                    <a:pt x="1" y="699"/>
                    <a:pt x="328" y="857"/>
                    <a:pt x="624" y="857"/>
                  </a:cubicBezTo>
                  <a:cubicBezTo>
                    <a:pt x="917" y="857"/>
                    <a:pt x="1179" y="701"/>
                    <a:pt x="1056" y="392"/>
                  </a:cubicBezTo>
                  <a:cubicBezTo>
                    <a:pt x="1044" y="370"/>
                    <a:pt x="1033" y="347"/>
                    <a:pt x="1022" y="325"/>
                  </a:cubicBezTo>
                  <a:cubicBezTo>
                    <a:pt x="915" y="135"/>
                    <a:pt x="645" y="1"/>
                    <a:pt x="410"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79" name="Google Shape;1379;p2"/>
            <p:cNvSpPr/>
            <p:nvPr/>
          </p:nvSpPr>
          <p:spPr>
            <a:xfrm>
              <a:off x="3464075" y="1116400"/>
              <a:ext cx="28375" cy="23900"/>
            </a:xfrm>
            <a:custGeom>
              <a:avLst/>
              <a:gdLst/>
              <a:ahLst/>
              <a:cxnLst/>
              <a:rect l="l" t="t" r="r" b="b"/>
              <a:pathLst>
                <a:path w="1135" h="956" extrusionOk="0">
                  <a:moveTo>
                    <a:pt x="341" y="0"/>
                  </a:moveTo>
                  <a:cubicBezTo>
                    <a:pt x="153" y="0"/>
                    <a:pt x="0" y="99"/>
                    <a:pt x="8" y="342"/>
                  </a:cubicBezTo>
                  <a:cubicBezTo>
                    <a:pt x="8" y="364"/>
                    <a:pt x="19" y="387"/>
                    <a:pt x="19" y="410"/>
                  </a:cubicBezTo>
                  <a:cubicBezTo>
                    <a:pt x="64" y="685"/>
                    <a:pt x="384" y="955"/>
                    <a:pt x="654" y="955"/>
                  </a:cubicBezTo>
                  <a:cubicBezTo>
                    <a:pt x="794" y="955"/>
                    <a:pt x="921" y="883"/>
                    <a:pt x="990" y="703"/>
                  </a:cubicBezTo>
                  <a:cubicBezTo>
                    <a:pt x="1135" y="319"/>
                    <a:pt x="680" y="0"/>
                    <a:pt x="341"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80" name="Google Shape;1380;p2"/>
            <p:cNvSpPr/>
            <p:nvPr/>
          </p:nvSpPr>
          <p:spPr>
            <a:xfrm>
              <a:off x="3269475" y="1023625"/>
              <a:ext cx="28300" cy="24100"/>
            </a:xfrm>
            <a:custGeom>
              <a:avLst/>
              <a:gdLst/>
              <a:ahLst/>
              <a:cxnLst/>
              <a:rect l="l" t="t" r="r" b="b"/>
              <a:pathLst>
                <a:path w="1132" h="964" extrusionOk="0">
                  <a:moveTo>
                    <a:pt x="479" y="0"/>
                  </a:moveTo>
                  <a:cubicBezTo>
                    <a:pt x="341" y="0"/>
                    <a:pt x="218" y="71"/>
                    <a:pt x="153" y="250"/>
                  </a:cubicBezTo>
                  <a:cubicBezTo>
                    <a:pt x="0" y="642"/>
                    <a:pt x="454" y="964"/>
                    <a:pt x="792" y="964"/>
                  </a:cubicBezTo>
                  <a:cubicBezTo>
                    <a:pt x="980" y="964"/>
                    <a:pt x="1131" y="864"/>
                    <a:pt x="1123" y="622"/>
                  </a:cubicBezTo>
                  <a:cubicBezTo>
                    <a:pt x="1123" y="589"/>
                    <a:pt x="1123" y="566"/>
                    <a:pt x="1112" y="544"/>
                  </a:cubicBezTo>
                  <a:cubicBezTo>
                    <a:pt x="1075" y="274"/>
                    <a:pt x="750" y="0"/>
                    <a:pt x="479"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81" name="Google Shape;1381;p2"/>
            <p:cNvSpPr/>
            <p:nvPr/>
          </p:nvSpPr>
          <p:spPr>
            <a:xfrm>
              <a:off x="3649325" y="1265275"/>
              <a:ext cx="30825" cy="26725"/>
            </a:xfrm>
            <a:custGeom>
              <a:avLst/>
              <a:gdLst/>
              <a:ahLst/>
              <a:cxnLst/>
              <a:rect l="l" t="t" r="r" b="b"/>
              <a:pathLst>
                <a:path w="1233" h="1069" extrusionOk="0">
                  <a:moveTo>
                    <a:pt x="764" y="0"/>
                  </a:moveTo>
                  <a:cubicBezTo>
                    <a:pt x="721" y="0"/>
                    <a:pt x="673" y="9"/>
                    <a:pt x="621" y="29"/>
                  </a:cubicBezTo>
                  <a:cubicBezTo>
                    <a:pt x="599" y="29"/>
                    <a:pt x="576" y="40"/>
                    <a:pt x="554" y="52"/>
                  </a:cubicBezTo>
                  <a:cubicBezTo>
                    <a:pt x="170" y="232"/>
                    <a:pt x="1" y="1033"/>
                    <a:pt x="554" y="1067"/>
                  </a:cubicBezTo>
                  <a:cubicBezTo>
                    <a:pt x="565" y="1068"/>
                    <a:pt x="575" y="1068"/>
                    <a:pt x="586" y="1068"/>
                  </a:cubicBezTo>
                  <a:cubicBezTo>
                    <a:pt x="1157" y="1068"/>
                    <a:pt x="1233" y="0"/>
                    <a:pt x="764"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82" name="Google Shape;1382;p2"/>
            <p:cNvSpPr/>
            <p:nvPr/>
          </p:nvSpPr>
          <p:spPr>
            <a:xfrm>
              <a:off x="3665275" y="1432750"/>
              <a:ext cx="30150" cy="27450"/>
            </a:xfrm>
            <a:custGeom>
              <a:avLst/>
              <a:gdLst/>
              <a:ahLst/>
              <a:cxnLst/>
              <a:rect l="l" t="t" r="r" b="b"/>
              <a:pathLst>
                <a:path w="1206" h="1098" extrusionOk="0">
                  <a:moveTo>
                    <a:pt x="651" y="1"/>
                  </a:moveTo>
                  <a:cubicBezTo>
                    <a:pt x="581" y="1"/>
                    <a:pt x="504" y="24"/>
                    <a:pt x="423" y="78"/>
                  </a:cubicBezTo>
                  <a:cubicBezTo>
                    <a:pt x="1" y="366"/>
                    <a:pt x="402" y="1098"/>
                    <a:pt x="765" y="1098"/>
                  </a:cubicBezTo>
                  <a:cubicBezTo>
                    <a:pt x="858" y="1098"/>
                    <a:pt x="948" y="1050"/>
                    <a:pt x="1021" y="935"/>
                  </a:cubicBezTo>
                  <a:lnTo>
                    <a:pt x="1055" y="868"/>
                  </a:lnTo>
                  <a:cubicBezTo>
                    <a:pt x="1205" y="559"/>
                    <a:pt x="997" y="1"/>
                    <a:pt x="651"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83" name="Google Shape;1383;p2"/>
            <p:cNvSpPr/>
            <p:nvPr/>
          </p:nvSpPr>
          <p:spPr>
            <a:xfrm>
              <a:off x="3484825" y="1476575"/>
              <a:ext cx="29450" cy="27875"/>
            </a:xfrm>
            <a:custGeom>
              <a:avLst/>
              <a:gdLst/>
              <a:ahLst/>
              <a:cxnLst/>
              <a:rect l="l" t="t" r="r" b="b"/>
              <a:pathLst>
                <a:path w="1178" h="1115" extrusionOk="0">
                  <a:moveTo>
                    <a:pt x="673" y="0"/>
                  </a:moveTo>
                  <a:cubicBezTo>
                    <a:pt x="620" y="0"/>
                    <a:pt x="562" y="13"/>
                    <a:pt x="498" y="40"/>
                  </a:cubicBezTo>
                  <a:cubicBezTo>
                    <a:pt x="0" y="256"/>
                    <a:pt x="293" y="1115"/>
                    <a:pt x="672" y="1115"/>
                  </a:cubicBezTo>
                  <a:cubicBezTo>
                    <a:pt x="748" y="1115"/>
                    <a:pt x="827" y="1080"/>
                    <a:pt x="905" y="999"/>
                  </a:cubicBezTo>
                  <a:cubicBezTo>
                    <a:pt x="927" y="977"/>
                    <a:pt x="939" y="965"/>
                    <a:pt x="950" y="943"/>
                  </a:cubicBezTo>
                  <a:cubicBezTo>
                    <a:pt x="1178" y="646"/>
                    <a:pt x="1058" y="0"/>
                    <a:pt x="673"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84" name="Google Shape;1384;p2"/>
            <p:cNvSpPr/>
            <p:nvPr/>
          </p:nvSpPr>
          <p:spPr>
            <a:xfrm>
              <a:off x="3657850" y="1341975"/>
              <a:ext cx="37450" cy="21025"/>
            </a:xfrm>
            <a:custGeom>
              <a:avLst/>
              <a:gdLst/>
              <a:ahLst/>
              <a:cxnLst/>
              <a:rect l="l" t="t" r="r" b="b"/>
              <a:pathLst>
                <a:path w="1498" h="841" extrusionOk="0">
                  <a:moveTo>
                    <a:pt x="903" y="1"/>
                  </a:moveTo>
                  <a:cubicBezTo>
                    <a:pt x="489" y="1"/>
                    <a:pt x="0" y="418"/>
                    <a:pt x="382" y="719"/>
                  </a:cubicBezTo>
                  <a:cubicBezTo>
                    <a:pt x="404" y="730"/>
                    <a:pt x="416" y="741"/>
                    <a:pt x="438" y="752"/>
                  </a:cubicBezTo>
                  <a:cubicBezTo>
                    <a:pt x="527" y="813"/>
                    <a:pt x="644" y="841"/>
                    <a:pt x="765" y="841"/>
                  </a:cubicBezTo>
                  <a:cubicBezTo>
                    <a:pt x="1117" y="841"/>
                    <a:pt x="1498" y="600"/>
                    <a:pt x="1296" y="222"/>
                  </a:cubicBezTo>
                  <a:cubicBezTo>
                    <a:pt x="1214" y="64"/>
                    <a:pt x="1064" y="1"/>
                    <a:pt x="903"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85" name="Google Shape;1385;p2"/>
            <p:cNvSpPr/>
            <p:nvPr/>
          </p:nvSpPr>
          <p:spPr>
            <a:xfrm>
              <a:off x="3519975" y="1341925"/>
              <a:ext cx="29250" cy="21800"/>
            </a:xfrm>
            <a:custGeom>
              <a:avLst/>
              <a:gdLst/>
              <a:ahLst/>
              <a:cxnLst/>
              <a:rect l="l" t="t" r="r" b="b"/>
              <a:pathLst>
                <a:path w="1170" h="872" extrusionOk="0">
                  <a:moveTo>
                    <a:pt x="404" y="1"/>
                  </a:moveTo>
                  <a:cubicBezTo>
                    <a:pt x="204" y="1"/>
                    <a:pt x="33" y="104"/>
                    <a:pt x="18" y="359"/>
                  </a:cubicBezTo>
                  <a:cubicBezTo>
                    <a:pt x="0" y="695"/>
                    <a:pt x="348" y="871"/>
                    <a:pt x="651" y="871"/>
                  </a:cubicBezTo>
                  <a:cubicBezTo>
                    <a:pt x="929" y="871"/>
                    <a:pt x="1169" y="723"/>
                    <a:pt x="1056" y="416"/>
                  </a:cubicBezTo>
                  <a:cubicBezTo>
                    <a:pt x="1045" y="393"/>
                    <a:pt x="1045" y="382"/>
                    <a:pt x="1033" y="359"/>
                  </a:cubicBezTo>
                  <a:cubicBezTo>
                    <a:pt x="929" y="150"/>
                    <a:pt x="645" y="1"/>
                    <a:pt x="404"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86" name="Google Shape;1386;p2"/>
            <p:cNvSpPr/>
            <p:nvPr/>
          </p:nvSpPr>
          <p:spPr>
            <a:xfrm>
              <a:off x="3546950" y="1392975"/>
              <a:ext cx="29350" cy="21475"/>
            </a:xfrm>
            <a:custGeom>
              <a:avLst/>
              <a:gdLst/>
              <a:ahLst/>
              <a:cxnLst/>
              <a:rect l="l" t="t" r="r" b="b"/>
              <a:pathLst>
                <a:path w="1174" h="859" extrusionOk="0">
                  <a:moveTo>
                    <a:pt x="554" y="0"/>
                  </a:moveTo>
                  <a:cubicBezTo>
                    <a:pt x="262" y="0"/>
                    <a:pt x="0" y="158"/>
                    <a:pt x="124" y="473"/>
                  </a:cubicBezTo>
                  <a:cubicBezTo>
                    <a:pt x="124" y="484"/>
                    <a:pt x="146" y="507"/>
                    <a:pt x="157" y="529"/>
                  </a:cubicBezTo>
                  <a:cubicBezTo>
                    <a:pt x="264" y="725"/>
                    <a:pt x="534" y="859"/>
                    <a:pt x="767" y="859"/>
                  </a:cubicBezTo>
                  <a:cubicBezTo>
                    <a:pt x="977" y="859"/>
                    <a:pt x="1156" y="751"/>
                    <a:pt x="1162" y="484"/>
                  </a:cubicBezTo>
                  <a:cubicBezTo>
                    <a:pt x="1173" y="161"/>
                    <a:pt x="849" y="0"/>
                    <a:pt x="554"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87" name="Google Shape;1387;p2"/>
            <p:cNvSpPr/>
            <p:nvPr/>
          </p:nvSpPr>
          <p:spPr>
            <a:xfrm>
              <a:off x="3587125" y="1210825"/>
              <a:ext cx="29375" cy="21400"/>
            </a:xfrm>
            <a:custGeom>
              <a:avLst/>
              <a:gdLst/>
              <a:ahLst/>
              <a:cxnLst/>
              <a:rect l="l" t="t" r="r" b="b"/>
              <a:pathLst>
                <a:path w="1175" h="856" extrusionOk="0">
                  <a:moveTo>
                    <a:pt x="556" y="1"/>
                  </a:moveTo>
                  <a:cubicBezTo>
                    <a:pt x="263" y="1"/>
                    <a:pt x="0" y="159"/>
                    <a:pt x="130" y="469"/>
                  </a:cubicBezTo>
                  <a:cubicBezTo>
                    <a:pt x="142" y="480"/>
                    <a:pt x="153" y="503"/>
                    <a:pt x="164" y="526"/>
                  </a:cubicBezTo>
                  <a:cubicBezTo>
                    <a:pt x="271" y="722"/>
                    <a:pt x="541" y="855"/>
                    <a:pt x="774" y="855"/>
                  </a:cubicBezTo>
                  <a:cubicBezTo>
                    <a:pt x="983" y="855"/>
                    <a:pt x="1163" y="747"/>
                    <a:pt x="1168" y="480"/>
                  </a:cubicBezTo>
                  <a:cubicBezTo>
                    <a:pt x="1174" y="159"/>
                    <a:pt x="850" y="1"/>
                    <a:pt x="556"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88" name="Google Shape;1388;p2"/>
            <p:cNvSpPr/>
            <p:nvPr/>
          </p:nvSpPr>
          <p:spPr>
            <a:xfrm>
              <a:off x="3555325" y="992900"/>
              <a:ext cx="30000" cy="26775"/>
            </a:xfrm>
            <a:custGeom>
              <a:avLst/>
              <a:gdLst/>
              <a:ahLst/>
              <a:cxnLst/>
              <a:rect l="l" t="t" r="r" b="b"/>
              <a:pathLst>
                <a:path w="1200" h="1071" extrusionOk="0">
                  <a:moveTo>
                    <a:pt x="619" y="1"/>
                  </a:moveTo>
                  <a:cubicBezTo>
                    <a:pt x="47" y="1"/>
                    <a:pt x="1" y="1070"/>
                    <a:pt x="465" y="1070"/>
                  </a:cubicBezTo>
                  <a:cubicBezTo>
                    <a:pt x="509" y="1070"/>
                    <a:pt x="559" y="1061"/>
                    <a:pt x="612" y="1039"/>
                  </a:cubicBezTo>
                  <a:cubicBezTo>
                    <a:pt x="635" y="1028"/>
                    <a:pt x="657" y="1016"/>
                    <a:pt x="680" y="1005"/>
                  </a:cubicBezTo>
                  <a:cubicBezTo>
                    <a:pt x="1052" y="813"/>
                    <a:pt x="1199" y="12"/>
                    <a:pt x="635" y="1"/>
                  </a:cubicBezTo>
                  <a:cubicBezTo>
                    <a:pt x="629" y="1"/>
                    <a:pt x="624" y="1"/>
                    <a:pt x="619"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89" name="Google Shape;1389;p2"/>
            <p:cNvSpPr/>
            <p:nvPr/>
          </p:nvSpPr>
          <p:spPr>
            <a:xfrm>
              <a:off x="3692425" y="1300575"/>
              <a:ext cx="28225" cy="23900"/>
            </a:xfrm>
            <a:custGeom>
              <a:avLst/>
              <a:gdLst/>
              <a:ahLst/>
              <a:cxnLst/>
              <a:rect l="l" t="t" r="r" b="b"/>
              <a:pathLst>
                <a:path w="1129" h="956" extrusionOk="0">
                  <a:moveTo>
                    <a:pt x="477" y="1"/>
                  </a:moveTo>
                  <a:cubicBezTo>
                    <a:pt x="336" y="1"/>
                    <a:pt x="208" y="73"/>
                    <a:pt x="139" y="253"/>
                  </a:cubicBezTo>
                  <a:cubicBezTo>
                    <a:pt x="1" y="637"/>
                    <a:pt x="454" y="956"/>
                    <a:pt x="790" y="956"/>
                  </a:cubicBezTo>
                  <a:cubicBezTo>
                    <a:pt x="977" y="956"/>
                    <a:pt x="1128" y="857"/>
                    <a:pt x="1120" y="614"/>
                  </a:cubicBezTo>
                  <a:cubicBezTo>
                    <a:pt x="1120" y="592"/>
                    <a:pt x="1120" y="569"/>
                    <a:pt x="1109" y="547"/>
                  </a:cubicBezTo>
                  <a:cubicBezTo>
                    <a:pt x="1072" y="271"/>
                    <a:pt x="750" y="1"/>
                    <a:pt x="477"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90" name="Google Shape;1390;p2"/>
            <p:cNvSpPr/>
            <p:nvPr/>
          </p:nvSpPr>
          <p:spPr>
            <a:xfrm>
              <a:off x="3623225" y="1481300"/>
              <a:ext cx="29125" cy="27700"/>
            </a:xfrm>
            <a:custGeom>
              <a:avLst/>
              <a:gdLst/>
              <a:ahLst/>
              <a:cxnLst/>
              <a:rect l="l" t="t" r="r" b="b"/>
              <a:pathLst>
                <a:path w="1165" h="1108" extrusionOk="0">
                  <a:moveTo>
                    <a:pt x="526" y="1"/>
                  </a:moveTo>
                  <a:cubicBezTo>
                    <a:pt x="454" y="1"/>
                    <a:pt x="378" y="30"/>
                    <a:pt x="300" y="99"/>
                  </a:cubicBezTo>
                  <a:cubicBezTo>
                    <a:pt x="289" y="111"/>
                    <a:pt x="266" y="133"/>
                    <a:pt x="255" y="156"/>
                  </a:cubicBezTo>
                  <a:cubicBezTo>
                    <a:pt x="1" y="430"/>
                    <a:pt x="94" y="1107"/>
                    <a:pt x="495" y="1107"/>
                  </a:cubicBezTo>
                  <a:cubicBezTo>
                    <a:pt x="539" y="1107"/>
                    <a:pt x="587" y="1099"/>
                    <a:pt x="638" y="1081"/>
                  </a:cubicBezTo>
                  <a:cubicBezTo>
                    <a:pt x="1164" y="909"/>
                    <a:pt x="921" y="1"/>
                    <a:pt x="526"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91" name="Google Shape;1391;p2"/>
            <p:cNvSpPr/>
            <p:nvPr/>
          </p:nvSpPr>
          <p:spPr>
            <a:xfrm>
              <a:off x="3662400" y="1388575"/>
              <a:ext cx="31300" cy="21075"/>
            </a:xfrm>
            <a:custGeom>
              <a:avLst/>
              <a:gdLst/>
              <a:ahLst/>
              <a:cxnLst/>
              <a:rect l="l" t="t" r="r" b="b"/>
              <a:pathLst>
                <a:path w="1252" h="843" extrusionOk="0">
                  <a:moveTo>
                    <a:pt x="654" y="1"/>
                  </a:moveTo>
                  <a:cubicBezTo>
                    <a:pt x="322" y="1"/>
                    <a:pt x="0" y="198"/>
                    <a:pt x="189" y="525"/>
                  </a:cubicBezTo>
                  <a:cubicBezTo>
                    <a:pt x="200" y="547"/>
                    <a:pt x="211" y="570"/>
                    <a:pt x="222" y="592"/>
                  </a:cubicBezTo>
                  <a:cubicBezTo>
                    <a:pt x="337" y="749"/>
                    <a:pt x="572" y="843"/>
                    <a:pt x="785" y="843"/>
                  </a:cubicBezTo>
                  <a:cubicBezTo>
                    <a:pt x="1034" y="843"/>
                    <a:pt x="1252" y="715"/>
                    <a:pt x="1215" y="412"/>
                  </a:cubicBezTo>
                  <a:cubicBezTo>
                    <a:pt x="1190" y="126"/>
                    <a:pt x="919" y="1"/>
                    <a:pt x="654"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92" name="Google Shape;1392;p2"/>
            <p:cNvSpPr/>
            <p:nvPr/>
          </p:nvSpPr>
          <p:spPr>
            <a:xfrm>
              <a:off x="3702350" y="1484475"/>
              <a:ext cx="29450" cy="27975"/>
            </a:xfrm>
            <a:custGeom>
              <a:avLst/>
              <a:gdLst/>
              <a:ahLst/>
              <a:cxnLst/>
              <a:rect l="l" t="t" r="r" b="b"/>
              <a:pathLst>
                <a:path w="1178" h="1119" extrusionOk="0">
                  <a:moveTo>
                    <a:pt x="668" y="1"/>
                  </a:moveTo>
                  <a:cubicBezTo>
                    <a:pt x="616" y="1"/>
                    <a:pt x="559" y="13"/>
                    <a:pt x="498" y="40"/>
                  </a:cubicBezTo>
                  <a:cubicBezTo>
                    <a:pt x="0" y="256"/>
                    <a:pt x="291" y="1119"/>
                    <a:pt x="669" y="1119"/>
                  </a:cubicBezTo>
                  <a:cubicBezTo>
                    <a:pt x="745" y="1119"/>
                    <a:pt x="826" y="1083"/>
                    <a:pt x="904" y="999"/>
                  </a:cubicBezTo>
                  <a:cubicBezTo>
                    <a:pt x="926" y="988"/>
                    <a:pt x="938" y="965"/>
                    <a:pt x="949" y="943"/>
                  </a:cubicBezTo>
                  <a:cubicBezTo>
                    <a:pt x="1177" y="655"/>
                    <a:pt x="1048" y="1"/>
                    <a:pt x="668"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93" name="Google Shape;1393;p2"/>
            <p:cNvSpPr/>
            <p:nvPr/>
          </p:nvSpPr>
          <p:spPr>
            <a:xfrm>
              <a:off x="3580775" y="1022700"/>
              <a:ext cx="36875" cy="20925"/>
            </a:xfrm>
            <a:custGeom>
              <a:avLst/>
              <a:gdLst/>
              <a:ahLst/>
              <a:cxnLst/>
              <a:rect l="l" t="t" r="r" b="b"/>
              <a:pathLst>
                <a:path w="1475" h="837" extrusionOk="0">
                  <a:moveTo>
                    <a:pt x="712" y="1"/>
                  </a:moveTo>
                  <a:cubicBezTo>
                    <a:pt x="366" y="1"/>
                    <a:pt x="0" y="221"/>
                    <a:pt x="181" y="592"/>
                  </a:cubicBezTo>
                  <a:cubicBezTo>
                    <a:pt x="262" y="767"/>
                    <a:pt x="423" y="836"/>
                    <a:pt x="595" y="836"/>
                  </a:cubicBezTo>
                  <a:cubicBezTo>
                    <a:pt x="1002" y="836"/>
                    <a:pt x="1474" y="449"/>
                    <a:pt x="1118" y="140"/>
                  </a:cubicBezTo>
                  <a:cubicBezTo>
                    <a:pt x="1095" y="129"/>
                    <a:pt x="1073" y="118"/>
                    <a:pt x="1061" y="95"/>
                  </a:cubicBezTo>
                  <a:cubicBezTo>
                    <a:pt x="967" y="31"/>
                    <a:pt x="841" y="1"/>
                    <a:pt x="71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94" name="Google Shape;1394;p2"/>
            <p:cNvSpPr/>
            <p:nvPr/>
          </p:nvSpPr>
          <p:spPr>
            <a:xfrm>
              <a:off x="3781075" y="1453750"/>
              <a:ext cx="36975" cy="25275"/>
            </a:xfrm>
            <a:custGeom>
              <a:avLst/>
              <a:gdLst/>
              <a:ahLst/>
              <a:cxnLst/>
              <a:rect l="l" t="t" r="r" b="b"/>
              <a:pathLst>
                <a:path w="1479" h="1011" extrusionOk="0">
                  <a:moveTo>
                    <a:pt x="802" y="1"/>
                  </a:moveTo>
                  <a:cubicBezTo>
                    <a:pt x="289" y="1"/>
                    <a:pt x="0" y="1011"/>
                    <a:pt x="575" y="1011"/>
                  </a:cubicBezTo>
                  <a:cubicBezTo>
                    <a:pt x="586" y="1011"/>
                    <a:pt x="598" y="1010"/>
                    <a:pt x="610" y="1009"/>
                  </a:cubicBezTo>
                  <a:cubicBezTo>
                    <a:pt x="632" y="1009"/>
                    <a:pt x="655" y="1009"/>
                    <a:pt x="677" y="998"/>
                  </a:cubicBezTo>
                  <a:cubicBezTo>
                    <a:pt x="1084" y="919"/>
                    <a:pt x="1479" y="208"/>
                    <a:pt x="948" y="28"/>
                  </a:cubicBezTo>
                  <a:cubicBezTo>
                    <a:pt x="898" y="9"/>
                    <a:pt x="849" y="1"/>
                    <a:pt x="80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95" name="Google Shape;1395;p2"/>
            <p:cNvSpPr/>
            <p:nvPr/>
          </p:nvSpPr>
          <p:spPr>
            <a:xfrm>
              <a:off x="3408400" y="1419800"/>
              <a:ext cx="30050" cy="27050"/>
            </a:xfrm>
            <a:custGeom>
              <a:avLst/>
              <a:gdLst/>
              <a:ahLst/>
              <a:cxnLst/>
              <a:rect l="l" t="t" r="r" b="b"/>
              <a:pathLst>
                <a:path w="1202" h="1082" extrusionOk="0">
                  <a:moveTo>
                    <a:pt x="726" y="0"/>
                  </a:moveTo>
                  <a:cubicBezTo>
                    <a:pt x="681" y="0"/>
                    <a:pt x="631" y="10"/>
                    <a:pt x="576" y="32"/>
                  </a:cubicBezTo>
                  <a:lnTo>
                    <a:pt x="520" y="66"/>
                  </a:lnTo>
                  <a:cubicBezTo>
                    <a:pt x="148" y="269"/>
                    <a:pt x="1" y="1070"/>
                    <a:pt x="565" y="1081"/>
                  </a:cubicBezTo>
                  <a:cubicBezTo>
                    <a:pt x="568" y="1081"/>
                    <a:pt x="571" y="1081"/>
                    <a:pt x="573" y="1081"/>
                  </a:cubicBezTo>
                  <a:cubicBezTo>
                    <a:pt x="1153" y="1081"/>
                    <a:pt x="1201" y="0"/>
                    <a:pt x="726"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96" name="Google Shape;1396;p2"/>
            <p:cNvSpPr/>
            <p:nvPr/>
          </p:nvSpPr>
          <p:spPr>
            <a:xfrm>
              <a:off x="3690975" y="1410975"/>
              <a:ext cx="29325" cy="21550"/>
            </a:xfrm>
            <a:custGeom>
              <a:avLst/>
              <a:gdLst/>
              <a:ahLst/>
              <a:cxnLst/>
              <a:rect l="l" t="t" r="r" b="b"/>
              <a:pathLst>
                <a:path w="1173" h="862" extrusionOk="0">
                  <a:moveTo>
                    <a:pt x="547" y="1"/>
                  </a:moveTo>
                  <a:cubicBezTo>
                    <a:pt x="257" y="1"/>
                    <a:pt x="0" y="156"/>
                    <a:pt x="129" y="464"/>
                  </a:cubicBezTo>
                  <a:cubicBezTo>
                    <a:pt x="129" y="486"/>
                    <a:pt x="140" y="509"/>
                    <a:pt x="151" y="531"/>
                  </a:cubicBezTo>
                  <a:cubicBezTo>
                    <a:pt x="258" y="728"/>
                    <a:pt x="531" y="861"/>
                    <a:pt x="767" y="861"/>
                  </a:cubicBezTo>
                  <a:cubicBezTo>
                    <a:pt x="979" y="861"/>
                    <a:pt x="1162" y="753"/>
                    <a:pt x="1167" y="486"/>
                  </a:cubicBezTo>
                  <a:cubicBezTo>
                    <a:pt x="1173" y="162"/>
                    <a:pt x="842" y="1"/>
                    <a:pt x="547"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97" name="Google Shape;1397;p2"/>
            <p:cNvSpPr/>
            <p:nvPr/>
          </p:nvSpPr>
          <p:spPr>
            <a:xfrm>
              <a:off x="3600250" y="1310750"/>
              <a:ext cx="31125" cy="26650"/>
            </a:xfrm>
            <a:custGeom>
              <a:avLst/>
              <a:gdLst/>
              <a:ahLst/>
              <a:cxnLst/>
              <a:rect l="l" t="t" r="r" b="b"/>
              <a:pathLst>
                <a:path w="1245" h="1066" extrusionOk="0">
                  <a:moveTo>
                    <a:pt x="770" y="1"/>
                  </a:moveTo>
                  <a:cubicBezTo>
                    <a:pt x="728" y="1"/>
                    <a:pt x="682" y="9"/>
                    <a:pt x="632" y="27"/>
                  </a:cubicBezTo>
                  <a:cubicBezTo>
                    <a:pt x="610" y="38"/>
                    <a:pt x="587" y="49"/>
                    <a:pt x="564" y="61"/>
                  </a:cubicBezTo>
                  <a:cubicBezTo>
                    <a:pt x="192" y="241"/>
                    <a:pt x="0" y="1031"/>
                    <a:pt x="564" y="1065"/>
                  </a:cubicBezTo>
                  <a:cubicBezTo>
                    <a:pt x="576" y="1066"/>
                    <a:pt x="586" y="1066"/>
                    <a:pt x="597" y="1066"/>
                  </a:cubicBezTo>
                  <a:cubicBezTo>
                    <a:pt x="1170" y="1066"/>
                    <a:pt x="1244" y="1"/>
                    <a:pt x="770"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98" name="Google Shape;1398;p2"/>
            <p:cNvSpPr/>
            <p:nvPr/>
          </p:nvSpPr>
          <p:spPr>
            <a:xfrm>
              <a:off x="3623525" y="1092000"/>
              <a:ext cx="29725" cy="21400"/>
            </a:xfrm>
            <a:custGeom>
              <a:avLst/>
              <a:gdLst/>
              <a:ahLst/>
              <a:cxnLst/>
              <a:rect l="l" t="t" r="r" b="b"/>
              <a:pathLst>
                <a:path w="1189" h="856" extrusionOk="0">
                  <a:moveTo>
                    <a:pt x="419" y="0"/>
                  </a:moveTo>
                  <a:cubicBezTo>
                    <a:pt x="196" y="0"/>
                    <a:pt x="0" y="114"/>
                    <a:pt x="6" y="393"/>
                  </a:cubicBezTo>
                  <a:cubicBezTo>
                    <a:pt x="11" y="706"/>
                    <a:pt x="324" y="856"/>
                    <a:pt x="611" y="856"/>
                  </a:cubicBezTo>
                  <a:cubicBezTo>
                    <a:pt x="914" y="856"/>
                    <a:pt x="1189" y="689"/>
                    <a:pt x="1044" y="370"/>
                  </a:cubicBezTo>
                  <a:cubicBezTo>
                    <a:pt x="1033" y="347"/>
                    <a:pt x="1021" y="325"/>
                    <a:pt x="1010" y="302"/>
                  </a:cubicBezTo>
                  <a:cubicBezTo>
                    <a:pt x="907" y="120"/>
                    <a:pt x="648" y="0"/>
                    <a:pt x="419"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99" name="Google Shape;1399;p2"/>
            <p:cNvSpPr/>
            <p:nvPr/>
          </p:nvSpPr>
          <p:spPr>
            <a:xfrm>
              <a:off x="3622850" y="1314175"/>
              <a:ext cx="31525" cy="20875"/>
            </a:xfrm>
            <a:custGeom>
              <a:avLst/>
              <a:gdLst/>
              <a:ahLst/>
              <a:cxnLst/>
              <a:rect l="l" t="t" r="r" b="b"/>
              <a:pathLst>
                <a:path w="1261" h="835" extrusionOk="0">
                  <a:moveTo>
                    <a:pt x="664" y="1"/>
                  </a:moveTo>
                  <a:cubicBezTo>
                    <a:pt x="329" y="1"/>
                    <a:pt x="0" y="202"/>
                    <a:pt x="191" y="533"/>
                  </a:cubicBezTo>
                  <a:cubicBezTo>
                    <a:pt x="202" y="555"/>
                    <a:pt x="213" y="578"/>
                    <a:pt x="236" y="589"/>
                  </a:cubicBezTo>
                  <a:cubicBezTo>
                    <a:pt x="349" y="744"/>
                    <a:pt x="579" y="835"/>
                    <a:pt x="789" y="835"/>
                  </a:cubicBezTo>
                  <a:cubicBezTo>
                    <a:pt x="1039" y="835"/>
                    <a:pt x="1261" y="705"/>
                    <a:pt x="1218" y="397"/>
                  </a:cubicBezTo>
                  <a:cubicBezTo>
                    <a:pt x="1188" y="122"/>
                    <a:pt x="924" y="1"/>
                    <a:pt x="664"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00" name="Google Shape;1400;p2"/>
            <p:cNvSpPr/>
            <p:nvPr/>
          </p:nvSpPr>
          <p:spPr>
            <a:xfrm>
              <a:off x="3708025" y="1441650"/>
              <a:ext cx="31550" cy="21100"/>
            </a:xfrm>
            <a:custGeom>
              <a:avLst/>
              <a:gdLst/>
              <a:ahLst/>
              <a:cxnLst/>
              <a:rect l="l" t="t" r="r" b="b"/>
              <a:pathLst>
                <a:path w="1262" h="844" extrusionOk="0">
                  <a:moveTo>
                    <a:pt x="666" y="0"/>
                  </a:moveTo>
                  <a:cubicBezTo>
                    <a:pt x="330" y="0"/>
                    <a:pt x="1" y="208"/>
                    <a:pt x="192" y="546"/>
                  </a:cubicBezTo>
                  <a:cubicBezTo>
                    <a:pt x="203" y="557"/>
                    <a:pt x="214" y="579"/>
                    <a:pt x="225" y="602"/>
                  </a:cubicBezTo>
                  <a:cubicBezTo>
                    <a:pt x="338" y="755"/>
                    <a:pt x="567" y="843"/>
                    <a:pt x="778" y="843"/>
                  </a:cubicBezTo>
                  <a:cubicBezTo>
                    <a:pt x="1034" y="843"/>
                    <a:pt x="1262" y="713"/>
                    <a:pt x="1218" y="410"/>
                  </a:cubicBezTo>
                  <a:cubicBezTo>
                    <a:pt x="1189" y="125"/>
                    <a:pt x="925" y="0"/>
                    <a:pt x="666"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01" name="Google Shape;1401;p2"/>
            <p:cNvSpPr/>
            <p:nvPr/>
          </p:nvSpPr>
          <p:spPr>
            <a:xfrm>
              <a:off x="3734250" y="1437150"/>
              <a:ext cx="29725" cy="27825"/>
            </a:xfrm>
            <a:custGeom>
              <a:avLst/>
              <a:gdLst/>
              <a:ahLst/>
              <a:cxnLst/>
              <a:rect l="l" t="t" r="r" b="b"/>
              <a:pathLst>
                <a:path w="1189" h="1113" extrusionOk="0">
                  <a:moveTo>
                    <a:pt x="666" y="1"/>
                  </a:moveTo>
                  <a:cubicBezTo>
                    <a:pt x="608" y="1"/>
                    <a:pt x="543" y="15"/>
                    <a:pt x="474" y="49"/>
                  </a:cubicBezTo>
                  <a:cubicBezTo>
                    <a:pt x="0" y="290"/>
                    <a:pt x="330" y="1113"/>
                    <a:pt x="706" y="1113"/>
                  </a:cubicBezTo>
                  <a:cubicBezTo>
                    <a:pt x="787" y="1113"/>
                    <a:pt x="870" y="1075"/>
                    <a:pt x="948" y="985"/>
                  </a:cubicBezTo>
                  <a:cubicBezTo>
                    <a:pt x="959" y="963"/>
                    <a:pt x="971" y="940"/>
                    <a:pt x="993" y="929"/>
                  </a:cubicBezTo>
                  <a:cubicBezTo>
                    <a:pt x="1189" y="626"/>
                    <a:pt x="1045" y="1"/>
                    <a:pt x="66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02" name="Google Shape;1402;p2"/>
            <p:cNvSpPr/>
            <p:nvPr/>
          </p:nvSpPr>
          <p:spPr>
            <a:xfrm>
              <a:off x="3744325" y="1409375"/>
              <a:ext cx="29675" cy="27775"/>
            </a:xfrm>
            <a:custGeom>
              <a:avLst/>
              <a:gdLst/>
              <a:ahLst/>
              <a:cxnLst/>
              <a:rect l="l" t="t" r="r" b="b"/>
              <a:pathLst>
                <a:path w="1187" h="1111" extrusionOk="0">
                  <a:moveTo>
                    <a:pt x="486" y="0"/>
                  </a:moveTo>
                  <a:cubicBezTo>
                    <a:pt x="404" y="0"/>
                    <a:pt x="320" y="39"/>
                    <a:pt x="240" y="133"/>
                  </a:cubicBezTo>
                  <a:cubicBezTo>
                    <a:pt x="229" y="144"/>
                    <a:pt x="207" y="167"/>
                    <a:pt x="195" y="189"/>
                  </a:cubicBezTo>
                  <a:cubicBezTo>
                    <a:pt x="1" y="490"/>
                    <a:pt x="150" y="1110"/>
                    <a:pt x="519" y="1110"/>
                  </a:cubicBezTo>
                  <a:cubicBezTo>
                    <a:pt x="579" y="1110"/>
                    <a:pt x="644" y="1094"/>
                    <a:pt x="714" y="1058"/>
                  </a:cubicBezTo>
                  <a:cubicBezTo>
                    <a:pt x="1186" y="817"/>
                    <a:pt x="861" y="0"/>
                    <a:pt x="486"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03" name="Google Shape;1403;p2"/>
            <p:cNvSpPr/>
            <p:nvPr/>
          </p:nvSpPr>
          <p:spPr>
            <a:xfrm>
              <a:off x="3670825" y="1481025"/>
              <a:ext cx="31550" cy="21000"/>
            </a:xfrm>
            <a:custGeom>
              <a:avLst/>
              <a:gdLst/>
              <a:ahLst/>
              <a:cxnLst/>
              <a:rect l="l" t="t" r="r" b="b"/>
              <a:pathLst>
                <a:path w="1262" h="840" extrusionOk="0">
                  <a:moveTo>
                    <a:pt x="472" y="1"/>
                  </a:moveTo>
                  <a:cubicBezTo>
                    <a:pt x="222" y="1"/>
                    <a:pt x="0" y="130"/>
                    <a:pt x="43" y="438"/>
                  </a:cubicBezTo>
                  <a:cubicBezTo>
                    <a:pt x="73" y="717"/>
                    <a:pt x="335" y="839"/>
                    <a:pt x="594" y="839"/>
                  </a:cubicBezTo>
                  <a:cubicBezTo>
                    <a:pt x="930" y="839"/>
                    <a:pt x="1262" y="634"/>
                    <a:pt x="1070" y="302"/>
                  </a:cubicBezTo>
                  <a:cubicBezTo>
                    <a:pt x="1048" y="280"/>
                    <a:pt x="1036" y="268"/>
                    <a:pt x="1025" y="246"/>
                  </a:cubicBezTo>
                  <a:cubicBezTo>
                    <a:pt x="912" y="91"/>
                    <a:pt x="682" y="1"/>
                    <a:pt x="47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04" name="Google Shape;1404;p2"/>
            <p:cNvSpPr/>
            <p:nvPr/>
          </p:nvSpPr>
          <p:spPr>
            <a:xfrm>
              <a:off x="3758175" y="1452725"/>
              <a:ext cx="29400" cy="27650"/>
            </a:xfrm>
            <a:custGeom>
              <a:avLst/>
              <a:gdLst/>
              <a:ahLst/>
              <a:cxnLst/>
              <a:rect l="l" t="t" r="r" b="b"/>
              <a:pathLst>
                <a:path w="1176" h="1106" extrusionOk="0">
                  <a:moveTo>
                    <a:pt x="500" y="0"/>
                  </a:moveTo>
                  <a:cubicBezTo>
                    <a:pt x="422" y="0"/>
                    <a:pt x="340" y="37"/>
                    <a:pt x="262" y="125"/>
                  </a:cubicBezTo>
                  <a:cubicBezTo>
                    <a:pt x="239" y="136"/>
                    <a:pt x="228" y="159"/>
                    <a:pt x="217" y="170"/>
                  </a:cubicBezTo>
                  <a:cubicBezTo>
                    <a:pt x="0" y="466"/>
                    <a:pt x="136" y="1105"/>
                    <a:pt x="512" y="1105"/>
                  </a:cubicBezTo>
                  <a:cubicBezTo>
                    <a:pt x="566" y="1105"/>
                    <a:pt x="626" y="1092"/>
                    <a:pt x="691" y="1062"/>
                  </a:cubicBezTo>
                  <a:cubicBezTo>
                    <a:pt x="1176" y="847"/>
                    <a:pt x="874" y="0"/>
                    <a:pt x="500"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05" name="Google Shape;1405;p2"/>
            <p:cNvSpPr/>
            <p:nvPr/>
          </p:nvSpPr>
          <p:spPr>
            <a:xfrm>
              <a:off x="3772800" y="1376775"/>
              <a:ext cx="28325" cy="24900"/>
            </a:xfrm>
            <a:custGeom>
              <a:avLst/>
              <a:gdLst/>
              <a:ahLst/>
              <a:cxnLst/>
              <a:rect l="l" t="t" r="r" b="b"/>
              <a:pathLst>
                <a:path w="1133" h="996" extrusionOk="0">
                  <a:moveTo>
                    <a:pt x="525" y="1"/>
                  </a:moveTo>
                  <a:cubicBezTo>
                    <a:pt x="402" y="1"/>
                    <a:pt x="286" y="63"/>
                    <a:pt x="207" y="218"/>
                  </a:cubicBezTo>
                  <a:cubicBezTo>
                    <a:pt x="0" y="602"/>
                    <a:pt x="476" y="996"/>
                    <a:pt x="820" y="996"/>
                  </a:cubicBezTo>
                  <a:cubicBezTo>
                    <a:pt x="982" y="996"/>
                    <a:pt x="1115" y="909"/>
                    <a:pt x="1133" y="692"/>
                  </a:cubicBezTo>
                  <a:lnTo>
                    <a:pt x="1133" y="624"/>
                  </a:lnTo>
                  <a:cubicBezTo>
                    <a:pt x="1125" y="326"/>
                    <a:pt x="806" y="1"/>
                    <a:pt x="525"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06" name="Google Shape;1406;p2"/>
            <p:cNvSpPr/>
            <p:nvPr/>
          </p:nvSpPr>
          <p:spPr>
            <a:xfrm>
              <a:off x="3431600" y="1056050"/>
              <a:ext cx="39100" cy="21775"/>
            </a:xfrm>
            <a:custGeom>
              <a:avLst/>
              <a:gdLst/>
              <a:ahLst/>
              <a:cxnLst/>
              <a:rect l="l" t="t" r="r" b="b"/>
              <a:pathLst>
                <a:path w="1564" h="871" extrusionOk="0">
                  <a:moveTo>
                    <a:pt x="830" y="0"/>
                  </a:moveTo>
                  <a:cubicBezTo>
                    <a:pt x="453" y="0"/>
                    <a:pt x="1" y="311"/>
                    <a:pt x="269" y="691"/>
                  </a:cubicBezTo>
                  <a:cubicBezTo>
                    <a:pt x="359" y="819"/>
                    <a:pt x="488" y="870"/>
                    <a:pt x="625" y="870"/>
                  </a:cubicBezTo>
                  <a:cubicBezTo>
                    <a:pt x="1057" y="870"/>
                    <a:pt x="1564" y="356"/>
                    <a:pt x="1127" y="82"/>
                  </a:cubicBezTo>
                  <a:cubicBezTo>
                    <a:pt x="1104" y="70"/>
                    <a:pt x="1082" y="59"/>
                    <a:pt x="1059" y="48"/>
                  </a:cubicBezTo>
                  <a:cubicBezTo>
                    <a:pt x="992" y="15"/>
                    <a:pt x="913" y="0"/>
                    <a:pt x="830"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07" name="Google Shape;1407;p2"/>
            <p:cNvSpPr/>
            <p:nvPr/>
          </p:nvSpPr>
          <p:spPr>
            <a:xfrm>
              <a:off x="3689675" y="1528925"/>
              <a:ext cx="28325" cy="25000"/>
            </a:xfrm>
            <a:custGeom>
              <a:avLst/>
              <a:gdLst/>
              <a:ahLst/>
              <a:cxnLst/>
              <a:rect l="l" t="t" r="r" b="b"/>
              <a:pathLst>
                <a:path w="1133" h="1000" extrusionOk="0">
                  <a:moveTo>
                    <a:pt x="312" y="1"/>
                  </a:moveTo>
                  <a:cubicBezTo>
                    <a:pt x="150" y="1"/>
                    <a:pt x="18" y="88"/>
                    <a:pt x="0" y="304"/>
                  </a:cubicBezTo>
                  <a:lnTo>
                    <a:pt x="0" y="372"/>
                  </a:lnTo>
                  <a:cubicBezTo>
                    <a:pt x="8" y="672"/>
                    <a:pt x="331" y="999"/>
                    <a:pt x="613" y="999"/>
                  </a:cubicBezTo>
                  <a:cubicBezTo>
                    <a:pt x="734" y="999"/>
                    <a:pt x="848" y="939"/>
                    <a:pt x="926" y="790"/>
                  </a:cubicBezTo>
                  <a:cubicBezTo>
                    <a:pt x="1133" y="398"/>
                    <a:pt x="655" y="1"/>
                    <a:pt x="31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08" name="Google Shape;1408;p2"/>
            <p:cNvSpPr/>
            <p:nvPr/>
          </p:nvSpPr>
          <p:spPr>
            <a:xfrm>
              <a:off x="3075800" y="898675"/>
              <a:ext cx="937750" cy="920825"/>
            </a:xfrm>
            <a:custGeom>
              <a:avLst/>
              <a:gdLst/>
              <a:ahLst/>
              <a:cxnLst/>
              <a:rect l="l" t="t" r="r" b="b"/>
              <a:pathLst>
                <a:path w="37510" h="36833" extrusionOk="0">
                  <a:moveTo>
                    <a:pt x="28584" y="1"/>
                  </a:moveTo>
                  <a:lnTo>
                    <a:pt x="28888" y="283"/>
                  </a:lnTo>
                  <a:cubicBezTo>
                    <a:pt x="29453" y="813"/>
                    <a:pt x="29994" y="1366"/>
                    <a:pt x="30547" y="1908"/>
                  </a:cubicBezTo>
                  <a:cubicBezTo>
                    <a:pt x="31100" y="2450"/>
                    <a:pt x="31585" y="3048"/>
                    <a:pt x="32104" y="3623"/>
                  </a:cubicBezTo>
                  <a:cubicBezTo>
                    <a:pt x="32578" y="4221"/>
                    <a:pt x="33097" y="4819"/>
                    <a:pt x="33492" y="5474"/>
                  </a:cubicBezTo>
                  <a:cubicBezTo>
                    <a:pt x="34350" y="6749"/>
                    <a:pt x="35038" y="8126"/>
                    <a:pt x="35557" y="9581"/>
                  </a:cubicBezTo>
                  <a:cubicBezTo>
                    <a:pt x="36065" y="11037"/>
                    <a:pt x="36438" y="12526"/>
                    <a:pt x="36663" y="14061"/>
                  </a:cubicBezTo>
                  <a:cubicBezTo>
                    <a:pt x="36889" y="15584"/>
                    <a:pt x="37024" y="17130"/>
                    <a:pt x="37047" y="18665"/>
                  </a:cubicBezTo>
                  <a:cubicBezTo>
                    <a:pt x="37092" y="20222"/>
                    <a:pt x="37081" y="21768"/>
                    <a:pt x="37047" y="23314"/>
                  </a:cubicBezTo>
                  <a:cubicBezTo>
                    <a:pt x="37047" y="23698"/>
                    <a:pt x="37047" y="24104"/>
                    <a:pt x="37024" y="24465"/>
                  </a:cubicBezTo>
                  <a:lnTo>
                    <a:pt x="36990" y="25052"/>
                  </a:lnTo>
                  <a:lnTo>
                    <a:pt x="36900" y="25605"/>
                  </a:lnTo>
                  <a:cubicBezTo>
                    <a:pt x="36754" y="26338"/>
                    <a:pt x="36505" y="27060"/>
                    <a:pt x="36178" y="27749"/>
                  </a:cubicBezTo>
                  <a:cubicBezTo>
                    <a:pt x="35862" y="28437"/>
                    <a:pt x="35456" y="29080"/>
                    <a:pt x="34971" y="29667"/>
                  </a:cubicBezTo>
                  <a:cubicBezTo>
                    <a:pt x="34497" y="30254"/>
                    <a:pt x="33944" y="30773"/>
                    <a:pt x="33323" y="31213"/>
                  </a:cubicBezTo>
                  <a:cubicBezTo>
                    <a:pt x="32714" y="31653"/>
                    <a:pt x="32037" y="31980"/>
                    <a:pt x="31315" y="32183"/>
                  </a:cubicBezTo>
                  <a:cubicBezTo>
                    <a:pt x="30798" y="32315"/>
                    <a:pt x="30263" y="32380"/>
                    <a:pt x="29727" y="32380"/>
                  </a:cubicBezTo>
                  <a:cubicBezTo>
                    <a:pt x="29526" y="32380"/>
                    <a:pt x="29325" y="32371"/>
                    <a:pt x="29125" y="32353"/>
                  </a:cubicBezTo>
                  <a:lnTo>
                    <a:pt x="28651" y="32127"/>
                  </a:lnTo>
                  <a:lnTo>
                    <a:pt x="28336" y="31980"/>
                  </a:lnTo>
                  <a:lnTo>
                    <a:pt x="28324" y="32341"/>
                  </a:lnTo>
                  <a:cubicBezTo>
                    <a:pt x="28302" y="32669"/>
                    <a:pt x="28200" y="32985"/>
                    <a:pt x="28031" y="33255"/>
                  </a:cubicBezTo>
                  <a:cubicBezTo>
                    <a:pt x="27839" y="33549"/>
                    <a:pt x="27613" y="33808"/>
                    <a:pt x="27354" y="34034"/>
                  </a:cubicBezTo>
                  <a:cubicBezTo>
                    <a:pt x="26823" y="34508"/>
                    <a:pt x="26225" y="34892"/>
                    <a:pt x="25582" y="35208"/>
                  </a:cubicBezTo>
                  <a:cubicBezTo>
                    <a:pt x="24939" y="35524"/>
                    <a:pt x="24262" y="35772"/>
                    <a:pt x="23574" y="35975"/>
                  </a:cubicBezTo>
                  <a:cubicBezTo>
                    <a:pt x="23235" y="36065"/>
                    <a:pt x="22874" y="36122"/>
                    <a:pt x="22513" y="36178"/>
                  </a:cubicBezTo>
                  <a:cubicBezTo>
                    <a:pt x="22152" y="36246"/>
                    <a:pt x="21791" y="36302"/>
                    <a:pt x="21441" y="36336"/>
                  </a:cubicBezTo>
                  <a:cubicBezTo>
                    <a:pt x="21147" y="36382"/>
                    <a:pt x="20855" y="36404"/>
                    <a:pt x="20565" y="36404"/>
                  </a:cubicBezTo>
                  <a:cubicBezTo>
                    <a:pt x="19437" y="36404"/>
                    <a:pt x="18336" y="36078"/>
                    <a:pt x="17277" y="35602"/>
                  </a:cubicBezTo>
                  <a:lnTo>
                    <a:pt x="16295" y="35140"/>
                  </a:lnTo>
                  <a:lnTo>
                    <a:pt x="15325" y="34621"/>
                  </a:lnTo>
                  <a:cubicBezTo>
                    <a:pt x="14704" y="34248"/>
                    <a:pt x="14117" y="33842"/>
                    <a:pt x="13553" y="33380"/>
                  </a:cubicBezTo>
                  <a:cubicBezTo>
                    <a:pt x="12978" y="32951"/>
                    <a:pt x="12470" y="32420"/>
                    <a:pt x="11940" y="31935"/>
                  </a:cubicBezTo>
                  <a:cubicBezTo>
                    <a:pt x="11466" y="31382"/>
                    <a:pt x="10935" y="30874"/>
                    <a:pt x="10495" y="30299"/>
                  </a:cubicBezTo>
                  <a:lnTo>
                    <a:pt x="9818" y="29453"/>
                  </a:lnTo>
                  <a:lnTo>
                    <a:pt x="9186" y="28561"/>
                  </a:lnTo>
                  <a:cubicBezTo>
                    <a:pt x="8746" y="27974"/>
                    <a:pt x="8362" y="27354"/>
                    <a:pt x="7979" y="26733"/>
                  </a:cubicBezTo>
                  <a:cubicBezTo>
                    <a:pt x="7595" y="26113"/>
                    <a:pt x="7223" y="25492"/>
                    <a:pt x="6850" y="24849"/>
                  </a:cubicBezTo>
                  <a:lnTo>
                    <a:pt x="5745" y="22953"/>
                  </a:lnTo>
                  <a:lnTo>
                    <a:pt x="3555" y="19139"/>
                  </a:lnTo>
                  <a:cubicBezTo>
                    <a:pt x="3183" y="18507"/>
                    <a:pt x="2822" y="17875"/>
                    <a:pt x="2517" y="17221"/>
                  </a:cubicBezTo>
                  <a:cubicBezTo>
                    <a:pt x="2213" y="16566"/>
                    <a:pt x="1930" y="15889"/>
                    <a:pt x="1682" y="15201"/>
                  </a:cubicBezTo>
                  <a:cubicBezTo>
                    <a:pt x="1208" y="13824"/>
                    <a:pt x="847" y="12414"/>
                    <a:pt x="610" y="10980"/>
                  </a:cubicBezTo>
                  <a:cubicBezTo>
                    <a:pt x="351" y="9536"/>
                    <a:pt x="260" y="8080"/>
                    <a:pt x="351" y="6625"/>
                  </a:cubicBezTo>
                  <a:cubicBezTo>
                    <a:pt x="407" y="5169"/>
                    <a:pt x="858" y="3770"/>
                    <a:pt x="1095" y="2314"/>
                  </a:cubicBezTo>
                  <a:cubicBezTo>
                    <a:pt x="1231" y="1547"/>
                    <a:pt x="1344" y="780"/>
                    <a:pt x="1445" y="12"/>
                  </a:cubicBezTo>
                  <a:lnTo>
                    <a:pt x="1253" y="12"/>
                  </a:lnTo>
                  <a:cubicBezTo>
                    <a:pt x="1141" y="768"/>
                    <a:pt x="1016" y="1524"/>
                    <a:pt x="870" y="2269"/>
                  </a:cubicBezTo>
                  <a:cubicBezTo>
                    <a:pt x="746" y="2991"/>
                    <a:pt x="565" y="3702"/>
                    <a:pt x="418" y="4424"/>
                  </a:cubicBezTo>
                  <a:cubicBezTo>
                    <a:pt x="249" y="5135"/>
                    <a:pt x="136" y="5869"/>
                    <a:pt x="80" y="6602"/>
                  </a:cubicBezTo>
                  <a:cubicBezTo>
                    <a:pt x="1" y="8080"/>
                    <a:pt x="80" y="9559"/>
                    <a:pt x="328" y="11014"/>
                  </a:cubicBezTo>
                  <a:cubicBezTo>
                    <a:pt x="565" y="12470"/>
                    <a:pt x="926" y="13903"/>
                    <a:pt x="1411" y="15291"/>
                  </a:cubicBezTo>
                  <a:cubicBezTo>
                    <a:pt x="1660" y="15991"/>
                    <a:pt x="1942" y="16668"/>
                    <a:pt x="2246" y="17345"/>
                  </a:cubicBezTo>
                  <a:cubicBezTo>
                    <a:pt x="2551" y="18010"/>
                    <a:pt x="2923" y="18654"/>
                    <a:pt x="3285" y="19286"/>
                  </a:cubicBezTo>
                  <a:lnTo>
                    <a:pt x="5474" y="23111"/>
                  </a:lnTo>
                  <a:lnTo>
                    <a:pt x="6557" y="25018"/>
                  </a:lnTo>
                  <a:cubicBezTo>
                    <a:pt x="6929" y="25650"/>
                    <a:pt x="7290" y="26293"/>
                    <a:pt x="7685" y="26914"/>
                  </a:cubicBezTo>
                  <a:cubicBezTo>
                    <a:pt x="8092" y="27534"/>
                    <a:pt x="8464" y="28166"/>
                    <a:pt x="8893" y="28753"/>
                  </a:cubicBezTo>
                  <a:lnTo>
                    <a:pt x="9536" y="29656"/>
                  </a:lnTo>
                  <a:lnTo>
                    <a:pt x="10224" y="30525"/>
                  </a:lnTo>
                  <a:cubicBezTo>
                    <a:pt x="10664" y="31123"/>
                    <a:pt x="11195" y="31642"/>
                    <a:pt x="11680" y="32195"/>
                  </a:cubicBezTo>
                  <a:cubicBezTo>
                    <a:pt x="12222" y="32702"/>
                    <a:pt x="12729" y="33244"/>
                    <a:pt x="13328" y="33684"/>
                  </a:cubicBezTo>
                  <a:cubicBezTo>
                    <a:pt x="13903" y="34158"/>
                    <a:pt x="14512" y="34587"/>
                    <a:pt x="15144" y="34971"/>
                  </a:cubicBezTo>
                  <a:lnTo>
                    <a:pt x="16115" y="35501"/>
                  </a:lnTo>
                  <a:lnTo>
                    <a:pt x="17119" y="35975"/>
                  </a:lnTo>
                  <a:cubicBezTo>
                    <a:pt x="17807" y="36257"/>
                    <a:pt x="18496" y="36550"/>
                    <a:pt x="19240" y="36686"/>
                  </a:cubicBezTo>
                  <a:cubicBezTo>
                    <a:pt x="19613" y="36765"/>
                    <a:pt x="19985" y="36810"/>
                    <a:pt x="20369" y="36832"/>
                  </a:cubicBezTo>
                  <a:cubicBezTo>
                    <a:pt x="20741" y="36810"/>
                    <a:pt x="21125" y="36832"/>
                    <a:pt x="21497" y="36776"/>
                  </a:cubicBezTo>
                  <a:cubicBezTo>
                    <a:pt x="21870" y="36708"/>
                    <a:pt x="22242" y="36686"/>
                    <a:pt x="22592" y="36618"/>
                  </a:cubicBezTo>
                  <a:cubicBezTo>
                    <a:pt x="22953" y="36550"/>
                    <a:pt x="23325" y="36494"/>
                    <a:pt x="23686" y="36392"/>
                  </a:cubicBezTo>
                  <a:cubicBezTo>
                    <a:pt x="24409" y="36201"/>
                    <a:pt x="25108" y="35941"/>
                    <a:pt x="25785" y="35614"/>
                  </a:cubicBezTo>
                  <a:cubicBezTo>
                    <a:pt x="26462" y="35287"/>
                    <a:pt x="27106" y="34869"/>
                    <a:pt x="27670" y="34384"/>
                  </a:cubicBezTo>
                  <a:cubicBezTo>
                    <a:pt x="27963" y="34124"/>
                    <a:pt x="28223" y="33831"/>
                    <a:pt x="28437" y="33504"/>
                  </a:cubicBezTo>
                  <a:cubicBezTo>
                    <a:pt x="28584" y="33255"/>
                    <a:pt x="28697" y="32985"/>
                    <a:pt x="28753" y="32691"/>
                  </a:cubicBezTo>
                  <a:lnTo>
                    <a:pt x="28979" y="32804"/>
                  </a:lnTo>
                  <a:lnTo>
                    <a:pt x="29013" y="32815"/>
                  </a:lnTo>
                  <a:lnTo>
                    <a:pt x="29046" y="32815"/>
                  </a:lnTo>
                  <a:cubicBezTo>
                    <a:pt x="29310" y="32838"/>
                    <a:pt x="29575" y="32851"/>
                    <a:pt x="29841" y="32851"/>
                  </a:cubicBezTo>
                  <a:cubicBezTo>
                    <a:pt x="30384" y="32851"/>
                    <a:pt x="30927" y="32794"/>
                    <a:pt x="31450" y="32635"/>
                  </a:cubicBezTo>
                  <a:cubicBezTo>
                    <a:pt x="32217" y="32420"/>
                    <a:pt x="32951" y="32071"/>
                    <a:pt x="33605" y="31597"/>
                  </a:cubicBezTo>
                  <a:cubicBezTo>
                    <a:pt x="34260" y="31134"/>
                    <a:pt x="34835" y="30581"/>
                    <a:pt x="35332" y="29949"/>
                  </a:cubicBezTo>
                  <a:cubicBezTo>
                    <a:pt x="35828" y="29340"/>
                    <a:pt x="36257" y="28663"/>
                    <a:pt x="36584" y="27941"/>
                  </a:cubicBezTo>
                  <a:cubicBezTo>
                    <a:pt x="36934" y="27218"/>
                    <a:pt x="37182" y="26462"/>
                    <a:pt x="37329" y="25684"/>
                  </a:cubicBezTo>
                  <a:lnTo>
                    <a:pt x="37419" y="25086"/>
                  </a:lnTo>
                  <a:lnTo>
                    <a:pt x="37453" y="24499"/>
                  </a:lnTo>
                  <a:cubicBezTo>
                    <a:pt x="37476" y="24093"/>
                    <a:pt x="37464" y="23720"/>
                    <a:pt x="37476" y="23325"/>
                  </a:cubicBezTo>
                  <a:cubicBezTo>
                    <a:pt x="37498" y="21768"/>
                    <a:pt x="37510" y="20222"/>
                    <a:pt x="37453" y="18654"/>
                  </a:cubicBezTo>
                  <a:cubicBezTo>
                    <a:pt x="37419" y="17096"/>
                    <a:pt x="37273" y="15539"/>
                    <a:pt x="37047" y="13993"/>
                  </a:cubicBezTo>
                  <a:cubicBezTo>
                    <a:pt x="36810" y="12447"/>
                    <a:pt x="36426" y="10924"/>
                    <a:pt x="35896" y="9457"/>
                  </a:cubicBezTo>
                  <a:cubicBezTo>
                    <a:pt x="35366" y="7979"/>
                    <a:pt x="34655" y="6568"/>
                    <a:pt x="33763" y="5271"/>
                  </a:cubicBezTo>
                  <a:cubicBezTo>
                    <a:pt x="33346" y="4605"/>
                    <a:pt x="32849" y="4029"/>
                    <a:pt x="32353" y="3409"/>
                  </a:cubicBezTo>
                  <a:cubicBezTo>
                    <a:pt x="31834" y="2833"/>
                    <a:pt x="31315" y="2247"/>
                    <a:pt x="30773" y="1682"/>
                  </a:cubicBezTo>
                  <a:cubicBezTo>
                    <a:pt x="30231" y="1129"/>
                    <a:pt x="29678" y="588"/>
                    <a:pt x="29103" y="57"/>
                  </a:cubicBezTo>
                  <a:lnTo>
                    <a:pt x="29046" y="1"/>
                  </a:ln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09" name="Google Shape;1409;p2"/>
            <p:cNvSpPr/>
            <p:nvPr/>
          </p:nvSpPr>
          <p:spPr>
            <a:xfrm>
              <a:off x="3103450" y="898675"/>
              <a:ext cx="882175" cy="891100"/>
            </a:xfrm>
            <a:custGeom>
              <a:avLst/>
              <a:gdLst/>
              <a:ahLst/>
              <a:cxnLst/>
              <a:rect l="l" t="t" r="r" b="b"/>
              <a:pathLst>
                <a:path w="35287" h="35644" extrusionOk="0">
                  <a:moveTo>
                    <a:pt x="1219" y="1"/>
                  </a:moveTo>
                  <a:cubicBezTo>
                    <a:pt x="1005" y="1603"/>
                    <a:pt x="712" y="3183"/>
                    <a:pt x="351" y="4752"/>
                  </a:cubicBezTo>
                  <a:cubicBezTo>
                    <a:pt x="136" y="5654"/>
                    <a:pt x="35" y="6568"/>
                    <a:pt x="35" y="7482"/>
                  </a:cubicBezTo>
                  <a:cubicBezTo>
                    <a:pt x="1" y="10969"/>
                    <a:pt x="1129" y="15257"/>
                    <a:pt x="2844" y="18168"/>
                  </a:cubicBezTo>
                  <a:cubicBezTo>
                    <a:pt x="3995" y="20132"/>
                    <a:pt x="4469" y="20990"/>
                    <a:pt x="4943" y="21836"/>
                  </a:cubicBezTo>
                  <a:cubicBezTo>
                    <a:pt x="5428" y="22727"/>
                    <a:pt x="5891" y="23562"/>
                    <a:pt x="7132" y="25650"/>
                  </a:cubicBezTo>
                  <a:cubicBezTo>
                    <a:pt x="9795" y="30141"/>
                    <a:pt x="12549" y="33030"/>
                    <a:pt x="15550" y="34474"/>
                  </a:cubicBezTo>
                  <a:cubicBezTo>
                    <a:pt x="16892" y="35120"/>
                    <a:pt x="18164" y="35644"/>
                    <a:pt x="19620" y="35644"/>
                  </a:cubicBezTo>
                  <a:cubicBezTo>
                    <a:pt x="19817" y="35644"/>
                    <a:pt x="20017" y="35634"/>
                    <a:pt x="20222" y="35614"/>
                  </a:cubicBezTo>
                  <a:cubicBezTo>
                    <a:pt x="21080" y="35524"/>
                    <a:pt x="21926" y="35298"/>
                    <a:pt x="22716" y="34959"/>
                  </a:cubicBezTo>
                  <a:cubicBezTo>
                    <a:pt x="23585" y="34609"/>
                    <a:pt x="24487" y="34621"/>
                    <a:pt x="25187" y="33966"/>
                  </a:cubicBezTo>
                  <a:cubicBezTo>
                    <a:pt x="26282" y="32962"/>
                    <a:pt x="26485" y="32319"/>
                    <a:pt x="26507" y="30841"/>
                  </a:cubicBezTo>
                  <a:cubicBezTo>
                    <a:pt x="27498" y="31094"/>
                    <a:pt x="28450" y="31312"/>
                    <a:pt x="29366" y="31312"/>
                  </a:cubicBezTo>
                  <a:cubicBezTo>
                    <a:pt x="30410" y="31312"/>
                    <a:pt x="31408" y="31028"/>
                    <a:pt x="32364" y="30186"/>
                  </a:cubicBezTo>
                  <a:cubicBezTo>
                    <a:pt x="34034" y="28730"/>
                    <a:pt x="35162" y="26372"/>
                    <a:pt x="35185" y="24307"/>
                  </a:cubicBezTo>
                  <a:lnTo>
                    <a:pt x="35219" y="22332"/>
                  </a:lnTo>
                  <a:cubicBezTo>
                    <a:pt x="35286" y="15810"/>
                    <a:pt x="34970" y="9514"/>
                    <a:pt x="30468" y="4221"/>
                  </a:cubicBezTo>
                  <a:cubicBezTo>
                    <a:pt x="29159" y="2720"/>
                    <a:pt x="27771" y="1321"/>
                    <a:pt x="26304" y="1"/>
                  </a:cubicBezTo>
                  <a:lnTo>
                    <a:pt x="18800" y="1"/>
                  </a:lnTo>
                  <a:cubicBezTo>
                    <a:pt x="19387" y="802"/>
                    <a:pt x="19974" y="1603"/>
                    <a:pt x="20583" y="2393"/>
                  </a:cubicBezTo>
                  <a:cubicBezTo>
                    <a:pt x="22242" y="4526"/>
                    <a:pt x="24341" y="6365"/>
                    <a:pt x="25774" y="8667"/>
                  </a:cubicBezTo>
                  <a:cubicBezTo>
                    <a:pt x="26710" y="10191"/>
                    <a:pt x="27015" y="12007"/>
                    <a:pt x="27579" y="13677"/>
                  </a:cubicBezTo>
                  <a:cubicBezTo>
                    <a:pt x="28617" y="16690"/>
                    <a:pt x="28945" y="20753"/>
                    <a:pt x="28223" y="23867"/>
                  </a:cubicBezTo>
                  <a:cubicBezTo>
                    <a:pt x="27974" y="24950"/>
                    <a:pt x="27466" y="26214"/>
                    <a:pt x="26383" y="26722"/>
                  </a:cubicBezTo>
                  <a:cubicBezTo>
                    <a:pt x="26045" y="26879"/>
                    <a:pt x="25698" y="26937"/>
                    <a:pt x="25347" y="26937"/>
                  </a:cubicBezTo>
                  <a:cubicBezTo>
                    <a:pt x="24377" y="26937"/>
                    <a:pt x="23376" y="26496"/>
                    <a:pt x="22453" y="26496"/>
                  </a:cubicBezTo>
                  <a:cubicBezTo>
                    <a:pt x="22127" y="26496"/>
                    <a:pt x="21810" y="26551"/>
                    <a:pt x="21508" y="26699"/>
                  </a:cubicBezTo>
                  <a:cubicBezTo>
                    <a:pt x="21091" y="26902"/>
                    <a:pt x="20696" y="27523"/>
                    <a:pt x="20312" y="27805"/>
                  </a:cubicBezTo>
                  <a:cubicBezTo>
                    <a:pt x="19850" y="28132"/>
                    <a:pt x="19398" y="28572"/>
                    <a:pt x="18879" y="28809"/>
                  </a:cubicBezTo>
                  <a:cubicBezTo>
                    <a:pt x="18575" y="28944"/>
                    <a:pt x="18225" y="29002"/>
                    <a:pt x="17867" y="29002"/>
                  </a:cubicBezTo>
                  <a:cubicBezTo>
                    <a:pt x="17322" y="29002"/>
                    <a:pt x="16760" y="28867"/>
                    <a:pt x="16318" y="28663"/>
                  </a:cubicBezTo>
                  <a:cubicBezTo>
                    <a:pt x="14727" y="27929"/>
                    <a:pt x="13937" y="26688"/>
                    <a:pt x="13474" y="25018"/>
                  </a:cubicBezTo>
                  <a:cubicBezTo>
                    <a:pt x="13215" y="24115"/>
                    <a:pt x="12876" y="23246"/>
                    <a:pt x="12458" y="22411"/>
                  </a:cubicBezTo>
                  <a:cubicBezTo>
                    <a:pt x="12086" y="21633"/>
                    <a:pt x="11443" y="20820"/>
                    <a:pt x="11228" y="19997"/>
                  </a:cubicBezTo>
                  <a:cubicBezTo>
                    <a:pt x="11003" y="19139"/>
                    <a:pt x="10969" y="18428"/>
                    <a:pt x="10518" y="17616"/>
                  </a:cubicBezTo>
                  <a:cubicBezTo>
                    <a:pt x="10089" y="16837"/>
                    <a:pt x="9536" y="16126"/>
                    <a:pt x="9084" y="15347"/>
                  </a:cubicBezTo>
                  <a:cubicBezTo>
                    <a:pt x="8633" y="14546"/>
                    <a:pt x="8351" y="13632"/>
                    <a:pt x="7990" y="12775"/>
                  </a:cubicBezTo>
                  <a:cubicBezTo>
                    <a:pt x="7369" y="11274"/>
                    <a:pt x="7595" y="9604"/>
                    <a:pt x="6986" y="8114"/>
                  </a:cubicBezTo>
                  <a:cubicBezTo>
                    <a:pt x="6602" y="7166"/>
                    <a:pt x="5835" y="6444"/>
                    <a:pt x="5598" y="5440"/>
                  </a:cubicBezTo>
                  <a:cubicBezTo>
                    <a:pt x="5248" y="3996"/>
                    <a:pt x="5406" y="2653"/>
                    <a:pt x="5586" y="1231"/>
                  </a:cubicBezTo>
                  <a:cubicBezTo>
                    <a:pt x="5632" y="825"/>
                    <a:pt x="5711" y="407"/>
                    <a:pt x="5756" y="1"/>
                  </a:cubicBezTo>
                  <a:close/>
                </a:path>
              </a:pathLst>
            </a:custGeom>
            <a:solidFill>
              <a:srgbClr val="FF842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10" name="Google Shape;1410;p2"/>
            <p:cNvSpPr/>
            <p:nvPr/>
          </p:nvSpPr>
          <p:spPr>
            <a:xfrm>
              <a:off x="5531525" y="896425"/>
              <a:ext cx="875" cy="1150"/>
            </a:xfrm>
            <a:custGeom>
              <a:avLst/>
              <a:gdLst/>
              <a:ahLst/>
              <a:cxnLst/>
              <a:rect l="l" t="t" r="r" b="b"/>
              <a:pathLst>
                <a:path w="35" h="46" extrusionOk="0">
                  <a:moveTo>
                    <a:pt x="1" y="1"/>
                  </a:moveTo>
                  <a:lnTo>
                    <a:pt x="1" y="46"/>
                  </a:lnTo>
                  <a:lnTo>
                    <a:pt x="35" y="1"/>
                  </a:ln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11" name="Google Shape;1411;p2"/>
            <p:cNvSpPr/>
            <p:nvPr/>
          </p:nvSpPr>
          <p:spPr>
            <a:xfrm>
              <a:off x="5691500" y="896425"/>
              <a:ext cx="44025" cy="70000"/>
            </a:xfrm>
            <a:custGeom>
              <a:avLst/>
              <a:gdLst/>
              <a:ahLst/>
              <a:cxnLst/>
              <a:rect l="l" t="t" r="r" b="b"/>
              <a:pathLst>
                <a:path w="1761" h="2800" extrusionOk="0">
                  <a:moveTo>
                    <a:pt x="271" y="1"/>
                  </a:moveTo>
                  <a:cubicBezTo>
                    <a:pt x="68" y="926"/>
                    <a:pt x="0" y="1863"/>
                    <a:pt x="56" y="2799"/>
                  </a:cubicBezTo>
                  <a:cubicBezTo>
                    <a:pt x="587" y="1851"/>
                    <a:pt x="1162" y="915"/>
                    <a:pt x="1760"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12" name="Google Shape;1412;p2"/>
            <p:cNvSpPr/>
            <p:nvPr/>
          </p:nvSpPr>
          <p:spPr>
            <a:xfrm>
              <a:off x="5912950" y="896425"/>
              <a:ext cx="82100" cy="172400"/>
            </a:xfrm>
            <a:custGeom>
              <a:avLst/>
              <a:gdLst/>
              <a:ahLst/>
              <a:cxnLst/>
              <a:rect l="l" t="t" r="r" b="b"/>
              <a:pathLst>
                <a:path w="3284" h="6896" extrusionOk="0">
                  <a:moveTo>
                    <a:pt x="688" y="1"/>
                  </a:moveTo>
                  <a:cubicBezTo>
                    <a:pt x="305" y="2280"/>
                    <a:pt x="68" y="4582"/>
                    <a:pt x="0" y="6895"/>
                  </a:cubicBezTo>
                  <a:cubicBezTo>
                    <a:pt x="1061" y="4526"/>
                    <a:pt x="2246" y="2314"/>
                    <a:pt x="3284"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13" name="Google Shape;1413;p2"/>
            <p:cNvSpPr/>
            <p:nvPr/>
          </p:nvSpPr>
          <p:spPr>
            <a:xfrm>
              <a:off x="6099125" y="896425"/>
              <a:ext cx="66600" cy="126425"/>
            </a:xfrm>
            <a:custGeom>
              <a:avLst/>
              <a:gdLst/>
              <a:ahLst/>
              <a:cxnLst/>
              <a:rect l="l" t="t" r="r" b="b"/>
              <a:pathLst>
                <a:path w="2664" h="5057" extrusionOk="0">
                  <a:moveTo>
                    <a:pt x="1" y="1"/>
                  </a:moveTo>
                  <a:cubicBezTo>
                    <a:pt x="215" y="1953"/>
                    <a:pt x="712" y="3736"/>
                    <a:pt x="1603" y="5056"/>
                  </a:cubicBezTo>
                  <a:cubicBezTo>
                    <a:pt x="1942" y="3454"/>
                    <a:pt x="2348" y="1750"/>
                    <a:pt x="2664"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grpSp>
          <p:nvGrpSpPr>
            <p:cNvPr id="1414" name="Google Shape;1414;p2"/>
            <p:cNvGrpSpPr/>
            <p:nvPr/>
          </p:nvGrpSpPr>
          <p:grpSpPr>
            <a:xfrm>
              <a:off x="1071450" y="3263575"/>
              <a:ext cx="464650" cy="436850"/>
              <a:chOff x="1071450" y="3263575"/>
              <a:chExt cx="464650" cy="436850"/>
            </a:xfrm>
          </p:grpSpPr>
          <p:sp>
            <p:nvSpPr>
              <p:cNvPr id="1415" name="Google Shape;1415;p2"/>
              <p:cNvSpPr/>
              <p:nvPr/>
            </p:nvSpPr>
            <p:spPr>
              <a:xfrm>
                <a:off x="1071450" y="3263575"/>
                <a:ext cx="464650" cy="436850"/>
              </a:xfrm>
              <a:custGeom>
                <a:avLst/>
                <a:gdLst/>
                <a:ahLst/>
                <a:cxnLst/>
                <a:rect l="l" t="t" r="r" b="b"/>
                <a:pathLst>
                  <a:path w="18586" h="17474" extrusionOk="0">
                    <a:moveTo>
                      <a:pt x="9634" y="0"/>
                    </a:moveTo>
                    <a:cubicBezTo>
                      <a:pt x="9157" y="0"/>
                      <a:pt x="8682" y="58"/>
                      <a:pt x="8215" y="181"/>
                    </a:cubicBezTo>
                    <a:cubicBezTo>
                      <a:pt x="3826" y="1309"/>
                      <a:pt x="1" y="4164"/>
                      <a:pt x="644" y="9355"/>
                    </a:cubicBezTo>
                    <a:cubicBezTo>
                      <a:pt x="971" y="12040"/>
                      <a:pt x="2630" y="14399"/>
                      <a:pt x="4774" y="15933"/>
                    </a:cubicBezTo>
                    <a:cubicBezTo>
                      <a:pt x="5744" y="16610"/>
                      <a:pt x="6839" y="17073"/>
                      <a:pt x="8001" y="17299"/>
                    </a:cubicBezTo>
                    <a:cubicBezTo>
                      <a:pt x="8560" y="17414"/>
                      <a:pt x="9133" y="17474"/>
                      <a:pt x="9703" y="17474"/>
                    </a:cubicBezTo>
                    <a:cubicBezTo>
                      <a:pt x="10812" y="17474"/>
                      <a:pt x="11906" y="17245"/>
                      <a:pt x="12853" y="16746"/>
                    </a:cubicBezTo>
                    <a:cubicBezTo>
                      <a:pt x="14083" y="16080"/>
                      <a:pt x="15482" y="15177"/>
                      <a:pt x="16306" y="14015"/>
                    </a:cubicBezTo>
                    <a:cubicBezTo>
                      <a:pt x="18337" y="11386"/>
                      <a:pt x="18586" y="7594"/>
                      <a:pt x="17051" y="4706"/>
                    </a:cubicBezTo>
                    <a:cubicBezTo>
                      <a:pt x="15679" y="2244"/>
                      <a:pt x="12621" y="0"/>
                      <a:pt x="9634" y="0"/>
                    </a:cubicBezTo>
                    <a:close/>
                  </a:path>
                </a:pathLst>
              </a:custGeom>
              <a:solidFill>
                <a:srgbClr val="7FB64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16" name="Google Shape;1416;p2"/>
              <p:cNvSpPr/>
              <p:nvPr/>
            </p:nvSpPr>
            <p:spPr>
              <a:xfrm>
                <a:off x="1086675" y="3286200"/>
                <a:ext cx="425450" cy="391625"/>
              </a:xfrm>
              <a:custGeom>
                <a:avLst/>
                <a:gdLst/>
                <a:ahLst/>
                <a:cxnLst/>
                <a:rect l="l" t="t" r="r" b="b"/>
                <a:pathLst>
                  <a:path w="17018" h="15665" extrusionOk="0">
                    <a:moveTo>
                      <a:pt x="8782" y="1"/>
                    </a:moveTo>
                    <a:cubicBezTo>
                      <a:pt x="8168" y="1"/>
                      <a:pt x="7563" y="99"/>
                      <a:pt x="6986" y="314"/>
                    </a:cubicBezTo>
                    <a:cubicBezTo>
                      <a:pt x="3160" y="1713"/>
                      <a:pt x="1" y="4613"/>
                      <a:pt x="1028" y="9194"/>
                    </a:cubicBezTo>
                    <a:cubicBezTo>
                      <a:pt x="1569" y="11553"/>
                      <a:pt x="3262" y="13505"/>
                      <a:pt x="5316" y="14690"/>
                    </a:cubicBezTo>
                    <a:cubicBezTo>
                      <a:pt x="6241" y="15209"/>
                      <a:pt x="7257" y="15525"/>
                      <a:pt x="8306" y="15626"/>
                    </a:cubicBezTo>
                    <a:cubicBezTo>
                      <a:pt x="8565" y="15651"/>
                      <a:pt x="8825" y="15664"/>
                      <a:pt x="9085" y="15664"/>
                    </a:cubicBezTo>
                    <a:cubicBezTo>
                      <a:pt x="10342" y="15664"/>
                      <a:pt x="11584" y="15363"/>
                      <a:pt x="12594" y="14690"/>
                    </a:cubicBezTo>
                    <a:cubicBezTo>
                      <a:pt x="13644" y="14001"/>
                      <a:pt x="14806" y="13065"/>
                      <a:pt x="15438" y="11948"/>
                    </a:cubicBezTo>
                    <a:cubicBezTo>
                      <a:pt x="17017" y="9420"/>
                      <a:pt x="16893" y="6012"/>
                      <a:pt x="15268" y="3575"/>
                    </a:cubicBezTo>
                    <a:cubicBezTo>
                      <a:pt x="13927" y="1635"/>
                      <a:pt x="11289" y="1"/>
                      <a:pt x="8782"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17" name="Google Shape;1417;p2"/>
              <p:cNvSpPr/>
              <p:nvPr/>
            </p:nvSpPr>
            <p:spPr>
              <a:xfrm>
                <a:off x="1118000" y="3314325"/>
                <a:ext cx="364775" cy="335800"/>
              </a:xfrm>
              <a:custGeom>
                <a:avLst/>
                <a:gdLst/>
                <a:ahLst/>
                <a:cxnLst/>
                <a:rect l="l" t="t" r="r" b="b"/>
                <a:pathLst>
                  <a:path w="14591" h="13432" extrusionOk="0">
                    <a:moveTo>
                      <a:pt x="7534" y="1"/>
                    </a:moveTo>
                    <a:cubicBezTo>
                      <a:pt x="7007" y="1"/>
                      <a:pt x="6488" y="85"/>
                      <a:pt x="5992" y="272"/>
                    </a:cubicBezTo>
                    <a:cubicBezTo>
                      <a:pt x="2709" y="1468"/>
                      <a:pt x="0" y="3951"/>
                      <a:pt x="892" y="7878"/>
                    </a:cubicBezTo>
                    <a:cubicBezTo>
                      <a:pt x="1343" y="9909"/>
                      <a:pt x="2788" y="11590"/>
                      <a:pt x="4559" y="12606"/>
                    </a:cubicBezTo>
                    <a:cubicBezTo>
                      <a:pt x="5349" y="13046"/>
                      <a:pt x="6218" y="13316"/>
                      <a:pt x="7121" y="13395"/>
                    </a:cubicBezTo>
                    <a:cubicBezTo>
                      <a:pt x="7352" y="13420"/>
                      <a:pt x="7584" y="13432"/>
                      <a:pt x="7816" y="13432"/>
                    </a:cubicBezTo>
                    <a:cubicBezTo>
                      <a:pt x="8887" y="13432"/>
                      <a:pt x="9946" y="13169"/>
                      <a:pt x="10799" y="12594"/>
                    </a:cubicBezTo>
                    <a:cubicBezTo>
                      <a:pt x="11691" y="11996"/>
                      <a:pt x="12695" y="11195"/>
                      <a:pt x="13237" y="10247"/>
                    </a:cubicBezTo>
                    <a:cubicBezTo>
                      <a:pt x="14591" y="8081"/>
                      <a:pt x="14489" y="5158"/>
                      <a:pt x="13101" y="3070"/>
                    </a:cubicBezTo>
                    <a:cubicBezTo>
                      <a:pt x="11941" y="1412"/>
                      <a:pt x="9682" y="1"/>
                      <a:pt x="7534" y="1"/>
                    </a:cubicBezTo>
                    <a:close/>
                  </a:path>
                </a:pathLst>
              </a:custGeom>
              <a:solidFill>
                <a:srgbClr val="C3D63D"/>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18" name="Google Shape;1418;p2"/>
              <p:cNvSpPr/>
              <p:nvPr/>
            </p:nvSpPr>
            <p:spPr>
              <a:xfrm>
                <a:off x="1241850" y="3308425"/>
                <a:ext cx="106100" cy="347000"/>
              </a:xfrm>
              <a:custGeom>
                <a:avLst/>
                <a:gdLst/>
                <a:ahLst/>
                <a:cxnLst/>
                <a:rect l="l" t="t" r="r" b="b"/>
                <a:pathLst>
                  <a:path w="4244" h="13880" extrusionOk="0">
                    <a:moveTo>
                      <a:pt x="4243" y="0"/>
                    </a:moveTo>
                    <a:cubicBezTo>
                      <a:pt x="4243" y="0"/>
                      <a:pt x="4164" y="215"/>
                      <a:pt x="4074" y="598"/>
                    </a:cubicBezTo>
                    <a:cubicBezTo>
                      <a:pt x="3984" y="982"/>
                      <a:pt x="3769" y="1524"/>
                      <a:pt x="3589" y="2167"/>
                    </a:cubicBezTo>
                    <a:cubicBezTo>
                      <a:pt x="3498" y="2494"/>
                      <a:pt x="3374" y="2833"/>
                      <a:pt x="3239" y="3205"/>
                    </a:cubicBezTo>
                    <a:lnTo>
                      <a:pt x="2810" y="4356"/>
                    </a:lnTo>
                    <a:cubicBezTo>
                      <a:pt x="2663" y="4751"/>
                      <a:pt x="2505" y="5168"/>
                      <a:pt x="2359" y="5586"/>
                    </a:cubicBezTo>
                    <a:cubicBezTo>
                      <a:pt x="2201" y="6003"/>
                      <a:pt x="2065" y="6443"/>
                      <a:pt x="1919" y="6872"/>
                    </a:cubicBezTo>
                    <a:cubicBezTo>
                      <a:pt x="1659" y="7741"/>
                      <a:pt x="1366" y="8587"/>
                      <a:pt x="1095" y="9400"/>
                    </a:cubicBezTo>
                    <a:cubicBezTo>
                      <a:pt x="824" y="10212"/>
                      <a:pt x="598" y="10968"/>
                      <a:pt x="406" y="11634"/>
                    </a:cubicBezTo>
                    <a:cubicBezTo>
                      <a:pt x="248" y="12165"/>
                      <a:pt x="136" y="12706"/>
                      <a:pt x="45" y="13248"/>
                    </a:cubicBezTo>
                    <a:cubicBezTo>
                      <a:pt x="11" y="13406"/>
                      <a:pt x="0" y="13564"/>
                      <a:pt x="0" y="13710"/>
                    </a:cubicBezTo>
                    <a:cubicBezTo>
                      <a:pt x="12" y="13767"/>
                      <a:pt x="17" y="13809"/>
                      <a:pt x="20" y="13838"/>
                    </a:cubicBezTo>
                    <a:lnTo>
                      <a:pt x="20" y="13838"/>
                    </a:lnTo>
                    <a:cubicBezTo>
                      <a:pt x="20" y="13808"/>
                      <a:pt x="22" y="13764"/>
                      <a:pt x="34" y="13710"/>
                    </a:cubicBezTo>
                    <a:cubicBezTo>
                      <a:pt x="57" y="13598"/>
                      <a:pt x="79" y="13451"/>
                      <a:pt x="136" y="13259"/>
                    </a:cubicBezTo>
                    <a:cubicBezTo>
                      <a:pt x="237" y="12875"/>
                      <a:pt x="429" y="12356"/>
                      <a:pt x="666" y="11713"/>
                    </a:cubicBezTo>
                    <a:cubicBezTo>
                      <a:pt x="892" y="11070"/>
                      <a:pt x="1185" y="10325"/>
                      <a:pt x="1490" y="9535"/>
                    </a:cubicBezTo>
                    <a:cubicBezTo>
                      <a:pt x="1794" y="8745"/>
                      <a:pt x="2099" y="7877"/>
                      <a:pt x="2381" y="7019"/>
                    </a:cubicBezTo>
                    <a:cubicBezTo>
                      <a:pt x="2517" y="6590"/>
                      <a:pt x="2652" y="6150"/>
                      <a:pt x="2799" y="5733"/>
                    </a:cubicBezTo>
                    <a:lnTo>
                      <a:pt x="3216" y="4491"/>
                    </a:lnTo>
                    <a:cubicBezTo>
                      <a:pt x="3352" y="4085"/>
                      <a:pt x="3464" y="3690"/>
                      <a:pt x="3566" y="3306"/>
                    </a:cubicBezTo>
                    <a:cubicBezTo>
                      <a:pt x="3679" y="2934"/>
                      <a:pt x="3792" y="2584"/>
                      <a:pt x="3848" y="2246"/>
                    </a:cubicBezTo>
                    <a:cubicBezTo>
                      <a:pt x="3995" y="1569"/>
                      <a:pt x="4108" y="1016"/>
                      <a:pt x="4164" y="621"/>
                    </a:cubicBezTo>
                    <a:cubicBezTo>
                      <a:pt x="4209" y="226"/>
                      <a:pt x="4243" y="0"/>
                      <a:pt x="4243" y="0"/>
                    </a:cubicBezTo>
                    <a:close/>
                    <a:moveTo>
                      <a:pt x="20" y="13838"/>
                    </a:moveTo>
                    <a:cubicBezTo>
                      <a:pt x="20" y="13864"/>
                      <a:pt x="23" y="13880"/>
                      <a:pt x="23" y="13880"/>
                    </a:cubicBezTo>
                    <a:cubicBezTo>
                      <a:pt x="23" y="13880"/>
                      <a:pt x="23" y="13866"/>
                      <a:pt x="20" y="13838"/>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19" name="Google Shape;1419;p2"/>
              <p:cNvSpPr/>
              <p:nvPr/>
            </p:nvSpPr>
            <p:spPr>
              <a:xfrm>
                <a:off x="1144525" y="3386000"/>
                <a:ext cx="306100" cy="212450"/>
              </a:xfrm>
              <a:custGeom>
                <a:avLst/>
                <a:gdLst/>
                <a:ahLst/>
                <a:cxnLst/>
                <a:rect l="l" t="t" r="r" b="b"/>
                <a:pathLst>
                  <a:path w="12244" h="8498" extrusionOk="0">
                    <a:moveTo>
                      <a:pt x="0" y="0"/>
                    </a:moveTo>
                    <a:lnTo>
                      <a:pt x="305" y="316"/>
                    </a:lnTo>
                    <a:cubicBezTo>
                      <a:pt x="406" y="407"/>
                      <a:pt x="531" y="497"/>
                      <a:pt x="643" y="587"/>
                    </a:cubicBezTo>
                    <a:cubicBezTo>
                      <a:pt x="869" y="756"/>
                      <a:pt x="1106" y="914"/>
                      <a:pt x="1332" y="1084"/>
                    </a:cubicBezTo>
                    <a:lnTo>
                      <a:pt x="2720" y="2065"/>
                    </a:lnTo>
                    <a:lnTo>
                      <a:pt x="5484" y="4063"/>
                    </a:lnTo>
                    <a:cubicBezTo>
                      <a:pt x="6410" y="4728"/>
                      <a:pt x="7324" y="5383"/>
                      <a:pt x="8271" y="6015"/>
                    </a:cubicBezTo>
                    <a:cubicBezTo>
                      <a:pt x="8745" y="6342"/>
                      <a:pt x="9231" y="6647"/>
                      <a:pt x="9716" y="6951"/>
                    </a:cubicBezTo>
                    <a:cubicBezTo>
                      <a:pt x="10190" y="7256"/>
                      <a:pt x="10664" y="7561"/>
                      <a:pt x="11160" y="7854"/>
                    </a:cubicBezTo>
                    <a:cubicBezTo>
                      <a:pt x="11341" y="7944"/>
                      <a:pt x="11533" y="8035"/>
                      <a:pt x="11724" y="8136"/>
                    </a:cubicBezTo>
                    <a:lnTo>
                      <a:pt x="12007" y="8294"/>
                    </a:lnTo>
                    <a:cubicBezTo>
                      <a:pt x="12052" y="8317"/>
                      <a:pt x="12097" y="8351"/>
                      <a:pt x="12142" y="8384"/>
                    </a:cubicBezTo>
                    <a:cubicBezTo>
                      <a:pt x="12165" y="8396"/>
                      <a:pt x="12176" y="8418"/>
                      <a:pt x="12198" y="8430"/>
                    </a:cubicBezTo>
                    <a:cubicBezTo>
                      <a:pt x="12210" y="8452"/>
                      <a:pt x="12243" y="8475"/>
                      <a:pt x="12221" y="8497"/>
                    </a:cubicBezTo>
                    <a:lnTo>
                      <a:pt x="12221" y="8497"/>
                    </a:lnTo>
                    <a:cubicBezTo>
                      <a:pt x="12243" y="8475"/>
                      <a:pt x="12221" y="8441"/>
                      <a:pt x="12210" y="8418"/>
                    </a:cubicBezTo>
                    <a:cubicBezTo>
                      <a:pt x="12187" y="8407"/>
                      <a:pt x="12176" y="8384"/>
                      <a:pt x="12153" y="8362"/>
                    </a:cubicBezTo>
                    <a:cubicBezTo>
                      <a:pt x="12119" y="8328"/>
                      <a:pt x="12074" y="8294"/>
                      <a:pt x="12029" y="8249"/>
                    </a:cubicBezTo>
                    <a:cubicBezTo>
                      <a:pt x="11950" y="8181"/>
                      <a:pt x="11860" y="8125"/>
                      <a:pt x="11770" y="8057"/>
                    </a:cubicBezTo>
                    <a:cubicBezTo>
                      <a:pt x="11600" y="7933"/>
                      <a:pt x="11420" y="7820"/>
                      <a:pt x="11239" y="7707"/>
                    </a:cubicBezTo>
                    <a:cubicBezTo>
                      <a:pt x="10799" y="7346"/>
                      <a:pt x="10336" y="7008"/>
                      <a:pt x="9885" y="6669"/>
                    </a:cubicBezTo>
                    <a:cubicBezTo>
                      <a:pt x="9422" y="6342"/>
                      <a:pt x="8971" y="5992"/>
                      <a:pt x="8508" y="5665"/>
                    </a:cubicBezTo>
                    <a:cubicBezTo>
                      <a:pt x="7594" y="4999"/>
                      <a:pt x="6680" y="4322"/>
                      <a:pt x="5744" y="3668"/>
                    </a:cubicBezTo>
                    <a:cubicBezTo>
                      <a:pt x="5281" y="3340"/>
                      <a:pt x="4807" y="3013"/>
                      <a:pt x="4333" y="2697"/>
                    </a:cubicBezTo>
                    <a:cubicBezTo>
                      <a:pt x="3859" y="2381"/>
                      <a:pt x="3397" y="2065"/>
                      <a:pt x="2900" y="1772"/>
                    </a:cubicBezTo>
                    <a:lnTo>
                      <a:pt x="2178" y="1321"/>
                    </a:lnTo>
                    <a:cubicBezTo>
                      <a:pt x="1930" y="1185"/>
                      <a:pt x="1693" y="1016"/>
                      <a:pt x="1445" y="881"/>
                    </a:cubicBezTo>
                    <a:cubicBezTo>
                      <a:pt x="1196" y="756"/>
                      <a:pt x="948" y="610"/>
                      <a:pt x="700" y="474"/>
                    </a:cubicBezTo>
                    <a:cubicBezTo>
                      <a:pt x="452" y="328"/>
                      <a:pt x="215" y="170"/>
                      <a:pt x="0"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20" name="Google Shape;1420;p2"/>
              <p:cNvSpPr/>
              <p:nvPr/>
            </p:nvSpPr>
            <p:spPr>
              <a:xfrm>
                <a:off x="1230550" y="3317450"/>
                <a:ext cx="128950" cy="341650"/>
              </a:xfrm>
              <a:custGeom>
                <a:avLst/>
                <a:gdLst/>
                <a:ahLst/>
                <a:cxnLst/>
                <a:rect l="l" t="t" r="r" b="b"/>
                <a:pathLst>
                  <a:path w="5158" h="13666" extrusionOk="0">
                    <a:moveTo>
                      <a:pt x="1" y="0"/>
                    </a:moveTo>
                    <a:lnTo>
                      <a:pt x="80" y="136"/>
                    </a:lnTo>
                    <a:cubicBezTo>
                      <a:pt x="148" y="271"/>
                      <a:pt x="215" y="418"/>
                      <a:pt x="272" y="565"/>
                    </a:cubicBezTo>
                    <a:cubicBezTo>
                      <a:pt x="430" y="926"/>
                      <a:pt x="576" y="1479"/>
                      <a:pt x="779" y="2133"/>
                    </a:cubicBezTo>
                    <a:cubicBezTo>
                      <a:pt x="983" y="2788"/>
                      <a:pt x="1208" y="3555"/>
                      <a:pt x="1468" y="4367"/>
                    </a:cubicBezTo>
                    <a:cubicBezTo>
                      <a:pt x="1727" y="5180"/>
                      <a:pt x="2009" y="6060"/>
                      <a:pt x="2292" y="6929"/>
                    </a:cubicBezTo>
                    <a:cubicBezTo>
                      <a:pt x="2438" y="7358"/>
                      <a:pt x="2585" y="7786"/>
                      <a:pt x="2720" y="8215"/>
                    </a:cubicBezTo>
                    <a:cubicBezTo>
                      <a:pt x="2856" y="8644"/>
                      <a:pt x="3048" y="9061"/>
                      <a:pt x="3206" y="9456"/>
                    </a:cubicBezTo>
                    <a:cubicBezTo>
                      <a:pt x="3533" y="10246"/>
                      <a:pt x="3849" y="10991"/>
                      <a:pt x="4142" y="11612"/>
                    </a:cubicBezTo>
                    <a:cubicBezTo>
                      <a:pt x="4424" y="12232"/>
                      <a:pt x="4684" y="12740"/>
                      <a:pt x="4864" y="13101"/>
                    </a:cubicBezTo>
                    <a:cubicBezTo>
                      <a:pt x="5056" y="13462"/>
                      <a:pt x="5158" y="13665"/>
                      <a:pt x="5158" y="13665"/>
                    </a:cubicBezTo>
                    <a:lnTo>
                      <a:pt x="4943" y="13067"/>
                    </a:lnTo>
                    <a:cubicBezTo>
                      <a:pt x="4819" y="12695"/>
                      <a:pt x="4639" y="12153"/>
                      <a:pt x="4379" y="11510"/>
                    </a:cubicBezTo>
                    <a:cubicBezTo>
                      <a:pt x="4131" y="10878"/>
                      <a:pt x="3894" y="10111"/>
                      <a:pt x="3601" y="9310"/>
                    </a:cubicBezTo>
                    <a:cubicBezTo>
                      <a:pt x="3454" y="8904"/>
                      <a:pt x="3296" y="8509"/>
                      <a:pt x="3160" y="8080"/>
                    </a:cubicBezTo>
                    <a:cubicBezTo>
                      <a:pt x="3025" y="7651"/>
                      <a:pt x="2890" y="7211"/>
                      <a:pt x="2743" y="6771"/>
                    </a:cubicBezTo>
                    <a:cubicBezTo>
                      <a:pt x="2596" y="6342"/>
                      <a:pt x="2450" y="5913"/>
                      <a:pt x="2314" y="5484"/>
                    </a:cubicBezTo>
                    <a:cubicBezTo>
                      <a:pt x="2179" y="5056"/>
                      <a:pt x="2009" y="4638"/>
                      <a:pt x="1874" y="4232"/>
                    </a:cubicBezTo>
                    <a:cubicBezTo>
                      <a:pt x="1581" y="3431"/>
                      <a:pt x="1276" y="2686"/>
                      <a:pt x="1028" y="2043"/>
                    </a:cubicBezTo>
                    <a:cubicBezTo>
                      <a:pt x="847" y="1524"/>
                      <a:pt x="610" y="1016"/>
                      <a:pt x="351" y="519"/>
                    </a:cubicBezTo>
                    <a:cubicBezTo>
                      <a:pt x="283" y="384"/>
                      <a:pt x="193" y="249"/>
                      <a:pt x="102" y="124"/>
                    </a:cubicBezTo>
                    <a:lnTo>
                      <a:pt x="1" y="0"/>
                    </a:ln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21" name="Google Shape;1421;p2"/>
              <p:cNvSpPr/>
              <p:nvPr/>
            </p:nvSpPr>
            <p:spPr>
              <a:xfrm>
                <a:off x="1163700" y="3358075"/>
                <a:ext cx="273100" cy="239800"/>
              </a:xfrm>
              <a:custGeom>
                <a:avLst/>
                <a:gdLst/>
                <a:ahLst/>
                <a:cxnLst/>
                <a:rect l="l" t="t" r="r" b="b"/>
                <a:pathLst>
                  <a:path w="10924" h="9592" extrusionOk="0">
                    <a:moveTo>
                      <a:pt x="10924" y="0"/>
                    </a:moveTo>
                    <a:cubicBezTo>
                      <a:pt x="10867" y="113"/>
                      <a:pt x="10799" y="203"/>
                      <a:pt x="10709" y="282"/>
                    </a:cubicBezTo>
                    <a:cubicBezTo>
                      <a:pt x="10619" y="361"/>
                      <a:pt x="10529" y="429"/>
                      <a:pt x="10438" y="497"/>
                    </a:cubicBezTo>
                    <a:cubicBezTo>
                      <a:pt x="10247" y="643"/>
                      <a:pt x="10043" y="756"/>
                      <a:pt x="9852" y="926"/>
                    </a:cubicBezTo>
                    <a:cubicBezTo>
                      <a:pt x="9423" y="1264"/>
                      <a:pt x="9005" y="1614"/>
                      <a:pt x="8588" y="1975"/>
                    </a:cubicBezTo>
                    <a:cubicBezTo>
                      <a:pt x="8170" y="2336"/>
                      <a:pt x="7741" y="2675"/>
                      <a:pt x="7335" y="3036"/>
                    </a:cubicBezTo>
                    <a:cubicBezTo>
                      <a:pt x="6500" y="3758"/>
                      <a:pt x="5710" y="4503"/>
                      <a:pt x="4909" y="5259"/>
                    </a:cubicBezTo>
                    <a:lnTo>
                      <a:pt x="4311" y="5823"/>
                    </a:lnTo>
                    <a:lnTo>
                      <a:pt x="3713" y="6342"/>
                    </a:lnTo>
                    <a:cubicBezTo>
                      <a:pt x="3284" y="6669"/>
                      <a:pt x="2833" y="6996"/>
                      <a:pt x="2404" y="7346"/>
                    </a:cubicBezTo>
                    <a:cubicBezTo>
                      <a:pt x="2201" y="7527"/>
                      <a:pt x="1975" y="7685"/>
                      <a:pt x="1783" y="7877"/>
                    </a:cubicBezTo>
                    <a:cubicBezTo>
                      <a:pt x="1580" y="8080"/>
                      <a:pt x="1377" y="8260"/>
                      <a:pt x="1197" y="8475"/>
                    </a:cubicBezTo>
                    <a:cubicBezTo>
                      <a:pt x="1005" y="8678"/>
                      <a:pt x="824" y="8870"/>
                      <a:pt x="632" y="9061"/>
                    </a:cubicBezTo>
                    <a:cubicBezTo>
                      <a:pt x="542" y="9163"/>
                      <a:pt x="441" y="9253"/>
                      <a:pt x="328" y="9332"/>
                    </a:cubicBezTo>
                    <a:lnTo>
                      <a:pt x="0" y="9592"/>
                    </a:lnTo>
                    <a:cubicBezTo>
                      <a:pt x="249" y="9468"/>
                      <a:pt x="486" y="9321"/>
                      <a:pt x="700" y="9163"/>
                    </a:cubicBezTo>
                    <a:cubicBezTo>
                      <a:pt x="915" y="8982"/>
                      <a:pt x="1140" y="8813"/>
                      <a:pt x="1343" y="8633"/>
                    </a:cubicBezTo>
                    <a:cubicBezTo>
                      <a:pt x="1546" y="8441"/>
                      <a:pt x="1750" y="8272"/>
                      <a:pt x="1964" y="8102"/>
                    </a:cubicBezTo>
                    <a:cubicBezTo>
                      <a:pt x="2167" y="7933"/>
                      <a:pt x="2393" y="7775"/>
                      <a:pt x="2618" y="7617"/>
                    </a:cubicBezTo>
                    <a:cubicBezTo>
                      <a:pt x="2844" y="7459"/>
                      <a:pt x="3070" y="7312"/>
                      <a:pt x="3295" y="7166"/>
                    </a:cubicBezTo>
                    <a:lnTo>
                      <a:pt x="3973" y="6692"/>
                    </a:lnTo>
                    <a:lnTo>
                      <a:pt x="4627" y="6161"/>
                    </a:lnTo>
                    <a:lnTo>
                      <a:pt x="5225" y="5597"/>
                    </a:lnTo>
                    <a:cubicBezTo>
                      <a:pt x="6038" y="4852"/>
                      <a:pt x="6827" y="4096"/>
                      <a:pt x="7617" y="3340"/>
                    </a:cubicBezTo>
                    <a:cubicBezTo>
                      <a:pt x="8024" y="2979"/>
                      <a:pt x="8407" y="2596"/>
                      <a:pt x="8802" y="2212"/>
                    </a:cubicBezTo>
                    <a:cubicBezTo>
                      <a:pt x="9186" y="1828"/>
                      <a:pt x="9592" y="1456"/>
                      <a:pt x="9976" y="1061"/>
                    </a:cubicBezTo>
                    <a:cubicBezTo>
                      <a:pt x="10122" y="903"/>
                      <a:pt x="10314" y="756"/>
                      <a:pt x="10495" y="598"/>
                    </a:cubicBezTo>
                    <a:cubicBezTo>
                      <a:pt x="10574" y="508"/>
                      <a:pt x="10664" y="429"/>
                      <a:pt x="10743" y="339"/>
                    </a:cubicBezTo>
                    <a:cubicBezTo>
                      <a:pt x="10822" y="237"/>
                      <a:pt x="10878" y="124"/>
                      <a:pt x="10924"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22" name="Google Shape;1422;p2"/>
              <p:cNvSpPr/>
              <p:nvPr/>
            </p:nvSpPr>
            <p:spPr>
              <a:xfrm>
                <a:off x="1115450" y="3480500"/>
                <a:ext cx="374400" cy="16475"/>
              </a:xfrm>
              <a:custGeom>
                <a:avLst/>
                <a:gdLst/>
                <a:ahLst/>
                <a:cxnLst/>
                <a:rect l="l" t="t" r="r" b="b"/>
                <a:pathLst>
                  <a:path w="14976" h="659" extrusionOk="0">
                    <a:moveTo>
                      <a:pt x="10236" y="1"/>
                    </a:moveTo>
                    <a:cubicBezTo>
                      <a:pt x="9344" y="1"/>
                      <a:pt x="8396" y="12"/>
                      <a:pt x="7471" y="57"/>
                    </a:cubicBezTo>
                    <a:lnTo>
                      <a:pt x="6072" y="136"/>
                    </a:lnTo>
                    <a:cubicBezTo>
                      <a:pt x="5609" y="159"/>
                      <a:pt x="5169" y="226"/>
                      <a:pt x="4729" y="226"/>
                    </a:cubicBezTo>
                    <a:cubicBezTo>
                      <a:pt x="4289" y="238"/>
                      <a:pt x="3860" y="260"/>
                      <a:pt x="3454" y="271"/>
                    </a:cubicBezTo>
                    <a:lnTo>
                      <a:pt x="3172" y="271"/>
                    </a:lnTo>
                    <a:lnTo>
                      <a:pt x="2890" y="249"/>
                    </a:lnTo>
                    <a:lnTo>
                      <a:pt x="2348" y="192"/>
                    </a:lnTo>
                    <a:cubicBezTo>
                      <a:pt x="1648" y="113"/>
                      <a:pt x="1062" y="102"/>
                      <a:pt x="655" y="68"/>
                    </a:cubicBezTo>
                    <a:lnTo>
                      <a:pt x="1" y="46"/>
                    </a:lnTo>
                    <a:lnTo>
                      <a:pt x="622" y="181"/>
                    </a:lnTo>
                    <a:lnTo>
                      <a:pt x="2303" y="474"/>
                    </a:lnTo>
                    <a:lnTo>
                      <a:pt x="2856" y="565"/>
                    </a:lnTo>
                    <a:lnTo>
                      <a:pt x="3138" y="610"/>
                    </a:lnTo>
                    <a:cubicBezTo>
                      <a:pt x="3262" y="632"/>
                      <a:pt x="3341" y="632"/>
                      <a:pt x="3443" y="632"/>
                    </a:cubicBezTo>
                    <a:cubicBezTo>
                      <a:pt x="3771" y="642"/>
                      <a:pt x="4115" y="658"/>
                      <a:pt x="4467" y="658"/>
                    </a:cubicBezTo>
                    <a:cubicBezTo>
                      <a:pt x="4550" y="658"/>
                      <a:pt x="4634" y="657"/>
                      <a:pt x="4718" y="655"/>
                    </a:cubicBezTo>
                    <a:cubicBezTo>
                      <a:pt x="5158" y="655"/>
                      <a:pt x="5609" y="632"/>
                      <a:pt x="6083" y="610"/>
                    </a:cubicBezTo>
                    <a:lnTo>
                      <a:pt x="7482" y="553"/>
                    </a:lnTo>
                    <a:cubicBezTo>
                      <a:pt x="7945" y="520"/>
                      <a:pt x="8419" y="497"/>
                      <a:pt x="8882" y="486"/>
                    </a:cubicBezTo>
                    <a:cubicBezTo>
                      <a:pt x="9333" y="474"/>
                      <a:pt x="9784" y="429"/>
                      <a:pt x="10224" y="429"/>
                    </a:cubicBezTo>
                    <a:cubicBezTo>
                      <a:pt x="10676" y="429"/>
                      <a:pt x="11093" y="429"/>
                      <a:pt x="11499" y="396"/>
                    </a:cubicBezTo>
                    <a:cubicBezTo>
                      <a:pt x="11631" y="388"/>
                      <a:pt x="11760" y="385"/>
                      <a:pt x="11887" y="385"/>
                    </a:cubicBezTo>
                    <a:cubicBezTo>
                      <a:pt x="12141" y="385"/>
                      <a:pt x="12387" y="396"/>
                      <a:pt x="12628" y="396"/>
                    </a:cubicBezTo>
                    <a:cubicBezTo>
                      <a:pt x="12861" y="396"/>
                      <a:pt x="13079" y="401"/>
                      <a:pt x="13289" y="401"/>
                    </a:cubicBezTo>
                    <a:cubicBezTo>
                      <a:pt x="13394" y="401"/>
                      <a:pt x="13497" y="399"/>
                      <a:pt x="13598" y="396"/>
                    </a:cubicBezTo>
                    <a:lnTo>
                      <a:pt x="14332" y="339"/>
                    </a:lnTo>
                    <a:cubicBezTo>
                      <a:pt x="14490" y="328"/>
                      <a:pt x="14648" y="328"/>
                      <a:pt x="14806" y="328"/>
                    </a:cubicBezTo>
                    <a:lnTo>
                      <a:pt x="14975" y="328"/>
                    </a:lnTo>
                    <a:lnTo>
                      <a:pt x="14806" y="294"/>
                    </a:lnTo>
                    <a:cubicBezTo>
                      <a:pt x="14648" y="260"/>
                      <a:pt x="14490" y="249"/>
                      <a:pt x="14332" y="249"/>
                    </a:cubicBezTo>
                    <a:lnTo>
                      <a:pt x="13598" y="215"/>
                    </a:lnTo>
                    <a:lnTo>
                      <a:pt x="12639" y="125"/>
                    </a:lnTo>
                    <a:cubicBezTo>
                      <a:pt x="12289" y="102"/>
                      <a:pt x="11894" y="57"/>
                      <a:pt x="11499" y="46"/>
                    </a:cubicBezTo>
                    <a:cubicBezTo>
                      <a:pt x="11105" y="23"/>
                      <a:pt x="10676" y="12"/>
                      <a:pt x="10236"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grpSp>
        <p:grpSp>
          <p:nvGrpSpPr>
            <p:cNvPr id="1423" name="Google Shape;1423;p2"/>
            <p:cNvGrpSpPr/>
            <p:nvPr/>
          </p:nvGrpSpPr>
          <p:grpSpPr>
            <a:xfrm>
              <a:off x="503300" y="1736038"/>
              <a:ext cx="464650" cy="436850"/>
              <a:chOff x="1071450" y="3263575"/>
              <a:chExt cx="464650" cy="436850"/>
            </a:xfrm>
          </p:grpSpPr>
          <p:sp>
            <p:nvSpPr>
              <p:cNvPr id="1424" name="Google Shape;1424;p2"/>
              <p:cNvSpPr/>
              <p:nvPr/>
            </p:nvSpPr>
            <p:spPr>
              <a:xfrm>
                <a:off x="1071450" y="3263575"/>
                <a:ext cx="464650" cy="436850"/>
              </a:xfrm>
              <a:custGeom>
                <a:avLst/>
                <a:gdLst/>
                <a:ahLst/>
                <a:cxnLst/>
                <a:rect l="l" t="t" r="r" b="b"/>
                <a:pathLst>
                  <a:path w="18586" h="17474" extrusionOk="0">
                    <a:moveTo>
                      <a:pt x="9634" y="0"/>
                    </a:moveTo>
                    <a:cubicBezTo>
                      <a:pt x="9157" y="0"/>
                      <a:pt x="8682" y="58"/>
                      <a:pt x="8215" y="181"/>
                    </a:cubicBezTo>
                    <a:cubicBezTo>
                      <a:pt x="3826" y="1309"/>
                      <a:pt x="1" y="4164"/>
                      <a:pt x="644" y="9355"/>
                    </a:cubicBezTo>
                    <a:cubicBezTo>
                      <a:pt x="971" y="12040"/>
                      <a:pt x="2630" y="14399"/>
                      <a:pt x="4774" y="15933"/>
                    </a:cubicBezTo>
                    <a:cubicBezTo>
                      <a:pt x="5744" y="16610"/>
                      <a:pt x="6839" y="17073"/>
                      <a:pt x="8001" y="17299"/>
                    </a:cubicBezTo>
                    <a:cubicBezTo>
                      <a:pt x="8560" y="17414"/>
                      <a:pt x="9133" y="17474"/>
                      <a:pt x="9703" y="17474"/>
                    </a:cubicBezTo>
                    <a:cubicBezTo>
                      <a:pt x="10812" y="17474"/>
                      <a:pt x="11906" y="17245"/>
                      <a:pt x="12853" y="16746"/>
                    </a:cubicBezTo>
                    <a:cubicBezTo>
                      <a:pt x="14083" y="16080"/>
                      <a:pt x="15482" y="15177"/>
                      <a:pt x="16306" y="14015"/>
                    </a:cubicBezTo>
                    <a:cubicBezTo>
                      <a:pt x="18337" y="11386"/>
                      <a:pt x="18586" y="7594"/>
                      <a:pt x="17051" y="4706"/>
                    </a:cubicBezTo>
                    <a:cubicBezTo>
                      <a:pt x="15679" y="2244"/>
                      <a:pt x="12621" y="0"/>
                      <a:pt x="9634" y="0"/>
                    </a:cubicBezTo>
                    <a:close/>
                  </a:path>
                </a:pathLst>
              </a:custGeom>
              <a:solidFill>
                <a:srgbClr val="7FB64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25" name="Google Shape;1425;p2"/>
              <p:cNvSpPr/>
              <p:nvPr/>
            </p:nvSpPr>
            <p:spPr>
              <a:xfrm>
                <a:off x="1086675" y="3286200"/>
                <a:ext cx="425450" cy="391625"/>
              </a:xfrm>
              <a:custGeom>
                <a:avLst/>
                <a:gdLst/>
                <a:ahLst/>
                <a:cxnLst/>
                <a:rect l="l" t="t" r="r" b="b"/>
                <a:pathLst>
                  <a:path w="17018" h="15665" extrusionOk="0">
                    <a:moveTo>
                      <a:pt x="8782" y="1"/>
                    </a:moveTo>
                    <a:cubicBezTo>
                      <a:pt x="8168" y="1"/>
                      <a:pt x="7563" y="99"/>
                      <a:pt x="6986" y="314"/>
                    </a:cubicBezTo>
                    <a:cubicBezTo>
                      <a:pt x="3160" y="1713"/>
                      <a:pt x="1" y="4613"/>
                      <a:pt x="1028" y="9194"/>
                    </a:cubicBezTo>
                    <a:cubicBezTo>
                      <a:pt x="1569" y="11553"/>
                      <a:pt x="3262" y="13505"/>
                      <a:pt x="5316" y="14690"/>
                    </a:cubicBezTo>
                    <a:cubicBezTo>
                      <a:pt x="6241" y="15209"/>
                      <a:pt x="7257" y="15525"/>
                      <a:pt x="8306" y="15626"/>
                    </a:cubicBezTo>
                    <a:cubicBezTo>
                      <a:pt x="8565" y="15651"/>
                      <a:pt x="8825" y="15664"/>
                      <a:pt x="9085" y="15664"/>
                    </a:cubicBezTo>
                    <a:cubicBezTo>
                      <a:pt x="10342" y="15664"/>
                      <a:pt x="11584" y="15363"/>
                      <a:pt x="12594" y="14690"/>
                    </a:cubicBezTo>
                    <a:cubicBezTo>
                      <a:pt x="13644" y="14001"/>
                      <a:pt x="14806" y="13065"/>
                      <a:pt x="15438" y="11948"/>
                    </a:cubicBezTo>
                    <a:cubicBezTo>
                      <a:pt x="17017" y="9420"/>
                      <a:pt x="16893" y="6012"/>
                      <a:pt x="15268" y="3575"/>
                    </a:cubicBezTo>
                    <a:cubicBezTo>
                      <a:pt x="13927" y="1635"/>
                      <a:pt x="11289" y="1"/>
                      <a:pt x="8782"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26" name="Google Shape;1426;p2"/>
              <p:cNvSpPr/>
              <p:nvPr/>
            </p:nvSpPr>
            <p:spPr>
              <a:xfrm>
                <a:off x="1118000" y="3314325"/>
                <a:ext cx="364775" cy="335800"/>
              </a:xfrm>
              <a:custGeom>
                <a:avLst/>
                <a:gdLst/>
                <a:ahLst/>
                <a:cxnLst/>
                <a:rect l="l" t="t" r="r" b="b"/>
                <a:pathLst>
                  <a:path w="14591" h="13432" extrusionOk="0">
                    <a:moveTo>
                      <a:pt x="7534" y="1"/>
                    </a:moveTo>
                    <a:cubicBezTo>
                      <a:pt x="7007" y="1"/>
                      <a:pt x="6488" y="85"/>
                      <a:pt x="5992" y="272"/>
                    </a:cubicBezTo>
                    <a:cubicBezTo>
                      <a:pt x="2709" y="1468"/>
                      <a:pt x="0" y="3951"/>
                      <a:pt x="892" y="7878"/>
                    </a:cubicBezTo>
                    <a:cubicBezTo>
                      <a:pt x="1343" y="9909"/>
                      <a:pt x="2788" y="11590"/>
                      <a:pt x="4559" y="12606"/>
                    </a:cubicBezTo>
                    <a:cubicBezTo>
                      <a:pt x="5349" y="13046"/>
                      <a:pt x="6218" y="13316"/>
                      <a:pt x="7121" y="13395"/>
                    </a:cubicBezTo>
                    <a:cubicBezTo>
                      <a:pt x="7352" y="13420"/>
                      <a:pt x="7584" y="13432"/>
                      <a:pt x="7816" y="13432"/>
                    </a:cubicBezTo>
                    <a:cubicBezTo>
                      <a:pt x="8887" y="13432"/>
                      <a:pt x="9946" y="13169"/>
                      <a:pt x="10799" y="12594"/>
                    </a:cubicBezTo>
                    <a:cubicBezTo>
                      <a:pt x="11691" y="11996"/>
                      <a:pt x="12695" y="11195"/>
                      <a:pt x="13237" y="10247"/>
                    </a:cubicBezTo>
                    <a:cubicBezTo>
                      <a:pt x="14591" y="8081"/>
                      <a:pt x="14489" y="5158"/>
                      <a:pt x="13101" y="3070"/>
                    </a:cubicBezTo>
                    <a:cubicBezTo>
                      <a:pt x="11941" y="1412"/>
                      <a:pt x="9682" y="1"/>
                      <a:pt x="7534" y="1"/>
                    </a:cubicBezTo>
                    <a:close/>
                  </a:path>
                </a:pathLst>
              </a:custGeom>
              <a:solidFill>
                <a:srgbClr val="C3D63D"/>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27" name="Google Shape;1427;p2"/>
              <p:cNvSpPr/>
              <p:nvPr/>
            </p:nvSpPr>
            <p:spPr>
              <a:xfrm>
                <a:off x="1241850" y="3308425"/>
                <a:ext cx="106100" cy="347000"/>
              </a:xfrm>
              <a:custGeom>
                <a:avLst/>
                <a:gdLst/>
                <a:ahLst/>
                <a:cxnLst/>
                <a:rect l="l" t="t" r="r" b="b"/>
                <a:pathLst>
                  <a:path w="4244" h="13880" extrusionOk="0">
                    <a:moveTo>
                      <a:pt x="4243" y="0"/>
                    </a:moveTo>
                    <a:cubicBezTo>
                      <a:pt x="4243" y="0"/>
                      <a:pt x="4164" y="215"/>
                      <a:pt x="4074" y="598"/>
                    </a:cubicBezTo>
                    <a:cubicBezTo>
                      <a:pt x="3984" y="982"/>
                      <a:pt x="3769" y="1524"/>
                      <a:pt x="3589" y="2167"/>
                    </a:cubicBezTo>
                    <a:cubicBezTo>
                      <a:pt x="3498" y="2494"/>
                      <a:pt x="3374" y="2833"/>
                      <a:pt x="3239" y="3205"/>
                    </a:cubicBezTo>
                    <a:lnTo>
                      <a:pt x="2810" y="4356"/>
                    </a:lnTo>
                    <a:cubicBezTo>
                      <a:pt x="2663" y="4751"/>
                      <a:pt x="2505" y="5168"/>
                      <a:pt x="2359" y="5586"/>
                    </a:cubicBezTo>
                    <a:cubicBezTo>
                      <a:pt x="2201" y="6003"/>
                      <a:pt x="2065" y="6443"/>
                      <a:pt x="1919" y="6872"/>
                    </a:cubicBezTo>
                    <a:cubicBezTo>
                      <a:pt x="1659" y="7741"/>
                      <a:pt x="1366" y="8587"/>
                      <a:pt x="1095" y="9400"/>
                    </a:cubicBezTo>
                    <a:cubicBezTo>
                      <a:pt x="824" y="10212"/>
                      <a:pt x="598" y="10968"/>
                      <a:pt x="406" y="11634"/>
                    </a:cubicBezTo>
                    <a:cubicBezTo>
                      <a:pt x="248" y="12165"/>
                      <a:pt x="136" y="12706"/>
                      <a:pt x="45" y="13248"/>
                    </a:cubicBezTo>
                    <a:cubicBezTo>
                      <a:pt x="11" y="13406"/>
                      <a:pt x="0" y="13564"/>
                      <a:pt x="0" y="13710"/>
                    </a:cubicBezTo>
                    <a:cubicBezTo>
                      <a:pt x="12" y="13767"/>
                      <a:pt x="17" y="13809"/>
                      <a:pt x="20" y="13838"/>
                    </a:cubicBezTo>
                    <a:lnTo>
                      <a:pt x="20" y="13838"/>
                    </a:lnTo>
                    <a:cubicBezTo>
                      <a:pt x="20" y="13808"/>
                      <a:pt x="22" y="13764"/>
                      <a:pt x="34" y="13710"/>
                    </a:cubicBezTo>
                    <a:cubicBezTo>
                      <a:pt x="57" y="13598"/>
                      <a:pt x="79" y="13451"/>
                      <a:pt x="136" y="13259"/>
                    </a:cubicBezTo>
                    <a:cubicBezTo>
                      <a:pt x="237" y="12875"/>
                      <a:pt x="429" y="12356"/>
                      <a:pt x="666" y="11713"/>
                    </a:cubicBezTo>
                    <a:cubicBezTo>
                      <a:pt x="892" y="11070"/>
                      <a:pt x="1185" y="10325"/>
                      <a:pt x="1490" y="9535"/>
                    </a:cubicBezTo>
                    <a:cubicBezTo>
                      <a:pt x="1794" y="8745"/>
                      <a:pt x="2099" y="7877"/>
                      <a:pt x="2381" y="7019"/>
                    </a:cubicBezTo>
                    <a:cubicBezTo>
                      <a:pt x="2517" y="6590"/>
                      <a:pt x="2652" y="6150"/>
                      <a:pt x="2799" y="5733"/>
                    </a:cubicBezTo>
                    <a:lnTo>
                      <a:pt x="3216" y="4491"/>
                    </a:lnTo>
                    <a:cubicBezTo>
                      <a:pt x="3352" y="4085"/>
                      <a:pt x="3464" y="3690"/>
                      <a:pt x="3566" y="3306"/>
                    </a:cubicBezTo>
                    <a:cubicBezTo>
                      <a:pt x="3679" y="2934"/>
                      <a:pt x="3792" y="2584"/>
                      <a:pt x="3848" y="2246"/>
                    </a:cubicBezTo>
                    <a:cubicBezTo>
                      <a:pt x="3995" y="1569"/>
                      <a:pt x="4108" y="1016"/>
                      <a:pt x="4164" y="621"/>
                    </a:cubicBezTo>
                    <a:cubicBezTo>
                      <a:pt x="4209" y="226"/>
                      <a:pt x="4243" y="0"/>
                      <a:pt x="4243" y="0"/>
                    </a:cubicBezTo>
                    <a:close/>
                    <a:moveTo>
                      <a:pt x="20" y="13838"/>
                    </a:moveTo>
                    <a:cubicBezTo>
                      <a:pt x="20" y="13864"/>
                      <a:pt x="23" y="13880"/>
                      <a:pt x="23" y="13880"/>
                    </a:cubicBezTo>
                    <a:cubicBezTo>
                      <a:pt x="23" y="13880"/>
                      <a:pt x="23" y="13866"/>
                      <a:pt x="20" y="13838"/>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28" name="Google Shape;1428;p2"/>
              <p:cNvSpPr/>
              <p:nvPr/>
            </p:nvSpPr>
            <p:spPr>
              <a:xfrm>
                <a:off x="1144525" y="3386000"/>
                <a:ext cx="306100" cy="212450"/>
              </a:xfrm>
              <a:custGeom>
                <a:avLst/>
                <a:gdLst/>
                <a:ahLst/>
                <a:cxnLst/>
                <a:rect l="l" t="t" r="r" b="b"/>
                <a:pathLst>
                  <a:path w="12244" h="8498" extrusionOk="0">
                    <a:moveTo>
                      <a:pt x="0" y="0"/>
                    </a:moveTo>
                    <a:lnTo>
                      <a:pt x="305" y="316"/>
                    </a:lnTo>
                    <a:cubicBezTo>
                      <a:pt x="406" y="407"/>
                      <a:pt x="531" y="497"/>
                      <a:pt x="643" y="587"/>
                    </a:cubicBezTo>
                    <a:cubicBezTo>
                      <a:pt x="869" y="756"/>
                      <a:pt x="1106" y="914"/>
                      <a:pt x="1332" y="1084"/>
                    </a:cubicBezTo>
                    <a:lnTo>
                      <a:pt x="2720" y="2065"/>
                    </a:lnTo>
                    <a:lnTo>
                      <a:pt x="5484" y="4063"/>
                    </a:lnTo>
                    <a:cubicBezTo>
                      <a:pt x="6410" y="4728"/>
                      <a:pt x="7324" y="5383"/>
                      <a:pt x="8271" y="6015"/>
                    </a:cubicBezTo>
                    <a:cubicBezTo>
                      <a:pt x="8745" y="6342"/>
                      <a:pt x="9231" y="6647"/>
                      <a:pt x="9716" y="6951"/>
                    </a:cubicBezTo>
                    <a:cubicBezTo>
                      <a:pt x="10190" y="7256"/>
                      <a:pt x="10664" y="7561"/>
                      <a:pt x="11160" y="7854"/>
                    </a:cubicBezTo>
                    <a:cubicBezTo>
                      <a:pt x="11341" y="7944"/>
                      <a:pt x="11533" y="8035"/>
                      <a:pt x="11724" y="8136"/>
                    </a:cubicBezTo>
                    <a:lnTo>
                      <a:pt x="12007" y="8294"/>
                    </a:lnTo>
                    <a:cubicBezTo>
                      <a:pt x="12052" y="8317"/>
                      <a:pt x="12097" y="8351"/>
                      <a:pt x="12142" y="8384"/>
                    </a:cubicBezTo>
                    <a:cubicBezTo>
                      <a:pt x="12165" y="8396"/>
                      <a:pt x="12176" y="8418"/>
                      <a:pt x="12198" y="8430"/>
                    </a:cubicBezTo>
                    <a:cubicBezTo>
                      <a:pt x="12210" y="8452"/>
                      <a:pt x="12243" y="8475"/>
                      <a:pt x="12221" y="8497"/>
                    </a:cubicBezTo>
                    <a:lnTo>
                      <a:pt x="12221" y="8497"/>
                    </a:lnTo>
                    <a:cubicBezTo>
                      <a:pt x="12243" y="8475"/>
                      <a:pt x="12221" y="8441"/>
                      <a:pt x="12210" y="8418"/>
                    </a:cubicBezTo>
                    <a:cubicBezTo>
                      <a:pt x="12187" y="8407"/>
                      <a:pt x="12176" y="8384"/>
                      <a:pt x="12153" y="8362"/>
                    </a:cubicBezTo>
                    <a:cubicBezTo>
                      <a:pt x="12119" y="8328"/>
                      <a:pt x="12074" y="8294"/>
                      <a:pt x="12029" y="8249"/>
                    </a:cubicBezTo>
                    <a:cubicBezTo>
                      <a:pt x="11950" y="8181"/>
                      <a:pt x="11860" y="8125"/>
                      <a:pt x="11770" y="8057"/>
                    </a:cubicBezTo>
                    <a:cubicBezTo>
                      <a:pt x="11600" y="7933"/>
                      <a:pt x="11420" y="7820"/>
                      <a:pt x="11239" y="7707"/>
                    </a:cubicBezTo>
                    <a:cubicBezTo>
                      <a:pt x="10799" y="7346"/>
                      <a:pt x="10336" y="7008"/>
                      <a:pt x="9885" y="6669"/>
                    </a:cubicBezTo>
                    <a:cubicBezTo>
                      <a:pt x="9422" y="6342"/>
                      <a:pt x="8971" y="5992"/>
                      <a:pt x="8508" y="5665"/>
                    </a:cubicBezTo>
                    <a:cubicBezTo>
                      <a:pt x="7594" y="4999"/>
                      <a:pt x="6680" y="4322"/>
                      <a:pt x="5744" y="3668"/>
                    </a:cubicBezTo>
                    <a:cubicBezTo>
                      <a:pt x="5281" y="3340"/>
                      <a:pt x="4807" y="3013"/>
                      <a:pt x="4333" y="2697"/>
                    </a:cubicBezTo>
                    <a:cubicBezTo>
                      <a:pt x="3859" y="2381"/>
                      <a:pt x="3397" y="2065"/>
                      <a:pt x="2900" y="1772"/>
                    </a:cubicBezTo>
                    <a:lnTo>
                      <a:pt x="2178" y="1321"/>
                    </a:lnTo>
                    <a:cubicBezTo>
                      <a:pt x="1930" y="1185"/>
                      <a:pt x="1693" y="1016"/>
                      <a:pt x="1445" y="881"/>
                    </a:cubicBezTo>
                    <a:cubicBezTo>
                      <a:pt x="1196" y="756"/>
                      <a:pt x="948" y="610"/>
                      <a:pt x="700" y="474"/>
                    </a:cubicBezTo>
                    <a:cubicBezTo>
                      <a:pt x="452" y="328"/>
                      <a:pt x="215" y="170"/>
                      <a:pt x="0"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29" name="Google Shape;1429;p2"/>
              <p:cNvSpPr/>
              <p:nvPr/>
            </p:nvSpPr>
            <p:spPr>
              <a:xfrm>
                <a:off x="1230550" y="3317450"/>
                <a:ext cx="128950" cy="341650"/>
              </a:xfrm>
              <a:custGeom>
                <a:avLst/>
                <a:gdLst/>
                <a:ahLst/>
                <a:cxnLst/>
                <a:rect l="l" t="t" r="r" b="b"/>
                <a:pathLst>
                  <a:path w="5158" h="13666" extrusionOk="0">
                    <a:moveTo>
                      <a:pt x="1" y="0"/>
                    </a:moveTo>
                    <a:lnTo>
                      <a:pt x="80" y="136"/>
                    </a:lnTo>
                    <a:cubicBezTo>
                      <a:pt x="148" y="271"/>
                      <a:pt x="215" y="418"/>
                      <a:pt x="272" y="565"/>
                    </a:cubicBezTo>
                    <a:cubicBezTo>
                      <a:pt x="430" y="926"/>
                      <a:pt x="576" y="1479"/>
                      <a:pt x="779" y="2133"/>
                    </a:cubicBezTo>
                    <a:cubicBezTo>
                      <a:pt x="983" y="2788"/>
                      <a:pt x="1208" y="3555"/>
                      <a:pt x="1468" y="4367"/>
                    </a:cubicBezTo>
                    <a:cubicBezTo>
                      <a:pt x="1727" y="5180"/>
                      <a:pt x="2009" y="6060"/>
                      <a:pt x="2292" y="6929"/>
                    </a:cubicBezTo>
                    <a:cubicBezTo>
                      <a:pt x="2438" y="7358"/>
                      <a:pt x="2585" y="7786"/>
                      <a:pt x="2720" y="8215"/>
                    </a:cubicBezTo>
                    <a:cubicBezTo>
                      <a:pt x="2856" y="8644"/>
                      <a:pt x="3048" y="9061"/>
                      <a:pt x="3206" y="9456"/>
                    </a:cubicBezTo>
                    <a:cubicBezTo>
                      <a:pt x="3533" y="10246"/>
                      <a:pt x="3849" y="10991"/>
                      <a:pt x="4142" y="11612"/>
                    </a:cubicBezTo>
                    <a:cubicBezTo>
                      <a:pt x="4424" y="12232"/>
                      <a:pt x="4684" y="12740"/>
                      <a:pt x="4864" y="13101"/>
                    </a:cubicBezTo>
                    <a:cubicBezTo>
                      <a:pt x="5056" y="13462"/>
                      <a:pt x="5158" y="13665"/>
                      <a:pt x="5158" y="13665"/>
                    </a:cubicBezTo>
                    <a:lnTo>
                      <a:pt x="4943" y="13067"/>
                    </a:lnTo>
                    <a:cubicBezTo>
                      <a:pt x="4819" y="12695"/>
                      <a:pt x="4639" y="12153"/>
                      <a:pt x="4379" y="11510"/>
                    </a:cubicBezTo>
                    <a:cubicBezTo>
                      <a:pt x="4131" y="10878"/>
                      <a:pt x="3894" y="10111"/>
                      <a:pt x="3601" y="9310"/>
                    </a:cubicBezTo>
                    <a:cubicBezTo>
                      <a:pt x="3454" y="8904"/>
                      <a:pt x="3296" y="8509"/>
                      <a:pt x="3160" y="8080"/>
                    </a:cubicBezTo>
                    <a:cubicBezTo>
                      <a:pt x="3025" y="7651"/>
                      <a:pt x="2890" y="7211"/>
                      <a:pt x="2743" y="6771"/>
                    </a:cubicBezTo>
                    <a:cubicBezTo>
                      <a:pt x="2596" y="6342"/>
                      <a:pt x="2450" y="5913"/>
                      <a:pt x="2314" y="5484"/>
                    </a:cubicBezTo>
                    <a:cubicBezTo>
                      <a:pt x="2179" y="5056"/>
                      <a:pt x="2009" y="4638"/>
                      <a:pt x="1874" y="4232"/>
                    </a:cubicBezTo>
                    <a:cubicBezTo>
                      <a:pt x="1581" y="3431"/>
                      <a:pt x="1276" y="2686"/>
                      <a:pt x="1028" y="2043"/>
                    </a:cubicBezTo>
                    <a:cubicBezTo>
                      <a:pt x="847" y="1524"/>
                      <a:pt x="610" y="1016"/>
                      <a:pt x="351" y="519"/>
                    </a:cubicBezTo>
                    <a:cubicBezTo>
                      <a:pt x="283" y="384"/>
                      <a:pt x="193" y="249"/>
                      <a:pt x="102" y="124"/>
                    </a:cubicBezTo>
                    <a:lnTo>
                      <a:pt x="1" y="0"/>
                    </a:ln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30" name="Google Shape;1430;p2"/>
              <p:cNvSpPr/>
              <p:nvPr/>
            </p:nvSpPr>
            <p:spPr>
              <a:xfrm>
                <a:off x="1163700" y="3358075"/>
                <a:ext cx="273100" cy="239800"/>
              </a:xfrm>
              <a:custGeom>
                <a:avLst/>
                <a:gdLst/>
                <a:ahLst/>
                <a:cxnLst/>
                <a:rect l="l" t="t" r="r" b="b"/>
                <a:pathLst>
                  <a:path w="10924" h="9592" extrusionOk="0">
                    <a:moveTo>
                      <a:pt x="10924" y="0"/>
                    </a:moveTo>
                    <a:cubicBezTo>
                      <a:pt x="10867" y="113"/>
                      <a:pt x="10799" y="203"/>
                      <a:pt x="10709" y="282"/>
                    </a:cubicBezTo>
                    <a:cubicBezTo>
                      <a:pt x="10619" y="361"/>
                      <a:pt x="10529" y="429"/>
                      <a:pt x="10438" y="497"/>
                    </a:cubicBezTo>
                    <a:cubicBezTo>
                      <a:pt x="10247" y="643"/>
                      <a:pt x="10043" y="756"/>
                      <a:pt x="9852" y="926"/>
                    </a:cubicBezTo>
                    <a:cubicBezTo>
                      <a:pt x="9423" y="1264"/>
                      <a:pt x="9005" y="1614"/>
                      <a:pt x="8588" y="1975"/>
                    </a:cubicBezTo>
                    <a:cubicBezTo>
                      <a:pt x="8170" y="2336"/>
                      <a:pt x="7741" y="2675"/>
                      <a:pt x="7335" y="3036"/>
                    </a:cubicBezTo>
                    <a:cubicBezTo>
                      <a:pt x="6500" y="3758"/>
                      <a:pt x="5710" y="4503"/>
                      <a:pt x="4909" y="5259"/>
                    </a:cubicBezTo>
                    <a:lnTo>
                      <a:pt x="4311" y="5823"/>
                    </a:lnTo>
                    <a:lnTo>
                      <a:pt x="3713" y="6342"/>
                    </a:lnTo>
                    <a:cubicBezTo>
                      <a:pt x="3284" y="6669"/>
                      <a:pt x="2833" y="6996"/>
                      <a:pt x="2404" y="7346"/>
                    </a:cubicBezTo>
                    <a:cubicBezTo>
                      <a:pt x="2201" y="7527"/>
                      <a:pt x="1975" y="7685"/>
                      <a:pt x="1783" y="7877"/>
                    </a:cubicBezTo>
                    <a:cubicBezTo>
                      <a:pt x="1580" y="8080"/>
                      <a:pt x="1377" y="8260"/>
                      <a:pt x="1197" y="8475"/>
                    </a:cubicBezTo>
                    <a:cubicBezTo>
                      <a:pt x="1005" y="8678"/>
                      <a:pt x="824" y="8870"/>
                      <a:pt x="632" y="9061"/>
                    </a:cubicBezTo>
                    <a:cubicBezTo>
                      <a:pt x="542" y="9163"/>
                      <a:pt x="441" y="9253"/>
                      <a:pt x="328" y="9332"/>
                    </a:cubicBezTo>
                    <a:lnTo>
                      <a:pt x="0" y="9592"/>
                    </a:lnTo>
                    <a:cubicBezTo>
                      <a:pt x="249" y="9468"/>
                      <a:pt x="486" y="9321"/>
                      <a:pt x="700" y="9163"/>
                    </a:cubicBezTo>
                    <a:cubicBezTo>
                      <a:pt x="915" y="8982"/>
                      <a:pt x="1140" y="8813"/>
                      <a:pt x="1343" y="8633"/>
                    </a:cubicBezTo>
                    <a:cubicBezTo>
                      <a:pt x="1546" y="8441"/>
                      <a:pt x="1750" y="8272"/>
                      <a:pt x="1964" y="8102"/>
                    </a:cubicBezTo>
                    <a:cubicBezTo>
                      <a:pt x="2167" y="7933"/>
                      <a:pt x="2393" y="7775"/>
                      <a:pt x="2618" y="7617"/>
                    </a:cubicBezTo>
                    <a:cubicBezTo>
                      <a:pt x="2844" y="7459"/>
                      <a:pt x="3070" y="7312"/>
                      <a:pt x="3295" y="7166"/>
                    </a:cubicBezTo>
                    <a:lnTo>
                      <a:pt x="3973" y="6692"/>
                    </a:lnTo>
                    <a:lnTo>
                      <a:pt x="4627" y="6161"/>
                    </a:lnTo>
                    <a:lnTo>
                      <a:pt x="5225" y="5597"/>
                    </a:lnTo>
                    <a:cubicBezTo>
                      <a:pt x="6038" y="4852"/>
                      <a:pt x="6827" y="4096"/>
                      <a:pt x="7617" y="3340"/>
                    </a:cubicBezTo>
                    <a:cubicBezTo>
                      <a:pt x="8024" y="2979"/>
                      <a:pt x="8407" y="2596"/>
                      <a:pt x="8802" y="2212"/>
                    </a:cubicBezTo>
                    <a:cubicBezTo>
                      <a:pt x="9186" y="1828"/>
                      <a:pt x="9592" y="1456"/>
                      <a:pt x="9976" y="1061"/>
                    </a:cubicBezTo>
                    <a:cubicBezTo>
                      <a:pt x="10122" y="903"/>
                      <a:pt x="10314" y="756"/>
                      <a:pt x="10495" y="598"/>
                    </a:cubicBezTo>
                    <a:cubicBezTo>
                      <a:pt x="10574" y="508"/>
                      <a:pt x="10664" y="429"/>
                      <a:pt x="10743" y="339"/>
                    </a:cubicBezTo>
                    <a:cubicBezTo>
                      <a:pt x="10822" y="237"/>
                      <a:pt x="10878" y="124"/>
                      <a:pt x="10924"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31" name="Google Shape;1431;p2"/>
              <p:cNvSpPr/>
              <p:nvPr/>
            </p:nvSpPr>
            <p:spPr>
              <a:xfrm>
                <a:off x="1115450" y="3480500"/>
                <a:ext cx="374400" cy="16475"/>
              </a:xfrm>
              <a:custGeom>
                <a:avLst/>
                <a:gdLst/>
                <a:ahLst/>
                <a:cxnLst/>
                <a:rect l="l" t="t" r="r" b="b"/>
                <a:pathLst>
                  <a:path w="14976" h="659" extrusionOk="0">
                    <a:moveTo>
                      <a:pt x="10236" y="1"/>
                    </a:moveTo>
                    <a:cubicBezTo>
                      <a:pt x="9344" y="1"/>
                      <a:pt x="8396" y="12"/>
                      <a:pt x="7471" y="57"/>
                    </a:cubicBezTo>
                    <a:lnTo>
                      <a:pt x="6072" y="136"/>
                    </a:lnTo>
                    <a:cubicBezTo>
                      <a:pt x="5609" y="159"/>
                      <a:pt x="5169" y="226"/>
                      <a:pt x="4729" y="226"/>
                    </a:cubicBezTo>
                    <a:cubicBezTo>
                      <a:pt x="4289" y="238"/>
                      <a:pt x="3860" y="260"/>
                      <a:pt x="3454" y="271"/>
                    </a:cubicBezTo>
                    <a:lnTo>
                      <a:pt x="3172" y="271"/>
                    </a:lnTo>
                    <a:lnTo>
                      <a:pt x="2890" y="249"/>
                    </a:lnTo>
                    <a:lnTo>
                      <a:pt x="2348" y="192"/>
                    </a:lnTo>
                    <a:cubicBezTo>
                      <a:pt x="1648" y="113"/>
                      <a:pt x="1062" y="102"/>
                      <a:pt x="655" y="68"/>
                    </a:cubicBezTo>
                    <a:lnTo>
                      <a:pt x="1" y="46"/>
                    </a:lnTo>
                    <a:lnTo>
                      <a:pt x="622" y="181"/>
                    </a:lnTo>
                    <a:lnTo>
                      <a:pt x="2303" y="474"/>
                    </a:lnTo>
                    <a:lnTo>
                      <a:pt x="2856" y="565"/>
                    </a:lnTo>
                    <a:lnTo>
                      <a:pt x="3138" y="610"/>
                    </a:lnTo>
                    <a:cubicBezTo>
                      <a:pt x="3262" y="632"/>
                      <a:pt x="3341" y="632"/>
                      <a:pt x="3443" y="632"/>
                    </a:cubicBezTo>
                    <a:cubicBezTo>
                      <a:pt x="3771" y="642"/>
                      <a:pt x="4115" y="658"/>
                      <a:pt x="4467" y="658"/>
                    </a:cubicBezTo>
                    <a:cubicBezTo>
                      <a:pt x="4550" y="658"/>
                      <a:pt x="4634" y="657"/>
                      <a:pt x="4718" y="655"/>
                    </a:cubicBezTo>
                    <a:cubicBezTo>
                      <a:pt x="5158" y="655"/>
                      <a:pt x="5609" y="632"/>
                      <a:pt x="6083" y="610"/>
                    </a:cubicBezTo>
                    <a:lnTo>
                      <a:pt x="7482" y="553"/>
                    </a:lnTo>
                    <a:cubicBezTo>
                      <a:pt x="7945" y="520"/>
                      <a:pt x="8419" y="497"/>
                      <a:pt x="8882" y="486"/>
                    </a:cubicBezTo>
                    <a:cubicBezTo>
                      <a:pt x="9333" y="474"/>
                      <a:pt x="9784" y="429"/>
                      <a:pt x="10224" y="429"/>
                    </a:cubicBezTo>
                    <a:cubicBezTo>
                      <a:pt x="10676" y="429"/>
                      <a:pt x="11093" y="429"/>
                      <a:pt x="11499" y="396"/>
                    </a:cubicBezTo>
                    <a:cubicBezTo>
                      <a:pt x="11631" y="388"/>
                      <a:pt x="11760" y="385"/>
                      <a:pt x="11887" y="385"/>
                    </a:cubicBezTo>
                    <a:cubicBezTo>
                      <a:pt x="12141" y="385"/>
                      <a:pt x="12387" y="396"/>
                      <a:pt x="12628" y="396"/>
                    </a:cubicBezTo>
                    <a:cubicBezTo>
                      <a:pt x="12861" y="396"/>
                      <a:pt x="13079" y="401"/>
                      <a:pt x="13289" y="401"/>
                    </a:cubicBezTo>
                    <a:cubicBezTo>
                      <a:pt x="13394" y="401"/>
                      <a:pt x="13497" y="399"/>
                      <a:pt x="13598" y="396"/>
                    </a:cubicBezTo>
                    <a:lnTo>
                      <a:pt x="14332" y="339"/>
                    </a:lnTo>
                    <a:cubicBezTo>
                      <a:pt x="14490" y="328"/>
                      <a:pt x="14648" y="328"/>
                      <a:pt x="14806" y="328"/>
                    </a:cubicBezTo>
                    <a:lnTo>
                      <a:pt x="14975" y="328"/>
                    </a:lnTo>
                    <a:lnTo>
                      <a:pt x="14806" y="294"/>
                    </a:lnTo>
                    <a:cubicBezTo>
                      <a:pt x="14648" y="260"/>
                      <a:pt x="14490" y="249"/>
                      <a:pt x="14332" y="249"/>
                    </a:cubicBezTo>
                    <a:lnTo>
                      <a:pt x="13598" y="215"/>
                    </a:lnTo>
                    <a:lnTo>
                      <a:pt x="12639" y="125"/>
                    </a:lnTo>
                    <a:cubicBezTo>
                      <a:pt x="12289" y="102"/>
                      <a:pt x="11894" y="57"/>
                      <a:pt x="11499" y="46"/>
                    </a:cubicBezTo>
                    <a:cubicBezTo>
                      <a:pt x="11105" y="23"/>
                      <a:pt x="10676" y="12"/>
                      <a:pt x="10236"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grpSp>
        <p:grpSp>
          <p:nvGrpSpPr>
            <p:cNvPr id="1432" name="Google Shape;1432;p2"/>
            <p:cNvGrpSpPr/>
            <p:nvPr/>
          </p:nvGrpSpPr>
          <p:grpSpPr>
            <a:xfrm>
              <a:off x="2938314" y="1970450"/>
              <a:ext cx="464650" cy="436850"/>
              <a:chOff x="1071450" y="3263575"/>
              <a:chExt cx="464650" cy="436850"/>
            </a:xfrm>
          </p:grpSpPr>
          <p:sp>
            <p:nvSpPr>
              <p:cNvPr id="1433" name="Google Shape;1433;p2"/>
              <p:cNvSpPr/>
              <p:nvPr/>
            </p:nvSpPr>
            <p:spPr>
              <a:xfrm>
                <a:off x="1071450" y="3263575"/>
                <a:ext cx="464650" cy="436850"/>
              </a:xfrm>
              <a:custGeom>
                <a:avLst/>
                <a:gdLst/>
                <a:ahLst/>
                <a:cxnLst/>
                <a:rect l="l" t="t" r="r" b="b"/>
                <a:pathLst>
                  <a:path w="18586" h="17474" extrusionOk="0">
                    <a:moveTo>
                      <a:pt x="9634" y="0"/>
                    </a:moveTo>
                    <a:cubicBezTo>
                      <a:pt x="9157" y="0"/>
                      <a:pt x="8682" y="58"/>
                      <a:pt x="8215" y="181"/>
                    </a:cubicBezTo>
                    <a:cubicBezTo>
                      <a:pt x="3826" y="1309"/>
                      <a:pt x="1" y="4164"/>
                      <a:pt x="644" y="9355"/>
                    </a:cubicBezTo>
                    <a:cubicBezTo>
                      <a:pt x="971" y="12040"/>
                      <a:pt x="2630" y="14399"/>
                      <a:pt x="4774" y="15933"/>
                    </a:cubicBezTo>
                    <a:cubicBezTo>
                      <a:pt x="5744" y="16610"/>
                      <a:pt x="6839" y="17073"/>
                      <a:pt x="8001" y="17299"/>
                    </a:cubicBezTo>
                    <a:cubicBezTo>
                      <a:pt x="8560" y="17414"/>
                      <a:pt x="9133" y="17474"/>
                      <a:pt x="9703" y="17474"/>
                    </a:cubicBezTo>
                    <a:cubicBezTo>
                      <a:pt x="10812" y="17474"/>
                      <a:pt x="11906" y="17245"/>
                      <a:pt x="12853" y="16746"/>
                    </a:cubicBezTo>
                    <a:cubicBezTo>
                      <a:pt x="14083" y="16080"/>
                      <a:pt x="15482" y="15177"/>
                      <a:pt x="16306" y="14015"/>
                    </a:cubicBezTo>
                    <a:cubicBezTo>
                      <a:pt x="18337" y="11386"/>
                      <a:pt x="18586" y="7594"/>
                      <a:pt x="17051" y="4706"/>
                    </a:cubicBezTo>
                    <a:cubicBezTo>
                      <a:pt x="15679" y="2244"/>
                      <a:pt x="12621" y="0"/>
                      <a:pt x="9634" y="0"/>
                    </a:cubicBezTo>
                    <a:close/>
                  </a:path>
                </a:pathLst>
              </a:custGeom>
              <a:solidFill>
                <a:srgbClr val="7FB64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34" name="Google Shape;1434;p2"/>
              <p:cNvSpPr/>
              <p:nvPr/>
            </p:nvSpPr>
            <p:spPr>
              <a:xfrm>
                <a:off x="1086675" y="3286200"/>
                <a:ext cx="425450" cy="391625"/>
              </a:xfrm>
              <a:custGeom>
                <a:avLst/>
                <a:gdLst/>
                <a:ahLst/>
                <a:cxnLst/>
                <a:rect l="l" t="t" r="r" b="b"/>
                <a:pathLst>
                  <a:path w="17018" h="15665" extrusionOk="0">
                    <a:moveTo>
                      <a:pt x="8782" y="1"/>
                    </a:moveTo>
                    <a:cubicBezTo>
                      <a:pt x="8168" y="1"/>
                      <a:pt x="7563" y="99"/>
                      <a:pt x="6986" y="314"/>
                    </a:cubicBezTo>
                    <a:cubicBezTo>
                      <a:pt x="3160" y="1713"/>
                      <a:pt x="1" y="4613"/>
                      <a:pt x="1028" y="9194"/>
                    </a:cubicBezTo>
                    <a:cubicBezTo>
                      <a:pt x="1569" y="11553"/>
                      <a:pt x="3262" y="13505"/>
                      <a:pt x="5316" y="14690"/>
                    </a:cubicBezTo>
                    <a:cubicBezTo>
                      <a:pt x="6241" y="15209"/>
                      <a:pt x="7257" y="15525"/>
                      <a:pt x="8306" y="15626"/>
                    </a:cubicBezTo>
                    <a:cubicBezTo>
                      <a:pt x="8565" y="15651"/>
                      <a:pt x="8825" y="15664"/>
                      <a:pt x="9085" y="15664"/>
                    </a:cubicBezTo>
                    <a:cubicBezTo>
                      <a:pt x="10342" y="15664"/>
                      <a:pt x="11584" y="15363"/>
                      <a:pt x="12594" y="14690"/>
                    </a:cubicBezTo>
                    <a:cubicBezTo>
                      <a:pt x="13644" y="14001"/>
                      <a:pt x="14806" y="13065"/>
                      <a:pt x="15438" y="11948"/>
                    </a:cubicBezTo>
                    <a:cubicBezTo>
                      <a:pt x="17017" y="9420"/>
                      <a:pt x="16893" y="6012"/>
                      <a:pt x="15268" y="3575"/>
                    </a:cubicBezTo>
                    <a:cubicBezTo>
                      <a:pt x="13927" y="1635"/>
                      <a:pt x="11289" y="1"/>
                      <a:pt x="8782"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35" name="Google Shape;1435;p2"/>
              <p:cNvSpPr/>
              <p:nvPr/>
            </p:nvSpPr>
            <p:spPr>
              <a:xfrm>
                <a:off x="1118000" y="3314325"/>
                <a:ext cx="364775" cy="335800"/>
              </a:xfrm>
              <a:custGeom>
                <a:avLst/>
                <a:gdLst/>
                <a:ahLst/>
                <a:cxnLst/>
                <a:rect l="l" t="t" r="r" b="b"/>
                <a:pathLst>
                  <a:path w="14591" h="13432" extrusionOk="0">
                    <a:moveTo>
                      <a:pt x="7534" y="1"/>
                    </a:moveTo>
                    <a:cubicBezTo>
                      <a:pt x="7007" y="1"/>
                      <a:pt x="6488" y="85"/>
                      <a:pt x="5992" y="272"/>
                    </a:cubicBezTo>
                    <a:cubicBezTo>
                      <a:pt x="2709" y="1468"/>
                      <a:pt x="0" y="3951"/>
                      <a:pt x="892" y="7878"/>
                    </a:cubicBezTo>
                    <a:cubicBezTo>
                      <a:pt x="1343" y="9909"/>
                      <a:pt x="2788" y="11590"/>
                      <a:pt x="4559" y="12606"/>
                    </a:cubicBezTo>
                    <a:cubicBezTo>
                      <a:pt x="5349" y="13046"/>
                      <a:pt x="6218" y="13316"/>
                      <a:pt x="7121" y="13395"/>
                    </a:cubicBezTo>
                    <a:cubicBezTo>
                      <a:pt x="7352" y="13420"/>
                      <a:pt x="7584" y="13432"/>
                      <a:pt x="7816" y="13432"/>
                    </a:cubicBezTo>
                    <a:cubicBezTo>
                      <a:pt x="8887" y="13432"/>
                      <a:pt x="9946" y="13169"/>
                      <a:pt x="10799" y="12594"/>
                    </a:cubicBezTo>
                    <a:cubicBezTo>
                      <a:pt x="11691" y="11996"/>
                      <a:pt x="12695" y="11195"/>
                      <a:pt x="13237" y="10247"/>
                    </a:cubicBezTo>
                    <a:cubicBezTo>
                      <a:pt x="14591" y="8081"/>
                      <a:pt x="14489" y="5158"/>
                      <a:pt x="13101" y="3070"/>
                    </a:cubicBezTo>
                    <a:cubicBezTo>
                      <a:pt x="11941" y="1412"/>
                      <a:pt x="9682" y="1"/>
                      <a:pt x="7534" y="1"/>
                    </a:cubicBezTo>
                    <a:close/>
                  </a:path>
                </a:pathLst>
              </a:custGeom>
              <a:solidFill>
                <a:srgbClr val="C3D63D"/>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36" name="Google Shape;1436;p2"/>
              <p:cNvSpPr/>
              <p:nvPr/>
            </p:nvSpPr>
            <p:spPr>
              <a:xfrm>
                <a:off x="1241850" y="3308425"/>
                <a:ext cx="106100" cy="347000"/>
              </a:xfrm>
              <a:custGeom>
                <a:avLst/>
                <a:gdLst/>
                <a:ahLst/>
                <a:cxnLst/>
                <a:rect l="l" t="t" r="r" b="b"/>
                <a:pathLst>
                  <a:path w="4244" h="13880" extrusionOk="0">
                    <a:moveTo>
                      <a:pt x="4243" y="0"/>
                    </a:moveTo>
                    <a:cubicBezTo>
                      <a:pt x="4243" y="0"/>
                      <a:pt x="4164" y="215"/>
                      <a:pt x="4074" y="598"/>
                    </a:cubicBezTo>
                    <a:cubicBezTo>
                      <a:pt x="3984" y="982"/>
                      <a:pt x="3769" y="1524"/>
                      <a:pt x="3589" y="2167"/>
                    </a:cubicBezTo>
                    <a:cubicBezTo>
                      <a:pt x="3498" y="2494"/>
                      <a:pt x="3374" y="2833"/>
                      <a:pt x="3239" y="3205"/>
                    </a:cubicBezTo>
                    <a:lnTo>
                      <a:pt x="2810" y="4356"/>
                    </a:lnTo>
                    <a:cubicBezTo>
                      <a:pt x="2663" y="4751"/>
                      <a:pt x="2505" y="5168"/>
                      <a:pt x="2359" y="5586"/>
                    </a:cubicBezTo>
                    <a:cubicBezTo>
                      <a:pt x="2201" y="6003"/>
                      <a:pt x="2065" y="6443"/>
                      <a:pt x="1919" y="6872"/>
                    </a:cubicBezTo>
                    <a:cubicBezTo>
                      <a:pt x="1659" y="7741"/>
                      <a:pt x="1366" y="8587"/>
                      <a:pt x="1095" y="9400"/>
                    </a:cubicBezTo>
                    <a:cubicBezTo>
                      <a:pt x="824" y="10212"/>
                      <a:pt x="598" y="10968"/>
                      <a:pt x="406" y="11634"/>
                    </a:cubicBezTo>
                    <a:cubicBezTo>
                      <a:pt x="248" y="12165"/>
                      <a:pt x="136" y="12706"/>
                      <a:pt x="45" y="13248"/>
                    </a:cubicBezTo>
                    <a:cubicBezTo>
                      <a:pt x="11" y="13406"/>
                      <a:pt x="0" y="13564"/>
                      <a:pt x="0" y="13710"/>
                    </a:cubicBezTo>
                    <a:cubicBezTo>
                      <a:pt x="12" y="13767"/>
                      <a:pt x="17" y="13809"/>
                      <a:pt x="20" y="13838"/>
                    </a:cubicBezTo>
                    <a:lnTo>
                      <a:pt x="20" y="13838"/>
                    </a:lnTo>
                    <a:cubicBezTo>
                      <a:pt x="20" y="13808"/>
                      <a:pt x="22" y="13764"/>
                      <a:pt x="34" y="13710"/>
                    </a:cubicBezTo>
                    <a:cubicBezTo>
                      <a:pt x="57" y="13598"/>
                      <a:pt x="79" y="13451"/>
                      <a:pt x="136" y="13259"/>
                    </a:cubicBezTo>
                    <a:cubicBezTo>
                      <a:pt x="237" y="12875"/>
                      <a:pt x="429" y="12356"/>
                      <a:pt x="666" y="11713"/>
                    </a:cubicBezTo>
                    <a:cubicBezTo>
                      <a:pt x="892" y="11070"/>
                      <a:pt x="1185" y="10325"/>
                      <a:pt x="1490" y="9535"/>
                    </a:cubicBezTo>
                    <a:cubicBezTo>
                      <a:pt x="1794" y="8745"/>
                      <a:pt x="2099" y="7877"/>
                      <a:pt x="2381" y="7019"/>
                    </a:cubicBezTo>
                    <a:cubicBezTo>
                      <a:pt x="2517" y="6590"/>
                      <a:pt x="2652" y="6150"/>
                      <a:pt x="2799" y="5733"/>
                    </a:cubicBezTo>
                    <a:lnTo>
                      <a:pt x="3216" y="4491"/>
                    </a:lnTo>
                    <a:cubicBezTo>
                      <a:pt x="3352" y="4085"/>
                      <a:pt x="3464" y="3690"/>
                      <a:pt x="3566" y="3306"/>
                    </a:cubicBezTo>
                    <a:cubicBezTo>
                      <a:pt x="3679" y="2934"/>
                      <a:pt x="3792" y="2584"/>
                      <a:pt x="3848" y="2246"/>
                    </a:cubicBezTo>
                    <a:cubicBezTo>
                      <a:pt x="3995" y="1569"/>
                      <a:pt x="4108" y="1016"/>
                      <a:pt x="4164" y="621"/>
                    </a:cubicBezTo>
                    <a:cubicBezTo>
                      <a:pt x="4209" y="226"/>
                      <a:pt x="4243" y="0"/>
                      <a:pt x="4243" y="0"/>
                    </a:cubicBezTo>
                    <a:close/>
                    <a:moveTo>
                      <a:pt x="20" y="13838"/>
                    </a:moveTo>
                    <a:cubicBezTo>
                      <a:pt x="20" y="13864"/>
                      <a:pt x="23" y="13880"/>
                      <a:pt x="23" y="13880"/>
                    </a:cubicBezTo>
                    <a:cubicBezTo>
                      <a:pt x="23" y="13880"/>
                      <a:pt x="23" y="13866"/>
                      <a:pt x="20" y="13838"/>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37" name="Google Shape;1437;p2"/>
              <p:cNvSpPr/>
              <p:nvPr/>
            </p:nvSpPr>
            <p:spPr>
              <a:xfrm>
                <a:off x="1144525" y="3386000"/>
                <a:ext cx="306100" cy="212450"/>
              </a:xfrm>
              <a:custGeom>
                <a:avLst/>
                <a:gdLst/>
                <a:ahLst/>
                <a:cxnLst/>
                <a:rect l="l" t="t" r="r" b="b"/>
                <a:pathLst>
                  <a:path w="12244" h="8498" extrusionOk="0">
                    <a:moveTo>
                      <a:pt x="0" y="0"/>
                    </a:moveTo>
                    <a:lnTo>
                      <a:pt x="305" y="316"/>
                    </a:lnTo>
                    <a:cubicBezTo>
                      <a:pt x="406" y="407"/>
                      <a:pt x="531" y="497"/>
                      <a:pt x="643" y="587"/>
                    </a:cubicBezTo>
                    <a:cubicBezTo>
                      <a:pt x="869" y="756"/>
                      <a:pt x="1106" y="914"/>
                      <a:pt x="1332" y="1084"/>
                    </a:cubicBezTo>
                    <a:lnTo>
                      <a:pt x="2720" y="2065"/>
                    </a:lnTo>
                    <a:lnTo>
                      <a:pt x="5484" y="4063"/>
                    </a:lnTo>
                    <a:cubicBezTo>
                      <a:pt x="6410" y="4728"/>
                      <a:pt x="7324" y="5383"/>
                      <a:pt x="8271" y="6015"/>
                    </a:cubicBezTo>
                    <a:cubicBezTo>
                      <a:pt x="8745" y="6342"/>
                      <a:pt x="9231" y="6647"/>
                      <a:pt x="9716" y="6951"/>
                    </a:cubicBezTo>
                    <a:cubicBezTo>
                      <a:pt x="10190" y="7256"/>
                      <a:pt x="10664" y="7561"/>
                      <a:pt x="11160" y="7854"/>
                    </a:cubicBezTo>
                    <a:cubicBezTo>
                      <a:pt x="11341" y="7944"/>
                      <a:pt x="11533" y="8035"/>
                      <a:pt x="11724" y="8136"/>
                    </a:cubicBezTo>
                    <a:lnTo>
                      <a:pt x="12007" y="8294"/>
                    </a:lnTo>
                    <a:cubicBezTo>
                      <a:pt x="12052" y="8317"/>
                      <a:pt x="12097" y="8351"/>
                      <a:pt x="12142" y="8384"/>
                    </a:cubicBezTo>
                    <a:cubicBezTo>
                      <a:pt x="12165" y="8396"/>
                      <a:pt x="12176" y="8418"/>
                      <a:pt x="12198" y="8430"/>
                    </a:cubicBezTo>
                    <a:cubicBezTo>
                      <a:pt x="12210" y="8452"/>
                      <a:pt x="12243" y="8475"/>
                      <a:pt x="12221" y="8497"/>
                    </a:cubicBezTo>
                    <a:lnTo>
                      <a:pt x="12221" y="8497"/>
                    </a:lnTo>
                    <a:cubicBezTo>
                      <a:pt x="12243" y="8475"/>
                      <a:pt x="12221" y="8441"/>
                      <a:pt x="12210" y="8418"/>
                    </a:cubicBezTo>
                    <a:cubicBezTo>
                      <a:pt x="12187" y="8407"/>
                      <a:pt x="12176" y="8384"/>
                      <a:pt x="12153" y="8362"/>
                    </a:cubicBezTo>
                    <a:cubicBezTo>
                      <a:pt x="12119" y="8328"/>
                      <a:pt x="12074" y="8294"/>
                      <a:pt x="12029" y="8249"/>
                    </a:cubicBezTo>
                    <a:cubicBezTo>
                      <a:pt x="11950" y="8181"/>
                      <a:pt x="11860" y="8125"/>
                      <a:pt x="11770" y="8057"/>
                    </a:cubicBezTo>
                    <a:cubicBezTo>
                      <a:pt x="11600" y="7933"/>
                      <a:pt x="11420" y="7820"/>
                      <a:pt x="11239" y="7707"/>
                    </a:cubicBezTo>
                    <a:cubicBezTo>
                      <a:pt x="10799" y="7346"/>
                      <a:pt x="10336" y="7008"/>
                      <a:pt x="9885" y="6669"/>
                    </a:cubicBezTo>
                    <a:cubicBezTo>
                      <a:pt x="9422" y="6342"/>
                      <a:pt x="8971" y="5992"/>
                      <a:pt x="8508" y="5665"/>
                    </a:cubicBezTo>
                    <a:cubicBezTo>
                      <a:pt x="7594" y="4999"/>
                      <a:pt x="6680" y="4322"/>
                      <a:pt x="5744" y="3668"/>
                    </a:cubicBezTo>
                    <a:cubicBezTo>
                      <a:pt x="5281" y="3340"/>
                      <a:pt x="4807" y="3013"/>
                      <a:pt x="4333" y="2697"/>
                    </a:cubicBezTo>
                    <a:cubicBezTo>
                      <a:pt x="3859" y="2381"/>
                      <a:pt x="3397" y="2065"/>
                      <a:pt x="2900" y="1772"/>
                    </a:cubicBezTo>
                    <a:lnTo>
                      <a:pt x="2178" y="1321"/>
                    </a:lnTo>
                    <a:cubicBezTo>
                      <a:pt x="1930" y="1185"/>
                      <a:pt x="1693" y="1016"/>
                      <a:pt x="1445" y="881"/>
                    </a:cubicBezTo>
                    <a:cubicBezTo>
                      <a:pt x="1196" y="756"/>
                      <a:pt x="948" y="610"/>
                      <a:pt x="700" y="474"/>
                    </a:cubicBezTo>
                    <a:cubicBezTo>
                      <a:pt x="452" y="328"/>
                      <a:pt x="215" y="170"/>
                      <a:pt x="0"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38" name="Google Shape;1438;p2"/>
              <p:cNvSpPr/>
              <p:nvPr/>
            </p:nvSpPr>
            <p:spPr>
              <a:xfrm>
                <a:off x="1230550" y="3317450"/>
                <a:ext cx="128950" cy="341650"/>
              </a:xfrm>
              <a:custGeom>
                <a:avLst/>
                <a:gdLst/>
                <a:ahLst/>
                <a:cxnLst/>
                <a:rect l="l" t="t" r="r" b="b"/>
                <a:pathLst>
                  <a:path w="5158" h="13666" extrusionOk="0">
                    <a:moveTo>
                      <a:pt x="1" y="0"/>
                    </a:moveTo>
                    <a:lnTo>
                      <a:pt x="80" y="136"/>
                    </a:lnTo>
                    <a:cubicBezTo>
                      <a:pt x="148" y="271"/>
                      <a:pt x="215" y="418"/>
                      <a:pt x="272" y="565"/>
                    </a:cubicBezTo>
                    <a:cubicBezTo>
                      <a:pt x="430" y="926"/>
                      <a:pt x="576" y="1479"/>
                      <a:pt x="779" y="2133"/>
                    </a:cubicBezTo>
                    <a:cubicBezTo>
                      <a:pt x="983" y="2788"/>
                      <a:pt x="1208" y="3555"/>
                      <a:pt x="1468" y="4367"/>
                    </a:cubicBezTo>
                    <a:cubicBezTo>
                      <a:pt x="1727" y="5180"/>
                      <a:pt x="2009" y="6060"/>
                      <a:pt x="2292" y="6929"/>
                    </a:cubicBezTo>
                    <a:cubicBezTo>
                      <a:pt x="2438" y="7358"/>
                      <a:pt x="2585" y="7786"/>
                      <a:pt x="2720" y="8215"/>
                    </a:cubicBezTo>
                    <a:cubicBezTo>
                      <a:pt x="2856" y="8644"/>
                      <a:pt x="3048" y="9061"/>
                      <a:pt x="3206" y="9456"/>
                    </a:cubicBezTo>
                    <a:cubicBezTo>
                      <a:pt x="3533" y="10246"/>
                      <a:pt x="3849" y="10991"/>
                      <a:pt x="4142" y="11612"/>
                    </a:cubicBezTo>
                    <a:cubicBezTo>
                      <a:pt x="4424" y="12232"/>
                      <a:pt x="4684" y="12740"/>
                      <a:pt x="4864" y="13101"/>
                    </a:cubicBezTo>
                    <a:cubicBezTo>
                      <a:pt x="5056" y="13462"/>
                      <a:pt x="5158" y="13665"/>
                      <a:pt x="5158" y="13665"/>
                    </a:cubicBezTo>
                    <a:lnTo>
                      <a:pt x="4943" y="13067"/>
                    </a:lnTo>
                    <a:cubicBezTo>
                      <a:pt x="4819" y="12695"/>
                      <a:pt x="4639" y="12153"/>
                      <a:pt x="4379" y="11510"/>
                    </a:cubicBezTo>
                    <a:cubicBezTo>
                      <a:pt x="4131" y="10878"/>
                      <a:pt x="3894" y="10111"/>
                      <a:pt x="3601" y="9310"/>
                    </a:cubicBezTo>
                    <a:cubicBezTo>
                      <a:pt x="3454" y="8904"/>
                      <a:pt x="3296" y="8509"/>
                      <a:pt x="3160" y="8080"/>
                    </a:cubicBezTo>
                    <a:cubicBezTo>
                      <a:pt x="3025" y="7651"/>
                      <a:pt x="2890" y="7211"/>
                      <a:pt x="2743" y="6771"/>
                    </a:cubicBezTo>
                    <a:cubicBezTo>
                      <a:pt x="2596" y="6342"/>
                      <a:pt x="2450" y="5913"/>
                      <a:pt x="2314" y="5484"/>
                    </a:cubicBezTo>
                    <a:cubicBezTo>
                      <a:pt x="2179" y="5056"/>
                      <a:pt x="2009" y="4638"/>
                      <a:pt x="1874" y="4232"/>
                    </a:cubicBezTo>
                    <a:cubicBezTo>
                      <a:pt x="1581" y="3431"/>
                      <a:pt x="1276" y="2686"/>
                      <a:pt x="1028" y="2043"/>
                    </a:cubicBezTo>
                    <a:cubicBezTo>
                      <a:pt x="847" y="1524"/>
                      <a:pt x="610" y="1016"/>
                      <a:pt x="351" y="519"/>
                    </a:cubicBezTo>
                    <a:cubicBezTo>
                      <a:pt x="283" y="384"/>
                      <a:pt x="193" y="249"/>
                      <a:pt x="102" y="124"/>
                    </a:cubicBezTo>
                    <a:lnTo>
                      <a:pt x="1" y="0"/>
                    </a:ln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39" name="Google Shape;1439;p2"/>
              <p:cNvSpPr/>
              <p:nvPr/>
            </p:nvSpPr>
            <p:spPr>
              <a:xfrm>
                <a:off x="1163700" y="3358075"/>
                <a:ext cx="273100" cy="239800"/>
              </a:xfrm>
              <a:custGeom>
                <a:avLst/>
                <a:gdLst/>
                <a:ahLst/>
                <a:cxnLst/>
                <a:rect l="l" t="t" r="r" b="b"/>
                <a:pathLst>
                  <a:path w="10924" h="9592" extrusionOk="0">
                    <a:moveTo>
                      <a:pt x="10924" y="0"/>
                    </a:moveTo>
                    <a:cubicBezTo>
                      <a:pt x="10867" y="113"/>
                      <a:pt x="10799" y="203"/>
                      <a:pt x="10709" y="282"/>
                    </a:cubicBezTo>
                    <a:cubicBezTo>
                      <a:pt x="10619" y="361"/>
                      <a:pt x="10529" y="429"/>
                      <a:pt x="10438" y="497"/>
                    </a:cubicBezTo>
                    <a:cubicBezTo>
                      <a:pt x="10247" y="643"/>
                      <a:pt x="10043" y="756"/>
                      <a:pt x="9852" y="926"/>
                    </a:cubicBezTo>
                    <a:cubicBezTo>
                      <a:pt x="9423" y="1264"/>
                      <a:pt x="9005" y="1614"/>
                      <a:pt x="8588" y="1975"/>
                    </a:cubicBezTo>
                    <a:cubicBezTo>
                      <a:pt x="8170" y="2336"/>
                      <a:pt x="7741" y="2675"/>
                      <a:pt x="7335" y="3036"/>
                    </a:cubicBezTo>
                    <a:cubicBezTo>
                      <a:pt x="6500" y="3758"/>
                      <a:pt x="5710" y="4503"/>
                      <a:pt x="4909" y="5259"/>
                    </a:cubicBezTo>
                    <a:lnTo>
                      <a:pt x="4311" y="5823"/>
                    </a:lnTo>
                    <a:lnTo>
                      <a:pt x="3713" y="6342"/>
                    </a:lnTo>
                    <a:cubicBezTo>
                      <a:pt x="3284" y="6669"/>
                      <a:pt x="2833" y="6996"/>
                      <a:pt x="2404" y="7346"/>
                    </a:cubicBezTo>
                    <a:cubicBezTo>
                      <a:pt x="2201" y="7527"/>
                      <a:pt x="1975" y="7685"/>
                      <a:pt x="1783" y="7877"/>
                    </a:cubicBezTo>
                    <a:cubicBezTo>
                      <a:pt x="1580" y="8080"/>
                      <a:pt x="1377" y="8260"/>
                      <a:pt x="1197" y="8475"/>
                    </a:cubicBezTo>
                    <a:cubicBezTo>
                      <a:pt x="1005" y="8678"/>
                      <a:pt x="824" y="8870"/>
                      <a:pt x="632" y="9061"/>
                    </a:cubicBezTo>
                    <a:cubicBezTo>
                      <a:pt x="542" y="9163"/>
                      <a:pt x="441" y="9253"/>
                      <a:pt x="328" y="9332"/>
                    </a:cubicBezTo>
                    <a:lnTo>
                      <a:pt x="0" y="9592"/>
                    </a:lnTo>
                    <a:cubicBezTo>
                      <a:pt x="249" y="9468"/>
                      <a:pt x="486" y="9321"/>
                      <a:pt x="700" y="9163"/>
                    </a:cubicBezTo>
                    <a:cubicBezTo>
                      <a:pt x="915" y="8982"/>
                      <a:pt x="1140" y="8813"/>
                      <a:pt x="1343" y="8633"/>
                    </a:cubicBezTo>
                    <a:cubicBezTo>
                      <a:pt x="1546" y="8441"/>
                      <a:pt x="1750" y="8272"/>
                      <a:pt x="1964" y="8102"/>
                    </a:cubicBezTo>
                    <a:cubicBezTo>
                      <a:pt x="2167" y="7933"/>
                      <a:pt x="2393" y="7775"/>
                      <a:pt x="2618" y="7617"/>
                    </a:cubicBezTo>
                    <a:cubicBezTo>
                      <a:pt x="2844" y="7459"/>
                      <a:pt x="3070" y="7312"/>
                      <a:pt x="3295" y="7166"/>
                    </a:cubicBezTo>
                    <a:lnTo>
                      <a:pt x="3973" y="6692"/>
                    </a:lnTo>
                    <a:lnTo>
                      <a:pt x="4627" y="6161"/>
                    </a:lnTo>
                    <a:lnTo>
                      <a:pt x="5225" y="5597"/>
                    </a:lnTo>
                    <a:cubicBezTo>
                      <a:pt x="6038" y="4852"/>
                      <a:pt x="6827" y="4096"/>
                      <a:pt x="7617" y="3340"/>
                    </a:cubicBezTo>
                    <a:cubicBezTo>
                      <a:pt x="8024" y="2979"/>
                      <a:pt x="8407" y="2596"/>
                      <a:pt x="8802" y="2212"/>
                    </a:cubicBezTo>
                    <a:cubicBezTo>
                      <a:pt x="9186" y="1828"/>
                      <a:pt x="9592" y="1456"/>
                      <a:pt x="9976" y="1061"/>
                    </a:cubicBezTo>
                    <a:cubicBezTo>
                      <a:pt x="10122" y="903"/>
                      <a:pt x="10314" y="756"/>
                      <a:pt x="10495" y="598"/>
                    </a:cubicBezTo>
                    <a:cubicBezTo>
                      <a:pt x="10574" y="508"/>
                      <a:pt x="10664" y="429"/>
                      <a:pt x="10743" y="339"/>
                    </a:cubicBezTo>
                    <a:cubicBezTo>
                      <a:pt x="10822" y="237"/>
                      <a:pt x="10878" y="124"/>
                      <a:pt x="10924"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40" name="Google Shape;1440;p2"/>
              <p:cNvSpPr/>
              <p:nvPr/>
            </p:nvSpPr>
            <p:spPr>
              <a:xfrm>
                <a:off x="1115450" y="3480500"/>
                <a:ext cx="374400" cy="16475"/>
              </a:xfrm>
              <a:custGeom>
                <a:avLst/>
                <a:gdLst/>
                <a:ahLst/>
                <a:cxnLst/>
                <a:rect l="l" t="t" r="r" b="b"/>
                <a:pathLst>
                  <a:path w="14976" h="659" extrusionOk="0">
                    <a:moveTo>
                      <a:pt x="10236" y="1"/>
                    </a:moveTo>
                    <a:cubicBezTo>
                      <a:pt x="9344" y="1"/>
                      <a:pt x="8396" y="12"/>
                      <a:pt x="7471" y="57"/>
                    </a:cubicBezTo>
                    <a:lnTo>
                      <a:pt x="6072" y="136"/>
                    </a:lnTo>
                    <a:cubicBezTo>
                      <a:pt x="5609" y="159"/>
                      <a:pt x="5169" y="226"/>
                      <a:pt x="4729" y="226"/>
                    </a:cubicBezTo>
                    <a:cubicBezTo>
                      <a:pt x="4289" y="238"/>
                      <a:pt x="3860" y="260"/>
                      <a:pt x="3454" y="271"/>
                    </a:cubicBezTo>
                    <a:lnTo>
                      <a:pt x="3172" y="271"/>
                    </a:lnTo>
                    <a:lnTo>
                      <a:pt x="2890" y="249"/>
                    </a:lnTo>
                    <a:lnTo>
                      <a:pt x="2348" y="192"/>
                    </a:lnTo>
                    <a:cubicBezTo>
                      <a:pt x="1648" y="113"/>
                      <a:pt x="1062" y="102"/>
                      <a:pt x="655" y="68"/>
                    </a:cubicBezTo>
                    <a:lnTo>
                      <a:pt x="1" y="46"/>
                    </a:lnTo>
                    <a:lnTo>
                      <a:pt x="622" y="181"/>
                    </a:lnTo>
                    <a:lnTo>
                      <a:pt x="2303" y="474"/>
                    </a:lnTo>
                    <a:lnTo>
                      <a:pt x="2856" y="565"/>
                    </a:lnTo>
                    <a:lnTo>
                      <a:pt x="3138" y="610"/>
                    </a:lnTo>
                    <a:cubicBezTo>
                      <a:pt x="3262" y="632"/>
                      <a:pt x="3341" y="632"/>
                      <a:pt x="3443" y="632"/>
                    </a:cubicBezTo>
                    <a:cubicBezTo>
                      <a:pt x="3771" y="642"/>
                      <a:pt x="4115" y="658"/>
                      <a:pt x="4467" y="658"/>
                    </a:cubicBezTo>
                    <a:cubicBezTo>
                      <a:pt x="4550" y="658"/>
                      <a:pt x="4634" y="657"/>
                      <a:pt x="4718" y="655"/>
                    </a:cubicBezTo>
                    <a:cubicBezTo>
                      <a:pt x="5158" y="655"/>
                      <a:pt x="5609" y="632"/>
                      <a:pt x="6083" y="610"/>
                    </a:cubicBezTo>
                    <a:lnTo>
                      <a:pt x="7482" y="553"/>
                    </a:lnTo>
                    <a:cubicBezTo>
                      <a:pt x="7945" y="520"/>
                      <a:pt x="8419" y="497"/>
                      <a:pt x="8882" y="486"/>
                    </a:cubicBezTo>
                    <a:cubicBezTo>
                      <a:pt x="9333" y="474"/>
                      <a:pt x="9784" y="429"/>
                      <a:pt x="10224" y="429"/>
                    </a:cubicBezTo>
                    <a:cubicBezTo>
                      <a:pt x="10676" y="429"/>
                      <a:pt x="11093" y="429"/>
                      <a:pt x="11499" y="396"/>
                    </a:cubicBezTo>
                    <a:cubicBezTo>
                      <a:pt x="11631" y="388"/>
                      <a:pt x="11760" y="385"/>
                      <a:pt x="11887" y="385"/>
                    </a:cubicBezTo>
                    <a:cubicBezTo>
                      <a:pt x="12141" y="385"/>
                      <a:pt x="12387" y="396"/>
                      <a:pt x="12628" y="396"/>
                    </a:cubicBezTo>
                    <a:cubicBezTo>
                      <a:pt x="12861" y="396"/>
                      <a:pt x="13079" y="401"/>
                      <a:pt x="13289" y="401"/>
                    </a:cubicBezTo>
                    <a:cubicBezTo>
                      <a:pt x="13394" y="401"/>
                      <a:pt x="13497" y="399"/>
                      <a:pt x="13598" y="396"/>
                    </a:cubicBezTo>
                    <a:lnTo>
                      <a:pt x="14332" y="339"/>
                    </a:lnTo>
                    <a:cubicBezTo>
                      <a:pt x="14490" y="328"/>
                      <a:pt x="14648" y="328"/>
                      <a:pt x="14806" y="328"/>
                    </a:cubicBezTo>
                    <a:lnTo>
                      <a:pt x="14975" y="328"/>
                    </a:lnTo>
                    <a:lnTo>
                      <a:pt x="14806" y="294"/>
                    </a:lnTo>
                    <a:cubicBezTo>
                      <a:pt x="14648" y="260"/>
                      <a:pt x="14490" y="249"/>
                      <a:pt x="14332" y="249"/>
                    </a:cubicBezTo>
                    <a:lnTo>
                      <a:pt x="13598" y="215"/>
                    </a:lnTo>
                    <a:lnTo>
                      <a:pt x="12639" y="125"/>
                    </a:lnTo>
                    <a:cubicBezTo>
                      <a:pt x="12289" y="102"/>
                      <a:pt x="11894" y="57"/>
                      <a:pt x="11499" y="46"/>
                    </a:cubicBezTo>
                    <a:cubicBezTo>
                      <a:pt x="11105" y="23"/>
                      <a:pt x="10676" y="12"/>
                      <a:pt x="10236"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grpSp>
        <p:grpSp>
          <p:nvGrpSpPr>
            <p:cNvPr id="1441" name="Google Shape;1441;p2"/>
            <p:cNvGrpSpPr/>
            <p:nvPr/>
          </p:nvGrpSpPr>
          <p:grpSpPr>
            <a:xfrm>
              <a:off x="4285601" y="1736050"/>
              <a:ext cx="464650" cy="436850"/>
              <a:chOff x="1071450" y="3263575"/>
              <a:chExt cx="464650" cy="436850"/>
            </a:xfrm>
          </p:grpSpPr>
          <p:sp>
            <p:nvSpPr>
              <p:cNvPr id="1442" name="Google Shape;1442;p2"/>
              <p:cNvSpPr/>
              <p:nvPr/>
            </p:nvSpPr>
            <p:spPr>
              <a:xfrm>
                <a:off x="1071450" y="3263575"/>
                <a:ext cx="464650" cy="436850"/>
              </a:xfrm>
              <a:custGeom>
                <a:avLst/>
                <a:gdLst/>
                <a:ahLst/>
                <a:cxnLst/>
                <a:rect l="l" t="t" r="r" b="b"/>
                <a:pathLst>
                  <a:path w="18586" h="17474" extrusionOk="0">
                    <a:moveTo>
                      <a:pt x="9634" y="0"/>
                    </a:moveTo>
                    <a:cubicBezTo>
                      <a:pt x="9157" y="0"/>
                      <a:pt x="8682" y="58"/>
                      <a:pt x="8215" y="181"/>
                    </a:cubicBezTo>
                    <a:cubicBezTo>
                      <a:pt x="3826" y="1309"/>
                      <a:pt x="1" y="4164"/>
                      <a:pt x="644" y="9355"/>
                    </a:cubicBezTo>
                    <a:cubicBezTo>
                      <a:pt x="971" y="12040"/>
                      <a:pt x="2630" y="14399"/>
                      <a:pt x="4774" y="15933"/>
                    </a:cubicBezTo>
                    <a:cubicBezTo>
                      <a:pt x="5744" y="16610"/>
                      <a:pt x="6839" y="17073"/>
                      <a:pt x="8001" y="17299"/>
                    </a:cubicBezTo>
                    <a:cubicBezTo>
                      <a:pt x="8560" y="17414"/>
                      <a:pt x="9133" y="17474"/>
                      <a:pt x="9703" y="17474"/>
                    </a:cubicBezTo>
                    <a:cubicBezTo>
                      <a:pt x="10812" y="17474"/>
                      <a:pt x="11906" y="17245"/>
                      <a:pt x="12853" y="16746"/>
                    </a:cubicBezTo>
                    <a:cubicBezTo>
                      <a:pt x="14083" y="16080"/>
                      <a:pt x="15482" y="15177"/>
                      <a:pt x="16306" y="14015"/>
                    </a:cubicBezTo>
                    <a:cubicBezTo>
                      <a:pt x="18337" y="11386"/>
                      <a:pt x="18586" y="7594"/>
                      <a:pt x="17051" y="4706"/>
                    </a:cubicBezTo>
                    <a:cubicBezTo>
                      <a:pt x="15679" y="2244"/>
                      <a:pt x="12621" y="0"/>
                      <a:pt x="9634" y="0"/>
                    </a:cubicBezTo>
                    <a:close/>
                  </a:path>
                </a:pathLst>
              </a:custGeom>
              <a:solidFill>
                <a:srgbClr val="7FB64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43" name="Google Shape;1443;p2"/>
              <p:cNvSpPr/>
              <p:nvPr/>
            </p:nvSpPr>
            <p:spPr>
              <a:xfrm>
                <a:off x="1086675" y="3286200"/>
                <a:ext cx="425450" cy="391625"/>
              </a:xfrm>
              <a:custGeom>
                <a:avLst/>
                <a:gdLst/>
                <a:ahLst/>
                <a:cxnLst/>
                <a:rect l="l" t="t" r="r" b="b"/>
                <a:pathLst>
                  <a:path w="17018" h="15665" extrusionOk="0">
                    <a:moveTo>
                      <a:pt x="8782" y="1"/>
                    </a:moveTo>
                    <a:cubicBezTo>
                      <a:pt x="8168" y="1"/>
                      <a:pt x="7563" y="99"/>
                      <a:pt x="6986" y="314"/>
                    </a:cubicBezTo>
                    <a:cubicBezTo>
                      <a:pt x="3160" y="1713"/>
                      <a:pt x="1" y="4613"/>
                      <a:pt x="1028" y="9194"/>
                    </a:cubicBezTo>
                    <a:cubicBezTo>
                      <a:pt x="1569" y="11553"/>
                      <a:pt x="3262" y="13505"/>
                      <a:pt x="5316" y="14690"/>
                    </a:cubicBezTo>
                    <a:cubicBezTo>
                      <a:pt x="6241" y="15209"/>
                      <a:pt x="7257" y="15525"/>
                      <a:pt x="8306" y="15626"/>
                    </a:cubicBezTo>
                    <a:cubicBezTo>
                      <a:pt x="8565" y="15651"/>
                      <a:pt x="8825" y="15664"/>
                      <a:pt x="9085" y="15664"/>
                    </a:cubicBezTo>
                    <a:cubicBezTo>
                      <a:pt x="10342" y="15664"/>
                      <a:pt x="11584" y="15363"/>
                      <a:pt x="12594" y="14690"/>
                    </a:cubicBezTo>
                    <a:cubicBezTo>
                      <a:pt x="13644" y="14001"/>
                      <a:pt x="14806" y="13065"/>
                      <a:pt x="15438" y="11948"/>
                    </a:cubicBezTo>
                    <a:cubicBezTo>
                      <a:pt x="17017" y="9420"/>
                      <a:pt x="16893" y="6012"/>
                      <a:pt x="15268" y="3575"/>
                    </a:cubicBezTo>
                    <a:cubicBezTo>
                      <a:pt x="13927" y="1635"/>
                      <a:pt x="11289" y="1"/>
                      <a:pt x="8782"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44" name="Google Shape;1444;p2"/>
              <p:cNvSpPr/>
              <p:nvPr/>
            </p:nvSpPr>
            <p:spPr>
              <a:xfrm>
                <a:off x="1118000" y="3314325"/>
                <a:ext cx="364775" cy="335800"/>
              </a:xfrm>
              <a:custGeom>
                <a:avLst/>
                <a:gdLst/>
                <a:ahLst/>
                <a:cxnLst/>
                <a:rect l="l" t="t" r="r" b="b"/>
                <a:pathLst>
                  <a:path w="14591" h="13432" extrusionOk="0">
                    <a:moveTo>
                      <a:pt x="7534" y="1"/>
                    </a:moveTo>
                    <a:cubicBezTo>
                      <a:pt x="7007" y="1"/>
                      <a:pt x="6488" y="85"/>
                      <a:pt x="5992" y="272"/>
                    </a:cubicBezTo>
                    <a:cubicBezTo>
                      <a:pt x="2709" y="1468"/>
                      <a:pt x="0" y="3951"/>
                      <a:pt x="892" y="7878"/>
                    </a:cubicBezTo>
                    <a:cubicBezTo>
                      <a:pt x="1343" y="9909"/>
                      <a:pt x="2788" y="11590"/>
                      <a:pt x="4559" y="12606"/>
                    </a:cubicBezTo>
                    <a:cubicBezTo>
                      <a:pt x="5349" y="13046"/>
                      <a:pt x="6218" y="13316"/>
                      <a:pt x="7121" y="13395"/>
                    </a:cubicBezTo>
                    <a:cubicBezTo>
                      <a:pt x="7352" y="13420"/>
                      <a:pt x="7584" y="13432"/>
                      <a:pt x="7816" y="13432"/>
                    </a:cubicBezTo>
                    <a:cubicBezTo>
                      <a:pt x="8887" y="13432"/>
                      <a:pt x="9946" y="13169"/>
                      <a:pt x="10799" y="12594"/>
                    </a:cubicBezTo>
                    <a:cubicBezTo>
                      <a:pt x="11691" y="11996"/>
                      <a:pt x="12695" y="11195"/>
                      <a:pt x="13237" y="10247"/>
                    </a:cubicBezTo>
                    <a:cubicBezTo>
                      <a:pt x="14591" y="8081"/>
                      <a:pt x="14489" y="5158"/>
                      <a:pt x="13101" y="3070"/>
                    </a:cubicBezTo>
                    <a:cubicBezTo>
                      <a:pt x="11941" y="1412"/>
                      <a:pt x="9682" y="1"/>
                      <a:pt x="7534" y="1"/>
                    </a:cubicBezTo>
                    <a:close/>
                  </a:path>
                </a:pathLst>
              </a:custGeom>
              <a:solidFill>
                <a:srgbClr val="C3D63D"/>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45" name="Google Shape;1445;p2"/>
              <p:cNvSpPr/>
              <p:nvPr/>
            </p:nvSpPr>
            <p:spPr>
              <a:xfrm>
                <a:off x="1241850" y="3308425"/>
                <a:ext cx="106100" cy="347000"/>
              </a:xfrm>
              <a:custGeom>
                <a:avLst/>
                <a:gdLst/>
                <a:ahLst/>
                <a:cxnLst/>
                <a:rect l="l" t="t" r="r" b="b"/>
                <a:pathLst>
                  <a:path w="4244" h="13880" extrusionOk="0">
                    <a:moveTo>
                      <a:pt x="4243" y="0"/>
                    </a:moveTo>
                    <a:cubicBezTo>
                      <a:pt x="4243" y="0"/>
                      <a:pt x="4164" y="215"/>
                      <a:pt x="4074" y="598"/>
                    </a:cubicBezTo>
                    <a:cubicBezTo>
                      <a:pt x="3984" y="982"/>
                      <a:pt x="3769" y="1524"/>
                      <a:pt x="3589" y="2167"/>
                    </a:cubicBezTo>
                    <a:cubicBezTo>
                      <a:pt x="3498" y="2494"/>
                      <a:pt x="3374" y="2833"/>
                      <a:pt x="3239" y="3205"/>
                    </a:cubicBezTo>
                    <a:lnTo>
                      <a:pt x="2810" y="4356"/>
                    </a:lnTo>
                    <a:cubicBezTo>
                      <a:pt x="2663" y="4751"/>
                      <a:pt x="2505" y="5168"/>
                      <a:pt x="2359" y="5586"/>
                    </a:cubicBezTo>
                    <a:cubicBezTo>
                      <a:pt x="2201" y="6003"/>
                      <a:pt x="2065" y="6443"/>
                      <a:pt x="1919" y="6872"/>
                    </a:cubicBezTo>
                    <a:cubicBezTo>
                      <a:pt x="1659" y="7741"/>
                      <a:pt x="1366" y="8587"/>
                      <a:pt x="1095" y="9400"/>
                    </a:cubicBezTo>
                    <a:cubicBezTo>
                      <a:pt x="824" y="10212"/>
                      <a:pt x="598" y="10968"/>
                      <a:pt x="406" y="11634"/>
                    </a:cubicBezTo>
                    <a:cubicBezTo>
                      <a:pt x="248" y="12165"/>
                      <a:pt x="136" y="12706"/>
                      <a:pt x="45" y="13248"/>
                    </a:cubicBezTo>
                    <a:cubicBezTo>
                      <a:pt x="11" y="13406"/>
                      <a:pt x="0" y="13564"/>
                      <a:pt x="0" y="13710"/>
                    </a:cubicBezTo>
                    <a:cubicBezTo>
                      <a:pt x="12" y="13767"/>
                      <a:pt x="17" y="13809"/>
                      <a:pt x="20" y="13838"/>
                    </a:cubicBezTo>
                    <a:lnTo>
                      <a:pt x="20" y="13838"/>
                    </a:lnTo>
                    <a:cubicBezTo>
                      <a:pt x="20" y="13808"/>
                      <a:pt x="22" y="13764"/>
                      <a:pt x="34" y="13710"/>
                    </a:cubicBezTo>
                    <a:cubicBezTo>
                      <a:pt x="57" y="13598"/>
                      <a:pt x="79" y="13451"/>
                      <a:pt x="136" y="13259"/>
                    </a:cubicBezTo>
                    <a:cubicBezTo>
                      <a:pt x="237" y="12875"/>
                      <a:pt x="429" y="12356"/>
                      <a:pt x="666" y="11713"/>
                    </a:cubicBezTo>
                    <a:cubicBezTo>
                      <a:pt x="892" y="11070"/>
                      <a:pt x="1185" y="10325"/>
                      <a:pt x="1490" y="9535"/>
                    </a:cubicBezTo>
                    <a:cubicBezTo>
                      <a:pt x="1794" y="8745"/>
                      <a:pt x="2099" y="7877"/>
                      <a:pt x="2381" y="7019"/>
                    </a:cubicBezTo>
                    <a:cubicBezTo>
                      <a:pt x="2517" y="6590"/>
                      <a:pt x="2652" y="6150"/>
                      <a:pt x="2799" y="5733"/>
                    </a:cubicBezTo>
                    <a:lnTo>
                      <a:pt x="3216" y="4491"/>
                    </a:lnTo>
                    <a:cubicBezTo>
                      <a:pt x="3352" y="4085"/>
                      <a:pt x="3464" y="3690"/>
                      <a:pt x="3566" y="3306"/>
                    </a:cubicBezTo>
                    <a:cubicBezTo>
                      <a:pt x="3679" y="2934"/>
                      <a:pt x="3792" y="2584"/>
                      <a:pt x="3848" y="2246"/>
                    </a:cubicBezTo>
                    <a:cubicBezTo>
                      <a:pt x="3995" y="1569"/>
                      <a:pt x="4108" y="1016"/>
                      <a:pt x="4164" y="621"/>
                    </a:cubicBezTo>
                    <a:cubicBezTo>
                      <a:pt x="4209" y="226"/>
                      <a:pt x="4243" y="0"/>
                      <a:pt x="4243" y="0"/>
                    </a:cubicBezTo>
                    <a:close/>
                    <a:moveTo>
                      <a:pt x="20" y="13838"/>
                    </a:moveTo>
                    <a:cubicBezTo>
                      <a:pt x="20" y="13864"/>
                      <a:pt x="23" y="13880"/>
                      <a:pt x="23" y="13880"/>
                    </a:cubicBezTo>
                    <a:cubicBezTo>
                      <a:pt x="23" y="13880"/>
                      <a:pt x="23" y="13866"/>
                      <a:pt x="20" y="13838"/>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46" name="Google Shape;1446;p2"/>
              <p:cNvSpPr/>
              <p:nvPr/>
            </p:nvSpPr>
            <p:spPr>
              <a:xfrm>
                <a:off x="1144525" y="3386000"/>
                <a:ext cx="306100" cy="212450"/>
              </a:xfrm>
              <a:custGeom>
                <a:avLst/>
                <a:gdLst/>
                <a:ahLst/>
                <a:cxnLst/>
                <a:rect l="l" t="t" r="r" b="b"/>
                <a:pathLst>
                  <a:path w="12244" h="8498" extrusionOk="0">
                    <a:moveTo>
                      <a:pt x="0" y="0"/>
                    </a:moveTo>
                    <a:lnTo>
                      <a:pt x="305" y="316"/>
                    </a:lnTo>
                    <a:cubicBezTo>
                      <a:pt x="406" y="407"/>
                      <a:pt x="531" y="497"/>
                      <a:pt x="643" y="587"/>
                    </a:cubicBezTo>
                    <a:cubicBezTo>
                      <a:pt x="869" y="756"/>
                      <a:pt x="1106" y="914"/>
                      <a:pt x="1332" y="1084"/>
                    </a:cubicBezTo>
                    <a:lnTo>
                      <a:pt x="2720" y="2065"/>
                    </a:lnTo>
                    <a:lnTo>
                      <a:pt x="5484" y="4063"/>
                    </a:lnTo>
                    <a:cubicBezTo>
                      <a:pt x="6410" y="4728"/>
                      <a:pt x="7324" y="5383"/>
                      <a:pt x="8271" y="6015"/>
                    </a:cubicBezTo>
                    <a:cubicBezTo>
                      <a:pt x="8745" y="6342"/>
                      <a:pt x="9231" y="6647"/>
                      <a:pt x="9716" y="6951"/>
                    </a:cubicBezTo>
                    <a:cubicBezTo>
                      <a:pt x="10190" y="7256"/>
                      <a:pt x="10664" y="7561"/>
                      <a:pt x="11160" y="7854"/>
                    </a:cubicBezTo>
                    <a:cubicBezTo>
                      <a:pt x="11341" y="7944"/>
                      <a:pt x="11533" y="8035"/>
                      <a:pt x="11724" y="8136"/>
                    </a:cubicBezTo>
                    <a:lnTo>
                      <a:pt x="12007" y="8294"/>
                    </a:lnTo>
                    <a:cubicBezTo>
                      <a:pt x="12052" y="8317"/>
                      <a:pt x="12097" y="8351"/>
                      <a:pt x="12142" y="8384"/>
                    </a:cubicBezTo>
                    <a:cubicBezTo>
                      <a:pt x="12165" y="8396"/>
                      <a:pt x="12176" y="8418"/>
                      <a:pt x="12198" y="8430"/>
                    </a:cubicBezTo>
                    <a:cubicBezTo>
                      <a:pt x="12210" y="8452"/>
                      <a:pt x="12243" y="8475"/>
                      <a:pt x="12221" y="8497"/>
                    </a:cubicBezTo>
                    <a:lnTo>
                      <a:pt x="12221" y="8497"/>
                    </a:lnTo>
                    <a:cubicBezTo>
                      <a:pt x="12243" y="8475"/>
                      <a:pt x="12221" y="8441"/>
                      <a:pt x="12210" y="8418"/>
                    </a:cubicBezTo>
                    <a:cubicBezTo>
                      <a:pt x="12187" y="8407"/>
                      <a:pt x="12176" y="8384"/>
                      <a:pt x="12153" y="8362"/>
                    </a:cubicBezTo>
                    <a:cubicBezTo>
                      <a:pt x="12119" y="8328"/>
                      <a:pt x="12074" y="8294"/>
                      <a:pt x="12029" y="8249"/>
                    </a:cubicBezTo>
                    <a:cubicBezTo>
                      <a:pt x="11950" y="8181"/>
                      <a:pt x="11860" y="8125"/>
                      <a:pt x="11770" y="8057"/>
                    </a:cubicBezTo>
                    <a:cubicBezTo>
                      <a:pt x="11600" y="7933"/>
                      <a:pt x="11420" y="7820"/>
                      <a:pt x="11239" y="7707"/>
                    </a:cubicBezTo>
                    <a:cubicBezTo>
                      <a:pt x="10799" y="7346"/>
                      <a:pt x="10336" y="7008"/>
                      <a:pt x="9885" y="6669"/>
                    </a:cubicBezTo>
                    <a:cubicBezTo>
                      <a:pt x="9422" y="6342"/>
                      <a:pt x="8971" y="5992"/>
                      <a:pt x="8508" y="5665"/>
                    </a:cubicBezTo>
                    <a:cubicBezTo>
                      <a:pt x="7594" y="4999"/>
                      <a:pt x="6680" y="4322"/>
                      <a:pt x="5744" y="3668"/>
                    </a:cubicBezTo>
                    <a:cubicBezTo>
                      <a:pt x="5281" y="3340"/>
                      <a:pt x="4807" y="3013"/>
                      <a:pt x="4333" y="2697"/>
                    </a:cubicBezTo>
                    <a:cubicBezTo>
                      <a:pt x="3859" y="2381"/>
                      <a:pt x="3397" y="2065"/>
                      <a:pt x="2900" y="1772"/>
                    </a:cubicBezTo>
                    <a:lnTo>
                      <a:pt x="2178" y="1321"/>
                    </a:lnTo>
                    <a:cubicBezTo>
                      <a:pt x="1930" y="1185"/>
                      <a:pt x="1693" y="1016"/>
                      <a:pt x="1445" y="881"/>
                    </a:cubicBezTo>
                    <a:cubicBezTo>
                      <a:pt x="1196" y="756"/>
                      <a:pt x="948" y="610"/>
                      <a:pt x="700" y="474"/>
                    </a:cubicBezTo>
                    <a:cubicBezTo>
                      <a:pt x="452" y="328"/>
                      <a:pt x="215" y="170"/>
                      <a:pt x="0"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47" name="Google Shape;1447;p2"/>
              <p:cNvSpPr/>
              <p:nvPr/>
            </p:nvSpPr>
            <p:spPr>
              <a:xfrm>
                <a:off x="1230550" y="3317450"/>
                <a:ext cx="128950" cy="341650"/>
              </a:xfrm>
              <a:custGeom>
                <a:avLst/>
                <a:gdLst/>
                <a:ahLst/>
                <a:cxnLst/>
                <a:rect l="l" t="t" r="r" b="b"/>
                <a:pathLst>
                  <a:path w="5158" h="13666" extrusionOk="0">
                    <a:moveTo>
                      <a:pt x="1" y="0"/>
                    </a:moveTo>
                    <a:lnTo>
                      <a:pt x="80" y="136"/>
                    </a:lnTo>
                    <a:cubicBezTo>
                      <a:pt x="148" y="271"/>
                      <a:pt x="215" y="418"/>
                      <a:pt x="272" y="565"/>
                    </a:cubicBezTo>
                    <a:cubicBezTo>
                      <a:pt x="430" y="926"/>
                      <a:pt x="576" y="1479"/>
                      <a:pt x="779" y="2133"/>
                    </a:cubicBezTo>
                    <a:cubicBezTo>
                      <a:pt x="983" y="2788"/>
                      <a:pt x="1208" y="3555"/>
                      <a:pt x="1468" y="4367"/>
                    </a:cubicBezTo>
                    <a:cubicBezTo>
                      <a:pt x="1727" y="5180"/>
                      <a:pt x="2009" y="6060"/>
                      <a:pt x="2292" y="6929"/>
                    </a:cubicBezTo>
                    <a:cubicBezTo>
                      <a:pt x="2438" y="7358"/>
                      <a:pt x="2585" y="7786"/>
                      <a:pt x="2720" y="8215"/>
                    </a:cubicBezTo>
                    <a:cubicBezTo>
                      <a:pt x="2856" y="8644"/>
                      <a:pt x="3048" y="9061"/>
                      <a:pt x="3206" y="9456"/>
                    </a:cubicBezTo>
                    <a:cubicBezTo>
                      <a:pt x="3533" y="10246"/>
                      <a:pt x="3849" y="10991"/>
                      <a:pt x="4142" y="11612"/>
                    </a:cubicBezTo>
                    <a:cubicBezTo>
                      <a:pt x="4424" y="12232"/>
                      <a:pt x="4684" y="12740"/>
                      <a:pt x="4864" y="13101"/>
                    </a:cubicBezTo>
                    <a:cubicBezTo>
                      <a:pt x="5056" y="13462"/>
                      <a:pt x="5158" y="13665"/>
                      <a:pt x="5158" y="13665"/>
                    </a:cubicBezTo>
                    <a:lnTo>
                      <a:pt x="4943" y="13067"/>
                    </a:lnTo>
                    <a:cubicBezTo>
                      <a:pt x="4819" y="12695"/>
                      <a:pt x="4639" y="12153"/>
                      <a:pt x="4379" y="11510"/>
                    </a:cubicBezTo>
                    <a:cubicBezTo>
                      <a:pt x="4131" y="10878"/>
                      <a:pt x="3894" y="10111"/>
                      <a:pt x="3601" y="9310"/>
                    </a:cubicBezTo>
                    <a:cubicBezTo>
                      <a:pt x="3454" y="8904"/>
                      <a:pt x="3296" y="8509"/>
                      <a:pt x="3160" y="8080"/>
                    </a:cubicBezTo>
                    <a:cubicBezTo>
                      <a:pt x="3025" y="7651"/>
                      <a:pt x="2890" y="7211"/>
                      <a:pt x="2743" y="6771"/>
                    </a:cubicBezTo>
                    <a:cubicBezTo>
                      <a:pt x="2596" y="6342"/>
                      <a:pt x="2450" y="5913"/>
                      <a:pt x="2314" y="5484"/>
                    </a:cubicBezTo>
                    <a:cubicBezTo>
                      <a:pt x="2179" y="5056"/>
                      <a:pt x="2009" y="4638"/>
                      <a:pt x="1874" y="4232"/>
                    </a:cubicBezTo>
                    <a:cubicBezTo>
                      <a:pt x="1581" y="3431"/>
                      <a:pt x="1276" y="2686"/>
                      <a:pt x="1028" y="2043"/>
                    </a:cubicBezTo>
                    <a:cubicBezTo>
                      <a:pt x="847" y="1524"/>
                      <a:pt x="610" y="1016"/>
                      <a:pt x="351" y="519"/>
                    </a:cubicBezTo>
                    <a:cubicBezTo>
                      <a:pt x="283" y="384"/>
                      <a:pt x="193" y="249"/>
                      <a:pt x="102" y="124"/>
                    </a:cubicBezTo>
                    <a:lnTo>
                      <a:pt x="1" y="0"/>
                    </a:ln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48" name="Google Shape;1448;p2"/>
              <p:cNvSpPr/>
              <p:nvPr/>
            </p:nvSpPr>
            <p:spPr>
              <a:xfrm>
                <a:off x="1163700" y="3358075"/>
                <a:ext cx="273100" cy="239800"/>
              </a:xfrm>
              <a:custGeom>
                <a:avLst/>
                <a:gdLst/>
                <a:ahLst/>
                <a:cxnLst/>
                <a:rect l="l" t="t" r="r" b="b"/>
                <a:pathLst>
                  <a:path w="10924" h="9592" extrusionOk="0">
                    <a:moveTo>
                      <a:pt x="10924" y="0"/>
                    </a:moveTo>
                    <a:cubicBezTo>
                      <a:pt x="10867" y="113"/>
                      <a:pt x="10799" y="203"/>
                      <a:pt x="10709" y="282"/>
                    </a:cubicBezTo>
                    <a:cubicBezTo>
                      <a:pt x="10619" y="361"/>
                      <a:pt x="10529" y="429"/>
                      <a:pt x="10438" y="497"/>
                    </a:cubicBezTo>
                    <a:cubicBezTo>
                      <a:pt x="10247" y="643"/>
                      <a:pt x="10043" y="756"/>
                      <a:pt x="9852" y="926"/>
                    </a:cubicBezTo>
                    <a:cubicBezTo>
                      <a:pt x="9423" y="1264"/>
                      <a:pt x="9005" y="1614"/>
                      <a:pt x="8588" y="1975"/>
                    </a:cubicBezTo>
                    <a:cubicBezTo>
                      <a:pt x="8170" y="2336"/>
                      <a:pt x="7741" y="2675"/>
                      <a:pt x="7335" y="3036"/>
                    </a:cubicBezTo>
                    <a:cubicBezTo>
                      <a:pt x="6500" y="3758"/>
                      <a:pt x="5710" y="4503"/>
                      <a:pt x="4909" y="5259"/>
                    </a:cubicBezTo>
                    <a:lnTo>
                      <a:pt x="4311" y="5823"/>
                    </a:lnTo>
                    <a:lnTo>
                      <a:pt x="3713" y="6342"/>
                    </a:lnTo>
                    <a:cubicBezTo>
                      <a:pt x="3284" y="6669"/>
                      <a:pt x="2833" y="6996"/>
                      <a:pt x="2404" y="7346"/>
                    </a:cubicBezTo>
                    <a:cubicBezTo>
                      <a:pt x="2201" y="7527"/>
                      <a:pt x="1975" y="7685"/>
                      <a:pt x="1783" y="7877"/>
                    </a:cubicBezTo>
                    <a:cubicBezTo>
                      <a:pt x="1580" y="8080"/>
                      <a:pt x="1377" y="8260"/>
                      <a:pt x="1197" y="8475"/>
                    </a:cubicBezTo>
                    <a:cubicBezTo>
                      <a:pt x="1005" y="8678"/>
                      <a:pt x="824" y="8870"/>
                      <a:pt x="632" y="9061"/>
                    </a:cubicBezTo>
                    <a:cubicBezTo>
                      <a:pt x="542" y="9163"/>
                      <a:pt x="441" y="9253"/>
                      <a:pt x="328" y="9332"/>
                    </a:cubicBezTo>
                    <a:lnTo>
                      <a:pt x="0" y="9592"/>
                    </a:lnTo>
                    <a:cubicBezTo>
                      <a:pt x="249" y="9468"/>
                      <a:pt x="486" y="9321"/>
                      <a:pt x="700" y="9163"/>
                    </a:cubicBezTo>
                    <a:cubicBezTo>
                      <a:pt x="915" y="8982"/>
                      <a:pt x="1140" y="8813"/>
                      <a:pt x="1343" y="8633"/>
                    </a:cubicBezTo>
                    <a:cubicBezTo>
                      <a:pt x="1546" y="8441"/>
                      <a:pt x="1750" y="8272"/>
                      <a:pt x="1964" y="8102"/>
                    </a:cubicBezTo>
                    <a:cubicBezTo>
                      <a:pt x="2167" y="7933"/>
                      <a:pt x="2393" y="7775"/>
                      <a:pt x="2618" y="7617"/>
                    </a:cubicBezTo>
                    <a:cubicBezTo>
                      <a:pt x="2844" y="7459"/>
                      <a:pt x="3070" y="7312"/>
                      <a:pt x="3295" y="7166"/>
                    </a:cubicBezTo>
                    <a:lnTo>
                      <a:pt x="3973" y="6692"/>
                    </a:lnTo>
                    <a:lnTo>
                      <a:pt x="4627" y="6161"/>
                    </a:lnTo>
                    <a:lnTo>
                      <a:pt x="5225" y="5597"/>
                    </a:lnTo>
                    <a:cubicBezTo>
                      <a:pt x="6038" y="4852"/>
                      <a:pt x="6827" y="4096"/>
                      <a:pt x="7617" y="3340"/>
                    </a:cubicBezTo>
                    <a:cubicBezTo>
                      <a:pt x="8024" y="2979"/>
                      <a:pt x="8407" y="2596"/>
                      <a:pt x="8802" y="2212"/>
                    </a:cubicBezTo>
                    <a:cubicBezTo>
                      <a:pt x="9186" y="1828"/>
                      <a:pt x="9592" y="1456"/>
                      <a:pt x="9976" y="1061"/>
                    </a:cubicBezTo>
                    <a:cubicBezTo>
                      <a:pt x="10122" y="903"/>
                      <a:pt x="10314" y="756"/>
                      <a:pt x="10495" y="598"/>
                    </a:cubicBezTo>
                    <a:cubicBezTo>
                      <a:pt x="10574" y="508"/>
                      <a:pt x="10664" y="429"/>
                      <a:pt x="10743" y="339"/>
                    </a:cubicBezTo>
                    <a:cubicBezTo>
                      <a:pt x="10822" y="237"/>
                      <a:pt x="10878" y="124"/>
                      <a:pt x="10924"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49" name="Google Shape;1449;p2"/>
              <p:cNvSpPr/>
              <p:nvPr/>
            </p:nvSpPr>
            <p:spPr>
              <a:xfrm>
                <a:off x="1115450" y="3480500"/>
                <a:ext cx="374400" cy="16475"/>
              </a:xfrm>
              <a:custGeom>
                <a:avLst/>
                <a:gdLst/>
                <a:ahLst/>
                <a:cxnLst/>
                <a:rect l="l" t="t" r="r" b="b"/>
                <a:pathLst>
                  <a:path w="14976" h="659" extrusionOk="0">
                    <a:moveTo>
                      <a:pt x="10236" y="1"/>
                    </a:moveTo>
                    <a:cubicBezTo>
                      <a:pt x="9344" y="1"/>
                      <a:pt x="8396" y="12"/>
                      <a:pt x="7471" y="57"/>
                    </a:cubicBezTo>
                    <a:lnTo>
                      <a:pt x="6072" y="136"/>
                    </a:lnTo>
                    <a:cubicBezTo>
                      <a:pt x="5609" y="159"/>
                      <a:pt x="5169" y="226"/>
                      <a:pt x="4729" y="226"/>
                    </a:cubicBezTo>
                    <a:cubicBezTo>
                      <a:pt x="4289" y="238"/>
                      <a:pt x="3860" y="260"/>
                      <a:pt x="3454" y="271"/>
                    </a:cubicBezTo>
                    <a:lnTo>
                      <a:pt x="3172" y="271"/>
                    </a:lnTo>
                    <a:lnTo>
                      <a:pt x="2890" y="249"/>
                    </a:lnTo>
                    <a:lnTo>
                      <a:pt x="2348" y="192"/>
                    </a:lnTo>
                    <a:cubicBezTo>
                      <a:pt x="1648" y="113"/>
                      <a:pt x="1062" y="102"/>
                      <a:pt x="655" y="68"/>
                    </a:cubicBezTo>
                    <a:lnTo>
                      <a:pt x="1" y="46"/>
                    </a:lnTo>
                    <a:lnTo>
                      <a:pt x="622" y="181"/>
                    </a:lnTo>
                    <a:lnTo>
                      <a:pt x="2303" y="474"/>
                    </a:lnTo>
                    <a:lnTo>
                      <a:pt x="2856" y="565"/>
                    </a:lnTo>
                    <a:lnTo>
                      <a:pt x="3138" y="610"/>
                    </a:lnTo>
                    <a:cubicBezTo>
                      <a:pt x="3262" y="632"/>
                      <a:pt x="3341" y="632"/>
                      <a:pt x="3443" y="632"/>
                    </a:cubicBezTo>
                    <a:cubicBezTo>
                      <a:pt x="3771" y="642"/>
                      <a:pt x="4115" y="658"/>
                      <a:pt x="4467" y="658"/>
                    </a:cubicBezTo>
                    <a:cubicBezTo>
                      <a:pt x="4550" y="658"/>
                      <a:pt x="4634" y="657"/>
                      <a:pt x="4718" y="655"/>
                    </a:cubicBezTo>
                    <a:cubicBezTo>
                      <a:pt x="5158" y="655"/>
                      <a:pt x="5609" y="632"/>
                      <a:pt x="6083" y="610"/>
                    </a:cubicBezTo>
                    <a:lnTo>
                      <a:pt x="7482" y="553"/>
                    </a:lnTo>
                    <a:cubicBezTo>
                      <a:pt x="7945" y="520"/>
                      <a:pt x="8419" y="497"/>
                      <a:pt x="8882" y="486"/>
                    </a:cubicBezTo>
                    <a:cubicBezTo>
                      <a:pt x="9333" y="474"/>
                      <a:pt x="9784" y="429"/>
                      <a:pt x="10224" y="429"/>
                    </a:cubicBezTo>
                    <a:cubicBezTo>
                      <a:pt x="10676" y="429"/>
                      <a:pt x="11093" y="429"/>
                      <a:pt x="11499" y="396"/>
                    </a:cubicBezTo>
                    <a:cubicBezTo>
                      <a:pt x="11631" y="388"/>
                      <a:pt x="11760" y="385"/>
                      <a:pt x="11887" y="385"/>
                    </a:cubicBezTo>
                    <a:cubicBezTo>
                      <a:pt x="12141" y="385"/>
                      <a:pt x="12387" y="396"/>
                      <a:pt x="12628" y="396"/>
                    </a:cubicBezTo>
                    <a:cubicBezTo>
                      <a:pt x="12861" y="396"/>
                      <a:pt x="13079" y="401"/>
                      <a:pt x="13289" y="401"/>
                    </a:cubicBezTo>
                    <a:cubicBezTo>
                      <a:pt x="13394" y="401"/>
                      <a:pt x="13497" y="399"/>
                      <a:pt x="13598" y="396"/>
                    </a:cubicBezTo>
                    <a:lnTo>
                      <a:pt x="14332" y="339"/>
                    </a:lnTo>
                    <a:cubicBezTo>
                      <a:pt x="14490" y="328"/>
                      <a:pt x="14648" y="328"/>
                      <a:pt x="14806" y="328"/>
                    </a:cubicBezTo>
                    <a:lnTo>
                      <a:pt x="14975" y="328"/>
                    </a:lnTo>
                    <a:lnTo>
                      <a:pt x="14806" y="294"/>
                    </a:lnTo>
                    <a:cubicBezTo>
                      <a:pt x="14648" y="260"/>
                      <a:pt x="14490" y="249"/>
                      <a:pt x="14332" y="249"/>
                    </a:cubicBezTo>
                    <a:lnTo>
                      <a:pt x="13598" y="215"/>
                    </a:lnTo>
                    <a:lnTo>
                      <a:pt x="12639" y="125"/>
                    </a:lnTo>
                    <a:cubicBezTo>
                      <a:pt x="12289" y="102"/>
                      <a:pt x="11894" y="57"/>
                      <a:pt x="11499" y="46"/>
                    </a:cubicBezTo>
                    <a:cubicBezTo>
                      <a:pt x="11105" y="23"/>
                      <a:pt x="10676" y="12"/>
                      <a:pt x="10236"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grpSp>
        <p:grpSp>
          <p:nvGrpSpPr>
            <p:cNvPr id="1450" name="Google Shape;1450;p2"/>
            <p:cNvGrpSpPr/>
            <p:nvPr/>
          </p:nvGrpSpPr>
          <p:grpSpPr>
            <a:xfrm>
              <a:off x="6727776" y="1974563"/>
              <a:ext cx="464650" cy="436850"/>
              <a:chOff x="1071450" y="3263575"/>
              <a:chExt cx="464650" cy="436850"/>
            </a:xfrm>
          </p:grpSpPr>
          <p:sp>
            <p:nvSpPr>
              <p:cNvPr id="1451" name="Google Shape;1451;p2"/>
              <p:cNvSpPr/>
              <p:nvPr/>
            </p:nvSpPr>
            <p:spPr>
              <a:xfrm>
                <a:off x="1071450" y="3263575"/>
                <a:ext cx="464650" cy="436850"/>
              </a:xfrm>
              <a:custGeom>
                <a:avLst/>
                <a:gdLst/>
                <a:ahLst/>
                <a:cxnLst/>
                <a:rect l="l" t="t" r="r" b="b"/>
                <a:pathLst>
                  <a:path w="18586" h="17474" extrusionOk="0">
                    <a:moveTo>
                      <a:pt x="9634" y="0"/>
                    </a:moveTo>
                    <a:cubicBezTo>
                      <a:pt x="9157" y="0"/>
                      <a:pt x="8682" y="58"/>
                      <a:pt x="8215" y="181"/>
                    </a:cubicBezTo>
                    <a:cubicBezTo>
                      <a:pt x="3826" y="1309"/>
                      <a:pt x="1" y="4164"/>
                      <a:pt x="644" y="9355"/>
                    </a:cubicBezTo>
                    <a:cubicBezTo>
                      <a:pt x="971" y="12040"/>
                      <a:pt x="2630" y="14399"/>
                      <a:pt x="4774" y="15933"/>
                    </a:cubicBezTo>
                    <a:cubicBezTo>
                      <a:pt x="5744" y="16610"/>
                      <a:pt x="6839" y="17073"/>
                      <a:pt x="8001" y="17299"/>
                    </a:cubicBezTo>
                    <a:cubicBezTo>
                      <a:pt x="8560" y="17414"/>
                      <a:pt x="9133" y="17474"/>
                      <a:pt x="9703" y="17474"/>
                    </a:cubicBezTo>
                    <a:cubicBezTo>
                      <a:pt x="10812" y="17474"/>
                      <a:pt x="11906" y="17245"/>
                      <a:pt x="12853" y="16746"/>
                    </a:cubicBezTo>
                    <a:cubicBezTo>
                      <a:pt x="14083" y="16080"/>
                      <a:pt x="15482" y="15177"/>
                      <a:pt x="16306" y="14015"/>
                    </a:cubicBezTo>
                    <a:cubicBezTo>
                      <a:pt x="18337" y="11386"/>
                      <a:pt x="18586" y="7594"/>
                      <a:pt x="17051" y="4706"/>
                    </a:cubicBezTo>
                    <a:cubicBezTo>
                      <a:pt x="15679" y="2244"/>
                      <a:pt x="12621" y="0"/>
                      <a:pt x="9634" y="0"/>
                    </a:cubicBezTo>
                    <a:close/>
                  </a:path>
                </a:pathLst>
              </a:custGeom>
              <a:solidFill>
                <a:srgbClr val="7FB64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52" name="Google Shape;1452;p2"/>
              <p:cNvSpPr/>
              <p:nvPr/>
            </p:nvSpPr>
            <p:spPr>
              <a:xfrm>
                <a:off x="1086675" y="3286200"/>
                <a:ext cx="425450" cy="391625"/>
              </a:xfrm>
              <a:custGeom>
                <a:avLst/>
                <a:gdLst/>
                <a:ahLst/>
                <a:cxnLst/>
                <a:rect l="l" t="t" r="r" b="b"/>
                <a:pathLst>
                  <a:path w="17018" h="15665" extrusionOk="0">
                    <a:moveTo>
                      <a:pt x="8782" y="1"/>
                    </a:moveTo>
                    <a:cubicBezTo>
                      <a:pt x="8168" y="1"/>
                      <a:pt x="7563" y="99"/>
                      <a:pt x="6986" y="314"/>
                    </a:cubicBezTo>
                    <a:cubicBezTo>
                      <a:pt x="3160" y="1713"/>
                      <a:pt x="1" y="4613"/>
                      <a:pt x="1028" y="9194"/>
                    </a:cubicBezTo>
                    <a:cubicBezTo>
                      <a:pt x="1569" y="11553"/>
                      <a:pt x="3262" y="13505"/>
                      <a:pt x="5316" y="14690"/>
                    </a:cubicBezTo>
                    <a:cubicBezTo>
                      <a:pt x="6241" y="15209"/>
                      <a:pt x="7257" y="15525"/>
                      <a:pt x="8306" y="15626"/>
                    </a:cubicBezTo>
                    <a:cubicBezTo>
                      <a:pt x="8565" y="15651"/>
                      <a:pt x="8825" y="15664"/>
                      <a:pt x="9085" y="15664"/>
                    </a:cubicBezTo>
                    <a:cubicBezTo>
                      <a:pt x="10342" y="15664"/>
                      <a:pt x="11584" y="15363"/>
                      <a:pt x="12594" y="14690"/>
                    </a:cubicBezTo>
                    <a:cubicBezTo>
                      <a:pt x="13644" y="14001"/>
                      <a:pt x="14806" y="13065"/>
                      <a:pt x="15438" y="11948"/>
                    </a:cubicBezTo>
                    <a:cubicBezTo>
                      <a:pt x="17017" y="9420"/>
                      <a:pt x="16893" y="6012"/>
                      <a:pt x="15268" y="3575"/>
                    </a:cubicBezTo>
                    <a:cubicBezTo>
                      <a:pt x="13927" y="1635"/>
                      <a:pt x="11289" y="1"/>
                      <a:pt x="8782"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53" name="Google Shape;1453;p2"/>
              <p:cNvSpPr/>
              <p:nvPr/>
            </p:nvSpPr>
            <p:spPr>
              <a:xfrm>
                <a:off x="1118000" y="3314325"/>
                <a:ext cx="364775" cy="335800"/>
              </a:xfrm>
              <a:custGeom>
                <a:avLst/>
                <a:gdLst/>
                <a:ahLst/>
                <a:cxnLst/>
                <a:rect l="l" t="t" r="r" b="b"/>
                <a:pathLst>
                  <a:path w="14591" h="13432" extrusionOk="0">
                    <a:moveTo>
                      <a:pt x="7534" y="1"/>
                    </a:moveTo>
                    <a:cubicBezTo>
                      <a:pt x="7007" y="1"/>
                      <a:pt x="6488" y="85"/>
                      <a:pt x="5992" y="272"/>
                    </a:cubicBezTo>
                    <a:cubicBezTo>
                      <a:pt x="2709" y="1468"/>
                      <a:pt x="0" y="3951"/>
                      <a:pt x="892" y="7878"/>
                    </a:cubicBezTo>
                    <a:cubicBezTo>
                      <a:pt x="1343" y="9909"/>
                      <a:pt x="2788" y="11590"/>
                      <a:pt x="4559" y="12606"/>
                    </a:cubicBezTo>
                    <a:cubicBezTo>
                      <a:pt x="5349" y="13046"/>
                      <a:pt x="6218" y="13316"/>
                      <a:pt x="7121" y="13395"/>
                    </a:cubicBezTo>
                    <a:cubicBezTo>
                      <a:pt x="7352" y="13420"/>
                      <a:pt x="7584" y="13432"/>
                      <a:pt x="7816" y="13432"/>
                    </a:cubicBezTo>
                    <a:cubicBezTo>
                      <a:pt x="8887" y="13432"/>
                      <a:pt x="9946" y="13169"/>
                      <a:pt x="10799" y="12594"/>
                    </a:cubicBezTo>
                    <a:cubicBezTo>
                      <a:pt x="11691" y="11996"/>
                      <a:pt x="12695" y="11195"/>
                      <a:pt x="13237" y="10247"/>
                    </a:cubicBezTo>
                    <a:cubicBezTo>
                      <a:pt x="14591" y="8081"/>
                      <a:pt x="14489" y="5158"/>
                      <a:pt x="13101" y="3070"/>
                    </a:cubicBezTo>
                    <a:cubicBezTo>
                      <a:pt x="11941" y="1412"/>
                      <a:pt x="9682" y="1"/>
                      <a:pt x="7534" y="1"/>
                    </a:cubicBezTo>
                    <a:close/>
                  </a:path>
                </a:pathLst>
              </a:custGeom>
              <a:solidFill>
                <a:srgbClr val="C3D63D"/>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54" name="Google Shape;1454;p2"/>
              <p:cNvSpPr/>
              <p:nvPr/>
            </p:nvSpPr>
            <p:spPr>
              <a:xfrm>
                <a:off x="1241850" y="3308425"/>
                <a:ext cx="106100" cy="347000"/>
              </a:xfrm>
              <a:custGeom>
                <a:avLst/>
                <a:gdLst/>
                <a:ahLst/>
                <a:cxnLst/>
                <a:rect l="l" t="t" r="r" b="b"/>
                <a:pathLst>
                  <a:path w="4244" h="13880" extrusionOk="0">
                    <a:moveTo>
                      <a:pt x="4243" y="0"/>
                    </a:moveTo>
                    <a:cubicBezTo>
                      <a:pt x="4243" y="0"/>
                      <a:pt x="4164" y="215"/>
                      <a:pt x="4074" y="598"/>
                    </a:cubicBezTo>
                    <a:cubicBezTo>
                      <a:pt x="3984" y="982"/>
                      <a:pt x="3769" y="1524"/>
                      <a:pt x="3589" y="2167"/>
                    </a:cubicBezTo>
                    <a:cubicBezTo>
                      <a:pt x="3498" y="2494"/>
                      <a:pt x="3374" y="2833"/>
                      <a:pt x="3239" y="3205"/>
                    </a:cubicBezTo>
                    <a:lnTo>
                      <a:pt x="2810" y="4356"/>
                    </a:lnTo>
                    <a:cubicBezTo>
                      <a:pt x="2663" y="4751"/>
                      <a:pt x="2505" y="5168"/>
                      <a:pt x="2359" y="5586"/>
                    </a:cubicBezTo>
                    <a:cubicBezTo>
                      <a:pt x="2201" y="6003"/>
                      <a:pt x="2065" y="6443"/>
                      <a:pt x="1919" y="6872"/>
                    </a:cubicBezTo>
                    <a:cubicBezTo>
                      <a:pt x="1659" y="7741"/>
                      <a:pt x="1366" y="8587"/>
                      <a:pt x="1095" y="9400"/>
                    </a:cubicBezTo>
                    <a:cubicBezTo>
                      <a:pt x="824" y="10212"/>
                      <a:pt x="598" y="10968"/>
                      <a:pt x="406" y="11634"/>
                    </a:cubicBezTo>
                    <a:cubicBezTo>
                      <a:pt x="248" y="12165"/>
                      <a:pt x="136" y="12706"/>
                      <a:pt x="45" y="13248"/>
                    </a:cubicBezTo>
                    <a:cubicBezTo>
                      <a:pt x="11" y="13406"/>
                      <a:pt x="0" y="13564"/>
                      <a:pt x="0" y="13710"/>
                    </a:cubicBezTo>
                    <a:cubicBezTo>
                      <a:pt x="12" y="13767"/>
                      <a:pt x="17" y="13809"/>
                      <a:pt x="20" y="13838"/>
                    </a:cubicBezTo>
                    <a:lnTo>
                      <a:pt x="20" y="13838"/>
                    </a:lnTo>
                    <a:cubicBezTo>
                      <a:pt x="20" y="13808"/>
                      <a:pt x="22" y="13764"/>
                      <a:pt x="34" y="13710"/>
                    </a:cubicBezTo>
                    <a:cubicBezTo>
                      <a:pt x="57" y="13598"/>
                      <a:pt x="79" y="13451"/>
                      <a:pt x="136" y="13259"/>
                    </a:cubicBezTo>
                    <a:cubicBezTo>
                      <a:pt x="237" y="12875"/>
                      <a:pt x="429" y="12356"/>
                      <a:pt x="666" y="11713"/>
                    </a:cubicBezTo>
                    <a:cubicBezTo>
                      <a:pt x="892" y="11070"/>
                      <a:pt x="1185" y="10325"/>
                      <a:pt x="1490" y="9535"/>
                    </a:cubicBezTo>
                    <a:cubicBezTo>
                      <a:pt x="1794" y="8745"/>
                      <a:pt x="2099" y="7877"/>
                      <a:pt x="2381" y="7019"/>
                    </a:cubicBezTo>
                    <a:cubicBezTo>
                      <a:pt x="2517" y="6590"/>
                      <a:pt x="2652" y="6150"/>
                      <a:pt x="2799" y="5733"/>
                    </a:cubicBezTo>
                    <a:lnTo>
                      <a:pt x="3216" y="4491"/>
                    </a:lnTo>
                    <a:cubicBezTo>
                      <a:pt x="3352" y="4085"/>
                      <a:pt x="3464" y="3690"/>
                      <a:pt x="3566" y="3306"/>
                    </a:cubicBezTo>
                    <a:cubicBezTo>
                      <a:pt x="3679" y="2934"/>
                      <a:pt x="3792" y="2584"/>
                      <a:pt x="3848" y="2246"/>
                    </a:cubicBezTo>
                    <a:cubicBezTo>
                      <a:pt x="3995" y="1569"/>
                      <a:pt x="4108" y="1016"/>
                      <a:pt x="4164" y="621"/>
                    </a:cubicBezTo>
                    <a:cubicBezTo>
                      <a:pt x="4209" y="226"/>
                      <a:pt x="4243" y="0"/>
                      <a:pt x="4243" y="0"/>
                    </a:cubicBezTo>
                    <a:close/>
                    <a:moveTo>
                      <a:pt x="20" y="13838"/>
                    </a:moveTo>
                    <a:cubicBezTo>
                      <a:pt x="20" y="13864"/>
                      <a:pt x="23" y="13880"/>
                      <a:pt x="23" y="13880"/>
                    </a:cubicBezTo>
                    <a:cubicBezTo>
                      <a:pt x="23" y="13880"/>
                      <a:pt x="23" y="13866"/>
                      <a:pt x="20" y="13838"/>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55" name="Google Shape;1455;p2"/>
              <p:cNvSpPr/>
              <p:nvPr/>
            </p:nvSpPr>
            <p:spPr>
              <a:xfrm>
                <a:off x="1144525" y="3386000"/>
                <a:ext cx="306100" cy="212450"/>
              </a:xfrm>
              <a:custGeom>
                <a:avLst/>
                <a:gdLst/>
                <a:ahLst/>
                <a:cxnLst/>
                <a:rect l="l" t="t" r="r" b="b"/>
                <a:pathLst>
                  <a:path w="12244" h="8498" extrusionOk="0">
                    <a:moveTo>
                      <a:pt x="0" y="0"/>
                    </a:moveTo>
                    <a:lnTo>
                      <a:pt x="305" y="316"/>
                    </a:lnTo>
                    <a:cubicBezTo>
                      <a:pt x="406" y="407"/>
                      <a:pt x="531" y="497"/>
                      <a:pt x="643" y="587"/>
                    </a:cubicBezTo>
                    <a:cubicBezTo>
                      <a:pt x="869" y="756"/>
                      <a:pt x="1106" y="914"/>
                      <a:pt x="1332" y="1084"/>
                    </a:cubicBezTo>
                    <a:lnTo>
                      <a:pt x="2720" y="2065"/>
                    </a:lnTo>
                    <a:lnTo>
                      <a:pt x="5484" y="4063"/>
                    </a:lnTo>
                    <a:cubicBezTo>
                      <a:pt x="6410" y="4728"/>
                      <a:pt x="7324" y="5383"/>
                      <a:pt x="8271" y="6015"/>
                    </a:cubicBezTo>
                    <a:cubicBezTo>
                      <a:pt x="8745" y="6342"/>
                      <a:pt x="9231" y="6647"/>
                      <a:pt x="9716" y="6951"/>
                    </a:cubicBezTo>
                    <a:cubicBezTo>
                      <a:pt x="10190" y="7256"/>
                      <a:pt x="10664" y="7561"/>
                      <a:pt x="11160" y="7854"/>
                    </a:cubicBezTo>
                    <a:cubicBezTo>
                      <a:pt x="11341" y="7944"/>
                      <a:pt x="11533" y="8035"/>
                      <a:pt x="11724" y="8136"/>
                    </a:cubicBezTo>
                    <a:lnTo>
                      <a:pt x="12007" y="8294"/>
                    </a:lnTo>
                    <a:cubicBezTo>
                      <a:pt x="12052" y="8317"/>
                      <a:pt x="12097" y="8351"/>
                      <a:pt x="12142" y="8384"/>
                    </a:cubicBezTo>
                    <a:cubicBezTo>
                      <a:pt x="12165" y="8396"/>
                      <a:pt x="12176" y="8418"/>
                      <a:pt x="12198" y="8430"/>
                    </a:cubicBezTo>
                    <a:cubicBezTo>
                      <a:pt x="12210" y="8452"/>
                      <a:pt x="12243" y="8475"/>
                      <a:pt x="12221" y="8497"/>
                    </a:cubicBezTo>
                    <a:lnTo>
                      <a:pt x="12221" y="8497"/>
                    </a:lnTo>
                    <a:cubicBezTo>
                      <a:pt x="12243" y="8475"/>
                      <a:pt x="12221" y="8441"/>
                      <a:pt x="12210" y="8418"/>
                    </a:cubicBezTo>
                    <a:cubicBezTo>
                      <a:pt x="12187" y="8407"/>
                      <a:pt x="12176" y="8384"/>
                      <a:pt x="12153" y="8362"/>
                    </a:cubicBezTo>
                    <a:cubicBezTo>
                      <a:pt x="12119" y="8328"/>
                      <a:pt x="12074" y="8294"/>
                      <a:pt x="12029" y="8249"/>
                    </a:cubicBezTo>
                    <a:cubicBezTo>
                      <a:pt x="11950" y="8181"/>
                      <a:pt x="11860" y="8125"/>
                      <a:pt x="11770" y="8057"/>
                    </a:cubicBezTo>
                    <a:cubicBezTo>
                      <a:pt x="11600" y="7933"/>
                      <a:pt x="11420" y="7820"/>
                      <a:pt x="11239" y="7707"/>
                    </a:cubicBezTo>
                    <a:cubicBezTo>
                      <a:pt x="10799" y="7346"/>
                      <a:pt x="10336" y="7008"/>
                      <a:pt x="9885" y="6669"/>
                    </a:cubicBezTo>
                    <a:cubicBezTo>
                      <a:pt x="9422" y="6342"/>
                      <a:pt x="8971" y="5992"/>
                      <a:pt x="8508" y="5665"/>
                    </a:cubicBezTo>
                    <a:cubicBezTo>
                      <a:pt x="7594" y="4999"/>
                      <a:pt x="6680" y="4322"/>
                      <a:pt x="5744" y="3668"/>
                    </a:cubicBezTo>
                    <a:cubicBezTo>
                      <a:pt x="5281" y="3340"/>
                      <a:pt x="4807" y="3013"/>
                      <a:pt x="4333" y="2697"/>
                    </a:cubicBezTo>
                    <a:cubicBezTo>
                      <a:pt x="3859" y="2381"/>
                      <a:pt x="3397" y="2065"/>
                      <a:pt x="2900" y="1772"/>
                    </a:cubicBezTo>
                    <a:lnTo>
                      <a:pt x="2178" y="1321"/>
                    </a:lnTo>
                    <a:cubicBezTo>
                      <a:pt x="1930" y="1185"/>
                      <a:pt x="1693" y="1016"/>
                      <a:pt x="1445" y="881"/>
                    </a:cubicBezTo>
                    <a:cubicBezTo>
                      <a:pt x="1196" y="756"/>
                      <a:pt x="948" y="610"/>
                      <a:pt x="700" y="474"/>
                    </a:cubicBezTo>
                    <a:cubicBezTo>
                      <a:pt x="452" y="328"/>
                      <a:pt x="215" y="170"/>
                      <a:pt x="0"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56" name="Google Shape;1456;p2"/>
              <p:cNvSpPr/>
              <p:nvPr/>
            </p:nvSpPr>
            <p:spPr>
              <a:xfrm>
                <a:off x="1230550" y="3317450"/>
                <a:ext cx="128950" cy="341650"/>
              </a:xfrm>
              <a:custGeom>
                <a:avLst/>
                <a:gdLst/>
                <a:ahLst/>
                <a:cxnLst/>
                <a:rect l="l" t="t" r="r" b="b"/>
                <a:pathLst>
                  <a:path w="5158" h="13666" extrusionOk="0">
                    <a:moveTo>
                      <a:pt x="1" y="0"/>
                    </a:moveTo>
                    <a:lnTo>
                      <a:pt x="80" y="136"/>
                    </a:lnTo>
                    <a:cubicBezTo>
                      <a:pt x="148" y="271"/>
                      <a:pt x="215" y="418"/>
                      <a:pt x="272" y="565"/>
                    </a:cubicBezTo>
                    <a:cubicBezTo>
                      <a:pt x="430" y="926"/>
                      <a:pt x="576" y="1479"/>
                      <a:pt x="779" y="2133"/>
                    </a:cubicBezTo>
                    <a:cubicBezTo>
                      <a:pt x="983" y="2788"/>
                      <a:pt x="1208" y="3555"/>
                      <a:pt x="1468" y="4367"/>
                    </a:cubicBezTo>
                    <a:cubicBezTo>
                      <a:pt x="1727" y="5180"/>
                      <a:pt x="2009" y="6060"/>
                      <a:pt x="2292" y="6929"/>
                    </a:cubicBezTo>
                    <a:cubicBezTo>
                      <a:pt x="2438" y="7358"/>
                      <a:pt x="2585" y="7786"/>
                      <a:pt x="2720" y="8215"/>
                    </a:cubicBezTo>
                    <a:cubicBezTo>
                      <a:pt x="2856" y="8644"/>
                      <a:pt x="3048" y="9061"/>
                      <a:pt x="3206" y="9456"/>
                    </a:cubicBezTo>
                    <a:cubicBezTo>
                      <a:pt x="3533" y="10246"/>
                      <a:pt x="3849" y="10991"/>
                      <a:pt x="4142" y="11612"/>
                    </a:cubicBezTo>
                    <a:cubicBezTo>
                      <a:pt x="4424" y="12232"/>
                      <a:pt x="4684" y="12740"/>
                      <a:pt x="4864" y="13101"/>
                    </a:cubicBezTo>
                    <a:cubicBezTo>
                      <a:pt x="5056" y="13462"/>
                      <a:pt x="5158" y="13665"/>
                      <a:pt x="5158" y="13665"/>
                    </a:cubicBezTo>
                    <a:lnTo>
                      <a:pt x="4943" y="13067"/>
                    </a:lnTo>
                    <a:cubicBezTo>
                      <a:pt x="4819" y="12695"/>
                      <a:pt x="4639" y="12153"/>
                      <a:pt x="4379" y="11510"/>
                    </a:cubicBezTo>
                    <a:cubicBezTo>
                      <a:pt x="4131" y="10878"/>
                      <a:pt x="3894" y="10111"/>
                      <a:pt x="3601" y="9310"/>
                    </a:cubicBezTo>
                    <a:cubicBezTo>
                      <a:pt x="3454" y="8904"/>
                      <a:pt x="3296" y="8509"/>
                      <a:pt x="3160" y="8080"/>
                    </a:cubicBezTo>
                    <a:cubicBezTo>
                      <a:pt x="3025" y="7651"/>
                      <a:pt x="2890" y="7211"/>
                      <a:pt x="2743" y="6771"/>
                    </a:cubicBezTo>
                    <a:cubicBezTo>
                      <a:pt x="2596" y="6342"/>
                      <a:pt x="2450" y="5913"/>
                      <a:pt x="2314" y="5484"/>
                    </a:cubicBezTo>
                    <a:cubicBezTo>
                      <a:pt x="2179" y="5056"/>
                      <a:pt x="2009" y="4638"/>
                      <a:pt x="1874" y="4232"/>
                    </a:cubicBezTo>
                    <a:cubicBezTo>
                      <a:pt x="1581" y="3431"/>
                      <a:pt x="1276" y="2686"/>
                      <a:pt x="1028" y="2043"/>
                    </a:cubicBezTo>
                    <a:cubicBezTo>
                      <a:pt x="847" y="1524"/>
                      <a:pt x="610" y="1016"/>
                      <a:pt x="351" y="519"/>
                    </a:cubicBezTo>
                    <a:cubicBezTo>
                      <a:pt x="283" y="384"/>
                      <a:pt x="193" y="249"/>
                      <a:pt x="102" y="124"/>
                    </a:cubicBezTo>
                    <a:lnTo>
                      <a:pt x="1" y="0"/>
                    </a:ln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57" name="Google Shape;1457;p2"/>
              <p:cNvSpPr/>
              <p:nvPr/>
            </p:nvSpPr>
            <p:spPr>
              <a:xfrm>
                <a:off x="1163700" y="3358075"/>
                <a:ext cx="273100" cy="239800"/>
              </a:xfrm>
              <a:custGeom>
                <a:avLst/>
                <a:gdLst/>
                <a:ahLst/>
                <a:cxnLst/>
                <a:rect l="l" t="t" r="r" b="b"/>
                <a:pathLst>
                  <a:path w="10924" h="9592" extrusionOk="0">
                    <a:moveTo>
                      <a:pt x="10924" y="0"/>
                    </a:moveTo>
                    <a:cubicBezTo>
                      <a:pt x="10867" y="113"/>
                      <a:pt x="10799" y="203"/>
                      <a:pt x="10709" y="282"/>
                    </a:cubicBezTo>
                    <a:cubicBezTo>
                      <a:pt x="10619" y="361"/>
                      <a:pt x="10529" y="429"/>
                      <a:pt x="10438" y="497"/>
                    </a:cubicBezTo>
                    <a:cubicBezTo>
                      <a:pt x="10247" y="643"/>
                      <a:pt x="10043" y="756"/>
                      <a:pt x="9852" y="926"/>
                    </a:cubicBezTo>
                    <a:cubicBezTo>
                      <a:pt x="9423" y="1264"/>
                      <a:pt x="9005" y="1614"/>
                      <a:pt x="8588" y="1975"/>
                    </a:cubicBezTo>
                    <a:cubicBezTo>
                      <a:pt x="8170" y="2336"/>
                      <a:pt x="7741" y="2675"/>
                      <a:pt x="7335" y="3036"/>
                    </a:cubicBezTo>
                    <a:cubicBezTo>
                      <a:pt x="6500" y="3758"/>
                      <a:pt x="5710" y="4503"/>
                      <a:pt x="4909" y="5259"/>
                    </a:cubicBezTo>
                    <a:lnTo>
                      <a:pt x="4311" y="5823"/>
                    </a:lnTo>
                    <a:lnTo>
                      <a:pt x="3713" y="6342"/>
                    </a:lnTo>
                    <a:cubicBezTo>
                      <a:pt x="3284" y="6669"/>
                      <a:pt x="2833" y="6996"/>
                      <a:pt x="2404" y="7346"/>
                    </a:cubicBezTo>
                    <a:cubicBezTo>
                      <a:pt x="2201" y="7527"/>
                      <a:pt x="1975" y="7685"/>
                      <a:pt x="1783" y="7877"/>
                    </a:cubicBezTo>
                    <a:cubicBezTo>
                      <a:pt x="1580" y="8080"/>
                      <a:pt x="1377" y="8260"/>
                      <a:pt x="1197" y="8475"/>
                    </a:cubicBezTo>
                    <a:cubicBezTo>
                      <a:pt x="1005" y="8678"/>
                      <a:pt x="824" y="8870"/>
                      <a:pt x="632" y="9061"/>
                    </a:cubicBezTo>
                    <a:cubicBezTo>
                      <a:pt x="542" y="9163"/>
                      <a:pt x="441" y="9253"/>
                      <a:pt x="328" y="9332"/>
                    </a:cubicBezTo>
                    <a:lnTo>
                      <a:pt x="0" y="9592"/>
                    </a:lnTo>
                    <a:cubicBezTo>
                      <a:pt x="249" y="9468"/>
                      <a:pt x="486" y="9321"/>
                      <a:pt x="700" y="9163"/>
                    </a:cubicBezTo>
                    <a:cubicBezTo>
                      <a:pt x="915" y="8982"/>
                      <a:pt x="1140" y="8813"/>
                      <a:pt x="1343" y="8633"/>
                    </a:cubicBezTo>
                    <a:cubicBezTo>
                      <a:pt x="1546" y="8441"/>
                      <a:pt x="1750" y="8272"/>
                      <a:pt x="1964" y="8102"/>
                    </a:cubicBezTo>
                    <a:cubicBezTo>
                      <a:pt x="2167" y="7933"/>
                      <a:pt x="2393" y="7775"/>
                      <a:pt x="2618" y="7617"/>
                    </a:cubicBezTo>
                    <a:cubicBezTo>
                      <a:pt x="2844" y="7459"/>
                      <a:pt x="3070" y="7312"/>
                      <a:pt x="3295" y="7166"/>
                    </a:cubicBezTo>
                    <a:lnTo>
                      <a:pt x="3973" y="6692"/>
                    </a:lnTo>
                    <a:lnTo>
                      <a:pt x="4627" y="6161"/>
                    </a:lnTo>
                    <a:lnTo>
                      <a:pt x="5225" y="5597"/>
                    </a:lnTo>
                    <a:cubicBezTo>
                      <a:pt x="6038" y="4852"/>
                      <a:pt x="6827" y="4096"/>
                      <a:pt x="7617" y="3340"/>
                    </a:cubicBezTo>
                    <a:cubicBezTo>
                      <a:pt x="8024" y="2979"/>
                      <a:pt x="8407" y="2596"/>
                      <a:pt x="8802" y="2212"/>
                    </a:cubicBezTo>
                    <a:cubicBezTo>
                      <a:pt x="9186" y="1828"/>
                      <a:pt x="9592" y="1456"/>
                      <a:pt x="9976" y="1061"/>
                    </a:cubicBezTo>
                    <a:cubicBezTo>
                      <a:pt x="10122" y="903"/>
                      <a:pt x="10314" y="756"/>
                      <a:pt x="10495" y="598"/>
                    </a:cubicBezTo>
                    <a:cubicBezTo>
                      <a:pt x="10574" y="508"/>
                      <a:pt x="10664" y="429"/>
                      <a:pt x="10743" y="339"/>
                    </a:cubicBezTo>
                    <a:cubicBezTo>
                      <a:pt x="10822" y="237"/>
                      <a:pt x="10878" y="124"/>
                      <a:pt x="10924"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58" name="Google Shape;1458;p2"/>
              <p:cNvSpPr/>
              <p:nvPr/>
            </p:nvSpPr>
            <p:spPr>
              <a:xfrm>
                <a:off x="1115450" y="3480500"/>
                <a:ext cx="374400" cy="16475"/>
              </a:xfrm>
              <a:custGeom>
                <a:avLst/>
                <a:gdLst/>
                <a:ahLst/>
                <a:cxnLst/>
                <a:rect l="l" t="t" r="r" b="b"/>
                <a:pathLst>
                  <a:path w="14976" h="659" extrusionOk="0">
                    <a:moveTo>
                      <a:pt x="10236" y="1"/>
                    </a:moveTo>
                    <a:cubicBezTo>
                      <a:pt x="9344" y="1"/>
                      <a:pt x="8396" y="12"/>
                      <a:pt x="7471" y="57"/>
                    </a:cubicBezTo>
                    <a:lnTo>
                      <a:pt x="6072" y="136"/>
                    </a:lnTo>
                    <a:cubicBezTo>
                      <a:pt x="5609" y="159"/>
                      <a:pt x="5169" y="226"/>
                      <a:pt x="4729" y="226"/>
                    </a:cubicBezTo>
                    <a:cubicBezTo>
                      <a:pt x="4289" y="238"/>
                      <a:pt x="3860" y="260"/>
                      <a:pt x="3454" y="271"/>
                    </a:cubicBezTo>
                    <a:lnTo>
                      <a:pt x="3172" y="271"/>
                    </a:lnTo>
                    <a:lnTo>
                      <a:pt x="2890" y="249"/>
                    </a:lnTo>
                    <a:lnTo>
                      <a:pt x="2348" y="192"/>
                    </a:lnTo>
                    <a:cubicBezTo>
                      <a:pt x="1648" y="113"/>
                      <a:pt x="1062" y="102"/>
                      <a:pt x="655" y="68"/>
                    </a:cubicBezTo>
                    <a:lnTo>
                      <a:pt x="1" y="46"/>
                    </a:lnTo>
                    <a:lnTo>
                      <a:pt x="622" y="181"/>
                    </a:lnTo>
                    <a:lnTo>
                      <a:pt x="2303" y="474"/>
                    </a:lnTo>
                    <a:lnTo>
                      <a:pt x="2856" y="565"/>
                    </a:lnTo>
                    <a:lnTo>
                      <a:pt x="3138" y="610"/>
                    </a:lnTo>
                    <a:cubicBezTo>
                      <a:pt x="3262" y="632"/>
                      <a:pt x="3341" y="632"/>
                      <a:pt x="3443" y="632"/>
                    </a:cubicBezTo>
                    <a:cubicBezTo>
                      <a:pt x="3771" y="642"/>
                      <a:pt x="4115" y="658"/>
                      <a:pt x="4467" y="658"/>
                    </a:cubicBezTo>
                    <a:cubicBezTo>
                      <a:pt x="4550" y="658"/>
                      <a:pt x="4634" y="657"/>
                      <a:pt x="4718" y="655"/>
                    </a:cubicBezTo>
                    <a:cubicBezTo>
                      <a:pt x="5158" y="655"/>
                      <a:pt x="5609" y="632"/>
                      <a:pt x="6083" y="610"/>
                    </a:cubicBezTo>
                    <a:lnTo>
                      <a:pt x="7482" y="553"/>
                    </a:lnTo>
                    <a:cubicBezTo>
                      <a:pt x="7945" y="520"/>
                      <a:pt x="8419" y="497"/>
                      <a:pt x="8882" y="486"/>
                    </a:cubicBezTo>
                    <a:cubicBezTo>
                      <a:pt x="9333" y="474"/>
                      <a:pt x="9784" y="429"/>
                      <a:pt x="10224" y="429"/>
                    </a:cubicBezTo>
                    <a:cubicBezTo>
                      <a:pt x="10676" y="429"/>
                      <a:pt x="11093" y="429"/>
                      <a:pt x="11499" y="396"/>
                    </a:cubicBezTo>
                    <a:cubicBezTo>
                      <a:pt x="11631" y="388"/>
                      <a:pt x="11760" y="385"/>
                      <a:pt x="11887" y="385"/>
                    </a:cubicBezTo>
                    <a:cubicBezTo>
                      <a:pt x="12141" y="385"/>
                      <a:pt x="12387" y="396"/>
                      <a:pt x="12628" y="396"/>
                    </a:cubicBezTo>
                    <a:cubicBezTo>
                      <a:pt x="12861" y="396"/>
                      <a:pt x="13079" y="401"/>
                      <a:pt x="13289" y="401"/>
                    </a:cubicBezTo>
                    <a:cubicBezTo>
                      <a:pt x="13394" y="401"/>
                      <a:pt x="13497" y="399"/>
                      <a:pt x="13598" y="396"/>
                    </a:cubicBezTo>
                    <a:lnTo>
                      <a:pt x="14332" y="339"/>
                    </a:lnTo>
                    <a:cubicBezTo>
                      <a:pt x="14490" y="328"/>
                      <a:pt x="14648" y="328"/>
                      <a:pt x="14806" y="328"/>
                    </a:cubicBezTo>
                    <a:lnTo>
                      <a:pt x="14975" y="328"/>
                    </a:lnTo>
                    <a:lnTo>
                      <a:pt x="14806" y="294"/>
                    </a:lnTo>
                    <a:cubicBezTo>
                      <a:pt x="14648" y="260"/>
                      <a:pt x="14490" y="249"/>
                      <a:pt x="14332" y="249"/>
                    </a:cubicBezTo>
                    <a:lnTo>
                      <a:pt x="13598" y="215"/>
                    </a:lnTo>
                    <a:lnTo>
                      <a:pt x="12639" y="125"/>
                    </a:lnTo>
                    <a:cubicBezTo>
                      <a:pt x="12289" y="102"/>
                      <a:pt x="11894" y="57"/>
                      <a:pt x="11499" y="46"/>
                    </a:cubicBezTo>
                    <a:cubicBezTo>
                      <a:pt x="11105" y="23"/>
                      <a:pt x="10676" y="12"/>
                      <a:pt x="10236"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grpSp>
        <p:grpSp>
          <p:nvGrpSpPr>
            <p:cNvPr id="1459" name="Google Shape;1459;p2"/>
            <p:cNvGrpSpPr/>
            <p:nvPr/>
          </p:nvGrpSpPr>
          <p:grpSpPr>
            <a:xfrm>
              <a:off x="4861964" y="3265750"/>
              <a:ext cx="464650" cy="436850"/>
              <a:chOff x="1071450" y="3263575"/>
              <a:chExt cx="464650" cy="436850"/>
            </a:xfrm>
          </p:grpSpPr>
          <p:sp>
            <p:nvSpPr>
              <p:cNvPr id="1460" name="Google Shape;1460;p2"/>
              <p:cNvSpPr/>
              <p:nvPr/>
            </p:nvSpPr>
            <p:spPr>
              <a:xfrm>
                <a:off x="1071450" y="3263575"/>
                <a:ext cx="464650" cy="436850"/>
              </a:xfrm>
              <a:custGeom>
                <a:avLst/>
                <a:gdLst/>
                <a:ahLst/>
                <a:cxnLst/>
                <a:rect l="l" t="t" r="r" b="b"/>
                <a:pathLst>
                  <a:path w="18586" h="17474" extrusionOk="0">
                    <a:moveTo>
                      <a:pt x="9634" y="0"/>
                    </a:moveTo>
                    <a:cubicBezTo>
                      <a:pt x="9157" y="0"/>
                      <a:pt x="8682" y="58"/>
                      <a:pt x="8215" y="181"/>
                    </a:cubicBezTo>
                    <a:cubicBezTo>
                      <a:pt x="3826" y="1309"/>
                      <a:pt x="1" y="4164"/>
                      <a:pt x="644" y="9355"/>
                    </a:cubicBezTo>
                    <a:cubicBezTo>
                      <a:pt x="971" y="12040"/>
                      <a:pt x="2630" y="14399"/>
                      <a:pt x="4774" y="15933"/>
                    </a:cubicBezTo>
                    <a:cubicBezTo>
                      <a:pt x="5744" y="16610"/>
                      <a:pt x="6839" y="17073"/>
                      <a:pt x="8001" y="17299"/>
                    </a:cubicBezTo>
                    <a:cubicBezTo>
                      <a:pt x="8560" y="17414"/>
                      <a:pt x="9133" y="17474"/>
                      <a:pt x="9703" y="17474"/>
                    </a:cubicBezTo>
                    <a:cubicBezTo>
                      <a:pt x="10812" y="17474"/>
                      <a:pt x="11906" y="17245"/>
                      <a:pt x="12853" y="16746"/>
                    </a:cubicBezTo>
                    <a:cubicBezTo>
                      <a:pt x="14083" y="16080"/>
                      <a:pt x="15482" y="15177"/>
                      <a:pt x="16306" y="14015"/>
                    </a:cubicBezTo>
                    <a:cubicBezTo>
                      <a:pt x="18337" y="11386"/>
                      <a:pt x="18586" y="7594"/>
                      <a:pt x="17051" y="4706"/>
                    </a:cubicBezTo>
                    <a:cubicBezTo>
                      <a:pt x="15679" y="2244"/>
                      <a:pt x="12621" y="0"/>
                      <a:pt x="9634" y="0"/>
                    </a:cubicBezTo>
                    <a:close/>
                  </a:path>
                </a:pathLst>
              </a:custGeom>
              <a:solidFill>
                <a:srgbClr val="7FB64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61" name="Google Shape;1461;p2"/>
              <p:cNvSpPr/>
              <p:nvPr/>
            </p:nvSpPr>
            <p:spPr>
              <a:xfrm>
                <a:off x="1086675" y="3286200"/>
                <a:ext cx="425450" cy="391625"/>
              </a:xfrm>
              <a:custGeom>
                <a:avLst/>
                <a:gdLst/>
                <a:ahLst/>
                <a:cxnLst/>
                <a:rect l="l" t="t" r="r" b="b"/>
                <a:pathLst>
                  <a:path w="17018" h="15665" extrusionOk="0">
                    <a:moveTo>
                      <a:pt x="8782" y="1"/>
                    </a:moveTo>
                    <a:cubicBezTo>
                      <a:pt x="8168" y="1"/>
                      <a:pt x="7563" y="99"/>
                      <a:pt x="6986" y="314"/>
                    </a:cubicBezTo>
                    <a:cubicBezTo>
                      <a:pt x="3160" y="1713"/>
                      <a:pt x="1" y="4613"/>
                      <a:pt x="1028" y="9194"/>
                    </a:cubicBezTo>
                    <a:cubicBezTo>
                      <a:pt x="1569" y="11553"/>
                      <a:pt x="3262" y="13505"/>
                      <a:pt x="5316" y="14690"/>
                    </a:cubicBezTo>
                    <a:cubicBezTo>
                      <a:pt x="6241" y="15209"/>
                      <a:pt x="7257" y="15525"/>
                      <a:pt x="8306" y="15626"/>
                    </a:cubicBezTo>
                    <a:cubicBezTo>
                      <a:pt x="8565" y="15651"/>
                      <a:pt x="8825" y="15664"/>
                      <a:pt x="9085" y="15664"/>
                    </a:cubicBezTo>
                    <a:cubicBezTo>
                      <a:pt x="10342" y="15664"/>
                      <a:pt x="11584" y="15363"/>
                      <a:pt x="12594" y="14690"/>
                    </a:cubicBezTo>
                    <a:cubicBezTo>
                      <a:pt x="13644" y="14001"/>
                      <a:pt x="14806" y="13065"/>
                      <a:pt x="15438" y="11948"/>
                    </a:cubicBezTo>
                    <a:cubicBezTo>
                      <a:pt x="17017" y="9420"/>
                      <a:pt x="16893" y="6012"/>
                      <a:pt x="15268" y="3575"/>
                    </a:cubicBezTo>
                    <a:cubicBezTo>
                      <a:pt x="13927" y="1635"/>
                      <a:pt x="11289" y="1"/>
                      <a:pt x="8782"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62" name="Google Shape;1462;p2"/>
              <p:cNvSpPr/>
              <p:nvPr/>
            </p:nvSpPr>
            <p:spPr>
              <a:xfrm>
                <a:off x="1118000" y="3314325"/>
                <a:ext cx="364775" cy="335800"/>
              </a:xfrm>
              <a:custGeom>
                <a:avLst/>
                <a:gdLst/>
                <a:ahLst/>
                <a:cxnLst/>
                <a:rect l="l" t="t" r="r" b="b"/>
                <a:pathLst>
                  <a:path w="14591" h="13432" extrusionOk="0">
                    <a:moveTo>
                      <a:pt x="7534" y="1"/>
                    </a:moveTo>
                    <a:cubicBezTo>
                      <a:pt x="7007" y="1"/>
                      <a:pt x="6488" y="85"/>
                      <a:pt x="5992" y="272"/>
                    </a:cubicBezTo>
                    <a:cubicBezTo>
                      <a:pt x="2709" y="1468"/>
                      <a:pt x="0" y="3951"/>
                      <a:pt x="892" y="7878"/>
                    </a:cubicBezTo>
                    <a:cubicBezTo>
                      <a:pt x="1343" y="9909"/>
                      <a:pt x="2788" y="11590"/>
                      <a:pt x="4559" y="12606"/>
                    </a:cubicBezTo>
                    <a:cubicBezTo>
                      <a:pt x="5349" y="13046"/>
                      <a:pt x="6218" y="13316"/>
                      <a:pt x="7121" y="13395"/>
                    </a:cubicBezTo>
                    <a:cubicBezTo>
                      <a:pt x="7352" y="13420"/>
                      <a:pt x="7584" y="13432"/>
                      <a:pt x="7816" y="13432"/>
                    </a:cubicBezTo>
                    <a:cubicBezTo>
                      <a:pt x="8887" y="13432"/>
                      <a:pt x="9946" y="13169"/>
                      <a:pt x="10799" y="12594"/>
                    </a:cubicBezTo>
                    <a:cubicBezTo>
                      <a:pt x="11691" y="11996"/>
                      <a:pt x="12695" y="11195"/>
                      <a:pt x="13237" y="10247"/>
                    </a:cubicBezTo>
                    <a:cubicBezTo>
                      <a:pt x="14591" y="8081"/>
                      <a:pt x="14489" y="5158"/>
                      <a:pt x="13101" y="3070"/>
                    </a:cubicBezTo>
                    <a:cubicBezTo>
                      <a:pt x="11941" y="1412"/>
                      <a:pt x="9682" y="1"/>
                      <a:pt x="7534" y="1"/>
                    </a:cubicBezTo>
                    <a:close/>
                  </a:path>
                </a:pathLst>
              </a:custGeom>
              <a:solidFill>
                <a:srgbClr val="C3D63D"/>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63" name="Google Shape;1463;p2"/>
              <p:cNvSpPr/>
              <p:nvPr/>
            </p:nvSpPr>
            <p:spPr>
              <a:xfrm>
                <a:off x="1241850" y="3308425"/>
                <a:ext cx="106100" cy="347000"/>
              </a:xfrm>
              <a:custGeom>
                <a:avLst/>
                <a:gdLst/>
                <a:ahLst/>
                <a:cxnLst/>
                <a:rect l="l" t="t" r="r" b="b"/>
                <a:pathLst>
                  <a:path w="4244" h="13880" extrusionOk="0">
                    <a:moveTo>
                      <a:pt x="4243" y="0"/>
                    </a:moveTo>
                    <a:cubicBezTo>
                      <a:pt x="4243" y="0"/>
                      <a:pt x="4164" y="215"/>
                      <a:pt x="4074" y="598"/>
                    </a:cubicBezTo>
                    <a:cubicBezTo>
                      <a:pt x="3984" y="982"/>
                      <a:pt x="3769" y="1524"/>
                      <a:pt x="3589" y="2167"/>
                    </a:cubicBezTo>
                    <a:cubicBezTo>
                      <a:pt x="3498" y="2494"/>
                      <a:pt x="3374" y="2833"/>
                      <a:pt x="3239" y="3205"/>
                    </a:cubicBezTo>
                    <a:lnTo>
                      <a:pt x="2810" y="4356"/>
                    </a:lnTo>
                    <a:cubicBezTo>
                      <a:pt x="2663" y="4751"/>
                      <a:pt x="2505" y="5168"/>
                      <a:pt x="2359" y="5586"/>
                    </a:cubicBezTo>
                    <a:cubicBezTo>
                      <a:pt x="2201" y="6003"/>
                      <a:pt x="2065" y="6443"/>
                      <a:pt x="1919" y="6872"/>
                    </a:cubicBezTo>
                    <a:cubicBezTo>
                      <a:pt x="1659" y="7741"/>
                      <a:pt x="1366" y="8587"/>
                      <a:pt x="1095" y="9400"/>
                    </a:cubicBezTo>
                    <a:cubicBezTo>
                      <a:pt x="824" y="10212"/>
                      <a:pt x="598" y="10968"/>
                      <a:pt x="406" y="11634"/>
                    </a:cubicBezTo>
                    <a:cubicBezTo>
                      <a:pt x="248" y="12165"/>
                      <a:pt x="136" y="12706"/>
                      <a:pt x="45" y="13248"/>
                    </a:cubicBezTo>
                    <a:cubicBezTo>
                      <a:pt x="11" y="13406"/>
                      <a:pt x="0" y="13564"/>
                      <a:pt x="0" y="13710"/>
                    </a:cubicBezTo>
                    <a:cubicBezTo>
                      <a:pt x="12" y="13767"/>
                      <a:pt x="17" y="13809"/>
                      <a:pt x="20" y="13838"/>
                    </a:cubicBezTo>
                    <a:lnTo>
                      <a:pt x="20" y="13838"/>
                    </a:lnTo>
                    <a:cubicBezTo>
                      <a:pt x="20" y="13808"/>
                      <a:pt x="22" y="13764"/>
                      <a:pt x="34" y="13710"/>
                    </a:cubicBezTo>
                    <a:cubicBezTo>
                      <a:pt x="57" y="13598"/>
                      <a:pt x="79" y="13451"/>
                      <a:pt x="136" y="13259"/>
                    </a:cubicBezTo>
                    <a:cubicBezTo>
                      <a:pt x="237" y="12875"/>
                      <a:pt x="429" y="12356"/>
                      <a:pt x="666" y="11713"/>
                    </a:cubicBezTo>
                    <a:cubicBezTo>
                      <a:pt x="892" y="11070"/>
                      <a:pt x="1185" y="10325"/>
                      <a:pt x="1490" y="9535"/>
                    </a:cubicBezTo>
                    <a:cubicBezTo>
                      <a:pt x="1794" y="8745"/>
                      <a:pt x="2099" y="7877"/>
                      <a:pt x="2381" y="7019"/>
                    </a:cubicBezTo>
                    <a:cubicBezTo>
                      <a:pt x="2517" y="6590"/>
                      <a:pt x="2652" y="6150"/>
                      <a:pt x="2799" y="5733"/>
                    </a:cubicBezTo>
                    <a:lnTo>
                      <a:pt x="3216" y="4491"/>
                    </a:lnTo>
                    <a:cubicBezTo>
                      <a:pt x="3352" y="4085"/>
                      <a:pt x="3464" y="3690"/>
                      <a:pt x="3566" y="3306"/>
                    </a:cubicBezTo>
                    <a:cubicBezTo>
                      <a:pt x="3679" y="2934"/>
                      <a:pt x="3792" y="2584"/>
                      <a:pt x="3848" y="2246"/>
                    </a:cubicBezTo>
                    <a:cubicBezTo>
                      <a:pt x="3995" y="1569"/>
                      <a:pt x="4108" y="1016"/>
                      <a:pt x="4164" y="621"/>
                    </a:cubicBezTo>
                    <a:cubicBezTo>
                      <a:pt x="4209" y="226"/>
                      <a:pt x="4243" y="0"/>
                      <a:pt x="4243" y="0"/>
                    </a:cubicBezTo>
                    <a:close/>
                    <a:moveTo>
                      <a:pt x="20" y="13838"/>
                    </a:moveTo>
                    <a:cubicBezTo>
                      <a:pt x="20" y="13864"/>
                      <a:pt x="23" y="13880"/>
                      <a:pt x="23" y="13880"/>
                    </a:cubicBezTo>
                    <a:cubicBezTo>
                      <a:pt x="23" y="13880"/>
                      <a:pt x="23" y="13866"/>
                      <a:pt x="20" y="13838"/>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64" name="Google Shape;1464;p2"/>
              <p:cNvSpPr/>
              <p:nvPr/>
            </p:nvSpPr>
            <p:spPr>
              <a:xfrm>
                <a:off x="1144525" y="3386000"/>
                <a:ext cx="306100" cy="212450"/>
              </a:xfrm>
              <a:custGeom>
                <a:avLst/>
                <a:gdLst/>
                <a:ahLst/>
                <a:cxnLst/>
                <a:rect l="l" t="t" r="r" b="b"/>
                <a:pathLst>
                  <a:path w="12244" h="8498" extrusionOk="0">
                    <a:moveTo>
                      <a:pt x="0" y="0"/>
                    </a:moveTo>
                    <a:lnTo>
                      <a:pt x="305" y="316"/>
                    </a:lnTo>
                    <a:cubicBezTo>
                      <a:pt x="406" y="407"/>
                      <a:pt x="531" y="497"/>
                      <a:pt x="643" y="587"/>
                    </a:cubicBezTo>
                    <a:cubicBezTo>
                      <a:pt x="869" y="756"/>
                      <a:pt x="1106" y="914"/>
                      <a:pt x="1332" y="1084"/>
                    </a:cubicBezTo>
                    <a:lnTo>
                      <a:pt x="2720" y="2065"/>
                    </a:lnTo>
                    <a:lnTo>
                      <a:pt x="5484" y="4063"/>
                    </a:lnTo>
                    <a:cubicBezTo>
                      <a:pt x="6410" y="4728"/>
                      <a:pt x="7324" y="5383"/>
                      <a:pt x="8271" y="6015"/>
                    </a:cubicBezTo>
                    <a:cubicBezTo>
                      <a:pt x="8745" y="6342"/>
                      <a:pt x="9231" y="6647"/>
                      <a:pt x="9716" y="6951"/>
                    </a:cubicBezTo>
                    <a:cubicBezTo>
                      <a:pt x="10190" y="7256"/>
                      <a:pt x="10664" y="7561"/>
                      <a:pt x="11160" y="7854"/>
                    </a:cubicBezTo>
                    <a:cubicBezTo>
                      <a:pt x="11341" y="7944"/>
                      <a:pt x="11533" y="8035"/>
                      <a:pt x="11724" y="8136"/>
                    </a:cubicBezTo>
                    <a:lnTo>
                      <a:pt x="12007" y="8294"/>
                    </a:lnTo>
                    <a:cubicBezTo>
                      <a:pt x="12052" y="8317"/>
                      <a:pt x="12097" y="8351"/>
                      <a:pt x="12142" y="8384"/>
                    </a:cubicBezTo>
                    <a:cubicBezTo>
                      <a:pt x="12165" y="8396"/>
                      <a:pt x="12176" y="8418"/>
                      <a:pt x="12198" y="8430"/>
                    </a:cubicBezTo>
                    <a:cubicBezTo>
                      <a:pt x="12210" y="8452"/>
                      <a:pt x="12243" y="8475"/>
                      <a:pt x="12221" y="8497"/>
                    </a:cubicBezTo>
                    <a:lnTo>
                      <a:pt x="12221" y="8497"/>
                    </a:lnTo>
                    <a:cubicBezTo>
                      <a:pt x="12243" y="8475"/>
                      <a:pt x="12221" y="8441"/>
                      <a:pt x="12210" y="8418"/>
                    </a:cubicBezTo>
                    <a:cubicBezTo>
                      <a:pt x="12187" y="8407"/>
                      <a:pt x="12176" y="8384"/>
                      <a:pt x="12153" y="8362"/>
                    </a:cubicBezTo>
                    <a:cubicBezTo>
                      <a:pt x="12119" y="8328"/>
                      <a:pt x="12074" y="8294"/>
                      <a:pt x="12029" y="8249"/>
                    </a:cubicBezTo>
                    <a:cubicBezTo>
                      <a:pt x="11950" y="8181"/>
                      <a:pt x="11860" y="8125"/>
                      <a:pt x="11770" y="8057"/>
                    </a:cubicBezTo>
                    <a:cubicBezTo>
                      <a:pt x="11600" y="7933"/>
                      <a:pt x="11420" y="7820"/>
                      <a:pt x="11239" y="7707"/>
                    </a:cubicBezTo>
                    <a:cubicBezTo>
                      <a:pt x="10799" y="7346"/>
                      <a:pt x="10336" y="7008"/>
                      <a:pt x="9885" y="6669"/>
                    </a:cubicBezTo>
                    <a:cubicBezTo>
                      <a:pt x="9422" y="6342"/>
                      <a:pt x="8971" y="5992"/>
                      <a:pt x="8508" y="5665"/>
                    </a:cubicBezTo>
                    <a:cubicBezTo>
                      <a:pt x="7594" y="4999"/>
                      <a:pt x="6680" y="4322"/>
                      <a:pt x="5744" y="3668"/>
                    </a:cubicBezTo>
                    <a:cubicBezTo>
                      <a:pt x="5281" y="3340"/>
                      <a:pt x="4807" y="3013"/>
                      <a:pt x="4333" y="2697"/>
                    </a:cubicBezTo>
                    <a:cubicBezTo>
                      <a:pt x="3859" y="2381"/>
                      <a:pt x="3397" y="2065"/>
                      <a:pt x="2900" y="1772"/>
                    </a:cubicBezTo>
                    <a:lnTo>
                      <a:pt x="2178" y="1321"/>
                    </a:lnTo>
                    <a:cubicBezTo>
                      <a:pt x="1930" y="1185"/>
                      <a:pt x="1693" y="1016"/>
                      <a:pt x="1445" y="881"/>
                    </a:cubicBezTo>
                    <a:cubicBezTo>
                      <a:pt x="1196" y="756"/>
                      <a:pt x="948" y="610"/>
                      <a:pt x="700" y="474"/>
                    </a:cubicBezTo>
                    <a:cubicBezTo>
                      <a:pt x="452" y="328"/>
                      <a:pt x="215" y="170"/>
                      <a:pt x="0"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65" name="Google Shape;1465;p2"/>
              <p:cNvSpPr/>
              <p:nvPr/>
            </p:nvSpPr>
            <p:spPr>
              <a:xfrm>
                <a:off x="1230550" y="3317450"/>
                <a:ext cx="128950" cy="341650"/>
              </a:xfrm>
              <a:custGeom>
                <a:avLst/>
                <a:gdLst/>
                <a:ahLst/>
                <a:cxnLst/>
                <a:rect l="l" t="t" r="r" b="b"/>
                <a:pathLst>
                  <a:path w="5158" h="13666" extrusionOk="0">
                    <a:moveTo>
                      <a:pt x="1" y="0"/>
                    </a:moveTo>
                    <a:lnTo>
                      <a:pt x="80" y="136"/>
                    </a:lnTo>
                    <a:cubicBezTo>
                      <a:pt x="148" y="271"/>
                      <a:pt x="215" y="418"/>
                      <a:pt x="272" y="565"/>
                    </a:cubicBezTo>
                    <a:cubicBezTo>
                      <a:pt x="430" y="926"/>
                      <a:pt x="576" y="1479"/>
                      <a:pt x="779" y="2133"/>
                    </a:cubicBezTo>
                    <a:cubicBezTo>
                      <a:pt x="983" y="2788"/>
                      <a:pt x="1208" y="3555"/>
                      <a:pt x="1468" y="4367"/>
                    </a:cubicBezTo>
                    <a:cubicBezTo>
                      <a:pt x="1727" y="5180"/>
                      <a:pt x="2009" y="6060"/>
                      <a:pt x="2292" y="6929"/>
                    </a:cubicBezTo>
                    <a:cubicBezTo>
                      <a:pt x="2438" y="7358"/>
                      <a:pt x="2585" y="7786"/>
                      <a:pt x="2720" y="8215"/>
                    </a:cubicBezTo>
                    <a:cubicBezTo>
                      <a:pt x="2856" y="8644"/>
                      <a:pt x="3048" y="9061"/>
                      <a:pt x="3206" y="9456"/>
                    </a:cubicBezTo>
                    <a:cubicBezTo>
                      <a:pt x="3533" y="10246"/>
                      <a:pt x="3849" y="10991"/>
                      <a:pt x="4142" y="11612"/>
                    </a:cubicBezTo>
                    <a:cubicBezTo>
                      <a:pt x="4424" y="12232"/>
                      <a:pt x="4684" y="12740"/>
                      <a:pt x="4864" y="13101"/>
                    </a:cubicBezTo>
                    <a:cubicBezTo>
                      <a:pt x="5056" y="13462"/>
                      <a:pt x="5158" y="13665"/>
                      <a:pt x="5158" y="13665"/>
                    </a:cubicBezTo>
                    <a:lnTo>
                      <a:pt x="4943" y="13067"/>
                    </a:lnTo>
                    <a:cubicBezTo>
                      <a:pt x="4819" y="12695"/>
                      <a:pt x="4639" y="12153"/>
                      <a:pt x="4379" y="11510"/>
                    </a:cubicBezTo>
                    <a:cubicBezTo>
                      <a:pt x="4131" y="10878"/>
                      <a:pt x="3894" y="10111"/>
                      <a:pt x="3601" y="9310"/>
                    </a:cubicBezTo>
                    <a:cubicBezTo>
                      <a:pt x="3454" y="8904"/>
                      <a:pt x="3296" y="8509"/>
                      <a:pt x="3160" y="8080"/>
                    </a:cubicBezTo>
                    <a:cubicBezTo>
                      <a:pt x="3025" y="7651"/>
                      <a:pt x="2890" y="7211"/>
                      <a:pt x="2743" y="6771"/>
                    </a:cubicBezTo>
                    <a:cubicBezTo>
                      <a:pt x="2596" y="6342"/>
                      <a:pt x="2450" y="5913"/>
                      <a:pt x="2314" y="5484"/>
                    </a:cubicBezTo>
                    <a:cubicBezTo>
                      <a:pt x="2179" y="5056"/>
                      <a:pt x="2009" y="4638"/>
                      <a:pt x="1874" y="4232"/>
                    </a:cubicBezTo>
                    <a:cubicBezTo>
                      <a:pt x="1581" y="3431"/>
                      <a:pt x="1276" y="2686"/>
                      <a:pt x="1028" y="2043"/>
                    </a:cubicBezTo>
                    <a:cubicBezTo>
                      <a:pt x="847" y="1524"/>
                      <a:pt x="610" y="1016"/>
                      <a:pt x="351" y="519"/>
                    </a:cubicBezTo>
                    <a:cubicBezTo>
                      <a:pt x="283" y="384"/>
                      <a:pt x="193" y="249"/>
                      <a:pt x="102" y="124"/>
                    </a:cubicBezTo>
                    <a:lnTo>
                      <a:pt x="1" y="0"/>
                    </a:ln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66" name="Google Shape;1466;p2"/>
              <p:cNvSpPr/>
              <p:nvPr/>
            </p:nvSpPr>
            <p:spPr>
              <a:xfrm>
                <a:off x="1163700" y="3358075"/>
                <a:ext cx="273100" cy="239800"/>
              </a:xfrm>
              <a:custGeom>
                <a:avLst/>
                <a:gdLst/>
                <a:ahLst/>
                <a:cxnLst/>
                <a:rect l="l" t="t" r="r" b="b"/>
                <a:pathLst>
                  <a:path w="10924" h="9592" extrusionOk="0">
                    <a:moveTo>
                      <a:pt x="10924" y="0"/>
                    </a:moveTo>
                    <a:cubicBezTo>
                      <a:pt x="10867" y="113"/>
                      <a:pt x="10799" y="203"/>
                      <a:pt x="10709" y="282"/>
                    </a:cubicBezTo>
                    <a:cubicBezTo>
                      <a:pt x="10619" y="361"/>
                      <a:pt x="10529" y="429"/>
                      <a:pt x="10438" y="497"/>
                    </a:cubicBezTo>
                    <a:cubicBezTo>
                      <a:pt x="10247" y="643"/>
                      <a:pt x="10043" y="756"/>
                      <a:pt x="9852" y="926"/>
                    </a:cubicBezTo>
                    <a:cubicBezTo>
                      <a:pt x="9423" y="1264"/>
                      <a:pt x="9005" y="1614"/>
                      <a:pt x="8588" y="1975"/>
                    </a:cubicBezTo>
                    <a:cubicBezTo>
                      <a:pt x="8170" y="2336"/>
                      <a:pt x="7741" y="2675"/>
                      <a:pt x="7335" y="3036"/>
                    </a:cubicBezTo>
                    <a:cubicBezTo>
                      <a:pt x="6500" y="3758"/>
                      <a:pt x="5710" y="4503"/>
                      <a:pt x="4909" y="5259"/>
                    </a:cubicBezTo>
                    <a:lnTo>
                      <a:pt x="4311" y="5823"/>
                    </a:lnTo>
                    <a:lnTo>
                      <a:pt x="3713" y="6342"/>
                    </a:lnTo>
                    <a:cubicBezTo>
                      <a:pt x="3284" y="6669"/>
                      <a:pt x="2833" y="6996"/>
                      <a:pt x="2404" y="7346"/>
                    </a:cubicBezTo>
                    <a:cubicBezTo>
                      <a:pt x="2201" y="7527"/>
                      <a:pt x="1975" y="7685"/>
                      <a:pt x="1783" y="7877"/>
                    </a:cubicBezTo>
                    <a:cubicBezTo>
                      <a:pt x="1580" y="8080"/>
                      <a:pt x="1377" y="8260"/>
                      <a:pt x="1197" y="8475"/>
                    </a:cubicBezTo>
                    <a:cubicBezTo>
                      <a:pt x="1005" y="8678"/>
                      <a:pt x="824" y="8870"/>
                      <a:pt x="632" y="9061"/>
                    </a:cubicBezTo>
                    <a:cubicBezTo>
                      <a:pt x="542" y="9163"/>
                      <a:pt x="441" y="9253"/>
                      <a:pt x="328" y="9332"/>
                    </a:cubicBezTo>
                    <a:lnTo>
                      <a:pt x="0" y="9592"/>
                    </a:lnTo>
                    <a:cubicBezTo>
                      <a:pt x="249" y="9468"/>
                      <a:pt x="486" y="9321"/>
                      <a:pt x="700" y="9163"/>
                    </a:cubicBezTo>
                    <a:cubicBezTo>
                      <a:pt x="915" y="8982"/>
                      <a:pt x="1140" y="8813"/>
                      <a:pt x="1343" y="8633"/>
                    </a:cubicBezTo>
                    <a:cubicBezTo>
                      <a:pt x="1546" y="8441"/>
                      <a:pt x="1750" y="8272"/>
                      <a:pt x="1964" y="8102"/>
                    </a:cubicBezTo>
                    <a:cubicBezTo>
                      <a:pt x="2167" y="7933"/>
                      <a:pt x="2393" y="7775"/>
                      <a:pt x="2618" y="7617"/>
                    </a:cubicBezTo>
                    <a:cubicBezTo>
                      <a:pt x="2844" y="7459"/>
                      <a:pt x="3070" y="7312"/>
                      <a:pt x="3295" y="7166"/>
                    </a:cubicBezTo>
                    <a:lnTo>
                      <a:pt x="3973" y="6692"/>
                    </a:lnTo>
                    <a:lnTo>
                      <a:pt x="4627" y="6161"/>
                    </a:lnTo>
                    <a:lnTo>
                      <a:pt x="5225" y="5597"/>
                    </a:lnTo>
                    <a:cubicBezTo>
                      <a:pt x="6038" y="4852"/>
                      <a:pt x="6827" y="4096"/>
                      <a:pt x="7617" y="3340"/>
                    </a:cubicBezTo>
                    <a:cubicBezTo>
                      <a:pt x="8024" y="2979"/>
                      <a:pt x="8407" y="2596"/>
                      <a:pt x="8802" y="2212"/>
                    </a:cubicBezTo>
                    <a:cubicBezTo>
                      <a:pt x="9186" y="1828"/>
                      <a:pt x="9592" y="1456"/>
                      <a:pt x="9976" y="1061"/>
                    </a:cubicBezTo>
                    <a:cubicBezTo>
                      <a:pt x="10122" y="903"/>
                      <a:pt x="10314" y="756"/>
                      <a:pt x="10495" y="598"/>
                    </a:cubicBezTo>
                    <a:cubicBezTo>
                      <a:pt x="10574" y="508"/>
                      <a:pt x="10664" y="429"/>
                      <a:pt x="10743" y="339"/>
                    </a:cubicBezTo>
                    <a:cubicBezTo>
                      <a:pt x="10822" y="237"/>
                      <a:pt x="10878" y="124"/>
                      <a:pt x="10924"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67" name="Google Shape;1467;p2"/>
              <p:cNvSpPr/>
              <p:nvPr/>
            </p:nvSpPr>
            <p:spPr>
              <a:xfrm>
                <a:off x="1115450" y="3480500"/>
                <a:ext cx="374400" cy="16475"/>
              </a:xfrm>
              <a:custGeom>
                <a:avLst/>
                <a:gdLst/>
                <a:ahLst/>
                <a:cxnLst/>
                <a:rect l="l" t="t" r="r" b="b"/>
                <a:pathLst>
                  <a:path w="14976" h="659" extrusionOk="0">
                    <a:moveTo>
                      <a:pt x="10236" y="1"/>
                    </a:moveTo>
                    <a:cubicBezTo>
                      <a:pt x="9344" y="1"/>
                      <a:pt x="8396" y="12"/>
                      <a:pt x="7471" y="57"/>
                    </a:cubicBezTo>
                    <a:lnTo>
                      <a:pt x="6072" y="136"/>
                    </a:lnTo>
                    <a:cubicBezTo>
                      <a:pt x="5609" y="159"/>
                      <a:pt x="5169" y="226"/>
                      <a:pt x="4729" y="226"/>
                    </a:cubicBezTo>
                    <a:cubicBezTo>
                      <a:pt x="4289" y="238"/>
                      <a:pt x="3860" y="260"/>
                      <a:pt x="3454" y="271"/>
                    </a:cubicBezTo>
                    <a:lnTo>
                      <a:pt x="3172" y="271"/>
                    </a:lnTo>
                    <a:lnTo>
                      <a:pt x="2890" y="249"/>
                    </a:lnTo>
                    <a:lnTo>
                      <a:pt x="2348" y="192"/>
                    </a:lnTo>
                    <a:cubicBezTo>
                      <a:pt x="1648" y="113"/>
                      <a:pt x="1062" y="102"/>
                      <a:pt x="655" y="68"/>
                    </a:cubicBezTo>
                    <a:lnTo>
                      <a:pt x="1" y="46"/>
                    </a:lnTo>
                    <a:lnTo>
                      <a:pt x="622" y="181"/>
                    </a:lnTo>
                    <a:lnTo>
                      <a:pt x="2303" y="474"/>
                    </a:lnTo>
                    <a:lnTo>
                      <a:pt x="2856" y="565"/>
                    </a:lnTo>
                    <a:lnTo>
                      <a:pt x="3138" y="610"/>
                    </a:lnTo>
                    <a:cubicBezTo>
                      <a:pt x="3262" y="632"/>
                      <a:pt x="3341" y="632"/>
                      <a:pt x="3443" y="632"/>
                    </a:cubicBezTo>
                    <a:cubicBezTo>
                      <a:pt x="3771" y="642"/>
                      <a:pt x="4115" y="658"/>
                      <a:pt x="4467" y="658"/>
                    </a:cubicBezTo>
                    <a:cubicBezTo>
                      <a:pt x="4550" y="658"/>
                      <a:pt x="4634" y="657"/>
                      <a:pt x="4718" y="655"/>
                    </a:cubicBezTo>
                    <a:cubicBezTo>
                      <a:pt x="5158" y="655"/>
                      <a:pt x="5609" y="632"/>
                      <a:pt x="6083" y="610"/>
                    </a:cubicBezTo>
                    <a:lnTo>
                      <a:pt x="7482" y="553"/>
                    </a:lnTo>
                    <a:cubicBezTo>
                      <a:pt x="7945" y="520"/>
                      <a:pt x="8419" y="497"/>
                      <a:pt x="8882" y="486"/>
                    </a:cubicBezTo>
                    <a:cubicBezTo>
                      <a:pt x="9333" y="474"/>
                      <a:pt x="9784" y="429"/>
                      <a:pt x="10224" y="429"/>
                    </a:cubicBezTo>
                    <a:cubicBezTo>
                      <a:pt x="10676" y="429"/>
                      <a:pt x="11093" y="429"/>
                      <a:pt x="11499" y="396"/>
                    </a:cubicBezTo>
                    <a:cubicBezTo>
                      <a:pt x="11631" y="388"/>
                      <a:pt x="11760" y="385"/>
                      <a:pt x="11887" y="385"/>
                    </a:cubicBezTo>
                    <a:cubicBezTo>
                      <a:pt x="12141" y="385"/>
                      <a:pt x="12387" y="396"/>
                      <a:pt x="12628" y="396"/>
                    </a:cubicBezTo>
                    <a:cubicBezTo>
                      <a:pt x="12861" y="396"/>
                      <a:pt x="13079" y="401"/>
                      <a:pt x="13289" y="401"/>
                    </a:cubicBezTo>
                    <a:cubicBezTo>
                      <a:pt x="13394" y="401"/>
                      <a:pt x="13497" y="399"/>
                      <a:pt x="13598" y="396"/>
                    </a:cubicBezTo>
                    <a:lnTo>
                      <a:pt x="14332" y="339"/>
                    </a:lnTo>
                    <a:cubicBezTo>
                      <a:pt x="14490" y="328"/>
                      <a:pt x="14648" y="328"/>
                      <a:pt x="14806" y="328"/>
                    </a:cubicBezTo>
                    <a:lnTo>
                      <a:pt x="14975" y="328"/>
                    </a:lnTo>
                    <a:lnTo>
                      <a:pt x="14806" y="294"/>
                    </a:lnTo>
                    <a:cubicBezTo>
                      <a:pt x="14648" y="260"/>
                      <a:pt x="14490" y="249"/>
                      <a:pt x="14332" y="249"/>
                    </a:cubicBezTo>
                    <a:lnTo>
                      <a:pt x="13598" y="215"/>
                    </a:lnTo>
                    <a:lnTo>
                      <a:pt x="12639" y="125"/>
                    </a:lnTo>
                    <a:cubicBezTo>
                      <a:pt x="12289" y="102"/>
                      <a:pt x="11894" y="57"/>
                      <a:pt x="11499" y="46"/>
                    </a:cubicBezTo>
                    <a:cubicBezTo>
                      <a:pt x="11105" y="23"/>
                      <a:pt x="10676" y="12"/>
                      <a:pt x="10236"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grpSp>
      </p:grpSp>
      <p:sp>
        <p:nvSpPr>
          <p:cNvPr id="1468" name="Google Shape;1468;p2"/>
          <p:cNvSpPr/>
          <p:nvPr/>
        </p:nvSpPr>
        <p:spPr>
          <a:xfrm rot="-10618058">
            <a:off x="787944" y="1191814"/>
            <a:ext cx="7263151" cy="4619668"/>
          </a:xfrm>
          <a:custGeom>
            <a:avLst/>
            <a:gdLst/>
            <a:ahLst/>
            <a:cxnLst/>
            <a:rect l="l" t="t" r="r" b="b"/>
            <a:pathLst>
              <a:path w="290526" h="138590" extrusionOk="0">
                <a:moveTo>
                  <a:pt x="74803" y="1"/>
                </a:moveTo>
                <a:cubicBezTo>
                  <a:pt x="72471" y="1"/>
                  <a:pt x="70134" y="169"/>
                  <a:pt x="67811" y="508"/>
                </a:cubicBezTo>
                <a:cubicBezTo>
                  <a:pt x="56714" y="2100"/>
                  <a:pt x="46435" y="7512"/>
                  <a:pt x="37430" y="14243"/>
                </a:cubicBezTo>
                <a:cubicBezTo>
                  <a:pt x="25605" y="23203"/>
                  <a:pt x="15645" y="34709"/>
                  <a:pt x="9278" y="48126"/>
                </a:cubicBezTo>
                <a:cubicBezTo>
                  <a:pt x="3957" y="59268"/>
                  <a:pt x="1228" y="71502"/>
                  <a:pt x="591" y="83782"/>
                </a:cubicBezTo>
                <a:cubicBezTo>
                  <a:pt x="0" y="95516"/>
                  <a:pt x="182" y="108614"/>
                  <a:pt x="6913" y="118710"/>
                </a:cubicBezTo>
                <a:cubicBezTo>
                  <a:pt x="12280" y="126669"/>
                  <a:pt x="22467" y="131763"/>
                  <a:pt x="31336" y="134719"/>
                </a:cubicBezTo>
                <a:cubicBezTo>
                  <a:pt x="39533" y="137472"/>
                  <a:pt x="47945" y="138590"/>
                  <a:pt x="56454" y="138590"/>
                </a:cubicBezTo>
                <a:cubicBezTo>
                  <a:pt x="60314" y="138590"/>
                  <a:pt x="64194" y="138360"/>
                  <a:pt x="68084" y="137948"/>
                </a:cubicBezTo>
                <a:cubicBezTo>
                  <a:pt x="79999" y="136629"/>
                  <a:pt x="91597" y="130399"/>
                  <a:pt x="103330" y="127442"/>
                </a:cubicBezTo>
                <a:cubicBezTo>
                  <a:pt x="109858" y="125817"/>
                  <a:pt x="116643" y="124741"/>
                  <a:pt x="123379" y="124741"/>
                </a:cubicBezTo>
                <a:cubicBezTo>
                  <a:pt x="127954" y="124741"/>
                  <a:pt x="132507" y="125237"/>
                  <a:pt x="136940" y="126396"/>
                </a:cubicBezTo>
                <a:cubicBezTo>
                  <a:pt x="147218" y="129034"/>
                  <a:pt x="156269" y="135265"/>
                  <a:pt x="166820" y="137084"/>
                </a:cubicBezTo>
                <a:cubicBezTo>
                  <a:pt x="169369" y="137534"/>
                  <a:pt x="171962" y="137762"/>
                  <a:pt x="174556" y="137762"/>
                </a:cubicBezTo>
                <a:cubicBezTo>
                  <a:pt x="182187" y="137762"/>
                  <a:pt x="189819" y="135791"/>
                  <a:pt x="196337" y="131718"/>
                </a:cubicBezTo>
                <a:cubicBezTo>
                  <a:pt x="206251" y="125578"/>
                  <a:pt x="213392" y="115072"/>
                  <a:pt x="224307" y="110842"/>
                </a:cubicBezTo>
                <a:cubicBezTo>
                  <a:pt x="228616" y="109186"/>
                  <a:pt x="233100" y="108862"/>
                  <a:pt x="237611" y="108862"/>
                </a:cubicBezTo>
                <a:cubicBezTo>
                  <a:pt x="240515" y="108862"/>
                  <a:pt x="243431" y="108996"/>
                  <a:pt x="246319" y="108996"/>
                </a:cubicBezTo>
                <a:cubicBezTo>
                  <a:pt x="250399" y="108996"/>
                  <a:pt x="254423" y="108728"/>
                  <a:pt x="258280" y="107431"/>
                </a:cubicBezTo>
                <a:cubicBezTo>
                  <a:pt x="280293" y="100109"/>
                  <a:pt x="290526" y="76005"/>
                  <a:pt x="281475" y="54857"/>
                </a:cubicBezTo>
                <a:cubicBezTo>
                  <a:pt x="275654" y="41122"/>
                  <a:pt x="263829" y="30752"/>
                  <a:pt x="251276" y="22657"/>
                </a:cubicBezTo>
                <a:cubicBezTo>
                  <a:pt x="233948" y="11457"/>
                  <a:pt x="213760" y="1705"/>
                  <a:pt x="192778" y="1705"/>
                </a:cubicBezTo>
                <a:cubicBezTo>
                  <a:pt x="190245" y="1705"/>
                  <a:pt x="187701" y="1847"/>
                  <a:pt x="185149" y="2146"/>
                </a:cubicBezTo>
                <a:cubicBezTo>
                  <a:pt x="175325" y="3283"/>
                  <a:pt x="165865" y="6557"/>
                  <a:pt x="156178" y="8604"/>
                </a:cubicBezTo>
                <a:cubicBezTo>
                  <a:pt x="148252" y="10276"/>
                  <a:pt x="140199" y="11104"/>
                  <a:pt x="132120" y="11104"/>
                </a:cubicBezTo>
                <a:cubicBezTo>
                  <a:pt x="128332" y="11104"/>
                  <a:pt x="124538" y="10922"/>
                  <a:pt x="120749" y="10559"/>
                </a:cubicBezTo>
                <a:cubicBezTo>
                  <a:pt x="114746" y="9968"/>
                  <a:pt x="108833" y="8877"/>
                  <a:pt x="103012" y="7285"/>
                </a:cubicBezTo>
                <a:cubicBezTo>
                  <a:pt x="97327" y="5738"/>
                  <a:pt x="92097" y="2782"/>
                  <a:pt x="86457" y="1418"/>
                </a:cubicBezTo>
                <a:cubicBezTo>
                  <a:pt x="82636" y="477"/>
                  <a:pt x="78725" y="1"/>
                  <a:pt x="74803"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69" name="Google Shape;1469;p2"/>
          <p:cNvSpPr txBox="1">
            <a:spLocks noGrp="1"/>
          </p:cNvSpPr>
          <p:nvPr>
            <p:ph type="ctrTitle"/>
          </p:nvPr>
        </p:nvSpPr>
        <p:spPr>
          <a:xfrm>
            <a:off x="720000" y="1858633"/>
            <a:ext cx="77040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8000"/>
              <a:buNone/>
              <a:defRPr sz="8000"/>
            </a:lvl1pPr>
            <a:lvl2pPr lvl="1" algn="ctr">
              <a:spcBef>
                <a:spcPts val="0"/>
              </a:spcBef>
              <a:spcAft>
                <a:spcPts val="0"/>
              </a:spcAft>
              <a:buSzPts val="8000"/>
              <a:buNone/>
              <a:defRPr sz="8000"/>
            </a:lvl2pPr>
            <a:lvl3pPr lvl="2" algn="ctr">
              <a:spcBef>
                <a:spcPts val="0"/>
              </a:spcBef>
              <a:spcAft>
                <a:spcPts val="0"/>
              </a:spcAft>
              <a:buSzPts val="8000"/>
              <a:buNone/>
              <a:defRPr sz="8000"/>
            </a:lvl3pPr>
            <a:lvl4pPr lvl="3" algn="ctr">
              <a:spcBef>
                <a:spcPts val="0"/>
              </a:spcBef>
              <a:spcAft>
                <a:spcPts val="0"/>
              </a:spcAft>
              <a:buSzPts val="8000"/>
              <a:buNone/>
              <a:defRPr sz="8000"/>
            </a:lvl4pPr>
            <a:lvl5pPr lvl="4" algn="ctr">
              <a:spcBef>
                <a:spcPts val="0"/>
              </a:spcBef>
              <a:spcAft>
                <a:spcPts val="0"/>
              </a:spcAft>
              <a:buSzPts val="8000"/>
              <a:buNone/>
              <a:defRPr sz="8000"/>
            </a:lvl5pPr>
            <a:lvl6pPr lvl="5" algn="ctr">
              <a:spcBef>
                <a:spcPts val="0"/>
              </a:spcBef>
              <a:spcAft>
                <a:spcPts val="0"/>
              </a:spcAft>
              <a:buSzPts val="8000"/>
              <a:buNone/>
              <a:defRPr sz="8000"/>
            </a:lvl6pPr>
            <a:lvl7pPr lvl="6" algn="ctr">
              <a:spcBef>
                <a:spcPts val="0"/>
              </a:spcBef>
              <a:spcAft>
                <a:spcPts val="0"/>
              </a:spcAft>
              <a:buSzPts val="8000"/>
              <a:buNone/>
              <a:defRPr sz="8000"/>
            </a:lvl7pPr>
            <a:lvl8pPr lvl="7" algn="ctr">
              <a:spcBef>
                <a:spcPts val="0"/>
              </a:spcBef>
              <a:spcAft>
                <a:spcPts val="0"/>
              </a:spcAft>
              <a:buSzPts val="8000"/>
              <a:buNone/>
              <a:defRPr sz="8000"/>
            </a:lvl8pPr>
            <a:lvl9pPr lvl="8" algn="ctr">
              <a:spcBef>
                <a:spcPts val="0"/>
              </a:spcBef>
              <a:spcAft>
                <a:spcPts val="0"/>
              </a:spcAft>
              <a:buSzPts val="8000"/>
              <a:buNone/>
              <a:defRPr sz="8000"/>
            </a:lvl9pPr>
          </a:lstStyle>
          <a:p>
            <a:endParaRPr/>
          </a:p>
        </p:txBody>
      </p:sp>
      <p:sp>
        <p:nvSpPr>
          <p:cNvPr id="1470" name="Google Shape;1470;p2"/>
          <p:cNvSpPr txBox="1">
            <a:spLocks noGrp="1"/>
          </p:cNvSpPr>
          <p:nvPr>
            <p:ph type="subTitle" idx="1"/>
          </p:nvPr>
        </p:nvSpPr>
        <p:spPr>
          <a:xfrm>
            <a:off x="720000" y="4493833"/>
            <a:ext cx="7704000" cy="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800"/>
              <a:buNone/>
              <a:defRPr sz="18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extLst>
      <p:ext uri="{BB962C8B-B14F-4D97-AF65-F5344CB8AC3E}">
        <p14:creationId xmlns:p14="http://schemas.microsoft.com/office/powerpoint/2010/main" val="163744648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380"/>
        <p:cNvGrpSpPr/>
        <p:nvPr/>
      </p:nvGrpSpPr>
      <p:grpSpPr>
        <a:xfrm>
          <a:off x="0" y="0"/>
          <a:ext cx="0" cy="0"/>
          <a:chOff x="0" y="0"/>
          <a:chExt cx="0" cy="0"/>
        </a:xfrm>
      </p:grpSpPr>
      <p:sp>
        <p:nvSpPr>
          <p:cNvPr id="2381" name="Google Shape;2381;p4"/>
          <p:cNvSpPr txBox="1">
            <a:spLocks noGrp="1"/>
          </p:cNvSpPr>
          <p:nvPr>
            <p:ph type="body" idx="1"/>
          </p:nvPr>
        </p:nvSpPr>
        <p:spPr>
          <a:xfrm>
            <a:off x="2612550" y="2437967"/>
            <a:ext cx="4761900" cy="3432400"/>
          </a:xfrm>
          <a:prstGeom prst="rect">
            <a:avLst/>
          </a:prstGeom>
        </p:spPr>
        <p:txBody>
          <a:bodyPr spcFirstLastPara="1" wrap="square" lIns="91425" tIns="91425" rIns="91425" bIns="91425" anchor="ctr" anchorCtr="0">
            <a:noAutofit/>
          </a:bodyPr>
          <a:lstStyle>
            <a:lvl1pPr marL="457189" lvl="0" indent="-304793">
              <a:spcBef>
                <a:spcPts val="0"/>
              </a:spcBef>
              <a:spcAft>
                <a:spcPts val="0"/>
              </a:spcAft>
              <a:buSzPts val="1200"/>
              <a:buChar char="●"/>
              <a:defRPr sz="1800"/>
            </a:lvl1pPr>
            <a:lvl2pPr marL="914378" lvl="1" indent="-304793">
              <a:spcBef>
                <a:spcPts val="1600"/>
              </a:spcBef>
              <a:spcAft>
                <a:spcPts val="0"/>
              </a:spcAft>
              <a:buSzPts val="1200"/>
              <a:buChar char="○"/>
              <a:defRPr sz="1200"/>
            </a:lvl2pPr>
            <a:lvl3pPr marL="1371566" lvl="2" indent="-304793">
              <a:spcBef>
                <a:spcPts val="1600"/>
              </a:spcBef>
              <a:spcAft>
                <a:spcPts val="0"/>
              </a:spcAft>
              <a:buSzPts val="1200"/>
              <a:buChar char="■"/>
              <a:defRPr sz="1200"/>
            </a:lvl3pPr>
            <a:lvl4pPr marL="1828754" lvl="3" indent="-304793">
              <a:spcBef>
                <a:spcPts val="1600"/>
              </a:spcBef>
              <a:spcAft>
                <a:spcPts val="0"/>
              </a:spcAft>
              <a:buSzPts val="1200"/>
              <a:buChar char="●"/>
              <a:defRPr sz="1200"/>
            </a:lvl4pPr>
            <a:lvl5pPr marL="2285943" lvl="4" indent="-304793">
              <a:spcBef>
                <a:spcPts val="1600"/>
              </a:spcBef>
              <a:spcAft>
                <a:spcPts val="0"/>
              </a:spcAft>
              <a:buSzPts val="1200"/>
              <a:buChar char="○"/>
              <a:defRPr sz="1200"/>
            </a:lvl5pPr>
            <a:lvl6pPr marL="2743132" lvl="5" indent="-304793">
              <a:spcBef>
                <a:spcPts val="1600"/>
              </a:spcBef>
              <a:spcAft>
                <a:spcPts val="0"/>
              </a:spcAft>
              <a:buSzPts val="1200"/>
              <a:buChar char="■"/>
              <a:defRPr sz="1200"/>
            </a:lvl6pPr>
            <a:lvl7pPr marL="3200320" lvl="6" indent="-304793">
              <a:spcBef>
                <a:spcPts val="1600"/>
              </a:spcBef>
              <a:spcAft>
                <a:spcPts val="0"/>
              </a:spcAft>
              <a:buSzPts val="1200"/>
              <a:buChar char="●"/>
              <a:defRPr sz="1200"/>
            </a:lvl7pPr>
            <a:lvl8pPr marL="3657509" lvl="7" indent="-304793">
              <a:spcBef>
                <a:spcPts val="1600"/>
              </a:spcBef>
              <a:spcAft>
                <a:spcPts val="0"/>
              </a:spcAft>
              <a:buSzPts val="1200"/>
              <a:buChar char="○"/>
              <a:defRPr sz="1200"/>
            </a:lvl8pPr>
            <a:lvl9pPr marL="4114697" lvl="8" indent="-304793">
              <a:spcBef>
                <a:spcPts val="1600"/>
              </a:spcBef>
              <a:spcAft>
                <a:spcPts val="1600"/>
              </a:spcAft>
              <a:buSzPts val="1200"/>
              <a:buChar char="■"/>
              <a:defRPr sz="1200"/>
            </a:lvl9pPr>
          </a:lstStyle>
          <a:p>
            <a:endParaRPr/>
          </a:p>
        </p:txBody>
      </p:sp>
      <p:sp>
        <p:nvSpPr>
          <p:cNvPr id="2382" name="Google Shape;2382;p4"/>
          <p:cNvSpPr/>
          <p:nvPr/>
        </p:nvSpPr>
        <p:spPr>
          <a:xfrm rot="6442663">
            <a:off x="-1819869" y="-1274283"/>
            <a:ext cx="4576397" cy="2886331"/>
          </a:xfrm>
          <a:custGeom>
            <a:avLst/>
            <a:gdLst/>
            <a:ahLst/>
            <a:cxnLst/>
            <a:rect l="l" t="t" r="r" b="b"/>
            <a:pathLst>
              <a:path w="63426" h="53337" extrusionOk="0">
                <a:moveTo>
                  <a:pt x="22087" y="1"/>
                </a:moveTo>
                <a:cubicBezTo>
                  <a:pt x="11577" y="1"/>
                  <a:pt x="0" y="9469"/>
                  <a:pt x="2542" y="20378"/>
                </a:cubicBezTo>
                <a:lnTo>
                  <a:pt x="6682" y="28658"/>
                </a:lnTo>
                <a:cubicBezTo>
                  <a:pt x="12136" y="36020"/>
                  <a:pt x="4500" y="46060"/>
                  <a:pt x="14714" y="51142"/>
                </a:cubicBezTo>
                <a:cubicBezTo>
                  <a:pt x="17772" y="52664"/>
                  <a:pt x="21706" y="53337"/>
                  <a:pt x="25946" y="53337"/>
                </a:cubicBezTo>
                <a:cubicBezTo>
                  <a:pt x="36138" y="53337"/>
                  <a:pt x="48101" y="49449"/>
                  <a:pt x="53931" y="44126"/>
                </a:cubicBezTo>
                <a:cubicBezTo>
                  <a:pt x="58021" y="40383"/>
                  <a:pt x="63425" y="33640"/>
                  <a:pt x="62012" y="27517"/>
                </a:cubicBezTo>
                <a:cubicBezTo>
                  <a:pt x="61021" y="23254"/>
                  <a:pt x="56608" y="21370"/>
                  <a:pt x="52741" y="20080"/>
                </a:cubicBezTo>
                <a:cubicBezTo>
                  <a:pt x="47981" y="18494"/>
                  <a:pt x="43247" y="18841"/>
                  <a:pt x="39528" y="15172"/>
                </a:cubicBezTo>
                <a:cubicBezTo>
                  <a:pt x="37148" y="12792"/>
                  <a:pt x="36330" y="10065"/>
                  <a:pt x="34669" y="7190"/>
                </a:cubicBezTo>
                <a:cubicBezTo>
                  <a:pt x="31782" y="2115"/>
                  <a:pt x="27054" y="1"/>
                  <a:pt x="22087" y="1"/>
                </a:cubicBezTo>
                <a:close/>
              </a:path>
            </a:pathLst>
          </a:custGeom>
          <a:solidFill>
            <a:srgbClr val="D2F2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83" name="Google Shape;2383;p4"/>
          <p:cNvSpPr/>
          <p:nvPr/>
        </p:nvSpPr>
        <p:spPr>
          <a:xfrm rot="-9899979">
            <a:off x="7157443" y="3567540"/>
            <a:ext cx="5334178" cy="4612720"/>
          </a:xfrm>
          <a:custGeom>
            <a:avLst/>
            <a:gdLst/>
            <a:ahLst/>
            <a:cxnLst/>
            <a:rect l="l" t="t" r="r" b="b"/>
            <a:pathLst>
              <a:path w="133716" h="86723" extrusionOk="0">
                <a:moveTo>
                  <a:pt x="115219" y="0"/>
                </a:moveTo>
                <a:cubicBezTo>
                  <a:pt x="113623" y="0"/>
                  <a:pt x="112042" y="168"/>
                  <a:pt x="110513" y="525"/>
                </a:cubicBezTo>
                <a:cubicBezTo>
                  <a:pt x="106150" y="1541"/>
                  <a:pt x="102456" y="4516"/>
                  <a:pt x="98316" y="6103"/>
                </a:cubicBezTo>
                <a:cubicBezTo>
                  <a:pt x="93879" y="7813"/>
                  <a:pt x="90284" y="8557"/>
                  <a:pt x="85550" y="8557"/>
                </a:cubicBezTo>
                <a:cubicBezTo>
                  <a:pt x="76725" y="8557"/>
                  <a:pt x="68271" y="10069"/>
                  <a:pt x="60314" y="14085"/>
                </a:cubicBezTo>
                <a:cubicBezTo>
                  <a:pt x="55753" y="16390"/>
                  <a:pt x="51935" y="19960"/>
                  <a:pt x="47151" y="21869"/>
                </a:cubicBezTo>
                <a:cubicBezTo>
                  <a:pt x="43708" y="23249"/>
                  <a:pt x="40032" y="23608"/>
                  <a:pt x="36359" y="23608"/>
                </a:cubicBezTo>
                <a:cubicBezTo>
                  <a:pt x="34424" y="23608"/>
                  <a:pt x="32490" y="23508"/>
                  <a:pt x="30591" y="23406"/>
                </a:cubicBezTo>
                <a:cubicBezTo>
                  <a:pt x="28230" y="23260"/>
                  <a:pt x="25807" y="22991"/>
                  <a:pt x="23416" y="22991"/>
                </a:cubicBezTo>
                <a:cubicBezTo>
                  <a:pt x="20535" y="22991"/>
                  <a:pt x="17700" y="23381"/>
                  <a:pt x="15073" y="24844"/>
                </a:cubicBezTo>
                <a:cubicBezTo>
                  <a:pt x="10858" y="27199"/>
                  <a:pt x="4636" y="30620"/>
                  <a:pt x="1612" y="34363"/>
                </a:cubicBezTo>
                <a:cubicBezTo>
                  <a:pt x="1785" y="38255"/>
                  <a:pt x="472" y="42097"/>
                  <a:pt x="273" y="46088"/>
                </a:cubicBezTo>
                <a:cubicBezTo>
                  <a:pt x="1" y="51716"/>
                  <a:pt x="397" y="57368"/>
                  <a:pt x="521" y="63020"/>
                </a:cubicBezTo>
                <a:cubicBezTo>
                  <a:pt x="620" y="67606"/>
                  <a:pt x="1215" y="72217"/>
                  <a:pt x="1686" y="76778"/>
                </a:cubicBezTo>
                <a:cubicBezTo>
                  <a:pt x="1860" y="78439"/>
                  <a:pt x="2108" y="83768"/>
                  <a:pt x="3546" y="84264"/>
                </a:cubicBezTo>
                <a:cubicBezTo>
                  <a:pt x="8219" y="85863"/>
                  <a:pt x="13789" y="86722"/>
                  <a:pt x="19552" y="86722"/>
                </a:cubicBezTo>
                <a:cubicBezTo>
                  <a:pt x="34425" y="86722"/>
                  <a:pt x="50584" y="81003"/>
                  <a:pt x="55926" y="67531"/>
                </a:cubicBezTo>
                <a:lnTo>
                  <a:pt x="61950" y="57913"/>
                </a:lnTo>
                <a:cubicBezTo>
                  <a:pt x="70056" y="45469"/>
                  <a:pt x="88673" y="53327"/>
                  <a:pt x="99581" y="47204"/>
                </a:cubicBezTo>
                <a:cubicBezTo>
                  <a:pt x="105158" y="44080"/>
                  <a:pt x="109596" y="36990"/>
                  <a:pt x="111306" y="31041"/>
                </a:cubicBezTo>
                <a:cubicBezTo>
                  <a:pt x="112669" y="26331"/>
                  <a:pt x="114132" y="21993"/>
                  <a:pt x="118421" y="19192"/>
                </a:cubicBezTo>
                <a:cubicBezTo>
                  <a:pt x="122486" y="16539"/>
                  <a:pt x="127469" y="15746"/>
                  <a:pt x="131460" y="12920"/>
                </a:cubicBezTo>
                <a:cubicBezTo>
                  <a:pt x="132650" y="12077"/>
                  <a:pt x="133666" y="10837"/>
                  <a:pt x="133691" y="9375"/>
                </a:cubicBezTo>
                <a:cubicBezTo>
                  <a:pt x="133716" y="7540"/>
                  <a:pt x="132204" y="6078"/>
                  <a:pt x="130716" y="5037"/>
                </a:cubicBezTo>
                <a:cubicBezTo>
                  <a:pt x="126375" y="1983"/>
                  <a:pt x="120710" y="0"/>
                  <a:pt x="115219" y="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84" name="Google Shape;2384;p4"/>
          <p:cNvSpPr txBox="1">
            <a:spLocks noGrp="1"/>
          </p:cNvSpPr>
          <p:nvPr>
            <p:ph type="title"/>
          </p:nvPr>
        </p:nvSpPr>
        <p:spPr>
          <a:xfrm>
            <a:off x="667512" y="1121664"/>
            <a:ext cx="7809000" cy="65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Tree>
    <p:extLst>
      <p:ext uri="{BB962C8B-B14F-4D97-AF65-F5344CB8AC3E}">
        <p14:creationId xmlns:p14="http://schemas.microsoft.com/office/powerpoint/2010/main" val="48232733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385"/>
        <p:cNvGrpSpPr/>
        <p:nvPr/>
      </p:nvGrpSpPr>
      <p:grpSpPr>
        <a:xfrm>
          <a:off x="0" y="0"/>
          <a:ext cx="0" cy="0"/>
          <a:chOff x="0" y="0"/>
          <a:chExt cx="0" cy="0"/>
        </a:xfrm>
      </p:grpSpPr>
      <p:sp>
        <p:nvSpPr>
          <p:cNvPr id="2386" name="Google Shape;2386;p5"/>
          <p:cNvSpPr txBox="1">
            <a:spLocks noGrp="1"/>
          </p:cNvSpPr>
          <p:nvPr>
            <p:ph type="title"/>
          </p:nvPr>
        </p:nvSpPr>
        <p:spPr>
          <a:xfrm>
            <a:off x="667512" y="1121664"/>
            <a:ext cx="7809000" cy="65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387" name="Google Shape;2387;p5"/>
          <p:cNvSpPr/>
          <p:nvPr/>
        </p:nvSpPr>
        <p:spPr>
          <a:xfrm>
            <a:off x="-980087" y="4986902"/>
            <a:ext cx="2942966" cy="3299783"/>
          </a:xfrm>
          <a:custGeom>
            <a:avLst/>
            <a:gdLst/>
            <a:ahLst/>
            <a:cxnLst/>
            <a:rect l="l" t="t" r="r" b="b"/>
            <a:pathLst>
              <a:path w="63426" h="53337" extrusionOk="0">
                <a:moveTo>
                  <a:pt x="22087" y="1"/>
                </a:moveTo>
                <a:cubicBezTo>
                  <a:pt x="11577" y="1"/>
                  <a:pt x="0" y="9469"/>
                  <a:pt x="2542" y="20378"/>
                </a:cubicBezTo>
                <a:lnTo>
                  <a:pt x="6682" y="28658"/>
                </a:lnTo>
                <a:cubicBezTo>
                  <a:pt x="12136" y="36020"/>
                  <a:pt x="4500" y="46060"/>
                  <a:pt x="14714" y="51142"/>
                </a:cubicBezTo>
                <a:cubicBezTo>
                  <a:pt x="17772" y="52664"/>
                  <a:pt x="21706" y="53337"/>
                  <a:pt x="25946" y="53337"/>
                </a:cubicBezTo>
                <a:cubicBezTo>
                  <a:pt x="36138" y="53337"/>
                  <a:pt x="48101" y="49449"/>
                  <a:pt x="53931" y="44126"/>
                </a:cubicBezTo>
                <a:cubicBezTo>
                  <a:pt x="58021" y="40383"/>
                  <a:pt x="63425" y="33640"/>
                  <a:pt x="62012" y="27517"/>
                </a:cubicBezTo>
                <a:cubicBezTo>
                  <a:pt x="61021" y="23254"/>
                  <a:pt x="56608" y="21370"/>
                  <a:pt x="52741" y="20080"/>
                </a:cubicBezTo>
                <a:cubicBezTo>
                  <a:pt x="47981" y="18494"/>
                  <a:pt x="43247" y="18841"/>
                  <a:pt x="39528" y="15172"/>
                </a:cubicBezTo>
                <a:cubicBezTo>
                  <a:pt x="37148" y="12792"/>
                  <a:pt x="36330" y="10065"/>
                  <a:pt x="34669" y="7190"/>
                </a:cubicBezTo>
                <a:cubicBezTo>
                  <a:pt x="31782" y="2115"/>
                  <a:pt x="27054" y="1"/>
                  <a:pt x="22087" y="1"/>
                </a:cubicBezTo>
                <a:close/>
              </a:path>
            </a:pathLst>
          </a:custGeom>
          <a:solidFill>
            <a:srgbClr val="D2F2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88" name="Google Shape;2388;p5"/>
          <p:cNvSpPr/>
          <p:nvPr/>
        </p:nvSpPr>
        <p:spPr>
          <a:xfrm rot="-8100000">
            <a:off x="7312802" y="-92922"/>
            <a:ext cx="3923984" cy="2474855"/>
          </a:xfrm>
          <a:custGeom>
            <a:avLst/>
            <a:gdLst/>
            <a:ahLst/>
            <a:cxnLst/>
            <a:rect l="l" t="t" r="r" b="b"/>
            <a:pathLst>
              <a:path w="63426" h="53337" extrusionOk="0">
                <a:moveTo>
                  <a:pt x="22087" y="1"/>
                </a:moveTo>
                <a:cubicBezTo>
                  <a:pt x="11577" y="1"/>
                  <a:pt x="0" y="9469"/>
                  <a:pt x="2542" y="20378"/>
                </a:cubicBezTo>
                <a:lnTo>
                  <a:pt x="6682" y="28658"/>
                </a:lnTo>
                <a:cubicBezTo>
                  <a:pt x="12136" y="36020"/>
                  <a:pt x="4500" y="46060"/>
                  <a:pt x="14714" y="51142"/>
                </a:cubicBezTo>
                <a:cubicBezTo>
                  <a:pt x="17772" y="52664"/>
                  <a:pt x="21706" y="53337"/>
                  <a:pt x="25946" y="53337"/>
                </a:cubicBezTo>
                <a:cubicBezTo>
                  <a:pt x="36138" y="53337"/>
                  <a:pt x="48101" y="49449"/>
                  <a:pt x="53931" y="44126"/>
                </a:cubicBezTo>
                <a:cubicBezTo>
                  <a:pt x="58021" y="40383"/>
                  <a:pt x="63425" y="33640"/>
                  <a:pt x="62012" y="27517"/>
                </a:cubicBezTo>
                <a:cubicBezTo>
                  <a:pt x="61021" y="23254"/>
                  <a:pt x="56608" y="21370"/>
                  <a:pt x="52741" y="20080"/>
                </a:cubicBezTo>
                <a:cubicBezTo>
                  <a:pt x="47981" y="18494"/>
                  <a:pt x="43247" y="18841"/>
                  <a:pt x="39528" y="15172"/>
                </a:cubicBezTo>
                <a:cubicBezTo>
                  <a:pt x="37148" y="12792"/>
                  <a:pt x="36330" y="10065"/>
                  <a:pt x="34669" y="7190"/>
                </a:cubicBezTo>
                <a:cubicBezTo>
                  <a:pt x="31782" y="2115"/>
                  <a:pt x="27054" y="1"/>
                  <a:pt x="22087" y="1"/>
                </a:cubicBezTo>
                <a:close/>
              </a:path>
            </a:pathLst>
          </a:custGeom>
          <a:solidFill>
            <a:srgbClr val="D2F2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89" name="Google Shape;2389;p5"/>
          <p:cNvSpPr txBox="1">
            <a:spLocks noGrp="1"/>
          </p:cNvSpPr>
          <p:nvPr>
            <p:ph type="subTitle" idx="1"/>
          </p:nvPr>
        </p:nvSpPr>
        <p:spPr>
          <a:xfrm>
            <a:off x="5834850" y="2739233"/>
            <a:ext cx="2465400" cy="110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600"/>
              <a:buFont typeface="Lato Black"/>
              <a:buNone/>
              <a:defRPr>
                <a:latin typeface="Lato Black"/>
                <a:ea typeface="Lato Black"/>
                <a:cs typeface="Lato Black"/>
                <a:sym typeface="Lato Black"/>
              </a:defRPr>
            </a:lvl1pPr>
            <a:lvl2pPr lvl="1" rtl="0">
              <a:lnSpc>
                <a:spcPct val="100000"/>
              </a:lnSpc>
              <a:spcBef>
                <a:spcPts val="0"/>
              </a:spcBef>
              <a:spcAft>
                <a:spcPts val="0"/>
              </a:spcAft>
              <a:buSzPts val="1600"/>
              <a:buFont typeface="Lato Black"/>
              <a:buNone/>
              <a:defRPr sz="1600">
                <a:latin typeface="Lato Black"/>
                <a:ea typeface="Lato Black"/>
                <a:cs typeface="Lato Black"/>
                <a:sym typeface="Lato Black"/>
              </a:defRPr>
            </a:lvl2pPr>
            <a:lvl3pPr lvl="2" rtl="0">
              <a:lnSpc>
                <a:spcPct val="100000"/>
              </a:lnSpc>
              <a:spcBef>
                <a:spcPts val="0"/>
              </a:spcBef>
              <a:spcAft>
                <a:spcPts val="0"/>
              </a:spcAft>
              <a:buSzPts val="1600"/>
              <a:buFont typeface="Lato Black"/>
              <a:buNone/>
              <a:defRPr sz="1600">
                <a:latin typeface="Lato Black"/>
                <a:ea typeface="Lato Black"/>
                <a:cs typeface="Lato Black"/>
                <a:sym typeface="Lato Black"/>
              </a:defRPr>
            </a:lvl3pPr>
            <a:lvl4pPr lvl="3" rtl="0">
              <a:lnSpc>
                <a:spcPct val="100000"/>
              </a:lnSpc>
              <a:spcBef>
                <a:spcPts val="0"/>
              </a:spcBef>
              <a:spcAft>
                <a:spcPts val="0"/>
              </a:spcAft>
              <a:buSzPts val="1600"/>
              <a:buFont typeface="Lato Black"/>
              <a:buNone/>
              <a:defRPr sz="1600">
                <a:latin typeface="Lato Black"/>
                <a:ea typeface="Lato Black"/>
                <a:cs typeface="Lato Black"/>
                <a:sym typeface="Lato Black"/>
              </a:defRPr>
            </a:lvl4pPr>
            <a:lvl5pPr lvl="4" rtl="0">
              <a:lnSpc>
                <a:spcPct val="100000"/>
              </a:lnSpc>
              <a:spcBef>
                <a:spcPts val="0"/>
              </a:spcBef>
              <a:spcAft>
                <a:spcPts val="0"/>
              </a:spcAft>
              <a:buSzPts val="1600"/>
              <a:buFont typeface="Lato Black"/>
              <a:buNone/>
              <a:defRPr sz="1600">
                <a:latin typeface="Lato Black"/>
                <a:ea typeface="Lato Black"/>
                <a:cs typeface="Lato Black"/>
                <a:sym typeface="Lato Black"/>
              </a:defRPr>
            </a:lvl5pPr>
            <a:lvl6pPr lvl="5" rtl="0">
              <a:lnSpc>
                <a:spcPct val="100000"/>
              </a:lnSpc>
              <a:spcBef>
                <a:spcPts val="0"/>
              </a:spcBef>
              <a:spcAft>
                <a:spcPts val="0"/>
              </a:spcAft>
              <a:buSzPts val="1600"/>
              <a:buFont typeface="Lato Black"/>
              <a:buNone/>
              <a:defRPr sz="1600">
                <a:latin typeface="Lato Black"/>
                <a:ea typeface="Lato Black"/>
                <a:cs typeface="Lato Black"/>
                <a:sym typeface="Lato Black"/>
              </a:defRPr>
            </a:lvl6pPr>
            <a:lvl7pPr lvl="6" rtl="0">
              <a:lnSpc>
                <a:spcPct val="100000"/>
              </a:lnSpc>
              <a:spcBef>
                <a:spcPts val="0"/>
              </a:spcBef>
              <a:spcAft>
                <a:spcPts val="0"/>
              </a:spcAft>
              <a:buSzPts val="1600"/>
              <a:buFont typeface="Lato Black"/>
              <a:buNone/>
              <a:defRPr sz="1600">
                <a:latin typeface="Lato Black"/>
                <a:ea typeface="Lato Black"/>
                <a:cs typeface="Lato Black"/>
                <a:sym typeface="Lato Black"/>
              </a:defRPr>
            </a:lvl7pPr>
            <a:lvl8pPr lvl="7" rtl="0">
              <a:lnSpc>
                <a:spcPct val="100000"/>
              </a:lnSpc>
              <a:spcBef>
                <a:spcPts val="0"/>
              </a:spcBef>
              <a:spcAft>
                <a:spcPts val="0"/>
              </a:spcAft>
              <a:buSzPts val="1600"/>
              <a:buFont typeface="Lato Black"/>
              <a:buNone/>
              <a:defRPr sz="1600">
                <a:latin typeface="Lato Black"/>
                <a:ea typeface="Lato Black"/>
                <a:cs typeface="Lato Black"/>
                <a:sym typeface="Lato Black"/>
              </a:defRPr>
            </a:lvl8pPr>
            <a:lvl9pPr lvl="8" rtl="0">
              <a:lnSpc>
                <a:spcPct val="100000"/>
              </a:lnSpc>
              <a:spcBef>
                <a:spcPts val="0"/>
              </a:spcBef>
              <a:spcAft>
                <a:spcPts val="0"/>
              </a:spcAft>
              <a:buSzPts val="1600"/>
              <a:buFont typeface="Lato Black"/>
              <a:buNone/>
              <a:defRPr sz="1600">
                <a:latin typeface="Lato Black"/>
                <a:ea typeface="Lato Black"/>
                <a:cs typeface="Lato Black"/>
                <a:sym typeface="Lato Black"/>
              </a:defRPr>
            </a:lvl9pPr>
          </a:lstStyle>
          <a:p>
            <a:endParaRPr/>
          </a:p>
        </p:txBody>
      </p:sp>
      <p:sp>
        <p:nvSpPr>
          <p:cNvPr id="2390" name="Google Shape;2390;p5"/>
          <p:cNvSpPr txBox="1">
            <a:spLocks noGrp="1"/>
          </p:cNvSpPr>
          <p:nvPr>
            <p:ph type="subTitle" idx="2"/>
          </p:nvPr>
        </p:nvSpPr>
        <p:spPr>
          <a:xfrm>
            <a:off x="5834850" y="3887392"/>
            <a:ext cx="2465400" cy="110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391" name="Google Shape;2391;p5"/>
          <p:cNvSpPr txBox="1">
            <a:spLocks noGrp="1"/>
          </p:cNvSpPr>
          <p:nvPr>
            <p:ph type="subTitle" idx="3"/>
          </p:nvPr>
        </p:nvSpPr>
        <p:spPr>
          <a:xfrm>
            <a:off x="843750" y="2739233"/>
            <a:ext cx="2465400" cy="1106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600"/>
              <a:buFont typeface="Lato Black"/>
              <a:buNone/>
              <a:defRPr>
                <a:latin typeface="Lato Black"/>
                <a:ea typeface="Lato Black"/>
                <a:cs typeface="Lato Black"/>
                <a:sym typeface="Lato Black"/>
              </a:defRPr>
            </a:lvl1pPr>
            <a:lvl2pPr lvl="1" algn="r" rtl="0">
              <a:lnSpc>
                <a:spcPct val="100000"/>
              </a:lnSpc>
              <a:spcBef>
                <a:spcPts val="0"/>
              </a:spcBef>
              <a:spcAft>
                <a:spcPts val="0"/>
              </a:spcAft>
              <a:buSzPts val="1600"/>
              <a:buFont typeface="Lato Black"/>
              <a:buNone/>
              <a:defRPr sz="1600">
                <a:latin typeface="Lato Black"/>
                <a:ea typeface="Lato Black"/>
                <a:cs typeface="Lato Black"/>
                <a:sym typeface="Lato Black"/>
              </a:defRPr>
            </a:lvl2pPr>
            <a:lvl3pPr lvl="2" algn="r" rtl="0">
              <a:lnSpc>
                <a:spcPct val="100000"/>
              </a:lnSpc>
              <a:spcBef>
                <a:spcPts val="0"/>
              </a:spcBef>
              <a:spcAft>
                <a:spcPts val="0"/>
              </a:spcAft>
              <a:buSzPts val="1600"/>
              <a:buFont typeface="Lato Black"/>
              <a:buNone/>
              <a:defRPr sz="1600">
                <a:latin typeface="Lato Black"/>
                <a:ea typeface="Lato Black"/>
                <a:cs typeface="Lato Black"/>
                <a:sym typeface="Lato Black"/>
              </a:defRPr>
            </a:lvl3pPr>
            <a:lvl4pPr lvl="3" algn="r" rtl="0">
              <a:lnSpc>
                <a:spcPct val="100000"/>
              </a:lnSpc>
              <a:spcBef>
                <a:spcPts val="0"/>
              </a:spcBef>
              <a:spcAft>
                <a:spcPts val="0"/>
              </a:spcAft>
              <a:buSzPts val="1600"/>
              <a:buFont typeface="Lato Black"/>
              <a:buNone/>
              <a:defRPr sz="1600">
                <a:latin typeface="Lato Black"/>
                <a:ea typeface="Lato Black"/>
                <a:cs typeface="Lato Black"/>
                <a:sym typeface="Lato Black"/>
              </a:defRPr>
            </a:lvl4pPr>
            <a:lvl5pPr lvl="4" algn="r" rtl="0">
              <a:lnSpc>
                <a:spcPct val="100000"/>
              </a:lnSpc>
              <a:spcBef>
                <a:spcPts val="0"/>
              </a:spcBef>
              <a:spcAft>
                <a:spcPts val="0"/>
              </a:spcAft>
              <a:buSzPts val="1600"/>
              <a:buFont typeface="Lato Black"/>
              <a:buNone/>
              <a:defRPr sz="1600">
                <a:latin typeface="Lato Black"/>
                <a:ea typeface="Lato Black"/>
                <a:cs typeface="Lato Black"/>
                <a:sym typeface="Lato Black"/>
              </a:defRPr>
            </a:lvl5pPr>
            <a:lvl6pPr lvl="5" algn="r" rtl="0">
              <a:lnSpc>
                <a:spcPct val="100000"/>
              </a:lnSpc>
              <a:spcBef>
                <a:spcPts val="0"/>
              </a:spcBef>
              <a:spcAft>
                <a:spcPts val="0"/>
              </a:spcAft>
              <a:buSzPts val="1600"/>
              <a:buFont typeface="Lato Black"/>
              <a:buNone/>
              <a:defRPr sz="1600">
                <a:latin typeface="Lato Black"/>
                <a:ea typeface="Lato Black"/>
                <a:cs typeface="Lato Black"/>
                <a:sym typeface="Lato Black"/>
              </a:defRPr>
            </a:lvl6pPr>
            <a:lvl7pPr lvl="6" algn="r" rtl="0">
              <a:lnSpc>
                <a:spcPct val="100000"/>
              </a:lnSpc>
              <a:spcBef>
                <a:spcPts val="0"/>
              </a:spcBef>
              <a:spcAft>
                <a:spcPts val="0"/>
              </a:spcAft>
              <a:buSzPts val="1600"/>
              <a:buFont typeface="Lato Black"/>
              <a:buNone/>
              <a:defRPr sz="1600">
                <a:latin typeface="Lato Black"/>
                <a:ea typeface="Lato Black"/>
                <a:cs typeface="Lato Black"/>
                <a:sym typeface="Lato Black"/>
              </a:defRPr>
            </a:lvl7pPr>
            <a:lvl8pPr lvl="7" algn="r" rtl="0">
              <a:lnSpc>
                <a:spcPct val="100000"/>
              </a:lnSpc>
              <a:spcBef>
                <a:spcPts val="0"/>
              </a:spcBef>
              <a:spcAft>
                <a:spcPts val="0"/>
              </a:spcAft>
              <a:buSzPts val="1600"/>
              <a:buFont typeface="Lato Black"/>
              <a:buNone/>
              <a:defRPr sz="1600">
                <a:latin typeface="Lato Black"/>
                <a:ea typeface="Lato Black"/>
                <a:cs typeface="Lato Black"/>
                <a:sym typeface="Lato Black"/>
              </a:defRPr>
            </a:lvl8pPr>
            <a:lvl9pPr lvl="8" algn="r" rtl="0">
              <a:lnSpc>
                <a:spcPct val="100000"/>
              </a:lnSpc>
              <a:spcBef>
                <a:spcPts val="0"/>
              </a:spcBef>
              <a:spcAft>
                <a:spcPts val="0"/>
              </a:spcAft>
              <a:buSzPts val="1600"/>
              <a:buFont typeface="Lato Black"/>
              <a:buNone/>
              <a:defRPr sz="1600">
                <a:latin typeface="Lato Black"/>
                <a:ea typeface="Lato Black"/>
                <a:cs typeface="Lato Black"/>
                <a:sym typeface="Lato Black"/>
              </a:defRPr>
            </a:lvl9pPr>
          </a:lstStyle>
          <a:p>
            <a:endParaRPr/>
          </a:p>
        </p:txBody>
      </p:sp>
      <p:sp>
        <p:nvSpPr>
          <p:cNvPr id="2392" name="Google Shape;2392;p5"/>
          <p:cNvSpPr txBox="1">
            <a:spLocks noGrp="1"/>
          </p:cNvSpPr>
          <p:nvPr>
            <p:ph type="subTitle" idx="4"/>
          </p:nvPr>
        </p:nvSpPr>
        <p:spPr>
          <a:xfrm>
            <a:off x="843750" y="3887392"/>
            <a:ext cx="2465400" cy="110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073353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9024D7C-AE2B-407B-85FF-275D70DCB694}" type="datetimeFigureOut">
              <a:rPr lang="en-US" smtClean="0"/>
              <a:t>7/23/2023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A4B0C07-2C68-45C3-BEB4-1DD15C100B87}" type="slidenum">
              <a:rPr lang="en-US" smtClean="0"/>
              <a:t>‹#›</a:t>
            </a:fld>
            <a:endParaRPr lang="en-US"/>
          </a:p>
        </p:txBody>
      </p:sp>
    </p:spTree>
    <p:extLst>
      <p:ext uri="{BB962C8B-B14F-4D97-AF65-F5344CB8AC3E}">
        <p14:creationId xmlns:p14="http://schemas.microsoft.com/office/powerpoint/2010/main" val="343191778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397"/>
        <p:cNvGrpSpPr/>
        <p:nvPr/>
      </p:nvGrpSpPr>
      <p:grpSpPr>
        <a:xfrm>
          <a:off x="0" y="0"/>
          <a:ext cx="0" cy="0"/>
          <a:chOff x="0" y="0"/>
          <a:chExt cx="0" cy="0"/>
        </a:xfrm>
      </p:grpSpPr>
      <p:sp>
        <p:nvSpPr>
          <p:cNvPr id="2398" name="Google Shape;2398;p7"/>
          <p:cNvSpPr/>
          <p:nvPr/>
        </p:nvSpPr>
        <p:spPr>
          <a:xfrm rot="4614439">
            <a:off x="4607893" y="2650527"/>
            <a:ext cx="5308233" cy="2738621"/>
          </a:xfrm>
          <a:custGeom>
            <a:avLst/>
            <a:gdLst/>
            <a:ahLst/>
            <a:cxnLst/>
            <a:rect l="l" t="t" r="r" b="b"/>
            <a:pathLst>
              <a:path w="75138" h="43162" extrusionOk="0">
                <a:moveTo>
                  <a:pt x="34335" y="1"/>
                </a:moveTo>
                <a:cubicBezTo>
                  <a:pt x="31923" y="1"/>
                  <a:pt x="29531" y="409"/>
                  <a:pt x="27616" y="1197"/>
                </a:cubicBezTo>
                <a:cubicBezTo>
                  <a:pt x="23030" y="7667"/>
                  <a:pt x="0" y="28292"/>
                  <a:pt x="16114" y="33870"/>
                </a:cubicBezTo>
                <a:cubicBezTo>
                  <a:pt x="22013" y="35903"/>
                  <a:pt x="28682" y="34440"/>
                  <a:pt x="34656" y="36820"/>
                </a:cubicBezTo>
                <a:cubicBezTo>
                  <a:pt x="40961" y="39342"/>
                  <a:pt x="46056" y="43161"/>
                  <a:pt x="52903" y="43161"/>
                </a:cubicBezTo>
                <a:cubicBezTo>
                  <a:pt x="53325" y="43161"/>
                  <a:pt x="53754" y="43147"/>
                  <a:pt x="54190" y="43116"/>
                </a:cubicBezTo>
                <a:cubicBezTo>
                  <a:pt x="60487" y="42695"/>
                  <a:pt x="62817" y="37539"/>
                  <a:pt x="63487" y="31936"/>
                </a:cubicBezTo>
                <a:cubicBezTo>
                  <a:pt x="64181" y="26086"/>
                  <a:pt x="66213" y="24797"/>
                  <a:pt x="69932" y="20533"/>
                </a:cubicBezTo>
                <a:cubicBezTo>
                  <a:pt x="73006" y="16988"/>
                  <a:pt x="75138" y="12253"/>
                  <a:pt x="71394" y="8560"/>
                </a:cubicBezTo>
                <a:cubicBezTo>
                  <a:pt x="69239" y="6431"/>
                  <a:pt x="66312" y="5987"/>
                  <a:pt x="63270" y="5987"/>
                </a:cubicBezTo>
                <a:cubicBezTo>
                  <a:pt x="61097" y="5987"/>
                  <a:pt x="58865" y="6213"/>
                  <a:pt x="56812" y="6213"/>
                </a:cubicBezTo>
                <a:cubicBezTo>
                  <a:pt x="56384" y="6213"/>
                  <a:pt x="55964" y="6204"/>
                  <a:pt x="55554" y="6180"/>
                </a:cubicBezTo>
                <a:cubicBezTo>
                  <a:pt x="52034" y="5982"/>
                  <a:pt x="48315" y="5461"/>
                  <a:pt x="45341" y="3750"/>
                </a:cubicBezTo>
                <a:cubicBezTo>
                  <a:pt x="43680" y="2784"/>
                  <a:pt x="41944" y="1470"/>
                  <a:pt x="40085" y="850"/>
                </a:cubicBezTo>
                <a:cubicBezTo>
                  <a:pt x="38326" y="279"/>
                  <a:pt x="36324" y="1"/>
                  <a:pt x="34335"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99" name="Google Shape;2399;p7"/>
          <p:cNvSpPr/>
          <p:nvPr/>
        </p:nvSpPr>
        <p:spPr>
          <a:xfrm rot="10800000">
            <a:off x="4475350" y="1258634"/>
            <a:ext cx="5334266" cy="4612796"/>
          </a:xfrm>
          <a:custGeom>
            <a:avLst/>
            <a:gdLst/>
            <a:ahLst/>
            <a:cxnLst/>
            <a:rect l="l" t="t" r="r" b="b"/>
            <a:pathLst>
              <a:path w="133716" h="86723" extrusionOk="0">
                <a:moveTo>
                  <a:pt x="115219" y="0"/>
                </a:moveTo>
                <a:cubicBezTo>
                  <a:pt x="113623" y="0"/>
                  <a:pt x="112042" y="168"/>
                  <a:pt x="110513" y="525"/>
                </a:cubicBezTo>
                <a:cubicBezTo>
                  <a:pt x="106150" y="1541"/>
                  <a:pt x="102456" y="4516"/>
                  <a:pt x="98316" y="6103"/>
                </a:cubicBezTo>
                <a:cubicBezTo>
                  <a:pt x="93879" y="7813"/>
                  <a:pt x="90284" y="8557"/>
                  <a:pt x="85550" y="8557"/>
                </a:cubicBezTo>
                <a:cubicBezTo>
                  <a:pt x="76725" y="8557"/>
                  <a:pt x="68271" y="10069"/>
                  <a:pt x="60314" y="14085"/>
                </a:cubicBezTo>
                <a:cubicBezTo>
                  <a:pt x="55753" y="16390"/>
                  <a:pt x="51935" y="19960"/>
                  <a:pt x="47151" y="21869"/>
                </a:cubicBezTo>
                <a:cubicBezTo>
                  <a:pt x="43708" y="23249"/>
                  <a:pt x="40032" y="23608"/>
                  <a:pt x="36359" y="23608"/>
                </a:cubicBezTo>
                <a:cubicBezTo>
                  <a:pt x="34424" y="23608"/>
                  <a:pt x="32490" y="23508"/>
                  <a:pt x="30591" y="23406"/>
                </a:cubicBezTo>
                <a:cubicBezTo>
                  <a:pt x="28230" y="23260"/>
                  <a:pt x="25807" y="22991"/>
                  <a:pt x="23416" y="22991"/>
                </a:cubicBezTo>
                <a:cubicBezTo>
                  <a:pt x="20535" y="22991"/>
                  <a:pt x="17700" y="23381"/>
                  <a:pt x="15073" y="24844"/>
                </a:cubicBezTo>
                <a:cubicBezTo>
                  <a:pt x="10858" y="27199"/>
                  <a:pt x="4636" y="30620"/>
                  <a:pt x="1612" y="34363"/>
                </a:cubicBezTo>
                <a:cubicBezTo>
                  <a:pt x="1785" y="38255"/>
                  <a:pt x="472" y="42097"/>
                  <a:pt x="273" y="46088"/>
                </a:cubicBezTo>
                <a:cubicBezTo>
                  <a:pt x="1" y="51716"/>
                  <a:pt x="397" y="57368"/>
                  <a:pt x="521" y="63020"/>
                </a:cubicBezTo>
                <a:cubicBezTo>
                  <a:pt x="620" y="67606"/>
                  <a:pt x="1215" y="72217"/>
                  <a:pt x="1686" y="76778"/>
                </a:cubicBezTo>
                <a:cubicBezTo>
                  <a:pt x="1860" y="78439"/>
                  <a:pt x="2108" y="83768"/>
                  <a:pt x="3546" y="84264"/>
                </a:cubicBezTo>
                <a:cubicBezTo>
                  <a:pt x="8219" y="85863"/>
                  <a:pt x="13789" y="86722"/>
                  <a:pt x="19552" y="86722"/>
                </a:cubicBezTo>
                <a:cubicBezTo>
                  <a:pt x="34425" y="86722"/>
                  <a:pt x="50584" y="81003"/>
                  <a:pt x="55926" y="67531"/>
                </a:cubicBezTo>
                <a:lnTo>
                  <a:pt x="61950" y="57913"/>
                </a:lnTo>
                <a:cubicBezTo>
                  <a:pt x="70056" y="45469"/>
                  <a:pt x="88673" y="53327"/>
                  <a:pt x="99581" y="47204"/>
                </a:cubicBezTo>
                <a:cubicBezTo>
                  <a:pt x="105158" y="44080"/>
                  <a:pt x="109596" y="36990"/>
                  <a:pt x="111306" y="31041"/>
                </a:cubicBezTo>
                <a:cubicBezTo>
                  <a:pt x="112669" y="26331"/>
                  <a:pt x="114132" y="21993"/>
                  <a:pt x="118421" y="19192"/>
                </a:cubicBezTo>
                <a:cubicBezTo>
                  <a:pt x="122486" y="16539"/>
                  <a:pt x="127469" y="15746"/>
                  <a:pt x="131460" y="12920"/>
                </a:cubicBezTo>
                <a:cubicBezTo>
                  <a:pt x="132650" y="12077"/>
                  <a:pt x="133666" y="10837"/>
                  <a:pt x="133691" y="9375"/>
                </a:cubicBezTo>
                <a:cubicBezTo>
                  <a:pt x="133716" y="7540"/>
                  <a:pt x="132204" y="6078"/>
                  <a:pt x="130716" y="5037"/>
                </a:cubicBezTo>
                <a:cubicBezTo>
                  <a:pt x="126375" y="1983"/>
                  <a:pt x="120710" y="0"/>
                  <a:pt x="115219" y="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00" name="Google Shape;2400;p7"/>
          <p:cNvSpPr txBox="1">
            <a:spLocks noGrp="1"/>
          </p:cNvSpPr>
          <p:nvPr>
            <p:ph type="subTitle" idx="1"/>
          </p:nvPr>
        </p:nvSpPr>
        <p:spPr>
          <a:xfrm>
            <a:off x="612636" y="2833800"/>
            <a:ext cx="2383800" cy="1190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401" name="Google Shape;2401;p7"/>
          <p:cNvSpPr txBox="1">
            <a:spLocks noGrp="1"/>
          </p:cNvSpPr>
          <p:nvPr>
            <p:ph type="title"/>
          </p:nvPr>
        </p:nvSpPr>
        <p:spPr>
          <a:xfrm>
            <a:off x="667512" y="1121664"/>
            <a:ext cx="7809000" cy="65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Tree>
    <p:extLst>
      <p:ext uri="{BB962C8B-B14F-4D97-AF65-F5344CB8AC3E}">
        <p14:creationId xmlns:p14="http://schemas.microsoft.com/office/powerpoint/2010/main" val="17550443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980"/>
        <p:cNvGrpSpPr/>
        <p:nvPr/>
      </p:nvGrpSpPr>
      <p:grpSpPr>
        <a:xfrm>
          <a:off x="0" y="0"/>
          <a:ext cx="0" cy="0"/>
          <a:chOff x="0" y="0"/>
          <a:chExt cx="0" cy="0"/>
        </a:xfrm>
      </p:grpSpPr>
    </p:spTree>
    <p:extLst>
      <p:ext uri="{BB962C8B-B14F-4D97-AF65-F5344CB8AC3E}">
        <p14:creationId xmlns:p14="http://schemas.microsoft.com/office/powerpoint/2010/main" val="361161268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3986"/>
        <p:cNvGrpSpPr/>
        <p:nvPr/>
      </p:nvGrpSpPr>
      <p:grpSpPr>
        <a:xfrm>
          <a:off x="0" y="0"/>
          <a:ext cx="0" cy="0"/>
          <a:chOff x="0" y="0"/>
          <a:chExt cx="0" cy="0"/>
        </a:xfrm>
      </p:grpSpPr>
      <p:sp>
        <p:nvSpPr>
          <p:cNvPr id="3987" name="Google Shape;3987;p14"/>
          <p:cNvSpPr/>
          <p:nvPr/>
        </p:nvSpPr>
        <p:spPr>
          <a:xfrm rot="-2559395">
            <a:off x="2430594" y="5266295"/>
            <a:ext cx="4395622" cy="4928564"/>
          </a:xfrm>
          <a:custGeom>
            <a:avLst/>
            <a:gdLst/>
            <a:ahLst/>
            <a:cxnLst/>
            <a:rect l="l" t="t" r="r" b="b"/>
            <a:pathLst>
              <a:path w="63426" h="53337" extrusionOk="0">
                <a:moveTo>
                  <a:pt x="22087" y="1"/>
                </a:moveTo>
                <a:cubicBezTo>
                  <a:pt x="11577" y="1"/>
                  <a:pt x="0" y="9469"/>
                  <a:pt x="2542" y="20378"/>
                </a:cubicBezTo>
                <a:lnTo>
                  <a:pt x="6682" y="28658"/>
                </a:lnTo>
                <a:cubicBezTo>
                  <a:pt x="12136" y="36020"/>
                  <a:pt x="4500" y="46060"/>
                  <a:pt x="14714" y="51142"/>
                </a:cubicBezTo>
                <a:cubicBezTo>
                  <a:pt x="17772" y="52664"/>
                  <a:pt x="21706" y="53337"/>
                  <a:pt x="25946" y="53337"/>
                </a:cubicBezTo>
                <a:cubicBezTo>
                  <a:pt x="36138" y="53337"/>
                  <a:pt x="48101" y="49449"/>
                  <a:pt x="53931" y="44126"/>
                </a:cubicBezTo>
                <a:cubicBezTo>
                  <a:pt x="58021" y="40383"/>
                  <a:pt x="63425" y="33640"/>
                  <a:pt x="62012" y="27517"/>
                </a:cubicBezTo>
                <a:cubicBezTo>
                  <a:pt x="61021" y="23254"/>
                  <a:pt x="56608" y="21370"/>
                  <a:pt x="52741" y="20080"/>
                </a:cubicBezTo>
                <a:cubicBezTo>
                  <a:pt x="47981" y="18494"/>
                  <a:pt x="43247" y="18841"/>
                  <a:pt x="39528" y="15172"/>
                </a:cubicBezTo>
                <a:cubicBezTo>
                  <a:pt x="37148" y="12792"/>
                  <a:pt x="36330" y="10065"/>
                  <a:pt x="34669" y="7190"/>
                </a:cubicBezTo>
                <a:cubicBezTo>
                  <a:pt x="31782" y="2115"/>
                  <a:pt x="27054" y="1"/>
                  <a:pt x="22087" y="1"/>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88" name="Google Shape;3988;p14"/>
          <p:cNvSpPr txBox="1">
            <a:spLocks noGrp="1"/>
          </p:cNvSpPr>
          <p:nvPr>
            <p:ph type="title"/>
          </p:nvPr>
        </p:nvSpPr>
        <p:spPr>
          <a:xfrm>
            <a:off x="667512" y="1125728"/>
            <a:ext cx="7809000" cy="65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3989" name="Google Shape;3989;p14"/>
          <p:cNvSpPr txBox="1">
            <a:spLocks noGrp="1"/>
          </p:cNvSpPr>
          <p:nvPr>
            <p:ph type="subTitle" idx="1"/>
          </p:nvPr>
        </p:nvSpPr>
        <p:spPr>
          <a:xfrm>
            <a:off x="720000" y="3429000"/>
            <a:ext cx="1926000" cy="50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Font typeface="Lato Black"/>
              <a:buNone/>
              <a:defRPr>
                <a:latin typeface="Lato Black"/>
                <a:ea typeface="Lato Black"/>
                <a:cs typeface="Lato Black"/>
                <a:sym typeface="Lato Black"/>
              </a:defRPr>
            </a:lvl1pPr>
            <a:lvl2pPr lvl="1" algn="ctr" rtl="0">
              <a:lnSpc>
                <a:spcPct val="100000"/>
              </a:lnSpc>
              <a:spcBef>
                <a:spcPts val="0"/>
              </a:spcBef>
              <a:spcAft>
                <a:spcPts val="0"/>
              </a:spcAft>
              <a:buSzPts val="1600"/>
              <a:buFont typeface="Lato Black"/>
              <a:buNone/>
              <a:defRPr sz="1600">
                <a:latin typeface="Lato Black"/>
                <a:ea typeface="Lato Black"/>
                <a:cs typeface="Lato Black"/>
                <a:sym typeface="Lato Black"/>
              </a:defRPr>
            </a:lvl2pPr>
            <a:lvl3pPr lvl="2" algn="ctr" rtl="0">
              <a:lnSpc>
                <a:spcPct val="100000"/>
              </a:lnSpc>
              <a:spcBef>
                <a:spcPts val="0"/>
              </a:spcBef>
              <a:spcAft>
                <a:spcPts val="0"/>
              </a:spcAft>
              <a:buSzPts val="1600"/>
              <a:buFont typeface="Lato Black"/>
              <a:buNone/>
              <a:defRPr sz="1600">
                <a:latin typeface="Lato Black"/>
                <a:ea typeface="Lato Black"/>
                <a:cs typeface="Lato Black"/>
                <a:sym typeface="Lato Black"/>
              </a:defRPr>
            </a:lvl3pPr>
            <a:lvl4pPr lvl="3" algn="ctr" rtl="0">
              <a:lnSpc>
                <a:spcPct val="100000"/>
              </a:lnSpc>
              <a:spcBef>
                <a:spcPts val="0"/>
              </a:spcBef>
              <a:spcAft>
                <a:spcPts val="0"/>
              </a:spcAft>
              <a:buSzPts val="1600"/>
              <a:buFont typeface="Lato Black"/>
              <a:buNone/>
              <a:defRPr sz="1600">
                <a:latin typeface="Lato Black"/>
                <a:ea typeface="Lato Black"/>
                <a:cs typeface="Lato Black"/>
                <a:sym typeface="Lato Black"/>
              </a:defRPr>
            </a:lvl4pPr>
            <a:lvl5pPr lvl="4" algn="ctr" rtl="0">
              <a:lnSpc>
                <a:spcPct val="100000"/>
              </a:lnSpc>
              <a:spcBef>
                <a:spcPts val="0"/>
              </a:spcBef>
              <a:spcAft>
                <a:spcPts val="0"/>
              </a:spcAft>
              <a:buSzPts val="1600"/>
              <a:buFont typeface="Lato Black"/>
              <a:buNone/>
              <a:defRPr sz="1600">
                <a:latin typeface="Lato Black"/>
                <a:ea typeface="Lato Black"/>
                <a:cs typeface="Lato Black"/>
                <a:sym typeface="Lato Black"/>
              </a:defRPr>
            </a:lvl5pPr>
            <a:lvl6pPr lvl="5" algn="ctr" rtl="0">
              <a:lnSpc>
                <a:spcPct val="100000"/>
              </a:lnSpc>
              <a:spcBef>
                <a:spcPts val="0"/>
              </a:spcBef>
              <a:spcAft>
                <a:spcPts val="0"/>
              </a:spcAft>
              <a:buSzPts val="1600"/>
              <a:buFont typeface="Lato Black"/>
              <a:buNone/>
              <a:defRPr sz="1600">
                <a:latin typeface="Lato Black"/>
                <a:ea typeface="Lato Black"/>
                <a:cs typeface="Lato Black"/>
                <a:sym typeface="Lato Black"/>
              </a:defRPr>
            </a:lvl6pPr>
            <a:lvl7pPr lvl="6" algn="ctr" rtl="0">
              <a:lnSpc>
                <a:spcPct val="100000"/>
              </a:lnSpc>
              <a:spcBef>
                <a:spcPts val="0"/>
              </a:spcBef>
              <a:spcAft>
                <a:spcPts val="0"/>
              </a:spcAft>
              <a:buSzPts val="1600"/>
              <a:buFont typeface="Lato Black"/>
              <a:buNone/>
              <a:defRPr sz="1600">
                <a:latin typeface="Lato Black"/>
                <a:ea typeface="Lato Black"/>
                <a:cs typeface="Lato Black"/>
                <a:sym typeface="Lato Black"/>
              </a:defRPr>
            </a:lvl7pPr>
            <a:lvl8pPr lvl="7" algn="ctr" rtl="0">
              <a:lnSpc>
                <a:spcPct val="100000"/>
              </a:lnSpc>
              <a:spcBef>
                <a:spcPts val="0"/>
              </a:spcBef>
              <a:spcAft>
                <a:spcPts val="0"/>
              </a:spcAft>
              <a:buSzPts val="1600"/>
              <a:buFont typeface="Lato Black"/>
              <a:buNone/>
              <a:defRPr sz="1600">
                <a:latin typeface="Lato Black"/>
                <a:ea typeface="Lato Black"/>
                <a:cs typeface="Lato Black"/>
                <a:sym typeface="Lato Black"/>
              </a:defRPr>
            </a:lvl8pPr>
            <a:lvl9pPr lvl="8" algn="ctr" rtl="0">
              <a:lnSpc>
                <a:spcPct val="100000"/>
              </a:lnSpc>
              <a:spcBef>
                <a:spcPts val="0"/>
              </a:spcBef>
              <a:spcAft>
                <a:spcPts val="0"/>
              </a:spcAft>
              <a:buSzPts val="1600"/>
              <a:buFont typeface="Lato Black"/>
              <a:buNone/>
              <a:defRPr sz="1600">
                <a:latin typeface="Lato Black"/>
                <a:ea typeface="Lato Black"/>
                <a:cs typeface="Lato Black"/>
                <a:sym typeface="Lato Black"/>
              </a:defRPr>
            </a:lvl9pPr>
          </a:lstStyle>
          <a:p>
            <a:endParaRPr/>
          </a:p>
        </p:txBody>
      </p:sp>
      <p:sp>
        <p:nvSpPr>
          <p:cNvPr id="3990" name="Google Shape;3990;p14"/>
          <p:cNvSpPr txBox="1">
            <a:spLocks noGrp="1"/>
          </p:cNvSpPr>
          <p:nvPr>
            <p:ph type="subTitle" idx="2"/>
          </p:nvPr>
        </p:nvSpPr>
        <p:spPr>
          <a:xfrm>
            <a:off x="720000" y="3977789"/>
            <a:ext cx="1926000" cy="110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991" name="Google Shape;3991;p14"/>
          <p:cNvSpPr txBox="1">
            <a:spLocks noGrp="1"/>
          </p:cNvSpPr>
          <p:nvPr>
            <p:ph type="subTitle" idx="3"/>
          </p:nvPr>
        </p:nvSpPr>
        <p:spPr>
          <a:xfrm>
            <a:off x="6498000" y="3429000"/>
            <a:ext cx="1926000" cy="50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Font typeface="Lato Black"/>
              <a:buNone/>
              <a:defRPr>
                <a:latin typeface="Lato Black"/>
                <a:ea typeface="Lato Black"/>
                <a:cs typeface="Lato Black"/>
                <a:sym typeface="Lato Black"/>
              </a:defRPr>
            </a:lvl1pPr>
            <a:lvl2pPr lvl="1" algn="ctr" rtl="0">
              <a:lnSpc>
                <a:spcPct val="100000"/>
              </a:lnSpc>
              <a:spcBef>
                <a:spcPts val="0"/>
              </a:spcBef>
              <a:spcAft>
                <a:spcPts val="0"/>
              </a:spcAft>
              <a:buSzPts val="1600"/>
              <a:buFont typeface="Lato Black"/>
              <a:buNone/>
              <a:defRPr sz="1600">
                <a:latin typeface="Lato Black"/>
                <a:ea typeface="Lato Black"/>
                <a:cs typeface="Lato Black"/>
                <a:sym typeface="Lato Black"/>
              </a:defRPr>
            </a:lvl2pPr>
            <a:lvl3pPr lvl="2" algn="ctr" rtl="0">
              <a:lnSpc>
                <a:spcPct val="100000"/>
              </a:lnSpc>
              <a:spcBef>
                <a:spcPts val="0"/>
              </a:spcBef>
              <a:spcAft>
                <a:spcPts val="0"/>
              </a:spcAft>
              <a:buSzPts val="1600"/>
              <a:buFont typeface="Lato Black"/>
              <a:buNone/>
              <a:defRPr sz="1600">
                <a:latin typeface="Lato Black"/>
                <a:ea typeface="Lato Black"/>
                <a:cs typeface="Lato Black"/>
                <a:sym typeface="Lato Black"/>
              </a:defRPr>
            </a:lvl3pPr>
            <a:lvl4pPr lvl="3" algn="ctr" rtl="0">
              <a:lnSpc>
                <a:spcPct val="100000"/>
              </a:lnSpc>
              <a:spcBef>
                <a:spcPts val="0"/>
              </a:spcBef>
              <a:spcAft>
                <a:spcPts val="0"/>
              </a:spcAft>
              <a:buSzPts val="1600"/>
              <a:buFont typeface="Lato Black"/>
              <a:buNone/>
              <a:defRPr sz="1600">
                <a:latin typeface="Lato Black"/>
                <a:ea typeface="Lato Black"/>
                <a:cs typeface="Lato Black"/>
                <a:sym typeface="Lato Black"/>
              </a:defRPr>
            </a:lvl4pPr>
            <a:lvl5pPr lvl="4" algn="ctr" rtl="0">
              <a:lnSpc>
                <a:spcPct val="100000"/>
              </a:lnSpc>
              <a:spcBef>
                <a:spcPts val="0"/>
              </a:spcBef>
              <a:spcAft>
                <a:spcPts val="0"/>
              </a:spcAft>
              <a:buSzPts val="1600"/>
              <a:buFont typeface="Lato Black"/>
              <a:buNone/>
              <a:defRPr sz="1600">
                <a:latin typeface="Lato Black"/>
                <a:ea typeface="Lato Black"/>
                <a:cs typeface="Lato Black"/>
                <a:sym typeface="Lato Black"/>
              </a:defRPr>
            </a:lvl5pPr>
            <a:lvl6pPr lvl="5" algn="ctr" rtl="0">
              <a:lnSpc>
                <a:spcPct val="100000"/>
              </a:lnSpc>
              <a:spcBef>
                <a:spcPts val="0"/>
              </a:spcBef>
              <a:spcAft>
                <a:spcPts val="0"/>
              </a:spcAft>
              <a:buSzPts val="1600"/>
              <a:buFont typeface="Lato Black"/>
              <a:buNone/>
              <a:defRPr sz="1600">
                <a:latin typeface="Lato Black"/>
                <a:ea typeface="Lato Black"/>
                <a:cs typeface="Lato Black"/>
                <a:sym typeface="Lato Black"/>
              </a:defRPr>
            </a:lvl6pPr>
            <a:lvl7pPr lvl="6" algn="ctr" rtl="0">
              <a:lnSpc>
                <a:spcPct val="100000"/>
              </a:lnSpc>
              <a:spcBef>
                <a:spcPts val="0"/>
              </a:spcBef>
              <a:spcAft>
                <a:spcPts val="0"/>
              </a:spcAft>
              <a:buSzPts val="1600"/>
              <a:buFont typeface="Lato Black"/>
              <a:buNone/>
              <a:defRPr sz="1600">
                <a:latin typeface="Lato Black"/>
                <a:ea typeface="Lato Black"/>
                <a:cs typeface="Lato Black"/>
                <a:sym typeface="Lato Black"/>
              </a:defRPr>
            </a:lvl7pPr>
            <a:lvl8pPr lvl="7" algn="ctr" rtl="0">
              <a:lnSpc>
                <a:spcPct val="100000"/>
              </a:lnSpc>
              <a:spcBef>
                <a:spcPts val="0"/>
              </a:spcBef>
              <a:spcAft>
                <a:spcPts val="0"/>
              </a:spcAft>
              <a:buSzPts val="1600"/>
              <a:buFont typeface="Lato Black"/>
              <a:buNone/>
              <a:defRPr sz="1600">
                <a:latin typeface="Lato Black"/>
                <a:ea typeface="Lato Black"/>
                <a:cs typeface="Lato Black"/>
                <a:sym typeface="Lato Black"/>
              </a:defRPr>
            </a:lvl8pPr>
            <a:lvl9pPr lvl="8" algn="ctr" rtl="0">
              <a:lnSpc>
                <a:spcPct val="100000"/>
              </a:lnSpc>
              <a:spcBef>
                <a:spcPts val="0"/>
              </a:spcBef>
              <a:spcAft>
                <a:spcPts val="0"/>
              </a:spcAft>
              <a:buSzPts val="1600"/>
              <a:buFont typeface="Lato Black"/>
              <a:buNone/>
              <a:defRPr sz="1600">
                <a:latin typeface="Lato Black"/>
                <a:ea typeface="Lato Black"/>
                <a:cs typeface="Lato Black"/>
                <a:sym typeface="Lato Black"/>
              </a:defRPr>
            </a:lvl9pPr>
          </a:lstStyle>
          <a:p>
            <a:endParaRPr/>
          </a:p>
        </p:txBody>
      </p:sp>
      <p:sp>
        <p:nvSpPr>
          <p:cNvPr id="3992" name="Google Shape;3992;p14"/>
          <p:cNvSpPr txBox="1">
            <a:spLocks noGrp="1"/>
          </p:cNvSpPr>
          <p:nvPr>
            <p:ph type="subTitle" idx="4"/>
          </p:nvPr>
        </p:nvSpPr>
        <p:spPr>
          <a:xfrm>
            <a:off x="6498000" y="3977789"/>
            <a:ext cx="1926000" cy="110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993" name="Google Shape;3993;p14"/>
          <p:cNvSpPr txBox="1">
            <a:spLocks noGrp="1"/>
          </p:cNvSpPr>
          <p:nvPr>
            <p:ph type="subTitle" idx="5"/>
          </p:nvPr>
        </p:nvSpPr>
        <p:spPr>
          <a:xfrm>
            <a:off x="3609000" y="3429000"/>
            <a:ext cx="1926000" cy="50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Font typeface="Lato Black"/>
              <a:buNone/>
              <a:defRPr>
                <a:latin typeface="Lato Black"/>
                <a:ea typeface="Lato Black"/>
                <a:cs typeface="Lato Black"/>
                <a:sym typeface="Lato Black"/>
              </a:defRPr>
            </a:lvl1pPr>
            <a:lvl2pPr lvl="1" algn="ctr" rtl="0">
              <a:lnSpc>
                <a:spcPct val="100000"/>
              </a:lnSpc>
              <a:spcBef>
                <a:spcPts val="0"/>
              </a:spcBef>
              <a:spcAft>
                <a:spcPts val="0"/>
              </a:spcAft>
              <a:buSzPts val="1600"/>
              <a:buFont typeface="Lato Black"/>
              <a:buNone/>
              <a:defRPr sz="1600">
                <a:latin typeface="Lato Black"/>
                <a:ea typeface="Lato Black"/>
                <a:cs typeface="Lato Black"/>
                <a:sym typeface="Lato Black"/>
              </a:defRPr>
            </a:lvl2pPr>
            <a:lvl3pPr lvl="2" algn="ctr" rtl="0">
              <a:lnSpc>
                <a:spcPct val="100000"/>
              </a:lnSpc>
              <a:spcBef>
                <a:spcPts val="0"/>
              </a:spcBef>
              <a:spcAft>
                <a:spcPts val="0"/>
              </a:spcAft>
              <a:buSzPts val="1600"/>
              <a:buFont typeface="Lato Black"/>
              <a:buNone/>
              <a:defRPr sz="1600">
                <a:latin typeface="Lato Black"/>
                <a:ea typeface="Lato Black"/>
                <a:cs typeface="Lato Black"/>
                <a:sym typeface="Lato Black"/>
              </a:defRPr>
            </a:lvl3pPr>
            <a:lvl4pPr lvl="3" algn="ctr" rtl="0">
              <a:lnSpc>
                <a:spcPct val="100000"/>
              </a:lnSpc>
              <a:spcBef>
                <a:spcPts val="0"/>
              </a:spcBef>
              <a:spcAft>
                <a:spcPts val="0"/>
              </a:spcAft>
              <a:buSzPts val="1600"/>
              <a:buFont typeface="Lato Black"/>
              <a:buNone/>
              <a:defRPr sz="1600">
                <a:latin typeface="Lato Black"/>
                <a:ea typeface="Lato Black"/>
                <a:cs typeface="Lato Black"/>
                <a:sym typeface="Lato Black"/>
              </a:defRPr>
            </a:lvl4pPr>
            <a:lvl5pPr lvl="4" algn="ctr" rtl="0">
              <a:lnSpc>
                <a:spcPct val="100000"/>
              </a:lnSpc>
              <a:spcBef>
                <a:spcPts val="0"/>
              </a:spcBef>
              <a:spcAft>
                <a:spcPts val="0"/>
              </a:spcAft>
              <a:buSzPts val="1600"/>
              <a:buFont typeface="Lato Black"/>
              <a:buNone/>
              <a:defRPr sz="1600">
                <a:latin typeface="Lato Black"/>
                <a:ea typeface="Lato Black"/>
                <a:cs typeface="Lato Black"/>
                <a:sym typeface="Lato Black"/>
              </a:defRPr>
            </a:lvl5pPr>
            <a:lvl6pPr lvl="5" algn="ctr" rtl="0">
              <a:lnSpc>
                <a:spcPct val="100000"/>
              </a:lnSpc>
              <a:spcBef>
                <a:spcPts val="0"/>
              </a:spcBef>
              <a:spcAft>
                <a:spcPts val="0"/>
              </a:spcAft>
              <a:buSzPts val="1600"/>
              <a:buFont typeface="Lato Black"/>
              <a:buNone/>
              <a:defRPr sz="1600">
                <a:latin typeface="Lato Black"/>
                <a:ea typeface="Lato Black"/>
                <a:cs typeface="Lato Black"/>
                <a:sym typeface="Lato Black"/>
              </a:defRPr>
            </a:lvl6pPr>
            <a:lvl7pPr lvl="6" algn="ctr" rtl="0">
              <a:lnSpc>
                <a:spcPct val="100000"/>
              </a:lnSpc>
              <a:spcBef>
                <a:spcPts val="0"/>
              </a:spcBef>
              <a:spcAft>
                <a:spcPts val="0"/>
              </a:spcAft>
              <a:buSzPts val="1600"/>
              <a:buFont typeface="Lato Black"/>
              <a:buNone/>
              <a:defRPr sz="1600">
                <a:latin typeface="Lato Black"/>
                <a:ea typeface="Lato Black"/>
                <a:cs typeface="Lato Black"/>
                <a:sym typeface="Lato Black"/>
              </a:defRPr>
            </a:lvl7pPr>
            <a:lvl8pPr lvl="7" algn="ctr" rtl="0">
              <a:lnSpc>
                <a:spcPct val="100000"/>
              </a:lnSpc>
              <a:spcBef>
                <a:spcPts val="0"/>
              </a:spcBef>
              <a:spcAft>
                <a:spcPts val="0"/>
              </a:spcAft>
              <a:buSzPts val="1600"/>
              <a:buFont typeface="Lato Black"/>
              <a:buNone/>
              <a:defRPr sz="1600">
                <a:latin typeface="Lato Black"/>
                <a:ea typeface="Lato Black"/>
                <a:cs typeface="Lato Black"/>
                <a:sym typeface="Lato Black"/>
              </a:defRPr>
            </a:lvl8pPr>
            <a:lvl9pPr lvl="8" algn="ctr" rtl="0">
              <a:lnSpc>
                <a:spcPct val="100000"/>
              </a:lnSpc>
              <a:spcBef>
                <a:spcPts val="0"/>
              </a:spcBef>
              <a:spcAft>
                <a:spcPts val="0"/>
              </a:spcAft>
              <a:buSzPts val="1600"/>
              <a:buFont typeface="Lato Black"/>
              <a:buNone/>
              <a:defRPr sz="1600">
                <a:latin typeface="Lato Black"/>
                <a:ea typeface="Lato Black"/>
                <a:cs typeface="Lato Black"/>
                <a:sym typeface="Lato Black"/>
              </a:defRPr>
            </a:lvl9pPr>
          </a:lstStyle>
          <a:p>
            <a:endParaRPr/>
          </a:p>
        </p:txBody>
      </p:sp>
      <p:sp>
        <p:nvSpPr>
          <p:cNvPr id="3994" name="Google Shape;3994;p14"/>
          <p:cNvSpPr txBox="1">
            <a:spLocks noGrp="1"/>
          </p:cNvSpPr>
          <p:nvPr>
            <p:ph type="subTitle" idx="6"/>
          </p:nvPr>
        </p:nvSpPr>
        <p:spPr>
          <a:xfrm>
            <a:off x="3609000" y="3977789"/>
            <a:ext cx="1926000" cy="110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69225567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and five columns">
  <p:cSld name="Title and five columns">
    <p:spTree>
      <p:nvGrpSpPr>
        <p:cNvPr id="1" name="Shape 5086"/>
        <p:cNvGrpSpPr/>
        <p:nvPr/>
      </p:nvGrpSpPr>
      <p:grpSpPr>
        <a:xfrm>
          <a:off x="0" y="0"/>
          <a:ext cx="0" cy="0"/>
          <a:chOff x="0" y="0"/>
          <a:chExt cx="0" cy="0"/>
        </a:xfrm>
      </p:grpSpPr>
      <p:sp>
        <p:nvSpPr>
          <p:cNvPr id="5087" name="Google Shape;5087;p17"/>
          <p:cNvSpPr/>
          <p:nvPr/>
        </p:nvSpPr>
        <p:spPr>
          <a:xfrm rot="10479678">
            <a:off x="7171088" y="-1079204"/>
            <a:ext cx="3432282" cy="3848424"/>
          </a:xfrm>
          <a:custGeom>
            <a:avLst/>
            <a:gdLst/>
            <a:ahLst/>
            <a:cxnLst/>
            <a:rect l="l" t="t" r="r" b="b"/>
            <a:pathLst>
              <a:path w="63426" h="53337" extrusionOk="0">
                <a:moveTo>
                  <a:pt x="22087" y="1"/>
                </a:moveTo>
                <a:cubicBezTo>
                  <a:pt x="11577" y="1"/>
                  <a:pt x="0" y="9469"/>
                  <a:pt x="2542" y="20378"/>
                </a:cubicBezTo>
                <a:lnTo>
                  <a:pt x="6682" y="28658"/>
                </a:lnTo>
                <a:cubicBezTo>
                  <a:pt x="12136" y="36020"/>
                  <a:pt x="4500" y="46060"/>
                  <a:pt x="14714" y="51142"/>
                </a:cubicBezTo>
                <a:cubicBezTo>
                  <a:pt x="17772" y="52664"/>
                  <a:pt x="21706" y="53337"/>
                  <a:pt x="25946" y="53337"/>
                </a:cubicBezTo>
                <a:cubicBezTo>
                  <a:pt x="36138" y="53337"/>
                  <a:pt x="48101" y="49449"/>
                  <a:pt x="53931" y="44126"/>
                </a:cubicBezTo>
                <a:cubicBezTo>
                  <a:pt x="58021" y="40383"/>
                  <a:pt x="63425" y="33640"/>
                  <a:pt x="62012" y="27517"/>
                </a:cubicBezTo>
                <a:cubicBezTo>
                  <a:pt x="61021" y="23254"/>
                  <a:pt x="56608" y="21370"/>
                  <a:pt x="52741" y="20080"/>
                </a:cubicBezTo>
                <a:cubicBezTo>
                  <a:pt x="47981" y="18494"/>
                  <a:pt x="43247" y="18841"/>
                  <a:pt x="39528" y="15172"/>
                </a:cubicBezTo>
                <a:cubicBezTo>
                  <a:pt x="37148" y="12792"/>
                  <a:pt x="36330" y="10065"/>
                  <a:pt x="34669" y="7190"/>
                </a:cubicBezTo>
                <a:cubicBezTo>
                  <a:pt x="31782" y="2115"/>
                  <a:pt x="27054" y="1"/>
                  <a:pt x="22087" y="1"/>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88" name="Google Shape;5088;p17"/>
          <p:cNvSpPr txBox="1">
            <a:spLocks noGrp="1"/>
          </p:cNvSpPr>
          <p:nvPr>
            <p:ph type="title"/>
          </p:nvPr>
        </p:nvSpPr>
        <p:spPr>
          <a:xfrm>
            <a:off x="667512" y="1121664"/>
            <a:ext cx="7809000" cy="65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5089" name="Google Shape;5089;p17"/>
          <p:cNvSpPr txBox="1">
            <a:spLocks noGrp="1"/>
          </p:cNvSpPr>
          <p:nvPr>
            <p:ph type="subTitle" idx="1"/>
          </p:nvPr>
        </p:nvSpPr>
        <p:spPr>
          <a:xfrm>
            <a:off x="720150" y="3887400"/>
            <a:ext cx="1480200" cy="13068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400"/>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5090" name="Google Shape;5090;p17"/>
          <p:cNvSpPr txBox="1">
            <a:spLocks noGrp="1"/>
          </p:cNvSpPr>
          <p:nvPr>
            <p:ph type="subTitle" idx="2"/>
          </p:nvPr>
        </p:nvSpPr>
        <p:spPr>
          <a:xfrm>
            <a:off x="6943800" y="3887400"/>
            <a:ext cx="1480200" cy="1306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5091" name="Google Shape;5091;p17"/>
          <p:cNvSpPr txBox="1">
            <a:spLocks noGrp="1"/>
          </p:cNvSpPr>
          <p:nvPr>
            <p:ph type="subTitle" idx="3"/>
          </p:nvPr>
        </p:nvSpPr>
        <p:spPr>
          <a:xfrm>
            <a:off x="720000" y="2777833"/>
            <a:ext cx="2310600" cy="8572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400"/>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5092" name="Google Shape;5092;p17"/>
          <p:cNvSpPr txBox="1">
            <a:spLocks noGrp="1"/>
          </p:cNvSpPr>
          <p:nvPr>
            <p:ph type="subTitle" idx="4"/>
          </p:nvPr>
        </p:nvSpPr>
        <p:spPr>
          <a:xfrm>
            <a:off x="6113400" y="2777833"/>
            <a:ext cx="2310600" cy="857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5093" name="Google Shape;5093;p17"/>
          <p:cNvSpPr txBox="1">
            <a:spLocks noGrp="1"/>
          </p:cNvSpPr>
          <p:nvPr>
            <p:ph type="subTitle" idx="5"/>
          </p:nvPr>
        </p:nvSpPr>
        <p:spPr>
          <a:xfrm>
            <a:off x="3416700" y="2147500"/>
            <a:ext cx="2310600" cy="857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89764645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5114"/>
        <p:cNvGrpSpPr/>
        <p:nvPr/>
      </p:nvGrpSpPr>
      <p:grpSpPr>
        <a:xfrm>
          <a:off x="0" y="0"/>
          <a:ext cx="0" cy="0"/>
          <a:chOff x="0" y="0"/>
          <a:chExt cx="0" cy="0"/>
        </a:xfrm>
      </p:grpSpPr>
      <p:sp>
        <p:nvSpPr>
          <p:cNvPr id="5115" name="Google Shape;5115;p20"/>
          <p:cNvSpPr txBox="1">
            <a:spLocks noGrp="1"/>
          </p:cNvSpPr>
          <p:nvPr>
            <p:ph type="title"/>
          </p:nvPr>
        </p:nvSpPr>
        <p:spPr>
          <a:xfrm>
            <a:off x="667512" y="1121664"/>
            <a:ext cx="7809000" cy="65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5116" name="Google Shape;5116;p20"/>
          <p:cNvSpPr/>
          <p:nvPr/>
        </p:nvSpPr>
        <p:spPr>
          <a:xfrm rot="10800000" flipH="1">
            <a:off x="-827687" y="-1744100"/>
            <a:ext cx="2942966" cy="3299783"/>
          </a:xfrm>
          <a:custGeom>
            <a:avLst/>
            <a:gdLst/>
            <a:ahLst/>
            <a:cxnLst/>
            <a:rect l="l" t="t" r="r" b="b"/>
            <a:pathLst>
              <a:path w="63426" h="53337" extrusionOk="0">
                <a:moveTo>
                  <a:pt x="22087" y="1"/>
                </a:moveTo>
                <a:cubicBezTo>
                  <a:pt x="11577" y="1"/>
                  <a:pt x="0" y="9469"/>
                  <a:pt x="2542" y="20378"/>
                </a:cubicBezTo>
                <a:lnTo>
                  <a:pt x="6682" y="28658"/>
                </a:lnTo>
                <a:cubicBezTo>
                  <a:pt x="12136" y="36020"/>
                  <a:pt x="4500" y="46060"/>
                  <a:pt x="14714" y="51142"/>
                </a:cubicBezTo>
                <a:cubicBezTo>
                  <a:pt x="17772" y="52664"/>
                  <a:pt x="21706" y="53337"/>
                  <a:pt x="25946" y="53337"/>
                </a:cubicBezTo>
                <a:cubicBezTo>
                  <a:pt x="36138" y="53337"/>
                  <a:pt x="48101" y="49449"/>
                  <a:pt x="53931" y="44126"/>
                </a:cubicBezTo>
                <a:cubicBezTo>
                  <a:pt x="58021" y="40383"/>
                  <a:pt x="63425" y="33640"/>
                  <a:pt x="62012" y="27517"/>
                </a:cubicBezTo>
                <a:cubicBezTo>
                  <a:pt x="61021" y="23254"/>
                  <a:pt x="56608" y="21370"/>
                  <a:pt x="52741" y="20080"/>
                </a:cubicBezTo>
                <a:cubicBezTo>
                  <a:pt x="47981" y="18494"/>
                  <a:pt x="43247" y="18841"/>
                  <a:pt x="39528" y="15172"/>
                </a:cubicBezTo>
                <a:cubicBezTo>
                  <a:pt x="37148" y="12792"/>
                  <a:pt x="36330" y="10065"/>
                  <a:pt x="34669" y="7190"/>
                </a:cubicBezTo>
                <a:cubicBezTo>
                  <a:pt x="31782" y="2115"/>
                  <a:pt x="27054" y="1"/>
                  <a:pt x="22087" y="1"/>
                </a:cubicBezTo>
                <a:close/>
              </a:path>
            </a:pathLst>
          </a:custGeom>
          <a:solidFill>
            <a:srgbClr val="FFE76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17" name="Google Shape;5117;p20"/>
          <p:cNvSpPr/>
          <p:nvPr/>
        </p:nvSpPr>
        <p:spPr>
          <a:xfrm rot="-2700000" flipH="1">
            <a:off x="7803300" y="4473003"/>
            <a:ext cx="2942988" cy="3299807"/>
          </a:xfrm>
          <a:custGeom>
            <a:avLst/>
            <a:gdLst/>
            <a:ahLst/>
            <a:cxnLst/>
            <a:rect l="l" t="t" r="r" b="b"/>
            <a:pathLst>
              <a:path w="63426" h="53337" extrusionOk="0">
                <a:moveTo>
                  <a:pt x="22087" y="1"/>
                </a:moveTo>
                <a:cubicBezTo>
                  <a:pt x="11577" y="1"/>
                  <a:pt x="0" y="9469"/>
                  <a:pt x="2542" y="20378"/>
                </a:cubicBezTo>
                <a:lnTo>
                  <a:pt x="6682" y="28658"/>
                </a:lnTo>
                <a:cubicBezTo>
                  <a:pt x="12136" y="36020"/>
                  <a:pt x="4500" y="46060"/>
                  <a:pt x="14714" y="51142"/>
                </a:cubicBezTo>
                <a:cubicBezTo>
                  <a:pt x="17772" y="52664"/>
                  <a:pt x="21706" y="53337"/>
                  <a:pt x="25946" y="53337"/>
                </a:cubicBezTo>
                <a:cubicBezTo>
                  <a:pt x="36138" y="53337"/>
                  <a:pt x="48101" y="49449"/>
                  <a:pt x="53931" y="44126"/>
                </a:cubicBezTo>
                <a:cubicBezTo>
                  <a:pt x="58021" y="40383"/>
                  <a:pt x="63425" y="33640"/>
                  <a:pt x="62012" y="27517"/>
                </a:cubicBezTo>
                <a:cubicBezTo>
                  <a:pt x="61021" y="23254"/>
                  <a:pt x="56608" y="21370"/>
                  <a:pt x="52741" y="20080"/>
                </a:cubicBezTo>
                <a:cubicBezTo>
                  <a:pt x="47981" y="18494"/>
                  <a:pt x="43247" y="18841"/>
                  <a:pt x="39528" y="15172"/>
                </a:cubicBezTo>
                <a:cubicBezTo>
                  <a:pt x="37148" y="12792"/>
                  <a:pt x="36330" y="10065"/>
                  <a:pt x="34669" y="7190"/>
                </a:cubicBezTo>
                <a:cubicBezTo>
                  <a:pt x="31782" y="2115"/>
                  <a:pt x="27054" y="1"/>
                  <a:pt x="22087" y="1"/>
                </a:cubicBezTo>
                <a:close/>
              </a:path>
            </a:pathLst>
          </a:custGeom>
          <a:solidFill>
            <a:srgbClr val="D2F2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Tree>
    <p:extLst>
      <p:ext uri="{BB962C8B-B14F-4D97-AF65-F5344CB8AC3E}">
        <p14:creationId xmlns:p14="http://schemas.microsoft.com/office/powerpoint/2010/main" val="165299917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Introduction">
  <p:cSld name="Introduction">
    <p:spTree>
      <p:nvGrpSpPr>
        <p:cNvPr id="1" name="Shape 5118"/>
        <p:cNvGrpSpPr/>
        <p:nvPr/>
      </p:nvGrpSpPr>
      <p:grpSpPr>
        <a:xfrm>
          <a:off x="0" y="0"/>
          <a:ext cx="0" cy="0"/>
          <a:chOff x="0" y="0"/>
          <a:chExt cx="0" cy="0"/>
        </a:xfrm>
      </p:grpSpPr>
      <p:sp>
        <p:nvSpPr>
          <p:cNvPr id="5119" name="Google Shape;5119;p21"/>
          <p:cNvSpPr txBox="1">
            <a:spLocks noGrp="1"/>
          </p:cNvSpPr>
          <p:nvPr>
            <p:ph type="title"/>
          </p:nvPr>
        </p:nvSpPr>
        <p:spPr>
          <a:xfrm>
            <a:off x="857700" y="2371200"/>
            <a:ext cx="7428600" cy="191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000"/>
              <a:buNone/>
              <a:defRPr sz="5000"/>
            </a:lvl1pPr>
            <a:lvl2pPr lvl="1" rtl="0">
              <a:spcBef>
                <a:spcPts val="0"/>
              </a:spcBef>
              <a:spcAft>
                <a:spcPts val="0"/>
              </a:spcAft>
              <a:buSzPts val="5000"/>
              <a:buNone/>
              <a:defRPr sz="5000"/>
            </a:lvl2pPr>
            <a:lvl3pPr lvl="2" rtl="0">
              <a:spcBef>
                <a:spcPts val="0"/>
              </a:spcBef>
              <a:spcAft>
                <a:spcPts val="0"/>
              </a:spcAft>
              <a:buSzPts val="5000"/>
              <a:buNone/>
              <a:defRPr sz="5000"/>
            </a:lvl3pPr>
            <a:lvl4pPr lvl="3" rtl="0">
              <a:spcBef>
                <a:spcPts val="0"/>
              </a:spcBef>
              <a:spcAft>
                <a:spcPts val="0"/>
              </a:spcAft>
              <a:buSzPts val="5000"/>
              <a:buNone/>
              <a:defRPr sz="5000"/>
            </a:lvl4pPr>
            <a:lvl5pPr lvl="4" rtl="0">
              <a:spcBef>
                <a:spcPts val="0"/>
              </a:spcBef>
              <a:spcAft>
                <a:spcPts val="0"/>
              </a:spcAft>
              <a:buSzPts val="5000"/>
              <a:buNone/>
              <a:defRPr sz="5000"/>
            </a:lvl5pPr>
            <a:lvl6pPr lvl="5" rtl="0">
              <a:spcBef>
                <a:spcPts val="0"/>
              </a:spcBef>
              <a:spcAft>
                <a:spcPts val="0"/>
              </a:spcAft>
              <a:buSzPts val="5000"/>
              <a:buNone/>
              <a:defRPr sz="5000"/>
            </a:lvl6pPr>
            <a:lvl7pPr lvl="6" rtl="0">
              <a:spcBef>
                <a:spcPts val="0"/>
              </a:spcBef>
              <a:spcAft>
                <a:spcPts val="0"/>
              </a:spcAft>
              <a:buSzPts val="5000"/>
              <a:buNone/>
              <a:defRPr sz="5000"/>
            </a:lvl7pPr>
            <a:lvl8pPr lvl="7" rtl="0">
              <a:spcBef>
                <a:spcPts val="0"/>
              </a:spcBef>
              <a:spcAft>
                <a:spcPts val="0"/>
              </a:spcAft>
              <a:buSzPts val="5000"/>
              <a:buNone/>
              <a:defRPr sz="5000"/>
            </a:lvl8pPr>
            <a:lvl9pPr lvl="8" rtl="0">
              <a:spcBef>
                <a:spcPts val="0"/>
              </a:spcBef>
              <a:spcAft>
                <a:spcPts val="0"/>
              </a:spcAft>
              <a:buSzPts val="5000"/>
              <a:buNone/>
              <a:defRPr sz="5000"/>
            </a:lvl9pPr>
          </a:lstStyle>
          <a:p>
            <a:endParaRPr/>
          </a:p>
        </p:txBody>
      </p:sp>
      <p:sp>
        <p:nvSpPr>
          <p:cNvPr id="5120" name="Google Shape;5120;p21"/>
          <p:cNvSpPr/>
          <p:nvPr/>
        </p:nvSpPr>
        <p:spPr>
          <a:xfrm rot="10800000" flipH="1">
            <a:off x="-827687" y="-1744100"/>
            <a:ext cx="2942966" cy="3299783"/>
          </a:xfrm>
          <a:custGeom>
            <a:avLst/>
            <a:gdLst/>
            <a:ahLst/>
            <a:cxnLst/>
            <a:rect l="l" t="t" r="r" b="b"/>
            <a:pathLst>
              <a:path w="63426" h="53337" extrusionOk="0">
                <a:moveTo>
                  <a:pt x="22087" y="1"/>
                </a:moveTo>
                <a:cubicBezTo>
                  <a:pt x="11577" y="1"/>
                  <a:pt x="0" y="9469"/>
                  <a:pt x="2542" y="20378"/>
                </a:cubicBezTo>
                <a:lnTo>
                  <a:pt x="6682" y="28658"/>
                </a:lnTo>
                <a:cubicBezTo>
                  <a:pt x="12136" y="36020"/>
                  <a:pt x="4500" y="46060"/>
                  <a:pt x="14714" y="51142"/>
                </a:cubicBezTo>
                <a:cubicBezTo>
                  <a:pt x="17772" y="52664"/>
                  <a:pt x="21706" y="53337"/>
                  <a:pt x="25946" y="53337"/>
                </a:cubicBezTo>
                <a:cubicBezTo>
                  <a:pt x="36138" y="53337"/>
                  <a:pt x="48101" y="49449"/>
                  <a:pt x="53931" y="44126"/>
                </a:cubicBezTo>
                <a:cubicBezTo>
                  <a:pt x="58021" y="40383"/>
                  <a:pt x="63425" y="33640"/>
                  <a:pt x="62012" y="27517"/>
                </a:cubicBezTo>
                <a:cubicBezTo>
                  <a:pt x="61021" y="23254"/>
                  <a:pt x="56608" y="21370"/>
                  <a:pt x="52741" y="20080"/>
                </a:cubicBezTo>
                <a:cubicBezTo>
                  <a:pt x="47981" y="18494"/>
                  <a:pt x="43247" y="18841"/>
                  <a:pt x="39528" y="15172"/>
                </a:cubicBezTo>
                <a:cubicBezTo>
                  <a:pt x="37148" y="12792"/>
                  <a:pt x="36330" y="10065"/>
                  <a:pt x="34669" y="7190"/>
                </a:cubicBezTo>
                <a:cubicBezTo>
                  <a:pt x="31782" y="2115"/>
                  <a:pt x="27054" y="1"/>
                  <a:pt x="22087" y="1"/>
                </a:cubicBezTo>
                <a:close/>
              </a:path>
            </a:pathLst>
          </a:custGeom>
          <a:solidFill>
            <a:srgbClr val="FFE76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21" name="Google Shape;5121;p21"/>
          <p:cNvSpPr/>
          <p:nvPr/>
        </p:nvSpPr>
        <p:spPr>
          <a:xfrm rot="-2700000" flipH="1">
            <a:off x="7803300" y="4473003"/>
            <a:ext cx="2942988" cy="3299807"/>
          </a:xfrm>
          <a:custGeom>
            <a:avLst/>
            <a:gdLst/>
            <a:ahLst/>
            <a:cxnLst/>
            <a:rect l="l" t="t" r="r" b="b"/>
            <a:pathLst>
              <a:path w="63426" h="53337" extrusionOk="0">
                <a:moveTo>
                  <a:pt x="22087" y="1"/>
                </a:moveTo>
                <a:cubicBezTo>
                  <a:pt x="11577" y="1"/>
                  <a:pt x="0" y="9469"/>
                  <a:pt x="2542" y="20378"/>
                </a:cubicBezTo>
                <a:lnTo>
                  <a:pt x="6682" y="28658"/>
                </a:lnTo>
                <a:cubicBezTo>
                  <a:pt x="12136" y="36020"/>
                  <a:pt x="4500" y="46060"/>
                  <a:pt x="14714" y="51142"/>
                </a:cubicBezTo>
                <a:cubicBezTo>
                  <a:pt x="17772" y="52664"/>
                  <a:pt x="21706" y="53337"/>
                  <a:pt x="25946" y="53337"/>
                </a:cubicBezTo>
                <a:cubicBezTo>
                  <a:pt x="36138" y="53337"/>
                  <a:pt x="48101" y="49449"/>
                  <a:pt x="53931" y="44126"/>
                </a:cubicBezTo>
                <a:cubicBezTo>
                  <a:pt x="58021" y="40383"/>
                  <a:pt x="63425" y="33640"/>
                  <a:pt x="62012" y="27517"/>
                </a:cubicBezTo>
                <a:cubicBezTo>
                  <a:pt x="61021" y="23254"/>
                  <a:pt x="56608" y="21370"/>
                  <a:pt x="52741" y="20080"/>
                </a:cubicBezTo>
                <a:cubicBezTo>
                  <a:pt x="47981" y="18494"/>
                  <a:pt x="43247" y="18841"/>
                  <a:pt x="39528" y="15172"/>
                </a:cubicBezTo>
                <a:cubicBezTo>
                  <a:pt x="37148" y="12792"/>
                  <a:pt x="36330" y="10065"/>
                  <a:pt x="34669" y="7190"/>
                </a:cubicBezTo>
                <a:cubicBezTo>
                  <a:pt x="31782" y="2115"/>
                  <a:pt x="27054" y="1"/>
                  <a:pt x="22087" y="1"/>
                </a:cubicBezTo>
                <a:close/>
              </a:path>
            </a:pathLst>
          </a:custGeom>
          <a:solidFill>
            <a:srgbClr val="D2F2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22" name="Google Shape;5122;p21"/>
          <p:cNvSpPr txBox="1">
            <a:spLocks noGrp="1"/>
          </p:cNvSpPr>
          <p:nvPr>
            <p:ph type="subTitle" idx="1"/>
          </p:nvPr>
        </p:nvSpPr>
        <p:spPr>
          <a:xfrm>
            <a:off x="2646000" y="4366167"/>
            <a:ext cx="3852000" cy="1190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Tree>
    <p:extLst>
      <p:ext uri="{BB962C8B-B14F-4D97-AF65-F5344CB8AC3E}">
        <p14:creationId xmlns:p14="http://schemas.microsoft.com/office/powerpoint/2010/main" val="228211741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text 5">
  <p:cSld name="Title and text 5">
    <p:bg>
      <p:bgPr>
        <a:solidFill>
          <a:schemeClr val="dk2"/>
        </a:solidFill>
        <a:effectLst/>
      </p:bgPr>
    </p:bg>
    <p:spTree>
      <p:nvGrpSpPr>
        <p:cNvPr id="1" name="Shape 5870"/>
        <p:cNvGrpSpPr/>
        <p:nvPr/>
      </p:nvGrpSpPr>
      <p:grpSpPr>
        <a:xfrm>
          <a:off x="0" y="0"/>
          <a:ext cx="0" cy="0"/>
          <a:chOff x="0" y="0"/>
          <a:chExt cx="0" cy="0"/>
        </a:xfrm>
      </p:grpSpPr>
      <p:sp>
        <p:nvSpPr>
          <p:cNvPr id="5871" name="Google Shape;5871;p28"/>
          <p:cNvSpPr/>
          <p:nvPr/>
        </p:nvSpPr>
        <p:spPr>
          <a:xfrm rot="10183958" flipH="1">
            <a:off x="-2564826" y="1741163"/>
            <a:ext cx="4417853" cy="4051932"/>
          </a:xfrm>
          <a:custGeom>
            <a:avLst/>
            <a:gdLst/>
            <a:ahLst/>
            <a:cxnLst/>
            <a:rect l="l" t="t" r="r" b="b"/>
            <a:pathLst>
              <a:path w="75138" h="43162" extrusionOk="0">
                <a:moveTo>
                  <a:pt x="34335" y="1"/>
                </a:moveTo>
                <a:cubicBezTo>
                  <a:pt x="31923" y="1"/>
                  <a:pt x="29531" y="409"/>
                  <a:pt x="27616" y="1197"/>
                </a:cubicBezTo>
                <a:cubicBezTo>
                  <a:pt x="23030" y="7667"/>
                  <a:pt x="0" y="28292"/>
                  <a:pt x="16114" y="33870"/>
                </a:cubicBezTo>
                <a:cubicBezTo>
                  <a:pt x="22013" y="35903"/>
                  <a:pt x="28682" y="34440"/>
                  <a:pt x="34656" y="36820"/>
                </a:cubicBezTo>
                <a:cubicBezTo>
                  <a:pt x="40961" y="39342"/>
                  <a:pt x="46056" y="43161"/>
                  <a:pt x="52903" y="43161"/>
                </a:cubicBezTo>
                <a:cubicBezTo>
                  <a:pt x="53325" y="43161"/>
                  <a:pt x="53754" y="43147"/>
                  <a:pt x="54190" y="43116"/>
                </a:cubicBezTo>
                <a:cubicBezTo>
                  <a:pt x="60487" y="42695"/>
                  <a:pt x="62817" y="37539"/>
                  <a:pt x="63487" y="31936"/>
                </a:cubicBezTo>
                <a:cubicBezTo>
                  <a:pt x="64181" y="26086"/>
                  <a:pt x="66213" y="24797"/>
                  <a:pt x="69932" y="20533"/>
                </a:cubicBezTo>
                <a:cubicBezTo>
                  <a:pt x="73006" y="16988"/>
                  <a:pt x="75138" y="12253"/>
                  <a:pt x="71394" y="8560"/>
                </a:cubicBezTo>
                <a:cubicBezTo>
                  <a:pt x="69239" y="6431"/>
                  <a:pt x="66312" y="5987"/>
                  <a:pt x="63270" y="5987"/>
                </a:cubicBezTo>
                <a:cubicBezTo>
                  <a:pt x="61097" y="5987"/>
                  <a:pt x="58865" y="6213"/>
                  <a:pt x="56812" y="6213"/>
                </a:cubicBezTo>
                <a:cubicBezTo>
                  <a:pt x="56384" y="6213"/>
                  <a:pt x="55964" y="6204"/>
                  <a:pt x="55554" y="6180"/>
                </a:cubicBezTo>
                <a:cubicBezTo>
                  <a:pt x="52034" y="5982"/>
                  <a:pt x="48315" y="5461"/>
                  <a:pt x="45341" y="3750"/>
                </a:cubicBezTo>
                <a:cubicBezTo>
                  <a:pt x="43680" y="2784"/>
                  <a:pt x="41944" y="1470"/>
                  <a:pt x="40085" y="850"/>
                </a:cubicBezTo>
                <a:cubicBezTo>
                  <a:pt x="38326" y="279"/>
                  <a:pt x="36324" y="1"/>
                  <a:pt x="34335"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72" name="Google Shape;5872;p28"/>
          <p:cNvSpPr txBox="1">
            <a:spLocks noGrp="1"/>
          </p:cNvSpPr>
          <p:nvPr>
            <p:ph type="subTitle" idx="1"/>
          </p:nvPr>
        </p:nvSpPr>
        <p:spPr>
          <a:xfrm>
            <a:off x="5113650" y="2997533"/>
            <a:ext cx="3317100" cy="1763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8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
        <p:nvSpPr>
          <p:cNvPr id="5873" name="Google Shape;5873;p28"/>
          <p:cNvSpPr/>
          <p:nvPr/>
        </p:nvSpPr>
        <p:spPr>
          <a:xfrm rot="10077096" flipH="1">
            <a:off x="-1028520" y="3443561"/>
            <a:ext cx="5020648" cy="4341596"/>
          </a:xfrm>
          <a:custGeom>
            <a:avLst/>
            <a:gdLst/>
            <a:ahLst/>
            <a:cxnLst/>
            <a:rect l="l" t="t" r="r" b="b"/>
            <a:pathLst>
              <a:path w="133716" h="86723" extrusionOk="0">
                <a:moveTo>
                  <a:pt x="115219" y="0"/>
                </a:moveTo>
                <a:cubicBezTo>
                  <a:pt x="113623" y="0"/>
                  <a:pt x="112042" y="168"/>
                  <a:pt x="110513" y="525"/>
                </a:cubicBezTo>
                <a:cubicBezTo>
                  <a:pt x="106150" y="1541"/>
                  <a:pt x="102456" y="4516"/>
                  <a:pt x="98316" y="6103"/>
                </a:cubicBezTo>
                <a:cubicBezTo>
                  <a:pt x="93879" y="7813"/>
                  <a:pt x="90284" y="8557"/>
                  <a:pt x="85550" y="8557"/>
                </a:cubicBezTo>
                <a:cubicBezTo>
                  <a:pt x="76725" y="8557"/>
                  <a:pt x="68271" y="10069"/>
                  <a:pt x="60314" y="14085"/>
                </a:cubicBezTo>
                <a:cubicBezTo>
                  <a:pt x="55753" y="16390"/>
                  <a:pt x="51935" y="19960"/>
                  <a:pt x="47151" y="21869"/>
                </a:cubicBezTo>
                <a:cubicBezTo>
                  <a:pt x="43708" y="23249"/>
                  <a:pt x="40032" y="23608"/>
                  <a:pt x="36359" y="23608"/>
                </a:cubicBezTo>
                <a:cubicBezTo>
                  <a:pt x="34424" y="23608"/>
                  <a:pt x="32490" y="23508"/>
                  <a:pt x="30591" y="23406"/>
                </a:cubicBezTo>
                <a:cubicBezTo>
                  <a:pt x="28230" y="23260"/>
                  <a:pt x="25807" y="22991"/>
                  <a:pt x="23416" y="22991"/>
                </a:cubicBezTo>
                <a:cubicBezTo>
                  <a:pt x="20535" y="22991"/>
                  <a:pt x="17700" y="23381"/>
                  <a:pt x="15073" y="24844"/>
                </a:cubicBezTo>
                <a:cubicBezTo>
                  <a:pt x="10858" y="27199"/>
                  <a:pt x="4636" y="30620"/>
                  <a:pt x="1612" y="34363"/>
                </a:cubicBezTo>
                <a:cubicBezTo>
                  <a:pt x="1785" y="38255"/>
                  <a:pt x="472" y="42097"/>
                  <a:pt x="273" y="46088"/>
                </a:cubicBezTo>
                <a:cubicBezTo>
                  <a:pt x="1" y="51716"/>
                  <a:pt x="397" y="57368"/>
                  <a:pt x="521" y="63020"/>
                </a:cubicBezTo>
                <a:cubicBezTo>
                  <a:pt x="620" y="67606"/>
                  <a:pt x="1215" y="72217"/>
                  <a:pt x="1686" y="76778"/>
                </a:cubicBezTo>
                <a:cubicBezTo>
                  <a:pt x="1860" y="78439"/>
                  <a:pt x="2108" y="83768"/>
                  <a:pt x="3546" y="84264"/>
                </a:cubicBezTo>
                <a:cubicBezTo>
                  <a:pt x="8219" y="85863"/>
                  <a:pt x="13789" y="86722"/>
                  <a:pt x="19552" y="86722"/>
                </a:cubicBezTo>
                <a:cubicBezTo>
                  <a:pt x="34425" y="86722"/>
                  <a:pt x="50584" y="81003"/>
                  <a:pt x="55926" y="67531"/>
                </a:cubicBezTo>
                <a:lnTo>
                  <a:pt x="61950" y="57913"/>
                </a:lnTo>
                <a:cubicBezTo>
                  <a:pt x="70056" y="45469"/>
                  <a:pt x="88673" y="53327"/>
                  <a:pt x="99581" y="47204"/>
                </a:cubicBezTo>
                <a:cubicBezTo>
                  <a:pt x="105158" y="44080"/>
                  <a:pt x="109596" y="36990"/>
                  <a:pt x="111306" y="31041"/>
                </a:cubicBezTo>
                <a:cubicBezTo>
                  <a:pt x="112669" y="26331"/>
                  <a:pt x="114132" y="21993"/>
                  <a:pt x="118421" y="19192"/>
                </a:cubicBezTo>
                <a:cubicBezTo>
                  <a:pt x="122486" y="16539"/>
                  <a:pt x="127469" y="15746"/>
                  <a:pt x="131460" y="12920"/>
                </a:cubicBezTo>
                <a:cubicBezTo>
                  <a:pt x="132650" y="12077"/>
                  <a:pt x="133666" y="10837"/>
                  <a:pt x="133691" y="9375"/>
                </a:cubicBezTo>
                <a:cubicBezTo>
                  <a:pt x="133716" y="7540"/>
                  <a:pt x="132204" y="6078"/>
                  <a:pt x="130716" y="5037"/>
                </a:cubicBezTo>
                <a:cubicBezTo>
                  <a:pt x="126375" y="1983"/>
                  <a:pt x="120710" y="0"/>
                  <a:pt x="115219" y="0"/>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74" name="Google Shape;5874;p28"/>
          <p:cNvSpPr/>
          <p:nvPr/>
        </p:nvSpPr>
        <p:spPr>
          <a:xfrm rot="919594">
            <a:off x="7036187" y="-2030781"/>
            <a:ext cx="3712551" cy="3404985"/>
          </a:xfrm>
          <a:custGeom>
            <a:avLst/>
            <a:gdLst/>
            <a:ahLst/>
            <a:cxnLst/>
            <a:rect l="l" t="t" r="r" b="b"/>
            <a:pathLst>
              <a:path w="75138" h="43162" extrusionOk="0">
                <a:moveTo>
                  <a:pt x="34335" y="1"/>
                </a:moveTo>
                <a:cubicBezTo>
                  <a:pt x="31923" y="1"/>
                  <a:pt x="29531" y="409"/>
                  <a:pt x="27616" y="1197"/>
                </a:cubicBezTo>
                <a:cubicBezTo>
                  <a:pt x="23030" y="7667"/>
                  <a:pt x="0" y="28292"/>
                  <a:pt x="16114" y="33870"/>
                </a:cubicBezTo>
                <a:cubicBezTo>
                  <a:pt x="22013" y="35903"/>
                  <a:pt x="28682" y="34440"/>
                  <a:pt x="34656" y="36820"/>
                </a:cubicBezTo>
                <a:cubicBezTo>
                  <a:pt x="40961" y="39342"/>
                  <a:pt x="46056" y="43161"/>
                  <a:pt x="52903" y="43161"/>
                </a:cubicBezTo>
                <a:cubicBezTo>
                  <a:pt x="53325" y="43161"/>
                  <a:pt x="53754" y="43147"/>
                  <a:pt x="54190" y="43116"/>
                </a:cubicBezTo>
                <a:cubicBezTo>
                  <a:pt x="60487" y="42695"/>
                  <a:pt x="62817" y="37539"/>
                  <a:pt x="63487" y="31936"/>
                </a:cubicBezTo>
                <a:cubicBezTo>
                  <a:pt x="64181" y="26086"/>
                  <a:pt x="66213" y="24797"/>
                  <a:pt x="69932" y="20533"/>
                </a:cubicBezTo>
                <a:cubicBezTo>
                  <a:pt x="73006" y="16988"/>
                  <a:pt x="75138" y="12253"/>
                  <a:pt x="71394" y="8560"/>
                </a:cubicBezTo>
                <a:cubicBezTo>
                  <a:pt x="69239" y="6431"/>
                  <a:pt x="66312" y="5987"/>
                  <a:pt x="63270" y="5987"/>
                </a:cubicBezTo>
                <a:cubicBezTo>
                  <a:pt x="61097" y="5987"/>
                  <a:pt x="58865" y="6213"/>
                  <a:pt x="56812" y="6213"/>
                </a:cubicBezTo>
                <a:cubicBezTo>
                  <a:pt x="56384" y="6213"/>
                  <a:pt x="55964" y="6204"/>
                  <a:pt x="55554" y="6180"/>
                </a:cubicBezTo>
                <a:cubicBezTo>
                  <a:pt x="52034" y="5982"/>
                  <a:pt x="48315" y="5461"/>
                  <a:pt x="45341" y="3750"/>
                </a:cubicBezTo>
                <a:cubicBezTo>
                  <a:pt x="43680" y="2784"/>
                  <a:pt x="41944" y="1470"/>
                  <a:pt x="40085" y="850"/>
                </a:cubicBezTo>
                <a:cubicBezTo>
                  <a:pt x="38326" y="279"/>
                  <a:pt x="36324" y="1"/>
                  <a:pt x="34335" y="1"/>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75" name="Google Shape;5875;p28"/>
          <p:cNvSpPr txBox="1">
            <a:spLocks noGrp="1"/>
          </p:cNvSpPr>
          <p:nvPr>
            <p:ph type="title"/>
          </p:nvPr>
        </p:nvSpPr>
        <p:spPr>
          <a:xfrm>
            <a:off x="667512" y="1121664"/>
            <a:ext cx="7809000" cy="65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Tree>
    <p:extLst>
      <p:ext uri="{BB962C8B-B14F-4D97-AF65-F5344CB8AC3E}">
        <p14:creationId xmlns:p14="http://schemas.microsoft.com/office/powerpoint/2010/main" val="400583461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5886"/>
        <p:cNvGrpSpPr/>
        <p:nvPr/>
      </p:nvGrpSpPr>
      <p:grpSpPr>
        <a:xfrm>
          <a:off x="0" y="0"/>
          <a:ext cx="0" cy="0"/>
          <a:chOff x="0" y="0"/>
          <a:chExt cx="0" cy="0"/>
        </a:xfrm>
      </p:grpSpPr>
      <p:sp>
        <p:nvSpPr>
          <p:cNvPr id="5887" name="Google Shape;5887;p31"/>
          <p:cNvSpPr/>
          <p:nvPr/>
        </p:nvSpPr>
        <p:spPr>
          <a:xfrm rot="10800000" flipH="1">
            <a:off x="-827687" y="-1744100"/>
            <a:ext cx="2942966" cy="3299783"/>
          </a:xfrm>
          <a:custGeom>
            <a:avLst/>
            <a:gdLst/>
            <a:ahLst/>
            <a:cxnLst/>
            <a:rect l="l" t="t" r="r" b="b"/>
            <a:pathLst>
              <a:path w="63426" h="53337" extrusionOk="0">
                <a:moveTo>
                  <a:pt x="22087" y="1"/>
                </a:moveTo>
                <a:cubicBezTo>
                  <a:pt x="11577" y="1"/>
                  <a:pt x="0" y="9469"/>
                  <a:pt x="2542" y="20378"/>
                </a:cubicBezTo>
                <a:lnTo>
                  <a:pt x="6682" y="28658"/>
                </a:lnTo>
                <a:cubicBezTo>
                  <a:pt x="12136" y="36020"/>
                  <a:pt x="4500" y="46060"/>
                  <a:pt x="14714" y="51142"/>
                </a:cubicBezTo>
                <a:cubicBezTo>
                  <a:pt x="17772" y="52664"/>
                  <a:pt x="21706" y="53337"/>
                  <a:pt x="25946" y="53337"/>
                </a:cubicBezTo>
                <a:cubicBezTo>
                  <a:pt x="36138" y="53337"/>
                  <a:pt x="48101" y="49449"/>
                  <a:pt x="53931" y="44126"/>
                </a:cubicBezTo>
                <a:cubicBezTo>
                  <a:pt x="58021" y="40383"/>
                  <a:pt x="63425" y="33640"/>
                  <a:pt x="62012" y="27517"/>
                </a:cubicBezTo>
                <a:cubicBezTo>
                  <a:pt x="61021" y="23254"/>
                  <a:pt x="56608" y="21370"/>
                  <a:pt x="52741" y="20080"/>
                </a:cubicBezTo>
                <a:cubicBezTo>
                  <a:pt x="47981" y="18494"/>
                  <a:pt x="43247" y="18841"/>
                  <a:pt x="39528" y="15172"/>
                </a:cubicBezTo>
                <a:cubicBezTo>
                  <a:pt x="37148" y="12792"/>
                  <a:pt x="36330" y="10065"/>
                  <a:pt x="34669" y="7190"/>
                </a:cubicBezTo>
                <a:cubicBezTo>
                  <a:pt x="31782" y="2115"/>
                  <a:pt x="27054" y="1"/>
                  <a:pt x="22087" y="1"/>
                </a:cubicBezTo>
                <a:close/>
              </a:path>
            </a:pathLst>
          </a:custGeom>
          <a:solidFill>
            <a:srgbClr val="FFE76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88" name="Google Shape;5888;p31"/>
          <p:cNvSpPr/>
          <p:nvPr/>
        </p:nvSpPr>
        <p:spPr>
          <a:xfrm rot="-2700000" flipH="1">
            <a:off x="7803300" y="4473003"/>
            <a:ext cx="2942988" cy="3299807"/>
          </a:xfrm>
          <a:custGeom>
            <a:avLst/>
            <a:gdLst/>
            <a:ahLst/>
            <a:cxnLst/>
            <a:rect l="l" t="t" r="r" b="b"/>
            <a:pathLst>
              <a:path w="63426" h="53337" extrusionOk="0">
                <a:moveTo>
                  <a:pt x="22087" y="1"/>
                </a:moveTo>
                <a:cubicBezTo>
                  <a:pt x="11577" y="1"/>
                  <a:pt x="0" y="9469"/>
                  <a:pt x="2542" y="20378"/>
                </a:cubicBezTo>
                <a:lnTo>
                  <a:pt x="6682" y="28658"/>
                </a:lnTo>
                <a:cubicBezTo>
                  <a:pt x="12136" y="36020"/>
                  <a:pt x="4500" y="46060"/>
                  <a:pt x="14714" y="51142"/>
                </a:cubicBezTo>
                <a:cubicBezTo>
                  <a:pt x="17772" y="52664"/>
                  <a:pt x="21706" y="53337"/>
                  <a:pt x="25946" y="53337"/>
                </a:cubicBezTo>
                <a:cubicBezTo>
                  <a:pt x="36138" y="53337"/>
                  <a:pt x="48101" y="49449"/>
                  <a:pt x="53931" y="44126"/>
                </a:cubicBezTo>
                <a:cubicBezTo>
                  <a:pt x="58021" y="40383"/>
                  <a:pt x="63425" y="33640"/>
                  <a:pt x="62012" y="27517"/>
                </a:cubicBezTo>
                <a:cubicBezTo>
                  <a:pt x="61021" y="23254"/>
                  <a:pt x="56608" y="21370"/>
                  <a:pt x="52741" y="20080"/>
                </a:cubicBezTo>
                <a:cubicBezTo>
                  <a:pt x="47981" y="18494"/>
                  <a:pt x="43247" y="18841"/>
                  <a:pt x="39528" y="15172"/>
                </a:cubicBezTo>
                <a:cubicBezTo>
                  <a:pt x="37148" y="12792"/>
                  <a:pt x="36330" y="10065"/>
                  <a:pt x="34669" y="7190"/>
                </a:cubicBezTo>
                <a:cubicBezTo>
                  <a:pt x="31782" y="2115"/>
                  <a:pt x="27054" y="1"/>
                  <a:pt x="22087" y="1"/>
                </a:cubicBezTo>
                <a:close/>
              </a:path>
            </a:pathLst>
          </a:custGeom>
          <a:solidFill>
            <a:srgbClr val="D2F2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Tree>
    <p:extLst>
      <p:ext uri="{BB962C8B-B14F-4D97-AF65-F5344CB8AC3E}">
        <p14:creationId xmlns:p14="http://schemas.microsoft.com/office/powerpoint/2010/main" val="346934939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Background 4">
  <p:cSld name="Background 4">
    <p:bg>
      <p:bgPr>
        <a:solidFill>
          <a:schemeClr val="dk2"/>
        </a:solidFill>
        <a:effectLst/>
      </p:bgPr>
    </p:bg>
    <p:spTree>
      <p:nvGrpSpPr>
        <p:cNvPr id="1" name="Shape 5892"/>
        <p:cNvGrpSpPr/>
        <p:nvPr/>
      </p:nvGrpSpPr>
      <p:grpSpPr>
        <a:xfrm>
          <a:off x="0" y="0"/>
          <a:ext cx="0" cy="0"/>
          <a:chOff x="0" y="0"/>
          <a:chExt cx="0" cy="0"/>
        </a:xfrm>
      </p:grpSpPr>
      <p:sp>
        <p:nvSpPr>
          <p:cNvPr id="5893" name="Google Shape;5893;p33"/>
          <p:cNvSpPr/>
          <p:nvPr/>
        </p:nvSpPr>
        <p:spPr>
          <a:xfrm rot="-8473469">
            <a:off x="7555621" y="-1038937"/>
            <a:ext cx="2943072" cy="3299900"/>
          </a:xfrm>
          <a:custGeom>
            <a:avLst/>
            <a:gdLst/>
            <a:ahLst/>
            <a:cxnLst/>
            <a:rect l="l" t="t" r="r" b="b"/>
            <a:pathLst>
              <a:path w="63426" h="53337" extrusionOk="0">
                <a:moveTo>
                  <a:pt x="22087" y="1"/>
                </a:moveTo>
                <a:cubicBezTo>
                  <a:pt x="11577" y="1"/>
                  <a:pt x="0" y="9469"/>
                  <a:pt x="2542" y="20378"/>
                </a:cubicBezTo>
                <a:lnTo>
                  <a:pt x="6682" y="28658"/>
                </a:lnTo>
                <a:cubicBezTo>
                  <a:pt x="12136" y="36020"/>
                  <a:pt x="4500" y="46060"/>
                  <a:pt x="14714" y="51142"/>
                </a:cubicBezTo>
                <a:cubicBezTo>
                  <a:pt x="17772" y="52664"/>
                  <a:pt x="21706" y="53337"/>
                  <a:pt x="25946" y="53337"/>
                </a:cubicBezTo>
                <a:cubicBezTo>
                  <a:pt x="36138" y="53337"/>
                  <a:pt x="48101" y="49449"/>
                  <a:pt x="53931" y="44126"/>
                </a:cubicBezTo>
                <a:cubicBezTo>
                  <a:pt x="58021" y="40383"/>
                  <a:pt x="63425" y="33640"/>
                  <a:pt x="62012" y="27517"/>
                </a:cubicBezTo>
                <a:cubicBezTo>
                  <a:pt x="61021" y="23254"/>
                  <a:pt x="56608" y="21370"/>
                  <a:pt x="52741" y="20080"/>
                </a:cubicBezTo>
                <a:cubicBezTo>
                  <a:pt x="47981" y="18494"/>
                  <a:pt x="43247" y="18841"/>
                  <a:pt x="39528" y="15172"/>
                </a:cubicBezTo>
                <a:cubicBezTo>
                  <a:pt x="37148" y="12792"/>
                  <a:pt x="36330" y="10065"/>
                  <a:pt x="34669" y="7190"/>
                </a:cubicBezTo>
                <a:cubicBezTo>
                  <a:pt x="31782" y="2115"/>
                  <a:pt x="27054" y="1"/>
                  <a:pt x="22087" y="1"/>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Tree>
    <p:extLst>
      <p:ext uri="{BB962C8B-B14F-4D97-AF65-F5344CB8AC3E}">
        <p14:creationId xmlns:p14="http://schemas.microsoft.com/office/powerpoint/2010/main" val="351975045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124200"/>
            <a:ext cx="7924800" cy="838200"/>
          </a:xfrm>
        </p:spPr>
        <p:txBody>
          <a:bodyPr/>
          <a:lstStyle>
            <a:lvl1pPr algn="ctr">
              <a:defRPr sz="5400">
                <a:gradFill>
                  <a:gsLst>
                    <a:gs pos="44000">
                      <a:srgbClr val="F7CA65"/>
                    </a:gs>
                    <a:gs pos="13000">
                      <a:srgbClr val="BD922A"/>
                    </a:gs>
                    <a:gs pos="21001">
                      <a:srgbClr val="BD922A"/>
                    </a:gs>
                    <a:gs pos="69000">
                      <a:srgbClr val="835E17"/>
                    </a:gs>
                    <a:gs pos="82001">
                      <a:srgbClr val="A28949"/>
                    </a:gs>
                    <a:gs pos="100000">
                      <a:srgbClr val="FAE3B7"/>
                    </a:gs>
                  </a:gsLst>
                  <a:lin ang="5400000" scaled="0"/>
                </a:gradFill>
                <a:effectLst>
                  <a:outerShdw blurRad="38100" dist="38100" dir="2700000" algn="tl">
                    <a:srgbClr val="000000">
                      <a:alpha val="43137"/>
                    </a:srgbClr>
                  </a:outerShdw>
                </a:effectLst>
              </a:defRPr>
            </a:lvl1pPr>
          </a:lstStyle>
          <a:p>
            <a:r>
              <a:rPr lang="vi-VN"/>
              <a:t>Bấm &amp; sửa kiểu tiêu đề</a:t>
            </a:r>
            <a:endParaRPr lang="en-US" dirty="0"/>
          </a:p>
        </p:txBody>
      </p:sp>
      <p:sp>
        <p:nvSpPr>
          <p:cNvPr id="3" name="Subtitle 2"/>
          <p:cNvSpPr>
            <a:spLocks noGrp="1"/>
          </p:cNvSpPr>
          <p:nvPr>
            <p:ph type="subTitle" idx="1"/>
          </p:nvPr>
        </p:nvSpPr>
        <p:spPr>
          <a:xfrm>
            <a:off x="609600" y="4038600"/>
            <a:ext cx="7924800" cy="457200"/>
          </a:xfrm>
        </p:spPr>
        <p:txBody>
          <a:bodyPr>
            <a:noAutofit/>
          </a:bodyPr>
          <a:lstStyle>
            <a:lvl1pPr marL="0" indent="0" algn="ctr">
              <a:buNone/>
              <a:defRPr sz="1800" i="1">
                <a:solidFill>
                  <a:schemeClr val="bg1"/>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lvl1pPr>
              <a:defRPr/>
            </a:lvl1pPr>
          </a:lstStyle>
          <a:p>
            <a:pPr>
              <a:defRPr/>
            </a:pPr>
            <a:fld id="{FDAC442E-6DCD-4744-A250-064EF71D9268}" type="datetimeFigureOut">
              <a:rPr lang="en-US">
                <a:solidFill>
                  <a:prstClr val="black">
                    <a:tint val="75000"/>
                  </a:prstClr>
                </a:solidFill>
              </a:rPr>
              <a:pPr>
                <a:def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B1D1CA29-DD4D-4ECC-8A17-DAF48781D8C6}"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711989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9024D7C-AE2B-407B-85FF-275D70DCB694}" type="datetimeFigureOut">
              <a:rPr lang="en-US" smtClean="0"/>
              <a:t>7/23/2023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A4B0C07-2C68-45C3-BEB4-1DD15C100B87}" type="slidenum">
              <a:rPr lang="en-US" smtClean="0"/>
              <a:t>‹#›</a:t>
            </a:fld>
            <a:endParaRPr lang="en-US"/>
          </a:p>
        </p:txBody>
      </p:sp>
    </p:spTree>
    <p:extLst>
      <p:ext uri="{BB962C8B-B14F-4D97-AF65-F5344CB8AC3E}">
        <p14:creationId xmlns:p14="http://schemas.microsoft.com/office/powerpoint/2010/main" val="237986472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&amp; sửa kiểu tiêu đề</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C9BF731-9AAA-4F8B-9953-5BBBCD0433FC}" type="datetimeFigureOut">
              <a:rPr lang="en-US">
                <a:solidFill>
                  <a:prstClr val="black">
                    <a:tint val="75000"/>
                  </a:prstClr>
                </a:solidFill>
              </a:rPr>
              <a:pPr>
                <a:def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6BD3B592-2A1B-4491-8764-FA0B46EECE7B}"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01594167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602" y="2514604"/>
            <a:ext cx="6437313" cy="1362075"/>
          </a:xfrm>
        </p:spPr>
        <p:txBody>
          <a:bodyPr anchor="t"/>
          <a:lstStyle>
            <a:lvl1pPr algn="ctr" defTabSz="685783" rtl="0" eaLnBrk="1" latinLnBrk="0" hangingPunct="1">
              <a:spcBef>
                <a:spcPct val="0"/>
              </a:spcBef>
              <a:buNone/>
              <a:defRPr lang="en-US" sz="3600" strike="noStrike" kern="1200" dirty="0">
                <a:gradFill>
                  <a:gsLst>
                    <a:gs pos="44000">
                      <a:srgbClr val="F7CA65"/>
                    </a:gs>
                    <a:gs pos="13000">
                      <a:srgbClr val="BD922A"/>
                    </a:gs>
                    <a:gs pos="21001">
                      <a:srgbClr val="BD922A"/>
                    </a:gs>
                    <a:gs pos="69000">
                      <a:srgbClr val="835E17"/>
                    </a:gs>
                    <a:gs pos="82001">
                      <a:srgbClr val="A28949"/>
                    </a:gs>
                    <a:gs pos="100000">
                      <a:srgbClr val="FAE3B7"/>
                    </a:gs>
                  </a:gsLst>
                  <a:lin ang="5400000" scaled="0"/>
                </a:gradFill>
                <a:effectLst>
                  <a:outerShdw blurRad="38100" dist="38100" dir="2700000" algn="tl">
                    <a:srgbClr val="000000">
                      <a:alpha val="43137"/>
                    </a:srgbClr>
                  </a:outerShdw>
                </a:effectLst>
                <a:latin typeface="Times New Roman" pitchFamily="18" charset="0"/>
                <a:ea typeface="+mj-ea"/>
                <a:cs typeface="Times New Roman" pitchFamily="18" charset="0"/>
              </a:defRPr>
            </a:lvl1pPr>
          </a:lstStyle>
          <a:p>
            <a:r>
              <a:rPr lang="en-US" dirty="0"/>
              <a:t>Click to edit Master title style</a:t>
            </a:r>
          </a:p>
        </p:txBody>
      </p:sp>
      <p:sp>
        <p:nvSpPr>
          <p:cNvPr id="3" name="Text Placeholder 2"/>
          <p:cNvSpPr>
            <a:spLocks noGrp="1"/>
          </p:cNvSpPr>
          <p:nvPr>
            <p:ph type="body" idx="1"/>
          </p:nvPr>
        </p:nvSpPr>
        <p:spPr>
          <a:xfrm>
            <a:off x="1371602" y="3962400"/>
            <a:ext cx="6437313" cy="838200"/>
          </a:xfrm>
        </p:spPr>
        <p:txBody>
          <a:bodyPr anchor="b"/>
          <a:lstStyle>
            <a:lvl1pPr marL="0" indent="0" algn="ctr">
              <a:buNone/>
              <a:defRPr sz="1500" i="1">
                <a:solidFill>
                  <a:schemeClr val="bg1"/>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lvl1pPr>
              <a:defRPr/>
            </a:lvl1pPr>
          </a:lstStyle>
          <a:p>
            <a:pPr>
              <a:defRPr/>
            </a:pPr>
            <a:fld id="{B0CE2C7E-1509-4B8F-8BC9-5F1306E27D3A}" type="datetimeFigureOut">
              <a:rPr lang="en-US">
                <a:solidFill>
                  <a:prstClr val="black">
                    <a:tint val="75000"/>
                  </a:prstClr>
                </a:solidFill>
              </a:rPr>
              <a:pPr>
                <a:def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3375C4C-2585-473D-8636-362D1BA865E1}"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19156190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&amp; sửa kiểu tiêu đề</a:t>
            </a:r>
            <a:endParaRPr lang="en-US" dirty="0"/>
          </a:p>
        </p:txBody>
      </p:sp>
      <p:sp>
        <p:nvSpPr>
          <p:cNvPr id="3" name="Content Placeholder 2"/>
          <p:cNvSpPr>
            <a:spLocks noGrp="1"/>
          </p:cNvSpPr>
          <p:nvPr>
            <p:ph sz="half" idx="1"/>
          </p:nvPr>
        </p:nvSpPr>
        <p:spPr>
          <a:xfrm>
            <a:off x="609600" y="2209802"/>
            <a:ext cx="3886200" cy="39163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2209802"/>
            <a:ext cx="3886200" cy="39163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3"/>
          <p:cNvSpPr>
            <a:spLocks noGrp="1"/>
          </p:cNvSpPr>
          <p:nvPr>
            <p:ph type="dt" sz="half" idx="10"/>
          </p:nvPr>
        </p:nvSpPr>
        <p:spPr/>
        <p:txBody>
          <a:bodyPr/>
          <a:lstStyle>
            <a:lvl1pPr>
              <a:defRPr/>
            </a:lvl1pPr>
          </a:lstStyle>
          <a:p>
            <a:pPr>
              <a:defRPr/>
            </a:pPr>
            <a:fld id="{4A96D7C0-1824-47BE-ADDD-72C1274454C5}" type="datetimeFigureOut">
              <a:rPr lang="en-US">
                <a:solidFill>
                  <a:prstClr val="black">
                    <a:tint val="75000"/>
                  </a:prstClr>
                </a:solidFill>
              </a:rPr>
              <a:pPr>
                <a:defRPr/>
              </a:pPr>
              <a:t>7/23/2023</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5DDE66CB-E535-4C7F-87B5-B1D242D51DC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87794963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vi-VN"/>
              <a:t>Bấm &amp; sửa kiểu tiêu đề</a:t>
            </a:r>
            <a:endParaRPr lang="en-US" dirty="0"/>
          </a:p>
        </p:txBody>
      </p:sp>
      <p:sp>
        <p:nvSpPr>
          <p:cNvPr id="3" name="Text Placeholder 2"/>
          <p:cNvSpPr>
            <a:spLocks noGrp="1"/>
          </p:cNvSpPr>
          <p:nvPr>
            <p:ph type="body" idx="1"/>
          </p:nvPr>
        </p:nvSpPr>
        <p:spPr>
          <a:xfrm>
            <a:off x="609600" y="2179638"/>
            <a:ext cx="3887788" cy="639762"/>
          </a:xfrm>
        </p:spPr>
        <p:txBody>
          <a:bodyPr anchor="b">
            <a:normAutofit/>
          </a:bodyPr>
          <a:lstStyle>
            <a:lvl1pPr marL="0" indent="0">
              <a:buNone/>
              <a:defRPr sz="15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609600" y="2895603"/>
            <a:ext cx="3887788" cy="32305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2179638"/>
            <a:ext cx="3889375" cy="639762"/>
          </a:xfrm>
        </p:spPr>
        <p:txBody>
          <a:bodyPr anchor="b">
            <a:normAutofit/>
          </a:bodyPr>
          <a:lstStyle>
            <a:lvl1pPr marL="0" indent="0">
              <a:buNone/>
              <a:defRPr sz="15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4645027" y="2895603"/>
            <a:ext cx="3889375" cy="32305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CD3F58D6-F415-4F39-BC4E-F83D244E22EA}" type="datetimeFigureOut">
              <a:rPr lang="en-US">
                <a:solidFill>
                  <a:prstClr val="black">
                    <a:tint val="75000"/>
                  </a:prstClr>
                </a:solidFill>
              </a:rPr>
              <a:pPr>
                <a:defRPr/>
              </a:pPr>
              <a:t>7/23/2023</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EBFB22ED-BE18-4799-9807-CBA7B8B03B3A}"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01126461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&amp; sửa kiểu tiêu đề</a:t>
            </a:r>
            <a:endParaRPr lang="en-US" dirty="0"/>
          </a:p>
        </p:txBody>
      </p:sp>
      <p:sp>
        <p:nvSpPr>
          <p:cNvPr id="3" name="Date Placeholder 3"/>
          <p:cNvSpPr>
            <a:spLocks noGrp="1"/>
          </p:cNvSpPr>
          <p:nvPr>
            <p:ph type="dt" sz="half" idx="10"/>
          </p:nvPr>
        </p:nvSpPr>
        <p:spPr/>
        <p:txBody>
          <a:bodyPr/>
          <a:lstStyle>
            <a:lvl1pPr>
              <a:defRPr/>
            </a:lvl1pPr>
          </a:lstStyle>
          <a:p>
            <a:pPr>
              <a:defRPr/>
            </a:pPr>
            <a:fld id="{C990939F-C255-484D-BEF2-B418FA3251E7}" type="datetimeFigureOut">
              <a:rPr lang="en-US">
                <a:solidFill>
                  <a:prstClr val="black">
                    <a:tint val="75000"/>
                  </a:prstClr>
                </a:solidFill>
              </a:rPr>
              <a:pPr>
                <a:defRPr/>
              </a:pPr>
              <a:t>7/23/2023</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30329C99-F5D7-4B80-AD79-EAFA92552BDB}"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17505200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41D775A-FA59-4472-87FC-5FA68B218A05}" type="datetimeFigureOut">
              <a:rPr lang="en-US">
                <a:solidFill>
                  <a:prstClr val="black">
                    <a:tint val="75000"/>
                  </a:prstClr>
                </a:solidFill>
              </a:rPr>
              <a:pPr>
                <a:defRPr/>
              </a:pPr>
              <a:t>7/23/2023</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C5A890A5-5AEB-4CEB-A5FC-431ED5599DA5}"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59431309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402" y="1219200"/>
            <a:ext cx="2932113" cy="1162050"/>
          </a:xfrm>
        </p:spPr>
        <p:txBody>
          <a:bodyPr anchor="b"/>
          <a:lstStyle>
            <a:lvl1pPr algn="l">
              <a:defRPr lang="en-US" sz="1500" strike="noStrike" kern="1200" dirty="0">
                <a:solidFill>
                  <a:schemeClr val="bg1"/>
                </a:solidFill>
                <a:effectLst/>
                <a:latin typeface="Arial Black" pitchFamily="34" charset="0"/>
                <a:ea typeface="+mj-ea"/>
                <a:cs typeface="+mj-cs"/>
              </a:defRPr>
            </a:lvl1pPr>
          </a:lstStyle>
          <a:p>
            <a:r>
              <a:rPr lang="vi-VN"/>
              <a:t>Bấm &amp; sửa kiểu tiêu đề</a:t>
            </a:r>
            <a:endParaRPr lang="en-US" dirty="0"/>
          </a:p>
        </p:txBody>
      </p:sp>
      <p:sp>
        <p:nvSpPr>
          <p:cNvPr id="3" name="Content Placeholder 2"/>
          <p:cNvSpPr>
            <a:spLocks noGrp="1"/>
          </p:cNvSpPr>
          <p:nvPr>
            <p:ph idx="1"/>
          </p:nvPr>
        </p:nvSpPr>
        <p:spPr>
          <a:xfrm>
            <a:off x="3575050" y="1447800"/>
            <a:ext cx="5111750" cy="467836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533402" y="2438404"/>
            <a:ext cx="2932113" cy="36877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0E2D9380-21E1-4179-B0FA-964C01DADF07}" type="datetimeFigureOut">
              <a:rPr lang="en-US">
                <a:solidFill>
                  <a:prstClr val="black">
                    <a:tint val="75000"/>
                  </a:prstClr>
                </a:solidFill>
              </a:rPr>
              <a:pPr>
                <a:defRPr/>
              </a:pPr>
              <a:t>7/23/2023</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776897A5-714C-4189-B516-A4CE3B539E9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90696000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normAutofit/>
          </a:bodyPr>
          <a:lstStyle>
            <a:lvl1pPr algn="l">
              <a:defRPr lang="en-US" sz="1500" strike="noStrike" kern="1200" dirty="0">
                <a:solidFill>
                  <a:schemeClr val="bg1"/>
                </a:solidFill>
                <a:effectLst>
                  <a:outerShdw blurRad="38100" dist="38100" dir="2700000" algn="tl">
                    <a:srgbClr val="000000">
                      <a:alpha val="43137"/>
                    </a:srgbClr>
                  </a:outerShdw>
                </a:effectLst>
                <a:latin typeface="Arial Black" pitchFamily="34" charset="0"/>
                <a:ea typeface="+mj-ea"/>
                <a:cs typeface="+mj-cs"/>
              </a:defRPr>
            </a:lvl1pPr>
          </a:lstStyle>
          <a:p>
            <a:r>
              <a:rPr lang="en-US" dirty="0"/>
              <a:t>Click to edit Master title style</a:t>
            </a:r>
          </a:p>
        </p:txBody>
      </p:sp>
      <p:sp>
        <p:nvSpPr>
          <p:cNvPr id="3" name="Picture Placeholder 2"/>
          <p:cNvSpPr>
            <a:spLocks noGrp="1"/>
          </p:cNvSpPr>
          <p:nvPr>
            <p:ph type="pic" idx="1"/>
          </p:nvPr>
        </p:nvSpPr>
        <p:spPr>
          <a:xfrm>
            <a:off x="1792288" y="1371603"/>
            <a:ext cx="5486400" cy="3355975"/>
          </a:xfrm>
        </p:spPr>
        <p:txBody>
          <a:bodyPr rtlCol="0">
            <a:normAutofit/>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9940AFCD-A1E3-4C05-A11F-681AE77E2087}" type="datetimeFigureOut">
              <a:rPr lang="en-US">
                <a:solidFill>
                  <a:prstClr val="black">
                    <a:tint val="75000"/>
                  </a:prstClr>
                </a:solidFill>
              </a:rPr>
              <a:pPr>
                <a:defRPr/>
              </a:pPr>
              <a:t>7/23/2023</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CD17B223-088C-4328-B9C4-AFA3611A36F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22304054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&amp; sửa kiểu tiêu đề</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DC7B9416-52A4-4A8C-8123-1B325530FC5F}" type="datetimeFigureOut">
              <a:rPr lang="en-US">
                <a:solidFill>
                  <a:prstClr val="black">
                    <a:tint val="75000"/>
                  </a:prstClr>
                </a:solidFill>
              </a:rPr>
              <a:pPr>
                <a:def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D7A95F52-5ED6-4EC1-8DAF-D75A4CFE2839}"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02005495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64028"/>
            <a:ext cx="1981200" cy="4862139"/>
          </a:xfrm>
        </p:spPr>
        <p:txBody>
          <a:bodyPr vert="eaVert">
            <a:normAutofit/>
          </a:bodyPr>
          <a:lstStyle>
            <a:lvl1pPr algn="l" defTabSz="685783" rtl="0" eaLnBrk="1" latinLnBrk="0" hangingPunct="1">
              <a:spcBef>
                <a:spcPct val="0"/>
              </a:spcBef>
              <a:buNone/>
              <a:defRPr lang="en-US" sz="2400" strike="noStrike" kern="1200" dirty="0">
                <a:solidFill>
                  <a:schemeClr val="bg1"/>
                </a:solidFill>
                <a:effectLst>
                  <a:outerShdw blurRad="38100" dist="38100" dir="2700000" algn="tl">
                    <a:srgbClr val="000000">
                      <a:alpha val="43137"/>
                    </a:srgbClr>
                  </a:outerShdw>
                </a:effectLst>
                <a:latin typeface="Arial Black" pitchFamily="34" charset="0"/>
                <a:ea typeface="+mj-ea"/>
                <a:cs typeface="+mj-cs"/>
              </a:defRPr>
            </a:lvl1pPr>
          </a:lstStyle>
          <a:p>
            <a:r>
              <a:rPr lang="en-US" dirty="0"/>
              <a:t>Click to edit Master title style</a:t>
            </a:r>
          </a:p>
        </p:txBody>
      </p:sp>
      <p:sp>
        <p:nvSpPr>
          <p:cNvPr id="3" name="Vertical Text Placeholder 2"/>
          <p:cNvSpPr>
            <a:spLocks noGrp="1"/>
          </p:cNvSpPr>
          <p:nvPr>
            <p:ph type="body" orient="vert" idx="1"/>
          </p:nvPr>
        </p:nvSpPr>
        <p:spPr>
          <a:xfrm>
            <a:off x="457200" y="1295403"/>
            <a:ext cx="6019800" cy="4830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4E7F45D-FC32-4F03-858A-EFBB3F1D6522}" type="datetimeFigureOut">
              <a:rPr lang="en-US">
                <a:solidFill>
                  <a:prstClr val="black">
                    <a:tint val="75000"/>
                  </a:prstClr>
                </a:solidFill>
              </a:rPr>
              <a:pPr>
                <a:def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2499BD7E-66F3-4D62-B93B-9DE4914E623C}"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8806803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024D7C-AE2B-407B-85FF-275D70DCB694}" type="datetimeFigureOut">
              <a:rPr lang="en-US" smtClean="0"/>
              <a:t>7/23/2023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A4B0C07-2C68-45C3-BEB4-1DD15C100B87}" type="slidenum">
              <a:rPr lang="en-US" smtClean="0"/>
              <a:t>‹#›</a:t>
            </a:fld>
            <a:endParaRPr lang="en-US"/>
          </a:p>
        </p:txBody>
      </p:sp>
    </p:spTree>
    <p:extLst>
      <p:ext uri="{BB962C8B-B14F-4D97-AF65-F5344CB8AC3E}">
        <p14:creationId xmlns:p14="http://schemas.microsoft.com/office/powerpoint/2010/main" val="99802455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dk2"/>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505367" y="-244499"/>
            <a:ext cx="9835632" cy="7346997"/>
            <a:chOff x="238675" y="845000"/>
            <a:chExt cx="7164650" cy="4013875"/>
          </a:xfrm>
        </p:grpSpPr>
        <p:sp>
          <p:nvSpPr>
            <p:cNvPr id="10" name="Google Shape;10;p2"/>
            <p:cNvSpPr/>
            <p:nvPr/>
          </p:nvSpPr>
          <p:spPr>
            <a:xfrm>
              <a:off x="6928800" y="3262700"/>
              <a:ext cx="453650" cy="418850"/>
            </a:xfrm>
            <a:custGeom>
              <a:avLst/>
              <a:gdLst/>
              <a:ahLst/>
              <a:cxnLst/>
              <a:rect l="l" t="t" r="r" b="b"/>
              <a:pathLst>
                <a:path w="18146" h="16754" extrusionOk="0">
                  <a:moveTo>
                    <a:pt x="6590" y="0"/>
                  </a:moveTo>
                  <a:cubicBezTo>
                    <a:pt x="4985" y="0"/>
                    <a:pt x="3711" y="470"/>
                    <a:pt x="2167" y="1209"/>
                  </a:cubicBezTo>
                  <a:cubicBezTo>
                    <a:pt x="2020" y="1276"/>
                    <a:pt x="1885" y="1367"/>
                    <a:pt x="1750" y="1457"/>
                  </a:cubicBezTo>
                  <a:cubicBezTo>
                    <a:pt x="892" y="2235"/>
                    <a:pt x="644" y="2845"/>
                    <a:pt x="475" y="3714"/>
                  </a:cubicBezTo>
                  <a:cubicBezTo>
                    <a:pt x="1" y="6162"/>
                    <a:pt x="994" y="8690"/>
                    <a:pt x="2461" y="10653"/>
                  </a:cubicBezTo>
                  <a:cubicBezTo>
                    <a:pt x="4898" y="13903"/>
                    <a:pt x="8125" y="15934"/>
                    <a:pt x="12142" y="16623"/>
                  </a:cubicBezTo>
                  <a:cubicBezTo>
                    <a:pt x="12657" y="16710"/>
                    <a:pt x="13130" y="16753"/>
                    <a:pt x="13566" y="16753"/>
                  </a:cubicBezTo>
                  <a:cubicBezTo>
                    <a:pt x="15265" y="16753"/>
                    <a:pt x="16403" y="16104"/>
                    <a:pt x="17220" y="14919"/>
                  </a:cubicBezTo>
                  <a:cubicBezTo>
                    <a:pt x="17548" y="14174"/>
                    <a:pt x="17751" y="13373"/>
                    <a:pt x="17818" y="12560"/>
                  </a:cubicBezTo>
                  <a:cubicBezTo>
                    <a:pt x="18146" y="9390"/>
                    <a:pt x="16825" y="6286"/>
                    <a:pt x="14726" y="3917"/>
                  </a:cubicBezTo>
                  <a:cubicBezTo>
                    <a:pt x="14253" y="3375"/>
                    <a:pt x="13745" y="2879"/>
                    <a:pt x="13192" y="2427"/>
                  </a:cubicBezTo>
                  <a:cubicBezTo>
                    <a:pt x="11386" y="881"/>
                    <a:pt x="9084" y="24"/>
                    <a:pt x="6703" y="1"/>
                  </a:cubicBezTo>
                  <a:cubicBezTo>
                    <a:pt x="6666" y="1"/>
                    <a:pt x="6628" y="0"/>
                    <a:pt x="6590" y="0"/>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 name="Google Shape;11;p2"/>
            <p:cNvSpPr/>
            <p:nvPr/>
          </p:nvSpPr>
          <p:spPr>
            <a:xfrm>
              <a:off x="6946575" y="3272025"/>
              <a:ext cx="423175" cy="400250"/>
            </a:xfrm>
            <a:custGeom>
              <a:avLst/>
              <a:gdLst/>
              <a:ahLst/>
              <a:cxnLst/>
              <a:rect l="l" t="t" r="r" b="b"/>
              <a:pathLst>
                <a:path w="16927" h="16010" extrusionOk="0">
                  <a:moveTo>
                    <a:pt x="5992" y="1"/>
                  </a:moveTo>
                  <a:cubicBezTo>
                    <a:pt x="5033" y="1"/>
                    <a:pt x="4074" y="170"/>
                    <a:pt x="3171" y="497"/>
                  </a:cubicBezTo>
                  <a:cubicBezTo>
                    <a:pt x="2438" y="768"/>
                    <a:pt x="1750" y="1027"/>
                    <a:pt x="1242" y="1648"/>
                  </a:cubicBezTo>
                  <a:cubicBezTo>
                    <a:pt x="745" y="2269"/>
                    <a:pt x="463" y="2697"/>
                    <a:pt x="305" y="3476"/>
                  </a:cubicBezTo>
                  <a:cubicBezTo>
                    <a:pt x="0" y="5067"/>
                    <a:pt x="305" y="6884"/>
                    <a:pt x="1027" y="8396"/>
                  </a:cubicBezTo>
                  <a:cubicBezTo>
                    <a:pt x="1321" y="8983"/>
                    <a:pt x="1659" y="9536"/>
                    <a:pt x="2054" y="10055"/>
                  </a:cubicBezTo>
                  <a:cubicBezTo>
                    <a:pt x="4446" y="13259"/>
                    <a:pt x="7617" y="15212"/>
                    <a:pt x="11499" y="15877"/>
                  </a:cubicBezTo>
                  <a:cubicBezTo>
                    <a:pt x="11948" y="15958"/>
                    <a:pt x="12411" y="16010"/>
                    <a:pt x="12869" y="16010"/>
                  </a:cubicBezTo>
                  <a:cubicBezTo>
                    <a:pt x="13757" y="16010"/>
                    <a:pt x="14629" y="15815"/>
                    <a:pt x="15358" y="15257"/>
                  </a:cubicBezTo>
                  <a:cubicBezTo>
                    <a:pt x="16419" y="14433"/>
                    <a:pt x="16611" y="13417"/>
                    <a:pt x="16746" y="12154"/>
                  </a:cubicBezTo>
                  <a:cubicBezTo>
                    <a:pt x="16927" y="10371"/>
                    <a:pt x="16577" y="8498"/>
                    <a:pt x="15719" y="6726"/>
                  </a:cubicBezTo>
                  <a:cubicBezTo>
                    <a:pt x="15200" y="5665"/>
                    <a:pt x="14535" y="4672"/>
                    <a:pt x="13745" y="3792"/>
                  </a:cubicBezTo>
                  <a:cubicBezTo>
                    <a:pt x="13282" y="3262"/>
                    <a:pt x="12785" y="2788"/>
                    <a:pt x="12255" y="2336"/>
                  </a:cubicBezTo>
                  <a:cubicBezTo>
                    <a:pt x="10506" y="847"/>
                    <a:pt x="8294" y="23"/>
                    <a:pt x="5992" y="1"/>
                  </a:cubicBezTo>
                  <a:close/>
                </a:path>
              </a:pathLst>
            </a:custGeom>
            <a:solidFill>
              <a:srgbClr val="C03A4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 name="Google Shape;12;p2"/>
            <p:cNvSpPr/>
            <p:nvPr/>
          </p:nvSpPr>
          <p:spPr>
            <a:xfrm>
              <a:off x="6871525" y="3299400"/>
              <a:ext cx="488075" cy="441450"/>
            </a:xfrm>
            <a:custGeom>
              <a:avLst/>
              <a:gdLst/>
              <a:ahLst/>
              <a:cxnLst/>
              <a:rect l="l" t="t" r="r" b="b"/>
              <a:pathLst>
                <a:path w="19523" h="17658" extrusionOk="0">
                  <a:moveTo>
                    <a:pt x="4041" y="0"/>
                  </a:moveTo>
                  <a:lnTo>
                    <a:pt x="4041" y="0"/>
                  </a:lnTo>
                  <a:cubicBezTo>
                    <a:pt x="2720" y="925"/>
                    <a:pt x="1626" y="3013"/>
                    <a:pt x="1084" y="4570"/>
                  </a:cubicBezTo>
                  <a:cubicBezTo>
                    <a:pt x="1" y="7662"/>
                    <a:pt x="1547" y="12119"/>
                    <a:pt x="3138" y="13835"/>
                  </a:cubicBezTo>
                  <a:cubicBezTo>
                    <a:pt x="4018" y="14782"/>
                    <a:pt x="5011" y="15617"/>
                    <a:pt x="6106" y="16306"/>
                  </a:cubicBezTo>
                  <a:cubicBezTo>
                    <a:pt x="7580" y="17222"/>
                    <a:pt x="9314" y="17657"/>
                    <a:pt x="11091" y="17657"/>
                  </a:cubicBezTo>
                  <a:cubicBezTo>
                    <a:pt x="13339" y="17657"/>
                    <a:pt x="15657" y="16961"/>
                    <a:pt x="17604" y="15663"/>
                  </a:cubicBezTo>
                  <a:cubicBezTo>
                    <a:pt x="18428" y="15121"/>
                    <a:pt x="19094" y="14354"/>
                    <a:pt x="19523" y="13462"/>
                  </a:cubicBezTo>
                  <a:lnTo>
                    <a:pt x="19523" y="13462"/>
                  </a:lnTo>
                  <a:cubicBezTo>
                    <a:pt x="18695" y="14640"/>
                    <a:pt x="17552" y="15295"/>
                    <a:pt x="15853" y="15295"/>
                  </a:cubicBezTo>
                  <a:cubicBezTo>
                    <a:pt x="15421" y="15295"/>
                    <a:pt x="14953" y="15253"/>
                    <a:pt x="14445" y="15166"/>
                  </a:cubicBezTo>
                  <a:cubicBezTo>
                    <a:pt x="10427" y="14466"/>
                    <a:pt x="7200" y="12447"/>
                    <a:pt x="4763" y="9197"/>
                  </a:cubicBezTo>
                  <a:cubicBezTo>
                    <a:pt x="3296" y="7222"/>
                    <a:pt x="2292" y="4706"/>
                    <a:pt x="2777" y="2257"/>
                  </a:cubicBezTo>
                  <a:cubicBezTo>
                    <a:pt x="2946" y="1377"/>
                    <a:pt x="3194" y="779"/>
                    <a:pt x="4041" y="0"/>
                  </a:cubicBezTo>
                  <a:close/>
                </a:path>
              </a:pathLst>
            </a:custGeom>
            <a:solidFill>
              <a:srgbClr val="875F8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 name="Google Shape;13;p2"/>
            <p:cNvSpPr/>
            <p:nvPr/>
          </p:nvSpPr>
          <p:spPr>
            <a:xfrm>
              <a:off x="7224725" y="3702125"/>
              <a:ext cx="20050" cy="11575"/>
            </a:xfrm>
            <a:custGeom>
              <a:avLst/>
              <a:gdLst/>
              <a:ahLst/>
              <a:cxnLst/>
              <a:rect l="l" t="t" r="r" b="b"/>
              <a:pathLst>
                <a:path w="802" h="463" extrusionOk="0">
                  <a:moveTo>
                    <a:pt x="543" y="1"/>
                  </a:moveTo>
                  <a:cubicBezTo>
                    <a:pt x="464" y="1"/>
                    <a:pt x="382" y="13"/>
                    <a:pt x="305" y="39"/>
                  </a:cubicBezTo>
                  <a:cubicBezTo>
                    <a:pt x="215" y="84"/>
                    <a:pt x="125" y="152"/>
                    <a:pt x="68" y="242"/>
                  </a:cubicBezTo>
                  <a:cubicBezTo>
                    <a:pt x="35" y="287"/>
                    <a:pt x="12" y="343"/>
                    <a:pt x="1" y="400"/>
                  </a:cubicBezTo>
                  <a:cubicBezTo>
                    <a:pt x="80" y="443"/>
                    <a:pt x="170" y="462"/>
                    <a:pt x="260" y="462"/>
                  </a:cubicBezTo>
                  <a:cubicBezTo>
                    <a:pt x="336" y="462"/>
                    <a:pt x="414" y="448"/>
                    <a:pt x="486" y="422"/>
                  </a:cubicBezTo>
                  <a:cubicBezTo>
                    <a:pt x="587" y="377"/>
                    <a:pt x="666" y="310"/>
                    <a:pt x="723" y="219"/>
                  </a:cubicBezTo>
                  <a:cubicBezTo>
                    <a:pt x="757" y="174"/>
                    <a:pt x="779" y="118"/>
                    <a:pt x="802" y="61"/>
                  </a:cubicBezTo>
                  <a:cubicBezTo>
                    <a:pt x="745" y="27"/>
                    <a:pt x="689" y="16"/>
                    <a:pt x="621" y="5"/>
                  </a:cubicBezTo>
                  <a:cubicBezTo>
                    <a:pt x="596" y="2"/>
                    <a:pt x="570" y="1"/>
                    <a:pt x="543"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 name="Google Shape;14;p2"/>
            <p:cNvSpPr/>
            <p:nvPr/>
          </p:nvSpPr>
          <p:spPr>
            <a:xfrm>
              <a:off x="7256600" y="3695175"/>
              <a:ext cx="14425" cy="11325"/>
            </a:xfrm>
            <a:custGeom>
              <a:avLst/>
              <a:gdLst/>
              <a:ahLst/>
              <a:cxnLst/>
              <a:rect l="l" t="t" r="r" b="b"/>
              <a:pathLst>
                <a:path w="577" h="453" extrusionOk="0">
                  <a:moveTo>
                    <a:pt x="407" y="1"/>
                  </a:moveTo>
                  <a:cubicBezTo>
                    <a:pt x="362" y="1"/>
                    <a:pt x="317" y="12"/>
                    <a:pt x="283" y="12"/>
                  </a:cubicBezTo>
                  <a:cubicBezTo>
                    <a:pt x="249" y="23"/>
                    <a:pt x="215" y="35"/>
                    <a:pt x="193" y="46"/>
                  </a:cubicBezTo>
                  <a:cubicBezTo>
                    <a:pt x="125" y="91"/>
                    <a:pt x="69" y="159"/>
                    <a:pt x="46" y="226"/>
                  </a:cubicBezTo>
                  <a:cubicBezTo>
                    <a:pt x="23" y="283"/>
                    <a:pt x="12" y="328"/>
                    <a:pt x="1" y="384"/>
                  </a:cubicBezTo>
                  <a:cubicBezTo>
                    <a:pt x="46" y="407"/>
                    <a:pt x="102" y="430"/>
                    <a:pt x="148" y="441"/>
                  </a:cubicBezTo>
                  <a:cubicBezTo>
                    <a:pt x="178" y="448"/>
                    <a:pt x="208" y="452"/>
                    <a:pt x="237" y="452"/>
                  </a:cubicBezTo>
                  <a:cubicBezTo>
                    <a:pt x="297" y="452"/>
                    <a:pt x="354" y="437"/>
                    <a:pt x="407" y="407"/>
                  </a:cubicBezTo>
                  <a:cubicBezTo>
                    <a:pt x="486" y="351"/>
                    <a:pt x="554" y="272"/>
                    <a:pt x="565" y="181"/>
                  </a:cubicBezTo>
                  <a:cubicBezTo>
                    <a:pt x="576" y="125"/>
                    <a:pt x="576" y="69"/>
                    <a:pt x="565" y="23"/>
                  </a:cubicBezTo>
                  <a:cubicBezTo>
                    <a:pt x="509" y="1"/>
                    <a:pt x="463" y="1"/>
                    <a:pt x="407"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5" name="Google Shape;15;p2"/>
            <p:cNvSpPr/>
            <p:nvPr/>
          </p:nvSpPr>
          <p:spPr>
            <a:xfrm>
              <a:off x="7079575" y="3573200"/>
              <a:ext cx="21125" cy="13175"/>
            </a:xfrm>
            <a:custGeom>
              <a:avLst/>
              <a:gdLst/>
              <a:ahLst/>
              <a:cxnLst/>
              <a:rect l="l" t="t" r="r" b="b"/>
              <a:pathLst>
                <a:path w="845" h="527" extrusionOk="0">
                  <a:moveTo>
                    <a:pt x="342" y="0"/>
                  </a:moveTo>
                  <a:cubicBezTo>
                    <a:pt x="164" y="0"/>
                    <a:pt x="1" y="93"/>
                    <a:pt x="40" y="298"/>
                  </a:cubicBezTo>
                  <a:cubicBezTo>
                    <a:pt x="76" y="460"/>
                    <a:pt x="227" y="527"/>
                    <a:pt x="379" y="527"/>
                  </a:cubicBezTo>
                  <a:cubicBezTo>
                    <a:pt x="609" y="527"/>
                    <a:pt x="844" y="374"/>
                    <a:pt x="695" y="163"/>
                  </a:cubicBezTo>
                  <a:cubicBezTo>
                    <a:pt x="695" y="152"/>
                    <a:pt x="684" y="140"/>
                    <a:pt x="672" y="129"/>
                  </a:cubicBezTo>
                  <a:cubicBezTo>
                    <a:pt x="598" y="46"/>
                    <a:pt x="466" y="0"/>
                    <a:pt x="342"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6" name="Google Shape;16;p2"/>
            <p:cNvSpPr/>
            <p:nvPr/>
          </p:nvSpPr>
          <p:spPr>
            <a:xfrm>
              <a:off x="7062300" y="3530000"/>
              <a:ext cx="24350" cy="13700"/>
            </a:xfrm>
            <a:custGeom>
              <a:avLst/>
              <a:gdLst/>
              <a:ahLst/>
              <a:cxnLst/>
              <a:rect l="l" t="t" r="r" b="b"/>
              <a:pathLst>
                <a:path w="974" h="548" extrusionOk="0">
                  <a:moveTo>
                    <a:pt x="588" y="1"/>
                  </a:moveTo>
                  <a:cubicBezTo>
                    <a:pt x="317" y="1"/>
                    <a:pt x="0" y="290"/>
                    <a:pt x="258" y="481"/>
                  </a:cubicBezTo>
                  <a:cubicBezTo>
                    <a:pt x="269" y="481"/>
                    <a:pt x="280" y="492"/>
                    <a:pt x="291" y="503"/>
                  </a:cubicBezTo>
                  <a:cubicBezTo>
                    <a:pt x="342" y="533"/>
                    <a:pt x="405" y="547"/>
                    <a:pt x="472" y="547"/>
                  </a:cubicBezTo>
                  <a:cubicBezTo>
                    <a:pt x="704" y="547"/>
                    <a:pt x="973" y="376"/>
                    <a:pt x="833" y="131"/>
                  </a:cubicBezTo>
                  <a:cubicBezTo>
                    <a:pt x="776" y="38"/>
                    <a:pt x="685" y="1"/>
                    <a:pt x="58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 name="Google Shape;17;p2"/>
            <p:cNvSpPr/>
            <p:nvPr/>
          </p:nvSpPr>
          <p:spPr>
            <a:xfrm>
              <a:off x="7069850" y="3282325"/>
              <a:ext cx="19000" cy="13850"/>
            </a:xfrm>
            <a:custGeom>
              <a:avLst/>
              <a:gdLst/>
              <a:ahLst/>
              <a:cxnLst/>
              <a:rect l="l" t="t" r="r" b="b"/>
              <a:pathLst>
                <a:path w="760" h="554" extrusionOk="0">
                  <a:moveTo>
                    <a:pt x="265" y="0"/>
                  </a:moveTo>
                  <a:cubicBezTo>
                    <a:pt x="135" y="0"/>
                    <a:pt x="22" y="66"/>
                    <a:pt x="12" y="232"/>
                  </a:cubicBezTo>
                  <a:cubicBezTo>
                    <a:pt x="0" y="443"/>
                    <a:pt x="224" y="554"/>
                    <a:pt x="421" y="554"/>
                  </a:cubicBezTo>
                  <a:cubicBezTo>
                    <a:pt x="602" y="554"/>
                    <a:pt x="759" y="460"/>
                    <a:pt x="689" y="266"/>
                  </a:cubicBezTo>
                  <a:cubicBezTo>
                    <a:pt x="678" y="243"/>
                    <a:pt x="678" y="232"/>
                    <a:pt x="666" y="220"/>
                  </a:cubicBezTo>
                  <a:cubicBezTo>
                    <a:pt x="599" y="92"/>
                    <a:pt x="420" y="0"/>
                    <a:pt x="265"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 name="Google Shape;18;p2"/>
            <p:cNvSpPr/>
            <p:nvPr/>
          </p:nvSpPr>
          <p:spPr>
            <a:xfrm>
              <a:off x="7309800" y="3625125"/>
              <a:ext cx="24975" cy="13950"/>
            </a:xfrm>
            <a:custGeom>
              <a:avLst/>
              <a:gdLst/>
              <a:ahLst/>
              <a:cxnLst/>
              <a:rect l="l" t="t" r="r" b="b"/>
              <a:pathLst>
                <a:path w="999" h="558" extrusionOk="0">
                  <a:moveTo>
                    <a:pt x="601" y="0"/>
                  </a:moveTo>
                  <a:cubicBezTo>
                    <a:pt x="324" y="0"/>
                    <a:pt x="1" y="347"/>
                    <a:pt x="288" y="512"/>
                  </a:cubicBezTo>
                  <a:lnTo>
                    <a:pt x="333" y="535"/>
                  </a:lnTo>
                  <a:cubicBezTo>
                    <a:pt x="372" y="551"/>
                    <a:pt x="415" y="558"/>
                    <a:pt x="461" y="558"/>
                  </a:cubicBezTo>
                  <a:cubicBezTo>
                    <a:pt x="706" y="558"/>
                    <a:pt x="999" y="344"/>
                    <a:pt x="818" y="106"/>
                  </a:cubicBezTo>
                  <a:cubicBezTo>
                    <a:pt x="761" y="31"/>
                    <a:pt x="683" y="0"/>
                    <a:pt x="60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 name="Google Shape;19;p2"/>
            <p:cNvSpPr/>
            <p:nvPr/>
          </p:nvSpPr>
          <p:spPr>
            <a:xfrm>
              <a:off x="7112600" y="3278225"/>
              <a:ext cx="18550" cy="16475"/>
            </a:xfrm>
            <a:custGeom>
              <a:avLst/>
              <a:gdLst/>
              <a:ahLst/>
              <a:cxnLst/>
              <a:rect l="l" t="t" r="r" b="b"/>
              <a:pathLst>
                <a:path w="742" h="659" extrusionOk="0">
                  <a:moveTo>
                    <a:pt x="207" y="0"/>
                  </a:moveTo>
                  <a:cubicBezTo>
                    <a:pt x="116" y="0"/>
                    <a:pt x="40" y="49"/>
                    <a:pt x="17" y="170"/>
                  </a:cubicBezTo>
                  <a:lnTo>
                    <a:pt x="17" y="215"/>
                  </a:lnTo>
                  <a:cubicBezTo>
                    <a:pt x="1" y="413"/>
                    <a:pt x="201" y="659"/>
                    <a:pt x="389" y="659"/>
                  </a:cubicBezTo>
                  <a:cubicBezTo>
                    <a:pt x="458" y="659"/>
                    <a:pt x="526" y="625"/>
                    <a:pt x="581" y="542"/>
                  </a:cubicBezTo>
                  <a:cubicBezTo>
                    <a:pt x="742" y="294"/>
                    <a:pt x="430" y="0"/>
                    <a:pt x="207"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0" name="Google Shape;20;p2"/>
            <p:cNvSpPr/>
            <p:nvPr/>
          </p:nvSpPr>
          <p:spPr>
            <a:xfrm>
              <a:off x="7250125" y="3631575"/>
              <a:ext cx="19275" cy="17575"/>
            </a:xfrm>
            <a:custGeom>
              <a:avLst/>
              <a:gdLst/>
              <a:ahLst/>
              <a:cxnLst/>
              <a:rect l="l" t="t" r="r" b="b"/>
              <a:pathLst>
                <a:path w="771" h="703" extrusionOk="0">
                  <a:moveTo>
                    <a:pt x="409" y="1"/>
                  </a:moveTo>
                  <a:cubicBezTo>
                    <a:pt x="362" y="1"/>
                    <a:pt x="312" y="16"/>
                    <a:pt x="260" y="51"/>
                  </a:cubicBezTo>
                  <a:cubicBezTo>
                    <a:pt x="1" y="239"/>
                    <a:pt x="258" y="702"/>
                    <a:pt x="488" y="702"/>
                  </a:cubicBezTo>
                  <a:cubicBezTo>
                    <a:pt x="549" y="702"/>
                    <a:pt x="608" y="670"/>
                    <a:pt x="655" y="593"/>
                  </a:cubicBezTo>
                  <a:cubicBezTo>
                    <a:pt x="655" y="581"/>
                    <a:pt x="666" y="570"/>
                    <a:pt x="677" y="559"/>
                  </a:cubicBezTo>
                  <a:cubicBezTo>
                    <a:pt x="771" y="353"/>
                    <a:pt x="632" y="1"/>
                    <a:pt x="409"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1" name="Google Shape;21;p2"/>
            <p:cNvSpPr/>
            <p:nvPr/>
          </p:nvSpPr>
          <p:spPr>
            <a:xfrm>
              <a:off x="7287000" y="3643350"/>
              <a:ext cx="18100" cy="17775"/>
            </a:xfrm>
            <a:custGeom>
              <a:avLst/>
              <a:gdLst/>
              <a:ahLst/>
              <a:cxnLst/>
              <a:rect l="l" t="t" r="r" b="b"/>
              <a:pathLst>
                <a:path w="724" h="711" extrusionOk="0">
                  <a:moveTo>
                    <a:pt x="423" y="1"/>
                  </a:moveTo>
                  <a:cubicBezTo>
                    <a:pt x="401" y="1"/>
                    <a:pt x="378" y="3"/>
                    <a:pt x="353" y="9"/>
                  </a:cubicBezTo>
                  <a:cubicBezTo>
                    <a:pt x="1" y="87"/>
                    <a:pt x="99" y="710"/>
                    <a:pt x="367" y="710"/>
                  </a:cubicBezTo>
                  <a:cubicBezTo>
                    <a:pt x="408" y="710"/>
                    <a:pt x="453" y="696"/>
                    <a:pt x="500" y="663"/>
                  </a:cubicBezTo>
                  <a:cubicBezTo>
                    <a:pt x="511" y="663"/>
                    <a:pt x="523" y="652"/>
                    <a:pt x="534" y="641"/>
                  </a:cubicBezTo>
                  <a:cubicBezTo>
                    <a:pt x="723" y="473"/>
                    <a:pt x="716" y="1"/>
                    <a:pt x="423"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2" name="Google Shape;22;p2"/>
            <p:cNvSpPr/>
            <p:nvPr/>
          </p:nvSpPr>
          <p:spPr>
            <a:xfrm>
              <a:off x="7315225" y="3593250"/>
              <a:ext cx="19250" cy="17750"/>
            </a:xfrm>
            <a:custGeom>
              <a:avLst/>
              <a:gdLst/>
              <a:ahLst/>
              <a:cxnLst/>
              <a:rect l="l" t="t" r="r" b="b"/>
              <a:pathLst>
                <a:path w="770" h="710" extrusionOk="0">
                  <a:moveTo>
                    <a:pt x="299" y="0"/>
                  </a:moveTo>
                  <a:cubicBezTo>
                    <a:pt x="243" y="0"/>
                    <a:pt x="188" y="28"/>
                    <a:pt x="138" y="94"/>
                  </a:cubicBezTo>
                  <a:cubicBezTo>
                    <a:pt x="127" y="106"/>
                    <a:pt x="127" y="117"/>
                    <a:pt x="116" y="128"/>
                  </a:cubicBezTo>
                  <a:cubicBezTo>
                    <a:pt x="1" y="329"/>
                    <a:pt x="114" y="709"/>
                    <a:pt x="343" y="709"/>
                  </a:cubicBezTo>
                  <a:cubicBezTo>
                    <a:pt x="384" y="709"/>
                    <a:pt x="429" y="697"/>
                    <a:pt x="477" y="670"/>
                  </a:cubicBezTo>
                  <a:cubicBezTo>
                    <a:pt x="769" y="505"/>
                    <a:pt x="536" y="0"/>
                    <a:pt x="29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 name="Google Shape;23;p2"/>
            <p:cNvSpPr/>
            <p:nvPr/>
          </p:nvSpPr>
          <p:spPr>
            <a:xfrm>
              <a:off x="7109650" y="3611075"/>
              <a:ext cx="24125" cy="13725"/>
            </a:xfrm>
            <a:custGeom>
              <a:avLst/>
              <a:gdLst/>
              <a:ahLst/>
              <a:cxnLst/>
              <a:rect l="l" t="t" r="r" b="b"/>
              <a:pathLst>
                <a:path w="965" h="549" extrusionOk="0">
                  <a:moveTo>
                    <a:pt x="583" y="1"/>
                  </a:moveTo>
                  <a:cubicBezTo>
                    <a:pt x="313" y="1"/>
                    <a:pt x="1" y="287"/>
                    <a:pt x="248" y="476"/>
                  </a:cubicBezTo>
                  <a:cubicBezTo>
                    <a:pt x="259" y="487"/>
                    <a:pt x="271" y="487"/>
                    <a:pt x="293" y="499"/>
                  </a:cubicBezTo>
                  <a:cubicBezTo>
                    <a:pt x="346" y="533"/>
                    <a:pt x="413" y="549"/>
                    <a:pt x="483" y="549"/>
                  </a:cubicBezTo>
                  <a:cubicBezTo>
                    <a:pt x="710" y="549"/>
                    <a:pt x="964" y="380"/>
                    <a:pt x="835" y="138"/>
                  </a:cubicBezTo>
                  <a:cubicBezTo>
                    <a:pt x="777" y="40"/>
                    <a:pt x="683" y="1"/>
                    <a:pt x="583"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 name="Google Shape;24;p2"/>
            <p:cNvSpPr/>
            <p:nvPr/>
          </p:nvSpPr>
          <p:spPr>
            <a:xfrm>
              <a:off x="7104875" y="3557825"/>
              <a:ext cx="19250" cy="17775"/>
            </a:xfrm>
            <a:custGeom>
              <a:avLst/>
              <a:gdLst/>
              <a:ahLst/>
              <a:cxnLst/>
              <a:rect l="l" t="t" r="r" b="b"/>
              <a:pathLst>
                <a:path w="770" h="711" extrusionOk="0">
                  <a:moveTo>
                    <a:pt x="418" y="1"/>
                  </a:moveTo>
                  <a:cubicBezTo>
                    <a:pt x="375" y="1"/>
                    <a:pt x="329" y="14"/>
                    <a:pt x="281" y="45"/>
                  </a:cubicBezTo>
                  <a:cubicBezTo>
                    <a:pt x="1" y="225"/>
                    <a:pt x="242" y="710"/>
                    <a:pt x="477" y="710"/>
                  </a:cubicBezTo>
                  <a:cubicBezTo>
                    <a:pt x="535" y="710"/>
                    <a:pt x="593" y="681"/>
                    <a:pt x="642" y="609"/>
                  </a:cubicBezTo>
                  <a:cubicBezTo>
                    <a:pt x="653" y="597"/>
                    <a:pt x="665" y="586"/>
                    <a:pt x="665" y="575"/>
                  </a:cubicBezTo>
                  <a:cubicBezTo>
                    <a:pt x="769" y="376"/>
                    <a:pt x="642" y="1"/>
                    <a:pt x="41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5" name="Google Shape;25;p2"/>
            <p:cNvSpPr/>
            <p:nvPr/>
          </p:nvSpPr>
          <p:spPr>
            <a:xfrm>
              <a:off x="7338000" y="3568925"/>
              <a:ext cx="20875" cy="13425"/>
            </a:xfrm>
            <a:custGeom>
              <a:avLst/>
              <a:gdLst/>
              <a:ahLst/>
              <a:cxnLst/>
              <a:rect l="l" t="t" r="r" b="b"/>
              <a:pathLst>
                <a:path w="835" h="537" extrusionOk="0">
                  <a:moveTo>
                    <a:pt x="329" y="1"/>
                  </a:moveTo>
                  <a:cubicBezTo>
                    <a:pt x="156" y="1"/>
                    <a:pt x="1" y="93"/>
                    <a:pt x="40" y="300"/>
                  </a:cubicBezTo>
                  <a:cubicBezTo>
                    <a:pt x="67" y="466"/>
                    <a:pt x="221" y="536"/>
                    <a:pt x="378" y="536"/>
                  </a:cubicBezTo>
                  <a:cubicBezTo>
                    <a:pt x="604" y="536"/>
                    <a:pt x="834" y="390"/>
                    <a:pt x="694" y="176"/>
                  </a:cubicBezTo>
                  <a:cubicBezTo>
                    <a:pt x="683" y="165"/>
                    <a:pt x="672" y="153"/>
                    <a:pt x="672" y="142"/>
                  </a:cubicBezTo>
                  <a:cubicBezTo>
                    <a:pt x="595" y="51"/>
                    <a:pt x="457" y="1"/>
                    <a:pt x="329"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6" name="Google Shape;26;p2"/>
            <p:cNvSpPr/>
            <p:nvPr/>
          </p:nvSpPr>
          <p:spPr>
            <a:xfrm>
              <a:off x="7213700" y="3652200"/>
              <a:ext cx="21300" cy="13450"/>
            </a:xfrm>
            <a:custGeom>
              <a:avLst/>
              <a:gdLst/>
              <a:ahLst/>
              <a:cxnLst/>
              <a:rect l="l" t="t" r="r" b="b"/>
              <a:pathLst>
                <a:path w="852" h="538" extrusionOk="0">
                  <a:moveTo>
                    <a:pt x="348" y="0"/>
                  </a:moveTo>
                  <a:cubicBezTo>
                    <a:pt x="167" y="0"/>
                    <a:pt x="0" y="96"/>
                    <a:pt x="47" y="309"/>
                  </a:cubicBezTo>
                  <a:cubicBezTo>
                    <a:pt x="82" y="470"/>
                    <a:pt x="231" y="537"/>
                    <a:pt x="383" y="537"/>
                  </a:cubicBezTo>
                  <a:cubicBezTo>
                    <a:pt x="614" y="537"/>
                    <a:pt x="851" y="381"/>
                    <a:pt x="701" y="163"/>
                  </a:cubicBezTo>
                  <a:lnTo>
                    <a:pt x="679" y="129"/>
                  </a:lnTo>
                  <a:cubicBezTo>
                    <a:pt x="605" y="46"/>
                    <a:pt x="473" y="0"/>
                    <a:pt x="348"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7" name="Google Shape;27;p2"/>
            <p:cNvSpPr/>
            <p:nvPr/>
          </p:nvSpPr>
          <p:spPr>
            <a:xfrm>
              <a:off x="7338150" y="3599700"/>
              <a:ext cx="19250" cy="17750"/>
            </a:xfrm>
            <a:custGeom>
              <a:avLst/>
              <a:gdLst/>
              <a:ahLst/>
              <a:cxnLst/>
              <a:rect l="l" t="t" r="r" b="b"/>
              <a:pathLst>
                <a:path w="770" h="710" extrusionOk="0">
                  <a:moveTo>
                    <a:pt x="423" y="0"/>
                  </a:moveTo>
                  <a:cubicBezTo>
                    <a:pt x="383" y="0"/>
                    <a:pt x="339" y="12"/>
                    <a:pt x="293" y="40"/>
                  </a:cubicBezTo>
                  <a:cubicBezTo>
                    <a:pt x="1" y="204"/>
                    <a:pt x="227" y="709"/>
                    <a:pt x="461" y="709"/>
                  </a:cubicBezTo>
                  <a:cubicBezTo>
                    <a:pt x="516" y="709"/>
                    <a:pt x="571" y="682"/>
                    <a:pt x="621" y="615"/>
                  </a:cubicBezTo>
                  <a:cubicBezTo>
                    <a:pt x="632" y="604"/>
                    <a:pt x="643" y="593"/>
                    <a:pt x="654" y="581"/>
                  </a:cubicBezTo>
                  <a:cubicBezTo>
                    <a:pt x="769" y="380"/>
                    <a:pt x="649" y="0"/>
                    <a:pt x="423"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8" name="Google Shape;28;p2"/>
            <p:cNvSpPr/>
            <p:nvPr/>
          </p:nvSpPr>
          <p:spPr>
            <a:xfrm>
              <a:off x="7153700" y="3613500"/>
              <a:ext cx="18075" cy="17875"/>
            </a:xfrm>
            <a:custGeom>
              <a:avLst/>
              <a:gdLst/>
              <a:ahLst/>
              <a:cxnLst/>
              <a:rect l="l" t="t" r="r" b="b"/>
              <a:pathLst>
                <a:path w="723" h="715" extrusionOk="0">
                  <a:moveTo>
                    <a:pt x="354" y="1"/>
                  </a:moveTo>
                  <a:cubicBezTo>
                    <a:pt x="314" y="1"/>
                    <a:pt x="270" y="16"/>
                    <a:pt x="224" y="52"/>
                  </a:cubicBezTo>
                  <a:cubicBezTo>
                    <a:pt x="212" y="63"/>
                    <a:pt x="201" y="74"/>
                    <a:pt x="190" y="86"/>
                  </a:cubicBezTo>
                  <a:cubicBezTo>
                    <a:pt x="1" y="254"/>
                    <a:pt x="17" y="714"/>
                    <a:pt x="311" y="714"/>
                  </a:cubicBezTo>
                  <a:cubicBezTo>
                    <a:pt x="333" y="714"/>
                    <a:pt x="357" y="712"/>
                    <a:pt x="382" y="706"/>
                  </a:cubicBezTo>
                  <a:cubicBezTo>
                    <a:pt x="723" y="619"/>
                    <a:pt x="609" y="1"/>
                    <a:pt x="354"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9" name="Google Shape;29;p2"/>
            <p:cNvSpPr/>
            <p:nvPr/>
          </p:nvSpPr>
          <p:spPr>
            <a:xfrm>
              <a:off x="7191775" y="3313875"/>
              <a:ext cx="211550" cy="144650"/>
            </a:xfrm>
            <a:custGeom>
              <a:avLst/>
              <a:gdLst/>
              <a:ahLst/>
              <a:cxnLst/>
              <a:rect l="l" t="t" r="r" b="b"/>
              <a:pathLst>
                <a:path w="8462" h="5786" extrusionOk="0">
                  <a:moveTo>
                    <a:pt x="2786" y="0"/>
                  </a:moveTo>
                  <a:cubicBezTo>
                    <a:pt x="523" y="0"/>
                    <a:pt x="0" y="4023"/>
                    <a:pt x="901" y="5029"/>
                  </a:cubicBezTo>
                  <a:lnTo>
                    <a:pt x="4580" y="5785"/>
                  </a:lnTo>
                  <a:cubicBezTo>
                    <a:pt x="8462" y="5503"/>
                    <a:pt x="5629" y="550"/>
                    <a:pt x="3248" y="53"/>
                  </a:cubicBezTo>
                  <a:cubicBezTo>
                    <a:pt x="3087" y="17"/>
                    <a:pt x="2933" y="0"/>
                    <a:pt x="2786"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0" name="Google Shape;30;p2"/>
            <p:cNvSpPr/>
            <p:nvPr/>
          </p:nvSpPr>
          <p:spPr>
            <a:xfrm>
              <a:off x="7201875" y="3309450"/>
              <a:ext cx="156875" cy="152750"/>
            </a:xfrm>
            <a:custGeom>
              <a:avLst/>
              <a:gdLst/>
              <a:ahLst/>
              <a:cxnLst/>
              <a:rect l="l" t="t" r="r" b="b"/>
              <a:pathLst>
                <a:path w="6275" h="6110" extrusionOk="0">
                  <a:moveTo>
                    <a:pt x="2426" y="0"/>
                  </a:moveTo>
                  <a:cubicBezTo>
                    <a:pt x="2190" y="0"/>
                    <a:pt x="1954" y="40"/>
                    <a:pt x="1738" y="117"/>
                  </a:cubicBezTo>
                  <a:cubicBezTo>
                    <a:pt x="1411" y="230"/>
                    <a:pt x="1129" y="433"/>
                    <a:pt x="903" y="693"/>
                  </a:cubicBezTo>
                  <a:cubicBezTo>
                    <a:pt x="689" y="952"/>
                    <a:pt x="520" y="1234"/>
                    <a:pt x="384" y="1539"/>
                  </a:cubicBezTo>
                  <a:cubicBezTo>
                    <a:pt x="136" y="2126"/>
                    <a:pt x="1" y="2769"/>
                    <a:pt x="1" y="3412"/>
                  </a:cubicBezTo>
                  <a:cubicBezTo>
                    <a:pt x="1" y="3728"/>
                    <a:pt x="35" y="4044"/>
                    <a:pt x="102" y="4360"/>
                  </a:cubicBezTo>
                  <a:cubicBezTo>
                    <a:pt x="159" y="4676"/>
                    <a:pt x="294" y="4958"/>
                    <a:pt x="497" y="5206"/>
                  </a:cubicBezTo>
                  <a:cubicBezTo>
                    <a:pt x="328" y="4947"/>
                    <a:pt x="215" y="4642"/>
                    <a:pt x="193" y="4337"/>
                  </a:cubicBezTo>
                  <a:cubicBezTo>
                    <a:pt x="147" y="4022"/>
                    <a:pt x="136" y="3717"/>
                    <a:pt x="170" y="3412"/>
                  </a:cubicBezTo>
                  <a:cubicBezTo>
                    <a:pt x="215" y="2792"/>
                    <a:pt x="373" y="2205"/>
                    <a:pt x="633" y="1641"/>
                  </a:cubicBezTo>
                  <a:cubicBezTo>
                    <a:pt x="903" y="1110"/>
                    <a:pt x="1310" y="625"/>
                    <a:pt x="1851" y="444"/>
                  </a:cubicBezTo>
                  <a:cubicBezTo>
                    <a:pt x="2021" y="388"/>
                    <a:pt x="2200" y="362"/>
                    <a:pt x="2377" y="362"/>
                  </a:cubicBezTo>
                  <a:cubicBezTo>
                    <a:pt x="2482" y="362"/>
                    <a:pt x="2586" y="371"/>
                    <a:pt x="2686" y="388"/>
                  </a:cubicBezTo>
                  <a:cubicBezTo>
                    <a:pt x="2765" y="399"/>
                    <a:pt x="2833" y="422"/>
                    <a:pt x="2901" y="444"/>
                  </a:cubicBezTo>
                  <a:cubicBezTo>
                    <a:pt x="2980" y="456"/>
                    <a:pt x="3047" y="478"/>
                    <a:pt x="3115" y="512"/>
                  </a:cubicBezTo>
                  <a:cubicBezTo>
                    <a:pt x="3251" y="557"/>
                    <a:pt x="3386" y="625"/>
                    <a:pt x="3510" y="693"/>
                  </a:cubicBezTo>
                  <a:cubicBezTo>
                    <a:pt x="4029" y="1009"/>
                    <a:pt x="4481" y="1415"/>
                    <a:pt x="4853" y="1889"/>
                  </a:cubicBezTo>
                  <a:cubicBezTo>
                    <a:pt x="5237" y="2351"/>
                    <a:pt x="5541" y="2882"/>
                    <a:pt x="5744" y="3446"/>
                  </a:cubicBezTo>
                  <a:cubicBezTo>
                    <a:pt x="5936" y="4010"/>
                    <a:pt x="5993" y="4642"/>
                    <a:pt x="5688" y="5105"/>
                  </a:cubicBezTo>
                  <a:cubicBezTo>
                    <a:pt x="5519" y="5330"/>
                    <a:pt x="5293" y="5511"/>
                    <a:pt x="5033" y="5624"/>
                  </a:cubicBezTo>
                  <a:cubicBezTo>
                    <a:pt x="4760" y="5722"/>
                    <a:pt x="4476" y="5789"/>
                    <a:pt x="4192" y="5824"/>
                  </a:cubicBezTo>
                  <a:lnTo>
                    <a:pt x="4192" y="5824"/>
                  </a:lnTo>
                  <a:cubicBezTo>
                    <a:pt x="3577" y="5712"/>
                    <a:pt x="2974" y="5600"/>
                    <a:pt x="2359" y="5500"/>
                  </a:cubicBezTo>
                  <a:cubicBezTo>
                    <a:pt x="1738" y="5398"/>
                    <a:pt x="1118" y="5297"/>
                    <a:pt x="497" y="5206"/>
                  </a:cubicBezTo>
                  <a:lnTo>
                    <a:pt x="497" y="5206"/>
                  </a:lnTo>
                  <a:cubicBezTo>
                    <a:pt x="1107" y="5364"/>
                    <a:pt x="1705" y="5545"/>
                    <a:pt x="2314" y="5680"/>
                  </a:cubicBezTo>
                  <a:cubicBezTo>
                    <a:pt x="2923" y="5827"/>
                    <a:pt x="3544" y="5962"/>
                    <a:pt x="4153" y="6109"/>
                  </a:cubicBezTo>
                  <a:lnTo>
                    <a:pt x="4187" y="6109"/>
                  </a:lnTo>
                  <a:cubicBezTo>
                    <a:pt x="4514" y="6087"/>
                    <a:pt x="4842" y="6030"/>
                    <a:pt x="5158" y="5917"/>
                  </a:cubicBezTo>
                  <a:cubicBezTo>
                    <a:pt x="5485" y="5804"/>
                    <a:pt x="5767" y="5590"/>
                    <a:pt x="5981" y="5308"/>
                  </a:cubicBezTo>
                  <a:cubicBezTo>
                    <a:pt x="6173" y="5015"/>
                    <a:pt x="6275" y="4676"/>
                    <a:pt x="6275" y="4326"/>
                  </a:cubicBezTo>
                  <a:cubicBezTo>
                    <a:pt x="6275" y="3988"/>
                    <a:pt x="6218" y="3660"/>
                    <a:pt x="6117" y="3333"/>
                  </a:cubicBezTo>
                  <a:cubicBezTo>
                    <a:pt x="5902" y="2724"/>
                    <a:pt x="5586" y="2137"/>
                    <a:pt x="5169" y="1629"/>
                  </a:cubicBezTo>
                  <a:cubicBezTo>
                    <a:pt x="4763" y="1121"/>
                    <a:pt x="4266" y="693"/>
                    <a:pt x="3691" y="365"/>
                  </a:cubicBezTo>
                  <a:cubicBezTo>
                    <a:pt x="3544" y="286"/>
                    <a:pt x="3397" y="207"/>
                    <a:pt x="3239" y="151"/>
                  </a:cubicBezTo>
                  <a:cubicBezTo>
                    <a:pt x="3160" y="128"/>
                    <a:pt x="3081" y="106"/>
                    <a:pt x="3002" y="83"/>
                  </a:cubicBezTo>
                  <a:cubicBezTo>
                    <a:pt x="2912" y="61"/>
                    <a:pt x="2833" y="38"/>
                    <a:pt x="2754" y="27"/>
                  </a:cubicBezTo>
                  <a:cubicBezTo>
                    <a:pt x="2646" y="9"/>
                    <a:pt x="2536" y="0"/>
                    <a:pt x="2426"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1" name="Google Shape;31;p2"/>
            <p:cNvSpPr/>
            <p:nvPr/>
          </p:nvSpPr>
          <p:spPr>
            <a:xfrm>
              <a:off x="7092975" y="3274200"/>
              <a:ext cx="185100" cy="160775"/>
            </a:xfrm>
            <a:custGeom>
              <a:avLst/>
              <a:gdLst/>
              <a:ahLst/>
              <a:cxnLst/>
              <a:rect l="l" t="t" r="r" b="b"/>
              <a:pathLst>
                <a:path w="7404" h="6431" extrusionOk="0">
                  <a:moveTo>
                    <a:pt x="2597" y="1"/>
                  </a:moveTo>
                  <a:cubicBezTo>
                    <a:pt x="1949" y="1"/>
                    <a:pt x="1330" y="216"/>
                    <a:pt x="904" y="771"/>
                  </a:cubicBezTo>
                  <a:cubicBezTo>
                    <a:pt x="1" y="1979"/>
                    <a:pt x="768" y="3694"/>
                    <a:pt x="1569" y="4675"/>
                  </a:cubicBezTo>
                  <a:cubicBezTo>
                    <a:pt x="2271" y="5585"/>
                    <a:pt x="3403" y="6431"/>
                    <a:pt x="4536" y="6431"/>
                  </a:cubicBezTo>
                  <a:cubicBezTo>
                    <a:pt x="5062" y="6431"/>
                    <a:pt x="5589" y="6248"/>
                    <a:pt x="6072" y="5804"/>
                  </a:cubicBezTo>
                  <a:lnTo>
                    <a:pt x="6794" y="5116"/>
                  </a:lnTo>
                  <a:cubicBezTo>
                    <a:pt x="6794" y="5116"/>
                    <a:pt x="7403" y="4066"/>
                    <a:pt x="6884" y="3051"/>
                  </a:cubicBezTo>
                  <a:cubicBezTo>
                    <a:pt x="6410" y="2114"/>
                    <a:pt x="5609" y="1313"/>
                    <a:pt x="4774" y="715"/>
                  </a:cubicBezTo>
                  <a:cubicBezTo>
                    <a:pt x="4190" y="309"/>
                    <a:pt x="3372" y="1"/>
                    <a:pt x="2597" y="1"/>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2" name="Google Shape;32;p2"/>
            <p:cNvSpPr/>
            <p:nvPr/>
          </p:nvSpPr>
          <p:spPr>
            <a:xfrm>
              <a:off x="7098075" y="3269525"/>
              <a:ext cx="174075" cy="168150"/>
            </a:xfrm>
            <a:custGeom>
              <a:avLst/>
              <a:gdLst/>
              <a:ahLst/>
              <a:cxnLst/>
              <a:rect l="l" t="t" r="r" b="b"/>
              <a:pathLst>
                <a:path w="6963" h="6726" extrusionOk="0">
                  <a:moveTo>
                    <a:pt x="2380" y="1"/>
                  </a:moveTo>
                  <a:cubicBezTo>
                    <a:pt x="2198" y="1"/>
                    <a:pt x="2014" y="18"/>
                    <a:pt x="1828" y="55"/>
                  </a:cubicBezTo>
                  <a:cubicBezTo>
                    <a:pt x="1140" y="180"/>
                    <a:pt x="553" y="642"/>
                    <a:pt x="271" y="1285"/>
                  </a:cubicBezTo>
                  <a:cubicBezTo>
                    <a:pt x="0" y="1929"/>
                    <a:pt x="68" y="2651"/>
                    <a:pt x="271" y="3260"/>
                  </a:cubicBezTo>
                  <a:cubicBezTo>
                    <a:pt x="463" y="3847"/>
                    <a:pt x="767" y="4411"/>
                    <a:pt x="1162" y="4896"/>
                  </a:cubicBezTo>
                  <a:cubicBezTo>
                    <a:pt x="1264" y="5020"/>
                    <a:pt x="1343" y="5133"/>
                    <a:pt x="1444" y="5235"/>
                  </a:cubicBezTo>
                  <a:cubicBezTo>
                    <a:pt x="1546" y="5348"/>
                    <a:pt x="1648" y="5461"/>
                    <a:pt x="1760" y="5562"/>
                  </a:cubicBezTo>
                  <a:cubicBezTo>
                    <a:pt x="1964" y="5754"/>
                    <a:pt x="2189" y="5934"/>
                    <a:pt x="2426" y="6092"/>
                  </a:cubicBezTo>
                  <a:cubicBezTo>
                    <a:pt x="2866" y="6386"/>
                    <a:pt x="3352" y="6589"/>
                    <a:pt x="3871" y="6691"/>
                  </a:cubicBezTo>
                  <a:cubicBezTo>
                    <a:pt x="4002" y="6714"/>
                    <a:pt x="4134" y="6725"/>
                    <a:pt x="4264" y="6725"/>
                  </a:cubicBezTo>
                  <a:cubicBezTo>
                    <a:pt x="4581" y="6725"/>
                    <a:pt x="4892" y="6657"/>
                    <a:pt x="5180" y="6521"/>
                  </a:cubicBezTo>
                  <a:cubicBezTo>
                    <a:pt x="5496" y="6375"/>
                    <a:pt x="5766" y="6171"/>
                    <a:pt x="5992" y="5923"/>
                  </a:cubicBezTo>
                  <a:lnTo>
                    <a:pt x="6590" y="5303"/>
                  </a:lnTo>
                  <a:lnTo>
                    <a:pt x="6590" y="5303"/>
                  </a:lnTo>
                  <a:lnTo>
                    <a:pt x="5936" y="5878"/>
                  </a:lnTo>
                  <a:cubicBezTo>
                    <a:pt x="5710" y="6092"/>
                    <a:pt x="5428" y="6262"/>
                    <a:pt x="5123" y="6386"/>
                  </a:cubicBezTo>
                  <a:cubicBezTo>
                    <a:pt x="4886" y="6470"/>
                    <a:pt x="4635" y="6510"/>
                    <a:pt x="4382" y="6510"/>
                  </a:cubicBezTo>
                  <a:cubicBezTo>
                    <a:pt x="4227" y="6510"/>
                    <a:pt x="4070" y="6495"/>
                    <a:pt x="3916" y="6465"/>
                  </a:cubicBezTo>
                  <a:cubicBezTo>
                    <a:pt x="3442" y="6352"/>
                    <a:pt x="2990" y="6138"/>
                    <a:pt x="2607" y="5844"/>
                  </a:cubicBezTo>
                  <a:cubicBezTo>
                    <a:pt x="2392" y="5686"/>
                    <a:pt x="2189" y="5506"/>
                    <a:pt x="1997" y="5314"/>
                  </a:cubicBezTo>
                  <a:cubicBezTo>
                    <a:pt x="1896" y="5224"/>
                    <a:pt x="1806" y="5122"/>
                    <a:pt x="1715" y="5020"/>
                  </a:cubicBezTo>
                  <a:cubicBezTo>
                    <a:pt x="1625" y="4908"/>
                    <a:pt x="1523" y="4795"/>
                    <a:pt x="1444" y="4682"/>
                  </a:cubicBezTo>
                  <a:cubicBezTo>
                    <a:pt x="1083" y="4219"/>
                    <a:pt x="813" y="3700"/>
                    <a:pt x="632" y="3147"/>
                  </a:cubicBezTo>
                  <a:cubicBezTo>
                    <a:pt x="451" y="2583"/>
                    <a:pt x="429" y="1962"/>
                    <a:pt x="655" y="1455"/>
                  </a:cubicBezTo>
                  <a:cubicBezTo>
                    <a:pt x="869" y="924"/>
                    <a:pt x="1343" y="541"/>
                    <a:pt x="1907" y="428"/>
                  </a:cubicBezTo>
                  <a:cubicBezTo>
                    <a:pt x="2069" y="392"/>
                    <a:pt x="2234" y="375"/>
                    <a:pt x="2401" y="375"/>
                  </a:cubicBezTo>
                  <a:cubicBezTo>
                    <a:pt x="2804" y="375"/>
                    <a:pt x="3213" y="469"/>
                    <a:pt x="3588" y="597"/>
                  </a:cubicBezTo>
                  <a:cubicBezTo>
                    <a:pt x="3848" y="699"/>
                    <a:pt x="4096" y="811"/>
                    <a:pt x="4333" y="958"/>
                  </a:cubicBezTo>
                  <a:cubicBezTo>
                    <a:pt x="4559" y="1094"/>
                    <a:pt x="4773" y="1274"/>
                    <a:pt x="4988" y="1432"/>
                  </a:cubicBezTo>
                  <a:cubicBezTo>
                    <a:pt x="5202" y="1590"/>
                    <a:pt x="5371" y="1771"/>
                    <a:pt x="5563" y="1940"/>
                  </a:cubicBezTo>
                  <a:cubicBezTo>
                    <a:pt x="5732" y="2109"/>
                    <a:pt x="5890" y="2278"/>
                    <a:pt x="6037" y="2470"/>
                  </a:cubicBezTo>
                  <a:cubicBezTo>
                    <a:pt x="6184" y="2640"/>
                    <a:pt x="6319" y="2820"/>
                    <a:pt x="6432" y="3012"/>
                  </a:cubicBezTo>
                  <a:cubicBezTo>
                    <a:pt x="6489" y="3102"/>
                    <a:pt x="6545" y="3192"/>
                    <a:pt x="6601" y="3271"/>
                  </a:cubicBezTo>
                  <a:lnTo>
                    <a:pt x="6714" y="3531"/>
                  </a:lnTo>
                  <a:cubicBezTo>
                    <a:pt x="6827" y="3836"/>
                    <a:pt x="6861" y="4152"/>
                    <a:pt x="6816" y="4479"/>
                  </a:cubicBezTo>
                  <a:cubicBezTo>
                    <a:pt x="6793" y="4682"/>
                    <a:pt x="6748" y="4885"/>
                    <a:pt x="6669" y="5088"/>
                  </a:cubicBezTo>
                  <a:cubicBezTo>
                    <a:pt x="6624" y="5224"/>
                    <a:pt x="6590" y="5303"/>
                    <a:pt x="6590" y="5303"/>
                  </a:cubicBezTo>
                  <a:cubicBezTo>
                    <a:pt x="6624" y="5235"/>
                    <a:pt x="6658" y="5167"/>
                    <a:pt x="6692" y="5099"/>
                  </a:cubicBezTo>
                  <a:cubicBezTo>
                    <a:pt x="6782" y="4908"/>
                    <a:pt x="6850" y="4705"/>
                    <a:pt x="6895" y="4490"/>
                  </a:cubicBezTo>
                  <a:cubicBezTo>
                    <a:pt x="6962" y="4163"/>
                    <a:pt x="6951" y="3813"/>
                    <a:pt x="6861" y="3486"/>
                  </a:cubicBezTo>
                  <a:cubicBezTo>
                    <a:pt x="6827" y="3396"/>
                    <a:pt x="6804" y="3283"/>
                    <a:pt x="6748" y="3192"/>
                  </a:cubicBezTo>
                  <a:cubicBezTo>
                    <a:pt x="6703" y="3102"/>
                    <a:pt x="6647" y="3012"/>
                    <a:pt x="6601" y="2922"/>
                  </a:cubicBezTo>
                  <a:cubicBezTo>
                    <a:pt x="6500" y="2718"/>
                    <a:pt x="6376" y="2527"/>
                    <a:pt x="6240" y="2346"/>
                  </a:cubicBezTo>
                  <a:cubicBezTo>
                    <a:pt x="6082" y="2154"/>
                    <a:pt x="5936" y="1951"/>
                    <a:pt x="5755" y="1759"/>
                  </a:cubicBezTo>
                  <a:cubicBezTo>
                    <a:pt x="5575" y="1579"/>
                    <a:pt x="5405" y="1364"/>
                    <a:pt x="5180" y="1195"/>
                  </a:cubicBezTo>
                  <a:cubicBezTo>
                    <a:pt x="4965" y="1026"/>
                    <a:pt x="4762" y="834"/>
                    <a:pt x="4514" y="665"/>
                  </a:cubicBezTo>
                  <a:cubicBezTo>
                    <a:pt x="4266" y="507"/>
                    <a:pt x="3995" y="371"/>
                    <a:pt x="3713" y="259"/>
                  </a:cubicBezTo>
                  <a:cubicBezTo>
                    <a:pt x="3298" y="112"/>
                    <a:pt x="2848" y="1"/>
                    <a:pt x="238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3" name="Google Shape;33;p2"/>
            <p:cNvSpPr/>
            <p:nvPr/>
          </p:nvSpPr>
          <p:spPr>
            <a:xfrm>
              <a:off x="7214575" y="3400200"/>
              <a:ext cx="161100" cy="194475"/>
            </a:xfrm>
            <a:custGeom>
              <a:avLst/>
              <a:gdLst/>
              <a:ahLst/>
              <a:cxnLst/>
              <a:rect l="l" t="t" r="r" b="b"/>
              <a:pathLst>
                <a:path w="6444" h="7779" extrusionOk="0">
                  <a:moveTo>
                    <a:pt x="2705" y="0"/>
                  </a:moveTo>
                  <a:cubicBezTo>
                    <a:pt x="2033" y="0"/>
                    <a:pt x="1399" y="292"/>
                    <a:pt x="948" y="1012"/>
                  </a:cubicBezTo>
                  <a:cubicBezTo>
                    <a:pt x="0" y="2524"/>
                    <a:pt x="836" y="5785"/>
                    <a:pt x="1964" y="6891"/>
                  </a:cubicBezTo>
                  <a:lnTo>
                    <a:pt x="2822" y="7523"/>
                  </a:lnTo>
                  <a:cubicBezTo>
                    <a:pt x="2909" y="7705"/>
                    <a:pt x="3086" y="7779"/>
                    <a:pt x="3311" y="7779"/>
                  </a:cubicBezTo>
                  <a:cubicBezTo>
                    <a:pt x="4077" y="7779"/>
                    <a:pt x="5404" y="6927"/>
                    <a:pt x="5665" y="6587"/>
                  </a:cubicBezTo>
                  <a:cubicBezTo>
                    <a:pt x="6387" y="5582"/>
                    <a:pt x="6444" y="3630"/>
                    <a:pt x="6083" y="2536"/>
                  </a:cubicBezTo>
                  <a:cubicBezTo>
                    <a:pt x="5635" y="1237"/>
                    <a:pt x="4088" y="0"/>
                    <a:pt x="2705"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4" name="Google Shape;34;p2"/>
            <p:cNvSpPr/>
            <p:nvPr/>
          </p:nvSpPr>
          <p:spPr>
            <a:xfrm>
              <a:off x="7223600" y="3395025"/>
              <a:ext cx="152650" cy="200125"/>
            </a:xfrm>
            <a:custGeom>
              <a:avLst/>
              <a:gdLst/>
              <a:ahLst/>
              <a:cxnLst/>
              <a:rect l="l" t="t" r="r" b="b"/>
              <a:pathLst>
                <a:path w="6106" h="8005" extrusionOk="0">
                  <a:moveTo>
                    <a:pt x="2372" y="0"/>
                  </a:moveTo>
                  <a:cubicBezTo>
                    <a:pt x="1614" y="0"/>
                    <a:pt x="894" y="394"/>
                    <a:pt x="486" y="1061"/>
                  </a:cubicBezTo>
                  <a:cubicBezTo>
                    <a:pt x="238" y="1445"/>
                    <a:pt x="91" y="1874"/>
                    <a:pt x="46" y="2325"/>
                  </a:cubicBezTo>
                  <a:cubicBezTo>
                    <a:pt x="1" y="2765"/>
                    <a:pt x="12" y="3194"/>
                    <a:pt x="68" y="3634"/>
                  </a:cubicBezTo>
                  <a:cubicBezTo>
                    <a:pt x="125" y="4063"/>
                    <a:pt x="215" y="4492"/>
                    <a:pt x="339" y="4898"/>
                  </a:cubicBezTo>
                  <a:cubicBezTo>
                    <a:pt x="452" y="5315"/>
                    <a:pt x="621" y="5710"/>
                    <a:pt x="824" y="6094"/>
                  </a:cubicBezTo>
                  <a:cubicBezTo>
                    <a:pt x="1016" y="6478"/>
                    <a:pt x="1264" y="6827"/>
                    <a:pt x="1580" y="7132"/>
                  </a:cubicBezTo>
                  <a:lnTo>
                    <a:pt x="2461" y="7730"/>
                  </a:lnTo>
                  <a:lnTo>
                    <a:pt x="1648" y="7064"/>
                  </a:lnTo>
                  <a:cubicBezTo>
                    <a:pt x="1366" y="6748"/>
                    <a:pt x="1140" y="6399"/>
                    <a:pt x="982" y="6004"/>
                  </a:cubicBezTo>
                  <a:cubicBezTo>
                    <a:pt x="813" y="5631"/>
                    <a:pt x="678" y="5236"/>
                    <a:pt x="576" y="4830"/>
                  </a:cubicBezTo>
                  <a:cubicBezTo>
                    <a:pt x="362" y="4029"/>
                    <a:pt x="294" y="3194"/>
                    <a:pt x="396" y="2370"/>
                  </a:cubicBezTo>
                  <a:cubicBezTo>
                    <a:pt x="441" y="1986"/>
                    <a:pt x="576" y="1603"/>
                    <a:pt x="790" y="1264"/>
                  </a:cubicBezTo>
                  <a:cubicBezTo>
                    <a:pt x="1005" y="948"/>
                    <a:pt x="1310" y="689"/>
                    <a:pt x="1659" y="542"/>
                  </a:cubicBezTo>
                  <a:cubicBezTo>
                    <a:pt x="1879" y="453"/>
                    <a:pt x="2111" y="410"/>
                    <a:pt x="2343" y="410"/>
                  </a:cubicBezTo>
                  <a:cubicBezTo>
                    <a:pt x="2492" y="410"/>
                    <a:pt x="2642" y="428"/>
                    <a:pt x="2788" y="463"/>
                  </a:cubicBezTo>
                  <a:cubicBezTo>
                    <a:pt x="3183" y="542"/>
                    <a:pt x="3555" y="689"/>
                    <a:pt x="3894" y="903"/>
                  </a:cubicBezTo>
                  <a:cubicBezTo>
                    <a:pt x="4243" y="1106"/>
                    <a:pt x="4559" y="1366"/>
                    <a:pt x="4830" y="1671"/>
                  </a:cubicBezTo>
                  <a:cubicBezTo>
                    <a:pt x="4966" y="1817"/>
                    <a:pt x="5090" y="1975"/>
                    <a:pt x="5203" y="2144"/>
                  </a:cubicBezTo>
                  <a:cubicBezTo>
                    <a:pt x="5315" y="2302"/>
                    <a:pt x="5406" y="2483"/>
                    <a:pt x="5485" y="2675"/>
                  </a:cubicBezTo>
                  <a:lnTo>
                    <a:pt x="5552" y="2810"/>
                  </a:lnTo>
                  <a:lnTo>
                    <a:pt x="5586" y="2946"/>
                  </a:lnTo>
                  <a:lnTo>
                    <a:pt x="5665" y="3239"/>
                  </a:lnTo>
                  <a:cubicBezTo>
                    <a:pt x="5688" y="3442"/>
                    <a:pt x="5733" y="3634"/>
                    <a:pt x="5744" y="3848"/>
                  </a:cubicBezTo>
                  <a:cubicBezTo>
                    <a:pt x="5767" y="4051"/>
                    <a:pt x="5767" y="4255"/>
                    <a:pt x="5767" y="4458"/>
                  </a:cubicBezTo>
                  <a:cubicBezTo>
                    <a:pt x="5767" y="4661"/>
                    <a:pt x="5756" y="4875"/>
                    <a:pt x="5733" y="5078"/>
                  </a:cubicBezTo>
                  <a:cubicBezTo>
                    <a:pt x="5699" y="5485"/>
                    <a:pt x="5598" y="5880"/>
                    <a:pt x="5451" y="6263"/>
                  </a:cubicBezTo>
                  <a:cubicBezTo>
                    <a:pt x="5406" y="6353"/>
                    <a:pt x="5361" y="6455"/>
                    <a:pt x="5315" y="6545"/>
                  </a:cubicBezTo>
                  <a:lnTo>
                    <a:pt x="5236" y="6681"/>
                  </a:lnTo>
                  <a:cubicBezTo>
                    <a:pt x="5226" y="6701"/>
                    <a:pt x="5207" y="6739"/>
                    <a:pt x="5203" y="6739"/>
                  </a:cubicBezTo>
                  <a:cubicBezTo>
                    <a:pt x="5203" y="6739"/>
                    <a:pt x="5203" y="6738"/>
                    <a:pt x="5203" y="6737"/>
                  </a:cubicBezTo>
                  <a:lnTo>
                    <a:pt x="5157" y="6794"/>
                  </a:lnTo>
                  <a:cubicBezTo>
                    <a:pt x="5011" y="6929"/>
                    <a:pt x="4853" y="7064"/>
                    <a:pt x="4684" y="7177"/>
                  </a:cubicBezTo>
                  <a:cubicBezTo>
                    <a:pt x="4345" y="7425"/>
                    <a:pt x="3984" y="7629"/>
                    <a:pt x="3600" y="7787"/>
                  </a:cubicBezTo>
                  <a:cubicBezTo>
                    <a:pt x="3408" y="7866"/>
                    <a:pt x="3205" y="7922"/>
                    <a:pt x="3002" y="7956"/>
                  </a:cubicBezTo>
                  <a:cubicBezTo>
                    <a:pt x="2965" y="7964"/>
                    <a:pt x="2929" y="7967"/>
                    <a:pt x="2892" y="7967"/>
                  </a:cubicBezTo>
                  <a:cubicBezTo>
                    <a:pt x="2717" y="7967"/>
                    <a:pt x="2554" y="7880"/>
                    <a:pt x="2461" y="7730"/>
                  </a:cubicBezTo>
                  <a:lnTo>
                    <a:pt x="2461" y="7730"/>
                  </a:lnTo>
                  <a:cubicBezTo>
                    <a:pt x="2542" y="7913"/>
                    <a:pt x="2742" y="8004"/>
                    <a:pt x="2937" y="8004"/>
                  </a:cubicBezTo>
                  <a:cubicBezTo>
                    <a:pt x="2959" y="8004"/>
                    <a:pt x="2981" y="8003"/>
                    <a:pt x="3002" y="8001"/>
                  </a:cubicBezTo>
                  <a:cubicBezTo>
                    <a:pt x="3217" y="7990"/>
                    <a:pt x="3431" y="7956"/>
                    <a:pt x="3634" y="7877"/>
                  </a:cubicBezTo>
                  <a:cubicBezTo>
                    <a:pt x="4040" y="7741"/>
                    <a:pt x="4424" y="7561"/>
                    <a:pt x="4796" y="7335"/>
                  </a:cubicBezTo>
                  <a:cubicBezTo>
                    <a:pt x="4977" y="7222"/>
                    <a:pt x="5157" y="7087"/>
                    <a:pt x="5315" y="6940"/>
                  </a:cubicBezTo>
                  <a:lnTo>
                    <a:pt x="5383" y="6873"/>
                  </a:lnTo>
                  <a:cubicBezTo>
                    <a:pt x="5406" y="6850"/>
                    <a:pt x="5417" y="6816"/>
                    <a:pt x="5440" y="6794"/>
                  </a:cubicBezTo>
                  <a:lnTo>
                    <a:pt x="5519" y="6658"/>
                  </a:lnTo>
                  <a:cubicBezTo>
                    <a:pt x="5575" y="6568"/>
                    <a:pt x="5631" y="6478"/>
                    <a:pt x="5677" y="6376"/>
                  </a:cubicBezTo>
                  <a:cubicBezTo>
                    <a:pt x="5857" y="5970"/>
                    <a:pt x="5970" y="5541"/>
                    <a:pt x="6038" y="5101"/>
                  </a:cubicBezTo>
                  <a:cubicBezTo>
                    <a:pt x="6071" y="4886"/>
                    <a:pt x="6094" y="4672"/>
                    <a:pt x="6094" y="4458"/>
                  </a:cubicBezTo>
                  <a:cubicBezTo>
                    <a:pt x="6105" y="4243"/>
                    <a:pt x="6105" y="4018"/>
                    <a:pt x="6094" y="3803"/>
                  </a:cubicBezTo>
                  <a:cubicBezTo>
                    <a:pt x="6094" y="3589"/>
                    <a:pt x="6038" y="3374"/>
                    <a:pt x="6015" y="3160"/>
                  </a:cubicBezTo>
                  <a:lnTo>
                    <a:pt x="5936" y="2833"/>
                  </a:lnTo>
                  <a:cubicBezTo>
                    <a:pt x="5925" y="2776"/>
                    <a:pt x="5913" y="2743"/>
                    <a:pt x="5891" y="2652"/>
                  </a:cubicBezTo>
                  <a:lnTo>
                    <a:pt x="5835" y="2517"/>
                  </a:lnTo>
                  <a:cubicBezTo>
                    <a:pt x="5744" y="2314"/>
                    <a:pt x="5643" y="2111"/>
                    <a:pt x="5530" y="1919"/>
                  </a:cubicBezTo>
                  <a:cubicBezTo>
                    <a:pt x="5406" y="1738"/>
                    <a:pt x="5270" y="1569"/>
                    <a:pt x="5124" y="1400"/>
                  </a:cubicBezTo>
                  <a:cubicBezTo>
                    <a:pt x="4830" y="1061"/>
                    <a:pt x="4492" y="779"/>
                    <a:pt x="4108" y="553"/>
                  </a:cubicBezTo>
                  <a:cubicBezTo>
                    <a:pt x="3736" y="305"/>
                    <a:pt x="3307" y="136"/>
                    <a:pt x="2867" y="57"/>
                  </a:cubicBezTo>
                  <a:cubicBezTo>
                    <a:pt x="2702" y="19"/>
                    <a:pt x="2536" y="0"/>
                    <a:pt x="2372"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5" name="Google Shape;35;p2"/>
            <p:cNvSpPr/>
            <p:nvPr/>
          </p:nvSpPr>
          <p:spPr>
            <a:xfrm>
              <a:off x="7012975" y="3293150"/>
              <a:ext cx="261700" cy="205025"/>
            </a:xfrm>
            <a:custGeom>
              <a:avLst/>
              <a:gdLst/>
              <a:ahLst/>
              <a:cxnLst/>
              <a:rect l="l" t="t" r="r" b="b"/>
              <a:pathLst>
                <a:path w="10468" h="8201" extrusionOk="0">
                  <a:moveTo>
                    <a:pt x="3824" y="0"/>
                  </a:moveTo>
                  <a:cubicBezTo>
                    <a:pt x="3768" y="0"/>
                    <a:pt x="3711" y="1"/>
                    <a:pt x="3652" y="2"/>
                  </a:cubicBezTo>
                  <a:cubicBezTo>
                    <a:pt x="2411" y="58"/>
                    <a:pt x="1452" y="848"/>
                    <a:pt x="876" y="2067"/>
                  </a:cubicBezTo>
                  <a:cubicBezTo>
                    <a:pt x="0" y="3994"/>
                    <a:pt x="1346" y="8200"/>
                    <a:pt x="3761" y="8200"/>
                  </a:cubicBezTo>
                  <a:cubicBezTo>
                    <a:pt x="3990" y="8200"/>
                    <a:pt x="4229" y="8162"/>
                    <a:pt x="4476" y="8081"/>
                  </a:cubicBezTo>
                  <a:lnTo>
                    <a:pt x="4961" y="7517"/>
                  </a:lnTo>
                  <a:cubicBezTo>
                    <a:pt x="5853" y="7088"/>
                    <a:pt x="10468" y="5114"/>
                    <a:pt x="10175" y="4177"/>
                  </a:cubicBezTo>
                  <a:cubicBezTo>
                    <a:pt x="9780" y="2879"/>
                    <a:pt x="8505" y="1559"/>
                    <a:pt x="7184" y="882"/>
                  </a:cubicBezTo>
                  <a:cubicBezTo>
                    <a:pt x="5973" y="255"/>
                    <a:pt x="5134" y="0"/>
                    <a:pt x="3824"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6" name="Google Shape;36;p2"/>
            <p:cNvSpPr/>
            <p:nvPr/>
          </p:nvSpPr>
          <p:spPr>
            <a:xfrm>
              <a:off x="7023025" y="3288100"/>
              <a:ext cx="248275" cy="211000"/>
            </a:xfrm>
            <a:custGeom>
              <a:avLst/>
              <a:gdLst/>
              <a:ahLst/>
              <a:cxnLst/>
              <a:rect l="l" t="t" r="r" b="b"/>
              <a:pathLst>
                <a:path w="9931" h="8440" extrusionOk="0">
                  <a:moveTo>
                    <a:pt x="3284" y="1"/>
                  </a:moveTo>
                  <a:cubicBezTo>
                    <a:pt x="3104" y="1"/>
                    <a:pt x="2991" y="23"/>
                    <a:pt x="2855" y="46"/>
                  </a:cubicBezTo>
                  <a:cubicBezTo>
                    <a:pt x="2257" y="147"/>
                    <a:pt x="1716" y="418"/>
                    <a:pt x="1276" y="836"/>
                  </a:cubicBezTo>
                  <a:cubicBezTo>
                    <a:pt x="858" y="1231"/>
                    <a:pt x="520" y="1716"/>
                    <a:pt x="283" y="2258"/>
                  </a:cubicBezTo>
                  <a:cubicBezTo>
                    <a:pt x="79" y="2799"/>
                    <a:pt x="1" y="3386"/>
                    <a:pt x="46" y="3962"/>
                  </a:cubicBezTo>
                  <a:cubicBezTo>
                    <a:pt x="113" y="5101"/>
                    <a:pt x="497" y="6196"/>
                    <a:pt x="1140" y="7144"/>
                  </a:cubicBezTo>
                  <a:cubicBezTo>
                    <a:pt x="1467" y="7618"/>
                    <a:pt x="1908" y="8001"/>
                    <a:pt x="2427" y="8249"/>
                  </a:cubicBezTo>
                  <a:cubicBezTo>
                    <a:pt x="2707" y="8377"/>
                    <a:pt x="3010" y="8439"/>
                    <a:pt x="3315" y="8439"/>
                  </a:cubicBezTo>
                  <a:cubicBezTo>
                    <a:pt x="3575" y="8439"/>
                    <a:pt x="3836" y="8394"/>
                    <a:pt x="4085" y="8306"/>
                  </a:cubicBezTo>
                  <a:lnTo>
                    <a:pt x="4559" y="7719"/>
                  </a:lnTo>
                  <a:lnTo>
                    <a:pt x="4062" y="8250"/>
                  </a:lnTo>
                  <a:lnTo>
                    <a:pt x="4062" y="8250"/>
                  </a:lnTo>
                  <a:cubicBezTo>
                    <a:pt x="3857" y="8315"/>
                    <a:pt x="3648" y="8347"/>
                    <a:pt x="3440" y="8347"/>
                  </a:cubicBezTo>
                  <a:cubicBezTo>
                    <a:pt x="3108" y="8347"/>
                    <a:pt x="2781" y="8266"/>
                    <a:pt x="2483" y="8114"/>
                  </a:cubicBezTo>
                  <a:cubicBezTo>
                    <a:pt x="2009" y="7855"/>
                    <a:pt x="1614" y="7471"/>
                    <a:pt x="1321" y="7008"/>
                  </a:cubicBezTo>
                  <a:cubicBezTo>
                    <a:pt x="734" y="6094"/>
                    <a:pt x="407" y="5033"/>
                    <a:pt x="373" y="3950"/>
                  </a:cubicBezTo>
                  <a:cubicBezTo>
                    <a:pt x="373" y="3420"/>
                    <a:pt x="407" y="2878"/>
                    <a:pt x="610" y="2393"/>
                  </a:cubicBezTo>
                  <a:cubicBezTo>
                    <a:pt x="836" y="1919"/>
                    <a:pt x="1140" y="1479"/>
                    <a:pt x="1535" y="1129"/>
                  </a:cubicBezTo>
                  <a:cubicBezTo>
                    <a:pt x="1908" y="779"/>
                    <a:pt x="2381" y="542"/>
                    <a:pt x="2889" y="452"/>
                  </a:cubicBezTo>
                  <a:cubicBezTo>
                    <a:pt x="3025" y="441"/>
                    <a:pt x="3183" y="407"/>
                    <a:pt x="3284" y="407"/>
                  </a:cubicBezTo>
                  <a:lnTo>
                    <a:pt x="3690" y="430"/>
                  </a:lnTo>
                  <a:cubicBezTo>
                    <a:pt x="3961" y="430"/>
                    <a:pt x="4221" y="452"/>
                    <a:pt x="4492" y="497"/>
                  </a:cubicBezTo>
                  <a:cubicBezTo>
                    <a:pt x="4751" y="531"/>
                    <a:pt x="5022" y="588"/>
                    <a:pt x="5270" y="667"/>
                  </a:cubicBezTo>
                  <a:cubicBezTo>
                    <a:pt x="5530" y="746"/>
                    <a:pt x="5778" y="836"/>
                    <a:pt x="6026" y="949"/>
                  </a:cubicBezTo>
                  <a:cubicBezTo>
                    <a:pt x="6534" y="1152"/>
                    <a:pt x="7008" y="1411"/>
                    <a:pt x="7448" y="1727"/>
                  </a:cubicBezTo>
                  <a:cubicBezTo>
                    <a:pt x="7674" y="1885"/>
                    <a:pt x="7888" y="2054"/>
                    <a:pt x="8091" y="2235"/>
                  </a:cubicBezTo>
                  <a:cubicBezTo>
                    <a:pt x="8283" y="2416"/>
                    <a:pt x="8475" y="2607"/>
                    <a:pt x="8655" y="2811"/>
                  </a:cubicBezTo>
                  <a:cubicBezTo>
                    <a:pt x="8825" y="3014"/>
                    <a:pt x="8994" y="3228"/>
                    <a:pt x="9141" y="3454"/>
                  </a:cubicBezTo>
                  <a:cubicBezTo>
                    <a:pt x="9220" y="3567"/>
                    <a:pt x="9276" y="3679"/>
                    <a:pt x="9344" y="3792"/>
                  </a:cubicBezTo>
                  <a:lnTo>
                    <a:pt x="9434" y="3962"/>
                  </a:lnTo>
                  <a:lnTo>
                    <a:pt x="9513" y="4153"/>
                  </a:lnTo>
                  <a:cubicBezTo>
                    <a:pt x="9570" y="4266"/>
                    <a:pt x="9603" y="4368"/>
                    <a:pt x="9637" y="4481"/>
                  </a:cubicBezTo>
                  <a:cubicBezTo>
                    <a:pt x="9615" y="4593"/>
                    <a:pt x="9570" y="4684"/>
                    <a:pt x="9491" y="4763"/>
                  </a:cubicBezTo>
                  <a:cubicBezTo>
                    <a:pt x="9321" y="4966"/>
                    <a:pt x="9118" y="5146"/>
                    <a:pt x="8904" y="5304"/>
                  </a:cubicBezTo>
                  <a:cubicBezTo>
                    <a:pt x="8464" y="5620"/>
                    <a:pt x="7990" y="5914"/>
                    <a:pt x="7516" y="6184"/>
                  </a:cubicBezTo>
                  <a:cubicBezTo>
                    <a:pt x="6557" y="6726"/>
                    <a:pt x="5552" y="7211"/>
                    <a:pt x="4559" y="7719"/>
                  </a:cubicBezTo>
                  <a:cubicBezTo>
                    <a:pt x="5586" y="7290"/>
                    <a:pt x="6613" y="6850"/>
                    <a:pt x="7606" y="6365"/>
                  </a:cubicBezTo>
                  <a:cubicBezTo>
                    <a:pt x="8114" y="6117"/>
                    <a:pt x="8588" y="5835"/>
                    <a:pt x="9062" y="5519"/>
                  </a:cubicBezTo>
                  <a:cubicBezTo>
                    <a:pt x="9299" y="5361"/>
                    <a:pt x="9524" y="5169"/>
                    <a:pt x="9716" y="4955"/>
                  </a:cubicBezTo>
                  <a:cubicBezTo>
                    <a:pt x="9829" y="4830"/>
                    <a:pt x="9908" y="4672"/>
                    <a:pt x="9931" y="4503"/>
                  </a:cubicBezTo>
                  <a:cubicBezTo>
                    <a:pt x="9931" y="4413"/>
                    <a:pt x="9919" y="4323"/>
                    <a:pt x="9885" y="4244"/>
                  </a:cubicBezTo>
                  <a:lnTo>
                    <a:pt x="9806" y="4040"/>
                  </a:lnTo>
                  <a:cubicBezTo>
                    <a:pt x="9761" y="3905"/>
                    <a:pt x="9705" y="3781"/>
                    <a:pt x="9637" y="3657"/>
                  </a:cubicBezTo>
                  <a:cubicBezTo>
                    <a:pt x="9570" y="3533"/>
                    <a:pt x="9502" y="3386"/>
                    <a:pt x="9423" y="3273"/>
                  </a:cubicBezTo>
                  <a:cubicBezTo>
                    <a:pt x="9276" y="3025"/>
                    <a:pt x="9107" y="2799"/>
                    <a:pt x="8926" y="2585"/>
                  </a:cubicBezTo>
                  <a:cubicBezTo>
                    <a:pt x="8554" y="2145"/>
                    <a:pt x="8136" y="1750"/>
                    <a:pt x="7674" y="1423"/>
                  </a:cubicBezTo>
                  <a:cubicBezTo>
                    <a:pt x="7211" y="1095"/>
                    <a:pt x="6715" y="813"/>
                    <a:pt x="6196" y="599"/>
                  </a:cubicBezTo>
                  <a:cubicBezTo>
                    <a:pt x="5936" y="463"/>
                    <a:pt x="5665" y="362"/>
                    <a:pt x="5394" y="283"/>
                  </a:cubicBezTo>
                  <a:cubicBezTo>
                    <a:pt x="5112" y="181"/>
                    <a:pt x="4841" y="125"/>
                    <a:pt x="4548" y="80"/>
                  </a:cubicBezTo>
                  <a:cubicBezTo>
                    <a:pt x="4322" y="33"/>
                    <a:pt x="4089" y="9"/>
                    <a:pt x="3847" y="9"/>
                  </a:cubicBezTo>
                  <a:cubicBezTo>
                    <a:pt x="3799" y="9"/>
                    <a:pt x="3751" y="10"/>
                    <a:pt x="3702" y="12"/>
                  </a:cubicBezTo>
                  <a:lnTo>
                    <a:pt x="3284" y="1"/>
                  </a:ln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7" name="Google Shape;37;p2"/>
            <p:cNvSpPr/>
            <p:nvPr/>
          </p:nvSpPr>
          <p:spPr>
            <a:xfrm>
              <a:off x="7011450" y="3342000"/>
              <a:ext cx="261550" cy="202025"/>
            </a:xfrm>
            <a:custGeom>
              <a:avLst/>
              <a:gdLst/>
              <a:ahLst/>
              <a:cxnLst/>
              <a:rect l="l" t="t" r="r" b="b"/>
              <a:pathLst>
                <a:path w="10462" h="8081" extrusionOk="0">
                  <a:moveTo>
                    <a:pt x="4819" y="0"/>
                  </a:moveTo>
                  <a:cubicBezTo>
                    <a:pt x="2404" y="11"/>
                    <a:pt x="91" y="903"/>
                    <a:pt x="23" y="3735"/>
                  </a:cubicBezTo>
                  <a:cubicBezTo>
                    <a:pt x="1" y="4807"/>
                    <a:pt x="644" y="5992"/>
                    <a:pt x="1287" y="6804"/>
                  </a:cubicBezTo>
                  <a:cubicBezTo>
                    <a:pt x="1693" y="7290"/>
                    <a:pt x="2201" y="7741"/>
                    <a:pt x="2822" y="7955"/>
                  </a:cubicBezTo>
                  <a:cubicBezTo>
                    <a:pt x="3099" y="8039"/>
                    <a:pt x="3391" y="8081"/>
                    <a:pt x="3683" y="8081"/>
                  </a:cubicBezTo>
                  <a:cubicBezTo>
                    <a:pt x="3986" y="8081"/>
                    <a:pt x="4290" y="8036"/>
                    <a:pt x="4582" y="7944"/>
                  </a:cubicBezTo>
                  <a:cubicBezTo>
                    <a:pt x="5180" y="7775"/>
                    <a:pt x="5745" y="7515"/>
                    <a:pt x="6252" y="7165"/>
                  </a:cubicBezTo>
                  <a:cubicBezTo>
                    <a:pt x="7426" y="6364"/>
                    <a:pt x="8588" y="5405"/>
                    <a:pt x="9389" y="4220"/>
                  </a:cubicBezTo>
                  <a:cubicBezTo>
                    <a:pt x="10269" y="2979"/>
                    <a:pt x="10461" y="2110"/>
                    <a:pt x="9073" y="1298"/>
                  </a:cubicBezTo>
                  <a:cubicBezTo>
                    <a:pt x="7810" y="474"/>
                    <a:pt x="6331" y="23"/>
                    <a:pt x="4819"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8" name="Google Shape;38;p2"/>
            <p:cNvSpPr/>
            <p:nvPr/>
          </p:nvSpPr>
          <p:spPr>
            <a:xfrm>
              <a:off x="7009475" y="3336850"/>
              <a:ext cx="257600" cy="207075"/>
            </a:xfrm>
            <a:custGeom>
              <a:avLst/>
              <a:gdLst/>
              <a:ahLst/>
              <a:cxnLst/>
              <a:rect l="l" t="t" r="r" b="b"/>
              <a:pathLst>
                <a:path w="10304" h="8283" extrusionOk="0">
                  <a:moveTo>
                    <a:pt x="4830" y="1"/>
                  </a:moveTo>
                  <a:cubicBezTo>
                    <a:pt x="3993" y="1"/>
                    <a:pt x="3168" y="138"/>
                    <a:pt x="2382" y="432"/>
                  </a:cubicBezTo>
                  <a:cubicBezTo>
                    <a:pt x="1953" y="590"/>
                    <a:pt x="1569" y="815"/>
                    <a:pt x="1220" y="1097"/>
                  </a:cubicBezTo>
                  <a:cubicBezTo>
                    <a:pt x="881" y="1380"/>
                    <a:pt x="610" y="1729"/>
                    <a:pt x="396" y="2124"/>
                  </a:cubicBezTo>
                  <a:cubicBezTo>
                    <a:pt x="215" y="2497"/>
                    <a:pt x="102" y="2903"/>
                    <a:pt x="46" y="3320"/>
                  </a:cubicBezTo>
                  <a:cubicBezTo>
                    <a:pt x="12" y="3524"/>
                    <a:pt x="12" y="3727"/>
                    <a:pt x="1" y="3919"/>
                  </a:cubicBezTo>
                  <a:cubicBezTo>
                    <a:pt x="1" y="4122"/>
                    <a:pt x="23" y="4313"/>
                    <a:pt x="57" y="4505"/>
                  </a:cubicBezTo>
                  <a:cubicBezTo>
                    <a:pt x="215" y="5216"/>
                    <a:pt x="509" y="5882"/>
                    <a:pt x="937" y="6469"/>
                  </a:cubicBezTo>
                  <a:cubicBezTo>
                    <a:pt x="1276" y="6977"/>
                    <a:pt x="1693" y="7417"/>
                    <a:pt x="2167" y="7778"/>
                  </a:cubicBezTo>
                  <a:cubicBezTo>
                    <a:pt x="2551" y="8060"/>
                    <a:pt x="2991" y="8229"/>
                    <a:pt x="3454" y="8274"/>
                  </a:cubicBezTo>
                  <a:cubicBezTo>
                    <a:pt x="3538" y="8280"/>
                    <a:pt x="3626" y="8283"/>
                    <a:pt x="3713" y="8283"/>
                  </a:cubicBezTo>
                  <a:cubicBezTo>
                    <a:pt x="3801" y="8283"/>
                    <a:pt x="3888" y="8280"/>
                    <a:pt x="3973" y="8274"/>
                  </a:cubicBezTo>
                  <a:cubicBezTo>
                    <a:pt x="4097" y="8263"/>
                    <a:pt x="4221" y="8252"/>
                    <a:pt x="4345" y="8218"/>
                  </a:cubicBezTo>
                  <a:lnTo>
                    <a:pt x="4661" y="8150"/>
                  </a:lnTo>
                  <a:lnTo>
                    <a:pt x="4661" y="8150"/>
                  </a:lnTo>
                  <a:lnTo>
                    <a:pt x="4357" y="8207"/>
                  </a:lnTo>
                  <a:cubicBezTo>
                    <a:pt x="4232" y="8229"/>
                    <a:pt x="4108" y="8252"/>
                    <a:pt x="3973" y="8252"/>
                  </a:cubicBezTo>
                  <a:cubicBezTo>
                    <a:pt x="3894" y="8263"/>
                    <a:pt x="3809" y="8269"/>
                    <a:pt x="3723" y="8269"/>
                  </a:cubicBezTo>
                  <a:cubicBezTo>
                    <a:pt x="3637" y="8269"/>
                    <a:pt x="3550" y="8263"/>
                    <a:pt x="3465" y="8252"/>
                  </a:cubicBezTo>
                  <a:cubicBezTo>
                    <a:pt x="3002" y="8207"/>
                    <a:pt x="2562" y="8026"/>
                    <a:pt x="2201" y="7744"/>
                  </a:cubicBezTo>
                  <a:cubicBezTo>
                    <a:pt x="1727" y="7383"/>
                    <a:pt x="1321" y="6931"/>
                    <a:pt x="1016" y="6424"/>
                  </a:cubicBezTo>
                  <a:cubicBezTo>
                    <a:pt x="633" y="5837"/>
                    <a:pt x="373" y="5182"/>
                    <a:pt x="249" y="4483"/>
                  </a:cubicBezTo>
                  <a:cubicBezTo>
                    <a:pt x="215" y="4302"/>
                    <a:pt x="204" y="4110"/>
                    <a:pt x="215" y="3919"/>
                  </a:cubicBezTo>
                  <a:cubicBezTo>
                    <a:pt x="238" y="3738"/>
                    <a:pt x="238" y="3546"/>
                    <a:pt x="283" y="3354"/>
                  </a:cubicBezTo>
                  <a:cubicBezTo>
                    <a:pt x="351" y="2971"/>
                    <a:pt x="475" y="2598"/>
                    <a:pt x="655" y="2260"/>
                  </a:cubicBezTo>
                  <a:cubicBezTo>
                    <a:pt x="1084" y="1560"/>
                    <a:pt x="1739" y="1030"/>
                    <a:pt x="2506" y="782"/>
                  </a:cubicBezTo>
                  <a:cubicBezTo>
                    <a:pt x="3210" y="537"/>
                    <a:pt x="3939" y="411"/>
                    <a:pt x="4671" y="411"/>
                  </a:cubicBezTo>
                  <a:cubicBezTo>
                    <a:pt x="4784" y="411"/>
                    <a:pt x="4898" y="414"/>
                    <a:pt x="5011" y="420"/>
                  </a:cubicBezTo>
                  <a:cubicBezTo>
                    <a:pt x="5869" y="466"/>
                    <a:pt x="6738" y="578"/>
                    <a:pt x="7505" y="894"/>
                  </a:cubicBezTo>
                  <a:cubicBezTo>
                    <a:pt x="7708" y="973"/>
                    <a:pt x="7911" y="1018"/>
                    <a:pt x="8092" y="1120"/>
                  </a:cubicBezTo>
                  <a:cubicBezTo>
                    <a:pt x="8283" y="1233"/>
                    <a:pt x="8475" y="1323"/>
                    <a:pt x="8656" y="1425"/>
                  </a:cubicBezTo>
                  <a:cubicBezTo>
                    <a:pt x="9028" y="1594"/>
                    <a:pt x="9367" y="1808"/>
                    <a:pt x="9671" y="2079"/>
                  </a:cubicBezTo>
                  <a:cubicBezTo>
                    <a:pt x="9954" y="2327"/>
                    <a:pt x="10078" y="2700"/>
                    <a:pt x="10021" y="3061"/>
                  </a:cubicBezTo>
                  <a:cubicBezTo>
                    <a:pt x="9942" y="3433"/>
                    <a:pt x="9796" y="3772"/>
                    <a:pt x="9581" y="4088"/>
                  </a:cubicBezTo>
                  <a:cubicBezTo>
                    <a:pt x="9209" y="4686"/>
                    <a:pt x="8769" y="5239"/>
                    <a:pt x="8272" y="5747"/>
                  </a:cubicBezTo>
                  <a:cubicBezTo>
                    <a:pt x="8058" y="5972"/>
                    <a:pt x="7832" y="6187"/>
                    <a:pt x="7584" y="6378"/>
                  </a:cubicBezTo>
                  <a:cubicBezTo>
                    <a:pt x="7369" y="6570"/>
                    <a:pt x="7155" y="6751"/>
                    <a:pt x="6918" y="6920"/>
                  </a:cubicBezTo>
                  <a:cubicBezTo>
                    <a:pt x="6704" y="7078"/>
                    <a:pt x="6501" y="7213"/>
                    <a:pt x="6320" y="7360"/>
                  </a:cubicBezTo>
                  <a:cubicBezTo>
                    <a:pt x="6139" y="7473"/>
                    <a:pt x="5959" y="7586"/>
                    <a:pt x="5767" y="7687"/>
                  </a:cubicBezTo>
                  <a:cubicBezTo>
                    <a:pt x="5620" y="7778"/>
                    <a:pt x="5462" y="7845"/>
                    <a:pt x="5304" y="7913"/>
                  </a:cubicBezTo>
                  <a:cubicBezTo>
                    <a:pt x="5192" y="7970"/>
                    <a:pt x="5079" y="8015"/>
                    <a:pt x="4955" y="8049"/>
                  </a:cubicBezTo>
                  <a:lnTo>
                    <a:pt x="4661" y="8150"/>
                  </a:lnTo>
                  <a:lnTo>
                    <a:pt x="4966" y="8060"/>
                  </a:lnTo>
                  <a:cubicBezTo>
                    <a:pt x="5090" y="8015"/>
                    <a:pt x="5203" y="7981"/>
                    <a:pt x="5316" y="7924"/>
                  </a:cubicBezTo>
                  <a:cubicBezTo>
                    <a:pt x="5485" y="7857"/>
                    <a:pt x="5632" y="7789"/>
                    <a:pt x="5790" y="7710"/>
                  </a:cubicBezTo>
                  <a:cubicBezTo>
                    <a:pt x="5959" y="7631"/>
                    <a:pt x="6139" y="7507"/>
                    <a:pt x="6343" y="7383"/>
                  </a:cubicBezTo>
                  <a:lnTo>
                    <a:pt x="6952" y="6954"/>
                  </a:lnTo>
                  <a:cubicBezTo>
                    <a:pt x="7189" y="6796"/>
                    <a:pt x="7415" y="6615"/>
                    <a:pt x="7629" y="6435"/>
                  </a:cubicBezTo>
                  <a:cubicBezTo>
                    <a:pt x="7877" y="6243"/>
                    <a:pt x="8114" y="6029"/>
                    <a:pt x="8340" y="5814"/>
                  </a:cubicBezTo>
                  <a:cubicBezTo>
                    <a:pt x="8870" y="5318"/>
                    <a:pt x="9333" y="4776"/>
                    <a:pt x="9739" y="4189"/>
                  </a:cubicBezTo>
                  <a:cubicBezTo>
                    <a:pt x="9976" y="3862"/>
                    <a:pt x="10157" y="3501"/>
                    <a:pt x="10258" y="3106"/>
                  </a:cubicBezTo>
                  <a:cubicBezTo>
                    <a:pt x="10303" y="2892"/>
                    <a:pt x="10292" y="2666"/>
                    <a:pt x="10236" y="2452"/>
                  </a:cubicBezTo>
                  <a:cubicBezTo>
                    <a:pt x="10157" y="2237"/>
                    <a:pt x="10044" y="2045"/>
                    <a:pt x="9886" y="1876"/>
                  </a:cubicBezTo>
                  <a:cubicBezTo>
                    <a:pt x="9570" y="1571"/>
                    <a:pt x="9220" y="1323"/>
                    <a:pt x="8825" y="1131"/>
                  </a:cubicBezTo>
                  <a:lnTo>
                    <a:pt x="8261" y="815"/>
                  </a:lnTo>
                  <a:cubicBezTo>
                    <a:pt x="8069" y="725"/>
                    <a:pt x="7855" y="646"/>
                    <a:pt x="7652" y="556"/>
                  </a:cubicBezTo>
                  <a:cubicBezTo>
                    <a:pt x="6828" y="206"/>
                    <a:pt x="5925" y="71"/>
                    <a:pt x="5022" y="3"/>
                  </a:cubicBezTo>
                  <a:cubicBezTo>
                    <a:pt x="4958" y="1"/>
                    <a:pt x="4894" y="1"/>
                    <a:pt x="483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 name="Google Shape;39;p2"/>
            <p:cNvSpPr/>
            <p:nvPr/>
          </p:nvSpPr>
          <p:spPr>
            <a:xfrm>
              <a:off x="7126550" y="3397575"/>
              <a:ext cx="201725" cy="241975"/>
            </a:xfrm>
            <a:custGeom>
              <a:avLst/>
              <a:gdLst/>
              <a:ahLst/>
              <a:cxnLst/>
              <a:rect l="l" t="t" r="r" b="b"/>
              <a:pathLst>
                <a:path w="8069" h="9679" extrusionOk="0">
                  <a:moveTo>
                    <a:pt x="5632" y="0"/>
                  </a:moveTo>
                  <a:cubicBezTo>
                    <a:pt x="4041" y="1038"/>
                    <a:pt x="2427" y="2268"/>
                    <a:pt x="1231" y="3667"/>
                  </a:cubicBezTo>
                  <a:cubicBezTo>
                    <a:pt x="599" y="4390"/>
                    <a:pt x="136" y="4965"/>
                    <a:pt x="35" y="5947"/>
                  </a:cubicBezTo>
                  <a:cubicBezTo>
                    <a:pt x="1" y="6195"/>
                    <a:pt x="272" y="6996"/>
                    <a:pt x="351" y="7256"/>
                  </a:cubicBezTo>
                  <a:cubicBezTo>
                    <a:pt x="621" y="8091"/>
                    <a:pt x="1377" y="8892"/>
                    <a:pt x="2066" y="9242"/>
                  </a:cubicBezTo>
                  <a:cubicBezTo>
                    <a:pt x="2669" y="9533"/>
                    <a:pt x="3356" y="9678"/>
                    <a:pt x="4041" y="9678"/>
                  </a:cubicBezTo>
                  <a:cubicBezTo>
                    <a:pt x="5881" y="9678"/>
                    <a:pt x="7714" y="8630"/>
                    <a:pt x="7911" y="6534"/>
                  </a:cubicBezTo>
                  <a:cubicBezTo>
                    <a:pt x="8069" y="4593"/>
                    <a:pt x="7742" y="2663"/>
                    <a:pt x="5632"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0" name="Google Shape;40;p2"/>
            <p:cNvSpPr/>
            <p:nvPr/>
          </p:nvSpPr>
          <p:spPr>
            <a:xfrm>
              <a:off x="7127125" y="3391925"/>
              <a:ext cx="203125" cy="249500"/>
            </a:xfrm>
            <a:custGeom>
              <a:avLst/>
              <a:gdLst/>
              <a:ahLst/>
              <a:cxnLst/>
              <a:rect l="l" t="t" r="r" b="b"/>
              <a:pathLst>
                <a:path w="8125" h="9980" extrusionOk="0">
                  <a:moveTo>
                    <a:pt x="5642" y="0"/>
                  </a:moveTo>
                  <a:lnTo>
                    <a:pt x="5518" y="79"/>
                  </a:lnTo>
                  <a:cubicBezTo>
                    <a:pt x="4841" y="542"/>
                    <a:pt x="4187" y="1027"/>
                    <a:pt x="3555" y="1546"/>
                  </a:cubicBezTo>
                  <a:cubicBezTo>
                    <a:pt x="3239" y="1795"/>
                    <a:pt x="2923" y="2065"/>
                    <a:pt x="2630" y="2336"/>
                  </a:cubicBezTo>
                  <a:cubicBezTo>
                    <a:pt x="2336" y="2618"/>
                    <a:pt x="2043" y="2900"/>
                    <a:pt x="1761" y="3205"/>
                  </a:cubicBezTo>
                  <a:cubicBezTo>
                    <a:pt x="1614" y="3340"/>
                    <a:pt x="1490" y="3498"/>
                    <a:pt x="1354" y="3656"/>
                  </a:cubicBezTo>
                  <a:cubicBezTo>
                    <a:pt x="1219" y="3803"/>
                    <a:pt x="1095" y="3961"/>
                    <a:pt x="971" y="4119"/>
                  </a:cubicBezTo>
                  <a:cubicBezTo>
                    <a:pt x="700" y="4435"/>
                    <a:pt x="474" y="4774"/>
                    <a:pt x="294" y="5135"/>
                  </a:cubicBezTo>
                  <a:cubicBezTo>
                    <a:pt x="203" y="5315"/>
                    <a:pt x="125" y="5507"/>
                    <a:pt x="79" y="5710"/>
                  </a:cubicBezTo>
                  <a:cubicBezTo>
                    <a:pt x="57" y="5812"/>
                    <a:pt x="34" y="5902"/>
                    <a:pt x="23" y="6004"/>
                  </a:cubicBezTo>
                  <a:cubicBezTo>
                    <a:pt x="0" y="6105"/>
                    <a:pt x="0" y="6207"/>
                    <a:pt x="12" y="6308"/>
                  </a:cubicBezTo>
                  <a:cubicBezTo>
                    <a:pt x="79" y="6714"/>
                    <a:pt x="192" y="7098"/>
                    <a:pt x="328" y="7482"/>
                  </a:cubicBezTo>
                  <a:cubicBezTo>
                    <a:pt x="192" y="7098"/>
                    <a:pt x="91" y="6714"/>
                    <a:pt x="23" y="6308"/>
                  </a:cubicBezTo>
                  <a:cubicBezTo>
                    <a:pt x="12" y="6218"/>
                    <a:pt x="23" y="6116"/>
                    <a:pt x="46" y="6015"/>
                  </a:cubicBezTo>
                  <a:cubicBezTo>
                    <a:pt x="57" y="5913"/>
                    <a:pt x="79" y="5812"/>
                    <a:pt x="113" y="5721"/>
                  </a:cubicBezTo>
                  <a:cubicBezTo>
                    <a:pt x="158" y="5518"/>
                    <a:pt x="226" y="5338"/>
                    <a:pt x="316" y="5157"/>
                  </a:cubicBezTo>
                  <a:cubicBezTo>
                    <a:pt x="508" y="4796"/>
                    <a:pt x="745" y="4469"/>
                    <a:pt x="1016" y="4164"/>
                  </a:cubicBezTo>
                  <a:cubicBezTo>
                    <a:pt x="1151" y="4017"/>
                    <a:pt x="1287" y="3871"/>
                    <a:pt x="1422" y="3724"/>
                  </a:cubicBezTo>
                  <a:cubicBezTo>
                    <a:pt x="1569" y="3577"/>
                    <a:pt x="1704" y="3419"/>
                    <a:pt x="1851" y="3284"/>
                  </a:cubicBezTo>
                  <a:cubicBezTo>
                    <a:pt x="2133" y="3002"/>
                    <a:pt x="2426" y="2731"/>
                    <a:pt x="2742" y="2472"/>
                  </a:cubicBezTo>
                  <a:cubicBezTo>
                    <a:pt x="3058" y="2212"/>
                    <a:pt x="3363" y="1964"/>
                    <a:pt x="3690" y="1727"/>
                  </a:cubicBezTo>
                  <a:cubicBezTo>
                    <a:pt x="4303" y="1273"/>
                    <a:pt x="4926" y="848"/>
                    <a:pt x="5558" y="444"/>
                  </a:cubicBezTo>
                  <a:lnTo>
                    <a:pt x="5558" y="444"/>
                  </a:lnTo>
                  <a:cubicBezTo>
                    <a:pt x="5742" y="696"/>
                    <a:pt x="5918" y="942"/>
                    <a:pt x="6094" y="1196"/>
                  </a:cubicBezTo>
                  <a:cubicBezTo>
                    <a:pt x="6297" y="1490"/>
                    <a:pt x="6489" y="1795"/>
                    <a:pt x="6658" y="2110"/>
                  </a:cubicBezTo>
                  <a:cubicBezTo>
                    <a:pt x="6827" y="2415"/>
                    <a:pt x="6985" y="2731"/>
                    <a:pt x="7121" y="3058"/>
                  </a:cubicBezTo>
                  <a:cubicBezTo>
                    <a:pt x="7256" y="3386"/>
                    <a:pt x="7369" y="3724"/>
                    <a:pt x="7471" y="4063"/>
                  </a:cubicBezTo>
                  <a:cubicBezTo>
                    <a:pt x="7651" y="4740"/>
                    <a:pt x="7741" y="5439"/>
                    <a:pt x="7730" y="6150"/>
                  </a:cubicBezTo>
                  <a:cubicBezTo>
                    <a:pt x="7730" y="6500"/>
                    <a:pt x="7707" y="6850"/>
                    <a:pt x="7640" y="7188"/>
                  </a:cubicBezTo>
                  <a:cubicBezTo>
                    <a:pt x="7572" y="7527"/>
                    <a:pt x="7448" y="7854"/>
                    <a:pt x="7279" y="8147"/>
                  </a:cubicBezTo>
                  <a:cubicBezTo>
                    <a:pt x="6906" y="8746"/>
                    <a:pt x="6365" y="9219"/>
                    <a:pt x="5721" y="9479"/>
                  </a:cubicBezTo>
                  <a:cubicBezTo>
                    <a:pt x="5127" y="9731"/>
                    <a:pt x="4497" y="9857"/>
                    <a:pt x="3862" y="9857"/>
                  </a:cubicBezTo>
                  <a:cubicBezTo>
                    <a:pt x="3786" y="9857"/>
                    <a:pt x="3710" y="9855"/>
                    <a:pt x="3634" y="9851"/>
                  </a:cubicBezTo>
                  <a:cubicBezTo>
                    <a:pt x="3273" y="9829"/>
                    <a:pt x="2923" y="9761"/>
                    <a:pt x="2584" y="9660"/>
                  </a:cubicBezTo>
                  <a:cubicBezTo>
                    <a:pt x="2235" y="9558"/>
                    <a:pt x="1907" y="9400"/>
                    <a:pt x="1625" y="9174"/>
                  </a:cubicBezTo>
                  <a:cubicBezTo>
                    <a:pt x="1332" y="8960"/>
                    <a:pt x="1072" y="8712"/>
                    <a:pt x="858" y="8430"/>
                  </a:cubicBezTo>
                  <a:cubicBezTo>
                    <a:pt x="632" y="8147"/>
                    <a:pt x="452" y="7820"/>
                    <a:pt x="328" y="7482"/>
                  </a:cubicBezTo>
                  <a:lnTo>
                    <a:pt x="328" y="7482"/>
                  </a:lnTo>
                  <a:cubicBezTo>
                    <a:pt x="440" y="7832"/>
                    <a:pt x="610" y="8159"/>
                    <a:pt x="835" y="8441"/>
                  </a:cubicBezTo>
                  <a:cubicBezTo>
                    <a:pt x="1050" y="8734"/>
                    <a:pt x="1309" y="8994"/>
                    <a:pt x="1603" y="9219"/>
                  </a:cubicBezTo>
                  <a:cubicBezTo>
                    <a:pt x="1885" y="9445"/>
                    <a:pt x="2212" y="9614"/>
                    <a:pt x="2562" y="9716"/>
                  </a:cubicBezTo>
                  <a:cubicBezTo>
                    <a:pt x="2912" y="9840"/>
                    <a:pt x="3262" y="9919"/>
                    <a:pt x="3623" y="9953"/>
                  </a:cubicBezTo>
                  <a:cubicBezTo>
                    <a:pt x="3785" y="9970"/>
                    <a:pt x="3949" y="9979"/>
                    <a:pt x="4112" y="9979"/>
                  </a:cubicBezTo>
                  <a:cubicBezTo>
                    <a:pt x="4684" y="9979"/>
                    <a:pt x="5254" y="9873"/>
                    <a:pt x="5789" y="9671"/>
                  </a:cubicBezTo>
                  <a:cubicBezTo>
                    <a:pt x="6500" y="9411"/>
                    <a:pt x="7109" y="8937"/>
                    <a:pt x="7527" y="8305"/>
                  </a:cubicBezTo>
                  <a:cubicBezTo>
                    <a:pt x="7741" y="7990"/>
                    <a:pt x="7888" y="7640"/>
                    <a:pt x="7978" y="7267"/>
                  </a:cubicBezTo>
                  <a:cubicBezTo>
                    <a:pt x="8057" y="6906"/>
                    <a:pt x="8091" y="6534"/>
                    <a:pt x="8102" y="6161"/>
                  </a:cubicBezTo>
                  <a:cubicBezTo>
                    <a:pt x="8125" y="5417"/>
                    <a:pt x="8046" y="4672"/>
                    <a:pt x="7865" y="3961"/>
                  </a:cubicBezTo>
                  <a:cubicBezTo>
                    <a:pt x="7764" y="3600"/>
                    <a:pt x="7640" y="3250"/>
                    <a:pt x="7493" y="2912"/>
                  </a:cubicBezTo>
                  <a:cubicBezTo>
                    <a:pt x="7346" y="2573"/>
                    <a:pt x="7177" y="2235"/>
                    <a:pt x="6997" y="1919"/>
                  </a:cubicBezTo>
                  <a:cubicBezTo>
                    <a:pt x="6624" y="1287"/>
                    <a:pt x="6207" y="689"/>
                    <a:pt x="5733" y="124"/>
                  </a:cubicBezTo>
                  <a:lnTo>
                    <a:pt x="5642" y="0"/>
                  </a:ln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1" name="Google Shape;41;p2"/>
            <p:cNvSpPr/>
            <p:nvPr/>
          </p:nvSpPr>
          <p:spPr>
            <a:xfrm>
              <a:off x="7271850" y="3346225"/>
              <a:ext cx="27100" cy="46575"/>
            </a:xfrm>
            <a:custGeom>
              <a:avLst/>
              <a:gdLst/>
              <a:ahLst/>
              <a:cxnLst/>
              <a:rect l="l" t="t" r="r" b="b"/>
              <a:pathLst>
                <a:path w="1084" h="1863" extrusionOk="0">
                  <a:moveTo>
                    <a:pt x="1083" y="0"/>
                  </a:moveTo>
                  <a:cubicBezTo>
                    <a:pt x="993" y="79"/>
                    <a:pt x="903" y="170"/>
                    <a:pt x="835" y="260"/>
                  </a:cubicBezTo>
                  <a:cubicBezTo>
                    <a:pt x="768" y="339"/>
                    <a:pt x="700" y="429"/>
                    <a:pt x="621" y="531"/>
                  </a:cubicBezTo>
                  <a:cubicBezTo>
                    <a:pt x="531" y="621"/>
                    <a:pt x="463" y="722"/>
                    <a:pt x="384" y="824"/>
                  </a:cubicBezTo>
                  <a:cubicBezTo>
                    <a:pt x="248" y="1038"/>
                    <a:pt x="136" y="1264"/>
                    <a:pt x="68" y="1512"/>
                  </a:cubicBezTo>
                  <a:cubicBezTo>
                    <a:pt x="23" y="1625"/>
                    <a:pt x="11" y="1738"/>
                    <a:pt x="0" y="1862"/>
                  </a:cubicBezTo>
                  <a:cubicBezTo>
                    <a:pt x="102" y="1794"/>
                    <a:pt x="192" y="1715"/>
                    <a:pt x="271" y="1625"/>
                  </a:cubicBezTo>
                  <a:cubicBezTo>
                    <a:pt x="440" y="1456"/>
                    <a:pt x="598" y="1264"/>
                    <a:pt x="734" y="1061"/>
                  </a:cubicBezTo>
                  <a:cubicBezTo>
                    <a:pt x="880" y="835"/>
                    <a:pt x="982" y="598"/>
                    <a:pt x="1050" y="350"/>
                  </a:cubicBezTo>
                  <a:cubicBezTo>
                    <a:pt x="1072" y="237"/>
                    <a:pt x="1083" y="113"/>
                    <a:pt x="1083"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2" name="Google Shape;42;p2"/>
            <p:cNvSpPr/>
            <p:nvPr/>
          </p:nvSpPr>
          <p:spPr>
            <a:xfrm>
              <a:off x="7278900" y="3362875"/>
              <a:ext cx="30475" cy="27375"/>
            </a:xfrm>
            <a:custGeom>
              <a:avLst/>
              <a:gdLst/>
              <a:ahLst/>
              <a:cxnLst/>
              <a:rect l="l" t="t" r="r" b="b"/>
              <a:pathLst>
                <a:path w="1219" h="1095" extrusionOk="0">
                  <a:moveTo>
                    <a:pt x="1219" y="0"/>
                  </a:moveTo>
                  <a:lnTo>
                    <a:pt x="1219" y="0"/>
                  </a:lnTo>
                  <a:cubicBezTo>
                    <a:pt x="1129" y="23"/>
                    <a:pt x="1038" y="56"/>
                    <a:pt x="948" y="102"/>
                  </a:cubicBezTo>
                  <a:cubicBezTo>
                    <a:pt x="880" y="147"/>
                    <a:pt x="801" y="192"/>
                    <a:pt x="722" y="237"/>
                  </a:cubicBezTo>
                  <a:cubicBezTo>
                    <a:pt x="643" y="282"/>
                    <a:pt x="564" y="339"/>
                    <a:pt x="486" y="406"/>
                  </a:cubicBezTo>
                  <a:cubicBezTo>
                    <a:pt x="339" y="519"/>
                    <a:pt x="203" y="666"/>
                    <a:pt x="102" y="835"/>
                  </a:cubicBezTo>
                  <a:cubicBezTo>
                    <a:pt x="57" y="914"/>
                    <a:pt x="23" y="1004"/>
                    <a:pt x="0" y="1095"/>
                  </a:cubicBezTo>
                  <a:cubicBezTo>
                    <a:pt x="91" y="1083"/>
                    <a:pt x="181" y="1049"/>
                    <a:pt x="260" y="1016"/>
                  </a:cubicBezTo>
                  <a:cubicBezTo>
                    <a:pt x="440" y="937"/>
                    <a:pt x="598" y="835"/>
                    <a:pt x="745" y="722"/>
                  </a:cubicBezTo>
                  <a:cubicBezTo>
                    <a:pt x="903" y="598"/>
                    <a:pt x="1027" y="440"/>
                    <a:pt x="1129" y="271"/>
                  </a:cubicBezTo>
                  <a:cubicBezTo>
                    <a:pt x="1163" y="181"/>
                    <a:pt x="1196" y="90"/>
                    <a:pt x="121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3" name="Google Shape;43;p2"/>
            <p:cNvSpPr/>
            <p:nvPr/>
          </p:nvSpPr>
          <p:spPr>
            <a:xfrm>
              <a:off x="7279450" y="3379675"/>
              <a:ext cx="38125" cy="15725"/>
            </a:xfrm>
            <a:custGeom>
              <a:avLst/>
              <a:gdLst/>
              <a:ahLst/>
              <a:cxnLst/>
              <a:rect l="l" t="t" r="r" b="b"/>
              <a:pathLst>
                <a:path w="1525" h="629" extrusionOk="0">
                  <a:moveTo>
                    <a:pt x="1437" y="0"/>
                  </a:moveTo>
                  <a:cubicBezTo>
                    <a:pt x="1369" y="0"/>
                    <a:pt x="1303" y="8"/>
                    <a:pt x="1231" y="16"/>
                  </a:cubicBezTo>
                  <a:lnTo>
                    <a:pt x="971" y="62"/>
                  </a:lnTo>
                  <a:cubicBezTo>
                    <a:pt x="881" y="84"/>
                    <a:pt x="791" y="107"/>
                    <a:pt x="700" y="141"/>
                  </a:cubicBezTo>
                  <a:cubicBezTo>
                    <a:pt x="531" y="208"/>
                    <a:pt x="362" y="299"/>
                    <a:pt x="215" y="400"/>
                  </a:cubicBezTo>
                  <a:cubicBezTo>
                    <a:pt x="136" y="456"/>
                    <a:pt x="69" y="524"/>
                    <a:pt x="1" y="592"/>
                  </a:cubicBezTo>
                  <a:cubicBezTo>
                    <a:pt x="84" y="610"/>
                    <a:pt x="159" y="629"/>
                    <a:pt x="233" y="629"/>
                  </a:cubicBezTo>
                  <a:cubicBezTo>
                    <a:pt x="250" y="629"/>
                    <a:pt x="266" y="628"/>
                    <a:pt x="283" y="626"/>
                  </a:cubicBezTo>
                  <a:cubicBezTo>
                    <a:pt x="307" y="627"/>
                    <a:pt x="332" y="628"/>
                    <a:pt x="356" y="628"/>
                  </a:cubicBezTo>
                  <a:cubicBezTo>
                    <a:pt x="523" y="628"/>
                    <a:pt x="690" y="595"/>
                    <a:pt x="847" y="535"/>
                  </a:cubicBezTo>
                  <a:cubicBezTo>
                    <a:pt x="1039" y="468"/>
                    <a:pt x="1208" y="366"/>
                    <a:pt x="1344" y="220"/>
                  </a:cubicBezTo>
                  <a:cubicBezTo>
                    <a:pt x="1411" y="163"/>
                    <a:pt x="1468" y="84"/>
                    <a:pt x="1524" y="5"/>
                  </a:cubicBezTo>
                  <a:cubicBezTo>
                    <a:pt x="1494" y="2"/>
                    <a:pt x="1466" y="0"/>
                    <a:pt x="1437"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4" name="Google Shape;44;p2"/>
            <p:cNvSpPr/>
            <p:nvPr/>
          </p:nvSpPr>
          <p:spPr>
            <a:xfrm>
              <a:off x="7275800" y="3403200"/>
              <a:ext cx="62075" cy="47425"/>
            </a:xfrm>
            <a:custGeom>
              <a:avLst/>
              <a:gdLst/>
              <a:ahLst/>
              <a:cxnLst/>
              <a:rect l="l" t="t" r="r" b="b"/>
              <a:pathLst>
                <a:path w="2483" h="1897" extrusionOk="0">
                  <a:moveTo>
                    <a:pt x="0" y="1"/>
                  </a:moveTo>
                  <a:cubicBezTo>
                    <a:pt x="113" y="136"/>
                    <a:pt x="248" y="260"/>
                    <a:pt x="384" y="362"/>
                  </a:cubicBezTo>
                  <a:cubicBezTo>
                    <a:pt x="531" y="463"/>
                    <a:pt x="666" y="554"/>
                    <a:pt x="824" y="644"/>
                  </a:cubicBezTo>
                  <a:lnTo>
                    <a:pt x="1061" y="791"/>
                  </a:lnTo>
                  <a:cubicBezTo>
                    <a:pt x="1140" y="824"/>
                    <a:pt x="1230" y="870"/>
                    <a:pt x="1309" y="926"/>
                  </a:cubicBezTo>
                  <a:cubicBezTo>
                    <a:pt x="1467" y="1016"/>
                    <a:pt x="1614" y="1118"/>
                    <a:pt x="1760" y="1231"/>
                  </a:cubicBezTo>
                  <a:cubicBezTo>
                    <a:pt x="1828" y="1276"/>
                    <a:pt x="1896" y="1332"/>
                    <a:pt x="1952" y="1389"/>
                  </a:cubicBezTo>
                  <a:cubicBezTo>
                    <a:pt x="2020" y="1445"/>
                    <a:pt x="2076" y="1501"/>
                    <a:pt x="2133" y="1535"/>
                  </a:cubicBezTo>
                  <a:cubicBezTo>
                    <a:pt x="2178" y="1580"/>
                    <a:pt x="2223" y="1626"/>
                    <a:pt x="2268" y="1682"/>
                  </a:cubicBezTo>
                  <a:lnTo>
                    <a:pt x="2381" y="1795"/>
                  </a:lnTo>
                  <a:cubicBezTo>
                    <a:pt x="2438" y="1863"/>
                    <a:pt x="2483" y="1896"/>
                    <a:pt x="2483" y="1896"/>
                  </a:cubicBezTo>
                  <a:cubicBezTo>
                    <a:pt x="2483" y="1896"/>
                    <a:pt x="2471" y="1840"/>
                    <a:pt x="2449" y="1750"/>
                  </a:cubicBezTo>
                  <a:cubicBezTo>
                    <a:pt x="2438" y="1716"/>
                    <a:pt x="2426" y="1659"/>
                    <a:pt x="2404" y="1592"/>
                  </a:cubicBezTo>
                  <a:cubicBezTo>
                    <a:pt x="2392" y="1524"/>
                    <a:pt x="2359" y="1456"/>
                    <a:pt x="2325" y="1400"/>
                  </a:cubicBezTo>
                  <a:cubicBezTo>
                    <a:pt x="2280" y="1332"/>
                    <a:pt x="2234" y="1253"/>
                    <a:pt x="2189" y="1174"/>
                  </a:cubicBezTo>
                  <a:cubicBezTo>
                    <a:pt x="2133" y="1095"/>
                    <a:pt x="2076" y="1016"/>
                    <a:pt x="1997" y="960"/>
                  </a:cubicBezTo>
                  <a:cubicBezTo>
                    <a:pt x="1930" y="892"/>
                    <a:pt x="1862" y="802"/>
                    <a:pt x="1783" y="745"/>
                  </a:cubicBezTo>
                  <a:cubicBezTo>
                    <a:pt x="1693" y="689"/>
                    <a:pt x="1603" y="633"/>
                    <a:pt x="1524" y="576"/>
                  </a:cubicBezTo>
                  <a:cubicBezTo>
                    <a:pt x="1196" y="384"/>
                    <a:pt x="858" y="238"/>
                    <a:pt x="497" y="136"/>
                  </a:cubicBezTo>
                  <a:lnTo>
                    <a:pt x="147" y="35"/>
                  </a:lnTo>
                  <a:cubicBezTo>
                    <a:pt x="57" y="12"/>
                    <a:pt x="0" y="1"/>
                    <a:pt x="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5" name="Google Shape;45;p2"/>
            <p:cNvSpPr/>
            <p:nvPr/>
          </p:nvSpPr>
          <p:spPr>
            <a:xfrm>
              <a:off x="7301475" y="3425500"/>
              <a:ext cx="22300" cy="40925"/>
            </a:xfrm>
            <a:custGeom>
              <a:avLst/>
              <a:gdLst/>
              <a:ahLst/>
              <a:cxnLst/>
              <a:rect l="l" t="t" r="r" b="b"/>
              <a:pathLst>
                <a:path w="892" h="1637" extrusionOk="0">
                  <a:moveTo>
                    <a:pt x="0" y="0"/>
                  </a:moveTo>
                  <a:lnTo>
                    <a:pt x="0" y="0"/>
                  </a:lnTo>
                  <a:cubicBezTo>
                    <a:pt x="11" y="102"/>
                    <a:pt x="34" y="203"/>
                    <a:pt x="68" y="305"/>
                  </a:cubicBezTo>
                  <a:cubicBezTo>
                    <a:pt x="102" y="395"/>
                    <a:pt x="135" y="485"/>
                    <a:pt x="169" y="587"/>
                  </a:cubicBezTo>
                  <a:cubicBezTo>
                    <a:pt x="203" y="688"/>
                    <a:pt x="260" y="779"/>
                    <a:pt x="305" y="880"/>
                  </a:cubicBezTo>
                  <a:cubicBezTo>
                    <a:pt x="395" y="1072"/>
                    <a:pt x="519" y="1253"/>
                    <a:pt x="655" y="1422"/>
                  </a:cubicBezTo>
                  <a:cubicBezTo>
                    <a:pt x="711" y="1501"/>
                    <a:pt x="790" y="1580"/>
                    <a:pt x="869" y="1636"/>
                  </a:cubicBezTo>
                  <a:cubicBezTo>
                    <a:pt x="891" y="1535"/>
                    <a:pt x="891" y="1433"/>
                    <a:pt x="869" y="1320"/>
                  </a:cubicBezTo>
                  <a:cubicBezTo>
                    <a:pt x="846" y="1106"/>
                    <a:pt x="779" y="892"/>
                    <a:pt x="677" y="700"/>
                  </a:cubicBezTo>
                  <a:cubicBezTo>
                    <a:pt x="621" y="587"/>
                    <a:pt x="553" y="485"/>
                    <a:pt x="474" y="384"/>
                  </a:cubicBezTo>
                  <a:cubicBezTo>
                    <a:pt x="418" y="305"/>
                    <a:pt x="350" y="226"/>
                    <a:pt x="260" y="158"/>
                  </a:cubicBezTo>
                  <a:cubicBezTo>
                    <a:pt x="181" y="90"/>
                    <a:pt x="90" y="45"/>
                    <a:pt x="0"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6" name="Google Shape;46;p2"/>
            <p:cNvSpPr/>
            <p:nvPr/>
          </p:nvSpPr>
          <p:spPr>
            <a:xfrm>
              <a:off x="7237425" y="3402350"/>
              <a:ext cx="30500" cy="78175"/>
            </a:xfrm>
            <a:custGeom>
              <a:avLst/>
              <a:gdLst/>
              <a:ahLst/>
              <a:cxnLst/>
              <a:rect l="l" t="t" r="r" b="b"/>
              <a:pathLst>
                <a:path w="1220" h="3127" extrusionOk="0">
                  <a:moveTo>
                    <a:pt x="1151" y="1"/>
                  </a:moveTo>
                  <a:cubicBezTo>
                    <a:pt x="1151" y="1"/>
                    <a:pt x="1129" y="46"/>
                    <a:pt x="1106" y="148"/>
                  </a:cubicBezTo>
                  <a:cubicBezTo>
                    <a:pt x="1095" y="193"/>
                    <a:pt x="1095" y="260"/>
                    <a:pt x="1061" y="306"/>
                  </a:cubicBezTo>
                  <a:cubicBezTo>
                    <a:pt x="1039" y="362"/>
                    <a:pt x="1005" y="430"/>
                    <a:pt x="982" y="497"/>
                  </a:cubicBezTo>
                  <a:cubicBezTo>
                    <a:pt x="937" y="633"/>
                    <a:pt x="847" y="802"/>
                    <a:pt x="779" y="971"/>
                  </a:cubicBezTo>
                  <a:cubicBezTo>
                    <a:pt x="734" y="1062"/>
                    <a:pt x="689" y="1152"/>
                    <a:pt x="644" y="1242"/>
                  </a:cubicBezTo>
                  <a:cubicBezTo>
                    <a:pt x="610" y="1332"/>
                    <a:pt x="576" y="1434"/>
                    <a:pt x="520" y="1524"/>
                  </a:cubicBezTo>
                  <a:cubicBezTo>
                    <a:pt x="373" y="1874"/>
                    <a:pt x="237" y="2235"/>
                    <a:pt x="113" y="2607"/>
                  </a:cubicBezTo>
                  <a:cubicBezTo>
                    <a:pt x="68" y="2777"/>
                    <a:pt x="23" y="2957"/>
                    <a:pt x="1" y="3127"/>
                  </a:cubicBezTo>
                  <a:cubicBezTo>
                    <a:pt x="113" y="3002"/>
                    <a:pt x="226" y="2856"/>
                    <a:pt x="328" y="2709"/>
                  </a:cubicBezTo>
                  <a:cubicBezTo>
                    <a:pt x="441" y="2562"/>
                    <a:pt x="531" y="2404"/>
                    <a:pt x="621" y="2246"/>
                  </a:cubicBezTo>
                  <a:cubicBezTo>
                    <a:pt x="836" y="1885"/>
                    <a:pt x="1005" y="1502"/>
                    <a:pt x="1118" y="1095"/>
                  </a:cubicBezTo>
                  <a:cubicBezTo>
                    <a:pt x="1174" y="915"/>
                    <a:pt x="1208" y="723"/>
                    <a:pt x="1219" y="531"/>
                  </a:cubicBezTo>
                  <a:lnTo>
                    <a:pt x="1219" y="306"/>
                  </a:lnTo>
                  <a:cubicBezTo>
                    <a:pt x="1208" y="249"/>
                    <a:pt x="1197" y="193"/>
                    <a:pt x="1185" y="136"/>
                  </a:cubicBezTo>
                  <a:cubicBezTo>
                    <a:pt x="1163" y="46"/>
                    <a:pt x="1151" y="1"/>
                    <a:pt x="115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7" name="Google Shape;47;p2"/>
            <p:cNvSpPr/>
            <p:nvPr/>
          </p:nvSpPr>
          <p:spPr>
            <a:xfrm>
              <a:off x="7262525" y="3418450"/>
              <a:ext cx="11875" cy="31050"/>
            </a:xfrm>
            <a:custGeom>
              <a:avLst/>
              <a:gdLst/>
              <a:ahLst/>
              <a:cxnLst/>
              <a:rect l="l" t="t" r="r" b="b"/>
              <a:pathLst>
                <a:path w="475" h="1242" extrusionOk="0">
                  <a:moveTo>
                    <a:pt x="317" y="0"/>
                  </a:moveTo>
                  <a:cubicBezTo>
                    <a:pt x="260" y="56"/>
                    <a:pt x="215" y="113"/>
                    <a:pt x="181" y="181"/>
                  </a:cubicBezTo>
                  <a:cubicBezTo>
                    <a:pt x="23" y="440"/>
                    <a:pt x="1" y="767"/>
                    <a:pt x="114" y="1049"/>
                  </a:cubicBezTo>
                  <a:cubicBezTo>
                    <a:pt x="147" y="1117"/>
                    <a:pt x="181" y="1185"/>
                    <a:pt x="226" y="1241"/>
                  </a:cubicBezTo>
                  <a:cubicBezTo>
                    <a:pt x="283" y="1185"/>
                    <a:pt x="317" y="1117"/>
                    <a:pt x="351" y="1049"/>
                  </a:cubicBezTo>
                  <a:cubicBezTo>
                    <a:pt x="418" y="925"/>
                    <a:pt x="452" y="790"/>
                    <a:pt x="452" y="643"/>
                  </a:cubicBezTo>
                  <a:cubicBezTo>
                    <a:pt x="475" y="497"/>
                    <a:pt x="452" y="350"/>
                    <a:pt x="418" y="214"/>
                  </a:cubicBezTo>
                  <a:cubicBezTo>
                    <a:pt x="396" y="135"/>
                    <a:pt x="362" y="68"/>
                    <a:pt x="317"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8" name="Google Shape;48;p2"/>
            <p:cNvSpPr/>
            <p:nvPr/>
          </p:nvSpPr>
          <p:spPr>
            <a:xfrm>
              <a:off x="7266200" y="3556950"/>
              <a:ext cx="32750" cy="60400"/>
            </a:xfrm>
            <a:custGeom>
              <a:avLst/>
              <a:gdLst/>
              <a:ahLst/>
              <a:cxnLst/>
              <a:rect l="l" t="t" r="r" b="b"/>
              <a:pathLst>
                <a:path w="1310" h="2416" extrusionOk="0">
                  <a:moveTo>
                    <a:pt x="1287" y="1"/>
                  </a:moveTo>
                  <a:cubicBezTo>
                    <a:pt x="1287" y="1"/>
                    <a:pt x="1253" y="46"/>
                    <a:pt x="1208" y="113"/>
                  </a:cubicBezTo>
                  <a:cubicBezTo>
                    <a:pt x="1174" y="181"/>
                    <a:pt x="1129" y="283"/>
                    <a:pt x="1061" y="396"/>
                  </a:cubicBezTo>
                  <a:cubicBezTo>
                    <a:pt x="948" y="621"/>
                    <a:pt x="790" y="915"/>
                    <a:pt x="644" y="1208"/>
                  </a:cubicBezTo>
                  <a:cubicBezTo>
                    <a:pt x="565" y="1366"/>
                    <a:pt x="474" y="1501"/>
                    <a:pt x="418" y="1648"/>
                  </a:cubicBezTo>
                  <a:cubicBezTo>
                    <a:pt x="350" y="1783"/>
                    <a:pt x="260" y="1908"/>
                    <a:pt x="215" y="2020"/>
                  </a:cubicBezTo>
                  <a:cubicBezTo>
                    <a:pt x="158" y="2145"/>
                    <a:pt x="91" y="2224"/>
                    <a:pt x="57" y="2303"/>
                  </a:cubicBezTo>
                  <a:cubicBezTo>
                    <a:pt x="34" y="2336"/>
                    <a:pt x="12" y="2370"/>
                    <a:pt x="0" y="2415"/>
                  </a:cubicBezTo>
                  <a:cubicBezTo>
                    <a:pt x="0" y="2415"/>
                    <a:pt x="34" y="2393"/>
                    <a:pt x="113" y="2359"/>
                  </a:cubicBezTo>
                  <a:cubicBezTo>
                    <a:pt x="215" y="2314"/>
                    <a:pt x="305" y="2257"/>
                    <a:pt x="395" y="2178"/>
                  </a:cubicBezTo>
                  <a:cubicBezTo>
                    <a:pt x="520" y="2088"/>
                    <a:pt x="621" y="1975"/>
                    <a:pt x="723" y="1851"/>
                  </a:cubicBezTo>
                  <a:cubicBezTo>
                    <a:pt x="779" y="1783"/>
                    <a:pt x="824" y="1716"/>
                    <a:pt x="881" y="1637"/>
                  </a:cubicBezTo>
                  <a:lnTo>
                    <a:pt x="1016" y="1400"/>
                  </a:lnTo>
                  <a:cubicBezTo>
                    <a:pt x="1095" y="1242"/>
                    <a:pt x="1163" y="1084"/>
                    <a:pt x="1208" y="915"/>
                  </a:cubicBezTo>
                  <a:cubicBezTo>
                    <a:pt x="1253" y="768"/>
                    <a:pt x="1287" y="610"/>
                    <a:pt x="1298" y="452"/>
                  </a:cubicBezTo>
                  <a:cubicBezTo>
                    <a:pt x="1309" y="350"/>
                    <a:pt x="1309" y="238"/>
                    <a:pt x="1298" y="125"/>
                  </a:cubicBezTo>
                  <a:cubicBezTo>
                    <a:pt x="1287" y="46"/>
                    <a:pt x="1287" y="1"/>
                    <a:pt x="1287"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9" name="Google Shape;49;p2"/>
            <p:cNvSpPr/>
            <p:nvPr/>
          </p:nvSpPr>
          <p:spPr>
            <a:xfrm>
              <a:off x="7286225" y="3571900"/>
              <a:ext cx="17800" cy="41500"/>
            </a:xfrm>
            <a:custGeom>
              <a:avLst/>
              <a:gdLst/>
              <a:ahLst/>
              <a:cxnLst/>
              <a:rect l="l" t="t" r="r" b="b"/>
              <a:pathLst>
                <a:path w="712" h="1660" extrusionOk="0">
                  <a:moveTo>
                    <a:pt x="678" y="1"/>
                  </a:moveTo>
                  <a:cubicBezTo>
                    <a:pt x="599" y="68"/>
                    <a:pt x="531" y="147"/>
                    <a:pt x="475" y="238"/>
                  </a:cubicBezTo>
                  <a:cubicBezTo>
                    <a:pt x="418" y="317"/>
                    <a:pt x="373" y="396"/>
                    <a:pt x="328" y="486"/>
                  </a:cubicBezTo>
                  <a:cubicBezTo>
                    <a:pt x="305" y="531"/>
                    <a:pt x="283" y="587"/>
                    <a:pt x="260" y="633"/>
                  </a:cubicBezTo>
                  <a:cubicBezTo>
                    <a:pt x="249" y="689"/>
                    <a:pt x="226" y="745"/>
                    <a:pt x="193" y="791"/>
                  </a:cubicBezTo>
                  <a:cubicBezTo>
                    <a:pt x="114" y="971"/>
                    <a:pt x="46" y="1163"/>
                    <a:pt x="23" y="1355"/>
                  </a:cubicBezTo>
                  <a:cubicBezTo>
                    <a:pt x="1" y="1456"/>
                    <a:pt x="1" y="1558"/>
                    <a:pt x="1" y="1659"/>
                  </a:cubicBezTo>
                  <a:cubicBezTo>
                    <a:pt x="91" y="1603"/>
                    <a:pt x="170" y="1535"/>
                    <a:pt x="238" y="1456"/>
                  </a:cubicBezTo>
                  <a:cubicBezTo>
                    <a:pt x="373" y="1298"/>
                    <a:pt x="497" y="1106"/>
                    <a:pt x="599" y="915"/>
                  </a:cubicBezTo>
                  <a:cubicBezTo>
                    <a:pt x="633" y="813"/>
                    <a:pt x="655" y="700"/>
                    <a:pt x="678" y="599"/>
                  </a:cubicBezTo>
                  <a:cubicBezTo>
                    <a:pt x="689" y="497"/>
                    <a:pt x="700" y="396"/>
                    <a:pt x="700" y="305"/>
                  </a:cubicBezTo>
                  <a:cubicBezTo>
                    <a:pt x="712" y="204"/>
                    <a:pt x="700" y="102"/>
                    <a:pt x="67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 name="Google Shape;50;p2"/>
            <p:cNvSpPr/>
            <p:nvPr/>
          </p:nvSpPr>
          <p:spPr>
            <a:xfrm>
              <a:off x="7024725" y="3378100"/>
              <a:ext cx="50225" cy="46275"/>
            </a:xfrm>
            <a:custGeom>
              <a:avLst/>
              <a:gdLst/>
              <a:ahLst/>
              <a:cxnLst/>
              <a:rect l="l" t="t" r="r" b="b"/>
              <a:pathLst>
                <a:path w="2009" h="1851" extrusionOk="0">
                  <a:moveTo>
                    <a:pt x="2009" y="0"/>
                  </a:moveTo>
                  <a:lnTo>
                    <a:pt x="2009" y="0"/>
                  </a:lnTo>
                  <a:cubicBezTo>
                    <a:pt x="1873" y="34"/>
                    <a:pt x="1727" y="79"/>
                    <a:pt x="1591" y="136"/>
                  </a:cubicBezTo>
                  <a:cubicBezTo>
                    <a:pt x="1445" y="192"/>
                    <a:pt x="1309" y="260"/>
                    <a:pt x="1185" y="350"/>
                  </a:cubicBezTo>
                  <a:cubicBezTo>
                    <a:pt x="1050" y="440"/>
                    <a:pt x="903" y="542"/>
                    <a:pt x="768" y="655"/>
                  </a:cubicBezTo>
                  <a:cubicBezTo>
                    <a:pt x="632" y="779"/>
                    <a:pt x="508" y="914"/>
                    <a:pt x="406" y="1050"/>
                  </a:cubicBezTo>
                  <a:cubicBezTo>
                    <a:pt x="350" y="1106"/>
                    <a:pt x="305" y="1174"/>
                    <a:pt x="260" y="1242"/>
                  </a:cubicBezTo>
                  <a:cubicBezTo>
                    <a:pt x="226" y="1309"/>
                    <a:pt x="192" y="1377"/>
                    <a:pt x="169" y="1433"/>
                  </a:cubicBezTo>
                  <a:cubicBezTo>
                    <a:pt x="102" y="1569"/>
                    <a:pt x="45" y="1704"/>
                    <a:pt x="0" y="1851"/>
                  </a:cubicBezTo>
                  <a:cubicBezTo>
                    <a:pt x="124" y="1761"/>
                    <a:pt x="248" y="1670"/>
                    <a:pt x="350" y="1558"/>
                  </a:cubicBezTo>
                  <a:cubicBezTo>
                    <a:pt x="406" y="1512"/>
                    <a:pt x="463" y="1467"/>
                    <a:pt x="508" y="1422"/>
                  </a:cubicBezTo>
                  <a:cubicBezTo>
                    <a:pt x="564" y="1366"/>
                    <a:pt x="621" y="1321"/>
                    <a:pt x="677" y="1276"/>
                  </a:cubicBezTo>
                  <a:cubicBezTo>
                    <a:pt x="801" y="1174"/>
                    <a:pt x="903" y="1061"/>
                    <a:pt x="1038" y="960"/>
                  </a:cubicBezTo>
                  <a:cubicBezTo>
                    <a:pt x="1162" y="847"/>
                    <a:pt x="1287" y="745"/>
                    <a:pt x="1399" y="632"/>
                  </a:cubicBezTo>
                  <a:cubicBezTo>
                    <a:pt x="1467" y="587"/>
                    <a:pt x="1512" y="519"/>
                    <a:pt x="1569" y="474"/>
                  </a:cubicBezTo>
                  <a:cubicBezTo>
                    <a:pt x="1625" y="429"/>
                    <a:pt x="1670" y="384"/>
                    <a:pt x="1715" y="328"/>
                  </a:cubicBezTo>
                  <a:cubicBezTo>
                    <a:pt x="1828" y="226"/>
                    <a:pt x="1930" y="125"/>
                    <a:pt x="200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 name="Google Shape;51;p2"/>
            <p:cNvSpPr/>
            <p:nvPr/>
          </p:nvSpPr>
          <p:spPr>
            <a:xfrm>
              <a:off x="7200175" y="3376675"/>
              <a:ext cx="51375" cy="16400"/>
            </a:xfrm>
            <a:custGeom>
              <a:avLst/>
              <a:gdLst/>
              <a:ahLst/>
              <a:cxnLst/>
              <a:rect l="l" t="t" r="r" b="b"/>
              <a:pathLst>
                <a:path w="2055" h="656" extrusionOk="0">
                  <a:moveTo>
                    <a:pt x="729" y="1"/>
                  </a:moveTo>
                  <a:cubicBezTo>
                    <a:pt x="602" y="1"/>
                    <a:pt x="475" y="12"/>
                    <a:pt x="351" y="35"/>
                  </a:cubicBezTo>
                  <a:cubicBezTo>
                    <a:pt x="227" y="57"/>
                    <a:pt x="114" y="91"/>
                    <a:pt x="1" y="136"/>
                  </a:cubicBezTo>
                  <a:cubicBezTo>
                    <a:pt x="103" y="193"/>
                    <a:pt x="215" y="238"/>
                    <a:pt x="328" y="272"/>
                  </a:cubicBezTo>
                  <a:cubicBezTo>
                    <a:pt x="430" y="306"/>
                    <a:pt x="531" y="328"/>
                    <a:pt x="655" y="362"/>
                  </a:cubicBezTo>
                  <a:cubicBezTo>
                    <a:pt x="780" y="396"/>
                    <a:pt x="904" y="419"/>
                    <a:pt x="1028" y="441"/>
                  </a:cubicBezTo>
                  <a:cubicBezTo>
                    <a:pt x="1152" y="464"/>
                    <a:pt x="1265" y="497"/>
                    <a:pt x="1389" y="520"/>
                  </a:cubicBezTo>
                  <a:cubicBezTo>
                    <a:pt x="1513" y="531"/>
                    <a:pt x="1615" y="565"/>
                    <a:pt x="1705" y="588"/>
                  </a:cubicBezTo>
                  <a:cubicBezTo>
                    <a:pt x="1806" y="599"/>
                    <a:pt x="1885" y="622"/>
                    <a:pt x="1953" y="644"/>
                  </a:cubicBezTo>
                  <a:cubicBezTo>
                    <a:pt x="2010" y="655"/>
                    <a:pt x="2055" y="655"/>
                    <a:pt x="2055" y="655"/>
                  </a:cubicBezTo>
                  <a:cubicBezTo>
                    <a:pt x="2032" y="633"/>
                    <a:pt x="2021" y="599"/>
                    <a:pt x="1998" y="576"/>
                  </a:cubicBezTo>
                  <a:cubicBezTo>
                    <a:pt x="1953" y="497"/>
                    <a:pt x="1885" y="430"/>
                    <a:pt x="1829" y="373"/>
                  </a:cubicBezTo>
                  <a:cubicBezTo>
                    <a:pt x="1727" y="294"/>
                    <a:pt x="1626" y="227"/>
                    <a:pt x="1513" y="170"/>
                  </a:cubicBezTo>
                  <a:cubicBezTo>
                    <a:pt x="1378" y="114"/>
                    <a:pt x="1242" y="69"/>
                    <a:pt x="1107" y="35"/>
                  </a:cubicBezTo>
                  <a:cubicBezTo>
                    <a:pt x="983" y="12"/>
                    <a:pt x="856" y="1"/>
                    <a:pt x="729"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2" name="Google Shape;52;p2"/>
            <p:cNvSpPr/>
            <p:nvPr/>
          </p:nvSpPr>
          <p:spPr>
            <a:xfrm>
              <a:off x="7208925" y="3395800"/>
              <a:ext cx="43475" cy="15050"/>
            </a:xfrm>
            <a:custGeom>
              <a:avLst/>
              <a:gdLst/>
              <a:ahLst/>
              <a:cxnLst/>
              <a:rect l="l" t="t" r="r" b="b"/>
              <a:pathLst>
                <a:path w="1739" h="602" extrusionOk="0">
                  <a:moveTo>
                    <a:pt x="1339" y="1"/>
                  </a:moveTo>
                  <a:cubicBezTo>
                    <a:pt x="1152" y="1"/>
                    <a:pt x="973" y="27"/>
                    <a:pt x="802" y="94"/>
                  </a:cubicBezTo>
                  <a:cubicBezTo>
                    <a:pt x="599" y="161"/>
                    <a:pt x="407" y="252"/>
                    <a:pt x="238" y="376"/>
                  </a:cubicBezTo>
                  <a:cubicBezTo>
                    <a:pt x="147" y="432"/>
                    <a:pt x="69" y="500"/>
                    <a:pt x="1" y="579"/>
                  </a:cubicBezTo>
                  <a:cubicBezTo>
                    <a:pt x="102" y="601"/>
                    <a:pt x="204" y="601"/>
                    <a:pt x="305" y="601"/>
                  </a:cubicBezTo>
                  <a:cubicBezTo>
                    <a:pt x="520" y="590"/>
                    <a:pt x="723" y="556"/>
                    <a:pt x="926" y="477"/>
                  </a:cubicBezTo>
                  <a:cubicBezTo>
                    <a:pt x="1028" y="443"/>
                    <a:pt x="1118" y="410"/>
                    <a:pt x="1219" y="364"/>
                  </a:cubicBezTo>
                  <a:cubicBezTo>
                    <a:pt x="1310" y="319"/>
                    <a:pt x="1389" y="274"/>
                    <a:pt x="1479" y="229"/>
                  </a:cubicBezTo>
                  <a:cubicBezTo>
                    <a:pt x="1569" y="184"/>
                    <a:pt x="1660" y="127"/>
                    <a:pt x="1739" y="60"/>
                  </a:cubicBezTo>
                  <a:cubicBezTo>
                    <a:pt x="1637" y="26"/>
                    <a:pt x="1547" y="15"/>
                    <a:pt x="1445" y="3"/>
                  </a:cubicBezTo>
                  <a:cubicBezTo>
                    <a:pt x="1409" y="2"/>
                    <a:pt x="1374" y="1"/>
                    <a:pt x="1339"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3" name="Google Shape;53;p2"/>
            <p:cNvSpPr/>
            <p:nvPr/>
          </p:nvSpPr>
          <p:spPr>
            <a:xfrm>
              <a:off x="7194275" y="3334650"/>
              <a:ext cx="68000" cy="47975"/>
            </a:xfrm>
            <a:custGeom>
              <a:avLst/>
              <a:gdLst/>
              <a:ahLst/>
              <a:cxnLst/>
              <a:rect l="l" t="t" r="r" b="b"/>
              <a:pathLst>
                <a:path w="2720" h="1919" extrusionOk="0">
                  <a:moveTo>
                    <a:pt x="0" y="1"/>
                  </a:moveTo>
                  <a:cubicBezTo>
                    <a:pt x="0" y="1"/>
                    <a:pt x="56" y="23"/>
                    <a:pt x="135" y="80"/>
                  </a:cubicBezTo>
                  <a:lnTo>
                    <a:pt x="282" y="159"/>
                  </a:lnTo>
                  <a:cubicBezTo>
                    <a:pt x="350" y="192"/>
                    <a:pt x="406" y="226"/>
                    <a:pt x="463" y="283"/>
                  </a:cubicBezTo>
                  <a:cubicBezTo>
                    <a:pt x="519" y="328"/>
                    <a:pt x="587" y="362"/>
                    <a:pt x="666" y="418"/>
                  </a:cubicBezTo>
                  <a:cubicBezTo>
                    <a:pt x="733" y="475"/>
                    <a:pt x="801" y="531"/>
                    <a:pt x="880" y="576"/>
                  </a:cubicBezTo>
                  <a:cubicBezTo>
                    <a:pt x="970" y="633"/>
                    <a:pt x="1038" y="700"/>
                    <a:pt x="1117" y="757"/>
                  </a:cubicBezTo>
                  <a:cubicBezTo>
                    <a:pt x="1196" y="824"/>
                    <a:pt x="1286" y="870"/>
                    <a:pt x="1365" y="937"/>
                  </a:cubicBezTo>
                  <a:cubicBezTo>
                    <a:pt x="1693" y="1197"/>
                    <a:pt x="2020" y="1434"/>
                    <a:pt x="2279" y="1614"/>
                  </a:cubicBezTo>
                  <a:lnTo>
                    <a:pt x="2595" y="1840"/>
                  </a:lnTo>
                  <a:cubicBezTo>
                    <a:pt x="2674" y="1885"/>
                    <a:pt x="2720" y="1919"/>
                    <a:pt x="2720" y="1919"/>
                  </a:cubicBezTo>
                  <a:cubicBezTo>
                    <a:pt x="2652" y="1750"/>
                    <a:pt x="2550" y="1592"/>
                    <a:pt x="2437" y="1445"/>
                  </a:cubicBezTo>
                  <a:cubicBezTo>
                    <a:pt x="2336" y="1298"/>
                    <a:pt x="2212" y="1152"/>
                    <a:pt x="2088" y="1028"/>
                  </a:cubicBezTo>
                  <a:cubicBezTo>
                    <a:pt x="2009" y="949"/>
                    <a:pt x="1941" y="881"/>
                    <a:pt x="1862" y="813"/>
                  </a:cubicBezTo>
                  <a:lnTo>
                    <a:pt x="1614" y="610"/>
                  </a:lnTo>
                  <a:cubicBezTo>
                    <a:pt x="1523" y="542"/>
                    <a:pt x="1433" y="486"/>
                    <a:pt x="1343" y="429"/>
                  </a:cubicBezTo>
                  <a:cubicBezTo>
                    <a:pt x="1253" y="362"/>
                    <a:pt x="1162" y="317"/>
                    <a:pt x="1072" y="271"/>
                  </a:cubicBezTo>
                  <a:cubicBezTo>
                    <a:pt x="982" y="215"/>
                    <a:pt x="880" y="181"/>
                    <a:pt x="801" y="147"/>
                  </a:cubicBezTo>
                  <a:cubicBezTo>
                    <a:pt x="722" y="113"/>
                    <a:pt x="632" y="80"/>
                    <a:pt x="542" y="57"/>
                  </a:cubicBezTo>
                  <a:cubicBezTo>
                    <a:pt x="418" y="12"/>
                    <a:pt x="282" y="1"/>
                    <a:pt x="147"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4" name="Google Shape;54;p2"/>
            <p:cNvSpPr/>
            <p:nvPr/>
          </p:nvSpPr>
          <p:spPr>
            <a:xfrm>
              <a:off x="7228675" y="3320275"/>
              <a:ext cx="36425" cy="69975"/>
            </a:xfrm>
            <a:custGeom>
              <a:avLst/>
              <a:gdLst/>
              <a:ahLst/>
              <a:cxnLst/>
              <a:rect l="l" t="t" r="r" b="b"/>
              <a:pathLst>
                <a:path w="1457" h="2799" extrusionOk="0">
                  <a:moveTo>
                    <a:pt x="1" y="0"/>
                  </a:moveTo>
                  <a:lnTo>
                    <a:pt x="1" y="0"/>
                  </a:lnTo>
                  <a:cubicBezTo>
                    <a:pt x="1" y="0"/>
                    <a:pt x="35" y="45"/>
                    <a:pt x="80" y="124"/>
                  </a:cubicBezTo>
                  <a:cubicBezTo>
                    <a:pt x="114" y="203"/>
                    <a:pt x="181" y="327"/>
                    <a:pt x="249" y="452"/>
                  </a:cubicBezTo>
                  <a:cubicBezTo>
                    <a:pt x="317" y="576"/>
                    <a:pt x="384" y="734"/>
                    <a:pt x="475" y="892"/>
                  </a:cubicBezTo>
                  <a:cubicBezTo>
                    <a:pt x="520" y="971"/>
                    <a:pt x="554" y="1061"/>
                    <a:pt x="599" y="1140"/>
                  </a:cubicBezTo>
                  <a:cubicBezTo>
                    <a:pt x="644" y="1230"/>
                    <a:pt x="689" y="1309"/>
                    <a:pt x="723" y="1399"/>
                  </a:cubicBezTo>
                  <a:lnTo>
                    <a:pt x="1208" y="2359"/>
                  </a:lnTo>
                  <a:lnTo>
                    <a:pt x="1377" y="2675"/>
                  </a:lnTo>
                  <a:cubicBezTo>
                    <a:pt x="1423" y="2753"/>
                    <a:pt x="1456" y="2799"/>
                    <a:pt x="1456" y="2799"/>
                  </a:cubicBezTo>
                  <a:lnTo>
                    <a:pt x="1456" y="2663"/>
                  </a:lnTo>
                  <a:cubicBezTo>
                    <a:pt x="1456" y="2539"/>
                    <a:pt x="1456" y="2404"/>
                    <a:pt x="1434" y="2280"/>
                  </a:cubicBezTo>
                  <a:cubicBezTo>
                    <a:pt x="1411" y="2110"/>
                    <a:pt x="1366" y="1941"/>
                    <a:pt x="1321" y="1772"/>
                  </a:cubicBezTo>
                  <a:cubicBezTo>
                    <a:pt x="1287" y="1681"/>
                    <a:pt x="1253" y="1580"/>
                    <a:pt x="1219" y="1490"/>
                  </a:cubicBezTo>
                  <a:cubicBezTo>
                    <a:pt x="1174" y="1399"/>
                    <a:pt x="1129" y="1298"/>
                    <a:pt x="1095" y="1208"/>
                  </a:cubicBezTo>
                  <a:cubicBezTo>
                    <a:pt x="994" y="1027"/>
                    <a:pt x="892" y="858"/>
                    <a:pt x="779" y="700"/>
                  </a:cubicBezTo>
                  <a:cubicBezTo>
                    <a:pt x="678" y="553"/>
                    <a:pt x="554" y="418"/>
                    <a:pt x="429" y="294"/>
                  </a:cubicBezTo>
                  <a:cubicBezTo>
                    <a:pt x="339" y="203"/>
                    <a:pt x="238" y="124"/>
                    <a:pt x="125" y="68"/>
                  </a:cubicBezTo>
                  <a:cubicBezTo>
                    <a:pt x="57" y="23"/>
                    <a:pt x="1" y="0"/>
                    <a:pt x="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5" name="Google Shape;55;p2"/>
            <p:cNvSpPr/>
            <p:nvPr/>
          </p:nvSpPr>
          <p:spPr>
            <a:xfrm>
              <a:off x="7081150" y="3303825"/>
              <a:ext cx="33025" cy="10550"/>
            </a:xfrm>
            <a:custGeom>
              <a:avLst/>
              <a:gdLst/>
              <a:ahLst/>
              <a:cxnLst/>
              <a:rect l="l" t="t" r="r" b="b"/>
              <a:pathLst>
                <a:path w="1321" h="422" extrusionOk="0">
                  <a:moveTo>
                    <a:pt x="712" y="1"/>
                  </a:moveTo>
                  <a:cubicBezTo>
                    <a:pt x="685" y="1"/>
                    <a:pt x="658" y="2"/>
                    <a:pt x="632" y="4"/>
                  </a:cubicBezTo>
                  <a:cubicBezTo>
                    <a:pt x="542" y="15"/>
                    <a:pt x="463" y="38"/>
                    <a:pt x="372" y="60"/>
                  </a:cubicBezTo>
                  <a:cubicBezTo>
                    <a:pt x="305" y="83"/>
                    <a:pt x="237" y="117"/>
                    <a:pt x="169" y="162"/>
                  </a:cubicBezTo>
                  <a:cubicBezTo>
                    <a:pt x="102" y="207"/>
                    <a:pt x="45" y="263"/>
                    <a:pt x="0" y="331"/>
                  </a:cubicBezTo>
                  <a:cubicBezTo>
                    <a:pt x="68" y="365"/>
                    <a:pt x="147" y="376"/>
                    <a:pt x="226" y="387"/>
                  </a:cubicBezTo>
                  <a:cubicBezTo>
                    <a:pt x="305" y="399"/>
                    <a:pt x="372" y="421"/>
                    <a:pt x="440" y="421"/>
                  </a:cubicBezTo>
                  <a:lnTo>
                    <a:pt x="677" y="421"/>
                  </a:lnTo>
                  <a:cubicBezTo>
                    <a:pt x="824" y="399"/>
                    <a:pt x="970" y="365"/>
                    <a:pt x="1106" y="308"/>
                  </a:cubicBezTo>
                  <a:cubicBezTo>
                    <a:pt x="1174" y="286"/>
                    <a:pt x="1253" y="241"/>
                    <a:pt x="1320" y="196"/>
                  </a:cubicBezTo>
                  <a:cubicBezTo>
                    <a:pt x="1253" y="150"/>
                    <a:pt x="1185" y="105"/>
                    <a:pt x="1117" y="71"/>
                  </a:cubicBezTo>
                  <a:cubicBezTo>
                    <a:pt x="986" y="24"/>
                    <a:pt x="846" y="1"/>
                    <a:pt x="71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6" name="Google Shape;56;p2"/>
            <p:cNvSpPr/>
            <p:nvPr/>
          </p:nvSpPr>
          <p:spPr>
            <a:xfrm>
              <a:off x="7148275" y="3503625"/>
              <a:ext cx="17225" cy="42075"/>
            </a:xfrm>
            <a:custGeom>
              <a:avLst/>
              <a:gdLst/>
              <a:ahLst/>
              <a:cxnLst/>
              <a:rect l="l" t="t" r="r" b="b"/>
              <a:pathLst>
                <a:path w="689" h="1683" extrusionOk="0">
                  <a:moveTo>
                    <a:pt x="689" y="1"/>
                  </a:moveTo>
                  <a:lnTo>
                    <a:pt x="689" y="1"/>
                  </a:lnTo>
                  <a:cubicBezTo>
                    <a:pt x="599" y="57"/>
                    <a:pt x="520" y="114"/>
                    <a:pt x="441" y="181"/>
                  </a:cubicBezTo>
                  <a:cubicBezTo>
                    <a:pt x="373" y="249"/>
                    <a:pt x="305" y="328"/>
                    <a:pt x="260" y="418"/>
                  </a:cubicBezTo>
                  <a:cubicBezTo>
                    <a:pt x="204" y="531"/>
                    <a:pt x="147" y="633"/>
                    <a:pt x="102" y="746"/>
                  </a:cubicBezTo>
                  <a:cubicBezTo>
                    <a:pt x="35" y="949"/>
                    <a:pt x="1" y="1163"/>
                    <a:pt x="23" y="1378"/>
                  </a:cubicBezTo>
                  <a:cubicBezTo>
                    <a:pt x="23" y="1479"/>
                    <a:pt x="46" y="1581"/>
                    <a:pt x="68" y="1682"/>
                  </a:cubicBezTo>
                  <a:cubicBezTo>
                    <a:pt x="136" y="1603"/>
                    <a:pt x="204" y="1524"/>
                    <a:pt x="249" y="1434"/>
                  </a:cubicBezTo>
                  <a:cubicBezTo>
                    <a:pt x="351" y="1265"/>
                    <a:pt x="429" y="1073"/>
                    <a:pt x="497" y="881"/>
                  </a:cubicBezTo>
                  <a:cubicBezTo>
                    <a:pt x="531" y="779"/>
                    <a:pt x="565" y="689"/>
                    <a:pt x="587" y="588"/>
                  </a:cubicBezTo>
                  <a:cubicBezTo>
                    <a:pt x="610" y="486"/>
                    <a:pt x="621" y="396"/>
                    <a:pt x="644" y="306"/>
                  </a:cubicBezTo>
                  <a:cubicBezTo>
                    <a:pt x="678" y="204"/>
                    <a:pt x="689" y="102"/>
                    <a:pt x="689"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7" name="Google Shape;57;p2"/>
            <p:cNvSpPr/>
            <p:nvPr/>
          </p:nvSpPr>
          <p:spPr>
            <a:xfrm>
              <a:off x="7167175" y="3491775"/>
              <a:ext cx="15825" cy="32475"/>
            </a:xfrm>
            <a:custGeom>
              <a:avLst/>
              <a:gdLst/>
              <a:ahLst/>
              <a:cxnLst/>
              <a:rect l="l" t="t" r="r" b="b"/>
              <a:pathLst>
                <a:path w="633" h="1299" extrusionOk="0">
                  <a:moveTo>
                    <a:pt x="621" y="1"/>
                  </a:moveTo>
                  <a:cubicBezTo>
                    <a:pt x="542" y="35"/>
                    <a:pt x="475" y="80"/>
                    <a:pt x="407" y="136"/>
                  </a:cubicBezTo>
                  <a:cubicBezTo>
                    <a:pt x="272" y="249"/>
                    <a:pt x="170" y="396"/>
                    <a:pt x="102" y="554"/>
                  </a:cubicBezTo>
                  <a:cubicBezTo>
                    <a:pt x="35" y="712"/>
                    <a:pt x="1" y="881"/>
                    <a:pt x="12" y="1050"/>
                  </a:cubicBezTo>
                  <a:cubicBezTo>
                    <a:pt x="12" y="1129"/>
                    <a:pt x="23" y="1220"/>
                    <a:pt x="57" y="1299"/>
                  </a:cubicBezTo>
                  <a:cubicBezTo>
                    <a:pt x="125" y="1253"/>
                    <a:pt x="181" y="1197"/>
                    <a:pt x="238" y="1129"/>
                  </a:cubicBezTo>
                  <a:cubicBezTo>
                    <a:pt x="339" y="1005"/>
                    <a:pt x="430" y="859"/>
                    <a:pt x="486" y="712"/>
                  </a:cubicBezTo>
                  <a:cubicBezTo>
                    <a:pt x="520" y="633"/>
                    <a:pt x="542" y="554"/>
                    <a:pt x="565" y="486"/>
                  </a:cubicBezTo>
                  <a:cubicBezTo>
                    <a:pt x="576" y="407"/>
                    <a:pt x="588" y="328"/>
                    <a:pt x="610" y="260"/>
                  </a:cubicBezTo>
                  <a:cubicBezTo>
                    <a:pt x="621" y="170"/>
                    <a:pt x="633" y="91"/>
                    <a:pt x="62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 name="Google Shape;58;p2"/>
            <p:cNvSpPr/>
            <p:nvPr/>
          </p:nvSpPr>
          <p:spPr>
            <a:xfrm>
              <a:off x="7348300" y="3519725"/>
              <a:ext cx="12150" cy="35550"/>
            </a:xfrm>
            <a:custGeom>
              <a:avLst/>
              <a:gdLst/>
              <a:ahLst/>
              <a:cxnLst/>
              <a:rect l="l" t="t" r="r" b="b"/>
              <a:pathLst>
                <a:path w="486" h="1422" extrusionOk="0">
                  <a:moveTo>
                    <a:pt x="316" y="0"/>
                  </a:moveTo>
                  <a:cubicBezTo>
                    <a:pt x="260" y="68"/>
                    <a:pt x="226" y="147"/>
                    <a:pt x="192" y="226"/>
                  </a:cubicBezTo>
                  <a:cubicBezTo>
                    <a:pt x="169" y="293"/>
                    <a:pt x="136" y="372"/>
                    <a:pt x="102" y="451"/>
                  </a:cubicBezTo>
                  <a:cubicBezTo>
                    <a:pt x="79" y="530"/>
                    <a:pt x="57" y="609"/>
                    <a:pt x="45" y="688"/>
                  </a:cubicBezTo>
                  <a:cubicBezTo>
                    <a:pt x="11" y="846"/>
                    <a:pt x="0" y="1016"/>
                    <a:pt x="0" y="1174"/>
                  </a:cubicBezTo>
                  <a:cubicBezTo>
                    <a:pt x="0" y="1264"/>
                    <a:pt x="11" y="1343"/>
                    <a:pt x="34" y="1422"/>
                  </a:cubicBezTo>
                  <a:cubicBezTo>
                    <a:pt x="113" y="1377"/>
                    <a:pt x="169" y="1320"/>
                    <a:pt x="226" y="1253"/>
                  </a:cubicBezTo>
                  <a:cubicBezTo>
                    <a:pt x="282" y="1185"/>
                    <a:pt x="327" y="1117"/>
                    <a:pt x="361" y="1038"/>
                  </a:cubicBezTo>
                  <a:cubicBezTo>
                    <a:pt x="395" y="948"/>
                    <a:pt x="429" y="858"/>
                    <a:pt x="452" y="767"/>
                  </a:cubicBezTo>
                  <a:cubicBezTo>
                    <a:pt x="485" y="587"/>
                    <a:pt x="474" y="406"/>
                    <a:pt x="429" y="237"/>
                  </a:cubicBezTo>
                  <a:cubicBezTo>
                    <a:pt x="406" y="158"/>
                    <a:pt x="361" y="79"/>
                    <a:pt x="316"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9" name="Google Shape;59;p2"/>
            <p:cNvSpPr/>
            <p:nvPr/>
          </p:nvSpPr>
          <p:spPr>
            <a:xfrm>
              <a:off x="4754325" y="1029000"/>
              <a:ext cx="548175" cy="460625"/>
            </a:xfrm>
            <a:custGeom>
              <a:avLst/>
              <a:gdLst/>
              <a:ahLst/>
              <a:cxnLst/>
              <a:rect l="l" t="t" r="r" b="b"/>
              <a:pathLst>
                <a:path w="21927" h="18425" extrusionOk="0">
                  <a:moveTo>
                    <a:pt x="13816" y="1"/>
                  </a:moveTo>
                  <a:cubicBezTo>
                    <a:pt x="11532" y="1"/>
                    <a:pt x="9238" y="628"/>
                    <a:pt x="7178" y="1694"/>
                  </a:cubicBezTo>
                  <a:cubicBezTo>
                    <a:pt x="6444" y="2066"/>
                    <a:pt x="5733" y="2506"/>
                    <a:pt x="5068" y="2992"/>
                  </a:cubicBezTo>
                  <a:cubicBezTo>
                    <a:pt x="2777" y="4650"/>
                    <a:pt x="1231" y="6862"/>
                    <a:pt x="497" y="9593"/>
                  </a:cubicBezTo>
                  <a:cubicBezTo>
                    <a:pt x="1" y="11455"/>
                    <a:pt x="148" y="13057"/>
                    <a:pt x="554" y="15032"/>
                  </a:cubicBezTo>
                  <a:cubicBezTo>
                    <a:pt x="599" y="15224"/>
                    <a:pt x="644" y="15404"/>
                    <a:pt x="723" y="15585"/>
                  </a:cubicBezTo>
                  <a:cubicBezTo>
                    <a:pt x="1355" y="16770"/>
                    <a:pt x="1953" y="17221"/>
                    <a:pt x="2890" y="17661"/>
                  </a:cubicBezTo>
                  <a:cubicBezTo>
                    <a:pt x="4017" y="18196"/>
                    <a:pt x="5239" y="18425"/>
                    <a:pt x="6475" y="18425"/>
                  </a:cubicBezTo>
                  <a:cubicBezTo>
                    <a:pt x="8108" y="18425"/>
                    <a:pt x="9766" y="18025"/>
                    <a:pt x="11263" y="17401"/>
                  </a:cubicBezTo>
                  <a:cubicBezTo>
                    <a:pt x="15607" y="15596"/>
                    <a:pt x="18800" y="12538"/>
                    <a:pt x="20730" y="8239"/>
                  </a:cubicBezTo>
                  <a:cubicBezTo>
                    <a:pt x="21926" y="5531"/>
                    <a:pt x="21633" y="3623"/>
                    <a:pt x="20256" y="2032"/>
                  </a:cubicBezTo>
                  <a:cubicBezTo>
                    <a:pt x="19511" y="1446"/>
                    <a:pt x="18676" y="994"/>
                    <a:pt x="17785" y="690"/>
                  </a:cubicBezTo>
                  <a:cubicBezTo>
                    <a:pt x="16498" y="217"/>
                    <a:pt x="15159" y="1"/>
                    <a:pt x="13816"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0" name="Google Shape;60;p2"/>
            <p:cNvSpPr/>
            <p:nvPr/>
          </p:nvSpPr>
          <p:spPr>
            <a:xfrm>
              <a:off x="4768150" y="1039700"/>
              <a:ext cx="520225" cy="436250"/>
            </a:xfrm>
            <a:custGeom>
              <a:avLst/>
              <a:gdLst/>
              <a:ahLst/>
              <a:cxnLst/>
              <a:rect l="l" t="t" r="r" b="b"/>
              <a:pathLst>
                <a:path w="20809" h="17450" extrusionOk="0">
                  <a:moveTo>
                    <a:pt x="13258" y="1"/>
                  </a:moveTo>
                  <a:cubicBezTo>
                    <a:pt x="12418" y="1"/>
                    <a:pt x="11561" y="87"/>
                    <a:pt x="10698" y="262"/>
                  </a:cubicBezTo>
                  <a:cubicBezTo>
                    <a:pt x="9344" y="544"/>
                    <a:pt x="8046" y="1006"/>
                    <a:pt x="6828" y="1638"/>
                  </a:cubicBezTo>
                  <a:cubicBezTo>
                    <a:pt x="6106" y="2011"/>
                    <a:pt x="5417" y="2439"/>
                    <a:pt x="4774" y="2913"/>
                  </a:cubicBezTo>
                  <a:cubicBezTo>
                    <a:pt x="2596" y="4448"/>
                    <a:pt x="1039" y="6705"/>
                    <a:pt x="362" y="9289"/>
                  </a:cubicBezTo>
                  <a:cubicBezTo>
                    <a:pt x="80" y="10361"/>
                    <a:pt x="1" y="11489"/>
                    <a:pt x="114" y="12595"/>
                  </a:cubicBezTo>
                  <a:cubicBezTo>
                    <a:pt x="204" y="13498"/>
                    <a:pt x="294" y="14344"/>
                    <a:pt x="847" y="15089"/>
                  </a:cubicBezTo>
                  <a:cubicBezTo>
                    <a:pt x="1411" y="15834"/>
                    <a:pt x="1806" y="16274"/>
                    <a:pt x="2641" y="16669"/>
                  </a:cubicBezTo>
                  <a:cubicBezTo>
                    <a:pt x="3766" y="17194"/>
                    <a:pt x="5085" y="17449"/>
                    <a:pt x="6403" y="17449"/>
                  </a:cubicBezTo>
                  <a:cubicBezTo>
                    <a:pt x="7069" y="17449"/>
                    <a:pt x="7734" y="17384"/>
                    <a:pt x="8374" y="17256"/>
                  </a:cubicBezTo>
                  <a:cubicBezTo>
                    <a:pt x="9118" y="17098"/>
                    <a:pt x="9841" y="16872"/>
                    <a:pt x="10540" y="16567"/>
                  </a:cubicBezTo>
                  <a:cubicBezTo>
                    <a:pt x="14817" y="14796"/>
                    <a:pt x="17920" y="11783"/>
                    <a:pt x="19771" y="7619"/>
                  </a:cubicBezTo>
                  <a:cubicBezTo>
                    <a:pt x="20403" y="6208"/>
                    <a:pt x="20809" y="4583"/>
                    <a:pt x="20166" y="3105"/>
                  </a:cubicBezTo>
                  <a:cubicBezTo>
                    <a:pt x="19556" y="1683"/>
                    <a:pt x="18473" y="1176"/>
                    <a:pt x="17074" y="657"/>
                  </a:cubicBezTo>
                  <a:cubicBezTo>
                    <a:pt x="15882" y="220"/>
                    <a:pt x="14593" y="1"/>
                    <a:pt x="13258" y="1"/>
                  </a:cubicBezTo>
                  <a:close/>
                </a:path>
              </a:pathLst>
            </a:custGeom>
            <a:solidFill>
              <a:srgbClr val="C03A4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1" name="Google Shape;61;p2"/>
            <p:cNvSpPr/>
            <p:nvPr/>
          </p:nvSpPr>
          <p:spPr>
            <a:xfrm>
              <a:off x="4772400" y="1079800"/>
              <a:ext cx="577475" cy="490725"/>
            </a:xfrm>
            <a:custGeom>
              <a:avLst/>
              <a:gdLst/>
              <a:ahLst/>
              <a:cxnLst/>
              <a:rect l="l" t="t" r="r" b="b"/>
              <a:pathLst>
                <a:path w="23099" h="19629" extrusionOk="0">
                  <a:moveTo>
                    <a:pt x="19533" y="0"/>
                  </a:moveTo>
                  <a:lnTo>
                    <a:pt x="19533" y="0"/>
                  </a:lnTo>
                  <a:cubicBezTo>
                    <a:pt x="20910" y="1591"/>
                    <a:pt x="21203" y="3499"/>
                    <a:pt x="20007" y="6207"/>
                  </a:cubicBezTo>
                  <a:cubicBezTo>
                    <a:pt x="18077" y="10517"/>
                    <a:pt x="14884" y="13575"/>
                    <a:pt x="10540" y="15369"/>
                  </a:cubicBezTo>
                  <a:cubicBezTo>
                    <a:pt x="9043" y="15993"/>
                    <a:pt x="7385" y="16393"/>
                    <a:pt x="5752" y="16393"/>
                  </a:cubicBezTo>
                  <a:cubicBezTo>
                    <a:pt x="4516" y="16393"/>
                    <a:pt x="3294" y="16164"/>
                    <a:pt x="2167" y="15629"/>
                  </a:cubicBezTo>
                  <a:cubicBezTo>
                    <a:pt x="1230" y="15189"/>
                    <a:pt x="632" y="14738"/>
                    <a:pt x="0" y="13553"/>
                  </a:cubicBezTo>
                  <a:lnTo>
                    <a:pt x="0" y="13553"/>
                  </a:lnTo>
                  <a:cubicBezTo>
                    <a:pt x="655" y="15313"/>
                    <a:pt x="2697" y="17141"/>
                    <a:pt x="4288" y="18190"/>
                  </a:cubicBezTo>
                  <a:cubicBezTo>
                    <a:pt x="5839" y="19217"/>
                    <a:pt x="7936" y="19628"/>
                    <a:pt x="9953" y="19628"/>
                  </a:cubicBezTo>
                  <a:cubicBezTo>
                    <a:pt x="12057" y="19628"/>
                    <a:pt x="14074" y="19180"/>
                    <a:pt x="15290" y="18518"/>
                  </a:cubicBezTo>
                  <a:cubicBezTo>
                    <a:pt x="16610" y="17807"/>
                    <a:pt x="17829" y="16915"/>
                    <a:pt x="18924" y="15889"/>
                  </a:cubicBezTo>
                  <a:cubicBezTo>
                    <a:pt x="22207" y="12718"/>
                    <a:pt x="23099" y="7358"/>
                    <a:pt x="21463" y="2776"/>
                  </a:cubicBezTo>
                  <a:cubicBezTo>
                    <a:pt x="21090" y="1693"/>
                    <a:pt x="20425" y="723"/>
                    <a:pt x="19533" y="0"/>
                  </a:cubicBezTo>
                  <a:close/>
                </a:path>
              </a:pathLst>
            </a:custGeom>
            <a:solidFill>
              <a:srgbClr val="875F8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2" name="Google Shape;62;p2"/>
            <p:cNvSpPr/>
            <p:nvPr/>
          </p:nvSpPr>
          <p:spPr>
            <a:xfrm>
              <a:off x="5300200" y="1228175"/>
              <a:ext cx="12725" cy="24850"/>
            </a:xfrm>
            <a:custGeom>
              <a:avLst/>
              <a:gdLst/>
              <a:ahLst/>
              <a:cxnLst/>
              <a:rect l="l" t="t" r="r" b="b"/>
              <a:pathLst>
                <a:path w="509" h="994" extrusionOk="0">
                  <a:moveTo>
                    <a:pt x="170" y="1"/>
                  </a:moveTo>
                  <a:cubicBezTo>
                    <a:pt x="125" y="46"/>
                    <a:pt x="91" y="114"/>
                    <a:pt x="57" y="181"/>
                  </a:cubicBezTo>
                  <a:cubicBezTo>
                    <a:pt x="12" y="294"/>
                    <a:pt x="1" y="418"/>
                    <a:pt x="12" y="543"/>
                  </a:cubicBezTo>
                  <a:cubicBezTo>
                    <a:pt x="35" y="667"/>
                    <a:pt x="80" y="768"/>
                    <a:pt x="170" y="870"/>
                  </a:cubicBezTo>
                  <a:cubicBezTo>
                    <a:pt x="215" y="915"/>
                    <a:pt x="260" y="960"/>
                    <a:pt x="328" y="994"/>
                  </a:cubicBezTo>
                  <a:cubicBezTo>
                    <a:pt x="452" y="836"/>
                    <a:pt x="509" y="644"/>
                    <a:pt x="486" y="452"/>
                  </a:cubicBezTo>
                  <a:cubicBezTo>
                    <a:pt x="463" y="328"/>
                    <a:pt x="407" y="215"/>
                    <a:pt x="328" y="125"/>
                  </a:cubicBezTo>
                  <a:cubicBezTo>
                    <a:pt x="283" y="69"/>
                    <a:pt x="227" y="23"/>
                    <a:pt x="170"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3" name="Google Shape;63;p2"/>
            <p:cNvSpPr/>
            <p:nvPr/>
          </p:nvSpPr>
          <p:spPr>
            <a:xfrm>
              <a:off x="5300775" y="1196600"/>
              <a:ext cx="12425" cy="18075"/>
            </a:xfrm>
            <a:custGeom>
              <a:avLst/>
              <a:gdLst/>
              <a:ahLst/>
              <a:cxnLst/>
              <a:rect l="l" t="t" r="r" b="b"/>
              <a:pathLst>
                <a:path w="497" h="723" extrusionOk="0">
                  <a:moveTo>
                    <a:pt x="91" y="0"/>
                  </a:moveTo>
                  <a:cubicBezTo>
                    <a:pt x="57" y="45"/>
                    <a:pt x="34" y="102"/>
                    <a:pt x="23" y="158"/>
                  </a:cubicBezTo>
                  <a:cubicBezTo>
                    <a:pt x="0" y="203"/>
                    <a:pt x="12" y="260"/>
                    <a:pt x="0" y="305"/>
                  </a:cubicBezTo>
                  <a:cubicBezTo>
                    <a:pt x="0" y="339"/>
                    <a:pt x="0" y="372"/>
                    <a:pt x="12" y="418"/>
                  </a:cubicBezTo>
                  <a:cubicBezTo>
                    <a:pt x="46" y="497"/>
                    <a:pt x="102" y="576"/>
                    <a:pt x="170" y="632"/>
                  </a:cubicBezTo>
                  <a:cubicBezTo>
                    <a:pt x="226" y="666"/>
                    <a:pt x="271" y="700"/>
                    <a:pt x="339" y="722"/>
                  </a:cubicBezTo>
                  <a:cubicBezTo>
                    <a:pt x="373" y="677"/>
                    <a:pt x="418" y="632"/>
                    <a:pt x="440" y="576"/>
                  </a:cubicBezTo>
                  <a:cubicBezTo>
                    <a:pt x="486" y="485"/>
                    <a:pt x="497" y="384"/>
                    <a:pt x="474" y="282"/>
                  </a:cubicBezTo>
                  <a:cubicBezTo>
                    <a:pt x="440" y="169"/>
                    <a:pt x="361" y="79"/>
                    <a:pt x="260" y="34"/>
                  </a:cubicBezTo>
                  <a:cubicBezTo>
                    <a:pt x="204" y="11"/>
                    <a:pt x="147" y="0"/>
                    <a:pt x="91" y="0"/>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4" name="Google Shape;64;p2"/>
            <p:cNvSpPr/>
            <p:nvPr/>
          </p:nvSpPr>
          <p:spPr>
            <a:xfrm>
              <a:off x="5002575" y="1544975"/>
              <a:ext cx="48550" cy="12450"/>
            </a:xfrm>
            <a:custGeom>
              <a:avLst/>
              <a:gdLst/>
              <a:ahLst/>
              <a:cxnLst/>
              <a:rect l="l" t="t" r="r" b="b"/>
              <a:pathLst>
                <a:path w="1942" h="498" extrusionOk="0">
                  <a:moveTo>
                    <a:pt x="340" y="1"/>
                  </a:moveTo>
                  <a:cubicBezTo>
                    <a:pt x="227" y="1"/>
                    <a:pt x="114" y="12"/>
                    <a:pt x="1" y="35"/>
                  </a:cubicBezTo>
                  <a:cubicBezTo>
                    <a:pt x="80" y="125"/>
                    <a:pt x="159" y="204"/>
                    <a:pt x="249" y="272"/>
                  </a:cubicBezTo>
                  <a:cubicBezTo>
                    <a:pt x="340" y="340"/>
                    <a:pt x="441" y="396"/>
                    <a:pt x="543" y="418"/>
                  </a:cubicBezTo>
                  <a:cubicBezTo>
                    <a:pt x="678" y="452"/>
                    <a:pt x="813" y="475"/>
                    <a:pt x="960" y="497"/>
                  </a:cubicBezTo>
                  <a:cubicBezTo>
                    <a:pt x="1197" y="486"/>
                    <a:pt x="1434" y="430"/>
                    <a:pt x="1660" y="328"/>
                  </a:cubicBezTo>
                  <a:cubicBezTo>
                    <a:pt x="1761" y="272"/>
                    <a:pt x="1852" y="215"/>
                    <a:pt x="1942" y="136"/>
                  </a:cubicBezTo>
                  <a:cubicBezTo>
                    <a:pt x="1829" y="91"/>
                    <a:pt x="1727" y="69"/>
                    <a:pt x="1615" y="57"/>
                  </a:cubicBezTo>
                  <a:cubicBezTo>
                    <a:pt x="1513" y="35"/>
                    <a:pt x="1412" y="35"/>
                    <a:pt x="1299" y="24"/>
                  </a:cubicBezTo>
                  <a:cubicBezTo>
                    <a:pt x="1186" y="12"/>
                    <a:pt x="1073" y="12"/>
                    <a:pt x="960" y="12"/>
                  </a:cubicBezTo>
                  <a:cubicBezTo>
                    <a:pt x="909" y="7"/>
                    <a:pt x="859" y="4"/>
                    <a:pt x="808" y="4"/>
                  </a:cubicBezTo>
                  <a:cubicBezTo>
                    <a:pt x="757" y="4"/>
                    <a:pt x="706" y="7"/>
                    <a:pt x="655" y="12"/>
                  </a:cubicBezTo>
                  <a:cubicBezTo>
                    <a:pt x="627" y="18"/>
                    <a:pt x="599" y="21"/>
                    <a:pt x="572" y="21"/>
                  </a:cubicBezTo>
                  <a:cubicBezTo>
                    <a:pt x="545" y="21"/>
                    <a:pt x="520" y="18"/>
                    <a:pt x="498" y="12"/>
                  </a:cubicBezTo>
                  <a:cubicBezTo>
                    <a:pt x="441" y="1"/>
                    <a:pt x="396" y="1"/>
                    <a:pt x="340"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5" name="Google Shape;65;p2"/>
            <p:cNvSpPr/>
            <p:nvPr/>
          </p:nvSpPr>
          <p:spPr>
            <a:xfrm>
              <a:off x="5045175" y="1531450"/>
              <a:ext cx="26825" cy="12150"/>
            </a:xfrm>
            <a:custGeom>
              <a:avLst/>
              <a:gdLst/>
              <a:ahLst/>
              <a:cxnLst/>
              <a:rect l="l" t="t" r="r" b="b"/>
              <a:pathLst>
                <a:path w="1073" h="486" extrusionOk="0">
                  <a:moveTo>
                    <a:pt x="543" y="0"/>
                  </a:moveTo>
                  <a:cubicBezTo>
                    <a:pt x="475" y="0"/>
                    <a:pt x="407" y="12"/>
                    <a:pt x="339" y="34"/>
                  </a:cubicBezTo>
                  <a:cubicBezTo>
                    <a:pt x="283" y="45"/>
                    <a:pt x="227" y="68"/>
                    <a:pt x="170" y="102"/>
                  </a:cubicBezTo>
                  <a:cubicBezTo>
                    <a:pt x="102" y="136"/>
                    <a:pt x="46" y="181"/>
                    <a:pt x="1" y="237"/>
                  </a:cubicBezTo>
                  <a:cubicBezTo>
                    <a:pt x="46" y="282"/>
                    <a:pt x="91" y="339"/>
                    <a:pt x="159" y="373"/>
                  </a:cubicBezTo>
                  <a:cubicBezTo>
                    <a:pt x="272" y="440"/>
                    <a:pt x="396" y="486"/>
                    <a:pt x="520" y="486"/>
                  </a:cubicBezTo>
                  <a:cubicBezTo>
                    <a:pt x="655" y="474"/>
                    <a:pt x="791" y="429"/>
                    <a:pt x="904" y="361"/>
                  </a:cubicBezTo>
                  <a:cubicBezTo>
                    <a:pt x="971" y="316"/>
                    <a:pt x="1028" y="271"/>
                    <a:pt x="1073" y="203"/>
                  </a:cubicBezTo>
                  <a:cubicBezTo>
                    <a:pt x="1016" y="158"/>
                    <a:pt x="960" y="113"/>
                    <a:pt x="892" y="79"/>
                  </a:cubicBezTo>
                  <a:cubicBezTo>
                    <a:pt x="791" y="23"/>
                    <a:pt x="667" y="0"/>
                    <a:pt x="543" y="0"/>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6" name="Google Shape;66;p2"/>
            <p:cNvSpPr/>
            <p:nvPr/>
          </p:nvSpPr>
          <p:spPr>
            <a:xfrm>
              <a:off x="4830500" y="1410700"/>
              <a:ext cx="35375" cy="13050"/>
            </a:xfrm>
            <a:custGeom>
              <a:avLst/>
              <a:gdLst/>
              <a:ahLst/>
              <a:cxnLst/>
              <a:rect l="l" t="t" r="r" b="b"/>
              <a:pathLst>
                <a:path w="1415" h="522" extrusionOk="0">
                  <a:moveTo>
                    <a:pt x="744" y="1"/>
                  </a:moveTo>
                  <a:cubicBezTo>
                    <a:pt x="737" y="1"/>
                    <a:pt x="730" y="1"/>
                    <a:pt x="723" y="1"/>
                  </a:cubicBezTo>
                  <a:cubicBezTo>
                    <a:pt x="599" y="12"/>
                    <a:pt x="486" y="35"/>
                    <a:pt x="384" y="91"/>
                  </a:cubicBezTo>
                  <a:cubicBezTo>
                    <a:pt x="136" y="193"/>
                    <a:pt x="1" y="396"/>
                    <a:pt x="396" y="497"/>
                  </a:cubicBezTo>
                  <a:cubicBezTo>
                    <a:pt x="429" y="509"/>
                    <a:pt x="463" y="509"/>
                    <a:pt x="497" y="520"/>
                  </a:cubicBezTo>
                  <a:cubicBezTo>
                    <a:pt x="510" y="521"/>
                    <a:pt x="523" y="521"/>
                    <a:pt x="536" y="521"/>
                  </a:cubicBezTo>
                  <a:cubicBezTo>
                    <a:pt x="961" y="521"/>
                    <a:pt x="1415" y="1"/>
                    <a:pt x="744"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7" name="Google Shape;67;p2"/>
            <p:cNvSpPr/>
            <p:nvPr/>
          </p:nvSpPr>
          <p:spPr>
            <a:xfrm>
              <a:off x="4987350" y="1402025"/>
              <a:ext cx="23075" cy="19725"/>
            </a:xfrm>
            <a:custGeom>
              <a:avLst/>
              <a:gdLst/>
              <a:ahLst/>
              <a:cxnLst/>
              <a:rect l="l" t="t" r="r" b="b"/>
              <a:pathLst>
                <a:path w="923" h="789" extrusionOk="0">
                  <a:moveTo>
                    <a:pt x="568" y="1"/>
                  </a:moveTo>
                  <a:cubicBezTo>
                    <a:pt x="536" y="1"/>
                    <a:pt x="501" y="7"/>
                    <a:pt x="463" y="20"/>
                  </a:cubicBezTo>
                  <a:cubicBezTo>
                    <a:pt x="452" y="20"/>
                    <a:pt x="429" y="32"/>
                    <a:pt x="418" y="43"/>
                  </a:cubicBezTo>
                  <a:cubicBezTo>
                    <a:pt x="136" y="178"/>
                    <a:pt x="1" y="765"/>
                    <a:pt x="418" y="788"/>
                  </a:cubicBezTo>
                  <a:cubicBezTo>
                    <a:pt x="426" y="788"/>
                    <a:pt x="435" y="789"/>
                    <a:pt x="443" y="789"/>
                  </a:cubicBezTo>
                  <a:cubicBezTo>
                    <a:pt x="867" y="789"/>
                    <a:pt x="922" y="1"/>
                    <a:pt x="56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8" name="Google Shape;68;p2"/>
            <p:cNvSpPr/>
            <p:nvPr/>
          </p:nvSpPr>
          <p:spPr>
            <a:xfrm>
              <a:off x="5109225" y="1357400"/>
              <a:ext cx="22575" cy="20050"/>
            </a:xfrm>
            <a:custGeom>
              <a:avLst/>
              <a:gdLst/>
              <a:ahLst/>
              <a:cxnLst/>
              <a:rect l="l" t="t" r="r" b="b"/>
              <a:pathLst>
                <a:path w="903" h="802" extrusionOk="0">
                  <a:moveTo>
                    <a:pt x="550" y="0"/>
                  </a:moveTo>
                  <a:cubicBezTo>
                    <a:pt x="517" y="0"/>
                    <a:pt x="480" y="7"/>
                    <a:pt x="441" y="23"/>
                  </a:cubicBezTo>
                  <a:cubicBezTo>
                    <a:pt x="429" y="34"/>
                    <a:pt x="407" y="34"/>
                    <a:pt x="395" y="45"/>
                  </a:cubicBezTo>
                  <a:cubicBezTo>
                    <a:pt x="113" y="192"/>
                    <a:pt x="0" y="779"/>
                    <a:pt x="418" y="801"/>
                  </a:cubicBezTo>
                  <a:cubicBezTo>
                    <a:pt x="423" y="801"/>
                    <a:pt x="429" y="802"/>
                    <a:pt x="434" y="802"/>
                  </a:cubicBezTo>
                  <a:cubicBezTo>
                    <a:pt x="853" y="802"/>
                    <a:pt x="903" y="0"/>
                    <a:pt x="550"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9" name="Google Shape;69;p2"/>
            <p:cNvSpPr/>
            <p:nvPr/>
          </p:nvSpPr>
          <p:spPr>
            <a:xfrm>
              <a:off x="4952875" y="1438300"/>
              <a:ext cx="29575" cy="16475"/>
            </a:xfrm>
            <a:custGeom>
              <a:avLst/>
              <a:gdLst/>
              <a:ahLst/>
              <a:cxnLst/>
              <a:rect l="l" t="t" r="r" b="b"/>
              <a:pathLst>
                <a:path w="1183" h="659" extrusionOk="0">
                  <a:moveTo>
                    <a:pt x="705" y="1"/>
                  </a:moveTo>
                  <a:cubicBezTo>
                    <a:pt x="378" y="1"/>
                    <a:pt x="0" y="427"/>
                    <a:pt x="353" y="612"/>
                  </a:cubicBezTo>
                  <a:cubicBezTo>
                    <a:pt x="364" y="612"/>
                    <a:pt x="387" y="623"/>
                    <a:pt x="398" y="634"/>
                  </a:cubicBezTo>
                  <a:cubicBezTo>
                    <a:pt x="440" y="651"/>
                    <a:pt x="488" y="658"/>
                    <a:pt x="537" y="658"/>
                  </a:cubicBezTo>
                  <a:cubicBezTo>
                    <a:pt x="828" y="658"/>
                    <a:pt x="1182" y="395"/>
                    <a:pt x="951" y="115"/>
                  </a:cubicBezTo>
                  <a:cubicBezTo>
                    <a:pt x="884" y="34"/>
                    <a:pt x="797" y="1"/>
                    <a:pt x="705"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0" name="Google Shape;70;p2"/>
            <p:cNvSpPr/>
            <p:nvPr/>
          </p:nvSpPr>
          <p:spPr>
            <a:xfrm>
              <a:off x="5057325" y="1360925"/>
              <a:ext cx="21225" cy="20500"/>
            </a:xfrm>
            <a:custGeom>
              <a:avLst/>
              <a:gdLst/>
              <a:ahLst/>
              <a:cxnLst/>
              <a:rect l="l" t="t" r="r" b="b"/>
              <a:pathLst>
                <a:path w="849" h="820" extrusionOk="0">
                  <a:moveTo>
                    <a:pt x="495" y="0"/>
                  </a:moveTo>
                  <a:cubicBezTo>
                    <a:pt x="464" y="0"/>
                    <a:pt x="431" y="6"/>
                    <a:pt x="395" y="17"/>
                  </a:cubicBezTo>
                  <a:cubicBezTo>
                    <a:pt x="1" y="123"/>
                    <a:pt x="148" y="819"/>
                    <a:pt x="444" y="819"/>
                  </a:cubicBezTo>
                  <a:cubicBezTo>
                    <a:pt x="496" y="819"/>
                    <a:pt x="551" y="799"/>
                    <a:pt x="609" y="750"/>
                  </a:cubicBezTo>
                  <a:cubicBezTo>
                    <a:pt x="621" y="750"/>
                    <a:pt x="632" y="728"/>
                    <a:pt x="643" y="717"/>
                  </a:cubicBezTo>
                  <a:cubicBezTo>
                    <a:pt x="848" y="522"/>
                    <a:pt x="802" y="0"/>
                    <a:pt x="495"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1" name="Google Shape;71;p2"/>
            <p:cNvSpPr/>
            <p:nvPr/>
          </p:nvSpPr>
          <p:spPr>
            <a:xfrm>
              <a:off x="4824100" y="1374475"/>
              <a:ext cx="28575" cy="15925"/>
            </a:xfrm>
            <a:custGeom>
              <a:avLst/>
              <a:gdLst/>
              <a:ahLst/>
              <a:cxnLst/>
              <a:rect l="l" t="t" r="r" b="b"/>
              <a:pathLst>
                <a:path w="1143" h="637" extrusionOk="0">
                  <a:moveTo>
                    <a:pt x="581" y="1"/>
                  </a:moveTo>
                  <a:cubicBezTo>
                    <a:pt x="309" y="1"/>
                    <a:pt x="1" y="207"/>
                    <a:pt x="178" y="491"/>
                  </a:cubicBezTo>
                  <a:cubicBezTo>
                    <a:pt x="244" y="595"/>
                    <a:pt x="347" y="636"/>
                    <a:pt x="456" y="636"/>
                  </a:cubicBezTo>
                  <a:cubicBezTo>
                    <a:pt x="773" y="636"/>
                    <a:pt x="1143" y="283"/>
                    <a:pt x="832" y="73"/>
                  </a:cubicBezTo>
                  <a:lnTo>
                    <a:pt x="787" y="50"/>
                  </a:lnTo>
                  <a:cubicBezTo>
                    <a:pt x="728" y="16"/>
                    <a:pt x="656" y="1"/>
                    <a:pt x="58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2" name="Google Shape;72;p2"/>
            <p:cNvSpPr/>
            <p:nvPr/>
          </p:nvSpPr>
          <p:spPr>
            <a:xfrm>
              <a:off x="4777475" y="1287100"/>
              <a:ext cx="27125" cy="19025"/>
            </a:xfrm>
            <a:custGeom>
              <a:avLst/>
              <a:gdLst/>
              <a:ahLst/>
              <a:cxnLst/>
              <a:rect l="l" t="t" r="r" b="b"/>
              <a:pathLst>
                <a:path w="1085" h="761" extrusionOk="0">
                  <a:moveTo>
                    <a:pt x="666" y="1"/>
                  </a:moveTo>
                  <a:cubicBezTo>
                    <a:pt x="655" y="1"/>
                    <a:pt x="644" y="1"/>
                    <a:pt x="632" y="2"/>
                  </a:cubicBezTo>
                  <a:lnTo>
                    <a:pt x="587" y="14"/>
                  </a:lnTo>
                  <a:cubicBezTo>
                    <a:pt x="282" y="81"/>
                    <a:pt x="0" y="623"/>
                    <a:pt x="406" y="747"/>
                  </a:cubicBezTo>
                  <a:cubicBezTo>
                    <a:pt x="438" y="756"/>
                    <a:pt x="469" y="761"/>
                    <a:pt x="498" y="761"/>
                  </a:cubicBezTo>
                  <a:cubicBezTo>
                    <a:pt x="891" y="761"/>
                    <a:pt x="1085" y="1"/>
                    <a:pt x="666"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3" name="Google Shape;73;p2"/>
            <p:cNvSpPr/>
            <p:nvPr/>
          </p:nvSpPr>
          <p:spPr>
            <a:xfrm>
              <a:off x="5234350" y="1109525"/>
              <a:ext cx="21850" cy="20700"/>
            </a:xfrm>
            <a:custGeom>
              <a:avLst/>
              <a:gdLst/>
              <a:ahLst/>
              <a:cxnLst/>
              <a:rect l="l" t="t" r="r" b="b"/>
              <a:pathLst>
                <a:path w="874" h="828" extrusionOk="0">
                  <a:moveTo>
                    <a:pt x="495" y="0"/>
                  </a:moveTo>
                  <a:cubicBezTo>
                    <a:pt x="456" y="0"/>
                    <a:pt x="413" y="10"/>
                    <a:pt x="367" y="30"/>
                  </a:cubicBezTo>
                  <a:cubicBezTo>
                    <a:pt x="0" y="190"/>
                    <a:pt x="213" y="827"/>
                    <a:pt x="496" y="827"/>
                  </a:cubicBezTo>
                  <a:cubicBezTo>
                    <a:pt x="553" y="827"/>
                    <a:pt x="613" y="801"/>
                    <a:pt x="671" y="741"/>
                  </a:cubicBezTo>
                  <a:cubicBezTo>
                    <a:pt x="683" y="730"/>
                    <a:pt x="694" y="718"/>
                    <a:pt x="705" y="696"/>
                  </a:cubicBezTo>
                  <a:cubicBezTo>
                    <a:pt x="874" y="488"/>
                    <a:pt x="781" y="0"/>
                    <a:pt x="495"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4" name="Google Shape;74;p2"/>
            <p:cNvSpPr/>
            <p:nvPr/>
          </p:nvSpPr>
          <p:spPr>
            <a:xfrm>
              <a:off x="4872900" y="1443375"/>
              <a:ext cx="21950" cy="19350"/>
            </a:xfrm>
            <a:custGeom>
              <a:avLst/>
              <a:gdLst/>
              <a:ahLst/>
              <a:cxnLst/>
              <a:rect l="l" t="t" r="r" b="b"/>
              <a:pathLst>
                <a:path w="878" h="774" extrusionOk="0">
                  <a:moveTo>
                    <a:pt x="435" y="0"/>
                  </a:moveTo>
                  <a:cubicBezTo>
                    <a:pt x="361" y="0"/>
                    <a:pt x="288" y="34"/>
                    <a:pt x="223" y="116"/>
                  </a:cubicBezTo>
                  <a:cubicBezTo>
                    <a:pt x="1" y="387"/>
                    <a:pt x="355" y="773"/>
                    <a:pt x="616" y="773"/>
                  </a:cubicBezTo>
                  <a:cubicBezTo>
                    <a:pt x="712" y="773"/>
                    <a:pt x="796" y="721"/>
                    <a:pt x="832" y="589"/>
                  </a:cubicBezTo>
                  <a:cubicBezTo>
                    <a:pt x="832" y="578"/>
                    <a:pt x="832" y="556"/>
                    <a:pt x="844" y="544"/>
                  </a:cubicBezTo>
                  <a:cubicBezTo>
                    <a:pt x="877" y="307"/>
                    <a:pt x="657" y="0"/>
                    <a:pt x="435"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5" name="Google Shape;75;p2"/>
            <p:cNvSpPr/>
            <p:nvPr/>
          </p:nvSpPr>
          <p:spPr>
            <a:xfrm>
              <a:off x="5045850" y="1414925"/>
              <a:ext cx="29350" cy="16425"/>
            </a:xfrm>
            <a:custGeom>
              <a:avLst/>
              <a:gdLst/>
              <a:ahLst/>
              <a:cxnLst/>
              <a:rect l="l" t="t" r="r" b="b"/>
              <a:pathLst>
                <a:path w="1174" h="657" extrusionOk="0">
                  <a:moveTo>
                    <a:pt x="640" y="0"/>
                  </a:moveTo>
                  <a:cubicBezTo>
                    <a:pt x="351" y="0"/>
                    <a:pt x="1" y="271"/>
                    <a:pt x="233" y="543"/>
                  </a:cubicBezTo>
                  <a:cubicBezTo>
                    <a:pt x="299" y="623"/>
                    <a:pt x="385" y="656"/>
                    <a:pt x="475" y="656"/>
                  </a:cubicBezTo>
                  <a:cubicBezTo>
                    <a:pt x="800" y="656"/>
                    <a:pt x="1174" y="223"/>
                    <a:pt x="820" y="46"/>
                  </a:cubicBezTo>
                  <a:cubicBezTo>
                    <a:pt x="798" y="35"/>
                    <a:pt x="786" y="24"/>
                    <a:pt x="775" y="24"/>
                  </a:cubicBezTo>
                  <a:cubicBezTo>
                    <a:pt x="734" y="8"/>
                    <a:pt x="687" y="0"/>
                    <a:pt x="640"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6" name="Google Shape;76;p2"/>
            <p:cNvSpPr/>
            <p:nvPr/>
          </p:nvSpPr>
          <p:spPr>
            <a:xfrm>
              <a:off x="4784575" y="1240375"/>
              <a:ext cx="29625" cy="16700"/>
            </a:xfrm>
            <a:custGeom>
              <a:avLst/>
              <a:gdLst/>
              <a:ahLst/>
              <a:cxnLst/>
              <a:rect l="l" t="t" r="r" b="b"/>
              <a:pathLst>
                <a:path w="1185" h="668" extrusionOk="0">
                  <a:moveTo>
                    <a:pt x="707" y="1"/>
                  </a:moveTo>
                  <a:cubicBezTo>
                    <a:pt x="375" y="1"/>
                    <a:pt x="0" y="467"/>
                    <a:pt x="371" y="630"/>
                  </a:cubicBezTo>
                  <a:cubicBezTo>
                    <a:pt x="382" y="641"/>
                    <a:pt x="393" y="641"/>
                    <a:pt x="416" y="653"/>
                  </a:cubicBezTo>
                  <a:cubicBezTo>
                    <a:pt x="450" y="663"/>
                    <a:pt x="486" y="668"/>
                    <a:pt x="524" y="668"/>
                  </a:cubicBezTo>
                  <a:cubicBezTo>
                    <a:pt x="815" y="668"/>
                    <a:pt x="1185" y="379"/>
                    <a:pt x="935" y="100"/>
                  </a:cubicBezTo>
                  <a:cubicBezTo>
                    <a:pt x="870" y="30"/>
                    <a:pt x="790" y="1"/>
                    <a:pt x="707"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7" name="Google Shape;77;p2"/>
            <p:cNvSpPr/>
            <p:nvPr/>
          </p:nvSpPr>
          <p:spPr>
            <a:xfrm>
              <a:off x="5225850" y="1184200"/>
              <a:ext cx="26550" cy="15350"/>
            </a:xfrm>
            <a:custGeom>
              <a:avLst/>
              <a:gdLst/>
              <a:ahLst/>
              <a:cxnLst/>
              <a:rect l="l" t="t" r="r" b="b"/>
              <a:pathLst>
                <a:path w="1062" h="614" extrusionOk="0">
                  <a:moveTo>
                    <a:pt x="492" y="1"/>
                  </a:moveTo>
                  <a:cubicBezTo>
                    <a:pt x="249" y="1"/>
                    <a:pt x="0" y="142"/>
                    <a:pt x="109" y="406"/>
                  </a:cubicBezTo>
                  <a:cubicBezTo>
                    <a:pt x="164" y="554"/>
                    <a:pt x="299" y="614"/>
                    <a:pt x="442" y="614"/>
                  </a:cubicBezTo>
                  <a:cubicBezTo>
                    <a:pt x="735" y="614"/>
                    <a:pt x="1062" y="366"/>
                    <a:pt x="820" y="124"/>
                  </a:cubicBezTo>
                  <a:cubicBezTo>
                    <a:pt x="808" y="112"/>
                    <a:pt x="797" y="101"/>
                    <a:pt x="786" y="90"/>
                  </a:cubicBezTo>
                  <a:cubicBezTo>
                    <a:pt x="712" y="30"/>
                    <a:pt x="602" y="1"/>
                    <a:pt x="49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8" name="Google Shape;78;p2"/>
            <p:cNvSpPr/>
            <p:nvPr/>
          </p:nvSpPr>
          <p:spPr>
            <a:xfrm>
              <a:off x="5251400" y="1146550"/>
              <a:ext cx="21975" cy="16275"/>
            </a:xfrm>
            <a:custGeom>
              <a:avLst/>
              <a:gdLst/>
              <a:ahLst/>
              <a:cxnLst/>
              <a:rect l="l" t="t" r="r" b="b"/>
              <a:pathLst>
                <a:path w="879" h="651" extrusionOk="0">
                  <a:moveTo>
                    <a:pt x="312" y="1"/>
                  </a:moveTo>
                  <a:cubicBezTo>
                    <a:pt x="157" y="1"/>
                    <a:pt x="23" y="80"/>
                    <a:pt x="12" y="276"/>
                  </a:cubicBezTo>
                  <a:cubicBezTo>
                    <a:pt x="0" y="524"/>
                    <a:pt x="252" y="651"/>
                    <a:pt x="476" y="651"/>
                  </a:cubicBezTo>
                  <a:cubicBezTo>
                    <a:pt x="690" y="651"/>
                    <a:pt x="879" y="535"/>
                    <a:pt x="791" y="298"/>
                  </a:cubicBezTo>
                  <a:cubicBezTo>
                    <a:pt x="791" y="287"/>
                    <a:pt x="768" y="276"/>
                    <a:pt x="768" y="253"/>
                  </a:cubicBezTo>
                  <a:cubicBezTo>
                    <a:pt x="690" y="103"/>
                    <a:pt x="488" y="1"/>
                    <a:pt x="31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9" name="Google Shape;79;p2"/>
            <p:cNvSpPr/>
            <p:nvPr/>
          </p:nvSpPr>
          <p:spPr>
            <a:xfrm>
              <a:off x="4887350" y="1406375"/>
              <a:ext cx="20850" cy="20450"/>
            </a:xfrm>
            <a:custGeom>
              <a:avLst/>
              <a:gdLst/>
              <a:ahLst/>
              <a:cxnLst/>
              <a:rect l="l" t="t" r="r" b="b"/>
              <a:pathLst>
                <a:path w="834" h="818" extrusionOk="0">
                  <a:moveTo>
                    <a:pt x="401" y="0"/>
                  </a:moveTo>
                  <a:cubicBezTo>
                    <a:pt x="353" y="0"/>
                    <a:pt x="299" y="19"/>
                    <a:pt x="243" y="61"/>
                  </a:cubicBezTo>
                  <a:cubicBezTo>
                    <a:pt x="232" y="61"/>
                    <a:pt x="220" y="72"/>
                    <a:pt x="209" y="83"/>
                  </a:cubicBezTo>
                  <a:cubicBezTo>
                    <a:pt x="1" y="292"/>
                    <a:pt x="23" y="817"/>
                    <a:pt x="347" y="817"/>
                  </a:cubicBezTo>
                  <a:cubicBezTo>
                    <a:pt x="374" y="817"/>
                    <a:pt x="404" y="813"/>
                    <a:pt x="435" y="806"/>
                  </a:cubicBezTo>
                  <a:cubicBezTo>
                    <a:pt x="833" y="708"/>
                    <a:pt x="704" y="0"/>
                    <a:pt x="40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0" name="Google Shape;80;p2"/>
            <p:cNvSpPr/>
            <p:nvPr/>
          </p:nvSpPr>
          <p:spPr>
            <a:xfrm>
              <a:off x="5199250" y="1102675"/>
              <a:ext cx="25475" cy="15400"/>
            </a:xfrm>
            <a:custGeom>
              <a:avLst/>
              <a:gdLst/>
              <a:ahLst/>
              <a:cxnLst/>
              <a:rect l="l" t="t" r="r" b="b"/>
              <a:pathLst>
                <a:path w="1019" h="616" extrusionOk="0">
                  <a:moveTo>
                    <a:pt x="584" y="0"/>
                  </a:moveTo>
                  <a:cubicBezTo>
                    <a:pt x="303" y="0"/>
                    <a:pt x="1" y="211"/>
                    <a:pt x="202" y="462"/>
                  </a:cubicBezTo>
                  <a:cubicBezTo>
                    <a:pt x="213" y="473"/>
                    <a:pt x="225" y="485"/>
                    <a:pt x="236" y="496"/>
                  </a:cubicBezTo>
                  <a:cubicBezTo>
                    <a:pt x="319" y="575"/>
                    <a:pt x="452" y="615"/>
                    <a:pt x="581" y="615"/>
                  </a:cubicBezTo>
                  <a:cubicBezTo>
                    <a:pt x="805" y="615"/>
                    <a:pt x="1018" y="494"/>
                    <a:pt x="947" y="236"/>
                  </a:cubicBezTo>
                  <a:cubicBezTo>
                    <a:pt x="898" y="68"/>
                    <a:pt x="745" y="0"/>
                    <a:pt x="584"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1" name="Google Shape;81;p2"/>
            <p:cNvSpPr/>
            <p:nvPr/>
          </p:nvSpPr>
          <p:spPr>
            <a:xfrm>
              <a:off x="5161950" y="1331025"/>
              <a:ext cx="21000" cy="20400"/>
            </a:xfrm>
            <a:custGeom>
              <a:avLst/>
              <a:gdLst/>
              <a:ahLst/>
              <a:cxnLst/>
              <a:rect l="l" t="t" r="r" b="b"/>
              <a:pathLst>
                <a:path w="840" h="816" extrusionOk="0">
                  <a:moveTo>
                    <a:pt x="498" y="0"/>
                  </a:moveTo>
                  <a:cubicBezTo>
                    <a:pt x="467" y="0"/>
                    <a:pt x="433" y="5"/>
                    <a:pt x="397" y="17"/>
                  </a:cubicBezTo>
                  <a:cubicBezTo>
                    <a:pt x="1" y="123"/>
                    <a:pt x="150" y="816"/>
                    <a:pt x="449" y="816"/>
                  </a:cubicBezTo>
                  <a:cubicBezTo>
                    <a:pt x="499" y="816"/>
                    <a:pt x="554" y="796"/>
                    <a:pt x="611" y="750"/>
                  </a:cubicBezTo>
                  <a:cubicBezTo>
                    <a:pt x="622" y="739"/>
                    <a:pt x="633" y="728"/>
                    <a:pt x="645" y="716"/>
                  </a:cubicBezTo>
                  <a:cubicBezTo>
                    <a:pt x="839" y="512"/>
                    <a:pt x="802" y="0"/>
                    <a:pt x="498"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2" name="Google Shape;82;p2"/>
            <p:cNvSpPr/>
            <p:nvPr/>
          </p:nvSpPr>
          <p:spPr>
            <a:xfrm>
              <a:off x="5101925" y="1326275"/>
              <a:ext cx="25900" cy="15375"/>
            </a:xfrm>
            <a:custGeom>
              <a:avLst/>
              <a:gdLst/>
              <a:ahLst/>
              <a:cxnLst/>
              <a:rect l="l" t="t" r="r" b="b"/>
              <a:pathLst>
                <a:path w="1036" h="615" extrusionOk="0">
                  <a:moveTo>
                    <a:pt x="461" y="0"/>
                  </a:moveTo>
                  <a:cubicBezTo>
                    <a:pt x="227" y="0"/>
                    <a:pt x="0" y="128"/>
                    <a:pt x="89" y="387"/>
                  </a:cubicBezTo>
                  <a:cubicBezTo>
                    <a:pt x="145" y="549"/>
                    <a:pt x="291" y="614"/>
                    <a:pt x="444" y="614"/>
                  </a:cubicBezTo>
                  <a:cubicBezTo>
                    <a:pt x="728" y="614"/>
                    <a:pt x="1036" y="389"/>
                    <a:pt x="823" y="139"/>
                  </a:cubicBezTo>
                  <a:cubicBezTo>
                    <a:pt x="812" y="128"/>
                    <a:pt x="800" y="117"/>
                    <a:pt x="789" y="105"/>
                  </a:cubicBezTo>
                  <a:cubicBezTo>
                    <a:pt x="707" y="35"/>
                    <a:pt x="583" y="0"/>
                    <a:pt x="46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3" name="Google Shape;83;p2"/>
            <p:cNvSpPr/>
            <p:nvPr/>
          </p:nvSpPr>
          <p:spPr>
            <a:xfrm>
              <a:off x="5177775" y="1066050"/>
              <a:ext cx="23300" cy="20000"/>
            </a:xfrm>
            <a:custGeom>
              <a:avLst/>
              <a:gdLst/>
              <a:ahLst/>
              <a:cxnLst/>
              <a:rect l="l" t="t" r="r" b="b"/>
              <a:pathLst>
                <a:path w="932" h="800" extrusionOk="0">
                  <a:moveTo>
                    <a:pt x="578" y="0"/>
                  </a:moveTo>
                  <a:cubicBezTo>
                    <a:pt x="546" y="0"/>
                    <a:pt x="512" y="7"/>
                    <a:pt x="474" y="20"/>
                  </a:cubicBezTo>
                  <a:lnTo>
                    <a:pt x="418" y="43"/>
                  </a:lnTo>
                  <a:cubicBezTo>
                    <a:pt x="136" y="178"/>
                    <a:pt x="0" y="765"/>
                    <a:pt x="418" y="799"/>
                  </a:cubicBezTo>
                  <a:cubicBezTo>
                    <a:pt x="426" y="799"/>
                    <a:pt x="434" y="800"/>
                    <a:pt x="442" y="800"/>
                  </a:cubicBezTo>
                  <a:cubicBezTo>
                    <a:pt x="867" y="800"/>
                    <a:pt x="932" y="0"/>
                    <a:pt x="578"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4" name="Google Shape;84;p2"/>
            <p:cNvSpPr/>
            <p:nvPr/>
          </p:nvSpPr>
          <p:spPr>
            <a:xfrm>
              <a:off x="5236175" y="1229050"/>
              <a:ext cx="22625" cy="20050"/>
            </a:xfrm>
            <a:custGeom>
              <a:avLst/>
              <a:gdLst/>
              <a:ahLst/>
              <a:cxnLst/>
              <a:rect l="l" t="t" r="r" b="b"/>
              <a:pathLst>
                <a:path w="905" h="802" extrusionOk="0">
                  <a:moveTo>
                    <a:pt x="559" y="0"/>
                  </a:moveTo>
                  <a:cubicBezTo>
                    <a:pt x="526" y="0"/>
                    <a:pt x="491" y="7"/>
                    <a:pt x="452" y="22"/>
                  </a:cubicBezTo>
                  <a:lnTo>
                    <a:pt x="407" y="45"/>
                  </a:lnTo>
                  <a:cubicBezTo>
                    <a:pt x="124" y="192"/>
                    <a:pt x="0" y="778"/>
                    <a:pt x="418" y="801"/>
                  </a:cubicBezTo>
                  <a:cubicBezTo>
                    <a:pt x="423" y="801"/>
                    <a:pt x="429" y="801"/>
                    <a:pt x="434" y="801"/>
                  </a:cubicBezTo>
                  <a:cubicBezTo>
                    <a:pt x="863" y="801"/>
                    <a:pt x="905" y="0"/>
                    <a:pt x="55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5" name="Google Shape;85;p2"/>
            <p:cNvSpPr/>
            <p:nvPr/>
          </p:nvSpPr>
          <p:spPr>
            <a:xfrm>
              <a:off x="4786775" y="1358225"/>
              <a:ext cx="21750" cy="20125"/>
            </a:xfrm>
            <a:custGeom>
              <a:avLst/>
              <a:gdLst/>
              <a:ahLst/>
              <a:cxnLst/>
              <a:rect l="l" t="t" r="r" b="b"/>
              <a:pathLst>
                <a:path w="870" h="805" extrusionOk="0">
                  <a:moveTo>
                    <a:pt x="452" y="1"/>
                  </a:moveTo>
                  <a:cubicBezTo>
                    <a:pt x="21" y="1"/>
                    <a:pt x="1" y="805"/>
                    <a:pt x="349" y="805"/>
                  </a:cubicBezTo>
                  <a:cubicBezTo>
                    <a:pt x="384" y="805"/>
                    <a:pt x="422" y="797"/>
                    <a:pt x="463" y="779"/>
                  </a:cubicBezTo>
                  <a:cubicBezTo>
                    <a:pt x="475" y="768"/>
                    <a:pt x="497" y="757"/>
                    <a:pt x="508" y="757"/>
                  </a:cubicBezTo>
                  <a:cubicBezTo>
                    <a:pt x="779" y="599"/>
                    <a:pt x="869" y="1"/>
                    <a:pt x="45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6" name="Google Shape;86;p2"/>
            <p:cNvSpPr/>
            <p:nvPr/>
          </p:nvSpPr>
          <p:spPr>
            <a:xfrm>
              <a:off x="5215775" y="1076250"/>
              <a:ext cx="25450" cy="15425"/>
            </a:xfrm>
            <a:custGeom>
              <a:avLst/>
              <a:gdLst/>
              <a:ahLst/>
              <a:cxnLst/>
              <a:rect l="l" t="t" r="r" b="b"/>
              <a:pathLst>
                <a:path w="1018" h="617" extrusionOk="0">
                  <a:moveTo>
                    <a:pt x="435" y="1"/>
                  </a:moveTo>
                  <a:cubicBezTo>
                    <a:pt x="214" y="1"/>
                    <a:pt x="0" y="122"/>
                    <a:pt x="72" y="379"/>
                  </a:cubicBezTo>
                  <a:cubicBezTo>
                    <a:pt x="121" y="548"/>
                    <a:pt x="275" y="616"/>
                    <a:pt x="436" y="616"/>
                  </a:cubicBezTo>
                  <a:cubicBezTo>
                    <a:pt x="717" y="616"/>
                    <a:pt x="1017" y="409"/>
                    <a:pt x="816" y="165"/>
                  </a:cubicBezTo>
                  <a:cubicBezTo>
                    <a:pt x="805" y="142"/>
                    <a:pt x="794" y="131"/>
                    <a:pt x="771" y="120"/>
                  </a:cubicBezTo>
                  <a:cubicBezTo>
                    <a:pt x="693" y="41"/>
                    <a:pt x="562" y="1"/>
                    <a:pt x="435"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7" name="Google Shape;87;p2"/>
            <p:cNvSpPr/>
            <p:nvPr/>
          </p:nvSpPr>
          <p:spPr>
            <a:xfrm>
              <a:off x="5177925" y="1290100"/>
              <a:ext cx="21875" cy="16050"/>
            </a:xfrm>
            <a:custGeom>
              <a:avLst/>
              <a:gdLst/>
              <a:ahLst/>
              <a:cxnLst/>
              <a:rect l="l" t="t" r="r" b="b"/>
              <a:pathLst>
                <a:path w="875" h="642" extrusionOk="0">
                  <a:moveTo>
                    <a:pt x="413" y="1"/>
                  </a:moveTo>
                  <a:cubicBezTo>
                    <a:pt x="195" y="1"/>
                    <a:pt x="0" y="119"/>
                    <a:pt x="96" y="356"/>
                  </a:cubicBezTo>
                  <a:cubicBezTo>
                    <a:pt x="107" y="367"/>
                    <a:pt x="107" y="390"/>
                    <a:pt x="119" y="401"/>
                  </a:cubicBezTo>
                  <a:cubicBezTo>
                    <a:pt x="195" y="543"/>
                    <a:pt x="396" y="642"/>
                    <a:pt x="572" y="642"/>
                  </a:cubicBezTo>
                  <a:cubicBezTo>
                    <a:pt x="731" y="642"/>
                    <a:pt x="869" y="560"/>
                    <a:pt x="875" y="356"/>
                  </a:cubicBezTo>
                  <a:cubicBezTo>
                    <a:pt x="875" y="119"/>
                    <a:pt x="632" y="1"/>
                    <a:pt x="413"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8" name="Google Shape;88;p2"/>
            <p:cNvSpPr/>
            <p:nvPr/>
          </p:nvSpPr>
          <p:spPr>
            <a:xfrm>
              <a:off x="4845550" y="1021050"/>
              <a:ext cx="209675" cy="170100"/>
            </a:xfrm>
            <a:custGeom>
              <a:avLst/>
              <a:gdLst/>
              <a:ahLst/>
              <a:cxnLst/>
              <a:rect l="l" t="t" r="r" b="b"/>
              <a:pathLst>
                <a:path w="8387" h="6804" extrusionOk="0">
                  <a:moveTo>
                    <a:pt x="5932" y="1"/>
                  </a:moveTo>
                  <a:cubicBezTo>
                    <a:pt x="4184" y="1"/>
                    <a:pt x="1906" y="1175"/>
                    <a:pt x="1215" y="2587"/>
                  </a:cubicBezTo>
                  <a:cubicBezTo>
                    <a:pt x="1" y="4988"/>
                    <a:pt x="3373" y="6803"/>
                    <a:pt x="5303" y="6803"/>
                  </a:cubicBezTo>
                  <a:cubicBezTo>
                    <a:pt x="5632" y="6803"/>
                    <a:pt x="5920" y="6750"/>
                    <a:pt x="6135" y="6638"/>
                  </a:cubicBezTo>
                  <a:lnTo>
                    <a:pt x="8031" y="2723"/>
                  </a:lnTo>
                  <a:cubicBezTo>
                    <a:pt x="8387" y="749"/>
                    <a:pt x="7328" y="1"/>
                    <a:pt x="5932" y="1"/>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9" name="Google Shape;89;p2"/>
            <p:cNvSpPr/>
            <p:nvPr/>
          </p:nvSpPr>
          <p:spPr>
            <a:xfrm>
              <a:off x="4863800" y="1015600"/>
              <a:ext cx="189025" cy="176700"/>
            </a:xfrm>
            <a:custGeom>
              <a:avLst/>
              <a:gdLst/>
              <a:ahLst/>
              <a:cxnLst/>
              <a:rect l="l" t="t" r="r" b="b"/>
              <a:pathLst>
                <a:path w="7561" h="7068" extrusionOk="0">
                  <a:moveTo>
                    <a:pt x="5129" y="0"/>
                  </a:moveTo>
                  <a:cubicBezTo>
                    <a:pt x="5051" y="0"/>
                    <a:pt x="4974" y="2"/>
                    <a:pt x="4898" y="7"/>
                  </a:cubicBezTo>
                  <a:cubicBezTo>
                    <a:pt x="4141" y="63"/>
                    <a:pt x="3397" y="255"/>
                    <a:pt x="2720" y="582"/>
                  </a:cubicBezTo>
                  <a:cubicBezTo>
                    <a:pt x="2020" y="898"/>
                    <a:pt x="1388" y="1338"/>
                    <a:pt x="858" y="1880"/>
                  </a:cubicBezTo>
                  <a:cubicBezTo>
                    <a:pt x="734" y="2027"/>
                    <a:pt x="610" y="2173"/>
                    <a:pt x="497" y="2343"/>
                  </a:cubicBezTo>
                  <a:cubicBezTo>
                    <a:pt x="440" y="2410"/>
                    <a:pt x="395" y="2501"/>
                    <a:pt x="361" y="2580"/>
                  </a:cubicBezTo>
                  <a:cubicBezTo>
                    <a:pt x="305" y="2670"/>
                    <a:pt x="260" y="2760"/>
                    <a:pt x="226" y="2851"/>
                  </a:cubicBezTo>
                  <a:cubicBezTo>
                    <a:pt x="68" y="3212"/>
                    <a:pt x="0" y="3618"/>
                    <a:pt x="34" y="4013"/>
                  </a:cubicBezTo>
                  <a:cubicBezTo>
                    <a:pt x="68" y="4408"/>
                    <a:pt x="215" y="4791"/>
                    <a:pt x="452" y="5107"/>
                  </a:cubicBezTo>
                  <a:cubicBezTo>
                    <a:pt x="677" y="5423"/>
                    <a:pt x="937" y="5694"/>
                    <a:pt x="1241" y="5931"/>
                  </a:cubicBezTo>
                  <a:cubicBezTo>
                    <a:pt x="1839" y="6382"/>
                    <a:pt x="2517" y="6710"/>
                    <a:pt x="3239" y="6902"/>
                  </a:cubicBezTo>
                  <a:cubicBezTo>
                    <a:pt x="3600" y="6992"/>
                    <a:pt x="3972" y="7048"/>
                    <a:pt x="4333" y="7060"/>
                  </a:cubicBezTo>
                  <a:cubicBezTo>
                    <a:pt x="4390" y="7065"/>
                    <a:pt x="4448" y="7067"/>
                    <a:pt x="4505" y="7067"/>
                  </a:cubicBezTo>
                  <a:cubicBezTo>
                    <a:pt x="4819" y="7067"/>
                    <a:pt x="5128" y="6990"/>
                    <a:pt x="5405" y="6856"/>
                  </a:cubicBezTo>
                  <a:lnTo>
                    <a:pt x="5405" y="6856"/>
                  </a:lnTo>
                  <a:cubicBezTo>
                    <a:pt x="5173" y="6942"/>
                    <a:pt x="4929" y="6984"/>
                    <a:pt x="4682" y="6984"/>
                  </a:cubicBezTo>
                  <a:cubicBezTo>
                    <a:pt x="4570" y="6984"/>
                    <a:pt x="4457" y="6976"/>
                    <a:pt x="4345" y="6958"/>
                  </a:cubicBezTo>
                  <a:cubicBezTo>
                    <a:pt x="3983" y="6913"/>
                    <a:pt x="3634" y="6834"/>
                    <a:pt x="3295" y="6710"/>
                  </a:cubicBezTo>
                  <a:cubicBezTo>
                    <a:pt x="2618" y="6484"/>
                    <a:pt x="1997" y="6134"/>
                    <a:pt x="1445" y="5683"/>
                  </a:cubicBezTo>
                  <a:cubicBezTo>
                    <a:pt x="914" y="5231"/>
                    <a:pt x="485" y="4633"/>
                    <a:pt x="440" y="3979"/>
                  </a:cubicBezTo>
                  <a:cubicBezTo>
                    <a:pt x="418" y="3652"/>
                    <a:pt x="474" y="3313"/>
                    <a:pt x="621" y="3020"/>
                  </a:cubicBezTo>
                  <a:cubicBezTo>
                    <a:pt x="655" y="2941"/>
                    <a:pt x="689" y="2862"/>
                    <a:pt x="734" y="2794"/>
                  </a:cubicBezTo>
                  <a:cubicBezTo>
                    <a:pt x="779" y="2715"/>
                    <a:pt x="824" y="2647"/>
                    <a:pt x="869" y="2580"/>
                  </a:cubicBezTo>
                  <a:cubicBezTo>
                    <a:pt x="971" y="2433"/>
                    <a:pt x="1083" y="2309"/>
                    <a:pt x="1196" y="2185"/>
                  </a:cubicBezTo>
                  <a:cubicBezTo>
                    <a:pt x="1693" y="1688"/>
                    <a:pt x="2280" y="1293"/>
                    <a:pt x="2923" y="1022"/>
                  </a:cubicBezTo>
                  <a:cubicBezTo>
                    <a:pt x="3555" y="718"/>
                    <a:pt x="4232" y="526"/>
                    <a:pt x="4931" y="458"/>
                  </a:cubicBezTo>
                  <a:cubicBezTo>
                    <a:pt x="5035" y="450"/>
                    <a:pt x="5139" y="445"/>
                    <a:pt x="5244" y="445"/>
                  </a:cubicBezTo>
                  <a:cubicBezTo>
                    <a:pt x="5825" y="445"/>
                    <a:pt x="6407" y="589"/>
                    <a:pt x="6771" y="1000"/>
                  </a:cubicBezTo>
                  <a:cubicBezTo>
                    <a:pt x="6985" y="1248"/>
                    <a:pt x="7121" y="1553"/>
                    <a:pt x="7166" y="1869"/>
                  </a:cubicBezTo>
                  <a:cubicBezTo>
                    <a:pt x="7210" y="2209"/>
                    <a:pt x="7200" y="2549"/>
                    <a:pt x="7158" y="2878"/>
                  </a:cubicBezTo>
                  <a:lnTo>
                    <a:pt x="7158" y="2878"/>
                  </a:lnTo>
                  <a:cubicBezTo>
                    <a:pt x="6856" y="3538"/>
                    <a:pt x="6554" y="4188"/>
                    <a:pt x="6274" y="4848"/>
                  </a:cubicBezTo>
                  <a:cubicBezTo>
                    <a:pt x="5981" y="5514"/>
                    <a:pt x="5687" y="6179"/>
                    <a:pt x="5405" y="6856"/>
                  </a:cubicBezTo>
                  <a:cubicBezTo>
                    <a:pt x="5766" y="6224"/>
                    <a:pt x="6094" y="5570"/>
                    <a:pt x="6443" y="4938"/>
                  </a:cubicBezTo>
                  <a:cubicBezTo>
                    <a:pt x="6793" y="4295"/>
                    <a:pt x="7109" y="3652"/>
                    <a:pt x="7448" y="3008"/>
                  </a:cubicBezTo>
                  <a:lnTo>
                    <a:pt x="7459" y="2986"/>
                  </a:lnTo>
                  <a:lnTo>
                    <a:pt x="7459" y="2963"/>
                  </a:lnTo>
                  <a:cubicBezTo>
                    <a:pt x="7538" y="2591"/>
                    <a:pt x="7561" y="2207"/>
                    <a:pt x="7527" y="1824"/>
                  </a:cubicBezTo>
                  <a:cubicBezTo>
                    <a:pt x="7493" y="1417"/>
                    <a:pt x="7335" y="1034"/>
                    <a:pt x="7075" y="718"/>
                  </a:cubicBezTo>
                  <a:cubicBezTo>
                    <a:pt x="6805" y="424"/>
                    <a:pt x="6443" y="210"/>
                    <a:pt x="6049" y="108"/>
                  </a:cubicBezTo>
                  <a:cubicBezTo>
                    <a:pt x="5751" y="36"/>
                    <a:pt x="5438" y="0"/>
                    <a:pt x="512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0" name="Google Shape;90;p2"/>
            <p:cNvSpPr/>
            <p:nvPr/>
          </p:nvSpPr>
          <p:spPr>
            <a:xfrm>
              <a:off x="4778875" y="1102975"/>
              <a:ext cx="234450" cy="176625"/>
            </a:xfrm>
            <a:custGeom>
              <a:avLst/>
              <a:gdLst/>
              <a:ahLst/>
              <a:cxnLst/>
              <a:rect l="l" t="t" r="r" b="b"/>
              <a:pathLst>
                <a:path w="9378" h="7065" extrusionOk="0">
                  <a:moveTo>
                    <a:pt x="5853" y="1"/>
                  </a:moveTo>
                  <a:cubicBezTo>
                    <a:pt x="5698" y="1"/>
                    <a:pt x="5537" y="17"/>
                    <a:pt x="5372" y="55"/>
                  </a:cubicBezTo>
                  <a:cubicBezTo>
                    <a:pt x="4187" y="326"/>
                    <a:pt x="3047" y="1003"/>
                    <a:pt x="2156" y="1770"/>
                  </a:cubicBezTo>
                  <a:cubicBezTo>
                    <a:pt x="1005" y="2763"/>
                    <a:pt x="1" y="4738"/>
                    <a:pt x="1106" y="6149"/>
                  </a:cubicBezTo>
                  <a:cubicBezTo>
                    <a:pt x="1655" y="6820"/>
                    <a:pt x="2458" y="7064"/>
                    <a:pt x="3292" y="7064"/>
                  </a:cubicBezTo>
                  <a:cubicBezTo>
                    <a:pt x="4141" y="7064"/>
                    <a:pt x="5022" y="6811"/>
                    <a:pt x="5699" y="6498"/>
                  </a:cubicBezTo>
                  <a:cubicBezTo>
                    <a:pt x="7471" y="5720"/>
                    <a:pt x="9378" y="3869"/>
                    <a:pt x="8238" y="1759"/>
                  </a:cubicBezTo>
                  <a:lnTo>
                    <a:pt x="7663" y="755"/>
                  </a:lnTo>
                  <a:cubicBezTo>
                    <a:pt x="7663" y="755"/>
                    <a:pt x="6900" y="1"/>
                    <a:pt x="5853" y="1"/>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1" name="Google Shape;91;p2"/>
            <p:cNvSpPr/>
            <p:nvPr/>
          </p:nvSpPr>
          <p:spPr>
            <a:xfrm>
              <a:off x="4787900" y="1101200"/>
              <a:ext cx="209350" cy="184025"/>
            </a:xfrm>
            <a:custGeom>
              <a:avLst/>
              <a:gdLst/>
              <a:ahLst/>
              <a:cxnLst/>
              <a:rect l="l" t="t" r="r" b="b"/>
              <a:pathLst>
                <a:path w="8374" h="7361" extrusionOk="0">
                  <a:moveTo>
                    <a:pt x="5412" y="1"/>
                  </a:moveTo>
                  <a:cubicBezTo>
                    <a:pt x="5387" y="1"/>
                    <a:pt x="5363" y="1"/>
                    <a:pt x="5338" y="2"/>
                  </a:cubicBezTo>
                  <a:cubicBezTo>
                    <a:pt x="5225" y="13"/>
                    <a:pt x="5112" y="25"/>
                    <a:pt x="4977" y="36"/>
                  </a:cubicBezTo>
                  <a:lnTo>
                    <a:pt x="4627" y="137"/>
                  </a:lnTo>
                  <a:cubicBezTo>
                    <a:pt x="4368" y="194"/>
                    <a:pt x="4119" y="273"/>
                    <a:pt x="3871" y="374"/>
                  </a:cubicBezTo>
                  <a:cubicBezTo>
                    <a:pt x="3623" y="499"/>
                    <a:pt x="3341" y="589"/>
                    <a:pt x="3081" y="747"/>
                  </a:cubicBezTo>
                  <a:cubicBezTo>
                    <a:pt x="2833" y="905"/>
                    <a:pt x="2540" y="1040"/>
                    <a:pt x="2291" y="1232"/>
                  </a:cubicBezTo>
                  <a:cubicBezTo>
                    <a:pt x="2043" y="1435"/>
                    <a:pt x="1761" y="1604"/>
                    <a:pt x="1513" y="1830"/>
                  </a:cubicBezTo>
                  <a:cubicBezTo>
                    <a:pt x="1253" y="2078"/>
                    <a:pt x="1028" y="2338"/>
                    <a:pt x="824" y="2620"/>
                  </a:cubicBezTo>
                  <a:cubicBezTo>
                    <a:pt x="430" y="3207"/>
                    <a:pt x="91" y="3895"/>
                    <a:pt x="46" y="4685"/>
                  </a:cubicBezTo>
                  <a:cubicBezTo>
                    <a:pt x="1" y="5497"/>
                    <a:pt x="351" y="6276"/>
                    <a:pt x="982" y="6784"/>
                  </a:cubicBezTo>
                  <a:cubicBezTo>
                    <a:pt x="1542" y="7208"/>
                    <a:pt x="2225" y="7361"/>
                    <a:pt x="2877" y="7361"/>
                  </a:cubicBezTo>
                  <a:cubicBezTo>
                    <a:pt x="2988" y="7361"/>
                    <a:pt x="3097" y="7356"/>
                    <a:pt x="3205" y="7348"/>
                  </a:cubicBezTo>
                  <a:cubicBezTo>
                    <a:pt x="3928" y="7292"/>
                    <a:pt x="4639" y="7111"/>
                    <a:pt x="5304" y="6806"/>
                  </a:cubicBezTo>
                  <a:cubicBezTo>
                    <a:pt x="5474" y="6739"/>
                    <a:pt x="5609" y="6682"/>
                    <a:pt x="5767" y="6592"/>
                  </a:cubicBezTo>
                  <a:cubicBezTo>
                    <a:pt x="5925" y="6502"/>
                    <a:pt x="6072" y="6423"/>
                    <a:pt x="6218" y="6332"/>
                  </a:cubicBezTo>
                  <a:cubicBezTo>
                    <a:pt x="6500" y="6152"/>
                    <a:pt x="6760" y="5949"/>
                    <a:pt x="7008" y="5723"/>
                  </a:cubicBezTo>
                  <a:cubicBezTo>
                    <a:pt x="7471" y="5328"/>
                    <a:pt x="7832" y="4832"/>
                    <a:pt x="8091" y="4279"/>
                  </a:cubicBezTo>
                  <a:cubicBezTo>
                    <a:pt x="8306" y="3793"/>
                    <a:pt x="8374" y="3263"/>
                    <a:pt x="8272" y="2755"/>
                  </a:cubicBezTo>
                  <a:cubicBezTo>
                    <a:pt x="8204" y="2372"/>
                    <a:pt x="8058" y="1999"/>
                    <a:pt x="7843" y="1672"/>
                  </a:cubicBezTo>
                  <a:lnTo>
                    <a:pt x="7302" y="826"/>
                  </a:lnTo>
                  <a:lnTo>
                    <a:pt x="7776" y="1717"/>
                  </a:lnTo>
                  <a:cubicBezTo>
                    <a:pt x="7956" y="2044"/>
                    <a:pt x="8069" y="2406"/>
                    <a:pt x="8114" y="2778"/>
                  </a:cubicBezTo>
                  <a:cubicBezTo>
                    <a:pt x="8159" y="3252"/>
                    <a:pt x="8069" y="3726"/>
                    <a:pt x="7855" y="4155"/>
                  </a:cubicBezTo>
                  <a:cubicBezTo>
                    <a:pt x="7595" y="4662"/>
                    <a:pt x="7234" y="5102"/>
                    <a:pt x="6783" y="5464"/>
                  </a:cubicBezTo>
                  <a:cubicBezTo>
                    <a:pt x="6546" y="5655"/>
                    <a:pt x="6286" y="5836"/>
                    <a:pt x="6026" y="5994"/>
                  </a:cubicBezTo>
                  <a:cubicBezTo>
                    <a:pt x="5891" y="6073"/>
                    <a:pt x="5756" y="6152"/>
                    <a:pt x="5609" y="6220"/>
                  </a:cubicBezTo>
                  <a:cubicBezTo>
                    <a:pt x="5462" y="6287"/>
                    <a:pt x="5293" y="6366"/>
                    <a:pt x="5146" y="6423"/>
                  </a:cubicBezTo>
                  <a:cubicBezTo>
                    <a:pt x="4526" y="6694"/>
                    <a:pt x="3860" y="6863"/>
                    <a:pt x="3194" y="6897"/>
                  </a:cubicBezTo>
                  <a:cubicBezTo>
                    <a:pt x="3116" y="6902"/>
                    <a:pt x="3037" y="6905"/>
                    <a:pt x="2958" y="6905"/>
                  </a:cubicBezTo>
                  <a:cubicBezTo>
                    <a:pt x="2355" y="6905"/>
                    <a:pt x="1747" y="6749"/>
                    <a:pt x="1298" y="6400"/>
                  </a:cubicBezTo>
                  <a:cubicBezTo>
                    <a:pt x="768" y="6005"/>
                    <a:pt x="475" y="5362"/>
                    <a:pt x="509" y="4696"/>
                  </a:cubicBezTo>
                  <a:cubicBezTo>
                    <a:pt x="531" y="4042"/>
                    <a:pt x="824" y="3410"/>
                    <a:pt x="1174" y="2868"/>
                  </a:cubicBezTo>
                  <a:cubicBezTo>
                    <a:pt x="1355" y="2597"/>
                    <a:pt x="1558" y="2349"/>
                    <a:pt x="1784" y="2123"/>
                  </a:cubicBezTo>
                  <a:cubicBezTo>
                    <a:pt x="2009" y="1909"/>
                    <a:pt x="2269" y="1717"/>
                    <a:pt x="2506" y="1525"/>
                  </a:cubicBezTo>
                  <a:cubicBezTo>
                    <a:pt x="2743" y="1334"/>
                    <a:pt x="3002" y="1187"/>
                    <a:pt x="3251" y="1018"/>
                  </a:cubicBezTo>
                  <a:cubicBezTo>
                    <a:pt x="3488" y="882"/>
                    <a:pt x="3725" y="747"/>
                    <a:pt x="3973" y="634"/>
                  </a:cubicBezTo>
                  <a:cubicBezTo>
                    <a:pt x="4210" y="521"/>
                    <a:pt x="4458" y="431"/>
                    <a:pt x="4706" y="352"/>
                  </a:cubicBezTo>
                  <a:lnTo>
                    <a:pt x="5045" y="239"/>
                  </a:lnTo>
                  <a:lnTo>
                    <a:pt x="5361" y="183"/>
                  </a:lnTo>
                  <a:cubicBezTo>
                    <a:pt x="5445" y="172"/>
                    <a:pt x="5528" y="167"/>
                    <a:pt x="5612" y="167"/>
                  </a:cubicBezTo>
                  <a:cubicBezTo>
                    <a:pt x="5900" y="167"/>
                    <a:pt x="6184" y="227"/>
                    <a:pt x="6455" y="341"/>
                  </a:cubicBezTo>
                  <a:cubicBezTo>
                    <a:pt x="6681" y="420"/>
                    <a:pt x="6895" y="532"/>
                    <a:pt x="7098" y="668"/>
                  </a:cubicBezTo>
                  <a:cubicBezTo>
                    <a:pt x="7234" y="758"/>
                    <a:pt x="7302" y="826"/>
                    <a:pt x="7302" y="826"/>
                  </a:cubicBezTo>
                  <a:cubicBezTo>
                    <a:pt x="7245" y="758"/>
                    <a:pt x="7177" y="702"/>
                    <a:pt x="7110" y="645"/>
                  </a:cubicBezTo>
                  <a:cubicBezTo>
                    <a:pt x="6918" y="487"/>
                    <a:pt x="6704" y="352"/>
                    <a:pt x="6478" y="250"/>
                  </a:cubicBezTo>
                  <a:cubicBezTo>
                    <a:pt x="6150" y="81"/>
                    <a:pt x="5782" y="1"/>
                    <a:pt x="541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2" name="Google Shape;92;p2"/>
            <p:cNvSpPr/>
            <p:nvPr/>
          </p:nvSpPr>
          <p:spPr>
            <a:xfrm>
              <a:off x="4937975" y="1022550"/>
              <a:ext cx="273675" cy="163450"/>
            </a:xfrm>
            <a:custGeom>
              <a:avLst/>
              <a:gdLst/>
              <a:ahLst/>
              <a:cxnLst/>
              <a:rect l="l" t="t" r="r" b="b"/>
              <a:pathLst>
                <a:path w="10947" h="6538" extrusionOk="0">
                  <a:moveTo>
                    <a:pt x="5556" y="0"/>
                  </a:moveTo>
                  <a:cubicBezTo>
                    <a:pt x="5453" y="0"/>
                    <a:pt x="5354" y="4"/>
                    <a:pt x="5259" y="11"/>
                  </a:cubicBezTo>
                  <a:cubicBezTo>
                    <a:pt x="2901" y="203"/>
                    <a:pt x="1" y="3159"/>
                    <a:pt x="2088" y="5348"/>
                  </a:cubicBezTo>
                  <a:cubicBezTo>
                    <a:pt x="2877" y="6168"/>
                    <a:pt x="4430" y="6537"/>
                    <a:pt x="5922" y="6537"/>
                  </a:cubicBezTo>
                  <a:cubicBezTo>
                    <a:pt x="7120" y="6537"/>
                    <a:pt x="8278" y="6300"/>
                    <a:pt x="8972" y="5867"/>
                  </a:cubicBezTo>
                  <a:lnTo>
                    <a:pt x="9931" y="5089"/>
                  </a:lnTo>
                  <a:cubicBezTo>
                    <a:pt x="10947" y="4886"/>
                    <a:pt x="10089" y="2132"/>
                    <a:pt x="9694" y="1625"/>
                  </a:cubicBezTo>
                  <a:cubicBezTo>
                    <a:pt x="8835" y="608"/>
                    <a:pt x="6895" y="0"/>
                    <a:pt x="5556"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3" name="Google Shape;93;p2"/>
            <p:cNvSpPr/>
            <p:nvPr/>
          </p:nvSpPr>
          <p:spPr>
            <a:xfrm>
              <a:off x="4961400" y="1017450"/>
              <a:ext cx="238125" cy="172100"/>
            </a:xfrm>
            <a:custGeom>
              <a:avLst/>
              <a:gdLst/>
              <a:ahLst/>
              <a:cxnLst/>
              <a:rect l="l" t="t" r="r" b="b"/>
              <a:pathLst>
                <a:path w="9525" h="6884" extrusionOk="0">
                  <a:moveTo>
                    <a:pt x="4300" y="1"/>
                  </a:moveTo>
                  <a:lnTo>
                    <a:pt x="4119" y="23"/>
                  </a:lnTo>
                  <a:cubicBezTo>
                    <a:pt x="3860" y="68"/>
                    <a:pt x="3600" y="125"/>
                    <a:pt x="3363" y="204"/>
                  </a:cubicBezTo>
                  <a:cubicBezTo>
                    <a:pt x="3115" y="283"/>
                    <a:pt x="2878" y="384"/>
                    <a:pt x="2652" y="508"/>
                  </a:cubicBezTo>
                  <a:cubicBezTo>
                    <a:pt x="2201" y="745"/>
                    <a:pt x="1772" y="1039"/>
                    <a:pt x="1411" y="1400"/>
                  </a:cubicBezTo>
                  <a:cubicBezTo>
                    <a:pt x="1027" y="1750"/>
                    <a:pt x="723" y="2178"/>
                    <a:pt x="508" y="2652"/>
                  </a:cubicBezTo>
                  <a:cubicBezTo>
                    <a:pt x="1" y="3634"/>
                    <a:pt x="170" y="4830"/>
                    <a:pt x="937" y="5620"/>
                  </a:cubicBezTo>
                  <a:cubicBezTo>
                    <a:pt x="1309" y="5993"/>
                    <a:pt x="1750" y="6286"/>
                    <a:pt x="2246" y="6466"/>
                  </a:cubicBezTo>
                  <a:cubicBezTo>
                    <a:pt x="2720" y="6647"/>
                    <a:pt x="3205" y="6760"/>
                    <a:pt x="3713" y="6816"/>
                  </a:cubicBezTo>
                  <a:cubicBezTo>
                    <a:pt x="4059" y="6863"/>
                    <a:pt x="4405" y="6883"/>
                    <a:pt x="4755" y="6883"/>
                  </a:cubicBezTo>
                  <a:cubicBezTo>
                    <a:pt x="4907" y="6883"/>
                    <a:pt x="5060" y="6880"/>
                    <a:pt x="5214" y="6873"/>
                  </a:cubicBezTo>
                  <a:cubicBezTo>
                    <a:pt x="5710" y="6861"/>
                    <a:pt x="6207" y="6794"/>
                    <a:pt x="6692" y="6670"/>
                  </a:cubicBezTo>
                  <a:cubicBezTo>
                    <a:pt x="7177" y="6568"/>
                    <a:pt x="7651" y="6376"/>
                    <a:pt x="8069" y="6117"/>
                  </a:cubicBezTo>
                  <a:lnTo>
                    <a:pt x="8994" y="5293"/>
                  </a:lnTo>
                  <a:lnTo>
                    <a:pt x="7990" y="6026"/>
                  </a:lnTo>
                  <a:cubicBezTo>
                    <a:pt x="7550" y="6252"/>
                    <a:pt x="7087" y="6399"/>
                    <a:pt x="6613" y="6466"/>
                  </a:cubicBezTo>
                  <a:cubicBezTo>
                    <a:pt x="6139" y="6545"/>
                    <a:pt x="5654" y="6591"/>
                    <a:pt x="5169" y="6591"/>
                  </a:cubicBezTo>
                  <a:cubicBezTo>
                    <a:pt x="5139" y="6591"/>
                    <a:pt x="5109" y="6591"/>
                    <a:pt x="5079" y="6591"/>
                  </a:cubicBezTo>
                  <a:cubicBezTo>
                    <a:pt x="4150" y="6591"/>
                    <a:pt x="3233" y="6422"/>
                    <a:pt x="2359" y="6094"/>
                  </a:cubicBezTo>
                  <a:cubicBezTo>
                    <a:pt x="1930" y="5925"/>
                    <a:pt x="1546" y="5665"/>
                    <a:pt x="1230" y="5338"/>
                  </a:cubicBezTo>
                  <a:cubicBezTo>
                    <a:pt x="926" y="4999"/>
                    <a:pt x="734" y="4593"/>
                    <a:pt x="666" y="4142"/>
                  </a:cubicBezTo>
                  <a:cubicBezTo>
                    <a:pt x="610" y="3702"/>
                    <a:pt x="689" y="3250"/>
                    <a:pt x="903" y="2844"/>
                  </a:cubicBezTo>
                  <a:cubicBezTo>
                    <a:pt x="1106" y="2427"/>
                    <a:pt x="1377" y="2054"/>
                    <a:pt x="1716" y="1738"/>
                  </a:cubicBezTo>
                  <a:cubicBezTo>
                    <a:pt x="2043" y="1400"/>
                    <a:pt x="2427" y="1118"/>
                    <a:pt x="2844" y="903"/>
                  </a:cubicBezTo>
                  <a:cubicBezTo>
                    <a:pt x="3047" y="791"/>
                    <a:pt x="3262" y="700"/>
                    <a:pt x="3476" y="610"/>
                  </a:cubicBezTo>
                  <a:cubicBezTo>
                    <a:pt x="3702" y="542"/>
                    <a:pt x="3927" y="486"/>
                    <a:pt x="4153" y="452"/>
                  </a:cubicBezTo>
                  <a:lnTo>
                    <a:pt x="4334" y="418"/>
                  </a:lnTo>
                  <a:lnTo>
                    <a:pt x="4841" y="418"/>
                  </a:lnTo>
                  <a:cubicBezTo>
                    <a:pt x="5078" y="452"/>
                    <a:pt x="5315" y="452"/>
                    <a:pt x="5552" y="508"/>
                  </a:cubicBezTo>
                  <a:cubicBezTo>
                    <a:pt x="5789" y="542"/>
                    <a:pt x="6026" y="587"/>
                    <a:pt x="6252" y="655"/>
                  </a:cubicBezTo>
                  <a:cubicBezTo>
                    <a:pt x="6489" y="712"/>
                    <a:pt x="6715" y="779"/>
                    <a:pt x="6940" y="869"/>
                  </a:cubicBezTo>
                  <a:cubicBezTo>
                    <a:pt x="7380" y="1027"/>
                    <a:pt x="7798" y="1242"/>
                    <a:pt x="8193" y="1513"/>
                  </a:cubicBezTo>
                  <a:cubicBezTo>
                    <a:pt x="8283" y="1580"/>
                    <a:pt x="8385" y="1671"/>
                    <a:pt x="8475" y="1750"/>
                  </a:cubicBezTo>
                  <a:lnTo>
                    <a:pt x="8610" y="1874"/>
                  </a:lnTo>
                  <a:cubicBezTo>
                    <a:pt x="8622" y="1896"/>
                    <a:pt x="8678" y="1930"/>
                    <a:pt x="8667" y="1930"/>
                  </a:cubicBezTo>
                  <a:lnTo>
                    <a:pt x="8712" y="1998"/>
                  </a:lnTo>
                  <a:cubicBezTo>
                    <a:pt x="8825" y="2201"/>
                    <a:pt x="8926" y="2415"/>
                    <a:pt x="9017" y="2630"/>
                  </a:cubicBezTo>
                  <a:cubicBezTo>
                    <a:pt x="9186" y="3081"/>
                    <a:pt x="9321" y="3555"/>
                    <a:pt x="9389" y="4029"/>
                  </a:cubicBezTo>
                  <a:cubicBezTo>
                    <a:pt x="9423" y="4266"/>
                    <a:pt x="9434" y="4514"/>
                    <a:pt x="9400" y="4751"/>
                  </a:cubicBezTo>
                  <a:cubicBezTo>
                    <a:pt x="9366" y="4988"/>
                    <a:pt x="9254" y="5236"/>
                    <a:pt x="8994" y="5293"/>
                  </a:cubicBezTo>
                  <a:cubicBezTo>
                    <a:pt x="9254" y="5270"/>
                    <a:pt x="9423" y="4999"/>
                    <a:pt x="9468" y="4763"/>
                  </a:cubicBezTo>
                  <a:cubicBezTo>
                    <a:pt x="9513" y="4526"/>
                    <a:pt x="9524" y="4266"/>
                    <a:pt x="9513" y="4018"/>
                  </a:cubicBezTo>
                  <a:cubicBezTo>
                    <a:pt x="9468" y="3521"/>
                    <a:pt x="9378" y="3036"/>
                    <a:pt x="9231" y="2562"/>
                  </a:cubicBezTo>
                  <a:cubicBezTo>
                    <a:pt x="9152" y="2314"/>
                    <a:pt x="9050" y="2077"/>
                    <a:pt x="8926" y="1851"/>
                  </a:cubicBezTo>
                  <a:lnTo>
                    <a:pt x="8881" y="1772"/>
                  </a:lnTo>
                  <a:cubicBezTo>
                    <a:pt x="8859" y="1738"/>
                    <a:pt x="8825" y="1705"/>
                    <a:pt x="8802" y="1682"/>
                  </a:cubicBezTo>
                  <a:lnTo>
                    <a:pt x="8667" y="1558"/>
                  </a:lnTo>
                  <a:cubicBezTo>
                    <a:pt x="8588" y="1456"/>
                    <a:pt x="8498" y="1377"/>
                    <a:pt x="8407" y="1298"/>
                  </a:cubicBezTo>
                  <a:cubicBezTo>
                    <a:pt x="8001" y="982"/>
                    <a:pt x="7561" y="723"/>
                    <a:pt x="7087" y="531"/>
                  </a:cubicBezTo>
                  <a:cubicBezTo>
                    <a:pt x="6850" y="429"/>
                    <a:pt x="6624" y="350"/>
                    <a:pt x="6376" y="283"/>
                  </a:cubicBezTo>
                  <a:cubicBezTo>
                    <a:pt x="6139" y="204"/>
                    <a:pt x="5891" y="147"/>
                    <a:pt x="5643" y="102"/>
                  </a:cubicBezTo>
                  <a:cubicBezTo>
                    <a:pt x="5394" y="46"/>
                    <a:pt x="5146" y="34"/>
                    <a:pt x="4887"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4" name="Google Shape;94;p2"/>
            <p:cNvSpPr/>
            <p:nvPr/>
          </p:nvSpPr>
          <p:spPr>
            <a:xfrm>
              <a:off x="4795800" y="1115325"/>
              <a:ext cx="244075" cy="269300"/>
            </a:xfrm>
            <a:custGeom>
              <a:avLst/>
              <a:gdLst/>
              <a:ahLst/>
              <a:cxnLst/>
              <a:rect l="l" t="t" r="r" b="b"/>
              <a:pathLst>
                <a:path w="9763" h="10772" extrusionOk="0">
                  <a:moveTo>
                    <a:pt x="6856" y="1"/>
                  </a:moveTo>
                  <a:cubicBezTo>
                    <a:pt x="6850" y="1"/>
                    <a:pt x="6844" y="1"/>
                    <a:pt x="6839" y="1"/>
                  </a:cubicBezTo>
                  <a:cubicBezTo>
                    <a:pt x="5282" y="80"/>
                    <a:pt x="3431" y="1130"/>
                    <a:pt x="2280" y="2427"/>
                  </a:cubicBezTo>
                  <a:cubicBezTo>
                    <a:pt x="1197" y="3657"/>
                    <a:pt x="678" y="4549"/>
                    <a:pt x="294" y="6151"/>
                  </a:cubicBezTo>
                  <a:cubicBezTo>
                    <a:pt x="1" y="7562"/>
                    <a:pt x="621" y="8871"/>
                    <a:pt x="1817" y="9852"/>
                  </a:cubicBezTo>
                  <a:cubicBezTo>
                    <a:pt x="2569" y="10454"/>
                    <a:pt x="3812" y="10771"/>
                    <a:pt x="5087" y="10771"/>
                  </a:cubicBezTo>
                  <a:cubicBezTo>
                    <a:pt x="7374" y="10771"/>
                    <a:pt x="9763" y="9752"/>
                    <a:pt x="9604" y="7528"/>
                  </a:cubicBezTo>
                  <a:lnTo>
                    <a:pt x="9107" y="6806"/>
                  </a:lnTo>
                  <a:cubicBezTo>
                    <a:pt x="8882" y="5683"/>
                    <a:pt x="7987" y="1"/>
                    <a:pt x="6856" y="1"/>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5" name="Google Shape;95;p2"/>
            <p:cNvSpPr/>
            <p:nvPr/>
          </p:nvSpPr>
          <p:spPr>
            <a:xfrm>
              <a:off x="4794675" y="1111225"/>
              <a:ext cx="243775" cy="277900"/>
            </a:xfrm>
            <a:custGeom>
              <a:avLst/>
              <a:gdLst/>
              <a:ahLst/>
              <a:cxnLst/>
              <a:rect l="l" t="t" r="r" b="b"/>
              <a:pathLst>
                <a:path w="9751" h="11116" extrusionOk="0">
                  <a:moveTo>
                    <a:pt x="6871" y="0"/>
                  </a:moveTo>
                  <a:cubicBezTo>
                    <a:pt x="6834" y="0"/>
                    <a:pt x="6797" y="3"/>
                    <a:pt x="6760" y="7"/>
                  </a:cubicBezTo>
                  <a:lnTo>
                    <a:pt x="6512" y="41"/>
                  </a:lnTo>
                  <a:cubicBezTo>
                    <a:pt x="6354" y="52"/>
                    <a:pt x="6184" y="75"/>
                    <a:pt x="6026" y="120"/>
                  </a:cubicBezTo>
                  <a:cubicBezTo>
                    <a:pt x="5868" y="165"/>
                    <a:pt x="5688" y="188"/>
                    <a:pt x="5541" y="244"/>
                  </a:cubicBezTo>
                  <a:cubicBezTo>
                    <a:pt x="5225" y="346"/>
                    <a:pt x="4909" y="470"/>
                    <a:pt x="4616" y="617"/>
                  </a:cubicBezTo>
                  <a:cubicBezTo>
                    <a:pt x="4322" y="763"/>
                    <a:pt x="4029" y="921"/>
                    <a:pt x="3758" y="1102"/>
                  </a:cubicBezTo>
                  <a:cubicBezTo>
                    <a:pt x="3476" y="1282"/>
                    <a:pt x="3217" y="1474"/>
                    <a:pt x="2957" y="1689"/>
                  </a:cubicBezTo>
                  <a:cubicBezTo>
                    <a:pt x="2438" y="2095"/>
                    <a:pt x="2009" y="2625"/>
                    <a:pt x="1603" y="3110"/>
                  </a:cubicBezTo>
                  <a:cubicBezTo>
                    <a:pt x="1400" y="3370"/>
                    <a:pt x="1208" y="3641"/>
                    <a:pt x="1039" y="3923"/>
                  </a:cubicBezTo>
                  <a:cubicBezTo>
                    <a:pt x="858" y="4205"/>
                    <a:pt x="711" y="4498"/>
                    <a:pt x="587" y="4814"/>
                  </a:cubicBezTo>
                  <a:cubicBezTo>
                    <a:pt x="441" y="5108"/>
                    <a:pt x="339" y="5424"/>
                    <a:pt x="260" y="5751"/>
                  </a:cubicBezTo>
                  <a:lnTo>
                    <a:pt x="113" y="6225"/>
                  </a:lnTo>
                  <a:cubicBezTo>
                    <a:pt x="80" y="6428"/>
                    <a:pt x="68" y="6552"/>
                    <a:pt x="46" y="6721"/>
                  </a:cubicBezTo>
                  <a:cubicBezTo>
                    <a:pt x="1" y="7410"/>
                    <a:pt x="147" y="8109"/>
                    <a:pt x="486" y="8719"/>
                  </a:cubicBezTo>
                  <a:cubicBezTo>
                    <a:pt x="813" y="9305"/>
                    <a:pt x="1264" y="9824"/>
                    <a:pt x="1795" y="10242"/>
                  </a:cubicBezTo>
                  <a:cubicBezTo>
                    <a:pt x="2348" y="10626"/>
                    <a:pt x="2991" y="10885"/>
                    <a:pt x="3657" y="10987"/>
                  </a:cubicBezTo>
                  <a:cubicBezTo>
                    <a:pt x="4105" y="11073"/>
                    <a:pt x="4559" y="11115"/>
                    <a:pt x="5012" y="11115"/>
                  </a:cubicBezTo>
                  <a:cubicBezTo>
                    <a:pt x="5870" y="11115"/>
                    <a:pt x="6726" y="10962"/>
                    <a:pt x="7538" y="10659"/>
                  </a:cubicBezTo>
                  <a:cubicBezTo>
                    <a:pt x="8159" y="10434"/>
                    <a:pt x="8723" y="10050"/>
                    <a:pt x="9152" y="9542"/>
                  </a:cubicBezTo>
                  <a:cubicBezTo>
                    <a:pt x="9558" y="9023"/>
                    <a:pt x="9750" y="8358"/>
                    <a:pt x="9682" y="7692"/>
                  </a:cubicBezTo>
                  <a:lnTo>
                    <a:pt x="9682" y="7680"/>
                  </a:lnTo>
                  <a:lnTo>
                    <a:pt x="9152" y="6970"/>
                  </a:lnTo>
                  <a:lnTo>
                    <a:pt x="9626" y="7714"/>
                  </a:lnTo>
                  <a:lnTo>
                    <a:pt x="9626" y="7692"/>
                  </a:lnTo>
                  <a:lnTo>
                    <a:pt x="9626" y="7692"/>
                  </a:lnTo>
                  <a:cubicBezTo>
                    <a:pt x="9660" y="8324"/>
                    <a:pt x="9445" y="8956"/>
                    <a:pt x="9028" y="9430"/>
                  </a:cubicBezTo>
                  <a:cubicBezTo>
                    <a:pt x="8588" y="9881"/>
                    <a:pt x="8046" y="10219"/>
                    <a:pt x="7459" y="10411"/>
                  </a:cubicBezTo>
                  <a:cubicBezTo>
                    <a:pt x="6745" y="10645"/>
                    <a:pt x="6004" y="10764"/>
                    <a:pt x="5260" y="10764"/>
                  </a:cubicBezTo>
                  <a:cubicBezTo>
                    <a:pt x="4746" y="10764"/>
                    <a:pt x="4232" y="10707"/>
                    <a:pt x="3724" y="10592"/>
                  </a:cubicBezTo>
                  <a:cubicBezTo>
                    <a:pt x="3126" y="10456"/>
                    <a:pt x="2528" y="10265"/>
                    <a:pt x="2043" y="9892"/>
                  </a:cubicBezTo>
                  <a:cubicBezTo>
                    <a:pt x="1569" y="9508"/>
                    <a:pt x="1174" y="9035"/>
                    <a:pt x="881" y="8504"/>
                  </a:cubicBezTo>
                  <a:cubicBezTo>
                    <a:pt x="587" y="7974"/>
                    <a:pt x="463" y="7376"/>
                    <a:pt x="508" y="6778"/>
                  </a:cubicBezTo>
                  <a:cubicBezTo>
                    <a:pt x="531" y="6631"/>
                    <a:pt x="553" y="6428"/>
                    <a:pt x="576" y="6326"/>
                  </a:cubicBezTo>
                  <a:lnTo>
                    <a:pt x="711" y="5875"/>
                  </a:lnTo>
                  <a:cubicBezTo>
                    <a:pt x="790" y="5570"/>
                    <a:pt x="892" y="5277"/>
                    <a:pt x="1016" y="4995"/>
                  </a:cubicBezTo>
                  <a:cubicBezTo>
                    <a:pt x="1129" y="4701"/>
                    <a:pt x="1276" y="4419"/>
                    <a:pt x="1434" y="4160"/>
                  </a:cubicBezTo>
                  <a:cubicBezTo>
                    <a:pt x="1592" y="3889"/>
                    <a:pt x="1772" y="3641"/>
                    <a:pt x="1964" y="3392"/>
                  </a:cubicBezTo>
                  <a:cubicBezTo>
                    <a:pt x="2370" y="2885"/>
                    <a:pt x="2754" y="2411"/>
                    <a:pt x="3239" y="2016"/>
                  </a:cubicBezTo>
                  <a:cubicBezTo>
                    <a:pt x="3476" y="1813"/>
                    <a:pt x="3724" y="1621"/>
                    <a:pt x="3984" y="1452"/>
                  </a:cubicBezTo>
                  <a:cubicBezTo>
                    <a:pt x="4255" y="1282"/>
                    <a:pt x="4526" y="1124"/>
                    <a:pt x="4808" y="978"/>
                  </a:cubicBezTo>
                  <a:cubicBezTo>
                    <a:pt x="5078" y="842"/>
                    <a:pt x="5372" y="718"/>
                    <a:pt x="5665" y="617"/>
                  </a:cubicBezTo>
                  <a:cubicBezTo>
                    <a:pt x="5812" y="560"/>
                    <a:pt x="5959" y="526"/>
                    <a:pt x="6105" y="492"/>
                  </a:cubicBezTo>
                  <a:lnTo>
                    <a:pt x="6320" y="425"/>
                  </a:lnTo>
                  <a:lnTo>
                    <a:pt x="6557" y="391"/>
                  </a:lnTo>
                  <a:cubicBezTo>
                    <a:pt x="6679" y="382"/>
                    <a:pt x="6828" y="346"/>
                    <a:pt x="6911" y="346"/>
                  </a:cubicBezTo>
                  <a:cubicBezTo>
                    <a:pt x="6934" y="346"/>
                    <a:pt x="6953" y="349"/>
                    <a:pt x="6963" y="357"/>
                  </a:cubicBezTo>
                  <a:cubicBezTo>
                    <a:pt x="7076" y="402"/>
                    <a:pt x="7177" y="492"/>
                    <a:pt x="7245" y="594"/>
                  </a:cubicBezTo>
                  <a:cubicBezTo>
                    <a:pt x="7426" y="842"/>
                    <a:pt x="7572" y="1113"/>
                    <a:pt x="7685" y="1406"/>
                  </a:cubicBezTo>
                  <a:cubicBezTo>
                    <a:pt x="7911" y="1993"/>
                    <a:pt x="8114" y="2603"/>
                    <a:pt x="8272" y="3223"/>
                  </a:cubicBezTo>
                  <a:cubicBezTo>
                    <a:pt x="8622" y="4453"/>
                    <a:pt x="8870" y="5717"/>
                    <a:pt x="9152" y="6970"/>
                  </a:cubicBezTo>
                  <a:cubicBezTo>
                    <a:pt x="8971" y="5694"/>
                    <a:pt x="8768" y="4431"/>
                    <a:pt x="8486" y="3167"/>
                  </a:cubicBezTo>
                  <a:cubicBezTo>
                    <a:pt x="8351" y="2535"/>
                    <a:pt x="8170" y="1914"/>
                    <a:pt x="7956" y="1294"/>
                  </a:cubicBezTo>
                  <a:cubicBezTo>
                    <a:pt x="7843" y="978"/>
                    <a:pt x="7696" y="684"/>
                    <a:pt x="7505" y="402"/>
                  </a:cubicBezTo>
                  <a:cubicBezTo>
                    <a:pt x="7403" y="233"/>
                    <a:pt x="7245" y="98"/>
                    <a:pt x="7064" y="30"/>
                  </a:cubicBezTo>
                  <a:cubicBezTo>
                    <a:pt x="7000" y="8"/>
                    <a:pt x="6936" y="0"/>
                    <a:pt x="687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6" name="Google Shape;96;p2"/>
            <p:cNvSpPr/>
            <p:nvPr/>
          </p:nvSpPr>
          <p:spPr>
            <a:xfrm>
              <a:off x="4848550" y="1121625"/>
              <a:ext cx="239250" cy="294400"/>
            </a:xfrm>
            <a:custGeom>
              <a:avLst/>
              <a:gdLst/>
              <a:ahLst/>
              <a:cxnLst/>
              <a:rect l="l" t="t" r="r" b="b"/>
              <a:pathLst>
                <a:path w="9570" h="11776" extrusionOk="0">
                  <a:moveTo>
                    <a:pt x="4830" y="0"/>
                  </a:moveTo>
                  <a:cubicBezTo>
                    <a:pt x="4379" y="0"/>
                    <a:pt x="3905" y="241"/>
                    <a:pt x="3364" y="787"/>
                  </a:cubicBezTo>
                  <a:cubicBezTo>
                    <a:pt x="2032" y="2062"/>
                    <a:pt x="1152" y="3473"/>
                    <a:pt x="678" y="5199"/>
                  </a:cubicBezTo>
                  <a:cubicBezTo>
                    <a:pt x="1" y="7919"/>
                    <a:pt x="351" y="10774"/>
                    <a:pt x="3521" y="11654"/>
                  </a:cubicBezTo>
                  <a:cubicBezTo>
                    <a:pt x="3830" y="11738"/>
                    <a:pt x="4159" y="11775"/>
                    <a:pt x="4496" y="11775"/>
                  </a:cubicBezTo>
                  <a:cubicBezTo>
                    <a:pt x="5469" y="11775"/>
                    <a:pt x="6512" y="11467"/>
                    <a:pt x="7324" y="11090"/>
                  </a:cubicBezTo>
                  <a:cubicBezTo>
                    <a:pt x="8001" y="10774"/>
                    <a:pt x="8645" y="10334"/>
                    <a:pt x="9051" y="9702"/>
                  </a:cubicBezTo>
                  <a:cubicBezTo>
                    <a:pt x="9434" y="9149"/>
                    <a:pt x="9570" y="8449"/>
                    <a:pt x="9559" y="7738"/>
                  </a:cubicBezTo>
                  <a:cubicBezTo>
                    <a:pt x="9536" y="7016"/>
                    <a:pt x="9401" y="6305"/>
                    <a:pt x="9152" y="5628"/>
                  </a:cubicBezTo>
                  <a:cubicBezTo>
                    <a:pt x="8588" y="4082"/>
                    <a:pt x="7843" y="2503"/>
                    <a:pt x="6749" y="1273"/>
                  </a:cubicBezTo>
                  <a:cubicBezTo>
                    <a:pt x="6067" y="485"/>
                    <a:pt x="5471" y="0"/>
                    <a:pt x="4830"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7" name="Google Shape;97;p2"/>
            <p:cNvSpPr/>
            <p:nvPr/>
          </p:nvSpPr>
          <p:spPr>
            <a:xfrm>
              <a:off x="4851650" y="1117850"/>
              <a:ext cx="235875" cy="300625"/>
            </a:xfrm>
            <a:custGeom>
              <a:avLst/>
              <a:gdLst/>
              <a:ahLst/>
              <a:cxnLst/>
              <a:rect l="l" t="t" r="r" b="b"/>
              <a:pathLst>
                <a:path w="9435" h="12025" extrusionOk="0">
                  <a:moveTo>
                    <a:pt x="9435" y="7889"/>
                  </a:moveTo>
                  <a:lnTo>
                    <a:pt x="9435" y="7889"/>
                  </a:lnTo>
                  <a:cubicBezTo>
                    <a:pt x="9435" y="7890"/>
                    <a:pt x="9424" y="8010"/>
                    <a:pt x="9423" y="8262"/>
                  </a:cubicBezTo>
                  <a:lnTo>
                    <a:pt x="9423" y="8262"/>
                  </a:lnTo>
                  <a:cubicBezTo>
                    <a:pt x="9435" y="8025"/>
                    <a:pt x="9435" y="7890"/>
                    <a:pt x="9435" y="7889"/>
                  </a:cubicBezTo>
                  <a:close/>
                  <a:moveTo>
                    <a:pt x="9423" y="8262"/>
                  </a:moveTo>
                  <a:cubicBezTo>
                    <a:pt x="9423" y="8262"/>
                    <a:pt x="9423" y="8262"/>
                    <a:pt x="9423" y="8262"/>
                  </a:cubicBezTo>
                  <a:cubicBezTo>
                    <a:pt x="9412" y="8408"/>
                    <a:pt x="9401" y="8555"/>
                    <a:pt x="9367" y="8702"/>
                  </a:cubicBezTo>
                  <a:cubicBezTo>
                    <a:pt x="9401" y="8566"/>
                    <a:pt x="9412" y="8420"/>
                    <a:pt x="9423" y="8273"/>
                  </a:cubicBezTo>
                  <a:cubicBezTo>
                    <a:pt x="9423" y="8269"/>
                    <a:pt x="9423" y="8265"/>
                    <a:pt x="9423" y="8262"/>
                  </a:cubicBezTo>
                  <a:close/>
                  <a:moveTo>
                    <a:pt x="4681" y="0"/>
                  </a:moveTo>
                  <a:cubicBezTo>
                    <a:pt x="4659" y="0"/>
                    <a:pt x="4638" y="1"/>
                    <a:pt x="4616" y="2"/>
                  </a:cubicBezTo>
                  <a:cubicBezTo>
                    <a:pt x="4357" y="24"/>
                    <a:pt x="4108" y="103"/>
                    <a:pt x="3883" y="227"/>
                  </a:cubicBezTo>
                  <a:cubicBezTo>
                    <a:pt x="3431" y="476"/>
                    <a:pt x="3070" y="859"/>
                    <a:pt x="2732" y="1209"/>
                  </a:cubicBezTo>
                  <a:cubicBezTo>
                    <a:pt x="2562" y="1378"/>
                    <a:pt x="2382" y="1548"/>
                    <a:pt x="2224" y="1740"/>
                  </a:cubicBezTo>
                  <a:cubicBezTo>
                    <a:pt x="2066" y="1943"/>
                    <a:pt x="1919" y="2157"/>
                    <a:pt x="1761" y="2360"/>
                  </a:cubicBezTo>
                  <a:cubicBezTo>
                    <a:pt x="1129" y="3184"/>
                    <a:pt x="712" y="4166"/>
                    <a:pt x="396" y="5147"/>
                  </a:cubicBezTo>
                  <a:cubicBezTo>
                    <a:pt x="103" y="6152"/>
                    <a:pt x="1" y="7212"/>
                    <a:pt x="114" y="8250"/>
                  </a:cubicBezTo>
                  <a:cubicBezTo>
                    <a:pt x="170" y="8770"/>
                    <a:pt x="306" y="9277"/>
                    <a:pt x="520" y="9751"/>
                  </a:cubicBezTo>
                  <a:cubicBezTo>
                    <a:pt x="757" y="10203"/>
                    <a:pt x="1062" y="10620"/>
                    <a:pt x="1445" y="10959"/>
                  </a:cubicBezTo>
                  <a:cubicBezTo>
                    <a:pt x="1818" y="11275"/>
                    <a:pt x="2235" y="11523"/>
                    <a:pt x="2698" y="11703"/>
                  </a:cubicBezTo>
                  <a:cubicBezTo>
                    <a:pt x="2912" y="11794"/>
                    <a:pt x="3138" y="11850"/>
                    <a:pt x="3352" y="11918"/>
                  </a:cubicBezTo>
                  <a:cubicBezTo>
                    <a:pt x="3578" y="11974"/>
                    <a:pt x="3804" y="12008"/>
                    <a:pt x="4029" y="12019"/>
                  </a:cubicBezTo>
                  <a:cubicBezTo>
                    <a:pt x="4109" y="12023"/>
                    <a:pt x="4188" y="12024"/>
                    <a:pt x="4268" y="12024"/>
                  </a:cubicBezTo>
                  <a:cubicBezTo>
                    <a:pt x="5032" y="12024"/>
                    <a:pt x="5784" y="11877"/>
                    <a:pt x="6489" y="11591"/>
                  </a:cubicBezTo>
                  <a:cubicBezTo>
                    <a:pt x="7144" y="11365"/>
                    <a:pt x="7764" y="11015"/>
                    <a:pt x="8306" y="10575"/>
                  </a:cubicBezTo>
                  <a:cubicBezTo>
                    <a:pt x="8735" y="10237"/>
                    <a:pt x="9051" y="9785"/>
                    <a:pt x="9231" y="9277"/>
                  </a:cubicBezTo>
                  <a:cubicBezTo>
                    <a:pt x="9299" y="9086"/>
                    <a:pt x="9344" y="8894"/>
                    <a:pt x="9367" y="8702"/>
                  </a:cubicBezTo>
                  <a:lnTo>
                    <a:pt x="9367" y="8702"/>
                  </a:lnTo>
                  <a:cubicBezTo>
                    <a:pt x="9333" y="8894"/>
                    <a:pt x="9288" y="9086"/>
                    <a:pt x="9220" y="9266"/>
                  </a:cubicBezTo>
                  <a:cubicBezTo>
                    <a:pt x="9028" y="9774"/>
                    <a:pt x="8712" y="10214"/>
                    <a:pt x="8284" y="10541"/>
                  </a:cubicBezTo>
                  <a:cubicBezTo>
                    <a:pt x="7742" y="10970"/>
                    <a:pt x="7121" y="11286"/>
                    <a:pt x="6456" y="11489"/>
                  </a:cubicBezTo>
                  <a:cubicBezTo>
                    <a:pt x="5815" y="11712"/>
                    <a:pt x="5152" y="11820"/>
                    <a:pt x="4484" y="11820"/>
                  </a:cubicBezTo>
                  <a:cubicBezTo>
                    <a:pt x="4340" y="11820"/>
                    <a:pt x="4196" y="11815"/>
                    <a:pt x="4052" y="11805"/>
                  </a:cubicBezTo>
                  <a:cubicBezTo>
                    <a:pt x="3838" y="11782"/>
                    <a:pt x="3623" y="11737"/>
                    <a:pt x="3420" y="11681"/>
                  </a:cubicBezTo>
                  <a:cubicBezTo>
                    <a:pt x="3217" y="11602"/>
                    <a:pt x="3003" y="11545"/>
                    <a:pt x="2799" y="11444"/>
                  </a:cubicBezTo>
                  <a:cubicBezTo>
                    <a:pt x="2382" y="11263"/>
                    <a:pt x="1998" y="11015"/>
                    <a:pt x="1671" y="10710"/>
                  </a:cubicBezTo>
                  <a:cubicBezTo>
                    <a:pt x="1005" y="10067"/>
                    <a:pt x="622" y="9165"/>
                    <a:pt x="531" y="8205"/>
                  </a:cubicBezTo>
                  <a:cubicBezTo>
                    <a:pt x="452" y="7224"/>
                    <a:pt x="554" y="6231"/>
                    <a:pt x="847" y="5283"/>
                  </a:cubicBezTo>
                  <a:cubicBezTo>
                    <a:pt x="1129" y="4335"/>
                    <a:pt x="1513" y="3398"/>
                    <a:pt x="2089" y="2620"/>
                  </a:cubicBezTo>
                  <a:cubicBezTo>
                    <a:pt x="2235" y="2428"/>
                    <a:pt x="2348" y="2213"/>
                    <a:pt x="2517" y="2022"/>
                  </a:cubicBezTo>
                  <a:cubicBezTo>
                    <a:pt x="2687" y="1841"/>
                    <a:pt x="2856" y="1661"/>
                    <a:pt x="3014" y="1480"/>
                  </a:cubicBezTo>
                  <a:cubicBezTo>
                    <a:pt x="3341" y="1108"/>
                    <a:pt x="3646" y="758"/>
                    <a:pt x="4029" y="521"/>
                  </a:cubicBezTo>
                  <a:cubicBezTo>
                    <a:pt x="4241" y="382"/>
                    <a:pt x="4489" y="309"/>
                    <a:pt x="4736" y="309"/>
                  </a:cubicBezTo>
                  <a:cubicBezTo>
                    <a:pt x="4911" y="309"/>
                    <a:pt x="5085" y="345"/>
                    <a:pt x="5248" y="419"/>
                  </a:cubicBezTo>
                  <a:cubicBezTo>
                    <a:pt x="5632" y="589"/>
                    <a:pt x="5970" y="893"/>
                    <a:pt x="6275" y="1198"/>
                  </a:cubicBezTo>
                  <a:cubicBezTo>
                    <a:pt x="6828" y="1785"/>
                    <a:pt x="7336" y="2439"/>
                    <a:pt x="7753" y="3139"/>
                  </a:cubicBezTo>
                  <a:cubicBezTo>
                    <a:pt x="7956" y="3443"/>
                    <a:pt x="8126" y="3759"/>
                    <a:pt x="8284" y="4098"/>
                  </a:cubicBezTo>
                  <a:cubicBezTo>
                    <a:pt x="8430" y="4391"/>
                    <a:pt x="8566" y="4685"/>
                    <a:pt x="8690" y="5001"/>
                  </a:cubicBezTo>
                  <a:lnTo>
                    <a:pt x="9017" y="5802"/>
                  </a:lnTo>
                  <a:cubicBezTo>
                    <a:pt x="9096" y="6061"/>
                    <a:pt x="9186" y="6287"/>
                    <a:pt x="9231" y="6513"/>
                  </a:cubicBezTo>
                  <a:cubicBezTo>
                    <a:pt x="9277" y="6705"/>
                    <a:pt x="9322" y="6896"/>
                    <a:pt x="9344" y="7088"/>
                  </a:cubicBezTo>
                  <a:cubicBezTo>
                    <a:pt x="9378" y="7235"/>
                    <a:pt x="9401" y="7382"/>
                    <a:pt x="9401" y="7528"/>
                  </a:cubicBezTo>
                  <a:cubicBezTo>
                    <a:pt x="9423" y="7765"/>
                    <a:pt x="9435" y="7889"/>
                    <a:pt x="9435" y="7889"/>
                  </a:cubicBezTo>
                  <a:cubicBezTo>
                    <a:pt x="9435" y="7889"/>
                    <a:pt x="9423" y="7765"/>
                    <a:pt x="9412" y="7528"/>
                  </a:cubicBezTo>
                  <a:cubicBezTo>
                    <a:pt x="9412" y="7382"/>
                    <a:pt x="9401" y="7235"/>
                    <a:pt x="9367" y="7088"/>
                  </a:cubicBezTo>
                  <a:cubicBezTo>
                    <a:pt x="9344" y="6885"/>
                    <a:pt x="9310" y="6693"/>
                    <a:pt x="9254" y="6501"/>
                  </a:cubicBezTo>
                  <a:cubicBezTo>
                    <a:pt x="9220" y="6287"/>
                    <a:pt x="9130" y="6050"/>
                    <a:pt x="9062" y="5802"/>
                  </a:cubicBezTo>
                  <a:cubicBezTo>
                    <a:pt x="8961" y="5542"/>
                    <a:pt x="8859" y="5271"/>
                    <a:pt x="8746" y="4989"/>
                  </a:cubicBezTo>
                  <a:cubicBezTo>
                    <a:pt x="8633" y="4673"/>
                    <a:pt x="8498" y="4369"/>
                    <a:pt x="8351" y="4075"/>
                  </a:cubicBezTo>
                  <a:cubicBezTo>
                    <a:pt x="8205" y="3737"/>
                    <a:pt x="8035" y="3410"/>
                    <a:pt x="7855" y="3082"/>
                  </a:cubicBezTo>
                  <a:cubicBezTo>
                    <a:pt x="7460" y="2360"/>
                    <a:pt x="6986" y="1672"/>
                    <a:pt x="6433" y="1051"/>
                  </a:cubicBezTo>
                  <a:cubicBezTo>
                    <a:pt x="6140" y="735"/>
                    <a:pt x="5812" y="385"/>
                    <a:pt x="5361" y="171"/>
                  </a:cubicBezTo>
                  <a:cubicBezTo>
                    <a:pt x="5154" y="57"/>
                    <a:pt x="4919" y="0"/>
                    <a:pt x="468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8" name="Google Shape;98;p2"/>
            <p:cNvSpPr/>
            <p:nvPr/>
          </p:nvSpPr>
          <p:spPr>
            <a:xfrm>
              <a:off x="4966750" y="1084475"/>
              <a:ext cx="280725" cy="232000"/>
            </a:xfrm>
            <a:custGeom>
              <a:avLst/>
              <a:gdLst/>
              <a:ahLst/>
              <a:cxnLst/>
              <a:rect l="l" t="t" r="r" b="b"/>
              <a:pathLst>
                <a:path w="11229" h="9280" extrusionOk="0">
                  <a:moveTo>
                    <a:pt x="4965" y="1"/>
                  </a:moveTo>
                  <a:cubicBezTo>
                    <a:pt x="3583" y="1"/>
                    <a:pt x="1997" y="340"/>
                    <a:pt x="1" y="1235"/>
                  </a:cubicBezTo>
                  <a:cubicBezTo>
                    <a:pt x="723" y="3323"/>
                    <a:pt x="1637" y="5489"/>
                    <a:pt x="2867" y="7227"/>
                  </a:cubicBezTo>
                  <a:cubicBezTo>
                    <a:pt x="3522" y="8141"/>
                    <a:pt x="4029" y="8829"/>
                    <a:pt x="5090" y="9224"/>
                  </a:cubicBezTo>
                  <a:cubicBezTo>
                    <a:pt x="5207" y="9267"/>
                    <a:pt x="5442" y="9280"/>
                    <a:pt x="5700" y="9280"/>
                  </a:cubicBezTo>
                  <a:cubicBezTo>
                    <a:pt x="6064" y="9280"/>
                    <a:pt x="6474" y="9254"/>
                    <a:pt x="6659" y="9247"/>
                  </a:cubicBezTo>
                  <a:cubicBezTo>
                    <a:pt x="7674" y="9168"/>
                    <a:pt x="8791" y="8547"/>
                    <a:pt x="9389" y="7882"/>
                  </a:cubicBezTo>
                  <a:cubicBezTo>
                    <a:pt x="11229" y="5692"/>
                    <a:pt x="11161" y="1664"/>
                    <a:pt x="8001" y="547"/>
                  </a:cubicBezTo>
                  <a:cubicBezTo>
                    <a:pt x="7051" y="220"/>
                    <a:pt x="6074" y="1"/>
                    <a:pt x="4965" y="1"/>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9" name="Google Shape;99;p2"/>
            <p:cNvSpPr/>
            <p:nvPr/>
          </p:nvSpPr>
          <p:spPr>
            <a:xfrm>
              <a:off x="4960550" y="1078675"/>
              <a:ext cx="275075" cy="237925"/>
            </a:xfrm>
            <a:custGeom>
              <a:avLst/>
              <a:gdLst/>
              <a:ahLst/>
              <a:cxnLst/>
              <a:rect l="l" t="t" r="r" b="b"/>
              <a:pathLst>
                <a:path w="11003" h="9517" extrusionOk="0">
                  <a:moveTo>
                    <a:pt x="5079" y="0"/>
                  </a:moveTo>
                  <a:cubicBezTo>
                    <a:pt x="4650" y="0"/>
                    <a:pt x="4221" y="45"/>
                    <a:pt x="3792" y="113"/>
                  </a:cubicBezTo>
                  <a:cubicBezTo>
                    <a:pt x="3375" y="181"/>
                    <a:pt x="2957" y="282"/>
                    <a:pt x="2540" y="395"/>
                  </a:cubicBezTo>
                  <a:cubicBezTo>
                    <a:pt x="1727" y="632"/>
                    <a:pt x="937" y="937"/>
                    <a:pt x="170" y="1298"/>
                  </a:cubicBezTo>
                  <a:lnTo>
                    <a:pt x="1" y="1377"/>
                  </a:lnTo>
                  <a:lnTo>
                    <a:pt x="68" y="1535"/>
                  </a:lnTo>
                  <a:cubicBezTo>
                    <a:pt x="396" y="2415"/>
                    <a:pt x="745" y="3295"/>
                    <a:pt x="1140" y="4153"/>
                  </a:cubicBezTo>
                  <a:cubicBezTo>
                    <a:pt x="1343" y="4582"/>
                    <a:pt x="1547" y="5010"/>
                    <a:pt x="1772" y="5417"/>
                  </a:cubicBezTo>
                  <a:cubicBezTo>
                    <a:pt x="1998" y="5834"/>
                    <a:pt x="2235" y="6240"/>
                    <a:pt x="2494" y="6647"/>
                  </a:cubicBezTo>
                  <a:cubicBezTo>
                    <a:pt x="2607" y="6850"/>
                    <a:pt x="2743" y="7030"/>
                    <a:pt x="2889" y="7222"/>
                  </a:cubicBezTo>
                  <a:cubicBezTo>
                    <a:pt x="3025" y="7414"/>
                    <a:pt x="3172" y="7606"/>
                    <a:pt x="3307" y="7798"/>
                  </a:cubicBezTo>
                  <a:cubicBezTo>
                    <a:pt x="3578" y="8181"/>
                    <a:pt x="3905" y="8531"/>
                    <a:pt x="4255" y="8847"/>
                  </a:cubicBezTo>
                  <a:cubicBezTo>
                    <a:pt x="4435" y="9005"/>
                    <a:pt x="4627" y="9129"/>
                    <a:pt x="4842" y="9242"/>
                  </a:cubicBezTo>
                  <a:cubicBezTo>
                    <a:pt x="4943" y="9298"/>
                    <a:pt x="5045" y="9355"/>
                    <a:pt x="5158" y="9400"/>
                  </a:cubicBezTo>
                  <a:cubicBezTo>
                    <a:pt x="5270" y="9445"/>
                    <a:pt x="5383" y="9479"/>
                    <a:pt x="5496" y="9502"/>
                  </a:cubicBezTo>
                  <a:cubicBezTo>
                    <a:pt x="5692" y="9511"/>
                    <a:pt x="5889" y="9516"/>
                    <a:pt x="6084" y="9516"/>
                  </a:cubicBezTo>
                  <a:cubicBezTo>
                    <a:pt x="6361" y="9516"/>
                    <a:pt x="6636" y="9505"/>
                    <a:pt x="6907" y="9479"/>
                  </a:cubicBezTo>
                  <a:lnTo>
                    <a:pt x="6907" y="9479"/>
                  </a:lnTo>
                  <a:cubicBezTo>
                    <a:pt x="6675" y="9496"/>
                    <a:pt x="6441" y="9504"/>
                    <a:pt x="6206" y="9504"/>
                  </a:cubicBezTo>
                  <a:cubicBezTo>
                    <a:pt x="5970" y="9504"/>
                    <a:pt x="5733" y="9496"/>
                    <a:pt x="5496" y="9479"/>
                  </a:cubicBezTo>
                  <a:cubicBezTo>
                    <a:pt x="5383" y="9456"/>
                    <a:pt x="5270" y="9423"/>
                    <a:pt x="5169" y="9366"/>
                  </a:cubicBezTo>
                  <a:cubicBezTo>
                    <a:pt x="5067" y="9321"/>
                    <a:pt x="4954" y="9276"/>
                    <a:pt x="4853" y="9208"/>
                  </a:cubicBezTo>
                  <a:cubicBezTo>
                    <a:pt x="4650" y="9095"/>
                    <a:pt x="4458" y="8960"/>
                    <a:pt x="4289" y="8813"/>
                  </a:cubicBezTo>
                  <a:cubicBezTo>
                    <a:pt x="3939" y="8497"/>
                    <a:pt x="3634" y="8136"/>
                    <a:pt x="3375" y="7752"/>
                  </a:cubicBezTo>
                  <a:cubicBezTo>
                    <a:pt x="3239" y="7549"/>
                    <a:pt x="3115" y="7358"/>
                    <a:pt x="2991" y="7166"/>
                  </a:cubicBezTo>
                  <a:cubicBezTo>
                    <a:pt x="2867" y="6963"/>
                    <a:pt x="2731" y="6771"/>
                    <a:pt x="2619" y="6568"/>
                  </a:cubicBezTo>
                  <a:cubicBezTo>
                    <a:pt x="2382" y="6161"/>
                    <a:pt x="2156" y="5744"/>
                    <a:pt x="1964" y="5326"/>
                  </a:cubicBezTo>
                  <a:cubicBezTo>
                    <a:pt x="1772" y="4898"/>
                    <a:pt x="1569" y="4480"/>
                    <a:pt x="1400" y="4040"/>
                  </a:cubicBezTo>
                  <a:cubicBezTo>
                    <a:pt x="1062" y="3237"/>
                    <a:pt x="763" y="2414"/>
                    <a:pt x="495" y="1581"/>
                  </a:cubicBezTo>
                  <a:lnTo>
                    <a:pt x="495" y="1581"/>
                  </a:lnTo>
                  <a:cubicBezTo>
                    <a:pt x="831" y="1446"/>
                    <a:pt x="1161" y="1313"/>
                    <a:pt x="1490" y="1196"/>
                  </a:cubicBezTo>
                  <a:cubicBezTo>
                    <a:pt x="1885" y="1050"/>
                    <a:pt x="2269" y="926"/>
                    <a:pt x="2675" y="824"/>
                  </a:cubicBezTo>
                  <a:cubicBezTo>
                    <a:pt x="3070" y="722"/>
                    <a:pt x="3476" y="632"/>
                    <a:pt x="3871" y="576"/>
                  </a:cubicBezTo>
                  <a:cubicBezTo>
                    <a:pt x="4277" y="519"/>
                    <a:pt x="4684" y="485"/>
                    <a:pt x="5090" y="474"/>
                  </a:cubicBezTo>
                  <a:cubicBezTo>
                    <a:pt x="5165" y="472"/>
                    <a:pt x="5240" y="471"/>
                    <a:pt x="5315" y="471"/>
                  </a:cubicBezTo>
                  <a:cubicBezTo>
                    <a:pt x="6062" y="471"/>
                    <a:pt x="6798" y="573"/>
                    <a:pt x="7516" y="768"/>
                  </a:cubicBezTo>
                  <a:cubicBezTo>
                    <a:pt x="7911" y="869"/>
                    <a:pt x="8295" y="1005"/>
                    <a:pt x="8667" y="1174"/>
                  </a:cubicBezTo>
                  <a:cubicBezTo>
                    <a:pt x="9028" y="1343"/>
                    <a:pt x="9355" y="1569"/>
                    <a:pt x="9637" y="1851"/>
                  </a:cubicBezTo>
                  <a:cubicBezTo>
                    <a:pt x="10202" y="2438"/>
                    <a:pt x="10574" y="3182"/>
                    <a:pt x="10698" y="3984"/>
                  </a:cubicBezTo>
                  <a:cubicBezTo>
                    <a:pt x="10822" y="4807"/>
                    <a:pt x="10755" y="5642"/>
                    <a:pt x="10506" y="6432"/>
                  </a:cubicBezTo>
                  <a:cubicBezTo>
                    <a:pt x="10382" y="6827"/>
                    <a:pt x="10213" y="7211"/>
                    <a:pt x="9987" y="7561"/>
                  </a:cubicBezTo>
                  <a:cubicBezTo>
                    <a:pt x="9784" y="7922"/>
                    <a:pt x="9502" y="8238"/>
                    <a:pt x="9186" y="8497"/>
                  </a:cubicBezTo>
                  <a:cubicBezTo>
                    <a:pt x="8859" y="8768"/>
                    <a:pt x="8498" y="8982"/>
                    <a:pt x="8114" y="9152"/>
                  </a:cubicBezTo>
                  <a:cubicBezTo>
                    <a:pt x="7730" y="9321"/>
                    <a:pt x="7324" y="9434"/>
                    <a:pt x="6907" y="9479"/>
                  </a:cubicBezTo>
                  <a:cubicBezTo>
                    <a:pt x="7324" y="9434"/>
                    <a:pt x="7730" y="9332"/>
                    <a:pt x="8114" y="9174"/>
                  </a:cubicBezTo>
                  <a:cubicBezTo>
                    <a:pt x="8498" y="9005"/>
                    <a:pt x="8870" y="8791"/>
                    <a:pt x="9197" y="8531"/>
                  </a:cubicBezTo>
                  <a:cubicBezTo>
                    <a:pt x="9536" y="8272"/>
                    <a:pt x="9818" y="7956"/>
                    <a:pt x="10032" y="7595"/>
                  </a:cubicBezTo>
                  <a:cubicBezTo>
                    <a:pt x="10269" y="7245"/>
                    <a:pt x="10450" y="6861"/>
                    <a:pt x="10597" y="6466"/>
                  </a:cubicBezTo>
                  <a:cubicBezTo>
                    <a:pt x="10901" y="5665"/>
                    <a:pt x="11003" y="4807"/>
                    <a:pt x="10912" y="3950"/>
                  </a:cubicBezTo>
                  <a:cubicBezTo>
                    <a:pt x="10822" y="3081"/>
                    <a:pt x="10461" y="2268"/>
                    <a:pt x="9874" y="1614"/>
                  </a:cubicBezTo>
                  <a:cubicBezTo>
                    <a:pt x="9570" y="1287"/>
                    <a:pt x="9220" y="1016"/>
                    <a:pt x="8825" y="813"/>
                  </a:cubicBezTo>
                  <a:cubicBezTo>
                    <a:pt x="8441" y="621"/>
                    <a:pt x="8035" y="474"/>
                    <a:pt x="7617" y="361"/>
                  </a:cubicBezTo>
                  <a:cubicBezTo>
                    <a:pt x="6794" y="113"/>
                    <a:pt x="5936" y="0"/>
                    <a:pt x="507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0" name="Google Shape;100;p2"/>
            <p:cNvSpPr/>
            <p:nvPr/>
          </p:nvSpPr>
          <p:spPr>
            <a:xfrm>
              <a:off x="4918250" y="1065400"/>
              <a:ext cx="44300" cy="43475"/>
            </a:xfrm>
            <a:custGeom>
              <a:avLst/>
              <a:gdLst/>
              <a:ahLst/>
              <a:cxnLst/>
              <a:rect l="l" t="t" r="r" b="b"/>
              <a:pathLst>
                <a:path w="1772" h="1739" extrusionOk="0">
                  <a:moveTo>
                    <a:pt x="0" y="1"/>
                  </a:moveTo>
                  <a:cubicBezTo>
                    <a:pt x="56" y="125"/>
                    <a:pt x="124" y="238"/>
                    <a:pt x="214" y="351"/>
                  </a:cubicBezTo>
                  <a:cubicBezTo>
                    <a:pt x="282" y="452"/>
                    <a:pt x="361" y="565"/>
                    <a:pt x="440" y="678"/>
                  </a:cubicBezTo>
                  <a:cubicBezTo>
                    <a:pt x="530" y="791"/>
                    <a:pt x="632" y="904"/>
                    <a:pt x="722" y="1016"/>
                  </a:cubicBezTo>
                  <a:cubicBezTo>
                    <a:pt x="925" y="1231"/>
                    <a:pt x="1151" y="1423"/>
                    <a:pt x="1399" y="1569"/>
                  </a:cubicBezTo>
                  <a:cubicBezTo>
                    <a:pt x="1512" y="1648"/>
                    <a:pt x="1648" y="1705"/>
                    <a:pt x="1772" y="1739"/>
                  </a:cubicBezTo>
                  <a:cubicBezTo>
                    <a:pt x="1727" y="1615"/>
                    <a:pt x="1659" y="1490"/>
                    <a:pt x="1591" y="1378"/>
                  </a:cubicBezTo>
                  <a:cubicBezTo>
                    <a:pt x="1444" y="1129"/>
                    <a:pt x="1275" y="904"/>
                    <a:pt x="1083" y="689"/>
                  </a:cubicBezTo>
                  <a:cubicBezTo>
                    <a:pt x="846" y="464"/>
                    <a:pt x="598" y="227"/>
                    <a:pt x="384" y="136"/>
                  </a:cubicBezTo>
                  <a:cubicBezTo>
                    <a:pt x="260" y="80"/>
                    <a:pt x="124" y="35"/>
                    <a:pt x="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1" name="Google Shape;101;p2"/>
            <p:cNvSpPr/>
            <p:nvPr/>
          </p:nvSpPr>
          <p:spPr>
            <a:xfrm>
              <a:off x="4939950" y="1058350"/>
              <a:ext cx="22325" cy="42075"/>
            </a:xfrm>
            <a:custGeom>
              <a:avLst/>
              <a:gdLst/>
              <a:ahLst/>
              <a:cxnLst/>
              <a:rect l="l" t="t" r="r" b="b"/>
              <a:pathLst>
                <a:path w="893" h="1683" extrusionOk="0">
                  <a:moveTo>
                    <a:pt x="1" y="1"/>
                  </a:moveTo>
                  <a:cubicBezTo>
                    <a:pt x="1" y="114"/>
                    <a:pt x="12" y="215"/>
                    <a:pt x="46" y="328"/>
                  </a:cubicBezTo>
                  <a:cubicBezTo>
                    <a:pt x="69" y="418"/>
                    <a:pt x="102" y="520"/>
                    <a:pt x="125" y="621"/>
                  </a:cubicBezTo>
                  <a:cubicBezTo>
                    <a:pt x="159" y="734"/>
                    <a:pt x="193" y="836"/>
                    <a:pt x="249" y="937"/>
                  </a:cubicBezTo>
                  <a:cubicBezTo>
                    <a:pt x="339" y="1141"/>
                    <a:pt x="464" y="1321"/>
                    <a:pt x="622" y="1490"/>
                  </a:cubicBezTo>
                  <a:cubicBezTo>
                    <a:pt x="701" y="1558"/>
                    <a:pt x="791" y="1626"/>
                    <a:pt x="881" y="1682"/>
                  </a:cubicBezTo>
                  <a:cubicBezTo>
                    <a:pt x="892" y="1569"/>
                    <a:pt x="892" y="1468"/>
                    <a:pt x="870" y="1355"/>
                  </a:cubicBezTo>
                  <a:cubicBezTo>
                    <a:pt x="836" y="1141"/>
                    <a:pt x="768" y="926"/>
                    <a:pt x="678" y="734"/>
                  </a:cubicBezTo>
                  <a:cubicBezTo>
                    <a:pt x="588" y="520"/>
                    <a:pt x="452" y="339"/>
                    <a:pt x="272" y="181"/>
                  </a:cubicBezTo>
                  <a:cubicBezTo>
                    <a:pt x="193" y="114"/>
                    <a:pt x="102" y="46"/>
                    <a:pt x="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2" name="Google Shape;102;p2"/>
            <p:cNvSpPr/>
            <p:nvPr/>
          </p:nvSpPr>
          <p:spPr>
            <a:xfrm>
              <a:off x="4958850" y="1054125"/>
              <a:ext cx="13025" cy="46575"/>
            </a:xfrm>
            <a:custGeom>
              <a:avLst/>
              <a:gdLst/>
              <a:ahLst/>
              <a:cxnLst/>
              <a:rect l="l" t="t" r="r" b="b"/>
              <a:pathLst>
                <a:path w="521" h="1863" extrusionOk="0">
                  <a:moveTo>
                    <a:pt x="91" y="1"/>
                  </a:moveTo>
                  <a:cubicBezTo>
                    <a:pt x="57" y="102"/>
                    <a:pt x="35" y="215"/>
                    <a:pt x="24" y="317"/>
                  </a:cubicBezTo>
                  <a:cubicBezTo>
                    <a:pt x="24" y="418"/>
                    <a:pt x="12" y="520"/>
                    <a:pt x="12" y="621"/>
                  </a:cubicBezTo>
                  <a:cubicBezTo>
                    <a:pt x="1" y="734"/>
                    <a:pt x="12" y="847"/>
                    <a:pt x="24" y="948"/>
                  </a:cubicBezTo>
                  <a:cubicBezTo>
                    <a:pt x="46" y="1163"/>
                    <a:pt x="91" y="1377"/>
                    <a:pt x="170" y="1580"/>
                  </a:cubicBezTo>
                  <a:cubicBezTo>
                    <a:pt x="215" y="1682"/>
                    <a:pt x="260" y="1772"/>
                    <a:pt x="328" y="1862"/>
                  </a:cubicBezTo>
                  <a:cubicBezTo>
                    <a:pt x="385" y="1772"/>
                    <a:pt x="418" y="1671"/>
                    <a:pt x="452" y="1558"/>
                  </a:cubicBezTo>
                  <a:cubicBezTo>
                    <a:pt x="509" y="1343"/>
                    <a:pt x="520" y="1118"/>
                    <a:pt x="497" y="903"/>
                  </a:cubicBezTo>
                  <a:cubicBezTo>
                    <a:pt x="475" y="666"/>
                    <a:pt x="407" y="452"/>
                    <a:pt x="294" y="249"/>
                  </a:cubicBezTo>
                  <a:cubicBezTo>
                    <a:pt x="238" y="159"/>
                    <a:pt x="170" y="68"/>
                    <a:pt x="9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3" name="Google Shape;103;p2"/>
            <p:cNvSpPr/>
            <p:nvPr/>
          </p:nvSpPr>
          <p:spPr>
            <a:xfrm>
              <a:off x="4975775" y="1051600"/>
              <a:ext cx="70850" cy="55875"/>
            </a:xfrm>
            <a:custGeom>
              <a:avLst/>
              <a:gdLst/>
              <a:ahLst/>
              <a:cxnLst/>
              <a:rect l="l" t="t" r="r" b="b"/>
              <a:pathLst>
                <a:path w="2834" h="2235" extrusionOk="0">
                  <a:moveTo>
                    <a:pt x="2472" y="0"/>
                  </a:moveTo>
                  <a:cubicBezTo>
                    <a:pt x="2382" y="0"/>
                    <a:pt x="2303" y="11"/>
                    <a:pt x="2224" y="34"/>
                  </a:cubicBezTo>
                  <a:cubicBezTo>
                    <a:pt x="2134" y="56"/>
                    <a:pt x="2043" y="90"/>
                    <a:pt x="1942" y="124"/>
                  </a:cubicBezTo>
                  <a:cubicBezTo>
                    <a:pt x="1829" y="158"/>
                    <a:pt x="1727" y="203"/>
                    <a:pt x="1637" y="271"/>
                  </a:cubicBezTo>
                  <a:cubicBezTo>
                    <a:pt x="1536" y="327"/>
                    <a:pt x="1434" y="395"/>
                    <a:pt x="1344" y="463"/>
                  </a:cubicBezTo>
                  <a:lnTo>
                    <a:pt x="1073" y="700"/>
                  </a:lnTo>
                  <a:cubicBezTo>
                    <a:pt x="768" y="1004"/>
                    <a:pt x="509" y="1354"/>
                    <a:pt x="294" y="1726"/>
                  </a:cubicBezTo>
                  <a:lnTo>
                    <a:pt x="80" y="2099"/>
                  </a:lnTo>
                  <a:cubicBezTo>
                    <a:pt x="24" y="2178"/>
                    <a:pt x="1" y="2234"/>
                    <a:pt x="1" y="2234"/>
                  </a:cubicBezTo>
                  <a:cubicBezTo>
                    <a:pt x="182" y="2144"/>
                    <a:pt x="340" y="2042"/>
                    <a:pt x="498" y="1907"/>
                  </a:cubicBezTo>
                  <a:cubicBezTo>
                    <a:pt x="633" y="1794"/>
                    <a:pt x="780" y="1659"/>
                    <a:pt x="938" y="1512"/>
                  </a:cubicBezTo>
                  <a:lnTo>
                    <a:pt x="1163" y="1275"/>
                  </a:lnTo>
                  <a:cubicBezTo>
                    <a:pt x="1242" y="1196"/>
                    <a:pt x="1321" y="1117"/>
                    <a:pt x="1400" y="1049"/>
                  </a:cubicBezTo>
                  <a:cubicBezTo>
                    <a:pt x="1558" y="891"/>
                    <a:pt x="1716" y="756"/>
                    <a:pt x="1874" y="621"/>
                  </a:cubicBezTo>
                  <a:cubicBezTo>
                    <a:pt x="1953" y="553"/>
                    <a:pt x="2021" y="497"/>
                    <a:pt x="2111" y="440"/>
                  </a:cubicBezTo>
                  <a:cubicBezTo>
                    <a:pt x="2190" y="395"/>
                    <a:pt x="2258" y="339"/>
                    <a:pt x="2326" y="293"/>
                  </a:cubicBezTo>
                  <a:cubicBezTo>
                    <a:pt x="2393" y="248"/>
                    <a:pt x="2461" y="214"/>
                    <a:pt x="2529" y="181"/>
                  </a:cubicBezTo>
                  <a:lnTo>
                    <a:pt x="2687" y="90"/>
                  </a:lnTo>
                  <a:cubicBezTo>
                    <a:pt x="2777" y="34"/>
                    <a:pt x="2833" y="0"/>
                    <a:pt x="2833"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4" name="Google Shape;104;p2"/>
            <p:cNvSpPr/>
            <p:nvPr/>
          </p:nvSpPr>
          <p:spPr>
            <a:xfrm>
              <a:off x="5007950" y="1069100"/>
              <a:ext cx="52500" cy="15975"/>
            </a:xfrm>
            <a:custGeom>
              <a:avLst/>
              <a:gdLst/>
              <a:ahLst/>
              <a:cxnLst/>
              <a:rect l="l" t="t" r="r" b="b"/>
              <a:pathLst>
                <a:path w="2100" h="639" extrusionOk="0">
                  <a:moveTo>
                    <a:pt x="1503" y="0"/>
                  </a:moveTo>
                  <a:cubicBezTo>
                    <a:pt x="1327" y="0"/>
                    <a:pt x="1152" y="17"/>
                    <a:pt x="982" y="56"/>
                  </a:cubicBezTo>
                  <a:cubicBezTo>
                    <a:pt x="835" y="90"/>
                    <a:pt x="711" y="146"/>
                    <a:pt x="576" y="203"/>
                  </a:cubicBezTo>
                  <a:cubicBezTo>
                    <a:pt x="463" y="237"/>
                    <a:pt x="361" y="304"/>
                    <a:pt x="260" y="372"/>
                  </a:cubicBezTo>
                  <a:cubicBezTo>
                    <a:pt x="170" y="451"/>
                    <a:pt x="79" y="541"/>
                    <a:pt x="0" y="632"/>
                  </a:cubicBezTo>
                  <a:cubicBezTo>
                    <a:pt x="52" y="636"/>
                    <a:pt x="103" y="639"/>
                    <a:pt x="154" y="639"/>
                  </a:cubicBezTo>
                  <a:cubicBezTo>
                    <a:pt x="225" y="639"/>
                    <a:pt x="295" y="633"/>
                    <a:pt x="361" y="620"/>
                  </a:cubicBezTo>
                  <a:cubicBezTo>
                    <a:pt x="474" y="609"/>
                    <a:pt x="587" y="598"/>
                    <a:pt x="711" y="598"/>
                  </a:cubicBezTo>
                  <a:cubicBezTo>
                    <a:pt x="835" y="586"/>
                    <a:pt x="948" y="553"/>
                    <a:pt x="1084" y="530"/>
                  </a:cubicBezTo>
                  <a:cubicBezTo>
                    <a:pt x="1321" y="474"/>
                    <a:pt x="1558" y="395"/>
                    <a:pt x="1783" y="293"/>
                  </a:cubicBezTo>
                  <a:cubicBezTo>
                    <a:pt x="1896" y="237"/>
                    <a:pt x="2009" y="169"/>
                    <a:pt x="2099" y="101"/>
                  </a:cubicBezTo>
                  <a:cubicBezTo>
                    <a:pt x="1986" y="56"/>
                    <a:pt x="1862" y="22"/>
                    <a:pt x="1749" y="11"/>
                  </a:cubicBezTo>
                  <a:cubicBezTo>
                    <a:pt x="1667" y="4"/>
                    <a:pt x="1585" y="0"/>
                    <a:pt x="1503"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5" name="Google Shape;105;p2"/>
            <p:cNvSpPr/>
            <p:nvPr/>
          </p:nvSpPr>
          <p:spPr>
            <a:xfrm>
              <a:off x="4971850" y="1118175"/>
              <a:ext cx="79850" cy="55025"/>
            </a:xfrm>
            <a:custGeom>
              <a:avLst/>
              <a:gdLst/>
              <a:ahLst/>
              <a:cxnLst/>
              <a:rect l="l" t="t" r="r" b="b"/>
              <a:pathLst>
                <a:path w="3194" h="2201" extrusionOk="0">
                  <a:moveTo>
                    <a:pt x="0" y="0"/>
                  </a:moveTo>
                  <a:cubicBezTo>
                    <a:pt x="0" y="0"/>
                    <a:pt x="56" y="34"/>
                    <a:pt x="147" y="90"/>
                  </a:cubicBezTo>
                  <a:cubicBezTo>
                    <a:pt x="192" y="124"/>
                    <a:pt x="260" y="147"/>
                    <a:pt x="316" y="192"/>
                  </a:cubicBezTo>
                  <a:cubicBezTo>
                    <a:pt x="372" y="237"/>
                    <a:pt x="440" y="293"/>
                    <a:pt x="508" y="339"/>
                  </a:cubicBezTo>
                  <a:cubicBezTo>
                    <a:pt x="643" y="429"/>
                    <a:pt x="801" y="587"/>
                    <a:pt x="982" y="711"/>
                  </a:cubicBezTo>
                  <a:cubicBezTo>
                    <a:pt x="1072" y="779"/>
                    <a:pt x="1162" y="846"/>
                    <a:pt x="1253" y="925"/>
                  </a:cubicBezTo>
                  <a:cubicBezTo>
                    <a:pt x="1343" y="1004"/>
                    <a:pt x="1444" y="1072"/>
                    <a:pt x="1535" y="1151"/>
                  </a:cubicBezTo>
                  <a:cubicBezTo>
                    <a:pt x="1884" y="1422"/>
                    <a:pt x="2257" y="1681"/>
                    <a:pt x="2629" y="1918"/>
                  </a:cubicBezTo>
                  <a:cubicBezTo>
                    <a:pt x="2810" y="2020"/>
                    <a:pt x="2990" y="2110"/>
                    <a:pt x="3193" y="2200"/>
                  </a:cubicBezTo>
                  <a:cubicBezTo>
                    <a:pt x="3081" y="2020"/>
                    <a:pt x="2945" y="1851"/>
                    <a:pt x="2810" y="1693"/>
                  </a:cubicBezTo>
                  <a:cubicBezTo>
                    <a:pt x="2674" y="1535"/>
                    <a:pt x="2528" y="1377"/>
                    <a:pt x="2381" y="1241"/>
                  </a:cubicBezTo>
                  <a:cubicBezTo>
                    <a:pt x="2212" y="1072"/>
                    <a:pt x="2020" y="914"/>
                    <a:pt x="1828" y="756"/>
                  </a:cubicBezTo>
                  <a:cubicBezTo>
                    <a:pt x="1636" y="609"/>
                    <a:pt x="1433" y="474"/>
                    <a:pt x="1219" y="350"/>
                  </a:cubicBezTo>
                  <a:cubicBezTo>
                    <a:pt x="1038" y="248"/>
                    <a:pt x="835" y="147"/>
                    <a:pt x="621" y="79"/>
                  </a:cubicBezTo>
                  <a:cubicBezTo>
                    <a:pt x="530" y="56"/>
                    <a:pt x="440" y="34"/>
                    <a:pt x="372" y="11"/>
                  </a:cubicBezTo>
                  <a:cubicBezTo>
                    <a:pt x="305" y="0"/>
                    <a:pt x="237" y="0"/>
                    <a:pt x="16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6" name="Google Shape;106;p2"/>
            <p:cNvSpPr/>
            <p:nvPr/>
          </p:nvSpPr>
          <p:spPr>
            <a:xfrm>
              <a:off x="4991300" y="1116475"/>
              <a:ext cx="34175" cy="14675"/>
            </a:xfrm>
            <a:custGeom>
              <a:avLst/>
              <a:gdLst/>
              <a:ahLst/>
              <a:cxnLst/>
              <a:rect l="l" t="t" r="r" b="b"/>
              <a:pathLst>
                <a:path w="1367" h="587" extrusionOk="0">
                  <a:moveTo>
                    <a:pt x="260" y="0"/>
                  </a:moveTo>
                  <a:cubicBezTo>
                    <a:pt x="170" y="12"/>
                    <a:pt x="91" y="23"/>
                    <a:pt x="1" y="57"/>
                  </a:cubicBezTo>
                  <a:cubicBezTo>
                    <a:pt x="46" y="124"/>
                    <a:pt x="102" y="203"/>
                    <a:pt x="159" y="260"/>
                  </a:cubicBezTo>
                  <a:cubicBezTo>
                    <a:pt x="283" y="384"/>
                    <a:pt x="429" y="474"/>
                    <a:pt x="587" y="531"/>
                  </a:cubicBezTo>
                  <a:cubicBezTo>
                    <a:pt x="703" y="569"/>
                    <a:pt x="824" y="587"/>
                    <a:pt x="947" y="587"/>
                  </a:cubicBezTo>
                  <a:cubicBezTo>
                    <a:pt x="1003" y="587"/>
                    <a:pt x="1061" y="583"/>
                    <a:pt x="1118" y="576"/>
                  </a:cubicBezTo>
                  <a:cubicBezTo>
                    <a:pt x="1197" y="576"/>
                    <a:pt x="1287" y="542"/>
                    <a:pt x="1366" y="508"/>
                  </a:cubicBezTo>
                  <a:cubicBezTo>
                    <a:pt x="1310" y="440"/>
                    <a:pt x="1253" y="373"/>
                    <a:pt x="1185" y="316"/>
                  </a:cubicBezTo>
                  <a:cubicBezTo>
                    <a:pt x="1061" y="215"/>
                    <a:pt x="915" y="136"/>
                    <a:pt x="757" y="79"/>
                  </a:cubicBezTo>
                  <a:cubicBezTo>
                    <a:pt x="599" y="23"/>
                    <a:pt x="429" y="0"/>
                    <a:pt x="260"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7" name="Google Shape;107;p2"/>
            <p:cNvSpPr/>
            <p:nvPr/>
          </p:nvSpPr>
          <p:spPr>
            <a:xfrm>
              <a:off x="5154925" y="1126075"/>
              <a:ext cx="58700" cy="53050"/>
            </a:xfrm>
            <a:custGeom>
              <a:avLst/>
              <a:gdLst/>
              <a:ahLst/>
              <a:cxnLst/>
              <a:rect l="l" t="t" r="r" b="b"/>
              <a:pathLst>
                <a:path w="2348" h="2122" extrusionOk="0">
                  <a:moveTo>
                    <a:pt x="0" y="0"/>
                  </a:moveTo>
                  <a:cubicBezTo>
                    <a:pt x="34" y="34"/>
                    <a:pt x="68" y="68"/>
                    <a:pt x="102" y="102"/>
                  </a:cubicBezTo>
                  <a:cubicBezTo>
                    <a:pt x="170" y="169"/>
                    <a:pt x="271" y="248"/>
                    <a:pt x="384" y="350"/>
                  </a:cubicBezTo>
                  <a:lnTo>
                    <a:pt x="1185" y="1049"/>
                  </a:lnTo>
                  <a:cubicBezTo>
                    <a:pt x="1321" y="1185"/>
                    <a:pt x="1467" y="1320"/>
                    <a:pt x="1603" y="1433"/>
                  </a:cubicBezTo>
                  <a:cubicBezTo>
                    <a:pt x="1738" y="1557"/>
                    <a:pt x="1851" y="1670"/>
                    <a:pt x="1975" y="1772"/>
                  </a:cubicBezTo>
                  <a:cubicBezTo>
                    <a:pt x="2088" y="1862"/>
                    <a:pt x="2167" y="1963"/>
                    <a:pt x="2235" y="2020"/>
                  </a:cubicBezTo>
                  <a:cubicBezTo>
                    <a:pt x="2302" y="2088"/>
                    <a:pt x="2348" y="2121"/>
                    <a:pt x="2348" y="2121"/>
                  </a:cubicBezTo>
                  <a:cubicBezTo>
                    <a:pt x="2348" y="2121"/>
                    <a:pt x="2336" y="2076"/>
                    <a:pt x="2314" y="1975"/>
                  </a:cubicBezTo>
                  <a:cubicBezTo>
                    <a:pt x="2291" y="1851"/>
                    <a:pt x="2257" y="1726"/>
                    <a:pt x="2201" y="1614"/>
                  </a:cubicBezTo>
                  <a:cubicBezTo>
                    <a:pt x="2122" y="1444"/>
                    <a:pt x="2032" y="1298"/>
                    <a:pt x="1919" y="1151"/>
                  </a:cubicBezTo>
                  <a:cubicBezTo>
                    <a:pt x="1851" y="1072"/>
                    <a:pt x="1795" y="993"/>
                    <a:pt x="1716" y="914"/>
                  </a:cubicBezTo>
                  <a:lnTo>
                    <a:pt x="1501" y="700"/>
                  </a:lnTo>
                  <a:cubicBezTo>
                    <a:pt x="1343" y="564"/>
                    <a:pt x="1174" y="440"/>
                    <a:pt x="1005" y="339"/>
                  </a:cubicBezTo>
                  <a:cubicBezTo>
                    <a:pt x="847" y="248"/>
                    <a:pt x="678" y="169"/>
                    <a:pt x="508" y="113"/>
                  </a:cubicBezTo>
                  <a:cubicBezTo>
                    <a:pt x="395" y="68"/>
                    <a:pt x="271" y="34"/>
                    <a:pt x="147" y="23"/>
                  </a:cubicBezTo>
                  <a:cubicBezTo>
                    <a:pt x="57" y="0"/>
                    <a:pt x="1" y="0"/>
                    <a:pt x="0"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8" name="Google Shape;108;p2"/>
            <p:cNvSpPr/>
            <p:nvPr/>
          </p:nvSpPr>
          <p:spPr>
            <a:xfrm>
              <a:off x="5172975" y="1124925"/>
              <a:ext cx="42050" cy="30775"/>
            </a:xfrm>
            <a:custGeom>
              <a:avLst/>
              <a:gdLst/>
              <a:ahLst/>
              <a:cxnLst/>
              <a:rect l="l" t="t" r="r" b="b"/>
              <a:pathLst>
                <a:path w="1682" h="1231" extrusionOk="0">
                  <a:moveTo>
                    <a:pt x="1" y="1"/>
                  </a:moveTo>
                  <a:cubicBezTo>
                    <a:pt x="57" y="102"/>
                    <a:pt x="136" y="204"/>
                    <a:pt x="215" y="294"/>
                  </a:cubicBezTo>
                  <a:cubicBezTo>
                    <a:pt x="294" y="373"/>
                    <a:pt x="373" y="464"/>
                    <a:pt x="463" y="531"/>
                  </a:cubicBezTo>
                  <a:cubicBezTo>
                    <a:pt x="497" y="565"/>
                    <a:pt x="542" y="610"/>
                    <a:pt x="599" y="644"/>
                  </a:cubicBezTo>
                  <a:cubicBezTo>
                    <a:pt x="655" y="678"/>
                    <a:pt x="712" y="723"/>
                    <a:pt x="757" y="768"/>
                  </a:cubicBezTo>
                  <a:cubicBezTo>
                    <a:pt x="926" y="915"/>
                    <a:pt x="1129" y="1039"/>
                    <a:pt x="1332" y="1129"/>
                  </a:cubicBezTo>
                  <a:cubicBezTo>
                    <a:pt x="1445" y="1174"/>
                    <a:pt x="1558" y="1208"/>
                    <a:pt x="1682" y="1231"/>
                  </a:cubicBezTo>
                  <a:cubicBezTo>
                    <a:pt x="1637" y="1118"/>
                    <a:pt x="1580" y="1016"/>
                    <a:pt x="1524" y="915"/>
                  </a:cubicBezTo>
                  <a:cubicBezTo>
                    <a:pt x="1377" y="700"/>
                    <a:pt x="1208" y="520"/>
                    <a:pt x="1005" y="351"/>
                  </a:cubicBezTo>
                  <a:cubicBezTo>
                    <a:pt x="903" y="272"/>
                    <a:pt x="791" y="215"/>
                    <a:pt x="666" y="170"/>
                  </a:cubicBezTo>
                  <a:cubicBezTo>
                    <a:pt x="565" y="114"/>
                    <a:pt x="463" y="80"/>
                    <a:pt x="350" y="57"/>
                  </a:cubicBezTo>
                  <a:cubicBezTo>
                    <a:pt x="238" y="23"/>
                    <a:pt x="125" y="1"/>
                    <a:pt x="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9" name="Google Shape;109;p2"/>
            <p:cNvSpPr/>
            <p:nvPr/>
          </p:nvSpPr>
          <p:spPr>
            <a:xfrm>
              <a:off x="4890300" y="1325800"/>
              <a:ext cx="37550" cy="69700"/>
            </a:xfrm>
            <a:custGeom>
              <a:avLst/>
              <a:gdLst/>
              <a:ahLst/>
              <a:cxnLst/>
              <a:rect l="l" t="t" r="r" b="b"/>
              <a:pathLst>
                <a:path w="1502" h="2788" extrusionOk="0">
                  <a:moveTo>
                    <a:pt x="1" y="0"/>
                  </a:moveTo>
                  <a:cubicBezTo>
                    <a:pt x="1" y="181"/>
                    <a:pt x="12" y="350"/>
                    <a:pt x="35" y="531"/>
                  </a:cubicBezTo>
                  <a:cubicBezTo>
                    <a:pt x="46" y="700"/>
                    <a:pt x="91" y="869"/>
                    <a:pt x="148" y="1038"/>
                  </a:cubicBezTo>
                  <a:cubicBezTo>
                    <a:pt x="215" y="1219"/>
                    <a:pt x="294" y="1411"/>
                    <a:pt x="373" y="1603"/>
                  </a:cubicBezTo>
                  <a:cubicBezTo>
                    <a:pt x="486" y="1783"/>
                    <a:pt x="599" y="1964"/>
                    <a:pt x="723" y="2122"/>
                  </a:cubicBezTo>
                  <a:cubicBezTo>
                    <a:pt x="768" y="2201"/>
                    <a:pt x="825" y="2268"/>
                    <a:pt x="892" y="2336"/>
                  </a:cubicBezTo>
                  <a:cubicBezTo>
                    <a:pt x="960" y="2392"/>
                    <a:pt x="1016" y="2449"/>
                    <a:pt x="1084" y="2494"/>
                  </a:cubicBezTo>
                  <a:cubicBezTo>
                    <a:pt x="1208" y="2607"/>
                    <a:pt x="1355" y="2708"/>
                    <a:pt x="1502" y="2787"/>
                  </a:cubicBezTo>
                  <a:cubicBezTo>
                    <a:pt x="1445" y="2629"/>
                    <a:pt x="1378" y="2471"/>
                    <a:pt x="1299" y="2313"/>
                  </a:cubicBezTo>
                  <a:cubicBezTo>
                    <a:pt x="1265" y="2246"/>
                    <a:pt x="1220" y="2178"/>
                    <a:pt x="1174" y="2099"/>
                  </a:cubicBezTo>
                  <a:cubicBezTo>
                    <a:pt x="1141" y="2020"/>
                    <a:pt x="1095" y="1941"/>
                    <a:pt x="1062" y="1862"/>
                  </a:cubicBezTo>
                  <a:cubicBezTo>
                    <a:pt x="994" y="1704"/>
                    <a:pt x="892" y="1546"/>
                    <a:pt x="813" y="1377"/>
                  </a:cubicBezTo>
                  <a:cubicBezTo>
                    <a:pt x="723" y="1196"/>
                    <a:pt x="644" y="1027"/>
                    <a:pt x="554" y="869"/>
                  </a:cubicBezTo>
                  <a:cubicBezTo>
                    <a:pt x="497" y="790"/>
                    <a:pt x="441" y="711"/>
                    <a:pt x="407" y="643"/>
                  </a:cubicBezTo>
                  <a:cubicBezTo>
                    <a:pt x="373" y="564"/>
                    <a:pt x="328" y="497"/>
                    <a:pt x="294" y="429"/>
                  </a:cubicBezTo>
                  <a:cubicBezTo>
                    <a:pt x="204" y="282"/>
                    <a:pt x="114" y="136"/>
                    <a:pt x="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0" name="Google Shape;110;p2"/>
            <p:cNvSpPr/>
            <p:nvPr/>
          </p:nvSpPr>
          <p:spPr>
            <a:xfrm>
              <a:off x="4872825" y="1330600"/>
              <a:ext cx="19775" cy="40350"/>
            </a:xfrm>
            <a:custGeom>
              <a:avLst/>
              <a:gdLst/>
              <a:ahLst/>
              <a:cxnLst/>
              <a:rect l="l" t="t" r="r" b="b"/>
              <a:pathLst>
                <a:path w="791" h="1614" extrusionOk="0">
                  <a:moveTo>
                    <a:pt x="57" y="0"/>
                  </a:moveTo>
                  <a:cubicBezTo>
                    <a:pt x="23" y="90"/>
                    <a:pt x="12" y="203"/>
                    <a:pt x="0" y="305"/>
                  </a:cubicBezTo>
                  <a:cubicBezTo>
                    <a:pt x="12" y="519"/>
                    <a:pt x="57" y="733"/>
                    <a:pt x="158" y="925"/>
                  </a:cubicBezTo>
                  <a:cubicBezTo>
                    <a:pt x="249" y="1117"/>
                    <a:pt x="373" y="1286"/>
                    <a:pt x="531" y="1433"/>
                  </a:cubicBezTo>
                  <a:cubicBezTo>
                    <a:pt x="598" y="1501"/>
                    <a:pt x="689" y="1569"/>
                    <a:pt x="779" y="1614"/>
                  </a:cubicBezTo>
                  <a:cubicBezTo>
                    <a:pt x="790" y="1512"/>
                    <a:pt x="790" y="1411"/>
                    <a:pt x="779" y="1309"/>
                  </a:cubicBezTo>
                  <a:cubicBezTo>
                    <a:pt x="745" y="1106"/>
                    <a:pt x="689" y="903"/>
                    <a:pt x="587" y="722"/>
                  </a:cubicBezTo>
                  <a:cubicBezTo>
                    <a:pt x="542" y="621"/>
                    <a:pt x="497" y="542"/>
                    <a:pt x="440" y="451"/>
                  </a:cubicBezTo>
                  <a:cubicBezTo>
                    <a:pt x="384" y="372"/>
                    <a:pt x="316" y="293"/>
                    <a:pt x="271" y="226"/>
                  </a:cubicBezTo>
                  <a:cubicBezTo>
                    <a:pt x="203" y="135"/>
                    <a:pt x="136" y="68"/>
                    <a:pt x="57"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1" name="Google Shape;111;p2"/>
            <p:cNvSpPr/>
            <p:nvPr/>
          </p:nvSpPr>
          <p:spPr>
            <a:xfrm>
              <a:off x="4927825" y="1131975"/>
              <a:ext cx="30225" cy="53925"/>
            </a:xfrm>
            <a:custGeom>
              <a:avLst/>
              <a:gdLst/>
              <a:ahLst/>
              <a:cxnLst/>
              <a:rect l="l" t="t" r="r" b="b"/>
              <a:pathLst>
                <a:path w="1209" h="2157" extrusionOk="0">
                  <a:moveTo>
                    <a:pt x="1208" y="1"/>
                  </a:moveTo>
                  <a:cubicBezTo>
                    <a:pt x="1163" y="12"/>
                    <a:pt x="1129" y="24"/>
                    <a:pt x="1095" y="35"/>
                  </a:cubicBezTo>
                  <a:cubicBezTo>
                    <a:pt x="994" y="69"/>
                    <a:pt x="903" y="114"/>
                    <a:pt x="813" y="182"/>
                  </a:cubicBezTo>
                  <a:cubicBezTo>
                    <a:pt x="689" y="261"/>
                    <a:pt x="587" y="351"/>
                    <a:pt x="497" y="475"/>
                  </a:cubicBezTo>
                  <a:cubicBezTo>
                    <a:pt x="396" y="599"/>
                    <a:pt x="305" y="734"/>
                    <a:pt x="238" y="881"/>
                  </a:cubicBezTo>
                  <a:cubicBezTo>
                    <a:pt x="102" y="1152"/>
                    <a:pt x="35" y="1445"/>
                    <a:pt x="12" y="1739"/>
                  </a:cubicBezTo>
                  <a:cubicBezTo>
                    <a:pt x="1" y="1874"/>
                    <a:pt x="1" y="2021"/>
                    <a:pt x="12" y="2156"/>
                  </a:cubicBezTo>
                  <a:cubicBezTo>
                    <a:pt x="114" y="2055"/>
                    <a:pt x="193" y="1942"/>
                    <a:pt x="272" y="1829"/>
                  </a:cubicBezTo>
                  <a:cubicBezTo>
                    <a:pt x="328" y="1727"/>
                    <a:pt x="396" y="1603"/>
                    <a:pt x="463" y="1479"/>
                  </a:cubicBezTo>
                  <a:cubicBezTo>
                    <a:pt x="531" y="1355"/>
                    <a:pt x="610" y="1220"/>
                    <a:pt x="666" y="1084"/>
                  </a:cubicBezTo>
                  <a:cubicBezTo>
                    <a:pt x="723" y="949"/>
                    <a:pt x="791" y="825"/>
                    <a:pt x="847" y="701"/>
                  </a:cubicBezTo>
                  <a:cubicBezTo>
                    <a:pt x="903" y="565"/>
                    <a:pt x="960" y="464"/>
                    <a:pt x="1016" y="362"/>
                  </a:cubicBezTo>
                  <a:cubicBezTo>
                    <a:pt x="1073" y="249"/>
                    <a:pt x="1129" y="170"/>
                    <a:pt x="1152" y="114"/>
                  </a:cubicBezTo>
                  <a:cubicBezTo>
                    <a:pt x="1186" y="46"/>
                    <a:pt x="1208" y="1"/>
                    <a:pt x="120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2" name="Google Shape;112;p2"/>
            <p:cNvSpPr/>
            <p:nvPr/>
          </p:nvSpPr>
          <p:spPr>
            <a:xfrm>
              <a:off x="4955750" y="1132275"/>
              <a:ext cx="13300" cy="52200"/>
            </a:xfrm>
            <a:custGeom>
              <a:avLst/>
              <a:gdLst/>
              <a:ahLst/>
              <a:cxnLst/>
              <a:rect l="l" t="t" r="r" b="b"/>
              <a:pathLst>
                <a:path w="532" h="2088" extrusionOk="0">
                  <a:moveTo>
                    <a:pt x="272" y="0"/>
                  </a:moveTo>
                  <a:cubicBezTo>
                    <a:pt x="204" y="102"/>
                    <a:pt x="148" y="203"/>
                    <a:pt x="114" y="316"/>
                  </a:cubicBezTo>
                  <a:cubicBezTo>
                    <a:pt x="35" y="564"/>
                    <a:pt x="1" y="813"/>
                    <a:pt x="23" y="1072"/>
                  </a:cubicBezTo>
                  <a:cubicBezTo>
                    <a:pt x="46" y="1309"/>
                    <a:pt x="102" y="1546"/>
                    <a:pt x="193" y="1772"/>
                  </a:cubicBezTo>
                  <a:cubicBezTo>
                    <a:pt x="227" y="1885"/>
                    <a:pt x="283" y="1998"/>
                    <a:pt x="351" y="2088"/>
                  </a:cubicBezTo>
                  <a:cubicBezTo>
                    <a:pt x="407" y="1986"/>
                    <a:pt x="441" y="1873"/>
                    <a:pt x="463" y="1761"/>
                  </a:cubicBezTo>
                  <a:cubicBezTo>
                    <a:pt x="509" y="1512"/>
                    <a:pt x="531" y="1275"/>
                    <a:pt x="509" y="1027"/>
                  </a:cubicBezTo>
                  <a:cubicBezTo>
                    <a:pt x="497" y="903"/>
                    <a:pt x="486" y="790"/>
                    <a:pt x="463" y="666"/>
                  </a:cubicBezTo>
                  <a:cubicBezTo>
                    <a:pt x="430" y="553"/>
                    <a:pt x="407" y="440"/>
                    <a:pt x="384" y="339"/>
                  </a:cubicBezTo>
                  <a:cubicBezTo>
                    <a:pt x="362" y="226"/>
                    <a:pt x="317" y="113"/>
                    <a:pt x="272"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3" name="Google Shape;113;p2"/>
            <p:cNvSpPr/>
            <p:nvPr/>
          </p:nvSpPr>
          <p:spPr>
            <a:xfrm>
              <a:off x="4875350" y="1116750"/>
              <a:ext cx="72825" cy="62650"/>
            </a:xfrm>
            <a:custGeom>
              <a:avLst/>
              <a:gdLst/>
              <a:ahLst/>
              <a:cxnLst/>
              <a:rect l="l" t="t" r="r" b="b"/>
              <a:pathLst>
                <a:path w="2913" h="2506" extrusionOk="0">
                  <a:moveTo>
                    <a:pt x="2912" y="1"/>
                  </a:moveTo>
                  <a:lnTo>
                    <a:pt x="2912" y="1"/>
                  </a:lnTo>
                  <a:cubicBezTo>
                    <a:pt x="2709" y="34"/>
                    <a:pt x="2506" y="91"/>
                    <a:pt x="2314" y="181"/>
                  </a:cubicBezTo>
                  <a:cubicBezTo>
                    <a:pt x="2111" y="260"/>
                    <a:pt x="1919" y="350"/>
                    <a:pt x="1739" y="463"/>
                  </a:cubicBezTo>
                  <a:cubicBezTo>
                    <a:pt x="1637" y="520"/>
                    <a:pt x="1535" y="587"/>
                    <a:pt x="1434" y="655"/>
                  </a:cubicBezTo>
                  <a:cubicBezTo>
                    <a:pt x="1332" y="723"/>
                    <a:pt x="1231" y="802"/>
                    <a:pt x="1129" y="870"/>
                  </a:cubicBezTo>
                  <a:cubicBezTo>
                    <a:pt x="1039" y="949"/>
                    <a:pt x="949" y="1039"/>
                    <a:pt x="847" y="1118"/>
                  </a:cubicBezTo>
                  <a:cubicBezTo>
                    <a:pt x="757" y="1208"/>
                    <a:pt x="678" y="1287"/>
                    <a:pt x="599" y="1377"/>
                  </a:cubicBezTo>
                  <a:cubicBezTo>
                    <a:pt x="520" y="1468"/>
                    <a:pt x="452" y="1569"/>
                    <a:pt x="384" y="1648"/>
                  </a:cubicBezTo>
                  <a:cubicBezTo>
                    <a:pt x="317" y="1738"/>
                    <a:pt x="260" y="1829"/>
                    <a:pt x="215" y="1919"/>
                  </a:cubicBezTo>
                  <a:cubicBezTo>
                    <a:pt x="125" y="2043"/>
                    <a:pt x="69" y="2190"/>
                    <a:pt x="35" y="2336"/>
                  </a:cubicBezTo>
                  <a:cubicBezTo>
                    <a:pt x="12" y="2449"/>
                    <a:pt x="1" y="2506"/>
                    <a:pt x="1" y="2506"/>
                  </a:cubicBezTo>
                  <a:cubicBezTo>
                    <a:pt x="1" y="2506"/>
                    <a:pt x="46" y="2472"/>
                    <a:pt x="114" y="2382"/>
                  </a:cubicBezTo>
                  <a:cubicBezTo>
                    <a:pt x="148" y="2348"/>
                    <a:pt x="193" y="2291"/>
                    <a:pt x="249" y="2235"/>
                  </a:cubicBezTo>
                  <a:cubicBezTo>
                    <a:pt x="294" y="2190"/>
                    <a:pt x="362" y="2133"/>
                    <a:pt x="430" y="2077"/>
                  </a:cubicBezTo>
                  <a:cubicBezTo>
                    <a:pt x="497" y="2021"/>
                    <a:pt x="565" y="1953"/>
                    <a:pt x="644" y="1896"/>
                  </a:cubicBezTo>
                  <a:cubicBezTo>
                    <a:pt x="723" y="1829"/>
                    <a:pt x="813" y="1761"/>
                    <a:pt x="881" y="1682"/>
                  </a:cubicBezTo>
                  <a:cubicBezTo>
                    <a:pt x="960" y="1614"/>
                    <a:pt x="1050" y="1547"/>
                    <a:pt x="1152" y="1468"/>
                  </a:cubicBezTo>
                  <a:cubicBezTo>
                    <a:pt x="1253" y="1400"/>
                    <a:pt x="1332" y="1321"/>
                    <a:pt x="1434" y="1253"/>
                  </a:cubicBezTo>
                  <a:cubicBezTo>
                    <a:pt x="1806" y="949"/>
                    <a:pt x="2167" y="655"/>
                    <a:pt x="2449" y="418"/>
                  </a:cubicBezTo>
                  <a:cubicBezTo>
                    <a:pt x="2596" y="294"/>
                    <a:pt x="2709" y="192"/>
                    <a:pt x="2788" y="125"/>
                  </a:cubicBezTo>
                  <a:cubicBezTo>
                    <a:pt x="2878" y="46"/>
                    <a:pt x="2912" y="1"/>
                    <a:pt x="291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4" name="Google Shape;114;p2"/>
            <p:cNvSpPr/>
            <p:nvPr/>
          </p:nvSpPr>
          <p:spPr>
            <a:xfrm>
              <a:off x="4868875" y="1112225"/>
              <a:ext cx="88875" cy="24575"/>
            </a:xfrm>
            <a:custGeom>
              <a:avLst/>
              <a:gdLst/>
              <a:ahLst/>
              <a:cxnLst/>
              <a:rect l="l" t="t" r="r" b="b"/>
              <a:pathLst>
                <a:path w="3555" h="983" extrusionOk="0">
                  <a:moveTo>
                    <a:pt x="2603" y="0"/>
                  </a:moveTo>
                  <a:cubicBezTo>
                    <a:pt x="2525" y="0"/>
                    <a:pt x="2448" y="4"/>
                    <a:pt x="2370" y="12"/>
                  </a:cubicBezTo>
                  <a:cubicBezTo>
                    <a:pt x="2246" y="12"/>
                    <a:pt x="2133" y="24"/>
                    <a:pt x="2020" y="46"/>
                  </a:cubicBezTo>
                  <a:lnTo>
                    <a:pt x="1670" y="103"/>
                  </a:lnTo>
                  <a:cubicBezTo>
                    <a:pt x="1445" y="159"/>
                    <a:pt x="1230" y="227"/>
                    <a:pt x="1005" y="306"/>
                  </a:cubicBezTo>
                  <a:cubicBezTo>
                    <a:pt x="813" y="385"/>
                    <a:pt x="632" y="475"/>
                    <a:pt x="463" y="588"/>
                  </a:cubicBezTo>
                  <a:cubicBezTo>
                    <a:pt x="339" y="667"/>
                    <a:pt x="215" y="757"/>
                    <a:pt x="124" y="859"/>
                  </a:cubicBezTo>
                  <a:cubicBezTo>
                    <a:pt x="45" y="938"/>
                    <a:pt x="0" y="983"/>
                    <a:pt x="0" y="983"/>
                  </a:cubicBezTo>
                  <a:cubicBezTo>
                    <a:pt x="0" y="983"/>
                    <a:pt x="57" y="972"/>
                    <a:pt x="158" y="938"/>
                  </a:cubicBezTo>
                  <a:cubicBezTo>
                    <a:pt x="260" y="915"/>
                    <a:pt x="407" y="881"/>
                    <a:pt x="564" y="836"/>
                  </a:cubicBezTo>
                  <a:cubicBezTo>
                    <a:pt x="734" y="802"/>
                    <a:pt x="926" y="757"/>
                    <a:pt x="1129" y="712"/>
                  </a:cubicBezTo>
                  <a:cubicBezTo>
                    <a:pt x="1230" y="678"/>
                    <a:pt x="1343" y="667"/>
                    <a:pt x="1456" y="644"/>
                  </a:cubicBezTo>
                  <a:cubicBezTo>
                    <a:pt x="1558" y="622"/>
                    <a:pt x="1670" y="588"/>
                    <a:pt x="1772" y="577"/>
                  </a:cubicBezTo>
                  <a:lnTo>
                    <a:pt x="2991" y="294"/>
                  </a:lnTo>
                  <a:lnTo>
                    <a:pt x="3397" y="204"/>
                  </a:lnTo>
                  <a:cubicBezTo>
                    <a:pt x="3498" y="170"/>
                    <a:pt x="3555" y="148"/>
                    <a:pt x="3555" y="148"/>
                  </a:cubicBezTo>
                  <a:cubicBezTo>
                    <a:pt x="3555" y="148"/>
                    <a:pt x="3498" y="137"/>
                    <a:pt x="3397" y="103"/>
                  </a:cubicBezTo>
                  <a:cubicBezTo>
                    <a:pt x="3261" y="58"/>
                    <a:pt x="3115" y="35"/>
                    <a:pt x="2979" y="24"/>
                  </a:cubicBezTo>
                  <a:cubicBezTo>
                    <a:pt x="2854" y="10"/>
                    <a:pt x="2728" y="0"/>
                    <a:pt x="2603"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5" name="Google Shape;115;p2"/>
            <p:cNvSpPr/>
            <p:nvPr/>
          </p:nvSpPr>
          <p:spPr>
            <a:xfrm>
              <a:off x="4812725" y="1262325"/>
              <a:ext cx="12725" cy="38100"/>
            </a:xfrm>
            <a:custGeom>
              <a:avLst/>
              <a:gdLst/>
              <a:ahLst/>
              <a:cxnLst/>
              <a:rect l="l" t="t" r="r" b="b"/>
              <a:pathLst>
                <a:path w="509" h="1524" extrusionOk="0">
                  <a:moveTo>
                    <a:pt x="418" y="0"/>
                  </a:moveTo>
                  <a:cubicBezTo>
                    <a:pt x="351" y="57"/>
                    <a:pt x="283" y="124"/>
                    <a:pt x="226" y="192"/>
                  </a:cubicBezTo>
                  <a:cubicBezTo>
                    <a:pt x="114" y="350"/>
                    <a:pt x="35" y="531"/>
                    <a:pt x="12" y="722"/>
                  </a:cubicBezTo>
                  <a:cubicBezTo>
                    <a:pt x="1" y="813"/>
                    <a:pt x="1" y="926"/>
                    <a:pt x="1" y="1027"/>
                  </a:cubicBezTo>
                  <a:cubicBezTo>
                    <a:pt x="12" y="1106"/>
                    <a:pt x="23" y="1196"/>
                    <a:pt x="57" y="1287"/>
                  </a:cubicBezTo>
                  <a:cubicBezTo>
                    <a:pt x="91" y="1366"/>
                    <a:pt x="136" y="1445"/>
                    <a:pt x="204" y="1524"/>
                  </a:cubicBezTo>
                  <a:cubicBezTo>
                    <a:pt x="260" y="1445"/>
                    <a:pt x="305" y="1366"/>
                    <a:pt x="339" y="1287"/>
                  </a:cubicBezTo>
                  <a:cubicBezTo>
                    <a:pt x="362" y="1208"/>
                    <a:pt x="407" y="1129"/>
                    <a:pt x="430" y="1050"/>
                  </a:cubicBezTo>
                  <a:cubicBezTo>
                    <a:pt x="452" y="959"/>
                    <a:pt x="475" y="880"/>
                    <a:pt x="486" y="790"/>
                  </a:cubicBezTo>
                  <a:cubicBezTo>
                    <a:pt x="509" y="621"/>
                    <a:pt x="509" y="440"/>
                    <a:pt x="486" y="271"/>
                  </a:cubicBezTo>
                  <a:cubicBezTo>
                    <a:pt x="475" y="181"/>
                    <a:pt x="452" y="91"/>
                    <a:pt x="418"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6" name="Google Shape;116;p2"/>
            <p:cNvSpPr/>
            <p:nvPr/>
          </p:nvSpPr>
          <p:spPr>
            <a:xfrm>
              <a:off x="5057325" y="1260050"/>
              <a:ext cx="42625" cy="29475"/>
            </a:xfrm>
            <a:custGeom>
              <a:avLst/>
              <a:gdLst/>
              <a:ahLst/>
              <a:cxnLst/>
              <a:rect l="l" t="t" r="r" b="b"/>
              <a:pathLst>
                <a:path w="1705" h="1179" extrusionOk="0">
                  <a:moveTo>
                    <a:pt x="0" y="1"/>
                  </a:moveTo>
                  <a:lnTo>
                    <a:pt x="0" y="1"/>
                  </a:lnTo>
                  <a:cubicBezTo>
                    <a:pt x="23" y="114"/>
                    <a:pt x="68" y="227"/>
                    <a:pt x="124" y="328"/>
                  </a:cubicBezTo>
                  <a:cubicBezTo>
                    <a:pt x="181" y="430"/>
                    <a:pt x="248" y="531"/>
                    <a:pt x="339" y="610"/>
                  </a:cubicBezTo>
                  <a:cubicBezTo>
                    <a:pt x="440" y="701"/>
                    <a:pt x="542" y="791"/>
                    <a:pt x="655" y="870"/>
                  </a:cubicBezTo>
                  <a:cubicBezTo>
                    <a:pt x="869" y="1005"/>
                    <a:pt x="1106" y="1107"/>
                    <a:pt x="1354" y="1152"/>
                  </a:cubicBezTo>
                  <a:cubicBezTo>
                    <a:pt x="1437" y="1168"/>
                    <a:pt x="1519" y="1179"/>
                    <a:pt x="1606" y="1179"/>
                  </a:cubicBezTo>
                  <a:cubicBezTo>
                    <a:pt x="1638" y="1179"/>
                    <a:pt x="1671" y="1178"/>
                    <a:pt x="1704" y="1175"/>
                  </a:cubicBezTo>
                  <a:cubicBezTo>
                    <a:pt x="1636" y="1084"/>
                    <a:pt x="1557" y="994"/>
                    <a:pt x="1478" y="915"/>
                  </a:cubicBezTo>
                  <a:cubicBezTo>
                    <a:pt x="1309" y="746"/>
                    <a:pt x="1117" y="599"/>
                    <a:pt x="925" y="475"/>
                  </a:cubicBezTo>
                  <a:cubicBezTo>
                    <a:pt x="813" y="407"/>
                    <a:pt x="722" y="340"/>
                    <a:pt x="621" y="294"/>
                  </a:cubicBezTo>
                  <a:cubicBezTo>
                    <a:pt x="519" y="238"/>
                    <a:pt x="418" y="193"/>
                    <a:pt x="327" y="148"/>
                  </a:cubicBezTo>
                  <a:cubicBezTo>
                    <a:pt x="215" y="80"/>
                    <a:pt x="113" y="35"/>
                    <a:pt x="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7" name="Google Shape;117;p2"/>
            <p:cNvSpPr/>
            <p:nvPr/>
          </p:nvSpPr>
          <p:spPr>
            <a:xfrm>
              <a:off x="5048850" y="1237200"/>
              <a:ext cx="32475" cy="25425"/>
            </a:xfrm>
            <a:custGeom>
              <a:avLst/>
              <a:gdLst/>
              <a:ahLst/>
              <a:cxnLst/>
              <a:rect l="l" t="t" r="r" b="b"/>
              <a:pathLst>
                <a:path w="1299" h="1017" extrusionOk="0">
                  <a:moveTo>
                    <a:pt x="1" y="1"/>
                  </a:moveTo>
                  <a:lnTo>
                    <a:pt x="1" y="1"/>
                  </a:lnTo>
                  <a:cubicBezTo>
                    <a:pt x="12" y="103"/>
                    <a:pt x="46" y="193"/>
                    <a:pt x="91" y="283"/>
                  </a:cubicBezTo>
                  <a:cubicBezTo>
                    <a:pt x="170" y="464"/>
                    <a:pt x="305" y="622"/>
                    <a:pt x="475" y="746"/>
                  </a:cubicBezTo>
                  <a:cubicBezTo>
                    <a:pt x="633" y="859"/>
                    <a:pt x="813" y="938"/>
                    <a:pt x="1005" y="983"/>
                  </a:cubicBezTo>
                  <a:cubicBezTo>
                    <a:pt x="1095" y="1017"/>
                    <a:pt x="1197" y="1017"/>
                    <a:pt x="1298" y="1017"/>
                  </a:cubicBezTo>
                  <a:cubicBezTo>
                    <a:pt x="1264" y="926"/>
                    <a:pt x="1208" y="836"/>
                    <a:pt x="1152" y="757"/>
                  </a:cubicBezTo>
                  <a:cubicBezTo>
                    <a:pt x="1039" y="599"/>
                    <a:pt x="915" y="464"/>
                    <a:pt x="757" y="362"/>
                  </a:cubicBezTo>
                  <a:cubicBezTo>
                    <a:pt x="678" y="306"/>
                    <a:pt x="599" y="249"/>
                    <a:pt x="520" y="204"/>
                  </a:cubicBezTo>
                  <a:cubicBezTo>
                    <a:pt x="441" y="170"/>
                    <a:pt x="362" y="136"/>
                    <a:pt x="283" y="91"/>
                  </a:cubicBezTo>
                  <a:cubicBezTo>
                    <a:pt x="192" y="46"/>
                    <a:pt x="102" y="24"/>
                    <a:pt x="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8" name="Google Shape;118;p2"/>
            <p:cNvSpPr/>
            <p:nvPr/>
          </p:nvSpPr>
          <p:spPr>
            <a:xfrm>
              <a:off x="5129525" y="1048775"/>
              <a:ext cx="38400" cy="19600"/>
            </a:xfrm>
            <a:custGeom>
              <a:avLst/>
              <a:gdLst/>
              <a:ahLst/>
              <a:cxnLst/>
              <a:rect l="l" t="t" r="r" b="b"/>
              <a:pathLst>
                <a:path w="1536" h="784" extrusionOk="0">
                  <a:moveTo>
                    <a:pt x="294" y="0"/>
                  </a:moveTo>
                  <a:cubicBezTo>
                    <a:pt x="193" y="11"/>
                    <a:pt x="102" y="34"/>
                    <a:pt x="1" y="68"/>
                  </a:cubicBezTo>
                  <a:cubicBezTo>
                    <a:pt x="69" y="136"/>
                    <a:pt x="148" y="203"/>
                    <a:pt x="227" y="271"/>
                  </a:cubicBezTo>
                  <a:lnTo>
                    <a:pt x="452" y="429"/>
                  </a:lnTo>
                  <a:cubicBezTo>
                    <a:pt x="531" y="474"/>
                    <a:pt x="610" y="519"/>
                    <a:pt x="701" y="564"/>
                  </a:cubicBezTo>
                  <a:cubicBezTo>
                    <a:pt x="870" y="643"/>
                    <a:pt x="1050" y="711"/>
                    <a:pt x="1231" y="756"/>
                  </a:cubicBezTo>
                  <a:cubicBezTo>
                    <a:pt x="1305" y="773"/>
                    <a:pt x="1380" y="783"/>
                    <a:pt x="1454" y="783"/>
                  </a:cubicBezTo>
                  <a:cubicBezTo>
                    <a:pt x="1481" y="783"/>
                    <a:pt x="1508" y="782"/>
                    <a:pt x="1536" y="779"/>
                  </a:cubicBezTo>
                  <a:cubicBezTo>
                    <a:pt x="1502" y="688"/>
                    <a:pt x="1445" y="598"/>
                    <a:pt x="1389" y="519"/>
                  </a:cubicBezTo>
                  <a:cubicBezTo>
                    <a:pt x="1332" y="440"/>
                    <a:pt x="1265" y="373"/>
                    <a:pt x="1186" y="305"/>
                  </a:cubicBezTo>
                  <a:cubicBezTo>
                    <a:pt x="1095" y="248"/>
                    <a:pt x="1005" y="181"/>
                    <a:pt x="904" y="136"/>
                  </a:cubicBezTo>
                  <a:cubicBezTo>
                    <a:pt x="712" y="45"/>
                    <a:pt x="509" y="0"/>
                    <a:pt x="294"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9" name="Google Shape;119;p2"/>
            <p:cNvSpPr/>
            <p:nvPr/>
          </p:nvSpPr>
          <p:spPr>
            <a:xfrm>
              <a:off x="5555225" y="1548650"/>
              <a:ext cx="14975" cy="46850"/>
            </a:xfrm>
            <a:custGeom>
              <a:avLst/>
              <a:gdLst/>
              <a:ahLst/>
              <a:cxnLst/>
              <a:rect l="l" t="t" r="r" b="b"/>
              <a:pathLst>
                <a:path w="599" h="1874" extrusionOk="0">
                  <a:moveTo>
                    <a:pt x="294" y="1"/>
                  </a:moveTo>
                  <a:cubicBezTo>
                    <a:pt x="136" y="1"/>
                    <a:pt x="1" y="418"/>
                    <a:pt x="1" y="937"/>
                  </a:cubicBezTo>
                  <a:cubicBezTo>
                    <a:pt x="1" y="1456"/>
                    <a:pt x="136" y="1874"/>
                    <a:pt x="294" y="1874"/>
                  </a:cubicBezTo>
                  <a:cubicBezTo>
                    <a:pt x="463" y="1874"/>
                    <a:pt x="599" y="1456"/>
                    <a:pt x="599" y="937"/>
                  </a:cubicBezTo>
                  <a:cubicBezTo>
                    <a:pt x="599" y="418"/>
                    <a:pt x="463" y="1"/>
                    <a:pt x="29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0" name="Google Shape;120;p2"/>
            <p:cNvSpPr/>
            <p:nvPr/>
          </p:nvSpPr>
          <p:spPr>
            <a:xfrm>
              <a:off x="5525600" y="1494200"/>
              <a:ext cx="14975" cy="47150"/>
            </a:xfrm>
            <a:custGeom>
              <a:avLst/>
              <a:gdLst/>
              <a:ahLst/>
              <a:cxnLst/>
              <a:rect l="l" t="t" r="r" b="b"/>
              <a:pathLst>
                <a:path w="599" h="1886" extrusionOk="0">
                  <a:moveTo>
                    <a:pt x="306" y="1"/>
                  </a:moveTo>
                  <a:cubicBezTo>
                    <a:pt x="148" y="1"/>
                    <a:pt x="1" y="418"/>
                    <a:pt x="1" y="937"/>
                  </a:cubicBezTo>
                  <a:cubicBezTo>
                    <a:pt x="1" y="1456"/>
                    <a:pt x="136" y="1885"/>
                    <a:pt x="306" y="1885"/>
                  </a:cubicBezTo>
                  <a:cubicBezTo>
                    <a:pt x="464" y="1885"/>
                    <a:pt x="599" y="1456"/>
                    <a:pt x="599" y="937"/>
                  </a:cubicBezTo>
                  <a:cubicBezTo>
                    <a:pt x="599" y="418"/>
                    <a:pt x="452" y="1"/>
                    <a:pt x="306"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1" name="Google Shape;121;p2"/>
            <p:cNvSpPr/>
            <p:nvPr/>
          </p:nvSpPr>
          <p:spPr>
            <a:xfrm>
              <a:off x="5514050" y="1566425"/>
              <a:ext cx="14700" cy="47150"/>
            </a:xfrm>
            <a:custGeom>
              <a:avLst/>
              <a:gdLst/>
              <a:ahLst/>
              <a:cxnLst/>
              <a:rect l="l" t="t" r="r" b="b"/>
              <a:pathLst>
                <a:path w="588" h="1886" extrusionOk="0">
                  <a:moveTo>
                    <a:pt x="294" y="1"/>
                  </a:moveTo>
                  <a:cubicBezTo>
                    <a:pt x="124" y="1"/>
                    <a:pt x="0" y="418"/>
                    <a:pt x="0" y="937"/>
                  </a:cubicBezTo>
                  <a:cubicBezTo>
                    <a:pt x="0" y="1456"/>
                    <a:pt x="124" y="1885"/>
                    <a:pt x="294" y="1885"/>
                  </a:cubicBezTo>
                  <a:cubicBezTo>
                    <a:pt x="452" y="1885"/>
                    <a:pt x="587" y="1456"/>
                    <a:pt x="587" y="937"/>
                  </a:cubicBezTo>
                  <a:cubicBezTo>
                    <a:pt x="587" y="418"/>
                    <a:pt x="452" y="1"/>
                    <a:pt x="29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2" name="Google Shape;122;p2"/>
            <p:cNvSpPr/>
            <p:nvPr/>
          </p:nvSpPr>
          <p:spPr>
            <a:xfrm>
              <a:off x="5486950" y="1518475"/>
              <a:ext cx="15000" cy="47125"/>
            </a:xfrm>
            <a:custGeom>
              <a:avLst/>
              <a:gdLst/>
              <a:ahLst/>
              <a:cxnLst/>
              <a:rect l="l" t="t" r="r" b="b"/>
              <a:pathLst>
                <a:path w="600" h="1885" extrusionOk="0">
                  <a:moveTo>
                    <a:pt x="306" y="0"/>
                  </a:moveTo>
                  <a:cubicBezTo>
                    <a:pt x="148" y="0"/>
                    <a:pt x="1" y="418"/>
                    <a:pt x="1" y="937"/>
                  </a:cubicBezTo>
                  <a:cubicBezTo>
                    <a:pt x="1" y="1456"/>
                    <a:pt x="148" y="1885"/>
                    <a:pt x="306" y="1885"/>
                  </a:cubicBezTo>
                  <a:cubicBezTo>
                    <a:pt x="464" y="1885"/>
                    <a:pt x="599" y="1456"/>
                    <a:pt x="599" y="937"/>
                  </a:cubicBezTo>
                  <a:cubicBezTo>
                    <a:pt x="599" y="418"/>
                    <a:pt x="464" y="0"/>
                    <a:pt x="306"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3" name="Google Shape;123;p2"/>
            <p:cNvSpPr/>
            <p:nvPr/>
          </p:nvSpPr>
          <p:spPr>
            <a:xfrm>
              <a:off x="5473975" y="1589850"/>
              <a:ext cx="14975" cy="47125"/>
            </a:xfrm>
            <a:custGeom>
              <a:avLst/>
              <a:gdLst/>
              <a:ahLst/>
              <a:cxnLst/>
              <a:rect l="l" t="t" r="r" b="b"/>
              <a:pathLst>
                <a:path w="599" h="1885" extrusionOk="0">
                  <a:moveTo>
                    <a:pt x="294" y="0"/>
                  </a:moveTo>
                  <a:cubicBezTo>
                    <a:pt x="136" y="0"/>
                    <a:pt x="1" y="429"/>
                    <a:pt x="1" y="948"/>
                  </a:cubicBezTo>
                  <a:cubicBezTo>
                    <a:pt x="1" y="1467"/>
                    <a:pt x="136" y="1885"/>
                    <a:pt x="294" y="1885"/>
                  </a:cubicBezTo>
                  <a:cubicBezTo>
                    <a:pt x="452" y="1885"/>
                    <a:pt x="599" y="1456"/>
                    <a:pt x="599" y="948"/>
                  </a:cubicBezTo>
                  <a:cubicBezTo>
                    <a:pt x="599" y="429"/>
                    <a:pt x="452" y="0"/>
                    <a:pt x="29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4" name="Google Shape;124;p2"/>
            <p:cNvSpPr/>
            <p:nvPr/>
          </p:nvSpPr>
          <p:spPr>
            <a:xfrm>
              <a:off x="5494575" y="1453025"/>
              <a:ext cx="14700" cy="47125"/>
            </a:xfrm>
            <a:custGeom>
              <a:avLst/>
              <a:gdLst/>
              <a:ahLst/>
              <a:cxnLst/>
              <a:rect l="l" t="t" r="r" b="b"/>
              <a:pathLst>
                <a:path w="588" h="1885" extrusionOk="0">
                  <a:moveTo>
                    <a:pt x="294" y="0"/>
                  </a:moveTo>
                  <a:cubicBezTo>
                    <a:pt x="136" y="0"/>
                    <a:pt x="1" y="418"/>
                    <a:pt x="1" y="937"/>
                  </a:cubicBezTo>
                  <a:cubicBezTo>
                    <a:pt x="1" y="1456"/>
                    <a:pt x="136" y="1885"/>
                    <a:pt x="294" y="1885"/>
                  </a:cubicBezTo>
                  <a:cubicBezTo>
                    <a:pt x="463" y="1885"/>
                    <a:pt x="587" y="1456"/>
                    <a:pt x="587" y="937"/>
                  </a:cubicBezTo>
                  <a:cubicBezTo>
                    <a:pt x="587" y="418"/>
                    <a:pt x="452" y="0"/>
                    <a:pt x="29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5" name="Google Shape;125;p2"/>
            <p:cNvSpPr/>
            <p:nvPr/>
          </p:nvSpPr>
          <p:spPr>
            <a:xfrm>
              <a:off x="5618975" y="1566700"/>
              <a:ext cx="15000" cy="47150"/>
            </a:xfrm>
            <a:custGeom>
              <a:avLst/>
              <a:gdLst/>
              <a:ahLst/>
              <a:cxnLst/>
              <a:rect l="l" t="t" r="r" b="b"/>
              <a:pathLst>
                <a:path w="600" h="1886" extrusionOk="0">
                  <a:moveTo>
                    <a:pt x="294" y="1"/>
                  </a:moveTo>
                  <a:cubicBezTo>
                    <a:pt x="136" y="1"/>
                    <a:pt x="1" y="430"/>
                    <a:pt x="1" y="949"/>
                  </a:cubicBezTo>
                  <a:cubicBezTo>
                    <a:pt x="1" y="1468"/>
                    <a:pt x="136" y="1885"/>
                    <a:pt x="294" y="1885"/>
                  </a:cubicBezTo>
                  <a:cubicBezTo>
                    <a:pt x="464" y="1885"/>
                    <a:pt x="599" y="1468"/>
                    <a:pt x="599" y="949"/>
                  </a:cubicBezTo>
                  <a:cubicBezTo>
                    <a:pt x="599" y="430"/>
                    <a:pt x="464" y="1"/>
                    <a:pt x="29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6" name="Google Shape;126;p2"/>
            <p:cNvSpPr/>
            <p:nvPr/>
          </p:nvSpPr>
          <p:spPr>
            <a:xfrm>
              <a:off x="5589375" y="1512275"/>
              <a:ext cx="14975" cy="47125"/>
            </a:xfrm>
            <a:custGeom>
              <a:avLst/>
              <a:gdLst/>
              <a:ahLst/>
              <a:cxnLst/>
              <a:rect l="l" t="t" r="r" b="b"/>
              <a:pathLst>
                <a:path w="599" h="1885" extrusionOk="0">
                  <a:moveTo>
                    <a:pt x="294" y="0"/>
                  </a:moveTo>
                  <a:cubicBezTo>
                    <a:pt x="136" y="0"/>
                    <a:pt x="0" y="429"/>
                    <a:pt x="0" y="948"/>
                  </a:cubicBezTo>
                  <a:cubicBezTo>
                    <a:pt x="0" y="1467"/>
                    <a:pt x="136" y="1884"/>
                    <a:pt x="294" y="1884"/>
                  </a:cubicBezTo>
                  <a:cubicBezTo>
                    <a:pt x="452" y="1884"/>
                    <a:pt x="598" y="1467"/>
                    <a:pt x="598" y="948"/>
                  </a:cubicBezTo>
                  <a:cubicBezTo>
                    <a:pt x="598" y="429"/>
                    <a:pt x="452" y="0"/>
                    <a:pt x="29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7" name="Google Shape;127;p2"/>
            <p:cNvSpPr/>
            <p:nvPr/>
          </p:nvSpPr>
          <p:spPr>
            <a:xfrm>
              <a:off x="5581750" y="1589850"/>
              <a:ext cx="14975" cy="47125"/>
            </a:xfrm>
            <a:custGeom>
              <a:avLst/>
              <a:gdLst/>
              <a:ahLst/>
              <a:cxnLst/>
              <a:rect l="l" t="t" r="r" b="b"/>
              <a:pathLst>
                <a:path w="599" h="1885" extrusionOk="0">
                  <a:moveTo>
                    <a:pt x="305" y="0"/>
                  </a:moveTo>
                  <a:cubicBezTo>
                    <a:pt x="136" y="0"/>
                    <a:pt x="0" y="429"/>
                    <a:pt x="0" y="948"/>
                  </a:cubicBezTo>
                  <a:cubicBezTo>
                    <a:pt x="0" y="1467"/>
                    <a:pt x="147" y="1885"/>
                    <a:pt x="305" y="1885"/>
                  </a:cubicBezTo>
                  <a:cubicBezTo>
                    <a:pt x="463" y="1885"/>
                    <a:pt x="599" y="1467"/>
                    <a:pt x="599" y="948"/>
                  </a:cubicBezTo>
                  <a:cubicBezTo>
                    <a:pt x="599" y="429"/>
                    <a:pt x="463" y="0"/>
                    <a:pt x="305"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8" name="Google Shape;128;p2"/>
            <p:cNvSpPr/>
            <p:nvPr/>
          </p:nvSpPr>
          <p:spPr>
            <a:xfrm>
              <a:off x="4187025" y="1182175"/>
              <a:ext cx="372975" cy="258900"/>
            </a:xfrm>
            <a:custGeom>
              <a:avLst/>
              <a:gdLst/>
              <a:ahLst/>
              <a:cxnLst/>
              <a:rect l="l" t="t" r="r" b="b"/>
              <a:pathLst>
                <a:path w="14919" h="10356" extrusionOk="0">
                  <a:moveTo>
                    <a:pt x="12546" y="0"/>
                  </a:moveTo>
                  <a:cubicBezTo>
                    <a:pt x="6445" y="0"/>
                    <a:pt x="1684" y="4184"/>
                    <a:pt x="0" y="10315"/>
                  </a:cubicBezTo>
                  <a:cubicBezTo>
                    <a:pt x="289" y="10342"/>
                    <a:pt x="587" y="10355"/>
                    <a:pt x="894" y="10355"/>
                  </a:cubicBezTo>
                  <a:cubicBezTo>
                    <a:pt x="6134" y="10355"/>
                    <a:pt x="13799" y="6483"/>
                    <a:pt x="14918" y="205"/>
                  </a:cubicBezTo>
                  <a:cubicBezTo>
                    <a:pt x="14108" y="67"/>
                    <a:pt x="13317" y="0"/>
                    <a:pt x="12546" y="0"/>
                  </a:cubicBezTo>
                  <a:close/>
                </a:path>
              </a:pathLst>
            </a:custGeom>
            <a:solidFill>
              <a:srgbClr val="8EC7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9" name="Google Shape;129;p2"/>
            <p:cNvSpPr/>
            <p:nvPr/>
          </p:nvSpPr>
          <p:spPr>
            <a:xfrm>
              <a:off x="4200000" y="1139325"/>
              <a:ext cx="433050" cy="297650"/>
            </a:xfrm>
            <a:custGeom>
              <a:avLst/>
              <a:gdLst/>
              <a:ahLst/>
              <a:cxnLst/>
              <a:rect l="l" t="t" r="r" b="b"/>
              <a:pathLst>
                <a:path w="17322" h="11906" extrusionOk="0">
                  <a:moveTo>
                    <a:pt x="17322" y="0"/>
                  </a:moveTo>
                  <a:lnTo>
                    <a:pt x="17322" y="0"/>
                  </a:lnTo>
                  <a:cubicBezTo>
                    <a:pt x="17321" y="1"/>
                    <a:pt x="16182" y="655"/>
                    <a:pt x="14501" y="1670"/>
                  </a:cubicBezTo>
                  <a:cubicBezTo>
                    <a:pt x="13722" y="2144"/>
                    <a:pt x="12831" y="2686"/>
                    <a:pt x="11883" y="3284"/>
                  </a:cubicBezTo>
                  <a:cubicBezTo>
                    <a:pt x="11465" y="3126"/>
                    <a:pt x="11048" y="2968"/>
                    <a:pt x="10630" y="2821"/>
                  </a:cubicBezTo>
                  <a:cubicBezTo>
                    <a:pt x="10393" y="2742"/>
                    <a:pt x="10145" y="2675"/>
                    <a:pt x="9908" y="2596"/>
                  </a:cubicBezTo>
                  <a:cubicBezTo>
                    <a:pt x="9660" y="2551"/>
                    <a:pt x="9411" y="2494"/>
                    <a:pt x="9163" y="2460"/>
                  </a:cubicBezTo>
                  <a:lnTo>
                    <a:pt x="9163" y="2460"/>
                  </a:lnTo>
                  <a:cubicBezTo>
                    <a:pt x="9400" y="2562"/>
                    <a:pt x="9626" y="2641"/>
                    <a:pt x="9863" y="2742"/>
                  </a:cubicBezTo>
                  <a:cubicBezTo>
                    <a:pt x="10100" y="2833"/>
                    <a:pt x="10325" y="2934"/>
                    <a:pt x="10551" y="3036"/>
                  </a:cubicBezTo>
                  <a:cubicBezTo>
                    <a:pt x="10901" y="3183"/>
                    <a:pt x="11251" y="3329"/>
                    <a:pt x="11601" y="3453"/>
                  </a:cubicBezTo>
                  <a:cubicBezTo>
                    <a:pt x="11003" y="3826"/>
                    <a:pt x="10382" y="4232"/>
                    <a:pt x="9761" y="4638"/>
                  </a:cubicBezTo>
                  <a:cubicBezTo>
                    <a:pt x="9739" y="4604"/>
                    <a:pt x="9716" y="4570"/>
                    <a:pt x="9682" y="4559"/>
                  </a:cubicBezTo>
                  <a:lnTo>
                    <a:pt x="8994" y="4356"/>
                  </a:lnTo>
                  <a:cubicBezTo>
                    <a:pt x="8757" y="4311"/>
                    <a:pt x="8520" y="4266"/>
                    <a:pt x="8294" y="4221"/>
                  </a:cubicBezTo>
                  <a:cubicBezTo>
                    <a:pt x="8057" y="4176"/>
                    <a:pt x="7832" y="4142"/>
                    <a:pt x="7595" y="4097"/>
                  </a:cubicBezTo>
                  <a:cubicBezTo>
                    <a:pt x="7369" y="4063"/>
                    <a:pt x="7143" y="4006"/>
                    <a:pt x="6906" y="3972"/>
                  </a:cubicBezTo>
                  <a:lnTo>
                    <a:pt x="6906" y="3972"/>
                  </a:lnTo>
                  <a:cubicBezTo>
                    <a:pt x="7121" y="4063"/>
                    <a:pt x="7335" y="4142"/>
                    <a:pt x="7561" y="4232"/>
                  </a:cubicBezTo>
                  <a:cubicBezTo>
                    <a:pt x="7787" y="4322"/>
                    <a:pt x="8012" y="4379"/>
                    <a:pt x="8249" y="4435"/>
                  </a:cubicBezTo>
                  <a:cubicBezTo>
                    <a:pt x="8475" y="4503"/>
                    <a:pt x="8701" y="4559"/>
                    <a:pt x="8926" y="4616"/>
                  </a:cubicBezTo>
                  <a:cubicBezTo>
                    <a:pt x="9107" y="4672"/>
                    <a:pt x="9299" y="4728"/>
                    <a:pt x="9479" y="4785"/>
                  </a:cubicBezTo>
                  <a:cubicBezTo>
                    <a:pt x="9479" y="4796"/>
                    <a:pt x="9479" y="4807"/>
                    <a:pt x="9479" y="4807"/>
                  </a:cubicBezTo>
                  <a:cubicBezTo>
                    <a:pt x="9118" y="5044"/>
                    <a:pt x="8746" y="5281"/>
                    <a:pt x="8385" y="5518"/>
                  </a:cubicBezTo>
                  <a:lnTo>
                    <a:pt x="7888" y="5857"/>
                  </a:lnTo>
                  <a:lnTo>
                    <a:pt x="7324" y="5688"/>
                  </a:lnTo>
                  <a:cubicBezTo>
                    <a:pt x="7064" y="5620"/>
                    <a:pt x="6805" y="5563"/>
                    <a:pt x="6545" y="5518"/>
                  </a:cubicBezTo>
                  <a:cubicBezTo>
                    <a:pt x="6015" y="5439"/>
                    <a:pt x="5507" y="5349"/>
                    <a:pt x="4977" y="5281"/>
                  </a:cubicBezTo>
                  <a:lnTo>
                    <a:pt x="4977" y="5281"/>
                  </a:lnTo>
                  <a:cubicBezTo>
                    <a:pt x="5225" y="5372"/>
                    <a:pt x="5473" y="5451"/>
                    <a:pt x="5733" y="5530"/>
                  </a:cubicBezTo>
                  <a:lnTo>
                    <a:pt x="6489" y="5744"/>
                  </a:lnTo>
                  <a:cubicBezTo>
                    <a:pt x="6748" y="5812"/>
                    <a:pt x="6997" y="5879"/>
                    <a:pt x="7256" y="5947"/>
                  </a:cubicBezTo>
                  <a:lnTo>
                    <a:pt x="7606" y="6060"/>
                  </a:lnTo>
                  <a:cubicBezTo>
                    <a:pt x="7324" y="6241"/>
                    <a:pt x="7042" y="6432"/>
                    <a:pt x="6771" y="6624"/>
                  </a:cubicBezTo>
                  <a:cubicBezTo>
                    <a:pt x="6466" y="6827"/>
                    <a:pt x="6173" y="7030"/>
                    <a:pt x="5879" y="7234"/>
                  </a:cubicBezTo>
                  <a:cubicBezTo>
                    <a:pt x="5778" y="7188"/>
                    <a:pt x="5688" y="7143"/>
                    <a:pt x="5586" y="7109"/>
                  </a:cubicBezTo>
                  <a:cubicBezTo>
                    <a:pt x="5372" y="7030"/>
                    <a:pt x="5146" y="6963"/>
                    <a:pt x="4932" y="6895"/>
                  </a:cubicBezTo>
                  <a:cubicBezTo>
                    <a:pt x="4706" y="6827"/>
                    <a:pt x="4480" y="6805"/>
                    <a:pt x="4255" y="6760"/>
                  </a:cubicBezTo>
                  <a:cubicBezTo>
                    <a:pt x="4018" y="6748"/>
                    <a:pt x="3792" y="6737"/>
                    <a:pt x="3566" y="6737"/>
                  </a:cubicBezTo>
                  <a:cubicBezTo>
                    <a:pt x="3792" y="6805"/>
                    <a:pt x="4006" y="6850"/>
                    <a:pt x="4221" y="6906"/>
                  </a:cubicBezTo>
                  <a:cubicBezTo>
                    <a:pt x="4435" y="6963"/>
                    <a:pt x="4650" y="7042"/>
                    <a:pt x="4864" y="7109"/>
                  </a:cubicBezTo>
                  <a:cubicBezTo>
                    <a:pt x="5078" y="7177"/>
                    <a:pt x="5270" y="7279"/>
                    <a:pt x="5485" y="7358"/>
                  </a:cubicBezTo>
                  <a:lnTo>
                    <a:pt x="5620" y="7414"/>
                  </a:lnTo>
                  <a:cubicBezTo>
                    <a:pt x="5485" y="7516"/>
                    <a:pt x="5338" y="7617"/>
                    <a:pt x="5214" y="7719"/>
                  </a:cubicBezTo>
                  <a:cubicBezTo>
                    <a:pt x="4774" y="8035"/>
                    <a:pt x="4379" y="8328"/>
                    <a:pt x="3995" y="8599"/>
                  </a:cubicBezTo>
                  <a:cubicBezTo>
                    <a:pt x="3995" y="8599"/>
                    <a:pt x="4006" y="8588"/>
                    <a:pt x="4006" y="8576"/>
                  </a:cubicBezTo>
                  <a:lnTo>
                    <a:pt x="4006" y="8565"/>
                  </a:lnTo>
                  <a:cubicBezTo>
                    <a:pt x="4006" y="8486"/>
                    <a:pt x="3950" y="8418"/>
                    <a:pt x="3882" y="8418"/>
                  </a:cubicBezTo>
                  <a:lnTo>
                    <a:pt x="3860" y="8418"/>
                  </a:lnTo>
                  <a:cubicBezTo>
                    <a:pt x="3510" y="8407"/>
                    <a:pt x="3149" y="8396"/>
                    <a:pt x="2788" y="8396"/>
                  </a:cubicBezTo>
                  <a:cubicBezTo>
                    <a:pt x="2438" y="8362"/>
                    <a:pt x="2077" y="8351"/>
                    <a:pt x="1716" y="8351"/>
                  </a:cubicBezTo>
                  <a:cubicBezTo>
                    <a:pt x="2054" y="8452"/>
                    <a:pt x="2415" y="8542"/>
                    <a:pt x="2765" y="8610"/>
                  </a:cubicBezTo>
                  <a:cubicBezTo>
                    <a:pt x="3070" y="8655"/>
                    <a:pt x="3386" y="8667"/>
                    <a:pt x="3690" y="8689"/>
                  </a:cubicBezTo>
                  <a:cubicBezTo>
                    <a:pt x="3690" y="8746"/>
                    <a:pt x="3679" y="8791"/>
                    <a:pt x="3668" y="8847"/>
                  </a:cubicBezTo>
                  <a:cubicBezTo>
                    <a:pt x="3250" y="9174"/>
                    <a:pt x="2855" y="9479"/>
                    <a:pt x="2494" y="9761"/>
                  </a:cubicBezTo>
                  <a:cubicBezTo>
                    <a:pt x="2111" y="10077"/>
                    <a:pt x="1749" y="10348"/>
                    <a:pt x="1456" y="10607"/>
                  </a:cubicBezTo>
                  <a:cubicBezTo>
                    <a:pt x="1163" y="10878"/>
                    <a:pt x="892" y="11115"/>
                    <a:pt x="677" y="11307"/>
                  </a:cubicBezTo>
                  <a:lnTo>
                    <a:pt x="0" y="11905"/>
                  </a:lnTo>
                  <a:lnTo>
                    <a:pt x="711" y="11341"/>
                  </a:lnTo>
                  <a:lnTo>
                    <a:pt x="1524" y="10698"/>
                  </a:lnTo>
                  <a:cubicBezTo>
                    <a:pt x="1828" y="10438"/>
                    <a:pt x="2201" y="10179"/>
                    <a:pt x="2596" y="9885"/>
                  </a:cubicBezTo>
                  <a:lnTo>
                    <a:pt x="3611" y="9129"/>
                  </a:lnTo>
                  <a:lnTo>
                    <a:pt x="3611" y="9129"/>
                  </a:lnTo>
                  <a:cubicBezTo>
                    <a:pt x="3510" y="9648"/>
                    <a:pt x="3453" y="10179"/>
                    <a:pt x="3420" y="10709"/>
                  </a:cubicBezTo>
                  <a:cubicBezTo>
                    <a:pt x="3623" y="10111"/>
                    <a:pt x="3792" y="9513"/>
                    <a:pt x="3927" y="8904"/>
                  </a:cubicBezTo>
                  <a:cubicBezTo>
                    <a:pt x="4367" y="8588"/>
                    <a:pt x="4841" y="8260"/>
                    <a:pt x="5327" y="7922"/>
                  </a:cubicBezTo>
                  <a:cubicBezTo>
                    <a:pt x="5507" y="7798"/>
                    <a:pt x="5688" y="7674"/>
                    <a:pt x="5868" y="7549"/>
                  </a:cubicBezTo>
                  <a:lnTo>
                    <a:pt x="5970" y="7595"/>
                  </a:lnTo>
                  <a:cubicBezTo>
                    <a:pt x="5755" y="8272"/>
                    <a:pt x="5586" y="8971"/>
                    <a:pt x="5451" y="9671"/>
                  </a:cubicBezTo>
                  <a:cubicBezTo>
                    <a:pt x="5767" y="8983"/>
                    <a:pt x="6037" y="8272"/>
                    <a:pt x="6263" y="7561"/>
                  </a:cubicBezTo>
                  <a:cubicBezTo>
                    <a:pt x="6286" y="7493"/>
                    <a:pt x="6252" y="7414"/>
                    <a:pt x="6195" y="7391"/>
                  </a:cubicBezTo>
                  <a:lnTo>
                    <a:pt x="6128" y="7358"/>
                  </a:lnTo>
                  <a:cubicBezTo>
                    <a:pt x="6376" y="7188"/>
                    <a:pt x="6636" y="7019"/>
                    <a:pt x="6895" y="6850"/>
                  </a:cubicBezTo>
                  <a:lnTo>
                    <a:pt x="7843" y="6207"/>
                  </a:lnTo>
                  <a:lnTo>
                    <a:pt x="7843" y="6207"/>
                  </a:lnTo>
                  <a:cubicBezTo>
                    <a:pt x="7798" y="6353"/>
                    <a:pt x="7764" y="6511"/>
                    <a:pt x="7730" y="6658"/>
                  </a:cubicBezTo>
                  <a:cubicBezTo>
                    <a:pt x="7674" y="6872"/>
                    <a:pt x="7617" y="7076"/>
                    <a:pt x="7572" y="7301"/>
                  </a:cubicBezTo>
                  <a:cubicBezTo>
                    <a:pt x="7527" y="7516"/>
                    <a:pt x="7482" y="7741"/>
                    <a:pt x="7459" y="7967"/>
                  </a:cubicBezTo>
                  <a:cubicBezTo>
                    <a:pt x="7459" y="8080"/>
                    <a:pt x="7459" y="8193"/>
                    <a:pt x="7448" y="8306"/>
                  </a:cubicBezTo>
                  <a:cubicBezTo>
                    <a:pt x="7437" y="8418"/>
                    <a:pt x="7471" y="8531"/>
                    <a:pt x="7482" y="8633"/>
                  </a:cubicBezTo>
                  <a:lnTo>
                    <a:pt x="7516" y="8306"/>
                  </a:lnTo>
                  <a:cubicBezTo>
                    <a:pt x="7538" y="8193"/>
                    <a:pt x="7561" y="8091"/>
                    <a:pt x="7583" y="7990"/>
                  </a:cubicBezTo>
                  <a:cubicBezTo>
                    <a:pt x="7606" y="7888"/>
                    <a:pt x="7640" y="7775"/>
                    <a:pt x="7662" y="7674"/>
                  </a:cubicBezTo>
                  <a:lnTo>
                    <a:pt x="7764" y="7358"/>
                  </a:lnTo>
                  <a:cubicBezTo>
                    <a:pt x="7832" y="7143"/>
                    <a:pt x="7899" y="6940"/>
                    <a:pt x="7978" y="6726"/>
                  </a:cubicBezTo>
                  <a:cubicBezTo>
                    <a:pt x="8046" y="6511"/>
                    <a:pt x="8102" y="6308"/>
                    <a:pt x="8148" y="6083"/>
                  </a:cubicBezTo>
                  <a:cubicBezTo>
                    <a:pt x="8159" y="6060"/>
                    <a:pt x="8148" y="6026"/>
                    <a:pt x="8136" y="6004"/>
                  </a:cubicBezTo>
                  <a:lnTo>
                    <a:pt x="8520" y="5755"/>
                  </a:lnTo>
                  <a:lnTo>
                    <a:pt x="9411" y="5169"/>
                  </a:lnTo>
                  <a:lnTo>
                    <a:pt x="9411" y="5169"/>
                  </a:lnTo>
                  <a:cubicBezTo>
                    <a:pt x="9321" y="5846"/>
                    <a:pt x="9253" y="6534"/>
                    <a:pt x="9231" y="7222"/>
                  </a:cubicBezTo>
                  <a:cubicBezTo>
                    <a:pt x="9434" y="6489"/>
                    <a:pt x="9592" y="5733"/>
                    <a:pt x="9716" y="4965"/>
                  </a:cubicBezTo>
                  <a:cubicBezTo>
                    <a:pt x="10404" y="4514"/>
                    <a:pt x="11082" y="4063"/>
                    <a:pt x="11747" y="3634"/>
                  </a:cubicBezTo>
                  <a:lnTo>
                    <a:pt x="11770" y="3623"/>
                  </a:lnTo>
                  <a:lnTo>
                    <a:pt x="11770" y="3623"/>
                  </a:lnTo>
                  <a:cubicBezTo>
                    <a:pt x="11634" y="3950"/>
                    <a:pt x="11510" y="4277"/>
                    <a:pt x="11386" y="4604"/>
                  </a:cubicBezTo>
                  <a:cubicBezTo>
                    <a:pt x="11273" y="5022"/>
                    <a:pt x="11161" y="5439"/>
                    <a:pt x="11070" y="5857"/>
                  </a:cubicBezTo>
                  <a:cubicBezTo>
                    <a:pt x="11251" y="5473"/>
                    <a:pt x="11420" y="5078"/>
                    <a:pt x="11589" y="4672"/>
                  </a:cubicBezTo>
                  <a:cubicBezTo>
                    <a:pt x="11770" y="4300"/>
                    <a:pt x="11939" y="3905"/>
                    <a:pt x="12108" y="3521"/>
                  </a:cubicBezTo>
                  <a:cubicBezTo>
                    <a:pt x="12120" y="3487"/>
                    <a:pt x="12120" y="3442"/>
                    <a:pt x="12108" y="3408"/>
                  </a:cubicBezTo>
                  <a:cubicBezTo>
                    <a:pt x="13000" y="2833"/>
                    <a:pt x="13846" y="2280"/>
                    <a:pt x="14580" y="1806"/>
                  </a:cubicBezTo>
                  <a:cubicBezTo>
                    <a:pt x="16227" y="734"/>
                    <a:pt x="17321" y="1"/>
                    <a:pt x="17322" y="0"/>
                  </a:cubicBezTo>
                  <a:close/>
                </a:path>
              </a:pathLst>
            </a:custGeom>
            <a:solidFill>
              <a:srgbClr val="7CAB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0" name="Google Shape;130;p2"/>
            <p:cNvSpPr/>
            <p:nvPr/>
          </p:nvSpPr>
          <p:spPr>
            <a:xfrm>
              <a:off x="961700" y="1029000"/>
              <a:ext cx="548175" cy="460625"/>
            </a:xfrm>
            <a:custGeom>
              <a:avLst/>
              <a:gdLst/>
              <a:ahLst/>
              <a:cxnLst/>
              <a:rect l="l" t="t" r="r" b="b"/>
              <a:pathLst>
                <a:path w="21927" h="18425" extrusionOk="0">
                  <a:moveTo>
                    <a:pt x="13816" y="1"/>
                  </a:moveTo>
                  <a:cubicBezTo>
                    <a:pt x="11532" y="1"/>
                    <a:pt x="9239" y="628"/>
                    <a:pt x="7178" y="1694"/>
                  </a:cubicBezTo>
                  <a:cubicBezTo>
                    <a:pt x="6444" y="2066"/>
                    <a:pt x="5745" y="2506"/>
                    <a:pt x="5068" y="2992"/>
                  </a:cubicBezTo>
                  <a:cubicBezTo>
                    <a:pt x="2788" y="4650"/>
                    <a:pt x="1231" y="6862"/>
                    <a:pt x="498" y="9593"/>
                  </a:cubicBezTo>
                  <a:cubicBezTo>
                    <a:pt x="1" y="11455"/>
                    <a:pt x="159" y="13057"/>
                    <a:pt x="554" y="15032"/>
                  </a:cubicBezTo>
                  <a:cubicBezTo>
                    <a:pt x="599" y="15224"/>
                    <a:pt x="655" y="15404"/>
                    <a:pt x="723" y="15585"/>
                  </a:cubicBezTo>
                  <a:cubicBezTo>
                    <a:pt x="1355" y="16770"/>
                    <a:pt x="1964" y="17221"/>
                    <a:pt x="2901" y="17661"/>
                  </a:cubicBezTo>
                  <a:cubicBezTo>
                    <a:pt x="4024" y="18196"/>
                    <a:pt x="5243" y="18425"/>
                    <a:pt x="6477" y="18425"/>
                  </a:cubicBezTo>
                  <a:cubicBezTo>
                    <a:pt x="8108" y="18425"/>
                    <a:pt x="9766" y="18025"/>
                    <a:pt x="11263" y="17401"/>
                  </a:cubicBezTo>
                  <a:cubicBezTo>
                    <a:pt x="15607" y="15596"/>
                    <a:pt x="18800" y="12538"/>
                    <a:pt x="20730" y="8239"/>
                  </a:cubicBezTo>
                  <a:cubicBezTo>
                    <a:pt x="21926" y="5531"/>
                    <a:pt x="21644" y="3623"/>
                    <a:pt x="20267" y="2032"/>
                  </a:cubicBezTo>
                  <a:cubicBezTo>
                    <a:pt x="19511" y="1446"/>
                    <a:pt x="18676" y="994"/>
                    <a:pt x="17785" y="690"/>
                  </a:cubicBezTo>
                  <a:cubicBezTo>
                    <a:pt x="16498" y="217"/>
                    <a:pt x="15159" y="1"/>
                    <a:pt x="13816"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1" name="Google Shape;131;p2"/>
            <p:cNvSpPr/>
            <p:nvPr/>
          </p:nvSpPr>
          <p:spPr>
            <a:xfrm>
              <a:off x="975525" y="1039850"/>
              <a:ext cx="520525" cy="436100"/>
            </a:xfrm>
            <a:custGeom>
              <a:avLst/>
              <a:gdLst/>
              <a:ahLst/>
              <a:cxnLst/>
              <a:rect l="l" t="t" r="r" b="b"/>
              <a:pathLst>
                <a:path w="20821" h="17444" extrusionOk="0">
                  <a:moveTo>
                    <a:pt x="13258" y="1"/>
                  </a:moveTo>
                  <a:cubicBezTo>
                    <a:pt x="12420" y="1"/>
                    <a:pt x="11566" y="89"/>
                    <a:pt x="10710" y="267"/>
                  </a:cubicBezTo>
                  <a:cubicBezTo>
                    <a:pt x="9356" y="538"/>
                    <a:pt x="8047" y="1000"/>
                    <a:pt x="6828" y="1644"/>
                  </a:cubicBezTo>
                  <a:cubicBezTo>
                    <a:pt x="6117" y="2005"/>
                    <a:pt x="5429" y="2433"/>
                    <a:pt x="4785" y="2907"/>
                  </a:cubicBezTo>
                  <a:cubicBezTo>
                    <a:pt x="2608" y="4453"/>
                    <a:pt x="1039" y="6699"/>
                    <a:pt x="362" y="9283"/>
                  </a:cubicBezTo>
                  <a:cubicBezTo>
                    <a:pt x="80" y="10355"/>
                    <a:pt x="1" y="11483"/>
                    <a:pt x="125" y="12589"/>
                  </a:cubicBezTo>
                  <a:cubicBezTo>
                    <a:pt x="204" y="13492"/>
                    <a:pt x="306" y="14338"/>
                    <a:pt x="859" y="15083"/>
                  </a:cubicBezTo>
                  <a:cubicBezTo>
                    <a:pt x="1411" y="15828"/>
                    <a:pt x="1818" y="16268"/>
                    <a:pt x="2653" y="16663"/>
                  </a:cubicBezTo>
                  <a:cubicBezTo>
                    <a:pt x="3777" y="17188"/>
                    <a:pt x="5097" y="17443"/>
                    <a:pt x="6415" y="17443"/>
                  </a:cubicBezTo>
                  <a:cubicBezTo>
                    <a:pt x="7080" y="17443"/>
                    <a:pt x="7745" y="17378"/>
                    <a:pt x="8385" y="17250"/>
                  </a:cubicBezTo>
                  <a:cubicBezTo>
                    <a:pt x="9119" y="17092"/>
                    <a:pt x="9852" y="16866"/>
                    <a:pt x="10552" y="16572"/>
                  </a:cubicBezTo>
                  <a:cubicBezTo>
                    <a:pt x="14828" y="14801"/>
                    <a:pt x="17932" y="11788"/>
                    <a:pt x="19782" y="7624"/>
                  </a:cubicBezTo>
                  <a:cubicBezTo>
                    <a:pt x="20414" y="6214"/>
                    <a:pt x="20820" y="4589"/>
                    <a:pt x="20177" y="3110"/>
                  </a:cubicBezTo>
                  <a:cubicBezTo>
                    <a:pt x="19568" y="1689"/>
                    <a:pt x="18484" y="1170"/>
                    <a:pt x="17085" y="662"/>
                  </a:cubicBezTo>
                  <a:cubicBezTo>
                    <a:pt x="15892" y="225"/>
                    <a:pt x="14596" y="1"/>
                    <a:pt x="13258" y="1"/>
                  </a:cubicBezTo>
                  <a:close/>
                </a:path>
              </a:pathLst>
            </a:custGeom>
            <a:solidFill>
              <a:srgbClr val="C03A4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2" name="Google Shape;132;p2"/>
            <p:cNvSpPr/>
            <p:nvPr/>
          </p:nvSpPr>
          <p:spPr>
            <a:xfrm>
              <a:off x="979775" y="1079800"/>
              <a:ext cx="558300" cy="490625"/>
            </a:xfrm>
            <a:custGeom>
              <a:avLst/>
              <a:gdLst/>
              <a:ahLst/>
              <a:cxnLst/>
              <a:rect l="l" t="t" r="r" b="b"/>
              <a:pathLst>
                <a:path w="22332" h="19625" extrusionOk="0">
                  <a:moveTo>
                    <a:pt x="0" y="13553"/>
                  </a:moveTo>
                  <a:cubicBezTo>
                    <a:pt x="14" y="13578"/>
                    <a:pt x="28" y="13604"/>
                    <a:pt x="41" y="13629"/>
                  </a:cubicBezTo>
                  <a:lnTo>
                    <a:pt x="41" y="13629"/>
                  </a:lnTo>
                  <a:cubicBezTo>
                    <a:pt x="28" y="13603"/>
                    <a:pt x="14" y="13578"/>
                    <a:pt x="0" y="13553"/>
                  </a:cubicBezTo>
                  <a:close/>
                  <a:moveTo>
                    <a:pt x="19544" y="0"/>
                  </a:moveTo>
                  <a:lnTo>
                    <a:pt x="19544" y="0"/>
                  </a:lnTo>
                  <a:cubicBezTo>
                    <a:pt x="20921" y="1591"/>
                    <a:pt x="21203" y="3499"/>
                    <a:pt x="20007" y="6207"/>
                  </a:cubicBezTo>
                  <a:cubicBezTo>
                    <a:pt x="18077" y="10517"/>
                    <a:pt x="14884" y="13575"/>
                    <a:pt x="10540" y="15369"/>
                  </a:cubicBezTo>
                  <a:cubicBezTo>
                    <a:pt x="9043" y="15993"/>
                    <a:pt x="7385" y="16393"/>
                    <a:pt x="5754" y="16393"/>
                  </a:cubicBezTo>
                  <a:cubicBezTo>
                    <a:pt x="4520" y="16393"/>
                    <a:pt x="3301" y="16164"/>
                    <a:pt x="2178" y="15629"/>
                  </a:cubicBezTo>
                  <a:cubicBezTo>
                    <a:pt x="1251" y="15198"/>
                    <a:pt x="658" y="14757"/>
                    <a:pt x="41" y="13629"/>
                  </a:cubicBezTo>
                  <a:lnTo>
                    <a:pt x="41" y="13629"/>
                  </a:lnTo>
                  <a:cubicBezTo>
                    <a:pt x="567" y="14600"/>
                    <a:pt x="1047" y="15436"/>
                    <a:pt x="1817" y="16261"/>
                  </a:cubicBezTo>
                  <a:cubicBezTo>
                    <a:pt x="3510" y="18100"/>
                    <a:pt x="5947" y="19150"/>
                    <a:pt x="8384" y="19499"/>
                  </a:cubicBezTo>
                  <a:cubicBezTo>
                    <a:pt x="8970" y="19583"/>
                    <a:pt x="9551" y="19624"/>
                    <a:pt x="10125" y="19624"/>
                  </a:cubicBezTo>
                  <a:cubicBezTo>
                    <a:pt x="16491" y="19624"/>
                    <a:pt x="21920" y="14610"/>
                    <a:pt x="22230" y="8057"/>
                  </a:cubicBezTo>
                  <a:cubicBezTo>
                    <a:pt x="22332" y="6263"/>
                    <a:pt x="22072" y="4469"/>
                    <a:pt x="21463" y="2776"/>
                  </a:cubicBezTo>
                  <a:cubicBezTo>
                    <a:pt x="21090" y="1693"/>
                    <a:pt x="20425" y="723"/>
                    <a:pt x="19544" y="0"/>
                  </a:cubicBezTo>
                  <a:close/>
                </a:path>
              </a:pathLst>
            </a:custGeom>
            <a:solidFill>
              <a:srgbClr val="875F8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3" name="Google Shape;133;p2"/>
            <p:cNvSpPr/>
            <p:nvPr/>
          </p:nvSpPr>
          <p:spPr>
            <a:xfrm>
              <a:off x="1507575" y="1228175"/>
              <a:ext cx="12725" cy="24850"/>
            </a:xfrm>
            <a:custGeom>
              <a:avLst/>
              <a:gdLst/>
              <a:ahLst/>
              <a:cxnLst/>
              <a:rect l="l" t="t" r="r" b="b"/>
              <a:pathLst>
                <a:path w="509" h="994" extrusionOk="0">
                  <a:moveTo>
                    <a:pt x="170" y="1"/>
                  </a:moveTo>
                  <a:cubicBezTo>
                    <a:pt x="125" y="46"/>
                    <a:pt x="91" y="114"/>
                    <a:pt x="69" y="181"/>
                  </a:cubicBezTo>
                  <a:cubicBezTo>
                    <a:pt x="12" y="294"/>
                    <a:pt x="1" y="418"/>
                    <a:pt x="12" y="543"/>
                  </a:cubicBezTo>
                  <a:cubicBezTo>
                    <a:pt x="35" y="667"/>
                    <a:pt x="91" y="768"/>
                    <a:pt x="170" y="870"/>
                  </a:cubicBezTo>
                  <a:cubicBezTo>
                    <a:pt x="215" y="915"/>
                    <a:pt x="272" y="960"/>
                    <a:pt x="328" y="994"/>
                  </a:cubicBezTo>
                  <a:cubicBezTo>
                    <a:pt x="373" y="937"/>
                    <a:pt x="407" y="881"/>
                    <a:pt x="441" y="813"/>
                  </a:cubicBezTo>
                  <a:cubicBezTo>
                    <a:pt x="486" y="700"/>
                    <a:pt x="509" y="565"/>
                    <a:pt x="486" y="452"/>
                  </a:cubicBezTo>
                  <a:cubicBezTo>
                    <a:pt x="464" y="328"/>
                    <a:pt x="418" y="215"/>
                    <a:pt x="328" y="125"/>
                  </a:cubicBezTo>
                  <a:cubicBezTo>
                    <a:pt x="283" y="69"/>
                    <a:pt x="238" y="23"/>
                    <a:pt x="170"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4" name="Google Shape;134;p2"/>
            <p:cNvSpPr/>
            <p:nvPr/>
          </p:nvSpPr>
          <p:spPr>
            <a:xfrm>
              <a:off x="1508150" y="1196600"/>
              <a:ext cx="12725" cy="18075"/>
            </a:xfrm>
            <a:custGeom>
              <a:avLst/>
              <a:gdLst/>
              <a:ahLst/>
              <a:cxnLst/>
              <a:rect l="l" t="t" r="r" b="b"/>
              <a:pathLst>
                <a:path w="509" h="723" extrusionOk="0">
                  <a:moveTo>
                    <a:pt x="91" y="0"/>
                  </a:moveTo>
                  <a:cubicBezTo>
                    <a:pt x="57" y="45"/>
                    <a:pt x="34" y="102"/>
                    <a:pt x="23" y="158"/>
                  </a:cubicBezTo>
                  <a:cubicBezTo>
                    <a:pt x="12" y="203"/>
                    <a:pt x="12" y="260"/>
                    <a:pt x="12" y="305"/>
                  </a:cubicBezTo>
                  <a:cubicBezTo>
                    <a:pt x="1" y="339"/>
                    <a:pt x="1" y="372"/>
                    <a:pt x="23" y="418"/>
                  </a:cubicBezTo>
                  <a:cubicBezTo>
                    <a:pt x="46" y="497"/>
                    <a:pt x="102" y="576"/>
                    <a:pt x="181" y="632"/>
                  </a:cubicBezTo>
                  <a:cubicBezTo>
                    <a:pt x="226" y="666"/>
                    <a:pt x="283" y="700"/>
                    <a:pt x="339" y="722"/>
                  </a:cubicBezTo>
                  <a:cubicBezTo>
                    <a:pt x="384" y="677"/>
                    <a:pt x="418" y="632"/>
                    <a:pt x="452" y="576"/>
                  </a:cubicBezTo>
                  <a:cubicBezTo>
                    <a:pt x="497" y="485"/>
                    <a:pt x="508" y="384"/>
                    <a:pt x="474" y="282"/>
                  </a:cubicBezTo>
                  <a:cubicBezTo>
                    <a:pt x="441" y="169"/>
                    <a:pt x="373" y="79"/>
                    <a:pt x="271" y="34"/>
                  </a:cubicBezTo>
                  <a:cubicBezTo>
                    <a:pt x="215" y="11"/>
                    <a:pt x="147" y="0"/>
                    <a:pt x="91" y="0"/>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5" name="Google Shape;135;p2"/>
            <p:cNvSpPr/>
            <p:nvPr/>
          </p:nvSpPr>
          <p:spPr>
            <a:xfrm>
              <a:off x="1210250" y="1544975"/>
              <a:ext cx="48250" cy="12450"/>
            </a:xfrm>
            <a:custGeom>
              <a:avLst/>
              <a:gdLst/>
              <a:ahLst/>
              <a:cxnLst/>
              <a:rect l="l" t="t" r="r" b="b"/>
              <a:pathLst>
                <a:path w="1930" h="498" extrusionOk="0">
                  <a:moveTo>
                    <a:pt x="328" y="1"/>
                  </a:moveTo>
                  <a:cubicBezTo>
                    <a:pt x="215" y="1"/>
                    <a:pt x="102" y="12"/>
                    <a:pt x="0" y="35"/>
                  </a:cubicBezTo>
                  <a:cubicBezTo>
                    <a:pt x="68" y="125"/>
                    <a:pt x="147" y="204"/>
                    <a:pt x="237" y="272"/>
                  </a:cubicBezTo>
                  <a:cubicBezTo>
                    <a:pt x="328" y="340"/>
                    <a:pt x="429" y="396"/>
                    <a:pt x="542" y="418"/>
                  </a:cubicBezTo>
                  <a:cubicBezTo>
                    <a:pt x="677" y="452"/>
                    <a:pt x="813" y="475"/>
                    <a:pt x="948" y="497"/>
                  </a:cubicBezTo>
                  <a:cubicBezTo>
                    <a:pt x="1185" y="486"/>
                    <a:pt x="1433" y="430"/>
                    <a:pt x="1648" y="328"/>
                  </a:cubicBezTo>
                  <a:cubicBezTo>
                    <a:pt x="1749" y="272"/>
                    <a:pt x="1840" y="215"/>
                    <a:pt x="1930" y="136"/>
                  </a:cubicBezTo>
                  <a:cubicBezTo>
                    <a:pt x="1817" y="91"/>
                    <a:pt x="1716" y="69"/>
                    <a:pt x="1603" y="57"/>
                  </a:cubicBezTo>
                  <a:cubicBezTo>
                    <a:pt x="1512" y="35"/>
                    <a:pt x="1400" y="35"/>
                    <a:pt x="1287" y="24"/>
                  </a:cubicBezTo>
                  <a:cubicBezTo>
                    <a:pt x="1185" y="12"/>
                    <a:pt x="1072" y="12"/>
                    <a:pt x="948" y="12"/>
                  </a:cubicBezTo>
                  <a:cubicBezTo>
                    <a:pt x="897" y="7"/>
                    <a:pt x="847" y="4"/>
                    <a:pt x="796" y="4"/>
                  </a:cubicBezTo>
                  <a:cubicBezTo>
                    <a:pt x="745" y="4"/>
                    <a:pt x="694" y="7"/>
                    <a:pt x="644" y="12"/>
                  </a:cubicBezTo>
                  <a:cubicBezTo>
                    <a:pt x="615" y="18"/>
                    <a:pt x="590" y="21"/>
                    <a:pt x="565" y="21"/>
                  </a:cubicBezTo>
                  <a:cubicBezTo>
                    <a:pt x="539" y="21"/>
                    <a:pt x="514" y="18"/>
                    <a:pt x="486" y="12"/>
                  </a:cubicBezTo>
                  <a:cubicBezTo>
                    <a:pt x="429" y="1"/>
                    <a:pt x="384" y="1"/>
                    <a:pt x="328"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6" name="Google Shape;136;p2"/>
            <p:cNvSpPr/>
            <p:nvPr/>
          </p:nvSpPr>
          <p:spPr>
            <a:xfrm>
              <a:off x="1252575" y="1531450"/>
              <a:ext cx="26825" cy="12150"/>
            </a:xfrm>
            <a:custGeom>
              <a:avLst/>
              <a:gdLst/>
              <a:ahLst/>
              <a:cxnLst/>
              <a:rect l="l" t="t" r="r" b="b"/>
              <a:pathLst>
                <a:path w="1073" h="486" extrusionOk="0">
                  <a:moveTo>
                    <a:pt x="542" y="0"/>
                  </a:moveTo>
                  <a:cubicBezTo>
                    <a:pt x="474" y="0"/>
                    <a:pt x="406" y="12"/>
                    <a:pt x="350" y="34"/>
                  </a:cubicBezTo>
                  <a:cubicBezTo>
                    <a:pt x="282" y="45"/>
                    <a:pt x="226" y="68"/>
                    <a:pt x="169" y="102"/>
                  </a:cubicBezTo>
                  <a:cubicBezTo>
                    <a:pt x="102" y="136"/>
                    <a:pt x="45" y="181"/>
                    <a:pt x="0" y="237"/>
                  </a:cubicBezTo>
                  <a:cubicBezTo>
                    <a:pt x="45" y="282"/>
                    <a:pt x="102" y="339"/>
                    <a:pt x="158" y="373"/>
                  </a:cubicBezTo>
                  <a:cubicBezTo>
                    <a:pt x="271" y="440"/>
                    <a:pt x="395" y="486"/>
                    <a:pt x="530" y="486"/>
                  </a:cubicBezTo>
                  <a:cubicBezTo>
                    <a:pt x="666" y="474"/>
                    <a:pt x="790" y="429"/>
                    <a:pt x="914" y="361"/>
                  </a:cubicBezTo>
                  <a:cubicBezTo>
                    <a:pt x="970" y="316"/>
                    <a:pt x="1027" y="271"/>
                    <a:pt x="1072" y="203"/>
                  </a:cubicBezTo>
                  <a:cubicBezTo>
                    <a:pt x="1016" y="158"/>
                    <a:pt x="959" y="113"/>
                    <a:pt x="903" y="79"/>
                  </a:cubicBezTo>
                  <a:cubicBezTo>
                    <a:pt x="790" y="23"/>
                    <a:pt x="666" y="0"/>
                    <a:pt x="542" y="0"/>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7" name="Google Shape;137;p2"/>
            <p:cNvSpPr/>
            <p:nvPr/>
          </p:nvSpPr>
          <p:spPr>
            <a:xfrm>
              <a:off x="1037875" y="1410700"/>
              <a:ext cx="35375" cy="13050"/>
            </a:xfrm>
            <a:custGeom>
              <a:avLst/>
              <a:gdLst/>
              <a:ahLst/>
              <a:cxnLst/>
              <a:rect l="l" t="t" r="r" b="b"/>
              <a:pathLst>
                <a:path w="1415" h="522" extrusionOk="0">
                  <a:moveTo>
                    <a:pt x="744" y="1"/>
                  </a:moveTo>
                  <a:cubicBezTo>
                    <a:pt x="737" y="1"/>
                    <a:pt x="730" y="1"/>
                    <a:pt x="723" y="1"/>
                  </a:cubicBezTo>
                  <a:cubicBezTo>
                    <a:pt x="599" y="12"/>
                    <a:pt x="486" y="35"/>
                    <a:pt x="384" y="91"/>
                  </a:cubicBezTo>
                  <a:cubicBezTo>
                    <a:pt x="136" y="193"/>
                    <a:pt x="1" y="396"/>
                    <a:pt x="396" y="497"/>
                  </a:cubicBezTo>
                  <a:cubicBezTo>
                    <a:pt x="430" y="509"/>
                    <a:pt x="463" y="509"/>
                    <a:pt x="497" y="520"/>
                  </a:cubicBezTo>
                  <a:cubicBezTo>
                    <a:pt x="510" y="521"/>
                    <a:pt x="523" y="521"/>
                    <a:pt x="536" y="521"/>
                  </a:cubicBezTo>
                  <a:cubicBezTo>
                    <a:pt x="961" y="521"/>
                    <a:pt x="1415" y="1"/>
                    <a:pt x="744"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8" name="Google Shape;138;p2"/>
            <p:cNvSpPr/>
            <p:nvPr/>
          </p:nvSpPr>
          <p:spPr>
            <a:xfrm>
              <a:off x="1194725" y="1402025"/>
              <a:ext cx="23300" cy="19725"/>
            </a:xfrm>
            <a:custGeom>
              <a:avLst/>
              <a:gdLst/>
              <a:ahLst/>
              <a:cxnLst/>
              <a:rect l="l" t="t" r="r" b="b"/>
              <a:pathLst>
                <a:path w="932" h="789" extrusionOk="0">
                  <a:moveTo>
                    <a:pt x="579" y="1"/>
                  </a:moveTo>
                  <a:cubicBezTo>
                    <a:pt x="547" y="1"/>
                    <a:pt x="513" y="7"/>
                    <a:pt x="475" y="20"/>
                  </a:cubicBezTo>
                  <a:cubicBezTo>
                    <a:pt x="452" y="20"/>
                    <a:pt x="441" y="32"/>
                    <a:pt x="418" y="43"/>
                  </a:cubicBezTo>
                  <a:cubicBezTo>
                    <a:pt x="136" y="178"/>
                    <a:pt x="1" y="765"/>
                    <a:pt x="418" y="788"/>
                  </a:cubicBezTo>
                  <a:cubicBezTo>
                    <a:pt x="427" y="788"/>
                    <a:pt x="435" y="789"/>
                    <a:pt x="443" y="789"/>
                  </a:cubicBezTo>
                  <a:cubicBezTo>
                    <a:pt x="867" y="789"/>
                    <a:pt x="932" y="1"/>
                    <a:pt x="579"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9" name="Google Shape;139;p2"/>
            <p:cNvSpPr/>
            <p:nvPr/>
          </p:nvSpPr>
          <p:spPr>
            <a:xfrm>
              <a:off x="1316600" y="1357400"/>
              <a:ext cx="22625" cy="20050"/>
            </a:xfrm>
            <a:custGeom>
              <a:avLst/>
              <a:gdLst/>
              <a:ahLst/>
              <a:cxnLst/>
              <a:rect l="l" t="t" r="r" b="b"/>
              <a:pathLst>
                <a:path w="905" h="802" extrusionOk="0">
                  <a:moveTo>
                    <a:pt x="559" y="0"/>
                  </a:moveTo>
                  <a:cubicBezTo>
                    <a:pt x="527" y="0"/>
                    <a:pt x="491" y="7"/>
                    <a:pt x="452" y="23"/>
                  </a:cubicBezTo>
                  <a:cubicBezTo>
                    <a:pt x="429" y="34"/>
                    <a:pt x="418" y="34"/>
                    <a:pt x="395" y="45"/>
                  </a:cubicBezTo>
                  <a:cubicBezTo>
                    <a:pt x="113" y="192"/>
                    <a:pt x="1" y="779"/>
                    <a:pt x="418" y="801"/>
                  </a:cubicBezTo>
                  <a:cubicBezTo>
                    <a:pt x="424" y="801"/>
                    <a:pt x="429" y="802"/>
                    <a:pt x="434" y="802"/>
                  </a:cubicBezTo>
                  <a:cubicBezTo>
                    <a:pt x="863" y="802"/>
                    <a:pt x="905" y="0"/>
                    <a:pt x="55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0" name="Google Shape;140;p2"/>
            <p:cNvSpPr/>
            <p:nvPr/>
          </p:nvSpPr>
          <p:spPr>
            <a:xfrm>
              <a:off x="1160475" y="1438300"/>
              <a:ext cx="29350" cy="16475"/>
            </a:xfrm>
            <a:custGeom>
              <a:avLst/>
              <a:gdLst/>
              <a:ahLst/>
              <a:cxnLst/>
              <a:rect l="l" t="t" r="r" b="b"/>
              <a:pathLst>
                <a:path w="1174" h="659" extrusionOk="0">
                  <a:moveTo>
                    <a:pt x="702" y="1"/>
                  </a:moveTo>
                  <a:cubicBezTo>
                    <a:pt x="379" y="1"/>
                    <a:pt x="0" y="427"/>
                    <a:pt x="344" y="612"/>
                  </a:cubicBezTo>
                  <a:cubicBezTo>
                    <a:pt x="355" y="612"/>
                    <a:pt x="378" y="623"/>
                    <a:pt x="389" y="634"/>
                  </a:cubicBezTo>
                  <a:cubicBezTo>
                    <a:pt x="432" y="651"/>
                    <a:pt x="479" y="658"/>
                    <a:pt x="529" y="658"/>
                  </a:cubicBezTo>
                  <a:cubicBezTo>
                    <a:pt x="819" y="658"/>
                    <a:pt x="1173" y="395"/>
                    <a:pt x="942" y="115"/>
                  </a:cubicBezTo>
                  <a:cubicBezTo>
                    <a:pt x="878" y="34"/>
                    <a:pt x="792" y="1"/>
                    <a:pt x="70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1" name="Google Shape;141;p2"/>
            <p:cNvSpPr/>
            <p:nvPr/>
          </p:nvSpPr>
          <p:spPr>
            <a:xfrm>
              <a:off x="1264700" y="1360925"/>
              <a:ext cx="21225" cy="20500"/>
            </a:xfrm>
            <a:custGeom>
              <a:avLst/>
              <a:gdLst/>
              <a:ahLst/>
              <a:cxnLst/>
              <a:rect l="l" t="t" r="r" b="b"/>
              <a:pathLst>
                <a:path w="849" h="820" extrusionOk="0">
                  <a:moveTo>
                    <a:pt x="495" y="0"/>
                  </a:moveTo>
                  <a:cubicBezTo>
                    <a:pt x="464" y="0"/>
                    <a:pt x="431" y="6"/>
                    <a:pt x="395" y="17"/>
                  </a:cubicBezTo>
                  <a:cubicBezTo>
                    <a:pt x="1" y="123"/>
                    <a:pt x="156" y="819"/>
                    <a:pt x="448" y="819"/>
                  </a:cubicBezTo>
                  <a:cubicBezTo>
                    <a:pt x="499" y="819"/>
                    <a:pt x="553" y="799"/>
                    <a:pt x="610" y="750"/>
                  </a:cubicBezTo>
                  <a:cubicBezTo>
                    <a:pt x="621" y="750"/>
                    <a:pt x="632" y="728"/>
                    <a:pt x="643" y="717"/>
                  </a:cubicBezTo>
                  <a:cubicBezTo>
                    <a:pt x="849" y="522"/>
                    <a:pt x="802" y="0"/>
                    <a:pt x="495"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2" name="Google Shape;142;p2"/>
            <p:cNvSpPr/>
            <p:nvPr/>
          </p:nvSpPr>
          <p:spPr>
            <a:xfrm>
              <a:off x="1031700" y="1374475"/>
              <a:ext cx="28425" cy="15925"/>
            </a:xfrm>
            <a:custGeom>
              <a:avLst/>
              <a:gdLst/>
              <a:ahLst/>
              <a:cxnLst/>
              <a:rect l="l" t="t" r="r" b="b"/>
              <a:pathLst>
                <a:path w="1137" h="637" extrusionOk="0">
                  <a:moveTo>
                    <a:pt x="579" y="1"/>
                  </a:moveTo>
                  <a:cubicBezTo>
                    <a:pt x="304" y="1"/>
                    <a:pt x="1" y="207"/>
                    <a:pt x="169" y="491"/>
                  </a:cubicBezTo>
                  <a:cubicBezTo>
                    <a:pt x="235" y="595"/>
                    <a:pt x="338" y="636"/>
                    <a:pt x="447" y="636"/>
                  </a:cubicBezTo>
                  <a:cubicBezTo>
                    <a:pt x="764" y="636"/>
                    <a:pt x="1137" y="283"/>
                    <a:pt x="835" y="73"/>
                  </a:cubicBezTo>
                  <a:lnTo>
                    <a:pt x="789" y="50"/>
                  </a:lnTo>
                  <a:cubicBezTo>
                    <a:pt x="728" y="16"/>
                    <a:pt x="655" y="1"/>
                    <a:pt x="579"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3" name="Google Shape;143;p2"/>
            <p:cNvSpPr/>
            <p:nvPr/>
          </p:nvSpPr>
          <p:spPr>
            <a:xfrm>
              <a:off x="985125" y="1287100"/>
              <a:ext cx="27100" cy="19025"/>
            </a:xfrm>
            <a:custGeom>
              <a:avLst/>
              <a:gdLst/>
              <a:ahLst/>
              <a:cxnLst/>
              <a:rect l="l" t="t" r="r" b="b"/>
              <a:pathLst>
                <a:path w="1084" h="761" extrusionOk="0">
                  <a:moveTo>
                    <a:pt x="656" y="1"/>
                  </a:moveTo>
                  <a:cubicBezTo>
                    <a:pt x="645" y="1"/>
                    <a:pt x="633" y="1"/>
                    <a:pt x="621" y="2"/>
                  </a:cubicBezTo>
                  <a:cubicBezTo>
                    <a:pt x="610" y="2"/>
                    <a:pt x="587" y="2"/>
                    <a:pt x="576" y="14"/>
                  </a:cubicBezTo>
                  <a:cubicBezTo>
                    <a:pt x="271" y="81"/>
                    <a:pt x="1" y="623"/>
                    <a:pt x="396" y="747"/>
                  </a:cubicBezTo>
                  <a:cubicBezTo>
                    <a:pt x="427" y="756"/>
                    <a:pt x="458" y="761"/>
                    <a:pt x="487" y="761"/>
                  </a:cubicBezTo>
                  <a:cubicBezTo>
                    <a:pt x="881" y="761"/>
                    <a:pt x="1084" y="1"/>
                    <a:pt x="656"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4" name="Google Shape;144;p2"/>
            <p:cNvSpPr/>
            <p:nvPr/>
          </p:nvSpPr>
          <p:spPr>
            <a:xfrm>
              <a:off x="1441725" y="1109525"/>
              <a:ext cx="21850" cy="20700"/>
            </a:xfrm>
            <a:custGeom>
              <a:avLst/>
              <a:gdLst/>
              <a:ahLst/>
              <a:cxnLst/>
              <a:rect l="l" t="t" r="r" b="b"/>
              <a:pathLst>
                <a:path w="874" h="828" extrusionOk="0">
                  <a:moveTo>
                    <a:pt x="499" y="0"/>
                  </a:moveTo>
                  <a:cubicBezTo>
                    <a:pt x="459" y="0"/>
                    <a:pt x="415" y="10"/>
                    <a:pt x="367" y="30"/>
                  </a:cubicBezTo>
                  <a:cubicBezTo>
                    <a:pt x="0" y="190"/>
                    <a:pt x="221" y="827"/>
                    <a:pt x="507" y="827"/>
                  </a:cubicBezTo>
                  <a:cubicBezTo>
                    <a:pt x="564" y="827"/>
                    <a:pt x="624" y="801"/>
                    <a:pt x="683" y="741"/>
                  </a:cubicBezTo>
                  <a:cubicBezTo>
                    <a:pt x="694" y="730"/>
                    <a:pt x="705" y="718"/>
                    <a:pt x="705" y="696"/>
                  </a:cubicBezTo>
                  <a:cubicBezTo>
                    <a:pt x="874" y="488"/>
                    <a:pt x="790" y="0"/>
                    <a:pt x="49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5" name="Google Shape;145;p2"/>
            <p:cNvSpPr/>
            <p:nvPr/>
          </p:nvSpPr>
          <p:spPr>
            <a:xfrm>
              <a:off x="1080275" y="1443375"/>
              <a:ext cx="21950" cy="19350"/>
            </a:xfrm>
            <a:custGeom>
              <a:avLst/>
              <a:gdLst/>
              <a:ahLst/>
              <a:cxnLst/>
              <a:rect l="l" t="t" r="r" b="b"/>
              <a:pathLst>
                <a:path w="878" h="774" extrusionOk="0">
                  <a:moveTo>
                    <a:pt x="435" y="0"/>
                  </a:moveTo>
                  <a:cubicBezTo>
                    <a:pt x="362" y="0"/>
                    <a:pt x="288" y="34"/>
                    <a:pt x="223" y="116"/>
                  </a:cubicBezTo>
                  <a:cubicBezTo>
                    <a:pt x="1" y="387"/>
                    <a:pt x="361" y="773"/>
                    <a:pt x="621" y="773"/>
                  </a:cubicBezTo>
                  <a:cubicBezTo>
                    <a:pt x="717" y="773"/>
                    <a:pt x="799" y="721"/>
                    <a:pt x="832" y="589"/>
                  </a:cubicBezTo>
                  <a:cubicBezTo>
                    <a:pt x="832" y="578"/>
                    <a:pt x="832" y="556"/>
                    <a:pt x="844" y="544"/>
                  </a:cubicBezTo>
                  <a:cubicBezTo>
                    <a:pt x="878" y="307"/>
                    <a:pt x="657" y="0"/>
                    <a:pt x="435"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6" name="Google Shape;146;p2"/>
            <p:cNvSpPr/>
            <p:nvPr/>
          </p:nvSpPr>
          <p:spPr>
            <a:xfrm>
              <a:off x="1253250" y="1414925"/>
              <a:ext cx="29350" cy="16425"/>
            </a:xfrm>
            <a:custGeom>
              <a:avLst/>
              <a:gdLst/>
              <a:ahLst/>
              <a:cxnLst/>
              <a:rect l="l" t="t" r="r" b="b"/>
              <a:pathLst>
                <a:path w="1174" h="657" extrusionOk="0">
                  <a:moveTo>
                    <a:pt x="639" y="0"/>
                  </a:moveTo>
                  <a:cubicBezTo>
                    <a:pt x="350" y="0"/>
                    <a:pt x="0" y="271"/>
                    <a:pt x="233" y="543"/>
                  </a:cubicBezTo>
                  <a:cubicBezTo>
                    <a:pt x="298" y="623"/>
                    <a:pt x="384" y="656"/>
                    <a:pt x="474" y="656"/>
                  </a:cubicBezTo>
                  <a:cubicBezTo>
                    <a:pt x="799" y="656"/>
                    <a:pt x="1173" y="223"/>
                    <a:pt x="819" y="46"/>
                  </a:cubicBezTo>
                  <a:cubicBezTo>
                    <a:pt x="808" y="35"/>
                    <a:pt x="785" y="24"/>
                    <a:pt x="774" y="24"/>
                  </a:cubicBezTo>
                  <a:cubicBezTo>
                    <a:pt x="733" y="8"/>
                    <a:pt x="687" y="0"/>
                    <a:pt x="63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7" name="Google Shape;147;p2"/>
            <p:cNvSpPr/>
            <p:nvPr/>
          </p:nvSpPr>
          <p:spPr>
            <a:xfrm>
              <a:off x="991950" y="1240375"/>
              <a:ext cx="29625" cy="16700"/>
            </a:xfrm>
            <a:custGeom>
              <a:avLst/>
              <a:gdLst/>
              <a:ahLst/>
              <a:cxnLst/>
              <a:rect l="l" t="t" r="r" b="b"/>
              <a:pathLst>
                <a:path w="1185" h="668" extrusionOk="0">
                  <a:moveTo>
                    <a:pt x="711" y="1"/>
                  </a:moveTo>
                  <a:cubicBezTo>
                    <a:pt x="382" y="1"/>
                    <a:pt x="0" y="467"/>
                    <a:pt x="371" y="630"/>
                  </a:cubicBezTo>
                  <a:cubicBezTo>
                    <a:pt x="382" y="641"/>
                    <a:pt x="405" y="641"/>
                    <a:pt x="416" y="653"/>
                  </a:cubicBezTo>
                  <a:cubicBezTo>
                    <a:pt x="451" y="663"/>
                    <a:pt x="488" y="668"/>
                    <a:pt x="527" y="668"/>
                  </a:cubicBezTo>
                  <a:cubicBezTo>
                    <a:pt x="824" y="668"/>
                    <a:pt x="1185" y="379"/>
                    <a:pt x="935" y="100"/>
                  </a:cubicBezTo>
                  <a:cubicBezTo>
                    <a:pt x="872" y="30"/>
                    <a:pt x="793" y="1"/>
                    <a:pt x="71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8" name="Google Shape;148;p2"/>
            <p:cNvSpPr/>
            <p:nvPr/>
          </p:nvSpPr>
          <p:spPr>
            <a:xfrm>
              <a:off x="1433225" y="1184200"/>
              <a:ext cx="26650" cy="15350"/>
            </a:xfrm>
            <a:custGeom>
              <a:avLst/>
              <a:gdLst/>
              <a:ahLst/>
              <a:cxnLst/>
              <a:rect l="l" t="t" r="r" b="b"/>
              <a:pathLst>
                <a:path w="1066" h="614" extrusionOk="0">
                  <a:moveTo>
                    <a:pt x="492" y="1"/>
                  </a:moveTo>
                  <a:cubicBezTo>
                    <a:pt x="249" y="1"/>
                    <a:pt x="0" y="142"/>
                    <a:pt x="109" y="406"/>
                  </a:cubicBezTo>
                  <a:cubicBezTo>
                    <a:pt x="164" y="554"/>
                    <a:pt x="299" y="614"/>
                    <a:pt x="443" y="614"/>
                  </a:cubicBezTo>
                  <a:cubicBezTo>
                    <a:pt x="736" y="614"/>
                    <a:pt x="1066" y="366"/>
                    <a:pt x="831" y="124"/>
                  </a:cubicBezTo>
                  <a:lnTo>
                    <a:pt x="786" y="90"/>
                  </a:lnTo>
                  <a:cubicBezTo>
                    <a:pt x="712" y="30"/>
                    <a:pt x="603" y="1"/>
                    <a:pt x="49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9" name="Google Shape;149;p2"/>
            <p:cNvSpPr/>
            <p:nvPr/>
          </p:nvSpPr>
          <p:spPr>
            <a:xfrm>
              <a:off x="1458925" y="1146550"/>
              <a:ext cx="21825" cy="16275"/>
            </a:xfrm>
            <a:custGeom>
              <a:avLst/>
              <a:gdLst/>
              <a:ahLst/>
              <a:cxnLst/>
              <a:rect l="l" t="t" r="r" b="b"/>
              <a:pathLst>
                <a:path w="873" h="651" extrusionOk="0">
                  <a:moveTo>
                    <a:pt x="310" y="1"/>
                  </a:moveTo>
                  <a:cubicBezTo>
                    <a:pt x="153" y="1"/>
                    <a:pt x="17" y="80"/>
                    <a:pt x="6" y="276"/>
                  </a:cubicBezTo>
                  <a:cubicBezTo>
                    <a:pt x="0" y="524"/>
                    <a:pt x="251" y="651"/>
                    <a:pt x="474" y="651"/>
                  </a:cubicBezTo>
                  <a:cubicBezTo>
                    <a:pt x="686" y="651"/>
                    <a:pt x="873" y="535"/>
                    <a:pt x="785" y="298"/>
                  </a:cubicBezTo>
                  <a:cubicBezTo>
                    <a:pt x="785" y="287"/>
                    <a:pt x="773" y="276"/>
                    <a:pt x="762" y="253"/>
                  </a:cubicBezTo>
                  <a:cubicBezTo>
                    <a:pt x="690" y="103"/>
                    <a:pt x="487" y="1"/>
                    <a:pt x="31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50" name="Google Shape;150;p2"/>
            <p:cNvSpPr/>
            <p:nvPr/>
          </p:nvSpPr>
          <p:spPr>
            <a:xfrm>
              <a:off x="1094725" y="1406375"/>
              <a:ext cx="20850" cy="20450"/>
            </a:xfrm>
            <a:custGeom>
              <a:avLst/>
              <a:gdLst/>
              <a:ahLst/>
              <a:cxnLst/>
              <a:rect l="l" t="t" r="r" b="b"/>
              <a:pathLst>
                <a:path w="834" h="818" extrusionOk="0">
                  <a:moveTo>
                    <a:pt x="409" y="0"/>
                  </a:moveTo>
                  <a:cubicBezTo>
                    <a:pt x="361" y="0"/>
                    <a:pt x="309" y="19"/>
                    <a:pt x="254" y="61"/>
                  </a:cubicBezTo>
                  <a:cubicBezTo>
                    <a:pt x="232" y="61"/>
                    <a:pt x="221" y="72"/>
                    <a:pt x="209" y="83"/>
                  </a:cubicBezTo>
                  <a:cubicBezTo>
                    <a:pt x="1" y="292"/>
                    <a:pt x="23" y="817"/>
                    <a:pt x="347" y="817"/>
                  </a:cubicBezTo>
                  <a:cubicBezTo>
                    <a:pt x="374" y="817"/>
                    <a:pt x="404" y="813"/>
                    <a:pt x="435" y="806"/>
                  </a:cubicBezTo>
                  <a:cubicBezTo>
                    <a:pt x="833" y="708"/>
                    <a:pt x="705" y="0"/>
                    <a:pt x="40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51" name="Google Shape;151;p2"/>
            <p:cNvSpPr/>
            <p:nvPr/>
          </p:nvSpPr>
          <p:spPr>
            <a:xfrm>
              <a:off x="1406650" y="1102675"/>
              <a:ext cx="25450" cy="15400"/>
            </a:xfrm>
            <a:custGeom>
              <a:avLst/>
              <a:gdLst/>
              <a:ahLst/>
              <a:cxnLst/>
              <a:rect l="l" t="t" r="r" b="b"/>
              <a:pathLst>
                <a:path w="1018" h="616" extrusionOk="0">
                  <a:moveTo>
                    <a:pt x="583" y="0"/>
                  </a:moveTo>
                  <a:cubicBezTo>
                    <a:pt x="302" y="0"/>
                    <a:pt x="0" y="211"/>
                    <a:pt x="201" y="462"/>
                  </a:cubicBezTo>
                  <a:cubicBezTo>
                    <a:pt x="213" y="473"/>
                    <a:pt x="224" y="485"/>
                    <a:pt x="235" y="496"/>
                  </a:cubicBezTo>
                  <a:cubicBezTo>
                    <a:pt x="318" y="575"/>
                    <a:pt x="451" y="615"/>
                    <a:pt x="580" y="615"/>
                  </a:cubicBezTo>
                  <a:cubicBezTo>
                    <a:pt x="804" y="615"/>
                    <a:pt x="1018" y="494"/>
                    <a:pt x="946" y="236"/>
                  </a:cubicBezTo>
                  <a:cubicBezTo>
                    <a:pt x="897" y="68"/>
                    <a:pt x="744" y="0"/>
                    <a:pt x="583"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52" name="Google Shape;152;p2"/>
            <p:cNvSpPr/>
            <p:nvPr/>
          </p:nvSpPr>
          <p:spPr>
            <a:xfrm>
              <a:off x="1369325" y="1331025"/>
              <a:ext cx="21250" cy="20400"/>
            </a:xfrm>
            <a:custGeom>
              <a:avLst/>
              <a:gdLst/>
              <a:ahLst/>
              <a:cxnLst/>
              <a:rect l="l" t="t" r="r" b="b"/>
              <a:pathLst>
                <a:path w="850" h="816" extrusionOk="0">
                  <a:moveTo>
                    <a:pt x="501" y="0"/>
                  </a:moveTo>
                  <a:cubicBezTo>
                    <a:pt x="469" y="0"/>
                    <a:pt x="434" y="5"/>
                    <a:pt x="397" y="17"/>
                  </a:cubicBezTo>
                  <a:cubicBezTo>
                    <a:pt x="1" y="123"/>
                    <a:pt x="150" y="816"/>
                    <a:pt x="449" y="816"/>
                  </a:cubicBezTo>
                  <a:cubicBezTo>
                    <a:pt x="499" y="816"/>
                    <a:pt x="554" y="796"/>
                    <a:pt x="611" y="750"/>
                  </a:cubicBezTo>
                  <a:cubicBezTo>
                    <a:pt x="622" y="739"/>
                    <a:pt x="634" y="728"/>
                    <a:pt x="645" y="716"/>
                  </a:cubicBezTo>
                  <a:cubicBezTo>
                    <a:pt x="850" y="512"/>
                    <a:pt x="813" y="0"/>
                    <a:pt x="50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53" name="Google Shape;153;p2"/>
            <p:cNvSpPr/>
            <p:nvPr/>
          </p:nvSpPr>
          <p:spPr>
            <a:xfrm>
              <a:off x="1309300" y="1326275"/>
              <a:ext cx="26100" cy="15375"/>
            </a:xfrm>
            <a:custGeom>
              <a:avLst/>
              <a:gdLst/>
              <a:ahLst/>
              <a:cxnLst/>
              <a:rect l="l" t="t" r="r" b="b"/>
              <a:pathLst>
                <a:path w="1044" h="615" extrusionOk="0">
                  <a:moveTo>
                    <a:pt x="461" y="0"/>
                  </a:moveTo>
                  <a:cubicBezTo>
                    <a:pt x="227" y="0"/>
                    <a:pt x="1" y="128"/>
                    <a:pt x="89" y="387"/>
                  </a:cubicBezTo>
                  <a:cubicBezTo>
                    <a:pt x="141" y="549"/>
                    <a:pt x="287" y="614"/>
                    <a:pt x="441" y="614"/>
                  </a:cubicBezTo>
                  <a:cubicBezTo>
                    <a:pt x="729" y="614"/>
                    <a:pt x="1043" y="389"/>
                    <a:pt x="823" y="139"/>
                  </a:cubicBezTo>
                  <a:lnTo>
                    <a:pt x="789" y="105"/>
                  </a:lnTo>
                  <a:cubicBezTo>
                    <a:pt x="708" y="35"/>
                    <a:pt x="583" y="0"/>
                    <a:pt x="46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54" name="Google Shape;154;p2"/>
            <p:cNvSpPr/>
            <p:nvPr/>
          </p:nvSpPr>
          <p:spPr>
            <a:xfrm>
              <a:off x="1385150" y="1066050"/>
              <a:ext cx="23300" cy="20000"/>
            </a:xfrm>
            <a:custGeom>
              <a:avLst/>
              <a:gdLst/>
              <a:ahLst/>
              <a:cxnLst/>
              <a:rect l="l" t="t" r="r" b="b"/>
              <a:pathLst>
                <a:path w="932" h="800" extrusionOk="0">
                  <a:moveTo>
                    <a:pt x="578" y="0"/>
                  </a:moveTo>
                  <a:cubicBezTo>
                    <a:pt x="547" y="0"/>
                    <a:pt x="512" y="7"/>
                    <a:pt x="475" y="20"/>
                  </a:cubicBezTo>
                  <a:cubicBezTo>
                    <a:pt x="452" y="20"/>
                    <a:pt x="441" y="31"/>
                    <a:pt x="429" y="43"/>
                  </a:cubicBezTo>
                  <a:cubicBezTo>
                    <a:pt x="147" y="178"/>
                    <a:pt x="1" y="765"/>
                    <a:pt x="429" y="799"/>
                  </a:cubicBezTo>
                  <a:cubicBezTo>
                    <a:pt x="437" y="799"/>
                    <a:pt x="445" y="800"/>
                    <a:pt x="453" y="800"/>
                  </a:cubicBezTo>
                  <a:cubicBezTo>
                    <a:pt x="868" y="800"/>
                    <a:pt x="932" y="0"/>
                    <a:pt x="578"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55" name="Google Shape;155;p2"/>
            <p:cNvSpPr/>
            <p:nvPr/>
          </p:nvSpPr>
          <p:spPr>
            <a:xfrm>
              <a:off x="1443550" y="1229050"/>
              <a:ext cx="22875" cy="20050"/>
            </a:xfrm>
            <a:custGeom>
              <a:avLst/>
              <a:gdLst/>
              <a:ahLst/>
              <a:cxnLst/>
              <a:rect l="l" t="t" r="r" b="b"/>
              <a:pathLst>
                <a:path w="915" h="802" extrusionOk="0">
                  <a:moveTo>
                    <a:pt x="561" y="0"/>
                  </a:moveTo>
                  <a:cubicBezTo>
                    <a:pt x="528" y="0"/>
                    <a:pt x="492" y="7"/>
                    <a:pt x="452" y="22"/>
                  </a:cubicBezTo>
                  <a:lnTo>
                    <a:pt x="407" y="45"/>
                  </a:lnTo>
                  <a:cubicBezTo>
                    <a:pt x="125" y="192"/>
                    <a:pt x="0" y="778"/>
                    <a:pt x="429" y="801"/>
                  </a:cubicBezTo>
                  <a:cubicBezTo>
                    <a:pt x="435" y="801"/>
                    <a:pt x="440" y="801"/>
                    <a:pt x="445" y="801"/>
                  </a:cubicBezTo>
                  <a:cubicBezTo>
                    <a:pt x="865" y="801"/>
                    <a:pt x="914" y="0"/>
                    <a:pt x="56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56" name="Google Shape;156;p2"/>
            <p:cNvSpPr/>
            <p:nvPr/>
          </p:nvSpPr>
          <p:spPr>
            <a:xfrm>
              <a:off x="994375" y="1358225"/>
              <a:ext cx="21800" cy="20125"/>
            </a:xfrm>
            <a:custGeom>
              <a:avLst/>
              <a:gdLst/>
              <a:ahLst/>
              <a:cxnLst/>
              <a:rect l="l" t="t" r="r" b="b"/>
              <a:pathLst>
                <a:path w="872" h="805" extrusionOk="0">
                  <a:moveTo>
                    <a:pt x="443" y="1"/>
                  </a:moveTo>
                  <a:cubicBezTo>
                    <a:pt x="12" y="1"/>
                    <a:pt x="1" y="805"/>
                    <a:pt x="343" y="805"/>
                  </a:cubicBezTo>
                  <a:cubicBezTo>
                    <a:pt x="377" y="805"/>
                    <a:pt x="414" y="797"/>
                    <a:pt x="454" y="779"/>
                  </a:cubicBezTo>
                  <a:cubicBezTo>
                    <a:pt x="477" y="768"/>
                    <a:pt x="488" y="757"/>
                    <a:pt x="499" y="757"/>
                  </a:cubicBezTo>
                  <a:cubicBezTo>
                    <a:pt x="770" y="599"/>
                    <a:pt x="872" y="1"/>
                    <a:pt x="443"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57" name="Google Shape;157;p2"/>
            <p:cNvSpPr/>
            <p:nvPr/>
          </p:nvSpPr>
          <p:spPr>
            <a:xfrm>
              <a:off x="1423150" y="1076250"/>
              <a:ext cx="25450" cy="15425"/>
            </a:xfrm>
            <a:custGeom>
              <a:avLst/>
              <a:gdLst/>
              <a:ahLst/>
              <a:cxnLst/>
              <a:rect l="l" t="t" r="r" b="b"/>
              <a:pathLst>
                <a:path w="1018" h="617" extrusionOk="0">
                  <a:moveTo>
                    <a:pt x="438" y="1"/>
                  </a:moveTo>
                  <a:cubicBezTo>
                    <a:pt x="214" y="1"/>
                    <a:pt x="0" y="122"/>
                    <a:pt x="72" y="379"/>
                  </a:cubicBezTo>
                  <a:cubicBezTo>
                    <a:pt x="117" y="548"/>
                    <a:pt x="270" y="616"/>
                    <a:pt x="431" y="616"/>
                  </a:cubicBezTo>
                  <a:cubicBezTo>
                    <a:pt x="712" y="616"/>
                    <a:pt x="1017" y="409"/>
                    <a:pt x="816" y="165"/>
                  </a:cubicBezTo>
                  <a:cubicBezTo>
                    <a:pt x="805" y="142"/>
                    <a:pt x="794" y="131"/>
                    <a:pt x="783" y="120"/>
                  </a:cubicBezTo>
                  <a:cubicBezTo>
                    <a:pt x="700" y="41"/>
                    <a:pt x="567" y="1"/>
                    <a:pt x="43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58" name="Google Shape;158;p2"/>
            <p:cNvSpPr/>
            <p:nvPr/>
          </p:nvSpPr>
          <p:spPr>
            <a:xfrm>
              <a:off x="1385300" y="1290100"/>
              <a:ext cx="22025" cy="16050"/>
            </a:xfrm>
            <a:custGeom>
              <a:avLst/>
              <a:gdLst/>
              <a:ahLst/>
              <a:cxnLst/>
              <a:rect l="l" t="t" r="r" b="b"/>
              <a:pathLst>
                <a:path w="881" h="642" extrusionOk="0">
                  <a:moveTo>
                    <a:pt x="418" y="1"/>
                  </a:moveTo>
                  <a:cubicBezTo>
                    <a:pt x="198" y="1"/>
                    <a:pt x="0" y="119"/>
                    <a:pt x="96" y="356"/>
                  </a:cubicBezTo>
                  <a:cubicBezTo>
                    <a:pt x="96" y="367"/>
                    <a:pt x="107" y="379"/>
                    <a:pt x="119" y="401"/>
                  </a:cubicBezTo>
                  <a:cubicBezTo>
                    <a:pt x="196" y="543"/>
                    <a:pt x="396" y="642"/>
                    <a:pt x="572" y="642"/>
                  </a:cubicBezTo>
                  <a:cubicBezTo>
                    <a:pt x="731" y="642"/>
                    <a:pt x="869" y="560"/>
                    <a:pt x="875" y="356"/>
                  </a:cubicBezTo>
                  <a:cubicBezTo>
                    <a:pt x="880" y="119"/>
                    <a:pt x="638" y="1"/>
                    <a:pt x="41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59" name="Google Shape;159;p2"/>
            <p:cNvSpPr/>
            <p:nvPr/>
          </p:nvSpPr>
          <p:spPr>
            <a:xfrm>
              <a:off x="1052925" y="1021050"/>
              <a:ext cx="209850" cy="170100"/>
            </a:xfrm>
            <a:custGeom>
              <a:avLst/>
              <a:gdLst/>
              <a:ahLst/>
              <a:cxnLst/>
              <a:rect l="l" t="t" r="r" b="b"/>
              <a:pathLst>
                <a:path w="8394" h="6804" extrusionOk="0">
                  <a:moveTo>
                    <a:pt x="5934" y="1"/>
                  </a:moveTo>
                  <a:cubicBezTo>
                    <a:pt x="4184" y="1"/>
                    <a:pt x="1906" y="1175"/>
                    <a:pt x="1215" y="2587"/>
                  </a:cubicBezTo>
                  <a:cubicBezTo>
                    <a:pt x="1" y="4988"/>
                    <a:pt x="3373" y="6803"/>
                    <a:pt x="5310" y="6803"/>
                  </a:cubicBezTo>
                  <a:cubicBezTo>
                    <a:pt x="5641" y="6803"/>
                    <a:pt x="5930" y="6750"/>
                    <a:pt x="6147" y="6638"/>
                  </a:cubicBezTo>
                  <a:lnTo>
                    <a:pt x="8042" y="2723"/>
                  </a:lnTo>
                  <a:cubicBezTo>
                    <a:pt x="8393" y="749"/>
                    <a:pt x="7332" y="1"/>
                    <a:pt x="5934" y="1"/>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60" name="Google Shape;160;p2"/>
            <p:cNvSpPr/>
            <p:nvPr/>
          </p:nvSpPr>
          <p:spPr>
            <a:xfrm>
              <a:off x="1071175" y="1015600"/>
              <a:ext cx="189025" cy="176700"/>
            </a:xfrm>
            <a:custGeom>
              <a:avLst/>
              <a:gdLst/>
              <a:ahLst/>
              <a:cxnLst/>
              <a:rect l="l" t="t" r="r" b="b"/>
              <a:pathLst>
                <a:path w="7561" h="7068" extrusionOk="0">
                  <a:moveTo>
                    <a:pt x="5139" y="0"/>
                  </a:moveTo>
                  <a:cubicBezTo>
                    <a:pt x="5062" y="0"/>
                    <a:pt x="4986" y="2"/>
                    <a:pt x="4909" y="7"/>
                  </a:cubicBezTo>
                  <a:cubicBezTo>
                    <a:pt x="4142" y="63"/>
                    <a:pt x="3397" y="255"/>
                    <a:pt x="2708" y="582"/>
                  </a:cubicBezTo>
                  <a:cubicBezTo>
                    <a:pt x="2020" y="898"/>
                    <a:pt x="1388" y="1338"/>
                    <a:pt x="869" y="1880"/>
                  </a:cubicBezTo>
                  <a:cubicBezTo>
                    <a:pt x="734" y="2027"/>
                    <a:pt x="610" y="2173"/>
                    <a:pt x="497" y="2343"/>
                  </a:cubicBezTo>
                  <a:cubicBezTo>
                    <a:pt x="452" y="2410"/>
                    <a:pt x="395" y="2501"/>
                    <a:pt x="361" y="2580"/>
                  </a:cubicBezTo>
                  <a:cubicBezTo>
                    <a:pt x="305" y="2670"/>
                    <a:pt x="271" y="2760"/>
                    <a:pt x="226" y="2851"/>
                  </a:cubicBezTo>
                  <a:cubicBezTo>
                    <a:pt x="68" y="3212"/>
                    <a:pt x="0" y="3618"/>
                    <a:pt x="34" y="4013"/>
                  </a:cubicBezTo>
                  <a:cubicBezTo>
                    <a:pt x="79" y="4408"/>
                    <a:pt x="226" y="4791"/>
                    <a:pt x="452" y="5107"/>
                  </a:cubicBezTo>
                  <a:cubicBezTo>
                    <a:pt x="677" y="5423"/>
                    <a:pt x="948" y="5694"/>
                    <a:pt x="1253" y="5931"/>
                  </a:cubicBezTo>
                  <a:cubicBezTo>
                    <a:pt x="1840" y="6382"/>
                    <a:pt x="2528" y="6710"/>
                    <a:pt x="3250" y="6902"/>
                  </a:cubicBezTo>
                  <a:cubicBezTo>
                    <a:pt x="3600" y="6992"/>
                    <a:pt x="3972" y="7048"/>
                    <a:pt x="4345" y="7060"/>
                  </a:cubicBezTo>
                  <a:cubicBezTo>
                    <a:pt x="4400" y="7065"/>
                    <a:pt x="4456" y="7067"/>
                    <a:pt x="4512" y="7067"/>
                  </a:cubicBezTo>
                  <a:cubicBezTo>
                    <a:pt x="4819" y="7067"/>
                    <a:pt x="5130" y="6990"/>
                    <a:pt x="5417" y="6856"/>
                  </a:cubicBezTo>
                  <a:lnTo>
                    <a:pt x="5417" y="6856"/>
                  </a:lnTo>
                  <a:cubicBezTo>
                    <a:pt x="5176" y="6942"/>
                    <a:pt x="4930" y="6984"/>
                    <a:pt x="4683" y="6984"/>
                  </a:cubicBezTo>
                  <a:cubicBezTo>
                    <a:pt x="4570" y="6984"/>
                    <a:pt x="4458" y="6976"/>
                    <a:pt x="4345" y="6958"/>
                  </a:cubicBezTo>
                  <a:cubicBezTo>
                    <a:pt x="3984" y="6913"/>
                    <a:pt x="3634" y="6834"/>
                    <a:pt x="3295" y="6710"/>
                  </a:cubicBezTo>
                  <a:cubicBezTo>
                    <a:pt x="2618" y="6484"/>
                    <a:pt x="1998" y="6134"/>
                    <a:pt x="1445" y="5683"/>
                  </a:cubicBezTo>
                  <a:cubicBezTo>
                    <a:pt x="914" y="5231"/>
                    <a:pt x="485" y="4633"/>
                    <a:pt x="440" y="3979"/>
                  </a:cubicBezTo>
                  <a:cubicBezTo>
                    <a:pt x="418" y="3652"/>
                    <a:pt x="485" y="3313"/>
                    <a:pt x="621" y="3020"/>
                  </a:cubicBezTo>
                  <a:cubicBezTo>
                    <a:pt x="655" y="2941"/>
                    <a:pt x="689" y="2862"/>
                    <a:pt x="734" y="2794"/>
                  </a:cubicBezTo>
                  <a:cubicBezTo>
                    <a:pt x="779" y="2715"/>
                    <a:pt x="824" y="2647"/>
                    <a:pt x="880" y="2580"/>
                  </a:cubicBezTo>
                  <a:cubicBezTo>
                    <a:pt x="971" y="2433"/>
                    <a:pt x="1084" y="2309"/>
                    <a:pt x="1196" y="2185"/>
                  </a:cubicBezTo>
                  <a:cubicBezTo>
                    <a:pt x="1693" y="1688"/>
                    <a:pt x="2280" y="1293"/>
                    <a:pt x="2923" y="1022"/>
                  </a:cubicBezTo>
                  <a:cubicBezTo>
                    <a:pt x="3555" y="718"/>
                    <a:pt x="4232" y="526"/>
                    <a:pt x="4931" y="458"/>
                  </a:cubicBezTo>
                  <a:cubicBezTo>
                    <a:pt x="5035" y="450"/>
                    <a:pt x="5140" y="445"/>
                    <a:pt x="5244" y="445"/>
                  </a:cubicBezTo>
                  <a:cubicBezTo>
                    <a:pt x="5826" y="445"/>
                    <a:pt x="6409" y="589"/>
                    <a:pt x="6782" y="1000"/>
                  </a:cubicBezTo>
                  <a:cubicBezTo>
                    <a:pt x="6996" y="1248"/>
                    <a:pt x="7132" y="1553"/>
                    <a:pt x="7177" y="1880"/>
                  </a:cubicBezTo>
                  <a:cubicBezTo>
                    <a:pt x="7222" y="2219"/>
                    <a:pt x="7211" y="2568"/>
                    <a:pt x="7166" y="2918"/>
                  </a:cubicBezTo>
                  <a:lnTo>
                    <a:pt x="7166" y="2862"/>
                  </a:lnTo>
                  <a:cubicBezTo>
                    <a:pt x="6872" y="3528"/>
                    <a:pt x="6568" y="4182"/>
                    <a:pt x="6274" y="4848"/>
                  </a:cubicBezTo>
                  <a:cubicBezTo>
                    <a:pt x="5981" y="5514"/>
                    <a:pt x="5699" y="6179"/>
                    <a:pt x="5417" y="6856"/>
                  </a:cubicBezTo>
                  <a:cubicBezTo>
                    <a:pt x="5766" y="6224"/>
                    <a:pt x="6105" y="5570"/>
                    <a:pt x="6455" y="4938"/>
                  </a:cubicBezTo>
                  <a:cubicBezTo>
                    <a:pt x="6793" y="4295"/>
                    <a:pt x="7121" y="3652"/>
                    <a:pt x="7459" y="3008"/>
                  </a:cubicBezTo>
                  <a:lnTo>
                    <a:pt x="7459" y="2986"/>
                  </a:lnTo>
                  <a:lnTo>
                    <a:pt x="7459" y="2963"/>
                  </a:lnTo>
                  <a:cubicBezTo>
                    <a:pt x="7538" y="2591"/>
                    <a:pt x="7561" y="2207"/>
                    <a:pt x="7538" y="1824"/>
                  </a:cubicBezTo>
                  <a:cubicBezTo>
                    <a:pt x="7504" y="1417"/>
                    <a:pt x="7346" y="1034"/>
                    <a:pt x="7087" y="718"/>
                  </a:cubicBezTo>
                  <a:cubicBezTo>
                    <a:pt x="6805" y="424"/>
                    <a:pt x="6455" y="210"/>
                    <a:pt x="6060" y="108"/>
                  </a:cubicBezTo>
                  <a:cubicBezTo>
                    <a:pt x="5753" y="36"/>
                    <a:pt x="5446" y="0"/>
                    <a:pt x="513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61" name="Google Shape;161;p2"/>
            <p:cNvSpPr/>
            <p:nvPr/>
          </p:nvSpPr>
          <p:spPr>
            <a:xfrm>
              <a:off x="986550" y="1102975"/>
              <a:ext cx="234150" cy="176625"/>
            </a:xfrm>
            <a:custGeom>
              <a:avLst/>
              <a:gdLst/>
              <a:ahLst/>
              <a:cxnLst/>
              <a:rect l="l" t="t" r="r" b="b"/>
              <a:pathLst>
                <a:path w="9366" h="7065" extrusionOk="0">
                  <a:moveTo>
                    <a:pt x="5852" y="1"/>
                  </a:moveTo>
                  <a:cubicBezTo>
                    <a:pt x="5698" y="1"/>
                    <a:pt x="5537" y="17"/>
                    <a:pt x="5371" y="55"/>
                  </a:cubicBezTo>
                  <a:cubicBezTo>
                    <a:pt x="4186" y="326"/>
                    <a:pt x="3047" y="1003"/>
                    <a:pt x="2144" y="1770"/>
                  </a:cubicBezTo>
                  <a:cubicBezTo>
                    <a:pt x="1004" y="2763"/>
                    <a:pt x="0" y="4738"/>
                    <a:pt x="1106" y="6149"/>
                  </a:cubicBezTo>
                  <a:cubicBezTo>
                    <a:pt x="1648" y="6820"/>
                    <a:pt x="2449" y="7064"/>
                    <a:pt x="3282" y="7064"/>
                  </a:cubicBezTo>
                  <a:cubicBezTo>
                    <a:pt x="4129" y="7064"/>
                    <a:pt x="5010" y="6811"/>
                    <a:pt x="5687" y="6498"/>
                  </a:cubicBezTo>
                  <a:cubicBezTo>
                    <a:pt x="7459" y="5720"/>
                    <a:pt x="9366" y="3869"/>
                    <a:pt x="8237" y="1759"/>
                  </a:cubicBezTo>
                  <a:lnTo>
                    <a:pt x="7662" y="755"/>
                  </a:lnTo>
                  <a:cubicBezTo>
                    <a:pt x="7662" y="755"/>
                    <a:pt x="6900" y="1"/>
                    <a:pt x="5852" y="1"/>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62" name="Google Shape;162;p2"/>
            <p:cNvSpPr/>
            <p:nvPr/>
          </p:nvSpPr>
          <p:spPr>
            <a:xfrm>
              <a:off x="995275" y="1101200"/>
              <a:ext cx="209350" cy="184025"/>
            </a:xfrm>
            <a:custGeom>
              <a:avLst/>
              <a:gdLst/>
              <a:ahLst/>
              <a:cxnLst/>
              <a:rect l="l" t="t" r="r" b="b"/>
              <a:pathLst>
                <a:path w="8374" h="7361" extrusionOk="0">
                  <a:moveTo>
                    <a:pt x="5423" y="1"/>
                  </a:moveTo>
                  <a:cubicBezTo>
                    <a:pt x="5399" y="1"/>
                    <a:pt x="5374" y="1"/>
                    <a:pt x="5350" y="2"/>
                  </a:cubicBezTo>
                  <a:cubicBezTo>
                    <a:pt x="5225" y="13"/>
                    <a:pt x="5124" y="25"/>
                    <a:pt x="4977" y="36"/>
                  </a:cubicBezTo>
                  <a:lnTo>
                    <a:pt x="4627" y="137"/>
                  </a:lnTo>
                  <a:cubicBezTo>
                    <a:pt x="4368" y="194"/>
                    <a:pt x="4120" y="273"/>
                    <a:pt x="3883" y="374"/>
                  </a:cubicBezTo>
                  <a:cubicBezTo>
                    <a:pt x="3634" y="499"/>
                    <a:pt x="3341" y="589"/>
                    <a:pt x="3093" y="747"/>
                  </a:cubicBezTo>
                  <a:cubicBezTo>
                    <a:pt x="2833" y="905"/>
                    <a:pt x="2551" y="1040"/>
                    <a:pt x="2303" y="1232"/>
                  </a:cubicBezTo>
                  <a:cubicBezTo>
                    <a:pt x="2043" y="1435"/>
                    <a:pt x="1772" y="1604"/>
                    <a:pt x="1513" y="1830"/>
                  </a:cubicBezTo>
                  <a:cubicBezTo>
                    <a:pt x="1265" y="2078"/>
                    <a:pt x="1028" y="2338"/>
                    <a:pt x="825" y="2620"/>
                  </a:cubicBezTo>
                  <a:cubicBezTo>
                    <a:pt x="430" y="3207"/>
                    <a:pt x="102" y="3895"/>
                    <a:pt x="57" y="4685"/>
                  </a:cubicBezTo>
                  <a:cubicBezTo>
                    <a:pt x="1" y="5497"/>
                    <a:pt x="351" y="6276"/>
                    <a:pt x="994" y="6784"/>
                  </a:cubicBezTo>
                  <a:cubicBezTo>
                    <a:pt x="1553" y="7208"/>
                    <a:pt x="2237" y="7361"/>
                    <a:pt x="2888" y="7361"/>
                  </a:cubicBezTo>
                  <a:cubicBezTo>
                    <a:pt x="2999" y="7361"/>
                    <a:pt x="3109" y="7356"/>
                    <a:pt x="3217" y="7348"/>
                  </a:cubicBezTo>
                  <a:cubicBezTo>
                    <a:pt x="3939" y="7292"/>
                    <a:pt x="4650" y="7111"/>
                    <a:pt x="5316" y="6806"/>
                  </a:cubicBezTo>
                  <a:cubicBezTo>
                    <a:pt x="5474" y="6739"/>
                    <a:pt x="5620" y="6682"/>
                    <a:pt x="5778" y="6592"/>
                  </a:cubicBezTo>
                  <a:cubicBezTo>
                    <a:pt x="5925" y="6502"/>
                    <a:pt x="6083" y="6423"/>
                    <a:pt x="6230" y="6332"/>
                  </a:cubicBezTo>
                  <a:cubicBezTo>
                    <a:pt x="6501" y="6152"/>
                    <a:pt x="6771" y="5949"/>
                    <a:pt x="7008" y="5723"/>
                  </a:cubicBezTo>
                  <a:cubicBezTo>
                    <a:pt x="7471" y="5328"/>
                    <a:pt x="7843" y="4832"/>
                    <a:pt x="8103" y="4279"/>
                  </a:cubicBezTo>
                  <a:cubicBezTo>
                    <a:pt x="8317" y="3793"/>
                    <a:pt x="8374" y="3263"/>
                    <a:pt x="8283" y="2755"/>
                  </a:cubicBezTo>
                  <a:cubicBezTo>
                    <a:pt x="8216" y="2372"/>
                    <a:pt x="8058" y="1999"/>
                    <a:pt x="7843" y="1672"/>
                  </a:cubicBezTo>
                  <a:lnTo>
                    <a:pt x="7313" y="826"/>
                  </a:lnTo>
                  <a:lnTo>
                    <a:pt x="7313" y="826"/>
                  </a:lnTo>
                  <a:lnTo>
                    <a:pt x="7776" y="1717"/>
                  </a:lnTo>
                  <a:cubicBezTo>
                    <a:pt x="7956" y="2044"/>
                    <a:pt x="8069" y="2406"/>
                    <a:pt x="8114" y="2778"/>
                  </a:cubicBezTo>
                  <a:cubicBezTo>
                    <a:pt x="8159" y="3252"/>
                    <a:pt x="8069" y="3726"/>
                    <a:pt x="7855" y="4155"/>
                  </a:cubicBezTo>
                  <a:cubicBezTo>
                    <a:pt x="7595" y="4662"/>
                    <a:pt x="7234" y="5102"/>
                    <a:pt x="6794" y="5464"/>
                  </a:cubicBezTo>
                  <a:cubicBezTo>
                    <a:pt x="6546" y="5655"/>
                    <a:pt x="6297" y="5836"/>
                    <a:pt x="6027" y="5994"/>
                  </a:cubicBezTo>
                  <a:cubicBezTo>
                    <a:pt x="5880" y="6073"/>
                    <a:pt x="5744" y="6152"/>
                    <a:pt x="5598" y="6220"/>
                  </a:cubicBezTo>
                  <a:cubicBezTo>
                    <a:pt x="5451" y="6287"/>
                    <a:pt x="5282" y="6366"/>
                    <a:pt x="5146" y="6423"/>
                  </a:cubicBezTo>
                  <a:cubicBezTo>
                    <a:pt x="4526" y="6694"/>
                    <a:pt x="3860" y="6863"/>
                    <a:pt x="3183" y="6897"/>
                  </a:cubicBezTo>
                  <a:cubicBezTo>
                    <a:pt x="3105" y="6902"/>
                    <a:pt x="3026" y="6905"/>
                    <a:pt x="2947" y="6905"/>
                  </a:cubicBezTo>
                  <a:cubicBezTo>
                    <a:pt x="2347" y="6905"/>
                    <a:pt x="1748" y="6749"/>
                    <a:pt x="1299" y="6400"/>
                  </a:cubicBezTo>
                  <a:cubicBezTo>
                    <a:pt x="757" y="6005"/>
                    <a:pt x="463" y="5362"/>
                    <a:pt x="497" y="4696"/>
                  </a:cubicBezTo>
                  <a:cubicBezTo>
                    <a:pt x="520" y="4042"/>
                    <a:pt x="813" y="3399"/>
                    <a:pt x="1174" y="2857"/>
                  </a:cubicBezTo>
                  <a:cubicBezTo>
                    <a:pt x="1355" y="2597"/>
                    <a:pt x="1558" y="2349"/>
                    <a:pt x="1784" y="2123"/>
                  </a:cubicBezTo>
                  <a:cubicBezTo>
                    <a:pt x="2009" y="1898"/>
                    <a:pt x="2269" y="1717"/>
                    <a:pt x="2506" y="1514"/>
                  </a:cubicBezTo>
                  <a:cubicBezTo>
                    <a:pt x="2743" y="1322"/>
                    <a:pt x="3002" y="1187"/>
                    <a:pt x="3239" y="1018"/>
                  </a:cubicBezTo>
                  <a:cubicBezTo>
                    <a:pt x="3476" y="882"/>
                    <a:pt x="3725" y="747"/>
                    <a:pt x="3973" y="634"/>
                  </a:cubicBezTo>
                  <a:cubicBezTo>
                    <a:pt x="4210" y="521"/>
                    <a:pt x="4447" y="420"/>
                    <a:pt x="4695" y="352"/>
                  </a:cubicBezTo>
                  <a:lnTo>
                    <a:pt x="5045" y="228"/>
                  </a:lnTo>
                  <a:lnTo>
                    <a:pt x="5361" y="183"/>
                  </a:lnTo>
                  <a:cubicBezTo>
                    <a:pt x="5446" y="172"/>
                    <a:pt x="5531" y="167"/>
                    <a:pt x="5615" y="167"/>
                  </a:cubicBezTo>
                  <a:cubicBezTo>
                    <a:pt x="5902" y="167"/>
                    <a:pt x="6185" y="225"/>
                    <a:pt x="6455" y="329"/>
                  </a:cubicBezTo>
                  <a:cubicBezTo>
                    <a:pt x="6681" y="420"/>
                    <a:pt x="6895" y="532"/>
                    <a:pt x="7099" y="668"/>
                  </a:cubicBezTo>
                  <a:cubicBezTo>
                    <a:pt x="7234" y="758"/>
                    <a:pt x="7313" y="826"/>
                    <a:pt x="7313" y="826"/>
                  </a:cubicBezTo>
                  <a:cubicBezTo>
                    <a:pt x="7245" y="758"/>
                    <a:pt x="7189" y="702"/>
                    <a:pt x="7121" y="645"/>
                  </a:cubicBezTo>
                  <a:cubicBezTo>
                    <a:pt x="6929" y="487"/>
                    <a:pt x="6715" y="352"/>
                    <a:pt x="6489" y="250"/>
                  </a:cubicBezTo>
                  <a:cubicBezTo>
                    <a:pt x="6151" y="81"/>
                    <a:pt x="5792" y="1"/>
                    <a:pt x="5423"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63" name="Google Shape;163;p2"/>
            <p:cNvSpPr/>
            <p:nvPr/>
          </p:nvSpPr>
          <p:spPr>
            <a:xfrm>
              <a:off x="1145375" y="1022550"/>
              <a:ext cx="273650" cy="163450"/>
            </a:xfrm>
            <a:custGeom>
              <a:avLst/>
              <a:gdLst/>
              <a:ahLst/>
              <a:cxnLst/>
              <a:rect l="l" t="t" r="r" b="b"/>
              <a:pathLst>
                <a:path w="10946" h="6538" extrusionOk="0">
                  <a:moveTo>
                    <a:pt x="5555" y="0"/>
                  </a:moveTo>
                  <a:cubicBezTo>
                    <a:pt x="5452" y="0"/>
                    <a:pt x="5353" y="4"/>
                    <a:pt x="5258" y="11"/>
                  </a:cubicBezTo>
                  <a:cubicBezTo>
                    <a:pt x="2900" y="203"/>
                    <a:pt x="0" y="3159"/>
                    <a:pt x="2088" y="5348"/>
                  </a:cubicBezTo>
                  <a:cubicBezTo>
                    <a:pt x="2876" y="6168"/>
                    <a:pt x="4429" y="6537"/>
                    <a:pt x="5923" y="6537"/>
                  </a:cubicBezTo>
                  <a:cubicBezTo>
                    <a:pt x="7122" y="6537"/>
                    <a:pt x="8284" y="6300"/>
                    <a:pt x="8982" y="5867"/>
                  </a:cubicBezTo>
                  <a:lnTo>
                    <a:pt x="9930" y="5089"/>
                  </a:lnTo>
                  <a:cubicBezTo>
                    <a:pt x="10946" y="4886"/>
                    <a:pt x="10088" y="2132"/>
                    <a:pt x="9693" y="1625"/>
                  </a:cubicBezTo>
                  <a:cubicBezTo>
                    <a:pt x="8834" y="608"/>
                    <a:pt x="6894" y="0"/>
                    <a:pt x="5555"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64" name="Google Shape;164;p2"/>
            <p:cNvSpPr/>
            <p:nvPr/>
          </p:nvSpPr>
          <p:spPr>
            <a:xfrm>
              <a:off x="1168775" y="1017450"/>
              <a:ext cx="238125" cy="172100"/>
            </a:xfrm>
            <a:custGeom>
              <a:avLst/>
              <a:gdLst/>
              <a:ahLst/>
              <a:cxnLst/>
              <a:rect l="l" t="t" r="r" b="b"/>
              <a:pathLst>
                <a:path w="9525" h="6884" extrusionOk="0">
                  <a:moveTo>
                    <a:pt x="4300" y="1"/>
                  </a:moveTo>
                  <a:lnTo>
                    <a:pt x="4119" y="23"/>
                  </a:lnTo>
                  <a:cubicBezTo>
                    <a:pt x="3860" y="57"/>
                    <a:pt x="3600" y="113"/>
                    <a:pt x="3363" y="192"/>
                  </a:cubicBezTo>
                  <a:cubicBezTo>
                    <a:pt x="3115" y="283"/>
                    <a:pt x="2878" y="384"/>
                    <a:pt x="2652" y="508"/>
                  </a:cubicBezTo>
                  <a:cubicBezTo>
                    <a:pt x="2201" y="734"/>
                    <a:pt x="1772" y="1039"/>
                    <a:pt x="1411" y="1400"/>
                  </a:cubicBezTo>
                  <a:cubicBezTo>
                    <a:pt x="1027" y="1750"/>
                    <a:pt x="723" y="2178"/>
                    <a:pt x="497" y="2652"/>
                  </a:cubicBezTo>
                  <a:cubicBezTo>
                    <a:pt x="1" y="3634"/>
                    <a:pt x="170" y="4830"/>
                    <a:pt x="948" y="5620"/>
                  </a:cubicBezTo>
                  <a:cubicBezTo>
                    <a:pt x="1310" y="5993"/>
                    <a:pt x="1750" y="6286"/>
                    <a:pt x="2246" y="6466"/>
                  </a:cubicBezTo>
                  <a:cubicBezTo>
                    <a:pt x="2720" y="6647"/>
                    <a:pt x="3217" y="6760"/>
                    <a:pt x="3713" y="6816"/>
                  </a:cubicBezTo>
                  <a:cubicBezTo>
                    <a:pt x="4059" y="6863"/>
                    <a:pt x="4411" y="6883"/>
                    <a:pt x="4760" y="6883"/>
                  </a:cubicBezTo>
                  <a:cubicBezTo>
                    <a:pt x="4912" y="6883"/>
                    <a:pt x="5064" y="6880"/>
                    <a:pt x="5214" y="6873"/>
                  </a:cubicBezTo>
                  <a:cubicBezTo>
                    <a:pt x="5710" y="6861"/>
                    <a:pt x="6207" y="6794"/>
                    <a:pt x="6692" y="6670"/>
                  </a:cubicBezTo>
                  <a:cubicBezTo>
                    <a:pt x="7177" y="6568"/>
                    <a:pt x="7651" y="6376"/>
                    <a:pt x="8080" y="6117"/>
                  </a:cubicBezTo>
                  <a:lnTo>
                    <a:pt x="8994" y="5293"/>
                  </a:lnTo>
                  <a:lnTo>
                    <a:pt x="8012" y="6026"/>
                  </a:lnTo>
                  <a:cubicBezTo>
                    <a:pt x="7584" y="6252"/>
                    <a:pt x="7121" y="6399"/>
                    <a:pt x="6647" y="6466"/>
                  </a:cubicBezTo>
                  <a:cubicBezTo>
                    <a:pt x="6162" y="6545"/>
                    <a:pt x="5677" y="6591"/>
                    <a:pt x="5191" y="6591"/>
                  </a:cubicBezTo>
                  <a:cubicBezTo>
                    <a:pt x="5161" y="6591"/>
                    <a:pt x="5131" y="6591"/>
                    <a:pt x="5101" y="6591"/>
                  </a:cubicBezTo>
                  <a:cubicBezTo>
                    <a:pt x="4173" y="6591"/>
                    <a:pt x="3256" y="6422"/>
                    <a:pt x="2382" y="6094"/>
                  </a:cubicBezTo>
                  <a:cubicBezTo>
                    <a:pt x="1953" y="5925"/>
                    <a:pt x="1569" y="5665"/>
                    <a:pt x="1253" y="5338"/>
                  </a:cubicBezTo>
                  <a:cubicBezTo>
                    <a:pt x="948" y="4999"/>
                    <a:pt x="745" y="4593"/>
                    <a:pt x="678" y="4142"/>
                  </a:cubicBezTo>
                  <a:cubicBezTo>
                    <a:pt x="621" y="3702"/>
                    <a:pt x="712" y="3250"/>
                    <a:pt x="915" y="2844"/>
                  </a:cubicBezTo>
                  <a:cubicBezTo>
                    <a:pt x="1118" y="2427"/>
                    <a:pt x="1389" y="2054"/>
                    <a:pt x="1727" y="1738"/>
                  </a:cubicBezTo>
                  <a:cubicBezTo>
                    <a:pt x="2054" y="1400"/>
                    <a:pt x="2438" y="1118"/>
                    <a:pt x="2856" y="903"/>
                  </a:cubicBezTo>
                  <a:cubicBezTo>
                    <a:pt x="3059" y="791"/>
                    <a:pt x="3273" y="700"/>
                    <a:pt x="3499" y="610"/>
                  </a:cubicBezTo>
                  <a:cubicBezTo>
                    <a:pt x="3713" y="542"/>
                    <a:pt x="3939" y="486"/>
                    <a:pt x="4164" y="452"/>
                  </a:cubicBezTo>
                  <a:lnTo>
                    <a:pt x="4356" y="418"/>
                  </a:lnTo>
                  <a:lnTo>
                    <a:pt x="4864" y="418"/>
                  </a:lnTo>
                  <a:cubicBezTo>
                    <a:pt x="5090" y="452"/>
                    <a:pt x="5338" y="452"/>
                    <a:pt x="5564" y="508"/>
                  </a:cubicBezTo>
                  <a:cubicBezTo>
                    <a:pt x="5801" y="542"/>
                    <a:pt x="6038" y="587"/>
                    <a:pt x="6275" y="655"/>
                  </a:cubicBezTo>
                  <a:cubicBezTo>
                    <a:pt x="6500" y="712"/>
                    <a:pt x="6726" y="779"/>
                    <a:pt x="6952" y="869"/>
                  </a:cubicBezTo>
                  <a:cubicBezTo>
                    <a:pt x="7392" y="1027"/>
                    <a:pt x="7809" y="1242"/>
                    <a:pt x="8204" y="1513"/>
                  </a:cubicBezTo>
                  <a:cubicBezTo>
                    <a:pt x="8294" y="1580"/>
                    <a:pt x="8385" y="1671"/>
                    <a:pt x="8475" y="1750"/>
                  </a:cubicBezTo>
                  <a:lnTo>
                    <a:pt x="8610" y="1874"/>
                  </a:lnTo>
                  <a:cubicBezTo>
                    <a:pt x="8633" y="1896"/>
                    <a:pt x="8678" y="1930"/>
                    <a:pt x="8667" y="1930"/>
                  </a:cubicBezTo>
                  <a:lnTo>
                    <a:pt x="8712" y="1998"/>
                  </a:lnTo>
                  <a:cubicBezTo>
                    <a:pt x="8825" y="2201"/>
                    <a:pt x="8926" y="2415"/>
                    <a:pt x="9017" y="2630"/>
                  </a:cubicBezTo>
                  <a:cubicBezTo>
                    <a:pt x="9197" y="3081"/>
                    <a:pt x="9321" y="3555"/>
                    <a:pt x="9389" y="4029"/>
                  </a:cubicBezTo>
                  <a:cubicBezTo>
                    <a:pt x="9434" y="4266"/>
                    <a:pt x="9434" y="4514"/>
                    <a:pt x="9400" y="4751"/>
                  </a:cubicBezTo>
                  <a:cubicBezTo>
                    <a:pt x="9378" y="4988"/>
                    <a:pt x="9254" y="5236"/>
                    <a:pt x="8994" y="5293"/>
                  </a:cubicBezTo>
                  <a:cubicBezTo>
                    <a:pt x="9254" y="5270"/>
                    <a:pt x="9423" y="4999"/>
                    <a:pt x="9468" y="4763"/>
                  </a:cubicBezTo>
                  <a:cubicBezTo>
                    <a:pt x="9513" y="4514"/>
                    <a:pt x="9524" y="4266"/>
                    <a:pt x="9502" y="4018"/>
                  </a:cubicBezTo>
                  <a:cubicBezTo>
                    <a:pt x="9468" y="3521"/>
                    <a:pt x="9378" y="3036"/>
                    <a:pt x="9220" y="2562"/>
                  </a:cubicBezTo>
                  <a:cubicBezTo>
                    <a:pt x="9152" y="2314"/>
                    <a:pt x="9051" y="2077"/>
                    <a:pt x="8926" y="1851"/>
                  </a:cubicBezTo>
                  <a:lnTo>
                    <a:pt x="8870" y="1761"/>
                  </a:lnTo>
                  <a:cubicBezTo>
                    <a:pt x="8859" y="1738"/>
                    <a:pt x="8825" y="1705"/>
                    <a:pt x="8802" y="1682"/>
                  </a:cubicBezTo>
                  <a:lnTo>
                    <a:pt x="8667" y="1547"/>
                  </a:lnTo>
                  <a:cubicBezTo>
                    <a:pt x="8588" y="1456"/>
                    <a:pt x="8498" y="1377"/>
                    <a:pt x="8407" y="1298"/>
                  </a:cubicBezTo>
                  <a:cubicBezTo>
                    <a:pt x="8001" y="982"/>
                    <a:pt x="7561" y="723"/>
                    <a:pt x="7087" y="531"/>
                  </a:cubicBezTo>
                  <a:cubicBezTo>
                    <a:pt x="6850" y="429"/>
                    <a:pt x="6624" y="339"/>
                    <a:pt x="6376" y="271"/>
                  </a:cubicBezTo>
                  <a:cubicBezTo>
                    <a:pt x="6139" y="204"/>
                    <a:pt x="5891" y="136"/>
                    <a:pt x="5643" y="91"/>
                  </a:cubicBezTo>
                  <a:cubicBezTo>
                    <a:pt x="5406" y="46"/>
                    <a:pt x="5146" y="34"/>
                    <a:pt x="489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65" name="Google Shape;165;p2"/>
            <p:cNvSpPr/>
            <p:nvPr/>
          </p:nvSpPr>
          <p:spPr>
            <a:xfrm>
              <a:off x="1003175" y="1115325"/>
              <a:ext cx="244200" cy="269300"/>
            </a:xfrm>
            <a:custGeom>
              <a:avLst/>
              <a:gdLst/>
              <a:ahLst/>
              <a:cxnLst/>
              <a:rect l="l" t="t" r="r" b="b"/>
              <a:pathLst>
                <a:path w="9768" h="10772" extrusionOk="0">
                  <a:moveTo>
                    <a:pt x="6867" y="1"/>
                  </a:moveTo>
                  <a:cubicBezTo>
                    <a:pt x="6861" y="1"/>
                    <a:pt x="6856" y="1"/>
                    <a:pt x="6850" y="1"/>
                  </a:cubicBezTo>
                  <a:cubicBezTo>
                    <a:pt x="5282" y="80"/>
                    <a:pt x="3431" y="1130"/>
                    <a:pt x="2291" y="2427"/>
                  </a:cubicBezTo>
                  <a:cubicBezTo>
                    <a:pt x="1197" y="3657"/>
                    <a:pt x="678" y="4549"/>
                    <a:pt x="294" y="6151"/>
                  </a:cubicBezTo>
                  <a:cubicBezTo>
                    <a:pt x="1" y="7562"/>
                    <a:pt x="633" y="8871"/>
                    <a:pt x="1829" y="9852"/>
                  </a:cubicBezTo>
                  <a:cubicBezTo>
                    <a:pt x="2580" y="10454"/>
                    <a:pt x="3822" y="10771"/>
                    <a:pt x="5096" y="10771"/>
                  </a:cubicBezTo>
                  <a:cubicBezTo>
                    <a:pt x="7380" y="10771"/>
                    <a:pt x="9767" y="9752"/>
                    <a:pt x="9615" y="7528"/>
                  </a:cubicBezTo>
                  <a:lnTo>
                    <a:pt x="9118" y="6806"/>
                  </a:lnTo>
                  <a:cubicBezTo>
                    <a:pt x="8883" y="5683"/>
                    <a:pt x="7999" y="1"/>
                    <a:pt x="6867" y="1"/>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66" name="Google Shape;166;p2"/>
            <p:cNvSpPr/>
            <p:nvPr/>
          </p:nvSpPr>
          <p:spPr>
            <a:xfrm>
              <a:off x="1002050" y="1111100"/>
              <a:ext cx="244050" cy="278025"/>
            </a:xfrm>
            <a:custGeom>
              <a:avLst/>
              <a:gdLst/>
              <a:ahLst/>
              <a:cxnLst/>
              <a:rect l="l" t="t" r="r" b="b"/>
              <a:pathLst>
                <a:path w="9762" h="11121" extrusionOk="0">
                  <a:moveTo>
                    <a:pt x="6868" y="1"/>
                  </a:moveTo>
                  <a:cubicBezTo>
                    <a:pt x="6832" y="1"/>
                    <a:pt x="6796" y="4"/>
                    <a:pt x="6760" y="12"/>
                  </a:cubicBezTo>
                  <a:lnTo>
                    <a:pt x="6523" y="35"/>
                  </a:lnTo>
                  <a:cubicBezTo>
                    <a:pt x="6354" y="46"/>
                    <a:pt x="6196" y="80"/>
                    <a:pt x="6026" y="125"/>
                  </a:cubicBezTo>
                  <a:cubicBezTo>
                    <a:pt x="5868" y="159"/>
                    <a:pt x="5699" y="193"/>
                    <a:pt x="5541" y="249"/>
                  </a:cubicBezTo>
                  <a:cubicBezTo>
                    <a:pt x="5225" y="351"/>
                    <a:pt x="4921" y="475"/>
                    <a:pt x="4627" y="622"/>
                  </a:cubicBezTo>
                  <a:cubicBezTo>
                    <a:pt x="4322" y="768"/>
                    <a:pt x="4040" y="926"/>
                    <a:pt x="3758" y="1096"/>
                  </a:cubicBezTo>
                  <a:cubicBezTo>
                    <a:pt x="3476" y="1276"/>
                    <a:pt x="3217" y="1479"/>
                    <a:pt x="2968" y="1694"/>
                  </a:cubicBezTo>
                  <a:cubicBezTo>
                    <a:pt x="2449" y="2089"/>
                    <a:pt x="2009" y="2630"/>
                    <a:pt x="1614" y="3115"/>
                  </a:cubicBezTo>
                  <a:cubicBezTo>
                    <a:pt x="1400" y="3375"/>
                    <a:pt x="1208" y="3646"/>
                    <a:pt x="1050" y="3928"/>
                  </a:cubicBezTo>
                  <a:cubicBezTo>
                    <a:pt x="870" y="4210"/>
                    <a:pt x="712" y="4503"/>
                    <a:pt x="587" y="4819"/>
                  </a:cubicBezTo>
                  <a:cubicBezTo>
                    <a:pt x="452" y="5113"/>
                    <a:pt x="339" y="5429"/>
                    <a:pt x="260" y="5745"/>
                  </a:cubicBezTo>
                  <a:lnTo>
                    <a:pt x="125" y="6230"/>
                  </a:lnTo>
                  <a:cubicBezTo>
                    <a:pt x="80" y="6433"/>
                    <a:pt x="80" y="6557"/>
                    <a:pt x="57" y="6726"/>
                  </a:cubicBezTo>
                  <a:cubicBezTo>
                    <a:pt x="1" y="7415"/>
                    <a:pt x="159" y="8103"/>
                    <a:pt x="497" y="8712"/>
                  </a:cubicBezTo>
                  <a:cubicBezTo>
                    <a:pt x="824" y="9299"/>
                    <a:pt x="1276" y="9818"/>
                    <a:pt x="1806" y="10236"/>
                  </a:cubicBezTo>
                  <a:cubicBezTo>
                    <a:pt x="2359" y="10619"/>
                    <a:pt x="2991" y="10879"/>
                    <a:pt x="3657" y="10992"/>
                  </a:cubicBezTo>
                  <a:cubicBezTo>
                    <a:pt x="4105" y="11078"/>
                    <a:pt x="4559" y="11120"/>
                    <a:pt x="5012" y="11120"/>
                  </a:cubicBezTo>
                  <a:cubicBezTo>
                    <a:pt x="5870" y="11120"/>
                    <a:pt x="6726" y="10967"/>
                    <a:pt x="7538" y="10664"/>
                  </a:cubicBezTo>
                  <a:cubicBezTo>
                    <a:pt x="8170" y="10439"/>
                    <a:pt x="8723" y="10055"/>
                    <a:pt x="9152" y="9547"/>
                  </a:cubicBezTo>
                  <a:cubicBezTo>
                    <a:pt x="9570" y="9028"/>
                    <a:pt x="9761" y="8363"/>
                    <a:pt x="9682" y="7697"/>
                  </a:cubicBezTo>
                  <a:lnTo>
                    <a:pt x="9682" y="7685"/>
                  </a:lnTo>
                  <a:lnTo>
                    <a:pt x="9163" y="6975"/>
                  </a:lnTo>
                  <a:lnTo>
                    <a:pt x="9626" y="7708"/>
                  </a:lnTo>
                  <a:lnTo>
                    <a:pt x="9626" y="7697"/>
                  </a:lnTo>
                  <a:lnTo>
                    <a:pt x="9626" y="7697"/>
                  </a:lnTo>
                  <a:cubicBezTo>
                    <a:pt x="9649" y="8329"/>
                    <a:pt x="9434" y="8949"/>
                    <a:pt x="9017" y="9423"/>
                  </a:cubicBezTo>
                  <a:cubicBezTo>
                    <a:pt x="8577" y="9875"/>
                    <a:pt x="8046" y="10213"/>
                    <a:pt x="7448" y="10405"/>
                  </a:cubicBezTo>
                  <a:cubicBezTo>
                    <a:pt x="6727" y="10641"/>
                    <a:pt x="5978" y="10760"/>
                    <a:pt x="5229" y="10760"/>
                  </a:cubicBezTo>
                  <a:cubicBezTo>
                    <a:pt x="4724" y="10760"/>
                    <a:pt x="4220" y="10706"/>
                    <a:pt x="3724" y="10597"/>
                  </a:cubicBezTo>
                  <a:cubicBezTo>
                    <a:pt x="3126" y="10461"/>
                    <a:pt x="2528" y="10270"/>
                    <a:pt x="2043" y="9897"/>
                  </a:cubicBezTo>
                  <a:cubicBezTo>
                    <a:pt x="1569" y="9513"/>
                    <a:pt x="1174" y="9040"/>
                    <a:pt x="881" y="8509"/>
                  </a:cubicBezTo>
                  <a:cubicBezTo>
                    <a:pt x="587" y="7979"/>
                    <a:pt x="463" y="7381"/>
                    <a:pt x="508" y="6783"/>
                  </a:cubicBezTo>
                  <a:cubicBezTo>
                    <a:pt x="531" y="6636"/>
                    <a:pt x="554" y="6433"/>
                    <a:pt x="576" y="6331"/>
                  </a:cubicBezTo>
                  <a:lnTo>
                    <a:pt x="712" y="5880"/>
                  </a:lnTo>
                  <a:cubicBezTo>
                    <a:pt x="779" y="5575"/>
                    <a:pt x="881" y="5282"/>
                    <a:pt x="1016" y="5000"/>
                  </a:cubicBezTo>
                  <a:cubicBezTo>
                    <a:pt x="1129" y="4706"/>
                    <a:pt x="1264" y="4436"/>
                    <a:pt x="1434" y="4165"/>
                  </a:cubicBezTo>
                  <a:cubicBezTo>
                    <a:pt x="1592" y="3894"/>
                    <a:pt x="1772" y="3646"/>
                    <a:pt x="1964" y="3397"/>
                  </a:cubicBezTo>
                  <a:cubicBezTo>
                    <a:pt x="2370" y="2890"/>
                    <a:pt x="2743" y="2416"/>
                    <a:pt x="3239" y="2021"/>
                  </a:cubicBezTo>
                  <a:cubicBezTo>
                    <a:pt x="3476" y="1818"/>
                    <a:pt x="3724" y="1626"/>
                    <a:pt x="3984" y="1457"/>
                  </a:cubicBezTo>
                  <a:cubicBezTo>
                    <a:pt x="4255" y="1287"/>
                    <a:pt x="4526" y="1129"/>
                    <a:pt x="4796" y="983"/>
                  </a:cubicBezTo>
                  <a:cubicBezTo>
                    <a:pt x="5079" y="847"/>
                    <a:pt x="5372" y="723"/>
                    <a:pt x="5665" y="622"/>
                  </a:cubicBezTo>
                  <a:cubicBezTo>
                    <a:pt x="5812" y="565"/>
                    <a:pt x="5959" y="531"/>
                    <a:pt x="6105" y="497"/>
                  </a:cubicBezTo>
                  <a:lnTo>
                    <a:pt x="6320" y="430"/>
                  </a:lnTo>
                  <a:lnTo>
                    <a:pt x="6557" y="396"/>
                  </a:lnTo>
                  <a:cubicBezTo>
                    <a:pt x="6679" y="387"/>
                    <a:pt x="6828" y="351"/>
                    <a:pt x="6911" y="351"/>
                  </a:cubicBezTo>
                  <a:cubicBezTo>
                    <a:pt x="6935" y="351"/>
                    <a:pt x="6953" y="354"/>
                    <a:pt x="6963" y="362"/>
                  </a:cubicBezTo>
                  <a:cubicBezTo>
                    <a:pt x="7076" y="407"/>
                    <a:pt x="7177" y="497"/>
                    <a:pt x="7245" y="599"/>
                  </a:cubicBezTo>
                  <a:cubicBezTo>
                    <a:pt x="7426" y="847"/>
                    <a:pt x="7572" y="1118"/>
                    <a:pt x="7685" y="1411"/>
                  </a:cubicBezTo>
                  <a:cubicBezTo>
                    <a:pt x="7911" y="1998"/>
                    <a:pt x="8114" y="2608"/>
                    <a:pt x="8272" y="3228"/>
                  </a:cubicBezTo>
                  <a:cubicBezTo>
                    <a:pt x="8622" y="4458"/>
                    <a:pt x="8881" y="5722"/>
                    <a:pt x="9163" y="6975"/>
                  </a:cubicBezTo>
                  <a:cubicBezTo>
                    <a:pt x="8972" y="5699"/>
                    <a:pt x="8768" y="4436"/>
                    <a:pt x="8486" y="3172"/>
                  </a:cubicBezTo>
                  <a:cubicBezTo>
                    <a:pt x="8351" y="2540"/>
                    <a:pt x="8170" y="1908"/>
                    <a:pt x="7956" y="1299"/>
                  </a:cubicBezTo>
                  <a:cubicBezTo>
                    <a:pt x="7843" y="983"/>
                    <a:pt x="7696" y="678"/>
                    <a:pt x="7516" y="396"/>
                  </a:cubicBezTo>
                  <a:cubicBezTo>
                    <a:pt x="7403" y="238"/>
                    <a:pt x="7256" y="103"/>
                    <a:pt x="7065" y="35"/>
                  </a:cubicBezTo>
                  <a:cubicBezTo>
                    <a:pt x="6999" y="13"/>
                    <a:pt x="6933" y="1"/>
                    <a:pt x="686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67" name="Google Shape;167;p2"/>
            <p:cNvSpPr/>
            <p:nvPr/>
          </p:nvSpPr>
          <p:spPr>
            <a:xfrm>
              <a:off x="1055925" y="1121625"/>
              <a:ext cx="239250" cy="294400"/>
            </a:xfrm>
            <a:custGeom>
              <a:avLst/>
              <a:gdLst/>
              <a:ahLst/>
              <a:cxnLst/>
              <a:rect l="l" t="t" r="r" b="b"/>
              <a:pathLst>
                <a:path w="9570" h="11776" extrusionOk="0">
                  <a:moveTo>
                    <a:pt x="4839" y="0"/>
                  </a:moveTo>
                  <a:cubicBezTo>
                    <a:pt x="4386" y="0"/>
                    <a:pt x="3910" y="241"/>
                    <a:pt x="3364" y="787"/>
                  </a:cubicBezTo>
                  <a:cubicBezTo>
                    <a:pt x="2032" y="2062"/>
                    <a:pt x="1152" y="3473"/>
                    <a:pt x="678" y="5199"/>
                  </a:cubicBezTo>
                  <a:cubicBezTo>
                    <a:pt x="1" y="7919"/>
                    <a:pt x="351" y="10774"/>
                    <a:pt x="3522" y="11654"/>
                  </a:cubicBezTo>
                  <a:cubicBezTo>
                    <a:pt x="3830" y="11738"/>
                    <a:pt x="4159" y="11775"/>
                    <a:pt x="4496" y="11775"/>
                  </a:cubicBezTo>
                  <a:cubicBezTo>
                    <a:pt x="5469" y="11775"/>
                    <a:pt x="6512" y="11467"/>
                    <a:pt x="7324" y="11090"/>
                  </a:cubicBezTo>
                  <a:cubicBezTo>
                    <a:pt x="8001" y="10774"/>
                    <a:pt x="8645" y="10334"/>
                    <a:pt x="9062" y="9702"/>
                  </a:cubicBezTo>
                  <a:cubicBezTo>
                    <a:pt x="9435" y="9149"/>
                    <a:pt x="9570" y="8449"/>
                    <a:pt x="9559" y="7738"/>
                  </a:cubicBezTo>
                  <a:cubicBezTo>
                    <a:pt x="9536" y="7016"/>
                    <a:pt x="9401" y="6305"/>
                    <a:pt x="9152" y="5628"/>
                  </a:cubicBezTo>
                  <a:cubicBezTo>
                    <a:pt x="8588" y="4082"/>
                    <a:pt x="7855" y="2503"/>
                    <a:pt x="6749" y="1273"/>
                  </a:cubicBezTo>
                  <a:cubicBezTo>
                    <a:pt x="6074" y="485"/>
                    <a:pt x="5480" y="0"/>
                    <a:pt x="4839"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68" name="Google Shape;168;p2"/>
            <p:cNvSpPr/>
            <p:nvPr/>
          </p:nvSpPr>
          <p:spPr>
            <a:xfrm>
              <a:off x="1059050" y="1117850"/>
              <a:ext cx="235850" cy="300625"/>
            </a:xfrm>
            <a:custGeom>
              <a:avLst/>
              <a:gdLst/>
              <a:ahLst/>
              <a:cxnLst/>
              <a:rect l="l" t="t" r="r" b="b"/>
              <a:pathLst>
                <a:path w="9434" h="12025" extrusionOk="0">
                  <a:moveTo>
                    <a:pt x="9434" y="7889"/>
                  </a:moveTo>
                  <a:cubicBezTo>
                    <a:pt x="9434" y="7889"/>
                    <a:pt x="9423" y="8010"/>
                    <a:pt x="9422" y="8262"/>
                  </a:cubicBezTo>
                  <a:lnTo>
                    <a:pt x="9422" y="8262"/>
                  </a:lnTo>
                  <a:cubicBezTo>
                    <a:pt x="9434" y="8025"/>
                    <a:pt x="9434" y="7890"/>
                    <a:pt x="9434" y="7889"/>
                  </a:cubicBezTo>
                  <a:close/>
                  <a:moveTo>
                    <a:pt x="9422" y="8262"/>
                  </a:moveTo>
                  <a:cubicBezTo>
                    <a:pt x="9422" y="8262"/>
                    <a:pt x="9422" y="8262"/>
                    <a:pt x="9422" y="8262"/>
                  </a:cubicBezTo>
                  <a:cubicBezTo>
                    <a:pt x="9422" y="8266"/>
                    <a:pt x="9422" y="8270"/>
                    <a:pt x="9422" y="8274"/>
                  </a:cubicBezTo>
                  <a:lnTo>
                    <a:pt x="9422" y="8274"/>
                  </a:lnTo>
                  <a:cubicBezTo>
                    <a:pt x="9422" y="8273"/>
                    <a:pt x="9422" y="8273"/>
                    <a:pt x="9422" y="8273"/>
                  </a:cubicBezTo>
                  <a:cubicBezTo>
                    <a:pt x="9422" y="8269"/>
                    <a:pt x="9422" y="8265"/>
                    <a:pt x="9422" y="8262"/>
                  </a:cubicBezTo>
                  <a:close/>
                  <a:moveTo>
                    <a:pt x="4681" y="0"/>
                  </a:moveTo>
                  <a:cubicBezTo>
                    <a:pt x="4659" y="0"/>
                    <a:pt x="4637" y="1"/>
                    <a:pt x="4615" y="2"/>
                  </a:cubicBezTo>
                  <a:cubicBezTo>
                    <a:pt x="4356" y="24"/>
                    <a:pt x="4096" y="92"/>
                    <a:pt x="3871" y="227"/>
                  </a:cubicBezTo>
                  <a:cubicBezTo>
                    <a:pt x="3430" y="476"/>
                    <a:pt x="3058" y="848"/>
                    <a:pt x="2731" y="1198"/>
                  </a:cubicBezTo>
                  <a:cubicBezTo>
                    <a:pt x="2562" y="1378"/>
                    <a:pt x="2381" y="1536"/>
                    <a:pt x="2212" y="1740"/>
                  </a:cubicBezTo>
                  <a:cubicBezTo>
                    <a:pt x="2054" y="1931"/>
                    <a:pt x="1907" y="2146"/>
                    <a:pt x="1760" y="2360"/>
                  </a:cubicBezTo>
                  <a:cubicBezTo>
                    <a:pt x="1128" y="3184"/>
                    <a:pt x="711" y="4154"/>
                    <a:pt x="384" y="5147"/>
                  </a:cubicBezTo>
                  <a:cubicBezTo>
                    <a:pt x="90" y="6152"/>
                    <a:pt x="0" y="7201"/>
                    <a:pt x="102" y="8250"/>
                  </a:cubicBezTo>
                  <a:cubicBezTo>
                    <a:pt x="158" y="8770"/>
                    <a:pt x="305" y="9266"/>
                    <a:pt x="519" y="9740"/>
                  </a:cubicBezTo>
                  <a:cubicBezTo>
                    <a:pt x="745" y="10203"/>
                    <a:pt x="1061" y="10609"/>
                    <a:pt x="1444" y="10959"/>
                  </a:cubicBezTo>
                  <a:cubicBezTo>
                    <a:pt x="1817" y="11263"/>
                    <a:pt x="2234" y="11523"/>
                    <a:pt x="2697" y="11703"/>
                  </a:cubicBezTo>
                  <a:cubicBezTo>
                    <a:pt x="2911" y="11794"/>
                    <a:pt x="3137" y="11850"/>
                    <a:pt x="3363" y="11918"/>
                  </a:cubicBezTo>
                  <a:cubicBezTo>
                    <a:pt x="3577" y="11974"/>
                    <a:pt x="3803" y="12008"/>
                    <a:pt x="4040" y="12019"/>
                  </a:cubicBezTo>
                  <a:cubicBezTo>
                    <a:pt x="4118" y="12023"/>
                    <a:pt x="4197" y="12024"/>
                    <a:pt x="4275" y="12024"/>
                  </a:cubicBezTo>
                  <a:cubicBezTo>
                    <a:pt x="5031" y="12024"/>
                    <a:pt x="5783" y="11877"/>
                    <a:pt x="6488" y="11591"/>
                  </a:cubicBezTo>
                  <a:cubicBezTo>
                    <a:pt x="7154" y="11365"/>
                    <a:pt x="7764" y="11015"/>
                    <a:pt x="8317" y="10575"/>
                  </a:cubicBezTo>
                  <a:cubicBezTo>
                    <a:pt x="8734" y="10237"/>
                    <a:pt x="9050" y="9785"/>
                    <a:pt x="9231" y="9277"/>
                  </a:cubicBezTo>
                  <a:cubicBezTo>
                    <a:pt x="9298" y="9086"/>
                    <a:pt x="9343" y="8894"/>
                    <a:pt x="9377" y="8702"/>
                  </a:cubicBezTo>
                  <a:cubicBezTo>
                    <a:pt x="9399" y="8559"/>
                    <a:pt x="9421" y="8416"/>
                    <a:pt x="9422" y="8274"/>
                  </a:cubicBezTo>
                  <a:lnTo>
                    <a:pt x="9422" y="8274"/>
                  </a:lnTo>
                  <a:cubicBezTo>
                    <a:pt x="9411" y="8420"/>
                    <a:pt x="9400" y="8567"/>
                    <a:pt x="9366" y="8702"/>
                  </a:cubicBezTo>
                  <a:cubicBezTo>
                    <a:pt x="9332" y="8894"/>
                    <a:pt x="9287" y="9086"/>
                    <a:pt x="9208" y="9266"/>
                  </a:cubicBezTo>
                  <a:cubicBezTo>
                    <a:pt x="9027" y="9774"/>
                    <a:pt x="8700" y="10214"/>
                    <a:pt x="8283" y="10541"/>
                  </a:cubicBezTo>
                  <a:cubicBezTo>
                    <a:pt x="7730" y="10970"/>
                    <a:pt x="7109" y="11286"/>
                    <a:pt x="6443" y="11489"/>
                  </a:cubicBezTo>
                  <a:cubicBezTo>
                    <a:pt x="5812" y="11712"/>
                    <a:pt x="5150" y="11820"/>
                    <a:pt x="4490" y="11820"/>
                  </a:cubicBezTo>
                  <a:cubicBezTo>
                    <a:pt x="4347" y="11820"/>
                    <a:pt x="4205" y="11815"/>
                    <a:pt x="4062" y="11805"/>
                  </a:cubicBezTo>
                  <a:cubicBezTo>
                    <a:pt x="3837" y="11782"/>
                    <a:pt x="3622" y="11737"/>
                    <a:pt x="3419" y="11681"/>
                  </a:cubicBezTo>
                  <a:cubicBezTo>
                    <a:pt x="3216" y="11602"/>
                    <a:pt x="3002" y="11545"/>
                    <a:pt x="2799" y="11444"/>
                  </a:cubicBezTo>
                  <a:cubicBezTo>
                    <a:pt x="2381" y="11263"/>
                    <a:pt x="1997" y="11015"/>
                    <a:pt x="1670" y="10710"/>
                  </a:cubicBezTo>
                  <a:cubicBezTo>
                    <a:pt x="1004" y="10067"/>
                    <a:pt x="621" y="9165"/>
                    <a:pt x="530" y="8205"/>
                  </a:cubicBezTo>
                  <a:cubicBezTo>
                    <a:pt x="451" y="7224"/>
                    <a:pt x="553" y="6231"/>
                    <a:pt x="846" y="5283"/>
                  </a:cubicBezTo>
                  <a:cubicBezTo>
                    <a:pt x="1140" y="4335"/>
                    <a:pt x="1512" y="3398"/>
                    <a:pt x="2099" y="2620"/>
                  </a:cubicBezTo>
                  <a:cubicBezTo>
                    <a:pt x="2234" y="2428"/>
                    <a:pt x="2347" y="2213"/>
                    <a:pt x="2516" y="2022"/>
                  </a:cubicBezTo>
                  <a:cubicBezTo>
                    <a:pt x="2686" y="1841"/>
                    <a:pt x="2855" y="1661"/>
                    <a:pt x="3013" y="1480"/>
                  </a:cubicBezTo>
                  <a:cubicBezTo>
                    <a:pt x="3351" y="1108"/>
                    <a:pt x="3656" y="758"/>
                    <a:pt x="4040" y="521"/>
                  </a:cubicBezTo>
                  <a:cubicBezTo>
                    <a:pt x="4245" y="382"/>
                    <a:pt x="4490" y="309"/>
                    <a:pt x="4736" y="309"/>
                  </a:cubicBezTo>
                  <a:cubicBezTo>
                    <a:pt x="4910" y="309"/>
                    <a:pt x="5084" y="345"/>
                    <a:pt x="5247" y="419"/>
                  </a:cubicBezTo>
                  <a:cubicBezTo>
                    <a:pt x="5642" y="589"/>
                    <a:pt x="5969" y="893"/>
                    <a:pt x="6274" y="1198"/>
                  </a:cubicBezTo>
                  <a:cubicBezTo>
                    <a:pt x="6838" y="1785"/>
                    <a:pt x="7335" y="2439"/>
                    <a:pt x="7764" y="3139"/>
                  </a:cubicBezTo>
                  <a:cubicBezTo>
                    <a:pt x="7955" y="3443"/>
                    <a:pt x="8136" y="3759"/>
                    <a:pt x="8283" y="4098"/>
                  </a:cubicBezTo>
                  <a:cubicBezTo>
                    <a:pt x="8441" y="4391"/>
                    <a:pt x="8576" y="4685"/>
                    <a:pt x="8689" y="5001"/>
                  </a:cubicBezTo>
                  <a:lnTo>
                    <a:pt x="9016" y="5802"/>
                  </a:lnTo>
                  <a:cubicBezTo>
                    <a:pt x="9106" y="6061"/>
                    <a:pt x="9185" y="6287"/>
                    <a:pt x="9231" y="6513"/>
                  </a:cubicBezTo>
                  <a:cubicBezTo>
                    <a:pt x="9287" y="6705"/>
                    <a:pt x="9321" y="6896"/>
                    <a:pt x="9355" y="7088"/>
                  </a:cubicBezTo>
                  <a:cubicBezTo>
                    <a:pt x="9377" y="7235"/>
                    <a:pt x="9400" y="7382"/>
                    <a:pt x="9411" y="7528"/>
                  </a:cubicBezTo>
                  <a:cubicBezTo>
                    <a:pt x="9422" y="7765"/>
                    <a:pt x="9434" y="7889"/>
                    <a:pt x="9434" y="7889"/>
                  </a:cubicBezTo>
                  <a:cubicBezTo>
                    <a:pt x="9434" y="7889"/>
                    <a:pt x="9422" y="7765"/>
                    <a:pt x="9411" y="7517"/>
                  </a:cubicBezTo>
                  <a:cubicBezTo>
                    <a:pt x="9411" y="7370"/>
                    <a:pt x="9389" y="7224"/>
                    <a:pt x="9366" y="7077"/>
                  </a:cubicBezTo>
                  <a:cubicBezTo>
                    <a:pt x="9343" y="6885"/>
                    <a:pt x="9310" y="6682"/>
                    <a:pt x="9253" y="6490"/>
                  </a:cubicBezTo>
                  <a:cubicBezTo>
                    <a:pt x="9208" y="6276"/>
                    <a:pt x="9129" y="6050"/>
                    <a:pt x="9050" y="5791"/>
                  </a:cubicBezTo>
                  <a:lnTo>
                    <a:pt x="8745" y="4978"/>
                  </a:lnTo>
                  <a:cubicBezTo>
                    <a:pt x="8621" y="4662"/>
                    <a:pt x="8497" y="4357"/>
                    <a:pt x="8350" y="4064"/>
                  </a:cubicBezTo>
                  <a:cubicBezTo>
                    <a:pt x="8204" y="3726"/>
                    <a:pt x="8034" y="3398"/>
                    <a:pt x="7854" y="3082"/>
                  </a:cubicBezTo>
                  <a:cubicBezTo>
                    <a:pt x="7448" y="2349"/>
                    <a:pt x="6974" y="1672"/>
                    <a:pt x="6432" y="1051"/>
                  </a:cubicBezTo>
                  <a:cubicBezTo>
                    <a:pt x="6127" y="724"/>
                    <a:pt x="5800" y="374"/>
                    <a:pt x="5360" y="160"/>
                  </a:cubicBezTo>
                  <a:cubicBezTo>
                    <a:pt x="5153" y="56"/>
                    <a:pt x="4918" y="0"/>
                    <a:pt x="468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69" name="Google Shape;169;p2"/>
            <p:cNvSpPr/>
            <p:nvPr/>
          </p:nvSpPr>
          <p:spPr>
            <a:xfrm>
              <a:off x="1174425" y="1084475"/>
              <a:ext cx="280425" cy="232000"/>
            </a:xfrm>
            <a:custGeom>
              <a:avLst/>
              <a:gdLst/>
              <a:ahLst/>
              <a:cxnLst/>
              <a:rect l="l" t="t" r="r" b="b"/>
              <a:pathLst>
                <a:path w="11217" h="9280" extrusionOk="0">
                  <a:moveTo>
                    <a:pt x="4959" y="1"/>
                  </a:moveTo>
                  <a:cubicBezTo>
                    <a:pt x="3579" y="1"/>
                    <a:pt x="1996" y="340"/>
                    <a:pt x="0" y="1235"/>
                  </a:cubicBezTo>
                  <a:cubicBezTo>
                    <a:pt x="711" y="3323"/>
                    <a:pt x="1625" y="5489"/>
                    <a:pt x="2866" y="7227"/>
                  </a:cubicBezTo>
                  <a:cubicBezTo>
                    <a:pt x="3510" y="8141"/>
                    <a:pt x="4017" y="8829"/>
                    <a:pt x="5089" y="9224"/>
                  </a:cubicBezTo>
                  <a:cubicBezTo>
                    <a:pt x="5202" y="9267"/>
                    <a:pt x="5436" y="9280"/>
                    <a:pt x="5694" y="9280"/>
                  </a:cubicBezTo>
                  <a:cubicBezTo>
                    <a:pt x="6058" y="9280"/>
                    <a:pt x="6468" y="9254"/>
                    <a:pt x="6647" y="9247"/>
                  </a:cubicBezTo>
                  <a:cubicBezTo>
                    <a:pt x="7662" y="9168"/>
                    <a:pt x="8779" y="8547"/>
                    <a:pt x="9377" y="7882"/>
                  </a:cubicBezTo>
                  <a:cubicBezTo>
                    <a:pt x="11217" y="5692"/>
                    <a:pt x="11149" y="1664"/>
                    <a:pt x="8001" y="547"/>
                  </a:cubicBezTo>
                  <a:cubicBezTo>
                    <a:pt x="7046" y="220"/>
                    <a:pt x="6068" y="1"/>
                    <a:pt x="4959" y="1"/>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0" name="Google Shape;170;p2"/>
            <p:cNvSpPr/>
            <p:nvPr/>
          </p:nvSpPr>
          <p:spPr>
            <a:xfrm>
              <a:off x="1168225" y="1078675"/>
              <a:ext cx="275075" cy="237925"/>
            </a:xfrm>
            <a:custGeom>
              <a:avLst/>
              <a:gdLst/>
              <a:ahLst/>
              <a:cxnLst/>
              <a:rect l="l" t="t" r="r" b="b"/>
              <a:pathLst>
                <a:path w="11003" h="9517" extrusionOk="0">
                  <a:moveTo>
                    <a:pt x="5078" y="0"/>
                  </a:moveTo>
                  <a:cubicBezTo>
                    <a:pt x="4649" y="12"/>
                    <a:pt x="4220" y="45"/>
                    <a:pt x="3792" y="124"/>
                  </a:cubicBezTo>
                  <a:cubicBezTo>
                    <a:pt x="3374" y="192"/>
                    <a:pt x="2956" y="282"/>
                    <a:pt x="2550" y="407"/>
                  </a:cubicBezTo>
                  <a:cubicBezTo>
                    <a:pt x="1727" y="632"/>
                    <a:pt x="937" y="937"/>
                    <a:pt x="169" y="1298"/>
                  </a:cubicBezTo>
                  <a:lnTo>
                    <a:pt x="0" y="1377"/>
                  </a:lnTo>
                  <a:lnTo>
                    <a:pt x="56" y="1535"/>
                  </a:lnTo>
                  <a:cubicBezTo>
                    <a:pt x="384" y="2415"/>
                    <a:pt x="745" y="3295"/>
                    <a:pt x="1140" y="4153"/>
                  </a:cubicBezTo>
                  <a:cubicBezTo>
                    <a:pt x="1332" y="4582"/>
                    <a:pt x="1546" y="5010"/>
                    <a:pt x="1772" y="5417"/>
                  </a:cubicBezTo>
                  <a:cubicBezTo>
                    <a:pt x="1997" y="5834"/>
                    <a:pt x="2234" y="6240"/>
                    <a:pt x="2494" y="6647"/>
                  </a:cubicBezTo>
                  <a:cubicBezTo>
                    <a:pt x="2607" y="6850"/>
                    <a:pt x="2753" y="7030"/>
                    <a:pt x="2889" y="7222"/>
                  </a:cubicBezTo>
                  <a:cubicBezTo>
                    <a:pt x="3024" y="7414"/>
                    <a:pt x="3160" y="7606"/>
                    <a:pt x="3306" y="7798"/>
                  </a:cubicBezTo>
                  <a:cubicBezTo>
                    <a:pt x="3577" y="8181"/>
                    <a:pt x="3893" y="8531"/>
                    <a:pt x="4243" y="8847"/>
                  </a:cubicBezTo>
                  <a:cubicBezTo>
                    <a:pt x="4423" y="9005"/>
                    <a:pt x="4627" y="9129"/>
                    <a:pt x="4830" y="9242"/>
                  </a:cubicBezTo>
                  <a:cubicBezTo>
                    <a:pt x="4931" y="9298"/>
                    <a:pt x="5044" y="9355"/>
                    <a:pt x="5146" y="9400"/>
                  </a:cubicBezTo>
                  <a:cubicBezTo>
                    <a:pt x="5258" y="9445"/>
                    <a:pt x="5371" y="9479"/>
                    <a:pt x="5484" y="9502"/>
                  </a:cubicBezTo>
                  <a:cubicBezTo>
                    <a:pt x="5680" y="9511"/>
                    <a:pt x="5877" y="9516"/>
                    <a:pt x="6072" y="9516"/>
                  </a:cubicBezTo>
                  <a:cubicBezTo>
                    <a:pt x="6349" y="9516"/>
                    <a:pt x="6624" y="9505"/>
                    <a:pt x="6895" y="9479"/>
                  </a:cubicBezTo>
                  <a:lnTo>
                    <a:pt x="6895" y="9479"/>
                  </a:lnTo>
                  <a:cubicBezTo>
                    <a:pt x="6663" y="9496"/>
                    <a:pt x="6429" y="9504"/>
                    <a:pt x="6194" y="9504"/>
                  </a:cubicBezTo>
                  <a:cubicBezTo>
                    <a:pt x="5958" y="9504"/>
                    <a:pt x="5721" y="9496"/>
                    <a:pt x="5484" y="9479"/>
                  </a:cubicBezTo>
                  <a:cubicBezTo>
                    <a:pt x="5371" y="9456"/>
                    <a:pt x="5258" y="9423"/>
                    <a:pt x="5157" y="9366"/>
                  </a:cubicBezTo>
                  <a:cubicBezTo>
                    <a:pt x="5044" y="9321"/>
                    <a:pt x="4943" y="9276"/>
                    <a:pt x="4841" y="9208"/>
                  </a:cubicBezTo>
                  <a:cubicBezTo>
                    <a:pt x="4638" y="9095"/>
                    <a:pt x="4446" y="8960"/>
                    <a:pt x="4277" y="8813"/>
                  </a:cubicBezTo>
                  <a:cubicBezTo>
                    <a:pt x="3927" y="8497"/>
                    <a:pt x="3622" y="8136"/>
                    <a:pt x="3363" y="7752"/>
                  </a:cubicBezTo>
                  <a:cubicBezTo>
                    <a:pt x="3227" y="7549"/>
                    <a:pt x="3103" y="7358"/>
                    <a:pt x="2979" y="7166"/>
                  </a:cubicBezTo>
                  <a:cubicBezTo>
                    <a:pt x="2855" y="6963"/>
                    <a:pt x="2720" y="6771"/>
                    <a:pt x="2607" y="6568"/>
                  </a:cubicBezTo>
                  <a:cubicBezTo>
                    <a:pt x="2370" y="6161"/>
                    <a:pt x="2144" y="5744"/>
                    <a:pt x="1952" y="5326"/>
                  </a:cubicBezTo>
                  <a:cubicBezTo>
                    <a:pt x="1760" y="4898"/>
                    <a:pt x="1557" y="4480"/>
                    <a:pt x="1388" y="4040"/>
                  </a:cubicBezTo>
                  <a:cubicBezTo>
                    <a:pt x="1050" y="3238"/>
                    <a:pt x="752" y="2416"/>
                    <a:pt x="484" y="1583"/>
                  </a:cubicBezTo>
                  <a:lnTo>
                    <a:pt x="484" y="1583"/>
                  </a:lnTo>
                  <a:cubicBezTo>
                    <a:pt x="815" y="1447"/>
                    <a:pt x="1147" y="1313"/>
                    <a:pt x="1478" y="1196"/>
                  </a:cubicBezTo>
                  <a:cubicBezTo>
                    <a:pt x="1873" y="1050"/>
                    <a:pt x="2268" y="926"/>
                    <a:pt x="2663" y="824"/>
                  </a:cubicBezTo>
                  <a:cubicBezTo>
                    <a:pt x="3058" y="722"/>
                    <a:pt x="3464" y="632"/>
                    <a:pt x="3871" y="576"/>
                  </a:cubicBezTo>
                  <a:cubicBezTo>
                    <a:pt x="4265" y="519"/>
                    <a:pt x="4672" y="485"/>
                    <a:pt x="5089" y="474"/>
                  </a:cubicBezTo>
                  <a:cubicBezTo>
                    <a:pt x="5163" y="472"/>
                    <a:pt x="5238" y="471"/>
                    <a:pt x="5312" y="471"/>
                  </a:cubicBezTo>
                  <a:cubicBezTo>
                    <a:pt x="6052" y="471"/>
                    <a:pt x="6798" y="573"/>
                    <a:pt x="7515" y="768"/>
                  </a:cubicBezTo>
                  <a:cubicBezTo>
                    <a:pt x="7899" y="869"/>
                    <a:pt x="8283" y="1005"/>
                    <a:pt x="8655" y="1174"/>
                  </a:cubicBezTo>
                  <a:cubicBezTo>
                    <a:pt x="9016" y="1343"/>
                    <a:pt x="9343" y="1569"/>
                    <a:pt x="9625" y="1851"/>
                  </a:cubicBezTo>
                  <a:cubicBezTo>
                    <a:pt x="10201" y="2438"/>
                    <a:pt x="10562" y="3182"/>
                    <a:pt x="10686" y="3995"/>
                  </a:cubicBezTo>
                  <a:cubicBezTo>
                    <a:pt x="10810" y="4807"/>
                    <a:pt x="10743" y="5642"/>
                    <a:pt x="10494" y="6432"/>
                  </a:cubicBezTo>
                  <a:cubicBezTo>
                    <a:pt x="10370" y="6827"/>
                    <a:pt x="10201" y="7211"/>
                    <a:pt x="9987" y="7561"/>
                  </a:cubicBezTo>
                  <a:cubicBezTo>
                    <a:pt x="9772" y="7922"/>
                    <a:pt x="9501" y="8238"/>
                    <a:pt x="9174" y="8497"/>
                  </a:cubicBezTo>
                  <a:cubicBezTo>
                    <a:pt x="8847" y="8768"/>
                    <a:pt x="8486" y="8982"/>
                    <a:pt x="8113" y="9152"/>
                  </a:cubicBezTo>
                  <a:cubicBezTo>
                    <a:pt x="7730" y="9321"/>
                    <a:pt x="7312" y="9434"/>
                    <a:pt x="6895" y="9479"/>
                  </a:cubicBezTo>
                  <a:cubicBezTo>
                    <a:pt x="7312" y="9445"/>
                    <a:pt x="7730" y="9344"/>
                    <a:pt x="8113" y="9174"/>
                  </a:cubicBezTo>
                  <a:cubicBezTo>
                    <a:pt x="8497" y="9005"/>
                    <a:pt x="8869" y="8802"/>
                    <a:pt x="9197" y="8542"/>
                  </a:cubicBezTo>
                  <a:cubicBezTo>
                    <a:pt x="9535" y="8283"/>
                    <a:pt x="9817" y="7956"/>
                    <a:pt x="10032" y="7595"/>
                  </a:cubicBezTo>
                  <a:cubicBezTo>
                    <a:pt x="10269" y="7245"/>
                    <a:pt x="10449" y="6861"/>
                    <a:pt x="10596" y="6466"/>
                  </a:cubicBezTo>
                  <a:cubicBezTo>
                    <a:pt x="10901" y="5665"/>
                    <a:pt x="11002" y="4807"/>
                    <a:pt x="10912" y="3961"/>
                  </a:cubicBezTo>
                  <a:cubicBezTo>
                    <a:pt x="10822" y="3092"/>
                    <a:pt x="10460" y="2268"/>
                    <a:pt x="9874" y="1614"/>
                  </a:cubicBezTo>
                  <a:cubicBezTo>
                    <a:pt x="9569" y="1287"/>
                    <a:pt x="9219" y="1016"/>
                    <a:pt x="8836" y="813"/>
                  </a:cubicBezTo>
                  <a:cubicBezTo>
                    <a:pt x="8441" y="621"/>
                    <a:pt x="8034" y="474"/>
                    <a:pt x="7617" y="361"/>
                  </a:cubicBezTo>
                  <a:cubicBezTo>
                    <a:pt x="6793" y="124"/>
                    <a:pt x="5936" y="0"/>
                    <a:pt x="5078"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1" name="Google Shape;171;p2"/>
            <p:cNvSpPr/>
            <p:nvPr/>
          </p:nvSpPr>
          <p:spPr>
            <a:xfrm>
              <a:off x="1125625" y="1065400"/>
              <a:ext cx="44600" cy="43475"/>
            </a:xfrm>
            <a:custGeom>
              <a:avLst/>
              <a:gdLst/>
              <a:ahLst/>
              <a:cxnLst/>
              <a:rect l="l" t="t" r="r" b="b"/>
              <a:pathLst>
                <a:path w="1784" h="1739" extrusionOk="0">
                  <a:moveTo>
                    <a:pt x="0" y="1"/>
                  </a:moveTo>
                  <a:lnTo>
                    <a:pt x="0" y="1"/>
                  </a:lnTo>
                  <a:cubicBezTo>
                    <a:pt x="57" y="125"/>
                    <a:pt x="136" y="238"/>
                    <a:pt x="215" y="351"/>
                  </a:cubicBezTo>
                  <a:cubicBezTo>
                    <a:pt x="294" y="452"/>
                    <a:pt x="372" y="565"/>
                    <a:pt x="451" y="678"/>
                  </a:cubicBezTo>
                  <a:cubicBezTo>
                    <a:pt x="542" y="791"/>
                    <a:pt x="632" y="904"/>
                    <a:pt x="734" y="1016"/>
                  </a:cubicBezTo>
                  <a:cubicBezTo>
                    <a:pt x="925" y="1231"/>
                    <a:pt x="1151" y="1423"/>
                    <a:pt x="1399" y="1569"/>
                  </a:cubicBezTo>
                  <a:cubicBezTo>
                    <a:pt x="1523" y="1637"/>
                    <a:pt x="1648" y="1694"/>
                    <a:pt x="1783" y="1739"/>
                  </a:cubicBezTo>
                  <a:cubicBezTo>
                    <a:pt x="1727" y="1615"/>
                    <a:pt x="1670" y="1490"/>
                    <a:pt x="1602" y="1366"/>
                  </a:cubicBezTo>
                  <a:cubicBezTo>
                    <a:pt x="1444" y="1129"/>
                    <a:pt x="1275" y="904"/>
                    <a:pt x="1083" y="689"/>
                  </a:cubicBezTo>
                  <a:cubicBezTo>
                    <a:pt x="858" y="464"/>
                    <a:pt x="609" y="227"/>
                    <a:pt x="384" y="136"/>
                  </a:cubicBezTo>
                  <a:cubicBezTo>
                    <a:pt x="260" y="80"/>
                    <a:pt x="136" y="35"/>
                    <a:pt x="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2" name="Google Shape;172;p2"/>
            <p:cNvSpPr/>
            <p:nvPr/>
          </p:nvSpPr>
          <p:spPr>
            <a:xfrm>
              <a:off x="1147350" y="1058350"/>
              <a:ext cx="22300" cy="42075"/>
            </a:xfrm>
            <a:custGeom>
              <a:avLst/>
              <a:gdLst/>
              <a:ahLst/>
              <a:cxnLst/>
              <a:rect l="l" t="t" r="r" b="b"/>
              <a:pathLst>
                <a:path w="892" h="1683" extrusionOk="0">
                  <a:moveTo>
                    <a:pt x="0" y="1"/>
                  </a:moveTo>
                  <a:cubicBezTo>
                    <a:pt x="0" y="114"/>
                    <a:pt x="11" y="215"/>
                    <a:pt x="45" y="328"/>
                  </a:cubicBezTo>
                  <a:cubicBezTo>
                    <a:pt x="68" y="418"/>
                    <a:pt x="102" y="520"/>
                    <a:pt x="124" y="621"/>
                  </a:cubicBezTo>
                  <a:cubicBezTo>
                    <a:pt x="158" y="734"/>
                    <a:pt x="203" y="836"/>
                    <a:pt x="248" y="937"/>
                  </a:cubicBezTo>
                  <a:cubicBezTo>
                    <a:pt x="339" y="1141"/>
                    <a:pt x="474" y="1321"/>
                    <a:pt x="632" y="1490"/>
                  </a:cubicBezTo>
                  <a:cubicBezTo>
                    <a:pt x="700" y="1558"/>
                    <a:pt x="790" y="1626"/>
                    <a:pt x="880" y="1682"/>
                  </a:cubicBezTo>
                  <a:cubicBezTo>
                    <a:pt x="891" y="1569"/>
                    <a:pt x="891" y="1468"/>
                    <a:pt x="869" y="1355"/>
                  </a:cubicBezTo>
                  <a:cubicBezTo>
                    <a:pt x="835" y="1141"/>
                    <a:pt x="767" y="926"/>
                    <a:pt x="688" y="734"/>
                  </a:cubicBezTo>
                  <a:cubicBezTo>
                    <a:pt x="587" y="520"/>
                    <a:pt x="451" y="339"/>
                    <a:pt x="282" y="181"/>
                  </a:cubicBezTo>
                  <a:cubicBezTo>
                    <a:pt x="192" y="114"/>
                    <a:pt x="102" y="46"/>
                    <a:pt x="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3" name="Google Shape;173;p2"/>
            <p:cNvSpPr/>
            <p:nvPr/>
          </p:nvSpPr>
          <p:spPr>
            <a:xfrm>
              <a:off x="1166525" y="1054125"/>
              <a:ext cx="12725" cy="46575"/>
            </a:xfrm>
            <a:custGeom>
              <a:avLst/>
              <a:gdLst/>
              <a:ahLst/>
              <a:cxnLst/>
              <a:rect l="l" t="t" r="r" b="b"/>
              <a:pathLst>
                <a:path w="509" h="1863" extrusionOk="0">
                  <a:moveTo>
                    <a:pt x="91" y="1"/>
                  </a:moveTo>
                  <a:cubicBezTo>
                    <a:pt x="45" y="102"/>
                    <a:pt x="23" y="204"/>
                    <a:pt x="23" y="317"/>
                  </a:cubicBezTo>
                  <a:cubicBezTo>
                    <a:pt x="12" y="407"/>
                    <a:pt x="0" y="520"/>
                    <a:pt x="0" y="621"/>
                  </a:cubicBezTo>
                  <a:cubicBezTo>
                    <a:pt x="0" y="734"/>
                    <a:pt x="0" y="836"/>
                    <a:pt x="12" y="948"/>
                  </a:cubicBezTo>
                  <a:cubicBezTo>
                    <a:pt x="34" y="1163"/>
                    <a:pt x="79" y="1377"/>
                    <a:pt x="170" y="1580"/>
                  </a:cubicBezTo>
                  <a:cubicBezTo>
                    <a:pt x="203" y="1682"/>
                    <a:pt x="260" y="1772"/>
                    <a:pt x="316" y="1862"/>
                  </a:cubicBezTo>
                  <a:cubicBezTo>
                    <a:pt x="373" y="1772"/>
                    <a:pt x="418" y="1671"/>
                    <a:pt x="440" y="1558"/>
                  </a:cubicBezTo>
                  <a:cubicBezTo>
                    <a:pt x="497" y="1343"/>
                    <a:pt x="508" y="1118"/>
                    <a:pt x="486" y="903"/>
                  </a:cubicBezTo>
                  <a:cubicBezTo>
                    <a:pt x="463" y="666"/>
                    <a:pt x="395" y="452"/>
                    <a:pt x="282" y="249"/>
                  </a:cubicBezTo>
                  <a:cubicBezTo>
                    <a:pt x="226" y="159"/>
                    <a:pt x="158" y="68"/>
                    <a:pt x="9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4" name="Google Shape;174;p2"/>
            <p:cNvSpPr/>
            <p:nvPr/>
          </p:nvSpPr>
          <p:spPr>
            <a:xfrm>
              <a:off x="1183175" y="1051600"/>
              <a:ext cx="70825" cy="55875"/>
            </a:xfrm>
            <a:custGeom>
              <a:avLst/>
              <a:gdLst/>
              <a:ahLst/>
              <a:cxnLst/>
              <a:rect l="l" t="t" r="r" b="b"/>
              <a:pathLst>
                <a:path w="2833" h="2235" extrusionOk="0">
                  <a:moveTo>
                    <a:pt x="2471" y="0"/>
                  </a:moveTo>
                  <a:cubicBezTo>
                    <a:pt x="2392" y="0"/>
                    <a:pt x="2302" y="11"/>
                    <a:pt x="2223" y="34"/>
                  </a:cubicBezTo>
                  <a:cubicBezTo>
                    <a:pt x="2133" y="56"/>
                    <a:pt x="2043" y="90"/>
                    <a:pt x="1941" y="124"/>
                  </a:cubicBezTo>
                  <a:cubicBezTo>
                    <a:pt x="1828" y="158"/>
                    <a:pt x="1727" y="203"/>
                    <a:pt x="1636" y="271"/>
                  </a:cubicBezTo>
                  <a:cubicBezTo>
                    <a:pt x="1535" y="327"/>
                    <a:pt x="1433" y="395"/>
                    <a:pt x="1343" y="463"/>
                  </a:cubicBezTo>
                  <a:lnTo>
                    <a:pt x="1072" y="700"/>
                  </a:lnTo>
                  <a:cubicBezTo>
                    <a:pt x="767" y="1004"/>
                    <a:pt x="508" y="1354"/>
                    <a:pt x="293" y="1726"/>
                  </a:cubicBezTo>
                  <a:lnTo>
                    <a:pt x="79" y="2099"/>
                  </a:lnTo>
                  <a:cubicBezTo>
                    <a:pt x="23" y="2178"/>
                    <a:pt x="0" y="2234"/>
                    <a:pt x="0" y="2234"/>
                  </a:cubicBezTo>
                  <a:cubicBezTo>
                    <a:pt x="181" y="2144"/>
                    <a:pt x="339" y="2042"/>
                    <a:pt x="497" y="1907"/>
                  </a:cubicBezTo>
                  <a:cubicBezTo>
                    <a:pt x="632" y="1794"/>
                    <a:pt x="779" y="1659"/>
                    <a:pt x="937" y="1512"/>
                  </a:cubicBezTo>
                  <a:lnTo>
                    <a:pt x="1162" y="1275"/>
                  </a:lnTo>
                  <a:cubicBezTo>
                    <a:pt x="1241" y="1196"/>
                    <a:pt x="1320" y="1117"/>
                    <a:pt x="1399" y="1049"/>
                  </a:cubicBezTo>
                  <a:cubicBezTo>
                    <a:pt x="1557" y="891"/>
                    <a:pt x="1715" y="756"/>
                    <a:pt x="1873" y="621"/>
                  </a:cubicBezTo>
                  <a:cubicBezTo>
                    <a:pt x="1952" y="553"/>
                    <a:pt x="2031" y="497"/>
                    <a:pt x="2110" y="440"/>
                  </a:cubicBezTo>
                  <a:cubicBezTo>
                    <a:pt x="2189" y="395"/>
                    <a:pt x="2257" y="339"/>
                    <a:pt x="2325" y="293"/>
                  </a:cubicBezTo>
                  <a:cubicBezTo>
                    <a:pt x="2392" y="248"/>
                    <a:pt x="2460" y="214"/>
                    <a:pt x="2528" y="181"/>
                  </a:cubicBezTo>
                  <a:lnTo>
                    <a:pt x="2686" y="90"/>
                  </a:lnTo>
                  <a:cubicBezTo>
                    <a:pt x="2776" y="34"/>
                    <a:pt x="2832" y="0"/>
                    <a:pt x="2832"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5" name="Google Shape;175;p2"/>
            <p:cNvSpPr/>
            <p:nvPr/>
          </p:nvSpPr>
          <p:spPr>
            <a:xfrm>
              <a:off x="1215325" y="1069375"/>
              <a:ext cx="52500" cy="15725"/>
            </a:xfrm>
            <a:custGeom>
              <a:avLst/>
              <a:gdLst/>
              <a:ahLst/>
              <a:cxnLst/>
              <a:rect l="l" t="t" r="r" b="b"/>
              <a:pathLst>
                <a:path w="2100" h="629" extrusionOk="0">
                  <a:moveTo>
                    <a:pt x="1503" y="0"/>
                  </a:moveTo>
                  <a:cubicBezTo>
                    <a:pt x="1327" y="0"/>
                    <a:pt x="1152" y="18"/>
                    <a:pt x="982" y="56"/>
                  </a:cubicBezTo>
                  <a:cubicBezTo>
                    <a:pt x="847" y="90"/>
                    <a:pt x="711" y="135"/>
                    <a:pt x="587" y="203"/>
                  </a:cubicBezTo>
                  <a:cubicBezTo>
                    <a:pt x="463" y="237"/>
                    <a:pt x="362" y="293"/>
                    <a:pt x="271" y="372"/>
                  </a:cubicBezTo>
                  <a:cubicBezTo>
                    <a:pt x="170" y="440"/>
                    <a:pt x="79" y="530"/>
                    <a:pt x="0" y="621"/>
                  </a:cubicBezTo>
                  <a:cubicBezTo>
                    <a:pt x="63" y="626"/>
                    <a:pt x="125" y="629"/>
                    <a:pt x="187" y="629"/>
                  </a:cubicBezTo>
                  <a:cubicBezTo>
                    <a:pt x="249" y="629"/>
                    <a:pt x="311" y="626"/>
                    <a:pt x="373" y="621"/>
                  </a:cubicBezTo>
                  <a:cubicBezTo>
                    <a:pt x="474" y="609"/>
                    <a:pt x="587" y="598"/>
                    <a:pt x="711" y="587"/>
                  </a:cubicBezTo>
                  <a:cubicBezTo>
                    <a:pt x="836" y="587"/>
                    <a:pt x="948" y="553"/>
                    <a:pt x="1084" y="530"/>
                  </a:cubicBezTo>
                  <a:cubicBezTo>
                    <a:pt x="1332" y="474"/>
                    <a:pt x="1569" y="395"/>
                    <a:pt x="1795" y="282"/>
                  </a:cubicBezTo>
                  <a:cubicBezTo>
                    <a:pt x="1896" y="237"/>
                    <a:pt x="2009" y="169"/>
                    <a:pt x="2099" y="101"/>
                  </a:cubicBezTo>
                  <a:cubicBezTo>
                    <a:pt x="1987" y="56"/>
                    <a:pt x="1874" y="22"/>
                    <a:pt x="1750" y="11"/>
                  </a:cubicBezTo>
                  <a:cubicBezTo>
                    <a:pt x="1667" y="4"/>
                    <a:pt x="1585" y="0"/>
                    <a:pt x="1503"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6" name="Google Shape;176;p2"/>
            <p:cNvSpPr/>
            <p:nvPr/>
          </p:nvSpPr>
          <p:spPr>
            <a:xfrm>
              <a:off x="1179225" y="1118175"/>
              <a:ext cx="79850" cy="55025"/>
            </a:xfrm>
            <a:custGeom>
              <a:avLst/>
              <a:gdLst/>
              <a:ahLst/>
              <a:cxnLst/>
              <a:rect l="l" t="t" r="r" b="b"/>
              <a:pathLst>
                <a:path w="3194" h="2201" extrusionOk="0">
                  <a:moveTo>
                    <a:pt x="0" y="0"/>
                  </a:moveTo>
                  <a:cubicBezTo>
                    <a:pt x="0" y="0"/>
                    <a:pt x="57" y="34"/>
                    <a:pt x="147" y="90"/>
                  </a:cubicBezTo>
                  <a:cubicBezTo>
                    <a:pt x="203" y="124"/>
                    <a:pt x="271" y="147"/>
                    <a:pt x="327" y="192"/>
                  </a:cubicBezTo>
                  <a:cubicBezTo>
                    <a:pt x="384" y="237"/>
                    <a:pt x="451" y="293"/>
                    <a:pt x="519" y="339"/>
                  </a:cubicBezTo>
                  <a:cubicBezTo>
                    <a:pt x="655" y="429"/>
                    <a:pt x="813" y="587"/>
                    <a:pt x="993" y="711"/>
                  </a:cubicBezTo>
                  <a:cubicBezTo>
                    <a:pt x="1083" y="779"/>
                    <a:pt x="1162" y="846"/>
                    <a:pt x="1264" y="925"/>
                  </a:cubicBezTo>
                  <a:cubicBezTo>
                    <a:pt x="1354" y="1004"/>
                    <a:pt x="1444" y="1072"/>
                    <a:pt x="1546" y="1151"/>
                  </a:cubicBezTo>
                  <a:cubicBezTo>
                    <a:pt x="1896" y="1422"/>
                    <a:pt x="2257" y="1681"/>
                    <a:pt x="2641" y="1918"/>
                  </a:cubicBezTo>
                  <a:cubicBezTo>
                    <a:pt x="2821" y="2020"/>
                    <a:pt x="3002" y="2110"/>
                    <a:pt x="3194" y="2200"/>
                  </a:cubicBezTo>
                  <a:cubicBezTo>
                    <a:pt x="3081" y="2020"/>
                    <a:pt x="2957" y="1851"/>
                    <a:pt x="2821" y="1693"/>
                  </a:cubicBezTo>
                  <a:cubicBezTo>
                    <a:pt x="2686" y="1535"/>
                    <a:pt x="2539" y="1377"/>
                    <a:pt x="2381" y="1241"/>
                  </a:cubicBezTo>
                  <a:cubicBezTo>
                    <a:pt x="2212" y="1072"/>
                    <a:pt x="2020" y="914"/>
                    <a:pt x="1839" y="756"/>
                  </a:cubicBezTo>
                  <a:cubicBezTo>
                    <a:pt x="1636" y="609"/>
                    <a:pt x="1433" y="474"/>
                    <a:pt x="1230" y="350"/>
                  </a:cubicBezTo>
                  <a:cubicBezTo>
                    <a:pt x="1038" y="248"/>
                    <a:pt x="835" y="147"/>
                    <a:pt x="632" y="79"/>
                  </a:cubicBezTo>
                  <a:cubicBezTo>
                    <a:pt x="530" y="56"/>
                    <a:pt x="440" y="34"/>
                    <a:pt x="372" y="11"/>
                  </a:cubicBezTo>
                  <a:cubicBezTo>
                    <a:pt x="305" y="0"/>
                    <a:pt x="237" y="0"/>
                    <a:pt x="18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7" name="Google Shape;177;p2"/>
            <p:cNvSpPr/>
            <p:nvPr/>
          </p:nvSpPr>
          <p:spPr>
            <a:xfrm>
              <a:off x="1198675" y="1116475"/>
              <a:ext cx="34450" cy="14675"/>
            </a:xfrm>
            <a:custGeom>
              <a:avLst/>
              <a:gdLst/>
              <a:ahLst/>
              <a:cxnLst/>
              <a:rect l="l" t="t" r="r" b="b"/>
              <a:pathLst>
                <a:path w="1378" h="587" extrusionOk="0">
                  <a:moveTo>
                    <a:pt x="260" y="0"/>
                  </a:moveTo>
                  <a:cubicBezTo>
                    <a:pt x="181" y="12"/>
                    <a:pt x="91" y="23"/>
                    <a:pt x="1" y="57"/>
                  </a:cubicBezTo>
                  <a:cubicBezTo>
                    <a:pt x="46" y="136"/>
                    <a:pt x="102" y="203"/>
                    <a:pt x="170" y="260"/>
                  </a:cubicBezTo>
                  <a:cubicBezTo>
                    <a:pt x="294" y="384"/>
                    <a:pt x="441" y="474"/>
                    <a:pt x="599" y="531"/>
                  </a:cubicBezTo>
                  <a:cubicBezTo>
                    <a:pt x="714" y="569"/>
                    <a:pt x="835" y="587"/>
                    <a:pt x="954" y="587"/>
                  </a:cubicBezTo>
                  <a:cubicBezTo>
                    <a:pt x="1010" y="587"/>
                    <a:pt x="1064" y="583"/>
                    <a:pt x="1118" y="576"/>
                  </a:cubicBezTo>
                  <a:cubicBezTo>
                    <a:pt x="1208" y="576"/>
                    <a:pt x="1298" y="542"/>
                    <a:pt x="1377" y="508"/>
                  </a:cubicBezTo>
                  <a:cubicBezTo>
                    <a:pt x="1321" y="440"/>
                    <a:pt x="1265" y="373"/>
                    <a:pt x="1197" y="316"/>
                  </a:cubicBezTo>
                  <a:cubicBezTo>
                    <a:pt x="1061" y="215"/>
                    <a:pt x="926" y="136"/>
                    <a:pt x="768" y="79"/>
                  </a:cubicBezTo>
                  <a:cubicBezTo>
                    <a:pt x="599" y="23"/>
                    <a:pt x="430" y="0"/>
                    <a:pt x="260"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8" name="Google Shape;178;p2"/>
            <p:cNvSpPr/>
            <p:nvPr/>
          </p:nvSpPr>
          <p:spPr>
            <a:xfrm>
              <a:off x="1362300" y="1126075"/>
              <a:ext cx="58700" cy="53050"/>
            </a:xfrm>
            <a:custGeom>
              <a:avLst/>
              <a:gdLst/>
              <a:ahLst/>
              <a:cxnLst/>
              <a:rect l="l" t="t" r="r" b="b"/>
              <a:pathLst>
                <a:path w="2348" h="2122" extrusionOk="0">
                  <a:moveTo>
                    <a:pt x="1" y="0"/>
                  </a:moveTo>
                  <a:lnTo>
                    <a:pt x="1" y="0"/>
                  </a:lnTo>
                  <a:cubicBezTo>
                    <a:pt x="1" y="0"/>
                    <a:pt x="23" y="45"/>
                    <a:pt x="102" y="102"/>
                  </a:cubicBezTo>
                  <a:cubicBezTo>
                    <a:pt x="170" y="169"/>
                    <a:pt x="271" y="248"/>
                    <a:pt x="384" y="350"/>
                  </a:cubicBezTo>
                  <a:lnTo>
                    <a:pt x="1185" y="1049"/>
                  </a:lnTo>
                  <a:cubicBezTo>
                    <a:pt x="1321" y="1185"/>
                    <a:pt x="1468" y="1320"/>
                    <a:pt x="1603" y="1433"/>
                  </a:cubicBezTo>
                  <a:cubicBezTo>
                    <a:pt x="1738" y="1557"/>
                    <a:pt x="1851" y="1670"/>
                    <a:pt x="1975" y="1772"/>
                  </a:cubicBezTo>
                  <a:cubicBezTo>
                    <a:pt x="2099" y="1862"/>
                    <a:pt x="2167" y="1963"/>
                    <a:pt x="2235" y="2020"/>
                  </a:cubicBezTo>
                  <a:cubicBezTo>
                    <a:pt x="2303" y="2088"/>
                    <a:pt x="2348" y="2121"/>
                    <a:pt x="2348" y="2121"/>
                  </a:cubicBezTo>
                  <a:cubicBezTo>
                    <a:pt x="2348" y="2121"/>
                    <a:pt x="2336" y="2076"/>
                    <a:pt x="2325" y="1975"/>
                  </a:cubicBezTo>
                  <a:cubicBezTo>
                    <a:pt x="2291" y="1851"/>
                    <a:pt x="2257" y="1726"/>
                    <a:pt x="2201" y="1614"/>
                  </a:cubicBezTo>
                  <a:cubicBezTo>
                    <a:pt x="2122" y="1444"/>
                    <a:pt x="2032" y="1298"/>
                    <a:pt x="1919" y="1151"/>
                  </a:cubicBezTo>
                  <a:cubicBezTo>
                    <a:pt x="1851" y="1072"/>
                    <a:pt x="1795" y="993"/>
                    <a:pt x="1727" y="914"/>
                  </a:cubicBezTo>
                  <a:lnTo>
                    <a:pt x="1501" y="700"/>
                  </a:lnTo>
                  <a:cubicBezTo>
                    <a:pt x="1343" y="564"/>
                    <a:pt x="1174" y="440"/>
                    <a:pt x="1005" y="339"/>
                  </a:cubicBezTo>
                  <a:cubicBezTo>
                    <a:pt x="847" y="248"/>
                    <a:pt x="678" y="169"/>
                    <a:pt x="508" y="113"/>
                  </a:cubicBezTo>
                  <a:cubicBezTo>
                    <a:pt x="396" y="68"/>
                    <a:pt x="271" y="34"/>
                    <a:pt x="147" y="23"/>
                  </a:cubicBezTo>
                  <a:cubicBezTo>
                    <a:pt x="57" y="0"/>
                    <a:pt x="1" y="0"/>
                    <a:pt x="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9" name="Google Shape;179;p2"/>
            <p:cNvSpPr/>
            <p:nvPr/>
          </p:nvSpPr>
          <p:spPr>
            <a:xfrm>
              <a:off x="1380650" y="1124925"/>
              <a:ext cx="41775" cy="30500"/>
            </a:xfrm>
            <a:custGeom>
              <a:avLst/>
              <a:gdLst/>
              <a:ahLst/>
              <a:cxnLst/>
              <a:rect l="l" t="t" r="r" b="b"/>
              <a:pathLst>
                <a:path w="1671" h="1220" extrusionOk="0">
                  <a:moveTo>
                    <a:pt x="0" y="1"/>
                  </a:moveTo>
                  <a:cubicBezTo>
                    <a:pt x="56" y="102"/>
                    <a:pt x="124" y="193"/>
                    <a:pt x="203" y="283"/>
                  </a:cubicBezTo>
                  <a:cubicBezTo>
                    <a:pt x="271" y="373"/>
                    <a:pt x="361" y="452"/>
                    <a:pt x="440" y="520"/>
                  </a:cubicBezTo>
                  <a:cubicBezTo>
                    <a:pt x="497" y="565"/>
                    <a:pt x="542" y="599"/>
                    <a:pt x="587" y="644"/>
                  </a:cubicBezTo>
                  <a:cubicBezTo>
                    <a:pt x="643" y="667"/>
                    <a:pt x="700" y="712"/>
                    <a:pt x="745" y="757"/>
                  </a:cubicBezTo>
                  <a:cubicBezTo>
                    <a:pt x="925" y="904"/>
                    <a:pt x="1117" y="1028"/>
                    <a:pt x="1332" y="1118"/>
                  </a:cubicBezTo>
                  <a:cubicBezTo>
                    <a:pt x="1433" y="1163"/>
                    <a:pt x="1546" y="1197"/>
                    <a:pt x="1670" y="1220"/>
                  </a:cubicBezTo>
                  <a:cubicBezTo>
                    <a:pt x="1625" y="1107"/>
                    <a:pt x="1580" y="1005"/>
                    <a:pt x="1512" y="915"/>
                  </a:cubicBezTo>
                  <a:cubicBezTo>
                    <a:pt x="1377" y="700"/>
                    <a:pt x="1196" y="509"/>
                    <a:pt x="1004" y="351"/>
                  </a:cubicBezTo>
                  <a:cubicBezTo>
                    <a:pt x="903" y="272"/>
                    <a:pt x="790" y="215"/>
                    <a:pt x="666" y="170"/>
                  </a:cubicBezTo>
                  <a:cubicBezTo>
                    <a:pt x="564" y="125"/>
                    <a:pt x="463" y="80"/>
                    <a:pt x="350" y="57"/>
                  </a:cubicBezTo>
                  <a:cubicBezTo>
                    <a:pt x="237" y="23"/>
                    <a:pt x="113" y="1"/>
                    <a:pt x="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0" name="Google Shape;180;p2"/>
            <p:cNvSpPr/>
            <p:nvPr/>
          </p:nvSpPr>
          <p:spPr>
            <a:xfrm>
              <a:off x="1097675" y="1325800"/>
              <a:ext cx="37550" cy="69700"/>
            </a:xfrm>
            <a:custGeom>
              <a:avLst/>
              <a:gdLst/>
              <a:ahLst/>
              <a:cxnLst/>
              <a:rect l="l" t="t" r="r" b="b"/>
              <a:pathLst>
                <a:path w="1502" h="2788" extrusionOk="0">
                  <a:moveTo>
                    <a:pt x="1" y="0"/>
                  </a:moveTo>
                  <a:cubicBezTo>
                    <a:pt x="1" y="181"/>
                    <a:pt x="12" y="350"/>
                    <a:pt x="35" y="531"/>
                  </a:cubicBezTo>
                  <a:cubicBezTo>
                    <a:pt x="57" y="700"/>
                    <a:pt x="91" y="869"/>
                    <a:pt x="159" y="1038"/>
                  </a:cubicBezTo>
                  <a:cubicBezTo>
                    <a:pt x="215" y="1219"/>
                    <a:pt x="294" y="1411"/>
                    <a:pt x="373" y="1603"/>
                  </a:cubicBezTo>
                  <a:cubicBezTo>
                    <a:pt x="486" y="1783"/>
                    <a:pt x="599" y="1964"/>
                    <a:pt x="723" y="2122"/>
                  </a:cubicBezTo>
                  <a:cubicBezTo>
                    <a:pt x="768" y="2201"/>
                    <a:pt x="825" y="2268"/>
                    <a:pt x="904" y="2336"/>
                  </a:cubicBezTo>
                  <a:cubicBezTo>
                    <a:pt x="960" y="2392"/>
                    <a:pt x="1028" y="2449"/>
                    <a:pt x="1084" y="2494"/>
                  </a:cubicBezTo>
                  <a:cubicBezTo>
                    <a:pt x="1220" y="2607"/>
                    <a:pt x="1355" y="2708"/>
                    <a:pt x="1502" y="2787"/>
                  </a:cubicBezTo>
                  <a:cubicBezTo>
                    <a:pt x="1445" y="2629"/>
                    <a:pt x="1378" y="2471"/>
                    <a:pt x="1299" y="2313"/>
                  </a:cubicBezTo>
                  <a:cubicBezTo>
                    <a:pt x="1265" y="2246"/>
                    <a:pt x="1220" y="2178"/>
                    <a:pt x="1175" y="2099"/>
                  </a:cubicBezTo>
                  <a:cubicBezTo>
                    <a:pt x="1129" y="2020"/>
                    <a:pt x="1096" y="1941"/>
                    <a:pt x="1062" y="1862"/>
                  </a:cubicBezTo>
                  <a:cubicBezTo>
                    <a:pt x="983" y="1704"/>
                    <a:pt x="892" y="1546"/>
                    <a:pt x="802" y="1377"/>
                  </a:cubicBezTo>
                  <a:cubicBezTo>
                    <a:pt x="723" y="1196"/>
                    <a:pt x="633" y="1027"/>
                    <a:pt x="543" y="869"/>
                  </a:cubicBezTo>
                  <a:cubicBezTo>
                    <a:pt x="509" y="790"/>
                    <a:pt x="452" y="711"/>
                    <a:pt x="407" y="643"/>
                  </a:cubicBezTo>
                  <a:cubicBezTo>
                    <a:pt x="373" y="564"/>
                    <a:pt x="340" y="497"/>
                    <a:pt x="294" y="429"/>
                  </a:cubicBezTo>
                  <a:cubicBezTo>
                    <a:pt x="215" y="282"/>
                    <a:pt x="114" y="136"/>
                    <a:pt x="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1" name="Google Shape;181;p2"/>
            <p:cNvSpPr/>
            <p:nvPr/>
          </p:nvSpPr>
          <p:spPr>
            <a:xfrm>
              <a:off x="1080475" y="1330600"/>
              <a:ext cx="19500" cy="40350"/>
            </a:xfrm>
            <a:custGeom>
              <a:avLst/>
              <a:gdLst/>
              <a:ahLst/>
              <a:cxnLst/>
              <a:rect l="l" t="t" r="r" b="b"/>
              <a:pathLst>
                <a:path w="780" h="1614" extrusionOk="0">
                  <a:moveTo>
                    <a:pt x="46" y="0"/>
                  </a:moveTo>
                  <a:cubicBezTo>
                    <a:pt x="12" y="90"/>
                    <a:pt x="1" y="203"/>
                    <a:pt x="1" y="305"/>
                  </a:cubicBezTo>
                  <a:cubicBezTo>
                    <a:pt x="1" y="519"/>
                    <a:pt x="57" y="733"/>
                    <a:pt x="147" y="925"/>
                  </a:cubicBezTo>
                  <a:cubicBezTo>
                    <a:pt x="249" y="1117"/>
                    <a:pt x="373" y="1286"/>
                    <a:pt x="520" y="1433"/>
                  </a:cubicBezTo>
                  <a:cubicBezTo>
                    <a:pt x="587" y="1501"/>
                    <a:pt x="678" y="1569"/>
                    <a:pt x="768" y="1614"/>
                  </a:cubicBezTo>
                  <a:cubicBezTo>
                    <a:pt x="779" y="1512"/>
                    <a:pt x="779" y="1411"/>
                    <a:pt x="768" y="1309"/>
                  </a:cubicBezTo>
                  <a:cubicBezTo>
                    <a:pt x="734" y="1106"/>
                    <a:pt x="678" y="903"/>
                    <a:pt x="587" y="722"/>
                  </a:cubicBezTo>
                  <a:cubicBezTo>
                    <a:pt x="542" y="621"/>
                    <a:pt x="486" y="542"/>
                    <a:pt x="429" y="451"/>
                  </a:cubicBezTo>
                  <a:cubicBezTo>
                    <a:pt x="373" y="372"/>
                    <a:pt x="305" y="293"/>
                    <a:pt x="260" y="226"/>
                  </a:cubicBezTo>
                  <a:cubicBezTo>
                    <a:pt x="192" y="135"/>
                    <a:pt x="125" y="68"/>
                    <a:pt x="46"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2" name="Google Shape;182;p2"/>
            <p:cNvSpPr/>
            <p:nvPr/>
          </p:nvSpPr>
          <p:spPr>
            <a:xfrm>
              <a:off x="1134925" y="1131975"/>
              <a:ext cx="30200" cy="53925"/>
            </a:xfrm>
            <a:custGeom>
              <a:avLst/>
              <a:gdLst/>
              <a:ahLst/>
              <a:cxnLst/>
              <a:rect l="l" t="t" r="r" b="b"/>
              <a:pathLst>
                <a:path w="1208" h="2157" extrusionOk="0">
                  <a:moveTo>
                    <a:pt x="1208" y="1"/>
                  </a:moveTo>
                  <a:cubicBezTo>
                    <a:pt x="1174" y="12"/>
                    <a:pt x="1140" y="24"/>
                    <a:pt x="1095" y="35"/>
                  </a:cubicBezTo>
                  <a:cubicBezTo>
                    <a:pt x="1005" y="69"/>
                    <a:pt x="903" y="114"/>
                    <a:pt x="813" y="182"/>
                  </a:cubicBezTo>
                  <a:cubicBezTo>
                    <a:pt x="700" y="261"/>
                    <a:pt x="587" y="351"/>
                    <a:pt x="497" y="475"/>
                  </a:cubicBezTo>
                  <a:cubicBezTo>
                    <a:pt x="395" y="599"/>
                    <a:pt x="305" y="734"/>
                    <a:pt x="237" y="881"/>
                  </a:cubicBezTo>
                  <a:cubicBezTo>
                    <a:pt x="113" y="1152"/>
                    <a:pt x="34" y="1445"/>
                    <a:pt x="12" y="1739"/>
                  </a:cubicBezTo>
                  <a:cubicBezTo>
                    <a:pt x="0" y="1874"/>
                    <a:pt x="0" y="2021"/>
                    <a:pt x="23" y="2156"/>
                  </a:cubicBezTo>
                  <a:cubicBezTo>
                    <a:pt x="113" y="2055"/>
                    <a:pt x="204" y="1942"/>
                    <a:pt x="271" y="1829"/>
                  </a:cubicBezTo>
                  <a:cubicBezTo>
                    <a:pt x="339" y="1727"/>
                    <a:pt x="407" y="1603"/>
                    <a:pt x="474" y="1479"/>
                  </a:cubicBezTo>
                  <a:cubicBezTo>
                    <a:pt x="542" y="1355"/>
                    <a:pt x="610" y="1220"/>
                    <a:pt x="666" y="1084"/>
                  </a:cubicBezTo>
                  <a:cubicBezTo>
                    <a:pt x="734" y="949"/>
                    <a:pt x="802" y="825"/>
                    <a:pt x="858" y="701"/>
                  </a:cubicBezTo>
                  <a:cubicBezTo>
                    <a:pt x="903" y="565"/>
                    <a:pt x="960" y="464"/>
                    <a:pt x="1016" y="362"/>
                  </a:cubicBezTo>
                  <a:cubicBezTo>
                    <a:pt x="1072" y="249"/>
                    <a:pt x="1129" y="170"/>
                    <a:pt x="1163" y="114"/>
                  </a:cubicBezTo>
                  <a:cubicBezTo>
                    <a:pt x="1197" y="46"/>
                    <a:pt x="1208" y="1"/>
                    <a:pt x="120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3" name="Google Shape;183;p2"/>
            <p:cNvSpPr/>
            <p:nvPr/>
          </p:nvSpPr>
          <p:spPr>
            <a:xfrm>
              <a:off x="1163425" y="1132275"/>
              <a:ext cx="13000" cy="52200"/>
            </a:xfrm>
            <a:custGeom>
              <a:avLst/>
              <a:gdLst/>
              <a:ahLst/>
              <a:cxnLst/>
              <a:rect l="l" t="t" r="r" b="b"/>
              <a:pathLst>
                <a:path w="520" h="2088" extrusionOk="0">
                  <a:moveTo>
                    <a:pt x="260" y="0"/>
                  </a:moveTo>
                  <a:cubicBezTo>
                    <a:pt x="192" y="102"/>
                    <a:pt x="136" y="203"/>
                    <a:pt x="102" y="316"/>
                  </a:cubicBezTo>
                  <a:cubicBezTo>
                    <a:pt x="23" y="553"/>
                    <a:pt x="0" y="813"/>
                    <a:pt x="23" y="1072"/>
                  </a:cubicBezTo>
                  <a:cubicBezTo>
                    <a:pt x="45" y="1309"/>
                    <a:pt x="90" y="1546"/>
                    <a:pt x="181" y="1772"/>
                  </a:cubicBezTo>
                  <a:cubicBezTo>
                    <a:pt x="226" y="1885"/>
                    <a:pt x="271" y="1998"/>
                    <a:pt x="339" y="2088"/>
                  </a:cubicBezTo>
                  <a:cubicBezTo>
                    <a:pt x="395" y="1986"/>
                    <a:pt x="429" y="1873"/>
                    <a:pt x="452" y="1761"/>
                  </a:cubicBezTo>
                  <a:cubicBezTo>
                    <a:pt x="508" y="1512"/>
                    <a:pt x="519" y="1275"/>
                    <a:pt x="497" y="1027"/>
                  </a:cubicBezTo>
                  <a:cubicBezTo>
                    <a:pt x="485" y="903"/>
                    <a:pt x="474" y="790"/>
                    <a:pt x="452" y="666"/>
                  </a:cubicBezTo>
                  <a:cubicBezTo>
                    <a:pt x="429" y="553"/>
                    <a:pt x="395" y="440"/>
                    <a:pt x="373" y="339"/>
                  </a:cubicBezTo>
                  <a:cubicBezTo>
                    <a:pt x="350" y="226"/>
                    <a:pt x="305" y="113"/>
                    <a:pt x="260"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4" name="Google Shape;184;p2"/>
            <p:cNvSpPr/>
            <p:nvPr/>
          </p:nvSpPr>
          <p:spPr>
            <a:xfrm>
              <a:off x="1082725" y="1116750"/>
              <a:ext cx="73100" cy="62650"/>
            </a:xfrm>
            <a:custGeom>
              <a:avLst/>
              <a:gdLst/>
              <a:ahLst/>
              <a:cxnLst/>
              <a:rect l="l" t="t" r="r" b="b"/>
              <a:pathLst>
                <a:path w="2924" h="2506" extrusionOk="0">
                  <a:moveTo>
                    <a:pt x="2924" y="1"/>
                  </a:moveTo>
                  <a:cubicBezTo>
                    <a:pt x="2709" y="34"/>
                    <a:pt x="2506" y="91"/>
                    <a:pt x="2314" y="181"/>
                  </a:cubicBezTo>
                  <a:cubicBezTo>
                    <a:pt x="2122" y="260"/>
                    <a:pt x="1931" y="350"/>
                    <a:pt x="1739" y="463"/>
                  </a:cubicBezTo>
                  <a:cubicBezTo>
                    <a:pt x="1637" y="520"/>
                    <a:pt x="1536" y="587"/>
                    <a:pt x="1434" y="655"/>
                  </a:cubicBezTo>
                  <a:cubicBezTo>
                    <a:pt x="1332" y="723"/>
                    <a:pt x="1242" y="802"/>
                    <a:pt x="1141" y="870"/>
                  </a:cubicBezTo>
                  <a:cubicBezTo>
                    <a:pt x="1039" y="949"/>
                    <a:pt x="949" y="1039"/>
                    <a:pt x="859" y="1118"/>
                  </a:cubicBezTo>
                  <a:cubicBezTo>
                    <a:pt x="768" y="1208"/>
                    <a:pt x="678" y="1287"/>
                    <a:pt x="599" y="1377"/>
                  </a:cubicBezTo>
                  <a:cubicBezTo>
                    <a:pt x="531" y="1468"/>
                    <a:pt x="452" y="1569"/>
                    <a:pt x="385" y="1648"/>
                  </a:cubicBezTo>
                  <a:cubicBezTo>
                    <a:pt x="317" y="1738"/>
                    <a:pt x="260" y="1829"/>
                    <a:pt x="215" y="1919"/>
                  </a:cubicBezTo>
                  <a:cubicBezTo>
                    <a:pt x="136" y="2043"/>
                    <a:pt x="69" y="2190"/>
                    <a:pt x="35" y="2336"/>
                  </a:cubicBezTo>
                  <a:cubicBezTo>
                    <a:pt x="12" y="2449"/>
                    <a:pt x="1" y="2506"/>
                    <a:pt x="1" y="2506"/>
                  </a:cubicBezTo>
                  <a:cubicBezTo>
                    <a:pt x="1" y="2506"/>
                    <a:pt x="46" y="2472"/>
                    <a:pt x="125" y="2382"/>
                  </a:cubicBezTo>
                  <a:cubicBezTo>
                    <a:pt x="159" y="2348"/>
                    <a:pt x="204" y="2291"/>
                    <a:pt x="260" y="2235"/>
                  </a:cubicBezTo>
                  <a:cubicBezTo>
                    <a:pt x="306" y="2190"/>
                    <a:pt x="373" y="2133"/>
                    <a:pt x="441" y="2077"/>
                  </a:cubicBezTo>
                  <a:cubicBezTo>
                    <a:pt x="509" y="2021"/>
                    <a:pt x="565" y="1953"/>
                    <a:pt x="655" y="1896"/>
                  </a:cubicBezTo>
                  <a:cubicBezTo>
                    <a:pt x="734" y="1829"/>
                    <a:pt x="825" y="1761"/>
                    <a:pt x="892" y="1682"/>
                  </a:cubicBezTo>
                  <a:cubicBezTo>
                    <a:pt x="971" y="1614"/>
                    <a:pt x="1073" y="1547"/>
                    <a:pt x="1163" y="1468"/>
                  </a:cubicBezTo>
                  <a:cubicBezTo>
                    <a:pt x="1253" y="1400"/>
                    <a:pt x="1344" y="1321"/>
                    <a:pt x="1434" y="1253"/>
                  </a:cubicBezTo>
                  <a:cubicBezTo>
                    <a:pt x="1806" y="949"/>
                    <a:pt x="2179" y="655"/>
                    <a:pt x="2461" y="418"/>
                  </a:cubicBezTo>
                  <a:cubicBezTo>
                    <a:pt x="2596" y="294"/>
                    <a:pt x="2720" y="192"/>
                    <a:pt x="2799" y="125"/>
                  </a:cubicBezTo>
                  <a:cubicBezTo>
                    <a:pt x="2878" y="46"/>
                    <a:pt x="2924" y="1"/>
                    <a:pt x="2924"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5" name="Google Shape;185;p2"/>
            <p:cNvSpPr/>
            <p:nvPr/>
          </p:nvSpPr>
          <p:spPr>
            <a:xfrm>
              <a:off x="1076250" y="1112050"/>
              <a:ext cx="88875" cy="24750"/>
            </a:xfrm>
            <a:custGeom>
              <a:avLst/>
              <a:gdLst/>
              <a:ahLst/>
              <a:cxnLst/>
              <a:rect l="l" t="t" r="r" b="b"/>
              <a:pathLst>
                <a:path w="3555" h="990" extrusionOk="0">
                  <a:moveTo>
                    <a:pt x="2615" y="1"/>
                  </a:moveTo>
                  <a:cubicBezTo>
                    <a:pt x="2529" y="1"/>
                    <a:pt x="2443" y="3"/>
                    <a:pt x="2359" y="8"/>
                  </a:cubicBezTo>
                  <a:cubicBezTo>
                    <a:pt x="2246" y="8"/>
                    <a:pt x="2133" y="19"/>
                    <a:pt x="2020" y="42"/>
                  </a:cubicBezTo>
                  <a:lnTo>
                    <a:pt x="1682" y="121"/>
                  </a:lnTo>
                  <a:cubicBezTo>
                    <a:pt x="1456" y="166"/>
                    <a:pt x="1230" y="234"/>
                    <a:pt x="1016" y="324"/>
                  </a:cubicBezTo>
                  <a:cubicBezTo>
                    <a:pt x="824" y="403"/>
                    <a:pt x="644" y="493"/>
                    <a:pt x="474" y="606"/>
                  </a:cubicBezTo>
                  <a:cubicBezTo>
                    <a:pt x="339" y="674"/>
                    <a:pt x="226" y="764"/>
                    <a:pt x="125" y="866"/>
                  </a:cubicBezTo>
                  <a:cubicBezTo>
                    <a:pt x="46" y="945"/>
                    <a:pt x="0" y="990"/>
                    <a:pt x="0" y="990"/>
                  </a:cubicBezTo>
                  <a:cubicBezTo>
                    <a:pt x="0" y="990"/>
                    <a:pt x="57" y="967"/>
                    <a:pt x="158" y="945"/>
                  </a:cubicBezTo>
                  <a:cubicBezTo>
                    <a:pt x="260" y="922"/>
                    <a:pt x="407" y="888"/>
                    <a:pt x="565" y="843"/>
                  </a:cubicBezTo>
                  <a:cubicBezTo>
                    <a:pt x="734" y="798"/>
                    <a:pt x="926" y="764"/>
                    <a:pt x="1129" y="719"/>
                  </a:cubicBezTo>
                  <a:cubicBezTo>
                    <a:pt x="1230" y="685"/>
                    <a:pt x="1343" y="674"/>
                    <a:pt x="1445" y="651"/>
                  </a:cubicBezTo>
                  <a:cubicBezTo>
                    <a:pt x="1558" y="617"/>
                    <a:pt x="1659" y="595"/>
                    <a:pt x="1772" y="572"/>
                  </a:cubicBezTo>
                  <a:lnTo>
                    <a:pt x="2991" y="301"/>
                  </a:lnTo>
                  <a:lnTo>
                    <a:pt x="3397" y="200"/>
                  </a:lnTo>
                  <a:cubicBezTo>
                    <a:pt x="3498" y="177"/>
                    <a:pt x="3555" y="155"/>
                    <a:pt x="3555" y="155"/>
                  </a:cubicBezTo>
                  <a:cubicBezTo>
                    <a:pt x="3555" y="155"/>
                    <a:pt x="3498" y="132"/>
                    <a:pt x="3397" y="110"/>
                  </a:cubicBezTo>
                  <a:cubicBezTo>
                    <a:pt x="3262" y="65"/>
                    <a:pt x="3115" y="31"/>
                    <a:pt x="2979" y="19"/>
                  </a:cubicBezTo>
                  <a:cubicBezTo>
                    <a:pt x="2860" y="6"/>
                    <a:pt x="2738" y="1"/>
                    <a:pt x="2615"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6" name="Google Shape;186;p2"/>
            <p:cNvSpPr/>
            <p:nvPr/>
          </p:nvSpPr>
          <p:spPr>
            <a:xfrm>
              <a:off x="1020100" y="1262325"/>
              <a:ext cx="13000" cy="38100"/>
            </a:xfrm>
            <a:custGeom>
              <a:avLst/>
              <a:gdLst/>
              <a:ahLst/>
              <a:cxnLst/>
              <a:rect l="l" t="t" r="r" b="b"/>
              <a:pathLst>
                <a:path w="520" h="1524" extrusionOk="0">
                  <a:moveTo>
                    <a:pt x="430" y="0"/>
                  </a:moveTo>
                  <a:cubicBezTo>
                    <a:pt x="351" y="57"/>
                    <a:pt x="283" y="124"/>
                    <a:pt x="238" y="192"/>
                  </a:cubicBezTo>
                  <a:cubicBezTo>
                    <a:pt x="125" y="350"/>
                    <a:pt x="46" y="531"/>
                    <a:pt x="23" y="722"/>
                  </a:cubicBezTo>
                  <a:cubicBezTo>
                    <a:pt x="12" y="813"/>
                    <a:pt x="1" y="926"/>
                    <a:pt x="12" y="1027"/>
                  </a:cubicBezTo>
                  <a:cubicBezTo>
                    <a:pt x="12" y="1106"/>
                    <a:pt x="35" y="1196"/>
                    <a:pt x="69" y="1287"/>
                  </a:cubicBezTo>
                  <a:cubicBezTo>
                    <a:pt x="102" y="1366"/>
                    <a:pt x="148" y="1445"/>
                    <a:pt x="204" y="1524"/>
                  </a:cubicBezTo>
                  <a:cubicBezTo>
                    <a:pt x="260" y="1445"/>
                    <a:pt x="317" y="1366"/>
                    <a:pt x="351" y="1287"/>
                  </a:cubicBezTo>
                  <a:cubicBezTo>
                    <a:pt x="373" y="1208"/>
                    <a:pt x="418" y="1129"/>
                    <a:pt x="441" y="1050"/>
                  </a:cubicBezTo>
                  <a:cubicBezTo>
                    <a:pt x="463" y="959"/>
                    <a:pt x="486" y="880"/>
                    <a:pt x="497" y="790"/>
                  </a:cubicBezTo>
                  <a:cubicBezTo>
                    <a:pt x="520" y="621"/>
                    <a:pt x="520" y="440"/>
                    <a:pt x="497" y="271"/>
                  </a:cubicBezTo>
                  <a:cubicBezTo>
                    <a:pt x="486" y="181"/>
                    <a:pt x="463" y="91"/>
                    <a:pt x="430"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7" name="Google Shape;187;p2"/>
            <p:cNvSpPr/>
            <p:nvPr/>
          </p:nvSpPr>
          <p:spPr>
            <a:xfrm>
              <a:off x="1264700" y="1260050"/>
              <a:ext cx="42625" cy="29475"/>
            </a:xfrm>
            <a:custGeom>
              <a:avLst/>
              <a:gdLst/>
              <a:ahLst/>
              <a:cxnLst/>
              <a:rect l="l" t="t" r="r" b="b"/>
              <a:pathLst>
                <a:path w="1705" h="1179" extrusionOk="0">
                  <a:moveTo>
                    <a:pt x="0" y="1"/>
                  </a:moveTo>
                  <a:lnTo>
                    <a:pt x="0" y="1"/>
                  </a:lnTo>
                  <a:cubicBezTo>
                    <a:pt x="34" y="114"/>
                    <a:pt x="68" y="227"/>
                    <a:pt x="124" y="328"/>
                  </a:cubicBezTo>
                  <a:cubicBezTo>
                    <a:pt x="181" y="430"/>
                    <a:pt x="248" y="531"/>
                    <a:pt x="350" y="610"/>
                  </a:cubicBezTo>
                  <a:cubicBezTo>
                    <a:pt x="440" y="701"/>
                    <a:pt x="553" y="791"/>
                    <a:pt x="666" y="870"/>
                  </a:cubicBezTo>
                  <a:cubicBezTo>
                    <a:pt x="869" y="1005"/>
                    <a:pt x="1106" y="1107"/>
                    <a:pt x="1354" y="1152"/>
                  </a:cubicBezTo>
                  <a:cubicBezTo>
                    <a:pt x="1437" y="1168"/>
                    <a:pt x="1526" y="1179"/>
                    <a:pt x="1611" y="1179"/>
                  </a:cubicBezTo>
                  <a:cubicBezTo>
                    <a:pt x="1643" y="1179"/>
                    <a:pt x="1674" y="1178"/>
                    <a:pt x="1704" y="1175"/>
                  </a:cubicBezTo>
                  <a:cubicBezTo>
                    <a:pt x="1636" y="1084"/>
                    <a:pt x="1569" y="994"/>
                    <a:pt x="1478" y="915"/>
                  </a:cubicBezTo>
                  <a:cubicBezTo>
                    <a:pt x="1309" y="746"/>
                    <a:pt x="1129" y="599"/>
                    <a:pt x="926" y="475"/>
                  </a:cubicBezTo>
                  <a:cubicBezTo>
                    <a:pt x="824" y="407"/>
                    <a:pt x="722" y="340"/>
                    <a:pt x="621" y="294"/>
                  </a:cubicBezTo>
                  <a:cubicBezTo>
                    <a:pt x="519" y="238"/>
                    <a:pt x="418" y="193"/>
                    <a:pt x="327" y="148"/>
                  </a:cubicBezTo>
                  <a:cubicBezTo>
                    <a:pt x="226" y="80"/>
                    <a:pt x="113" y="35"/>
                    <a:pt x="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8" name="Google Shape;188;p2"/>
            <p:cNvSpPr/>
            <p:nvPr/>
          </p:nvSpPr>
          <p:spPr>
            <a:xfrm>
              <a:off x="1256225" y="1237200"/>
              <a:ext cx="32475" cy="25425"/>
            </a:xfrm>
            <a:custGeom>
              <a:avLst/>
              <a:gdLst/>
              <a:ahLst/>
              <a:cxnLst/>
              <a:rect l="l" t="t" r="r" b="b"/>
              <a:pathLst>
                <a:path w="1299" h="1017" extrusionOk="0">
                  <a:moveTo>
                    <a:pt x="1" y="1"/>
                  </a:moveTo>
                  <a:cubicBezTo>
                    <a:pt x="12" y="103"/>
                    <a:pt x="46" y="193"/>
                    <a:pt x="91" y="283"/>
                  </a:cubicBezTo>
                  <a:cubicBezTo>
                    <a:pt x="181" y="464"/>
                    <a:pt x="317" y="622"/>
                    <a:pt x="475" y="746"/>
                  </a:cubicBezTo>
                  <a:cubicBezTo>
                    <a:pt x="633" y="859"/>
                    <a:pt x="813" y="938"/>
                    <a:pt x="1005" y="983"/>
                  </a:cubicBezTo>
                  <a:cubicBezTo>
                    <a:pt x="1107" y="1017"/>
                    <a:pt x="1197" y="1017"/>
                    <a:pt x="1298" y="1017"/>
                  </a:cubicBezTo>
                  <a:cubicBezTo>
                    <a:pt x="1265" y="926"/>
                    <a:pt x="1219" y="836"/>
                    <a:pt x="1163" y="757"/>
                  </a:cubicBezTo>
                  <a:cubicBezTo>
                    <a:pt x="1050" y="599"/>
                    <a:pt x="915" y="464"/>
                    <a:pt x="757" y="362"/>
                  </a:cubicBezTo>
                  <a:cubicBezTo>
                    <a:pt x="689" y="306"/>
                    <a:pt x="610" y="249"/>
                    <a:pt x="520" y="204"/>
                  </a:cubicBezTo>
                  <a:cubicBezTo>
                    <a:pt x="441" y="170"/>
                    <a:pt x="362" y="136"/>
                    <a:pt x="283" y="91"/>
                  </a:cubicBezTo>
                  <a:cubicBezTo>
                    <a:pt x="193" y="46"/>
                    <a:pt x="102" y="24"/>
                    <a:pt x="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9" name="Google Shape;189;p2"/>
            <p:cNvSpPr/>
            <p:nvPr/>
          </p:nvSpPr>
          <p:spPr>
            <a:xfrm>
              <a:off x="1337200" y="1048775"/>
              <a:ext cx="38100" cy="19775"/>
            </a:xfrm>
            <a:custGeom>
              <a:avLst/>
              <a:gdLst/>
              <a:ahLst/>
              <a:cxnLst/>
              <a:rect l="l" t="t" r="r" b="b"/>
              <a:pathLst>
                <a:path w="1524" h="791" extrusionOk="0">
                  <a:moveTo>
                    <a:pt x="282" y="0"/>
                  </a:moveTo>
                  <a:cubicBezTo>
                    <a:pt x="192" y="11"/>
                    <a:pt x="91" y="34"/>
                    <a:pt x="0" y="68"/>
                  </a:cubicBezTo>
                  <a:cubicBezTo>
                    <a:pt x="57" y="147"/>
                    <a:pt x="136" y="215"/>
                    <a:pt x="215" y="271"/>
                  </a:cubicBezTo>
                  <a:lnTo>
                    <a:pt x="440" y="429"/>
                  </a:lnTo>
                  <a:cubicBezTo>
                    <a:pt x="519" y="485"/>
                    <a:pt x="598" y="531"/>
                    <a:pt x="689" y="576"/>
                  </a:cubicBezTo>
                  <a:cubicBezTo>
                    <a:pt x="858" y="655"/>
                    <a:pt x="1038" y="722"/>
                    <a:pt x="1219" y="756"/>
                  </a:cubicBezTo>
                  <a:cubicBezTo>
                    <a:pt x="1321" y="779"/>
                    <a:pt x="1422" y="790"/>
                    <a:pt x="1524" y="790"/>
                  </a:cubicBezTo>
                  <a:cubicBezTo>
                    <a:pt x="1490" y="700"/>
                    <a:pt x="1433" y="610"/>
                    <a:pt x="1377" y="531"/>
                  </a:cubicBezTo>
                  <a:cubicBezTo>
                    <a:pt x="1321" y="452"/>
                    <a:pt x="1253" y="373"/>
                    <a:pt x="1174" y="316"/>
                  </a:cubicBezTo>
                  <a:cubicBezTo>
                    <a:pt x="1084" y="248"/>
                    <a:pt x="993" y="192"/>
                    <a:pt x="892" y="136"/>
                  </a:cubicBezTo>
                  <a:cubicBezTo>
                    <a:pt x="711" y="45"/>
                    <a:pt x="497" y="0"/>
                    <a:pt x="282"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0" name="Google Shape;190;p2"/>
            <p:cNvSpPr/>
            <p:nvPr/>
          </p:nvSpPr>
          <p:spPr>
            <a:xfrm>
              <a:off x="1762900" y="1548650"/>
              <a:ext cx="14675" cy="46850"/>
            </a:xfrm>
            <a:custGeom>
              <a:avLst/>
              <a:gdLst/>
              <a:ahLst/>
              <a:cxnLst/>
              <a:rect l="l" t="t" r="r" b="b"/>
              <a:pathLst>
                <a:path w="587" h="1874" extrusionOk="0">
                  <a:moveTo>
                    <a:pt x="294" y="1"/>
                  </a:moveTo>
                  <a:cubicBezTo>
                    <a:pt x="124" y="1"/>
                    <a:pt x="0" y="418"/>
                    <a:pt x="0" y="937"/>
                  </a:cubicBezTo>
                  <a:cubicBezTo>
                    <a:pt x="0" y="1456"/>
                    <a:pt x="124" y="1874"/>
                    <a:pt x="294" y="1874"/>
                  </a:cubicBezTo>
                  <a:cubicBezTo>
                    <a:pt x="463" y="1874"/>
                    <a:pt x="587" y="1456"/>
                    <a:pt x="587" y="937"/>
                  </a:cubicBezTo>
                  <a:cubicBezTo>
                    <a:pt x="587" y="418"/>
                    <a:pt x="452" y="1"/>
                    <a:pt x="29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1" name="Google Shape;191;p2"/>
            <p:cNvSpPr/>
            <p:nvPr/>
          </p:nvSpPr>
          <p:spPr>
            <a:xfrm>
              <a:off x="1733275" y="1494200"/>
              <a:ext cx="14975" cy="47150"/>
            </a:xfrm>
            <a:custGeom>
              <a:avLst/>
              <a:gdLst/>
              <a:ahLst/>
              <a:cxnLst/>
              <a:rect l="l" t="t" r="r" b="b"/>
              <a:pathLst>
                <a:path w="599" h="1886" extrusionOk="0">
                  <a:moveTo>
                    <a:pt x="294" y="1"/>
                  </a:moveTo>
                  <a:cubicBezTo>
                    <a:pt x="147" y="1"/>
                    <a:pt x="0" y="418"/>
                    <a:pt x="0" y="937"/>
                  </a:cubicBezTo>
                  <a:cubicBezTo>
                    <a:pt x="0" y="1456"/>
                    <a:pt x="136" y="1885"/>
                    <a:pt x="294" y="1885"/>
                  </a:cubicBezTo>
                  <a:cubicBezTo>
                    <a:pt x="463" y="1885"/>
                    <a:pt x="598" y="1456"/>
                    <a:pt x="598" y="937"/>
                  </a:cubicBezTo>
                  <a:cubicBezTo>
                    <a:pt x="598" y="418"/>
                    <a:pt x="452" y="1"/>
                    <a:pt x="29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2" name="Google Shape;192;p2"/>
            <p:cNvSpPr/>
            <p:nvPr/>
          </p:nvSpPr>
          <p:spPr>
            <a:xfrm>
              <a:off x="1721425" y="1566425"/>
              <a:ext cx="14975" cy="47150"/>
            </a:xfrm>
            <a:custGeom>
              <a:avLst/>
              <a:gdLst/>
              <a:ahLst/>
              <a:cxnLst/>
              <a:rect l="l" t="t" r="r" b="b"/>
              <a:pathLst>
                <a:path w="599" h="1886" extrusionOk="0">
                  <a:moveTo>
                    <a:pt x="294" y="1"/>
                  </a:moveTo>
                  <a:cubicBezTo>
                    <a:pt x="136" y="1"/>
                    <a:pt x="0" y="418"/>
                    <a:pt x="0" y="937"/>
                  </a:cubicBezTo>
                  <a:cubicBezTo>
                    <a:pt x="0" y="1456"/>
                    <a:pt x="136" y="1885"/>
                    <a:pt x="294" y="1885"/>
                  </a:cubicBezTo>
                  <a:cubicBezTo>
                    <a:pt x="463" y="1885"/>
                    <a:pt x="598" y="1456"/>
                    <a:pt x="598" y="937"/>
                  </a:cubicBezTo>
                  <a:cubicBezTo>
                    <a:pt x="598" y="418"/>
                    <a:pt x="463" y="1"/>
                    <a:pt x="29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3" name="Google Shape;193;p2"/>
            <p:cNvSpPr/>
            <p:nvPr/>
          </p:nvSpPr>
          <p:spPr>
            <a:xfrm>
              <a:off x="1694625" y="1518475"/>
              <a:ext cx="14700" cy="47125"/>
            </a:xfrm>
            <a:custGeom>
              <a:avLst/>
              <a:gdLst/>
              <a:ahLst/>
              <a:cxnLst/>
              <a:rect l="l" t="t" r="r" b="b"/>
              <a:pathLst>
                <a:path w="588" h="1885" extrusionOk="0">
                  <a:moveTo>
                    <a:pt x="294" y="0"/>
                  </a:moveTo>
                  <a:cubicBezTo>
                    <a:pt x="124" y="0"/>
                    <a:pt x="0" y="418"/>
                    <a:pt x="0" y="937"/>
                  </a:cubicBezTo>
                  <a:cubicBezTo>
                    <a:pt x="0" y="1456"/>
                    <a:pt x="136" y="1885"/>
                    <a:pt x="294" y="1885"/>
                  </a:cubicBezTo>
                  <a:cubicBezTo>
                    <a:pt x="452" y="1885"/>
                    <a:pt x="587" y="1456"/>
                    <a:pt x="587" y="937"/>
                  </a:cubicBezTo>
                  <a:cubicBezTo>
                    <a:pt x="587" y="418"/>
                    <a:pt x="463" y="0"/>
                    <a:pt x="29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4" name="Google Shape;194;p2"/>
            <p:cNvSpPr/>
            <p:nvPr/>
          </p:nvSpPr>
          <p:spPr>
            <a:xfrm>
              <a:off x="1681375" y="1589850"/>
              <a:ext cx="14975" cy="47125"/>
            </a:xfrm>
            <a:custGeom>
              <a:avLst/>
              <a:gdLst/>
              <a:ahLst/>
              <a:cxnLst/>
              <a:rect l="l" t="t" r="r" b="b"/>
              <a:pathLst>
                <a:path w="599" h="1885" extrusionOk="0">
                  <a:moveTo>
                    <a:pt x="305" y="0"/>
                  </a:moveTo>
                  <a:cubicBezTo>
                    <a:pt x="135" y="0"/>
                    <a:pt x="0" y="429"/>
                    <a:pt x="0" y="948"/>
                  </a:cubicBezTo>
                  <a:cubicBezTo>
                    <a:pt x="0" y="1467"/>
                    <a:pt x="147" y="1885"/>
                    <a:pt x="305" y="1885"/>
                  </a:cubicBezTo>
                  <a:cubicBezTo>
                    <a:pt x="463" y="1885"/>
                    <a:pt x="598" y="1456"/>
                    <a:pt x="598" y="948"/>
                  </a:cubicBezTo>
                  <a:cubicBezTo>
                    <a:pt x="598" y="429"/>
                    <a:pt x="463" y="0"/>
                    <a:pt x="305"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5" name="Google Shape;195;p2"/>
            <p:cNvSpPr/>
            <p:nvPr/>
          </p:nvSpPr>
          <p:spPr>
            <a:xfrm>
              <a:off x="1701950" y="1453025"/>
              <a:ext cx="14975" cy="47125"/>
            </a:xfrm>
            <a:custGeom>
              <a:avLst/>
              <a:gdLst/>
              <a:ahLst/>
              <a:cxnLst/>
              <a:rect l="l" t="t" r="r" b="b"/>
              <a:pathLst>
                <a:path w="599" h="1885" extrusionOk="0">
                  <a:moveTo>
                    <a:pt x="294" y="0"/>
                  </a:moveTo>
                  <a:cubicBezTo>
                    <a:pt x="136" y="0"/>
                    <a:pt x="1" y="418"/>
                    <a:pt x="1" y="937"/>
                  </a:cubicBezTo>
                  <a:cubicBezTo>
                    <a:pt x="1" y="1456"/>
                    <a:pt x="136" y="1885"/>
                    <a:pt x="294" y="1885"/>
                  </a:cubicBezTo>
                  <a:cubicBezTo>
                    <a:pt x="452" y="1885"/>
                    <a:pt x="599" y="1456"/>
                    <a:pt x="599" y="937"/>
                  </a:cubicBezTo>
                  <a:cubicBezTo>
                    <a:pt x="599" y="418"/>
                    <a:pt x="463" y="0"/>
                    <a:pt x="29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6" name="Google Shape;196;p2"/>
            <p:cNvSpPr/>
            <p:nvPr/>
          </p:nvSpPr>
          <p:spPr>
            <a:xfrm>
              <a:off x="1826375" y="1566700"/>
              <a:ext cx="14975" cy="47150"/>
            </a:xfrm>
            <a:custGeom>
              <a:avLst/>
              <a:gdLst/>
              <a:ahLst/>
              <a:cxnLst/>
              <a:rect l="l" t="t" r="r" b="b"/>
              <a:pathLst>
                <a:path w="599" h="1886" extrusionOk="0">
                  <a:moveTo>
                    <a:pt x="305" y="1"/>
                  </a:moveTo>
                  <a:cubicBezTo>
                    <a:pt x="136" y="1"/>
                    <a:pt x="0" y="430"/>
                    <a:pt x="0" y="949"/>
                  </a:cubicBezTo>
                  <a:cubicBezTo>
                    <a:pt x="0" y="1468"/>
                    <a:pt x="136" y="1885"/>
                    <a:pt x="305" y="1885"/>
                  </a:cubicBezTo>
                  <a:cubicBezTo>
                    <a:pt x="463" y="1885"/>
                    <a:pt x="598" y="1468"/>
                    <a:pt x="598" y="949"/>
                  </a:cubicBezTo>
                  <a:cubicBezTo>
                    <a:pt x="598" y="430"/>
                    <a:pt x="463" y="1"/>
                    <a:pt x="305"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7" name="Google Shape;197;p2"/>
            <p:cNvSpPr/>
            <p:nvPr/>
          </p:nvSpPr>
          <p:spPr>
            <a:xfrm>
              <a:off x="1796750" y="1512275"/>
              <a:ext cx="14975" cy="47125"/>
            </a:xfrm>
            <a:custGeom>
              <a:avLst/>
              <a:gdLst/>
              <a:ahLst/>
              <a:cxnLst/>
              <a:rect l="l" t="t" r="r" b="b"/>
              <a:pathLst>
                <a:path w="599" h="1885" extrusionOk="0">
                  <a:moveTo>
                    <a:pt x="294" y="0"/>
                  </a:moveTo>
                  <a:cubicBezTo>
                    <a:pt x="136" y="0"/>
                    <a:pt x="0" y="429"/>
                    <a:pt x="0" y="948"/>
                  </a:cubicBezTo>
                  <a:cubicBezTo>
                    <a:pt x="0" y="1467"/>
                    <a:pt x="147" y="1884"/>
                    <a:pt x="294" y="1884"/>
                  </a:cubicBezTo>
                  <a:cubicBezTo>
                    <a:pt x="452" y="1884"/>
                    <a:pt x="598" y="1467"/>
                    <a:pt x="598" y="948"/>
                  </a:cubicBezTo>
                  <a:cubicBezTo>
                    <a:pt x="598" y="429"/>
                    <a:pt x="463" y="0"/>
                    <a:pt x="29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8" name="Google Shape;198;p2"/>
            <p:cNvSpPr/>
            <p:nvPr/>
          </p:nvSpPr>
          <p:spPr>
            <a:xfrm>
              <a:off x="1789400" y="1589850"/>
              <a:ext cx="14975" cy="47125"/>
            </a:xfrm>
            <a:custGeom>
              <a:avLst/>
              <a:gdLst/>
              <a:ahLst/>
              <a:cxnLst/>
              <a:rect l="l" t="t" r="r" b="b"/>
              <a:pathLst>
                <a:path w="599" h="1885" extrusionOk="0">
                  <a:moveTo>
                    <a:pt x="294" y="0"/>
                  </a:moveTo>
                  <a:cubicBezTo>
                    <a:pt x="136" y="0"/>
                    <a:pt x="1" y="429"/>
                    <a:pt x="1" y="948"/>
                  </a:cubicBezTo>
                  <a:cubicBezTo>
                    <a:pt x="1" y="1467"/>
                    <a:pt x="136" y="1885"/>
                    <a:pt x="294" y="1885"/>
                  </a:cubicBezTo>
                  <a:cubicBezTo>
                    <a:pt x="464" y="1885"/>
                    <a:pt x="599" y="1467"/>
                    <a:pt x="599" y="948"/>
                  </a:cubicBezTo>
                  <a:cubicBezTo>
                    <a:pt x="599" y="429"/>
                    <a:pt x="464" y="0"/>
                    <a:pt x="29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9" name="Google Shape;199;p2"/>
            <p:cNvSpPr/>
            <p:nvPr/>
          </p:nvSpPr>
          <p:spPr>
            <a:xfrm>
              <a:off x="394400" y="1182175"/>
              <a:ext cx="372975" cy="258900"/>
            </a:xfrm>
            <a:custGeom>
              <a:avLst/>
              <a:gdLst/>
              <a:ahLst/>
              <a:cxnLst/>
              <a:rect l="l" t="t" r="r" b="b"/>
              <a:pathLst>
                <a:path w="14919" h="10356" extrusionOk="0">
                  <a:moveTo>
                    <a:pt x="12546" y="0"/>
                  </a:moveTo>
                  <a:cubicBezTo>
                    <a:pt x="6445" y="0"/>
                    <a:pt x="1684" y="4184"/>
                    <a:pt x="0" y="10315"/>
                  </a:cubicBezTo>
                  <a:cubicBezTo>
                    <a:pt x="289" y="10342"/>
                    <a:pt x="587" y="10355"/>
                    <a:pt x="894" y="10355"/>
                  </a:cubicBezTo>
                  <a:cubicBezTo>
                    <a:pt x="6134" y="10355"/>
                    <a:pt x="13799" y="6483"/>
                    <a:pt x="14918" y="205"/>
                  </a:cubicBezTo>
                  <a:cubicBezTo>
                    <a:pt x="14109" y="67"/>
                    <a:pt x="13317" y="0"/>
                    <a:pt x="12546" y="0"/>
                  </a:cubicBezTo>
                  <a:close/>
                </a:path>
              </a:pathLst>
            </a:custGeom>
            <a:solidFill>
              <a:srgbClr val="8EC7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00" name="Google Shape;200;p2"/>
            <p:cNvSpPr/>
            <p:nvPr/>
          </p:nvSpPr>
          <p:spPr>
            <a:xfrm>
              <a:off x="407650" y="1139600"/>
              <a:ext cx="433075" cy="297375"/>
            </a:xfrm>
            <a:custGeom>
              <a:avLst/>
              <a:gdLst/>
              <a:ahLst/>
              <a:cxnLst/>
              <a:rect l="l" t="t" r="r" b="b"/>
              <a:pathLst>
                <a:path w="17323" h="11895" extrusionOk="0">
                  <a:moveTo>
                    <a:pt x="17322" y="1"/>
                  </a:moveTo>
                  <a:cubicBezTo>
                    <a:pt x="17322" y="1"/>
                    <a:pt x="16182" y="655"/>
                    <a:pt x="14501" y="1671"/>
                  </a:cubicBezTo>
                  <a:cubicBezTo>
                    <a:pt x="13734" y="2145"/>
                    <a:pt x="12831" y="2686"/>
                    <a:pt x="11883" y="3284"/>
                  </a:cubicBezTo>
                  <a:cubicBezTo>
                    <a:pt x="11477" y="3126"/>
                    <a:pt x="11059" y="2968"/>
                    <a:pt x="10631" y="2822"/>
                  </a:cubicBezTo>
                  <a:cubicBezTo>
                    <a:pt x="10394" y="2743"/>
                    <a:pt x="10157" y="2675"/>
                    <a:pt x="9908" y="2607"/>
                  </a:cubicBezTo>
                  <a:cubicBezTo>
                    <a:pt x="9660" y="2551"/>
                    <a:pt x="9412" y="2506"/>
                    <a:pt x="9164" y="2461"/>
                  </a:cubicBezTo>
                  <a:lnTo>
                    <a:pt x="9164" y="2461"/>
                  </a:lnTo>
                  <a:cubicBezTo>
                    <a:pt x="9401" y="2562"/>
                    <a:pt x="9638" y="2652"/>
                    <a:pt x="9874" y="2743"/>
                  </a:cubicBezTo>
                  <a:cubicBezTo>
                    <a:pt x="10111" y="2833"/>
                    <a:pt x="10326" y="2946"/>
                    <a:pt x="10563" y="3036"/>
                  </a:cubicBezTo>
                  <a:cubicBezTo>
                    <a:pt x="10901" y="3183"/>
                    <a:pt x="11251" y="3329"/>
                    <a:pt x="11601" y="3465"/>
                  </a:cubicBezTo>
                  <a:cubicBezTo>
                    <a:pt x="11003" y="3837"/>
                    <a:pt x="10382" y="4232"/>
                    <a:pt x="9762" y="4638"/>
                  </a:cubicBezTo>
                  <a:cubicBezTo>
                    <a:pt x="9750" y="4605"/>
                    <a:pt x="9717" y="4571"/>
                    <a:pt x="9683" y="4559"/>
                  </a:cubicBezTo>
                  <a:lnTo>
                    <a:pt x="8994" y="4356"/>
                  </a:lnTo>
                  <a:cubicBezTo>
                    <a:pt x="8757" y="4311"/>
                    <a:pt x="8532" y="4266"/>
                    <a:pt x="8295" y="4221"/>
                  </a:cubicBezTo>
                  <a:cubicBezTo>
                    <a:pt x="8069" y="4176"/>
                    <a:pt x="7832" y="4142"/>
                    <a:pt x="7606" y="4108"/>
                  </a:cubicBezTo>
                  <a:cubicBezTo>
                    <a:pt x="7369" y="4063"/>
                    <a:pt x="7144" y="4007"/>
                    <a:pt x="6907" y="3973"/>
                  </a:cubicBezTo>
                  <a:lnTo>
                    <a:pt x="6907" y="3973"/>
                  </a:lnTo>
                  <a:cubicBezTo>
                    <a:pt x="7121" y="4063"/>
                    <a:pt x="7347" y="4153"/>
                    <a:pt x="7573" y="4243"/>
                  </a:cubicBezTo>
                  <a:cubicBezTo>
                    <a:pt x="7787" y="4334"/>
                    <a:pt x="8024" y="4379"/>
                    <a:pt x="8250" y="4447"/>
                  </a:cubicBezTo>
                  <a:cubicBezTo>
                    <a:pt x="8475" y="4503"/>
                    <a:pt x="8701" y="4559"/>
                    <a:pt x="8927" y="4616"/>
                  </a:cubicBezTo>
                  <a:cubicBezTo>
                    <a:pt x="9118" y="4672"/>
                    <a:pt x="9299" y="4740"/>
                    <a:pt x="9480" y="4785"/>
                  </a:cubicBezTo>
                  <a:cubicBezTo>
                    <a:pt x="9480" y="4796"/>
                    <a:pt x="9480" y="4808"/>
                    <a:pt x="9480" y="4819"/>
                  </a:cubicBezTo>
                  <a:cubicBezTo>
                    <a:pt x="9118" y="5056"/>
                    <a:pt x="8757" y="5282"/>
                    <a:pt x="8385" y="5519"/>
                  </a:cubicBezTo>
                  <a:lnTo>
                    <a:pt x="7888" y="5857"/>
                  </a:lnTo>
                  <a:lnTo>
                    <a:pt x="7324" y="5688"/>
                  </a:lnTo>
                  <a:cubicBezTo>
                    <a:pt x="7065" y="5620"/>
                    <a:pt x="6805" y="5575"/>
                    <a:pt x="6546" y="5519"/>
                  </a:cubicBezTo>
                  <a:cubicBezTo>
                    <a:pt x="6027" y="5440"/>
                    <a:pt x="5508" y="5349"/>
                    <a:pt x="4977" y="5293"/>
                  </a:cubicBezTo>
                  <a:lnTo>
                    <a:pt x="4977" y="5293"/>
                  </a:lnTo>
                  <a:cubicBezTo>
                    <a:pt x="5225" y="5383"/>
                    <a:pt x="5485" y="5451"/>
                    <a:pt x="5733" y="5541"/>
                  </a:cubicBezTo>
                  <a:lnTo>
                    <a:pt x="6501" y="5744"/>
                  </a:lnTo>
                  <a:cubicBezTo>
                    <a:pt x="6749" y="5812"/>
                    <a:pt x="6997" y="5880"/>
                    <a:pt x="7257" y="5947"/>
                  </a:cubicBezTo>
                  <a:lnTo>
                    <a:pt x="7606" y="6060"/>
                  </a:lnTo>
                  <a:cubicBezTo>
                    <a:pt x="7324" y="6252"/>
                    <a:pt x="7042" y="6444"/>
                    <a:pt x="6771" y="6624"/>
                  </a:cubicBezTo>
                  <a:cubicBezTo>
                    <a:pt x="6467" y="6828"/>
                    <a:pt x="6173" y="7031"/>
                    <a:pt x="5891" y="7234"/>
                  </a:cubicBezTo>
                  <a:cubicBezTo>
                    <a:pt x="5790" y="7189"/>
                    <a:pt x="5688" y="7144"/>
                    <a:pt x="5586" y="7110"/>
                  </a:cubicBezTo>
                  <a:cubicBezTo>
                    <a:pt x="5372" y="7031"/>
                    <a:pt x="5158" y="6963"/>
                    <a:pt x="4932" y="6895"/>
                  </a:cubicBezTo>
                  <a:cubicBezTo>
                    <a:pt x="4718" y="6828"/>
                    <a:pt x="4481" y="6805"/>
                    <a:pt x="4255" y="6760"/>
                  </a:cubicBezTo>
                  <a:cubicBezTo>
                    <a:pt x="4029" y="6749"/>
                    <a:pt x="3804" y="6737"/>
                    <a:pt x="3567" y="6737"/>
                  </a:cubicBezTo>
                  <a:cubicBezTo>
                    <a:pt x="3792" y="6805"/>
                    <a:pt x="4018" y="6850"/>
                    <a:pt x="4232" y="6907"/>
                  </a:cubicBezTo>
                  <a:cubicBezTo>
                    <a:pt x="4447" y="6963"/>
                    <a:pt x="4650" y="7053"/>
                    <a:pt x="4864" y="7121"/>
                  </a:cubicBezTo>
                  <a:cubicBezTo>
                    <a:pt x="5079" y="7189"/>
                    <a:pt x="5282" y="7279"/>
                    <a:pt x="5485" y="7358"/>
                  </a:cubicBezTo>
                  <a:lnTo>
                    <a:pt x="5632" y="7414"/>
                  </a:lnTo>
                  <a:cubicBezTo>
                    <a:pt x="5485" y="7516"/>
                    <a:pt x="5350" y="7617"/>
                    <a:pt x="5214" y="7719"/>
                  </a:cubicBezTo>
                  <a:cubicBezTo>
                    <a:pt x="4774" y="8024"/>
                    <a:pt x="4379" y="8317"/>
                    <a:pt x="3984" y="8588"/>
                  </a:cubicBezTo>
                  <a:cubicBezTo>
                    <a:pt x="3984" y="8588"/>
                    <a:pt x="3984" y="8577"/>
                    <a:pt x="3995" y="8565"/>
                  </a:cubicBezTo>
                  <a:lnTo>
                    <a:pt x="3995" y="8554"/>
                  </a:lnTo>
                  <a:cubicBezTo>
                    <a:pt x="4007" y="8475"/>
                    <a:pt x="3950" y="8407"/>
                    <a:pt x="3871" y="8407"/>
                  </a:cubicBezTo>
                  <a:lnTo>
                    <a:pt x="3860" y="8407"/>
                  </a:lnTo>
                  <a:cubicBezTo>
                    <a:pt x="3499" y="8396"/>
                    <a:pt x="3149" y="8385"/>
                    <a:pt x="2788" y="8385"/>
                  </a:cubicBezTo>
                  <a:cubicBezTo>
                    <a:pt x="2427" y="8351"/>
                    <a:pt x="2077" y="8340"/>
                    <a:pt x="1705" y="8340"/>
                  </a:cubicBezTo>
                  <a:cubicBezTo>
                    <a:pt x="2055" y="8441"/>
                    <a:pt x="2416" y="8531"/>
                    <a:pt x="2765" y="8599"/>
                  </a:cubicBezTo>
                  <a:cubicBezTo>
                    <a:pt x="3070" y="8644"/>
                    <a:pt x="3386" y="8656"/>
                    <a:pt x="3691" y="8678"/>
                  </a:cubicBezTo>
                  <a:cubicBezTo>
                    <a:pt x="3679" y="8735"/>
                    <a:pt x="3668" y="8780"/>
                    <a:pt x="3657" y="8836"/>
                  </a:cubicBezTo>
                  <a:cubicBezTo>
                    <a:pt x="3251" y="9163"/>
                    <a:pt x="2856" y="9468"/>
                    <a:pt x="2495" y="9750"/>
                  </a:cubicBezTo>
                  <a:cubicBezTo>
                    <a:pt x="2111" y="10066"/>
                    <a:pt x="1750" y="10337"/>
                    <a:pt x="1456" y="10596"/>
                  </a:cubicBezTo>
                  <a:cubicBezTo>
                    <a:pt x="1163" y="10867"/>
                    <a:pt x="892" y="11104"/>
                    <a:pt x="678" y="11296"/>
                  </a:cubicBezTo>
                  <a:lnTo>
                    <a:pt x="1" y="11894"/>
                  </a:lnTo>
                  <a:lnTo>
                    <a:pt x="700" y="11330"/>
                  </a:lnTo>
                  <a:lnTo>
                    <a:pt x="1513" y="10687"/>
                  </a:lnTo>
                  <a:cubicBezTo>
                    <a:pt x="1818" y="10427"/>
                    <a:pt x="2190" y="10168"/>
                    <a:pt x="2585" y="9874"/>
                  </a:cubicBezTo>
                  <a:lnTo>
                    <a:pt x="3600" y="9118"/>
                  </a:lnTo>
                  <a:lnTo>
                    <a:pt x="3600" y="9118"/>
                  </a:lnTo>
                  <a:cubicBezTo>
                    <a:pt x="3510" y="9637"/>
                    <a:pt x="3442" y="10168"/>
                    <a:pt x="3409" y="10698"/>
                  </a:cubicBezTo>
                  <a:cubicBezTo>
                    <a:pt x="3623" y="10100"/>
                    <a:pt x="3792" y="9502"/>
                    <a:pt x="3916" y="8893"/>
                  </a:cubicBezTo>
                  <a:cubicBezTo>
                    <a:pt x="4368" y="8577"/>
                    <a:pt x="4842" y="8249"/>
                    <a:pt x="5327" y="7911"/>
                  </a:cubicBezTo>
                  <a:cubicBezTo>
                    <a:pt x="5508" y="7787"/>
                    <a:pt x="5688" y="7663"/>
                    <a:pt x="5869" y="7538"/>
                  </a:cubicBezTo>
                  <a:lnTo>
                    <a:pt x="5970" y="7584"/>
                  </a:lnTo>
                  <a:cubicBezTo>
                    <a:pt x="5756" y="8261"/>
                    <a:pt x="5586" y="8960"/>
                    <a:pt x="5451" y="9660"/>
                  </a:cubicBezTo>
                  <a:cubicBezTo>
                    <a:pt x="5767" y="8972"/>
                    <a:pt x="6038" y="8261"/>
                    <a:pt x="6264" y="7550"/>
                  </a:cubicBezTo>
                  <a:cubicBezTo>
                    <a:pt x="6275" y="7482"/>
                    <a:pt x="6252" y="7414"/>
                    <a:pt x="6196" y="7392"/>
                  </a:cubicBezTo>
                  <a:lnTo>
                    <a:pt x="6139" y="7358"/>
                  </a:lnTo>
                  <a:cubicBezTo>
                    <a:pt x="6388" y="7189"/>
                    <a:pt x="6636" y="7019"/>
                    <a:pt x="6895" y="6850"/>
                  </a:cubicBezTo>
                  <a:lnTo>
                    <a:pt x="7843" y="6207"/>
                  </a:lnTo>
                  <a:lnTo>
                    <a:pt x="7843" y="6207"/>
                  </a:lnTo>
                  <a:cubicBezTo>
                    <a:pt x="7809" y="6354"/>
                    <a:pt x="7776" y="6512"/>
                    <a:pt x="7730" y="6658"/>
                  </a:cubicBezTo>
                  <a:cubicBezTo>
                    <a:pt x="7674" y="6873"/>
                    <a:pt x="7618" y="7087"/>
                    <a:pt x="7573" y="7302"/>
                  </a:cubicBezTo>
                  <a:cubicBezTo>
                    <a:pt x="7527" y="7516"/>
                    <a:pt x="7494" y="7742"/>
                    <a:pt x="7471" y="7967"/>
                  </a:cubicBezTo>
                  <a:cubicBezTo>
                    <a:pt x="7471" y="8080"/>
                    <a:pt x="7471" y="8193"/>
                    <a:pt x="7460" y="8306"/>
                  </a:cubicBezTo>
                  <a:cubicBezTo>
                    <a:pt x="7448" y="8419"/>
                    <a:pt x="7482" y="8531"/>
                    <a:pt x="7494" y="8633"/>
                  </a:cubicBezTo>
                  <a:lnTo>
                    <a:pt x="7527" y="8306"/>
                  </a:lnTo>
                  <a:cubicBezTo>
                    <a:pt x="7550" y="8193"/>
                    <a:pt x="7561" y="8091"/>
                    <a:pt x="7584" y="7990"/>
                  </a:cubicBezTo>
                  <a:cubicBezTo>
                    <a:pt x="7618" y="7888"/>
                    <a:pt x="7640" y="7775"/>
                    <a:pt x="7674" y="7674"/>
                  </a:cubicBezTo>
                  <a:lnTo>
                    <a:pt x="7764" y="7358"/>
                  </a:lnTo>
                  <a:cubicBezTo>
                    <a:pt x="7843" y="7155"/>
                    <a:pt x="7911" y="6940"/>
                    <a:pt x="7979" y="6726"/>
                  </a:cubicBezTo>
                  <a:cubicBezTo>
                    <a:pt x="8046" y="6523"/>
                    <a:pt x="8103" y="6308"/>
                    <a:pt x="8159" y="6083"/>
                  </a:cubicBezTo>
                  <a:cubicBezTo>
                    <a:pt x="8159" y="6060"/>
                    <a:pt x="8159" y="6026"/>
                    <a:pt x="8148" y="6004"/>
                  </a:cubicBezTo>
                  <a:lnTo>
                    <a:pt x="8532" y="5756"/>
                  </a:lnTo>
                  <a:lnTo>
                    <a:pt x="9423" y="5169"/>
                  </a:lnTo>
                  <a:lnTo>
                    <a:pt x="9423" y="5169"/>
                  </a:lnTo>
                  <a:cubicBezTo>
                    <a:pt x="9333" y="5846"/>
                    <a:pt x="9254" y="6534"/>
                    <a:pt x="9231" y="7234"/>
                  </a:cubicBezTo>
                  <a:cubicBezTo>
                    <a:pt x="9434" y="6489"/>
                    <a:pt x="9592" y="5733"/>
                    <a:pt x="9717" y="4977"/>
                  </a:cubicBezTo>
                  <a:cubicBezTo>
                    <a:pt x="10405" y="4514"/>
                    <a:pt x="11093" y="4063"/>
                    <a:pt x="11759" y="3645"/>
                  </a:cubicBezTo>
                  <a:lnTo>
                    <a:pt x="11782" y="3623"/>
                  </a:lnTo>
                  <a:lnTo>
                    <a:pt x="11782" y="3623"/>
                  </a:lnTo>
                  <a:cubicBezTo>
                    <a:pt x="11646" y="3950"/>
                    <a:pt x="11511" y="4289"/>
                    <a:pt x="11398" y="4605"/>
                  </a:cubicBezTo>
                  <a:cubicBezTo>
                    <a:pt x="11274" y="5022"/>
                    <a:pt x="11161" y="5440"/>
                    <a:pt x="11071" y="5857"/>
                  </a:cubicBezTo>
                  <a:cubicBezTo>
                    <a:pt x="11262" y="5473"/>
                    <a:pt x="11432" y="5079"/>
                    <a:pt x="11590" y="4684"/>
                  </a:cubicBezTo>
                  <a:cubicBezTo>
                    <a:pt x="11782" y="4300"/>
                    <a:pt x="11951" y="3916"/>
                    <a:pt x="12109" y="3521"/>
                  </a:cubicBezTo>
                  <a:cubicBezTo>
                    <a:pt x="12131" y="3487"/>
                    <a:pt x="12131" y="3442"/>
                    <a:pt x="12109" y="3408"/>
                  </a:cubicBezTo>
                  <a:cubicBezTo>
                    <a:pt x="13012" y="2833"/>
                    <a:pt x="13847" y="2280"/>
                    <a:pt x="14580" y="1806"/>
                  </a:cubicBezTo>
                  <a:cubicBezTo>
                    <a:pt x="16227" y="734"/>
                    <a:pt x="17322" y="1"/>
                    <a:pt x="17322" y="1"/>
                  </a:cubicBezTo>
                  <a:close/>
                </a:path>
              </a:pathLst>
            </a:custGeom>
            <a:solidFill>
              <a:srgbClr val="7CAB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01" name="Google Shape;201;p2"/>
            <p:cNvSpPr/>
            <p:nvPr/>
          </p:nvSpPr>
          <p:spPr>
            <a:xfrm>
              <a:off x="5916600" y="2764800"/>
              <a:ext cx="106950" cy="184250"/>
            </a:xfrm>
            <a:custGeom>
              <a:avLst/>
              <a:gdLst/>
              <a:ahLst/>
              <a:cxnLst/>
              <a:rect l="l" t="t" r="r" b="b"/>
              <a:pathLst>
                <a:path w="4278" h="7370" extrusionOk="0">
                  <a:moveTo>
                    <a:pt x="2878" y="1"/>
                  </a:moveTo>
                  <a:cubicBezTo>
                    <a:pt x="2980" y="46"/>
                    <a:pt x="1919" y="4684"/>
                    <a:pt x="1" y="6026"/>
                  </a:cubicBezTo>
                  <a:lnTo>
                    <a:pt x="1" y="7369"/>
                  </a:lnTo>
                  <a:cubicBezTo>
                    <a:pt x="1" y="7268"/>
                    <a:pt x="2280" y="6489"/>
                    <a:pt x="4278" y="689"/>
                  </a:cubicBezTo>
                  <a:cubicBezTo>
                    <a:pt x="3995" y="407"/>
                    <a:pt x="3273" y="147"/>
                    <a:pt x="2878" y="1"/>
                  </a:cubicBezTo>
                  <a:close/>
                </a:path>
              </a:pathLst>
            </a:custGeom>
            <a:solidFill>
              <a:srgbClr val="E5E25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02" name="Google Shape;202;p2"/>
            <p:cNvSpPr/>
            <p:nvPr/>
          </p:nvSpPr>
          <p:spPr>
            <a:xfrm>
              <a:off x="5367625" y="2818200"/>
              <a:ext cx="662125" cy="636425"/>
            </a:xfrm>
            <a:custGeom>
              <a:avLst/>
              <a:gdLst/>
              <a:ahLst/>
              <a:cxnLst/>
              <a:rect l="l" t="t" r="r" b="b"/>
              <a:pathLst>
                <a:path w="26485" h="25457" extrusionOk="0">
                  <a:moveTo>
                    <a:pt x="12850" y="0"/>
                  </a:moveTo>
                  <a:cubicBezTo>
                    <a:pt x="12255" y="0"/>
                    <a:pt x="11677" y="43"/>
                    <a:pt x="11138" y="133"/>
                  </a:cubicBezTo>
                  <a:cubicBezTo>
                    <a:pt x="7855" y="674"/>
                    <a:pt x="5395" y="3044"/>
                    <a:pt x="3273" y="5436"/>
                  </a:cubicBezTo>
                  <a:cubicBezTo>
                    <a:pt x="2009" y="6858"/>
                    <a:pt x="1140" y="8562"/>
                    <a:pt x="576" y="10379"/>
                  </a:cubicBezTo>
                  <a:cubicBezTo>
                    <a:pt x="226" y="11507"/>
                    <a:pt x="181" y="12726"/>
                    <a:pt x="136" y="13899"/>
                  </a:cubicBezTo>
                  <a:cubicBezTo>
                    <a:pt x="1" y="17319"/>
                    <a:pt x="1174" y="20828"/>
                    <a:pt x="3894" y="23017"/>
                  </a:cubicBezTo>
                  <a:cubicBezTo>
                    <a:pt x="5831" y="24580"/>
                    <a:pt x="8617" y="25456"/>
                    <a:pt x="11120" y="25456"/>
                  </a:cubicBezTo>
                  <a:cubicBezTo>
                    <a:pt x="11183" y="25456"/>
                    <a:pt x="11245" y="25456"/>
                    <a:pt x="11308" y="25454"/>
                  </a:cubicBezTo>
                  <a:cubicBezTo>
                    <a:pt x="11781" y="25443"/>
                    <a:pt x="12255" y="25387"/>
                    <a:pt x="12718" y="25285"/>
                  </a:cubicBezTo>
                  <a:cubicBezTo>
                    <a:pt x="14275" y="24947"/>
                    <a:pt x="15460" y="24856"/>
                    <a:pt x="16916" y="24236"/>
                  </a:cubicBezTo>
                  <a:cubicBezTo>
                    <a:pt x="17977" y="23773"/>
                    <a:pt x="19263" y="23152"/>
                    <a:pt x="20042" y="22543"/>
                  </a:cubicBezTo>
                  <a:cubicBezTo>
                    <a:pt x="22953" y="20298"/>
                    <a:pt x="24815" y="18447"/>
                    <a:pt x="25559" y="15412"/>
                  </a:cubicBezTo>
                  <a:cubicBezTo>
                    <a:pt x="26485" y="11654"/>
                    <a:pt x="25221" y="7388"/>
                    <a:pt x="22784" y="4443"/>
                  </a:cubicBezTo>
                  <a:cubicBezTo>
                    <a:pt x="21599" y="3022"/>
                    <a:pt x="20143" y="2198"/>
                    <a:pt x="18541" y="1329"/>
                  </a:cubicBezTo>
                  <a:cubicBezTo>
                    <a:pt x="16965" y="472"/>
                    <a:pt x="14812" y="0"/>
                    <a:pt x="12850" y="0"/>
                  </a:cubicBezTo>
                  <a:close/>
                </a:path>
              </a:pathLst>
            </a:custGeom>
            <a:solidFill>
              <a:srgbClr val="A1334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03" name="Google Shape;203;p2"/>
            <p:cNvSpPr/>
            <p:nvPr/>
          </p:nvSpPr>
          <p:spPr>
            <a:xfrm>
              <a:off x="5444375" y="3277100"/>
              <a:ext cx="13550" cy="20350"/>
            </a:xfrm>
            <a:custGeom>
              <a:avLst/>
              <a:gdLst/>
              <a:ahLst/>
              <a:cxnLst/>
              <a:rect l="l" t="t" r="r" b="b"/>
              <a:pathLst>
                <a:path w="542" h="814" extrusionOk="0">
                  <a:moveTo>
                    <a:pt x="147" y="1"/>
                  </a:moveTo>
                  <a:cubicBezTo>
                    <a:pt x="102" y="57"/>
                    <a:pt x="68" y="114"/>
                    <a:pt x="45" y="170"/>
                  </a:cubicBezTo>
                  <a:cubicBezTo>
                    <a:pt x="11" y="272"/>
                    <a:pt x="0" y="384"/>
                    <a:pt x="34" y="486"/>
                  </a:cubicBezTo>
                  <a:cubicBezTo>
                    <a:pt x="79" y="599"/>
                    <a:pt x="158" y="689"/>
                    <a:pt x="271" y="757"/>
                  </a:cubicBezTo>
                  <a:cubicBezTo>
                    <a:pt x="327" y="791"/>
                    <a:pt x="384" y="813"/>
                    <a:pt x="451" y="813"/>
                  </a:cubicBezTo>
                  <a:cubicBezTo>
                    <a:pt x="474" y="757"/>
                    <a:pt x="497" y="700"/>
                    <a:pt x="519" y="633"/>
                  </a:cubicBezTo>
                  <a:cubicBezTo>
                    <a:pt x="542" y="542"/>
                    <a:pt x="530" y="441"/>
                    <a:pt x="497" y="362"/>
                  </a:cubicBezTo>
                  <a:cubicBezTo>
                    <a:pt x="463" y="260"/>
                    <a:pt x="395" y="170"/>
                    <a:pt x="316" y="102"/>
                  </a:cubicBezTo>
                  <a:cubicBezTo>
                    <a:pt x="260" y="57"/>
                    <a:pt x="203" y="23"/>
                    <a:pt x="147" y="1"/>
                  </a:cubicBezTo>
                  <a:close/>
                </a:path>
              </a:pathLst>
            </a:custGeom>
            <a:solidFill>
              <a:srgbClr val="87325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04" name="Google Shape;204;p2"/>
            <p:cNvSpPr/>
            <p:nvPr/>
          </p:nvSpPr>
          <p:spPr>
            <a:xfrm>
              <a:off x="5423775" y="3246625"/>
              <a:ext cx="12425" cy="23175"/>
            </a:xfrm>
            <a:custGeom>
              <a:avLst/>
              <a:gdLst/>
              <a:ahLst/>
              <a:cxnLst/>
              <a:rect l="l" t="t" r="r" b="b"/>
              <a:pathLst>
                <a:path w="497" h="927" extrusionOk="0">
                  <a:moveTo>
                    <a:pt x="305" y="1"/>
                  </a:moveTo>
                  <a:cubicBezTo>
                    <a:pt x="249" y="35"/>
                    <a:pt x="192" y="80"/>
                    <a:pt x="147" y="125"/>
                  </a:cubicBezTo>
                  <a:cubicBezTo>
                    <a:pt x="68" y="215"/>
                    <a:pt x="23" y="317"/>
                    <a:pt x="12" y="430"/>
                  </a:cubicBezTo>
                  <a:cubicBezTo>
                    <a:pt x="0" y="543"/>
                    <a:pt x="12" y="655"/>
                    <a:pt x="68" y="757"/>
                  </a:cubicBezTo>
                  <a:cubicBezTo>
                    <a:pt x="79" y="802"/>
                    <a:pt x="102" y="836"/>
                    <a:pt x="136" y="870"/>
                  </a:cubicBezTo>
                  <a:cubicBezTo>
                    <a:pt x="136" y="881"/>
                    <a:pt x="158" y="881"/>
                    <a:pt x="158" y="904"/>
                  </a:cubicBezTo>
                  <a:cubicBezTo>
                    <a:pt x="158" y="904"/>
                    <a:pt x="158" y="915"/>
                    <a:pt x="158" y="915"/>
                  </a:cubicBezTo>
                  <a:lnTo>
                    <a:pt x="181" y="926"/>
                  </a:lnTo>
                  <a:cubicBezTo>
                    <a:pt x="181" y="926"/>
                    <a:pt x="215" y="915"/>
                    <a:pt x="226" y="904"/>
                  </a:cubicBezTo>
                  <a:cubicBezTo>
                    <a:pt x="271" y="870"/>
                    <a:pt x="305" y="847"/>
                    <a:pt x="339" y="802"/>
                  </a:cubicBezTo>
                  <a:cubicBezTo>
                    <a:pt x="418" y="723"/>
                    <a:pt x="463" y="610"/>
                    <a:pt x="486" y="497"/>
                  </a:cubicBezTo>
                  <a:cubicBezTo>
                    <a:pt x="497" y="385"/>
                    <a:pt x="474" y="272"/>
                    <a:pt x="418" y="170"/>
                  </a:cubicBezTo>
                  <a:cubicBezTo>
                    <a:pt x="395" y="103"/>
                    <a:pt x="350" y="57"/>
                    <a:pt x="305" y="1"/>
                  </a:cubicBezTo>
                  <a:close/>
                </a:path>
              </a:pathLst>
            </a:custGeom>
            <a:solidFill>
              <a:srgbClr val="87325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05" name="Google Shape;205;p2"/>
            <p:cNvSpPr/>
            <p:nvPr/>
          </p:nvSpPr>
          <p:spPr>
            <a:xfrm>
              <a:off x="5934675" y="3001500"/>
              <a:ext cx="11850" cy="22875"/>
            </a:xfrm>
            <a:custGeom>
              <a:avLst/>
              <a:gdLst/>
              <a:ahLst/>
              <a:cxnLst/>
              <a:rect l="l" t="t" r="r" b="b"/>
              <a:pathLst>
                <a:path w="474" h="915" extrusionOk="0">
                  <a:moveTo>
                    <a:pt x="158" y="0"/>
                  </a:moveTo>
                  <a:cubicBezTo>
                    <a:pt x="113" y="45"/>
                    <a:pt x="79" y="102"/>
                    <a:pt x="45" y="158"/>
                  </a:cubicBezTo>
                  <a:cubicBezTo>
                    <a:pt x="23" y="203"/>
                    <a:pt x="11" y="260"/>
                    <a:pt x="0" y="316"/>
                  </a:cubicBezTo>
                  <a:cubicBezTo>
                    <a:pt x="0" y="372"/>
                    <a:pt x="0" y="429"/>
                    <a:pt x="0" y="485"/>
                  </a:cubicBezTo>
                  <a:cubicBezTo>
                    <a:pt x="11" y="587"/>
                    <a:pt x="56" y="688"/>
                    <a:pt x="124" y="767"/>
                  </a:cubicBezTo>
                  <a:cubicBezTo>
                    <a:pt x="158" y="824"/>
                    <a:pt x="203" y="869"/>
                    <a:pt x="260" y="914"/>
                  </a:cubicBezTo>
                  <a:cubicBezTo>
                    <a:pt x="316" y="869"/>
                    <a:pt x="361" y="813"/>
                    <a:pt x="395" y="756"/>
                  </a:cubicBezTo>
                  <a:cubicBezTo>
                    <a:pt x="451" y="655"/>
                    <a:pt x="474" y="530"/>
                    <a:pt x="474" y="406"/>
                  </a:cubicBezTo>
                  <a:cubicBezTo>
                    <a:pt x="451" y="293"/>
                    <a:pt x="395" y="192"/>
                    <a:pt x="316" y="113"/>
                  </a:cubicBezTo>
                  <a:cubicBezTo>
                    <a:pt x="271" y="68"/>
                    <a:pt x="214" y="23"/>
                    <a:pt x="158" y="0"/>
                  </a:cubicBezTo>
                  <a:close/>
                </a:path>
              </a:pathLst>
            </a:custGeom>
            <a:solidFill>
              <a:srgbClr val="87325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06" name="Google Shape;206;p2"/>
            <p:cNvSpPr/>
            <p:nvPr/>
          </p:nvSpPr>
          <p:spPr>
            <a:xfrm>
              <a:off x="5951300" y="3026875"/>
              <a:ext cx="12150" cy="26550"/>
            </a:xfrm>
            <a:custGeom>
              <a:avLst/>
              <a:gdLst/>
              <a:ahLst/>
              <a:cxnLst/>
              <a:rect l="l" t="t" r="r" b="b"/>
              <a:pathLst>
                <a:path w="486" h="1062" extrusionOk="0">
                  <a:moveTo>
                    <a:pt x="204" y="1"/>
                  </a:moveTo>
                  <a:cubicBezTo>
                    <a:pt x="159" y="46"/>
                    <a:pt x="114" y="113"/>
                    <a:pt x="91" y="181"/>
                  </a:cubicBezTo>
                  <a:cubicBezTo>
                    <a:pt x="57" y="226"/>
                    <a:pt x="35" y="294"/>
                    <a:pt x="23" y="350"/>
                  </a:cubicBezTo>
                  <a:cubicBezTo>
                    <a:pt x="12" y="418"/>
                    <a:pt x="12" y="486"/>
                    <a:pt x="12" y="554"/>
                  </a:cubicBezTo>
                  <a:cubicBezTo>
                    <a:pt x="1" y="666"/>
                    <a:pt x="35" y="779"/>
                    <a:pt x="91" y="892"/>
                  </a:cubicBezTo>
                  <a:cubicBezTo>
                    <a:pt x="125" y="949"/>
                    <a:pt x="159" y="1016"/>
                    <a:pt x="215" y="1061"/>
                  </a:cubicBezTo>
                  <a:cubicBezTo>
                    <a:pt x="272" y="1027"/>
                    <a:pt x="328" y="971"/>
                    <a:pt x="362" y="915"/>
                  </a:cubicBezTo>
                  <a:cubicBezTo>
                    <a:pt x="441" y="791"/>
                    <a:pt x="486" y="655"/>
                    <a:pt x="486" y="508"/>
                  </a:cubicBezTo>
                  <a:cubicBezTo>
                    <a:pt x="475" y="305"/>
                    <a:pt x="373" y="125"/>
                    <a:pt x="204" y="1"/>
                  </a:cubicBezTo>
                  <a:close/>
                </a:path>
              </a:pathLst>
            </a:custGeom>
            <a:solidFill>
              <a:srgbClr val="87325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07" name="Google Shape;207;p2"/>
            <p:cNvSpPr/>
            <p:nvPr/>
          </p:nvSpPr>
          <p:spPr>
            <a:xfrm>
              <a:off x="5513750" y="3334375"/>
              <a:ext cx="15825" cy="13550"/>
            </a:xfrm>
            <a:custGeom>
              <a:avLst/>
              <a:gdLst/>
              <a:ahLst/>
              <a:cxnLst/>
              <a:rect l="l" t="t" r="r" b="b"/>
              <a:pathLst>
                <a:path w="633" h="542" extrusionOk="0">
                  <a:moveTo>
                    <a:pt x="362" y="0"/>
                  </a:moveTo>
                  <a:cubicBezTo>
                    <a:pt x="125" y="0"/>
                    <a:pt x="1" y="294"/>
                    <a:pt x="170" y="463"/>
                  </a:cubicBezTo>
                  <a:cubicBezTo>
                    <a:pt x="224" y="517"/>
                    <a:pt x="291" y="541"/>
                    <a:pt x="357" y="541"/>
                  </a:cubicBezTo>
                  <a:cubicBezTo>
                    <a:pt x="497" y="541"/>
                    <a:pt x="633" y="432"/>
                    <a:pt x="633" y="271"/>
                  </a:cubicBezTo>
                  <a:cubicBezTo>
                    <a:pt x="633" y="124"/>
                    <a:pt x="520" y="0"/>
                    <a:pt x="362"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08" name="Google Shape;208;p2"/>
            <p:cNvSpPr/>
            <p:nvPr/>
          </p:nvSpPr>
          <p:spPr>
            <a:xfrm>
              <a:off x="5539425" y="3377250"/>
              <a:ext cx="15825" cy="13550"/>
            </a:xfrm>
            <a:custGeom>
              <a:avLst/>
              <a:gdLst/>
              <a:ahLst/>
              <a:cxnLst/>
              <a:rect l="l" t="t" r="r" b="b"/>
              <a:pathLst>
                <a:path w="633" h="542" extrusionOk="0">
                  <a:moveTo>
                    <a:pt x="362" y="1"/>
                  </a:moveTo>
                  <a:cubicBezTo>
                    <a:pt x="125" y="1"/>
                    <a:pt x="1" y="294"/>
                    <a:pt x="170" y="463"/>
                  </a:cubicBezTo>
                  <a:cubicBezTo>
                    <a:pt x="228" y="517"/>
                    <a:pt x="296" y="541"/>
                    <a:pt x="362" y="541"/>
                  </a:cubicBezTo>
                  <a:cubicBezTo>
                    <a:pt x="502" y="541"/>
                    <a:pt x="633" y="433"/>
                    <a:pt x="633" y="271"/>
                  </a:cubicBezTo>
                  <a:cubicBezTo>
                    <a:pt x="633" y="125"/>
                    <a:pt x="520" y="1"/>
                    <a:pt x="362"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09" name="Google Shape;209;p2"/>
            <p:cNvSpPr/>
            <p:nvPr/>
          </p:nvSpPr>
          <p:spPr>
            <a:xfrm>
              <a:off x="5556650" y="3342825"/>
              <a:ext cx="15825" cy="13625"/>
            </a:xfrm>
            <a:custGeom>
              <a:avLst/>
              <a:gdLst/>
              <a:ahLst/>
              <a:cxnLst/>
              <a:rect l="l" t="t" r="r" b="b"/>
              <a:pathLst>
                <a:path w="633" h="545" extrusionOk="0">
                  <a:moveTo>
                    <a:pt x="361" y="1"/>
                  </a:moveTo>
                  <a:cubicBezTo>
                    <a:pt x="124" y="1"/>
                    <a:pt x="0" y="294"/>
                    <a:pt x="169" y="464"/>
                  </a:cubicBezTo>
                  <a:cubicBezTo>
                    <a:pt x="225" y="519"/>
                    <a:pt x="294" y="544"/>
                    <a:pt x="361" y="544"/>
                  </a:cubicBezTo>
                  <a:cubicBezTo>
                    <a:pt x="500" y="544"/>
                    <a:pt x="632" y="439"/>
                    <a:pt x="632" y="272"/>
                  </a:cubicBezTo>
                  <a:cubicBezTo>
                    <a:pt x="632" y="125"/>
                    <a:pt x="508" y="1"/>
                    <a:pt x="361"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10" name="Google Shape;210;p2"/>
            <p:cNvSpPr/>
            <p:nvPr/>
          </p:nvSpPr>
          <p:spPr>
            <a:xfrm>
              <a:off x="5582325" y="3394175"/>
              <a:ext cx="15800" cy="13725"/>
            </a:xfrm>
            <a:custGeom>
              <a:avLst/>
              <a:gdLst/>
              <a:ahLst/>
              <a:cxnLst/>
              <a:rect l="l" t="t" r="r" b="b"/>
              <a:pathLst>
                <a:path w="632" h="549" extrusionOk="0">
                  <a:moveTo>
                    <a:pt x="361" y="1"/>
                  </a:moveTo>
                  <a:cubicBezTo>
                    <a:pt x="113" y="1"/>
                    <a:pt x="0" y="294"/>
                    <a:pt x="169" y="463"/>
                  </a:cubicBezTo>
                  <a:cubicBezTo>
                    <a:pt x="225" y="523"/>
                    <a:pt x="294" y="549"/>
                    <a:pt x="361" y="549"/>
                  </a:cubicBezTo>
                  <a:cubicBezTo>
                    <a:pt x="500" y="549"/>
                    <a:pt x="632" y="438"/>
                    <a:pt x="632" y="271"/>
                  </a:cubicBezTo>
                  <a:cubicBezTo>
                    <a:pt x="632" y="125"/>
                    <a:pt x="508" y="1"/>
                    <a:pt x="361"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11" name="Google Shape;211;p2"/>
            <p:cNvSpPr/>
            <p:nvPr/>
          </p:nvSpPr>
          <p:spPr>
            <a:xfrm>
              <a:off x="5625200" y="3342825"/>
              <a:ext cx="15825" cy="13625"/>
            </a:xfrm>
            <a:custGeom>
              <a:avLst/>
              <a:gdLst/>
              <a:ahLst/>
              <a:cxnLst/>
              <a:rect l="l" t="t" r="r" b="b"/>
              <a:pathLst>
                <a:path w="633" h="545" extrusionOk="0">
                  <a:moveTo>
                    <a:pt x="361" y="1"/>
                  </a:moveTo>
                  <a:cubicBezTo>
                    <a:pt x="124" y="1"/>
                    <a:pt x="0" y="294"/>
                    <a:pt x="170" y="464"/>
                  </a:cubicBezTo>
                  <a:cubicBezTo>
                    <a:pt x="225" y="519"/>
                    <a:pt x="294" y="544"/>
                    <a:pt x="361" y="544"/>
                  </a:cubicBezTo>
                  <a:cubicBezTo>
                    <a:pt x="500" y="544"/>
                    <a:pt x="632" y="439"/>
                    <a:pt x="632" y="272"/>
                  </a:cubicBezTo>
                  <a:cubicBezTo>
                    <a:pt x="632" y="125"/>
                    <a:pt x="508" y="1"/>
                    <a:pt x="361"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12" name="Google Shape;212;p2"/>
            <p:cNvSpPr/>
            <p:nvPr/>
          </p:nvSpPr>
          <p:spPr>
            <a:xfrm>
              <a:off x="5453950" y="3342825"/>
              <a:ext cx="15825" cy="13625"/>
            </a:xfrm>
            <a:custGeom>
              <a:avLst/>
              <a:gdLst/>
              <a:ahLst/>
              <a:cxnLst/>
              <a:rect l="l" t="t" r="r" b="b"/>
              <a:pathLst>
                <a:path w="633" h="545" extrusionOk="0">
                  <a:moveTo>
                    <a:pt x="362" y="1"/>
                  </a:moveTo>
                  <a:cubicBezTo>
                    <a:pt x="114" y="1"/>
                    <a:pt x="1" y="294"/>
                    <a:pt x="170" y="464"/>
                  </a:cubicBezTo>
                  <a:cubicBezTo>
                    <a:pt x="226" y="519"/>
                    <a:pt x="294" y="544"/>
                    <a:pt x="362" y="544"/>
                  </a:cubicBezTo>
                  <a:cubicBezTo>
                    <a:pt x="500" y="544"/>
                    <a:pt x="633" y="439"/>
                    <a:pt x="633" y="272"/>
                  </a:cubicBezTo>
                  <a:cubicBezTo>
                    <a:pt x="633" y="125"/>
                    <a:pt x="509" y="1"/>
                    <a:pt x="362"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13" name="Google Shape;213;p2"/>
            <p:cNvSpPr/>
            <p:nvPr/>
          </p:nvSpPr>
          <p:spPr>
            <a:xfrm>
              <a:off x="5830575" y="2880475"/>
              <a:ext cx="15825" cy="13825"/>
            </a:xfrm>
            <a:custGeom>
              <a:avLst/>
              <a:gdLst/>
              <a:ahLst/>
              <a:cxnLst/>
              <a:rect l="l" t="t" r="r" b="b"/>
              <a:pathLst>
                <a:path w="633" h="553" extrusionOk="0">
                  <a:moveTo>
                    <a:pt x="361" y="0"/>
                  </a:moveTo>
                  <a:cubicBezTo>
                    <a:pt x="124" y="0"/>
                    <a:pt x="0" y="294"/>
                    <a:pt x="169" y="474"/>
                  </a:cubicBezTo>
                  <a:cubicBezTo>
                    <a:pt x="224" y="528"/>
                    <a:pt x="290" y="552"/>
                    <a:pt x="356" y="552"/>
                  </a:cubicBezTo>
                  <a:cubicBezTo>
                    <a:pt x="496" y="552"/>
                    <a:pt x="632" y="443"/>
                    <a:pt x="632" y="282"/>
                  </a:cubicBezTo>
                  <a:cubicBezTo>
                    <a:pt x="632" y="124"/>
                    <a:pt x="519" y="0"/>
                    <a:pt x="361"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14" name="Google Shape;214;p2"/>
            <p:cNvSpPr/>
            <p:nvPr/>
          </p:nvSpPr>
          <p:spPr>
            <a:xfrm>
              <a:off x="5847775" y="2932075"/>
              <a:ext cx="15825" cy="13575"/>
            </a:xfrm>
            <a:custGeom>
              <a:avLst/>
              <a:gdLst/>
              <a:ahLst/>
              <a:cxnLst/>
              <a:rect l="l" t="t" r="r" b="b"/>
              <a:pathLst>
                <a:path w="633" h="543" extrusionOk="0">
                  <a:moveTo>
                    <a:pt x="380" y="0"/>
                  </a:moveTo>
                  <a:cubicBezTo>
                    <a:pt x="374" y="0"/>
                    <a:pt x="368" y="1"/>
                    <a:pt x="362" y="1"/>
                  </a:cubicBezTo>
                  <a:cubicBezTo>
                    <a:pt x="125" y="1"/>
                    <a:pt x="0" y="283"/>
                    <a:pt x="170" y="464"/>
                  </a:cubicBezTo>
                  <a:cubicBezTo>
                    <a:pt x="224" y="518"/>
                    <a:pt x="291" y="542"/>
                    <a:pt x="357" y="542"/>
                  </a:cubicBezTo>
                  <a:cubicBezTo>
                    <a:pt x="497" y="542"/>
                    <a:pt x="632" y="433"/>
                    <a:pt x="632" y="272"/>
                  </a:cubicBezTo>
                  <a:cubicBezTo>
                    <a:pt x="632" y="121"/>
                    <a:pt x="519" y="0"/>
                    <a:pt x="380"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15" name="Google Shape;215;p2"/>
            <p:cNvSpPr/>
            <p:nvPr/>
          </p:nvSpPr>
          <p:spPr>
            <a:xfrm>
              <a:off x="5978100" y="3137875"/>
              <a:ext cx="14275" cy="13575"/>
            </a:xfrm>
            <a:custGeom>
              <a:avLst/>
              <a:gdLst/>
              <a:ahLst/>
              <a:cxnLst/>
              <a:rect l="l" t="t" r="r" b="b"/>
              <a:pathLst>
                <a:path w="571" h="543" extrusionOk="0">
                  <a:moveTo>
                    <a:pt x="283" y="1"/>
                  </a:moveTo>
                  <a:cubicBezTo>
                    <a:pt x="153" y="1"/>
                    <a:pt x="23" y="86"/>
                    <a:pt x="12" y="255"/>
                  </a:cubicBezTo>
                  <a:cubicBezTo>
                    <a:pt x="1" y="447"/>
                    <a:pt x="145" y="543"/>
                    <a:pt x="287" y="543"/>
                  </a:cubicBezTo>
                  <a:cubicBezTo>
                    <a:pt x="430" y="543"/>
                    <a:pt x="571" y="447"/>
                    <a:pt x="554" y="255"/>
                  </a:cubicBezTo>
                  <a:cubicBezTo>
                    <a:pt x="542" y="86"/>
                    <a:pt x="413" y="1"/>
                    <a:pt x="283"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16" name="Google Shape;216;p2"/>
            <p:cNvSpPr/>
            <p:nvPr/>
          </p:nvSpPr>
          <p:spPr>
            <a:xfrm>
              <a:off x="5873525" y="3154675"/>
              <a:ext cx="15750" cy="13550"/>
            </a:xfrm>
            <a:custGeom>
              <a:avLst/>
              <a:gdLst/>
              <a:ahLst/>
              <a:cxnLst/>
              <a:rect l="l" t="t" r="r" b="b"/>
              <a:pathLst>
                <a:path w="630" h="542" extrusionOk="0">
                  <a:moveTo>
                    <a:pt x="345" y="0"/>
                  </a:moveTo>
                  <a:cubicBezTo>
                    <a:pt x="106" y="0"/>
                    <a:pt x="1" y="286"/>
                    <a:pt x="167" y="463"/>
                  </a:cubicBezTo>
                  <a:cubicBezTo>
                    <a:pt x="221" y="517"/>
                    <a:pt x="288" y="541"/>
                    <a:pt x="354" y="541"/>
                  </a:cubicBezTo>
                  <a:cubicBezTo>
                    <a:pt x="494" y="541"/>
                    <a:pt x="629" y="432"/>
                    <a:pt x="629" y="271"/>
                  </a:cubicBezTo>
                  <a:cubicBezTo>
                    <a:pt x="629" y="113"/>
                    <a:pt x="505" y="0"/>
                    <a:pt x="358" y="0"/>
                  </a:cubicBezTo>
                  <a:cubicBezTo>
                    <a:pt x="354" y="0"/>
                    <a:pt x="349" y="0"/>
                    <a:pt x="345"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17" name="Google Shape;217;p2"/>
            <p:cNvSpPr/>
            <p:nvPr/>
          </p:nvSpPr>
          <p:spPr>
            <a:xfrm>
              <a:off x="5745100" y="3394175"/>
              <a:ext cx="15800" cy="13600"/>
            </a:xfrm>
            <a:custGeom>
              <a:avLst/>
              <a:gdLst/>
              <a:ahLst/>
              <a:cxnLst/>
              <a:rect l="l" t="t" r="r" b="b"/>
              <a:pathLst>
                <a:path w="632" h="544" extrusionOk="0">
                  <a:moveTo>
                    <a:pt x="361" y="1"/>
                  </a:moveTo>
                  <a:cubicBezTo>
                    <a:pt x="113" y="1"/>
                    <a:pt x="0" y="294"/>
                    <a:pt x="169" y="463"/>
                  </a:cubicBezTo>
                  <a:cubicBezTo>
                    <a:pt x="225" y="519"/>
                    <a:pt x="294" y="544"/>
                    <a:pt x="361" y="544"/>
                  </a:cubicBezTo>
                  <a:cubicBezTo>
                    <a:pt x="499" y="544"/>
                    <a:pt x="632" y="438"/>
                    <a:pt x="632" y="271"/>
                  </a:cubicBezTo>
                  <a:cubicBezTo>
                    <a:pt x="632" y="125"/>
                    <a:pt x="508" y="1"/>
                    <a:pt x="361"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18" name="Google Shape;218;p2"/>
            <p:cNvSpPr/>
            <p:nvPr/>
          </p:nvSpPr>
          <p:spPr>
            <a:xfrm>
              <a:off x="5935650" y="3222950"/>
              <a:ext cx="13700" cy="13550"/>
            </a:xfrm>
            <a:custGeom>
              <a:avLst/>
              <a:gdLst/>
              <a:ahLst/>
              <a:cxnLst/>
              <a:rect l="l" t="t" r="r" b="b"/>
              <a:pathLst>
                <a:path w="548" h="542" extrusionOk="0">
                  <a:moveTo>
                    <a:pt x="269" y="0"/>
                  </a:moveTo>
                  <a:cubicBezTo>
                    <a:pt x="133" y="0"/>
                    <a:pt x="1" y="90"/>
                    <a:pt x="6" y="271"/>
                  </a:cubicBezTo>
                  <a:cubicBezTo>
                    <a:pt x="6" y="451"/>
                    <a:pt x="142" y="542"/>
                    <a:pt x="277" y="542"/>
                  </a:cubicBezTo>
                  <a:cubicBezTo>
                    <a:pt x="412" y="542"/>
                    <a:pt x="548" y="451"/>
                    <a:pt x="548" y="271"/>
                  </a:cubicBezTo>
                  <a:cubicBezTo>
                    <a:pt x="542" y="90"/>
                    <a:pt x="404" y="0"/>
                    <a:pt x="269"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19" name="Google Shape;219;p2"/>
            <p:cNvSpPr/>
            <p:nvPr/>
          </p:nvSpPr>
          <p:spPr>
            <a:xfrm>
              <a:off x="5704475" y="3369150"/>
              <a:ext cx="13550" cy="12500"/>
            </a:xfrm>
            <a:custGeom>
              <a:avLst/>
              <a:gdLst/>
              <a:ahLst/>
              <a:cxnLst/>
              <a:rect l="l" t="t" r="r" b="b"/>
              <a:pathLst>
                <a:path w="542" h="500" extrusionOk="0">
                  <a:moveTo>
                    <a:pt x="271" y="0"/>
                  </a:moveTo>
                  <a:cubicBezTo>
                    <a:pt x="141" y="0"/>
                    <a:pt x="11" y="82"/>
                    <a:pt x="0" y="246"/>
                  </a:cubicBezTo>
                  <a:cubicBezTo>
                    <a:pt x="11" y="415"/>
                    <a:pt x="141" y="499"/>
                    <a:pt x="271" y="499"/>
                  </a:cubicBezTo>
                  <a:cubicBezTo>
                    <a:pt x="401" y="499"/>
                    <a:pt x="530" y="415"/>
                    <a:pt x="542" y="246"/>
                  </a:cubicBezTo>
                  <a:cubicBezTo>
                    <a:pt x="530" y="82"/>
                    <a:pt x="401" y="0"/>
                    <a:pt x="271"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20" name="Google Shape;220;p2"/>
            <p:cNvSpPr/>
            <p:nvPr/>
          </p:nvSpPr>
          <p:spPr>
            <a:xfrm>
              <a:off x="5796150" y="2914875"/>
              <a:ext cx="16100" cy="13550"/>
            </a:xfrm>
            <a:custGeom>
              <a:avLst/>
              <a:gdLst/>
              <a:ahLst/>
              <a:cxnLst/>
              <a:rect l="l" t="t" r="r" b="b"/>
              <a:pathLst>
                <a:path w="644" h="542" extrusionOk="0">
                  <a:moveTo>
                    <a:pt x="373" y="1"/>
                  </a:moveTo>
                  <a:cubicBezTo>
                    <a:pt x="125" y="1"/>
                    <a:pt x="0" y="294"/>
                    <a:pt x="181" y="463"/>
                  </a:cubicBezTo>
                  <a:cubicBezTo>
                    <a:pt x="235" y="518"/>
                    <a:pt x="302" y="542"/>
                    <a:pt x="368" y="542"/>
                  </a:cubicBezTo>
                  <a:cubicBezTo>
                    <a:pt x="508" y="542"/>
                    <a:pt x="644" y="433"/>
                    <a:pt x="644" y="272"/>
                  </a:cubicBezTo>
                  <a:cubicBezTo>
                    <a:pt x="644" y="125"/>
                    <a:pt x="520" y="1"/>
                    <a:pt x="373"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21" name="Google Shape;221;p2"/>
            <p:cNvSpPr/>
            <p:nvPr/>
          </p:nvSpPr>
          <p:spPr>
            <a:xfrm>
              <a:off x="5616450" y="2854800"/>
              <a:ext cx="15825" cy="13600"/>
            </a:xfrm>
            <a:custGeom>
              <a:avLst/>
              <a:gdLst/>
              <a:ahLst/>
              <a:cxnLst/>
              <a:rect l="l" t="t" r="r" b="b"/>
              <a:pathLst>
                <a:path w="633" h="544" extrusionOk="0">
                  <a:moveTo>
                    <a:pt x="373" y="0"/>
                  </a:moveTo>
                  <a:cubicBezTo>
                    <a:pt x="125" y="0"/>
                    <a:pt x="0" y="294"/>
                    <a:pt x="170" y="463"/>
                  </a:cubicBezTo>
                  <a:cubicBezTo>
                    <a:pt x="225" y="518"/>
                    <a:pt x="294" y="544"/>
                    <a:pt x="362" y="544"/>
                  </a:cubicBezTo>
                  <a:cubicBezTo>
                    <a:pt x="500" y="544"/>
                    <a:pt x="632" y="438"/>
                    <a:pt x="632" y="271"/>
                  </a:cubicBezTo>
                  <a:cubicBezTo>
                    <a:pt x="632" y="124"/>
                    <a:pt x="520" y="0"/>
                    <a:pt x="373"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22" name="Google Shape;222;p2"/>
            <p:cNvSpPr/>
            <p:nvPr/>
          </p:nvSpPr>
          <p:spPr>
            <a:xfrm>
              <a:off x="6741200" y="3904500"/>
              <a:ext cx="83250" cy="83525"/>
            </a:xfrm>
            <a:custGeom>
              <a:avLst/>
              <a:gdLst/>
              <a:ahLst/>
              <a:cxnLst/>
              <a:rect l="l" t="t" r="r" b="b"/>
              <a:pathLst>
                <a:path w="3330" h="3341" extrusionOk="0">
                  <a:moveTo>
                    <a:pt x="305" y="1"/>
                  </a:moveTo>
                  <a:cubicBezTo>
                    <a:pt x="215" y="125"/>
                    <a:pt x="147" y="226"/>
                    <a:pt x="1" y="260"/>
                  </a:cubicBezTo>
                  <a:cubicBezTo>
                    <a:pt x="937" y="1140"/>
                    <a:pt x="1219" y="1772"/>
                    <a:pt x="1885" y="2393"/>
                  </a:cubicBezTo>
                  <a:cubicBezTo>
                    <a:pt x="2133" y="2619"/>
                    <a:pt x="2664" y="2946"/>
                    <a:pt x="2664" y="3341"/>
                  </a:cubicBezTo>
                  <a:lnTo>
                    <a:pt x="3329" y="2856"/>
                  </a:lnTo>
                  <a:cubicBezTo>
                    <a:pt x="2167" y="2066"/>
                    <a:pt x="1253" y="1084"/>
                    <a:pt x="305" y="1"/>
                  </a:cubicBezTo>
                  <a:close/>
                </a:path>
              </a:pathLst>
            </a:custGeom>
            <a:solidFill>
              <a:srgbClr val="A5B57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23" name="Google Shape;223;p2"/>
            <p:cNvSpPr/>
            <p:nvPr/>
          </p:nvSpPr>
          <p:spPr>
            <a:xfrm>
              <a:off x="6350475" y="3781800"/>
              <a:ext cx="412475" cy="137400"/>
            </a:xfrm>
            <a:custGeom>
              <a:avLst/>
              <a:gdLst/>
              <a:ahLst/>
              <a:cxnLst/>
              <a:rect l="l" t="t" r="r" b="b"/>
              <a:pathLst>
                <a:path w="16499" h="5496" extrusionOk="0">
                  <a:moveTo>
                    <a:pt x="5101" y="1"/>
                  </a:moveTo>
                  <a:cubicBezTo>
                    <a:pt x="4898" y="1"/>
                    <a:pt x="4695" y="4"/>
                    <a:pt x="4492" y="11"/>
                  </a:cubicBezTo>
                  <a:cubicBezTo>
                    <a:pt x="2833" y="79"/>
                    <a:pt x="599" y="677"/>
                    <a:pt x="1" y="2505"/>
                  </a:cubicBezTo>
                  <a:cubicBezTo>
                    <a:pt x="568" y="1938"/>
                    <a:pt x="1346" y="1624"/>
                    <a:pt x="2152" y="1624"/>
                  </a:cubicBezTo>
                  <a:cubicBezTo>
                    <a:pt x="2179" y="1624"/>
                    <a:pt x="2207" y="1624"/>
                    <a:pt x="2235" y="1625"/>
                  </a:cubicBezTo>
                  <a:cubicBezTo>
                    <a:pt x="3646" y="1693"/>
                    <a:pt x="5034" y="2415"/>
                    <a:pt x="6388" y="2708"/>
                  </a:cubicBezTo>
                  <a:cubicBezTo>
                    <a:pt x="7708" y="3013"/>
                    <a:pt x="8961" y="3555"/>
                    <a:pt x="10281" y="3859"/>
                  </a:cubicBezTo>
                  <a:cubicBezTo>
                    <a:pt x="11477" y="4119"/>
                    <a:pt x="12797" y="4412"/>
                    <a:pt x="13993" y="4875"/>
                  </a:cubicBezTo>
                  <a:cubicBezTo>
                    <a:pt x="14716" y="5134"/>
                    <a:pt x="15596" y="5462"/>
                    <a:pt x="16374" y="5462"/>
                  </a:cubicBezTo>
                  <a:lnTo>
                    <a:pt x="16498" y="5495"/>
                  </a:lnTo>
                  <a:cubicBezTo>
                    <a:pt x="16498" y="5462"/>
                    <a:pt x="16476" y="5428"/>
                    <a:pt x="16476" y="5394"/>
                  </a:cubicBezTo>
                  <a:cubicBezTo>
                    <a:pt x="15528" y="2776"/>
                    <a:pt x="12910" y="1230"/>
                    <a:pt x="10371" y="643"/>
                  </a:cubicBezTo>
                  <a:cubicBezTo>
                    <a:pt x="8650" y="259"/>
                    <a:pt x="6874" y="1"/>
                    <a:pt x="5101" y="1"/>
                  </a:cubicBezTo>
                  <a:close/>
                </a:path>
              </a:pathLst>
            </a:custGeom>
            <a:solidFill>
              <a:srgbClr val="96BD6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24" name="Google Shape;224;p2"/>
            <p:cNvSpPr/>
            <p:nvPr/>
          </p:nvSpPr>
          <p:spPr>
            <a:xfrm>
              <a:off x="6389125" y="3806325"/>
              <a:ext cx="371850" cy="108925"/>
            </a:xfrm>
            <a:custGeom>
              <a:avLst/>
              <a:gdLst/>
              <a:ahLst/>
              <a:cxnLst/>
              <a:rect l="l" t="t" r="r" b="b"/>
              <a:pathLst>
                <a:path w="14874" h="4357" extrusionOk="0">
                  <a:moveTo>
                    <a:pt x="2427" y="1"/>
                  </a:moveTo>
                  <a:cubicBezTo>
                    <a:pt x="2055" y="35"/>
                    <a:pt x="1716" y="68"/>
                    <a:pt x="1411" y="102"/>
                  </a:cubicBezTo>
                  <a:cubicBezTo>
                    <a:pt x="1152" y="136"/>
                    <a:pt x="904" y="193"/>
                    <a:pt x="655" y="272"/>
                  </a:cubicBezTo>
                  <a:lnTo>
                    <a:pt x="1" y="452"/>
                  </a:lnTo>
                  <a:lnTo>
                    <a:pt x="667" y="317"/>
                  </a:lnTo>
                  <a:cubicBezTo>
                    <a:pt x="915" y="249"/>
                    <a:pt x="1174" y="215"/>
                    <a:pt x="1434" y="204"/>
                  </a:cubicBezTo>
                  <a:lnTo>
                    <a:pt x="2427" y="147"/>
                  </a:lnTo>
                  <a:lnTo>
                    <a:pt x="3612" y="215"/>
                  </a:lnTo>
                  <a:cubicBezTo>
                    <a:pt x="4029" y="272"/>
                    <a:pt x="4469" y="351"/>
                    <a:pt x="4921" y="418"/>
                  </a:cubicBezTo>
                  <a:cubicBezTo>
                    <a:pt x="5372" y="520"/>
                    <a:pt x="5835" y="599"/>
                    <a:pt x="6297" y="734"/>
                  </a:cubicBezTo>
                  <a:cubicBezTo>
                    <a:pt x="6771" y="881"/>
                    <a:pt x="7245" y="994"/>
                    <a:pt x="7708" y="1163"/>
                  </a:cubicBezTo>
                  <a:cubicBezTo>
                    <a:pt x="8656" y="1456"/>
                    <a:pt x="9581" y="1772"/>
                    <a:pt x="10450" y="2100"/>
                  </a:cubicBezTo>
                  <a:cubicBezTo>
                    <a:pt x="10868" y="2280"/>
                    <a:pt x="11319" y="2393"/>
                    <a:pt x="11691" y="2585"/>
                  </a:cubicBezTo>
                  <a:lnTo>
                    <a:pt x="12763" y="3093"/>
                  </a:lnTo>
                  <a:cubicBezTo>
                    <a:pt x="13068" y="3228"/>
                    <a:pt x="13361" y="3386"/>
                    <a:pt x="13643" y="3555"/>
                  </a:cubicBezTo>
                  <a:cubicBezTo>
                    <a:pt x="13903" y="3713"/>
                    <a:pt x="14129" y="3849"/>
                    <a:pt x="14309" y="3973"/>
                  </a:cubicBezTo>
                  <a:cubicBezTo>
                    <a:pt x="14501" y="4086"/>
                    <a:pt x="14693" y="4210"/>
                    <a:pt x="14873" y="4356"/>
                  </a:cubicBezTo>
                  <a:cubicBezTo>
                    <a:pt x="14704" y="4198"/>
                    <a:pt x="14524" y="4063"/>
                    <a:pt x="14343" y="3928"/>
                  </a:cubicBezTo>
                  <a:cubicBezTo>
                    <a:pt x="14163" y="3792"/>
                    <a:pt x="13948" y="3646"/>
                    <a:pt x="13700" y="3476"/>
                  </a:cubicBezTo>
                  <a:cubicBezTo>
                    <a:pt x="13429" y="3273"/>
                    <a:pt x="13136" y="3104"/>
                    <a:pt x="12842" y="2946"/>
                  </a:cubicBezTo>
                  <a:lnTo>
                    <a:pt x="11770" y="2393"/>
                  </a:lnTo>
                  <a:cubicBezTo>
                    <a:pt x="11364" y="2201"/>
                    <a:pt x="10958" y="2021"/>
                    <a:pt x="10540" y="1874"/>
                  </a:cubicBezTo>
                  <a:cubicBezTo>
                    <a:pt x="9671" y="1535"/>
                    <a:pt x="8746" y="1197"/>
                    <a:pt x="7798" y="892"/>
                  </a:cubicBezTo>
                  <a:cubicBezTo>
                    <a:pt x="7324" y="734"/>
                    <a:pt x="6862" y="610"/>
                    <a:pt x="6376" y="486"/>
                  </a:cubicBezTo>
                  <a:cubicBezTo>
                    <a:pt x="5891" y="362"/>
                    <a:pt x="5417" y="283"/>
                    <a:pt x="4966" y="181"/>
                  </a:cubicBezTo>
                  <a:cubicBezTo>
                    <a:pt x="4503" y="114"/>
                    <a:pt x="4052" y="57"/>
                    <a:pt x="3634" y="23"/>
                  </a:cubicBezTo>
                  <a:lnTo>
                    <a:pt x="2427" y="1"/>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25" name="Google Shape;225;p2"/>
            <p:cNvSpPr/>
            <p:nvPr/>
          </p:nvSpPr>
          <p:spPr>
            <a:xfrm>
              <a:off x="6509600" y="3788000"/>
              <a:ext cx="35575" cy="31900"/>
            </a:xfrm>
            <a:custGeom>
              <a:avLst/>
              <a:gdLst/>
              <a:ahLst/>
              <a:cxnLst/>
              <a:rect l="l" t="t" r="r" b="b"/>
              <a:pathLst>
                <a:path w="1423" h="1276" extrusionOk="0">
                  <a:moveTo>
                    <a:pt x="12" y="0"/>
                  </a:moveTo>
                  <a:lnTo>
                    <a:pt x="0" y="23"/>
                  </a:lnTo>
                  <a:cubicBezTo>
                    <a:pt x="0" y="23"/>
                    <a:pt x="79" y="102"/>
                    <a:pt x="215" y="226"/>
                  </a:cubicBezTo>
                  <a:cubicBezTo>
                    <a:pt x="361" y="361"/>
                    <a:pt x="553" y="486"/>
                    <a:pt x="745" y="643"/>
                  </a:cubicBezTo>
                  <a:cubicBezTo>
                    <a:pt x="824" y="711"/>
                    <a:pt x="903" y="790"/>
                    <a:pt x="982" y="869"/>
                  </a:cubicBezTo>
                  <a:cubicBezTo>
                    <a:pt x="1061" y="937"/>
                    <a:pt x="1129" y="1005"/>
                    <a:pt x="1185" y="1061"/>
                  </a:cubicBezTo>
                  <a:cubicBezTo>
                    <a:pt x="1219" y="1084"/>
                    <a:pt x="1241" y="1106"/>
                    <a:pt x="1264" y="1140"/>
                  </a:cubicBezTo>
                  <a:cubicBezTo>
                    <a:pt x="1287" y="1163"/>
                    <a:pt x="1309" y="1185"/>
                    <a:pt x="1332" y="1208"/>
                  </a:cubicBezTo>
                  <a:cubicBezTo>
                    <a:pt x="1366" y="1253"/>
                    <a:pt x="1388" y="1275"/>
                    <a:pt x="1388" y="1275"/>
                  </a:cubicBezTo>
                  <a:lnTo>
                    <a:pt x="1422" y="1275"/>
                  </a:lnTo>
                  <a:cubicBezTo>
                    <a:pt x="1422" y="1242"/>
                    <a:pt x="1422" y="1219"/>
                    <a:pt x="1422" y="1185"/>
                  </a:cubicBezTo>
                  <a:cubicBezTo>
                    <a:pt x="1422" y="1106"/>
                    <a:pt x="1399" y="1027"/>
                    <a:pt x="1366" y="948"/>
                  </a:cubicBezTo>
                  <a:cubicBezTo>
                    <a:pt x="1320" y="847"/>
                    <a:pt x="1264" y="745"/>
                    <a:pt x="1174" y="666"/>
                  </a:cubicBezTo>
                  <a:cubicBezTo>
                    <a:pt x="1084" y="587"/>
                    <a:pt x="971" y="519"/>
                    <a:pt x="869" y="463"/>
                  </a:cubicBezTo>
                  <a:cubicBezTo>
                    <a:pt x="643" y="339"/>
                    <a:pt x="429" y="237"/>
                    <a:pt x="271" y="158"/>
                  </a:cubicBezTo>
                  <a:cubicBezTo>
                    <a:pt x="113" y="68"/>
                    <a:pt x="12" y="0"/>
                    <a:pt x="12" y="0"/>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26" name="Google Shape;226;p2"/>
            <p:cNvSpPr/>
            <p:nvPr/>
          </p:nvSpPr>
          <p:spPr>
            <a:xfrm>
              <a:off x="6463900" y="3816775"/>
              <a:ext cx="60675" cy="9325"/>
            </a:xfrm>
            <a:custGeom>
              <a:avLst/>
              <a:gdLst/>
              <a:ahLst/>
              <a:cxnLst/>
              <a:rect l="l" t="t" r="r" b="b"/>
              <a:pathLst>
                <a:path w="2427" h="373" extrusionOk="0">
                  <a:moveTo>
                    <a:pt x="2302" y="0"/>
                  </a:moveTo>
                  <a:cubicBezTo>
                    <a:pt x="2234" y="0"/>
                    <a:pt x="2133" y="0"/>
                    <a:pt x="2020" y="23"/>
                  </a:cubicBezTo>
                  <a:cubicBezTo>
                    <a:pt x="1907" y="34"/>
                    <a:pt x="1772" y="34"/>
                    <a:pt x="1636" y="68"/>
                  </a:cubicBezTo>
                  <a:cubicBezTo>
                    <a:pt x="1501" y="102"/>
                    <a:pt x="1354" y="124"/>
                    <a:pt x="1208" y="147"/>
                  </a:cubicBezTo>
                  <a:cubicBezTo>
                    <a:pt x="1033" y="169"/>
                    <a:pt x="853" y="181"/>
                    <a:pt x="675" y="181"/>
                  </a:cubicBezTo>
                  <a:cubicBezTo>
                    <a:pt x="577" y="181"/>
                    <a:pt x="480" y="178"/>
                    <a:pt x="384" y="170"/>
                  </a:cubicBezTo>
                  <a:cubicBezTo>
                    <a:pt x="282" y="170"/>
                    <a:pt x="192" y="158"/>
                    <a:pt x="102" y="136"/>
                  </a:cubicBezTo>
                  <a:cubicBezTo>
                    <a:pt x="34" y="113"/>
                    <a:pt x="0" y="113"/>
                    <a:pt x="0" y="113"/>
                  </a:cubicBezTo>
                  <a:lnTo>
                    <a:pt x="0" y="147"/>
                  </a:lnTo>
                  <a:lnTo>
                    <a:pt x="102" y="181"/>
                  </a:lnTo>
                  <a:cubicBezTo>
                    <a:pt x="181" y="215"/>
                    <a:pt x="271" y="249"/>
                    <a:pt x="361" y="271"/>
                  </a:cubicBezTo>
                  <a:cubicBezTo>
                    <a:pt x="643" y="339"/>
                    <a:pt x="937" y="373"/>
                    <a:pt x="1230" y="373"/>
                  </a:cubicBezTo>
                  <a:cubicBezTo>
                    <a:pt x="1377" y="373"/>
                    <a:pt x="1535" y="373"/>
                    <a:pt x="1693" y="350"/>
                  </a:cubicBezTo>
                  <a:cubicBezTo>
                    <a:pt x="1828" y="328"/>
                    <a:pt x="1952" y="294"/>
                    <a:pt x="2076" y="237"/>
                  </a:cubicBezTo>
                  <a:cubicBezTo>
                    <a:pt x="2201" y="181"/>
                    <a:pt x="2325" y="113"/>
                    <a:pt x="2426" y="23"/>
                  </a:cubicBezTo>
                  <a:lnTo>
                    <a:pt x="2415" y="0"/>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27" name="Google Shape;227;p2"/>
            <p:cNvSpPr/>
            <p:nvPr/>
          </p:nvSpPr>
          <p:spPr>
            <a:xfrm>
              <a:off x="6442175" y="3793350"/>
              <a:ext cx="16950" cy="15550"/>
            </a:xfrm>
            <a:custGeom>
              <a:avLst/>
              <a:gdLst/>
              <a:ahLst/>
              <a:cxnLst/>
              <a:rect l="l" t="t" r="r" b="b"/>
              <a:pathLst>
                <a:path w="678" h="622" extrusionOk="0">
                  <a:moveTo>
                    <a:pt x="0" y="1"/>
                  </a:moveTo>
                  <a:lnTo>
                    <a:pt x="0" y="1"/>
                  </a:lnTo>
                  <a:cubicBezTo>
                    <a:pt x="102" y="80"/>
                    <a:pt x="203" y="181"/>
                    <a:pt x="294" y="283"/>
                  </a:cubicBezTo>
                  <a:cubicBezTo>
                    <a:pt x="350" y="350"/>
                    <a:pt x="384" y="418"/>
                    <a:pt x="407" y="497"/>
                  </a:cubicBezTo>
                  <a:cubicBezTo>
                    <a:pt x="407" y="508"/>
                    <a:pt x="407" y="565"/>
                    <a:pt x="407" y="576"/>
                  </a:cubicBezTo>
                  <a:lnTo>
                    <a:pt x="407" y="621"/>
                  </a:lnTo>
                  <a:lnTo>
                    <a:pt x="677" y="565"/>
                  </a:lnTo>
                  <a:lnTo>
                    <a:pt x="666" y="531"/>
                  </a:lnTo>
                  <a:cubicBezTo>
                    <a:pt x="655" y="497"/>
                    <a:pt x="644" y="463"/>
                    <a:pt x="632" y="429"/>
                  </a:cubicBezTo>
                  <a:cubicBezTo>
                    <a:pt x="565" y="328"/>
                    <a:pt x="486" y="249"/>
                    <a:pt x="395" y="181"/>
                  </a:cubicBezTo>
                  <a:cubicBezTo>
                    <a:pt x="271" y="102"/>
                    <a:pt x="136" y="46"/>
                    <a:pt x="0" y="1"/>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28" name="Google Shape;228;p2"/>
            <p:cNvSpPr/>
            <p:nvPr/>
          </p:nvSpPr>
          <p:spPr>
            <a:xfrm>
              <a:off x="6551350" y="3833425"/>
              <a:ext cx="46000" cy="19800"/>
            </a:xfrm>
            <a:custGeom>
              <a:avLst/>
              <a:gdLst/>
              <a:ahLst/>
              <a:cxnLst/>
              <a:rect l="l" t="t" r="r" b="b"/>
              <a:pathLst>
                <a:path w="1840" h="792" extrusionOk="0">
                  <a:moveTo>
                    <a:pt x="1614" y="0"/>
                  </a:moveTo>
                  <a:lnTo>
                    <a:pt x="1569" y="68"/>
                  </a:lnTo>
                  <a:cubicBezTo>
                    <a:pt x="1535" y="124"/>
                    <a:pt x="1490" y="181"/>
                    <a:pt x="1445" y="226"/>
                  </a:cubicBezTo>
                  <a:cubicBezTo>
                    <a:pt x="1377" y="293"/>
                    <a:pt x="1309" y="350"/>
                    <a:pt x="1219" y="395"/>
                  </a:cubicBezTo>
                  <a:cubicBezTo>
                    <a:pt x="1129" y="451"/>
                    <a:pt x="1027" y="508"/>
                    <a:pt x="926" y="553"/>
                  </a:cubicBezTo>
                  <a:cubicBezTo>
                    <a:pt x="621" y="666"/>
                    <a:pt x="316" y="745"/>
                    <a:pt x="0" y="790"/>
                  </a:cubicBezTo>
                  <a:cubicBezTo>
                    <a:pt x="34" y="791"/>
                    <a:pt x="68" y="792"/>
                    <a:pt x="102" y="792"/>
                  </a:cubicBezTo>
                  <a:cubicBezTo>
                    <a:pt x="395" y="792"/>
                    <a:pt x="687" y="749"/>
                    <a:pt x="971" y="688"/>
                  </a:cubicBezTo>
                  <a:cubicBezTo>
                    <a:pt x="1084" y="655"/>
                    <a:pt x="1196" y="609"/>
                    <a:pt x="1309" y="564"/>
                  </a:cubicBezTo>
                  <a:cubicBezTo>
                    <a:pt x="1422" y="519"/>
                    <a:pt x="1524" y="463"/>
                    <a:pt x="1614" y="395"/>
                  </a:cubicBezTo>
                  <a:cubicBezTo>
                    <a:pt x="1670" y="350"/>
                    <a:pt x="1727" y="293"/>
                    <a:pt x="1783" y="237"/>
                  </a:cubicBezTo>
                  <a:lnTo>
                    <a:pt x="1840" y="169"/>
                  </a:lnTo>
                  <a:lnTo>
                    <a:pt x="1614" y="0"/>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29" name="Google Shape;229;p2"/>
            <p:cNvSpPr/>
            <p:nvPr/>
          </p:nvSpPr>
          <p:spPr>
            <a:xfrm>
              <a:off x="6585200" y="3836225"/>
              <a:ext cx="18925" cy="19225"/>
            </a:xfrm>
            <a:custGeom>
              <a:avLst/>
              <a:gdLst/>
              <a:ahLst/>
              <a:cxnLst/>
              <a:rect l="l" t="t" r="r" b="b"/>
              <a:pathLst>
                <a:path w="757" h="769" extrusionOk="0">
                  <a:moveTo>
                    <a:pt x="497" y="1"/>
                  </a:moveTo>
                  <a:cubicBezTo>
                    <a:pt x="497" y="1"/>
                    <a:pt x="486" y="57"/>
                    <a:pt x="452" y="148"/>
                  </a:cubicBezTo>
                  <a:cubicBezTo>
                    <a:pt x="429" y="249"/>
                    <a:pt x="384" y="339"/>
                    <a:pt x="328" y="430"/>
                  </a:cubicBezTo>
                  <a:cubicBezTo>
                    <a:pt x="271" y="520"/>
                    <a:pt x="204" y="599"/>
                    <a:pt x="113" y="667"/>
                  </a:cubicBezTo>
                  <a:lnTo>
                    <a:pt x="0" y="768"/>
                  </a:lnTo>
                  <a:lnTo>
                    <a:pt x="136" y="700"/>
                  </a:lnTo>
                  <a:cubicBezTo>
                    <a:pt x="249" y="655"/>
                    <a:pt x="350" y="599"/>
                    <a:pt x="429" y="520"/>
                  </a:cubicBezTo>
                  <a:cubicBezTo>
                    <a:pt x="519" y="441"/>
                    <a:pt x="598" y="339"/>
                    <a:pt x="677" y="238"/>
                  </a:cubicBezTo>
                  <a:lnTo>
                    <a:pt x="756" y="114"/>
                  </a:lnTo>
                  <a:lnTo>
                    <a:pt x="497" y="1"/>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0" name="Google Shape;230;p2"/>
            <p:cNvSpPr/>
            <p:nvPr/>
          </p:nvSpPr>
          <p:spPr>
            <a:xfrm>
              <a:off x="6610300" y="3818750"/>
              <a:ext cx="9900" cy="23725"/>
            </a:xfrm>
            <a:custGeom>
              <a:avLst/>
              <a:gdLst/>
              <a:ahLst/>
              <a:cxnLst/>
              <a:rect l="l" t="t" r="r" b="b"/>
              <a:pathLst>
                <a:path w="396" h="949" extrusionOk="0">
                  <a:moveTo>
                    <a:pt x="1" y="0"/>
                  </a:moveTo>
                  <a:lnTo>
                    <a:pt x="1" y="0"/>
                  </a:lnTo>
                  <a:cubicBezTo>
                    <a:pt x="57" y="147"/>
                    <a:pt x="114" y="305"/>
                    <a:pt x="147" y="463"/>
                  </a:cubicBezTo>
                  <a:cubicBezTo>
                    <a:pt x="159" y="564"/>
                    <a:pt x="159" y="666"/>
                    <a:pt x="147" y="768"/>
                  </a:cubicBezTo>
                  <a:lnTo>
                    <a:pt x="114" y="926"/>
                  </a:lnTo>
                  <a:lnTo>
                    <a:pt x="396" y="948"/>
                  </a:lnTo>
                  <a:cubicBezTo>
                    <a:pt x="396" y="948"/>
                    <a:pt x="384" y="880"/>
                    <a:pt x="384" y="790"/>
                  </a:cubicBezTo>
                  <a:cubicBezTo>
                    <a:pt x="373" y="666"/>
                    <a:pt x="339" y="542"/>
                    <a:pt x="283" y="418"/>
                  </a:cubicBezTo>
                  <a:cubicBezTo>
                    <a:pt x="204" y="271"/>
                    <a:pt x="102" y="136"/>
                    <a:pt x="1" y="0"/>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1" name="Google Shape;231;p2"/>
            <p:cNvSpPr/>
            <p:nvPr/>
          </p:nvSpPr>
          <p:spPr>
            <a:xfrm>
              <a:off x="6610575" y="3805200"/>
              <a:ext cx="22600" cy="42900"/>
            </a:xfrm>
            <a:custGeom>
              <a:avLst/>
              <a:gdLst/>
              <a:ahLst/>
              <a:cxnLst/>
              <a:rect l="l" t="t" r="r" b="b"/>
              <a:pathLst>
                <a:path w="904" h="1716" extrusionOk="0">
                  <a:moveTo>
                    <a:pt x="1" y="1"/>
                  </a:moveTo>
                  <a:cubicBezTo>
                    <a:pt x="1" y="1"/>
                    <a:pt x="80" y="91"/>
                    <a:pt x="204" y="226"/>
                  </a:cubicBezTo>
                  <a:cubicBezTo>
                    <a:pt x="261" y="305"/>
                    <a:pt x="328" y="384"/>
                    <a:pt x="385" y="475"/>
                  </a:cubicBezTo>
                  <a:cubicBezTo>
                    <a:pt x="441" y="576"/>
                    <a:pt x="497" y="678"/>
                    <a:pt x="554" y="791"/>
                  </a:cubicBezTo>
                  <a:cubicBezTo>
                    <a:pt x="588" y="892"/>
                    <a:pt x="622" y="994"/>
                    <a:pt x="644" y="1106"/>
                  </a:cubicBezTo>
                  <a:cubicBezTo>
                    <a:pt x="655" y="1208"/>
                    <a:pt x="655" y="1298"/>
                    <a:pt x="655" y="1389"/>
                  </a:cubicBezTo>
                  <a:cubicBezTo>
                    <a:pt x="644" y="1468"/>
                    <a:pt x="633" y="1535"/>
                    <a:pt x="622" y="1603"/>
                  </a:cubicBezTo>
                  <a:cubicBezTo>
                    <a:pt x="599" y="1659"/>
                    <a:pt x="599" y="1693"/>
                    <a:pt x="599" y="1693"/>
                  </a:cubicBezTo>
                  <a:lnTo>
                    <a:pt x="892" y="1716"/>
                  </a:lnTo>
                  <a:cubicBezTo>
                    <a:pt x="892" y="1693"/>
                    <a:pt x="892" y="1659"/>
                    <a:pt x="892" y="1637"/>
                  </a:cubicBezTo>
                  <a:cubicBezTo>
                    <a:pt x="904" y="1558"/>
                    <a:pt x="904" y="1479"/>
                    <a:pt x="892" y="1411"/>
                  </a:cubicBezTo>
                  <a:cubicBezTo>
                    <a:pt x="892" y="1287"/>
                    <a:pt x="870" y="1174"/>
                    <a:pt x="836" y="1073"/>
                  </a:cubicBezTo>
                  <a:cubicBezTo>
                    <a:pt x="791" y="948"/>
                    <a:pt x="734" y="836"/>
                    <a:pt x="678" y="723"/>
                  </a:cubicBezTo>
                  <a:cubicBezTo>
                    <a:pt x="610" y="621"/>
                    <a:pt x="531" y="520"/>
                    <a:pt x="452" y="429"/>
                  </a:cubicBezTo>
                  <a:cubicBezTo>
                    <a:pt x="385" y="350"/>
                    <a:pt x="306" y="271"/>
                    <a:pt x="238" y="192"/>
                  </a:cubicBezTo>
                  <a:cubicBezTo>
                    <a:pt x="91" y="68"/>
                    <a:pt x="1" y="1"/>
                    <a:pt x="1" y="1"/>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2" name="Google Shape;232;p2"/>
            <p:cNvSpPr/>
            <p:nvPr/>
          </p:nvSpPr>
          <p:spPr>
            <a:xfrm>
              <a:off x="6568825" y="3814500"/>
              <a:ext cx="14425" cy="16675"/>
            </a:xfrm>
            <a:custGeom>
              <a:avLst/>
              <a:gdLst/>
              <a:ahLst/>
              <a:cxnLst/>
              <a:rect l="l" t="t" r="r" b="b"/>
              <a:pathLst>
                <a:path w="577" h="667" extrusionOk="0">
                  <a:moveTo>
                    <a:pt x="1" y="1"/>
                  </a:moveTo>
                  <a:lnTo>
                    <a:pt x="1" y="1"/>
                  </a:lnTo>
                  <a:cubicBezTo>
                    <a:pt x="91" y="103"/>
                    <a:pt x="170" y="204"/>
                    <a:pt x="238" y="317"/>
                  </a:cubicBezTo>
                  <a:cubicBezTo>
                    <a:pt x="249" y="351"/>
                    <a:pt x="272" y="396"/>
                    <a:pt x="283" y="430"/>
                  </a:cubicBezTo>
                  <a:cubicBezTo>
                    <a:pt x="294" y="464"/>
                    <a:pt x="294" y="509"/>
                    <a:pt x="294" y="543"/>
                  </a:cubicBezTo>
                  <a:lnTo>
                    <a:pt x="294" y="667"/>
                  </a:lnTo>
                  <a:lnTo>
                    <a:pt x="576" y="622"/>
                  </a:lnTo>
                  <a:cubicBezTo>
                    <a:pt x="576" y="622"/>
                    <a:pt x="554" y="565"/>
                    <a:pt x="520" y="497"/>
                  </a:cubicBezTo>
                  <a:cubicBezTo>
                    <a:pt x="509" y="452"/>
                    <a:pt x="486" y="407"/>
                    <a:pt x="464" y="373"/>
                  </a:cubicBezTo>
                  <a:cubicBezTo>
                    <a:pt x="430" y="328"/>
                    <a:pt x="385" y="272"/>
                    <a:pt x="351" y="227"/>
                  </a:cubicBezTo>
                  <a:cubicBezTo>
                    <a:pt x="238" y="136"/>
                    <a:pt x="125" y="69"/>
                    <a:pt x="1" y="1"/>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3" name="Google Shape;233;p2"/>
            <p:cNvSpPr/>
            <p:nvPr/>
          </p:nvSpPr>
          <p:spPr>
            <a:xfrm>
              <a:off x="6653750" y="3839625"/>
              <a:ext cx="11025" cy="22800"/>
            </a:xfrm>
            <a:custGeom>
              <a:avLst/>
              <a:gdLst/>
              <a:ahLst/>
              <a:cxnLst/>
              <a:rect l="l" t="t" r="r" b="b"/>
              <a:pathLst>
                <a:path w="441" h="912" extrusionOk="0">
                  <a:moveTo>
                    <a:pt x="183" y="745"/>
                  </a:moveTo>
                  <a:lnTo>
                    <a:pt x="183" y="745"/>
                  </a:lnTo>
                  <a:cubicBezTo>
                    <a:pt x="181" y="751"/>
                    <a:pt x="182" y="754"/>
                    <a:pt x="182" y="754"/>
                  </a:cubicBezTo>
                  <a:cubicBezTo>
                    <a:pt x="184" y="754"/>
                    <a:pt x="186" y="747"/>
                    <a:pt x="183" y="745"/>
                  </a:cubicBezTo>
                  <a:close/>
                  <a:moveTo>
                    <a:pt x="0" y="0"/>
                  </a:moveTo>
                  <a:lnTo>
                    <a:pt x="79" y="113"/>
                  </a:lnTo>
                  <a:cubicBezTo>
                    <a:pt x="136" y="203"/>
                    <a:pt x="170" y="294"/>
                    <a:pt x="181" y="395"/>
                  </a:cubicBezTo>
                  <a:cubicBezTo>
                    <a:pt x="192" y="497"/>
                    <a:pt x="192" y="587"/>
                    <a:pt x="192" y="689"/>
                  </a:cubicBezTo>
                  <a:cubicBezTo>
                    <a:pt x="181" y="711"/>
                    <a:pt x="181" y="722"/>
                    <a:pt x="181" y="745"/>
                  </a:cubicBezTo>
                  <a:cubicBezTo>
                    <a:pt x="182" y="745"/>
                    <a:pt x="182" y="745"/>
                    <a:pt x="183" y="745"/>
                  </a:cubicBezTo>
                  <a:lnTo>
                    <a:pt x="183" y="745"/>
                  </a:lnTo>
                  <a:cubicBezTo>
                    <a:pt x="184" y="739"/>
                    <a:pt x="187" y="728"/>
                    <a:pt x="192" y="711"/>
                  </a:cubicBezTo>
                  <a:cubicBezTo>
                    <a:pt x="204" y="677"/>
                    <a:pt x="249" y="643"/>
                    <a:pt x="283" y="643"/>
                  </a:cubicBezTo>
                  <a:cubicBezTo>
                    <a:pt x="313" y="643"/>
                    <a:pt x="335" y="653"/>
                    <a:pt x="355" y="663"/>
                  </a:cubicBezTo>
                  <a:lnTo>
                    <a:pt x="355" y="663"/>
                  </a:lnTo>
                  <a:lnTo>
                    <a:pt x="237" y="869"/>
                  </a:lnTo>
                  <a:cubicBezTo>
                    <a:pt x="237" y="880"/>
                    <a:pt x="237" y="880"/>
                    <a:pt x="237" y="880"/>
                  </a:cubicBezTo>
                  <a:cubicBezTo>
                    <a:pt x="249" y="892"/>
                    <a:pt x="237" y="903"/>
                    <a:pt x="260" y="903"/>
                  </a:cubicBezTo>
                  <a:cubicBezTo>
                    <a:pt x="271" y="909"/>
                    <a:pt x="283" y="911"/>
                    <a:pt x="294" y="911"/>
                  </a:cubicBezTo>
                  <a:cubicBezTo>
                    <a:pt x="305" y="911"/>
                    <a:pt x="316" y="909"/>
                    <a:pt x="328" y="903"/>
                  </a:cubicBezTo>
                  <a:cubicBezTo>
                    <a:pt x="384" y="892"/>
                    <a:pt x="418" y="858"/>
                    <a:pt x="429" y="824"/>
                  </a:cubicBezTo>
                  <a:cubicBezTo>
                    <a:pt x="441" y="745"/>
                    <a:pt x="441" y="756"/>
                    <a:pt x="429" y="745"/>
                  </a:cubicBezTo>
                  <a:cubicBezTo>
                    <a:pt x="418" y="722"/>
                    <a:pt x="418" y="700"/>
                    <a:pt x="418" y="677"/>
                  </a:cubicBezTo>
                  <a:cubicBezTo>
                    <a:pt x="395" y="564"/>
                    <a:pt x="362" y="452"/>
                    <a:pt x="316" y="350"/>
                  </a:cubicBezTo>
                  <a:cubicBezTo>
                    <a:pt x="260" y="249"/>
                    <a:pt x="192" y="158"/>
                    <a:pt x="113" y="79"/>
                  </a:cubicBezTo>
                  <a:lnTo>
                    <a:pt x="0" y="0"/>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4" name="Google Shape;234;p2"/>
            <p:cNvSpPr/>
            <p:nvPr/>
          </p:nvSpPr>
          <p:spPr>
            <a:xfrm>
              <a:off x="6654600" y="3862750"/>
              <a:ext cx="23150" cy="7925"/>
            </a:xfrm>
            <a:custGeom>
              <a:avLst/>
              <a:gdLst/>
              <a:ahLst/>
              <a:cxnLst/>
              <a:rect l="l" t="t" r="r" b="b"/>
              <a:pathLst>
                <a:path w="926" h="317" extrusionOk="0">
                  <a:moveTo>
                    <a:pt x="802" y="1"/>
                  </a:moveTo>
                  <a:lnTo>
                    <a:pt x="689" y="80"/>
                  </a:lnTo>
                  <a:cubicBezTo>
                    <a:pt x="610" y="125"/>
                    <a:pt x="519" y="159"/>
                    <a:pt x="429" y="170"/>
                  </a:cubicBezTo>
                  <a:cubicBezTo>
                    <a:pt x="226" y="215"/>
                    <a:pt x="0" y="238"/>
                    <a:pt x="0" y="238"/>
                  </a:cubicBezTo>
                  <a:cubicBezTo>
                    <a:pt x="0" y="238"/>
                    <a:pt x="215" y="283"/>
                    <a:pt x="440" y="317"/>
                  </a:cubicBezTo>
                  <a:cubicBezTo>
                    <a:pt x="553" y="317"/>
                    <a:pt x="666" y="317"/>
                    <a:pt x="779" y="283"/>
                  </a:cubicBezTo>
                  <a:lnTo>
                    <a:pt x="926" y="249"/>
                  </a:lnTo>
                  <a:lnTo>
                    <a:pt x="802" y="1"/>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5" name="Google Shape;235;p2"/>
            <p:cNvSpPr/>
            <p:nvPr/>
          </p:nvSpPr>
          <p:spPr>
            <a:xfrm>
              <a:off x="6692400" y="3861900"/>
              <a:ext cx="7075" cy="13300"/>
            </a:xfrm>
            <a:custGeom>
              <a:avLst/>
              <a:gdLst/>
              <a:ahLst/>
              <a:cxnLst/>
              <a:rect l="l" t="t" r="r" b="b"/>
              <a:pathLst>
                <a:path w="283" h="532" extrusionOk="0">
                  <a:moveTo>
                    <a:pt x="46" y="1"/>
                  </a:moveTo>
                  <a:lnTo>
                    <a:pt x="46" y="1"/>
                  </a:lnTo>
                  <a:cubicBezTo>
                    <a:pt x="68" y="80"/>
                    <a:pt x="79" y="170"/>
                    <a:pt x="79" y="249"/>
                  </a:cubicBezTo>
                  <a:cubicBezTo>
                    <a:pt x="68" y="305"/>
                    <a:pt x="57" y="351"/>
                    <a:pt x="34" y="407"/>
                  </a:cubicBezTo>
                  <a:lnTo>
                    <a:pt x="0" y="486"/>
                  </a:lnTo>
                  <a:lnTo>
                    <a:pt x="283" y="531"/>
                  </a:lnTo>
                  <a:cubicBezTo>
                    <a:pt x="283" y="531"/>
                    <a:pt x="271" y="497"/>
                    <a:pt x="271" y="441"/>
                  </a:cubicBezTo>
                  <a:cubicBezTo>
                    <a:pt x="260" y="373"/>
                    <a:pt x="237" y="294"/>
                    <a:pt x="215" y="226"/>
                  </a:cubicBezTo>
                  <a:cubicBezTo>
                    <a:pt x="170" y="136"/>
                    <a:pt x="113" y="57"/>
                    <a:pt x="46" y="1"/>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6" name="Google Shape;236;p2"/>
            <p:cNvSpPr/>
            <p:nvPr/>
          </p:nvSpPr>
          <p:spPr>
            <a:xfrm>
              <a:off x="6733300" y="3967700"/>
              <a:ext cx="140525" cy="98225"/>
            </a:xfrm>
            <a:custGeom>
              <a:avLst/>
              <a:gdLst/>
              <a:ahLst/>
              <a:cxnLst/>
              <a:rect l="l" t="t" r="r" b="b"/>
              <a:pathLst>
                <a:path w="5621" h="3929" extrusionOk="0">
                  <a:moveTo>
                    <a:pt x="3590" y="86"/>
                  </a:moveTo>
                  <a:cubicBezTo>
                    <a:pt x="3425" y="86"/>
                    <a:pt x="3265" y="128"/>
                    <a:pt x="3104" y="260"/>
                  </a:cubicBezTo>
                  <a:cubicBezTo>
                    <a:pt x="2856" y="486"/>
                    <a:pt x="2799" y="914"/>
                    <a:pt x="2483" y="1140"/>
                  </a:cubicBezTo>
                  <a:cubicBezTo>
                    <a:pt x="2352" y="1224"/>
                    <a:pt x="2215" y="1239"/>
                    <a:pt x="2077" y="1239"/>
                  </a:cubicBezTo>
                  <a:cubicBezTo>
                    <a:pt x="2006" y="1239"/>
                    <a:pt x="1935" y="1235"/>
                    <a:pt x="1864" y="1235"/>
                  </a:cubicBezTo>
                  <a:cubicBezTo>
                    <a:pt x="1741" y="1235"/>
                    <a:pt x="1619" y="1246"/>
                    <a:pt x="1501" y="1309"/>
                  </a:cubicBezTo>
                  <a:cubicBezTo>
                    <a:pt x="1163" y="1467"/>
                    <a:pt x="1095" y="1840"/>
                    <a:pt x="745" y="1964"/>
                  </a:cubicBezTo>
                  <a:cubicBezTo>
                    <a:pt x="531" y="2065"/>
                    <a:pt x="91" y="2156"/>
                    <a:pt x="1" y="2223"/>
                  </a:cubicBezTo>
                  <a:lnTo>
                    <a:pt x="621" y="3893"/>
                  </a:lnTo>
                  <a:cubicBezTo>
                    <a:pt x="626" y="3918"/>
                    <a:pt x="632" y="3929"/>
                    <a:pt x="638" y="3929"/>
                  </a:cubicBezTo>
                  <a:cubicBezTo>
                    <a:pt x="675" y="3929"/>
                    <a:pt x="736" y="3563"/>
                    <a:pt x="813" y="3476"/>
                  </a:cubicBezTo>
                  <a:cubicBezTo>
                    <a:pt x="1039" y="3273"/>
                    <a:pt x="1411" y="3374"/>
                    <a:pt x="1659" y="3216"/>
                  </a:cubicBezTo>
                  <a:cubicBezTo>
                    <a:pt x="1964" y="3013"/>
                    <a:pt x="2461" y="2900"/>
                    <a:pt x="2675" y="2573"/>
                  </a:cubicBezTo>
                  <a:cubicBezTo>
                    <a:pt x="2743" y="2472"/>
                    <a:pt x="2731" y="2246"/>
                    <a:pt x="2822" y="2167"/>
                  </a:cubicBezTo>
                  <a:cubicBezTo>
                    <a:pt x="2867" y="2128"/>
                    <a:pt x="2929" y="2116"/>
                    <a:pt x="2999" y="2116"/>
                  </a:cubicBezTo>
                  <a:cubicBezTo>
                    <a:pt x="3105" y="2116"/>
                    <a:pt x="3230" y="2143"/>
                    <a:pt x="3346" y="2143"/>
                  </a:cubicBezTo>
                  <a:cubicBezTo>
                    <a:pt x="3418" y="2143"/>
                    <a:pt x="3486" y="2133"/>
                    <a:pt x="3544" y="2099"/>
                  </a:cubicBezTo>
                  <a:cubicBezTo>
                    <a:pt x="3928" y="1896"/>
                    <a:pt x="3826" y="1501"/>
                    <a:pt x="4052" y="1275"/>
                  </a:cubicBezTo>
                  <a:cubicBezTo>
                    <a:pt x="4242" y="1060"/>
                    <a:pt x="4550" y="1039"/>
                    <a:pt x="4867" y="1039"/>
                  </a:cubicBezTo>
                  <a:cubicBezTo>
                    <a:pt x="4944" y="1039"/>
                    <a:pt x="5021" y="1041"/>
                    <a:pt x="5097" y="1041"/>
                  </a:cubicBezTo>
                  <a:cubicBezTo>
                    <a:pt x="5285" y="1041"/>
                    <a:pt x="5467" y="1033"/>
                    <a:pt x="5620" y="982"/>
                  </a:cubicBezTo>
                  <a:cubicBezTo>
                    <a:pt x="5406" y="0"/>
                    <a:pt x="4808" y="294"/>
                    <a:pt x="4086" y="158"/>
                  </a:cubicBezTo>
                  <a:cubicBezTo>
                    <a:pt x="3914" y="125"/>
                    <a:pt x="3750" y="86"/>
                    <a:pt x="3590" y="86"/>
                  </a:cubicBezTo>
                  <a:close/>
                </a:path>
              </a:pathLst>
            </a:custGeom>
            <a:solidFill>
              <a:srgbClr val="9E4F4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7" name="Google Shape;237;p2"/>
            <p:cNvSpPr/>
            <p:nvPr/>
          </p:nvSpPr>
          <p:spPr>
            <a:xfrm>
              <a:off x="6103075" y="3892225"/>
              <a:ext cx="700775" cy="615750"/>
            </a:xfrm>
            <a:custGeom>
              <a:avLst/>
              <a:gdLst/>
              <a:ahLst/>
              <a:cxnLst/>
              <a:rect l="l" t="t" r="r" b="b"/>
              <a:pathLst>
                <a:path w="28031" h="24630" extrusionOk="0">
                  <a:moveTo>
                    <a:pt x="15615" y="0"/>
                  </a:moveTo>
                  <a:cubicBezTo>
                    <a:pt x="10035" y="0"/>
                    <a:pt x="4847" y="3322"/>
                    <a:pt x="2077" y="8402"/>
                  </a:cubicBezTo>
                  <a:cubicBezTo>
                    <a:pt x="757" y="10952"/>
                    <a:pt x="1" y="13389"/>
                    <a:pt x="633" y="16267"/>
                  </a:cubicBezTo>
                  <a:cubicBezTo>
                    <a:pt x="1061" y="18264"/>
                    <a:pt x="2348" y="20487"/>
                    <a:pt x="4018" y="22112"/>
                  </a:cubicBezTo>
                  <a:cubicBezTo>
                    <a:pt x="5158" y="23229"/>
                    <a:pt x="6478" y="24064"/>
                    <a:pt x="7821" y="24346"/>
                  </a:cubicBezTo>
                  <a:cubicBezTo>
                    <a:pt x="8744" y="24541"/>
                    <a:pt x="9666" y="24629"/>
                    <a:pt x="10585" y="24629"/>
                  </a:cubicBezTo>
                  <a:cubicBezTo>
                    <a:pt x="11902" y="24629"/>
                    <a:pt x="13215" y="24449"/>
                    <a:pt x="14523" y="24143"/>
                  </a:cubicBezTo>
                  <a:cubicBezTo>
                    <a:pt x="17660" y="23432"/>
                    <a:pt x="20177" y="22699"/>
                    <a:pt x="22885" y="20871"/>
                  </a:cubicBezTo>
                  <a:cubicBezTo>
                    <a:pt x="25266" y="19156"/>
                    <a:pt x="27591" y="16402"/>
                    <a:pt x="27782" y="13186"/>
                  </a:cubicBezTo>
                  <a:cubicBezTo>
                    <a:pt x="28031" y="7612"/>
                    <a:pt x="23889" y="1507"/>
                    <a:pt x="18608" y="322"/>
                  </a:cubicBezTo>
                  <a:cubicBezTo>
                    <a:pt x="17606" y="105"/>
                    <a:pt x="16604" y="0"/>
                    <a:pt x="15615" y="0"/>
                  </a:cubicBezTo>
                  <a:close/>
                </a:path>
              </a:pathLst>
            </a:custGeom>
            <a:solidFill>
              <a:srgbClr val="FF791D"/>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8" name="Google Shape;238;p2"/>
            <p:cNvSpPr/>
            <p:nvPr/>
          </p:nvSpPr>
          <p:spPr>
            <a:xfrm>
              <a:off x="6729925" y="3988575"/>
              <a:ext cx="77600" cy="92550"/>
            </a:xfrm>
            <a:custGeom>
              <a:avLst/>
              <a:gdLst/>
              <a:ahLst/>
              <a:cxnLst/>
              <a:rect l="l" t="t" r="r" b="b"/>
              <a:pathLst>
                <a:path w="3104" h="3702" extrusionOk="0">
                  <a:moveTo>
                    <a:pt x="0" y="0"/>
                  </a:moveTo>
                  <a:lnTo>
                    <a:pt x="474" y="959"/>
                  </a:lnTo>
                  <a:cubicBezTo>
                    <a:pt x="643" y="1275"/>
                    <a:pt x="835" y="1580"/>
                    <a:pt x="1050" y="1873"/>
                  </a:cubicBezTo>
                  <a:cubicBezTo>
                    <a:pt x="1253" y="2144"/>
                    <a:pt x="1433" y="2449"/>
                    <a:pt x="1557" y="2765"/>
                  </a:cubicBezTo>
                  <a:cubicBezTo>
                    <a:pt x="1557" y="2686"/>
                    <a:pt x="1569" y="2596"/>
                    <a:pt x="1557" y="2505"/>
                  </a:cubicBezTo>
                  <a:cubicBezTo>
                    <a:pt x="1535" y="2415"/>
                    <a:pt x="1524" y="2325"/>
                    <a:pt x="1501" y="2235"/>
                  </a:cubicBezTo>
                  <a:cubicBezTo>
                    <a:pt x="1481" y="2175"/>
                    <a:pt x="1461" y="2115"/>
                    <a:pt x="1440" y="2055"/>
                  </a:cubicBezTo>
                  <a:lnTo>
                    <a:pt x="1440" y="2055"/>
                  </a:lnTo>
                  <a:cubicBezTo>
                    <a:pt x="1537" y="2182"/>
                    <a:pt x="1630" y="2307"/>
                    <a:pt x="1749" y="2426"/>
                  </a:cubicBezTo>
                  <a:cubicBezTo>
                    <a:pt x="1896" y="2584"/>
                    <a:pt x="2054" y="2754"/>
                    <a:pt x="2223" y="2900"/>
                  </a:cubicBezTo>
                  <a:lnTo>
                    <a:pt x="3103" y="3702"/>
                  </a:lnTo>
                  <a:lnTo>
                    <a:pt x="2641" y="2630"/>
                  </a:lnTo>
                  <a:cubicBezTo>
                    <a:pt x="2539" y="2426"/>
                    <a:pt x="2460" y="2212"/>
                    <a:pt x="2359" y="2009"/>
                  </a:cubicBezTo>
                  <a:cubicBezTo>
                    <a:pt x="2234" y="1828"/>
                    <a:pt x="2110" y="1648"/>
                    <a:pt x="1986" y="1467"/>
                  </a:cubicBezTo>
                  <a:cubicBezTo>
                    <a:pt x="1715" y="1140"/>
                    <a:pt x="1411" y="835"/>
                    <a:pt x="1095" y="542"/>
                  </a:cubicBezTo>
                  <a:lnTo>
                    <a:pt x="1095" y="542"/>
                  </a:lnTo>
                  <a:cubicBezTo>
                    <a:pt x="1206" y="764"/>
                    <a:pt x="1321" y="987"/>
                    <a:pt x="1438" y="1203"/>
                  </a:cubicBezTo>
                  <a:lnTo>
                    <a:pt x="1438" y="1203"/>
                  </a:lnTo>
                  <a:lnTo>
                    <a:pt x="1354" y="1106"/>
                  </a:lnTo>
                  <a:lnTo>
                    <a:pt x="824" y="677"/>
                  </a:lnTo>
                  <a:lnTo>
                    <a:pt x="0" y="0"/>
                  </a:ln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9" name="Google Shape;239;p2"/>
            <p:cNvSpPr/>
            <p:nvPr/>
          </p:nvSpPr>
          <p:spPr>
            <a:xfrm>
              <a:off x="6768275" y="3995050"/>
              <a:ext cx="29375" cy="47425"/>
            </a:xfrm>
            <a:custGeom>
              <a:avLst/>
              <a:gdLst/>
              <a:ahLst/>
              <a:cxnLst/>
              <a:rect l="l" t="t" r="r" b="b"/>
              <a:pathLst>
                <a:path w="1175" h="1897" extrusionOk="0">
                  <a:moveTo>
                    <a:pt x="1" y="1"/>
                  </a:moveTo>
                  <a:cubicBezTo>
                    <a:pt x="12" y="125"/>
                    <a:pt x="46" y="249"/>
                    <a:pt x="102" y="373"/>
                  </a:cubicBezTo>
                  <a:cubicBezTo>
                    <a:pt x="136" y="486"/>
                    <a:pt x="193" y="588"/>
                    <a:pt x="249" y="700"/>
                  </a:cubicBezTo>
                  <a:cubicBezTo>
                    <a:pt x="306" y="813"/>
                    <a:pt x="385" y="926"/>
                    <a:pt x="441" y="1039"/>
                  </a:cubicBezTo>
                  <a:lnTo>
                    <a:pt x="543" y="1197"/>
                  </a:lnTo>
                  <a:cubicBezTo>
                    <a:pt x="576" y="1253"/>
                    <a:pt x="610" y="1287"/>
                    <a:pt x="644" y="1355"/>
                  </a:cubicBezTo>
                  <a:cubicBezTo>
                    <a:pt x="712" y="1457"/>
                    <a:pt x="779" y="1558"/>
                    <a:pt x="858" y="1648"/>
                  </a:cubicBezTo>
                  <a:cubicBezTo>
                    <a:pt x="937" y="1761"/>
                    <a:pt x="1050" y="1840"/>
                    <a:pt x="1174" y="1897"/>
                  </a:cubicBezTo>
                  <a:cubicBezTo>
                    <a:pt x="1174" y="1885"/>
                    <a:pt x="1152" y="1739"/>
                    <a:pt x="1152" y="1524"/>
                  </a:cubicBezTo>
                  <a:cubicBezTo>
                    <a:pt x="1141" y="1400"/>
                    <a:pt x="1129" y="1276"/>
                    <a:pt x="1095" y="1163"/>
                  </a:cubicBezTo>
                  <a:cubicBezTo>
                    <a:pt x="1084" y="1084"/>
                    <a:pt x="1062" y="1016"/>
                    <a:pt x="1028" y="949"/>
                  </a:cubicBezTo>
                  <a:lnTo>
                    <a:pt x="915" y="746"/>
                  </a:lnTo>
                  <a:cubicBezTo>
                    <a:pt x="768" y="509"/>
                    <a:pt x="576" y="317"/>
                    <a:pt x="339" y="170"/>
                  </a:cubicBezTo>
                  <a:cubicBezTo>
                    <a:pt x="238" y="91"/>
                    <a:pt x="114" y="35"/>
                    <a:pt x="1" y="1"/>
                  </a:cubicBez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0" name="Google Shape;240;p2"/>
            <p:cNvSpPr/>
            <p:nvPr/>
          </p:nvSpPr>
          <p:spPr>
            <a:xfrm>
              <a:off x="6786050" y="3988575"/>
              <a:ext cx="23725" cy="44300"/>
            </a:xfrm>
            <a:custGeom>
              <a:avLst/>
              <a:gdLst/>
              <a:ahLst/>
              <a:cxnLst/>
              <a:rect l="l" t="t" r="r" b="b"/>
              <a:pathLst>
                <a:path w="949" h="1772" extrusionOk="0">
                  <a:moveTo>
                    <a:pt x="23" y="0"/>
                  </a:moveTo>
                  <a:cubicBezTo>
                    <a:pt x="1" y="113"/>
                    <a:pt x="1" y="226"/>
                    <a:pt x="23" y="339"/>
                  </a:cubicBezTo>
                  <a:cubicBezTo>
                    <a:pt x="57" y="576"/>
                    <a:pt x="136" y="790"/>
                    <a:pt x="249" y="1005"/>
                  </a:cubicBezTo>
                  <a:cubicBezTo>
                    <a:pt x="339" y="1208"/>
                    <a:pt x="475" y="1388"/>
                    <a:pt x="633" y="1558"/>
                  </a:cubicBezTo>
                  <a:cubicBezTo>
                    <a:pt x="712" y="1637"/>
                    <a:pt x="813" y="1716"/>
                    <a:pt x="915" y="1772"/>
                  </a:cubicBezTo>
                  <a:cubicBezTo>
                    <a:pt x="937" y="1659"/>
                    <a:pt x="949" y="1546"/>
                    <a:pt x="937" y="1433"/>
                  </a:cubicBezTo>
                  <a:cubicBezTo>
                    <a:pt x="915" y="1196"/>
                    <a:pt x="847" y="959"/>
                    <a:pt x="746" y="734"/>
                  </a:cubicBezTo>
                  <a:cubicBezTo>
                    <a:pt x="633" y="531"/>
                    <a:pt x="486" y="350"/>
                    <a:pt x="305" y="192"/>
                  </a:cubicBezTo>
                  <a:cubicBezTo>
                    <a:pt x="226" y="113"/>
                    <a:pt x="125" y="45"/>
                    <a:pt x="23" y="0"/>
                  </a:cubicBez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1" name="Google Shape;241;p2"/>
            <p:cNvSpPr/>
            <p:nvPr/>
          </p:nvSpPr>
          <p:spPr>
            <a:xfrm>
              <a:off x="6791975" y="3955850"/>
              <a:ext cx="49125" cy="97625"/>
            </a:xfrm>
            <a:custGeom>
              <a:avLst/>
              <a:gdLst/>
              <a:ahLst/>
              <a:cxnLst/>
              <a:rect l="l" t="t" r="r" b="b"/>
              <a:pathLst>
                <a:path w="1965" h="3905" extrusionOk="0">
                  <a:moveTo>
                    <a:pt x="1" y="0"/>
                  </a:moveTo>
                  <a:lnTo>
                    <a:pt x="238" y="655"/>
                  </a:lnTo>
                  <a:cubicBezTo>
                    <a:pt x="271" y="770"/>
                    <a:pt x="317" y="880"/>
                    <a:pt x="370" y="989"/>
                  </a:cubicBezTo>
                  <a:lnTo>
                    <a:pt x="370" y="989"/>
                  </a:lnTo>
                  <a:lnTo>
                    <a:pt x="362" y="982"/>
                  </a:lnTo>
                  <a:lnTo>
                    <a:pt x="170" y="779"/>
                  </a:lnTo>
                  <a:lnTo>
                    <a:pt x="170" y="779"/>
                  </a:lnTo>
                  <a:cubicBezTo>
                    <a:pt x="204" y="869"/>
                    <a:pt x="204" y="948"/>
                    <a:pt x="260" y="1027"/>
                  </a:cubicBezTo>
                  <a:cubicBezTo>
                    <a:pt x="305" y="1117"/>
                    <a:pt x="351" y="1196"/>
                    <a:pt x="407" y="1275"/>
                  </a:cubicBezTo>
                  <a:cubicBezTo>
                    <a:pt x="520" y="1433"/>
                    <a:pt x="633" y="1569"/>
                    <a:pt x="723" y="1716"/>
                  </a:cubicBezTo>
                  <a:cubicBezTo>
                    <a:pt x="802" y="1874"/>
                    <a:pt x="892" y="2032"/>
                    <a:pt x="971" y="2189"/>
                  </a:cubicBezTo>
                  <a:cubicBezTo>
                    <a:pt x="1061" y="2359"/>
                    <a:pt x="1152" y="2517"/>
                    <a:pt x="1242" y="2675"/>
                  </a:cubicBezTo>
                  <a:lnTo>
                    <a:pt x="1964" y="3905"/>
                  </a:lnTo>
                  <a:lnTo>
                    <a:pt x="1693" y="2494"/>
                  </a:lnTo>
                  <a:lnTo>
                    <a:pt x="1637" y="2178"/>
                  </a:lnTo>
                  <a:cubicBezTo>
                    <a:pt x="1603" y="2088"/>
                    <a:pt x="1569" y="1998"/>
                    <a:pt x="1524" y="1896"/>
                  </a:cubicBezTo>
                  <a:cubicBezTo>
                    <a:pt x="1445" y="1727"/>
                    <a:pt x="1355" y="1546"/>
                    <a:pt x="1242" y="1388"/>
                  </a:cubicBezTo>
                  <a:lnTo>
                    <a:pt x="1221" y="1355"/>
                  </a:lnTo>
                  <a:lnTo>
                    <a:pt x="1221" y="1355"/>
                  </a:lnTo>
                  <a:cubicBezTo>
                    <a:pt x="1346" y="1440"/>
                    <a:pt x="1479" y="1533"/>
                    <a:pt x="1603" y="1637"/>
                  </a:cubicBezTo>
                  <a:cubicBezTo>
                    <a:pt x="1660" y="1682"/>
                    <a:pt x="1727" y="1738"/>
                    <a:pt x="1795" y="1795"/>
                  </a:cubicBezTo>
                  <a:cubicBezTo>
                    <a:pt x="1840" y="1862"/>
                    <a:pt x="1919" y="1919"/>
                    <a:pt x="1896" y="2009"/>
                  </a:cubicBezTo>
                  <a:cubicBezTo>
                    <a:pt x="1953" y="1930"/>
                    <a:pt x="1908" y="1817"/>
                    <a:pt x="1874" y="1738"/>
                  </a:cubicBezTo>
                  <a:cubicBezTo>
                    <a:pt x="1840" y="1659"/>
                    <a:pt x="1784" y="1580"/>
                    <a:pt x="1739" y="1501"/>
                  </a:cubicBezTo>
                  <a:cubicBezTo>
                    <a:pt x="1637" y="1354"/>
                    <a:pt x="1524" y="1219"/>
                    <a:pt x="1400" y="1084"/>
                  </a:cubicBezTo>
                  <a:cubicBezTo>
                    <a:pt x="1276" y="948"/>
                    <a:pt x="1152" y="824"/>
                    <a:pt x="1028" y="700"/>
                  </a:cubicBezTo>
                  <a:cubicBezTo>
                    <a:pt x="892" y="576"/>
                    <a:pt x="745" y="452"/>
                    <a:pt x="576" y="350"/>
                  </a:cubicBezTo>
                  <a:lnTo>
                    <a:pt x="1" y="0"/>
                  </a:ln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2" name="Google Shape;242;p2"/>
            <p:cNvSpPr/>
            <p:nvPr/>
          </p:nvSpPr>
          <p:spPr>
            <a:xfrm>
              <a:off x="6831475" y="3967125"/>
              <a:ext cx="19200" cy="35300"/>
            </a:xfrm>
            <a:custGeom>
              <a:avLst/>
              <a:gdLst/>
              <a:ahLst/>
              <a:cxnLst/>
              <a:rect l="l" t="t" r="r" b="b"/>
              <a:pathLst>
                <a:path w="768" h="1412" extrusionOk="0">
                  <a:moveTo>
                    <a:pt x="46" y="1"/>
                  </a:moveTo>
                  <a:cubicBezTo>
                    <a:pt x="12" y="91"/>
                    <a:pt x="1" y="193"/>
                    <a:pt x="1" y="294"/>
                  </a:cubicBezTo>
                  <a:cubicBezTo>
                    <a:pt x="12" y="475"/>
                    <a:pt x="57" y="655"/>
                    <a:pt x="147" y="824"/>
                  </a:cubicBezTo>
                  <a:cubicBezTo>
                    <a:pt x="226" y="971"/>
                    <a:pt x="328" y="1107"/>
                    <a:pt x="452" y="1219"/>
                  </a:cubicBezTo>
                  <a:cubicBezTo>
                    <a:pt x="565" y="1321"/>
                    <a:pt x="655" y="1411"/>
                    <a:pt x="655" y="1411"/>
                  </a:cubicBezTo>
                  <a:cubicBezTo>
                    <a:pt x="723" y="1321"/>
                    <a:pt x="757" y="1231"/>
                    <a:pt x="757" y="1129"/>
                  </a:cubicBezTo>
                  <a:cubicBezTo>
                    <a:pt x="768" y="926"/>
                    <a:pt x="723" y="734"/>
                    <a:pt x="632" y="565"/>
                  </a:cubicBezTo>
                  <a:cubicBezTo>
                    <a:pt x="553" y="407"/>
                    <a:pt x="429" y="272"/>
                    <a:pt x="283" y="159"/>
                  </a:cubicBezTo>
                  <a:cubicBezTo>
                    <a:pt x="215" y="102"/>
                    <a:pt x="136" y="46"/>
                    <a:pt x="46" y="1"/>
                  </a:cubicBez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3" name="Google Shape;243;p2"/>
            <p:cNvSpPr/>
            <p:nvPr/>
          </p:nvSpPr>
          <p:spPr>
            <a:xfrm>
              <a:off x="6850650" y="3970225"/>
              <a:ext cx="16950" cy="28525"/>
            </a:xfrm>
            <a:custGeom>
              <a:avLst/>
              <a:gdLst/>
              <a:ahLst/>
              <a:cxnLst/>
              <a:rect l="l" t="t" r="r" b="b"/>
              <a:pathLst>
                <a:path w="678" h="1141" extrusionOk="0">
                  <a:moveTo>
                    <a:pt x="35" y="1"/>
                  </a:moveTo>
                  <a:cubicBezTo>
                    <a:pt x="1" y="80"/>
                    <a:pt x="1" y="159"/>
                    <a:pt x="1" y="249"/>
                  </a:cubicBezTo>
                  <a:cubicBezTo>
                    <a:pt x="1" y="396"/>
                    <a:pt x="35" y="531"/>
                    <a:pt x="91" y="667"/>
                  </a:cubicBezTo>
                  <a:cubicBezTo>
                    <a:pt x="148" y="779"/>
                    <a:pt x="238" y="892"/>
                    <a:pt x="339" y="983"/>
                  </a:cubicBezTo>
                  <a:cubicBezTo>
                    <a:pt x="396" y="1039"/>
                    <a:pt x="464" y="1095"/>
                    <a:pt x="531" y="1141"/>
                  </a:cubicBezTo>
                  <a:cubicBezTo>
                    <a:pt x="588" y="1073"/>
                    <a:pt x="621" y="994"/>
                    <a:pt x="644" y="904"/>
                  </a:cubicBezTo>
                  <a:cubicBezTo>
                    <a:pt x="678" y="746"/>
                    <a:pt x="667" y="576"/>
                    <a:pt x="599" y="418"/>
                  </a:cubicBezTo>
                  <a:cubicBezTo>
                    <a:pt x="520" y="283"/>
                    <a:pt x="407" y="159"/>
                    <a:pt x="272" y="80"/>
                  </a:cubicBezTo>
                  <a:cubicBezTo>
                    <a:pt x="193" y="46"/>
                    <a:pt x="114" y="12"/>
                    <a:pt x="35" y="1"/>
                  </a:cubicBez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4" name="Google Shape;244;p2"/>
            <p:cNvSpPr/>
            <p:nvPr/>
          </p:nvSpPr>
          <p:spPr>
            <a:xfrm>
              <a:off x="6218450" y="4041600"/>
              <a:ext cx="11875" cy="18075"/>
            </a:xfrm>
            <a:custGeom>
              <a:avLst/>
              <a:gdLst/>
              <a:ahLst/>
              <a:cxnLst/>
              <a:rect l="l" t="t" r="r" b="b"/>
              <a:pathLst>
                <a:path w="475" h="723" extrusionOk="0">
                  <a:moveTo>
                    <a:pt x="238" y="1"/>
                  </a:moveTo>
                  <a:cubicBezTo>
                    <a:pt x="102" y="1"/>
                    <a:pt x="1" y="159"/>
                    <a:pt x="1" y="362"/>
                  </a:cubicBezTo>
                  <a:cubicBezTo>
                    <a:pt x="1" y="554"/>
                    <a:pt x="102" y="723"/>
                    <a:pt x="238" y="723"/>
                  </a:cubicBezTo>
                  <a:cubicBezTo>
                    <a:pt x="373" y="723"/>
                    <a:pt x="475" y="554"/>
                    <a:pt x="475" y="362"/>
                  </a:cubicBezTo>
                  <a:cubicBezTo>
                    <a:pt x="475" y="159"/>
                    <a:pt x="373" y="1"/>
                    <a:pt x="23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5" name="Google Shape;245;p2"/>
            <p:cNvSpPr/>
            <p:nvPr/>
          </p:nvSpPr>
          <p:spPr>
            <a:xfrm>
              <a:off x="6227775" y="4029175"/>
              <a:ext cx="17275" cy="14150"/>
            </a:xfrm>
            <a:custGeom>
              <a:avLst/>
              <a:gdLst/>
              <a:ahLst/>
              <a:cxnLst/>
              <a:rect l="l" t="t" r="r" b="b"/>
              <a:pathLst>
                <a:path w="691" h="566" extrusionOk="0">
                  <a:moveTo>
                    <a:pt x="404" y="0"/>
                  </a:moveTo>
                  <a:cubicBezTo>
                    <a:pt x="397" y="0"/>
                    <a:pt x="391" y="1"/>
                    <a:pt x="384" y="1"/>
                  </a:cubicBezTo>
                  <a:cubicBezTo>
                    <a:pt x="124" y="1"/>
                    <a:pt x="0" y="328"/>
                    <a:pt x="203" y="498"/>
                  </a:cubicBezTo>
                  <a:cubicBezTo>
                    <a:pt x="257" y="545"/>
                    <a:pt x="320" y="566"/>
                    <a:pt x="381" y="566"/>
                  </a:cubicBezTo>
                  <a:cubicBezTo>
                    <a:pt x="539" y="566"/>
                    <a:pt x="690" y="428"/>
                    <a:pt x="666" y="249"/>
                  </a:cubicBezTo>
                  <a:cubicBezTo>
                    <a:pt x="655" y="110"/>
                    <a:pt x="542" y="0"/>
                    <a:pt x="40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6" name="Google Shape;246;p2"/>
            <p:cNvSpPr/>
            <p:nvPr/>
          </p:nvSpPr>
          <p:spPr>
            <a:xfrm>
              <a:off x="6253150" y="4007750"/>
              <a:ext cx="22600" cy="21475"/>
            </a:xfrm>
            <a:custGeom>
              <a:avLst/>
              <a:gdLst/>
              <a:ahLst/>
              <a:cxnLst/>
              <a:rect l="l" t="t" r="r" b="b"/>
              <a:pathLst>
                <a:path w="904" h="859" extrusionOk="0">
                  <a:moveTo>
                    <a:pt x="452" y="1"/>
                  </a:moveTo>
                  <a:cubicBezTo>
                    <a:pt x="204" y="1"/>
                    <a:pt x="1" y="192"/>
                    <a:pt x="1" y="429"/>
                  </a:cubicBezTo>
                  <a:cubicBezTo>
                    <a:pt x="1" y="666"/>
                    <a:pt x="204" y="858"/>
                    <a:pt x="452" y="858"/>
                  </a:cubicBezTo>
                  <a:cubicBezTo>
                    <a:pt x="701" y="858"/>
                    <a:pt x="904" y="666"/>
                    <a:pt x="904" y="429"/>
                  </a:cubicBezTo>
                  <a:cubicBezTo>
                    <a:pt x="904" y="192"/>
                    <a:pt x="701" y="1"/>
                    <a:pt x="45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7" name="Google Shape;247;p2"/>
            <p:cNvSpPr/>
            <p:nvPr/>
          </p:nvSpPr>
          <p:spPr>
            <a:xfrm>
              <a:off x="6253150" y="4041600"/>
              <a:ext cx="22600" cy="18075"/>
            </a:xfrm>
            <a:custGeom>
              <a:avLst/>
              <a:gdLst/>
              <a:ahLst/>
              <a:cxnLst/>
              <a:rect l="l" t="t" r="r" b="b"/>
              <a:pathLst>
                <a:path w="904" h="723" extrusionOk="0">
                  <a:moveTo>
                    <a:pt x="452" y="1"/>
                  </a:moveTo>
                  <a:cubicBezTo>
                    <a:pt x="204" y="1"/>
                    <a:pt x="1" y="159"/>
                    <a:pt x="1" y="362"/>
                  </a:cubicBezTo>
                  <a:cubicBezTo>
                    <a:pt x="1" y="554"/>
                    <a:pt x="204" y="723"/>
                    <a:pt x="452" y="723"/>
                  </a:cubicBezTo>
                  <a:cubicBezTo>
                    <a:pt x="701" y="723"/>
                    <a:pt x="904" y="554"/>
                    <a:pt x="904" y="362"/>
                  </a:cubicBezTo>
                  <a:cubicBezTo>
                    <a:pt x="904" y="159"/>
                    <a:pt x="712" y="1"/>
                    <a:pt x="45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8" name="Google Shape;248;p2"/>
            <p:cNvSpPr/>
            <p:nvPr/>
          </p:nvSpPr>
          <p:spPr>
            <a:xfrm>
              <a:off x="6289275" y="4018475"/>
              <a:ext cx="7075" cy="10750"/>
            </a:xfrm>
            <a:custGeom>
              <a:avLst/>
              <a:gdLst/>
              <a:ahLst/>
              <a:cxnLst/>
              <a:rect l="l" t="t" r="r" b="b"/>
              <a:pathLst>
                <a:path w="283" h="430" extrusionOk="0">
                  <a:moveTo>
                    <a:pt x="147" y="0"/>
                  </a:moveTo>
                  <a:cubicBezTo>
                    <a:pt x="68" y="0"/>
                    <a:pt x="0" y="91"/>
                    <a:pt x="0" y="215"/>
                  </a:cubicBezTo>
                  <a:cubicBezTo>
                    <a:pt x="0" y="328"/>
                    <a:pt x="68" y="429"/>
                    <a:pt x="147" y="429"/>
                  </a:cubicBezTo>
                  <a:cubicBezTo>
                    <a:pt x="215" y="429"/>
                    <a:pt x="282" y="328"/>
                    <a:pt x="282" y="215"/>
                  </a:cubicBezTo>
                  <a:cubicBezTo>
                    <a:pt x="282" y="91"/>
                    <a:pt x="215" y="0"/>
                    <a:pt x="147"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9" name="Google Shape;249;p2"/>
            <p:cNvSpPr/>
            <p:nvPr/>
          </p:nvSpPr>
          <p:spPr>
            <a:xfrm>
              <a:off x="6308175" y="3984900"/>
              <a:ext cx="15825" cy="22875"/>
            </a:xfrm>
            <a:custGeom>
              <a:avLst/>
              <a:gdLst/>
              <a:ahLst/>
              <a:cxnLst/>
              <a:rect l="l" t="t" r="r" b="b"/>
              <a:pathLst>
                <a:path w="633" h="915" extrusionOk="0">
                  <a:moveTo>
                    <a:pt x="316" y="1"/>
                  </a:moveTo>
                  <a:cubicBezTo>
                    <a:pt x="136" y="1"/>
                    <a:pt x="0" y="204"/>
                    <a:pt x="0" y="452"/>
                  </a:cubicBezTo>
                  <a:cubicBezTo>
                    <a:pt x="0" y="712"/>
                    <a:pt x="136" y="915"/>
                    <a:pt x="316" y="915"/>
                  </a:cubicBezTo>
                  <a:cubicBezTo>
                    <a:pt x="486" y="915"/>
                    <a:pt x="632" y="712"/>
                    <a:pt x="632" y="452"/>
                  </a:cubicBezTo>
                  <a:cubicBezTo>
                    <a:pt x="632" y="204"/>
                    <a:pt x="486" y="1"/>
                    <a:pt x="316"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50" name="Google Shape;250;p2"/>
            <p:cNvSpPr/>
            <p:nvPr/>
          </p:nvSpPr>
          <p:spPr>
            <a:xfrm>
              <a:off x="6332425" y="3969950"/>
              <a:ext cx="26825" cy="31350"/>
            </a:xfrm>
            <a:custGeom>
              <a:avLst/>
              <a:gdLst/>
              <a:ahLst/>
              <a:cxnLst/>
              <a:rect l="l" t="t" r="r" b="b"/>
              <a:pathLst>
                <a:path w="1073" h="1254" extrusionOk="0">
                  <a:moveTo>
                    <a:pt x="531" y="1"/>
                  </a:moveTo>
                  <a:cubicBezTo>
                    <a:pt x="238" y="1"/>
                    <a:pt x="1" y="283"/>
                    <a:pt x="1" y="621"/>
                  </a:cubicBezTo>
                  <a:cubicBezTo>
                    <a:pt x="1" y="971"/>
                    <a:pt x="238" y="1253"/>
                    <a:pt x="531" y="1253"/>
                  </a:cubicBezTo>
                  <a:cubicBezTo>
                    <a:pt x="836" y="1253"/>
                    <a:pt x="1073" y="971"/>
                    <a:pt x="1073" y="621"/>
                  </a:cubicBezTo>
                  <a:cubicBezTo>
                    <a:pt x="1073" y="283"/>
                    <a:pt x="836" y="1"/>
                    <a:pt x="53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51" name="Google Shape;251;p2"/>
            <p:cNvSpPr/>
            <p:nvPr/>
          </p:nvSpPr>
          <p:spPr>
            <a:xfrm>
              <a:off x="6326500" y="4023825"/>
              <a:ext cx="19225" cy="16550"/>
            </a:xfrm>
            <a:custGeom>
              <a:avLst/>
              <a:gdLst/>
              <a:ahLst/>
              <a:cxnLst/>
              <a:rect l="l" t="t" r="r" b="b"/>
              <a:pathLst>
                <a:path w="769" h="662" extrusionOk="0">
                  <a:moveTo>
                    <a:pt x="441" y="1"/>
                  </a:moveTo>
                  <a:cubicBezTo>
                    <a:pt x="147" y="1"/>
                    <a:pt x="1" y="351"/>
                    <a:pt x="193" y="554"/>
                  </a:cubicBezTo>
                  <a:cubicBezTo>
                    <a:pt x="263" y="628"/>
                    <a:pt x="351" y="662"/>
                    <a:pt x="437" y="662"/>
                  </a:cubicBezTo>
                  <a:cubicBezTo>
                    <a:pt x="599" y="662"/>
                    <a:pt x="753" y="542"/>
                    <a:pt x="768" y="351"/>
                  </a:cubicBezTo>
                  <a:cubicBezTo>
                    <a:pt x="768" y="159"/>
                    <a:pt x="621" y="1"/>
                    <a:pt x="44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52" name="Google Shape;252;p2"/>
            <p:cNvSpPr/>
            <p:nvPr/>
          </p:nvSpPr>
          <p:spPr>
            <a:xfrm>
              <a:off x="6277975" y="3978975"/>
              <a:ext cx="18650" cy="15875"/>
            </a:xfrm>
            <a:custGeom>
              <a:avLst/>
              <a:gdLst/>
              <a:ahLst/>
              <a:cxnLst/>
              <a:rect l="l" t="t" r="r" b="b"/>
              <a:pathLst>
                <a:path w="746" h="635" extrusionOk="0">
                  <a:moveTo>
                    <a:pt x="418" y="1"/>
                  </a:moveTo>
                  <a:cubicBezTo>
                    <a:pt x="148" y="1"/>
                    <a:pt x="1" y="328"/>
                    <a:pt x="181" y="531"/>
                  </a:cubicBezTo>
                  <a:cubicBezTo>
                    <a:pt x="249" y="603"/>
                    <a:pt x="335" y="635"/>
                    <a:pt x="419" y="635"/>
                  </a:cubicBezTo>
                  <a:cubicBezTo>
                    <a:pt x="573" y="635"/>
                    <a:pt x="720" y="526"/>
                    <a:pt x="734" y="350"/>
                  </a:cubicBezTo>
                  <a:cubicBezTo>
                    <a:pt x="746" y="170"/>
                    <a:pt x="599" y="12"/>
                    <a:pt x="41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53" name="Google Shape;253;p2"/>
            <p:cNvSpPr/>
            <p:nvPr/>
          </p:nvSpPr>
          <p:spPr>
            <a:xfrm>
              <a:off x="6200400" y="4087300"/>
              <a:ext cx="11875" cy="8200"/>
            </a:xfrm>
            <a:custGeom>
              <a:avLst/>
              <a:gdLst/>
              <a:ahLst/>
              <a:cxnLst/>
              <a:rect l="l" t="t" r="r" b="b"/>
              <a:pathLst>
                <a:path w="475" h="328" extrusionOk="0">
                  <a:moveTo>
                    <a:pt x="238" y="1"/>
                  </a:moveTo>
                  <a:cubicBezTo>
                    <a:pt x="102" y="1"/>
                    <a:pt x="1" y="68"/>
                    <a:pt x="1" y="170"/>
                  </a:cubicBezTo>
                  <a:cubicBezTo>
                    <a:pt x="1" y="260"/>
                    <a:pt x="114" y="328"/>
                    <a:pt x="238" y="328"/>
                  </a:cubicBezTo>
                  <a:cubicBezTo>
                    <a:pt x="373" y="328"/>
                    <a:pt x="475" y="260"/>
                    <a:pt x="475" y="170"/>
                  </a:cubicBezTo>
                  <a:cubicBezTo>
                    <a:pt x="475" y="80"/>
                    <a:pt x="373" y="1"/>
                    <a:pt x="23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54" name="Google Shape;254;p2"/>
            <p:cNvSpPr/>
            <p:nvPr/>
          </p:nvSpPr>
          <p:spPr>
            <a:xfrm>
              <a:off x="6221850" y="4076850"/>
              <a:ext cx="16350" cy="13200"/>
            </a:xfrm>
            <a:custGeom>
              <a:avLst/>
              <a:gdLst/>
              <a:ahLst/>
              <a:cxnLst/>
              <a:rect l="l" t="t" r="r" b="b"/>
              <a:pathLst>
                <a:path w="654" h="528" extrusionOk="0">
                  <a:moveTo>
                    <a:pt x="384" y="0"/>
                  </a:moveTo>
                  <a:cubicBezTo>
                    <a:pt x="377" y="0"/>
                    <a:pt x="369" y="1"/>
                    <a:pt x="361" y="1"/>
                  </a:cubicBezTo>
                  <a:cubicBezTo>
                    <a:pt x="113" y="1"/>
                    <a:pt x="0" y="306"/>
                    <a:pt x="192" y="464"/>
                  </a:cubicBezTo>
                  <a:cubicBezTo>
                    <a:pt x="245" y="508"/>
                    <a:pt x="306" y="527"/>
                    <a:pt x="364" y="527"/>
                  </a:cubicBezTo>
                  <a:cubicBezTo>
                    <a:pt x="515" y="527"/>
                    <a:pt x="654" y="395"/>
                    <a:pt x="621" y="216"/>
                  </a:cubicBezTo>
                  <a:cubicBezTo>
                    <a:pt x="610" y="88"/>
                    <a:pt x="509" y="0"/>
                    <a:pt x="38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55" name="Google Shape;255;p2"/>
            <p:cNvSpPr/>
            <p:nvPr/>
          </p:nvSpPr>
          <p:spPr>
            <a:xfrm>
              <a:off x="6212250" y="4117775"/>
              <a:ext cx="12150" cy="9050"/>
            </a:xfrm>
            <a:custGeom>
              <a:avLst/>
              <a:gdLst/>
              <a:ahLst/>
              <a:cxnLst/>
              <a:rect l="l" t="t" r="r" b="b"/>
              <a:pathLst>
                <a:path w="486" h="362" extrusionOk="0">
                  <a:moveTo>
                    <a:pt x="238" y="0"/>
                  </a:moveTo>
                  <a:cubicBezTo>
                    <a:pt x="102" y="0"/>
                    <a:pt x="1" y="79"/>
                    <a:pt x="1" y="181"/>
                  </a:cubicBezTo>
                  <a:cubicBezTo>
                    <a:pt x="1" y="283"/>
                    <a:pt x="102" y="362"/>
                    <a:pt x="238" y="362"/>
                  </a:cubicBezTo>
                  <a:cubicBezTo>
                    <a:pt x="373" y="362"/>
                    <a:pt x="486" y="283"/>
                    <a:pt x="486" y="181"/>
                  </a:cubicBezTo>
                  <a:cubicBezTo>
                    <a:pt x="486" y="79"/>
                    <a:pt x="373" y="0"/>
                    <a:pt x="23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56" name="Google Shape;256;p2"/>
            <p:cNvSpPr/>
            <p:nvPr/>
          </p:nvSpPr>
          <p:spPr>
            <a:xfrm>
              <a:off x="6192225" y="4146550"/>
              <a:ext cx="8200" cy="7050"/>
            </a:xfrm>
            <a:custGeom>
              <a:avLst/>
              <a:gdLst/>
              <a:ahLst/>
              <a:cxnLst/>
              <a:rect l="l" t="t" r="r" b="b"/>
              <a:pathLst>
                <a:path w="328" h="282" extrusionOk="0">
                  <a:moveTo>
                    <a:pt x="192" y="0"/>
                  </a:moveTo>
                  <a:cubicBezTo>
                    <a:pt x="57" y="0"/>
                    <a:pt x="1" y="158"/>
                    <a:pt x="91" y="237"/>
                  </a:cubicBezTo>
                  <a:cubicBezTo>
                    <a:pt x="121" y="268"/>
                    <a:pt x="158" y="282"/>
                    <a:pt x="194" y="282"/>
                  </a:cubicBezTo>
                  <a:cubicBezTo>
                    <a:pt x="264" y="282"/>
                    <a:pt x="328" y="229"/>
                    <a:pt x="328" y="147"/>
                  </a:cubicBezTo>
                  <a:cubicBezTo>
                    <a:pt x="328" y="68"/>
                    <a:pt x="271" y="0"/>
                    <a:pt x="192"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57" name="Google Shape;257;p2"/>
            <p:cNvSpPr/>
            <p:nvPr/>
          </p:nvSpPr>
          <p:spPr>
            <a:xfrm>
              <a:off x="6250900" y="4095500"/>
              <a:ext cx="16675" cy="14100"/>
            </a:xfrm>
            <a:custGeom>
              <a:avLst/>
              <a:gdLst/>
              <a:ahLst/>
              <a:cxnLst/>
              <a:rect l="l" t="t" r="r" b="b"/>
              <a:pathLst>
                <a:path w="667" h="564" extrusionOk="0">
                  <a:moveTo>
                    <a:pt x="384" y="0"/>
                  </a:moveTo>
                  <a:cubicBezTo>
                    <a:pt x="125" y="0"/>
                    <a:pt x="1" y="305"/>
                    <a:pt x="181" y="485"/>
                  </a:cubicBezTo>
                  <a:cubicBezTo>
                    <a:pt x="238" y="539"/>
                    <a:pt x="308" y="563"/>
                    <a:pt x="377" y="563"/>
                  </a:cubicBezTo>
                  <a:cubicBezTo>
                    <a:pt x="524" y="563"/>
                    <a:pt x="666" y="452"/>
                    <a:pt x="666" y="282"/>
                  </a:cubicBezTo>
                  <a:cubicBezTo>
                    <a:pt x="666" y="124"/>
                    <a:pt x="542" y="0"/>
                    <a:pt x="38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58" name="Google Shape;258;p2"/>
            <p:cNvSpPr/>
            <p:nvPr/>
          </p:nvSpPr>
          <p:spPr>
            <a:xfrm>
              <a:off x="6176150" y="4113550"/>
              <a:ext cx="6225" cy="4250"/>
            </a:xfrm>
            <a:custGeom>
              <a:avLst/>
              <a:gdLst/>
              <a:ahLst/>
              <a:cxnLst/>
              <a:rect l="l" t="t" r="r" b="b"/>
              <a:pathLst>
                <a:path w="249" h="170" extrusionOk="0">
                  <a:moveTo>
                    <a:pt x="124" y="0"/>
                  </a:moveTo>
                  <a:cubicBezTo>
                    <a:pt x="57" y="0"/>
                    <a:pt x="0" y="45"/>
                    <a:pt x="0" y="90"/>
                  </a:cubicBezTo>
                  <a:cubicBezTo>
                    <a:pt x="0" y="136"/>
                    <a:pt x="57" y="169"/>
                    <a:pt x="124" y="169"/>
                  </a:cubicBezTo>
                  <a:cubicBezTo>
                    <a:pt x="192" y="169"/>
                    <a:pt x="249" y="136"/>
                    <a:pt x="249" y="90"/>
                  </a:cubicBezTo>
                  <a:cubicBezTo>
                    <a:pt x="249" y="45"/>
                    <a:pt x="192" y="0"/>
                    <a:pt x="12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59" name="Google Shape;259;p2"/>
            <p:cNvSpPr/>
            <p:nvPr/>
          </p:nvSpPr>
          <p:spPr>
            <a:xfrm>
              <a:off x="6304500" y="4066150"/>
              <a:ext cx="24850" cy="21250"/>
            </a:xfrm>
            <a:custGeom>
              <a:avLst/>
              <a:gdLst/>
              <a:ahLst/>
              <a:cxnLst/>
              <a:rect l="l" t="t" r="r" b="b"/>
              <a:pathLst>
                <a:path w="994" h="850" extrusionOk="0">
                  <a:moveTo>
                    <a:pt x="565" y="0"/>
                  </a:moveTo>
                  <a:cubicBezTo>
                    <a:pt x="192" y="0"/>
                    <a:pt x="1" y="452"/>
                    <a:pt x="271" y="723"/>
                  </a:cubicBezTo>
                  <a:cubicBezTo>
                    <a:pt x="355" y="810"/>
                    <a:pt x="460" y="849"/>
                    <a:pt x="564" y="849"/>
                  </a:cubicBezTo>
                  <a:cubicBezTo>
                    <a:pt x="782" y="849"/>
                    <a:pt x="994" y="678"/>
                    <a:pt x="994" y="418"/>
                  </a:cubicBezTo>
                  <a:cubicBezTo>
                    <a:pt x="994" y="192"/>
                    <a:pt x="802" y="0"/>
                    <a:pt x="565"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60" name="Google Shape;260;p2"/>
            <p:cNvSpPr/>
            <p:nvPr/>
          </p:nvSpPr>
          <p:spPr>
            <a:xfrm>
              <a:off x="6283350" y="4059375"/>
              <a:ext cx="13275" cy="11325"/>
            </a:xfrm>
            <a:custGeom>
              <a:avLst/>
              <a:gdLst/>
              <a:ahLst/>
              <a:cxnLst/>
              <a:rect l="l" t="t" r="r" b="b"/>
              <a:pathLst>
                <a:path w="531" h="453" extrusionOk="0">
                  <a:moveTo>
                    <a:pt x="294" y="1"/>
                  </a:moveTo>
                  <a:cubicBezTo>
                    <a:pt x="102" y="1"/>
                    <a:pt x="0" y="226"/>
                    <a:pt x="124" y="373"/>
                  </a:cubicBezTo>
                  <a:cubicBezTo>
                    <a:pt x="171" y="428"/>
                    <a:pt x="234" y="453"/>
                    <a:pt x="295" y="453"/>
                  </a:cubicBezTo>
                  <a:cubicBezTo>
                    <a:pt x="398" y="453"/>
                    <a:pt x="498" y="384"/>
                    <a:pt x="519" y="271"/>
                  </a:cubicBezTo>
                  <a:cubicBezTo>
                    <a:pt x="531" y="136"/>
                    <a:pt x="429" y="12"/>
                    <a:pt x="29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61" name="Google Shape;261;p2"/>
            <p:cNvSpPr/>
            <p:nvPr/>
          </p:nvSpPr>
          <p:spPr>
            <a:xfrm>
              <a:off x="6367125" y="4050350"/>
              <a:ext cx="9050" cy="5100"/>
            </a:xfrm>
            <a:custGeom>
              <a:avLst/>
              <a:gdLst/>
              <a:ahLst/>
              <a:cxnLst/>
              <a:rect l="l" t="t" r="r" b="b"/>
              <a:pathLst>
                <a:path w="362" h="204" extrusionOk="0">
                  <a:moveTo>
                    <a:pt x="181" y="1"/>
                  </a:moveTo>
                  <a:cubicBezTo>
                    <a:pt x="80" y="1"/>
                    <a:pt x="1" y="46"/>
                    <a:pt x="1" y="102"/>
                  </a:cubicBezTo>
                  <a:cubicBezTo>
                    <a:pt x="1" y="159"/>
                    <a:pt x="80" y="204"/>
                    <a:pt x="181" y="204"/>
                  </a:cubicBezTo>
                  <a:cubicBezTo>
                    <a:pt x="283" y="204"/>
                    <a:pt x="362" y="159"/>
                    <a:pt x="362" y="102"/>
                  </a:cubicBezTo>
                  <a:cubicBezTo>
                    <a:pt x="362" y="46"/>
                    <a:pt x="272" y="1"/>
                    <a:pt x="18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62" name="Google Shape;262;p2"/>
            <p:cNvSpPr/>
            <p:nvPr/>
          </p:nvSpPr>
          <p:spPr>
            <a:xfrm>
              <a:off x="6389125" y="4011975"/>
              <a:ext cx="10200" cy="17250"/>
            </a:xfrm>
            <a:custGeom>
              <a:avLst/>
              <a:gdLst/>
              <a:ahLst/>
              <a:cxnLst/>
              <a:rect l="l" t="t" r="r" b="b"/>
              <a:pathLst>
                <a:path w="408" h="690" extrusionOk="0">
                  <a:moveTo>
                    <a:pt x="204" y="1"/>
                  </a:moveTo>
                  <a:cubicBezTo>
                    <a:pt x="91" y="1"/>
                    <a:pt x="1" y="148"/>
                    <a:pt x="1" y="339"/>
                  </a:cubicBezTo>
                  <a:cubicBezTo>
                    <a:pt x="1" y="531"/>
                    <a:pt x="91" y="689"/>
                    <a:pt x="204" y="689"/>
                  </a:cubicBezTo>
                  <a:cubicBezTo>
                    <a:pt x="317" y="689"/>
                    <a:pt x="407" y="531"/>
                    <a:pt x="407" y="339"/>
                  </a:cubicBezTo>
                  <a:cubicBezTo>
                    <a:pt x="407" y="148"/>
                    <a:pt x="317" y="1"/>
                    <a:pt x="20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63" name="Google Shape;263;p2"/>
            <p:cNvSpPr/>
            <p:nvPr/>
          </p:nvSpPr>
          <p:spPr>
            <a:xfrm>
              <a:off x="6389125" y="3939775"/>
              <a:ext cx="10200" cy="15525"/>
            </a:xfrm>
            <a:custGeom>
              <a:avLst/>
              <a:gdLst/>
              <a:ahLst/>
              <a:cxnLst/>
              <a:rect l="l" t="t" r="r" b="b"/>
              <a:pathLst>
                <a:path w="408" h="621" extrusionOk="0">
                  <a:moveTo>
                    <a:pt x="204" y="0"/>
                  </a:moveTo>
                  <a:cubicBezTo>
                    <a:pt x="91" y="0"/>
                    <a:pt x="1" y="136"/>
                    <a:pt x="1" y="305"/>
                  </a:cubicBezTo>
                  <a:cubicBezTo>
                    <a:pt x="1" y="485"/>
                    <a:pt x="91" y="621"/>
                    <a:pt x="204" y="621"/>
                  </a:cubicBezTo>
                  <a:cubicBezTo>
                    <a:pt x="317" y="621"/>
                    <a:pt x="407" y="485"/>
                    <a:pt x="407" y="305"/>
                  </a:cubicBezTo>
                  <a:cubicBezTo>
                    <a:pt x="407" y="136"/>
                    <a:pt x="317" y="0"/>
                    <a:pt x="20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64" name="Google Shape;264;p2"/>
            <p:cNvSpPr/>
            <p:nvPr/>
          </p:nvSpPr>
          <p:spPr>
            <a:xfrm>
              <a:off x="6210275" y="4226950"/>
              <a:ext cx="487800" cy="453250"/>
            </a:xfrm>
            <a:custGeom>
              <a:avLst/>
              <a:gdLst/>
              <a:ahLst/>
              <a:cxnLst/>
              <a:rect l="l" t="t" r="r" b="b"/>
              <a:pathLst>
                <a:path w="19512" h="18130" extrusionOk="0">
                  <a:moveTo>
                    <a:pt x="14896" y="0"/>
                  </a:moveTo>
                  <a:lnTo>
                    <a:pt x="14896" y="0"/>
                  </a:lnTo>
                  <a:cubicBezTo>
                    <a:pt x="13451" y="1591"/>
                    <a:pt x="1411" y="14941"/>
                    <a:pt x="1" y="16419"/>
                  </a:cubicBezTo>
                  <a:cubicBezTo>
                    <a:pt x="88" y="16397"/>
                    <a:pt x="147" y="16385"/>
                    <a:pt x="166" y="16385"/>
                  </a:cubicBezTo>
                  <a:cubicBezTo>
                    <a:pt x="176" y="16385"/>
                    <a:pt x="175" y="16388"/>
                    <a:pt x="159" y="16396"/>
                  </a:cubicBezTo>
                  <a:cubicBezTo>
                    <a:pt x="11" y="16477"/>
                    <a:pt x="2909" y="18129"/>
                    <a:pt x="6585" y="18129"/>
                  </a:cubicBezTo>
                  <a:cubicBezTo>
                    <a:pt x="9068" y="18129"/>
                    <a:pt x="11906" y="17375"/>
                    <a:pt x="14399" y="14873"/>
                  </a:cubicBezTo>
                  <a:cubicBezTo>
                    <a:pt x="19511" y="9739"/>
                    <a:pt x="16205" y="2415"/>
                    <a:pt x="14896" y="0"/>
                  </a:cubicBezTo>
                  <a:close/>
                </a:path>
              </a:pathLst>
            </a:custGeom>
            <a:solidFill>
              <a:srgbClr val="F5D43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65" name="Google Shape;265;p2"/>
            <p:cNvSpPr/>
            <p:nvPr/>
          </p:nvSpPr>
          <p:spPr>
            <a:xfrm>
              <a:off x="6208025" y="4223000"/>
              <a:ext cx="571575" cy="550975"/>
            </a:xfrm>
            <a:custGeom>
              <a:avLst/>
              <a:gdLst/>
              <a:ahLst/>
              <a:cxnLst/>
              <a:rect l="l" t="t" r="r" b="b"/>
              <a:pathLst>
                <a:path w="22863" h="22039" extrusionOk="0">
                  <a:moveTo>
                    <a:pt x="14986" y="158"/>
                  </a:moveTo>
                  <a:cubicBezTo>
                    <a:pt x="16306" y="2573"/>
                    <a:pt x="19601" y="9897"/>
                    <a:pt x="14501" y="15031"/>
                  </a:cubicBezTo>
                  <a:cubicBezTo>
                    <a:pt x="8306" y="21237"/>
                    <a:pt x="0" y="16690"/>
                    <a:pt x="249" y="16554"/>
                  </a:cubicBezTo>
                  <a:cubicBezTo>
                    <a:pt x="294" y="16532"/>
                    <a:pt x="237" y="16543"/>
                    <a:pt x="113" y="16577"/>
                  </a:cubicBezTo>
                  <a:cubicBezTo>
                    <a:pt x="68" y="16633"/>
                    <a:pt x="23" y="16667"/>
                    <a:pt x="12" y="16690"/>
                  </a:cubicBezTo>
                  <a:cubicBezTo>
                    <a:pt x="12" y="16690"/>
                    <a:pt x="7843" y="22038"/>
                    <a:pt x="13801" y="16712"/>
                  </a:cubicBezTo>
                  <a:cubicBezTo>
                    <a:pt x="22862" y="8610"/>
                    <a:pt x="15144" y="0"/>
                    <a:pt x="15144" y="0"/>
                  </a:cubicBezTo>
                  <a:close/>
                </a:path>
              </a:pathLst>
            </a:custGeom>
            <a:solidFill>
              <a:srgbClr val="C798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66" name="Google Shape;266;p2"/>
            <p:cNvSpPr/>
            <p:nvPr/>
          </p:nvSpPr>
          <p:spPr>
            <a:xfrm>
              <a:off x="6414525" y="4339225"/>
              <a:ext cx="91700" cy="106650"/>
            </a:xfrm>
            <a:custGeom>
              <a:avLst/>
              <a:gdLst/>
              <a:ahLst/>
              <a:cxnLst/>
              <a:rect l="l" t="t" r="r" b="b"/>
              <a:pathLst>
                <a:path w="3668" h="4266" extrusionOk="0">
                  <a:moveTo>
                    <a:pt x="3668" y="1"/>
                  </a:moveTo>
                  <a:cubicBezTo>
                    <a:pt x="3420" y="170"/>
                    <a:pt x="3183" y="350"/>
                    <a:pt x="2957" y="542"/>
                  </a:cubicBezTo>
                  <a:cubicBezTo>
                    <a:pt x="2720" y="734"/>
                    <a:pt x="2494" y="937"/>
                    <a:pt x="2291" y="1163"/>
                  </a:cubicBezTo>
                  <a:cubicBezTo>
                    <a:pt x="2065" y="1411"/>
                    <a:pt x="1817" y="1682"/>
                    <a:pt x="1603" y="1953"/>
                  </a:cubicBezTo>
                  <a:cubicBezTo>
                    <a:pt x="1400" y="2223"/>
                    <a:pt x="1174" y="2494"/>
                    <a:pt x="993" y="2765"/>
                  </a:cubicBezTo>
                  <a:cubicBezTo>
                    <a:pt x="802" y="3036"/>
                    <a:pt x="610" y="3284"/>
                    <a:pt x="474" y="3510"/>
                  </a:cubicBezTo>
                  <a:cubicBezTo>
                    <a:pt x="294" y="3747"/>
                    <a:pt x="147" y="4006"/>
                    <a:pt x="0" y="4266"/>
                  </a:cubicBezTo>
                  <a:cubicBezTo>
                    <a:pt x="249" y="4097"/>
                    <a:pt x="486" y="3916"/>
                    <a:pt x="700" y="3713"/>
                  </a:cubicBezTo>
                  <a:cubicBezTo>
                    <a:pt x="937" y="3521"/>
                    <a:pt x="1151" y="3318"/>
                    <a:pt x="1355" y="3092"/>
                  </a:cubicBezTo>
                  <a:cubicBezTo>
                    <a:pt x="1580" y="2844"/>
                    <a:pt x="1817" y="2573"/>
                    <a:pt x="2043" y="2302"/>
                  </a:cubicBezTo>
                  <a:cubicBezTo>
                    <a:pt x="2257" y="2020"/>
                    <a:pt x="2472" y="1750"/>
                    <a:pt x="2664" y="1479"/>
                  </a:cubicBezTo>
                  <a:cubicBezTo>
                    <a:pt x="2765" y="1355"/>
                    <a:pt x="2844" y="1208"/>
                    <a:pt x="2934" y="1095"/>
                  </a:cubicBezTo>
                  <a:cubicBezTo>
                    <a:pt x="3025" y="982"/>
                    <a:pt x="3115" y="858"/>
                    <a:pt x="3183" y="757"/>
                  </a:cubicBezTo>
                  <a:cubicBezTo>
                    <a:pt x="3363" y="520"/>
                    <a:pt x="3521" y="260"/>
                    <a:pt x="3668" y="1"/>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67" name="Google Shape;267;p2"/>
            <p:cNvSpPr/>
            <p:nvPr/>
          </p:nvSpPr>
          <p:spPr>
            <a:xfrm>
              <a:off x="6506500" y="4324275"/>
              <a:ext cx="30775" cy="39225"/>
            </a:xfrm>
            <a:custGeom>
              <a:avLst/>
              <a:gdLst/>
              <a:ahLst/>
              <a:cxnLst/>
              <a:rect l="l" t="t" r="r" b="b"/>
              <a:pathLst>
                <a:path w="1231" h="1569" extrusionOk="0">
                  <a:moveTo>
                    <a:pt x="1230" y="0"/>
                  </a:moveTo>
                  <a:lnTo>
                    <a:pt x="1230" y="0"/>
                  </a:lnTo>
                  <a:cubicBezTo>
                    <a:pt x="1117" y="34"/>
                    <a:pt x="1016" y="91"/>
                    <a:pt x="914" y="158"/>
                  </a:cubicBezTo>
                  <a:cubicBezTo>
                    <a:pt x="722" y="283"/>
                    <a:pt x="553" y="452"/>
                    <a:pt x="418" y="655"/>
                  </a:cubicBezTo>
                  <a:cubicBezTo>
                    <a:pt x="350" y="745"/>
                    <a:pt x="293" y="835"/>
                    <a:pt x="248" y="937"/>
                  </a:cubicBezTo>
                  <a:cubicBezTo>
                    <a:pt x="192" y="1050"/>
                    <a:pt x="147" y="1140"/>
                    <a:pt x="102" y="1242"/>
                  </a:cubicBezTo>
                  <a:cubicBezTo>
                    <a:pt x="57" y="1343"/>
                    <a:pt x="23" y="1456"/>
                    <a:pt x="0" y="1569"/>
                  </a:cubicBezTo>
                  <a:cubicBezTo>
                    <a:pt x="113" y="1546"/>
                    <a:pt x="226" y="1513"/>
                    <a:pt x="339" y="1456"/>
                  </a:cubicBezTo>
                  <a:cubicBezTo>
                    <a:pt x="519" y="1388"/>
                    <a:pt x="711" y="1185"/>
                    <a:pt x="880" y="971"/>
                  </a:cubicBezTo>
                  <a:cubicBezTo>
                    <a:pt x="1004" y="779"/>
                    <a:pt x="1106" y="565"/>
                    <a:pt x="1174" y="350"/>
                  </a:cubicBezTo>
                  <a:cubicBezTo>
                    <a:pt x="1208" y="237"/>
                    <a:pt x="1230" y="113"/>
                    <a:pt x="1230" y="0"/>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68" name="Google Shape;268;p2"/>
            <p:cNvSpPr/>
            <p:nvPr/>
          </p:nvSpPr>
          <p:spPr>
            <a:xfrm>
              <a:off x="5441250" y="3796750"/>
              <a:ext cx="317400" cy="319650"/>
            </a:xfrm>
            <a:custGeom>
              <a:avLst/>
              <a:gdLst/>
              <a:ahLst/>
              <a:cxnLst/>
              <a:rect l="l" t="t" r="r" b="b"/>
              <a:pathLst>
                <a:path w="12696" h="12786" extrusionOk="0">
                  <a:moveTo>
                    <a:pt x="1" y="0"/>
                  </a:moveTo>
                  <a:lnTo>
                    <a:pt x="1" y="0"/>
                  </a:lnTo>
                  <a:cubicBezTo>
                    <a:pt x="472" y="5187"/>
                    <a:pt x="5881" y="12786"/>
                    <a:pt x="12592" y="12786"/>
                  </a:cubicBezTo>
                  <a:cubicBezTo>
                    <a:pt x="12626" y="12786"/>
                    <a:pt x="12661" y="12785"/>
                    <a:pt x="12696" y="12785"/>
                  </a:cubicBezTo>
                  <a:cubicBezTo>
                    <a:pt x="12549" y="5462"/>
                    <a:pt x="7133" y="587"/>
                    <a:pt x="1" y="0"/>
                  </a:cubicBezTo>
                  <a:close/>
                </a:path>
              </a:pathLst>
            </a:custGeom>
            <a:solidFill>
              <a:srgbClr val="8EC7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69" name="Google Shape;269;p2"/>
            <p:cNvSpPr/>
            <p:nvPr/>
          </p:nvSpPr>
          <p:spPr>
            <a:xfrm>
              <a:off x="5446050" y="3809150"/>
              <a:ext cx="372975" cy="370425"/>
            </a:xfrm>
            <a:custGeom>
              <a:avLst/>
              <a:gdLst/>
              <a:ahLst/>
              <a:cxnLst/>
              <a:rect l="l" t="t" r="r" b="b"/>
              <a:pathLst>
                <a:path w="14919" h="14817" extrusionOk="0">
                  <a:moveTo>
                    <a:pt x="1" y="1"/>
                  </a:moveTo>
                  <a:cubicBezTo>
                    <a:pt x="1" y="1"/>
                    <a:pt x="249" y="226"/>
                    <a:pt x="689" y="599"/>
                  </a:cubicBezTo>
                  <a:cubicBezTo>
                    <a:pt x="904" y="790"/>
                    <a:pt x="1163" y="1016"/>
                    <a:pt x="1468" y="1276"/>
                  </a:cubicBezTo>
                  <a:cubicBezTo>
                    <a:pt x="1772" y="1535"/>
                    <a:pt x="2100" y="1840"/>
                    <a:pt x="2461" y="2178"/>
                  </a:cubicBezTo>
                  <a:lnTo>
                    <a:pt x="3386" y="3036"/>
                  </a:lnTo>
                  <a:cubicBezTo>
                    <a:pt x="2867" y="3036"/>
                    <a:pt x="2337" y="3070"/>
                    <a:pt x="1806" y="3138"/>
                  </a:cubicBezTo>
                  <a:cubicBezTo>
                    <a:pt x="2427" y="3239"/>
                    <a:pt x="3059" y="3296"/>
                    <a:pt x="3691" y="3307"/>
                  </a:cubicBezTo>
                  <a:cubicBezTo>
                    <a:pt x="4074" y="3691"/>
                    <a:pt x="4481" y="4085"/>
                    <a:pt x="4909" y="4503"/>
                  </a:cubicBezTo>
                  <a:cubicBezTo>
                    <a:pt x="5067" y="4650"/>
                    <a:pt x="5214" y="4808"/>
                    <a:pt x="5372" y="4966"/>
                  </a:cubicBezTo>
                  <a:cubicBezTo>
                    <a:pt x="5372" y="4999"/>
                    <a:pt x="5361" y="5033"/>
                    <a:pt x="5349" y="5067"/>
                  </a:cubicBezTo>
                  <a:cubicBezTo>
                    <a:pt x="4711" y="4996"/>
                    <a:pt x="4073" y="4953"/>
                    <a:pt x="3434" y="4953"/>
                  </a:cubicBezTo>
                  <a:cubicBezTo>
                    <a:pt x="3362" y="4953"/>
                    <a:pt x="3289" y="4953"/>
                    <a:pt x="3217" y="4954"/>
                  </a:cubicBezTo>
                  <a:cubicBezTo>
                    <a:pt x="3950" y="5135"/>
                    <a:pt x="4695" y="5270"/>
                    <a:pt x="5440" y="5361"/>
                  </a:cubicBezTo>
                  <a:cubicBezTo>
                    <a:pt x="5507" y="5361"/>
                    <a:pt x="5575" y="5315"/>
                    <a:pt x="5586" y="5259"/>
                  </a:cubicBezTo>
                  <a:cubicBezTo>
                    <a:pt x="5586" y="5236"/>
                    <a:pt x="5598" y="5214"/>
                    <a:pt x="5609" y="5191"/>
                  </a:cubicBezTo>
                  <a:cubicBezTo>
                    <a:pt x="5823" y="5394"/>
                    <a:pt x="6038" y="5620"/>
                    <a:pt x="6252" y="5846"/>
                  </a:cubicBezTo>
                  <a:cubicBezTo>
                    <a:pt x="6512" y="6105"/>
                    <a:pt x="6783" y="6387"/>
                    <a:pt x="7053" y="6658"/>
                  </a:cubicBezTo>
                  <a:cubicBezTo>
                    <a:pt x="6895" y="6647"/>
                    <a:pt x="6749" y="6636"/>
                    <a:pt x="6591" y="6636"/>
                  </a:cubicBezTo>
                  <a:cubicBezTo>
                    <a:pt x="6376" y="6613"/>
                    <a:pt x="6151" y="6602"/>
                    <a:pt x="5925" y="6591"/>
                  </a:cubicBezTo>
                  <a:cubicBezTo>
                    <a:pt x="5711" y="6591"/>
                    <a:pt x="5485" y="6591"/>
                    <a:pt x="5259" y="6613"/>
                  </a:cubicBezTo>
                  <a:cubicBezTo>
                    <a:pt x="5146" y="6624"/>
                    <a:pt x="5034" y="6647"/>
                    <a:pt x="4921" y="6658"/>
                  </a:cubicBezTo>
                  <a:cubicBezTo>
                    <a:pt x="4808" y="6681"/>
                    <a:pt x="4706" y="6726"/>
                    <a:pt x="4605" y="6760"/>
                  </a:cubicBezTo>
                  <a:lnTo>
                    <a:pt x="4932" y="6726"/>
                  </a:lnTo>
                  <a:lnTo>
                    <a:pt x="5259" y="6726"/>
                  </a:lnTo>
                  <a:cubicBezTo>
                    <a:pt x="5372" y="6726"/>
                    <a:pt x="5474" y="6749"/>
                    <a:pt x="5586" y="6749"/>
                  </a:cubicBezTo>
                  <a:lnTo>
                    <a:pt x="5914" y="6794"/>
                  </a:lnTo>
                  <a:cubicBezTo>
                    <a:pt x="6128" y="6828"/>
                    <a:pt x="6342" y="6850"/>
                    <a:pt x="6568" y="6884"/>
                  </a:cubicBezTo>
                  <a:cubicBezTo>
                    <a:pt x="6794" y="6906"/>
                    <a:pt x="7020" y="6929"/>
                    <a:pt x="7234" y="6940"/>
                  </a:cubicBezTo>
                  <a:cubicBezTo>
                    <a:pt x="7268" y="6940"/>
                    <a:pt x="7290" y="6929"/>
                    <a:pt x="7302" y="6918"/>
                  </a:cubicBezTo>
                  <a:lnTo>
                    <a:pt x="7629" y="7234"/>
                  </a:lnTo>
                  <a:cubicBezTo>
                    <a:pt x="7877" y="7493"/>
                    <a:pt x="8125" y="7753"/>
                    <a:pt x="8374" y="8001"/>
                  </a:cubicBezTo>
                  <a:cubicBezTo>
                    <a:pt x="7685" y="8046"/>
                    <a:pt x="6997" y="8103"/>
                    <a:pt x="6309" y="8204"/>
                  </a:cubicBezTo>
                  <a:cubicBezTo>
                    <a:pt x="6844" y="8251"/>
                    <a:pt x="7384" y="8271"/>
                    <a:pt x="7922" y="8271"/>
                  </a:cubicBezTo>
                  <a:cubicBezTo>
                    <a:pt x="8156" y="8271"/>
                    <a:pt x="8390" y="8267"/>
                    <a:pt x="8622" y="8261"/>
                  </a:cubicBezTo>
                  <a:cubicBezTo>
                    <a:pt x="9197" y="8859"/>
                    <a:pt x="9762" y="9445"/>
                    <a:pt x="10315" y="10021"/>
                  </a:cubicBezTo>
                  <a:lnTo>
                    <a:pt x="10337" y="10043"/>
                  </a:lnTo>
                  <a:cubicBezTo>
                    <a:pt x="9987" y="9976"/>
                    <a:pt x="9637" y="9897"/>
                    <a:pt x="9288" y="9852"/>
                  </a:cubicBezTo>
                  <a:cubicBezTo>
                    <a:pt x="8870" y="9807"/>
                    <a:pt x="8430" y="9773"/>
                    <a:pt x="8001" y="9761"/>
                  </a:cubicBezTo>
                  <a:lnTo>
                    <a:pt x="8001" y="9761"/>
                  </a:lnTo>
                  <a:cubicBezTo>
                    <a:pt x="8419" y="9874"/>
                    <a:pt x="8836" y="9965"/>
                    <a:pt x="9254" y="10055"/>
                  </a:cubicBezTo>
                  <a:cubicBezTo>
                    <a:pt x="9671" y="10168"/>
                    <a:pt x="10078" y="10258"/>
                    <a:pt x="10495" y="10348"/>
                  </a:cubicBezTo>
                  <a:cubicBezTo>
                    <a:pt x="10504" y="10351"/>
                    <a:pt x="10513" y="10353"/>
                    <a:pt x="10522" y="10353"/>
                  </a:cubicBezTo>
                  <a:cubicBezTo>
                    <a:pt x="10547" y="10353"/>
                    <a:pt x="10572" y="10342"/>
                    <a:pt x="10597" y="10326"/>
                  </a:cubicBezTo>
                  <a:cubicBezTo>
                    <a:pt x="11330" y="11093"/>
                    <a:pt x="12030" y="11826"/>
                    <a:pt x="12628" y="12447"/>
                  </a:cubicBezTo>
                  <a:cubicBezTo>
                    <a:pt x="13993" y="13880"/>
                    <a:pt x="14918" y="14817"/>
                    <a:pt x="14918" y="14817"/>
                  </a:cubicBezTo>
                  <a:cubicBezTo>
                    <a:pt x="14918" y="14817"/>
                    <a:pt x="14061" y="13812"/>
                    <a:pt x="12741" y="12345"/>
                  </a:cubicBezTo>
                  <a:cubicBezTo>
                    <a:pt x="12143" y="11668"/>
                    <a:pt x="11443" y="10890"/>
                    <a:pt x="10687" y="10066"/>
                  </a:cubicBezTo>
                  <a:cubicBezTo>
                    <a:pt x="10755" y="9637"/>
                    <a:pt x="10834" y="9197"/>
                    <a:pt x="10901" y="8757"/>
                  </a:cubicBezTo>
                  <a:cubicBezTo>
                    <a:pt x="10935" y="8509"/>
                    <a:pt x="10958" y="8261"/>
                    <a:pt x="10980" y="8001"/>
                  </a:cubicBezTo>
                  <a:lnTo>
                    <a:pt x="10980" y="7245"/>
                  </a:lnTo>
                  <a:cubicBezTo>
                    <a:pt x="10924" y="7493"/>
                    <a:pt x="10890" y="7742"/>
                    <a:pt x="10845" y="7978"/>
                  </a:cubicBezTo>
                  <a:cubicBezTo>
                    <a:pt x="10800" y="8227"/>
                    <a:pt x="10732" y="8475"/>
                    <a:pt x="10676" y="8712"/>
                  </a:cubicBezTo>
                  <a:cubicBezTo>
                    <a:pt x="10597" y="9073"/>
                    <a:pt x="10518" y="9445"/>
                    <a:pt x="10450" y="9818"/>
                  </a:cubicBezTo>
                  <a:cubicBezTo>
                    <a:pt x="9976" y="9299"/>
                    <a:pt x="9468" y="8768"/>
                    <a:pt x="8949" y="8227"/>
                  </a:cubicBezTo>
                  <a:cubicBezTo>
                    <a:pt x="8983" y="8204"/>
                    <a:pt x="9006" y="8170"/>
                    <a:pt x="9017" y="8136"/>
                  </a:cubicBezTo>
                  <a:lnTo>
                    <a:pt x="9085" y="7426"/>
                  </a:lnTo>
                  <a:lnTo>
                    <a:pt x="9085" y="6715"/>
                  </a:lnTo>
                  <a:cubicBezTo>
                    <a:pt x="9085" y="6489"/>
                    <a:pt x="9085" y="6252"/>
                    <a:pt x="9073" y="6015"/>
                  </a:cubicBezTo>
                  <a:cubicBezTo>
                    <a:pt x="9051" y="5778"/>
                    <a:pt x="9073" y="5541"/>
                    <a:pt x="9073" y="5304"/>
                  </a:cubicBezTo>
                  <a:lnTo>
                    <a:pt x="9073" y="5304"/>
                  </a:lnTo>
                  <a:cubicBezTo>
                    <a:pt x="9017" y="5541"/>
                    <a:pt x="8972" y="5767"/>
                    <a:pt x="8927" y="6015"/>
                  </a:cubicBezTo>
                  <a:cubicBezTo>
                    <a:pt x="8881" y="6252"/>
                    <a:pt x="8870" y="6478"/>
                    <a:pt x="8859" y="6715"/>
                  </a:cubicBezTo>
                  <a:cubicBezTo>
                    <a:pt x="8836" y="6952"/>
                    <a:pt x="8825" y="7189"/>
                    <a:pt x="8802" y="7426"/>
                  </a:cubicBezTo>
                  <a:cubicBezTo>
                    <a:pt x="8780" y="7617"/>
                    <a:pt x="8757" y="7809"/>
                    <a:pt x="8746" y="8001"/>
                  </a:cubicBezTo>
                  <a:lnTo>
                    <a:pt x="8712" y="8001"/>
                  </a:lnTo>
                  <a:cubicBezTo>
                    <a:pt x="8419" y="7685"/>
                    <a:pt x="8114" y="7369"/>
                    <a:pt x="7821" y="7053"/>
                  </a:cubicBezTo>
                  <a:lnTo>
                    <a:pt x="7392" y="6636"/>
                  </a:lnTo>
                  <a:cubicBezTo>
                    <a:pt x="7414" y="6433"/>
                    <a:pt x="7437" y="6241"/>
                    <a:pt x="7460" y="6038"/>
                  </a:cubicBezTo>
                  <a:cubicBezTo>
                    <a:pt x="7471" y="5778"/>
                    <a:pt x="7482" y="5507"/>
                    <a:pt x="7482" y="5248"/>
                  </a:cubicBezTo>
                  <a:cubicBezTo>
                    <a:pt x="7460" y="4717"/>
                    <a:pt x="7460" y="4187"/>
                    <a:pt x="7414" y="3657"/>
                  </a:cubicBezTo>
                  <a:cubicBezTo>
                    <a:pt x="7369" y="3927"/>
                    <a:pt x="7347" y="4187"/>
                    <a:pt x="7313" y="4447"/>
                  </a:cubicBezTo>
                  <a:lnTo>
                    <a:pt x="7245" y="5236"/>
                  </a:lnTo>
                  <a:cubicBezTo>
                    <a:pt x="7234" y="5496"/>
                    <a:pt x="7211" y="5756"/>
                    <a:pt x="7189" y="6015"/>
                  </a:cubicBezTo>
                  <a:cubicBezTo>
                    <a:pt x="7178" y="6139"/>
                    <a:pt x="7166" y="6263"/>
                    <a:pt x="7144" y="6387"/>
                  </a:cubicBezTo>
                  <a:cubicBezTo>
                    <a:pt x="6907" y="6150"/>
                    <a:pt x="6670" y="5902"/>
                    <a:pt x="6433" y="5677"/>
                  </a:cubicBezTo>
                  <a:cubicBezTo>
                    <a:pt x="6173" y="5406"/>
                    <a:pt x="5925" y="5157"/>
                    <a:pt x="5665" y="4909"/>
                  </a:cubicBezTo>
                  <a:cubicBezTo>
                    <a:pt x="5688" y="4808"/>
                    <a:pt x="5711" y="4706"/>
                    <a:pt x="5733" y="4593"/>
                  </a:cubicBezTo>
                  <a:cubicBezTo>
                    <a:pt x="5767" y="4368"/>
                    <a:pt x="5801" y="4142"/>
                    <a:pt x="5823" y="3916"/>
                  </a:cubicBezTo>
                  <a:cubicBezTo>
                    <a:pt x="5846" y="3691"/>
                    <a:pt x="5835" y="3454"/>
                    <a:pt x="5823" y="3228"/>
                  </a:cubicBezTo>
                  <a:cubicBezTo>
                    <a:pt x="5790" y="3002"/>
                    <a:pt x="5767" y="2765"/>
                    <a:pt x="5722" y="2551"/>
                  </a:cubicBezTo>
                  <a:cubicBezTo>
                    <a:pt x="5699" y="2776"/>
                    <a:pt x="5688" y="3002"/>
                    <a:pt x="5677" y="3228"/>
                  </a:cubicBezTo>
                  <a:cubicBezTo>
                    <a:pt x="5665" y="3442"/>
                    <a:pt x="5609" y="3668"/>
                    <a:pt x="5586" y="3882"/>
                  </a:cubicBezTo>
                  <a:cubicBezTo>
                    <a:pt x="5564" y="4108"/>
                    <a:pt x="5496" y="4322"/>
                    <a:pt x="5462" y="4548"/>
                  </a:cubicBezTo>
                  <a:lnTo>
                    <a:pt x="5428" y="4684"/>
                  </a:lnTo>
                  <a:cubicBezTo>
                    <a:pt x="5304" y="4571"/>
                    <a:pt x="5180" y="4447"/>
                    <a:pt x="5067" y="4334"/>
                  </a:cubicBezTo>
                  <a:cubicBezTo>
                    <a:pt x="4706" y="3973"/>
                    <a:pt x="4345" y="3634"/>
                    <a:pt x="3995" y="3307"/>
                  </a:cubicBezTo>
                  <a:lnTo>
                    <a:pt x="4041" y="3307"/>
                  </a:lnTo>
                  <a:cubicBezTo>
                    <a:pt x="4108" y="3296"/>
                    <a:pt x="4153" y="3239"/>
                    <a:pt x="4153" y="3171"/>
                  </a:cubicBezTo>
                  <a:lnTo>
                    <a:pt x="4153" y="3149"/>
                  </a:lnTo>
                  <a:cubicBezTo>
                    <a:pt x="4097" y="2799"/>
                    <a:pt x="4041" y="2438"/>
                    <a:pt x="3973" y="2099"/>
                  </a:cubicBezTo>
                  <a:cubicBezTo>
                    <a:pt x="3939" y="1738"/>
                    <a:pt x="3894" y="1389"/>
                    <a:pt x="3815" y="1027"/>
                  </a:cubicBezTo>
                  <a:cubicBezTo>
                    <a:pt x="3781" y="1377"/>
                    <a:pt x="3758" y="1750"/>
                    <a:pt x="3758" y="2111"/>
                  </a:cubicBezTo>
                  <a:cubicBezTo>
                    <a:pt x="3781" y="2415"/>
                    <a:pt x="3815" y="2731"/>
                    <a:pt x="3860" y="3036"/>
                  </a:cubicBezTo>
                  <a:lnTo>
                    <a:pt x="3691" y="3036"/>
                  </a:lnTo>
                  <a:cubicBezTo>
                    <a:pt x="3296" y="2686"/>
                    <a:pt x="2912" y="2359"/>
                    <a:pt x="2574" y="2054"/>
                  </a:cubicBezTo>
                  <a:cubicBezTo>
                    <a:pt x="2201" y="1738"/>
                    <a:pt x="1863" y="1434"/>
                    <a:pt x="1535" y="1197"/>
                  </a:cubicBezTo>
                  <a:cubicBezTo>
                    <a:pt x="1219" y="948"/>
                    <a:pt x="949" y="734"/>
                    <a:pt x="712" y="554"/>
                  </a:cubicBezTo>
                  <a:lnTo>
                    <a:pt x="1" y="1"/>
                  </a:lnTo>
                  <a:close/>
                </a:path>
              </a:pathLst>
            </a:custGeom>
            <a:solidFill>
              <a:srgbClr val="7CAB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70" name="Google Shape;270;p2"/>
            <p:cNvSpPr/>
            <p:nvPr/>
          </p:nvSpPr>
          <p:spPr>
            <a:xfrm>
              <a:off x="5327000" y="3967125"/>
              <a:ext cx="400900" cy="207375"/>
            </a:xfrm>
            <a:custGeom>
              <a:avLst/>
              <a:gdLst/>
              <a:ahLst/>
              <a:cxnLst/>
              <a:rect l="l" t="t" r="r" b="b"/>
              <a:pathLst>
                <a:path w="16036" h="8295" extrusionOk="0">
                  <a:moveTo>
                    <a:pt x="9414" y="0"/>
                  </a:moveTo>
                  <a:cubicBezTo>
                    <a:pt x="9066" y="0"/>
                    <a:pt x="8702" y="36"/>
                    <a:pt x="8317" y="114"/>
                  </a:cubicBezTo>
                  <a:cubicBezTo>
                    <a:pt x="5214" y="576"/>
                    <a:pt x="3239" y="3499"/>
                    <a:pt x="384" y="4650"/>
                  </a:cubicBezTo>
                  <a:lnTo>
                    <a:pt x="1" y="4830"/>
                  </a:lnTo>
                  <a:lnTo>
                    <a:pt x="621" y="4954"/>
                  </a:lnTo>
                  <a:cubicBezTo>
                    <a:pt x="3206" y="5609"/>
                    <a:pt x="5372" y="7979"/>
                    <a:pt x="7945" y="8238"/>
                  </a:cubicBezTo>
                  <a:cubicBezTo>
                    <a:pt x="8220" y="8276"/>
                    <a:pt x="8489" y="8294"/>
                    <a:pt x="8754" y="8294"/>
                  </a:cubicBezTo>
                  <a:cubicBezTo>
                    <a:pt x="11798" y="8294"/>
                    <a:pt x="14146" y="5899"/>
                    <a:pt x="16036" y="3781"/>
                  </a:cubicBezTo>
                  <a:cubicBezTo>
                    <a:pt x="13862" y="2228"/>
                    <a:pt x="12160" y="0"/>
                    <a:pt x="9414" y="0"/>
                  </a:cubicBezTo>
                  <a:close/>
                </a:path>
              </a:pathLst>
            </a:custGeom>
            <a:solidFill>
              <a:srgbClr val="60A73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71" name="Google Shape;271;p2"/>
            <p:cNvSpPr/>
            <p:nvPr/>
          </p:nvSpPr>
          <p:spPr>
            <a:xfrm>
              <a:off x="5409375" y="4034550"/>
              <a:ext cx="312875" cy="99900"/>
            </a:xfrm>
            <a:custGeom>
              <a:avLst/>
              <a:gdLst/>
              <a:ahLst/>
              <a:cxnLst/>
              <a:rect l="l" t="t" r="r" b="b"/>
              <a:pathLst>
                <a:path w="12515" h="3996" extrusionOk="0">
                  <a:moveTo>
                    <a:pt x="2348" y="1"/>
                  </a:moveTo>
                  <a:cubicBezTo>
                    <a:pt x="2856" y="328"/>
                    <a:pt x="3386" y="610"/>
                    <a:pt x="3883" y="926"/>
                  </a:cubicBezTo>
                  <a:cubicBezTo>
                    <a:pt x="4007" y="1016"/>
                    <a:pt x="4131" y="1095"/>
                    <a:pt x="4255" y="1174"/>
                  </a:cubicBezTo>
                  <a:cubicBezTo>
                    <a:pt x="4368" y="1264"/>
                    <a:pt x="4481" y="1355"/>
                    <a:pt x="4593" y="1445"/>
                  </a:cubicBezTo>
                  <a:cubicBezTo>
                    <a:pt x="4706" y="1535"/>
                    <a:pt x="4819" y="1637"/>
                    <a:pt x="4921" y="1738"/>
                  </a:cubicBezTo>
                  <a:cubicBezTo>
                    <a:pt x="4943" y="1750"/>
                    <a:pt x="4955" y="1772"/>
                    <a:pt x="4977" y="1795"/>
                  </a:cubicBezTo>
                  <a:cubicBezTo>
                    <a:pt x="4627" y="1817"/>
                    <a:pt x="4278" y="1851"/>
                    <a:pt x="3950" y="1885"/>
                  </a:cubicBezTo>
                  <a:cubicBezTo>
                    <a:pt x="3217" y="1964"/>
                    <a:pt x="2528" y="2043"/>
                    <a:pt x="1953" y="2111"/>
                  </a:cubicBezTo>
                  <a:cubicBezTo>
                    <a:pt x="1366" y="2167"/>
                    <a:pt x="870" y="2246"/>
                    <a:pt x="542" y="2280"/>
                  </a:cubicBezTo>
                  <a:lnTo>
                    <a:pt x="1" y="2359"/>
                  </a:lnTo>
                  <a:lnTo>
                    <a:pt x="542" y="2348"/>
                  </a:lnTo>
                  <a:cubicBezTo>
                    <a:pt x="892" y="2336"/>
                    <a:pt x="1389" y="2336"/>
                    <a:pt x="1976" y="2303"/>
                  </a:cubicBezTo>
                  <a:cubicBezTo>
                    <a:pt x="2551" y="2269"/>
                    <a:pt x="3239" y="2246"/>
                    <a:pt x="3984" y="2190"/>
                  </a:cubicBezTo>
                  <a:lnTo>
                    <a:pt x="4909" y="2133"/>
                  </a:lnTo>
                  <a:lnTo>
                    <a:pt x="4695" y="2325"/>
                  </a:lnTo>
                  <a:lnTo>
                    <a:pt x="4424" y="2573"/>
                  </a:lnTo>
                  <a:cubicBezTo>
                    <a:pt x="4334" y="2664"/>
                    <a:pt x="4244" y="2754"/>
                    <a:pt x="4153" y="2833"/>
                  </a:cubicBezTo>
                  <a:lnTo>
                    <a:pt x="3871" y="3070"/>
                  </a:lnTo>
                  <a:cubicBezTo>
                    <a:pt x="3781" y="3149"/>
                    <a:pt x="3691" y="3239"/>
                    <a:pt x="3589" y="3318"/>
                  </a:cubicBezTo>
                  <a:cubicBezTo>
                    <a:pt x="3386" y="3476"/>
                    <a:pt x="3183" y="3612"/>
                    <a:pt x="2991" y="3781"/>
                  </a:cubicBezTo>
                  <a:cubicBezTo>
                    <a:pt x="3228" y="3679"/>
                    <a:pt x="3443" y="3555"/>
                    <a:pt x="3668" y="3454"/>
                  </a:cubicBezTo>
                  <a:cubicBezTo>
                    <a:pt x="3781" y="3397"/>
                    <a:pt x="3883" y="3307"/>
                    <a:pt x="3995" y="3250"/>
                  </a:cubicBezTo>
                  <a:cubicBezTo>
                    <a:pt x="4097" y="3183"/>
                    <a:pt x="4199" y="3104"/>
                    <a:pt x="4311" y="3036"/>
                  </a:cubicBezTo>
                  <a:cubicBezTo>
                    <a:pt x="4413" y="2957"/>
                    <a:pt x="4515" y="2878"/>
                    <a:pt x="4616" y="2799"/>
                  </a:cubicBezTo>
                  <a:lnTo>
                    <a:pt x="4909" y="2562"/>
                  </a:lnTo>
                  <a:cubicBezTo>
                    <a:pt x="5090" y="2404"/>
                    <a:pt x="5259" y="2246"/>
                    <a:pt x="5440" y="2088"/>
                  </a:cubicBezTo>
                  <a:lnTo>
                    <a:pt x="6286" y="2020"/>
                  </a:lnTo>
                  <a:lnTo>
                    <a:pt x="7527" y="1885"/>
                  </a:lnTo>
                  <a:lnTo>
                    <a:pt x="7527" y="1885"/>
                  </a:lnTo>
                  <a:cubicBezTo>
                    <a:pt x="7516" y="1896"/>
                    <a:pt x="7505" y="1919"/>
                    <a:pt x="7494" y="1930"/>
                  </a:cubicBezTo>
                  <a:cubicBezTo>
                    <a:pt x="7392" y="2043"/>
                    <a:pt x="7290" y="2156"/>
                    <a:pt x="7189" y="2269"/>
                  </a:cubicBezTo>
                  <a:cubicBezTo>
                    <a:pt x="7087" y="2382"/>
                    <a:pt x="6974" y="2472"/>
                    <a:pt x="6862" y="2573"/>
                  </a:cubicBezTo>
                  <a:cubicBezTo>
                    <a:pt x="6749" y="2664"/>
                    <a:pt x="6613" y="2754"/>
                    <a:pt x="6489" y="2856"/>
                  </a:cubicBezTo>
                  <a:lnTo>
                    <a:pt x="5722" y="3386"/>
                  </a:lnTo>
                  <a:cubicBezTo>
                    <a:pt x="5462" y="3578"/>
                    <a:pt x="5225" y="3781"/>
                    <a:pt x="5000" y="3995"/>
                  </a:cubicBezTo>
                  <a:cubicBezTo>
                    <a:pt x="5135" y="3916"/>
                    <a:pt x="5271" y="3837"/>
                    <a:pt x="5406" y="3758"/>
                  </a:cubicBezTo>
                  <a:cubicBezTo>
                    <a:pt x="5541" y="3679"/>
                    <a:pt x="5688" y="3623"/>
                    <a:pt x="5812" y="3533"/>
                  </a:cubicBezTo>
                  <a:cubicBezTo>
                    <a:pt x="6083" y="3397"/>
                    <a:pt x="6365" y="3239"/>
                    <a:pt x="6636" y="3081"/>
                  </a:cubicBezTo>
                  <a:cubicBezTo>
                    <a:pt x="6771" y="2991"/>
                    <a:pt x="6895" y="2901"/>
                    <a:pt x="7031" y="2810"/>
                  </a:cubicBezTo>
                  <a:cubicBezTo>
                    <a:pt x="7166" y="2720"/>
                    <a:pt x="7290" y="2607"/>
                    <a:pt x="7403" y="2506"/>
                  </a:cubicBezTo>
                  <a:cubicBezTo>
                    <a:pt x="7527" y="2393"/>
                    <a:pt x="7629" y="2269"/>
                    <a:pt x="7742" y="2145"/>
                  </a:cubicBezTo>
                  <a:cubicBezTo>
                    <a:pt x="7821" y="2043"/>
                    <a:pt x="7900" y="1930"/>
                    <a:pt x="7979" y="1829"/>
                  </a:cubicBezTo>
                  <a:lnTo>
                    <a:pt x="8566" y="1750"/>
                  </a:lnTo>
                  <a:cubicBezTo>
                    <a:pt x="9254" y="1671"/>
                    <a:pt x="9908" y="1569"/>
                    <a:pt x="10473" y="1490"/>
                  </a:cubicBezTo>
                  <a:lnTo>
                    <a:pt x="10473" y="1490"/>
                  </a:lnTo>
                  <a:cubicBezTo>
                    <a:pt x="10078" y="1817"/>
                    <a:pt x="9683" y="2145"/>
                    <a:pt x="9288" y="2494"/>
                  </a:cubicBezTo>
                  <a:cubicBezTo>
                    <a:pt x="9039" y="2698"/>
                    <a:pt x="8791" y="2901"/>
                    <a:pt x="8532" y="3104"/>
                  </a:cubicBezTo>
                  <a:cubicBezTo>
                    <a:pt x="8283" y="3318"/>
                    <a:pt x="8046" y="3533"/>
                    <a:pt x="7809" y="3758"/>
                  </a:cubicBezTo>
                  <a:cubicBezTo>
                    <a:pt x="8092" y="3600"/>
                    <a:pt x="8374" y="3431"/>
                    <a:pt x="8656" y="3262"/>
                  </a:cubicBezTo>
                  <a:cubicBezTo>
                    <a:pt x="8938" y="3092"/>
                    <a:pt x="9197" y="2912"/>
                    <a:pt x="9468" y="2731"/>
                  </a:cubicBezTo>
                  <a:cubicBezTo>
                    <a:pt x="9987" y="2325"/>
                    <a:pt x="10506" y="1919"/>
                    <a:pt x="11003" y="1490"/>
                  </a:cubicBezTo>
                  <a:lnTo>
                    <a:pt x="11014" y="1490"/>
                  </a:lnTo>
                  <a:lnTo>
                    <a:pt x="11025" y="1468"/>
                  </a:lnTo>
                  <a:cubicBezTo>
                    <a:pt x="11037" y="1456"/>
                    <a:pt x="11048" y="1422"/>
                    <a:pt x="11059" y="1400"/>
                  </a:cubicBezTo>
                  <a:cubicBezTo>
                    <a:pt x="11420" y="1343"/>
                    <a:pt x="11736" y="1287"/>
                    <a:pt x="11985" y="1264"/>
                  </a:cubicBezTo>
                  <a:lnTo>
                    <a:pt x="12515" y="1163"/>
                  </a:lnTo>
                  <a:lnTo>
                    <a:pt x="12515" y="1163"/>
                  </a:lnTo>
                  <a:lnTo>
                    <a:pt x="11973" y="1185"/>
                  </a:lnTo>
                  <a:cubicBezTo>
                    <a:pt x="11714" y="1208"/>
                    <a:pt x="11387" y="1219"/>
                    <a:pt x="11003" y="1242"/>
                  </a:cubicBezTo>
                  <a:cubicBezTo>
                    <a:pt x="10901" y="1163"/>
                    <a:pt x="10800" y="1061"/>
                    <a:pt x="10698" y="982"/>
                  </a:cubicBezTo>
                  <a:cubicBezTo>
                    <a:pt x="10597" y="903"/>
                    <a:pt x="10473" y="847"/>
                    <a:pt x="10348" y="779"/>
                  </a:cubicBezTo>
                  <a:cubicBezTo>
                    <a:pt x="10236" y="723"/>
                    <a:pt x="10111" y="678"/>
                    <a:pt x="9987" y="633"/>
                  </a:cubicBezTo>
                  <a:lnTo>
                    <a:pt x="9626" y="508"/>
                  </a:lnTo>
                  <a:cubicBezTo>
                    <a:pt x="9378" y="441"/>
                    <a:pt x="9130" y="384"/>
                    <a:pt x="8881" y="350"/>
                  </a:cubicBezTo>
                  <a:cubicBezTo>
                    <a:pt x="8622" y="305"/>
                    <a:pt x="8374" y="271"/>
                    <a:pt x="8125" y="238"/>
                  </a:cubicBezTo>
                  <a:lnTo>
                    <a:pt x="8125" y="238"/>
                  </a:lnTo>
                  <a:cubicBezTo>
                    <a:pt x="8362" y="328"/>
                    <a:pt x="8599" y="407"/>
                    <a:pt x="8836" y="486"/>
                  </a:cubicBezTo>
                  <a:cubicBezTo>
                    <a:pt x="8960" y="542"/>
                    <a:pt x="9073" y="576"/>
                    <a:pt x="9197" y="610"/>
                  </a:cubicBezTo>
                  <a:lnTo>
                    <a:pt x="9547" y="745"/>
                  </a:lnTo>
                  <a:lnTo>
                    <a:pt x="9886" y="881"/>
                  </a:lnTo>
                  <a:lnTo>
                    <a:pt x="10202" y="1050"/>
                  </a:lnTo>
                  <a:cubicBezTo>
                    <a:pt x="10303" y="1118"/>
                    <a:pt x="10405" y="1185"/>
                    <a:pt x="10506" y="1253"/>
                  </a:cubicBezTo>
                  <a:lnTo>
                    <a:pt x="10529" y="1276"/>
                  </a:lnTo>
                  <a:cubicBezTo>
                    <a:pt x="9942" y="1321"/>
                    <a:pt x="9265" y="1366"/>
                    <a:pt x="8532" y="1445"/>
                  </a:cubicBezTo>
                  <a:cubicBezTo>
                    <a:pt x="8351" y="1456"/>
                    <a:pt x="8148" y="1479"/>
                    <a:pt x="7956" y="1501"/>
                  </a:cubicBezTo>
                  <a:cubicBezTo>
                    <a:pt x="7719" y="1377"/>
                    <a:pt x="7471" y="1242"/>
                    <a:pt x="7223" y="1118"/>
                  </a:cubicBezTo>
                  <a:cubicBezTo>
                    <a:pt x="6963" y="994"/>
                    <a:pt x="6726" y="870"/>
                    <a:pt x="6467" y="745"/>
                  </a:cubicBezTo>
                  <a:cubicBezTo>
                    <a:pt x="6218" y="633"/>
                    <a:pt x="5959" y="520"/>
                    <a:pt x="5688" y="418"/>
                  </a:cubicBezTo>
                  <a:cubicBezTo>
                    <a:pt x="5564" y="362"/>
                    <a:pt x="5417" y="328"/>
                    <a:pt x="5282" y="283"/>
                  </a:cubicBezTo>
                  <a:cubicBezTo>
                    <a:pt x="5146" y="238"/>
                    <a:pt x="5011" y="215"/>
                    <a:pt x="4876" y="192"/>
                  </a:cubicBezTo>
                  <a:lnTo>
                    <a:pt x="4876" y="192"/>
                  </a:lnTo>
                  <a:cubicBezTo>
                    <a:pt x="5000" y="260"/>
                    <a:pt x="5135" y="294"/>
                    <a:pt x="5248" y="362"/>
                  </a:cubicBezTo>
                  <a:cubicBezTo>
                    <a:pt x="5372" y="441"/>
                    <a:pt x="5508" y="486"/>
                    <a:pt x="5620" y="565"/>
                  </a:cubicBezTo>
                  <a:cubicBezTo>
                    <a:pt x="5857" y="700"/>
                    <a:pt x="6106" y="847"/>
                    <a:pt x="6343" y="982"/>
                  </a:cubicBezTo>
                  <a:cubicBezTo>
                    <a:pt x="6681" y="1174"/>
                    <a:pt x="7008" y="1366"/>
                    <a:pt x="7347" y="1558"/>
                  </a:cubicBezTo>
                  <a:lnTo>
                    <a:pt x="6241" y="1671"/>
                  </a:lnTo>
                  <a:lnTo>
                    <a:pt x="5406" y="1750"/>
                  </a:lnTo>
                  <a:lnTo>
                    <a:pt x="5158" y="1490"/>
                  </a:lnTo>
                  <a:cubicBezTo>
                    <a:pt x="5034" y="1377"/>
                    <a:pt x="4921" y="1287"/>
                    <a:pt x="4797" y="1185"/>
                  </a:cubicBezTo>
                  <a:cubicBezTo>
                    <a:pt x="4548" y="994"/>
                    <a:pt x="4300" y="824"/>
                    <a:pt x="4029" y="678"/>
                  </a:cubicBezTo>
                  <a:cubicBezTo>
                    <a:pt x="3758" y="542"/>
                    <a:pt x="3476" y="418"/>
                    <a:pt x="3194" y="305"/>
                  </a:cubicBezTo>
                  <a:cubicBezTo>
                    <a:pt x="2912" y="204"/>
                    <a:pt x="2630" y="91"/>
                    <a:pt x="2348" y="1"/>
                  </a:cubicBez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72" name="Google Shape;272;p2"/>
            <p:cNvSpPr/>
            <p:nvPr/>
          </p:nvSpPr>
          <p:spPr>
            <a:xfrm>
              <a:off x="5696000" y="4087875"/>
              <a:ext cx="140800" cy="152175"/>
            </a:xfrm>
            <a:custGeom>
              <a:avLst/>
              <a:gdLst/>
              <a:ahLst/>
              <a:cxnLst/>
              <a:rect l="l" t="t" r="r" b="b"/>
              <a:pathLst>
                <a:path w="5632" h="6087" extrusionOk="0">
                  <a:moveTo>
                    <a:pt x="1389" y="0"/>
                  </a:moveTo>
                  <a:cubicBezTo>
                    <a:pt x="1242" y="102"/>
                    <a:pt x="1106" y="215"/>
                    <a:pt x="994" y="350"/>
                  </a:cubicBezTo>
                  <a:lnTo>
                    <a:pt x="283" y="1038"/>
                  </a:lnTo>
                  <a:cubicBezTo>
                    <a:pt x="170" y="2189"/>
                    <a:pt x="1" y="3352"/>
                    <a:pt x="700" y="4367"/>
                  </a:cubicBezTo>
                  <a:cubicBezTo>
                    <a:pt x="1061" y="4875"/>
                    <a:pt x="1524" y="5315"/>
                    <a:pt x="2066" y="5631"/>
                  </a:cubicBezTo>
                  <a:cubicBezTo>
                    <a:pt x="2557" y="5938"/>
                    <a:pt x="3075" y="6087"/>
                    <a:pt x="3585" y="6087"/>
                  </a:cubicBezTo>
                  <a:cubicBezTo>
                    <a:pt x="4070" y="6087"/>
                    <a:pt x="4548" y="5952"/>
                    <a:pt x="4988" y="5688"/>
                  </a:cubicBezTo>
                  <a:cubicBezTo>
                    <a:pt x="5631" y="4807"/>
                    <a:pt x="5394" y="3284"/>
                    <a:pt x="4954" y="2381"/>
                  </a:cubicBezTo>
                  <a:cubicBezTo>
                    <a:pt x="4661" y="1828"/>
                    <a:pt x="4255" y="1332"/>
                    <a:pt x="3758" y="948"/>
                  </a:cubicBezTo>
                  <a:cubicBezTo>
                    <a:pt x="3081" y="395"/>
                    <a:pt x="2257" y="68"/>
                    <a:pt x="1389"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73" name="Google Shape;273;p2"/>
            <p:cNvSpPr/>
            <p:nvPr/>
          </p:nvSpPr>
          <p:spPr>
            <a:xfrm>
              <a:off x="5704750" y="4086425"/>
              <a:ext cx="115675" cy="114625"/>
            </a:xfrm>
            <a:custGeom>
              <a:avLst/>
              <a:gdLst/>
              <a:ahLst/>
              <a:cxnLst/>
              <a:rect l="l" t="t" r="r" b="b"/>
              <a:pathLst>
                <a:path w="4627" h="4585" extrusionOk="0">
                  <a:moveTo>
                    <a:pt x="1399" y="0"/>
                  </a:moveTo>
                  <a:cubicBezTo>
                    <a:pt x="870" y="0"/>
                    <a:pt x="394" y="191"/>
                    <a:pt x="170" y="735"/>
                  </a:cubicBezTo>
                  <a:cubicBezTo>
                    <a:pt x="57" y="995"/>
                    <a:pt x="0" y="1288"/>
                    <a:pt x="12" y="1582"/>
                  </a:cubicBezTo>
                  <a:cubicBezTo>
                    <a:pt x="23" y="1830"/>
                    <a:pt x="158" y="2010"/>
                    <a:pt x="215" y="2247"/>
                  </a:cubicBezTo>
                  <a:cubicBezTo>
                    <a:pt x="350" y="2834"/>
                    <a:pt x="170" y="3455"/>
                    <a:pt x="486" y="4008"/>
                  </a:cubicBezTo>
                  <a:cubicBezTo>
                    <a:pt x="581" y="4185"/>
                    <a:pt x="899" y="4399"/>
                    <a:pt x="1118" y="4399"/>
                  </a:cubicBezTo>
                  <a:cubicBezTo>
                    <a:pt x="1262" y="4399"/>
                    <a:pt x="1363" y="4307"/>
                    <a:pt x="1332" y="4053"/>
                  </a:cubicBezTo>
                  <a:lnTo>
                    <a:pt x="1332" y="4053"/>
                  </a:lnTo>
                  <a:cubicBezTo>
                    <a:pt x="1434" y="4285"/>
                    <a:pt x="1680" y="4585"/>
                    <a:pt x="1940" y="4585"/>
                  </a:cubicBezTo>
                  <a:cubicBezTo>
                    <a:pt x="1997" y="4585"/>
                    <a:pt x="2054" y="4570"/>
                    <a:pt x="2111" y="4538"/>
                  </a:cubicBezTo>
                  <a:cubicBezTo>
                    <a:pt x="2393" y="4380"/>
                    <a:pt x="2460" y="3850"/>
                    <a:pt x="2302" y="3602"/>
                  </a:cubicBezTo>
                  <a:lnTo>
                    <a:pt x="2302" y="3602"/>
                  </a:lnTo>
                  <a:cubicBezTo>
                    <a:pt x="2421" y="3666"/>
                    <a:pt x="2548" y="3695"/>
                    <a:pt x="2665" y="3695"/>
                  </a:cubicBezTo>
                  <a:cubicBezTo>
                    <a:pt x="3060" y="3695"/>
                    <a:pt x="3357" y="3367"/>
                    <a:pt x="2957" y="2958"/>
                  </a:cubicBezTo>
                  <a:lnTo>
                    <a:pt x="2957" y="2958"/>
                  </a:lnTo>
                  <a:cubicBezTo>
                    <a:pt x="3094" y="3034"/>
                    <a:pt x="3310" y="3126"/>
                    <a:pt x="3502" y="3126"/>
                  </a:cubicBezTo>
                  <a:cubicBezTo>
                    <a:pt x="3625" y="3126"/>
                    <a:pt x="3739" y="3087"/>
                    <a:pt x="3814" y="2981"/>
                  </a:cubicBezTo>
                  <a:cubicBezTo>
                    <a:pt x="3984" y="2755"/>
                    <a:pt x="3747" y="2507"/>
                    <a:pt x="3623" y="2315"/>
                  </a:cubicBezTo>
                  <a:cubicBezTo>
                    <a:pt x="4627" y="1762"/>
                    <a:pt x="3792" y="871"/>
                    <a:pt x="3115" y="487"/>
                  </a:cubicBezTo>
                  <a:cubicBezTo>
                    <a:pt x="2618" y="205"/>
                    <a:pt x="2065" y="36"/>
                    <a:pt x="1490" y="2"/>
                  </a:cubicBezTo>
                  <a:cubicBezTo>
                    <a:pt x="1459" y="1"/>
                    <a:pt x="1429" y="0"/>
                    <a:pt x="1399"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74" name="Google Shape;274;p2"/>
            <p:cNvSpPr/>
            <p:nvPr/>
          </p:nvSpPr>
          <p:spPr>
            <a:xfrm>
              <a:off x="5730700" y="4083750"/>
              <a:ext cx="128950" cy="146600"/>
            </a:xfrm>
            <a:custGeom>
              <a:avLst/>
              <a:gdLst/>
              <a:ahLst/>
              <a:cxnLst/>
              <a:rect l="l" t="t" r="r" b="b"/>
              <a:pathLst>
                <a:path w="5158" h="5864" extrusionOk="0">
                  <a:moveTo>
                    <a:pt x="768" y="1"/>
                  </a:moveTo>
                  <a:cubicBezTo>
                    <a:pt x="543" y="1"/>
                    <a:pt x="319" y="37"/>
                    <a:pt x="102" y="109"/>
                  </a:cubicBezTo>
                  <a:cubicBezTo>
                    <a:pt x="80" y="120"/>
                    <a:pt x="68" y="120"/>
                    <a:pt x="46" y="131"/>
                  </a:cubicBezTo>
                  <a:cubicBezTo>
                    <a:pt x="34" y="143"/>
                    <a:pt x="12" y="154"/>
                    <a:pt x="1" y="165"/>
                  </a:cubicBezTo>
                  <a:cubicBezTo>
                    <a:pt x="869" y="233"/>
                    <a:pt x="1693" y="560"/>
                    <a:pt x="2370" y="1113"/>
                  </a:cubicBezTo>
                  <a:cubicBezTo>
                    <a:pt x="2867" y="1497"/>
                    <a:pt x="3273" y="1993"/>
                    <a:pt x="3566" y="2546"/>
                  </a:cubicBezTo>
                  <a:cubicBezTo>
                    <a:pt x="4006" y="3449"/>
                    <a:pt x="4243" y="4972"/>
                    <a:pt x="3589" y="5864"/>
                  </a:cubicBezTo>
                  <a:cubicBezTo>
                    <a:pt x="3815" y="5728"/>
                    <a:pt x="4018" y="5559"/>
                    <a:pt x="4210" y="5379"/>
                  </a:cubicBezTo>
                  <a:cubicBezTo>
                    <a:pt x="5157" y="4431"/>
                    <a:pt x="4582" y="2749"/>
                    <a:pt x="3905" y="1802"/>
                  </a:cubicBezTo>
                  <a:cubicBezTo>
                    <a:pt x="3386" y="1158"/>
                    <a:pt x="2720" y="651"/>
                    <a:pt x="1941" y="357"/>
                  </a:cubicBezTo>
                  <a:cubicBezTo>
                    <a:pt x="1625" y="199"/>
                    <a:pt x="1287" y="86"/>
                    <a:pt x="937" y="7"/>
                  </a:cubicBezTo>
                  <a:cubicBezTo>
                    <a:pt x="881" y="3"/>
                    <a:pt x="824" y="1"/>
                    <a:pt x="76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75" name="Google Shape;275;p2"/>
            <p:cNvSpPr/>
            <p:nvPr/>
          </p:nvSpPr>
          <p:spPr>
            <a:xfrm>
              <a:off x="5731275" y="4091250"/>
              <a:ext cx="68575" cy="61250"/>
            </a:xfrm>
            <a:custGeom>
              <a:avLst/>
              <a:gdLst/>
              <a:ahLst/>
              <a:cxnLst/>
              <a:rect l="l" t="t" r="r" b="b"/>
              <a:pathLst>
                <a:path w="2743" h="2450" extrusionOk="0">
                  <a:moveTo>
                    <a:pt x="0" y="1"/>
                  </a:moveTo>
                  <a:cubicBezTo>
                    <a:pt x="0" y="1"/>
                    <a:pt x="57" y="12"/>
                    <a:pt x="169" y="23"/>
                  </a:cubicBezTo>
                  <a:cubicBezTo>
                    <a:pt x="226" y="35"/>
                    <a:pt x="293" y="57"/>
                    <a:pt x="350" y="68"/>
                  </a:cubicBezTo>
                  <a:cubicBezTo>
                    <a:pt x="418" y="102"/>
                    <a:pt x="497" y="136"/>
                    <a:pt x="564" y="170"/>
                  </a:cubicBezTo>
                  <a:cubicBezTo>
                    <a:pt x="643" y="204"/>
                    <a:pt x="734" y="249"/>
                    <a:pt x="813" y="317"/>
                  </a:cubicBezTo>
                  <a:cubicBezTo>
                    <a:pt x="892" y="373"/>
                    <a:pt x="982" y="430"/>
                    <a:pt x="1061" y="497"/>
                  </a:cubicBezTo>
                  <a:cubicBezTo>
                    <a:pt x="1106" y="531"/>
                    <a:pt x="1151" y="565"/>
                    <a:pt x="1196" y="599"/>
                  </a:cubicBezTo>
                  <a:lnTo>
                    <a:pt x="1320" y="712"/>
                  </a:lnTo>
                  <a:cubicBezTo>
                    <a:pt x="1411" y="791"/>
                    <a:pt x="1490" y="870"/>
                    <a:pt x="1569" y="960"/>
                  </a:cubicBezTo>
                  <a:cubicBezTo>
                    <a:pt x="1648" y="1050"/>
                    <a:pt x="1738" y="1129"/>
                    <a:pt x="1806" y="1219"/>
                  </a:cubicBezTo>
                  <a:cubicBezTo>
                    <a:pt x="1885" y="1298"/>
                    <a:pt x="1964" y="1389"/>
                    <a:pt x="2031" y="1479"/>
                  </a:cubicBezTo>
                  <a:cubicBezTo>
                    <a:pt x="2167" y="1648"/>
                    <a:pt x="2291" y="1817"/>
                    <a:pt x="2404" y="1953"/>
                  </a:cubicBezTo>
                  <a:cubicBezTo>
                    <a:pt x="2449" y="2032"/>
                    <a:pt x="2505" y="2088"/>
                    <a:pt x="2539" y="2156"/>
                  </a:cubicBezTo>
                  <a:cubicBezTo>
                    <a:pt x="2584" y="2212"/>
                    <a:pt x="2618" y="2269"/>
                    <a:pt x="2652" y="2314"/>
                  </a:cubicBezTo>
                  <a:cubicBezTo>
                    <a:pt x="2708" y="2404"/>
                    <a:pt x="2742" y="2449"/>
                    <a:pt x="2742" y="2449"/>
                  </a:cubicBezTo>
                  <a:cubicBezTo>
                    <a:pt x="2663" y="2258"/>
                    <a:pt x="2584" y="2077"/>
                    <a:pt x="2483" y="1908"/>
                  </a:cubicBezTo>
                  <a:cubicBezTo>
                    <a:pt x="2437" y="1829"/>
                    <a:pt x="2392" y="1739"/>
                    <a:pt x="2336" y="1660"/>
                  </a:cubicBezTo>
                  <a:cubicBezTo>
                    <a:pt x="2280" y="1569"/>
                    <a:pt x="2212" y="1479"/>
                    <a:pt x="2144" y="1389"/>
                  </a:cubicBezTo>
                  <a:cubicBezTo>
                    <a:pt x="2076" y="1298"/>
                    <a:pt x="2009" y="1208"/>
                    <a:pt x="1930" y="1118"/>
                  </a:cubicBezTo>
                  <a:cubicBezTo>
                    <a:pt x="1862" y="1028"/>
                    <a:pt x="1783" y="926"/>
                    <a:pt x="1693" y="847"/>
                  </a:cubicBezTo>
                  <a:cubicBezTo>
                    <a:pt x="1602" y="768"/>
                    <a:pt x="1523" y="678"/>
                    <a:pt x="1433" y="599"/>
                  </a:cubicBezTo>
                  <a:cubicBezTo>
                    <a:pt x="1343" y="520"/>
                    <a:pt x="1241" y="452"/>
                    <a:pt x="1151" y="384"/>
                  </a:cubicBezTo>
                  <a:cubicBezTo>
                    <a:pt x="1050" y="317"/>
                    <a:pt x="948" y="272"/>
                    <a:pt x="869" y="215"/>
                  </a:cubicBezTo>
                  <a:cubicBezTo>
                    <a:pt x="779" y="170"/>
                    <a:pt x="688" y="125"/>
                    <a:pt x="598" y="91"/>
                  </a:cubicBezTo>
                  <a:cubicBezTo>
                    <a:pt x="519" y="57"/>
                    <a:pt x="440" y="35"/>
                    <a:pt x="350" y="23"/>
                  </a:cubicBezTo>
                  <a:cubicBezTo>
                    <a:pt x="293" y="12"/>
                    <a:pt x="226" y="1"/>
                    <a:pt x="169"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76" name="Google Shape;276;p2"/>
            <p:cNvSpPr/>
            <p:nvPr/>
          </p:nvSpPr>
          <p:spPr>
            <a:xfrm>
              <a:off x="5748200" y="4103675"/>
              <a:ext cx="30200" cy="40925"/>
            </a:xfrm>
            <a:custGeom>
              <a:avLst/>
              <a:gdLst/>
              <a:ahLst/>
              <a:cxnLst/>
              <a:rect l="l" t="t" r="r" b="b"/>
              <a:pathLst>
                <a:path w="1208" h="1637" extrusionOk="0">
                  <a:moveTo>
                    <a:pt x="0" y="0"/>
                  </a:moveTo>
                  <a:cubicBezTo>
                    <a:pt x="0" y="0"/>
                    <a:pt x="79" y="113"/>
                    <a:pt x="203" y="249"/>
                  </a:cubicBezTo>
                  <a:cubicBezTo>
                    <a:pt x="260" y="327"/>
                    <a:pt x="339" y="406"/>
                    <a:pt x="418" y="497"/>
                  </a:cubicBezTo>
                  <a:cubicBezTo>
                    <a:pt x="497" y="587"/>
                    <a:pt x="587" y="677"/>
                    <a:pt x="666" y="779"/>
                  </a:cubicBezTo>
                  <a:cubicBezTo>
                    <a:pt x="745" y="880"/>
                    <a:pt x="824" y="971"/>
                    <a:pt x="880" y="1072"/>
                  </a:cubicBezTo>
                  <a:cubicBezTo>
                    <a:pt x="914" y="1129"/>
                    <a:pt x="959" y="1174"/>
                    <a:pt x="982" y="1219"/>
                  </a:cubicBezTo>
                  <a:cubicBezTo>
                    <a:pt x="1004" y="1264"/>
                    <a:pt x="1027" y="1309"/>
                    <a:pt x="1061" y="1354"/>
                  </a:cubicBezTo>
                  <a:cubicBezTo>
                    <a:pt x="1083" y="1388"/>
                    <a:pt x="1106" y="1422"/>
                    <a:pt x="1117" y="1467"/>
                  </a:cubicBezTo>
                  <a:cubicBezTo>
                    <a:pt x="1140" y="1501"/>
                    <a:pt x="1151" y="1535"/>
                    <a:pt x="1162" y="1557"/>
                  </a:cubicBezTo>
                  <a:lnTo>
                    <a:pt x="1208" y="1636"/>
                  </a:lnTo>
                  <a:cubicBezTo>
                    <a:pt x="1208" y="1636"/>
                    <a:pt x="1208" y="1603"/>
                    <a:pt x="1196" y="1546"/>
                  </a:cubicBezTo>
                  <a:cubicBezTo>
                    <a:pt x="1185" y="1512"/>
                    <a:pt x="1196" y="1478"/>
                    <a:pt x="1185" y="1445"/>
                  </a:cubicBezTo>
                  <a:cubicBezTo>
                    <a:pt x="1185" y="1388"/>
                    <a:pt x="1174" y="1343"/>
                    <a:pt x="1162" y="1298"/>
                  </a:cubicBezTo>
                  <a:cubicBezTo>
                    <a:pt x="1151" y="1253"/>
                    <a:pt x="1140" y="1185"/>
                    <a:pt x="1129" y="1129"/>
                  </a:cubicBezTo>
                  <a:cubicBezTo>
                    <a:pt x="1106" y="1072"/>
                    <a:pt x="1106" y="1005"/>
                    <a:pt x="1072" y="948"/>
                  </a:cubicBezTo>
                  <a:cubicBezTo>
                    <a:pt x="1038" y="892"/>
                    <a:pt x="1083" y="790"/>
                    <a:pt x="1038" y="734"/>
                  </a:cubicBezTo>
                  <a:cubicBezTo>
                    <a:pt x="1004" y="677"/>
                    <a:pt x="959" y="632"/>
                    <a:pt x="925" y="576"/>
                  </a:cubicBezTo>
                  <a:cubicBezTo>
                    <a:pt x="880" y="519"/>
                    <a:pt x="767" y="531"/>
                    <a:pt x="722" y="474"/>
                  </a:cubicBezTo>
                  <a:cubicBezTo>
                    <a:pt x="688" y="429"/>
                    <a:pt x="564" y="440"/>
                    <a:pt x="519" y="395"/>
                  </a:cubicBezTo>
                  <a:cubicBezTo>
                    <a:pt x="440" y="316"/>
                    <a:pt x="361" y="249"/>
                    <a:pt x="271" y="181"/>
                  </a:cubicBezTo>
                  <a:cubicBezTo>
                    <a:pt x="181" y="113"/>
                    <a:pt x="90" y="57"/>
                    <a:pt x="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77" name="Google Shape;277;p2"/>
            <p:cNvSpPr/>
            <p:nvPr/>
          </p:nvSpPr>
          <p:spPr>
            <a:xfrm>
              <a:off x="5745650" y="4105075"/>
              <a:ext cx="21750" cy="37275"/>
            </a:xfrm>
            <a:custGeom>
              <a:avLst/>
              <a:gdLst/>
              <a:ahLst/>
              <a:cxnLst/>
              <a:rect l="l" t="t" r="r" b="b"/>
              <a:pathLst>
                <a:path w="870" h="1491" extrusionOk="0">
                  <a:moveTo>
                    <a:pt x="1" y="1"/>
                  </a:moveTo>
                  <a:lnTo>
                    <a:pt x="46" y="68"/>
                  </a:lnTo>
                  <a:cubicBezTo>
                    <a:pt x="68" y="114"/>
                    <a:pt x="113" y="159"/>
                    <a:pt x="159" y="226"/>
                  </a:cubicBezTo>
                  <a:cubicBezTo>
                    <a:pt x="181" y="260"/>
                    <a:pt x="215" y="294"/>
                    <a:pt x="238" y="328"/>
                  </a:cubicBezTo>
                  <a:cubicBezTo>
                    <a:pt x="271" y="373"/>
                    <a:pt x="294" y="418"/>
                    <a:pt x="317" y="452"/>
                  </a:cubicBezTo>
                  <a:cubicBezTo>
                    <a:pt x="384" y="531"/>
                    <a:pt x="441" y="621"/>
                    <a:pt x="486" y="712"/>
                  </a:cubicBezTo>
                  <a:cubicBezTo>
                    <a:pt x="542" y="802"/>
                    <a:pt x="599" y="892"/>
                    <a:pt x="644" y="994"/>
                  </a:cubicBezTo>
                  <a:cubicBezTo>
                    <a:pt x="655" y="1028"/>
                    <a:pt x="689" y="1073"/>
                    <a:pt x="700" y="1118"/>
                  </a:cubicBezTo>
                  <a:cubicBezTo>
                    <a:pt x="723" y="1152"/>
                    <a:pt x="745" y="1197"/>
                    <a:pt x="757" y="1231"/>
                  </a:cubicBezTo>
                  <a:cubicBezTo>
                    <a:pt x="790" y="1310"/>
                    <a:pt x="813" y="1366"/>
                    <a:pt x="836" y="1411"/>
                  </a:cubicBezTo>
                  <a:cubicBezTo>
                    <a:pt x="858" y="1456"/>
                    <a:pt x="869" y="1490"/>
                    <a:pt x="869" y="1490"/>
                  </a:cubicBezTo>
                  <a:cubicBezTo>
                    <a:pt x="869" y="1456"/>
                    <a:pt x="869" y="1422"/>
                    <a:pt x="869" y="1400"/>
                  </a:cubicBezTo>
                  <a:cubicBezTo>
                    <a:pt x="869" y="1332"/>
                    <a:pt x="858" y="1264"/>
                    <a:pt x="847" y="1197"/>
                  </a:cubicBezTo>
                  <a:cubicBezTo>
                    <a:pt x="836" y="1152"/>
                    <a:pt x="836" y="1107"/>
                    <a:pt x="824" y="1061"/>
                  </a:cubicBezTo>
                  <a:cubicBezTo>
                    <a:pt x="802" y="1016"/>
                    <a:pt x="790" y="971"/>
                    <a:pt x="768" y="926"/>
                  </a:cubicBezTo>
                  <a:cubicBezTo>
                    <a:pt x="757" y="870"/>
                    <a:pt x="734" y="824"/>
                    <a:pt x="712" y="768"/>
                  </a:cubicBezTo>
                  <a:cubicBezTo>
                    <a:pt x="678" y="723"/>
                    <a:pt x="666" y="678"/>
                    <a:pt x="633" y="633"/>
                  </a:cubicBezTo>
                  <a:cubicBezTo>
                    <a:pt x="599" y="587"/>
                    <a:pt x="565" y="542"/>
                    <a:pt x="531" y="486"/>
                  </a:cubicBezTo>
                  <a:cubicBezTo>
                    <a:pt x="508" y="441"/>
                    <a:pt x="475" y="407"/>
                    <a:pt x="429" y="362"/>
                  </a:cubicBezTo>
                  <a:cubicBezTo>
                    <a:pt x="373" y="294"/>
                    <a:pt x="305" y="226"/>
                    <a:pt x="226" y="159"/>
                  </a:cubicBezTo>
                  <a:cubicBezTo>
                    <a:pt x="181" y="114"/>
                    <a:pt x="125" y="80"/>
                    <a:pt x="68" y="46"/>
                  </a:cubicBezTo>
                  <a:lnTo>
                    <a:pt x="1"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78" name="Google Shape;278;p2"/>
            <p:cNvSpPr/>
            <p:nvPr/>
          </p:nvSpPr>
          <p:spPr>
            <a:xfrm>
              <a:off x="5579775" y="4081000"/>
              <a:ext cx="164500" cy="139650"/>
            </a:xfrm>
            <a:custGeom>
              <a:avLst/>
              <a:gdLst/>
              <a:ahLst/>
              <a:cxnLst/>
              <a:rect l="l" t="t" r="r" b="b"/>
              <a:pathLst>
                <a:path w="6580" h="5586" extrusionOk="0">
                  <a:moveTo>
                    <a:pt x="5856" y="1"/>
                  </a:moveTo>
                  <a:cubicBezTo>
                    <a:pt x="5482" y="1"/>
                    <a:pt x="5111" y="31"/>
                    <a:pt x="4751" y="95"/>
                  </a:cubicBezTo>
                  <a:cubicBezTo>
                    <a:pt x="3059" y="377"/>
                    <a:pt x="1129" y="1054"/>
                    <a:pt x="395" y="2747"/>
                  </a:cubicBezTo>
                  <a:cubicBezTo>
                    <a:pt x="0" y="3672"/>
                    <a:pt x="57" y="4766"/>
                    <a:pt x="768" y="5410"/>
                  </a:cubicBezTo>
                  <a:lnTo>
                    <a:pt x="869" y="5489"/>
                  </a:lnTo>
                  <a:cubicBezTo>
                    <a:pt x="1050" y="5534"/>
                    <a:pt x="1230" y="5568"/>
                    <a:pt x="1411" y="5579"/>
                  </a:cubicBezTo>
                  <a:cubicBezTo>
                    <a:pt x="1478" y="5583"/>
                    <a:pt x="1545" y="5585"/>
                    <a:pt x="1611" y="5585"/>
                  </a:cubicBezTo>
                  <a:cubicBezTo>
                    <a:pt x="2604" y="5585"/>
                    <a:pt x="3506" y="5122"/>
                    <a:pt x="4288" y="4541"/>
                  </a:cubicBezTo>
                  <a:cubicBezTo>
                    <a:pt x="4796" y="4157"/>
                    <a:pt x="5225" y="3536"/>
                    <a:pt x="5552" y="3006"/>
                  </a:cubicBezTo>
                  <a:cubicBezTo>
                    <a:pt x="6060" y="2137"/>
                    <a:pt x="6579" y="1043"/>
                    <a:pt x="6365" y="72"/>
                  </a:cubicBezTo>
                  <a:cubicBezTo>
                    <a:pt x="6342" y="50"/>
                    <a:pt x="6331" y="38"/>
                    <a:pt x="6320" y="16"/>
                  </a:cubicBezTo>
                  <a:cubicBezTo>
                    <a:pt x="6165" y="6"/>
                    <a:pt x="6010" y="1"/>
                    <a:pt x="5856"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79" name="Google Shape;279;p2"/>
            <p:cNvSpPr/>
            <p:nvPr/>
          </p:nvSpPr>
          <p:spPr>
            <a:xfrm>
              <a:off x="5645500" y="4077725"/>
              <a:ext cx="97925" cy="98750"/>
            </a:xfrm>
            <a:custGeom>
              <a:avLst/>
              <a:gdLst/>
              <a:ahLst/>
              <a:cxnLst/>
              <a:rect l="l" t="t" r="r" b="b"/>
              <a:pathLst>
                <a:path w="3917" h="3950" extrusionOk="0">
                  <a:moveTo>
                    <a:pt x="3205" y="0"/>
                  </a:moveTo>
                  <a:cubicBezTo>
                    <a:pt x="2574" y="147"/>
                    <a:pt x="1919" y="169"/>
                    <a:pt x="1298" y="271"/>
                  </a:cubicBezTo>
                  <a:cubicBezTo>
                    <a:pt x="949" y="361"/>
                    <a:pt x="407" y="418"/>
                    <a:pt x="226" y="767"/>
                  </a:cubicBezTo>
                  <a:cubicBezTo>
                    <a:pt x="1" y="1185"/>
                    <a:pt x="317" y="1760"/>
                    <a:pt x="768" y="1828"/>
                  </a:cubicBezTo>
                  <a:cubicBezTo>
                    <a:pt x="565" y="1918"/>
                    <a:pt x="226" y="2144"/>
                    <a:pt x="272" y="2392"/>
                  </a:cubicBezTo>
                  <a:cubicBezTo>
                    <a:pt x="328" y="2731"/>
                    <a:pt x="757" y="2765"/>
                    <a:pt x="982" y="2855"/>
                  </a:cubicBezTo>
                  <a:cubicBezTo>
                    <a:pt x="937" y="3002"/>
                    <a:pt x="768" y="3352"/>
                    <a:pt x="892" y="3509"/>
                  </a:cubicBezTo>
                  <a:cubicBezTo>
                    <a:pt x="937" y="3562"/>
                    <a:pt x="985" y="3583"/>
                    <a:pt x="1033" y="3583"/>
                  </a:cubicBezTo>
                  <a:cubicBezTo>
                    <a:pt x="1129" y="3583"/>
                    <a:pt x="1227" y="3498"/>
                    <a:pt x="1310" y="3408"/>
                  </a:cubicBezTo>
                  <a:lnTo>
                    <a:pt x="1310" y="3408"/>
                  </a:lnTo>
                  <a:cubicBezTo>
                    <a:pt x="1186" y="3611"/>
                    <a:pt x="1310" y="3882"/>
                    <a:pt x="1547" y="3927"/>
                  </a:cubicBezTo>
                  <a:cubicBezTo>
                    <a:pt x="1597" y="3943"/>
                    <a:pt x="1650" y="3950"/>
                    <a:pt x="1706" y="3950"/>
                  </a:cubicBezTo>
                  <a:cubicBezTo>
                    <a:pt x="2174" y="3950"/>
                    <a:pt x="2798" y="3442"/>
                    <a:pt x="3070" y="3160"/>
                  </a:cubicBezTo>
                  <a:cubicBezTo>
                    <a:pt x="3736" y="2471"/>
                    <a:pt x="3724" y="1185"/>
                    <a:pt x="3916" y="350"/>
                  </a:cubicBezTo>
                  <a:lnTo>
                    <a:pt x="3205" y="0"/>
                  </a:ln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80" name="Google Shape;280;p2"/>
            <p:cNvSpPr/>
            <p:nvPr/>
          </p:nvSpPr>
          <p:spPr>
            <a:xfrm>
              <a:off x="5601500" y="4082800"/>
              <a:ext cx="149525" cy="150650"/>
            </a:xfrm>
            <a:custGeom>
              <a:avLst/>
              <a:gdLst/>
              <a:ahLst/>
              <a:cxnLst/>
              <a:rect l="l" t="t" r="r" b="b"/>
              <a:pathLst>
                <a:path w="5981" h="6026" extrusionOk="0">
                  <a:moveTo>
                    <a:pt x="5484" y="0"/>
                  </a:moveTo>
                  <a:lnTo>
                    <a:pt x="5484" y="0"/>
                  </a:lnTo>
                  <a:cubicBezTo>
                    <a:pt x="5710" y="971"/>
                    <a:pt x="5180" y="2077"/>
                    <a:pt x="4683" y="2934"/>
                  </a:cubicBezTo>
                  <a:cubicBezTo>
                    <a:pt x="4356" y="3464"/>
                    <a:pt x="3927" y="4085"/>
                    <a:pt x="3408" y="4469"/>
                  </a:cubicBezTo>
                  <a:cubicBezTo>
                    <a:pt x="2626" y="5050"/>
                    <a:pt x="1724" y="5513"/>
                    <a:pt x="740" y="5513"/>
                  </a:cubicBezTo>
                  <a:cubicBezTo>
                    <a:pt x="675" y="5513"/>
                    <a:pt x="609" y="5511"/>
                    <a:pt x="542" y="5507"/>
                  </a:cubicBezTo>
                  <a:cubicBezTo>
                    <a:pt x="361" y="5496"/>
                    <a:pt x="181" y="5462"/>
                    <a:pt x="0" y="5417"/>
                  </a:cubicBezTo>
                  <a:lnTo>
                    <a:pt x="0" y="5417"/>
                  </a:lnTo>
                  <a:cubicBezTo>
                    <a:pt x="442" y="5764"/>
                    <a:pt x="1031" y="6025"/>
                    <a:pt x="1588" y="6025"/>
                  </a:cubicBezTo>
                  <a:cubicBezTo>
                    <a:pt x="1700" y="6025"/>
                    <a:pt x="1811" y="6015"/>
                    <a:pt x="1919" y="5992"/>
                  </a:cubicBezTo>
                  <a:cubicBezTo>
                    <a:pt x="2912" y="5823"/>
                    <a:pt x="3442" y="5552"/>
                    <a:pt x="4255" y="4943"/>
                  </a:cubicBezTo>
                  <a:cubicBezTo>
                    <a:pt x="4807" y="4536"/>
                    <a:pt x="5417" y="3543"/>
                    <a:pt x="5620" y="2855"/>
                  </a:cubicBezTo>
                  <a:cubicBezTo>
                    <a:pt x="5834" y="2110"/>
                    <a:pt x="5981" y="598"/>
                    <a:pt x="548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81" name="Google Shape;281;p2"/>
            <p:cNvSpPr/>
            <p:nvPr/>
          </p:nvSpPr>
          <p:spPr>
            <a:xfrm>
              <a:off x="5711225" y="4070950"/>
              <a:ext cx="26000" cy="73650"/>
            </a:xfrm>
            <a:custGeom>
              <a:avLst/>
              <a:gdLst/>
              <a:ahLst/>
              <a:cxnLst/>
              <a:rect l="l" t="t" r="r" b="b"/>
              <a:pathLst>
                <a:path w="1040" h="2946" extrusionOk="0">
                  <a:moveTo>
                    <a:pt x="1028" y="0"/>
                  </a:moveTo>
                  <a:cubicBezTo>
                    <a:pt x="1028" y="0"/>
                    <a:pt x="1028" y="57"/>
                    <a:pt x="1005" y="136"/>
                  </a:cubicBezTo>
                  <a:cubicBezTo>
                    <a:pt x="994" y="226"/>
                    <a:pt x="960" y="350"/>
                    <a:pt x="938" y="497"/>
                  </a:cubicBezTo>
                  <a:cubicBezTo>
                    <a:pt x="915" y="643"/>
                    <a:pt x="870" y="813"/>
                    <a:pt x="825" y="993"/>
                  </a:cubicBezTo>
                  <a:cubicBezTo>
                    <a:pt x="802" y="1084"/>
                    <a:pt x="780" y="1163"/>
                    <a:pt x="757" y="1264"/>
                  </a:cubicBezTo>
                  <a:cubicBezTo>
                    <a:pt x="734" y="1354"/>
                    <a:pt x="712" y="1445"/>
                    <a:pt x="678" y="1546"/>
                  </a:cubicBezTo>
                  <a:cubicBezTo>
                    <a:pt x="644" y="1636"/>
                    <a:pt x="622" y="1738"/>
                    <a:pt x="588" y="1828"/>
                  </a:cubicBezTo>
                  <a:cubicBezTo>
                    <a:pt x="554" y="1919"/>
                    <a:pt x="520" y="2009"/>
                    <a:pt x="486" y="2088"/>
                  </a:cubicBezTo>
                  <a:cubicBezTo>
                    <a:pt x="464" y="2178"/>
                    <a:pt x="430" y="2268"/>
                    <a:pt x="385" y="2336"/>
                  </a:cubicBezTo>
                  <a:cubicBezTo>
                    <a:pt x="351" y="2404"/>
                    <a:pt x="317" y="2483"/>
                    <a:pt x="283" y="2551"/>
                  </a:cubicBezTo>
                  <a:cubicBezTo>
                    <a:pt x="249" y="2607"/>
                    <a:pt x="215" y="2663"/>
                    <a:pt x="181" y="2720"/>
                  </a:cubicBezTo>
                  <a:cubicBezTo>
                    <a:pt x="148" y="2765"/>
                    <a:pt x="114" y="2799"/>
                    <a:pt x="80" y="2844"/>
                  </a:cubicBezTo>
                  <a:lnTo>
                    <a:pt x="1" y="2945"/>
                  </a:lnTo>
                  <a:cubicBezTo>
                    <a:pt x="1" y="2945"/>
                    <a:pt x="46" y="2923"/>
                    <a:pt x="91" y="2855"/>
                  </a:cubicBezTo>
                  <a:cubicBezTo>
                    <a:pt x="125" y="2821"/>
                    <a:pt x="170" y="2787"/>
                    <a:pt x="204" y="2742"/>
                  </a:cubicBezTo>
                  <a:cubicBezTo>
                    <a:pt x="249" y="2697"/>
                    <a:pt x="306" y="2641"/>
                    <a:pt x="339" y="2584"/>
                  </a:cubicBezTo>
                  <a:cubicBezTo>
                    <a:pt x="396" y="2517"/>
                    <a:pt x="441" y="2449"/>
                    <a:pt x="486" y="2381"/>
                  </a:cubicBezTo>
                  <a:cubicBezTo>
                    <a:pt x="531" y="2302"/>
                    <a:pt x="576" y="2223"/>
                    <a:pt x="610" y="2133"/>
                  </a:cubicBezTo>
                  <a:cubicBezTo>
                    <a:pt x="655" y="2054"/>
                    <a:pt x="689" y="1952"/>
                    <a:pt x="734" y="1873"/>
                  </a:cubicBezTo>
                  <a:cubicBezTo>
                    <a:pt x="768" y="1783"/>
                    <a:pt x="791" y="1682"/>
                    <a:pt x="825" y="1591"/>
                  </a:cubicBezTo>
                  <a:cubicBezTo>
                    <a:pt x="881" y="1400"/>
                    <a:pt x="926" y="1208"/>
                    <a:pt x="971" y="1016"/>
                  </a:cubicBezTo>
                  <a:cubicBezTo>
                    <a:pt x="994" y="847"/>
                    <a:pt x="1017" y="677"/>
                    <a:pt x="1028" y="497"/>
                  </a:cubicBezTo>
                  <a:cubicBezTo>
                    <a:pt x="1039" y="339"/>
                    <a:pt x="1039" y="170"/>
                    <a:pt x="1028"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82" name="Google Shape;282;p2"/>
            <p:cNvSpPr/>
            <p:nvPr/>
          </p:nvSpPr>
          <p:spPr>
            <a:xfrm>
              <a:off x="5706150" y="4078550"/>
              <a:ext cx="28800" cy="51950"/>
            </a:xfrm>
            <a:custGeom>
              <a:avLst/>
              <a:gdLst/>
              <a:ahLst/>
              <a:cxnLst/>
              <a:rect l="l" t="t" r="r" b="b"/>
              <a:pathLst>
                <a:path w="1152" h="2078" extrusionOk="0">
                  <a:moveTo>
                    <a:pt x="1152" y="1"/>
                  </a:moveTo>
                  <a:lnTo>
                    <a:pt x="1107" y="91"/>
                  </a:lnTo>
                  <a:cubicBezTo>
                    <a:pt x="1073" y="148"/>
                    <a:pt x="1050" y="238"/>
                    <a:pt x="994" y="339"/>
                  </a:cubicBezTo>
                  <a:cubicBezTo>
                    <a:pt x="971" y="385"/>
                    <a:pt x="949" y="441"/>
                    <a:pt x="915" y="497"/>
                  </a:cubicBezTo>
                  <a:cubicBezTo>
                    <a:pt x="892" y="565"/>
                    <a:pt x="858" y="622"/>
                    <a:pt x="825" y="678"/>
                  </a:cubicBezTo>
                  <a:cubicBezTo>
                    <a:pt x="757" y="802"/>
                    <a:pt x="689" y="938"/>
                    <a:pt x="621" y="1062"/>
                  </a:cubicBezTo>
                  <a:cubicBezTo>
                    <a:pt x="542" y="1186"/>
                    <a:pt x="463" y="1310"/>
                    <a:pt x="396" y="1434"/>
                  </a:cubicBezTo>
                  <a:cubicBezTo>
                    <a:pt x="317" y="1547"/>
                    <a:pt x="249" y="1660"/>
                    <a:pt x="193" y="1761"/>
                  </a:cubicBezTo>
                  <a:cubicBezTo>
                    <a:pt x="136" y="1852"/>
                    <a:pt x="80" y="1931"/>
                    <a:pt x="46" y="1987"/>
                  </a:cubicBezTo>
                  <a:cubicBezTo>
                    <a:pt x="12" y="2043"/>
                    <a:pt x="1" y="2077"/>
                    <a:pt x="1" y="2077"/>
                  </a:cubicBezTo>
                  <a:cubicBezTo>
                    <a:pt x="1" y="2077"/>
                    <a:pt x="23" y="2055"/>
                    <a:pt x="69" y="2010"/>
                  </a:cubicBezTo>
                  <a:cubicBezTo>
                    <a:pt x="125" y="1964"/>
                    <a:pt x="193" y="1897"/>
                    <a:pt x="260" y="1818"/>
                  </a:cubicBezTo>
                  <a:cubicBezTo>
                    <a:pt x="351" y="1716"/>
                    <a:pt x="441" y="1615"/>
                    <a:pt x="509" y="1513"/>
                  </a:cubicBezTo>
                  <a:cubicBezTo>
                    <a:pt x="599" y="1400"/>
                    <a:pt x="678" y="1276"/>
                    <a:pt x="757" y="1141"/>
                  </a:cubicBezTo>
                  <a:cubicBezTo>
                    <a:pt x="791" y="1084"/>
                    <a:pt x="825" y="994"/>
                    <a:pt x="870" y="938"/>
                  </a:cubicBezTo>
                  <a:cubicBezTo>
                    <a:pt x="904" y="881"/>
                    <a:pt x="937" y="802"/>
                    <a:pt x="960" y="746"/>
                  </a:cubicBezTo>
                  <a:cubicBezTo>
                    <a:pt x="983" y="678"/>
                    <a:pt x="1016" y="610"/>
                    <a:pt x="1028" y="554"/>
                  </a:cubicBezTo>
                  <a:cubicBezTo>
                    <a:pt x="1050" y="486"/>
                    <a:pt x="1073" y="430"/>
                    <a:pt x="1084" y="373"/>
                  </a:cubicBezTo>
                  <a:cubicBezTo>
                    <a:pt x="1107" y="283"/>
                    <a:pt x="1129" y="193"/>
                    <a:pt x="1141" y="103"/>
                  </a:cubicBezTo>
                  <a:lnTo>
                    <a:pt x="1152"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83" name="Google Shape;283;p2"/>
            <p:cNvSpPr/>
            <p:nvPr/>
          </p:nvSpPr>
          <p:spPr>
            <a:xfrm>
              <a:off x="5704175" y="4074325"/>
              <a:ext cx="32750" cy="40650"/>
            </a:xfrm>
            <a:custGeom>
              <a:avLst/>
              <a:gdLst/>
              <a:ahLst/>
              <a:cxnLst/>
              <a:rect l="l" t="t" r="r" b="b"/>
              <a:pathLst>
                <a:path w="1310" h="1626" extrusionOk="0">
                  <a:moveTo>
                    <a:pt x="1310" y="1"/>
                  </a:moveTo>
                  <a:cubicBezTo>
                    <a:pt x="1310" y="1"/>
                    <a:pt x="1219" y="91"/>
                    <a:pt x="1095" y="238"/>
                  </a:cubicBezTo>
                  <a:lnTo>
                    <a:pt x="994" y="362"/>
                  </a:lnTo>
                  <a:cubicBezTo>
                    <a:pt x="971" y="418"/>
                    <a:pt x="926" y="452"/>
                    <a:pt x="881" y="508"/>
                  </a:cubicBezTo>
                  <a:cubicBezTo>
                    <a:pt x="802" y="599"/>
                    <a:pt x="734" y="700"/>
                    <a:pt x="655" y="802"/>
                  </a:cubicBezTo>
                  <a:cubicBezTo>
                    <a:pt x="565" y="903"/>
                    <a:pt x="486" y="1005"/>
                    <a:pt x="407" y="1095"/>
                  </a:cubicBezTo>
                  <a:cubicBezTo>
                    <a:pt x="373" y="1152"/>
                    <a:pt x="339" y="1197"/>
                    <a:pt x="305" y="1242"/>
                  </a:cubicBezTo>
                  <a:cubicBezTo>
                    <a:pt x="260" y="1287"/>
                    <a:pt x="227" y="1321"/>
                    <a:pt x="204" y="1366"/>
                  </a:cubicBezTo>
                  <a:cubicBezTo>
                    <a:pt x="80" y="1513"/>
                    <a:pt x="1" y="1626"/>
                    <a:pt x="1" y="1626"/>
                  </a:cubicBezTo>
                  <a:cubicBezTo>
                    <a:pt x="91" y="1558"/>
                    <a:pt x="181" y="1490"/>
                    <a:pt x="260" y="1423"/>
                  </a:cubicBezTo>
                  <a:cubicBezTo>
                    <a:pt x="305" y="1389"/>
                    <a:pt x="339" y="1355"/>
                    <a:pt x="384" y="1321"/>
                  </a:cubicBezTo>
                  <a:cubicBezTo>
                    <a:pt x="430" y="1287"/>
                    <a:pt x="475" y="1242"/>
                    <a:pt x="520" y="1197"/>
                  </a:cubicBezTo>
                  <a:cubicBezTo>
                    <a:pt x="599" y="1107"/>
                    <a:pt x="689" y="1005"/>
                    <a:pt x="779" y="903"/>
                  </a:cubicBezTo>
                  <a:cubicBezTo>
                    <a:pt x="858" y="802"/>
                    <a:pt x="937" y="689"/>
                    <a:pt x="1005" y="587"/>
                  </a:cubicBezTo>
                  <a:cubicBezTo>
                    <a:pt x="1062" y="497"/>
                    <a:pt x="1118" y="396"/>
                    <a:pt x="1174" y="294"/>
                  </a:cubicBezTo>
                  <a:cubicBezTo>
                    <a:pt x="1231" y="193"/>
                    <a:pt x="1276" y="102"/>
                    <a:pt x="1310"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84" name="Google Shape;284;p2"/>
            <p:cNvSpPr/>
            <p:nvPr/>
          </p:nvSpPr>
          <p:spPr>
            <a:xfrm>
              <a:off x="5590500" y="3978550"/>
              <a:ext cx="149825" cy="114775"/>
            </a:xfrm>
            <a:custGeom>
              <a:avLst/>
              <a:gdLst/>
              <a:ahLst/>
              <a:cxnLst/>
              <a:rect l="l" t="t" r="r" b="b"/>
              <a:pathLst>
                <a:path w="5993" h="4591" extrusionOk="0">
                  <a:moveTo>
                    <a:pt x="1488" y="1"/>
                  </a:moveTo>
                  <a:cubicBezTo>
                    <a:pt x="1392" y="1"/>
                    <a:pt x="1294" y="6"/>
                    <a:pt x="1196" y="18"/>
                  </a:cubicBezTo>
                  <a:cubicBezTo>
                    <a:pt x="779" y="74"/>
                    <a:pt x="384" y="277"/>
                    <a:pt x="102" y="593"/>
                  </a:cubicBezTo>
                  <a:cubicBezTo>
                    <a:pt x="34" y="774"/>
                    <a:pt x="0" y="966"/>
                    <a:pt x="0" y="1169"/>
                  </a:cubicBezTo>
                  <a:cubicBezTo>
                    <a:pt x="45" y="2015"/>
                    <a:pt x="429" y="2715"/>
                    <a:pt x="982" y="3358"/>
                  </a:cubicBezTo>
                  <a:cubicBezTo>
                    <a:pt x="1625" y="4080"/>
                    <a:pt x="2562" y="4464"/>
                    <a:pt x="3510" y="4565"/>
                  </a:cubicBezTo>
                  <a:cubicBezTo>
                    <a:pt x="3707" y="4582"/>
                    <a:pt x="3905" y="4591"/>
                    <a:pt x="4101" y="4591"/>
                  </a:cubicBezTo>
                  <a:cubicBezTo>
                    <a:pt x="4297" y="4591"/>
                    <a:pt x="4491" y="4582"/>
                    <a:pt x="4683" y="4565"/>
                  </a:cubicBezTo>
                  <a:cubicBezTo>
                    <a:pt x="5135" y="4509"/>
                    <a:pt x="5575" y="4385"/>
                    <a:pt x="5992" y="4204"/>
                  </a:cubicBezTo>
                  <a:cubicBezTo>
                    <a:pt x="5947" y="4103"/>
                    <a:pt x="5823" y="3832"/>
                    <a:pt x="5823" y="3832"/>
                  </a:cubicBezTo>
                  <a:cubicBezTo>
                    <a:pt x="5631" y="3380"/>
                    <a:pt x="5383" y="2940"/>
                    <a:pt x="5112" y="2523"/>
                  </a:cubicBezTo>
                  <a:cubicBezTo>
                    <a:pt x="4338" y="1366"/>
                    <a:pt x="3005" y="1"/>
                    <a:pt x="1488"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85" name="Google Shape;285;p2"/>
            <p:cNvSpPr/>
            <p:nvPr/>
          </p:nvSpPr>
          <p:spPr>
            <a:xfrm>
              <a:off x="5648050" y="4017125"/>
              <a:ext cx="98750" cy="81150"/>
            </a:xfrm>
            <a:custGeom>
              <a:avLst/>
              <a:gdLst/>
              <a:ahLst/>
              <a:cxnLst/>
              <a:rect l="l" t="t" r="r" b="b"/>
              <a:pathLst>
                <a:path w="3950" h="3246" extrusionOk="0">
                  <a:moveTo>
                    <a:pt x="1809" y="1"/>
                  </a:moveTo>
                  <a:cubicBezTo>
                    <a:pt x="1505" y="1"/>
                    <a:pt x="1072" y="216"/>
                    <a:pt x="1366" y="540"/>
                  </a:cubicBezTo>
                  <a:cubicBezTo>
                    <a:pt x="1329" y="533"/>
                    <a:pt x="1283" y="530"/>
                    <a:pt x="1233" y="530"/>
                  </a:cubicBezTo>
                  <a:cubicBezTo>
                    <a:pt x="933" y="530"/>
                    <a:pt x="476" y="654"/>
                    <a:pt x="756" y="1002"/>
                  </a:cubicBezTo>
                  <a:cubicBezTo>
                    <a:pt x="192" y="1126"/>
                    <a:pt x="102" y="1770"/>
                    <a:pt x="711" y="1973"/>
                  </a:cubicBezTo>
                  <a:cubicBezTo>
                    <a:pt x="0" y="1973"/>
                    <a:pt x="553" y="2842"/>
                    <a:pt x="880" y="3011"/>
                  </a:cubicBezTo>
                  <a:cubicBezTo>
                    <a:pt x="1199" y="3181"/>
                    <a:pt x="1534" y="3246"/>
                    <a:pt x="1875" y="3246"/>
                  </a:cubicBezTo>
                  <a:cubicBezTo>
                    <a:pt x="2574" y="3246"/>
                    <a:pt x="3298" y="2975"/>
                    <a:pt x="3950" y="2785"/>
                  </a:cubicBezTo>
                  <a:lnTo>
                    <a:pt x="3950" y="2785"/>
                  </a:lnTo>
                  <a:cubicBezTo>
                    <a:pt x="3949" y="2785"/>
                    <a:pt x="3948" y="2786"/>
                    <a:pt x="3947" y="2786"/>
                  </a:cubicBezTo>
                  <a:cubicBezTo>
                    <a:pt x="3850" y="2786"/>
                    <a:pt x="3362" y="1577"/>
                    <a:pt x="3295" y="1454"/>
                  </a:cubicBezTo>
                  <a:cubicBezTo>
                    <a:pt x="2934" y="833"/>
                    <a:pt x="2708" y="145"/>
                    <a:pt x="1907" y="9"/>
                  </a:cubicBezTo>
                  <a:cubicBezTo>
                    <a:pt x="1877" y="4"/>
                    <a:pt x="1844" y="1"/>
                    <a:pt x="1809"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86" name="Google Shape;286;p2"/>
            <p:cNvSpPr/>
            <p:nvPr/>
          </p:nvSpPr>
          <p:spPr>
            <a:xfrm>
              <a:off x="5572725" y="3993075"/>
              <a:ext cx="167875" cy="114425"/>
            </a:xfrm>
            <a:custGeom>
              <a:avLst/>
              <a:gdLst/>
              <a:ahLst/>
              <a:cxnLst/>
              <a:rect l="l" t="t" r="r" b="b"/>
              <a:pathLst>
                <a:path w="6715" h="4577" extrusionOk="0">
                  <a:moveTo>
                    <a:pt x="813" y="1"/>
                  </a:moveTo>
                  <a:lnTo>
                    <a:pt x="813" y="1"/>
                  </a:lnTo>
                  <a:cubicBezTo>
                    <a:pt x="565" y="272"/>
                    <a:pt x="384" y="588"/>
                    <a:pt x="316" y="949"/>
                  </a:cubicBezTo>
                  <a:cubicBezTo>
                    <a:pt x="0" y="2438"/>
                    <a:pt x="1400" y="4063"/>
                    <a:pt x="2788" y="4379"/>
                  </a:cubicBezTo>
                  <a:cubicBezTo>
                    <a:pt x="3267" y="4500"/>
                    <a:pt x="3767" y="4576"/>
                    <a:pt x="4261" y="4576"/>
                  </a:cubicBezTo>
                  <a:cubicBezTo>
                    <a:pt x="5153" y="4576"/>
                    <a:pt x="6025" y="4328"/>
                    <a:pt x="6714" y="3646"/>
                  </a:cubicBezTo>
                  <a:cubicBezTo>
                    <a:pt x="6703" y="3634"/>
                    <a:pt x="6703" y="3623"/>
                    <a:pt x="6703" y="3612"/>
                  </a:cubicBezTo>
                  <a:cubicBezTo>
                    <a:pt x="6286" y="3804"/>
                    <a:pt x="5846" y="3928"/>
                    <a:pt x="5394" y="3973"/>
                  </a:cubicBezTo>
                  <a:cubicBezTo>
                    <a:pt x="5202" y="3990"/>
                    <a:pt x="5008" y="3998"/>
                    <a:pt x="4812" y="3998"/>
                  </a:cubicBezTo>
                  <a:cubicBezTo>
                    <a:pt x="4616" y="3998"/>
                    <a:pt x="4418" y="3990"/>
                    <a:pt x="4221" y="3973"/>
                  </a:cubicBezTo>
                  <a:cubicBezTo>
                    <a:pt x="3273" y="3871"/>
                    <a:pt x="2336" y="3499"/>
                    <a:pt x="1693" y="2765"/>
                  </a:cubicBezTo>
                  <a:cubicBezTo>
                    <a:pt x="1129" y="2134"/>
                    <a:pt x="768" y="1434"/>
                    <a:pt x="711" y="576"/>
                  </a:cubicBezTo>
                  <a:cubicBezTo>
                    <a:pt x="711" y="385"/>
                    <a:pt x="734" y="181"/>
                    <a:pt x="813"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87" name="Google Shape;287;p2"/>
            <p:cNvSpPr/>
            <p:nvPr/>
          </p:nvSpPr>
          <p:spPr>
            <a:xfrm>
              <a:off x="5658475" y="4078850"/>
              <a:ext cx="83250" cy="11575"/>
            </a:xfrm>
            <a:custGeom>
              <a:avLst/>
              <a:gdLst/>
              <a:ahLst/>
              <a:cxnLst/>
              <a:rect l="l" t="t" r="r" b="b"/>
              <a:pathLst>
                <a:path w="3330" h="463" extrusionOk="0">
                  <a:moveTo>
                    <a:pt x="1" y="0"/>
                  </a:moveTo>
                  <a:lnTo>
                    <a:pt x="1" y="0"/>
                  </a:lnTo>
                  <a:cubicBezTo>
                    <a:pt x="1" y="0"/>
                    <a:pt x="204" y="79"/>
                    <a:pt x="509" y="181"/>
                  </a:cubicBezTo>
                  <a:cubicBezTo>
                    <a:pt x="655" y="226"/>
                    <a:pt x="836" y="271"/>
                    <a:pt x="1028" y="316"/>
                  </a:cubicBezTo>
                  <a:cubicBezTo>
                    <a:pt x="1231" y="373"/>
                    <a:pt x="1434" y="406"/>
                    <a:pt x="1648" y="429"/>
                  </a:cubicBezTo>
                  <a:cubicBezTo>
                    <a:pt x="1761" y="440"/>
                    <a:pt x="1863" y="463"/>
                    <a:pt x="1976" y="463"/>
                  </a:cubicBezTo>
                  <a:lnTo>
                    <a:pt x="2280" y="463"/>
                  </a:lnTo>
                  <a:cubicBezTo>
                    <a:pt x="2382" y="463"/>
                    <a:pt x="2483" y="452"/>
                    <a:pt x="2574" y="452"/>
                  </a:cubicBezTo>
                  <a:cubicBezTo>
                    <a:pt x="2653" y="440"/>
                    <a:pt x="2743" y="418"/>
                    <a:pt x="2833" y="406"/>
                  </a:cubicBezTo>
                  <a:cubicBezTo>
                    <a:pt x="2901" y="384"/>
                    <a:pt x="2969" y="361"/>
                    <a:pt x="3048" y="339"/>
                  </a:cubicBezTo>
                  <a:cubicBezTo>
                    <a:pt x="3093" y="327"/>
                    <a:pt x="3149" y="305"/>
                    <a:pt x="3205" y="282"/>
                  </a:cubicBezTo>
                  <a:cubicBezTo>
                    <a:pt x="3284" y="237"/>
                    <a:pt x="3330" y="215"/>
                    <a:pt x="3330" y="215"/>
                  </a:cubicBezTo>
                  <a:lnTo>
                    <a:pt x="3330" y="215"/>
                  </a:lnTo>
                  <a:lnTo>
                    <a:pt x="3183" y="248"/>
                  </a:lnTo>
                  <a:cubicBezTo>
                    <a:pt x="3138" y="271"/>
                    <a:pt x="3081" y="271"/>
                    <a:pt x="3025" y="294"/>
                  </a:cubicBezTo>
                  <a:cubicBezTo>
                    <a:pt x="2957" y="305"/>
                    <a:pt x="2878" y="305"/>
                    <a:pt x="2811" y="316"/>
                  </a:cubicBezTo>
                  <a:cubicBezTo>
                    <a:pt x="2732" y="327"/>
                    <a:pt x="2653" y="327"/>
                    <a:pt x="2562" y="327"/>
                  </a:cubicBezTo>
                  <a:lnTo>
                    <a:pt x="2280" y="327"/>
                  </a:lnTo>
                  <a:cubicBezTo>
                    <a:pt x="2179" y="327"/>
                    <a:pt x="2077" y="316"/>
                    <a:pt x="1976" y="305"/>
                  </a:cubicBezTo>
                  <a:cubicBezTo>
                    <a:pt x="1874" y="305"/>
                    <a:pt x="1772" y="282"/>
                    <a:pt x="1671" y="271"/>
                  </a:cubicBezTo>
                  <a:cubicBezTo>
                    <a:pt x="1456" y="248"/>
                    <a:pt x="1253" y="215"/>
                    <a:pt x="1050" y="181"/>
                  </a:cubicBezTo>
                  <a:lnTo>
                    <a:pt x="520" y="91"/>
                  </a:lnTo>
                  <a:lnTo>
                    <a:pt x="147" y="23"/>
                  </a:lnTo>
                  <a:lnTo>
                    <a:pt x="1" y="0"/>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88" name="Google Shape;288;p2"/>
            <p:cNvSpPr/>
            <p:nvPr/>
          </p:nvSpPr>
          <p:spPr>
            <a:xfrm>
              <a:off x="5658775" y="4063050"/>
              <a:ext cx="78450" cy="21750"/>
            </a:xfrm>
            <a:custGeom>
              <a:avLst/>
              <a:gdLst/>
              <a:ahLst/>
              <a:cxnLst/>
              <a:rect l="l" t="t" r="r" b="b"/>
              <a:pathLst>
                <a:path w="3138" h="870" extrusionOk="0">
                  <a:moveTo>
                    <a:pt x="0" y="0"/>
                  </a:moveTo>
                  <a:cubicBezTo>
                    <a:pt x="0" y="0"/>
                    <a:pt x="169" y="124"/>
                    <a:pt x="440" y="260"/>
                  </a:cubicBezTo>
                  <a:cubicBezTo>
                    <a:pt x="587" y="328"/>
                    <a:pt x="756" y="418"/>
                    <a:pt x="925" y="486"/>
                  </a:cubicBezTo>
                  <a:cubicBezTo>
                    <a:pt x="1095" y="553"/>
                    <a:pt x="1286" y="632"/>
                    <a:pt x="1490" y="700"/>
                  </a:cubicBezTo>
                  <a:cubicBezTo>
                    <a:pt x="1591" y="723"/>
                    <a:pt x="1693" y="756"/>
                    <a:pt x="1794" y="779"/>
                  </a:cubicBezTo>
                  <a:cubicBezTo>
                    <a:pt x="1885" y="802"/>
                    <a:pt x="1986" y="824"/>
                    <a:pt x="2088" y="835"/>
                  </a:cubicBezTo>
                  <a:cubicBezTo>
                    <a:pt x="2189" y="858"/>
                    <a:pt x="2279" y="858"/>
                    <a:pt x="2370" y="869"/>
                  </a:cubicBezTo>
                  <a:lnTo>
                    <a:pt x="2618" y="869"/>
                  </a:lnTo>
                  <a:cubicBezTo>
                    <a:pt x="2697" y="869"/>
                    <a:pt x="2765" y="858"/>
                    <a:pt x="2844" y="847"/>
                  </a:cubicBezTo>
                  <a:cubicBezTo>
                    <a:pt x="2889" y="835"/>
                    <a:pt x="2945" y="824"/>
                    <a:pt x="3002" y="813"/>
                  </a:cubicBezTo>
                  <a:cubicBezTo>
                    <a:pt x="3092" y="790"/>
                    <a:pt x="3137" y="768"/>
                    <a:pt x="3137" y="768"/>
                  </a:cubicBezTo>
                  <a:lnTo>
                    <a:pt x="3137" y="768"/>
                  </a:lnTo>
                  <a:cubicBezTo>
                    <a:pt x="3137" y="768"/>
                    <a:pt x="3081" y="768"/>
                    <a:pt x="2990" y="790"/>
                  </a:cubicBezTo>
                  <a:lnTo>
                    <a:pt x="2832" y="790"/>
                  </a:lnTo>
                  <a:cubicBezTo>
                    <a:pt x="2765" y="790"/>
                    <a:pt x="2697" y="779"/>
                    <a:pt x="2618" y="779"/>
                  </a:cubicBezTo>
                  <a:cubicBezTo>
                    <a:pt x="2550" y="779"/>
                    <a:pt x="2471" y="756"/>
                    <a:pt x="2381" y="745"/>
                  </a:cubicBezTo>
                  <a:cubicBezTo>
                    <a:pt x="2302" y="734"/>
                    <a:pt x="2212" y="711"/>
                    <a:pt x="2110" y="700"/>
                  </a:cubicBezTo>
                  <a:cubicBezTo>
                    <a:pt x="2020" y="677"/>
                    <a:pt x="1930" y="655"/>
                    <a:pt x="1828" y="621"/>
                  </a:cubicBezTo>
                  <a:cubicBezTo>
                    <a:pt x="1738" y="598"/>
                    <a:pt x="1636" y="576"/>
                    <a:pt x="1546" y="542"/>
                  </a:cubicBezTo>
                  <a:cubicBezTo>
                    <a:pt x="1354" y="486"/>
                    <a:pt x="1162" y="418"/>
                    <a:pt x="982" y="350"/>
                  </a:cubicBezTo>
                  <a:cubicBezTo>
                    <a:pt x="801" y="282"/>
                    <a:pt x="621" y="226"/>
                    <a:pt x="485" y="170"/>
                  </a:cubicBezTo>
                  <a:cubicBezTo>
                    <a:pt x="339" y="124"/>
                    <a:pt x="214" y="79"/>
                    <a:pt x="124" y="45"/>
                  </a:cubicBezTo>
                  <a:cubicBezTo>
                    <a:pt x="45" y="23"/>
                    <a:pt x="0" y="0"/>
                    <a:pt x="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89" name="Google Shape;289;p2"/>
            <p:cNvSpPr/>
            <p:nvPr/>
          </p:nvSpPr>
          <p:spPr>
            <a:xfrm>
              <a:off x="5688675" y="4061350"/>
              <a:ext cx="46275" cy="20350"/>
            </a:xfrm>
            <a:custGeom>
              <a:avLst/>
              <a:gdLst/>
              <a:ahLst/>
              <a:cxnLst/>
              <a:rect l="l" t="t" r="r" b="b"/>
              <a:pathLst>
                <a:path w="1851" h="814" extrusionOk="0">
                  <a:moveTo>
                    <a:pt x="0" y="1"/>
                  </a:moveTo>
                  <a:lnTo>
                    <a:pt x="0" y="1"/>
                  </a:lnTo>
                  <a:cubicBezTo>
                    <a:pt x="23" y="23"/>
                    <a:pt x="34" y="57"/>
                    <a:pt x="57" y="80"/>
                  </a:cubicBezTo>
                  <a:cubicBezTo>
                    <a:pt x="113" y="136"/>
                    <a:pt x="169" y="192"/>
                    <a:pt x="226" y="249"/>
                  </a:cubicBezTo>
                  <a:cubicBezTo>
                    <a:pt x="271" y="271"/>
                    <a:pt x="294" y="328"/>
                    <a:pt x="339" y="362"/>
                  </a:cubicBezTo>
                  <a:cubicBezTo>
                    <a:pt x="395" y="396"/>
                    <a:pt x="418" y="486"/>
                    <a:pt x="474" y="508"/>
                  </a:cubicBezTo>
                  <a:cubicBezTo>
                    <a:pt x="519" y="542"/>
                    <a:pt x="531" y="689"/>
                    <a:pt x="587" y="712"/>
                  </a:cubicBezTo>
                  <a:lnTo>
                    <a:pt x="756" y="791"/>
                  </a:lnTo>
                  <a:cubicBezTo>
                    <a:pt x="785" y="801"/>
                    <a:pt x="817" y="805"/>
                    <a:pt x="850" y="805"/>
                  </a:cubicBezTo>
                  <a:cubicBezTo>
                    <a:pt x="931" y="805"/>
                    <a:pt x="1020" y="782"/>
                    <a:pt x="1100" y="782"/>
                  </a:cubicBezTo>
                  <a:cubicBezTo>
                    <a:pt x="1126" y="782"/>
                    <a:pt x="1151" y="784"/>
                    <a:pt x="1174" y="791"/>
                  </a:cubicBezTo>
                  <a:cubicBezTo>
                    <a:pt x="1192" y="796"/>
                    <a:pt x="1211" y="798"/>
                    <a:pt x="1231" y="798"/>
                  </a:cubicBezTo>
                  <a:cubicBezTo>
                    <a:pt x="1322" y="798"/>
                    <a:pt x="1426" y="753"/>
                    <a:pt x="1502" y="753"/>
                  </a:cubicBezTo>
                  <a:cubicBezTo>
                    <a:pt x="1513" y="753"/>
                    <a:pt x="1525" y="754"/>
                    <a:pt x="1535" y="757"/>
                  </a:cubicBezTo>
                  <a:cubicBezTo>
                    <a:pt x="1636" y="779"/>
                    <a:pt x="1738" y="802"/>
                    <a:pt x="1851" y="813"/>
                  </a:cubicBezTo>
                  <a:cubicBezTo>
                    <a:pt x="1761" y="768"/>
                    <a:pt x="1670" y="712"/>
                    <a:pt x="1569" y="678"/>
                  </a:cubicBezTo>
                  <a:cubicBezTo>
                    <a:pt x="1388" y="587"/>
                    <a:pt x="1162" y="497"/>
                    <a:pt x="925" y="407"/>
                  </a:cubicBezTo>
                  <a:cubicBezTo>
                    <a:pt x="813" y="362"/>
                    <a:pt x="689" y="317"/>
                    <a:pt x="587" y="260"/>
                  </a:cubicBezTo>
                  <a:cubicBezTo>
                    <a:pt x="531" y="238"/>
                    <a:pt x="485" y="226"/>
                    <a:pt x="429" y="204"/>
                  </a:cubicBezTo>
                  <a:cubicBezTo>
                    <a:pt x="384" y="181"/>
                    <a:pt x="339" y="159"/>
                    <a:pt x="294" y="136"/>
                  </a:cubicBezTo>
                  <a:cubicBezTo>
                    <a:pt x="203" y="102"/>
                    <a:pt x="136" y="57"/>
                    <a:pt x="79" y="34"/>
                  </a:cubicBezTo>
                  <a:cubicBezTo>
                    <a:pt x="57" y="23"/>
                    <a:pt x="34" y="12"/>
                    <a:pt x="0"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90" name="Google Shape;290;p2"/>
            <p:cNvSpPr/>
            <p:nvPr/>
          </p:nvSpPr>
          <p:spPr>
            <a:xfrm>
              <a:off x="5697975" y="4051200"/>
              <a:ext cx="26825" cy="24275"/>
            </a:xfrm>
            <a:custGeom>
              <a:avLst/>
              <a:gdLst/>
              <a:ahLst/>
              <a:cxnLst/>
              <a:rect l="l" t="t" r="r" b="b"/>
              <a:pathLst>
                <a:path w="1073" h="971" extrusionOk="0">
                  <a:moveTo>
                    <a:pt x="1" y="0"/>
                  </a:moveTo>
                  <a:lnTo>
                    <a:pt x="1" y="0"/>
                  </a:lnTo>
                  <a:cubicBezTo>
                    <a:pt x="34" y="68"/>
                    <a:pt x="80" y="136"/>
                    <a:pt x="125" y="204"/>
                  </a:cubicBezTo>
                  <a:cubicBezTo>
                    <a:pt x="159" y="271"/>
                    <a:pt x="215" y="339"/>
                    <a:pt x="260" y="395"/>
                  </a:cubicBezTo>
                  <a:cubicBezTo>
                    <a:pt x="317" y="452"/>
                    <a:pt x="384" y="519"/>
                    <a:pt x="452" y="587"/>
                  </a:cubicBezTo>
                  <a:cubicBezTo>
                    <a:pt x="576" y="700"/>
                    <a:pt x="711" y="790"/>
                    <a:pt x="869" y="881"/>
                  </a:cubicBezTo>
                  <a:cubicBezTo>
                    <a:pt x="937" y="914"/>
                    <a:pt x="1005" y="948"/>
                    <a:pt x="1073" y="971"/>
                  </a:cubicBezTo>
                  <a:cubicBezTo>
                    <a:pt x="1027" y="914"/>
                    <a:pt x="982" y="858"/>
                    <a:pt x="926" y="802"/>
                  </a:cubicBezTo>
                  <a:cubicBezTo>
                    <a:pt x="881" y="756"/>
                    <a:pt x="824" y="700"/>
                    <a:pt x="757" y="644"/>
                  </a:cubicBezTo>
                  <a:cubicBezTo>
                    <a:pt x="700" y="587"/>
                    <a:pt x="632" y="531"/>
                    <a:pt x="565" y="463"/>
                  </a:cubicBezTo>
                  <a:cubicBezTo>
                    <a:pt x="508" y="407"/>
                    <a:pt x="441" y="350"/>
                    <a:pt x="373" y="294"/>
                  </a:cubicBezTo>
                  <a:cubicBezTo>
                    <a:pt x="339" y="271"/>
                    <a:pt x="305" y="237"/>
                    <a:pt x="271" y="215"/>
                  </a:cubicBezTo>
                  <a:cubicBezTo>
                    <a:pt x="249" y="192"/>
                    <a:pt x="215" y="170"/>
                    <a:pt x="192" y="147"/>
                  </a:cubicBezTo>
                  <a:cubicBezTo>
                    <a:pt x="136" y="91"/>
                    <a:pt x="68" y="46"/>
                    <a:pt x="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91" name="Google Shape;291;p2"/>
            <p:cNvSpPr/>
            <p:nvPr/>
          </p:nvSpPr>
          <p:spPr>
            <a:xfrm>
              <a:off x="5694300" y="3911000"/>
              <a:ext cx="110050" cy="176900"/>
            </a:xfrm>
            <a:custGeom>
              <a:avLst/>
              <a:gdLst/>
              <a:ahLst/>
              <a:cxnLst/>
              <a:rect l="l" t="t" r="r" b="b"/>
              <a:pathLst>
                <a:path w="4402" h="7076" extrusionOk="0">
                  <a:moveTo>
                    <a:pt x="1592" y="0"/>
                  </a:moveTo>
                  <a:cubicBezTo>
                    <a:pt x="1084" y="452"/>
                    <a:pt x="678" y="1004"/>
                    <a:pt x="418" y="1636"/>
                  </a:cubicBezTo>
                  <a:cubicBezTo>
                    <a:pt x="1" y="2708"/>
                    <a:pt x="114" y="3927"/>
                    <a:pt x="700" y="4920"/>
                  </a:cubicBezTo>
                  <a:cubicBezTo>
                    <a:pt x="870" y="5202"/>
                    <a:pt x="1727" y="6342"/>
                    <a:pt x="1863" y="7075"/>
                  </a:cubicBezTo>
                  <a:lnTo>
                    <a:pt x="2901" y="5879"/>
                  </a:lnTo>
                  <a:cubicBezTo>
                    <a:pt x="3939" y="4570"/>
                    <a:pt x="4402" y="3306"/>
                    <a:pt x="3894" y="1625"/>
                  </a:cubicBezTo>
                  <a:cubicBezTo>
                    <a:pt x="3555" y="531"/>
                    <a:pt x="2709" y="11"/>
                    <a:pt x="1592"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92" name="Google Shape;292;p2"/>
            <p:cNvSpPr/>
            <p:nvPr/>
          </p:nvSpPr>
          <p:spPr>
            <a:xfrm>
              <a:off x="5708100" y="3985100"/>
              <a:ext cx="76225" cy="102800"/>
            </a:xfrm>
            <a:custGeom>
              <a:avLst/>
              <a:gdLst/>
              <a:ahLst/>
              <a:cxnLst/>
              <a:rect l="l" t="t" r="r" b="b"/>
              <a:pathLst>
                <a:path w="3049" h="4112" extrusionOk="0">
                  <a:moveTo>
                    <a:pt x="1949" y="0"/>
                  </a:moveTo>
                  <a:cubicBezTo>
                    <a:pt x="1795" y="0"/>
                    <a:pt x="1605" y="108"/>
                    <a:pt x="1424" y="331"/>
                  </a:cubicBezTo>
                  <a:cubicBezTo>
                    <a:pt x="1311" y="174"/>
                    <a:pt x="1181" y="109"/>
                    <a:pt x="1052" y="109"/>
                  </a:cubicBezTo>
                  <a:cubicBezTo>
                    <a:pt x="634" y="109"/>
                    <a:pt x="229" y="781"/>
                    <a:pt x="487" y="1177"/>
                  </a:cubicBezTo>
                  <a:cubicBezTo>
                    <a:pt x="411" y="1130"/>
                    <a:pt x="347" y="1109"/>
                    <a:pt x="293" y="1109"/>
                  </a:cubicBezTo>
                  <a:cubicBezTo>
                    <a:pt x="1" y="1109"/>
                    <a:pt x="5" y="1713"/>
                    <a:pt x="81" y="1922"/>
                  </a:cubicBezTo>
                  <a:cubicBezTo>
                    <a:pt x="374" y="2735"/>
                    <a:pt x="1390" y="3197"/>
                    <a:pt x="1311" y="4111"/>
                  </a:cubicBezTo>
                  <a:lnTo>
                    <a:pt x="1582" y="3683"/>
                  </a:lnTo>
                  <a:cubicBezTo>
                    <a:pt x="2067" y="3107"/>
                    <a:pt x="2597" y="2836"/>
                    <a:pt x="2879" y="2159"/>
                  </a:cubicBezTo>
                  <a:cubicBezTo>
                    <a:pt x="3049" y="1821"/>
                    <a:pt x="3015" y="1200"/>
                    <a:pt x="2981" y="816"/>
                  </a:cubicBezTo>
                  <a:cubicBezTo>
                    <a:pt x="2969" y="536"/>
                    <a:pt x="2856" y="426"/>
                    <a:pt x="2704" y="426"/>
                  </a:cubicBezTo>
                  <a:cubicBezTo>
                    <a:pt x="2569" y="426"/>
                    <a:pt x="2402" y="514"/>
                    <a:pt x="2247" y="647"/>
                  </a:cubicBezTo>
                  <a:cubicBezTo>
                    <a:pt x="2314" y="222"/>
                    <a:pt x="2169" y="0"/>
                    <a:pt x="1949"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93" name="Google Shape;293;p2"/>
            <p:cNvSpPr/>
            <p:nvPr/>
          </p:nvSpPr>
          <p:spPr>
            <a:xfrm>
              <a:off x="5677375" y="3911000"/>
              <a:ext cx="63225" cy="178025"/>
            </a:xfrm>
            <a:custGeom>
              <a:avLst/>
              <a:gdLst/>
              <a:ahLst/>
              <a:cxnLst/>
              <a:rect l="l" t="t" r="r" b="b"/>
              <a:pathLst>
                <a:path w="2529" h="7121" extrusionOk="0">
                  <a:moveTo>
                    <a:pt x="2213" y="0"/>
                  </a:moveTo>
                  <a:cubicBezTo>
                    <a:pt x="892" y="0"/>
                    <a:pt x="1" y="1828"/>
                    <a:pt x="80" y="2957"/>
                  </a:cubicBezTo>
                  <a:cubicBezTo>
                    <a:pt x="136" y="3826"/>
                    <a:pt x="599" y="4469"/>
                    <a:pt x="1073" y="5157"/>
                  </a:cubicBezTo>
                  <a:cubicBezTo>
                    <a:pt x="1344" y="5563"/>
                    <a:pt x="1637" y="5958"/>
                    <a:pt x="1953" y="6331"/>
                  </a:cubicBezTo>
                  <a:cubicBezTo>
                    <a:pt x="2167" y="6568"/>
                    <a:pt x="2348" y="6827"/>
                    <a:pt x="2495" y="7120"/>
                  </a:cubicBezTo>
                  <a:lnTo>
                    <a:pt x="2528" y="7075"/>
                  </a:lnTo>
                  <a:cubicBezTo>
                    <a:pt x="2404" y="6342"/>
                    <a:pt x="1547" y="5202"/>
                    <a:pt x="1377" y="4920"/>
                  </a:cubicBezTo>
                  <a:cubicBezTo>
                    <a:pt x="791" y="3927"/>
                    <a:pt x="689" y="2720"/>
                    <a:pt x="1095" y="1636"/>
                  </a:cubicBezTo>
                  <a:cubicBezTo>
                    <a:pt x="1355" y="1004"/>
                    <a:pt x="1761" y="452"/>
                    <a:pt x="2269"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94" name="Google Shape;294;p2"/>
            <p:cNvSpPr/>
            <p:nvPr/>
          </p:nvSpPr>
          <p:spPr>
            <a:xfrm>
              <a:off x="5720825" y="3979300"/>
              <a:ext cx="18200" cy="101625"/>
            </a:xfrm>
            <a:custGeom>
              <a:avLst/>
              <a:gdLst/>
              <a:ahLst/>
              <a:cxnLst/>
              <a:rect l="l" t="t" r="r" b="b"/>
              <a:pathLst>
                <a:path w="728" h="4065" extrusionOk="0">
                  <a:moveTo>
                    <a:pt x="390" y="0"/>
                  </a:moveTo>
                  <a:cubicBezTo>
                    <a:pt x="373" y="0"/>
                    <a:pt x="358" y="3"/>
                    <a:pt x="350" y="10"/>
                  </a:cubicBezTo>
                  <a:cubicBezTo>
                    <a:pt x="328" y="44"/>
                    <a:pt x="215" y="44"/>
                    <a:pt x="181" y="100"/>
                  </a:cubicBezTo>
                  <a:cubicBezTo>
                    <a:pt x="147" y="157"/>
                    <a:pt x="125" y="225"/>
                    <a:pt x="102" y="292"/>
                  </a:cubicBezTo>
                  <a:cubicBezTo>
                    <a:pt x="68" y="383"/>
                    <a:pt x="46" y="484"/>
                    <a:pt x="34" y="574"/>
                  </a:cubicBezTo>
                  <a:cubicBezTo>
                    <a:pt x="1" y="811"/>
                    <a:pt x="1" y="1048"/>
                    <a:pt x="23" y="1285"/>
                  </a:cubicBezTo>
                  <a:cubicBezTo>
                    <a:pt x="34" y="1409"/>
                    <a:pt x="46" y="1545"/>
                    <a:pt x="68" y="1680"/>
                  </a:cubicBezTo>
                  <a:cubicBezTo>
                    <a:pt x="80" y="1816"/>
                    <a:pt x="113" y="1951"/>
                    <a:pt x="147" y="2075"/>
                  </a:cubicBezTo>
                  <a:cubicBezTo>
                    <a:pt x="226" y="2346"/>
                    <a:pt x="317" y="2594"/>
                    <a:pt x="407" y="2843"/>
                  </a:cubicBezTo>
                  <a:cubicBezTo>
                    <a:pt x="452" y="2955"/>
                    <a:pt x="486" y="3068"/>
                    <a:pt x="531" y="3181"/>
                  </a:cubicBezTo>
                  <a:cubicBezTo>
                    <a:pt x="565" y="3294"/>
                    <a:pt x="587" y="3395"/>
                    <a:pt x="610" y="3497"/>
                  </a:cubicBezTo>
                  <a:cubicBezTo>
                    <a:pt x="633" y="3576"/>
                    <a:pt x="644" y="3666"/>
                    <a:pt x="655" y="3757"/>
                  </a:cubicBezTo>
                  <a:cubicBezTo>
                    <a:pt x="666" y="3824"/>
                    <a:pt x="666" y="3903"/>
                    <a:pt x="666" y="3971"/>
                  </a:cubicBezTo>
                  <a:lnTo>
                    <a:pt x="666" y="4009"/>
                  </a:lnTo>
                  <a:lnTo>
                    <a:pt x="666" y="4009"/>
                  </a:lnTo>
                  <a:cubicBezTo>
                    <a:pt x="665" y="4009"/>
                    <a:pt x="664" y="4009"/>
                    <a:pt x="663" y="4009"/>
                  </a:cubicBezTo>
                  <a:cubicBezTo>
                    <a:pt x="658" y="4009"/>
                    <a:pt x="651" y="4010"/>
                    <a:pt x="645" y="4011"/>
                  </a:cubicBezTo>
                  <a:lnTo>
                    <a:pt x="645" y="4011"/>
                  </a:lnTo>
                  <a:cubicBezTo>
                    <a:pt x="631" y="4003"/>
                    <a:pt x="621" y="3997"/>
                    <a:pt x="621" y="3994"/>
                  </a:cubicBezTo>
                  <a:cubicBezTo>
                    <a:pt x="587" y="3982"/>
                    <a:pt x="554" y="3971"/>
                    <a:pt x="508" y="3960"/>
                  </a:cubicBezTo>
                  <a:lnTo>
                    <a:pt x="508" y="3971"/>
                  </a:lnTo>
                  <a:cubicBezTo>
                    <a:pt x="542" y="3982"/>
                    <a:pt x="587" y="4005"/>
                    <a:pt x="621" y="4016"/>
                  </a:cubicBezTo>
                  <a:cubicBezTo>
                    <a:pt x="621" y="4016"/>
                    <a:pt x="633" y="4013"/>
                    <a:pt x="645" y="4011"/>
                  </a:cubicBezTo>
                  <a:lnTo>
                    <a:pt x="645" y="4011"/>
                  </a:lnTo>
                  <a:cubicBezTo>
                    <a:pt x="652" y="4014"/>
                    <a:pt x="659" y="4018"/>
                    <a:pt x="666" y="4021"/>
                  </a:cubicBezTo>
                  <a:lnTo>
                    <a:pt x="666" y="4021"/>
                  </a:lnTo>
                  <a:lnTo>
                    <a:pt x="666" y="4027"/>
                  </a:lnTo>
                  <a:cubicBezTo>
                    <a:pt x="668" y="4026"/>
                    <a:pt x="669" y="4024"/>
                    <a:pt x="670" y="4023"/>
                  </a:cubicBezTo>
                  <a:lnTo>
                    <a:pt x="670" y="4023"/>
                  </a:lnTo>
                  <a:cubicBezTo>
                    <a:pt x="677" y="4026"/>
                    <a:pt x="683" y="4029"/>
                    <a:pt x="689" y="4032"/>
                  </a:cubicBezTo>
                  <a:lnTo>
                    <a:pt x="689" y="4032"/>
                  </a:lnTo>
                  <a:cubicBezTo>
                    <a:pt x="689" y="4008"/>
                    <a:pt x="689" y="3989"/>
                    <a:pt x="689" y="3971"/>
                  </a:cubicBezTo>
                  <a:cubicBezTo>
                    <a:pt x="711" y="3903"/>
                    <a:pt x="711" y="3824"/>
                    <a:pt x="711" y="3757"/>
                  </a:cubicBezTo>
                  <a:cubicBezTo>
                    <a:pt x="711" y="3655"/>
                    <a:pt x="711" y="3565"/>
                    <a:pt x="700" y="3474"/>
                  </a:cubicBezTo>
                  <a:cubicBezTo>
                    <a:pt x="666" y="3237"/>
                    <a:pt x="610" y="3012"/>
                    <a:pt x="542" y="2786"/>
                  </a:cubicBezTo>
                  <a:cubicBezTo>
                    <a:pt x="475" y="2538"/>
                    <a:pt x="384" y="2290"/>
                    <a:pt x="305" y="2030"/>
                  </a:cubicBezTo>
                  <a:cubicBezTo>
                    <a:pt x="271" y="1906"/>
                    <a:pt x="238" y="1782"/>
                    <a:pt x="226" y="1646"/>
                  </a:cubicBezTo>
                  <a:cubicBezTo>
                    <a:pt x="204" y="1522"/>
                    <a:pt x="181" y="1398"/>
                    <a:pt x="170" y="1274"/>
                  </a:cubicBezTo>
                  <a:cubicBezTo>
                    <a:pt x="147" y="1048"/>
                    <a:pt x="136" y="823"/>
                    <a:pt x="147" y="597"/>
                  </a:cubicBezTo>
                  <a:cubicBezTo>
                    <a:pt x="159" y="507"/>
                    <a:pt x="181" y="416"/>
                    <a:pt x="204" y="337"/>
                  </a:cubicBezTo>
                  <a:cubicBezTo>
                    <a:pt x="226" y="247"/>
                    <a:pt x="283" y="202"/>
                    <a:pt x="305" y="146"/>
                  </a:cubicBezTo>
                  <a:cubicBezTo>
                    <a:pt x="328" y="89"/>
                    <a:pt x="429" y="89"/>
                    <a:pt x="441" y="55"/>
                  </a:cubicBezTo>
                  <a:cubicBezTo>
                    <a:pt x="452" y="44"/>
                    <a:pt x="452" y="33"/>
                    <a:pt x="463" y="10"/>
                  </a:cubicBezTo>
                  <a:cubicBezTo>
                    <a:pt x="463" y="10"/>
                    <a:pt x="423" y="0"/>
                    <a:pt x="390" y="0"/>
                  </a:cubicBezTo>
                  <a:close/>
                  <a:moveTo>
                    <a:pt x="689" y="4032"/>
                  </a:moveTo>
                  <a:cubicBezTo>
                    <a:pt x="689" y="4038"/>
                    <a:pt x="689" y="4044"/>
                    <a:pt x="689" y="4050"/>
                  </a:cubicBezTo>
                  <a:cubicBezTo>
                    <a:pt x="689" y="4054"/>
                    <a:pt x="693" y="4055"/>
                    <a:pt x="698" y="4055"/>
                  </a:cubicBezTo>
                  <a:cubicBezTo>
                    <a:pt x="708" y="4055"/>
                    <a:pt x="723" y="4050"/>
                    <a:pt x="723" y="4050"/>
                  </a:cubicBezTo>
                  <a:cubicBezTo>
                    <a:pt x="728" y="4050"/>
                    <a:pt x="710" y="4042"/>
                    <a:pt x="689" y="4032"/>
                  </a:cubicBezTo>
                  <a:close/>
                  <a:moveTo>
                    <a:pt x="666" y="4027"/>
                  </a:moveTo>
                  <a:lnTo>
                    <a:pt x="666" y="4050"/>
                  </a:lnTo>
                  <a:cubicBezTo>
                    <a:pt x="666" y="4061"/>
                    <a:pt x="666" y="4064"/>
                    <a:pt x="668" y="4064"/>
                  </a:cubicBezTo>
                  <a:cubicBezTo>
                    <a:pt x="669" y="4064"/>
                    <a:pt x="672" y="4061"/>
                    <a:pt x="678" y="4061"/>
                  </a:cubicBezTo>
                  <a:cubicBezTo>
                    <a:pt x="689" y="4050"/>
                    <a:pt x="666" y="4027"/>
                    <a:pt x="666" y="4027"/>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95" name="Google Shape;295;p2"/>
            <p:cNvSpPr/>
            <p:nvPr/>
          </p:nvSpPr>
          <p:spPr>
            <a:xfrm>
              <a:off x="5739175" y="4017075"/>
              <a:ext cx="6775" cy="58400"/>
            </a:xfrm>
            <a:custGeom>
              <a:avLst/>
              <a:gdLst/>
              <a:ahLst/>
              <a:cxnLst/>
              <a:rect l="l" t="t" r="r" b="b"/>
              <a:pathLst>
                <a:path w="271" h="2336" extrusionOk="0">
                  <a:moveTo>
                    <a:pt x="271" y="0"/>
                  </a:moveTo>
                  <a:cubicBezTo>
                    <a:pt x="267" y="7"/>
                    <a:pt x="264" y="16"/>
                    <a:pt x="260" y="25"/>
                  </a:cubicBezTo>
                  <a:lnTo>
                    <a:pt x="260" y="25"/>
                  </a:lnTo>
                  <a:cubicBezTo>
                    <a:pt x="267" y="8"/>
                    <a:pt x="271" y="0"/>
                    <a:pt x="271" y="0"/>
                  </a:cubicBezTo>
                  <a:close/>
                  <a:moveTo>
                    <a:pt x="260" y="25"/>
                  </a:moveTo>
                  <a:cubicBezTo>
                    <a:pt x="255" y="39"/>
                    <a:pt x="247" y="60"/>
                    <a:pt x="237" y="90"/>
                  </a:cubicBezTo>
                  <a:cubicBezTo>
                    <a:pt x="214" y="124"/>
                    <a:pt x="192" y="158"/>
                    <a:pt x="169" y="192"/>
                  </a:cubicBezTo>
                  <a:cubicBezTo>
                    <a:pt x="147" y="237"/>
                    <a:pt x="124" y="282"/>
                    <a:pt x="102" y="327"/>
                  </a:cubicBezTo>
                  <a:cubicBezTo>
                    <a:pt x="68" y="451"/>
                    <a:pt x="45" y="576"/>
                    <a:pt x="34" y="711"/>
                  </a:cubicBezTo>
                  <a:cubicBezTo>
                    <a:pt x="23" y="779"/>
                    <a:pt x="11" y="846"/>
                    <a:pt x="11" y="925"/>
                  </a:cubicBezTo>
                  <a:lnTo>
                    <a:pt x="11" y="1151"/>
                  </a:lnTo>
                  <a:cubicBezTo>
                    <a:pt x="11" y="1298"/>
                    <a:pt x="0" y="1444"/>
                    <a:pt x="11" y="1580"/>
                  </a:cubicBezTo>
                  <a:cubicBezTo>
                    <a:pt x="11" y="1726"/>
                    <a:pt x="23" y="1851"/>
                    <a:pt x="23" y="1963"/>
                  </a:cubicBezTo>
                  <a:lnTo>
                    <a:pt x="23" y="2234"/>
                  </a:lnTo>
                  <a:lnTo>
                    <a:pt x="23" y="2336"/>
                  </a:lnTo>
                  <a:cubicBezTo>
                    <a:pt x="23" y="2336"/>
                    <a:pt x="34" y="2302"/>
                    <a:pt x="68" y="2234"/>
                  </a:cubicBezTo>
                  <a:cubicBezTo>
                    <a:pt x="90" y="2144"/>
                    <a:pt x="102" y="2054"/>
                    <a:pt x="124" y="1963"/>
                  </a:cubicBezTo>
                  <a:cubicBezTo>
                    <a:pt x="135" y="1851"/>
                    <a:pt x="147" y="1715"/>
                    <a:pt x="158" y="1580"/>
                  </a:cubicBezTo>
                  <a:cubicBezTo>
                    <a:pt x="169" y="1444"/>
                    <a:pt x="158" y="1286"/>
                    <a:pt x="169" y="1140"/>
                  </a:cubicBezTo>
                  <a:cubicBezTo>
                    <a:pt x="169" y="1004"/>
                    <a:pt x="169" y="858"/>
                    <a:pt x="181" y="722"/>
                  </a:cubicBezTo>
                  <a:cubicBezTo>
                    <a:pt x="169" y="654"/>
                    <a:pt x="181" y="587"/>
                    <a:pt x="181" y="530"/>
                  </a:cubicBezTo>
                  <a:cubicBezTo>
                    <a:pt x="192" y="463"/>
                    <a:pt x="203" y="406"/>
                    <a:pt x="203" y="350"/>
                  </a:cubicBezTo>
                  <a:cubicBezTo>
                    <a:pt x="203" y="305"/>
                    <a:pt x="214" y="248"/>
                    <a:pt x="226" y="203"/>
                  </a:cubicBezTo>
                  <a:cubicBezTo>
                    <a:pt x="226" y="169"/>
                    <a:pt x="237" y="124"/>
                    <a:pt x="248" y="90"/>
                  </a:cubicBezTo>
                  <a:cubicBezTo>
                    <a:pt x="248" y="67"/>
                    <a:pt x="253" y="45"/>
                    <a:pt x="260" y="25"/>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96" name="Google Shape;296;p2"/>
            <p:cNvSpPr/>
            <p:nvPr/>
          </p:nvSpPr>
          <p:spPr>
            <a:xfrm>
              <a:off x="5741700" y="4016775"/>
              <a:ext cx="14425" cy="56725"/>
            </a:xfrm>
            <a:custGeom>
              <a:avLst/>
              <a:gdLst/>
              <a:ahLst/>
              <a:cxnLst/>
              <a:rect l="l" t="t" r="r" b="b"/>
              <a:pathLst>
                <a:path w="577" h="2269" extrusionOk="0">
                  <a:moveTo>
                    <a:pt x="576" y="1"/>
                  </a:moveTo>
                  <a:cubicBezTo>
                    <a:pt x="576" y="1"/>
                    <a:pt x="508" y="125"/>
                    <a:pt x="418" y="328"/>
                  </a:cubicBezTo>
                  <a:cubicBezTo>
                    <a:pt x="317" y="576"/>
                    <a:pt x="226" y="836"/>
                    <a:pt x="159" y="1095"/>
                  </a:cubicBezTo>
                  <a:cubicBezTo>
                    <a:pt x="125" y="1242"/>
                    <a:pt x="102" y="1377"/>
                    <a:pt x="68" y="1524"/>
                  </a:cubicBezTo>
                  <a:cubicBezTo>
                    <a:pt x="46" y="1648"/>
                    <a:pt x="34" y="1772"/>
                    <a:pt x="23" y="1896"/>
                  </a:cubicBezTo>
                  <a:cubicBezTo>
                    <a:pt x="1" y="2111"/>
                    <a:pt x="1" y="2269"/>
                    <a:pt x="1" y="2269"/>
                  </a:cubicBezTo>
                  <a:cubicBezTo>
                    <a:pt x="1" y="2269"/>
                    <a:pt x="57" y="2122"/>
                    <a:pt x="113" y="1919"/>
                  </a:cubicBezTo>
                  <a:cubicBezTo>
                    <a:pt x="125" y="1874"/>
                    <a:pt x="147" y="1817"/>
                    <a:pt x="159" y="1750"/>
                  </a:cubicBezTo>
                  <a:cubicBezTo>
                    <a:pt x="170" y="1693"/>
                    <a:pt x="192" y="1626"/>
                    <a:pt x="215" y="1558"/>
                  </a:cubicBezTo>
                  <a:cubicBezTo>
                    <a:pt x="249" y="1434"/>
                    <a:pt x="283" y="1298"/>
                    <a:pt x="317" y="1152"/>
                  </a:cubicBezTo>
                  <a:cubicBezTo>
                    <a:pt x="362" y="994"/>
                    <a:pt x="396" y="858"/>
                    <a:pt x="418" y="723"/>
                  </a:cubicBezTo>
                  <a:cubicBezTo>
                    <a:pt x="452" y="588"/>
                    <a:pt x="486" y="463"/>
                    <a:pt x="508" y="362"/>
                  </a:cubicBezTo>
                  <a:cubicBezTo>
                    <a:pt x="554" y="136"/>
                    <a:pt x="576" y="1"/>
                    <a:pt x="576"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97" name="Google Shape;297;p2"/>
            <p:cNvSpPr/>
            <p:nvPr/>
          </p:nvSpPr>
          <p:spPr>
            <a:xfrm>
              <a:off x="5737475" y="4024475"/>
              <a:ext cx="173225" cy="99700"/>
            </a:xfrm>
            <a:custGeom>
              <a:avLst/>
              <a:gdLst/>
              <a:ahLst/>
              <a:cxnLst/>
              <a:rect l="l" t="t" r="r" b="b"/>
              <a:pathLst>
                <a:path w="6929" h="3988" extrusionOk="0">
                  <a:moveTo>
                    <a:pt x="4383" y="1"/>
                  </a:moveTo>
                  <a:cubicBezTo>
                    <a:pt x="4312" y="1"/>
                    <a:pt x="4239" y="3"/>
                    <a:pt x="4164" y="9"/>
                  </a:cubicBezTo>
                  <a:cubicBezTo>
                    <a:pt x="3239" y="88"/>
                    <a:pt x="2754" y="189"/>
                    <a:pt x="1998" y="674"/>
                  </a:cubicBezTo>
                  <a:cubicBezTo>
                    <a:pt x="1546" y="968"/>
                    <a:pt x="486" y="1611"/>
                    <a:pt x="79" y="2243"/>
                  </a:cubicBezTo>
                  <a:cubicBezTo>
                    <a:pt x="45" y="2322"/>
                    <a:pt x="23" y="2412"/>
                    <a:pt x="0" y="2491"/>
                  </a:cubicBezTo>
                  <a:cubicBezTo>
                    <a:pt x="1039" y="2548"/>
                    <a:pt x="1275" y="2717"/>
                    <a:pt x="2156" y="3112"/>
                  </a:cubicBezTo>
                  <a:cubicBezTo>
                    <a:pt x="2449" y="3247"/>
                    <a:pt x="2979" y="3699"/>
                    <a:pt x="3261" y="3800"/>
                  </a:cubicBezTo>
                  <a:cubicBezTo>
                    <a:pt x="3544" y="3913"/>
                    <a:pt x="3713" y="3924"/>
                    <a:pt x="4006" y="3969"/>
                  </a:cubicBezTo>
                  <a:cubicBezTo>
                    <a:pt x="4088" y="3982"/>
                    <a:pt x="4169" y="3988"/>
                    <a:pt x="4251" y="3988"/>
                  </a:cubicBezTo>
                  <a:cubicBezTo>
                    <a:pt x="5212" y="3988"/>
                    <a:pt x="6122" y="3163"/>
                    <a:pt x="6590" y="2435"/>
                  </a:cubicBezTo>
                  <a:cubicBezTo>
                    <a:pt x="6726" y="2243"/>
                    <a:pt x="6839" y="2040"/>
                    <a:pt x="6929" y="1814"/>
                  </a:cubicBezTo>
                  <a:cubicBezTo>
                    <a:pt x="6363" y="832"/>
                    <a:pt x="5645" y="1"/>
                    <a:pt x="4383"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98" name="Google Shape;298;p2"/>
            <p:cNvSpPr/>
            <p:nvPr/>
          </p:nvSpPr>
          <p:spPr>
            <a:xfrm>
              <a:off x="5727600" y="4094075"/>
              <a:ext cx="2850" cy="2275"/>
            </a:xfrm>
            <a:custGeom>
              <a:avLst/>
              <a:gdLst/>
              <a:ahLst/>
              <a:cxnLst/>
              <a:rect l="l" t="t" r="r" b="b"/>
              <a:pathLst>
                <a:path w="114" h="91" extrusionOk="0">
                  <a:moveTo>
                    <a:pt x="113" y="1"/>
                  </a:moveTo>
                  <a:lnTo>
                    <a:pt x="0" y="68"/>
                  </a:lnTo>
                  <a:lnTo>
                    <a:pt x="113" y="91"/>
                  </a:lnTo>
                  <a:cubicBezTo>
                    <a:pt x="113" y="57"/>
                    <a:pt x="113" y="23"/>
                    <a:pt x="113"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99" name="Google Shape;299;p2"/>
            <p:cNvSpPr/>
            <p:nvPr/>
          </p:nvSpPr>
          <p:spPr>
            <a:xfrm>
              <a:off x="5737750" y="4032350"/>
              <a:ext cx="108350" cy="78050"/>
            </a:xfrm>
            <a:custGeom>
              <a:avLst/>
              <a:gdLst/>
              <a:ahLst/>
              <a:cxnLst/>
              <a:rect l="l" t="t" r="r" b="b"/>
              <a:pathLst>
                <a:path w="4334" h="3122" extrusionOk="0">
                  <a:moveTo>
                    <a:pt x="2968" y="1"/>
                  </a:moveTo>
                  <a:cubicBezTo>
                    <a:pt x="2847" y="1"/>
                    <a:pt x="2727" y="11"/>
                    <a:pt x="2607" y="32"/>
                  </a:cubicBezTo>
                  <a:cubicBezTo>
                    <a:pt x="2393" y="122"/>
                    <a:pt x="2190" y="235"/>
                    <a:pt x="1987" y="359"/>
                  </a:cubicBezTo>
                  <a:cubicBezTo>
                    <a:pt x="1547" y="653"/>
                    <a:pt x="486" y="1296"/>
                    <a:pt x="68" y="1928"/>
                  </a:cubicBezTo>
                  <a:cubicBezTo>
                    <a:pt x="34" y="2007"/>
                    <a:pt x="12" y="2097"/>
                    <a:pt x="1" y="2176"/>
                  </a:cubicBezTo>
                  <a:cubicBezTo>
                    <a:pt x="1028" y="2233"/>
                    <a:pt x="1264" y="2402"/>
                    <a:pt x="2145" y="2797"/>
                  </a:cubicBezTo>
                  <a:cubicBezTo>
                    <a:pt x="2314" y="2876"/>
                    <a:pt x="2472" y="2977"/>
                    <a:pt x="2619" y="3090"/>
                  </a:cubicBezTo>
                  <a:cubicBezTo>
                    <a:pt x="2690" y="3111"/>
                    <a:pt x="2765" y="3122"/>
                    <a:pt x="2841" y="3122"/>
                  </a:cubicBezTo>
                  <a:cubicBezTo>
                    <a:pt x="2934" y="3122"/>
                    <a:pt x="3028" y="3105"/>
                    <a:pt x="3115" y="3068"/>
                  </a:cubicBezTo>
                  <a:cubicBezTo>
                    <a:pt x="3420" y="2910"/>
                    <a:pt x="3194" y="2661"/>
                    <a:pt x="3070" y="2436"/>
                  </a:cubicBezTo>
                  <a:cubicBezTo>
                    <a:pt x="3080" y="2435"/>
                    <a:pt x="3091" y="2435"/>
                    <a:pt x="3101" y="2435"/>
                  </a:cubicBezTo>
                  <a:cubicBezTo>
                    <a:pt x="3243" y="2435"/>
                    <a:pt x="3452" y="2467"/>
                    <a:pt x="3651" y="2467"/>
                  </a:cubicBezTo>
                  <a:cubicBezTo>
                    <a:pt x="3865" y="2467"/>
                    <a:pt x="4069" y="2430"/>
                    <a:pt x="4165" y="2278"/>
                  </a:cubicBezTo>
                  <a:cubicBezTo>
                    <a:pt x="4334" y="1984"/>
                    <a:pt x="3882" y="1725"/>
                    <a:pt x="3713" y="1578"/>
                  </a:cubicBezTo>
                  <a:cubicBezTo>
                    <a:pt x="3826" y="1431"/>
                    <a:pt x="4266" y="1172"/>
                    <a:pt x="4255" y="935"/>
                  </a:cubicBezTo>
                  <a:cubicBezTo>
                    <a:pt x="4232" y="642"/>
                    <a:pt x="3894" y="743"/>
                    <a:pt x="3668" y="698"/>
                  </a:cubicBezTo>
                  <a:cubicBezTo>
                    <a:pt x="3928" y="427"/>
                    <a:pt x="3961" y="190"/>
                    <a:pt x="3555" y="77"/>
                  </a:cubicBezTo>
                  <a:cubicBezTo>
                    <a:pt x="3366" y="28"/>
                    <a:pt x="3167" y="1"/>
                    <a:pt x="2968"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00" name="Google Shape;300;p2"/>
            <p:cNvSpPr/>
            <p:nvPr/>
          </p:nvSpPr>
          <p:spPr>
            <a:xfrm>
              <a:off x="5739450" y="3999750"/>
              <a:ext cx="182250" cy="80800"/>
            </a:xfrm>
            <a:custGeom>
              <a:avLst/>
              <a:gdLst/>
              <a:ahLst/>
              <a:cxnLst/>
              <a:rect l="l" t="t" r="r" b="b"/>
              <a:pathLst>
                <a:path w="7290" h="3232" extrusionOk="0">
                  <a:moveTo>
                    <a:pt x="4149" y="1"/>
                  </a:moveTo>
                  <a:cubicBezTo>
                    <a:pt x="3229" y="1"/>
                    <a:pt x="2442" y="445"/>
                    <a:pt x="1490" y="1269"/>
                  </a:cubicBezTo>
                  <a:cubicBezTo>
                    <a:pt x="1377" y="1359"/>
                    <a:pt x="373" y="2126"/>
                    <a:pt x="0" y="3232"/>
                  </a:cubicBezTo>
                  <a:cubicBezTo>
                    <a:pt x="407" y="2600"/>
                    <a:pt x="1479" y="1957"/>
                    <a:pt x="1919" y="1663"/>
                  </a:cubicBezTo>
                  <a:cubicBezTo>
                    <a:pt x="2686" y="1178"/>
                    <a:pt x="3160" y="1077"/>
                    <a:pt x="4085" y="998"/>
                  </a:cubicBezTo>
                  <a:cubicBezTo>
                    <a:pt x="4160" y="992"/>
                    <a:pt x="4233" y="990"/>
                    <a:pt x="4304" y="990"/>
                  </a:cubicBezTo>
                  <a:cubicBezTo>
                    <a:pt x="5566" y="990"/>
                    <a:pt x="6284" y="1821"/>
                    <a:pt x="6850" y="2803"/>
                  </a:cubicBezTo>
                  <a:cubicBezTo>
                    <a:pt x="7290" y="1675"/>
                    <a:pt x="6737" y="693"/>
                    <a:pt x="5372" y="230"/>
                  </a:cubicBezTo>
                  <a:cubicBezTo>
                    <a:pt x="4928" y="76"/>
                    <a:pt x="4527" y="1"/>
                    <a:pt x="4149"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01" name="Google Shape;301;p2"/>
            <p:cNvSpPr/>
            <p:nvPr/>
          </p:nvSpPr>
          <p:spPr>
            <a:xfrm>
              <a:off x="5748750" y="4050975"/>
              <a:ext cx="80425" cy="28175"/>
            </a:xfrm>
            <a:custGeom>
              <a:avLst/>
              <a:gdLst/>
              <a:ahLst/>
              <a:cxnLst/>
              <a:rect l="l" t="t" r="r" b="b"/>
              <a:pathLst>
                <a:path w="3217" h="1127" extrusionOk="0">
                  <a:moveTo>
                    <a:pt x="2782" y="1"/>
                  </a:moveTo>
                  <a:cubicBezTo>
                    <a:pt x="2746" y="1"/>
                    <a:pt x="2709" y="4"/>
                    <a:pt x="2675" y="9"/>
                  </a:cubicBezTo>
                  <a:lnTo>
                    <a:pt x="2404" y="32"/>
                  </a:lnTo>
                  <a:cubicBezTo>
                    <a:pt x="2303" y="32"/>
                    <a:pt x="2212" y="55"/>
                    <a:pt x="2111" y="77"/>
                  </a:cubicBezTo>
                  <a:cubicBezTo>
                    <a:pt x="2009" y="88"/>
                    <a:pt x="1908" y="111"/>
                    <a:pt x="1806" y="145"/>
                  </a:cubicBezTo>
                  <a:lnTo>
                    <a:pt x="1490" y="235"/>
                  </a:lnTo>
                  <a:lnTo>
                    <a:pt x="1186" y="359"/>
                  </a:lnTo>
                  <a:cubicBezTo>
                    <a:pt x="1095" y="404"/>
                    <a:pt x="994" y="461"/>
                    <a:pt x="903" y="506"/>
                  </a:cubicBezTo>
                  <a:cubicBezTo>
                    <a:pt x="813" y="551"/>
                    <a:pt x="734" y="596"/>
                    <a:pt x="655" y="641"/>
                  </a:cubicBezTo>
                  <a:cubicBezTo>
                    <a:pt x="576" y="686"/>
                    <a:pt x="497" y="743"/>
                    <a:pt x="430" y="788"/>
                  </a:cubicBezTo>
                  <a:cubicBezTo>
                    <a:pt x="362" y="822"/>
                    <a:pt x="305" y="867"/>
                    <a:pt x="249" y="912"/>
                  </a:cubicBezTo>
                  <a:lnTo>
                    <a:pt x="114" y="1025"/>
                  </a:lnTo>
                  <a:cubicBezTo>
                    <a:pt x="35" y="1081"/>
                    <a:pt x="1" y="1127"/>
                    <a:pt x="1" y="1127"/>
                  </a:cubicBezTo>
                  <a:lnTo>
                    <a:pt x="136" y="1059"/>
                  </a:lnTo>
                  <a:cubicBezTo>
                    <a:pt x="215" y="1014"/>
                    <a:pt x="339" y="935"/>
                    <a:pt x="475" y="867"/>
                  </a:cubicBezTo>
                  <a:cubicBezTo>
                    <a:pt x="554" y="833"/>
                    <a:pt x="621" y="788"/>
                    <a:pt x="712" y="754"/>
                  </a:cubicBezTo>
                  <a:cubicBezTo>
                    <a:pt x="791" y="709"/>
                    <a:pt x="881" y="675"/>
                    <a:pt x="971" y="630"/>
                  </a:cubicBezTo>
                  <a:cubicBezTo>
                    <a:pt x="1061" y="585"/>
                    <a:pt x="1152" y="540"/>
                    <a:pt x="1253" y="506"/>
                  </a:cubicBezTo>
                  <a:cubicBezTo>
                    <a:pt x="1344" y="472"/>
                    <a:pt x="1445" y="427"/>
                    <a:pt x="1547" y="393"/>
                  </a:cubicBezTo>
                  <a:lnTo>
                    <a:pt x="1840" y="292"/>
                  </a:lnTo>
                  <a:cubicBezTo>
                    <a:pt x="1942" y="258"/>
                    <a:pt x="2043" y="235"/>
                    <a:pt x="2145" y="213"/>
                  </a:cubicBezTo>
                  <a:cubicBezTo>
                    <a:pt x="2246" y="190"/>
                    <a:pt x="2337" y="156"/>
                    <a:pt x="2427" y="145"/>
                  </a:cubicBezTo>
                  <a:lnTo>
                    <a:pt x="2675" y="100"/>
                  </a:lnTo>
                  <a:cubicBezTo>
                    <a:pt x="2833" y="66"/>
                    <a:pt x="2968" y="66"/>
                    <a:pt x="3059" y="43"/>
                  </a:cubicBezTo>
                  <a:lnTo>
                    <a:pt x="3217" y="32"/>
                  </a:lnTo>
                  <a:cubicBezTo>
                    <a:pt x="3217" y="32"/>
                    <a:pt x="3160" y="21"/>
                    <a:pt x="3059" y="21"/>
                  </a:cubicBezTo>
                  <a:cubicBezTo>
                    <a:pt x="3014" y="9"/>
                    <a:pt x="2957" y="9"/>
                    <a:pt x="2889" y="9"/>
                  </a:cubicBezTo>
                  <a:cubicBezTo>
                    <a:pt x="2856" y="4"/>
                    <a:pt x="2819" y="1"/>
                    <a:pt x="2782"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02" name="Google Shape;302;p2"/>
            <p:cNvSpPr/>
            <p:nvPr/>
          </p:nvSpPr>
          <p:spPr>
            <a:xfrm>
              <a:off x="5740300" y="4066425"/>
              <a:ext cx="108900" cy="16950"/>
            </a:xfrm>
            <a:custGeom>
              <a:avLst/>
              <a:gdLst/>
              <a:ahLst/>
              <a:cxnLst/>
              <a:rect l="l" t="t" r="r" b="b"/>
              <a:pathLst>
                <a:path w="4356" h="678" extrusionOk="0">
                  <a:moveTo>
                    <a:pt x="2562" y="1"/>
                  </a:moveTo>
                  <a:cubicBezTo>
                    <a:pt x="2415" y="1"/>
                    <a:pt x="2268" y="12"/>
                    <a:pt x="2133" y="35"/>
                  </a:cubicBezTo>
                  <a:cubicBezTo>
                    <a:pt x="1998" y="57"/>
                    <a:pt x="1862" y="68"/>
                    <a:pt x="1715" y="91"/>
                  </a:cubicBezTo>
                  <a:cubicBezTo>
                    <a:pt x="1580" y="114"/>
                    <a:pt x="1456" y="159"/>
                    <a:pt x="1320" y="181"/>
                  </a:cubicBezTo>
                  <a:cubicBezTo>
                    <a:pt x="1196" y="215"/>
                    <a:pt x="1072" y="249"/>
                    <a:pt x="959" y="283"/>
                  </a:cubicBezTo>
                  <a:cubicBezTo>
                    <a:pt x="835" y="328"/>
                    <a:pt x="734" y="362"/>
                    <a:pt x="632" y="396"/>
                  </a:cubicBezTo>
                  <a:cubicBezTo>
                    <a:pt x="542" y="418"/>
                    <a:pt x="452" y="463"/>
                    <a:pt x="373" y="497"/>
                  </a:cubicBezTo>
                  <a:cubicBezTo>
                    <a:pt x="294" y="531"/>
                    <a:pt x="215" y="565"/>
                    <a:pt x="169" y="599"/>
                  </a:cubicBezTo>
                  <a:cubicBezTo>
                    <a:pt x="57" y="644"/>
                    <a:pt x="0" y="678"/>
                    <a:pt x="0" y="678"/>
                  </a:cubicBezTo>
                  <a:cubicBezTo>
                    <a:pt x="0" y="678"/>
                    <a:pt x="68" y="667"/>
                    <a:pt x="181" y="633"/>
                  </a:cubicBezTo>
                  <a:cubicBezTo>
                    <a:pt x="294" y="588"/>
                    <a:pt x="463" y="542"/>
                    <a:pt x="666" y="486"/>
                  </a:cubicBezTo>
                  <a:cubicBezTo>
                    <a:pt x="858" y="430"/>
                    <a:pt x="1095" y="384"/>
                    <a:pt x="1354" y="328"/>
                  </a:cubicBezTo>
                  <a:cubicBezTo>
                    <a:pt x="1478" y="305"/>
                    <a:pt x="1614" y="283"/>
                    <a:pt x="1749" y="260"/>
                  </a:cubicBezTo>
                  <a:cubicBezTo>
                    <a:pt x="1885" y="238"/>
                    <a:pt x="2020" y="215"/>
                    <a:pt x="2155" y="204"/>
                  </a:cubicBezTo>
                  <a:cubicBezTo>
                    <a:pt x="2291" y="193"/>
                    <a:pt x="2426" y="170"/>
                    <a:pt x="2562" y="159"/>
                  </a:cubicBezTo>
                  <a:cubicBezTo>
                    <a:pt x="2697" y="159"/>
                    <a:pt x="2833" y="147"/>
                    <a:pt x="2968" y="147"/>
                  </a:cubicBezTo>
                  <a:lnTo>
                    <a:pt x="3340" y="147"/>
                  </a:lnTo>
                  <a:cubicBezTo>
                    <a:pt x="3453" y="159"/>
                    <a:pt x="3566" y="159"/>
                    <a:pt x="3668" y="170"/>
                  </a:cubicBezTo>
                  <a:cubicBezTo>
                    <a:pt x="3769" y="181"/>
                    <a:pt x="3871" y="193"/>
                    <a:pt x="3950" y="204"/>
                  </a:cubicBezTo>
                  <a:cubicBezTo>
                    <a:pt x="4040" y="215"/>
                    <a:pt x="4108" y="226"/>
                    <a:pt x="4164" y="249"/>
                  </a:cubicBezTo>
                  <a:lnTo>
                    <a:pt x="4356" y="294"/>
                  </a:lnTo>
                  <a:cubicBezTo>
                    <a:pt x="4356" y="294"/>
                    <a:pt x="4288" y="260"/>
                    <a:pt x="4175" y="215"/>
                  </a:cubicBezTo>
                  <a:cubicBezTo>
                    <a:pt x="4108" y="181"/>
                    <a:pt x="4040" y="159"/>
                    <a:pt x="3961" y="147"/>
                  </a:cubicBezTo>
                  <a:cubicBezTo>
                    <a:pt x="3871" y="114"/>
                    <a:pt x="3780" y="91"/>
                    <a:pt x="3679" y="80"/>
                  </a:cubicBezTo>
                  <a:cubicBezTo>
                    <a:pt x="3577" y="46"/>
                    <a:pt x="3464" y="35"/>
                    <a:pt x="3340" y="23"/>
                  </a:cubicBezTo>
                  <a:cubicBezTo>
                    <a:pt x="3227" y="12"/>
                    <a:pt x="3092" y="1"/>
                    <a:pt x="2968"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03" name="Google Shape;303;p2"/>
            <p:cNvSpPr/>
            <p:nvPr/>
          </p:nvSpPr>
          <p:spPr>
            <a:xfrm>
              <a:off x="5740575" y="4077725"/>
              <a:ext cx="77600" cy="6500"/>
            </a:xfrm>
            <a:custGeom>
              <a:avLst/>
              <a:gdLst/>
              <a:ahLst/>
              <a:cxnLst/>
              <a:rect l="l" t="t" r="r" b="b"/>
              <a:pathLst>
                <a:path w="3104" h="260" extrusionOk="0">
                  <a:moveTo>
                    <a:pt x="1546" y="0"/>
                  </a:moveTo>
                  <a:lnTo>
                    <a:pt x="1253" y="23"/>
                  </a:lnTo>
                  <a:cubicBezTo>
                    <a:pt x="1163" y="23"/>
                    <a:pt x="1061" y="34"/>
                    <a:pt x="971" y="45"/>
                  </a:cubicBezTo>
                  <a:cubicBezTo>
                    <a:pt x="790" y="68"/>
                    <a:pt x="621" y="102"/>
                    <a:pt x="474" y="136"/>
                  </a:cubicBezTo>
                  <a:cubicBezTo>
                    <a:pt x="328" y="158"/>
                    <a:pt x="215" y="203"/>
                    <a:pt x="125" y="226"/>
                  </a:cubicBezTo>
                  <a:cubicBezTo>
                    <a:pt x="79" y="237"/>
                    <a:pt x="34" y="248"/>
                    <a:pt x="0" y="260"/>
                  </a:cubicBezTo>
                  <a:lnTo>
                    <a:pt x="125" y="248"/>
                  </a:lnTo>
                  <a:lnTo>
                    <a:pt x="283" y="237"/>
                  </a:lnTo>
                  <a:cubicBezTo>
                    <a:pt x="339" y="226"/>
                    <a:pt x="407" y="226"/>
                    <a:pt x="474" y="215"/>
                  </a:cubicBezTo>
                  <a:cubicBezTo>
                    <a:pt x="553" y="215"/>
                    <a:pt x="632" y="203"/>
                    <a:pt x="711" y="203"/>
                  </a:cubicBezTo>
                  <a:cubicBezTo>
                    <a:pt x="802" y="192"/>
                    <a:pt x="892" y="192"/>
                    <a:pt x="982" y="192"/>
                  </a:cubicBezTo>
                  <a:cubicBezTo>
                    <a:pt x="1163" y="169"/>
                    <a:pt x="1355" y="169"/>
                    <a:pt x="1546" y="158"/>
                  </a:cubicBezTo>
                  <a:lnTo>
                    <a:pt x="1829" y="158"/>
                  </a:lnTo>
                  <a:cubicBezTo>
                    <a:pt x="1879" y="152"/>
                    <a:pt x="1927" y="150"/>
                    <a:pt x="1974" y="150"/>
                  </a:cubicBezTo>
                  <a:cubicBezTo>
                    <a:pt x="2020" y="150"/>
                    <a:pt x="2065" y="152"/>
                    <a:pt x="2111" y="158"/>
                  </a:cubicBezTo>
                  <a:lnTo>
                    <a:pt x="2381" y="158"/>
                  </a:lnTo>
                  <a:lnTo>
                    <a:pt x="2607" y="169"/>
                  </a:lnTo>
                  <a:cubicBezTo>
                    <a:pt x="2647" y="175"/>
                    <a:pt x="2683" y="175"/>
                    <a:pt x="2717" y="175"/>
                  </a:cubicBezTo>
                  <a:cubicBezTo>
                    <a:pt x="2751" y="175"/>
                    <a:pt x="2782" y="175"/>
                    <a:pt x="2810" y="181"/>
                  </a:cubicBezTo>
                  <a:lnTo>
                    <a:pt x="2968" y="203"/>
                  </a:lnTo>
                  <a:lnTo>
                    <a:pt x="3104" y="215"/>
                  </a:lnTo>
                  <a:cubicBezTo>
                    <a:pt x="3104" y="215"/>
                    <a:pt x="3059" y="203"/>
                    <a:pt x="2980" y="169"/>
                  </a:cubicBezTo>
                  <a:lnTo>
                    <a:pt x="2833" y="124"/>
                  </a:lnTo>
                  <a:cubicBezTo>
                    <a:pt x="2765" y="102"/>
                    <a:pt x="2697" y="90"/>
                    <a:pt x="2630" y="79"/>
                  </a:cubicBezTo>
                  <a:cubicBezTo>
                    <a:pt x="2562" y="57"/>
                    <a:pt x="2483" y="45"/>
                    <a:pt x="2393" y="34"/>
                  </a:cubicBezTo>
                  <a:cubicBezTo>
                    <a:pt x="2302" y="23"/>
                    <a:pt x="2212" y="23"/>
                    <a:pt x="2122" y="11"/>
                  </a:cubicBezTo>
                  <a:cubicBezTo>
                    <a:pt x="2032" y="0"/>
                    <a:pt x="1941" y="0"/>
                    <a:pt x="184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04" name="Google Shape;304;p2"/>
            <p:cNvSpPr/>
            <p:nvPr/>
          </p:nvSpPr>
          <p:spPr>
            <a:xfrm>
              <a:off x="5740575" y="4083250"/>
              <a:ext cx="62375" cy="10300"/>
            </a:xfrm>
            <a:custGeom>
              <a:avLst/>
              <a:gdLst/>
              <a:ahLst/>
              <a:cxnLst/>
              <a:rect l="l" t="t" r="r" b="b"/>
              <a:pathLst>
                <a:path w="2495" h="412" extrusionOk="0">
                  <a:moveTo>
                    <a:pt x="311" y="0"/>
                  </a:moveTo>
                  <a:cubicBezTo>
                    <a:pt x="245" y="0"/>
                    <a:pt x="176" y="11"/>
                    <a:pt x="102" y="27"/>
                  </a:cubicBezTo>
                  <a:lnTo>
                    <a:pt x="0" y="39"/>
                  </a:lnTo>
                  <a:lnTo>
                    <a:pt x="102" y="50"/>
                  </a:lnTo>
                  <a:lnTo>
                    <a:pt x="226" y="61"/>
                  </a:lnTo>
                  <a:cubicBezTo>
                    <a:pt x="283" y="72"/>
                    <a:pt x="328" y="84"/>
                    <a:pt x="395" y="95"/>
                  </a:cubicBezTo>
                  <a:cubicBezTo>
                    <a:pt x="497" y="106"/>
                    <a:pt x="644" y="129"/>
                    <a:pt x="779" y="151"/>
                  </a:cubicBezTo>
                  <a:lnTo>
                    <a:pt x="1242" y="230"/>
                  </a:lnTo>
                  <a:lnTo>
                    <a:pt x="1704" y="298"/>
                  </a:lnTo>
                  <a:cubicBezTo>
                    <a:pt x="1851" y="321"/>
                    <a:pt x="1987" y="343"/>
                    <a:pt x="2099" y="366"/>
                  </a:cubicBezTo>
                  <a:cubicBezTo>
                    <a:pt x="2212" y="377"/>
                    <a:pt x="2314" y="388"/>
                    <a:pt x="2381" y="400"/>
                  </a:cubicBezTo>
                  <a:cubicBezTo>
                    <a:pt x="2415" y="411"/>
                    <a:pt x="2460" y="411"/>
                    <a:pt x="2494" y="411"/>
                  </a:cubicBezTo>
                  <a:lnTo>
                    <a:pt x="2393" y="366"/>
                  </a:lnTo>
                  <a:cubicBezTo>
                    <a:pt x="2302" y="332"/>
                    <a:pt x="2212" y="298"/>
                    <a:pt x="2122" y="276"/>
                  </a:cubicBezTo>
                  <a:cubicBezTo>
                    <a:pt x="2009" y="230"/>
                    <a:pt x="1874" y="197"/>
                    <a:pt x="1727" y="163"/>
                  </a:cubicBezTo>
                  <a:cubicBezTo>
                    <a:pt x="1580" y="118"/>
                    <a:pt x="1422" y="84"/>
                    <a:pt x="1264" y="72"/>
                  </a:cubicBezTo>
                  <a:cubicBezTo>
                    <a:pt x="1106" y="50"/>
                    <a:pt x="948" y="27"/>
                    <a:pt x="802" y="16"/>
                  </a:cubicBezTo>
                  <a:cubicBezTo>
                    <a:pt x="723" y="5"/>
                    <a:pt x="655" y="5"/>
                    <a:pt x="587" y="5"/>
                  </a:cubicBezTo>
                  <a:lnTo>
                    <a:pt x="384" y="5"/>
                  </a:lnTo>
                  <a:cubicBezTo>
                    <a:pt x="360" y="2"/>
                    <a:pt x="336" y="0"/>
                    <a:pt x="31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05" name="Google Shape;305;p2"/>
            <p:cNvSpPr/>
            <p:nvPr/>
          </p:nvSpPr>
          <p:spPr>
            <a:xfrm>
              <a:off x="2166875" y="4630075"/>
              <a:ext cx="17500" cy="47125"/>
            </a:xfrm>
            <a:custGeom>
              <a:avLst/>
              <a:gdLst/>
              <a:ahLst/>
              <a:cxnLst/>
              <a:rect l="l" t="t" r="r" b="b"/>
              <a:pathLst>
                <a:path w="700" h="1885" extrusionOk="0">
                  <a:moveTo>
                    <a:pt x="350" y="0"/>
                  </a:moveTo>
                  <a:cubicBezTo>
                    <a:pt x="158" y="0"/>
                    <a:pt x="0" y="429"/>
                    <a:pt x="0" y="948"/>
                  </a:cubicBezTo>
                  <a:cubicBezTo>
                    <a:pt x="0" y="1467"/>
                    <a:pt x="158" y="1885"/>
                    <a:pt x="350" y="1885"/>
                  </a:cubicBezTo>
                  <a:cubicBezTo>
                    <a:pt x="542" y="1885"/>
                    <a:pt x="700" y="1467"/>
                    <a:pt x="700" y="948"/>
                  </a:cubicBezTo>
                  <a:cubicBezTo>
                    <a:pt x="700" y="429"/>
                    <a:pt x="542" y="0"/>
                    <a:pt x="350"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06" name="Google Shape;306;p2"/>
            <p:cNvSpPr/>
            <p:nvPr/>
          </p:nvSpPr>
          <p:spPr>
            <a:xfrm>
              <a:off x="2201575" y="4684525"/>
              <a:ext cx="17500" cy="47125"/>
            </a:xfrm>
            <a:custGeom>
              <a:avLst/>
              <a:gdLst/>
              <a:ahLst/>
              <a:cxnLst/>
              <a:rect l="l" t="t" r="r" b="b"/>
              <a:pathLst>
                <a:path w="700" h="1885" extrusionOk="0">
                  <a:moveTo>
                    <a:pt x="350" y="0"/>
                  </a:moveTo>
                  <a:cubicBezTo>
                    <a:pt x="158" y="0"/>
                    <a:pt x="0" y="429"/>
                    <a:pt x="0" y="948"/>
                  </a:cubicBezTo>
                  <a:cubicBezTo>
                    <a:pt x="0" y="1467"/>
                    <a:pt x="158" y="1885"/>
                    <a:pt x="350" y="1885"/>
                  </a:cubicBezTo>
                  <a:cubicBezTo>
                    <a:pt x="542" y="1885"/>
                    <a:pt x="700" y="1467"/>
                    <a:pt x="700" y="948"/>
                  </a:cubicBezTo>
                  <a:cubicBezTo>
                    <a:pt x="700" y="429"/>
                    <a:pt x="542" y="0"/>
                    <a:pt x="350"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07" name="Google Shape;307;p2"/>
            <p:cNvSpPr/>
            <p:nvPr/>
          </p:nvSpPr>
          <p:spPr>
            <a:xfrm>
              <a:off x="2215400" y="4612300"/>
              <a:ext cx="17500" cy="47150"/>
            </a:xfrm>
            <a:custGeom>
              <a:avLst/>
              <a:gdLst/>
              <a:ahLst/>
              <a:cxnLst/>
              <a:rect l="l" t="t" r="r" b="b"/>
              <a:pathLst>
                <a:path w="700" h="1886" extrusionOk="0">
                  <a:moveTo>
                    <a:pt x="350" y="1"/>
                  </a:moveTo>
                  <a:cubicBezTo>
                    <a:pt x="147" y="1"/>
                    <a:pt x="0" y="429"/>
                    <a:pt x="0" y="948"/>
                  </a:cubicBezTo>
                  <a:cubicBezTo>
                    <a:pt x="0" y="1456"/>
                    <a:pt x="158" y="1885"/>
                    <a:pt x="350" y="1885"/>
                  </a:cubicBezTo>
                  <a:cubicBezTo>
                    <a:pt x="542" y="1885"/>
                    <a:pt x="700" y="1468"/>
                    <a:pt x="700" y="948"/>
                  </a:cubicBezTo>
                  <a:cubicBezTo>
                    <a:pt x="700" y="418"/>
                    <a:pt x="542" y="1"/>
                    <a:pt x="35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08" name="Google Shape;308;p2"/>
            <p:cNvSpPr/>
            <p:nvPr/>
          </p:nvSpPr>
          <p:spPr>
            <a:xfrm>
              <a:off x="2246700" y="4660250"/>
              <a:ext cx="17525" cy="47150"/>
            </a:xfrm>
            <a:custGeom>
              <a:avLst/>
              <a:gdLst/>
              <a:ahLst/>
              <a:cxnLst/>
              <a:rect l="l" t="t" r="r" b="b"/>
              <a:pathLst>
                <a:path w="701" h="1886" extrusionOk="0">
                  <a:moveTo>
                    <a:pt x="350" y="1"/>
                  </a:moveTo>
                  <a:cubicBezTo>
                    <a:pt x="159" y="1"/>
                    <a:pt x="1" y="418"/>
                    <a:pt x="1" y="937"/>
                  </a:cubicBezTo>
                  <a:cubicBezTo>
                    <a:pt x="1" y="1457"/>
                    <a:pt x="159" y="1885"/>
                    <a:pt x="350" y="1885"/>
                  </a:cubicBezTo>
                  <a:cubicBezTo>
                    <a:pt x="542" y="1885"/>
                    <a:pt x="700" y="1457"/>
                    <a:pt x="700" y="937"/>
                  </a:cubicBezTo>
                  <a:cubicBezTo>
                    <a:pt x="700" y="418"/>
                    <a:pt x="542" y="1"/>
                    <a:pt x="35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09" name="Google Shape;309;p2"/>
            <p:cNvSpPr/>
            <p:nvPr/>
          </p:nvSpPr>
          <p:spPr>
            <a:xfrm>
              <a:off x="2262225" y="4588600"/>
              <a:ext cx="17225" cy="47425"/>
            </a:xfrm>
            <a:custGeom>
              <a:avLst/>
              <a:gdLst/>
              <a:ahLst/>
              <a:cxnLst/>
              <a:rect l="l" t="t" r="r" b="b"/>
              <a:pathLst>
                <a:path w="689" h="1897" extrusionOk="0">
                  <a:moveTo>
                    <a:pt x="339" y="1"/>
                  </a:moveTo>
                  <a:cubicBezTo>
                    <a:pt x="147" y="1"/>
                    <a:pt x="0" y="430"/>
                    <a:pt x="0" y="949"/>
                  </a:cubicBezTo>
                  <a:cubicBezTo>
                    <a:pt x="0" y="1468"/>
                    <a:pt x="147" y="1896"/>
                    <a:pt x="339" y="1896"/>
                  </a:cubicBezTo>
                  <a:cubicBezTo>
                    <a:pt x="542" y="1896"/>
                    <a:pt x="689" y="1468"/>
                    <a:pt x="689" y="949"/>
                  </a:cubicBezTo>
                  <a:cubicBezTo>
                    <a:pt x="689" y="430"/>
                    <a:pt x="542" y="1"/>
                    <a:pt x="339"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10" name="Google Shape;310;p2"/>
            <p:cNvSpPr/>
            <p:nvPr/>
          </p:nvSpPr>
          <p:spPr>
            <a:xfrm>
              <a:off x="2092100" y="4611750"/>
              <a:ext cx="17525" cy="47125"/>
            </a:xfrm>
            <a:custGeom>
              <a:avLst/>
              <a:gdLst/>
              <a:ahLst/>
              <a:cxnLst/>
              <a:rect l="l" t="t" r="r" b="b"/>
              <a:pathLst>
                <a:path w="701" h="1885" extrusionOk="0">
                  <a:moveTo>
                    <a:pt x="351" y="0"/>
                  </a:moveTo>
                  <a:cubicBezTo>
                    <a:pt x="159" y="0"/>
                    <a:pt x="1" y="429"/>
                    <a:pt x="1" y="948"/>
                  </a:cubicBezTo>
                  <a:cubicBezTo>
                    <a:pt x="1" y="1467"/>
                    <a:pt x="159" y="1884"/>
                    <a:pt x="351" y="1884"/>
                  </a:cubicBezTo>
                  <a:cubicBezTo>
                    <a:pt x="554" y="1884"/>
                    <a:pt x="700" y="1467"/>
                    <a:pt x="700" y="948"/>
                  </a:cubicBezTo>
                  <a:cubicBezTo>
                    <a:pt x="700" y="429"/>
                    <a:pt x="542" y="0"/>
                    <a:pt x="351"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11" name="Google Shape;311;p2"/>
            <p:cNvSpPr/>
            <p:nvPr/>
          </p:nvSpPr>
          <p:spPr>
            <a:xfrm>
              <a:off x="2126800" y="4666175"/>
              <a:ext cx="17525" cy="47150"/>
            </a:xfrm>
            <a:custGeom>
              <a:avLst/>
              <a:gdLst/>
              <a:ahLst/>
              <a:cxnLst/>
              <a:rect l="l" t="t" r="r" b="b"/>
              <a:pathLst>
                <a:path w="701" h="1886" extrusionOk="0">
                  <a:moveTo>
                    <a:pt x="351" y="1"/>
                  </a:moveTo>
                  <a:cubicBezTo>
                    <a:pt x="159" y="1"/>
                    <a:pt x="1" y="430"/>
                    <a:pt x="1" y="949"/>
                  </a:cubicBezTo>
                  <a:cubicBezTo>
                    <a:pt x="1" y="1468"/>
                    <a:pt x="159" y="1885"/>
                    <a:pt x="351" y="1885"/>
                  </a:cubicBezTo>
                  <a:cubicBezTo>
                    <a:pt x="554" y="1885"/>
                    <a:pt x="700" y="1468"/>
                    <a:pt x="700" y="949"/>
                  </a:cubicBezTo>
                  <a:cubicBezTo>
                    <a:pt x="700" y="430"/>
                    <a:pt x="554" y="1"/>
                    <a:pt x="35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12" name="Google Shape;312;p2"/>
            <p:cNvSpPr/>
            <p:nvPr/>
          </p:nvSpPr>
          <p:spPr>
            <a:xfrm>
              <a:off x="2135550" y="4588600"/>
              <a:ext cx="17525" cy="47425"/>
            </a:xfrm>
            <a:custGeom>
              <a:avLst/>
              <a:gdLst/>
              <a:ahLst/>
              <a:cxnLst/>
              <a:rect l="l" t="t" r="r" b="b"/>
              <a:pathLst>
                <a:path w="701" h="1897" extrusionOk="0">
                  <a:moveTo>
                    <a:pt x="350" y="1"/>
                  </a:moveTo>
                  <a:cubicBezTo>
                    <a:pt x="159" y="1"/>
                    <a:pt x="1" y="430"/>
                    <a:pt x="1" y="949"/>
                  </a:cubicBezTo>
                  <a:cubicBezTo>
                    <a:pt x="1" y="1468"/>
                    <a:pt x="159" y="1896"/>
                    <a:pt x="350" y="1896"/>
                  </a:cubicBezTo>
                  <a:cubicBezTo>
                    <a:pt x="542" y="1896"/>
                    <a:pt x="700" y="1468"/>
                    <a:pt x="700" y="949"/>
                  </a:cubicBezTo>
                  <a:cubicBezTo>
                    <a:pt x="700" y="430"/>
                    <a:pt x="542" y="1"/>
                    <a:pt x="35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13" name="Google Shape;313;p2"/>
            <p:cNvSpPr/>
            <p:nvPr/>
          </p:nvSpPr>
          <p:spPr>
            <a:xfrm>
              <a:off x="4835300" y="3849200"/>
              <a:ext cx="17525" cy="47150"/>
            </a:xfrm>
            <a:custGeom>
              <a:avLst/>
              <a:gdLst/>
              <a:ahLst/>
              <a:cxnLst/>
              <a:rect l="l" t="t" r="r" b="b"/>
              <a:pathLst>
                <a:path w="701" h="1886" extrusionOk="0">
                  <a:moveTo>
                    <a:pt x="350" y="1"/>
                  </a:moveTo>
                  <a:cubicBezTo>
                    <a:pt x="158" y="1"/>
                    <a:pt x="0" y="418"/>
                    <a:pt x="0" y="949"/>
                  </a:cubicBezTo>
                  <a:cubicBezTo>
                    <a:pt x="0" y="1468"/>
                    <a:pt x="158" y="1885"/>
                    <a:pt x="350" y="1885"/>
                  </a:cubicBezTo>
                  <a:cubicBezTo>
                    <a:pt x="542" y="1885"/>
                    <a:pt x="700" y="1457"/>
                    <a:pt x="700" y="949"/>
                  </a:cubicBezTo>
                  <a:cubicBezTo>
                    <a:pt x="700" y="430"/>
                    <a:pt x="553" y="1"/>
                    <a:pt x="35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14" name="Google Shape;314;p2"/>
            <p:cNvSpPr/>
            <p:nvPr/>
          </p:nvSpPr>
          <p:spPr>
            <a:xfrm>
              <a:off x="4800600" y="3794775"/>
              <a:ext cx="17525" cy="47125"/>
            </a:xfrm>
            <a:custGeom>
              <a:avLst/>
              <a:gdLst/>
              <a:ahLst/>
              <a:cxnLst/>
              <a:rect l="l" t="t" r="r" b="b"/>
              <a:pathLst>
                <a:path w="701" h="1885" extrusionOk="0">
                  <a:moveTo>
                    <a:pt x="350" y="0"/>
                  </a:moveTo>
                  <a:cubicBezTo>
                    <a:pt x="158" y="0"/>
                    <a:pt x="1" y="418"/>
                    <a:pt x="1" y="948"/>
                  </a:cubicBezTo>
                  <a:cubicBezTo>
                    <a:pt x="1" y="1467"/>
                    <a:pt x="158" y="1885"/>
                    <a:pt x="350" y="1885"/>
                  </a:cubicBezTo>
                  <a:cubicBezTo>
                    <a:pt x="542" y="1885"/>
                    <a:pt x="700" y="1456"/>
                    <a:pt x="700" y="948"/>
                  </a:cubicBezTo>
                  <a:cubicBezTo>
                    <a:pt x="700" y="429"/>
                    <a:pt x="553" y="0"/>
                    <a:pt x="350"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15" name="Google Shape;315;p2"/>
            <p:cNvSpPr/>
            <p:nvPr/>
          </p:nvSpPr>
          <p:spPr>
            <a:xfrm>
              <a:off x="4787050" y="3866975"/>
              <a:ext cx="17525" cy="47150"/>
            </a:xfrm>
            <a:custGeom>
              <a:avLst/>
              <a:gdLst/>
              <a:ahLst/>
              <a:cxnLst/>
              <a:rect l="l" t="t" r="r" b="b"/>
              <a:pathLst>
                <a:path w="701" h="1886" extrusionOk="0">
                  <a:moveTo>
                    <a:pt x="351" y="1"/>
                  </a:moveTo>
                  <a:cubicBezTo>
                    <a:pt x="159" y="1"/>
                    <a:pt x="1" y="430"/>
                    <a:pt x="1" y="949"/>
                  </a:cubicBezTo>
                  <a:cubicBezTo>
                    <a:pt x="1" y="1468"/>
                    <a:pt x="159" y="1885"/>
                    <a:pt x="351" y="1885"/>
                  </a:cubicBezTo>
                  <a:cubicBezTo>
                    <a:pt x="543" y="1885"/>
                    <a:pt x="700" y="1468"/>
                    <a:pt x="700" y="949"/>
                  </a:cubicBezTo>
                  <a:cubicBezTo>
                    <a:pt x="700" y="430"/>
                    <a:pt x="543" y="1"/>
                    <a:pt x="35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16" name="Google Shape;316;p2"/>
            <p:cNvSpPr/>
            <p:nvPr/>
          </p:nvSpPr>
          <p:spPr>
            <a:xfrm>
              <a:off x="4755475" y="3819300"/>
              <a:ext cx="17500" cy="47150"/>
            </a:xfrm>
            <a:custGeom>
              <a:avLst/>
              <a:gdLst/>
              <a:ahLst/>
              <a:cxnLst/>
              <a:rect l="l" t="t" r="r" b="b"/>
              <a:pathLst>
                <a:path w="700" h="1886" extrusionOk="0">
                  <a:moveTo>
                    <a:pt x="350" y="1"/>
                  </a:moveTo>
                  <a:cubicBezTo>
                    <a:pt x="158" y="1"/>
                    <a:pt x="0" y="418"/>
                    <a:pt x="0" y="937"/>
                  </a:cubicBezTo>
                  <a:cubicBezTo>
                    <a:pt x="0" y="1456"/>
                    <a:pt x="158" y="1885"/>
                    <a:pt x="350" y="1885"/>
                  </a:cubicBezTo>
                  <a:cubicBezTo>
                    <a:pt x="542" y="1885"/>
                    <a:pt x="700" y="1456"/>
                    <a:pt x="700" y="937"/>
                  </a:cubicBezTo>
                  <a:cubicBezTo>
                    <a:pt x="700" y="418"/>
                    <a:pt x="542" y="1"/>
                    <a:pt x="35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17" name="Google Shape;317;p2"/>
            <p:cNvSpPr/>
            <p:nvPr/>
          </p:nvSpPr>
          <p:spPr>
            <a:xfrm>
              <a:off x="4740225" y="3890675"/>
              <a:ext cx="17525" cy="47150"/>
            </a:xfrm>
            <a:custGeom>
              <a:avLst/>
              <a:gdLst/>
              <a:ahLst/>
              <a:cxnLst/>
              <a:rect l="l" t="t" r="r" b="b"/>
              <a:pathLst>
                <a:path w="701" h="1886" extrusionOk="0">
                  <a:moveTo>
                    <a:pt x="350" y="1"/>
                  </a:moveTo>
                  <a:cubicBezTo>
                    <a:pt x="159" y="1"/>
                    <a:pt x="1" y="418"/>
                    <a:pt x="1" y="937"/>
                  </a:cubicBezTo>
                  <a:cubicBezTo>
                    <a:pt x="1" y="1456"/>
                    <a:pt x="159" y="1885"/>
                    <a:pt x="350" y="1885"/>
                  </a:cubicBezTo>
                  <a:cubicBezTo>
                    <a:pt x="542" y="1885"/>
                    <a:pt x="700" y="1456"/>
                    <a:pt x="700" y="937"/>
                  </a:cubicBezTo>
                  <a:cubicBezTo>
                    <a:pt x="700" y="418"/>
                    <a:pt x="542" y="1"/>
                    <a:pt x="35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18" name="Google Shape;318;p2"/>
            <p:cNvSpPr/>
            <p:nvPr/>
          </p:nvSpPr>
          <p:spPr>
            <a:xfrm>
              <a:off x="4764200" y="3753575"/>
              <a:ext cx="17525" cy="47150"/>
            </a:xfrm>
            <a:custGeom>
              <a:avLst/>
              <a:gdLst/>
              <a:ahLst/>
              <a:cxnLst/>
              <a:rect l="l" t="t" r="r" b="b"/>
              <a:pathLst>
                <a:path w="701" h="1886" extrusionOk="0">
                  <a:moveTo>
                    <a:pt x="351" y="1"/>
                  </a:moveTo>
                  <a:cubicBezTo>
                    <a:pt x="159" y="1"/>
                    <a:pt x="1" y="429"/>
                    <a:pt x="1" y="948"/>
                  </a:cubicBezTo>
                  <a:cubicBezTo>
                    <a:pt x="1" y="1468"/>
                    <a:pt x="159" y="1885"/>
                    <a:pt x="351" y="1885"/>
                  </a:cubicBezTo>
                  <a:cubicBezTo>
                    <a:pt x="542" y="1885"/>
                    <a:pt x="700" y="1468"/>
                    <a:pt x="700" y="948"/>
                  </a:cubicBezTo>
                  <a:cubicBezTo>
                    <a:pt x="700" y="429"/>
                    <a:pt x="542" y="1"/>
                    <a:pt x="35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19" name="Google Shape;319;p2"/>
            <p:cNvSpPr/>
            <p:nvPr/>
          </p:nvSpPr>
          <p:spPr>
            <a:xfrm>
              <a:off x="4910050" y="3867550"/>
              <a:ext cx="17525" cy="47125"/>
            </a:xfrm>
            <a:custGeom>
              <a:avLst/>
              <a:gdLst/>
              <a:ahLst/>
              <a:cxnLst/>
              <a:rect l="l" t="t" r="r" b="b"/>
              <a:pathLst>
                <a:path w="701" h="1885" extrusionOk="0">
                  <a:moveTo>
                    <a:pt x="351" y="0"/>
                  </a:moveTo>
                  <a:cubicBezTo>
                    <a:pt x="147" y="0"/>
                    <a:pt x="1" y="418"/>
                    <a:pt x="1" y="937"/>
                  </a:cubicBezTo>
                  <a:cubicBezTo>
                    <a:pt x="1" y="1467"/>
                    <a:pt x="147" y="1885"/>
                    <a:pt x="351" y="1885"/>
                  </a:cubicBezTo>
                  <a:cubicBezTo>
                    <a:pt x="542" y="1885"/>
                    <a:pt x="700" y="1456"/>
                    <a:pt x="700" y="937"/>
                  </a:cubicBezTo>
                  <a:cubicBezTo>
                    <a:pt x="700" y="418"/>
                    <a:pt x="542" y="0"/>
                    <a:pt x="351"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20" name="Google Shape;320;p2"/>
            <p:cNvSpPr/>
            <p:nvPr/>
          </p:nvSpPr>
          <p:spPr>
            <a:xfrm>
              <a:off x="4875350" y="3813100"/>
              <a:ext cx="17250" cy="47150"/>
            </a:xfrm>
            <a:custGeom>
              <a:avLst/>
              <a:gdLst/>
              <a:ahLst/>
              <a:cxnLst/>
              <a:rect l="l" t="t" r="r" b="b"/>
              <a:pathLst>
                <a:path w="690" h="1886" extrusionOk="0">
                  <a:moveTo>
                    <a:pt x="351" y="1"/>
                  </a:moveTo>
                  <a:cubicBezTo>
                    <a:pt x="148" y="1"/>
                    <a:pt x="1" y="418"/>
                    <a:pt x="1" y="937"/>
                  </a:cubicBezTo>
                  <a:cubicBezTo>
                    <a:pt x="1" y="1468"/>
                    <a:pt x="159" y="1885"/>
                    <a:pt x="351" y="1885"/>
                  </a:cubicBezTo>
                  <a:cubicBezTo>
                    <a:pt x="542" y="1885"/>
                    <a:pt x="689" y="1456"/>
                    <a:pt x="689" y="937"/>
                  </a:cubicBezTo>
                  <a:cubicBezTo>
                    <a:pt x="689" y="429"/>
                    <a:pt x="542" y="1"/>
                    <a:pt x="35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21" name="Google Shape;321;p2"/>
            <p:cNvSpPr/>
            <p:nvPr/>
          </p:nvSpPr>
          <p:spPr>
            <a:xfrm>
              <a:off x="4866625" y="3890675"/>
              <a:ext cx="17500" cy="47150"/>
            </a:xfrm>
            <a:custGeom>
              <a:avLst/>
              <a:gdLst/>
              <a:ahLst/>
              <a:cxnLst/>
              <a:rect l="l" t="t" r="r" b="b"/>
              <a:pathLst>
                <a:path w="700" h="1886" extrusionOk="0">
                  <a:moveTo>
                    <a:pt x="350" y="1"/>
                  </a:moveTo>
                  <a:cubicBezTo>
                    <a:pt x="158" y="1"/>
                    <a:pt x="0" y="418"/>
                    <a:pt x="0" y="937"/>
                  </a:cubicBezTo>
                  <a:cubicBezTo>
                    <a:pt x="0" y="1456"/>
                    <a:pt x="147" y="1885"/>
                    <a:pt x="350" y="1885"/>
                  </a:cubicBezTo>
                  <a:cubicBezTo>
                    <a:pt x="542" y="1885"/>
                    <a:pt x="700" y="1456"/>
                    <a:pt x="700" y="937"/>
                  </a:cubicBezTo>
                  <a:cubicBezTo>
                    <a:pt x="700" y="418"/>
                    <a:pt x="542" y="1"/>
                    <a:pt x="35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22" name="Google Shape;322;p2"/>
            <p:cNvSpPr/>
            <p:nvPr/>
          </p:nvSpPr>
          <p:spPr>
            <a:xfrm>
              <a:off x="2123975" y="2764800"/>
              <a:ext cx="106950" cy="184250"/>
            </a:xfrm>
            <a:custGeom>
              <a:avLst/>
              <a:gdLst/>
              <a:ahLst/>
              <a:cxnLst/>
              <a:rect l="l" t="t" r="r" b="b"/>
              <a:pathLst>
                <a:path w="4278" h="7370" extrusionOk="0">
                  <a:moveTo>
                    <a:pt x="2878" y="1"/>
                  </a:moveTo>
                  <a:cubicBezTo>
                    <a:pt x="2980" y="46"/>
                    <a:pt x="1919" y="4684"/>
                    <a:pt x="1" y="6026"/>
                  </a:cubicBezTo>
                  <a:lnTo>
                    <a:pt x="1" y="7369"/>
                  </a:lnTo>
                  <a:cubicBezTo>
                    <a:pt x="1" y="7268"/>
                    <a:pt x="2280" y="6489"/>
                    <a:pt x="4278" y="689"/>
                  </a:cubicBezTo>
                  <a:cubicBezTo>
                    <a:pt x="3996" y="407"/>
                    <a:pt x="3273" y="147"/>
                    <a:pt x="2878" y="1"/>
                  </a:cubicBezTo>
                  <a:close/>
                </a:path>
              </a:pathLst>
            </a:custGeom>
            <a:solidFill>
              <a:srgbClr val="E5E25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23" name="Google Shape;323;p2"/>
            <p:cNvSpPr/>
            <p:nvPr/>
          </p:nvSpPr>
          <p:spPr>
            <a:xfrm>
              <a:off x="1575000" y="2818200"/>
              <a:ext cx="662125" cy="636425"/>
            </a:xfrm>
            <a:custGeom>
              <a:avLst/>
              <a:gdLst/>
              <a:ahLst/>
              <a:cxnLst/>
              <a:rect l="l" t="t" r="r" b="b"/>
              <a:pathLst>
                <a:path w="26485" h="25457" extrusionOk="0">
                  <a:moveTo>
                    <a:pt x="12850" y="0"/>
                  </a:moveTo>
                  <a:cubicBezTo>
                    <a:pt x="12255" y="0"/>
                    <a:pt x="11677" y="43"/>
                    <a:pt x="11138" y="133"/>
                  </a:cubicBezTo>
                  <a:cubicBezTo>
                    <a:pt x="7855" y="674"/>
                    <a:pt x="5395" y="3044"/>
                    <a:pt x="3273" y="5436"/>
                  </a:cubicBezTo>
                  <a:cubicBezTo>
                    <a:pt x="2021" y="6858"/>
                    <a:pt x="1141" y="8562"/>
                    <a:pt x="576" y="10379"/>
                  </a:cubicBezTo>
                  <a:cubicBezTo>
                    <a:pt x="227" y="11507"/>
                    <a:pt x="181" y="12726"/>
                    <a:pt x="136" y="13899"/>
                  </a:cubicBezTo>
                  <a:cubicBezTo>
                    <a:pt x="1" y="17319"/>
                    <a:pt x="1174" y="20828"/>
                    <a:pt x="3894" y="23017"/>
                  </a:cubicBezTo>
                  <a:cubicBezTo>
                    <a:pt x="5831" y="24580"/>
                    <a:pt x="8628" y="25456"/>
                    <a:pt x="11121" y="25456"/>
                  </a:cubicBezTo>
                  <a:cubicBezTo>
                    <a:pt x="11183" y="25456"/>
                    <a:pt x="11246" y="25456"/>
                    <a:pt x="11308" y="25454"/>
                  </a:cubicBezTo>
                  <a:cubicBezTo>
                    <a:pt x="11782" y="25443"/>
                    <a:pt x="12256" y="25387"/>
                    <a:pt x="12718" y="25285"/>
                  </a:cubicBezTo>
                  <a:cubicBezTo>
                    <a:pt x="14287" y="24947"/>
                    <a:pt x="15460" y="24856"/>
                    <a:pt x="16916" y="24236"/>
                  </a:cubicBezTo>
                  <a:cubicBezTo>
                    <a:pt x="17977" y="23773"/>
                    <a:pt x="19263" y="23152"/>
                    <a:pt x="20042" y="22543"/>
                  </a:cubicBezTo>
                  <a:cubicBezTo>
                    <a:pt x="22964" y="20298"/>
                    <a:pt x="24826" y="18447"/>
                    <a:pt x="25571" y="15412"/>
                  </a:cubicBezTo>
                  <a:cubicBezTo>
                    <a:pt x="26485" y="11654"/>
                    <a:pt x="25221" y="7388"/>
                    <a:pt x="22784" y="4443"/>
                  </a:cubicBezTo>
                  <a:cubicBezTo>
                    <a:pt x="21610" y="3022"/>
                    <a:pt x="20143" y="2198"/>
                    <a:pt x="18541" y="1329"/>
                  </a:cubicBezTo>
                  <a:cubicBezTo>
                    <a:pt x="16965" y="472"/>
                    <a:pt x="14812" y="0"/>
                    <a:pt x="12850" y="0"/>
                  </a:cubicBezTo>
                  <a:close/>
                </a:path>
              </a:pathLst>
            </a:custGeom>
            <a:solidFill>
              <a:srgbClr val="A1334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24" name="Google Shape;324;p2"/>
            <p:cNvSpPr/>
            <p:nvPr/>
          </p:nvSpPr>
          <p:spPr>
            <a:xfrm>
              <a:off x="1652025" y="3277100"/>
              <a:ext cx="13275" cy="20350"/>
            </a:xfrm>
            <a:custGeom>
              <a:avLst/>
              <a:gdLst/>
              <a:ahLst/>
              <a:cxnLst/>
              <a:rect l="l" t="t" r="r" b="b"/>
              <a:pathLst>
                <a:path w="531" h="814" extrusionOk="0">
                  <a:moveTo>
                    <a:pt x="136" y="1"/>
                  </a:moveTo>
                  <a:cubicBezTo>
                    <a:pt x="102" y="57"/>
                    <a:pt x="68" y="114"/>
                    <a:pt x="46" y="170"/>
                  </a:cubicBezTo>
                  <a:cubicBezTo>
                    <a:pt x="0" y="272"/>
                    <a:pt x="0" y="384"/>
                    <a:pt x="23" y="486"/>
                  </a:cubicBezTo>
                  <a:cubicBezTo>
                    <a:pt x="68" y="599"/>
                    <a:pt x="158" y="689"/>
                    <a:pt x="260" y="757"/>
                  </a:cubicBezTo>
                  <a:cubicBezTo>
                    <a:pt x="316" y="791"/>
                    <a:pt x="384" y="813"/>
                    <a:pt x="441" y="813"/>
                  </a:cubicBezTo>
                  <a:cubicBezTo>
                    <a:pt x="474" y="757"/>
                    <a:pt x="497" y="700"/>
                    <a:pt x="508" y="633"/>
                  </a:cubicBezTo>
                  <a:cubicBezTo>
                    <a:pt x="531" y="542"/>
                    <a:pt x="520" y="441"/>
                    <a:pt x="486" y="362"/>
                  </a:cubicBezTo>
                  <a:cubicBezTo>
                    <a:pt x="452" y="260"/>
                    <a:pt x="395" y="170"/>
                    <a:pt x="305" y="102"/>
                  </a:cubicBezTo>
                  <a:cubicBezTo>
                    <a:pt x="260" y="57"/>
                    <a:pt x="204" y="23"/>
                    <a:pt x="136" y="1"/>
                  </a:cubicBezTo>
                  <a:close/>
                </a:path>
              </a:pathLst>
            </a:custGeom>
            <a:solidFill>
              <a:srgbClr val="87325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25" name="Google Shape;325;p2"/>
            <p:cNvSpPr/>
            <p:nvPr/>
          </p:nvSpPr>
          <p:spPr>
            <a:xfrm>
              <a:off x="1631150" y="3246625"/>
              <a:ext cx="12425" cy="23175"/>
            </a:xfrm>
            <a:custGeom>
              <a:avLst/>
              <a:gdLst/>
              <a:ahLst/>
              <a:cxnLst/>
              <a:rect l="l" t="t" r="r" b="b"/>
              <a:pathLst>
                <a:path w="497" h="927" extrusionOk="0">
                  <a:moveTo>
                    <a:pt x="305" y="1"/>
                  </a:moveTo>
                  <a:cubicBezTo>
                    <a:pt x="249" y="35"/>
                    <a:pt x="192" y="80"/>
                    <a:pt x="147" y="125"/>
                  </a:cubicBezTo>
                  <a:cubicBezTo>
                    <a:pt x="68" y="215"/>
                    <a:pt x="23" y="317"/>
                    <a:pt x="12" y="430"/>
                  </a:cubicBezTo>
                  <a:cubicBezTo>
                    <a:pt x="0" y="543"/>
                    <a:pt x="23" y="655"/>
                    <a:pt x="68" y="757"/>
                  </a:cubicBezTo>
                  <a:cubicBezTo>
                    <a:pt x="91" y="802"/>
                    <a:pt x="113" y="836"/>
                    <a:pt x="136" y="870"/>
                  </a:cubicBezTo>
                  <a:cubicBezTo>
                    <a:pt x="147" y="881"/>
                    <a:pt x="158" y="881"/>
                    <a:pt x="158" y="904"/>
                  </a:cubicBezTo>
                  <a:cubicBezTo>
                    <a:pt x="158" y="904"/>
                    <a:pt x="158" y="915"/>
                    <a:pt x="158" y="915"/>
                  </a:cubicBezTo>
                  <a:lnTo>
                    <a:pt x="181" y="926"/>
                  </a:lnTo>
                  <a:cubicBezTo>
                    <a:pt x="181" y="926"/>
                    <a:pt x="215" y="915"/>
                    <a:pt x="226" y="904"/>
                  </a:cubicBezTo>
                  <a:cubicBezTo>
                    <a:pt x="271" y="870"/>
                    <a:pt x="305" y="847"/>
                    <a:pt x="339" y="802"/>
                  </a:cubicBezTo>
                  <a:cubicBezTo>
                    <a:pt x="418" y="723"/>
                    <a:pt x="463" y="610"/>
                    <a:pt x="486" y="497"/>
                  </a:cubicBezTo>
                  <a:cubicBezTo>
                    <a:pt x="497" y="385"/>
                    <a:pt x="474" y="272"/>
                    <a:pt x="429" y="170"/>
                  </a:cubicBezTo>
                  <a:cubicBezTo>
                    <a:pt x="395" y="103"/>
                    <a:pt x="350" y="57"/>
                    <a:pt x="305" y="1"/>
                  </a:cubicBezTo>
                  <a:close/>
                </a:path>
              </a:pathLst>
            </a:custGeom>
            <a:solidFill>
              <a:srgbClr val="87325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26" name="Google Shape;326;p2"/>
            <p:cNvSpPr/>
            <p:nvPr/>
          </p:nvSpPr>
          <p:spPr>
            <a:xfrm>
              <a:off x="2142050" y="3001500"/>
              <a:ext cx="11875" cy="22875"/>
            </a:xfrm>
            <a:custGeom>
              <a:avLst/>
              <a:gdLst/>
              <a:ahLst/>
              <a:cxnLst/>
              <a:rect l="l" t="t" r="r" b="b"/>
              <a:pathLst>
                <a:path w="475" h="915" extrusionOk="0">
                  <a:moveTo>
                    <a:pt x="158" y="0"/>
                  </a:moveTo>
                  <a:cubicBezTo>
                    <a:pt x="113" y="45"/>
                    <a:pt x="79" y="102"/>
                    <a:pt x="57" y="158"/>
                  </a:cubicBezTo>
                  <a:cubicBezTo>
                    <a:pt x="23" y="203"/>
                    <a:pt x="11" y="260"/>
                    <a:pt x="0" y="316"/>
                  </a:cubicBezTo>
                  <a:cubicBezTo>
                    <a:pt x="0" y="372"/>
                    <a:pt x="0" y="429"/>
                    <a:pt x="0" y="485"/>
                  </a:cubicBezTo>
                  <a:cubicBezTo>
                    <a:pt x="11" y="587"/>
                    <a:pt x="57" y="688"/>
                    <a:pt x="124" y="767"/>
                  </a:cubicBezTo>
                  <a:cubicBezTo>
                    <a:pt x="158" y="824"/>
                    <a:pt x="215" y="869"/>
                    <a:pt x="260" y="914"/>
                  </a:cubicBezTo>
                  <a:cubicBezTo>
                    <a:pt x="316" y="869"/>
                    <a:pt x="361" y="813"/>
                    <a:pt x="395" y="756"/>
                  </a:cubicBezTo>
                  <a:cubicBezTo>
                    <a:pt x="451" y="655"/>
                    <a:pt x="474" y="530"/>
                    <a:pt x="474" y="406"/>
                  </a:cubicBezTo>
                  <a:cubicBezTo>
                    <a:pt x="451" y="293"/>
                    <a:pt x="406" y="192"/>
                    <a:pt x="327" y="113"/>
                  </a:cubicBezTo>
                  <a:cubicBezTo>
                    <a:pt x="271" y="68"/>
                    <a:pt x="226" y="23"/>
                    <a:pt x="158" y="0"/>
                  </a:cubicBezTo>
                  <a:close/>
                </a:path>
              </a:pathLst>
            </a:custGeom>
            <a:solidFill>
              <a:srgbClr val="87325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27" name="Google Shape;327;p2"/>
            <p:cNvSpPr/>
            <p:nvPr/>
          </p:nvSpPr>
          <p:spPr>
            <a:xfrm>
              <a:off x="2158675" y="3026875"/>
              <a:ext cx="12450" cy="26550"/>
            </a:xfrm>
            <a:custGeom>
              <a:avLst/>
              <a:gdLst/>
              <a:ahLst/>
              <a:cxnLst/>
              <a:rect l="l" t="t" r="r" b="b"/>
              <a:pathLst>
                <a:path w="498" h="1062" extrusionOk="0">
                  <a:moveTo>
                    <a:pt x="215" y="1"/>
                  </a:moveTo>
                  <a:cubicBezTo>
                    <a:pt x="159" y="46"/>
                    <a:pt x="125" y="113"/>
                    <a:pt x="91" y="181"/>
                  </a:cubicBezTo>
                  <a:cubicBezTo>
                    <a:pt x="69" y="226"/>
                    <a:pt x="46" y="294"/>
                    <a:pt x="35" y="350"/>
                  </a:cubicBezTo>
                  <a:cubicBezTo>
                    <a:pt x="23" y="418"/>
                    <a:pt x="12" y="486"/>
                    <a:pt x="12" y="554"/>
                  </a:cubicBezTo>
                  <a:cubicBezTo>
                    <a:pt x="1" y="666"/>
                    <a:pt x="35" y="779"/>
                    <a:pt x="91" y="892"/>
                  </a:cubicBezTo>
                  <a:cubicBezTo>
                    <a:pt x="125" y="949"/>
                    <a:pt x="170" y="1016"/>
                    <a:pt x="215" y="1061"/>
                  </a:cubicBezTo>
                  <a:cubicBezTo>
                    <a:pt x="272" y="1027"/>
                    <a:pt x="328" y="971"/>
                    <a:pt x="362" y="915"/>
                  </a:cubicBezTo>
                  <a:cubicBezTo>
                    <a:pt x="441" y="791"/>
                    <a:pt x="486" y="655"/>
                    <a:pt x="497" y="508"/>
                  </a:cubicBezTo>
                  <a:cubicBezTo>
                    <a:pt x="475" y="305"/>
                    <a:pt x="373" y="125"/>
                    <a:pt x="215" y="1"/>
                  </a:cubicBezTo>
                  <a:close/>
                </a:path>
              </a:pathLst>
            </a:custGeom>
            <a:solidFill>
              <a:srgbClr val="87325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28" name="Google Shape;328;p2"/>
            <p:cNvSpPr/>
            <p:nvPr/>
          </p:nvSpPr>
          <p:spPr>
            <a:xfrm>
              <a:off x="1721150" y="3334375"/>
              <a:ext cx="16100" cy="13550"/>
            </a:xfrm>
            <a:custGeom>
              <a:avLst/>
              <a:gdLst/>
              <a:ahLst/>
              <a:cxnLst/>
              <a:rect l="l" t="t" r="r" b="b"/>
              <a:pathLst>
                <a:path w="644" h="542" extrusionOk="0">
                  <a:moveTo>
                    <a:pt x="372" y="0"/>
                  </a:moveTo>
                  <a:cubicBezTo>
                    <a:pt x="124" y="0"/>
                    <a:pt x="0" y="294"/>
                    <a:pt x="169" y="463"/>
                  </a:cubicBezTo>
                  <a:cubicBezTo>
                    <a:pt x="227" y="517"/>
                    <a:pt x="296" y="541"/>
                    <a:pt x="364" y="541"/>
                  </a:cubicBezTo>
                  <a:cubicBezTo>
                    <a:pt x="508" y="541"/>
                    <a:pt x="643" y="432"/>
                    <a:pt x="643" y="271"/>
                  </a:cubicBezTo>
                  <a:cubicBezTo>
                    <a:pt x="643" y="124"/>
                    <a:pt x="519" y="0"/>
                    <a:pt x="372"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29" name="Google Shape;329;p2"/>
            <p:cNvSpPr/>
            <p:nvPr/>
          </p:nvSpPr>
          <p:spPr>
            <a:xfrm>
              <a:off x="1747100" y="3377250"/>
              <a:ext cx="15825" cy="13550"/>
            </a:xfrm>
            <a:custGeom>
              <a:avLst/>
              <a:gdLst/>
              <a:ahLst/>
              <a:cxnLst/>
              <a:rect l="l" t="t" r="r" b="b"/>
              <a:pathLst>
                <a:path w="633" h="542" extrusionOk="0">
                  <a:moveTo>
                    <a:pt x="361" y="1"/>
                  </a:moveTo>
                  <a:cubicBezTo>
                    <a:pt x="113" y="1"/>
                    <a:pt x="0" y="294"/>
                    <a:pt x="169" y="463"/>
                  </a:cubicBezTo>
                  <a:cubicBezTo>
                    <a:pt x="224" y="517"/>
                    <a:pt x="291" y="541"/>
                    <a:pt x="356" y="541"/>
                  </a:cubicBezTo>
                  <a:cubicBezTo>
                    <a:pt x="496" y="541"/>
                    <a:pt x="632" y="433"/>
                    <a:pt x="632" y="271"/>
                  </a:cubicBezTo>
                  <a:cubicBezTo>
                    <a:pt x="632" y="125"/>
                    <a:pt x="508" y="1"/>
                    <a:pt x="361"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30" name="Google Shape;330;p2"/>
            <p:cNvSpPr/>
            <p:nvPr/>
          </p:nvSpPr>
          <p:spPr>
            <a:xfrm>
              <a:off x="1764025" y="3342825"/>
              <a:ext cx="15825" cy="13625"/>
            </a:xfrm>
            <a:custGeom>
              <a:avLst/>
              <a:gdLst/>
              <a:ahLst/>
              <a:cxnLst/>
              <a:rect l="l" t="t" r="r" b="b"/>
              <a:pathLst>
                <a:path w="633" h="545" extrusionOk="0">
                  <a:moveTo>
                    <a:pt x="361" y="1"/>
                  </a:moveTo>
                  <a:cubicBezTo>
                    <a:pt x="124" y="1"/>
                    <a:pt x="0" y="294"/>
                    <a:pt x="170" y="464"/>
                  </a:cubicBezTo>
                  <a:cubicBezTo>
                    <a:pt x="225" y="519"/>
                    <a:pt x="294" y="544"/>
                    <a:pt x="361" y="544"/>
                  </a:cubicBezTo>
                  <a:cubicBezTo>
                    <a:pt x="500" y="544"/>
                    <a:pt x="632" y="439"/>
                    <a:pt x="632" y="272"/>
                  </a:cubicBezTo>
                  <a:cubicBezTo>
                    <a:pt x="632" y="125"/>
                    <a:pt x="519" y="1"/>
                    <a:pt x="361"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31" name="Google Shape;331;p2"/>
            <p:cNvSpPr/>
            <p:nvPr/>
          </p:nvSpPr>
          <p:spPr>
            <a:xfrm>
              <a:off x="1789700" y="3394175"/>
              <a:ext cx="15825" cy="13725"/>
            </a:xfrm>
            <a:custGeom>
              <a:avLst/>
              <a:gdLst/>
              <a:ahLst/>
              <a:cxnLst/>
              <a:rect l="l" t="t" r="r" b="b"/>
              <a:pathLst>
                <a:path w="633" h="549" extrusionOk="0">
                  <a:moveTo>
                    <a:pt x="361" y="1"/>
                  </a:moveTo>
                  <a:cubicBezTo>
                    <a:pt x="124" y="1"/>
                    <a:pt x="0" y="294"/>
                    <a:pt x="169" y="463"/>
                  </a:cubicBezTo>
                  <a:cubicBezTo>
                    <a:pt x="225" y="523"/>
                    <a:pt x="294" y="549"/>
                    <a:pt x="361" y="549"/>
                  </a:cubicBezTo>
                  <a:cubicBezTo>
                    <a:pt x="500" y="549"/>
                    <a:pt x="632" y="438"/>
                    <a:pt x="632" y="271"/>
                  </a:cubicBezTo>
                  <a:cubicBezTo>
                    <a:pt x="632" y="125"/>
                    <a:pt x="519" y="1"/>
                    <a:pt x="361"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32" name="Google Shape;332;p2"/>
            <p:cNvSpPr/>
            <p:nvPr/>
          </p:nvSpPr>
          <p:spPr>
            <a:xfrm>
              <a:off x="1832575" y="3342825"/>
              <a:ext cx="15825" cy="13625"/>
            </a:xfrm>
            <a:custGeom>
              <a:avLst/>
              <a:gdLst/>
              <a:ahLst/>
              <a:cxnLst/>
              <a:rect l="l" t="t" r="r" b="b"/>
              <a:pathLst>
                <a:path w="633" h="545" extrusionOk="0">
                  <a:moveTo>
                    <a:pt x="361" y="1"/>
                  </a:moveTo>
                  <a:cubicBezTo>
                    <a:pt x="124" y="1"/>
                    <a:pt x="0" y="294"/>
                    <a:pt x="170" y="464"/>
                  </a:cubicBezTo>
                  <a:cubicBezTo>
                    <a:pt x="225" y="519"/>
                    <a:pt x="294" y="544"/>
                    <a:pt x="361" y="544"/>
                  </a:cubicBezTo>
                  <a:cubicBezTo>
                    <a:pt x="500" y="544"/>
                    <a:pt x="632" y="439"/>
                    <a:pt x="632" y="272"/>
                  </a:cubicBezTo>
                  <a:cubicBezTo>
                    <a:pt x="632" y="125"/>
                    <a:pt x="508" y="1"/>
                    <a:pt x="361"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33" name="Google Shape;333;p2"/>
            <p:cNvSpPr/>
            <p:nvPr/>
          </p:nvSpPr>
          <p:spPr>
            <a:xfrm>
              <a:off x="1661325" y="3342825"/>
              <a:ext cx="15825" cy="13625"/>
            </a:xfrm>
            <a:custGeom>
              <a:avLst/>
              <a:gdLst/>
              <a:ahLst/>
              <a:cxnLst/>
              <a:rect l="l" t="t" r="r" b="b"/>
              <a:pathLst>
                <a:path w="633" h="545" extrusionOk="0">
                  <a:moveTo>
                    <a:pt x="362" y="1"/>
                  </a:moveTo>
                  <a:cubicBezTo>
                    <a:pt x="125" y="1"/>
                    <a:pt x="1" y="294"/>
                    <a:pt x="170" y="464"/>
                  </a:cubicBezTo>
                  <a:cubicBezTo>
                    <a:pt x="226" y="519"/>
                    <a:pt x="294" y="544"/>
                    <a:pt x="362" y="544"/>
                  </a:cubicBezTo>
                  <a:cubicBezTo>
                    <a:pt x="500" y="544"/>
                    <a:pt x="633" y="439"/>
                    <a:pt x="633" y="272"/>
                  </a:cubicBezTo>
                  <a:cubicBezTo>
                    <a:pt x="633" y="125"/>
                    <a:pt x="509" y="1"/>
                    <a:pt x="362"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34" name="Google Shape;334;p2"/>
            <p:cNvSpPr/>
            <p:nvPr/>
          </p:nvSpPr>
          <p:spPr>
            <a:xfrm>
              <a:off x="2037950" y="2880475"/>
              <a:ext cx="16100" cy="13825"/>
            </a:xfrm>
            <a:custGeom>
              <a:avLst/>
              <a:gdLst/>
              <a:ahLst/>
              <a:cxnLst/>
              <a:rect l="l" t="t" r="r" b="b"/>
              <a:pathLst>
                <a:path w="644" h="553" extrusionOk="0">
                  <a:moveTo>
                    <a:pt x="373" y="0"/>
                  </a:moveTo>
                  <a:cubicBezTo>
                    <a:pt x="124" y="0"/>
                    <a:pt x="0" y="294"/>
                    <a:pt x="170" y="474"/>
                  </a:cubicBezTo>
                  <a:cubicBezTo>
                    <a:pt x="227" y="528"/>
                    <a:pt x="297" y="552"/>
                    <a:pt x="364" y="552"/>
                  </a:cubicBezTo>
                  <a:cubicBezTo>
                    <a:pt x="508" y="552"/>
                    <a:pt x="643" y="443"/>
                    <a:pt x="643" y="282"/>
                  </a:cubicBezTo>
                  <a:cubicBezTo>
                    <a:pt x="643" y="124"/>
                    <a:pt x="519" y="0"/>
                    <a:pt x="373"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35" name="Google Shape;335;p2"/>
            <p:cNvSpPr/>
            <p:nvPr/>
          </p:nvSpPr>
          <p:spPr>
            <a:xfrm>
              <a:off x="2055150" y="2932075"/>
              <a:ext cx="15825" cy="13575"/>
            </a:xfrm>
            <a:custGeom>
              <a:avLst/>
              <a:gdLst/>
              <a:ahLst/>
              <a:cxnLst/>
              <a:rect l="l" t="t" r="r" b="b"/>
              <a:pathLst>
                <a:path w="633" h="543" extrusionOk="0">
                  <a:moveTo>
                    <a:pt x="380" y="0"/>
                  </a:moveTo>
                  <a:cubicBezTo>
                    <a:pt x="374" y="0"/>
                    <a:pt x="368" y="1"/>
                    <a:pt x="362" y="1"/>
                  </a:cubicBezTo>
                  <a:cubicBezTo>
                    <a:pt x="125" y="1"/>
                    <a:pt x="1" y="283"/>
                    <a:pt x="170" y="464"/>
                  </a:cubicBezTo>
                  <a:cubicBezTo>
                    <a:pt x="224" y="518"/>
                    <a:pt x="291" y="542"/>
                    <a:pt x="357" y="542"/>
                  </a:cubicBezTo>
                  <a:cubicBezTo>
                    <a:pt x="497" y="542"/>
                    <a:pt x="633" y="433"/>
                    <a:pt x="633" y="272"/>
                  </a:cubicBezTo>
                  <a:cubicBezTo>
                    <a:pt x="633" y="121"/>
                    <a:pt x="519" y="0"/>
                    <a:pt x="380"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36" name="Google Shape;336;p2"/>
            <p:cNvSpPr/>
            <p:nvPr/>
          </p:nvSpPr>
          <p:spPr>
            <a:xfrm>
              <a:off x="2185900" y="3137475"/>
              <a:ext cx="13725" cy="13550"/>
            </a:xfrm>
            <a:custGeom>
              <a:avLst/>
              <a:gdLst/>
              <a:ahLst/>
              <a:cxnLst/>
              <a:rect l="l" t="t" r="r" b="b"/>
              <a:pathLst>
                <a:path w="549" h="542" extrusionOk="0">
                  <a:moveTo>
                    <a:pt x="269" y="0"/>
                  </a:moveTo>
                  <a:cubicBezTo>
                    <a:pt x="133" y="0"/>
                    <a:pt x="1" y="90"/>
                    <a:pt x="6" y="271"/>
                  </a:cubicBezTo>
                  <a:cubicBezTo>
                    <a:pt x="6" y="451"/>
                    <a:pt x="142" y="542"/>
                    <a:pt x="277" y="542"/>
                  </a:cubicBezTo>
                  <a:cubicBezTo>
                    <a:pt x="413" y="542"/>
                    <a:pt x="548" y="451"/>
                    <a:pt x="548" y="271"/>
                  </a:cubicBezTo>
                  <a:cubicBezTo>
                    <a:pt x="542" y="90"/>
                    <a:pt x="404" y="0"/>
                    <a:pt x="269"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37" name="Google Shape;337;p2"/>
            <p:cNvSpPr/>
            <p:nvPr/>
          </p:nvSpPr>
          <p:spPr>
            <a:xfrm>
              <a:off x="2080900" y="3154675"/>
              <a:ext cx="15750" cy="13550"/>
            </a:xfrm>
            <a:custGeom>
              <a:avLst/>
              <a:gdLst/>
              <a:ahLst/>
              <a:cxnLst/>
              <a:rect l="l" t="t" r="r" b="b"/>
              <a:pathLst>
                <a:path w="630" h="542" extrusionOk="0">
                  <a:moveTo>
                    <a:pt x="345" y="0"/>
                  </a:moveTo>
                  <a:cubicBezTo>
                    <a:pt x="117" y="0"/>
                    <a:pt x="1" y="286"/>
                    <a:pt x="167" y="463"/>
                  </a:cubicBezTo>
                  <a:cubicBezTo>
                    <a:pt x="221" y="517"/>
                    <a:pt x="288" y="541"/>
                    <a:pt x="354" y="541"/>
                  </a:cubicBezTo>
                  <a:cubicBezTo>
                    <a:pt x="494" y="541"/>
                    <a:pt x="629" y="432"/>
                    <a:pt x="629" y="271"/>
                  </a:cubicBezTo>
                  <a:cubicBezTo>
                    <a:pt x="629" y="113"/>
                    <a:pt x="517" y="0"/>
                    <a:pt x="359" y="0"/>
                  </a:cubicBezTo>
                  <a:cubicBezTo>
                    <a:pt x="354" y="0"/>
                    <a:pt x="350" y="0"/>
                    <a:pt x="345"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38" name="Google Shape;338;p2"/>
            <p:cNvSpPr/>
            <p:nvPr/>
          </p:nvSpPr>
          <p:spPr>
            <a:xfrm>
              <a:off x="1952475" y="3394175"/>
              <a:ext cx="15825" cy="13600"/>
            </a:xfrm>
            <a:custGeom>
              <a:avLst/>
              <a:gdLst/>
              <a:ahLst/>
              <a:cxnLst/>
              <a:rect l="l" t="t" r="r" b="b"/>
              <a:pathLst>
                <a:path w="633" h="544" extrusionOk="0">
                  <a:moveTo>
                    <a:pt x="361" y="1"/>
                  </a:moveTo>
                  <a:cubicBezTo>
                    <a:pt x="124" y="1"/>
                    <a:pt x="0" y="294"/>
                    <a:pt x="169" y="463"/>
                  </a:cubicBezTo>
                  <a:cubicBezTo>
                    <a:pt x="225" y="519"/>
                    <a:pt x="294" y="544"/>
                    <a:pt x="361" y="544"/>
                  </a:cubicBezTo>
                  <a:cubicBezTo>
                    <a:pt x="500" y="544"/>
                    <a:pt x="632" y="438"/>
                    <a:pt x="632" y="271"/>
                  </a:cubicBezTo>
                  <a:cubicBezTo>
                    <a:pt x="632" y="125"/>
                    <a:pt x="508" y="1"/>
                    <a:pt x="361"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39" name="Google Shape;339;p2"/>
            <p:cNvSpPr/>
            <p:nvPr/>
          </p:nvSpPr>
          <p:spPr>
            <a:xfrm>
              <a:off x="2143175" y="3222950"/>
              <a:ext cx="13550" cy="13550"/>
            </a:xfrm>
            <a:custGeom>
              <a:avLst/>
              <a:gdLst/>
              <a:ahLst/>
              <a:cxnLst/>
              <a:rect l="l" t="t" r="r" b="b"/>
              <a:pathLst>
                <a:path w="542" h="542" extrusionOk="0">
                  <a:moveTo>
                    <a:pt x="271" y="0"/>
                  </a:moveTo>
                  <a:cubicBezTo>
                    <a:pt x="136" y="0"/>
                    <a:pt x="0" y="90"/>
                    <a:pt x="0" y="271"/>
                  </a:cubicBezTo>
                  <a:cubicBezTo>
                    <a:pt x="0" y="451"/>
                    <a:pt x="136" y="542"/>
                    <a:pt x="271" y="542"/>
                  </a:cubicBezTo>
                  <a:cubicBezTo>
                    <a:pt x="406" y="542"/>
                    <a:pt x="542" y="451"/>
                    <a:pt x="542" y="271"/>
                  </a:cubicBezTo>
                  <a:cubicBezTo>
                    <a:pt x="542" y="90"/>
                    <a:pt x="406" y="0"/>
                    <a:pt x="271"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40" name="Google Shape;340;p2"/>
            <p:cNvSpPr/>
            <p:nvPr/>
          </p:nvSpPr>
          <p:spPr>
            <a:xfrm>
              <a:off x="1911850" y="3369150"/>
              <a:ext cx="13550" cy="12500"/>
            </a:xfrm>
            <a:custGeom>
              <a:avLst/>
              <a:gdLst/>
              <a:ahLst/>
              <a:cxnLst/>
              <a:rect l="l" t="t" r="r" b="b"/>
              <a:pathLst>
                <a:path w="542" h="500" extrusionOk="0">
                  <a:moveTo>
                    <a:pt x="271" y="0"/>
                  </a:moveTo>
                  <a:cubicBezTo>
                    <a:pt x="141" y="0"/>
                    <a:pt x="11" y="82"/>
                    <a:pt x="0" y="246"/>
                  </a:cubicBezTo>
                  <a:cubicBezTo>
                    <a:pt x="11" y="415"/>
                    <a:pt x="141" y="499"/>
                    <a:pt x="271" y="499"/>
                  </a:cubicBezTo>
                  <a:cubicBezTo>
                    <a:pt x="401" y="499"/>
                    <a:pt x="531" y="415"/>
                    <a:pt x="542" y="246"/>
                  </a:cubicBezTo>
                  <a:cubicBezTo>
                    <a:pt x="531" y="82"/>
                    <a:pt x="401" y="0"/>
                    <a:pt x="271"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41" name="Google Shape;341;p2"/>
            <p:cNvSpPr/>
            <p:nvPr/>
          </p:nvSpPr>
          <p:spPr>
            <a:xfrm>
              <a:off x="2003800" y="2914875"/>
              <a:ext cx="15825" cy="13550"/>
            </a:xfrm>
            <a:custGeom>
              <a:avLst/>
              <a:gdLst/>
              <a:ahLst/>
              <a:cxnLst/>
              <a:rect l="l" t="t" r="r" b="b"/>
              <a:pathLst>
                <a:path w="633" h="542" extrusionOk="0">
                  <a:moveTo>
                    <a:pt x="362" y="1"/>
                  </a:moveTo>
                  <a:cubicBezTo>
                    <a:pt x="125" y="1"/>
                    <a:pt x="1" y="294"/>
                    <a:pt x="170" y="463"/>
                  </a:cubicBezTo>
                  <a:cubicBezTo>
                    <a:pt x="224" y="518"/>
                    <a:pt x="291" y="542"/>
                    <a:pt x="357" y="542"/>
                  </a:cubicBezTo>
                  <a:cubicBezTo>
                    <a:pt x="497" y="542"/>
                    <a:pt x="633" y="433"/>
                    <a:pt x="633" y="272"/>
                  </a:cubicBezTo>
                  <a:cubicBezTo>
                    <a:pt x="633" y="125"/>
                    <a:pt x="509" y="1"/>
                    <a:pt x="362"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42" name="Google Shape;342;p2"/>
            <p:cNvSpPr/>
            <p:nvPr/>
          </p:nvSpPr>
          <p:spPr>
            <a:xfrm>
              <a:off x="1823825" y="2854800"/>
              <a:ext cx="16100" cy="13725"/>
            </a:xfrm>
            <a:custGeom>
              <a:avLst/>
              <a:gdLst/>
              <a:ahLst/>
              <a:cxnLst/>
              <a:rect l="l" t="t" r="r" b="b"/>
              <a:pathLst>
                <a:path w="644" h="549" extrusionOk="0">
                  <a:moveTo>
                    <a:pt x="373" y="0"/>
                  </a:moveTo>
                  <a:cubicBezTo>
                    <a:pt x="125" y="0"/>
                    <a:pt x="1" y="294"/>
                    <a:pt x="181" y="463"/>
                  </a:cubicBezTo>
                  <a:cubicBezTo>
                    <a:pt x="237" y="522"/>
                    <a:pt x="306" y="549"/>
                    <a:pt x="373" y="549"/>
                  </a:cubicBezTo>
                  <a:cubicBezTo>
                    <a:pt x="511" y="549"/>
                    <a:pt x="644" y="438"/>
                    <a:pt x="644" y="271"/>
                  </a:cubicBezTo>
                  <a:cubicBezTo>
                    <a:pt x="644" y="124"/>
                    <a:pt x="520" y="0"/>
                    <a:pt x="373"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43" name="Google Shape;343;p2"/>
            <p:cNvSpPr/>
            <p:nvPr/>
          </p:nvSpPr>
          <p:spPr>
            <a:xfrm>
              <a:off x="1299425" y="4224800"/>
              <a:ext cx="163900" cy="74100"/>
            </a:xfrm>
            <a:custGeom>
              <a:avLst/>
              <a:gdLst/>
              <a:ahLst/>
              <a:cxnLst/>
              <a:rect l="l" t="t" r="r" b="b"/>
              <a:pathLst>
                <a:path w="6556" h="2964" extrusionOk="0">
                  <a:moveTo>
                    <a:pt x="247" y="1384"/>
                  </a:moveTo>
                  <a:cubicBezTo>
                    <a:pt x="247" y="1385"/>
                    <a:pt x="246" y="1386"/>
                    <a:pt x="246" y="1387"/>
                  </a:cubicBezTo>
                  <a:lnTo>
                    <a:pt x="246" y="1387"/>
                  </a:lnTo>
                  <a:cubicBezTo>
                    <a:pt x="246" y="1386"/>
                    <a:pt x="247" y="1385"/>
                    <a:pt x="247" y="1384"/>
                  </a:cubicBezTo>
                  <a:close/>
                  <a:moveTo>
                    <a:pt x="4143" y="0"/>
                  </a:moveTo>
                  <a:cubicBezTo>
                    <a:pt x="3633" y="0"/>
                    <a:pt x="2999" y="150"/>
                    <a:pt x="2640" y="222"/>
                  </a:cubicBezTo>
                  <a:cubicBezTo>
                    <a:pt x="2200" y="346"/>
                    <a:pt x="1692" y="718"/>
                    <a:pt x="1319" y="899"/>
                  </a:cubicBezTo>
                  <a:cubicBezTo>
                    <a:pt x="1319" y="899"/>
                    <a:pt x="317" y="1390"/>
                    <a:pt x="249" y="1390"/>
                  </a:cubicBezTo>
                  <a:cubicBezTo>
                    <a:pt x="246" y="1390"/>
                    <a:pt x="245" y="1389"/>
                    <a:pt x="246" y="1387"/>
                  </a:cubicBezTo>
                  <a:lnTo>
                    <a:pt x="246" y="1387"/>
                  </a:lnTo>
                  <a:cubicBezTo>
                    <a:pt x="1" y="1759"/>
                    <a:pt x="304" y="2322"/>
                    <a:pt x="360" y="2693"/>
                  </a:cubicBezTo>
                  <a:lnTo>
                    <a:pt x="1861" y="2964"/>
                  </a:lnTo>
                  <a:cubicBezTo>
                    <a:pt x="2549" y="2783"/>
                    <a:pt x="6555" y="1644"/>
                    <a:pt x="4818" y="188"/>
                  </a:cubicBezTo>
                  <a:cubicBezTo>
                    <a:pt x="4682" y="49"/>
                    <a:pt x="4433" y="0"/>
                    <a:pt x="4143"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44" name="Google Shape;344;p2"/>
            <p:cNvSpPr/>
            <p:nvPr/>
          </p:nvSpPr>
          <p:spPr>
            <a:xfrm>
              <a:off x="1254825" y="4239700"/>
              <a:ext cx="716275" cy="517900"/>
            </a:xfrm>
            <a:custGeom>
              <a:avLst/>
              <a:gdLst/>
              <a:ahLst/>
              <a:cxnLst/>
              <a:rect l="l" t="t" r="r" b="b"/>
              <a:pathLst>
                <a:path w="28651" h="20716" extrusionOk="0">
                  <a:moveTo>
                    <a:pt x="7812" y="0"/>
                  </a:moveTo>
                  <a:cubicBezTo>
                    <a:pt x="7316" y="0"/>
                    <a:pt x="6821" y="55"/>
                    <a:pt x="6331" y="156"/>
                  </a:cubicBezTo>
                  <a:cubicBezTo>
                    <a:pt x="5552" y="314"/>
                    <a:pt x="4852" y="653"/>
                    <a:pt x="4130" y="946"/>
                  </a:cubicBezTo>
                  <a:lnTo>
                    <a:pt x="1952" y="1770"/>
                  </a:lnTo>
                  <a:cubicBezTo>
                    <a:pt x="1242" y="2052"/>
                    <a:pt x="508" y="2390"/>
                    <a:pt x="0" y="3000"/>
                  </a:cubicBezTo>
                  <a:cubicBezTo>
                    <a:pt x="519" y="2402"/>
                    <a:pt x="1253" y="2074"/>
                    <a:pt x="1964" y="1792"/>
                  </a:cubicBezTo>
                  <a:lnTo>
                    <a:pt x="4153" y="1003"/>
                  </a:lnTo>
                  <a:cubicBezTo>
                    <a:pt x="4875" y="720"/>
                    <a:pt x="5586" y="393"/>
                    <a:pt x="6342" y="246"/>
                  </a:cubicBezTo>
                  <a:cubicBezTo>
                    <a:pt x="6801" y="157"/>
                    <a:pt x="7269" y="114"/>
                    <a:pt x="7738" y="114"/>
                  </a:cubicBezTo>
                  <a:cubicBezTo>
                    <a:pt x="8040" y="114"/>
                    <a:pt x="8343" y="132"/>
                    <a:pt x="8644" y="167"/>
                  </a:cubicBezTo>
                  <a:cubicBezTo>
                    <a:pt x="9400" y="280"/>
                    <a:pt x="10134" y="551"/>
                    <a:pt x="10777" y="957"/>
                  </a:cubicBezTo>
                  <a:cubicBezTo>
                    <a:pt x="11442" y="1375"/>
                    <a:pt x="11939" y="1950"/>
                    <a:pt x="12402" y="2571"/>
                  </a:cubicBezTo>
                  <a:cubicBezTo>
                    <a:pt x="13271" y="3835"/>
                    <a:pt x="13823" y="5302"/>
                    <a:pt x="14568" y="6678"/>
                  </a:cubicBezTo>
                  <a:cubicBezTo>
                    <a:pt x="14737" y="7017"/>
                    <a:pt x="14941" y="7355"/>
                    <a:pt x="15132" y="7705"/>
                  </a:cubicBezTo>
                  <a:cubicBezTo>
                    <a:pt x="15336" y="8033"/>
                    <a:pt x="15539" y="8371"/>
                    <a:pt x="15764" y="8687"/>
                  </a:cubicBezTo>
                  <a:cubicBezTo>
                    <a:pt x="16227" y="9330"/>
                    <a:pt x="16791" y="9883"/>
                    <a:pt x="17322" y="10447"/>
                  </a:cubicBezTo>
                  <a:cubicBezTo>
                    <a:pt x="18394" y="11576"/>
                    <a:pt x="19545" y="12636"/>
                    <a:pt x="20696" y="13675"/>
                  </a:cubicBezTo>
                  <a:lnTo>
                    <a:pt x="24171" y="16778"/>
                  </a:lnTo>
                  <a:cubicBezTo>
                    <a:pt x="24747" y="17297"/>
                    <a:pt x="25311" y="17827"/>
                    <a:pt x="25875" y="18346"/>
                  </a:cubicBezTo>
                  <a:cubicBezTo>
                    <a:pt x="26450" y="18877"/>
                    <a:pt x="26981" y="19441"/>
                    <a:pt x="27534" y="19982"/>
                  </a:cubicBezTo>
                  <a:cubicBezTo>
                    <a:pt x="27759" y="20219"/>
                    <a:pt x="27985" y="20468"/>
                    <a:pt x="28211" y="20716"/>
                  </a:cubicBezTo>
                  <a:lnTo>
                    <a:pt x="28651" y="20716"/>
                  </a:lnTo>
                  <a:cubicBezTo>
                    <a:pt x="28358" y="20389"/>
                    <a:pt x="28064" y="20073"/>
                    <a:pt x="27759" y="19757"/>
                  </a:cubicBezTo>
                  <a:cubicBezTo>
                    <a:pt x="27195" y="19215"/>
                    <a:pt x="26665" y="18651"/>
                    <a:pt x="26089" y="18121"/>
                  </a:cubicBezTo>
                  <a:cubicBezTo>
                    <a:pt x="25525" y="17590"/>
                    <a:pt x="24950" y="17060"/>
                    <a:pt x="24363" y="16552"/>
                  </a:cubicBezTo>
                  <a:lnTo>
                    <a:pt x="20876" y="13471"/>
                  </a:lnTo>
                  <a:cubicBezTo>
                    <a:pt x="19725" y="12433"/>
                    <a:pt x="18585" y="11384"/>
                    <a:pt x="17513" y="10267"/>
                  </a:cubicBezTo>
                  <a:cubicBezTo>
                    <a:pt x="16972" y="9703"/>
                    <a:pt x="16419" y="9161"/>
                    <a:pt x="15967" y="8552"/>
                  </a:cubicBezTo>
                  <a:cubicBezTo>
                    <a:pt x="15753" y="8236"/>
                    <a:pt x="15550" y="7908"/>
                    <a:pt x="15347" y="7581"/>
                  </a:cubicBezTo>
                  <a:cubicBezTo>
                    <a:pt x="15132" y="7254"/>
                    <a:pt x="14963" y="6915"/>
                    <a:pt x="14783" y="6566"/>
                  </a:cubicBezTo>
                  <a:cubicBezTo>
                    <a:pt x="14027" y="5223"/>
                    <a:pt x="13451" y="3767"/>
                    <a:pt x="12560" y="2469"/>
                  </a:cubicBezTo>
                  <a:cubicBezTo>
                    <a:pt x="12086" y="1849"/>
                    <a:pt x="11533" y="1239"/>
                    <a:pt x="10867" y="845"/>
                  </a:cubicBezTo>
                  <a:cubicBezTo>
                    <a:pt x="10190" y="427"/>
                    <a:pt x="9445" y="156"/>
                    <a:pt x="8655" y="55"/>
                  </a:cubicBezTo>
                  <a:cubicBezTo>
                    <a:pt x="8374" y="18"/>
                    <a:pt x="8093" y="0"/>
                    <a:pt x="7812" y="0"/>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45" name="Google Shape;345;p2"/>
            <p:cNvSpPr/>
            <p:nvPr/>
          </p:nvSpPr>
          <p:spPr>
            <a:xfrm>
              <a:off x="1189100" y="4314675"/>
              <a:ext cx="66025" cy="442650"/>
            </a:xfrm>
            <a:custGeom>
              <a:avLst/>
              <a:gdLst/>
              <a:ahLst/>
              <a:cxnLst/>
              <a:rect l="l" t="t" r="r" b="b"/>
              <a:pathLst>
                <a:path w="2641" h="17706" extrusionOk="0">
                  <a:moveTo>
                    <a:pt x="2641" y="1"/>
                  </a:moveTo>
                  <a:cubicBezTo>
                    <a:pt x="2144" y="588"/>
                    <a:pt x="1828" y="1287"/>
                    <a:pt x="1704" y="2032"/>
                  </a:cubicBezTo>
                  <a:cubicBezTo>
                    <a:pt x="1072" y="6681"/>
                    <a:pt x="1275" y="11375"/>
                    <a:pt x="361" y="16013"/>
                  </a:cubicBezTo>
                  <a:cubicBezTo>
                    <a:pt x="248" y="16577"/>
                    <a:pt x="124" y="17141"/>
                    <a:pt x="0" y="17706"/>
                  </a:cubicBezTo>
                  <a:lnTo>
                    <a:pt x="643" y="17706"/>
                  </a:lnTo>
                  <a:cubicBezTo>
                    <a:pt x="666" y="17593"/>
                    <a:pt x="688" y="17480"/>
                    <a:pt x="711" y="17367"/>
                  </a:cubicBezTo>
                  <a:cubicBezTo>
                    <a:pt x="959" y="15923"/>
                    <a:pt x="1151" y="14467"/>
                    <a:pt x="1309" y="13011"/>
                  </a:cubicBezTo>
                  <a:cubicBezTo>
                    <a:pt x="1456" y="11556"/>
                    <a:pt x="1569" y="10089"/>
                    <a:pt x="1648" y="8622"/>
                  </a:cubicBezTo>
                  <a:cubicBezTo>
                    <a:pt x="1727" y="7155"/>
                    <a:pt x="1783" y="5699"/>
                    <a:pt x="1794" y="4232"/>
                  </a:cubicBezTo>
                  <a:cubicBezTo>
                    <a:pt x="1817" y="3499"/>
                    <a:pt x="1794" y="2765"/>
                    <a:pt x="1885" y="2032"/>
                  </a:cubicBezTo>
                  <a:cubicBezTo>
                    <a:pt x="1975" y="1310"/>
                    <a:pt x="2167" y="576"/>
                    <a:pt x="2641"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46" name="Google Shape;346;p2"/>
            <p:cNvSpPr/>
            <p:nvPr/>
          </p:nvSpPr>
          <p:spPr>
            <a:xfrm>
              <a:off x="1202350" y="4240850"/>
              <a:ext cx="763675" cy="516475"/>
            </a:xfrm>
            <a:custGeom>
              <a:avLst/>
              <a:gdLst/>
              <a:ahLst/>
              <a:cxnLst/>
              <a:rect l="l" t="t" r="r" b="b"/>
              <a:pathLst>
                <a:path w="30547" h="20659" extrusionOk="0">
                  <a:moveTo>
                    <a:pt x="9853" y="1"/>
                  </a:moveTo>
                  <a:cubicBezTo>
                    <a:pt x="8897" y="1"/>
                    <a:pt x="7936" y="208"/>
                    <a:pt x="7076" y="584"/>
                  </a:cubicBezTo>
                  <a:cubicBezTo>
                    <a:pt x="3228" y="2254"/>
                    <a:pt x="1298" y="1814"/>
                    <a:pt x="1253" y="6283"/>
                  </a:cubicBezTo>
                  <a:cubicBezTo>
                    <a:pt x="1208" y="10661"/>
                    <a:pt x="858" y="16156"/>
                    <a:pt x="0" y="20659"/>
                  </a:cubicBezTo>
                  <a:lnTo>
                    <a:pt x="30547" y="20659"/>
                  </a:lnTo>
                  <a:cubicBezTo>
                    <a:pt x="26868" y="16653"/>
                    <a:pt x="22072" y="13245"/>
                    <a:pt x="18484" y="9217"/>
                  </a:cubicBezTo>
                  <a:cubicBezTo>
                    <a:pt x="17649" y="8302"/>
                    <a:pt x="17006" y="7039"/>
                    <a:pt x="16442" y="5944"/>
                  </a:cubicBezTo>
                  <a:cubicBezTo>
                    <a:pt x="15460" y="4060"/>
                    <a:pt x="14715" y="1904"/>
                    <a:pt x="12785" y="765"/>
                  </a:cubicBezTo>
                  <a:cubicBezTo>
                    <a:pt x="11898" y="239"/>
                    <a:pt x="10878" y="1"/>
                    <a:pt x="9853" y="1"/>
                  </a:cubicBezTo>
                  <a:close/>
                </a:path>
              </a:pathLst>
            </a:custGeom>
            <a:solidFill>
              <a:srgbClr val="FF9B5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47" name="Google Shape;347;p2"/>
            <p:cNvSpPr/>
            <p:nvPr/>
          </p:nvSpPr>
          <p:spPr>
            <a:xfrm>
              <a:off x="1226900" y="4291550"/>
              <a:ext cx="187900" cy="466050"/>
            </a:xfrm>
            <a:custGeom>
              <a:avLst/>
              <a:gdLst/>
              <a:ahLst/>
              <a:cxnLst/>
              <a:rect l="l" t="t" r="r" b="b"/>
              <a:pathLst>
                <a:path w="7516" h="18642" extrusionOk="0">
                  <a:moveTo>
                    <a:pt x="5067" y="0"/>
                  </a:moveTo>
                  <a:cubicBezTo>
                    <a:pt x="4807" y="102"/>
                    <a:pt x="4548" y="192"/>
                    <a:pt x="4311" y="283"/>
                  </a:cubicBezTo>
                  <a:cubicBezTo>
                    <a:pt x="1907" y="1151"/>
                    <a:pt x="1264" y="1377"/>
                    <a:pt x="1241" y="4277"/>
                  </a:cubicBezTo>
                  <a:cubicBezTo>
                    <a:pt x="1208" y="6918"/>
                    <a:pt x="1027" y="13169"/>
                    <a:pt x="0" y="18642"/>
                  </a:cubicBezTo>
                  <a:lnTo>
                    <a:pt x="4649" y="18631"/>
                  </a:lnTo>
                  <a:cubicBezTo>
                    <a:pt x="4683" y="18168"/>
                    <a:pt x="4740" y="17694"/>
                    <a:pt x="4796" y="17209"/>
                  </a:cubicBezTo>
                  <a:cubicBezTo>
                    <a:pt x="4909" y="16340"/>
                    <a:pt x="5101" y="15460"/>
                    <a:pt x="5067" y="14568"/>
                  </a:cubicBezTo>
                  <a:cubicBezTo>
                    <a:pt x="5010" y="13485"/>
                    <a:pt x="4706" y="12921"/>
                    <a:pt x="5134" y="11838"/>
                  </a:cubicBezTo>
                  <a:cubicBezTo>
                    <a:pt x="5586" y="10709"/>
                    <a:pt x="5891" y="9648"/>
                    <a:pt x="6421" y="8554"/>
                  </a:cubicBezTo>
                  <a:cubicBezTo>
                    <a:pt x="6635" y="8136"/>
                    <a:pt x="6793" y="7708"/>
                    <a:pt x="6974" y="7324"/>
                  </a:cubicBezTo>
                  <a:cubicBezTo>
                    <a:pt x="7515" y="6105"/>
                    <a:pt x="6015" y="3149"/>
                    <a:pt x="5067" y="0"/>
                  </a:cubicBezTo>
                  <a:close/>
                </a:path>
              </a:pathLst>
            </a:custGeom>
            <a:solidFill>
              <a:srgbClr val="FF842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48" name="Google Shape;348;p2"/>
            <p:cNvSpPr/>
            <p:nvPr/>
          </p:nvSpPr>
          <p:spPr>
            <a:xfrm>
              <a:off x="1416475" y="4264950"/>
              <a:ext cx="516550" cy="492375"/>
            </a:xfrm>
            <a:custGeom>
              <a:avLst/>
              <a:gdLst/>
              <a:ahLst/>
              <a:cxnLst/>
              <a:rect l="l" t="t" r="r" b="b"/>
              <a:pathLst>
                <a:path w="20662" h="19695" extrusionOk="0">
                  <a:moveTo>
                    <a:pt x="1316" y="0"/>
                  </a:moveTo>
                  <a:cubicBezTo>
                    <a:pt x="884" y="0"/>
                    <a:pt x="442" y="50"/>
                    <a:pt x="0" y="150"/>
                  </a:cubicBezTo>
                  <a:cubicBezTo>
                    <a:pt x="136" y="286"/>
                    <a:pt x="248" y="455"/>
                    <a:pt x="339" y="624"/>
                  </a:cubicBezTo>
                  <a:cubicBezTo>
                    <a:pt x="1185" y="2351"/>
                    <a:pt x="971" y="4461"/>
                    <a:pt x="2031" y="6041"/>
                  </a:cubicBezTo>
                  <a:cubicBezTo>
                    <a:pt x="3069" y="7587"/>
                    <a:pt x="4615" y="8738"/>
                    <a:pt x="5439" y="10430"/>
                  </a:cubicBezTo>
                  <a:cubicBezTo>
                    <a:pt x="6229" y="12055"/>
                    <a:pt x="7651" y="13364"/>
                    <a:pt x="8734" y="14797"/>
                  </a:cubicBezTo>
                  <a:cubicBezTo>
                    <a:pt x="9919" y="16332"/>
                    <a:pt x="11025" y="17912"/>
                    <a:pt x="12210" y="19435"/>
                  </a:cubicBezTo>
                  <a:cubicBezTo>
                    <a:pt x="12277" y="19525"/>
                    <a:pt x="12356" y="19616"/>
                    <a:pt x="12413" y="19695"/>
                  </a:cubicBezTo>
                  <a:lnTo>
                    <a:pt x="20662" y="19695"/>
                  </a:lnTo>
                  <a:cubicBezTo>
                    <a:pt x="19048" y="18013"/>
                    <a:pt x="17231" y="16411"/>
                    <a:pt x="15460" y="14854"/>
                  </a:cubicBezTo>
                  <a:cubicBezTo>
                    <a:pt x="13304" y="12958"/>
                    <a:pt x="11081" y="11006"/>
                    <a:pt x="9197" y="8896"/>
                  </a:cubicBezTo>
                  <a:cubicBezTo>
                    <a:pt x="8294" y="7880"/>
                    <a:pt x="7617" y="6582"/>
                    <a:pt x="7019" y="5420"/>
                  </a:cubicBezTo>
                  <a:cubicBezTo>
                    <a:pt x="6850" y="5082"/>
                    <a:pt x="6680" y="4732"/>
                    <a:pt x="6511" y="4382"/>
                  </a:cubicBezTo>
                  <a:cubicBezTo>
                    <a:pt x="5766" y="2859"/>
                    <a:pt x="5078" y="1426"/>
                    <a:pt x="3735" y="624"/>
                  </a:cubicBezTo>
                  <a:cubicBezTo>
                    <a:pt x="3031" y="208"/>
                    <a:pt x="2195" y="0"/>
                    <a:pt x="1316" y="0"/>
                  </a:cubicBezTo>
                  <a:close/>
                </a:path>
              </a:pathLst>
            </a:custGeom>
            <a:solidFill>
              <a:srgbClr val="FF842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49" name="Google Shape;349;p2"/>
            <p:cNvSpPr/>
            <p:nvPr/>
          </p:nvSpPr>
          <p:spPr>
            <a:xfrm>
              <a:off x="1574025" y="4699250"/>
              <a:ext cx="29875" cy="21425"/>
            </a:xfrm>
            <a:custGeom>
              <a:avLst/>
              <a:gdLst/>
              <a:ahLst/>
              <a:cxnLst/>
              <a:rect l="l" t="t" r="r" b="b"/>
              <a:pathLst>
                <a:path w="1195" h="857" extrusionOk="0">
                  <a:moveTo>
                    <a:pt x="421" y="1"/>
                  </a:moveTo>
                  <a:cubicBezTo>
                    <a:pt x="196" y="1"/>
                    <a:pt x="0" y="114"/>
                    <a:pt x="6" y="393"/>
                  </a:cubicBezTo>
                  <a:cubicBezTo>
                    <a:pt x="17" y="706"/>
                    <a:pt x="330" y="856"/>
                    <a:pt x="617" y="856"/>
                  </a:cubicBezTo>
                  <a:cubicBezTo>
                    <a:pt x="920" y="856"/>
                    <a:pt x="1194" y="689"/>
                    <a:pt x="1055" y="370"/>
                  </a:cubicBezTo>
                  <a:cubicBezTo>
                    <a:pt x="1044" y="348"/>
                    <a:pt x="1033" y="325"/>
                    <a:pt x="1022" y="303"/>
                  </a:cubicBezTo>
                  <a:cubicBezTo>
                    <a:pt x="913" y="120"/>
                    <a:pt x="651" y="1"/>
                    <a:pt x="421"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50" name="Google Shape;350;p2"/>
            <p:cNvSpPr/>
            <p:nvPr/>
          </p:nvSpPr>
          <p:spPr>
            <a:xfrm>
              <a:off x="1511550" y="4741675"/>
              <a:ext cx="29350" cy="21425"/>
            </a:xfrm>
            <a:custGeom>
              <a:avLst/>
              <a:gdLst/>
              <a:ahLst/>
              <a:cxnLst/>
              <a:rect l="l" t="t" r="r" b="b"/>
              <a:pathLst>
                <a:path w="1174" h="857" extrusionOk="0">
                  <a:moveTo>
                    <a:pt x="555" y="1"/>
                  </a:moveTo>
                  <a:cubicBezTo>
                    <a:pt x="263" y="1"/>
                    <a:pt x="0" y="159"/>
                    <a:pt x="124" y="468"/>
                  </a:cubicBezTo>
                  <a:cubicBezTo>
                    <a:pt x="135" y="490"/>
                    <a:pt x="147" y="513"/>
                    <a:pt x="158" y="535"/>
                  </a:cubicBezTo>
                  <a:cubicBezTo>
                    <a:pt x="259" y="726"/>
                    <a:pt x="530" y="857"/>
                    <a:pt x="765" y="857"/>
                  </a:cubicBezTo>
                  <a:cubicBezTo>
                    <a:pt x="975" y="857"/>
                    <a:pt x="1157" y="752"/>
                    <a:pt x="1162" y="490"/>
                  </a:cubicBezTo>
                  <a:cubicBezTo>
                    <a:pt x="1174" y="162"/>
                    <a:pt x="849" y="1"/>
                    <a:pt x="555"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51" name="Google Shape;351;p2"/>
            <p:cNvSpPr/>
            <p:nvPr/>
          </p:nvSpPr>
          <p:spPr>
            <a:xfrm>
              <a:off x="1638475" y="4674700"/>
              <a:ext cx="31725" cy="20925"/>
            </a:xfrm>
            <a:custGeom>
              <a:avLst/>
              <a:gdLst/>
              <a:ahLst/>
              <a:cxnLst/>
              <a:rect l="l" t="t" r="r" b="b"/>
              <a:pathLst>
                <a:path w="1269" h="837" extrusionOk="0">
                  <a:moveTo>
                    <a:pt x="676" y="1"/>
                  </a:moveTo>
                  <a:cubicBezTo>
                    <a:pt x="336" y="1"/>
                    <a:pt x="0" y="207"/>
                    <a:pt x="193" y="540"/>
                  </a:cubicBezTo>
                  <a:cubicBezTo>
                    <a:pt x="204" y="563"/>
                    <a:pt x="226" y="574"/>
                    <a:pt x="238" y="596"/>
                  </a:cubicBezTo>
                  <a:cubicBezTo>
                    <a:pt x="349" y="749"/>
                    <a:pt x="575" y="837"/>
                    <a:pt x="783" y="837"/>
                  </a:cubicBezTo>
                  <a:cubicBezTo>
                    <a:pt x="1038" y="837"/>
                    <a:pt x="1268" y="704"/>
                    <a:pt x="1231" y="393"/>
                  </a:cubicBezTo>
                  <a:cubicBezTo>
                    <a:pt x="1197" y="120"/>
                    <a:pt x="935" y="1"/>
                    <a:pt x="67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52" name="Google Shape;352;p2"/>
            <p:cNvSpPr/>
            <p:nvPr/>
          </p:nvSpPr>
          <p:spPr>
            <a:xfrm>
              <a:off x="1405700" y="4717950"/>
              <a:ext cx="29500" cy="27875"/>
            </a:xfrm>
            <a:custGeom>
              <a:avLst/>
              <a:gdLst/>
              <a:ahLst/>
              <a:cxnLst/>
              <a:rect l="l" t="t" r="r" b="b"/>
              <a:pathLst>
                <a:path w="1180" h="1115" extrusionOk="0">
                  <a:moveTo>
                    <a:pt x="672" y="1"/>
                  </a:moveTo>
                  <a:cubicBezTo>
                    <a:pt x="619" y="1"/>
                    <a:pt x="561" y="13"/>
                    <a:pt x="499" y="40"/>
                  </a:cubicBezTo>
                  <a:cubicBezTo>
                    <a:pt x="1" y="256"/>
                    <a:pt x="293" y="1115"/>
                    <a:pt x="679" y="1115"/>
                  </a:cubicBezTo>
                  <a:cubicBezTo>
                    <a:pt x="756" y="1115"/>
                    <a:pt x="837" y="1080"/>
                    <a:pt x="916" y="999"/>
                  </a:cubicBezTo>
                  <a:cubicBezTo>
                    <a:pt x="928" y="988"/>
                    <a:pt x="939" y="965"/>
                    <a:pt x="961" y="943"/>
                  </a:cubicBezTo>
                  <a:cubicBezTo>
                    <a:pt x="1180" y="655"/>
                    <a:pt x="1058" y="1"/>
                    <a:pt x="67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53" name="Google Shape;353;p2"/>
            <p:cNvSpPr/>
            <p:nvPr/>
          </p:nvSpPr>
          <p:spPr>
            <a:xfrm>
              <a:off x="1367075" y="4720525"/>
              <a:ext cx="37100" cy="21175"/>
            </a:xfrm>
            <a:custGeom>
              <a:avLst/>
              <a:gdLst/>
              <a:ahLst/>
              <a:cxnLst/>
              <a:rect l="l" t="t" r="r" b="b"/>
              <a:pathLst>
                <a:path w="1484" h="847" extrusionOk="0">
                  <a:moveTo>
                    <a:pt x="719" y="1"/>
                  </a:moveTo>
                  <a:cubicBezTo>
                    <a:pt x="373" y="1"/>
                    <a:pt x="1" y="224"/>
                    <a:pt x="182" y="603"/>
                  </a:cubicBezTo>
                  <a:cubicBezTo>
                    <a:pt x="266" y="777"/>
                    <a:pt x="428" y="847"/>
                    <a:pt x="602" y="847"/>
                  </a:cubicBezTo>
                  <a:cubicBezTo>
                    <a:pt x="1012" y="847"/>
                    <a:pt x="1483" y="457"/>
                    <a:pt x="1119" y="140"/>
                  </a:cubicBezTo>
                  <a:cubicBezTo>
                    <a:pt x="1107" y="129"/>
                    <a:pt x="1085" y="106"/>
                    <a:pt x="1062" y="95"/>
                  </a:cubicBezTo>
                  <a:cubicBezTo>
                    <a:pt x="971" y="31"/>
                    <a:pt x="847" y="1"/>
                    <a:pt x="719"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54" name="Google Shape;354;p2"/>
            <p:cNvSpPr/>
            <p:nvPr/>
          </p:nvSpPr>
          <p:spPr>
            <a:xfrm>
              <a:off x="1439050" y="4658950"/>
              <a:ext cx="37525" cy="25050"/>
            </a:xfrm>
            <a:custGeom>
              <a:avLst/>
              <a:gdLst/>
              <a:ahLst/>
              <a:cxnLst/>
              <a:rect l="l" t="t" r="r" b="b"/>
              <a:pathLst>
                <a:path w="1501" h="1002" extrusionOk="0">
                  <a:moveTo>
                    <a:pt x="818" y="0"/>
                  </a:moveTo>
                  <a:cubicBezTo>
                    <a:pt x="312" y="0"/>
                    <a:pt x="1" y="1001"/>
                    <a:pt x="582" y="1001"/>
                  </a:cubicBezTo>
                  <a:cubicBezTo>
                    <a:pt x="591" y="1001"/>
                    <a:pt x="600" y="1001"/>
                    <a:pt x="609" y="1001"/>
                  </a:cubicBezTo>
                  <a:cubicBezTo>
                    <a:pt x="632" y="1001"/>
                    <a:pt x="654" y="1001"/>
                    <a:pt x="677" y="989"/>
                  </a:cubicBezTo>
                  <a:cubicBezTo>
                    <a:pt x="1094" y="933"/>
                    <a:pt x="1501" y="222"/>
                    <a:pt x="970" y="30"/>
                  </a:cubicBezTo>
                  <a:cubicBezTo>
                    <a:pt x="918" y="10"/>
                    <a:pt x="867" y="0"/>
                    <a:pt x="81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55" name="Google Shape;355;p2"/>
            <p:cNvSpPr/>
            <p:nvPr/>
          </p:nvSpPr>
          <p:spPr>
            <a:xfrm>
              <a:off x="1528125" y="4693200"/>
              <a:ext cx="37025" cy="25225"/>
            </a:xfrm>
            <a:custGeom>
              <a:avLst/>
              <a:gdLst/>
              <a:ahLst/>
              <a:cxnLst/>
              <a:rect l="l" t="t" r="r" b="b"/>
              <a:pathLst>
                <a:path w="1481" h="1009" extrusionOk="0">
                  <a:moveTo>
                    <a:pt x="809" y="1"/>
                  </a:moveTo>
                  <a:cubicBezTo>
                    <a:pt x="294" y="1"/>
                    <a:pt x="0" y="1009"/>
                    <a:pt x="577" y="1009"/>
                  </a:cubicBezTo>
                  <a:cubicBezTo>
                    <a:pt x="588" y="1009"/>
                    <a:pt x="600" y="1008"/>
                    <a:pt x="612" y="1007"/>
                  </a:cubicBezTo>
                  <a:cubicBezTo>
                    <a:pt x="635" y="1007"/>
                    <a:pt x="657" y="1007"/>
                    <a:pt x="680" y="996"/>
                  </a:cubicBezTo>
                  <a:cubicBezTo>
                    <a:pt x="1097" y="928"/>
                    <a:pt x="1481" y="206"/>
                    <a:pt x="951" y="26"/>
                  </a:cubicBezTo>
                  <a:cubicBezTo>
                    <a:pt x="902" y="9"/>
                    <a:pt x="855" y="1"/>
                    <a:pt x="809"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56" name="Google Shape;356;p2"/>
            <p:cNvSpPr/>
            <p:nvPr/>
          </p:nvSpPr>
          <p:spPr>
            <a:xfrm>
              <a:off x="1461600" y="4716300"/>
              <a:ext cx="28375" cy="23850"/>
            </a:xfrm>
            <a:custGeom>
              <a:avLst/>
              <a:gdLst/>
              <a:ahLst/>
              <a:cxnLst/>
              <a:rect l="l" t="t" r="r" b="b"/>
              <a:pathLst>
                <a:path w="1135" h="954" extrusionOk="0">
                  <a:moveTo>
                    <a:pt x="476" y="0"/>
                  </a:moveTo>
                  <a:cubicBezTo>
                    <a:pt x="333" y="0"/>
                    <a:pt x="203" y="75"/>
                    <a:pt x="136" y="264"/>
                  </a:cubicBezTo>
                  <a:cubicBezTo>
                    <a:pt x="0" y="649"/>
                    <a:pt x="447" y="954"/>
                    <a:pt x="783" y="954"/>
                  </a:cubicBezTo>
                  <a:cubicBezTo>
                    <a:pt x="977" y="954"/>
                    <a:pt x="1134" y="851"/>
                    <a:pt x="1118" y="602"/>
                  </a:cubicBezTo>
                  <a:cubicBezTo>
                    <a:pt x="1118" y="580"/>
                    <a:pt x="1118" y="557"/>
                    <a:pt x="1106" y="535"/>
                  </a:cubicBezTo>
                  <a:cubicBezTo>
                    <a:pt x="1062" y="263"/>
                    <a:pt x="745" y="0"/>
                    <a:pt x="476"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57" name="Google Shape;357;p2"/>
            <p:cNvSpPr/>
            <p:nvPr/>
          </p:nvSpPr>
          <p:spPr>
            <a:xfrm>
              <a:off x="1455725" y="4600625"/>
              <a:ext cx="28400" cy="23900"/>
            </a:xfrm>
            <a:custGeom>
              <a:avLst/>
              <a:gdLst/>
              <a:ahLst/>
              <a:cxnLst/>
              <a:rect l="l" t="t" r="r" b="b"/>
              <a:pathLst>
                <a:path w="1136" h="956" extrusionOk="0">
                  <a:moveTo>
                    <a:pt x="483" y="1"/>
                  </a:moveTo>
                  <a:cubicBezTo>
                    <a:pt x="342" y="1"/>
                    <a:pt x="214" y="73"/>
                    <a:pt x="145" y="253"/>
                  </a:cubicBezTo>
                  <a:cubicBezTo>
                    <a:pt x="0" y="637"/>
                    <a:pt x="455" y="956"/>
                    <a:pt x="794" y="956"/>
                  </a:cubicBezTo>
                  <a:cubicBezTo>
                    <a:pt x="983" y="956"/>
                    <a:pt x="1135" y="857"/>
                    <a:pt x="1127" y="614"/>
                  </a:cubicBezTo>
                  <a:cubicBezTo>
                    <a:pt x="1127" y="592"/>
                    <a:pt x="1116" y="569"/>
                    <a:pt x="1116" y="547"/>
                  </a:cubicBezTo>
                  <a:cubicBezTo>
                    <a:pt x="1079" y="271"/>
                    <a:pt x="757" y="1"/>
                    <a:pt x="483"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58" name="Google Shape;358;p2"/>
            <p:cNvSpPr/>
            <p:nvPr/>
          </p:nvSpPr>
          <p:spPr>
            <a:xfrm>
              <a:off x="1497300" y="4673025"/>
              <a:ext cx="29750" cy="21275"/>
            </a:xfrm>
            <a:custGeom>
              <a:avLst/>
              <a:gdLst/>
              <a:ahLst/>
              <a:cxnLst/>
              <a:rect l="l" t="t" r="r" b="b"/>
              <a:pathLst>
                <a:path w="1190" h="851" extrusionOk="0">
                  <a:moveTo>
                    <a:pt x="415" y="0"/>
                  </a:moveTo>
                  <a:cubicBezTo>
                    <a:pt x="193" y="0"/>
                    <a:pt x="0" y="114"/>
                    <a:pt x="6" y="393"/>
                  </a:cubicBezTo>
                  <a:cubicBezTo>
                    <a:pt x="11" y="703"/>
                    <a:pt x="318" y="850"/>
                    <a:pt x="603" y="850"/>
                  </a:cubicBezTo>
                  <a:cubicBezTo>
                    <a:pt x="909" y="850"/>
                    <a:pt x="1190" y="680"/>
                    <a:pt x="1044" y="359"/>
                  </a:cubicBezTo>
                  <a:cubicBezTo>
                    <a:pt x="1033" y="347"/>
                    <a:pt x="1033" y="325"/>
                    <a:pt x="1010" y="302"/>
                  </a:cubicBezTo>
                  <a:cubicBezTo>
                    <a:pt x="901" y="120"/>
                    <a:pt x="643" y="0"/>
                    <a:pt x="415"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59" name="Google Shape;359;p2"/>
            <p:cNvSpPr/>
            <p:nvPr/>
          </p:nvSpPr>
          <p:spPr>
            <a:xfrm>
              <a:off x="1463425" y="4617025"/>
              <a:ext cx="29375" cy="21600"/>
            </a:xfrm>
            <a:custGeom>
              <a:avLst/>
              <a:gdLst/>
              <a:ahLst/>
              <a:cxnLst/>
              <a:rect l="l" t="t" r="r" b="b"/>
              <a:pathLst>
                <a:path w="1175" h="864" extrusionOk="0">
                  <a:moveTo>
                    <a:pt x="557" y="1"/>
                  </a:moveTo>
                  <a:cubicBezTo>
                    <a:pt x="263" y="1"/>
                    <a:pt x="1" y="161"/>
                    <a:pt x="131" y="477"/>
                  </a:cubicBezTo>
                  <a:cubicBezTo>
                    <a:pt x="142" y="489"/>
                    <a:pt x="153" y="511"/>
                    <a:pt x="165" y="534"/>
                  </a:cubicBezTo>
                  <a:cubicBezTo>
                    <a:pt x="266" y="730"/>
                    <a:pt x="536" y="863"/>
                    <a:pt x="770" y="863"/>
                  </a:cubicBezTo>
                  <a:cubicBezTo>
                    <a:pt x="981" y="863"/>
                    <a:pt x="1164" y="756"/>
                    <a:pt x="1169" y="489"/>
                  </a:cubicBezTo>
                  <a:cubicBezTo>
                    <a:pt x="1175" y="161"/>
                    <a:pt x="850" y="1"/>
                    <a:pt x="557"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60" name="Google Shape;360;p2"/>
            <p:cNvSpPr/>
            <p:nvPr/>
          </p:nvSpPr>
          <p:spPr>
            <a:xfrm>
              <a:off x="1565550" y="4614900"/>
              <a:ext cx="29900" cy="21300"/>
            </a:xfrm>
            <a:custGeom>
              <a:avLst/>
              <a:gdLst/>
              <a:ahLst/>
              <a:cxnLst/>
              <a:rect l="l" t="t" r="r" b="b"/>
              <a:pathLst>
                <a:path w="1196" h="852" extrusionOk="0">
                  <a:moveTo>
                    <a:pt x="421" y="1"/>
                  </a:moveTo>
                  <a:cubicBezTo>
                    <a:pt x="196" y="1"/>
                    <a:pt x="1" y="114"/>
                    <a:pt x="6" y="393"/>
                  </a:cubicBezTo>
                  <a:cubicBezTo>
                    <a:pt x="12" y="705"/>
                    <a:pt x="322" y="852"/>
                    <a:pt x="609" y="852"/>
                  </a:cubicBezTo>
                  <a:cubicBezTo>
                    <a:pt x="915" y="852"/>
                    <a:pt x="1196" y="685"/>
                    <a:pt x="1056" y="371"/>
                  </a:cubicBezTo>
                  <a:cubicBezTo>
                    <a:pt x="1045" y="348"/>
                    <a:pt x="1033" y="325"/>
                    <a:pt x="1022" y="303"/>
                  </a:cubicBezTo>
                  <a:cubicBezTo>
                    <a:pt x="914" y="120"/>
                    <a:pt x="652" y="1"/>
                    <a:pt x="421"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61" name="Google Shape;361;p2"/>
            <p:cNvSpPr/>
            <p:nvPr/>
          </p:nvSpPr>
          <p:spPr>
            <a:xfrm>
              <a:off x="1479100" y="4557925"/>
              <a:ext cx="29800" cy="27050"/>
            </a:xfrm>
            <a:custGeom>
              <a:avLst/>
              <a:gdLst/>
              <a:ahLst/>
              <a:cxnLst/>
              <a:rect l="l" t="t" r="r" b="b"/>
              <a:pathLst>
                <a:path w="1192" h="1082" extrusionOk="0">
                  <a:moveTo>
                    <a:pt x="723" y="0"/>
                  </a:moveTo>
                  <a:cubicBezTo>
                    <a:pt x="679" y="0"/>
                    <a:pt x="630" y="10"/>
                    <a:pt x="576" y="32"/>
                  </a:cubicBezTo>
                  <a:cubicBezTo>
                    <a:pt x="553" y="43"/>
                    <a:pt x="531" y="54"/>
                    <a:pt x="508" y="65"/>
                  </a:cubicBezTo>
                  <a:cubicBezTo>
                    <a:pt x="147" y="269"/>
                    <a:pt x="0" y="1070"/>
                    <a:pt x="564" y="1081"/>
                  </a:cubicBezTo>
                  <a:cubicBezTo>
                    <a:pt x="567" y="1081"/>
                    <a:pt x="570" y="1081"/>
                    <a:pt x="573" y="1081"/>
                  </a:cubicBezTo>
                  <a:cubicBezTo>
                    <a:pt x="1152" y="1081"/>
                    <a:pt x="1191" y="0"/>
                    <a:pt x="723"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62" name="Google Shape;362;p2"/>
            <p:cNvSpPr/>
            <p:nvPr/>
          </p:nvSpPr>
          <p:spPr>
            <a:xfrm>
              <a:off x="1610900" y="4701900"/>
              <a:ext cx="28375" cy="23975"/>
            </a:xfrm>
            <a:custGeom>
              <a:avLst/>
              <a:gdLst/>
              <a:ahLst/>
              <a:cxnLst/>
              <a:rect l="l" t="t" r="r" b="b"/>
              <a:pathLst>
                <a:path w="1135" h="959" extrusionOk="0">
                  <a:moveTo>
                    <a:pt x="480" y="1"/>
                  </a:moveTo>
                  <a:cubicBezTo>
                    <a:pt x="340" y="1"/>
                    <a:pt x="214" y="73"/>
                    <a:pt x="145" y="253"/>
                  </a:cubicBezTo>
                  <a:cubicBezTo>
                    <a:pt x="0" y="643"/>
                    <a:pt x="451" y="959"/>
                    <a:pt x="789" y="959"/>
                  </a:cubicBezTo>
                  <a:cubicBezTo>
                    <a:pt x="980" y="959"/>
                    <a:pt x="1135" y="858"/>
                    <a:pt x="1126" y="614"/>
                  </a:cubicBezTo>
                  <a:cubicBezTo>
                    <a:pt x="1126" y="592"/>
                    <a:pt x="1115" y="569"/>
                    <a:pt x="1115" y="547"/>
                  </a:cubicBezTo>
                  <a:cubicBezTo>
                    <a:pt x="1070" y="271"/>
                    <a:pt x="751" y="1"/>
                    <a:pt x="480"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63" name="Google Shape;363;p2"/>
            <p:cNvSpPr/>
            <p:nvPr/>
          </p:nvSpPr>
          <p:spPr>
            <a:xfrm>
              <a:off x="1594700" y="4687325"/>
              <a:ext cx="29975" cy="27050"/>
            </a:xfrm>
            <a:custGeom>
              <a:avLst/>
              <a:gdLst/>
              <a:ahLst/>
              <a:cxnLst/>
              <a:rect l="l" t="t" r="r" b="b"/>
              <a:pathLst>
                <a:path w="1199" h="1082" extrusionOk="0">
                  <a:moveTo>
                    <a:pt x="618" y="1"/>
                  </a:moveTo>
                  <a:cubicBezTo>
                    <a:pt x="46" y="1"/>
                    <a:pt x="1" y="1082"/>
                    <a:pt x="474" y="1082"/>
                  </a:cubicBezTo>
                  <a:cubicBezTo>
                    <a:pt x="519" y="1082"/>
                    <a:pt x="569" y="1072"/>
                    <a:pt x="623" y="1051"/>
                  </a:cubicBezTo>
                  <a:cubicBezTo>
                    <a:pt x="635" y="1039"/>
                    <a:pt x="657" y="1028"/>
                    <a:pt x="680" y="1017"/>
                  </a:cubicBezTo>
                  <a:cubicBezTo>
                    <a:pt x="1052" y="814"/>
                    <a:pt x="1199" y="24"/>
                    <a:pt x="635" y="1"/>
                  </a:cubicBezTo>
                  <a:cubicBezTo>
                    <a:pt x="629" y="1"/>
                    <a:pt x="624" y="1"/>
                    <a:pt x="618"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64" name="Google Shape;364;p2"/>
            <p:cNvSpPr/>
            <p:nvPr/>
          </p:nvSpPr>
          <p:spPr>
            <a:xfrm>
              <a:off x="1465125" y="4675275"/>
              <a:ext cx="29750" cy="21300"/>
            </a:xfrm>
            <a:custGeom>
              <a:avLst/>
              <a:gdLst/>
              <a:ahLst/>
              <a:cxnLst/>
              <a:rect l="l" t="t" r="r" b="b"/>
              <a:pathLst>
                <a:path w="1190" h="852" extrusionOk="0">
                  <a:moveTo>
                    <a:pt x="416" y="1"/>
                  </a:moveTo>
                  <a:cubicBezTo>
                    <a:pt x="193" y="1"/>
                    <a:pt x="1" y="114"/>
                    <a:pt x="6" y="393"/>
                  </a:cubicBezTo>
                  <a:cubicBezTo>
                    <a:pt x="12" y="704"/>
                    <a:pt x="322" y="852"/>
                    <a:pt x="608" y="852"/>
                  </a:cubicBezTo>
                  <a:cubicBezTo>
                    <a:pt x="912" y="852"/>
                    <a:pt x="1190" y="685"/>
                    <a:pt x="1044" y="370"/>
                  </a:cubicBezTo>
                  <a:cubicBezTo>
                    <a:pt x="1033" y="348"/>
                    <a:pt x="1022" y="325"/>
                    <a:pt x="1011" y="303"/>
                  </a:cubicBezTo>
                  <a:cubicBezTo>
                    <a:pt x="902" y="120"/>
                    <a:pt x="643" y="1"/>
                    <a:pt x="416"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65" name="Google Shape;365;p2"/>
            <p:cNvSpPr/>
            <p:nvPr/>
          </p:nvSpPr>
          <p:spPr>
            <a:xfrm>
              <a:off x="1608300" y="4729775"/>
              <a:ext cx="34950" cy="25925"/>
            </a:xfrm>
            <a:custGeom>
              <a:avLst/>
              <a:gdLst/>
              <a:ahLst/>
              <a:cxnLst/>
              <a:rect l="l" t="t" r="r" b="b"/>
              <a:pathLst>
                <a:path w="1398" h="1037" extrusionOk="0">
                  <a:moveTo>
                    <a:pt x="869" y="0"/>
                  </a:moveTo>
                  <a:cubicBezTo>
                    <a:pt x="845" y="0"/>
                    <a:pt x="818" y="2"/>
                    <a:pt x="790" y="7"/>
                  </a:cubicBezTo>
                  <a:lnTo>
                    <a:pt x="723" y="30"/>
                  </a:lnTo>
                  <a:cubicBezTo>
                    <a:pt x="316" y="142"/>
                    <a:pt x="0" y="887"/>
                    <a:pt x="553" y="1023"/>
                  </a:cubicBezTo>
                  <a:cubicBezTo>
                    <a:pt x="589" y="1032"/>
                    <a:pt x="624" y="1036"/>
                    <a:pt x="658" y="1036"/>
                  </a:cubicBezTo>
                  <a:cubicBezTo>
                    <a:pt x="1179" y="1036"/>
                    <a:pt x="1398" y="0"/>
                    <a:pt x="869"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66" name="Google Shape;366;p2"/>
            <p:cNvSpPr/>
            <p:nvPr/>
          </p:nvSpPr>
          <p:spPr>
            <a:xfrm>
              <a:off x="1493750" y="4619600"/>
              <a:ext cx="31075" cy="26675"/>
            </a:xfrm>
            <a:custGeom>
              <a:avLst/>
              <a:gdLst/>
              <a:ahLst/>
              <a:cxnLst/>
              <a:rect l="l" t="t" r="r" b="b"/>
              <a:pathLst>
                <a:path w="1243" h="1067" extrusionOk="0">
                  <a:moveTo>
                    <a:pt x="646" y="1"/>
                  </a:moveTo>
                  <a:cubicBezTo>
                    <a:pt x="83" y="1"/>
                    <a:pt x="0" y="1066"/>
                    <a:pt x="481" y="1066"/>
                  </a:cubicBezTo>
                  <a:cubicBezTo>
                    <a:pt x="524" y="1066"/>
                    <a:pt x="571" y="1058"/>
                    <a:pt x="622" y="1040"/>
                  </a:cubicBezTo>
                  <a:cubicBezTo>
                    <a:pt x="644" y="1029"/>
                    <a:pt x="655" y="1018"/>
                    <a:pt x="678" y="1018"/>
                  </a:cubicBezTo>
                  <a:cubicBezTo>
                    <a:pt x="1062" y="826"/>
                    <a:pt x="1242" y="36"/>
                    <a:pt x="678" y="2"/>
                  </a:cubicBezTo>
                  <a:cubicBezTo>
                    <a:pt x="667" y="1"/>
                    <a:pt x="656" y="1"/>
                    <a:pt x="646"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67" name="Google Shape;367;p2"/>
            <p:cNvSpPr/>
            <p:nvPr/>
          </p:nvSpPr>
          <p:spPr>
            <a:xfrm>
              <a:off x="1432550" y="4588100"/>
              <a:ext cx="30025" cy="27050"/>
            </a:xfrm>
            <a:custGeom>
              <a:avLst/>
              <a:gdLst/>
              <a:ahLst/>
              <a:cxnLst/>
              <a:rect l="l" t="t" r="r" b="b"/>
              <a:pathLst>
                <a:path w="1201" h="1082" extrusionOk="0">
                  <a:moveTo>
                    <a:pt x="726" y="1"/>
                  </a:moveTo>
                  <a:cubicBezTo>
                    <a:pt x="681" y="1"/>
                    <a:pt x="631" y="10"/>
                    <a:pt x="576" y="32"/>
                  </a:cubicBezTo>
                  <a:cubicBezTo>
                    <a:pt x="553" y="43"/>
                    <a:pt x="542" y="55"/>
                    <a:pt x="519" y="66"/>
                  </a:cubicBezTo>
                  <a:cubicBezTo>
                    <a:pt x="147" y="269"/>
                    <a:pt x="0" y="1059"/>
                    <a:pt x="565" y="1081"/>
                  </a:cubicBezTo>
                  <a:cubicBezTo>
                    <a:pt x="567" y="1081"/>
                    <a:pt x="570" y="1081"/>
                    <a:pt x="573" y="1081"/>
                  </a:cubicBezTo>
                  <a:cubicBezTo>
                    <a:pt x="1152" y="1081"/>
                    <a:pt x="1201" y="1"/>
                    <a:pt x="72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68" name="Google Shape;368;p2"/>
            <p:cNvSpPr/>
            <p:nvPr/>
          </p:nvSpPr>
          <p:spPr>
            <a:xfrm>
              <a:off x="1438225" y="4739700"/>
              <a:ext cx="29750" cy="21375"/>
            </a:xfrm>
            <a:custGeom>
              <a:avLst/>
              <a:gdLst/>
              <a:ahLst/>
              <a:cxnLst/>
              <a:rect l="l" t="t" r="r" b="b"/>
              <a:pathLst>
                <a:path w="1190" h="855" extrusionOk="0">
                  <a:moveTo>
                    <a:pt x="582" y="0"/>
                  </a:moveTo>
                  <a:cubicBezTo>
                    <a:pt x="278" y="0"/>
                    <a:pt x="0" y="170"/>
                    <a:pt x="146" y="490"/>
                  </a:cubicBezTo>
                  <a:cubicBezTo>
                    <a:pt x="157" y="513"/>
                    <a:pt x="157" y="535"/>
                    <a:pt x="180" y="547"/>
                  </a:cubicBezTo>
                  <a:cubicBezTo>
                    <a:pt x="289" y="732"/>
                    <a:pt x="553" y="854"/>
                    <a:pt x="783" y="854"/>
                  </a:cubicBezTo>
                  <a:cubicBezTo>
                    <a:pt x="1001" y="854"/>
                    <a:pt x="1189" y="743"/>
                    <a:pt x="1184" y="468"/>
                  </a:cubicBezTo>
                  <a:cubicBezTo>
                    <a:pt x="1178" y="151"/>
                    <a:pt x="868" y="0"/>
                    <a:pt x="582"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69" name="Google Shape;369;p2"/>
            <p:cNvSpPr/>
            <p:nvPr/>
          </p:nvSpPr>
          <p:spPr>
            <a:xfrm>
              <a:off x="1485500" y="4572725"/>
              <a:ext cx="37300" cy="21100"/>
            </a:xfrm>
            <a:custGeom>
              <a:avLst/>
              <a:gdLst/>
              <a:ahLst/>
              <a:cxnLst/>
              <a:rect l="l" t="t" r="r" b="b"/>
              <a:pathLst>
                <a:path w="1492" h="844" extrusionOk="0">
                  <a:moveTo>
                    <a:pt x="742" y="1"/>
                  </a:moveTo>
                  <a:cubicBezTo>
                    <a:pt x="386" y="1"/>
                    <a:pt x="1" y="240"/>
                    <a:pt x="196" y="613"/>
                  </a:cubicBezTo>
                  <a:cubicBezTo>
                    <a:pt x="283" y="778"/>
                    <a:pt x="438" y="844"/>
                    <a:pt x="604" y="844"/>
                  </a:cubicBezTo>
                  <a:cubicBezTo>
                    <a:pt x="1017" y="844"/>
                    <a:pt x="1491" y="434"/>
                    <a:pt x="1121" y="128"/>
                  </a:cubicBezTo>
                  <a:cubicBezTo>
                    <a:pt x="1098" y="117"/>
                    <a:pt x="1076" y="94"/>
                    <a:pt x="1064" y="83"/>
                  </a:cubicBezTo>
                  <a:cubicBezTo>
                    <a:pt x="975" y="27"/>
                    <a:pt x="860" y="1"/>
                    <a:pt x="742"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70" name="Google Shape;370;p2"/>
            <p:cNvSpPr/>
            <p:nvPr/>
          </p:nvSpPr>
          <p:spPr>
            <a:xfrm>
              <a:off x="1450325" y="4496900"/>
              <a:ext cx="37025" cy="25200"/>
            </a:xfrm>
            <a:custGeom>
              <a:avLst/>
              <a:gdLst/>
              <a:ahLst/>
              <a:cxnLst/>
              <a:rect l="l" t="t" r="r" b="b"/>
              <a:pathLst>
                <a:path w="1481" h="1008" extrusionOk="0">
                  <a:moveTo>
                    <a:pt x="904" y="0"/>
                  </a:moveTo>
                  <a:cubicBezTo>
                    <a:pt x="893" y="0"/>
                    <a:pt x="881" y="1"/>
                    <a:pt x="869" y="1"/>
                  </a:cubicBezTo>
                  <a:lnTo>
                    <a:pt x="801" y="13"/>
                  </a:lnTo>
                  <a:cubicBezTo>
                    <a:pt x="384" y="80"/>
                    <a:pt x="0" y="803"/>
                    <a:pt x="531" y="983"/>
                  </a:cubicBezTo>
                  <a:cubicBezTo>
                    <a:pt x="579" y="1000"/>
                    <a:pt x="626" y="1008"/>
                    <a:pt x="672" y="1008"/>
                  </a:cubicBezTo>
                  <a:cubicBezTo>
                    <a:pt x="1188" y="1008"/>
                    <a:pt x="1481" y="0"/>
                    <a:pt x="904"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71" name="Google Shape;371;p2"/>
            <p:cNvSpPr/>
            <p:nvPr/>
          </p:nvSpPr>
          <p:spPr>
            <a:xfrm>
              <a:off x="1487775" y="4509875"/>
              <a:ext cx="31125" cy="26725"/>
            </a:xfrm>
            <a:custGeom>
              <a:avLst/>
              <a:gdLst/>
              <a:ahLst/>
              <a:cxnLst/>
              <a:rect l="l" t="t" r="r" b="b"/>
              <a:pathLst>
                <a:path w="1245" h="1069" extrusionOk="0">
                  <a:moveTo>
                    <a:pt x="656" y="1"/>
                  </a:moveTo>
                  <a:cubicBezTo>
                    <a:pt x="88" y="1"/>
                    <a:pt x="1" y="1068"/>
                    <a:pt x="478" y="1068"/>
                  </a:cubicBezTo>
                  <a:cubicBezTo>
                    <a:pt x="522" y="1068"/>
                    <a:pt x="570" y="1059"/>
                    <a:pt x="624" y="1040"/>
                  </a:cubicBezTo>
                  <a:cubicBezTo>
                    <a:pt x="635" y="1028"/>
                    <a:pt x="658" y="1028"/>
                    <a:pt x="680" y="1017"/>
                  </a:cubicBezTo>
                  <a:cubicBezTo>
                    <a:pt x="1064" y="825"/>
                    <a:pt x="1244" y="35"/>
                    <a:pt x="680" y="1"/>
                  </a:cubicBezTo>
                  <a:cubicBezTo>
                    <a:pt x="672" y="1"/>
                    <a:pt x="664" y="1"/>
                    <a:pt x="65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72" name="Google Shape;372;p2"/>
            <p:cNvSpPr/>
            <p:nvPr/>
          </p:nvSpPr>
          <p:spPr>
            <a:xfrm>
              <a:off x="1562975" y="4726175"/>
              <a:ext cx="28850" cy="27800"/>
            </a:xfrm>
            <a:custGeom>
              <a:avLst/>
              <a:gdLst/>
              <a:ahLst/>
              <a:cxnLst/>
              <a:rect l="l" t="t" r="r" b="b"/>
              <a:pathLst>
                <a:path w="1154" h="1112" extrusionOk="0">
                  <a:moveTo>
                    <a:pt x="665" y="1"/>
                  </a:moveTo>
                  <a:cubicBezTo>
                    <a:pt x="619" y="1"/>
                    <a:pt x="570" y="9"/>
                    <a:pt x="516" y="27"/>
                  </a:cubicBezTo>
                  <a:cubicBezTo>
                    <a:pt x="1" y="199"/>
                    <a:pt x="243" y="1111"/>
                    <a:pt x="630" y="1111"/>
                  </a:cubicBezTo>
                  <a:cubicBezTo>
                    <a:pt x="701" y="1111"/>
                    <a:pt x="777" y="1080"/>
                    <a:pt x="854" y="1009"/>
                  </a:cubicBezTo>
                  <a:cubicBezTo>
                    <a:pt x="877" y="997"/>
                    <a:pt x="888" y="975"/>
                    <a:pt x="899" y="964"/>
                  </a:cubicBezTo>
                  <a:cubicBezTo>
                    <a:pt x="1153" y="679"/>
                    <a:pt x="1078" y="1"/>
                    <a:pt x="665"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73" name="Google Shape;373;p2"/>
            <p:cNvSpPr/>
            <p:nvPr/>
          </p:nvSpPr>
          <p:spPr>
            <a:xfrm>
              <a:off x="1563675" y="4663450"/>
              <a:ext cx="29700" cy="27725"/>
            </a:xfrm>
            <a:custGeom>
              <a:avLst/>
              <a:gdLst/>
              <a:ahLst/>
              <a:cxnLst/>
              <a:rect l="l" t="t" r="r" b="b"/>
              <a:pathLst>
                <a:path w="1188" h="1109" extrusionOk="0">
                  <a:moveTo>
                    <a:pt x="511" y="1"/>
                  </a:moveTo>
                  <a:cubicBezTo>
                    <a:pt x="433" y="1"/>
                    <a:pt x="352" y="37"/>
                    <a:pt x="273" y="121"/>
                  </a:cubicBezTo>
                  <a:cubicBezTo>
                    <a:pt x="251" y="132"/>
                    <a:pt x="239" y="155"/>
                    <a:pt x="228" y="166"/>
                  </a:cubicBezTo>
                  <a:cubicBezTo>
                    <a:pt x="0" y="464"/>
                    <a:pt x="129" y="1109"/>
                    <a:pt x="515" y="1109"/>
                  </a:cubicBezTo>
                  <a:cubicBezTo>
                    <a:pt x="569" y="1109"/>
                    <a:pt x="628" y="1096"/>
                    <a:pt x="691" y="1069"/>
                  </a:cubicBezTo>
                  <a:cubicBezTo>
                    <a:pt x="1187" y="854"/>
                    <a:pt x="891" y="1"/>
                    <a:pt x="511"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74" name="Google Shape;374;p2"/>
            <p:cNvSpPr/>
            <p:nvPr/>
          </p:nvSpPr>
          <p:spPr>
            <a:xfrm>
              <a:off x="1637625" y="4732700"/>
              <a:ext cx="29450" cy="27800"/>
            </a:xfrm>
            <a:custGeom>
              <a:avLst/>
              <a:gdLst/>
              <a:ahLst/>
              <a:cxnLst/>
              <a:rect l="l" t="t" r="r" b="b"/>
              <a:pathLst>
                <a:path w="1178" h="1112" extrusionOk="0">
                  <a:moveTo>
                    <a:pt x="661" y="1"/>
                  </a:moveTo>
                  <a:cubicBezTo>
                    <a:pt x="604" y="1"/>
                    <a:pt x="542" y="15"/>
                    <a:pt x="475" y="48"/>
                  </a:cubicBezTo>
                  <a:cubicBezTo>
                    <a:pt x="0" y="281"/>
                    <a:pt x="316" y="1111"/>
                    <a:pt x="688" y="1111"/>
                  </a:cubicBezTo>
                  <a:cubicBezTo>
                    <a:pt x="767" y="1111"/>
                    <a:pt x="849" y="1074"/>
                    <a:pt x="926" y="985"/>
                  </a:cubicBezTo>
                  <a:cubicBezTo>
                    <a:pt x="949" y="973"/>
                    <a:pt x="960" y="951"/>
                    <a:pt x="971" y="928"/>
                  </a:cubicBezTo>
                  <a:cubicBezTo>
                    <a:pt x="1177" y="634"/>
                    <a:pt x="1034" y="1"/>
                    <a:pt x="661"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75" name="Google Shape;375;p2"/>
            <p:cNvSpPr/>
            <p:nvPr/>
          </p:nvSpPr>
          <p:spPr>
            <a:xfrm>
              <a:off x="1428900" y="4424750"/>
              <a:ext cx="37450" cy="21075"/>
            </a:xfrm>
            <a:custGeom>
              <a:avLst/>
              <a:gdLst/>
              <a:ahLst/>
              <a:cxnLst/>
              <a:rect l="l" t="t" r="r" b="b"/>
              <a:pathLst>
                <a:path w="1498" h="843" extrusionOk="0">
                  <a:moveTo>
                    <a:pt x="734" y="0"/>
                  </a:moveTo>
                  <a:cubicBezTo>
                    <a:pt x="382" y="0"/>
                    <a:pt x="1" y="241"/>
                    <a:pt x="203" y="619"/>
                  </a:cubicBezTo>
                  <a:cubicBezTo>
                    <a:pt x="289" y="779"/>
                    <a:pt x="442" y="843"/>
                    <a:pt x="604" y="843"/>
                  </a:cubicBezTo>
                  <a:cubicBezTo>
                    <a:pt x="1018" y="843"/>
                    <a:pt x="1497" y="430"/>
                    <a:pt x="1117" y="123"/>
                  </a:cubicBezTo>
                  <a:lnTo>
                    <a:pt x="1060" y="89"/>
                  </a:lnTo>
                  <a:cubicBezTo>
                    <a:pt x="971" y="28"/>
                    <a:pt x="854" y="0"/>
                    <a:pt x="734"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76" name="Google Shape;376;p2"/>
            <p:cNvSpPr/>
            <p:nvPr/>
          </p:nvSpPr>
          <p:spPr>
            <a:xfrm>
              <a:off x="1451200" y="4545850"/>
              <a:ext cx="28875" cy="26975"/>
            </a:xfrm>
            <a:custGeom>
              <a:avLst/>
              <a:gdLst/>
              <a:ahLst/>
              <a:cxnLst/>
              <a:rect l="l" t="t" r="r" b="b"/>
              <a:pathLst>
                <a:path w="1155" h="1079" extrusionOk="0">
                  <a:moveTo>
                    <a:pt x="694" y="1"/>
                  </a:moveTo>
                  <a:cubicBezTo>
                    <a:pt x="645" y="1"/>
                    <a:pt x="590" y="13"/>
                    <a:pt x="529" y="41"/>
                  </a:cubicBezTo>
                  <a:cubicBezTo>
                    <a:pt x="507" y="52"/>
                    <a:pt x="496" y="63"/>
                    <a:pt x="473" y="75"/>
                  </a:cubicBezTo>
                  <a:cubicBezTo>
                    <a:pt x="114" y="287"/>
                    <a:pt x="1" y="1079"/>
                    <a:pt x="552" y="1079"/>
                  </a:cubicBezTo>
                  <a:cubicBezTo>
                    <a:pt x="555" y="1079"/>
                    <a:pt x="559" y="1079"/>
                    <a:pt x="563" y="1079"/>
                  </a:cubicBezTo>
                  <a:cubicBezTo>
                    <a:pt x="1144" y="1069"/>
                    <a:pt x="1154" y="1"/>
                    <a:pt x="694"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77" name="Google Shape;377;p2"/>
            <p:cNvSpPr/>
            <p:nvPr/>
          </p:nvSpPr>
          <p:spPr>
            <a:xfrm>
              <a:off x="1420725" y="4697875"/>
              <a:ext cx="29750" cy="21275"/>
            </a:xfrm>
            <a:custGeom>
              <a:avLst/>
              <a:gdLst/>
              <a:ahLst/>
              <a:cxnLst/>
              <a:rect l="l" t="t" r="r" b="b"/>
              <a:pathLst>
                <a:path w="1190" h="851" extrusionOk="0">
                  <a:moveTo>
                    <a:pt x="583" y="0"/>
                  </a:moveTo>
                  <a:cubicBezTo>
                    <a:pt x="278" y="0"/>
                    <a:pt x="1" y="168"/>
                    <a:pt x="146" y="482"/>
                  </a:cubicBezTo>
                  <a:cubicBezTo>
                    <a:pt x="157" y="504"/>
                    <a:pt x="169" y="527"/>
                    <a:pt x="180" y="538"/>
                  </a:cubicBezTo>
                  <a:cubicBezTo>
                    <a:pt x="289" y="728"/>
                    <a:pt x="550" y="850"/>
                    <a:pt x="779" y="850"/>
                  </a:cubicBezTo>
                  <a:cubicBezTo>
                    <a:pt x="999" y="850"/>
                    <a:pt x="1190" y="736"/>
                    <a:pt x="1184" y="459"/>
                  </a:cubicBezTo>
                  <a:cubicBezTo>
                    <a:pt x="1179" y="148"/>
                    <a:pt x="869" y="0"/>
                    <a:pt x="583"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78" name="Google Shape;378;p2"/>
            <p:cNvSpPr/>
            <p:nvPr/>
          </p:nvSpPr>
          <p:spPr>
            <a:xfrm>
              <a:off x="1500400" y="4720825"/>
              <a:ext cx="29500" cy="21400"/>
            </a:xfrm>
            <a:custGeom>
              <a:avLst/>
              <a:gdLst/>
              <a:ahLst/>
              <a:cxnLst/>
              <a:rect l="l" t="t" r="r" b="b"/>
              <a:pathLst>
                <a:path w="1180" h="856" extrusionOk="0">
                  <a:moveTo>
                    <a:pt x="409" y="0"/>
                  </a:moveTo>
                  <a:cubicBezTo>
                    <a:pt x="195" y="0"/>
                    <a:pt x="11" y="108"/>
                    <a:pt x="6" y="376"/>
                  </a:cubicBezTo>
                  <a:cubicBezTo>
                    <a:pt x="0" y="698"/>
                    <a:pt x="325" y="856"/>
                    <a:pt x="619" y="856"/>
                  </a:cubicBezTo>
                  <a:cubicBezTo>
                    <a:pt x="914" y="856"/>
                    <a:pt x="1179" y="698"/>
                    <a:pt x="1055" y="388"/>
                  </a:cubicBezTo>
                  <a:cubicBezTo>
                    <a:pt x="1044" y="365"/>
                    <a:pt x="1033" y="342"/>
                    <a:pt x="1021" y="320"/>
                  </a:cubicBezTo>
                  <a:cubicBezTo>
                    <a:pt x="915" y="131"/>
                    <a:pt x="644" y="0"/>
                    <a:pt x="409"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79" name="Google Shape;379;p2"/>
            <p:cNvSpPr/>
            <p:nvPr/>
          </p:nvSpPr>
          <p:spPr>
            <a:xfrm>
              <a:off x="1434275" y="4637600"/>
              <a:ext cx="31750" cy="20925"/>
            </a:xfrm>
            <a:custGeom>
              <a:avLst/>
              <a:gdLst/>
              <a:ahLst/>
              <a:cxnLst/>
              <a:rect l="l" t="t" r="r" b="b"/>
              <a:pathLst>
                <a:path w="1270" h="837" extrusionOk="0">
                  <a:moveTo>
                    <a:pt x="488" y="1"/>
                  </a:moveTo>
                  <a:cubicBezTo>
                    <a:pt x="231" y="1"/>
                    <a:pt x="1" y="133"/>
                    <a:pt x="44" y="444"/>
                  </a:cubicBezTo>
                  <a:cubicBezTo>
                    <a:pt x="78" y="717"/>
                    <a:pt x="340" y="837"/>
                    <a:pt x="598" y="837"/>
                  </a:cubicBezTo>
                  <a:cubicBezTo>
                    <a:pt x="937" y="837"/>
                    <a:pt x="1270" y="631"/>
                    <a:pt x="1071" y="298"/>
                  </a:cubicBezTo>
                  <a:cubicBezTo>
                    <a:pt x="1060" y="286"/>
                    <a:pt x="1048" y="264"/>
                    <a:pt x="1037" y="241"/>
                  </a:cubicBezTo>
                  <a:cubicBezTo>
                    <a:pt x="926" y="89"/>
                    <a:pt x="698" y="1"/>
                    <a:pt x="488"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80" name="Google Shape;380;p2"/>
            <p:cNvSpPr/>
            <p:nvPr/>
          </p:nvSpPr>
          <p:spPr>
            <a:xfrm>
              <a:off x="1415225" y="4609750"/>
              <a:ext cx="30050" cy="27050"/>
            </a:xfrm>
            <a:custGeom>
              <a:avLst/>
              <a:gdLst/>
              <a:ahLst/>
              <a:cxnLst/>
              <a:rect l="l" t="t" r="r" b="b"/>
              <a:pathLst>
                <a:path w="1202" h="1082" extrusionOk="0">
                  <a:moveTo>
                    <a:pt x="629" y="1"/>
                  </a:moveTo>
                  <a:cubicBezTo>
                    <a:pt x="49" y="1"/>
                    <a:pt x="1" y="1082"/>
                    <a:pt x="476" y="1082"/>
                  </a:cubicBezTo>
                  <a:cubicBezTo>
                    <a:pt x="521" y="1082"/>
                    <a:pt x="571" y="1072"/>
                    <a:pt x="626" y="1050"/>
                  </a:cubicBezTo>
                  <a:cubicBezTo>
                    <a:pt x="648" y="1039"/>
                    <a:pt x="671" y="1028"/>
                    <a:pt x="693" y="1017"/>
                  </a:cubicBezTo>
                  <a:cubicBezTo>
                    <a:pt x="1054" y="813"/>
                    <a:pt x="1201" y="12"/>
                    <a:pt x="637" y="1"/>
                  </a:cubicBezTo>
                  <a:cubicBezTo>
                    <a:pt x="634" y="1"/>
                    <a:pt x="631" y="1"/>
                    <a:pt x="629"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81" name="Google Shape;381;p2"/>
            <p:cNvSpPr/>
            <p:nvPr/>
          </p:nvSpPr>
          <p:spPr>
            <a:xfrm>
              <a:off x="1512925" y="4584850"/>
              <a:ext cx="28200" cy="23925"/>
            </a:xfrm>
            <a:custGeom>
              <a:avLst/>
              <a:gdLst/>
              <a:ahLst/>
              <a:cxnLst/>
              <a:rect l="l" t="t" r="r" b="b"/>
              <a:pathLst>
                <a:path w="1128" h="957" extrusionOk="0">
                  <a:moveTo>
                    <a:pt x="338" y="1"/>
                  </a:moveTo>
                  <a:cubicBezTo>
                    <a:pt x="150" y="1"/>
                    <a:pt x="1" y="100"/>
                    <a:pt x="13" y="343"/>
                  </a:cubicBezTo>
                  <a:cubicBezTo>
                    <a:pt x="13" y="365"/>
                    <a:pt x="13" y="388"/>
                    <a:pt x="13" y="410"/>
                  </a:cubicBezTo>
                  <a:cubicBezTo>
                    <a:pt x="57" y="686"/>
                    <a:pt x="377" y="956"/>
                    <a:pt x="648" y="956"/>
                  </a:cubicBezTo>
                  <a:cubicBezTo>
                    <a:pt x="787" y="956"/>
                    <a:pt x="914" y="884"/>
                    <a:pt x="983" y="704"/>
                  </a:cubicBezTo>
                  <a:cubicBezTo>
                    <a:pt x="1128" y="320"/>
                    <a:pt x="673" y="1"/>
                    <a:pt x="338"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82" name="Google Shape;382;p2"/>
            <p:cNvSpPr/>
            <p:nvPr/>
          </p:nvSpPr>
          <p:spPr>
            <a:xfrm>
              <a:off x="1545100" y="4630425"/>
              <a:ext cx="30050" cy="27050"/>
            </a:xfrm>
            <a:custGeom>
              <a:avLst/>
              <a:gdLst/>
              <a:ahLst/>
              <a:cxnLst/>
              <a:rect l="l" t="t" r="r" b="b"/>
              <a:pathLst>
                <a:path w="1202" h="1082" extrusionOk="0">
                  <a:moveTo>
                    <a:pt x="726" y="0"/>
                  </a:moveTo>
                  <a:cubicBezTo>
                    <a:pt x="681" y="0"/>
                    <a:pt x="631" y="10"/>
                    <a:pt x="576" y="32"/>
                  </a:cubicBezTo>
                  <a:cubicBezTo>
                    <a:pt x="554" y="43"/>
                    <a:pt x="542" y="54"/>
                    <a:pt x="520" y="65"/>
                  </a:cubicBezTo>
                  <a:cubicBezTo>
                    <a:pt x="147" y="269"/>
                    <a:pt x="1" y="1058"/>
                    <a:pt x="565" y="1081"/>
                  </a:cubicBezTo>
                  <a:cubicBezTo>
                    <a:pt x="568" y="1081"/>
                    <a:pt x="570" y="1081"/>
                    <a:pt x="573" y="1081"/>
                  </a:cubicBezTo>
                  <a:cubicBezTo>
                    <a:pt x="1153" y="1081"/>
                    <a:pt x="1201" y="0"/>
                    <a:pt x="726"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83" name="Google Shape;383;p2"/>
            <p:cNvSpPr/>
            <p:nvPr/>
          </p:nvSpPr>
          <p:spPr>
            <a:xfrm>
              <a:off x="1525525" y="4631250"/>
              <a:ext cx="29350" cy="21475"/>
            </a:xfrm>
            <a:custGeom>
              <a:avLst/>
              <a:gdLst/>
              <a:ahLst/>
              <a:cxnLst/>
              <a:rect l="l" t="t" r="r" b="b"/>
              <a:pathLst>
                <a:path w="1174" h="859" extrusionOk="0">
                  <a:moveTo>
                    <a:pt x="551" y="0"/>
                  </a:moveTo>
                  <a:cubicBezTo>
                    <a:pt x="260" y="0"/>
                    <a:pt x="0" y="158"/>
                    <a:pt x="129" y="473"/>
                  </a:cubicBezTo>
                  <a:cubicBezTo>
                    <a:pt x="141" y="484"/>
                    <a:pt x="152" y="506"/>
                    <a:pt x="163" y="529"/>
                  </a:cubicBezTo>
                  <a:cubicBezTo>
                    <a:pt x="264" y="725"/>
                    <a:pt x="534" y="859"/>
                    <a:pt x="769" y="859"/>
                  </a:cubicBezTo>
                  <a:cubicBezTo>
                    <a:pt x="980" y="859"/>
                    <a:pt x="1162" y="751"/>
                    <a:pt x="1167" y="484"/>
                  </a:cubicBezTo>
                  <a:cubicBezTo>
                    <a:pt x="1173" y="161"/>
                    <a:pt x="846" y="0"/>
                    <a:pt x="551"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84" name="Google Shape;384;p2"/>
            <p:cNvSpPr/>
            <p:nvPr/>
          </p:nvSpPr>
          <p:spPr>
            <a:xfrm>
              <a:off x="1534675" y="4660250"/>
              <a:ext cx="30025" cy="26825"/>
            </a:xfrm>
            <a:custGeom>
              <a:avLst/>
              <a:gdLst/>
              <a:ahLst/>
              <a:cxnLst/>
              <a:rect l="l" t="t" r="r" b="b"/>
              <a:pathLst>
                <a:path w="1201" h="1073" extrusionOk="0">
                  <a:moveTo>
                    <a:pt x="731" y="1"/>
                  </a:moveTo>
                  <a:cubicBezTo>
                    <a:pt x="685" y="1"/>
                    <a:pt x="633" y="11"/>
                    <a:pt x="576" y="35"/>
                  </a:cubicBezTo>
                  <a:cubicBezTo>
                    <a:pt x="553" y="46"/>
                    <a:pt x="531" y="46"/>
                    <a:pt x="508" y="69"/>
                  </a:cubicBezTo>
                  <a:cubicBezTo>
                    <a:pt x="147" y="260"/>
                    <a:pt x="0" y="1062"/>
                    <a:pt x="564" y="1073"/>
                  </a:cubicBezTo>
                  <a:cubicBezTo>
                    <a:pt x="567" y="1073"/>
                    <a:pt x="570" y="1073"/>
                    <a:pt x="573" y="1073"/>
                  </a:cubicBezTo>
                  <a:cubicBezTo>
                    <a:pt x="1150" y="1073"/>
                    <a:pt x="1200" y="1"/>
                    <a:pt x="731"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85" name="Google Shape;385;p2"/>
            <p:cNvSpPr/>
            <p:nvPr/>
          </p:nvSpPr>
          <p:spPr>
            <a:xfrm>
              <a:off x="1374300" y="4680750"/>
              <a:ext cx="29350" cy="21525"/>
            </a:xfrm>
            <a:custGeom>
              <a:avLst/>
              <a:gdLst/>
              <a:ahLst/>
              <a:cxnLst/>
              <a:rect l="l" t="t" r="r" b="b"/>
              <a:pathLst>
                <a:path w="1174" h="861" extrusionOk="0">
                  <a:moveTo>
                    <a:pt x="552" y="0"/>
                  </a:moveTo>
                  <a:cubicBezTo>
                    <a:pt x="260" y="0"/>
                    <a:pt x="1" y="158"/>
                    <a:pt x="130" y="467"/>
                  </a:cubicBezTo>
                  <a:cubicBezTo>
                    <a:pt x="141" y="490"/>
                    <a:pt x="152" y="512"/>
                    <a:pt x="164" y="535"/>
                  </a:cubicBezTo>
                  <a:cubicBezTo>
                    <a:pt x="265" y="726"/>
                    <a:pt x="538" y="861"/>
                    <a:pt x="774" y="861"/>
                  </a:cubicBezTo>
                  <a:cubicBezTo>
                    <a:pt x="983" y="861"/>
                    <a:pt x="1163" y="755"/>
                    <a:pt x="1168" y="490"/>
                  </a:cubicBezTo>
                  <a:cubicBezTo>
                    <a:pt x="1174" y="161"/>
                    <a:pt x="846" y="0"/>
                    <a:pt x="552"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86" name="Google Shape;386;p2"/>
            <p:cNvSpPr/>
            <p:nvPr/>
          </p:nvSpPr>
          <p:spPr>
            <a:xfrm>
              <a:off x="1422875" y="4565150"/>
              <a:ext cx="31125" cy="26675"/>
            </a:xfrm>
            <a:custGeom>
              <a:avLst/>
              <a:gdLst/>
              <a:ahLst/>
              <a:cxnLst/>
              <a:rect l="l" t="t" r="r" b="b"/>
              <a:pathLst>
                <a:path w="1245" h="1067" extrusionOk="0">
                  <a:moveTo>
                    <a:pt x="637" y="1"/>
                  </a:moveTo>
                  <a:cubicBezTo>
                    <a:pt x="74" y="1"/>
                    <a:pt x="1" y="1066"/>
                    <a:pt x="475" y="1066"/>
                  </a:cubicBezTo>
                  <a:cubicBezTo>
                    <a:pt x="517" y="1066"/>
                    <a:pt x="563" y="1058"/>
                    <a:pt x="613" y="1040"/>
                  </a:cubicBezTo>
                  <a:cubicBezTo>
                    <a:pt x="636" y="1029"/>
                    <a:pt x="658" y="1018"/>
                    <a:pt x="681" y="1006"/>
                  </a:cubicBezTo>
                  <a:cubicBezTo>
                    <a:pt x="1053" y="826"/>
                    <a:pt x="1245" y="36"/>
                    <a:pt x="669" y="2"/>
                  </a:cubicBezTo>
                  <a:cubicBezTo>
                    <a:pt x="659" y="1"/>
                    <a:pt x="648" y="1"/>
                    <a:pt x="637"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87" name="Google Shape;387;p2"/>
            <p:cNvSpPr/>
            <p:nvPr/>
          </p:nvSpPr>
          <p:spPr>
            <a:xfrm>
              <a:off x="1400950" y="4665825"/>
              <a:ext cx="37475" cy="20925"/>
            </a:xfrm>
            <a:custGeom>
              <a:avLst/>
              <a:gdLst/>
              <a:ahLst/>
              <a:cxnLst/>
              <a:rect l="l" t="t" r="r" b="b"/>
              <a:pathLst>
                <a:path w="1499" h="837" extrusionOk="0">
                  <a:moveTo>
                    <a:pt x="744" y="0"/>
                  </a:moveTo>
                  <a:cubicBezTo>
                    <a:pt x="389" y="0"/>
                    <a:pt x="0" y="240"/>
                    <a:pt x="204" y="613"/>
                  </a:cubicBezTo>
                  <a:cubicBezTo>
                    <a:pt x="290" y="772"/>
                    <a:pt x="442" y="836"/>
                    <a:pt x="605" y="836"/>
                  </a:cubicBezTo>
                  <a:cubicBezTo>
                    <a:pt x="1019" y="836"/>
                    <a:pt x="1498" y="424"/>
                    <a:pt x="1118" y="116"/>
                  </a:cubicBezTo>
                  <a:cubicBezTo>
                    <a:pt x="1106" y="105"/>
                    <a:pt x="1084" y="94"/>
                    <a:pt x="1061" y="83"/>
                  </a:cubicBezTo>
                  <a:cubicBezTo>
                    <a:pt x="974" y="27"/>
                    <a:pt x="861" y="0"/>
                    <a:pt x="744"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88" name="Google Shape;388;p2"/>
            <p:cNvSpPr/>
            <p:nvPr/>
          </p:nvSpPr>
          <p:spPr>
            <a:xfrm>
              <a:off x="1534950" y="4734175"/>
              <a:ext cx="30025" cy="26825"/>
            </a:xfrm>
            <a:custGeom>
              <a:avLst/>
              <a:gdLst/>
              <a:ahLst/>
              <a:cxnLst/>
              <a:rect l="l" t="t" r="r" b="b"/>
              <a:pathLst>
                <a:path w="1201" h="1073" extrusionOk="0">
                  <a:moveTo>
                    <a:pt x="732" y="0"/>
                  </a:moveTo>
                  <a:cubicBezTo>
                    <a:pt x="685" y="0"/>
                    <a:pt x="633" y="11"/>
                    <a:pt x="576" y="34"/>
                  </a:cubicBezTo>
                  <a:cubicBezTo>
                    <a:pt x="553" y="34"/>
                    <a:pt x="531" y="45"/>
                    <a:pt x="520" y="57"/>
                  </a:cubicBezTo>
                  <a:cubicBezTo>
                    <a:pt x="147" y="260"/>
                    <a:pt x="1" y="1061"/>
                    <a:pt x="565" y="1072"/>
                  </a:cubicBezTo>
                  <a:cubicBezTo>
                    <a:pt x="567" y="1072"/>
                    <a:pt x="570" y="1072"/>
                    <a:pt x="573" y="1072"/>
                  </a:cubicBezTo>
                  <a:cubicBezTo>
                    <a:pt x="1150" y="1072"/>
                    <a:pt x="1200" y="0"/>
                    <a:pt x="732"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89" name="Google Shape;389;p2"/>
            <p:cNvSpPr/>
            <p:nvPr/>
          </p:nvSpPr>
          <p:spPr>
            <a:xfrm>
              <a:off x="1372675" y="4624625"/>
              <a:ext cx="30050" cy="27550"/>
            </a:xfrm>
            <a:custGeom>
              <a:avLst/>
              <a:gdLst/>
              <a:ahLst/>
              <a:cxnLst/>
              <a:rect l="l" t="t" r="r" b="b"/>
              <a:pathLst>
                <a:path w="1202" h="1102" extrusionOk="0">
                  <a:moveTo>
                    <a:pt x="448" y="0"/>
                  </a:moveTo>
                  <a:cubicBezTo>
                    <a:pt x="352" y="0"/>
                    <a:pt x="259" y="51"/>
                    <a:pt x="184" y="173"/>
                  </a:cubicBezTo>
                  <a:cubicBezTo>
                    <a:pt x="172" y="185"/>
                    <a:pt x="161" y="207"/>
                    <a:pt x="150" y="230"/>
                  </a:cubicBezTo>
                  <a:cubicBezTo>
                    <a:pt x="1" y="546"/>
                    <a:pt x="213" y="1102"/>
                    <a:pt x="552" y="1102"/>
                  </a:cubicBezTo>
                  <a:cubicBezTo>
                    <a:pt x="624" y="1102"/>
                    <a:pt x="701" y="1077"/>
                    <a:pt x="782" y="1020"/>
                  </a:cubicBezTo>
                  <a:cubicBezTo>
                    <a:pt x="1201" y="725"/>
                    <a:pt x="809" y="0"/>
                    <a:pt x="44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0" name="Google Shape;390;p2"/>
            <p:cNvSpPr/>
            <p:nvPr/>
          </p:nvSpPr>
          <p:spPr>
            <a:xfrm>
              <a:off x="1496900" y="4647125"/>
              <a:ext cx="28875" cy="26975"/>
            </a:xfrm>
            <a:custGeom>
              <a:avLst/>
              <a:gdLst/>
              <a:ahLst/>
              <a:cxnLst/>
              <a:rect l="l" t="t" r="r" b="b"/>
              <a:pathLst>
                <a:path w="1155" h="1079" extrusionOk="0">
                  <a:moveTo>
                    <a:pt x="703" y="1"/>
                  </a:moveTo>
                  <a:cubicBezTo>
                    <a:pt x="654" y="1"/>
                    <a:pt x="600" y="13"/>
                    <a:pt x="541" y="41"/>
                  </a:cubicBezTo>
                  <a:cubicBezTo>
                    <a:pt x="518" y="52"/>
                    <a:pt x="496" y="63"/>
                    <a:pt x="473" y="75"/>
                  </a:cubicBezTo>
                  <a:cubicBezTo>
                    <a:pt x="115" y="287"/>
                    <a:pt x="1" y="1079"/>
                    <a:pt x="552" y="1079"/>
                  </a:cubicBezTo>
                  <a:cubicBezTo>
                    <a:pt x="555" y="1079"/>
                    <a:pt x="559" y="1079"/>
                    <a:pt x="563" y="1079"/>
                  </a:cubicBezTo>
                  <a:cubicBezTo>
                    <a:pt x="1144" y="1069"/>
                    <a:pt x="1154" y="1"/>
                    <a:pt x="703"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1" name="Google Shape;391;p2"/>
            <p:cNvSpPr/>
            <p:nvPr/>
          </p:nvSpPr>
          <p:spPr>
            <a:xfrm>
              <a:off x="1538625" y="4612075"/>
              <a:ext cx="30025" cy="27050"/>
            </a:xfrm>
            <a:custGeom>
              <a:avLst/>
              <a:gdLst/>
              <a:ahLst/>
              <a:cxnLst/>
              <a:rect l="l" t="t" r="r" b="b"/>
              <a:pathLst>
                <a:path w="1201" h="1082" extrusionOk="0">
                  <a:moveTo>
                    <a:pt x="726" y="1"/>
                  </a:moveTo>
                  <a:cubicBezTo>
                    <a:pt x="680" y="1"/>
                    <a:pt x="630" y="11"/>
                    <a:pt x="576" y="32"/>
                  </a:cubicBezTo>
                  <a:cubicBezTo>
                    <a:pt x="553" y="43"/>
                    <a:pt x="531" y="55"/>
                    <a:pt x="519" y="66"/>
                  </a:cubicBezTo>
                  <a:cubicBezTo>
                    <a:pt x="147" y="269"/>
                    <a:pt x="0" y="1059"/>
                    <a:pt x="564" y="1082"/>
                  </a:cubicBezTo>
                  <a:cubicBezTo>
                    <a:pt x="567" y="1082"/>
                    <a:pt x="570" y="1082"/>
                    <a:pt x="573" y="1082"/>
                  </a:cubicBezTo>
                  <a:cubicBezTo>
                    <a:pt x="1152" y="1082"/>
                    <a:pt x="1201" y="1"/>
                    <a:pt x="72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2" name="Google Shape;392;p2"/>
            <p:cNvSpPr/>
            <p:nvPr/>
          </p:nvSpPr>
          <p:spPr>
            <a:xfrm>
              <a:off x="1488900" y="4604350"/>
              <a:ext cx="37050" cy="25500"/>
            </a:xfrm>
            <a:custGeom>
              <a:avLst/>
              <a:gdLst/>
              <a:ahLst/>
              <a:cxnLst/>
              <a:rect l="l" t="t" r="r" b="b"/>
              <a:pathLst>
                <a:path w="1482" h="1020" extrusionOk="0">
                  <a:moveTo>
                    <a:pt x="811" y="0"/>
                  </a:moveTo>
                  <a:cubicBezTo>
                    <a:pt x="294" y="0"/>
                    <a:pt x="0" y="1019"/>
                    <a:pt x="578" y="1019"/>
                  </a:cubicBezTo>
                  <a:cubicBezTo>
                    <a:pt x="589" y="1019"/>
                    <a:pt x="601" y="1019"/>
                    <a:pt x="613" y="1018"/>
                  </a:cubicBezTo>
                  <a:cubicBezTo>
                    <a:pt x="635" y="1007"/>
                    <a:pt x="658" y="1007"/>
                    <a:pt x="680" y="1007"/>
                  </a:cubicBezTo>
                  <a:cubicBezTo>
                    <a:pt x="1086" y="928"/>
                    <a:pt x="1481" y="217"/>
                    <a:pt x="951" y="25"/>
                  </a:cubicBezTo>
                  <a:cubicBezTo>
                    <a:pt x="903" y="8"/>
                    <a:pt x="856" y="0"/>
                    <a:pt x="811"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3" name="Google Shape;393;p2"/>
            <p:cNvSpPr/>
            <p:nvPr/>
          </p:nvSpPr>
          <p:spPr>
            <a:xfrm>
              <a:off x="1441175" y="4466450"/>
              <a:ext cx="30050" cy="27050"/>
            </a:xfrm>
            <a:custGeom>
              <a:avLst/>
              <a:gdLst/>
              <a:ahLst/>
              <a:cxnLst/>
              <a:rect l="l" t="t" r="r" b="b"/>
              <a:pathLst>
                <a:path w="1202" h="1082" extrusionOk="0">
                  <a:moveTo>
                    <a:pt x="629" y="1"/>
                  </a:moveTo>
                  <a:cubicBezTo>
                    <a:pt x="49" y="1"/>
                    <a:pt x="1" y="1081"/>
                    <a:pt x="476" y="1081"/>
                  </a:cubicBezTo>
                  <a:cubicBezTo>
                    <a:pt x="521" y="1081"/>
                    <a:pt x="571" y="1072"/>
                    <a:pt x="626" y="1050"/>
                  </a:cubicBezTo>
                  <a:cubicBezTo>
                    <a:pt x="648" y="1039"/>
                    <a:pt x="671" y="1028"/>
                    <a:pt x="693" y="1016"/>
                  </a:cubicBezTo>
                  <a:cubicBezTo>
                    <a:pt x="1055" y="813"/>
                    <a:pt x="1201" y="23"/>
                    <a:pt x="637" y="1"/>
                  </a:cubicBezTo>
                  <a:cubicBezTo>
                    <a:pt x="634" y="1"/>
                    <a:pt x="632" y="1"/>
                    <a:pt x="629"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4" name="Google Shape;394;p2"/>
            <p:cNvSpPr/>
            <p:nvPr/>
          </p:nvSpPr>
          <p:spPr>
            <a:xfrm>
              <a:off x="1421275" y="4511425"/>
              <a:ext cx="31700" cy="20900"/>
            </a:xfrm>
            <a:custGeom>
              <a:avLst/>
              <a:gdLst/>
              <a:ahLst/>
              <a:cxnLst/>
              <a:rect l="l" t="t" r="r" b="b"/>
              <a:pathLst>
                <a:path w="1268" h="836" extrusionOk="0">
                  <a:moveTo>
                    <a:pt x="670" y="1"/>
                  </a:moveTo>
                  <a:cubicBezTo>
                    <a:pt x="332" y="1"/>
                    <a:pt x="1" y="206"/>
                    <a:pt x="192" y="537"/>
                  </a:cubicBezTo>
                  <a:cubicBezTo>
                    <a:pt x="214" y="560"/>
                    <a:pt x="226" y="571"/>
                    <a:pt x="237" y="594"/>
                  </a:cubicBezTo>
                  <a:cubicBezTo>
                    <a:pt x="349" y="747"/>
                    <a:pt x="576" y="835"/>
                    <a:pt x="786" y="835"/>
                  </a:cubicBezTo>
                  <a:cubicBezTo>
                    <a:pt x="1040" y="835"/>
                    <a:pt x="1267" y="705"/>
                    <a:pt x="1230" y="402"/>
                  </a:cubicBezTo>
                  <a:cubicBezTo>
                    <a:pt x="1196" y="122"/>
                    <a:pt x="931" y="1"/>
                    <a:pt x="670"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5" name="Google Shape;395;p2"/>
            <p:cNvSpPr/>
            <p:nvPr/>
          </p:nvSpPr>
          <p:spPr>
            <a:xfrm>
              <a:off x="1667550" y="4706275"/>
              <a:ext cx="29350" cy="21500"/>
            </a:xfrm>
            <a:custGeom>
              <a:avLst/>
              <a:gdLst/>
              <a:ahLst/>
              <a:cxnLst/>
              <a:rect l="l" t="t" r="r" b="b"/>
              <a:pathLst>
                <a:path w="1174" h="860" extrusionOk="0">
                  <a:moveTo>
                    <a:pt x="555" y="1"/>
                  </a:moveTo>
                  <a:cubicBezTo>
                    <a:pt x="263" y="1"/>
                    <a:pt x="1" y="159"/>
                    <a:pt x="124" y="473"/>
                  </a:cubicBezTo>
                  <a:cubicBezTo>
                    <a:pt x="135" y="496"/>
                    <a:pt x="147" y="507"/>
                    <a:pt x="158" y="530"/>
                  </a:cubicBezTo>
                  <a:cubicBezTo>
                    <a:pt x="265" y="726"/>
                    <a:pt x="535" y="859"/>
                    <a:pt x="768" y="859"/>
                  </a:cubicBezTo>
                  <a:cubicBezTo>
                    <a:pt x="977" y="859"/>
                    <a:pt x="1157" y="751"/>
                    <a:pt x="1162" y="484"/>
                  </a:cubicBezTo>
                  <a:cubicBezTo>
                    <a:pt x="1174" y="161"/>
                    <a:pt x="849" y="1"/>
                    <a:pt x="555"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6" name="Google Shape;396;p2"/>
            <p:cNvSpPr/>
            <p:nvPr/>
          </p:nvSpPr>
          <p:spPr>
            <a:xfrm>
              <a:off x="1451425" y="4528125"/>
              <a:ext cx="28375" cy="23800"/>
            </a:xfrm>
            <a:custGeom>
              <a:avLst/>
              <a:gdLst/>
              <a:ahLst/>
              <a:cxnLst/>
              <a:rect l="l" t="t" r="r" b="b"/>
              <a:pathLst>
                <a:path w="1135" h="952" extrusionOk="0">
                  <a:moveTo>
                    <a:pt x="474" y="0"/>
                  </a:moveTo>
                  <a:cubicBezTo>
                    <a:pt x="329" y="0"/>
                    <a:pt x="200" y="75"/>
                    <a:pt x="137" y="264"/>
                  </a:cubicBezTo>
                  <a:cubicBezTo>
                    <a:pt x="1" y="644"/>
                    <a:pt x="452" y="951"/>
                    <a:pt x="787" y="951"/>
                  </a:cubicBezTo>
                  <a:cubicBezTo>
                    <a:pt x="980" y="951"/>
                    <a:pt x="1135" y="850"/>
                    <a:pt x="1119" y="603"/>
                  </a:cubicBezTo>
                  <a:cubicBezTo>
                    <a:pt x="1119" y="580"/>
                    <a:pt x="1119" y="547"/>
                    <a:pt x="1107" y="524"/>
                  </a:cubicBezTo>
                  <a:cubicBezTo>
                    <a:pt x="1063" y="260"/>
                    <a:pt x="742" y="0"/>
                    <a:pt x="474"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7" name="Google Shape;397;p2"/>
            <p:cNvSpPr/>
            <p:nvPr/>
          </p:nvSpPr>
          <p:spPr>
            <a:xfrm>
              <a:off x="1599775" y="4641050"/>
              <a:ext cx="31125" cy="26650"/>
            </a:xfrm>
            <a:custGeom>
              <a:avLst/>
              <a:gdLst/>
              <a:ahLst/>
              <a:cxnLst/>
              <a:rect l="l" t="t" r="r" b="b"/>
              <a:pathLst>
                <a:path w="1245" h="1066" extrusionOk="0">
                  <a:moveTo>
                    <a:pt x="647" y="0"/>
                  </a:moveTo>
                  <a:cubicBezTo>
                    <a:pt x="74" y="0"/>
                    <a:pt x="0" y="1066"/>
                    <a:pt x="474" y="1066"/>
                  </a:cubicBezTo>
                  <a:cubicBezTo>
                    <a:pt x="516" y="1066"/>
                    <a:pt x="562" y="1058"/>
                    <a:pt x="612" y="1040"/>
                  </a:cubicBezTo>
                  <a:cubicBezTo>
                    <a:pt x="635" y="1028"/>
                    <a:pt x="657" y="1017"/>
                    <a:pt x="680" y="1017"/>
                  </a:cubicBezTo>
                  <a:cubicBezTo>
                    <a:pt x="1064" y="825"/>
                    <a:pt x="1244" y="35"/>
                    <a:pt x="680" y="2"/>
                  </a:cubicBezTo>
                  <a:cubicBezTo>
                    <a:pt x="669" y="1"/>
                    <a:pt x="658" y="0"/>
                    <a:pt x="647"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8" name="Google Shape;398;p2"/>
            <p:cNvSpPr/>
            <p:nvPr/>
          </p:nvSpPr>
          <p:spPr>
            <a:xfrm>
              <a:off x="1463275" y="4647625"/>
              <a:ext cx="30275" cy="27550"/>
            </a:xfrm>
            <a:custGeom>
              <a:avLst/>
              <a:gdLst/>
              <a:ahLst/>
              <a:cxnLst/>
              <a:rect l="l" t="t" r="r" b="b"/>
              <a:pathLst>
                <a:path w="1211" h="1102" extrusionOk="0">
                  <a:moveTo>
                    <a:pt x="451" y="1"/>
                  </a:moveTo>
                  <a:cubicBezTo>
                    <a:pt x="358" y="1"/>
                    <a:pt x="267" y="50"/>
                    <a:pt x="193" y="167"/>
                  </a:cubicBezTo>
                  <a:cubicBezTo>
                    <a:pt x="182" y="190"/>
                    <a:pt x="171" y="201"/>
                    <a:pt x="159" y="224"/>
                  </a:cubicBezTo>
                  <a:cubicBezTo>
                    <a:pt x="0" y="542"/>
                    <a:pt x="214" y="1102"/>
                    <a:pt x="556" y="1102"/>
                  </a:cubicBezTo>
                  <a:cubicBezTo>
                    <a:pt x="626" y="1102"/>
                    <a:pt x="701" y="1079"/>
                    <a:pt x="780" y="1025"/>
                  </a:cubicBezTo>
                  <a:cubicBezTo>
                    <a:pt x="1211" y="738"/>
                    <a:pt x="813" y="1"/>
                    <a:pt x="451"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9" name="Google Shape;399;p2"/>
            <p:cNvSpPr/>
            <p:nvPr/>
          </p:nvSpPr>
          <p:spPr>
            <a:xfrm>
              <a:off x="1532825" y="4587700"/>
              <a:ext cx="29250" cy="21925"/>
            </a:xfrm>
            <a:custGeom>
              <a:avLst/>
              <a:gdLst/>
              <a:ahLst/>
              <a:cxnLst/>
              <a:rect l="l" t="t" r="r" b="b"/>
              <a:pathLst>
                <a:path w="1170" h="877" extrusionOk="0">
                  <a:moveTo>
                    <a:pt x="518" y="0"/>
                  </a:moveTo>
                  <a:cubicBezTo>
                    <a:pt x="241" y="0"/>
                    <a:pt x="1" y="148"/>
                    <a:pt x="108" y="454"/>
                  </a:cubicBezTo>
                  <a:cubicBezTo>
                    <a:pt x="119" y="477"/>
                    <a:pt x="131" y="499"/>
                    <a:pt x="142" y="522"/>
                  </a:cubicBezTo>
                  <a:cubicBezTo>
                    <a:pt x="241" y="727"/>
                    <a:pt x="525" y="877"/>
                    <a:pt x="765" y="877"/>
                  </a:cubicBezTo>
                  <a:cubicBezTo>
                    <a:pt x="962" y="877"/>
                    <a:pt x="1131" y="776"/>
                    <a:pt x="1146" y="522"/>
                  </a:cubicBezTo>
                  <a:cubicBezTo>
                    <a:pt x="1170" y="179"/>
                    <a:pt x="822" y="0"/>
                    <a:pt x="51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00" name="Google Shape;400;p2"/>
            <p:cNvSpPr/>
            <p:nvPr/>
          </p:nvSpPr>
          <p:spPr>
            <a:xfrm>
              <a:off x="1516775" y="4531375"/>
              <a:ext cx="30125" cy="27450"/>
            </a:xfrm>
            <a:custGeom>
              <a:avLst/>
              <a:gdLst/>
              <a:ahLst/>
              <a:cxnLst/>
              <a:rect l="l" t="t" r="r" b="b"/>
              <a:pathLst>
                <a:path w="1205" h="1098" extrusionOk="0">
                  <a:moveTo>
                    <a:pt x="651" y="1"/>
                  </a:moveTo>
                  <a:cubicBezTo>
                    <a:pt x="580" y="1"/>
                    <a:pt x="503" y="24"/>
                    <a:pt x="423" y="78"/>
                  </a:cubicBezTo>
                  <a:cubicBezTo>
                    <a:pt x="0" y="366"/>
                    <a:pt x="402" y="1098"/>
                    <a:pt x="765" y="1098"/>
                  </a:cubicBezTo>
                  <a:cubicBezTo>
                    <a:pt x="857" y="1098"/>
                    <a:pt x="948" y="1050"/>
                    <a:pt x="1021" y="936"/>
                  </a:cubicBezTo>
                  <a:cubicBezTo>
                    <a:pt x="1032" y="913"/>
                    <a:pt x="1043" y="890"/>
                    <a:pt x="1055" y="879"/>
                  </a:cubicBezTo>
                  <a:cubicBezTo>
                    <a:pt x="1205" y="561"/>
                    <a:pt x="997" y="1"/>
                    <a:pt x="651"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01" name="Google Shape;401;p2"/>
            <p:cNvSpPr/>
            <p:nvPr/>
          </p:nvSpPr>
          <p:spPr>
            <a:xfrm>
              <a:off x="1394925" y="4558700"/>
              <a:ext cx="30025" cy="27050"/>
            </a:xfrm>
            <a:custGeom>
              <a:avLst/>
              <a:gdLst/>
              <a:ahLst/>
              <a:cxnLst/>
              <a:rect l="l" t="t" r="r" b="b"/>
              <a:pathLst>
                <a:path w="1201" h="1082" extrusionOk="0">
                  <a:moveTo>
                    <a:pt x="628" y="1"/>
                  </a:moveTo>
                  <a:cubicBezTo>
                    <a:pt x="49" y="1"/>
                    <a:pt x="0" y="1081"/>
                    <a:pt x="475" y="1081"/>
                  </a:cubicBezTo>
                  <a:cubicBezTo>
                    <a:pt x="520" y="1081"/>
                    <a:pt x="570" y="1072"/>
                    <a:pt x="625" y="1050"/>
                  </a:cubicBezTo>
                  <a:cubicBezTo>
                    <a:pt x="648" y="1039"/>
                    <a:pt x="659" y="1027"/>
                    <a:pt x="682" y="1016"/>
                  </a:cubicBezTo>
                  <a:cubicBezTo>
                    <a:pt x="1054" y="813"/>
                    <a:pt x="1201" y="23"/>
                    <a:pt x="636" y="1"/>
                  </a:cubicBezTo>
                  <a:cubicBezTo>
                    <a:pt x="634" y="1"/>
                    <a:pt x="631" y="1"/>
                    <a:pt x="628"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02" name="Google Shape;402;p2"/>
            <p:cNvSpPr/>
            <p:nvPr/>
          </p:nvSpPr>
          <p:spPr>
            <a:xfrm>
              <a:off x="2948575" y="3904500"/>
              <a:ext cx="83250" cy="83525"/>
            </a:xfrm>
            <a:custGeom>
              <a:avLst/>
              <a:gdLst/>
              <a:ahLst/>
              <a:cxnLst/>
              <a:rect l="l" t="t" r="r" b="b"/>
              <a:pathLst>
                <a:path w="3330" h="3341" extrusionOk="0">
                  <a:moveTo>
                    <a:pt x="305" y="1"/>
                  </a:moveTo>
                  <a:cubicBezTo>
                    <a:pt x="215" y="125"/>
                    <a:pt x="159" y="226"/>
                    <a:pt x="1" y="260"/>
                  </a:cubicBezTo>
                  <a:cubicBezTo>
                    <a:pt x="937" y="1140"/>
                    <a:pt x="1219" y="1772"/>
                    <a:pt x="1885" y="2393"/>
                  </a:cubicBezTo>
                  <a:cubicBezTo>
                    <a:pt x="2133" y="2619"/>
                    <a:pt x="2664" y="2946"/>
                    <a:pt x="2664" y="3341"/>
                  </a:cubicBezTo>
                  <a:lnTo>
                    <a:pt x="3330" y="2856"/>
                  </a:lnTo>
                  <a:cubicBezTo>
                    <a:pt x="2167" y="2066"/>
                    <a:pt x="1253" y="1084"/>
                    <a:pt x="305" y="1"/>
                  </a:cubicBezTo>
                  <a:close/>
                </a:path>
              </a:pathLst>
            </a:custGeom>
            <a:solidFill>
              <a:srgbClr val="A5B57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03" name="Google Shape;403;p2"/>
            <p:cNvSpPr/>
            <p:nvPr/>
          </p:nvSpPr>
          <p:spPr>
            <a:xfrm>
              <a:off x="2558150" y="3781800"/>
              <a:ext cx="412450" cy="137400"/>
            </a:xfrm>
            <a:custGeom>
              <a:avLst/>
              <a:gdLst/>
              <a:ahLst/>
              <a:cxnLst/>
              <a:rect l="l" t="t" r="r" b="b"/>
              <a:pathLst>
                <a:path w="16498" h="5496" extrusionOk="0">
                  <a:moveTo>
                    <a:pt x="5101" y="1"/>
                  </a:moveTo>
                  <a:cubicBezTo>
                    <a:pt x="4898" y="1"/>
                    <a:pt x="4694" y="4"/>
                    <a:pt x="4491" y="11"/>
                  </a:cubicBezTo>
                  <a:cubicBezTo>
                    <a:pt x="2833" y="79"/>
                    <a:pt x="598" y="677"/>
                    <a:pt x="0" y="2505"/>
                  </a:cubicBezTo>
                  <a:cubicBezTo>
                    <a:pt x="567" y="1938"/>
                    <a:pt x="1345" y="1624"/>
                    <a:pt x="2151" y="1624"/>
                  </a:cubicBezTo>
                  <a:cubicBezTo>
                    <a:pt x="2179" y="1624"/>
                    <a:pt x="2207" y="1624"/>
                    <a:pt x="2235" y="1625"/>
                  </a:cubicBezTo>
                  <a:cubicBezTo>
                    <a:pt x="3645" y="1693"/>
                    <a:pt x="5033" y="2415"/>
                    <a:pt x="6376" y="2708"/>
                  </a:cubicBezTo>
                  <a:cubicBezTo>
                    <a:pt x="7696" y="3013"/>
                    <a:pt x="8960" y="3555"/>
                    <a:pt x="10280" y="3859"/>
                  </a:cubicBezTo>
                  <a:cubicBezTo>
                    <a:pt x="11476" y="4119"/>
                    <a:pt x="12797" y="4412"/>
                    <a:pt x="13981" y="4875"/>
                  </a:cubicBezTo>
                  <a:cubicBezTo>
                    <a:pt x="14704" y="5134"/>
                    <a:pt x="15584" y="5462"/>
                    <a:pt x="16374" y="5462"/>
                  </a:cubicBezTo>
                  <a:lnTo>
                    <a:pt x="16498" y="5495"/>
                  </a:lnTo>
                  <a:cubicBezTo>
                    <a:pt x="16498" y="5462"/>
                    <a:pt x="16464" y="5428"/>
                    <a:pt x="16464" y="5394"/>
                  </a:cubicBezTo>
                  <a:cubicBezTo>
                    <a:pt x="15527" y="2776"/>
                    <a:pt x="12921" y="1230"/>
                    <a:pt x="10371" y="643"/>
                  </a:cubicBezTo>
                  <a:cubicBezTo>
                    <a:pt x="8649" y="259"/>
                    <a:pt x="6874" y="1"/>
                    <a:pt x="5101" y="1"/>
                  </a:cubicBezTo>
                  <a:close/>
                </a:path>
              </a:pathLst>
            </a:custGeom>
            <a:solidFill>
              <a:srgbClr val="96BD6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04" name="Google Shape;404;p2"/>
            <p:cNvSpPr/>
            <p:nvPr/>
          </p:nvSpPr>
          <p:spPr>
            <a:xfrm>
              <a:off x="2596500" y="3806325"/>
              <a:ext cx="371850" cy="108925"/>
            </a:xfrm>
            <a:custGeom>
              <a:avLst/>
              <a:gdLst/>
              <a:ahLst/>
              <a:cxnLst/>
              <a:rect l="l" t="t" r="r" b="b"/>
              <a:pathLst>
                <a:path w="14874" h="4357" extrusionOk="0">
                  <a:moveTo>
                    <a:pt x="2427" y="1"/>
                  </a:moveTo>
                  <a:cubicBezTo>
                    <a:pt x="2055" y="35"/>
                    <a:pt x="1716" y="68"/>
                    <a:pt x="1412" y="102"/>
                  </a:cubicBezTo>
                  <a:cubicBezTo>
                    <a:pt x="1163" y="136"/>
                    <a:pt x="904" y="193"/>
                    <a:pt x="655" y="272"/>
                  </a:cubicBezTo>
                  <a:lnTo>
                    <a:pt x="1" y="452"/>
                  </a:lnTo>
                  <a:lnTo>
                    <a:pt x="667" y="317"/>
                  </a:lnTo>
                  <a:cubicBezTo>
                    <a:pt x="915" y="249"/>
                    <a:pt x="1175" y="215"/>
                    <a:pt x="1434" y="204"/>
                  </a:cubicBezTo>
                  <a:lnTo>
                    <a:pt x="2427" y="147"/>
                  </a:lnTo>
                  <a:lnTo>
                    <a:pt x="3612" y="215"/>
                  </a:lnTo>
                  <a:cubicBezTo>
                    <a:pt x="4029" y="272"/>
                    <a:pt x="4470" y="351"/>
                    <a:pt x="4921" y="418"/>
                  </a:cubicBezTo>
                  <a:cubicBezTo>
                    <a:pt x="5372" y="520"/>
                    <a:pt x="5835" y="599"/>
                    <a:pt x="6298" y="734"/>
                  </a:cubicBezTo>
                  <a:cubicBezTo>
                    <a:pt x="6772" y="881"/>
                    <a:pt x="7245" y="994"/>
                    <a:pt x="7708" y="1163"/>
                  </a:cubicBezTo>
                  <a:cubicBezTo>
                    <a:pt x="8656" y="1456"/>
                    <a:pt x="9581" y="1772"/>
                    <a:pt x="10450" y="2100"/>
                  </a:cubicBezTo>
                  <a:cubicBezTo>
                    <a:pt x="10879" y="2280"/>
                    <a:pt x="11319" y="2393"/>
                    <a:pt x="11691" y="2585"/>
                  </a:cubicBezTo>
                  <a:lnTo>
                    <a:pt x="12763" y="3093"/>
                  </a:lnTo>
                  <a:cubicBezTo>
                    <a:pt x="13068" y="3228"/>
                    <a:pt x="13361" y="3386"/>
                    <a:pt x="13644" y="3555"/>
                  </a:cubicBezTo>
                  <a:cubicBezTo>
                    <a:pt x="13903" y="3713"/>
                    <a:pt x="14129" y="3849"/>
                    <a:pt x="14309" y="3973"/>
                  </a:cubicBezTo>
                  <a:cubicBezTo>
                    <a:pt x="14501" y="4086"/>
                    <a:pt x="14693" y="4210"/>
                    <a:pt x="14874" y="4356"/>
                  </a:cubicBezTo>
                  <a:cubicBezTo>
                    <a:pt x="14704" y="4198"/>
                    <a:pt x="14524" y="4063"/>
                    <a:pt x="14343" y="3928"/>
                  </a:cubicBezTo>
                  <a:cubicBezTo>
                    <a:pt x="14174" y="3792"/>
                    <a:pt x="13948" y="3646"/>
                    <a:pt x="13711" y="3476"/>
                  </a:cubicBezTo>
                  <a:cubicBezTo>
                    <a:pt x="13429" y="3273"/>
                    <a:pt x="13147" y="3104"/>
                    <a:pt x="12842" y="2946"/>
                  </a:cubicBezTo>
                  <a:lnTo>
                    <a:pt x="11770" y="2393"/>
                  </a:lnTo>
                  <a:cubicBezTo>
                    <a:pt x="11375" y="2201"/>
                    <a:pt x="10958" y="2021"/>
                    <a:pt x="10540" y="1874"/>
                  </a:cubicBezTo>
                  <a:cubicBezTo>
                    <a:pt x="9683" y="1535"/>
                    <a:pt x="8746" y="1197"/>
                    <a:pt x="7798" y="892"/>
                  </a:cubicBezTo>
                  <a:cubicBezTo>
                    <a:pt x="7336" y="734"/>
                    <a:pt x="6862" y="610"/>
                    <a:pt x="6377" y="486"/>
                  </a:cubicBezTo>
                  <a:cubicBezTo>
                    <a:pt x="5903" y="362"/>
                    <a:pt x="5429" y="283"/>
                    <a:pt x="4966" y="181"/>
                  </a:cubicBezTo>
                  <a:cubicBezTo>
                    <a:pt x="4503" y="114"/>
                    <a:pt x="4063" y="57"/>
                    <a:pt x="3634" y="23"/>
                  </a:cubicBezTo>
                  <a:lnTo>
                    <a:pt x="2427" y="1"/>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05" name="Google Shape;405;p2"/>
            <p:cNvSpPr/>
            <p:nvPr/>
          </p:nvSpPr>
          <p:spPr>
            <a:xfrm>
              <a:off x="2716975" y="3788000"/>
              <a:ext cx="35575" cy="31900"/>
            </a:xfrm>
            <a:custGeom>
              <a:avLst/>
              <a:gdLst/>
              <a:ahLst/>
              <a:cxnLst/>
              <a:rect l="l" t="t" r="r" b="b"/>
              <a:pathLst>
                <a:path w="1423" h="1276" extrusionOk="0">
                  <a:moveTo>
                    <a:pt x="12" y="0"/>
                  </a:moveTo>
                  <a:lnTo>
                    <a:pt x="0" y="23"/>
                  </a:lnTo>
                  <a:cubicBezTo>
                    <a:pt x="0" y="23"/>
                    <a:pt x="79" y="102"/>
                    <a:pt x="215" y="237"/>
                  </a:cubicBezTo>
                  <a:cubicBezTo>
                    <a:pt x="361" y="361"/>
                    <a:pt x="553" y="497"/>
                    <a:pt x="734" y="643"/>
                  </a:cubicBezTo>
                  <a:cubicBezTo>
                    <a:pt x="824" y="722"/>
                    <a:pt x="903" y="790"/>
                    <a:pt x="982" y="880"/>
                  </a:cubicBezTo>
                  <a:cubicBezTo>
                    <a:pt x="1061" y="948"/>
                    <a:pt x="1129" y="1005"/>
                    <a:pt x="1185" y="1061"/>
                  </a:cubicBezTo>
                  <a:cubicBezTo>
                    <a:pt x="1219" y="1084"/>
                    <a:pt x="1242" y="1117"/>
                    <a:pt x="1264" y="1151"/>
                  </a:cubicBezTo>
                  <a:cubicBezTo>
                    <a:pt x="1287" y="1174"/>
                    <a:pt x="1309" y="1196"/>
                    <a:pt x="1321" y="1219"/>
                  </a:cubicBezTo>
                  <a:cubicBezTo>
                    <a:pt x="1366" y="1253"/>
                    <a:pt x="1388" y="1275"/>
                    <a:pt x="1388" y="1275"/>
                  </a:cubicBezTo>
                  <a:lnTo>
                    <a:pt x="1422" y="1275"/>
                  </a:lnTo>
                  <a:cubicBezTo>
                    <a:pt x="1422" y="1253"/>
                    <a:pt x="1422" y="1219"/>
                    <a:pt x="1422" y="1196"/>
                  </a:cubicBezTo>
                  <a:cubicBezTo>
                    <a:pt x="1422" y="1106"/>
                    <a:pt x="1411" y="1027"/>
                    <a:pt x="1377" y="948"/>
                  </a:cubicBezTo>
                  <a:cubicBezTo>
                    <a:pt x="1332" y="847"/>
                    <a:pt x="1264" y="745"/>
                    <a:pt x="1174" y="666"/>
                  </a:cubicBezTo>
                  <a:cubicBezTo>
                    <a:pt x="1084" y="587"/>
                    <a:pt x="982" y="519"/>
                    <a:pt x="869" y="463"/>
                  </a:cubicBezTo>
                  <a:cubicBezTo>
                    <a:pt x="655" y="339"/>
                    <a:pt x="440" y="237"/>
                    <a:pt x="271" y="158"/>
                  </a:cubicBezTo>
                  <a:cubicBezTo>
                    <a:pt x="113" y="68"/>
                    <a:pt x="12" y="0"/>
                    <a:pt x="12" y="0"/>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06" name="Google Shape;406;p2"/>
            <p:cNvSpPr/>
            <p:nvPr/>
          </p:nvSpPr>
          <p:spPr>
            <a:xfrm>
              <a:off x="2671275" y="3816775"/>
              <a:ext cx="60675" cy="9325"/>
            </a:xfrm>
            <a:custGeom>
              <a:avLst/>
              <a:gdLst/>
              <a:ahLst/>
              <a:cxnLst/>
              <a:rect l="l" t="t" r="r" b="b"/>
              <a:pathLst>
                <a:path w="2427" h="373" extrusionOk="0">
                  <a:moveTo>
                    <a:pt x="2314" y="0"/>
                  </a:moveTo>
                  <a:cubicBezTo>
                    <a:pt x="2235" y="0"/>
                    <a:pt x="2144" y="0"/>
                    <a:pt x="2031" y="23"/>
                  </a:cubicBezTo>
                  <a:cubicBezTo>
                    <a:pt x="1919" y="34"/>
                    <a:pt x="1783" y="34"/>
                    <a:pt x="1648" y="68"/>
                  </a:cubicBezTo>
                  <a:cubicBezTo>
                    <a:pt x="1512" y="102"/>
                    <a:pt x="1366" y="124"/>
                    <a:pt x="1208" y="147"/>
                  </a:cubicBezTo>
                  <a:cubicBezTo>
                    <a:pt x="1033" y="169"/>
                    <a:pt x="858" y="181"/>
                    <a:pt x="680" y="181"/>
                  </a:cubicBezTo>
                  <a:cubicBezTo>
                    <a:pt x="582" y="181"/>
                    <a:pt x="484" y="178"/>
                    <a:pt x="384" y="170"/>
                  </a:cubicBezTo>
                  <a:cubicBezTo>
                    <a:pt x="294" y="170"/>
                    <a:pt x="192" y="158"/>
                    <a:pt x="102" y="136"/>
                  </a:cubicBezTo>
                  <a:cubicBezTo>
                    <a:pt x="45" y="113"/>
                    <a:pt x="0" y="113"/>
                    <a:pt x="0" y="113"/>
                  </a:cubicBezTo>
                  <a:lnTo>
                    <a:pt x="0" y="147"/>
                  </a:lnTo>
                  <a:lnTo>
                    <a:pt x="102" y="181"/>
                  </a:lnTo>
                  <a:cubicBezTo>
                    <a:pt x="192" y="215"/>
                    <a:pt x="282" y="249"/>
                    <a:pt x="373" y="271"/>
                  </a:cubicBezTo>
                  <a:cubicBezTo>
                    <a:pt x="655" y="339"/>
                    <a:pt x="937" y="373"/>
                    <a:pt x="1230" y="373"/>
                  </a:cubicBezTo>
                  <a:cubicBezTo>
                    <a:pt x="1388" y="373"/>
                    <a:pt x="1546" y="373"/>
                    <a:pt x="1693" y="350"/>
                  </a:cubicBezTo>
                  <a:cubicBezTo>
                    <a:pt x="1828" y="328"/>
                    <a:pt x="1964" y="294"/>
                    <a:pt x="2088" y="237"/>
                  </a:cubicBezTo>
                  <a:cubicBezTo>
                    <a:pt x="2212" y="181"/>
                    <a:pt x="2325" y="113"/>
                    <a:pt x="2426" y="23"/>
                  </a:cubicBezTo>
                  <a:lnTo>
                    <a:pt x="2426" y="0"/>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07" name="Google Shape;407;p2"/>
            <p:cNvSpPr/>
            <p:nvPr/>
          </p:nvSpPr>
          <p:spPr>
            <a:xfrm>
              <a:off x="2649550" y="3793350"/>
              <a:ext cx="17225" cy="15550"/>
            </a:xfrm>
            <a:custGeom>
              <a:avLst/>
              <a:gdLst/>
              <a:ahLst/>
              <a:cxnLst/>
              <a:rect l="l" t="t" r="r" b="b"/>
              <a:pathLst>
                <a:path w="689" h="622" extrusionOk="0">
                  <a:moveTo>
                    <a:pt x="0" y="1"/>
                  </a:moveTo>
                  <a:lnTo>
                    <a:pt x="0" y="1"/>
                  </a:lnTo>
                  <a:cubicBezTo>
                    <a:pt x="113" y="80"/>
                    <a:pt x="215" y="181"/>
                    <a:pt x="305" y="283"/>
                  </a:cubicBezTo>
                  <a:cubicBezTo>
                    <a:pt x="350" y="350"/>
                    <a:pt x="384" y="418"/>
                    <a:pt x="407" y="497"/>
                  </a:cubicBezTo>
                  <a:cubicBezTo>
                    <a:pt x="418" y="508"/>
                    <a:pt x="418" y="565"/>
                    <a:pt x="418" y="576"/>
                  </a:cubicBezTo>
                  <a:lnTo>
                    <a:pt x="418" y="621"/>
                  </a:lnTo>
                  <a:lnTo>
                    <a:pt x="689" y="565"/>
                  </a:lnTo>
                  <a:lnTo>
                    <a:pt x="666" y="531"/>
                  </a:lnTo>
                  <a:cubicBezTo>
                    <a:pt x="666" y="497"/>
                    <a:pt x="644" y="463"/>
                    <a:pt x="632" y="429"/>
                  </a:cubicBezTo>
                  <a:cubicBezTo>
                    <a:pt x="576" y="328"/>
                    <a:pt x="486" y="249"/>
                    <a:pt x="395" y="181"/>
                  </a:cubicBezTo>
                  <a:cubicBezTo>
                    <a:pt x="271" y="102"/>
                    <a:pt x="136" y="46"/>
                    <a:pt x="0" y="1"/>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08" name="Google Shape;408;p2"/>
            <p:cNvSpPr/>
            <p:nvPr/>
          </p:nvSpPr>
          <p:spPr>
            <a:xfrm>
              <a:off x="2758725" y="3833425"/>
              <a:ext cx="46000" cy="19800"/>
            </a:xfrm>
            <a:custGeom>
              <a:avLst/>
              <a:gdLst/>
              <a:ahLst/>
              <a:cxnLst/>
              <a:rect l="l" t="t" r="r" b="b"/>
              <a:pathLst>
                <a:path w="1840" h="792" extrusionOk="0">
                  <a:moveTo>
                    <a:pt x="1614" y="0"/>
                  </a:moveTo>
                  <a:lnTo>
                    <a:pt x="1569" y="68"/>
                  </a:lnTo>
                  <a:cubicBezTo>
                    <a:pt x="1535" y="124"/>
                    <a:pt x="1490" y="181"/>
                    <a:pt x="1445" y="226"/>
                  </a:cubicBezTo>
                  <a:cubicBezTo>
                    <a:pt x="1377" y="293"/>
                    <a:pt x="1309" y="350"/>
                    <a:pt x="1230" y="395"/>
                  </a:cubicBezTo>
                  <a:cubicBezTo>
                    <a:pt x="1129" y="451"/>
                    <a:pt x="1027" y="508"/>
                    <a:pt x="926" y="553"/>
                  </a:cubicBezTo>
                  <a:cubicBezTo>
                    <a:pt x="632" y="666"/>
                    <a:pt x="316" y="756"/>
                    <a:pt x="0" y="790"/>
                  </a:cubicBezTo>
                  <a:cubicBezTo>
                    <a:pt x="34" y="791"/>
                    <a:pt x="68" y="792"/>
                    <a:pt x="102" y="792"/>
                  </a:cubicBezTo>
                  <a:cubicBezTo>
                    <a:pt x="395" y="792"/>
                    <a:pt x="687" y="749"/>
                    <a:pt x="971" y="688"/>
                  </a:cubicBezTo>
                  <a:cubicBezTo>
                    <a:pt x="1084" y="655"/>
                    <a:pt x="1208" y="609"/>
                    <a:pt x="1321" y="564"/>
                  </a:cubicBezTo>
                  <a:cubicBezTo>
                    <a:pt x="1422" y="519"/>
                    <a:pt x="1524" y="463"/>
                    <a:pt x="1614" y="395"/>
                  </a:cubicBezTo>
                  <a:cubicBezTo>
                    <a:pt x="1682" y="350"/>
                    <a:pt x="1738" y="293"/>
                    <a:pt x="1783" y="237"/>
                  </a:cubicBezTo>
                  <a:lnTo>
                    <a:pt x="1840" y="169"/>
                  </a:lnTo>
                  <a:lnTo>
                    <a:pt x="1614" y="0"/>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09" name="Google Shape;409;p2"/>
            <p:cNvSpPr/>
            <p:nvPr/>
          </p:nvSpPr>
          <p:spPr>
            <a:xfrm>
              <a:off x="2792575" y="3836225"/>
              <a:ext cx="18925" cy="19225"/>
            </a:xfrm>
            <a:custGeom>
              <a:avLst/>
              <a:gdLst/>
              <a:ahLst/>
              <a:cxnLst/>
              <a:rect l="l" t="t" r="r" b="b"/>
              <a:pathLst>
                <a:path w="757" h="769" extrusionOk="0">
                  <a:moveTo>
                    <a:pt x="497" y="1"/>
                  </a:moveTo>
                  <a:cubicBezTo>
                    <a:pt x="497" y="1"/>
                    <a:pt x="486" y="57"/>
                    <a:pt x="463" y="148"/>
                  </a:cubicBezTo>
                  <a:cubicBezTo>
                    <a:pt x="429" y="249"/>
                    <a:pt x="384" y="339"/>
                    <a:pt x="328" y="430"/>
                  </a:cubicBezTo>
                  <a:cubicBezTo>
                    <a:pt x="271" y="520"/>
                    <a:pt x="204" y="599"/>
                    <a:pt x="125" y="667"/>
                  </a:cubicBezTo>
                  <a:lnTo>
                    <a:pt x="1" y="768"/>
                  </a:lnTo>
                  <a:lnTo>
                    <a:pt x="136" y="700"/>
                  </a:lnTo>
                  <a:cubicBezTo>
                    <a:pt x="249" y="655"/>
                    <a:pt x="350" y="599"/>
                    <a:pt x="441" y="520"/>
                  </a:cubicBezTo>
                  <a:cubicBezTo>
                    <a:pt x="531" y="441"/>
                    <a:pt x="610" y="339"/>
                    <a:pt x="678" y="238"/>
                  </a:cubicBezTo>
                  <a:lnTo>
                    <a:pt x="757" y="114"/>
                  </a:lnTo>
                  <a:lnTo>
                    <a:pt x="497" y="1"/>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10" name="Google Shape;410;p2"/>
            <p:cNvSpPr/>
            <p:nvPr/>
          </p:nvSpPr>
          <p:spPr>
            <a:xfrm>
              <a:off x="2817675" y="3818750"/>
              <a:ext cx="9900" cy="23725"/>
            </a:xfrm>
            <a:custGeom>
              <a:avLst/>
              <a:gdLst/>
              <a:ahLst/>
              <a:cxnLst/>
              <a:rect l="l" t="t" r="r" b="b"/>
              <a:pathLst>
                <a:path w="396" h="949" extrusionOk="0">
                  <a:moveTo>
                    <a:pt x="1" y="0"/>
                  </a:moveTo>
                  <a:lnTo>
                    <a:pt x="1" y="0"/>
                  </a:lnTo>
                  <a:cubicBezTo>
                    <a:pt x="69" y="147"/>
                    <a:pt x="114" y="305"/>
                    <a:pt x="147" y="463"/>
                  </a:cubicBezTo>
                  <a:cubicBezTo>
                    <a:pt x="159" y="564"/>
                    <a:pt x="159" y="666"/>
                    <a:pt x="147" y="768"/>
                  </a:cubicBezTo>
                  <a:lnTo>
                    <a:pt x="114" y="926"/>
                  </a:lnTo>
                  <a:lnTo>
                    <a:pt x="396" y="948"/>
                  </a:lnTo>
                  <a:cubicBezTo>
                    <a:pt x="396" y="948"/>
                    <a:pt x="384" y="880"/>
                    <a:pt x="384" y="790"/>
                  </a:cubicBezTo>
                  <a:cubicBezTo>
                    <a:pt x="373" y="666"/>
                    <a:pt x="339" y="542"/>
                    <a:pt x="283" y="418"/>
                  </a:cubicBezTo>
                  <a:cubicBezTo>
                    <a:pt x="204" y="271"/>
                    <a:pt x="114" y="136"/>
                    <a:pt x="1" y="0"/>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11" name="Google Shape;411;p2"/>
            <p:cNvSpPr/>
            <p:nvPr/>
          </p:nvSpPr>
          <p:spPr>
            <a:xfrm>
              <a:off x="2817975" y="3804925"/>
              <a:ext cx="22300" cy="43175"/>
            </a:xfrm>
            <a:custGeom>
              <a:avLst/>
              <a:gdLst/>
              <a:ahLst/>
              <a:cxnLst/>
              <a:rect l="l" t="t" r="r" b="b"/>
              <a:pathLst>
                <a:path w="892" h="1727" extrusionOk="0">
                  <a:moveTo>
                    <a:pt x="0" y="0"/>
                  </a:moveTo>
                  <a:cubicBezTo>
                    <a:pt x="0" y="0"/>
                    <a:pt x="90" y="91"/>
                    <a:pt x="203" y="237"/>
                  </a:cubicBezTo>
                  <a:cubicBezTo>
                    <a:pt x="271" y="316"/>
                    <a:pt x="327" y="395"/>
                    <a:pt x="384" y="486"/>
                  </a:cubicBezTo>
                  <a:cubicBezTo>
                    <a:pt x="451" y="587"/>
                    <a:pt x="508" y="689"/>
                    <a:pt x="553" y="790"/>
                  </a:cubicBezTo>
                  <a:cubicBezTo>
                    <a:pt x="598" y="903"/>
                    <a:pt x="621" y="1005"/>
                    <a:pt x="643" y="1117"/>
                  </a:cubicBezTo>
                  <a:cubicBezTo>
                    <a:pt x="655" y="1219"/>
                    <a:pt x="666" y="1309"/>
                    <a:pt x="655" y="1400"/>
                  </a:cubicBezTo>
                  <a:cubicBezTo>
                    <a:pt x="655" y="1479"/>
                    <a:pt x="643" y="1546"/>
                    <a:pt x="621" y="1614"/>
                  </a:cubicBezTo>
                  <a:cubicBezTo>
                    <a:pt x="609" y="1670"/>
                    <a:pt x="609" y="1704"/>
                    <a:pt x="609" y="1704"/>
                  </a:cubicBezTo>
                  <a:lnTo>
                    <a:pt x="892" y="1727"/>
                  </a:lnTo>
                  <a:cubicBezTo>
                    <a:pt x="892" y="1704"/>
                    <a:pt x="892" y="1670"/>
                    <a:pt x="892" y="1648"/>
                  </a:cubicBezTo>
                  <a:cubicBezTo>
                    <a:pt x="892" y="1569"/>
                    <a:pt x="892" y="1490"/>
                    <a:pt x="892" y="1422"/>
                  </a:cubicBezTo>
                  <a:cubicBezTo>
                    <a:pt x="880" y="1298"/>
                    <a:pt x="858" y="1185"/>
                    <a:pt x="824" y="1072"/>
                  </a:cubicBezTo>
                  <a:cubicBezTo>
                    <a:pt x="790" y="959"/>
                    <a:pt x="745" y="835"/>
                    <a:pt x="677" y="734"/>
                  </a:cubicBezTo>
                  <a:cubicBezTo>
                    <a:pt x="553" y="542"/>
                    <a:pt x="406" y="361"/>
                    <a:pt x="237" y="203"/>
                  </a:cubicBezTo>
                  <a:cubicBezTo>
                    <a:pt x="102" y="79"/>
                    <a:pt x="0" y="0"/>
                    <a:pt x="0" y="0"/>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12" name="Google Shape;412;p2"/>
            <p:cNvSpPr/>
            <p:nvPr/>
          </p:nvSpPr>
          <p:spPr>
            <a:xfrm>
              <a:off x="2776225" y="3814500"/>
              <a:ext cx="14400" cy="16675"/>
            </a:xfrm>
            <a:custGeom>
              <a:avLst/>
              <a:gdLst/>
              <a:ahLst/>
              <a:cxnLst/>
              <a:rect l="l" t="t" r="r" b="b"/>
              <a:pathLst>
                <a:path w="576" h="667" extrusionOk="0">
                  <a:moveTo>
                    <a:pt x="0" y="1"/>
                  </a:moveTo>
                  <a:cubicBezTo>
                    <a:pt x="90" y="103"/>
                    <a:pt x="169" y="204"/>
                    <a:pt x="237" y="317"/>
                  </a:cubicBezTo>
                  <a:cubicBezTo>
                    <a:pt x="260" y="351"/>
                    <a:pt x="271" y="396"/>
                    <a:pt x="282" y="430"/>
                  </a:cubicBezTo>
                  <a:cubicBezTo>
                    <a:pt x="293" y="464"/>
                    <a:pt x="305" y="509"/>
                    <a:pt x="293" y="543"/>
                  </a:cubicBezTo>
                  <a:lnTo>
                    <a:pt x="293" y="667"/>
                  </a:lnTo>
                  <a:lnTo>
                    <a:pt x="576" y="622"/>
                  </a:lnTo>
                  <a:cubicBezTo>
                    <a:pt x="576" y="622"/>
                    <a:pt x="553" y="565"/>
                    <a:pt x="530" y="497"/>
                  </a:cubicBezTo>
                  <a:cubicBezTo>
                    <a:pt x="519" y="452"/>
                    <a:pt x="497" y="407"/>
                    <a:pt x="463" y="373"/>
                  </a:cubicBezTo>
                  <a:cubicBezTo>
                    <a:pt x="429" y="328"/>
                    <a:pt x="384" y="272"/>
                    <a:pt x="350" y="227"/>
                  </a:cubicBezTo>
                  <a:cubicBezTo>
                    <a:pt x="237" y="136"/>
                    <a:pt x="124" y="69"/>
                    <a:pt x="0" y="1"/>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13" name="Google Shape;413;p2"/>
            <p:cNvSpPr/>
            <p:nvPr/>
          </p:nvSpPr>
          <p:spPr>
            <a:xfrm>
              <a:off x="2861125" y="3839625"/>
              <a:ext cx="11025" cy="22800"/>
            </a:xfrm>
            <a:custGeom>
              <a:avLst/>
              <a:gdLst/>
              <a:ahLst/>
              <a:cxnLst/>
              <a:rect l="l" t="t" r="r" b="b"/>
              <a:pathLst>
                <a:path w="441" h="912" extrusionOk="0">
                  <a:moveTo>
                    <a:pt x="181" y="711"/>
                  </a:moveTo>
                  <a:cubicBezTo>
                    <a:pt x="175" y="745"/>
                    <a:pt x="175" y="754"/>
                    <a:pt x="177" y="754"/>
                  </a:cubicBezTo>
                  <a:cubicBezTo>
                    <a:pt x="178" y="754"/>
                    <a:pt x="181" y="745"/>
                    <a:pt x="181" y="745"/>
                  </a:cubicBezTo>
                  <a:cubicBezTo>
                    <a:pt x="181" y="731"/>
                    <a:pt x="181" y="722"/>
                    <a:pt x="181" y="711"/>
                  </a:cubicBezTo>
                  <a:close/>
                  <a:moveTo>
                    <a:pt x="1" y="0"/>
                  </a:moveTo>
                  <a:lnTo>
                    <a:pt x="91" y="113"/>
                  </a:lnTo>
                  <a:cubicBezTo>
                    <a:pt x="136" y="203"/>
                    <a:pt x="170" y="294"/>
                    <a:pt x="181" y="395"/>
                  </a:cubicBezTo>
                  <a:cubicBezTo>
                    <a:pt x="192" y="497"/>
                    <a:pt x="192" y="587"/>
                    <a:pt x="181" y="689"/>
                  </a:cubicBezTo>
                  <a:cubicBezTo>
                    <a:pt x="181" y="697"/>
                    <a:pt x="181" y="704"/>
                    <a:pt x="181" y="711"/>
                  </a:cubicBezTo>
                  <a:cubicBezTo>
                    <a:pt x="204" y="677"/>
                    <a:pt x="238" y="643"/>
                    <a:pt x="283" y="643"/>
                  </a:cubicBezTo>
                  <a:cubicBezTo>
                    <a:pt x="303" y="643"/>
                    <a:pt x="333" y="653"/>
                    <a:pt x="355" y="663"/>
                  </a:cubicBezTo>
                  <a:lnTo>
                    <a:pt x="355" y="663"/>
                  </a:lnTo>
                  <a:lnTo>
                    <a:pt x="238" y="869"/>
                  </a:lnTo>
                  <a:cubicBezTo>
                    <a:pt x="238" y="880"/>
                    <a:pt x="238" y="880"/>
                    <a:pt x="238" y="880"/>
                  </a:cubicBezTo>
                  <a:cubicBezTo>
                    <a:pt x="238" y="892"/>
                    <a:pt x="226" y="892"/>
                    <a:pt x="249" y="903"/>
                  </a:cubicBezTo>
                  <a:cubicBezTo>
                    <a:pt x="260" y="909"/>
                    <a:pt x="274" y="911"/>
                    <a:pt x="288" y="911"/>
                  </a:cubicBezTo>
                  <a:cubicBezTo>
                    <a:pt x="302" y="911"/>
                    <a:pt x="317" y="909"/>
                    <a:pt x="328" y="903"/>
                  </a:cubicBezTo>
                  <a:cubicBezTo>
                    <a:pt x="373" y="892"/>
                    <a:pt x="407" y="858"/>
                    <a:pt x="429" y="824"/>
                  </a:cubicBezTo>
                  <a:cubicBezTo>
                    <a:pt x="441" y="745"/>
                    <a:pt x="429" y="756"/>
                    <a:pt x="429" y="745"/>
                  </a:cubicBezTo>
                  <a:cubicBezTo>
                    <a:pt x="418" y="722"/>
                    <a:pt x="418" y="700"/>
                    <a:pt x="418" y="677"/>
                  </a:cubicBezTo>
                  <a:cubicBezTo>
                    <a:pt x="396" y="564"/>
                    <a:pt x="350" y="452"/>
                    <a:pt x="305" y="350"/>
                  </a:cubicBezTo>
                  <a:cubicBezTo>
                    <a:pt x="260" y="249"/>
                    <a:pt x="192" y="158"/>
                    <a:pt x="125" y="79"/>
                  </a:cubicBezTo>
                  <a:lnTo>
                    <a:pt x="1" y="0"/>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14" name="Google Shape;414;p2"/>
            <p:cNvSpPr/>
            <p:nvPr/>
          </p:nvSpPr>
          <p:spPr>
            <a:xfrm>
              <a:off x="2861975" y="3862750"/>
              <a:ext cx="23150" cy="7925"/>
            </a:xfrm>
            <a:custGeom>
              <a:avLst/>
              <a:gdLst/>
              <a:ahLst/>
              <a:cxnLst/>
              <a:rect l="l" t="t" r="r" b="b"/>
              <a:pathLst>
                <a:path w="926" h="317" extrusionOk="0">
                  <a:moveTo>
                    <a:pt x="813" y="1"/>
                  </a:moveTo>
                  <a:lnTo>
                    <a:pt x="689" y="80"/>
                  </a:lnTo>
                  <a:cubicBezTo>
                    <a:pt x="610" y="125"/>
                    <a:pt x="531" y="159"/>
                    <a:pt x="441" y="170"/>
                  </a:cubicBezTo>
                  <a:cubicBezTo>
                    <a:pt x="226" y="215"/>
                    <a:pt x="0" y="238"/>
                    <a:pt x="0" y="238"/>
                  </a:cubicBezTo>
                  <a:cubicBezTo>
                    <a:pt x="0" y="238"/>
                    <a:pt x="215" y="283"/>
                    <a:pt x="452" y="317"/>
                  </a:cubicBezTo>
                  <a:cubicBezTo>
                    <a:pt x="565" y="317"/>
                    <a:pt x="677" y="317"/>
                    <a:pt x="790" y="283"/>
                  </a:cubicBezTo>
                  <a:lnTo>
                    <a:pt x="926" y="249"/>
                  </a:lnTo>
                  <a:lnTo>
                    <a:pt x="813" y="1"/>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15" name="Google Shape;415;p2"/>
            <p:cNvSpPr/>
            <p:nvPr/>
          </p:nvSpPr>
          <p:spPr>
            <a:xfrm>
              <a:off x="2899775" y="3861900"/>
              <a:ext cx="7075" cy="13300"/>
            </a:xfrm>
            <a:custGeom>
              <a:avLst/>
              <a:gdLst/>
              <a:ahLst/>
              <a:cxnLst/>
              <a:rect l="l" t="t" r="r" b="b"/>
              <a:pathLst>
                <a:path w="283" h="532" extrusionOk="0">
                  <a:moveTo>
                    <a:pt x="46" y="1"/>
                  </a:moveTo>
                  <a:cubicBezTo>
                    <a:pt x="68" y="80"/>
                    <a:pt x="79" y="170"/>
                    <a:pt x="79" y="249"/>
                  </a:cubicBezTo>
                  <a:cubicBezTo>
                    <a:pt x="68" y="305"/>
                    <a:pt x="57" y="351"/>
                    <a:pt x="34" y="407"/>
                  </a:cubicBezTo>
                  <a:lnTo>
                    <a:pt x="1" y="486"/>
                  </a:lnTo>
                  <a:lnTo>
                    <a:pt x="283" y="531"/>
                  </a:lnTo>
                  <a:cubicBezTo>
                    <a:pt x="283" y="531"/>
                    <a:pt x="271" y="497"/>
                    <a:pt x="271" y="441"/>
                  </a:cubicBezTo>
                  <a:cubicBezTo>
                    <a:pt x="260" y="373"/>
                    <a:pt x="237" y="294"/>
                    <a:pt x="215" y="226"/>
                  </a:cubicBezTo>
                  <a:cubicBezTo>
                    <a:pt x="170" y="136"/>
                    <a:pt x="113" y="57"/>
                    <a:pt x="46" y="1"/>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16" name="Google Shape;416;p2"/>
            <p:cNvSpPr/>
            <p:nvPr/>
          </p:nvSpPr>
          <p:spPr>
            <a:xfrm>
              <a:off x="2940675" y="3967700"/>
              <a:ext cx="140525" cy="98225"/>
            </a:xfrm>
            <a:custGeom>
              <a:avLst/>
              <a:gdLst/>
              <a:ahLst/>
              <a:cxnLst/>
              <a:rect l="l" t="t" r="r" b="b"/>
              <a:pathLst>
                <a:path w="5621" h="3929" extrusionOk="0">
                  <a:moveTo>
                    <a:pt x="3596" y="86"/>
                  </a:moveTo>
                  <a:cubicBezTo>
                    <a:pt x="3434" y="86"/>
                    <a:pt x="3276" y="128"/>
                    <a:pt x="3115" y="260"/>
                  </a:cubicBezTo>
                  <a:cubicBezTo>
                    <a:pt x="2856" y="486"/>
                    <a:pt x="2799" y="914"/>
                    <a:pt x="2483" y="1140"/>
                  </a:cubicBezTo>
                  <a:cubicBezTo>
                    <a:pt x="2352" y="1224"/>
                    <a:pt x="2215" y="1239"/>
                    <a:pt x="2078" y="1239"/>
                  </a:cubicBezTo>
                  <a:cubicBezTo>
                    <a:pt x="2007" y="1239"/>
                    <a:pt x="1937" y="1235"/>
                    <a:pt x="1867" y="1235"/>
                  </a:cubicBezTo>
                  <a:cubicBezTo>
                    <a:pt x="1746" y="1235"/>
                    <a:pt x="1626" y="1246"/>
                    <a:pt x="1513" y="1309"/>
                  </a:cubicBezTo>
                  <a:cubicBezTo>
                    <a:pt x="1163" y="1467"/>
                    <a:pt x="1095" y="1840"/>
                    <a:pt x="757" y="1964"/>
                  </a:cubicBezTo>
                  <a:cubicBezTo>
                    <a:pt x="531" y="2065"/>
                    <a:pt x="91" y="2156"/>
                    <a:pt x="1" y="2223"/>
                  </a:cubicBezTo>
                  <a:lnTo>
                    <a:pt x="633" y="3893"/>
                  </a:lnTo>
                  <a:cubicBezTo>
                    <a:pt x="638" y="3918"/>
                    <a:pt x="643" y="3929"/>
                    <a:pt x="649" y="3929"/>
                  </a:cubicBezTo>
                  <a:cubicBezTo>
                    <a:pt x="684" y="3929"/>
                    <a:pt x="738" y="3563"/>
                    <a:pt x="824" y="3476"/>
                  </a:cubicBezTo>
                  <a:cubicBezTo>
                    <a:pt x="1039" y="3273"/>
                    <a:pt x="1411" y="3374"/>
                    <a:pt x="1671" y="3216"/>
                  </a:cubicBezTo>
                  <a:cubicBezTo>
                    <a:pt x="1975" y="3013"/>
                    <a:pt x="2472" y="2900"/>
                    <a:pt x="2675" y="2573"/>
                  </a:cubicBezTo>
                  <a:cubicBezTo>
                    <a:pt x="2743" y="2472"/>
                    <a:pt x="2731" y="2246"/>
                    <a:pt x="2833" y="2167"/>
                  </a:cubicBezTo>
                  <a:cubicBezTo>
                    <a:pt x="2879" y="2128"/>
                    <a:pt x="2939" y="2116"/>
                    <a:pt x="3008" y="2116"/>
                  </a:cubicBezTo>
                  <a:cubicBezTo>
                    <a:pt x="3113" y="2116"/>
                    <a:pt x="3236" y="2143"/>
                    <a:pt x="3352" y="2143"/>
                  </a:cubicBezTo>
                  <a:cubicBezTo>
                    <a:pt x="3424" y="2143"/>
                    <a:pt x="3494" y="2133"/>
                    <a:pt x="3555" y="2099"/>
                  </a:cubicBezTo>
                  <a:cubicBezTo>
                    <a:pt x="3928" y="1896"/>
                    <a:pt x="3837" y="1501"/>
                    <a:pt x="4052" y="1275"/>
                  </a:cubicBezTo>
                  <a:cubicBezTo>
                    <a:pt x="4242" y="1060"/>
                    <a:pt x="4553" y="1039"/>
                    <a:pt x="4872" y="1039"/>
                  </a:cubicBezTo>
                  <a:cubicBezTo>
                    <a:pt x="4949" y="1039"/>
                    <a:pt x="5026" y="1041"/>
                    <a:pt x="5102" y="1041"/>
                  </a:cubicBezTo>
                  <a:cubicBezTo>
                    <a:pt x="5290" y="1041"/>
                    <a:pt x="5470" y="1033"/>
                    <a:pt x="5620" y="982"/>
                  </a:cubicBezTo>
                  <a:cubicBezTo>
                    <a:pt x="5406" y="0"/>
                    <a:pt x="4808" y="294"/>
                    <a:pt x="4086" y="158"/>
                  </a:cubicBezTo>
                  <a:cubicBezTo>
                    <a:pt x="3914" y="125"/>
                    <a:pt x="3753" y="86"/>
                    <a:pt x="3596" y="86"/>
                  </a:cubicBezTo>
                  <a:close/>
                </a:path>
              </a:pathLst>
            </a:custGeom>
            <a:solidFill>
              <a:srgbClr val="9E4F4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17" name="Google Shape;417;p2"/>
            <p:cNvSpPr/>
            <p:nvPr/>
          </p:nvSpPr>
          <p:spPr>
            <a:xfrm>
              <a:off x="2310450" y="3892225"/>
              <a:ext cx="701075" cy="615750"/>
            </a:xfrm>
            <a:custGeom>
              <a:avLst/>
              <a:gdLst/>
              <a:ahLst/>
              <a:cxnLst/>
              <a:rect l="l" t="t" r="r" b="b"/>
              <a:pathLst>
                <a:path w="28043" h="24630" extrusionOk="0">
                  <a:moveTo>
                    <a:pt x="15615" y="0"/>
                  </a:moveTo>
                  <a:cubicBezTo>
                    <a:pt x="10035" y="0"/>
                    <a:pt x="4847" y="3322"/>
                    <a:pt x="2077" y="8402"/>
                  </a:cubicBezTo>
                  <a:cubicBezTo>
                    <a:pt x="757" y="10952"/>
                    <a:pt x="1" y="13389"/>
                    <a:pt x="633" y="16267"/>
                  </a:cubicBezTo>
                  <a:cubicBezTo>
                    <a:pt x="1062" y="18264"/>
                    <a:pt x="2348" y="20487"/>
                    <a:pt x="4018" y="22112"/>
                  </a:cubicBezTo>
                  <a:cubicBezTo>
                    <a:pt x="5158" y="23229"/>
                    <a:pt x="6478" y="24064"/>
                    <a:pt x="7821" y="24346"/>
                  </a:cubicBezTo>
                  <a:cubicBezTo>
                    <a:pt x="8744" y="24541"/>
                    <a:pt x="9666" y="24629"/>
                    <a:pt x="10585" y="24629"/>
                  </a:cubicBezTo>
                  <a:cubicBezTo>
                    <a:pt x="11902" y="24629"/>
                    <a:pt x="13215" y="24449"/>
                    <a:pt x="14524" y="24143"/>
                  </a:cubicBezTo>
                  <a:cubicBezTo>
                    <a:pt x="17661" y="23432"/>
                    <a:pt x="20177" y="22699"/>
                    <a:pt x="22885" y="20871"/>
                  </a:cubicBezTo>
                  <a:cubicBezTo>
                    <a:pt x="25266" y="19156"/>
                    <a:pt x="27602" y="16402"/>
                    <a:pt x="27783" y="13186"/>
                  </a:cubicBezTo>
                  <a:cubicBezTo>
                    <a:pt x="28042" y="7612"/>
                    <a:pt x="23889" y="1507"/>
                    <a:pt x="18608" y="322"/>
                  </a:cubicBezTo>
                  <a:cubicBezTo>
                    <a:pt x="17606" y="105"/>
                    <a:pt x="16604" y="0"/>
                    <a:pt x="15615" y="0"/>
                  </a:cubicBezTo>
                  <a:close/>
                </a:path>
              </a:pathLst>
            </a:custGeom>
            <a:solidFill>
              <a:srgbClr val="FF791D"/>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18" name="Google Shape;418;p2"/>
            <p:cNvSpPr/>
            <p:nvPr/>
          </p:nvSpPr>
          <p:spPr>
            <a:xfrm>
              <a:off x="2937300" y="3988575"/>
              <a:ext cx="77875" cy="92550"/>
            </a:xfrm>
            <a:custGeom>
              <a:avLst/>
              <a:gdLst/>
              <a:ahLst/>
              <a:cxnLst/>
              <a:rect l="l" t="t" r="r" b="b"/>
              <a:pathLst>
                <a:path w="3115" h="3702" extrusionOk="0">
                  <a:moveTo>
                    <a:pt x="0" y="0"/>
                  </a:moveTo>
                  <a:lnTo>
                    <a:pt x="474" y="959"/>
                  </a:lnTo>
                  <a:cubicBezTo>
                    <a:pt x="644" y="1275"/>
                    <a:pt x="835" y="1580"/>
                    <a:pt x="1050" y="1873"/>
                  </a:cubicBezTo>
                  <a:cubicBezTo>
                    <a:pt x="1264" y="2144"/>
                    <a:pt x="1433" y="2449"/>
                    <a:pt x="1558" y="2765"/>
                  </a:cubicBezTo>
                  <a:cubicBezTo>
                    <a:pt x="1558" y="2686"/>
                    <a:pt x="1569" y="2596"/>
                    <a:pt x="1558" y="2505"/>
                  </a:cubicBezTo>
                  <a:cubicBezTo>
                    <a:pt x="1535" y="2415"/>
                    <a:pt x="1524" y="2325"/>
                    <a:pt x="1501" y="2235"/>
                  </a:cubicBezTo>
                  <a:cubicBezTo>
                    <a:pt x="1481" y="2176"/>
                    <a:pt x="1462" y="2117"/>
                    <a:pt x="1442" y="2058"/>
                  </a:cubicBezTo>
                  <a:lnTo>
                    <a:pt x="1442" y="2058"/>
                  </a:lnTo>
                  <a:cubicBezTo>
                    <a:pt x="1538" y="2184"/>
                    <a:pt x="1640" y="2305"/>
                    <a:pt x="1761" y="2426"/>
                  </a:cubicBezTo>
                  <a:cubicBezTo>
                    <a:pt x="1907" y="2596"/>
                    <a:pt x="2065" y="2765"/>
                    <a:pt x="2235" y="2900"/>
                  </a:cubicBezTo>
                  <a:lnTo>
                    <a:pt x="3115" y="3702"/>
                  </a:lnTo>
                  <a:lnTo>
                    <a:pt x="2652" y="2630"/>
                  </a:lnTo>
                  <a:cubicBezTo>
                    <a:pt x="2551" y="2426"/>
                    <a:pt x="2472" y="2212"/>
                    <a:pt x="2370" y="2009"/>
                  </a:cubicBezTo>
                  <a:cubicBezTo>
                    <a:pt x="2246" y="1828"/>
                    <a:pt x="2122" y="1648"/>
                    <a:pt x="1998" y="1467"/>
                  </a:cubicBezTo>
                  <a:cubicBezTo>
                    <a:pt x="1727" y="1140"/>
                    <a:pt x="1422" y="835"/>
                    <a:pt x="1117" y="542"/>
                  </a:cubicBezTo>
                  <a:lnTo>
                    <a:pt x="1117" y="542"/>
                  </a:lnTo>
                  <a:cubicBezTo>
                    <a:pt x="1228" y="777"/>
                    <a:pt x="1347" y="1012"/>
                    <a:pt x="1470" y="1240"/>
                  </a:cubicBezTo>
                  <a:lnTo>
                    <a:pt x="1470" y="1240"/>
                  </a:lnTo>
                  <a:lnTo>
                    <a:pt x="1354" y="1106"/>
                  </a:lnTo>
                  <a:lnTo>
                    <a:pt x="835" y="677"/>
                  </a:lnTo>
                  <a:lnTo>
                    <a:pt x="0" y="0"/>
                  </a:ln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19" name="Google Shape;419;p2"/>
            <p:cNvSpPr/>
            <p:nvPr/>
          </p:nvSpPr>
          <p:spPr>
            <a:xfrm>
              <a:off x="2975650" y="3995050"/>
              <a:ext cx="29375" cy="47425"/>
            </a:xfrm>
            <a:custGeom>
              <a:avLst/>
              <a:gdLst/>
              <a:ahLst/>
              <a:cxnLst/>
              <a:rect l="l" t="t" r="r" b="b"/>
              <a:pathLst>
                <a:path w="1175" h="1897" extrusionOk="0">
                  <a:moveTo>
                    <a:pt x="1" y="1"/>
                  </a:moveTo>
                  <a:lnTo>
                    <a:pt x="1" y="1"/>
                  </a:lnTo>
                  <a:cubicBezTo>
                    <a:pt x="12" y="125"/>
                    <a:pt x="46" y="249"/>
                    <a:pt x="103" y="373"/>
                  </a:cubicBezTo>
                  <a:cubicBezTo>
                    <a:pt x="148" y="486"/>
                    <a:pt x="193" y="599"/>
                    <a:pt x="260" y="700"/>
                  </a:cubicBezTo>
                  <a:cubicBezTo>
                    <a:pt x="306" y="813"/>
                    <a:pt x="385" y="926"/>
                    <a:pt x="441" y="1039"/>
                  </a:cubicBezTo>
                  <a:lnTo>
                    <a:pt x="554" y="1197"/>
                  </a:lnTo>
                  <a:cubicBezTo>
                    <a:pt x="588" y="1265"/>
                    <a:pt x="622" y="1287"/>
                    <a:pt x="655" y="1355"/>
                  </a:cubicBezTo>
                  <a:cubicBezTo>
                    <a:pt x="712" y="1457"/>
                    <a:pt x="780" y="1558"/>
                    <a:pt x="859" y="1660"/>
                  </a:cubicBezTo>
                  <a:cubicBezTo>
                    <a:pt x="938" y="1761"/>
                    <a:pt x="1050" y="1840"/>
                    <a:pt x="1175" y="1897"/>
                  </a:cubicBezTo>
                  <a:cubicBezTo>
                    <a:pt x="1175" y="1885"/>
                    <a:pt x="1152" y="1739"/>
                    <a:pt x="1152" y="1524"/>
                  </a:cubicBezTo>
                  <a:cubicBezTo>
                    <a:pt x="1152" y="1400"/>
                    <a:pt x="1129" y="1276"/>
                    <a:pt x="1107" y="1163"/>
                  </a:cubicBezTo>
                  <a:cubicBezTo>
                    <a:pt x="1084" y="1084"/>
                    <a:pt x="1062" y="1016"/>
                    <a:pt x="1028" y="949"/>
                  </a:cubicBezTo>
                  <a:lnTo>
                    <a:pt x="926" y="746"/>
                  </a:lnTo>
                  <a:cubicBezTo>
                    <a:pt x="768" y="509"/>
                    <a:pt x="576" y="317"/>
                    <a:pt x="351" y="170"/>
                  </a:cubicBezTo>
                  <a:cubicBezTo>
                    <a:pt x="238" y="91"/>
                    <a:pt x="125" y="35"/>
                    <a:pt x="1" y="1"/>
                  </a:cubicBez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20" name="Google Shape;420;p2"/>
            <p:cNvSpPr/>
            <p:nvPr/>
          </p:nvSpPr>
          <p:spPr>
            <a:xfrm>
              <a:off x="2993425" y="3988575"/>
              <a:ext cx="23450" cy="44300"/>
            </a:xfrm>
            <a:custGeom>
              <a:avLst/>
              <a:gdLst/>
              <a:ahLst/>
              <a:cxnLst/>
              <a:rect l="l" t="t" r="r" b="b"/>
              <a:pathLst>
                <a:path w="938" h="1772" extrusionOk="0">
                  <a:moveTo>
                    <a:pt x="12" y="0"/>
                  </a:moveTo>
                  <a:cubicBezTo>
                    <a:pt x="1" y="113"/>
                    <a:pt x="1" y="226"/>
                    <a:pt x="23" y="339"/>
                  </a:cubicBezTo>
                  <a:cubicBezTo>
                    <a:pt x="57" y="576"/>
                    <a:pt x="136" y="790"/>
                    <a:pt x="249" y="1005"/>
                  </a:cubicBezTo>
                  <a:cubicBezTo>
                    <a:pt x="339" y="1208"/>
                    <a:pt x="464" y="1388"/>
                    <a:pt x="633" y="1558"/>
                  </a:cubicBezTo>
                  <a:cubicBezTo>
                    <a:pt x="712" y="1637"/>
                    <a:pt x="813" y="1716"/>
                    <a:pt x="915" y="1772"/>
                  </a:cubicBezTo>
                  <a:cubicBezTo>
                    <a:pt x="937" y="1659"/>
                    <a:pt x="937" y="1546"/>
                    <a:pt x="926" y="1433"/>
                  </a:cubicBezTo>
                  <a:cubicBezTo>
                    <a:pt x="904" y="1196"/>
                    <a:pt x="847" y="959"/>
                    <a:pt x="746" y="734"/>
                  </a:cubicBezTo>
                  <a:cubicBezTo>
                    <a:pt x="633" y="531"/>
                    <a:pt x="486" y="350"/>
                    <a:pt x="306" y="192"/>
                  </a:cubicBezTo>
                  <a:cubicBezTo>
                    <a:pt x="215" y="113"/>
                    <a:pt x="125" y="45"/>
                    <a:pt x="12" y="0"/>
                  </a:cubicBez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21" name="Google Shape;421;p2"/>
            <p:cNvSpPr/>
            <p:nvPr/>
          </p:nvSpPr>
          <p:spPr>
            <a:xfrm>
              <a:off x="2999650" y="3955850"/>
              <a:ext cx="48825" cy="97625"/>
            </a:xfrm>
            <a:custGeom>
              <a:avLst/>
              <a:gdLst/>
              <a:ahLst/>
              <a:cxnLst/>
              <a:rect l="l" t="t" r="r" b="b"/>
              <a:pathLst>
                <a:path w="1953" h="3905" extrusionOk="0">
                  <a:moveTo>
                    <a:pt x="0" y="0"/>
                  </a:moveTo>
                  <a:lnTo>
                    <a:pt x="226" y="655"/>
                  </a:lnTo>
                  <a:cubicBezTo>
                    <a:pt x="267" y="771"/>
                    <a:pt x="312" y="883"/>
                    <a:pt x="364" y="994"/>
                  </a:cubicBezTo>
                  <a:lnTo>
                    <a:pt x="364" y="994"/>
                  </a:lnTo>
                  <a:lnTo>
                    <a:pt x="350" y="982"/>
                  </a:lnTo>
                  <a:lnTo>
                    <a:pt x="158" y="779"/>
                  </a:lnTo>
                  <a:lnTo>
                    <a:pt x="158" y="779"/>
                  </a:lnTo>
                  <a:cubicBezTo>
                    <a:pt x="192" y="869"/>
                    <a:pt x="203" y="948"/>
                    <a:pt x="248" y="1027"/>
                  </a:cubicBezTo>
                  <a:cubicBezTo>
                    <a:pt x="294" y="1117"/>
                    <a:pt x="350" y="1196"/>
                    <a:pt x="406" y="1275"/>
                  </a:cubicBezTo>
                  <a:cubicBezTo>
                    <a:pt x="519" y="1433"/>
                    <a:pt x="621" y="1569"/>
                    <a:pt x="711" y="1716"/>
                  </a:cubicBezTo>
                  <a:cubicBezTo>
                    <a:pt x="790" y="1874"/>
                    <a:pt x="880" y="2032"/>
                    <a:pt x="959" y="2189"/>
                  </a:cubicBezTo>
                  <a:cubicBezTo>
                    <a:pt x="1050" y="2359"/>
                    <a:pt x="1140" y="2517"/>
                    <a:pt x="1230" y="2675"/>
                  </a:cubicBezTo>
                  <a:lnTo>
                    <a:pt x="1952" y="3905"/>
                  </a:lnTo>
                  <a:lnTo>
                    <a:pt x="1693" y="2494"/>
                  </a:lnTo>
                  <a:lnTo>
                    <a:pt x="1625" y="2178"/>
                  </a:lnTo>
                  <a:cubicBezTo>
                    <a:pt x="1591" y="2088"/>
                    <a:pt x="1557" y="1998"/>
                    <a:pt x="1523" y="1896"/>
                  </a:cubicBezTo>
                  <a:cubicBezTo>
                    <a:pt x="1433" y="1727"/>
                    <a:pt x="1343" y="1546"/>
                    <a:pt x="1241" y="1388"/>
                  </a:cubicBezTo>
                  <a:lnTo>
                    <a:pt x="1225" y="1364"/>
                  </a:lnTo>
                  <a:lnTo>
                    <a:pt x="1225" y="1364"/>
                  </a:lnTo>
                  <a:cubicBezTo>
                    <a:pt x="1352" y="1446"/>
                    <a:pt x="1472" y="1537"/>
                    <a:pt x="1591" y="1637"/>
                  </a:cubicBezTo>
                  <a:cubicBezTo>
                    <a:pt x="1659" y="1682"/>
                    <a:pt x="1727" y="1738"/>
                    <a:pt x="1783" y="1795"/>
                  </a:cubicBezTo>
                  <a:cubicBezTo>
                    <a:pt x="1828" y="1862"/>
                    <a:pt x="1907" y="1919"/>
                    <a:pt x="1896" y="2009"/>
                  </a:cubicBezTo>
                  <a:cubicBezTo>
                    <a:pt x="1952" y="1930"/>
                    <a:pt x="1896" y="1817"/>
                    <a:pt x="1862" y="1738"/>
                  </a:cubicBezTo>
                  <a:cubicBezTo>
                    <a:pt x="1828" y="1659"/>
                    <a:pt x="1783" y="1580"/>
                    <a:pt x="1727" y="1501"/>
                  </a:cubicBezTo>
                  <a:cubicBezTo>
                    <a:pt x="1625" y="1354"/>
                    <a:pt x="1512" y="1219"/>
                    <a:pt x="1388" y="1084"/>
                  </a:cubicBezTo>
                  <a:cubicBezTo>
                    <a:pt x="1275" y="948"/>
                    <a:pt x="1151" y="824"/>
                    <a:pt x="1016" y="700"/>
                  </a:cubicBezTo>
                  <a:cubicBezTo>
                    <a:pt x="880" y="576"/>
                    <a:pt x="734" y="452"/>
                    <a:pt x="576" y="350"/>
                  </a:cubicBezTo>
                  <a:lnTo>
                    <a:pt x="0" y="0"/>
                  </a:ln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22" name="Google Shape;422;p2"/>
            <p:cNvSpPr/>
            <p:nvPr/>
          </p:nvSpPr>
          <p:spPr>
            <a:xfrm>
              <a:off x="3038850" y="3967125"/>
              <a:ext cx="19500" cy="35300"/>
            </a:xfrm>
            <a:custGeom>
              <a:avLst/>
              <a:gdLst/>
              <a:ahLst/>
              <a:cxnLst/>
              <a:rect l="l" t="t" r="r" b="b"/>
              <a:pathLst>
                <a:path w="780" h="1412" extrusionOk="0">
                  <a:moveTo>
                    <a:pt x="46" y="1"/>
                  </a:moveTo>
                  <a:cubicBezTo>
                    <a:pt x="12" y="91"/>
                    <a:pt x="1" y="193"/>
                    <a:pt x="1" y="294"/>
                  </a:cubicBezTo>
                  <a:cubicBezTo>
                    <a:pt x="12" y="475"/>
                    <a:pt x="57" y="655"/>
                    <a:pt x="147" y="824"/>
                  </a:cubicBezTo>
                  <a:cubicBezTo>
                    <a:pt x="226" y="971"/>
                    <a:pt x="339" y="1107"/>
                    <a:pt x="463" y="1219"/>
                  </a:cubicBezTo>
                  <a:cubicBezTo>
                    <a:pt x="576" y="1321"/>
                    <a:pt x="666" y="1411"/>
                    <a:pt x="666" y="1411"/>
                  </a:cubicBezTo>
                  <a:cubicBezTo>
                    <a:pt x="723" y="1321"/>
                    <a:pt x="757" y="1231"/>
                    <a:pt x="768" y="1129"/>
                  </a:cubicBezTo>
                  <a:cubicBezTo>
                    <a:pt x="779" y="926"/>
                    <a:pt x="734" y="734"/>
                    <a:pt x="644" y="565"/>
                  </a:cubicBezTo>
                  <a:cubicBezTo>
                    <a:pt x="554" y="407"/>
                    <a:pt x="429" y="272"/>
                    <a:pt x="294" y="159"/>
                  </a:cubicBezTo>
                  <a:cubicBezTo>
                    <a:pt x="215" y="102"/>
                    <a:pt x="136" y="46"/>
                    <a:pt x="46" y="1"/>
                  </a:cubicBez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23" name="Google Shape;423;p2"/>
            <p:cNvSpPr/>
            <p:nvPr/>
          </p:nvSpPr>
          <p:spPr>
            <a:xfrm>
              <a:off x="3058025" y="3970225"/>
              <a:ext cx="17250" cy="28525"/>
            </a:xfrm>
            <a:custGeom>
              <a:avLst/>
              <a:gdLst/>
              <a:ahLst/>
              <a:cxnLst/>
              <a:rect l="l" t="t" r="r" b="b"/>
              <a:pathLst>
                <a:path w="690" h="1141" extrusionOk="0">
                  <a:moveTo>
                    <a:pt x="35" y="1"/>
                  </a:moveTo>
                  <a:cubicBezTo>
                    <a:pt x="12" y="80"/>
                    <a:pt x="1" y="159"/>
                    <a:pt x="1" y="249"/>
                  </a:cubicBezTo>
                  <a:cubicBezTo>
                    <a:pt x="1" y="396"/>
                    <a:pt x="35" y="531"/>
                    <a:pt x="103" y="667"/>
                  </a:cubicBezTo>
                  <a:cubicBezTo>
                    <a:pt x="159" y="779"/>
                    <a:pt x="238" y="892"/>
                    <a:pt x="339" y="983"/>
                  </a:cubicBezTo>
                  <a:cubicBezTo>
                    <a:pt x="396" y="1039"/>
                    <a:pt x="464" y="1095"/>
                    <a:pt x="543" y="1141"/>
                  </a:cubicBezTo>
                  <a:cubicBezTo>
                    <a:pt x="588" y="1073"/>
                    <a:pt x="633" y="994"/>
                    <a:pt x="644" y="904"/>
                  </a:cubicBezTo>
                  <a:cubicBezTo>
                    <a:pt x="689" y="746"/>
                    <a:pt x="667" y="576"/>
                    <a:pt x="599" y="418"/>
                  </a:cubicBezTo>
                  <a:cubicBezTo>
                    <a:pt x="520" y="283"/>
                    <a:pt x="407" y="159"/>
                    <a:pt x="272" y="80"/>
                  </a:cubicBezTo>
                  <a:cubicBezTo>
                    <a:pt x="193" y="46"/>
                    <a:pt x="114" y="12"/>
                    <a:pt x="35" y="1"/>
                  </a:cubicBez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24" name="Google Shape;424;p2"/>
            <p:cNvSpPr/>
            <p:nvPr/>
          </p:nvSpPr>
          <p:spPr>
            <a:xfrm>
              <a:off x="2426125" y="4041600"/>
              <a:ext cx="11575" cy="18075"/>
            </a:xfrm>
            <a:custGeom>
              <a:avLst/>
              <a:gdLst/>
              <a:ahLst/>
              <a:cxnLst/>
              <a:rect l="l" t="t" r="r" b="b"/>
              <a:pathLst>
                <a:path w="463" h="723" extrusionOk="0">
                  <a:moveTo>
                    <a:pt x="226" y="1"/>
                  </a:moveTo>
                  <a:cubicBezTo>
                    <a:pt x="102" y="1"/>
                    <a:pt x="0" y="159"/>
                    <a:pt x="0" y="362"/>
                  </a:cubicBezTo>
                  <a:cubicBezTo>
                    <a:pt x="0" y="554"/>
                    <a:pt x="102" y="723"/>
                    <a:pt x="226" y="723"/>
                  </a:cubicBezTo>
                  <a:cubicBezTo>
                    <a:pt x="361" y="723"/>
                    <a:pt x="463" y="554"/>
                    <a:pt x="463" y="362"/>
                  </a:cubicBezTo>
                  <a:cubicBezTo>
                    <a:pt x="463" y="159"/>
                    <a:pt x="361" y="1"/>
                    <a:pt x="226"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25" name="Google Shape;425;p2"/>
            <p:cNvSpPr/>
            <p:nvPr/>
          </p:nvSpPr>
          <p:spPr>
            <a:xfrm>
              <a:off x="2435425" y="4029175"/>
              <a:ext cx="17000" cy="14150"/>
            </a:xfrm>
            <a:custGeom>
              <a:avLst/>
              <a:gdLst/>
              <a:ahLst/>
              <a:cxnLst/>
              <a:rect l="l" t="t" r="r" b="b"/>
              <a:pathLst>
                <a:path w="680" h="566" extrusionOk="0">
                  <a:moveTo>
                    <a:pt x="393" y="0"/>
                  </a:moveTo>
                  <a:cubicBezTo>
                    <a:pt x="387" y="0"/>
                    <a:pt x="380" y="1"/>
                    <a:pt x="373" y="1"/>
                  </a:cubicBezTo>
                  <a:cubicBezTo>
                    <a:pt x="114" y="1"/>
                    <a:pt x="1" y="328"/>
                    <a:pt x="193" y="498"/>
                  </a:cubicBezTo>
                  <a:cubicBezTo>
                    <a:pt x="246" y="545"/>
                    <a:pt x="309" y="566"/>
                    <a:pt x="370" y="566"/>
                  </a:cubicBezTo>
                  <a:cubicBezTo>
                    <a:pt x="528" y="566"/>
                    <a:pt x="680" y="428"/>
                    <a:pt x="655" y="249"/>
                  </a:cubicBezTo>
                  <a:cubicBezTo>
                    <a:pt x="644" y="110"/>
                    <a:pt x="531" y="0"/>
                    <a:pt x="393"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26" name="Google Shape;426;p2"/>
            <p:cNvSpPr/>
            <p:nvPr/>
          </p:nvSpPr>
          <p:spPr>
            <a:xfrm>
              <a:off x="2460525" y="4007750"/>
              <a:ext cx="22900" cy="21475"/>
            </a:xfrm>
            <a:custGeom>
              <a:avLst/>
              <a:gdLst/>
              <a:ahLst/>
              <a:cxnLst/>
              <a:rect l="l" t="t" r="r" b="b"/>
              <a:pathLst>
                <a:path w="916" h="859" extrusionOk="0">
                  <a:moveTo>
                    <a:pt x="452" y="1"/>
                  </a:moveTo>
                  <a:cubicBezTo>
                    <a:pt x="204" y="1"/>
                    <a:pt x="1" y="192"/>
                    <a:pt x="1" y="429"/>
                  </a:cubicBezTo>
                  <a:cubicBezTo>
                    <a:pt x="1" y="666"/>
                    <a:pt x="204" y="858"/>
                    <a:pt x="452" y="858"/>
                  </a:cubicBezTo>
                  <a:cubicBezTo>
                    <a:pt x="712" y="858"/>
                    <a:pt x="915" y="666"/>
                    <a:pt x="915" y="429"/>
                  </a:cubicBezTo>
                  <a:cubicBezTo>
                    <a:pt x="915" y="192"/>
                    <a:pt x="712" y="1"/>
                    <a:pt x="45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27" name="Google Shape;427;p2"/>
            <p:cNvSpPr/>
            <p:nvPr/>
          </p:nvSpPr>
          <p:spPr>
            <a:xfrm>
              <a:off x="2460525" y="4041600"/>
              <a:ext cx="22900" cy="18075"/>
            </a:xfrm>
            <a:custGeom>
              <a:avLst/>
              <a:gdLst/>
              <a:ahLst/>
              <a:cxnLst/>
              <a:rect l="l" t="t" r="r" b="b"/>
              <a:pathLst>
                <a:path w="916" h="723" extrusionOk="0">
                  <a:moveTo>
                    <a:pt x="452" y="1"/>
                  </a:moveTo>
                  <a:cubicBezTo>
                    <a:pt x="204" y="1"/>
                    <a:pt x="1" y="159"/>
                    <a:pt x="1" y="362"/>
                  </a:cubicBezTo>
                  <a:cubicBezTo>
                    <a:pt x="1" y="554"/>
                    <a:pt x="204" y="723"/>
                    <a:pt x="452" y="723"/>
                  </a:cubicBezTo>
                  <a:cubicBezTo>
                    <a:pt x="712" y="723"/>
                    <a:pt x="915" y="554"/>
                    <a:pt x="915" y="362"/>
                  </a:cubicBezTo>
                  <a:cubicBezTo>
                    <a:pt x="915" y="159"/>
                    <a:pt x="712" y="1"/>
                    <a:pt x="45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28" name="Google Shape;428;p2"/>
            <p:cNvSpPr/>
            <p:nvPr/>
          </p:nvSpPr>
          <p:spPr>
            <a:xfrm>
              <a:off x="2496650" y="4018475"/>
              <a:ext cx="7075" cy="10750"/>
            </a:xfrm>
            <a:custGeom>
              <a:avLst/>
              <a:gdLst/>
              <a:ahLst/>
              <a:cxnLst/>
              <a:rect l="l" t="t" r="r" b="b"/>
              <a:pathLst>
                <a:path w="283" h="430" extrusionOk="0">
                  <a:moveTo>
                    <a:pt x="147" y="0"/>
                  </a:moveTo>
                  <a:cubicBezTo>
                    <a:pt x="68" y="0"/>
                    <a:pt x="0" y="91"/>
                    <a:pt x="0" y="215"/>
                  </a:cubicBezTo>
                  <a:cubicBezTo>
                    <a:pt x="0" y="328"/>
                    <a:pt x="68" y="429"/>
                    <a:pt x="147" y="429"/>
                  </a:cubicBezTo>
                  <a:cubicBezTo>
                    <a:pt x="226" y="429"/>
                    <a:pt x="282" y="328"/>
                    <a:pt x="282" y="215"/>
                  </a:cubicBezTo>
                  <a:cubicBezTo>
                    <a:pt x="282" y="91"/>
                    <a:pt x="226" y="0"/>
                    <a:pt x="147"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29" name="Google Shape;429;p2"/>
            <p:cNvSpPr/>
            <p:nvPr/>
          </p:nvSpPr>
          <p:spPr>
            <a:xfrm>
              <a:off x="2515550" y="3984900"/>
              <a:ext cx="15825" cy="22875"/>
            </a:xfrm>
            <a:custGeom>
              <a:avLst/>
              <a:gdLst/>
              <a:ahLst/>
              <a:cxnLst/>
              <a:rect l="l" t="t" r="r" b="b"/>
              <a:pathLst>
                <a:path w="633" h="915" extrusionOk="0">
                  <a:moveTo>
                    <a:pt x="316" y="1"/>
                  </a:moveTo>
                  <a:cubicBezTo>
                    <a:pt x="136" y="1"/>
                    <a:pt x="0" y="204"/>
                    <a:pt x="0" y="452"/>
                  </a:cubicBezTo>
                  <a:cubicBezTo>
                    <a:pt x="0" y="712"/>
                    <a:pt x="136" y="915"/>
                    <a:pt x="316" y="915"/>
                  </a:cubicBezTo>
                  <a:cubicBezTo>
                    <a:pt x="486" y="915"/>
                    <a:pt x="632" y="712"/>
                    <a:pt x="632" y="452"/>
                  </a:cubicBezTo>
                  <a:cubicBezTo>
                    <a:pt x="632" y="204"/>
                    <a:pt x="486" y="1"/>
                    <a:pt x="316"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30" name="Google Shape;430;p2"/>
            <p:cNvSpPr/>
            <p:nvPr/>
          </p:nvSpPr>
          <p:spPr>
            <a:xfrm>
              <a:off x="2539800" y="3969950"/>
              <a:ext cx="26825" cy="31350"/>
            </a:xfrm>
            <a:custGeom>
              <a:avLst/>
              <a:gdLst/>
              <a:ahLst/>
              <a:cxnLst/>
              <a:rect l="l" t="t" r="r" b="b"/>
              <a:pathLst>
                <a:path w="1073" h="1254" extrusionOk="0">
                  <a:moveTo>
                    <a:pt x="542" y="1"/>
                  </a:moveTo>
                  <a:cubicBezTo>
                    <a:pt x="249" y="1"/>
                    <a:pt x="1" y="283"/>
                    <a:pt x="1" y="621"/>
                  </a:cubicBezTo>
                  <a:cubicBezTo>
                    <a:pt x="1" y="971"/>
                    <a:pt x="238" y="1253"/>
                    <a:pt x="542" y="1253"/>
                  </a:cubicBezTo>
                  <a:cubicBezTo>
                    <a:pt x="836" y="1253"/>
                    <a:pt x="1073" y="971"/>
                    <a:pt x="1073" y="621"/>
                  </a:cubicBezTo>
                  <a:cubicBezTo>
                    <a:pt x="1073" y="283"/>
                    <a:pt x="836" y="1"/>
                    <a:pt x="54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31" name="Google Shape;431;p2"/>
            <p:cNvSpPr/>
            <p:nvPr/>
          </p:nvSpPr>
          <p:spPr>
            <a:xfrm>
              <a:off x="2533875" y="4023825"/>
              <a:ext cx="19500" cy="16550"/>
            </a:xfrm>
            <a:custGeom>
              <a:avLst/>
              <a:gdLst/>
              <a:ahLst/>
              <a:cxnLst/>
              <a:rect l="l" t="t" r="r" b="b"/>
              <a:pathLst>
                <a:path w="780" h="662" extrusionOk="0">
                  <a:moveTo>
                    <a:pt x="441" y="1"/>
                  </a:moveTo>
                  <a:cubicBezTo>
                    <a:pt x="159" y="1"/>
                    <a:pt x="1" y="351"/>
                    <a:pt x="204" y="554"/>
                  </a:cubicBezTo>
                  <a:cubicBezTo>
                    <a:pt x="271" y="628"/>
                    <a:pt x="357" y="662"/>
                    <a:pt x="443" y="662"/>
                  </a:cubicBezTo>
                  <a:cubicBezTo>
                    <a:pt x="606" y="662"/>
                    <a:pt x="765" y="542"/>
                    <a:pt x="779" y="351"/>
                  </a:cubicBezTo>
                  <a:cubicBezTo>
                    <a:pt x="779" y="159"/>
                    <a:pt x="633" y="1"/>
                    <a:pt x="44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32" name="Google Shape;432;p2"/>
            <p:cNvSpPr/>
            <p:nvPr/>
          </p:nvSpPr>
          <p:spPr>
            <a:xfrm>
              <a:off x="2485375" y="3978975"/>
              <a:ext cx="18625" cy="15875"/>
            </a:xfrm>
            <a:custGeom>
              <a:avLst/>
              <a:gdLst/>
              <a:ahLst/>
              <a:cxnLst/>
              <a:rect l="l" t="t" r="r" b="b"/>
              <a:pathLst>
                <a:path w="745" h="635" extrusionOk="0">
                  <a:moveTo>
                    <a:pt x="418" y="1"/>
                  </a:moveTo>
                  <a:cubicBezTo>
                    <a:pt x="147" y="1"/>
                    <a:pt x="0" y="328"/>
                    <a:pt x="192" y="531"/>
                  </a:cubicBezTo>
                  <a:cubicBezTo>
                    <a:pt x="255" y="603"/>
                    <a:pt x="339" y="635"/>
                    <a:pt x="421" y="635"/>
                  </a:cubicBezTo>
                  <a:cubicBezTo>
                    <a:pt x="572" y="635"/>
                    <a:pt x="719" y="526"/>
                    <a:pt x="733" y="350"/>
                  </a:cubicBezTo>
                  <a:cubicBezTo>
                    <a:pt x="745" y="170"/>
                    <a:pt x="598" y="12"/>
                    <a:pt x="41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33" name="Google Shape;433;p2"/>
            <p:cNvSpPr/>
            <p:nvPr/>
          </p:nvSpPr>
          <p:spPr>
            <a:xfrm>
              <a:off x="2407775" y="4087300"/>
              <a:ext cx="11875" cy="8200"/>
            </a:xfrm>
            <a:custGeom>
              <a:avLst/>
              <a:gdLst/>
              <a:ahLst/>
              <a:cxnLst/>
              <a:rect l="l" t="t" r="r" b="b"/>
              <a:pathLst>
                <a:path w="475" h="328" extrusionOk="0">
                  <a:moveTo>
                    <a:pt x="238" y="1"/>
                  </a:moveTo>
                  <a:cubicBezTo>
                    <a:pt x="114" y="1"/>
                    <a:pt x="1" y="68"/>
                    <a:pt x="1" y="170"/>
                  </a:cubicBezTo>
                  <a:cubicBezTo>
                    <a:pt x="1" y="260"/>
                    <a:pt x="114" y="328"/>
                    <a:pt x="238" y="328"/>
                  </a:cubicBezTo>
                  <a:cubicBezTo>
                    <a:pt x="373" y="328"/>
                    <a:pt x="475" y="260"/>
                    <a:pt x="475" y="170"/>
                  </a:cubicBezTo>
                  <a:cubicBezTo>
                    <a:pt x="475" y="80"/>
                    <a:pt x="373" y="1"/>
                    <a:pt x="23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34" name="Google Shape;434;p2"/>
            <p:cNvSpPr/>
            <p:nvPr/>
          </p:nvSpPr>
          <p:spPr>
            <a:xfrm>
              <a:off x="2429500" y="4076850"/>
              <a:ext cx="16075" cy="13200"/>
            </a:xfrm>
            <a:custGeom>
              <a:avLst/>
              <a:gdLst/>
              <a:ahLst/>
              <a:cxnLst/>
              <a:rect l="l" t="t" r="r" b="b"/>
              <a:pathLst>
                <a:path w="643" h="528" extrusionOk="0">
                  <a:moveTo>
                    <a:pt x="373" y="0"/>
                  </a:moveTo>
                  <a:cubicBezTo>
                    <a:pt x="366" y="0"/>
                    <a:pt x="358" y="1"/>
                    <a:pt x="351" y="1"/>
                  </a:cubicBezTo>
                  <a:cubicBezTo>
                    <a:pt x="102" y="1"/>
                    <a:pt x="1" y="306"/>
                    <a:pt x="181" y="464"/>
                  </a:cubicBezTo>
                  <a:cubicBezTo>
                    <a:pt x="235" y="508"/>
                    <a:pt x="295" y="527"/>
                    <a:pt x="353" y="527"/>
                  </a:cubicBezTo>
                  <a:cubicBezTo>
                    <a:pt x="504" y="527"/>
                    <a:pt x="643" y="395"/>
                    <a:pt x="610" y="216"/>
                  </a:cubicBezTo>
                  <a:cubicBezTo>
                    <a:pt x="599" y="88"/>
                    <a:pt x="498" y="0"/>
                    <a:pt x="373"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35" name="Google Shape;435;p2"/>
            <p:cNvSpPr/>
            <p:nvPr/>
          </p:nvSpPr>
          <p:spPr>
            <a:xfrm>
              <a:off x="2419625" y="4117775"/>
              <a:ext cx="12150" cy="9050"/>
            </a:xfrm>
            <a:custGeom>
              <a:avLst/>
              <a:gdLst/>
              <a:ahLst/>
              <a:cxnLst/>
              <a:rect l="l" t="t" r="r" b="b"/>
              <a:pathLst>
                <a:path w="486" h="362" extrusionOk="0">
                  <a:moveTo>
                    <a:pt x="249" y="0"/>
                  </a:moveTo>
                  <a:cubicBezTo>
                    <a:pt x="114" y="0"/>
                    <a:pt x="1" y="79"/>
                    <a:pt x="1" y="181"/>
                  </a:cubicBezTo>
                  <a:cubicBezTo>
                    <a:pt x="1" y="283"/>
                    <a:pt x="114" y="362"/>
                    <a:pt x="249" y="362"/>
                  </a:cubicBezTo>
                  <a:cubicBezTo>
                    <a:pt x="384" y="362"/>
                    <a:pt x="486" y="283"/>
                    <a:pt x="486" y="181"/>
                  </a:cubicBezTo>
                  <a:cubicBezTo>
                    <a:pt x="486" y="79"/>
                    <a:pt x="384" y="0"/>
                    <a:pt x="249"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36" name="Google Shape;436;p2"/>
            <p:cNvSpPr/>
            <p:nvPr/>
          </p:nvSpPr>
          <p:spPr>
            <a:xfrm>
              <a:off x="2399600" y="4146550"/>
              <a:ext cx="8200" cy="7050"/>
            </a:xfrm>
            <a:custGeom>
              <a:avLst/>
              <a:gdLst/>
              <a:ahLst/>
              <a:cxnLst/>
              <a:rect l="l" t="t" r="r" b="b"/>
              <a:pathLst>
                <a:path w="328" h="282" extrusionOk="0">
                  <a:moveTo>
                    <a:pt x="192" y="0"/>
                  </a:moveTo>
                  <a:cubicBezTo>
                    <a:pt x="68" y="0"/>
                    <a:pt x="1" y="158"/>
                    <a:pt x="91" y="237"/>
                  </a:cubicBezTo>
                  <a:cubicBezTo>
                    <a:pt x="121" y="268"/>
                    <a:pt x="158" y="282"/>
                    <a:pt x="194" y="282"/>
                  </a:cubicBezTo>
                  <a:cubicBezTo>
                    <a:pt x="264" y="282"/>
                    <a:pt x="328" y="229"/>
                    <a:pt x="328" y="147"/>
                  </a:cubicBezTo>
                  <a:cubicBezTo>
                    <a:pt x="328" y="68"/>
                    <a:pt x="271" y="0"/>
                    <a:pt x="192"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37" name="Google Shape;437;p2"/>
            <p:cNvSpPr/>
            <p:nvPr/>
          </p:nvSpPr>
          <p:spPr>
            <a:xfrm>
              <a:off x="2458575" y="4095500"/>
              <a:ext cx="16375" cy="14100"/>
            </a:xfrm>
            <a:custGeom>
              <a:avLst/>
              <a:gdLst/>
              <a:ahLst/>
              <a:cxnLst/>
              <a:rect l="l" t="t" r="r" b="b"/>
              <a:pathLst>
                <a:path w="655" h="564" extrusionOk="0">
                  <a:moveTo>
                    <a:pt x="372" y="0"/>
                  </a:moveTo>
                  <a:cubicBezTo>
                    <a:pt x="124" y="0"/>
                    <a:pt x="0" y="305"/>
                    <a:pt x="169" y="485"/>
                  </a:cubicBezTo>
                  <a:cubicBezTo>
                    <a:pt x="227" y="539"/>
                    <a:pt x="296" y="563"/>
                    <a:pt x="365" y="563"/>
                  </a:cubicBezTo>
                  <a:cubicBezTo>
                    <a:pt x="513" y="563"/>
                    <a:pt x="654" y="452"/>
                    <a:pt x="654" y="282"/>
                  </a:cubicBezTo>
                  <a:cubicBezTo>
                    <a:pt x="654" y="124"/>
                    <a:pt x="530" y="0"/>
                    <a:pt x="372"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38" name="Google Shape;438;p2"/>
            <p:cNvSpPr/>
            <p:nvPr/>
          </p:nvSpPr>
          <p:spPr>
            <a:xfrm>
              <a:off x="2383525" y="4113550"/>
              <a:ext cx="6225" cy="4250"/>
            </a:xfrm>
            <a:custGeom>
              <a:avLst/>
              <a:gdLst/>
              <a:ahLst/>
              <a:cxnLst/>
              <a:rect l="l" t="t" r="r" b="b"/>
              <a:pathLst>
                <a:path w="249" h="170" extrusionOk="0">
                  <a:moveTo>
                    <a:pt x="125" y="0"/>
                  </a:moveTo>
                  <a:cubicBezTo>
                    <a:pt x="57" y="0"/>
                    <a:pt x="0" y="45"/>
                    <a:pt x="0" y="90"/>
                  </a:cubicBezTo>
                  <a:cubicBezTo>
                    <a:pt x="0" y="136"/>
                    <a:pt x="57" y="169"/>
                    <a:pt x="125" y="169"/>
                  </a:cubicBezTo>
                  <a:cubicBezTo>
                    <a:pt x="192" y="169"/>
                    <a:pt x="249" y="136"/>
                    <a:pt x="249" y="90"/>
                  </a:cubicBezTo>
                  <a:cubicBezTo>
                    <a:pt x="249" y="45"/>
                    <a:pt x="192" y="0"/>
                    <a:pt x="125"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39" name="Google Shape;439;p2"/>
            <p:cNvSpPr/>
            <p:nvPr/>
          </p:nvSpPr>
          <p:spPr>
            <a:xfrm>
              <a:off x="2511875" y="4066150"/>
              <a:ext cx="24850" cy="21250"/>
            </a:xfrm>
            <a:custGeom>
              <a:avLst/>
              <a:gdLst/>
              <a:ahLst/>
              <a:cxnLst/>
              <a:rect l="l" t="t" r="r" b="b"/>
              <a:pathLst>
                <a:path w="994" h="850" extrusionOk="0">
                  <a:moveTo>
                    <a:pt x="576" y="0"/>
                  </a:moveTo>
                  <a:cubicBezTo>
                    <a:pt x="193" y="0"/>
                    <a:pt x="1" y="452"/>
                    <a:pt x="272" y="723"/>
                  </a:cubicBezTo>
                  <a:cubicBezTo>
                    <a:pt x="359" y="810"/>
                    <a:pt x="466" y="849"/>
                    <a:pt x="569" y="849"/>
                  </a:cubicBezTo>
                  <a:cubicBezTo>
                    <a:pt x="787" y="849"/>
                    <a:pt x="994" y="678"/>
                    <a:pt x="994" y="418"/>
                  </a:cubicBezTo>
                  <a:cubicBezTo>
                    <a:pt x="994" y="192"/>
                    <a:pt x="802" y="0"/>
                    <a:pt x="576"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40" name="Google Shape;440;p2"/>
            <p:cNvSpPr/>
            <p:nvPr/>
          </p:nvSpPr>
          <p:spPr>
            <a:xfrm>
              <a:off x="2491000" y="4059375"/>
              <a:ext cx="13000" cy="11325"/>
            </a:xfrm>
            <a:custGeom>
              <a:avLst/>
              <a:gdLst/>
              <a:ahLst/>
              <a:cxnLst/>
              <a:rect l="l" t="t" r="r" b="b"/>
              <a:pathLst>
                <a:path w="520" h="453" extrusionOk="0">
                  <a:moveTo>
                    <a:pt x="294" y="1"/>
                  </a:moveTo>
                  <a:cubicBezTo>
                    <a:pt x="102" y="1"/>
                    <a:pt x="1" y="226"/>
                    <a:pt x="114" y="373"/>
                  </a:cubicBezTo>
                  <a:cubicBezTo>
                    <a:pt x="160" y="428"/>
                    <a:pt x="223" y="453"/>
                    <a:pt x="284" y="453"/>
                  </a:cubicBezTo>
                  <a:cubicBezTo>
                    <a:pt x="387" y="453"/>
                    <a:pt x="487" y="384"/>
                    <a:pt x="508" y="271"/>
                  </a:cubicBezTo>
                  <a:cubicBezTo>
                    <a:pt x="520" y="136"/>
                    <a:pt x="418" y="12"/>
                    <a:pt x="29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41" name="Google Shape;441;p2"/>
            <p:cNvSpPr/>
            <p:nvPr/>
          </p:nvSpPr>
          <p:spPr>
            <a:xfrm>
              <a:off x="2574500" y="4050350"/>
              <a:ext cx="9050" cy="5100"/>
            </a:xfrm>
            <a:custGeom>
              <a:avLst/>
              <a:gdLst/>
              <a:ahLst/>
              <a:cxnLst/>
              <a:rect l="l" t="t" r="r" b="b"/>
              <a:pathLst>
                <a:path w="362" h="204" extrusionOk="0">
                  <a:moveTo>
                    <a:pt x="181" y="1"/>
                  </a:moveTo>
                  <a:cubicBezTo>
                    <a:pt x="80" y="1"/>
                    <a:pt x="1" y="46"/>
                    <a:pt x="1" y="102"/>
                  </a:cubicBezTo>
                  <a:cubicBezTo>
                    <a:pt x="1" y="159"/>
                    <a:pt x="80" y="204"/>
                    <a:pt x="181" y="204"/>
                  </a:cubicBezTo>
                  <a:cubicBezTo>
                    <a:pt x="283" y="204"/>
                    <a:pt x="362" y="159"/>
                    <a:pt x="362" y="102"/>
                  </a:cubicBezTo>
                  <a:cubicBezTo>
                    <a:pt x="362" y="46"/>
                    <a:pt x="283" y="1"/>
                    <a:pt x="18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42" name="Google Shape;442;p2"/>
            <p:cNvSpPr/>
            <p:nvPr/>
          </p:nvSpPr>
          <p:spPr>
            <a:xfrm>
              <a:off x="2596500" y="4011975"/>
              <a:ext cx="10200" cy="17250"/>
            </a:xfrm>
            <a:custGeom>
              <a:avLst/>
              <a:gdLst/>
              <a:ahLst/>
              <a:cxnLst/>
              <a:rect l="l" t="t" r="r" b="b"/>
              <a:pathLst>
                <a:path w="408" h="690" extrusionOk="0">
                  <a:moveTo>
                    <a:pt x="204" y="1"/>
                  </a:moveTo>
                  <a:cubicBezTo>
                    <a:pt x="91" y="1"/>
                    <a:pt x="1" y="148"/>
                    <a:pt x="1" y="339"/>
                  </a:cubicBezTo>
                  <a:cubicBezTo>
                    <a:pt x="1" y="531"/>
                    <a:pt x="91" y="689"/>
                    <a:pt x="204" y="689"/>
                  </a:cubicBezTo>
                  <a:cubicBezTo>
                    <a:pt x="317" y="689"/>
                    <a:pt x="407" y="531"/>
                    <a:pt x="407" y="339"/>
                  </a:cubicBezTo>
                  <a:cubicBezTo>
                    <a:pt x="407" y="148"/>
                    <a:pt x="317" y="1"/>
                    <a:pt x="20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43" name="Google Shape;443;p2"/>
            <p:cNvSpPr/>
            <p:nvPr/>
          </p:nvSpPr>
          <p:spPr>
            <a:xfrm>
              <a:off x="2596500" y="3939775"/>
              <a:ext cx="10200" cy="15525"/>
            </a:xfrm>
            <a:custGeom>
              <a:avLst/>
              <a:gdLst/>
              <a:ahLst/>
              <a:cxnLst/>
              <a:rect l="l" t="t" r="r" b="b"/>
              <a:pathLst>
                <a:path w="408" h="621" extrusionOk="0">
                  <a:moveTo>
                    <a:pt x="204" y="0"/>
                  </a:moveTo>
                  <a:cubicBezTo>
                    <a:pt x="91" y="0"/>
                    <a:pt x="1" y="136"/>
                    <a:pt x="1" y="305"/>
                  </a:cubicBezTo>
                  <a:cubicBezTo>
                    <a:pt x="1" y="485"/>
                    <a:pt x="91" y="621"/>
                    <a:pt x="204" y="621"/>
                  </a:cubicBezTo>
                  <a:cubicBezTo>
                    <a:pt x="317" y="621"/>
                    <a:pt x="407" y="485"/>
                    <a:pt x="407" y="305"/>
                  </a:cubicBezTo>
                  <a:cubicBezTo>
                    <a:pt x="407" y="136"/>
                    <a:pt x="317" y="0"/>
                    <a:pt x="20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44" name="Google Shape;444;p2"/>
            <p:cNvSpPr/>
            <p:nvPr/>
          </p:nvSpPr>
          <p:spPr>
            <a:xfrm>
              <a:off x="2417900" y="4226950"/>
              <a:ext cx="487550" cy="453250"/>
            </a:xfrm>
            <a:custGeom>
              <a:avLst/>
              <a:gdLst/>
              <a:ahLst/>
              <a:cxnLst/>
              <a:rect l="l" t="t" r="r" b="b"/>
              <a:pathLst>
                <a:path w="19502" h="18130" extrusionOk="0">
                  <a:moveTo>
                    <a:pt x="14886" y="0"/>
                  </a:moveTo>
                  <a:lnTo>
                    <a:pt x="14886" y="0"/>
                  </a:lnTo>
                  <a:cubicBezTo>
                    <a:pt x="13453" y="1591"/>
                    <a:pt x="1401" y="14941"/>
                    <a:pt x="2" y="16419"/>
                  </a:cubicBezTo>
                  <a:cubicBezTo>
                    <a:pt x="90" y="16397"/>
                    <a:pt x="144" y="16385"/>
                    <a:pt x="160" y="16385"/>
                  </a:cubicBezTo>
                  <a:cubicBezTo>
                    <a:pt x="168" y="16385"/>
                    <a:pt x="165" y="16388"/>
                    <a:pt x="149" y="16396"/>
                  </a:cubicBezTo>
                  <a:cubicBezTo>
                    <a:pt x="1" y="16477"/>
                    <a:pt x="2903" y="18129"/>
                    <a:pt x="6582" y="18129"/>
                  </a:cubicBezTo>
                  <a:cubicBezTo>
                    <a:pt x="9068" y="18129"/>
                    <a:pt x="11907" y="17375"/>
                    <a:pt x="14401" y="14873"/>
                  </a:cubicBezTo>
                  <a:cubicBezTo>
                    <a:pt x="19501" y="9739"/>
                    <a:pt x="16195" y="2415"/>
                    <a:pt x="14886" y="0"/>
                  </a:cubicBezTo>
                  <a:close/>
                </a:path>
              </a:pathLst>
            </a:custGeom>
            <a:solidFill>
              <a:srgbClr val="F5D43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45" name="Google Shape;445;p2"/>
            <p:cNvSpPr/>
            <p:nvPr/>
          </p:nvSpPr>
          <p:spPr>
            <a:xfrm>
              <a:off x="2415400" y="4223000"/>
              <a:ext cx="571575" cy="550975"/>
            </a:xfrm>
            <a:custGeom>
              <a:avLst/>
              <a:gdLst/>
              <a:ahLst/>
              <a:cxnLst/>
              <a:rect l="l" t="t" r="r" b="b"/>
              <a:pathLst>
                <a:path w="22863" h="22039" extrusionOk="0">
                  <a:moveTo>
                    <a:pt x="14986" y="158"/>
                  </a:moveTo>
                  <a:cubicBezTo>
                    <a:pt x="16306" y="2573"/>
                    <a:pt x="19601" y="9897"/>
                    <a:pt x="14501" y="15031"/>
                  </a:cubicBezTo>
                  <a:cubicBezTo>
                    <a:pt x="8317" y="21237"/>
                    <a:pt x="1" y="16690"/>
                    <a:pt x="260" y="16554"/>
                  </a:cubicBezTo>
                  <a:cubicBezTo>
                    <a:pt x="294" y="16532"/>
                    <a:pt x="237" y="16543"/>
                    <a:pt x="113" y="16577"/>
                  </a:cubicBezTo>
                  <a:cubicBezTo>
                    <a:pt x="68" y="16633"/>
                    <a:pt x="34" y="16667"/>
                    <a:pt x="12" y="16690"/>
                  </a:cubicBezTo>
                  <a:cubicBezTo>
                    <a:pt x="12" y="16690"/>
                    <a:pt x="7843" y="22038"/>
                    <a:pt x="13801" y="16712"/>
                  </a:cubicBezTo>
                  <a:cubicBezTo>
                    <a:pt x="22862" y="8610"/>
                    <a:pt x="15144" y="0"/>
                    <a:pt x="15144" y="0"/>
                  </a:cubicBezTo>
                  <a:close/>
                </a:path>
              </a:pathLst>
            </a:custGeom>
            <a:solidFill>
              <a:srgbClr val="C798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46" name="Google Shape;446;p2"/>
            <p:cNvSpPr/>
            <p:nvPr/>
          </p:nvSpPr>
          <p:spPr>
            <a:xfrm>
              <a:off x="2621900" y="4339225"/>
              <a:ext cx="92000" cy="106650"/>
            </a:xfrm>
            <a:custGeom>
              <a:avLst/>
              <a:gdLst/>
              <a:ahLst/>
              <a:cxnLst/>
              <a:rect l="l" t="t" r="r" b="b"/>
              <a:pathLst>
                <a:path w="3680" h="4266" extrusionOk="0">
                  <a:moveTo>
                    <a:pt x="3679" y="1"/>
                  </a:moveTo>
                  <a:cubicBezTo>
                    <a:pt x="3431" y="170"/>
                    <a:pt x="3194" y="350"/>
                    <a:pt x="2968" y="542"/>
                  </a:cubicBezTo>
                  <a:cubicBezTo>
                    <a:pt x="2720" y="734"/>
                    <a:pt x="2494" y="937"/>
                    <a:pt x="2291" y="1163"/>
                  </a:cubicBezTo>
                  <a:cubicBezTo>
                    <a:pt x="2066" y="1411"/>
                    <a:pt x="1817" y="1682"/>
                    <a:pt x="1603" y="1953"/>
                  </a:cubicBezTo>
                  <a:cubicBezTo>
                    <a:pt x="1389" y="2223"/>
                    <a:pt x="1174" y="2494"/>
                    <a:pt x="994" y="2765"/>
                  </a:cubicBezTo>
                  <a:cubicBezTo>
                    <a:pt x="802" y="3036"/>
                    <a:pt x="610" y="3284"/>
                    <a:pt x="463" y="3510"/>
                  </a:cubicBezTo>
                  <a:cubicBezTo>
                    <a:pt x="294" y="3747"/>
                    <a:pt x="136" y="4006"/>
                    <a:pt x="1" y="4266"/>
                  </a:cubicBezTo>
                  <a:cubicBezTo>
                    <a:pt x="249" y="4097"/>
                    <a:pt x="486" y="3916"/>
                    <a:pt x="711" y="3713"/>
                  </a:cubicBezTo>
                  <a:cubicBezTo>
                    <a:pt x="948" y="3521"/>
                    <a:pt x="1163" y="3318"/>
                    <a:pt x="1366" y="3092"/>
                  </a:cubicBezTo>
                  <a:cubicBezTo>
                    <a:pt x="1592" y="2844"/>
                    <a:pt x="1829" y="2573"/>
                    <a:pt x="2054" y="2302"/>
                  </a:cubicBezTo>
                  <a:cubicBezTo>
                    <a:pt x="2269" y="2020"/>
                    <a:pt x="2483" y="1750"/>
                    <a:pt x="2675" y="1479"/>
                  </a:cubicBezTo>
                  <a:cubicBezTo>
                    <a:pt x="2776" y="1355"/>
                    <a:pt x="2855" y="1208"/>
                    <a:pt x="2946" y="1095"/>
                  </a:cubicBezTo>
                  <a:cubicBezTo>
                    <a:pt x="3036" y="982"/>
                    <a:pt x="3126" y="858"/>
                    <a:pt x="3194" y="757"/>
                  </a:cubicBezTo>
                  <a:cubicBezTo>
                    <a:pt x="3375" y="520"/>
                    <a:pt x="3533" y="260"/>
                    <a:pt x="3679" y="1"/>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47" name="Google Shape;447;p2"/>
            <p:cNvSpPr/>
            <p:nvPr/>
          </p:nvSpPr>
          <p:spPr>
            <a:xfrm>
              <a:off x="2713875" y="4324275"/>
              <a:ext cx="30775" cy="39225"/>
            </a:xfrm>
            <a:custGeom>
              <a:avLst/>
              <a:gdLst/>
              <a:ahLst/>
              <a:cxnLst/>
              <a:rect l="l" t="t" r="r" b="b"/>
              <a:pathLst>
                <a:path w="1231" h="1569" extrusionOk="0">
                  <a:moveTo>
                    <a:pt x="1230" y="0"/>
                  </a:moveTo>
                  <a:cubicBezTo>
                    <a:pt x="1117" y="34"/>
                    <a:pt x="1016" y="91"/>
                    <a:pt x="914" y="158"/>
                  </a:cubicBezTo>
                  <a:cubicBezTo>
                    <a:pt x="722" y="283"/>
                    <a:pt x="553" y="452"/>
                    <a:pt x="418" y="655"/>
                  </a:cubicBezTo>
                  <a:cubicBezTo>
                    <a:pt x="361" y="745"/>
                    <a:pt x="294" y="835"/>
                    <a:pt x="248" y="937"/>
                  </a:cubicBezTo>
                  <a:cubicBezTo>
                    <a:pt x="203" y="1050"/>
                    <a:pt x="147" y="1140"/>
                    <a:pt x="102" y="1242"/>
                  </a:cubicBezTo>
                  <a:cubicBezTo>
                    <a:pt x="57" y="1343"/>
                    <a:pt x="23" y="1456"/>
                    <a:pt x="0" y="1569"/>
                  </a:cubicBezTo>
                  <a:cubicBezTo>
                    <a:pt x="113" y="1546"/>
                    <a:pt x="226" y="1513"/>
                    <a:pt x="339" y="1456"/>
                  </a:cubicBezTo>
                  <a:cubicBezTo>
                    <a:pt x="519" y="1388"/>
                    <a:pt x="711" y="1185"/>
                    <a:pt x="880" y="971"/>
                  </a:cubicBezTo>
                  <a:cubicBezTo>
                    <a:pt x="1005" y="779"/>
                    <a:pt x="1106" y="565"/>
                    <a:pt x="1174" y="350"/>
                  </a:cubicBezTo>
                  <a:cubicBezTo>
                    <a:pt x="1208" y="237"/>
                    <a:pt x="1230" y="113"/>
                    <a:pt x="1230" y="0"/>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48" name="Google Shape;448;p2"/>
            <p:cNvSpPr/>
            <p:nvPr/>
          </p:nvSpPr>
          <p:spPr>
            <a:xfrm>
              <a:off x="3266800" y="3787125"/>
              <a:ext cx="1229150" cy="1071750"/>
            </a:xfrm>
            <a:custGeom>
              <a:avLst/>
              <a:gdLst/>
              <a:ahLst/>
              <a:cxnLst/>
              <a:rect l="l" t="t" r="r" b="b"/>
              <a:pathLst>
                <a:path w="49166" h="42870" extrusionOk="0">
                  <a:moveTo>
                    <a:pt x="37814" y="1"/>
                  </a:moveTo>
                  <a:cubicBezTo>
                    <a:pt x="37810" y="1"/>
                    <a:pt x="37806" y="1"/>
                    <a:pt x="37802" y="1"/>
                  </a:cubicBezTo>
                  <a:cubicBezTo>
                    <a:pt x="36922" y="4177"/>
                    <a:pt x="36065" y="7844"/>
                    <a:pt x="36279" y="12143"/>
                  </a:cubicBezTo>
                  <a:cubicBezTo>
                    <a:pt x="36437" y="15393"/>
                    <a:pt x="35974" y="19184"/>
                    <a:pt x="36854" y="22276"/>
                  </a:cubicBezTo>
                  <a:cubicBezTo>
                    <a:pt x="36448" y="22073"/>
                    <a:pt x="36031" y="21870"/>
                    <a:pt x="35613" y="21678"/>
                  </a:cubicBezTo>
                  <a:cubicBezTo>
                    <a:pt x="35196" y="21475"/>
                    <a:pt x="34767" y="21295"/>
                    <a:pt x="34338" y="21114"/>
                  </a:cubicBezTo>
                  <a:cubicBezTo>
                    <a:pt x="36347" y="14061"/>
                    <a:pt x="31100" y="5745"/>
                    <a:pt x="27624" y="171"/>
                  </a:cubicBezTo>
                  <a:lnTo>
                    <a:pt x="27624" y="171"/>
                  </a:lnTo>
                  <a:cubicBezTo>
                    <a:pt x="28121" y="3545"/>
                    <a:pt x="29373" y="6952"/>
                    <a:pt x="29994" y="10383"/>
                  </a:cubicBezTo>
                  <a:cubicBezTo>
                    <a:pt x="30614" y="13621"/>
                    <a:pt x="31438" y="17650"/>
                    <a:pt x="33244" y="20640"/>
                  </a:cubicBezTo>
                  <a:lnTo>
                    <a:pt x="31946" y="20087"/>
                  </a:lnTo>
                  <a:cubicBezTo>
                    <a:pt x="31686" y="19986"/>
                    <a:pt x="31438" y="19873"/>
                    <a:pt x="31179" y="19771"/>
                  </a:cubicBezTo>
                  <a:cubicBezTo>
                    <a:pt x="31179" y="17119"/>
                    <a:pt x="29125" y="13305"/>
                    <a:pt x="27805" y="11286"/>
                  </a:cubicBezTo>
                  <a:cubicBezTo>
                    <a:pt x="25762" y="7957"/>
                    <a:pt x="22885" y="4086"/>
                    <a:pt x="19748" y="1796"/>
                  </a:cubicBezTo>
                  <a:lnTo>
                    <a:pt x="19748" y="1796"/>
                  </a:lnTo>
                  <a:cubicBezTo>
                    <a:pt x="21598" y="5711"/>
                    <a:pt x="23449" y="9638"/>
                    <a:pt x="25875" y="13136"/>
                  </a:cubicBezTo>
                  <a:cubicBezTo>
                    <a:pt x="27477" y="15461"/>
                    <a:pt x="29215" y="17481"/>
                    <a:pt x="30885" y="19647"/>
                  </a:cubicBezTo>
                  <a:cubicBezTo>
                    <a:pt x="30626" y="19546"/>
                    <a:pt x="30355" y="19444"/>
                    <a:pt x="30073" y="19331"/>
                  </a:cubicBezTo>
                  <a:lnTo>
                    <a:pt x="28211" y="18677"/>
                  </a:lnTo>
                  <a:cubicBezTo>
                    <a:pt x="27771" y="18530"/>
                    <a:pt x="27319" y="18406"/>
                    <a:pt x="26868" y="18304"/>
                  </a:cubicBezTo>
                  <a:cubicBezTo>
                    <a:pt x="25390" y="16172"/>
                    <a:pt x="24306" y="13712"/>
                    <a:pt x="22264" y="11839"/>
                  </a:cubicBezTo>
                  <a:cubicBezTo>
                    <a:pt x="19781" y="9616"/>
                    <a:pt x="15674" y="7246"/>
                    <a:pt x="12458" y="6445"/>
                  </a:cubicBezTo>
                  <a:lnTo>
                    <a:pt x="12458" y="6445"/>
                  </a:lnTo>
                  <a:cubicBezTo>
                    <a:pt x="15821" y="11410"/>
                    <a:pt x="21655" y="15021"/>
                    <a:pt x="26642" y="18248"/>
                  </a:cubicBezTo>
                  <a:cubicBezTo>
                    <a:pt x="26529" y="18225"/>
                    <a:pt x="26417" y="18191"/>
                    <a:pt x="26292" y="18169"/>
                  </a:cubicBezTo>
                  <a:lnTo>
                    <a:pt x="25345" y="17932"/>
                  </a:lnTo>
                  <a:cubicBezTo>
                    <a:pt x="25040" y="17864"/>
                    <a:pt x="24724" y="17808"/>
                    <a:pt x="24419" y="17751"/>
                  </a:cubicBezTo>
                  <a:cubicBezTo>
                    <a:pt x="23212" y="17503"/>
                    <a:pt x="22038" y="17311"/>
                    <a:pt x="20932" y="17131"/>
                  </a:cubicBezTo>
                  <a:cubicBezTo>
                    <a:pt x="18953" y="12433"/>
                    <a:pt x="13274" y="9422"/>
                    <a:pt x="8259" y="9422"/>
                  </a:cubicBezTo>
                  <a:cubicBezTo>
                    <a:pt x="8070" y="9422"/>
                    <a:pt x="7883" y="9426"/>
                    <a:pt x="7696" y="9435"/>
                  </a:cubicBezTo>
                  <a:cubicBezTo>
                    <a:pt x="11950" y="11929"/>
                    <a:pt x="17152" y="13791"/>
                    <a:pt x="20718" y="17097"/>
                  </a:cubicBezTo>
                  <a:cubicBezTo>
                    <a:pt x="19646" y="16916"/>
                    <a:pt x="18630" y="16725"/>
                    <a:pt x="17694" y="16555"/>
                  </a:cubicBezTo>
                  <a:cubicBezTo>
                    <a:pt x="17051" y="16442"/>
                    <a:pt x="16441" y="16341"/>
                    <a:pt x="15877" y="16273"/>
                  </a:cubicBezTo>
                  <a:cubicBezTo>
                    <a:pt x="14309" y="15122"/>
                    <a:pt x="13609" y="13147"/>
                    <a:pt x="11330" y="12504"/>
                  </a:cubicBezTo>
                  <a:cubicBezTo>
                    <a:pt x="10765" y="12373"/>
                    <a:pt x="10222" y="12316"/>
                    <a:pt x="9695" y="12316"/>
                  </a:cubicBezTo>
                  <a:cubicBezTo>
                    <a:pt x="7768" y="12316"/>
                    <a:pt x="6042" y="13077"/>
                    <a:pt x="4164" y="13768"/>
                  </a:cubicBezTo>
                  <a:cubicBezTo>
                    <a:pt x="6658" y="14310"/>
                    <a:pt x="9355" y="13960"/>
                    <a:pt x="11883" y="14592"/>
                  </a:cubicBezTo>
                  <a:cubicBezTo>
                    <a:pt x="13124" y="14998"/>
                    <a:pt x="14286" y="15675"/>
                    <a:pt x="15460" y="16228"/>
                  </a:cubicBezTo>
                  <a:cubicBezTo>
                    <a:pt x="15290" y="16205"/>
                    <a:pt x="15132" y="16183"/>
                    <a:pt x="14974" y="16172"/>
                  </a:cubicBezTo>
                  <a:cubicBezTo>
                    <a:pt x="14568" y="16126"/>
                    <a:pt x="14185" y="16104"/>
                    <a:pt x="13835" y="16093"/>
                  </a:cubicBezTo>
                  <a:cubicBezTo>
                    <a:pt x="13627" y="16085"/>
                    <a:pt x="13431" y="16077"/>
                    <a:pt x="13246" y="16077"/>
                  </a:cubicBezTo>
                  <a:cubicBezTo>
                    <a:pt x="13170" y="16077"/>
                    <a:pt x="13095" y="16078"/>
                    <a:pt x="13022" y="16081"/>
                  </a:cubicBezTo>
                  <a:cubicBezTo>
                    <a:pt x="12201" y="15678"/>
                    <a:pt x="11119" y="15487"/>
                    <a:pt x="9924" y="15487"/>
                  </a:cubicBezTo>
                  <a:cubicBezTo>
                    <a:pt x="6309" y="15487"/>
                    <a:pt x="1654" y="17230"/>
                    <a:pt x="0" y="20087"/>
                  </a:cubicBezTo>
                  <a:lnTo>
                    <a:pt x="0" y="20087"/>
                  </a:lnTo>
                  <a:cubicBezTo>
                    <a:pt x="4310" y="17887"/>
                    <a:pt x="9116" y="17898"/>
                    <a:pt x="13449" y="16319"/>
                  </a:cubicBezTo>
                  <a:lnTo>
                    <a:pt x="13449" y="16319"/>
                  </a:lnTo>
                  <a:cubicBezTo>
                    <a:pt x="13570" y="16330"/>
                    <a:pt x="13691" y="16341"/>
                    <a:pt x="13812" y="16363"/>
                  </a:cubicBezTo>
                  <a:cubicBezTo>
                    <a:pt x="14151" y="16397"/>
                    <a:pt x="14534" y="16454"/>
                    <a:pt x="14929" y="16533"/>
                  </a:cubicBezTo>
                  <a:cubicBezTo>
                    <a:pt x="15324" y="16612"/>
                    <a:pt x="15742" y="16679"/>
                    <a:pt x="16182" y="16781"/>
                  </a:cubicBezTo>
                  <a:lnTo>
                    <a:pt x="16283" y="16804"/>
                  </a:lnTo>
                  <a:cubicBezTo>
                    <a:pt x="15685" y="16796"/>
                    <a:pt x="15100" y="16734"/>
                    <a:pt x="14517" y="16734"/>
                  </a:cubicBezTo>
                  <a:cubicBezTo>
                    <a:pt x="14188" y="16734"/>
                    <a:pt x="13860" y="16754"/>
                    <a:pt x="13530" y="16815"/>
                  </a:cubicBezTo>
                  <a:cubicBezTo>
                    <a:pt x="12041" y="17041"/>
                    <a:pt x="10675" y="17864"/>
                    <a:pt x="9355" y="18553"/>
                  </a:cubicBezTo>
                  <a:cubicBezTo>
                    <a:pt x="6534" y="19997"/>
                    <a:pt x="3216" y="22051"/>
                    <a:pt x="1941" y="25131"/>
                  </a:cubicBezTo>
                  <a:cubicBezTo>
                    <a:pt x="5056" y="23360"/>
                    <a:pt x="7719" y="20922"/>
                    <a:pt x="11149" y="19455"/>
                  </a:cubicBezTo>
                  <a:cubicBezTo>
                    <a:pt x="13056" y="18665"/>
                    <a:pt x="15121" y="18011"/>
                    <a:pt x="16859" y="17063"/>
                  </a:cubicBezTo>
                  <a:lnTo>
                    <a:pt x="16938" y="16950"/>
                  </a:lnTo>
                  <a:lnTo>
                    <a:pt x="17581" y="17097"/>
                  </a:lnTo>
                  <a:cubicBezTo>
                    <a:pt x="18473" y="17311"/>
                    <a:pt x="19432" y="17548"/>
                    <a:pt x="20459" y="17763"/>
                  </a:cubicBezTo>
                  <a:cubicBezTo>
                    <a:pt x="18337" y="18654"/>
                    <a:pt x="15516" y="19444"/>
                    <a:pt x="13293" y="20437"/>
                  </a:cubicBezTo>
                  <a:cubicBezTo>
                    <a:pt x="9276" y="22321"/>
                    <a:pt x="7211" y="24951"/>
                    <a:pt x="4458" y="28268"/>
                  </a:cubicBezTo>
                  <a:cubicBezTo>
                    <a:pt x="7403" y="26045"/>
                    <a:pt x="10348" y="23811"/>
                    <a:pt x="13643" y="21983"/>
                  </a:cubicBezTo>
                  <a:cubicBezTo>
                    <a:pt x="15934" y="20843"/>
                    <a:pt x="19037" y="19704"/>
                    <a:pt x="20966" y="17864"/>
                  </a:cubicBezTo>
                  <a:cubicBezTo>
                    <a:pt x="22016" y="18079"/>
                    <a:pt x="23110" y="18316"/>
                    <a:pt x="24239" y="18564"/>
                  </a:cubicBezTo>
                  <a:cubicBezTo>
                    <a:pt x="24543" y="18632"/>
                    <a:pt x="24848" y="18699"/>
                    <a:pt x="25153" y="18767"/>
                  </a:cubicBezTo>
                  <a:cubicBezTo>
                    <a:pt x="25457" y="18846"/>
                    <a:pt x="25751" y="18936"/>
                    <a:pt x="26056" y="19015"/>
                  </a:cubicBezTo>
                  <a:cubicBezTo>
                    <a:pt x="26360" y="19094"/>
                    <a:pt x="26654" y="19184"/>
                    <a:pt x="26947" y="19263"/>
                  </a:cubicBezTo>
                  <a:cubicBezTo>
                    <a:pt x="19511" y="21171"/>
                    <a:pt x="11025" y="23732"/>
                    <a:pt x="8249" y="31789"/>
                  </a:cubicBezTo>
                  <a:cubicBezTo>
                    <a:pt x="11138" y="28855"/>
                    <a:pt x="15144" y="26350"/>
                    <a:pt x="18709" y="24104"/>
                  </a:cubicBezTo>
                  <a:cubicBezTo>
                    <a:pt x="21169" y="22525"/>
                    <a:pt x="25175" y="21385"/>
                    <a:pt x="27297" y="19354"/>
                  </a:cubicBezTo>
                  <a:cubicBezTo>
                    <a:pt x="27500" y="19410"/>
                    <a:pt x="27703" y="19467"/>
                    <a:pt x="27895" y="19546"/>
                  </a:cubicBezTo>
                  <a:cubicBezTo>
                    <a:pt x="28515" y="19771"/>
                    <a:pt x="29136" y="19997"/>
                    <a:pt x="29757" y="20211"/>
                  </a:cubicBezTo>
                  <a:cubicBezTo>
                    <a:pt x="29960" y="20290"/>
                    <a:pt x="30163" y="20381"/>
                    <a:pt x="30377" y="20471"/>
                  </a:cubicBezTo>
                  <a:cubicBezTo>
                    <a:pt x="27206" y="21599"/>
                    <a:pt x="24182" y="22367"/>
                    <a:pt x="21452" y="24465"/>
                  </a:cubicBezTo>
                  <a:cubicBezTo>
                    <a:pt x="19838" y="25684"/>
                    <a:pt x="18473" y="27208"/>
                    <a:pt x="17446" y="28957"/>
                  </a:cubicBezTo>
                  <a:cubicBezTo>
                    <a:pt x="16464" y="30559"/>
                    <a:pt x="14467" y="34226"/>
                    <a:pt x="14737" y="36111"/>
                  </a:cubicBezTo>
                  <a:cubicBezTo>
                    <a:pt x="17276" y="32466"/>
                    <a:pt x="19860" y="28697"/>
                    <a:pt x="23325" y="25865"/>
                  </a:cubicBezTo>
                  <a:cubicBezTo>
                    <a:pt x="25627" y="23913"/>
                    <a:pt x="28482" y="22434"/>
                    <a:pt x="30671" y="20584"/>
                  </a:cubicBezTo>
                  <a:cubicBezTo>
                    <a:pt x="30975" y="20708"/>
                    <a:pt x="31280" y="20843"/>
                    <a:pt x="31585" y="20967"/>
                  </a:cubicBezTo>
                  <a:cubicBezTo>
                    <a:pt x="32386" y="21295"/>
                    <a:pt x="33176" y="21622"/>
                    <a:pt x="33954" y="21960"/>
                  </a:cubicBezTo>
                  <a:cubicBezTo>
                    <a:pt x="31472" y="23755"/>
                    <a:pt x="28651" y="25064"/>
                    <a:pt x="26371" y="27366"/>
                  </a:cubicBezTo>
                  <a:cubicBezTo>
                    <a:pt x="23539" y="30175"/>
                    <a:pt x="20899" y="34689"/>
                    <a:pt x="21181" y="38875"/>
                  </a:cubicBezTo>
                  <a:cubicBezTo>
                    <a:pt x="23336" y="35061"/>
                    <a:pt x="26033" y="31563"/>
                    <a:pt x="28854" y="28133"/>
                  </a:cubicBezTo>
                  <a:cubicBezTo>
                    <a:pt x="29700" y="27072"/>
                    <a:pt x="30614" y="26068"/>
                    <a:pt x="31517" y="25041"/>
                  </a:cubicBezTo>
                  <a:cubicBezTo>
                    <a:pt x="31991" y="24499"/>
                    <a:pt x="32465" y="23958"/>
                    <a:pt x="32916" y="23393"/>
                  </a:cubicBezTo>
                  <a:cubicBezTo>
                    <a:pt x="33142" y="23111"/>
                    <a:pt x="33661" y="22096"/>
                    <a:pt x="34045" y="22062"/>
                  </a:cubicBezTo>
                  <a:cubicBezTo>
                    <a:pt x="34203" y="22062"/>
                    <a:pt x="34372" y="22107"/>
                    <a:pt x="34507" y="22186"/>
                  </a:cubicBezTo>
                  <a:lnTo>
                    <a:pt x="36572" y="23157"/>
                  </a:lnTo>
                  <a:cubicBezTo>
                    <a:pt x="36065" y="23879"/>
                    <a:pt x="28256" y="32962"/>
                    <a:pt x="30005" y="42870"/>
                  </a:cubicBezTo>
                  <a:cubicBezTo>
                    <a:pt x="31021" y="41132"/>
                    <a:pt x="37170" y="31225"/>
                    <a:pt x="36651" y="23190"/>
                  </a:cubicBezTo>
                  <a:lnTo>
                    <a:pt x="36651" y="23190"/>
                  </a:lnTo>
                  <a:cubicBezTo>
                    <a:pt x="37340" y="23506"/>
                    <a:pt x="38005" y="23845"/>
                    <a:pt x="38649" y="24195"/>
                  </a:cubicBezTo>
                  <a:cubicBezTo>
                    <a:pt x="38807" y="24274"/>
                    <a:pt x="38976" y="24364"/>
                    <a:pt x="39134" y="24454"/>
                  </a:cubicBezTo>
                  <a:cubicBezTo>
                    <a:pt x="37159" y="28866"/>
                    <a:pt x="36335" y="37126"/>
                    <a:pt x="39021" y="41132"/>
                  </a:cubicBezTo>
                  <a:cubicBezTo>
                    <a:pt x="40138" y="35964"/>
                    <a:pt x="41842" y="29667"/>
                    <a:pt x="39360" y="24578"/>
                  </a:cubicBezTo>
                  <a:lnTo>
                    <a:pt x="39360" y="24578"/>
                  </a:lnTo>
                  <a:cubicBezTo>
                    <a:pt x="39653" y="24748"/>
                    <a:pt x="39946" y="24917"/>
                    <a:pt x="40228" y="25086"/>
                  </a:cubicBezTo>
                  <a:cubicBezTo>
                    <a:pt x="40736" y="25379"/>
                    <a:pt x="41233" y="25673"/>
                    <a:pt x="41707" y="26011"/>
                  </a:cubicBezTo>
                  <a:lnTo>
                    <a:pt x="42406" y="26485"/>
                  </a:lnTo>
                  <a:cubicBezTo>
                    <a:pt x="42508" y="26564"/>
                    <a:pt x="42621" y="26643"/>
                    <a:pt x="42734" y="26711"/>
                  </a:cubicBezTo>
                  <a:lnTo>
                    <a:pt x="43072" y="26948"/>
                  </a:lnTo>
                  <a:lnTo>
                    <a:pt x="44347" y="27839"/>
                  </a:lnTo>
                  <a:cubicBezTo>
                    <a:pt x="45160" y="28426"/>
                    <a:pt x="45904" y="28945"/>
                    <a:pt x="46525" y="29453"/>
                  </a:cubicBezTo>
                  <a:cubicBezTo>
                    <a:pt x="46841" y="29701"/>
                    <a:pt x="47134" y="29938"/>
                    <a:pt x="47383" y="30187"/>
                  </a:cubicBezTo>
                  <a:cubicBezTo>
                    <a:pt x="47620" y="30390"/>
                    <a:pt x="47845" y="30615"/>
                    <a:pt x="48060" y="30852"/>
                  </a:cubicBezTo>
                  <a:cubicBezTo>
                    <a:pt x="48252" y="31078"/>
                    <a:pt x="48421" y="31270"/>
                    <a:pt x="48567" y="31428"/>
                  </a:cubicBezTo>
                  <a:cubicBezTo>
                    <a:pt x="48725" y="31597"/>
                    <a:pt x="48816" y="31778"/>
                    <a:pt x="48906" y="31902"/>
                  </a:cubicBezTo>
                  <a:lnTo>
                    <a:pt x="49166" y="32308"/>
                  </a:lnTo>
                  <a:lnTo>
                    <a:pt x="48962" y="31879"/>
                  </a:lnTo>
                  <a:cubicBezTo>
                    <a:pt x="48883" y="31744"/>
                    <a:pt x="48804" y="31563"/>
                    <a:pt x="48692" y="31371"/>
                  </a:cubicBezTo>
                  <a:cubicBezTo>
                    <a:pt x="48545" y="31191"/>
                    <a:pt x="48398" y="30976"/>
                    <a:pt x="48229" y="30739"/>
                  </a:cubicBezTo>
                  <a:cubicBezTo>
                    <a:pt x="48026" y="30480"/>
                    <a:pt x="47811" y="30232"/>
                    <a:pt x="47586" y="29995"/>
                  </a:cubicBezTo>
                  <a:cubicBezTo>
                    <a:pt x="47338" y="29713"/>
                    <a:pt x="47067" y="29442"/>
                    <a:pt x="46785" y="29182"/>
                  </a:cubicBezTo>
                  <a:cubicBezTo>
                    <a:pt x="46187" y="28607"/>
                    <a:pt x="45476" y="28020"/>
                    <a:pt x="44697" y="27399"/>
                  </a:cubicBezTo>
                  <a:lnTo>
                    <a:pt x="43467" y="26440"/>
                  </a:lnTo>
                  <a:cubicBezTo>
                    <a:pt x="43365" y="26350"/>
                    <a:pt x="43264" y="26271"/>
                    <a:pt x="43151" y="26192"/>
                  </a:cubicBezTo>
                  <a:cubicBezTo>
                    <a:pt x="43050" y="26102"/>
                    <a:pt x="42925" y="26011"/>
                    <a:pt x="42813" y="25932"/>
                  </a:cubicBezTo>
                  <a:lnTo>
                    <a:pt x="42135" y="25425"/>
                  </a:lnTo>
                  <a:cubicBezTo>
                    <a:pt x="41684" y="25075"/>
                    <a:pt x="41188" y="24748"/>
                    <a:pt x="40669" y="24420"/>
                  </a:cubicBezTo>
                  <a:cubicBezTo>
                    <a:pt x="40353" y="24195"/>
                    <a:pt x="40025" y="24003"/>
                    <a:pt x="39698" y="23811"/>
                  </a:cubicBezTo>
                  <a:cubicBezTo>
                    <a:pt x="43749" y="19929"/>
                    <a:pt x="46875" y="12662"/>
                    <a:pt x="46480" y="7167"/>
                  </a:cubicBezTo>
                  <a:lnTo>
                    <a:pt x="46480" y="7167"/>
                  </a:lnTo>
                  <a:cubicBezTo>
                    <a:pt x="44889" y="9943"/>
                    <a:pt x="42948" y="12640"/>
                    <a:pt x="41447" y="15686"/>
                  </a:cubicBezTo>
                  <a:cubicBezTo>
                    <a:pt x="40149" y="18316"/>
                    <a:pt x="39935" y="20843"/>
                    <a:pt x="39563" y="23732"/>
                  </a:cubicBezTo>
                  <a:lnTo>
                    <a:pt x="39077" y="23450"/>
                  </a:lnTo>
                  <a:cubicBezTo>
                    <a:pt x="38536" y="23123"/>
                    <a:pt x="37960" y="22841"/>
                    <a:pt x="37385" y="22536"/>
                  </a:cubicBezTo>
                  <a:cubicBezTo>
                    <a:pt x="37249" y="22468"/>
                    <a:pt x="37114" y="22389"/>
                    <a:pt x="36979" y="22333"/>
                  </a:cubicBezTo>
                  <a:cubicBezTo>
                    <a:pt x="38457" y="18237"/>
                    <a:pt x="40228" y="14705"/>
                    <a:pt x="39890" y="9999"/>
                  </a:cubicBezTo>
                  <a:cubicBezTo>
                    <a:pt x="39890" y="9157"/>
                    <a:pt x="38616" y="1"/>
                    <a:pt x="37814"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49" name="Google Shape;449;p2"/>
            <p:cNvSpPr/>
            <p:nvPr/>
          </p:nvSpPr>
          <p:spPr>
            <a:xfrm>
              <a:off x="4339925" y="3996750"/>
              <a:ext cx="359700" cy="568175"/>
            </a:xfrm>
            <a:custGeom>
              <a:avLst/>
              <a:gdLst/>
              <a:ahLst/>
              <a:cxnLst/>
              <a:rect l="l" t="t" r="r" b="b"/>
              <a:pathLst>
                <a:path w="14388" h="22727" extrusionOk="0">
                  <a:moveTo>
                    <a:pt x="10190" y="1"/>
                  </a:moveTo>
                  <a:lnTo>
                    <a:pt x="10190" y="1"/>
                  </a:lnTo>
                  <a:cubicBezTo>
                    <a:pt x="4751" y="4074"/>
                    <a:pt x="0" y="15302"/>
                    <a:pt x="4661" y="22727"/>
                  </a:cubicBezTo>
                  <a:cubicBezTo>
                    <a:pt x="12673" y="17615"/>
                    <a:pt x="14388" y="8294"/>
                    <a:pt x="10190" y="1"/>
                  </a:cubicBezTo>
                  <a:close/>
                </a:path>
              </a:pathLst>
            </a:custGeom>
            <a:solidFill>
              <a:srgbClr val="8EC7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50" name="Google Shape;450;p2"/>
            <p:cNvSpPr/>
            <p:nvPr/>
          </p:nvSpPr>
          <p:spPr>
            <a:xfrm>
              <a:off x="4427650" y="4010850"/>
              <a:ext cx="193275" cy="663825"/>
            </a:xfrm>
            <a:custGeom>
              <a:avLst/>
              <a:gdLst/>
              <a:ahLst/>
              <a:cxnLst/>
              <a:rect l="l" t="t" r="r" b="b"/>
              <a:pathLst>
                <a:path w="7731" h="26553" extrusionOk="0">
                  <a:moveTo>
                    <a:pt x="6264" y="1"/>
                  </a:moveTo>
                  <a:lnTo>
                    <a:pt x="6072" y="1163"/>
                  </a:lnTo>
                  <a:cubicBezTo>
                    <a:pt x="6015" y="1524"/>
                    <a:pt x="5936" y="1975"/>
                    <a:pt x="5857" y="2483"/>
                  </a:cubicBezTo>
                  <a:cubicBezTo>
                    <a:pt x="5778" y="3002"/>
                    <a:pt x="5654" y="3578"/>
                    <a:pt x="5530" y="4198"/>
                  </a:cubicBezTo>
                  <a:cubicBezTo>
                    <a:pt x="5428" y="4706"/>
                    <a:pt x="5327" y="5248"/>
                    <a:pt x="5214" y="5812"/>
                  </a:cubicBezTo>
                  <a:cubicBezTo>
                    <a:pt x="4853" y="5225"/>
                    <a:pt x="4458" y="4661"/>
                    <a:pt x="4029" y="4131"/>
                  </a:cubicBezTo>
                  <a:lnTo>
                    <a:pt x="4029" y="4131"/>
                  </a:lnTo>
                  <a:cubicBezTo>
                    <a:pt x="4334" y="4876"/>
                    <a:pt x="4695" y="5609"/>
                    <a:pt x="5113" y="6309"/>
                  </a:cubicBezTo>
                  <a:cubicBezTo>
                    <a:pt x="4955" y="6997"/>
                    <a:pt x="4785" y="7719"/>
                    <a:pt x="4616" y="8475"/>
                  </a:cubicBezTo>
                  <a:cubicBezTo>
                    <a:pt x="4548" y="8746"/>
                    <a:pt x="4481" y="9028"/>
                    <a:pt x="4424" y="9310"/>
                  </a:cubicBezTo>
                  <a:lnTo>
                    <a:pt x="4277" y="9355"/>
                  </a:lnTo>
                  <a:cubicBezTo>
                    <a:pt x="3894" y="8509"/>
                    <a:pt x="3454" y="7685"/>
                    <a:pt x="2969" y="6895"/>
                  </a:cubicBezTo>
                  <a:lnTo>
                    <a:pt x="2969" y="6895"/>
                  </a:lnTo>
                  <a:cubicBezTo>
                    <a:pt x="3262" y="7832"/>
                    <a:pt x="3612" y="8746"/>
                    <a:pt x="4029" y="9649"/>
                  </a:cubicBezTo>
                  <a:cubicBezTo>
                    <a:pt x="4056" y="9712"/>
                    <a:pt x="4119" y="9746"/>
                    <a:pt x="4189" y="9746"/>
                  </a:cubicBezTo>
                  <a:cubicBezTo>
                    <a:pt x="4207" y="9746"/>
                    <a:pt x="4225" y="9744"/>
                    <a:pt x="4244" y="9739"/>
                  </a:cubicBezTo>
                  <a:cubicBezTo>
                    <a:pt x="4266" y="9739"/>
                    <a:pt x="4300" y="9716"/>
                    <a:pt x="4323" y="9716"/>
                  </a:cubicBezTo>
                  <a:cubicBezTo>
                    <a:pt x="4232" y="10100"/>
                    <a:pt x="4142" y="10484"/>
                    <a:pt x="4041" y="10879"/>
                  </a:cubicBezTo>
                  <a:lnTo>
                    <a:pt x="3691" y="12312"/>
                  </a:lnTo>
                  <a:cubicBezTo>
                    <a:pt x="3600" y="12131"/>
                    <a:pt x="3499" y="11962"/>
                    <a:pt x="3409" y="11781"/>
                  </a:cubicBezTo>
                  <a:cubicBezTo>
                    <a:pt x="3284" y="11522"/>
                    <a:pt x="3149" y="11274"/>
                    <a:pt x="3002" y="11025"/>
                  </a:cubicBezTo>
                  <a:cubicBezTo>
                    <a:pt x="2856" y="10766"/>
                    <a:pt x="2698" y="10518"/>
                    <a:pt x="2528" y="10292"/>
                  </a:cubicBezTo>
                  <a:cubicBezTo>
                    <a:pt x="2438" y="10168"/>
                    <a:pt x="2337" y="10066"/>
                    <a:pt x="2246" y="9953"/>
                  </a:cubicBezTo>
                  <a:cubicBezTo>
                    <a:pt x="2156" y="9841"/>
                    <a:pt x="2032" y="9762"/>
                    <a:pt x="1930" y="9671"/>
                  </a:cubicBezTo>
                  <a:lnTo>
                    <a:pt x="1930" y="9671"/>
                  </a:lnTo>
                  <a:lnTo>
                    <a:pt x="2179" y="10021"/>
                  </a:lnTo>
                  <a:cubicBezTo>
                    <a:pt x="2258" y="10134"/>
                    <a:pt x="2325" y="10258"/>
                    <a:pt x="2404" y="10382"/>
                  </a:cubicBezTo>
                  <a:cubicBezTo>
                    <a:pt x="2472" y="10495"/>
                    <a:pt x="2528" y="10630"/>
                    <a:pt x="2596" y="10755"/>
                  </a:cubicBezTo>
                  <a:lnTo>
                    <a:pt x="2777" y="11138"/>
                  </a:lnTo>
                  <a:cubicBezTo>
                    <a:pt x="2890" y="11409"/>
                    <a:pt x="3002" y="11669"/>
                    <a:pt x="3115" y="11928"/>
                  </a:cubicBezTo>
                  <a:cubicBezTo>
                    <a:pt x="3239" y="12199"/>
                    <a:pt x="3375" y="12458"/>
                    <a:pt x="3510" y="12707"/>
                  </a:cubicBezTo>
                  <a:cubicBezTo>
                    <a:pt x="3533" y="12729"/>
                    <a:pt x="3555" y="12752"/>
                    <a:pt x="3589" y="12774"/>
                  </a:cubicBezTo>
                  <a:cubicBezTo>
                    <a:pt x="3544" y="12966"/>
                    <a:pt x="3488" y="13147"/>
                    <a:pt x="3442" y="13339"/>
                  </a:cubicBezTo>
                  <a:cubicBezTo>
                    <a:pt x="3330" y="13790"/>
                    <a:pt x="3217" y="14241"/>
                    <a:pt x="3104" y="14681"/>
                  </a:cubicBezTo>
                  <a:cubicBezTo>
                    <a:pt x="2596" y="13948"/>
                    <a:pt x="2066" y="13226"/>
                    <a:pt x="1479" y="12549"/>
                  </a:cubicBezTo>
                  <a:lnTo>
                    <a:pt x="1479" y="12549"/>
                  </a:lnTo>
                  <a:cubicBezTo>
                    <a:pt x="1930" y="13440"/>
                    <a:pt x="2438" y="14298"/>
                    <a:pt x="2980" y="15144"/>
                  </a:cubicBezTo>
                  <a:cubicBezTo>
                    <a:pt x="2720" y="16182"/>
                    <a:pt x="2449" y="17209"/>
                    <a:pt x="2190" y="18191"/>
                  </a:cubicBezTo>
                  <a:cubicBezTo>
                    <a:pt x="2190" y="18202"/>
                    <a:pt x="2190" y="18213"/>
                    <a:pt x="2167" y="18236"/>
                  </a:cubicBezTo>
                  <a:cubicBezTo>
                    <a:pt x="2009" y="17796"/>
                    <a:pt x="1851" y="17367"/>
                    <a:pt x="1682" y="16938"/>
                  </a:cubicBezTo>
                  <a:cubicBezTo>
                    <a:pt x="1434" y="16442"/>
                    <a:pt x="1186" y="15945"/>
                    <a:pt x="904" y="15460"/>
                  </a:cubicBezTo>
                  <a:lnTo>
                    <a:pt x="904" y="15460"/>
                  </a:lnTo>
                  <a:cubicBezTo>
                    <a:pt x="1061" y="16002"/>
                    <a:pt x="1242" y="16532"/>
                    <a:pt x="1434" y="17051"/>
                  </a:cubicBezTo>
                  <a:cubicBezTo>
                    <a:pt x="1592" y="17581"/>
                    <a:pt x="1761" y="18101"/>
                    <a:pt x="1942" y="18620"/>
                  </a:cubicBezTo>
                  <a:cubicBezTo>
                    <a:pt x="1953" y="18665"/>
                    <a:pt x="1987" y="18699"/>
                    <a:pt x="2043" y="18721"/>
                  </a:cubicBezTo>
                  <a:cubicBezTo>
                    <a:pt x="1682" y="20064"/>
                    <a:pt x="1344" y="21317"/>
                    <a:pt x="1061" y="22411"/>
                  </a:cubicBezTo>
                  <a:cubicBezTo>
                    <a:pt x="407" y="24894"/>
                    <a:pt x="1" y="26552"/>
                    <a:pt x="1" y="26552"/>
                  </a:cubicBezTo>
                  <a:cubicBezTo>
                    <a:pt x="1" y="26552"/>
                    <a:pt x="520" y="24916"/>
                    <a:pt x="1253" y="22468"/>
                  </a:cubicBezTo>
                  <a:cubicBezTo>
                    <a:pt x="1592" y="21339"/>
                    <a:pt x="1987" y="20041"/>
                    <a:pt x="2382" y="18642"/>
                  </a:cubicBezTo>
                  <a:cubicBezTo>
                    <a:pt x="2912" y="18428"/>
                    <a:pt x="3442" y="18213"/>
                    <a:pt x="3984" y="17988"/>
                  </a:cubicBezTo>
                  <a:cubicBezTo>
                    <a:pt x="4277" y="17852"/>
                    <a:pt x="4571" y="17706"/>
                    <a:pt x="4864" y="17570"/>
                  </a:cubicBezTo>
                  <a:cubicBezTo>
                    <a:pt x="5146" y="17401"/>
                    <a:pt x="5428" y="17232"/>
                    <a:pt x="5711" y="17051"/>
                  </a:cubicBezTo>
                  <a:lnTo>
                    <a:pt x="5711" y="17051"/>
                  </a:lnTo>
                  <a:cubicBezTo>
                    <a:pt x="5406" y="17153"/>
                    <a:pt x="5101" y="17288"/>
                    <a:pt x="4797" y="17401"/>
                  </a:cubicBezTo>
                  <a:cubicBezTo>
                    <a:pt x="4492" y="17514"/>
                    <a:pt x="4187" y="17604"/>
                    <a:pt x="3883" y="17717"/>
                  </a:cubicBezTo>
                  <a:cubicBezTo>
                    <a:pt x="3420" y="17864"/>
                    <a:pt x="2957" y="18033"/>
                    <a:pt x="2506" y="18213"/>
                  </a:cubicBezTo>
                  <a:cubicBezTo>
                    <a:pt x="2754" y="17333"/>
                    <a:pt x="3002" y="16408"/>
                    <a:pt x="3251" y="15471"/>
                  </a:cubicBezTo>
                  <a:cubicBezTo>
                    <a:pt x="3273" y="15483"/>
                    <a:pt x="3296" y="15488"/>
                    <a:pt x="3318" y="15488"/>
                  </a:cubicBezTo>
                  <a:cubicBezTo>
                    <a:pt x="3341" y="15488"/>
                    <a:pt x="3363" y="15483"/>
                    <a:pt x="3386" y="15471"/>
                  </a:cubicBezTo>
                  <a:lnTo>
                    <a:pt x="4232" y="15065"/>
                  </a:lnTo>
                  <a:cubicBezTo>
                    <a:pt x="4503" y="14907"/>
                    <a:pt x="4763" y="14749"/>
                    <a:pt x="5022" y="14591"/>
                  </a:cubicBezTo>
                  <a:cubicBezTo>
                    <a:pt x="5282" y="14422"/>
                    <a:pt x="5541" y="14264"/>
                    <a:pt x="5801" y="14095"/>
                  </a:cubicBezTo>
                  <a:cubicBezTo>
                    <a:pt x="6049" y="13925"/>
                    <a:pt x="6320" y="13790"/>
                    <a:pt x="6579" y="13621"/>
                  </a:cubicBezTo>
                  <a:lnTo>
                    <a:pt x="6579" y="13621"/>
                  </a:lnTo>
                  <a:cubicBezTo>
                    <a:pt x="6286" y="13711"/>
                    <a:pt x="6004" y="13824"/>
                    <a:pt x="5711" y="13937"/>
                  </a:cubicBezTo>
                  <a:cubicBezTo>
                    <a:pt x="5417" y="14038"/>
                    <a:pt x="5158" y="14196"/>
                    <a:pt x="4876" y="14332"/>
                  </a:cubicBezTo>
                  <a:cubicBezTo>
                    <a:pt x="4605" y="14478"/>
                    <a:pt x="4334" y="14614"/>
                    <a:pt x="4074" y="14760"/>
                  </a:cubicBezTo>
                  <a:cubicBezTo>
                    <a:pt x="3849" y="14873"/>
                    <a:pt x="3612" y="14975"/>
                    <a:pt x="3386" y="15088"/>
                  </a:cubicBezTo>
                  <a:lnTo>
                    <a:pt x="3375" y="15054"/>
                  </a:lnTo>
                  <a:cubicBezTo>
                    <a:pt x="3510" y="14512"/>
                    <a:pt x="3657" y="13971"/>
                    <a:pt x="3804" y="13418"/>
                  </a:cubicBezTo>
                  <a:cubicBezTo>
                    <a:pt x="3871" y="13169"/>
                    <a:pt x="3928" y="12910"/>
                    <a:pt x="3984" y="12662"/>
                  </a:cubicBezTo>
                  <a:lnTo>
                    <a:pt x="4695" y="12334"/>
                  </a:lnTo>
                  <a:cubicBezTo>
                    <a:pt x="4988" y="12165"/>
                    <a:pt x="5293" y="11985"/>
                    <a:pt x="5586" y="11815"/>
                  </a:cubicBezTo>
                  <a:cubicBezTo>
                    <a:pt x="6162" y="11432"/>
                    <a:pt x="6737" y="11071"/>
                    <a:pt x="7290" y="10664"/>
                  </a:cubicBezTo>
                  <a:lnTo>
                    <a:pt x="7290" y="10664"/>
                  </a:lnTo>
                  <a:cubicBezTo>
                    <a:pt x="6974" y="10800"/>
                    <a:pt x="6670" y="10946"/>
                    <a:pt x="6354" y="11093"/>
                  </a:cubicBezTo>
                  <a:lnTo>
                    <a:pt x="5440" y="11556"/>
                  </a:lnTo>
                  <a:cubicBezTo>
                    <a:pt x="5135" y="11714"/>
                    <a:pt x="4830" y="11872"/>
                    <a:pt x="4526" y="12030"/>
                  </a:cubicBezTo>
                  <a:lnTo>
                    <a:pt x="4097" y="12233"/>
                  </a:lnTo>
                  <a:cubicBezTo>
                    <a:pt x="4199" y="11804"/>
                    <a:pt x="4300" y="11364"/>
                    <a:pt x="4402" y="10946"/>
                  </a:cubicBezTo>
                  <a:cubicBezTo>
                    <a:pt x="4514" y="10484"/>
                    <a:pt x="4616" y="10032"/>
                    <a:pt x="4718" y="9581"/>
                  </a:cubicBezTo>
                  <a:cubicBezTo>
                    <a:pt x="4853" y="9536"/>
                    <a:pt x="4988" y="9502"/>
                    <a:pt x="5113" y="9446"/>
                  </a:cubicBezTo>
                  <a:cubicBezTo>
                    <a:pt x="5395" y="9321"/>
                    <a:pt x="5665" y="9209"/>
                    <a:pt x="5936" y="9073"/>
                  </a:cubicBezTo>
                  <a:cubicBezTo>
                    <a:pt x="6185" y="8927"/>
                    <a:pt x="6444" y="8780"/>
                    <a:pt x="6692" y="8611"/>
                  </a:cubicBezTo>
                  <a:cubicBezTo>
                    <a:pt x="6929" y="8419"/>
                    <a:pt x="7166" y="8238"/>
                    <a:pt x="7381" y="8046"/>
                  </a:cubicBezTo>
                  <a:lnTo>
                    <a:pt x="7381" y="8046"/>
                  </a:lnTo>
                  <a:cubicBezTo>
                    <a:pt x="7110" y="8182"/>
                    <a:pt x="6862" y="8317"/>
                    <a:pt x="6602" y="8453"/>
                  </a:cubicBezTo>
                  <a:cubicBezTo>
                    <a:pt x="6343" y="8588"/>
                    <a:pt x="6060" y="8690"/>
                    <a:pt x="5801" y="8814"/>
                  </a:cubicBezTo>
                  <a:cubicBezTo>
                    <a:pt x="5541" y="8938"/>
                    <a:pt x="5259" y="9017"/>
                    <a:pt x="4988" y="9118"/>
                  </a:cubicBezTo>
                  <a:lnTo>
                    <a:pt x="4808" y="9186"/>
                  </a:lnTo>
                  <a:cubicBezTo>
                    <a:pt x="4853" y="8972"/>
                    <a:pt x="4898" y="8746"/>
                    <a:pt x="4943" y="8543"/>
                  </a:cubicBezTo>
                  <a:cubicBezTo>
                    <a:pt x="5067" y="7888"/>
                    <a:pt x="5192" y="7268"/>
                    <a:pt x="5316" y="6670"/>
                  </a:cubicBezTo>
                  <a:cubicBezTo>
                    <a:pt x="5316" y="6670"/>
                    <a:pt x="5327" y="6681"/>
                    <a:pt x="5327" y="6692"/>
                  </a:cubicBezTo>
                  <a:lnTo>
                    <a:pt x="5349" y="6715"/>
                  </a:lnTo>
                  <a:cubicBezTo>
                    <a:pt x="5382" y="6753"/>
                    <a:pt x="5428" y="6774"/>
                    <a:pt x="5477" y="6774"/>
                  </a:cubicBezTo>
                  <a:cubicBezTo>
                    <a:pt x="5514" y="6774"/>
                    <a:pt x="5552" y="6762"/>
                    <a:pt x="5586" y="6737"/>
                  </a:cubicBezTo>
                  <a:lnTo>
                    <a:pt x="5609" y="6726"/>
                  </a:lnTo>
                  <a:cubicBezTo>
                    <a:pt x="5959" y="6433"/>
                    <a:pt x="6309" y="6128"/>
                    <a:pt x="6647" y="5812"/>
                  </a:cubicBezTo>
                  <a:cubicBezTo>
                    <a:pt x="7020" y="5530"/>
                    <a:pt x="7381" y="5225"/>
                    <a:pt x="7730" y="4909"/>
                  </a:cubicBezTo>
                  <a:lnTo>
                    <a:pt x="7730" y="4909"/>
                  </a:lnTo>
                  <a:cubicBezTo>
                    <a:pt x="7302" y="5112"/>
                    <a:pt x="6884" y="5338"/>
                    <a:pt x="6478" y="5586"/>
                  </a:cubicBezTo>
                  <a:cubicBezTo>
                    <a:pt x="6151" y="5812"/>
                    <a:pt x="5846" y="6072"/>
                    <a:pt x="5530" y="6320"/>
                  </a:cubicBezTo>
                  <a:cubicBezTo>
                    <a:pt x="5485" y="6263"/>
                    <a:pt x="5451" y="6196"/>
                    <a:pt x="5417" y="6139"/>
                  </a:cubicBezTo>
                  <a:cubicBezTo>
                    <a:pt x="5530" y="5474"/>
                    <a:pt x="5643" y="4830"/>
                    <a:pt x="5744" y="4244"/>
                  </a:cubicBezTo>
                  <a:cubicBezTo>
                    <a:pt x="5846" y="3612"/>
                    <a:pt x="5959" y="3025"/>
                    <a:pt x="6004" y="2506"/>
                  </a:cubicBezTo>
                  <a:cubicBezTo>
                    <a:pt x="6049" y="1987"/>
                    <a:pt x="6106" y="1547"/>
                    <a:pt x="6139" y="1163"/>
                  </a:cubicBezTo>
                  <a:cubicBezTo>
                    <a:pt x="6218" y="430"/>
                    <a:pt x="6263" y="1"/>
                    <a:pt x="6264" y="1"/>
                  </a:cubicBezTo>
                  <a:close/>
                </a:path>
              </a:pathLst>
            </a:custGeom>
            <a:solidFill>
              <a:srgbClr val="7CAB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51" name="Google Shape;451;p2"/>
            <p:cNvSpPr/>
            <p:nvPr/>
          </p:nvSpPr>
          <p:spPr>
            <a:xfrm>
              <a:off x="4184200" y="4054575"/>
              <a:ext cx="348425" cy="425725"/>
            </a:xfrm>
            <a:custGeom>
              <a:avLst/>
              <a:gdLst/>
              <a:ahLst/>
              <a:cxnLst/>
              <a:rect l="l" t="t" r="r" b="b"/>
              <a:pathLst>
                <a:path w="13937" h="17029" extrusionOk="0">
                  <a:moveTo>
                    <a:pt x="1" y="1"/>
                  </a:moveTo>
                  <a:lnTo>
                    <a:pt x="283" y="768"/>
                  </a:lnTo>
                  <a:cubicBezTo>
                    <a:pt x="1321" y="4074"/>
                    <a:pt x="147" y="8069"/>
                    <a:pt x="1614" y="11093"/>
                  </a:cubicBezTo>
                  <a:cubicBezTo>
                    <a:pt x="3431" y="15223"/>
                    <a:pt x="8103" y="16318"/>
                    <a:pt x="12041" y="17029"/>
                  </a:cubicBezTo>
                  <a:cubicBezTo>
                    <a:pt x="12300" y="13136"/>
                    <a:pt x="13937" y="9310"/>
                    <a:pt x="10856" y="6004"/>
                  </a:cubicBezTo>
                  <a:cubicBezTo>
                    <a:pt x="8238" y="2867"/>
                    <a:pt x="3668" y="2686"/>
                    <a:pt x="452" y="294"/>
                  </a:cubicBezTo>
                  <a:lnTo>
                    <a:pt x="1" y="1"/>
                  </a:lnTo>
                  <a:close/>
                </a:path>
              </a:pathLst>
            </a:custGeom>
            <a:solidFill>
              <a:srgbClr val="60A73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52" name="Google Shape;452;p2"/>
            <p:cNvSpPr/>
            <p:nvPr/>
          </p:nvSpPr>
          <p:spPr>
            <a:xfrm>
              <a:off x="4233275" y="4149075"/>
              <a:ext cx="245750" cy="326150"/>
            </a:xfrm>
            <a:custGeom>
              <a:avLst/>
              <a:gdLst/>
              <a:ahLst/>
              <a:cxnLst/>
              <a:rect l="l" t="t" r="r" b="b"/>
              <a:pathLst>
                <a:path w="9830" h="13046" extrusionOk="0">
                  <a:moveTo>
                    <a:pt x="1" y="1"/>
                  </a:moveTo>
                  <a:lnTo>
                    <a:pt x="1" y="1"/>
                  </a:lnTo>
                  <a:cubicBezTo>
                    <a:pt x="1" y="1"/>
                    <a:pt x="148" y="216"/>
                    <a:pt x="385" y="588"/>
                  </a:cubicBezTo>
                  <a:cubicBezTo>
                    <a:pt x="622" y="971"/>
                    <a:pt x="971" y="1502"/>
                    <a:pt x="1411" y="2134"/>
                  </a:cubicBezTo>
                  <a:cubicBezTo>
                    <a:pt x="1840" y="2766"/>
                    <a:pt x="2337" y="3510"/>
                    <a:pt x="2890" y="4289"/>
                  </a:cubicBezTo>
                  <a:lnTo>
                    <a:pt x="3589" y="5271"/>
                  </a:lnTo>
                  <a:cubicBezTo>
                    <a:pt x="3465" y="5237"/>
                    <a:pt x="3352" y="5203"/>
                    <a:pt x="3228" y="5169"/>
                  </a:cubicBezTo>
                  <a:lnTo>
                    <a:pt x="2766" y="5045"/>
                  </a:lnTo>
                  <a:cubicBezTo>
                    <a:pt x="2608" y="5000"/>
                    <a:pt x="2450" y="4966"/>
                    <a:pt x="2303" y="4910"/>
                  </a:cubicBezTo>
                  <a:lnTo>
                    <a:pt x="1840" y="4774"/>
                  </a:lnTo>
                  <a:cubicBezTo>
                    <a:pt x="1694" y="4718"/>
                    <a:pt x="1536" y="4673"/>
                    <a:pt x="1378" y="4628"/>
                  </a:cubicBezTo>
                  <a:cubicBezTo>
                    <a:pt x="1073" y="4515"/>
                    <a:pt x="780" y="4391"/>
                    <a:pt x="464" y="4289"/>
                  </a:cubicBezTo>
                  <a:lnTo>
                    <a:pt x="464" y="4289"/>
                  </a:lnTo>
                  <a:cubicBezTo>
                    <a:pt x="734" y="4470"/>
                    <a:pt x="1017" y="4639"/>
                    <a:pt x="1287" y="4808"/>
                  </a:cubicBezTo>
                  <a:cubicBezTo>
                    <a:pt x="1434" y="4887"/>
                    <a:pt x="1581" y="4966"/>
                    <a:pt x="1739" y="5022"/>
                  </a:cubicBezTo>
                  <a:cubicBezTo>
                    <a:pt x="1874" y="5101"/>
                    <a:pt x="2032" y="5169"/>
                    <a:pt x="2190" y="5237"/>
                  </a:cubicBezTo>
                  <a:cubicBezTo>
                    <a:pt x="2337" y="5305"/>
                    <a:pt x="2495" y="5350"/>
                    <a:pt x="2653" y="5417"/>
                  </a:cubicBezTo>
                  <a:lnTo>
                    <a:pt x="3115" y="5575"/>
                  </a:lnTo>
                  <a:cubicBezTo>
                    <a:pt x="3409" y="5677"/>
                    <a:pt x="3702" y="5756"/>
                    <a:pt x="3996" y="5846"/>
                  </a:cubicBezTo>
                  <a:lnTo>
                    <a:pt x="4639" y="6738"/>
                  </a:lnTo>
                  <a:cubicBezTo>
                    <a:pt x="4977" y="7166"/>
                    <a:pt x="5316" y="7595"/>
                    <a:pt x="5643" y="8013"/>
                  </a:cubicBezTo>
                  <a:lnTo>
                    <a:pt x="5564" y="8013"/>
                  </a:lnTo>
                  <a:cubicBezTo>
                    <a:pt x="5372" y="7979"/>
                    <a:pt x="5192" y="7934"/>
                    <a:pt x="5000" y="7900"/>
                  </a:cubicBezTo>
                  <a:cubicBezTo>
                    <a:pt x="4797" y="7866"/>
                    <a:pt x="4616" y="7798"/>
                    <a:pt x="4436" y="7742"/>
                  </a:cubicBezTo>
                  <a:cubicBezTo>
                    <a:pt x="4244" y="7686"/>
                    <a:pt x="4063" y="7595"/>
                    <a:pt x="3871" y="7528"/>
                  </a:cubicBezTo>
                  <a:lnTo>
                    <a:pt x="2754" y="7054"/>
                  </a:lnTo>
                  <a:cubicBezTo>
                    <a:pt x="2371" y="6896"/>
                    <a:pt x="1987" y="6771"/>
                    <a:pt x="1592" y="6670"/>
                  </a:cubicBezTo>
                  <a:lnTo>
                    <a:pt x="1592" y="6670"/>
                  </a:lnTo>
                  <a:cubicBezTo>
                    <a:pt x="1773" y="6760"/>
                    <a:pt x="1953" y="6862"/>
                    <a:pt x="2134" y="6952"/>
                  </a:cubicBezTo>
                  <a:cubicBezTo>
                    <a:pt x="2314" y="7054"/>
                    <a:pt x="2483" y="7166"/>
                    <a:pt x="2653" y="7257"/>
                  </a:cubicBezTo>
                  <a:cubicBezTo>
                    <a:pt x="3003" y="7460"/>
                    <a:pt x="3364" y="7663"/>
                    <a:pt x="3725" y="7855"/>
                  </a:cubicBezTo>
                  <a:cubicBezTo>
                    <a:pt x="3905" y="7945"/>
                    <a:pt x="4097" y="8035"/>
                    <a:pt x="4289" y="8114"/>
                  </a:cubicBezTo>
                  <a:cubicBezTo>
                    <a:pt x="4481" y="8205"/>
                    <a:pt x="4684" y="8261"/>
                    <a:pt x="4887" y="8329"/>
                  </a:cubicBezTo>
                  <a:cubicBezTo>
                    <a:pt x="5090" y="8363"/>
                    <a:pt x="5293" y="8419"/>
                    <a:pt x="5508" y="8453"/>
                  </a:cubicBezTo>
                  <a:cubicBezTo>
                    <a:pt x="5677" y="8464"/>
                    <a:pt x="5857" y="8475"/>
                    <a:pt x="6027" y="8487"/>
                  </a:cubicBezTo>
                  <a:cubicBezTo>
                    <a:pt x="6185" y="8690"/>
                    <a:pt x="6343" y="8893"/>
                    <a:pt x="6501" y="9096"/>
                  </a:cubicBezTo>
                  <a:cubicBezTo>
                    <a:pt x="7065" y="9796"/>
                    <a:pt x="7618" y="10450"/>
                    <a:pt x="8080" y="11026"/>
                  </a:cubicBezTo>
                  <a:cubicBezTo>
                    <a:pt x="7449" y="10800"/>
                    <a:pt x="6817" y="10597"/>
                    <a:pt x="6185" y="10405"/>
                  </a:cubicBezTo>
                  <a:cubicBezTo>
                    <a:pt x="5778" y="10258"/>
                    <a:pt x="5384" y="10123"/>
                    <a:pt x="4989" y="9976"/>
                  </a:cubicBezTo>
                  <a:cubicBezTo>
                    <a:pt x="4582" y="9841"/>
                    <a:pt x="4176" y="9717"/>
                    <a:pt x="3770" y="9615"/>
                  </a:cubicBezTo>
                  <a:lnTo>
                    <a:pt x="3770" y="9615"/>
                  </a:lnTo>
                  <a:cubicBezTo>
                    <a:pt x="4142" y="9818"/>
                    <a:pt x="4515" y="10010"/>
                    <a:pt x="4887" y="10202"/>
                  </a:cubicBezTo>
                  <a:cubicBezTo>
                    <a:pt x="5271" y="10394"/>
                    <a:pt x="5654" y="10563"/>
                    <a:pt x="6038" y="10744"/>
                  </a:cubicBezTo>
                  <a:cubicBezTo>
                    <a:pt x="6828" y="11048"/>
                    <a:pt x="7629" y="11342"/>
                    <a:pt x="8430" y="11601"/>
                  </a:cubicBezTo>
                  <a:lnTo>
                    <a:pt x="8475" y="11601"/>
                  </a:lnTo>
                  <a:cubicBezTo>
                    <a:pt x="8487" y="11605"/>
                    <a:pt x="8498" y="11606"/>
                    <a:pt x="8509" y="11606"/>
                  </a:cubicBezTo>
                  <a:cubicBezTo>
                    <a:pt x="8531" y="11606"/>
                    <a:pt x="8551" y="11601"/>
                    <a:pt x="8566" y="11601"/>
                  </a:cubicBezTo>
                  <a:cubicBezTo>
                    <a:pt x="8882" y="11962"/>
                    <a:pt x="9152" y="12278"/>
                    <a:pt x="9367" y="12515"/>
                  </a:cubicBezTo>
                  <a:cubicBezTo>
                    <a:pt x="9660" y="12854"/>
                    <a:pt x="9830" y="13045"/>
                    <a:pt x="9830" y="13045"/>
                  </a:cubicBezTo>
                  <a:lnTo>
                    <a:pt x="9435" y="12470"/>
                  </a:lnTo>
                  <a:cubicBezTo>
                    <a:pt x="9243" y="12199"/>
                    <a:pt x="9006" y="11838"/>
                    <a:pt x="8712" y="11432"/>
                  </a:cubicBezTo>
                  <a:cubicBezTo>
                    <a:pt x="8735" y="11263"/>
                    <a:pt x="8769" y="11093"/>
                    <a:pt x="8791" y="10924"/>
                  </a:cubicBezTo>
                  <a:cubicBezTo>
                    <a:pt x="8803" y="10755"/>
                    <a:pt x="8791" y="10574"/>
                    <a:pt x="8780" y="10405"/>
                  </a:cubicBezTo>
                  <a:cubicBezTo>
                    <a:pt x="8769" y="10236"/>
                    <a:pt x="8735" y="10066"/>
                    <a:pt x="8712" y="9897"/>
                  </a:cubicBezTo>
                  <a:lnTo>
                    <a:pt x="8588" y="9412"/>
                  </a:lnTo>
                  <a:cubicBezTo>
                    <a:pt x="8498" y="9096"/>
                    <a:pt x="8385" y="8780"/>
                    <a:pt x="8261" y="8475"/>
                  </a:cubicBezTo>
                  <a:cubicBezTo>
                    <a:pt x="8137" y="8171"/>
                    <a:pt x="8013" y="7866"/>
                    <a:pt x="7866" y="7573"/>
                  </a:cubicBezTo>
                  <a:lnTo>
                    <a:pt x="7866" y="7573"/>
                  </a:lnTo>
                  <a:cubicBezTo>
                    <a:pt x="7922" y="7889"/>
                    <a:pt x="8013" y="8205"/>
                    <a:pt x="8080" y="8532"/>
                  </a:cubicBezTo>
                  <a:cubicBezTo>
                    <a:pt x="8114" y="8690"/>
                    <a:pt x="8148" y="8848"/>
                    <a:pt x="8182" y="9006"/>
                  </a:cubicBezTo>
                  <a:lnTo>
                    <a:pt x="8272" y="9480"/>
                  </a:lnTo>
                  <a:lnTo>
                    <a:pt x="8340" y="9954"/>
                  </a:lnTo>
                  <a:lnTo>
                    <a:pt x="8374" y="10428"/>
                  </a:lnTo>
                  <a:cubicBezTo>
                    <a:pt x="8374" y="10574"/>
                    <a:pt x="8363" y="10732"/>
                    <a:pt x="8363" y="10879"/>
                  </a:cubicBezTo>
                  <a:cubicBezTo>
                    <a:pt x="8351" y="10901"/>
                    <a:pt x="8351" y="10924"/>
                    <a:pt x="8351" y="10935"/>
                  </a:cubicBezTo>
                  <a:cubicBezTo>
                    <a:pt x="7900" y="10326"/>
                    <a:pt x="7392" y="9593"/>
                    <a:pt x="6817" y="8836"/>
                  </a:cubicBezTo>
                  <a:cubicBezTo>
                    <a:pt x="6681" y="8645"/>
                    <a:pt x="6512" y="8442"/>
                    <a:pt x="6365" y="8238"/>
                  </a:cubicBezTo>
                  <a:cubicBezTo>
                    <a:pt x="6320" y="7889"/>
                    <a:pt x="6309" y="7539"/>
                    <a:pt x="6275" y="7166"/>
                  </a:cubicBezTo>
                  <a:cubicBezTo>
                    <a:pt x="6241" y="6794"/>
                    <a:pt x="6219" y="6444"/>
                    <a:pt x="6173" y="6083"/>
                  </a:cubicBezTo>
                  <a:cubicBezTo>
                    <a:pt x="6140" y="5711"/>
                    <a:pt x="6083" y="5350"/>
                    <a:pt x="6015" y="4989"/>
                  </a:cubicBezTo>
                  <a:cubicBezTo>
                    <a:pt x="5982" y="4808"/>
                    <a:pt x="5936" y="4639"/>
                    <a:pt x="5891" y="4458"/>
                  </a:cubicBezTo>
                  <a:cubicBezTo>
                    <a:pt x="5846" y="4278"/>
                    <a:pt x="5778" y="4108"/>
                    <a:pt x="5711" y="3939"/>
                  </a:cubicBezTo>
                  <a:lnTo>
                    <a:pt x="5711" y="3939"/>
                  </a:lnTo>
                  <a:cubicBezTo>
                    <a:pt x="5722" y="4120"/>
                    <a:pt x="5767" y="4289"/>
                    <a:pt x="5778" y="4481"/>
                  </a:cubicBezTo>
                  <a:cubicBezTo>
                    <a:pt x="5790" y="4661"/>
                    <a:pt x="5812" y="4831"/>
                    <a:pt x="5812" y="5022"/>
                  </a:cubicBezTo>
                  <a:cubicBezTo>
                    <a:pt x="5824" y="5384"/>
                    <a:pt x="5824" y="5745"/>
                    <a:pt x="5835" y="6106"/>
                  </a:cubicBezTo>
                  <a:cubicBezTo>
                    <a:pt x="5846" y="6602"/>
                    <a:pt x="5857" y="7099"/>
                    <a:pt x="5880" y="7607"/>
                  </a:cubicBezTo>
                  <a:cubicBezTo>
                    <a:pt x="5598" y="7223"/>
                    <a:pt x="5293" y="6839"/>
                    <a:pt x="5000" y="6456"/>
                  </a:cubicBezTo>
                  <a:cubicBezTo>
                    <a:pt x="4785" y="6162"/>
                    <a:pt x="4571" y="5869"/>
                    <a:pt x="4357" y="5575"/>
                  </a:cubicBezTo>
                  <a:lnTo>
                    <a:pt x="4470" y="5113"/>
                  </a:lnTo>
                  <a:cubicBezTo>
                    <a:pt x="4515" y="4921"/>
                    <a:pt x="4537" y="4718"/>
                    <a:pt x="4571" y="4515"/>
                  </a:cubicBezTo>
                  <a:cubicBezTo>
                    <a:pt x="4605" y="4120"/>
                    <a:pt x="4616" y="3725"/>
                    <a:pt x="4594" y="3319"/>
                  </a:cubicBezTo>
                  <a:cubicBezTo>
                    <a:pt x="4571" y="2924"/>
                    <a:pt x="4526" y="2540"/>
                    <a:pt x="4458" y="2145"/>
                  </a:cubicBezTo>
                  <a:cubicBezTo>
                    <a:pt x="4379" y="1761"/>
                    <a:pt x="4312" y="1378"/>
                    <a:pt x="4210" y="994"/>
                  </a:cubicBezTo>
                  <a:lnTo>
                    <a:pt x="4210" y="994"/>
                  </a:lnTo>
                  <a:cubicBezTo>
                    <a:pt x="4199" y="1784"/>
                    <a:pt x="4244" y="2563"/>
                    <a:pt x="4233" y="3330"/>
                  </a:cubicBezTo>
                  <a:cubicBezTo>
                    <a:pt x="4210" y="3522"/>
                    <a:pt x="4221" y="3713"/>
                    <a:pt x="4199" y="3894"/>
                  </a:cubicBezTo>
                  <a:cubicBezTo>
                    <a:pt x="4187" y="4086"/>
                    <a:pt x="4165" y="4278"/>
                    <a:pt x="4142" y="4458"/>
                  </a:cubicBezTo>
                  <a:cubicBezTo>
                    <a:pt x="4108" y="4650"/>
                    <a:pt x="4075" y="4842"/>
                    <a:pt x="4041" y="5022"/>
                  </a:cubicBezTo>
                  <a:cubicBezTo>
                    <a:pt x="4029" y="5056"/>
                    <a:pt x="4018" y="5090"/>
                    <a:pt x="4018" y="5113"/>
                  </a:cubicBezTo>
                  <a:cubicBezTo>
                    <a:pt x="3747" y="4752"/>
                    <a:pt x="3476" y="4391"/>
                    <a:pt x="3217" y="4052"/>
                  </a:cubicBezTo>
                  <a:cubicBezTo>
                    <a:pt x="2641" y="3285"/>
                    <a:pt x="2089" y="2585"/>
                    <a:pt x="1615" y="1987"/>
                  </a:cubicBezTo>
                  <a:cubicBezTo>
                    <a:pt x="1141" y="1378"/>
                    <a:pt x="734" y="881"/>
                    <a:pt x="452" y="543"/>
                  </a:cubicBezTo>
                  <a:lnTo>
                    <a:pt x="1" y="1"/>
                  </a:ln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53" name="Google Shape;453;p2"/>
            <p:cNvSpPr/>
            <p:nvPr/>
          </p:nvSpPr>
          <p:spPr>
            <a:xfrm>
              <a:off x="4324700" y="4501725"/>
              <a:ext cx="166175" cy="209225"/>
            </a:xfrm>
            <a:custGeom>
              <a:avLst/>
              <a:gdLst/>
              <a:ahLst/>
              <a:cxnLst/>
              <a:rect l="l" t="t" r="r" b="b"/>
              <a:pathLst>
                <a:path w="6647" h="8369" extrusionOk="0">
                  <a:moveTo>
                    <a:pt x="3871" y="0"/>
                  </a:moveTo>
                  <a:cubicBezTo>
                    <a:pt x="2516" y="655"/>
                    <a:pt x="1128" y="1241"/>
                    <a:pt x="485" y="2720"/>
                  </a:cubicBezTo>
                  <a:cubicBezTo>
                    <a:pt x="158" y="3464"/>
                    <a:pt x="0" y="4277"/>
                    <a:pt x="0" y="5089"/>
                  </a:cubicBezTo>
                  <a:cubicBezTo>
                    <a:pt x="0" y="6545"/>
                    <a:pt x="722" y="7730"/>
                    <a:pt x="1918" y="8362"/>
                  </a:cubicBezTo>
                  <a:cubicBezTo>
                    <a:pt x="1977" y="8366"/>
                    <a:pt x="2035" y="8369"/>
                    <a:pt x="2093" y="8369"/>
                  </a:cubicBezTo>
                  <a:cubicBezTo>
                    <a:pt x="3463" y="8369"/>
                    <a:pt x="4881" y="7132"/>
                    <a:pt x="5552" y="6082"/>
                  </a:cubicBezTo>
                  <a:cubicBezTo>
                    <a:pt x="6567" y="4378"/>
                    <a:pt x="6646" y="2291"/>
                    <a:pt x="5778" y="519"/>
                  </a:cubicBezTo>
                  <a:cubicBezTo>
                    <a:pt x="5574" y="429"/>
                    <a:pt x="5349" y="361"/>
                    <a:pt x="5123" y="327"/>
                  </a:cubicBezTo>
                  <a:cubicBezTo>
                    <a:pt x="4694" y="215"/>
                    <a:pt x="4288" y="113"/>
                    <a:pt x="3871"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54" name="Google Shape;454;p2"/>
            <p:cNvSpPr/>
            <p:nvPr/>
          </p:nvSpPr>
          <p:spPr>
            <a:xfrm>
              <a:off x="4346275" y="4501775"/>
              <a:ext cx="146975" cy="139625"/>
            </a:xfrm>
            <a:custGeom>
              <a:avLst/>
              <a:gdLst/>
              <a:ahLst/>
              <a:cxnLst/>
              <a:rect l="l" t="t" r="r" b="b"/>
              <a:pathLst>
                <a:path w="5879" h="5585" extrusionOk="0">
                  <a:moveTo>
                    <a:pt x="3840" y="0"/>
                  </a:moveTo>
                  <a:cubicBezTo>
                    <a:pt x="3757" y="0"/>
                    <a:pt x="3672" y="7"/>
                    <a:pt x="3583" y="21"/>
                  </a:cubicBezTo>
                  <a:cubicBezTo>
                    <a:pt x="3211" y="66"/>
                    <a:pt x="2850" y="213"/>
                    <a:pt x="2545" y="416"/>
                  </a:cubicBezTo>
                  <a:cubicBezTo>
                    <a:pt x="2263" y="608"/>
                    <a:pt x="2161" y="867"/>
                    <a:pt x="1924" y="1093"/>
                  </a:cubicBezTo>
                  <a:cubicBezTo>
                    <a:pt x="1371" y="1634"/>
                    <a:pt x="570" y="1860"/>
                    <a:pt x="175" y="2582"/>
                  </a:cubicBezTo>
                  <a:cubicBezTo>
                    <a:pt x="0" y="2895"/>
                    <a:pt x="13" y="3689"/>
                    <a:pt x="379" y="3689"/>
                  </a:cubicBezTo>
                  <a:cubicBezTo>
                    <a:pt x="462" y="3689"/>
                    <a:pt x="562" y="3648"/>
                    <a:pt x="683" y="3553"/>
                  </a:cubicBezTo>
                  <a:lnTo>
                    <a:pt x="683" y="3553"/>
                  </a:lnTo>
                  <a:cubicBezTo>
                    <a:pt x="469" y="3880"/>
                    <a:pt x="277" y="4512"/>
                    <a:pt x="694" y="4738"/>
                  </a:cubicBezTo>
                  <a:cubicBezTo>
                    <a:pt x="781" y="4789"/>
                    <a:pt x="884" y="4812"/>
                    <a:pt x="992" y="4812"/>
                  </a:cubicBezTo>
                  <a:cubicBezTo>
                    <a:pt x="1333" y="4812"/>
                    <a:pt x="1728" y="4586"/>
                    <a:pt x="1857" y="4320"/>
                  </a:cubicBezTo>
                  <a:cubicBezTo>
                    <a:pt x="1877" y="4783"/>
                    <a:pt x="2206" y="5136"/>
                    <a:pt x="2516" y="5136"/>
                  </a:cubicBezTo>
                  <a:cubicBezTo>
                    <a:pt x="2719" y="5136"/>
                    <a:pt x="2914" y="4984"/>
                    <a:pt x="3008" y="4613"/>
                  </a:cubicBezTo>
                  <a:cubicBezTo>
                    <a:pt x="3030" y="4941"/>
                    <a:pt x="3143" y="5550"/>
                    <a:pt x="3560" y="5584"/>
                  </a:cubicBezTo>
                  <a:cubicBezTo>
                    <a:pt x="3570" y="5584"/>
                    <a:pt x="3579" y="5585"/>
                    <a:pt x="3588" y="5585"/>
                  </a:cubicBezTo>
                  <a:cubicBezTo>
                    <a:pt x="3928" y="5585"/>
                    <a:pt x="4049" y="5171"/>
                    <a:pt x="4170" y="4918"/>
                  </a:cubicBezTo>
                  <a:cubicBezTo>
                    <a:pt x="4408" y="5052"/>
                    <a:pt x="4617" y="5110"/>
                    <a:pt x="4798" y="5110"/>
                  </a:cubicBezTo>
                  <a:cubicBezTo>
                    <a:pt x="5612" y="5110"/>
                    <a:pt x="5879" y="3934"/>
                    <a:pt x="5851" y="3113"/>
                  </a:cubicBezTo>
                  <a:cubicBezTo>
                    <a:pt x="5817" y="2368"/>
                    <a:pt x="5625" y="1646"/>
                    <a:pt x="5287" y="991"/>
                  </a:cubicBezTo>
                  <a:cubicBezTo>
                    <a:pt x="4966" y="420"/>
                    <a:pt x="4494" y="0"/>
                    <a:pt x="3840"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55" name="Google Shape;455;p2"/>
            <p:cNvSpPr/>
            <p:nvPr/>
          </p:nvSpPr>
          <p:spPr>
            <a:xfrm>
              <a:off x="4372375" y="4514975"/>
              <a:ext cx="128650" cy="206025"/>
            </a:xfrm>
            <a:custGeom>
              <a:avLst/>
              <a:gdLst/>
              <a:ahLst/>
              <a:cxnLst/>
              <a:rect l="l" t="t" r="r" b="b"/>
              <a:pathLst>
                <a:path w="5146" h="8241" extrusionOk="0">
                  <a:moveTo>
                    <a:pt x="3871" y="1"/>
                  </a:moveTo>
                  <a:lnTo>
                    <a:pt x="3871" y="1"/>
                  </a:lnTo>
                  <a:cubicBezTo>
                    <a:pt x="4390" y="1005"/>
                    <a:pt x="4581" y="2145"/>
                    <a:pt x="4423" y="3262"/>
                  </a:cubicBezTo>
                  <a:cubicBezTo>
                    <a:pt x="4333" y="4074"/>
                    <a:pt x="4074" y="4853"/>
                    <a:pt x="3645" y="5552"/>
                  </a:cubicBezTo>
                  <a:cubicBezTo>
                    <a:pt x="2974" y="6602"/>
                    <a:pt x="1556" y="7839"/>
                    <a:pt x="177" y="7839"/>
                  </a:cubicBezTo>
                  <a:cubicBezTo>
                    <a:pt x="118" y="7839"/>
                    <a:pt x="59" y="7836"/>
                    <a:pt x="0" y="7832"/>
                  </a:cubicBezTo>
                  <a:lnTo>
                    <a:pt x="0" y="7832"/>
                  </a:lnTo>
                  <a:cubicBezTo>
                    <a:pt x="305" y="7978"/>
                    <a:pt x="621" y="8103"/>
                    <a:pt x="948" y="8182"/>
                  </a:cubicBezTo>
                  <a:cubicBezTo>
                    <a:pt x="1116" y="8222"/>
                    <a:pt x="1281" y="8241"/>
                    <a:pt x="1444" y="8241"/>
                  </a:cubicBezTo>
                  <a:cubicBezTo>
                    <a:pt x="2924" y="8241"/>
                    <a:pt x="4176" y="6678"/>
                    <a:pt x="4694" y="5417"/>
                  </a:cubicBezTo>
                  <a:cubicBezTo>
                    <a:pt x="5101" y="4435"/>
                    <a:pt x="5146" y="3307"/>
                    <a:pt x="4976" y="2269"/>
                  </a:cubicBezTo>
                  <a:cubicBezTo>
                    <a:pt x="4909" y="1829"/>
                    <a:pt x="4864" y="1332"/>
                    <a:pt x="4672" y="915"/>
                  </a:cubicBezTo>
                  <a:cubicBezTo>
                    <a:pt x="4514" y="587"/>
                    <a:pt x="4288" y="305"/>
                    <a:pt x="3995" y="68"/>
                  </a:cubicBezTo>
                  <a:cubicBezTo>
                    <a:pt x="3972" y="57"/>
                    <a:pt x="3961" y="46"/>
                    <a:pt x="3938" y="34"/>
                  </a:cubicBezTo>
                  <a:cubicBezTo>
                    <a:pt x="3916" y="23"/>
                    <a:pt x="3893" y="12"/>
                    <a:pt x="387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56" name="Google Shape;456;p2"/>
            <p:cNvSpPr/>
            <p:nvPr/>
          </p:nvSpPr>
          <p:spPr>
            <a:xfrm>
              <a:off x="4444300" y="4517525"/>
              <a:ext cx="30500" cy="117100"/>
            </a:xfrm>
            <a:custGeom>
              <a:avLst/>
              <a:gdLst/>
              <a:ahLst/>
              <a:cxnLst/>
              <a:rect l="l" t="t" r="r" b="b"/>
              <a:pathLst>
                <a:path w="1220" h="4684" extrusionOk="0">
                  <a:moveTo>
                    <a:pt x="869" y="0"/>
                  </a:moveTo>
                  <a:cubicBezTo>
                    <a:pt x="869" y="0"/>
                    <a:pt x="892" y="79"/>
                    <a:pt x="948" y="192"/>
                  </a:cubicBezTo>
                  <a:cubicBezTo>
                    <a:pt x="971" y="271"/>
                    <a:pt x="994" y="350"/>
                    <a:pt x="1005" y="429"/>
                  </a:cubicBezTo>
                  <a:cubicBezTo>
                    <a:pt x="1027" y="530"/>
                    <a:pt x="1039" y="632"/>
                    <a:pt x="1050" y="734"/>
                  </a:cubicBezTo>
                  <a:cubicBezTo>
                    <a:pt x="1061" y="846"/>
                    <a:pt x="1073" y="982"/>
                    <a:pt x="1061" y="1095"/>
                  </a:cubicBezTo>
                  <a:cubicBezTo>
                    <a:pt x="1050" y="1219"/>
                    <a:pt x="1050" y="1365"/>
                    <a:pt x="1027" y="1501"/>
                  </a:cubicBezTo>
                  <a:cubicBezTo>
                    <a:pt x="1016" y="1580"/>
                    <a:pt x="1016" y="1648"/>
                    <a:pt x="1005" y="1727"/>
                  </a:cubicBezTo>
                  <a:cubicBezTo>
                    <a:pt x="994" y="1794"/>
                    <a:pt x="982" y="1862"/>
                    <a:pt x="960" y="1941"/>
                  </a:cubicBezTo>
                  <a:cubicBezTo>
                    <a:pt x="937" y="2088"/>
                    <a:pt x="903" y="2234"/>
                    <a:pt x="869" y="2381"/>
                  </a:cubicBezTo>
                  <a:cubicBezTo>
                    <a:pt x="824" y="2528"/>
                    <a:pt x="790" y="2674"/>
                    <a:pt x="745" y="2821"/>
                  </a:cubicBezTo>
                  <a:cubicBezTo>
                    <a:pt x="700" y="2957"/>
                    <a:pt x="655" y="3103"/>
                    <a:pt x="599" y="3239"/>
                  </a:cubicBezTo>
                  <a:cubicBezTo>
                    <a:pt x="508" y="3509"/>
                    <a:pt x="407" y="3769"/>
                    <a:pt x="317" y="3972"/>
                  </a:cubicBezTo>
                  <a:cubicBezTo>
                    <a:pt x="271" y="4085"/>
                    <a:pt x="238" y="4187"/>
                    <a:pt x="192" y="4266"/>
                  </a:cubicBezTo>
                  <a:cubicBezTo>
                    <a:pt x="159" y="4345"/>
                    <a:pt x="125" y="4435"/>
                    <a:pt x="91" y="4491"/>
                  </a:cubicBezTo>
                  <a:cubicBezTo>
                    <a:pt x="34" y="4615"/>
                    <a:pt x="1" y="4683"/>
                    <a:pt x="1" y="4683"/>
                  </a:cubicBezTo>
                  <a:cubicBezTo>
                    <a:pt x="159" y="4480"/>
                    <a:pt x="305" y="4254"/>
                    <a:pt x="429" y="4029"/>
                  </a:cubicBezTo>
                  <a:cubicBezTo>
                    <a:pt x="486" y="3927"/>
                    <a:pt x="553" y="3825"/>
                    <a:pt x="599" y="3701"/>
                  </a:cubicBezTo>
                  <a:cubicBezTo>
                    <a:pt x="655" y="3577"/>
                    <a:pt x="723" y="3442"/>
                    <a:pt x="768" y="3306"/>
                  </a:cubicBezTo>
                  <a:cubicBezTo>
                    <a:pt x="824" y="3182"/>
                    <a:pt x="869" y="3024"/>
                    <a:pt x="926" y="2889"/>
                  </a:cubicBezTo>
                  <a:cubicBezTo>
                    <a:pt x="982" y="2742"/>
                    <a:pt x="1039" y="2595"/>
                    <a:pt x="1073" y="2437"/>
                  </a:cubicBezTo>
                  <a:cubicBezTo>
                    <a:pt x="1095" y="2280"/>
                    <a:pt x="1140" y="2133"/>
                    <a:pt x="1163" y="1986"/>
                  </a:cubicBezTo>
                  <a:cubicBezTo>
                    <a:pt x="1185" y="1828"/>
                    <a:pt x="1208" y="1681"/>
                    <a:pt x="1208" y="1523"/>
                  </a:cubicBezTo>
                  <a:cubicBezTo>
                    <a:pt x="1219" y="1388"/>
                    <a:pt x="1208" y="1241"/>
                    <a:pt x="1208" y="1106"/>
                  </a:cubicBezTo>
                  <a:cubicBezTo>
                    <a:pt x="1208" y="971"/>
                    <a:pt x="1185" y="846"/>
                    <a:pt x="1163" y="722"/>
                  </a:cubicBezTo>
                  <a:cubicBezTo>
                    <a:pt x="1140" y="621"/>
                    <a:pt x="1106" y="508"/>
                    <a:pt x="1073" y="406"/>
                  </a:cubicBezTo>
                  <a:cubicBezTo>
                    <a:pt x="1039" y="339"/>
                    <a:pt x="1016" y="260"/>
                    <a:pt x="971" y="192"/>
                  </a:cubicBezTo>
                  <a:cubicBezTo>
                    <a:pt x="903" y="68"/>
                    <a:pt x="869" y="0"/>
                    <a:pt x="869"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57" name="Google Shape;457;p2"/>
            <p:cNvSpPr/>
            <p:nvPr/>
          </p:nvSpPr>
          <p:spPr>
            <a:xfrm>
              <a:off x="4438650" y="4544875"/>
              <a:ext cx="25150" cy="61250"/>
            </a:xfrm>
            <a:custGeom>
              <a:avLst/>
              <a:gdLst/>
              <a:ahLst/>
              <a:cxnLst/>
              <a:rect l="l" t="t" r="r" b="b"/>
              <a:pathLst>
                <a:path w="1006" h="2450" extrusionOk="0">
                  <a:moveTo>
                    <a:pt x="983" y="1"/>
                  </a:moveTo>
                  <a:cubicBezTo>
                    <a:pt x="983" y="1"/>
                    <a:pt x="915" y="159"/>
                    <a:pt x="847" y="407"/>
                  </a:cubicBezTo>
                  <a:cubicBezTo>
                    <a:pt x="802" y="520"/>
                    <a:pt x="757" y="655"/>
                    <a:pt x="712" y="802"/>
                  </a:cubicBezTo>
                  <a:cubicBezTo>
                    <a:pt x="678" y="960"/>
                    <a:pt x="633" y="1118"/>
                    <a:pt x="576" y="1264"/>
                  </a:cubicBezTo>
                  <a:cubicBezTo>
                    <a:pt x="520" y="1422"/>
                    <a:pt x="464" y="1569"/>
                    <a:pt x="396" y="1716"/>
                  </a:cubicBezTo>
                  <a:cubicBezTo>
                    <a:pt x="362" y="1784"/>
                    <a:pt x="339" y="1851"/>
                    <a:pt x="306" y="1919"/>
                  </a:cubicBezTo>
                  <a:cubicBezTo>
                    <a:pt x="272" y="1975"/>
                    <a:pt x="249" y="2032"/>
                    <a:pt x="215" y="2088"/>
                  </a:cubicBezTo>
                  <a:cubicBezTo>
                    <a:pt x="193" y="2133"/>
                    <a:pt x="159" y="2190"/>
                    <a:pt x="136" y="2235"/>
                  </a:cubicBezTo>
                  <a:cubicBezTo>
                    <a:pt x="102" y="2269"/>
                    <a:pt x="80" y="2314"/>
                    <a:pt x="57" y="2348"/>
                  </a:cubicBezTo>
                  <a:lnTo>
                    <a:pt x="1" y="2449"/>
                  </a:lnTo>
                  <a:cubicBezTo>
                    <a:pt x="1" y="2449"/>
                    <a:pt x="35" y="2415"/>
                    <a:pt x="102" y="2370"/>
                  </a:cubicBezTo>
                  <a:cubicBezTo>
                    <a:pt x="125" y="2348"/>
                    <a:pt x="170" y="2314"/>
                    <a:pt x="204" y="2291"/>
                  </a:cubicBezTo>
                  <a:cubicBezTo>
                    <a:pt x="249" y="2257"/>
                    <a:pt x="294" y="2212"/>
                    <a:pt x="339" y="2167"/>
                  </a:cubicBezTo>
                  <a:cubicBezTo>
                    <a:pt x="385" y="2111"/>
                    <a:pt x="452" y="2077"/>
                    <a:pt x="497" y="2009"/>
                  </a:cubicBezTo>
                  <a:cubicBezTo>
                    <a:pt x="543" y="1953"/>
                    <a:pt x="633" y="1908"/>
                    <a:pt x="667" y="1829"/>
                  </a:cubicBezTo>
                  <a:cubicBezTo>
                    <a:pt x="700" y="1761"/>
                    <a:pt x="847" y="1727"/>
                    <a:pt x="881" y="1648"/>
                  </a:cubicBezTo>
                  <a:cubicBezTo>
                    <a:pt x="915" y="1569"/>
                    <a:pt x="937" y="1490"/>
                    <a:pt x="971" y="1411"/>
                  </a:cubicBezTo>
                  <a:cubicBezTo>
                    <a:pt x="1005" y="1343"/>
                    <a:pt x="915" y="1208"/>
                    <a:pt x="949" y="1129"/>
                  </a:cubicBezTo>
                  <a:cubicBezTo>
                    <a:pt x="971" y="1050"/>
                    <a:pt x="881" y="926"/>
                    <a:pt x="904" y="847"/>
                  </a:cubicBezTo>
                  <a:cubicBezTo>
                    <a:pt x="937" y="700"/>
                    <a:pt x="949" y="554"/>
                    <a:pt x="971" y="429"/>
                  </a:cubicBezTo>
                  <a:cubicBezTo>
                    <a:pt x="983" y="283"/>
                    <a:pt x="994" y="147"/>
                    <a:pt x="983"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58" name="Google Shape;458;p2"/>
            <p:cNvSpPr/>
            <p:nvPr/>
          </p:nvSpPr>
          <p:spPr>
            <a:xfrm>
              <a:off x="4433875" y="4543175"/>
              <a:ext cx="25975" cy="49125"/>
            </a:xfrm>
            <a:custGeom>
              <a:avLst/>
              <a:gdLst/>
              <a:ahLst/>
              <a:cxnLst/>
              <a:rect l="l" t="t" r="r" b="b"/>
              <a:pathLst>
                <a:path w="1039" h="1965" extrusionOk="0">
                  <a:moveTo>
                    <a:pt x="1038" y="1"/>
                  </a:moveTo>
                  <a:cubicBezTo>
                    <a:pt x="1038" y="1"/>
                    <a:pt x="1027" y="35"/>
                    <a:pt x="1004" y="91"/>
                  </a:cubicBezTo>
                  <a:cubicBezTo>
                    <a:pt x="970" y="148"/>
                    <a:pt x="948" y="227"/>
                    <a:pt x="903" y="328"/>
                  </a:cubicBezTo>
                  <a:cubicBezTo>
                    <a:pt x="880" y="373"/>
                    <a:pt x="858" y="430"/>
                    <a:pt x="835" y="486"/>
                  </a:cubicBezTo>
                  <a:cubicBezTo>
                    <a:pt x="824" y="543"/>
                    <a:pt x="790" y="599"/>
                    <a:pt x="767" y="655"/>
                  </a:cubicBezTo>
                  <a:cubicBezTo>
                    <a:pt x="711" y="780"/>
                    <a:pt x="655" y="904"/>
                    <a:pt x="587" y="1017"/>
                  </a:cubicBezTo>
                  <a:cubicBezTo>
                    <a:pt x="519" y="1141"/>
                    <a:pt x="463" y="1265"/>
                    <a:pt x="384" y="1378"/>
                  </a:cubicBezTo>
                  <a:cubicBezTo>
                    <a:pt x="350" y="1423"/>
                    <a:pt x="327" y="1479"/>
                    <a:pt x="293" y="1524"/>
                  </a:cubicBezTo>
                  <a:cubicBezTo>
                    <a:pt x="260" y="1581"/>
                    <a:pt x="226" y="1626"/>
                    <a:pt x="192" y="1671"/>
                  </a:cubicBezTo>
                  <a:cubicBezTo>
                    <a:pt x="147" y="1761"/>
                    <a:pt x="90" y="1829"/>
                    <a:pt x="56" y="1885"/>
                  </a:cubicBezTo>
                  <a:cubicBezTo>
                    <a:pt x="23" y="1931"/>
                    <a:pt x="0" y="1964"/>
                    <a:pt x="0" y="1964"/>
                  </a:cubicBezTo>
                  <a:cubicBezTo>
                    <a:pt x="23" y="1942"/>
                    <a:pt x="56" y="1931"/>
                    <a:pt x="79" y="1908"/>
                  </a:cubicBezTo>
                  <a:cubicBezTo>
                    <a:pt x="147" y="1852"/>
                    <a:pt x="226" y="1806"/>
                    <a:pt x="282" y="1750"/>
                  </a:cubicBezTo>
                  <a:cubicBezTo>
                    <a:pt x="327" y="1705"/>
                    <a:pt x="372" y="1660"/>
                    <a:pt x="418" y="1615"/>
                  </a:cubicBezTo>
                  <a:cubicBezTo>
                    <a:pt x="463" y="1569"/>
                    <a:pt x="508" y="1524"/>
                    <a:pt x="542" y="1479"/>
                  </a:cubicBezTo>
                  <a:cubicBezTo>
                    <a:pt x="587" y="1423"/>
                    <a:pt x="632" y="1366"/>
                    <a:pt x="666" y="1299"/>
                  </a:cubicBezTo>
                  <a:cubicBezTo>
                    <a:pt x="700" y="1242"/>
                    <a:pt x="745" y="1186"/>
                    <a:pt x="779" y="1118"/>
                  </a:cubicBezTo>
                  <a:cubicBezTo>
                    <a:pt x="812" y="1050"/>
                    <a:pt x="835" y="983"/>
                    <a:pt x="869" y="915"/>
                  </a:cubicBezTo>
                  <a:cubicBezTo>
                    <a:pt x="891" y="859"/>
                    <a:pt x="914" y="791"/>
                    <a:pt x="937" y="723"/>
                  </a:cubicBezTo>
                  <a:cubicBezTo>
                    <a:pt x="982" y="599"/>
                    <a:pt x="1004" y="486"/>
                    <a:pt x="1016" y="362"/>
                  </a:cubicBezTo>
                  <a:cubicBezTo>
                    <a:pt x="1038" y="272"/>
                    <a:pt x="1038" y="182"/>
                    <a:pt x="1038" y="103"/>
                  </a:cubicBezTo>
                  <a:lnTo>
                    <a:pt x="1038"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59" name="Google Shape;459;p2"/>
            <p:cNvSpPr/>
            <p:nvPr/>
          </p:nvSpPr>
          <p:spPr>
            <a:xfrm>
              <a:off x="4236950" y="4399575"/>
              <a:ext cx="244050" cy="147875"/>
            </a:xfrm>
            <a:custGeom>
              <a:avLst/>
              <a:gdLst/>
              <a:ahLst/>
              <a:cxnLst/>
              <a:rect l="l" t="t" r="r" b="b"/>
              <a:pathLst>
                <a:path w="9762" h="5915" extrusionOk="0">
                  <a:moveTo>
                    <a:pt x="3350" y="0"/>
                  </a:moveTo>
                  <a:cubicBezTo>
                    <a:pt x="3143" y="0"/>
                    <a:pt x="2933" y="15"/>
                    <a:pt x="2720" y="46"/>
                  </a:cubicBezTo>
                  <a:cubicBezTo>
                    <a:pt x="1422" y="238"/>
                    <a:pt x="260" y="1028"/>
                    <a:pt x="35" y="2258"/>
                  </a:cubicBezTo>
                  <a:cubicBezTo>
                    <a:pt x="23" y="2315"/>
                    <a:pt x="12" y="2371"/>
                    <a:pt x="1" y="2427"/>
                  </a:cubicBezTo>
                  <a:cubicBezTo>
                    <a:pt x="80" y="2653"/>
                    <a:pt x="170" y="2879"/>
                    <a:pt x="271" y="3093"/>
                  </a:cubicBezTo>
                  <a:cubicBezTo>
                    <a:pt x="926" y="4312"/>
                    <a:pt x="2122" y="5057"/>
                    <a:pt x="3375" y="5564"/>
                  </a:cubicBezTo>
                  <a:cubicBezTo>
                    <a:pt x="4142" y="5869"/>
                    <a:pt x="5124" y="5914"/>
                    <a:pt x="5936" y="5914"/>
                  </a:cubicBezTo>
                  <a:cubicBezTo>
                    <a:pt x="7234" y="5892"/>
                    <a:pt x="8802" y="5722"/>
                    <a:pt x="9728" y="4820"/>
                  </a:cubicBezTo>
                  <a:cubicBezTo>
                    <a:pt x="9739" y="4797"/>
                    <a:pt x="9750" y="4763"/>
                    <a:pt x="9761" y="4741"/>
                  </a:cubicBezTo>
                  <a:cubicBezTo>
                    <a:pt x="9446" y="4131"/>
                    <a:pt x="9051" y="3567"/>
                    <a:pt x="8611" y="3048"/>
                  </a:cubicBezTo>
                  <a:cubicBezTo>
                    <a:pt x="7275" y="1538"/>
                    <a:pt x="5454" y="0"/>
                    <a:pt x="3350"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60" name="Google Shape;460;p2"/>
            <p:cNvSpPr/>
            <p:nvPr/>
          </p:nvSpPr>
          <p:spPr>
            <a:xfrm>
              <a:off x="4337950" y="4433375"/>
              <a:ext cx="141350" cy="119950"/>
            </a:xfrm>
            <a:custGeom>
              <a:avLst/>
              <a:gdLst/>
              <a:ahLst/>
              <a:cxnLst/>
              <a:rect l="l" t="t" r="r" b="b"/>
              <a:pathLst>
                <a:path w="5654" h="4798" extrusionOk="0">
                  <a:moveTo>
                    <a:pt x="2746" y="1"/>
                  </a:moveTo>
                  <a:cubicBezTo>
                    <a:pt x="2726" y="1"/>
                    <a:pt x="2706" y="2"/>
                    <a:pt x="2686" y="3"/>
                  </a:cubicBezTo>
                  <a:cubicBezTo>
                    <a:pt x="2065" y="15"/>
                    <a:pt x="1648" y="771"/>
                    <a:pt x="1885" y="1324"/>
                  </a:cubicBezTo>
                  <a:cubicBezTo>
                    <a:pt x="1719" y="1197"/>
                    <a:pt x="1436" y="1048"/>
                    <a:pt x="1197" y="1048"/>
                  </a:cubicBezTo>
                  <a:cubicBezTo>
                    <a:pt x="1095" y="1048"/>
                    <a:pt x="1000" y="1076"/>
                    <a:pt x="926" y="1143"/>
                  </a:cubicBezTo>
                  <a:cubicBezTo>
                    <a:pt x="587" y="1414"/>
                    <a:pt x="835" y="1910"/>
                    <a:pt x="892" y="2226"/>
                  </a:cubicBezTo>
                  <a:cubicBezTo>
                    <a:pt x="689" y="2283"/>
                    <a:pt x="181" y="2317"/>
                    <a:pt x="113" y="2576"/>
                  </a:cubicBezTo>
                  <a:cubicBezTo>
                    <a:pt x="23" y="2824"/>
                    <a:pt x="260" y="2937"/>
                    <a:pt x="497" y="2971"/>
                  </a:cubicBezTo>
                  <a:cubicBezTo>
                    <a:pt x="136" y="3005"/>
                    <a:pt x="0" y="3276"/>
                    <a:pt x="91" y="3581"/>
                  </a:cubicBezTo>
                  <a:cubicBezTo>
                    <a:pt x="249" y="4212"/>
                    <a:pt x="1411" y="4630"/>
                    <a:pt x="1964" y="4743"/>
                  </a:cubicBezTo>
                  <a:cubicBezTo>
                    <a:pt x="2127" y="4780"/>
                    <a:pt x="2294" y="4797"/>
                    <a:pt x="2463" y="4797"/>
                  </a:cubicBezTo>
                  <a:cubicBezTo>
                    <a:pt x="3563" y="4797"/>
                    <a:pt x="4744" y="4085"/>
                    <a:pt x="5654" y="3772"/>
                  </a:cubicBezTo>
                  <a:lnTo>
                    <a:pt x="5552" y="2768"/>
                  </a:lnTo>
                  <a:cubicBezTo>
                    <a:pt x="4965" y="2170"/>
                    <a:pt x="4503" y="1459"/>
                    <a:pt x="3961" y="850"/>
                  </a:cubicBezTo>
                  <a:cubicBezTo>
                    <a:pt x="3647" y="524"/>
                    <a:pt x="3238" y="1"/>
                    <a:pt x="2746"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61" name="Google Shape;461;p2"/>
            <p:cNvSpPr/>
            <p:nvPr/>
          </p:nvSpPr>
          <p:spPr>
            <a:xfrm>
              <a:off x="4234425" y="4460250"/>
              <a:ext cx="245450" cy="116425"/>
            </a:xfrm>
            <a:custGeom>
              <a:avLst/>
              <a:gdLst/>
              <a:ahLst/>
              <a:cxnLst/>
              <a:rect l="l" t="t" r="r" b="b"/>
              <a:pathLst>
                <a:path w="9818" h="4657" extrusionOk="0">
                  <a:moveTo>
                    <a:pt x="102" y="0"/>
                  </a:moveTo>
                  <a:lnTo>
                    <a:pt x="102" y="0"/>
                  </a:lnTo>
                  <a:cubicBezTo>
                    <a:pt x="0" y="869"/>
                    <a:pt x="181" y="1896"/>
                    <a:pt x="767" y="2528"/>
                  </a:cubicBezTo>
                  <a:cubicBezTo>
                    <a:pt x="1636" y="3487"/>
                    <a:pt x="2291" y="3905"/>
                    <a:pt x="3509" y="4390"/>
                  </a:cubicBezTo>
                  <a:cubicBezTo>
                    <a:pt x="3953" y="4572"/>
                    <a:pt x="4597" y="4656"/>
                    <a:pt x="5237" y="4656"/>
                  </a:cubicBezTo>
                  <a:cubicBezTo>
                    <a:pt x="5786" y="4656"/>
                    <a:pt x="6332" y="4595"/>
                    <a:pt x="6748" y="4480"/>
                  </a:cubicBezTo>
                  <a:cubicBezTo>
                    <a:pt x="7718" y="4221"/>
                    <a:pt x="9501" y="3352"/>
                    <a:pt x="9817" y="2393"/>
                  </a:cubicBezTo>
                  <a:lnTo>
                    <a:pt x="9817" y="2393"/>
                  </a:lnTo>
                  <a:cubicBezTo>
                    <a:pt x="8903" y="3295"/>
                    <a:pt x="7335" y="3465"/>
                    <a:pt x="6037" y="3487"/>
                  </a:cubicBezTo>
                  <a:cubicBezTo>
                    <a:pt x="5225" y="3487"/>
                    <a:pt x="4243" y="3442"/>
                    <a:pt x="3476" y="3137"/>
                  </a:cubicBezTo>
                  <a:cubicBezTo>
                    <a:pt x="2234" y="2630"/>
                    <a:pt x="1027" y="1885"/>
                    <a:pt x="372" y="666"/>
                  </a:cubicBezTo>
                  <a:cubicBezTo>
                    <a:pt x="271" y="452"/>
                    <a:pt x="181" y="226"/>
                    <a:pt x="102"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62" name="Google Shape;462;p2"/>
            <p:cNvSpPr/>
            <p:nvPr/>
          </p:nvSpPr>
          <p:spPr>
            <a:xfrm>
              <a:off x="4392950" y="4510450"/>
              <a:ext cx="99050" cy="25700"/>
            </a:xfrm>
            <a:custGeom>
              <a:avLst/>
              <a:gdLst/>
              <a:ahLst/>
              <a:cxnLst/>
              <a:rect l="l" t="t" r="r" b="b"/>
              <a:pathLst>
                <a:path w="3962" h="1028" extrusionOk="0">
                  <a:moveTo>
                    <a:pt x="3962" y="1"/>
                  </a:moveTo>
                  <a:cubicBezTo>
                    <a:pt x="3905" y="12"/>
                    <a:pt x="3849" y="35"/>
                    <a:pt x="3792" y="57"/>
                  </a:cubicBezTo>
                  <a:cubicBezTo>
                    <a:pt x="3679" y="103"/>
                    <a:pt x="3533" y="159"/>
                    <a:pt x="3352" y="227"/>
                  </a:cubicBezTo>
                  <a:cubicBezTo>
                    <a:pt x="3172" y="294"/>
                    <a:pt x="2957" y="362"/>
                    <a:pt x="2732" y="441"/>
                  </a:cubicBezTo>
                  <a:cubicBezTo>
                    <a:pt x="2619" y="475"/>
                    <a:pt x="2495" y="509"/>
                    <a:pt x="2382" y="554"/>
                  </a:cubicBezTo>
                  <a:cubicBezTo>
                    <a:pt x="2258" y="588"/>
                    <a:pt x="2145" y="622"/>
                    <a:pt x="2009" y="655"/>
                  </a:cubicBezTo>
                  <a:cubicBezTo>
                    <a:pt x="1885" y="678"/>
                    <a:pt x="1772" y="712"/>
                    <a:pt x="1648" y="746"/>
                  </a:cubicBezTo>
                  <a:cubicBezTo>
                    <a:pt x="1524" y="768"/>
                    <a:pt x="1400" y="791"/>
                    <a:pt x="1287" y="813"/>
                  </a:cubicBezTo>
                  <a:cubicBezTo>
                    <a:pt x="1163" y="836"/>
                    <a:pt x="1050" y="859"/>
                    <a:pt x="949" y="870"/>
                  </a:cubicBezTo>
                  <a:cubicBezTo>
                    <a:pt x="836" y="870"/>
                    <a:pt x="734" y="892"/>
                    <a:pt x="644" y="892"/>
                  </a:cubicBezTo>
                  <a:lnTo>
                    <a:pt x="384" y="892"/>
                  </a:lnTo>
                  <a:cubicBezTo>
                    <a:pt x="317" y="892"/>
                    <a:pt x="249" y="881"/>
                    <a:pt x="181" y="870"/>
                  </a:cubicBezTo>
                  <a:lnTo>
                    <a:pt x="1" y="847"/>
                  </a:lnTo>
                  <a:lnTo>
                    <a:pt x="1" y="847"/>
                  </a:lnTo>
                  <a:cubicBezTo>
                    <a:pt x="1" y="847"/>
                    <a:pt x="57" y="881"/>
                    <a:pt x="170" y="926"/>
                  </a:cubicBezTo>
                  <a:cubicBezTo>
                    <a:pt x="238" y="949"/>
                    <a:pt x="294" y="960"/>
                    <a:pt x="362" y="971"/>
                  </a:cubicBezTo>
                  <a:cubicBezTo>
                    <a:pt x="452" y="994"/>
                    <a:pt x="542" y="1005"/>
                    <a:pt x="633" y="1017"/>
                  </a:cubicBezTo>
                  <a:cubicBezTo>
                    <a:pt x="746" y="1028"/>
                    <a:pt x="847" y="1028"/>
                    <a:pt x="960" y="1028"/>
                  </a:cubicBezTo>
                  <a:cubicBezTo>
                    <a:pt x="1062" y="1017"/>
                    <a:pt x="1186" y="1017"/>
                    <a:pt x="1310" y="1005"/>
                  </a:cubicBezTo>
                  <a:cubicBezTo>
                    <a:pt x="1434" y="994"/>
                    <a:pt x="1558" y="971"/>
                    <a:pt x="1682" y="949"/>
                  </a:cubicBezTo>
                  <a:cubicBezTo>
                    <a:pt x="1818" y="926"/>
                    <a:pt x="1942" y="892"/>
                    <a:pt x="2066" y="859"/>
                  </a:cubicBezTo>
                  <a:cubicBezTo>
                    <a:pt x="2314" y="802"/>
                    <a:pt x="2551" y="712"/>
                    <a:pt x="2799" y="622"/>
                  </a:cubicBezTo>
                  <a:cubicBezTo>
                    <a:pt x="3002" y="543"/>
                    <a:pt x="3206" y="441"/>
                    <a:pt x="3409" y="340"/>
                  </a:cubicBezTo>
                  <a:cubicBezTo>
                    <a:pt x="3600" y="238"/>
                    <a:pt x="3781" y="125"/>
                    <a:pt x="3962"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63" name="Google Shape;463;p2"/>
            <p:cNvSpPr/>
            <p:nvPr/>
          </p:nvSpPr>
          <p:spPr>
            <a:xfrm>
              <a:off x="4405100" y="4513000"/>
              <a:ext cx="77600" cy="8775"/>
            </a:xfrm>
            <a:custGeom>
              <a:avLst/>
              <a:gdLst/>
              <a:ahLst/>
              <a:cxnLst/>
              <a:rect l="l" t="t" r="r" b="b"/>
              <a:pathLst>
                <a:path w="3104" h="351" extrusionOk="0">
                  <a:moveTo>
                    <a:pt x="3103" y="1"/>
                  </a:moveTo>
                  <a:lnTo>
                    <a:pt x="3103" y="1"/>
                  </a:lnTo>
                  <a:cubicBezTo>
                    <a:pt x="3103" y="1"/>
                    <a:pt x="3058" y="12"/>
                    <a:pt x="2968" y="12"/>
                  </a:cubicBezTo>
                  <a:cubicBezTo>
                    <a:pt x="2878" y="23"/>
                    <a:pt x="2753" y="57"/>
                    <a:pt x="2618" y="68"/>
                  </a:cubicBezTo>
                  <a:cubicBezTo>
                    <a:pt x="2539" y="68"/>
                    <a:pt x="2471" y="80"/>
                    <a:pt x="2381" y="91"/>
                  </a:cubicBezTo>
                  <a:cubicBezTo>
                    <a:pt x="2302" y="102"/>
                    <a:pt x="2212" y="102"/>
                    <a:pt x="2121" y="102"/>
                  </a:cubicBezTo>
                  <a:cubicBezTo>
                    <a:pt x="1941" y="125"/>
                    <a:pt x="1749" y="136"/>
                    <a:pt x="1557" y="136"/>
                  </a:cubicBezTo>
                  <a:lnTo>
                    <a:pt x="0" y="136"/>
                  </a:lnTo>
                  <a:cubicBezTo>
                    <a:pt x="0" y="136"/>
                    <a:pt x="56" y="159"/>
                    <a:pt x="147" y="181"/>
                  </a:cubicBezTo>
                  <a:cubicBezTo>
                    <a:pt x="226" y="192"/>
                    <a:pt x="339" y="226"/>
                    <a:pt x="485" y="260"/>
                  </a:cubicBezTo>
                  <a:cubicBezTo>
                    <a:pt x="632" y="283"/>
                    <a:pt x="801" y="305"/>
                    <a:pt x="993" y="328"/>
                  </a:cubicBezTo>
                  <a:cubicBezTo>
                    <a:pt x="1174" y="350"/>
                    <a:pt x="1365" y="350"/>
                    <a:pt x="1569" y="350"/>
                  </a:cubicBezTo>
                  <a:cubicBezTo>
                    <a:pt x="1670" y="339"/>
                    <a:pt x="1760" y="339"/>
                    <a:pt x="1862" y="328"/>
                  </a:cubicBezTo>
                  <a:cubicBezTo>
                    <a:pt x="1952" y="328"/>
                    <a:pt x="2054" y="317"/>
                    <a:pt x="2144" y="294"/>
                  </a:cubicBezTo>
                  <a:cubicBezTo>
                    <a:pt x="2234" y="283"/>
                    <a:pt x="2325" y="271"/>
                    <a:pt x="2415" y="249"/>
                  </a:cubicBezTo>
                  <a:cubicBezTo>
                    <a:pt x="2494" y="226"/>
                    <a:pt x="2573" y="204"/>
                    <a:pt x="2641" y="181"/>
                  </a:cubicBezTo>
                  <a:cubicBezTo>
                    <a:pt x="2753" y="147"/>
                    <a:pt x="2866" y="113"/>
                    <a:pt x="2979" y="57"/>
                  </a:cubicBezTo>
                  <a:lnTo>
                    <a:pt x="3103"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64" name="Google Shape;464;p2"/>
            <p:cNvSpPr/>
            <p:nvPr/>
          </p:nvSpPr>
          <p:spPr>
            <a:xfrm>
              <a:off x="4421175" y="4503700"/>
              <a:ext cx="67150" cy="10450"/>
            </a:xfrm>
            <a:custGeom>
              <a:avLst/>
              <a:gdLst/>
              <a:ahLst/>
              <a:cxnLst/>
              <a:rect l="l" t="t" r="r" b="b"/>
              <a:pathLst>
                <a:path w="2686" h="418" extrusionOk="0">
                  <a:moveTo>
                    <a:pt x="0" y="0"/>
                  </a:moveTo>
                  <a:cubicBezTo>
                    <a:pt x="124" y="68"/>
                    <a:pt x="260" y="113"/>
                    <a:pt x="395" y="158"/>
                  </a:cubicBezTo>
                  <a:lnTo>
                    <a:pt x="587" y="237"/>
                  </a:lnTo>
                  <a:cubicBezTo>
                    <a:pt x="655" y="248"/>
                    <a:pt x="734" y="271"/>
                    <a:pt x="813" y="282"/>
                  </a:cubicBezTo>
                  <a:cubicBezTo>
                    <a:pt x="971" y="316"/>
                    <a:pt x="1140" y="361"/>
                    <a:pt x="1309" y="384"/>
                  </a:cubicBezTo>
                  <a:cubicBezTo>
                    <a:pt x="1490" y="395"/>
                    <a:pt x="1659" y="418"/>
                    <a:pt x="1817" y="418"/>
                  </a:cubicBezTo>
                  <a:cubicBezTo>
                    <a:pt x="1964" y="418"/>
                    <a:pt x="2110" y="418"/>
                    <a:pt x="2257" y="406"/>
                  </a:cubicBezTo>
                  <a:cubicBezTo>
                    <a:pt x="2517" y="384"/>
                    <a:pt x="2686" y="361"/>
                    <a:pt x="2686" y="361"/>
                  </a:cubicBezTo>
                  <a:cubicBezTo>
                    <a:pt x="2686" y="361"/>
                    <a:pt x="2505" y="316"/>
                    <a:pt x="2257" y="282"/>
                  </a:cubicBezTo>
                  <a:cubicBezTo>
                    <a:pt x="2189" y="271"/>
                    <a:pt x="2122" y="271"/>
                    <a:pt x="2054" y="260"/>
                  </a:cubicBezTo>
                  <a:cubicBezTo>
                    <a:pt x="1986" y="248"/>
                    <a:pt x="1907" y="237"/>
                    <a:pt x="1828" y="226"/>
                  </a:cubicBezTo>
                  <a:cubicBezTo>
                    <a:pt x="1670" y="203"/>
                    <a:pt x="1501" y="192"/>
                    <a:pt x="1343" y="169"/>
                  </a:cubicBezTo>
                  <a:cubicBezTo>
                    <a:pt x="1174" y="147"/>
                    <a:pt x="1005" y="113"/>
                    <a:pt x="847" y="102"/>
                  </a:cubicBezTo>
                  <a:cubicBezTo>
                    <a:pt x="768" y="90"/>
                    <a:pt x="689" y="90"/>
                    <a:pt x="621" y="79"/>
                  </a:cubicBezTo>
                  <a:cubicBezTo>
                    <a:pt x="553" y="68"/>
                    <a:pt x="485" y="57"/>
                    <a:pt x="418" y="45"/>
                  </a:cubicBezTo>
                  <a:cubicBezTo>
                    <a:pt x="170" y="11"/>
                    <a:pt x="0" y="0"/>
                    <a:pt x="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65" name="Google Shape;465;p2"/>
            <p:cNvSpPr/>
            <p:nvPr/>
          </p:nvSpPr>
          <p:spPr>
            <a:xfrm>
              <a:off x="4409600" y="4298050"/>
              <a:ext cx="138250" cy="224275"/>
            </a:xfrm>
            <a:custGeom>
              <a:avLst/>
              <a:gdLst/>
              <a:ahLst/>
              <a:cxnLst/>
              <a:rect l="l" t="t" r="r" b="b"/>
              <a:pathLst>
                <a:path w="5530" h="8971" extrusionOk="0">
                  <a:moveTo>
                    <a:pt x="2822" y="0"/>
                  </a:moveTo>
                  <a:cubicBezTo>
                    <a:pt x="2573" y="45"/>
                    <a:pt x="2336" y="147"/>
                    <a:pt x="2133" y="282"/>
                  </a:cubicBezTo>
                  <a:cubicBezTo>
                    <a:pt x="1219" y="914"/>
                    <a:pt x="689" y="1805"/>
                    <a:pt x="373" y="2855"/>
                  </a:cubicBezTo>
                  <a:cubicBezTo>
                    <a:pt x="1" y="4062"/>
                    <a:pt x="215" y="5349"/>
                    <a:pt x="745" y="6477"/>
                  </a:cubicBezTo>
                  <a:cubicBezTo>
                    <a:pt x="982" y="6929"/>
                    <a:pt x="1242" y="7357"/>
                    <a:pt x="1547" y="7775"/>
                  </a:cubicBezTo>
                  <a:cubicBezTo>
                    <a:pt x="1908" y="8237"/>
                    <a:pt x="2336" y="8644"/>
                    <a:pt x="2833" y="8971"/>
                  </a:cubicBezTo>
                  <a:lnTo>
                    <a:pt x="3126" y="8542"/>
                  </a:lnTo>
                  <a:cubicBezTo>
                    <a:pt x="3499" y="8012"/>
                    <a:pt x="3815" y="7448"/>
                    <a:pt x="4097" y="6872"/>
                  </a:cubicBezTo>
                  <a:cubicBezTo>
                    <a:pt x="4898" y="5123"/>
                    <a:pt x="5530" y="2516"/>
                    <a:pt x="4210" y="835"/>
                  </a:cubicBezTo>
                  <a:cubicBezTo>
                    <a:pt x="3860" y="395"/>
                    <a:pt x="3375" y="102"/>
                    <a:pt x="2822"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66" name="Google Shape;466;p2"/>
            <p:cNvSpPr/>
            <p:nvPr/>
          </p:nvSpPr>
          <p:spPr>
            <a:xfrm>
              <a:off x="4422225" y="4406500"/>
              <a:ext cx="111250" cy="125150"/>
            </a:xfrm>
            <a:custGeom>
              <a:avLst/>
              <a:gdLst/>
              <a:ahLst/>
              <a:cxnLst/>
              <a:rect l="l" t="t" r="r" b="b"/>
              <a:pathLst>
                <a:path w="4450" h="5006" extrusionOk="0">
                  <a:moveTo>
                    <a:pt x="1600" y="0"/>
                  </a:moveTo>
                  <a:cubicBezTo>
                    <a:pt x="1237" y="0"/>
                    <a:pt x="944" y="328"/>
                    <a:pt x="1064" y="875"/>
                  </a:cubicBezTo>
                  <a:cubicBezTo>
                    <a:pt x="949" y="688"/>
                    <a:pt x="828" y="612"/>
                    <a:pt x="711" y="612"/>
                  </a:cubicBezTo>
                  <a:cubicBezTo>
                    <a:pt x="335" y="612"/>
                    <a:pt x="0" y="1394"/>
                    <a:pt x="26" y="1755"/>
                  </a:cubicBezTo>
                  <a:cubicBezTo>
                    <a:pt x="105" y="3188"/>
                    <a:pt x="1402" y="4114"/>
                    <a:pt x="2361" y="5005"/>
                  </a:cubicBezTo>
                  <a:lnTo>
                    <a:pt x="2361" y="5005"/>
                  </a:lnTo>
                  <a:cubicBezTo>
                    <a:pt x="2264" y="4910"/>
                    <a:pt x="3299" y="3549"/>
                    <a:pt x="3389" y="3380"/>
                  </a:cubicBezTo>
                  <a:cubicBezTo>
                    <a:pt x="3829" y="2557"/>
                    <a:pt x="4449" y="1857"/>
                    <a:pt x="4054" y="864"/>
                  </a:cubicBezTo>
                  <a:cubicBezTo>
                    <a:pt x="3958" y="627"/>
                    <a:pt x="3649" y="342"/>
                    <a:pt x="3399" y="342"/>
                  </a:cubicBezTo>
                  <a:cubicBezTo>
                    <a:pt x="3268" y="342"/>
                    <a:pt x="3154" y="421"/>
                    <a:pt x="3095" y="627"/>
                  </a:cubicBezTo>
                  <a:cubicBezTo>
                    <a:pt x="3000" y="405"/>
                    <a:pt x="2688" y="6"/>
                    <a:pt x="2433" y="6"/>
                  </a:cubicBezTo>
                  <a:cubicBezTo>
                    <a:pt x="2324" y="6"/>
                    <a:pt x="2226" y="78"/>
                    <a:pt x="2159" y="266"/>
                  </a:cubicBezTo>
                  <a:cubicBezTo>
                    <a:pt x="1984" y="84"/>
                    <a:pt x="1783" y="0"/>
                    <a:pt x="1600" y="0"/>
                  </a:cubicBezTo>
                  <a:close/>
                  <a:moveTo>
                    <a:pt x="2361" y="5005"/>
                  </a:moveTo>
                  <a:lnTo>
                    <a:pt x="2361" y="5005"/>
                  </a:lnTo>
                  <a:cubicBezTo>
                    <a:pt x="2361" y="5005"/>
                    <a:pt x="2362" y="5005"/>
                    <a:pt x="2362" y="5005"/>
                  </a:cubicBezTo>
                  <a:cubicBezTo>
                    <a:pt x="2362" y="5005"/>
                    <a:pt x="2361" y="5005"/>
                    <a:pt x="2361" y="5005"/>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67" name="Google Shape;467;p2"/>
            <p:cNvSpPr/>
            <p:nvPr/>
          </p:nvSpPr>
          <p:spPr>
            <a:xfrm>
              <a:off x="4378300" y="4296800"/>
              <a:ext cx="102125" cy="226375"/>
            </a:xfrm>
            <a:custGeom>
              <a:avLst/>
              <a:gdLst/>
              <a:ahLst/>
              <a:cxnLst/>
              <a:rect l="l" t="t" r="r" b="b"/>
              <a:pathLst>
                <a:path w="4085" h="9055" extrusionOk="0">
                  <a:moveTo>
                    <a:pt x="3578" y="1"/>
                  </a:moveTo>
                  <a:cubicBezTo>
                    <a:pt x="3282" y="1"/>
                    <a:pt x="2988" y="51"/>
                    <a:pt x="2708" y="152"/>
                  </a:cubicBezTo>
                  <a:cubicBezTo>
                    <a:pt x="846" y="806"/>
                    <a:pt x="0" y="3458"/>
                    <a:pt x="587" y="5196"/>
                  </a:cubicBezTo>
                  <a:cubicBezTo>
                    <a:pt x="1117" y="6922"/>
                    <a:pt x="2167" y="8592"/>
                    <a:pt x="4051" y="9055"/>
                  </a:cubicBezTo>
                  <a:cubicBezTo>
                    <a:pt x="4062" y="9044"/>
                    <a:pt x="4074" y="9032"/>
                    <a:pt x="4085" y="9021"/>
                  </a:cubicBezTo>
                  <a:cubicBezTo>
                    <a:pt x="3588" y="8694"/>
                    <a:pt x="3160" y="8287"/>
                    <a:pt x="2799" y="7825"/>
                  </a:cubicBezTo>
                  <a:cubicBezTo>
                    <a:pt x="2494" y="7407"/>
                    <a:pt x="2234" y="6979"/>
                    <a:pt x="1997" y="6527"/>
                  </a:cubicBezTo>
                  <a:cubicBezTo>
                    <a:pt x="1467" y="5399"/>
                    <a:pt x="1253" y="4112"/>
                    <a:pt x="1625" y="2905"/>
                  </a:cubicBezTo>
                  <a:cubicBezTo>
                    <a:pt x="1941" y="1855"/>
                    <a:pt x="2471" y="964"/>
                    <a:pt x="3385" y="332"/>
                  </a:cubicBezTo>
                  <a:cubicBezTo>
                    <a:pt x="3600" y="197"/>
                    <a:pt x="3837" y="95"/>
                    <a:pt x="4085" y="50"/>
                  </a:cubicBezTo>
                  <a:cubicBezTo>
                    <a:pt x="3917" y="17"/>
                    <a:pt x="3747" y="1"/>
                    <a:pt x="357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68" name="Google Shape;468;p2"/>
            <p:cNvSpPr/>
            <p:nvPr/>
          </p:nvSpPr>
          <p:spPr>
            <a:xfrm>
              <a:off x="4430200" y="4428650"/>
              <a:ext cx="50525" cy="95950"/>
            </a:xfrm>
            <a:custGeom>
              <a:avLst/>
              <a:gdLst/>
              <a:ahLst/>
              <a:cxnLst/>
              <a:rect l="l" t="t" r="r" b="b"/>
              <a:pathLst>
                <a:path w="2021" h="3838" extrusionOk="0">
                  <a:moveTo>
                    <a:pt x="0" y="1"/>
                  </a:moveTo>
                  <a:lnTo>
                    <a:pt x="0" y="1"/>
                  </a:lnTo>
                  <a:cubicBezTo>
                    <a:pt x="0" y="1"/>
                    <a:pt x="45" y="272"/>
                    <a:pt x="147" y="678"/>
                  </a:cubicBezTo>
                  <a:cubicBezTo>
                    <a:pt x="203" y="881"/>
                    <a:pt x="260" y="1106"/>
                    <a:pt x="339" y="1355"/>
                  </a:cubicBezTo>
                  <a:cubicBezTo>
                    <a:pt x="429" y="1603"/>
                    <a:pt x="531" y="1862"/>
                    <a:pt x="632" y="2111"/>
                  </a:cubicBezTo>
                  <a:cubicBezTo>
                    <a:pt x="700" y="2246"/>
                    <a:pt x="756" y="2370"/>
                    <a:pt x="824" y="2494"/>
                  </a:cubicBezTo>
                  <a:cubicBezTo>
                    <a:pt x="892" y="2607"/>
                    <a:pt x="948" y="2720"/>
                    <a:pt x="1027" y="2844"/>
                  </a:cubicBezTo>
                  <a:cubicBezTo>
                    <a:pt x="1106" y="2957"/>
                    <a:pt x="1163" y="3059"/>
                    <a:pt x="1242" y="3149"/>
                  </a:cubicBezTo>
                  <a:cubicBezTo>
                    <a:pt x="1332" y="3239"/>
                    <a:pt x="1388" y="3329"/>
                    <a:pt x="1467" y="3408"/>
                  </a:cubicBezTo>
                  <a:cubicBezTo>
                    <a:pt x="1535" y="3476"/>
                    <a:pt x="1603" y="3544"/>
                    <a:pt x="1682" y="3600"/>
                  </a:cubicBezTo>
                  <a:cubicBezTo>
                    <a:pt x="1738" y="3645"/>
                    <a:pt x="1795" y="3691"/>
                    <a:pt x="1862" y="3736"/>
                  </a:cubicBezTo>
                  <a:cubicBezTo>
                    <a:pt x="1964" y="3792"/>
                    <a:pt x="2020" y="3837"/>
                    <a:pt x="2020" y="3837"/>
                  </a:cubicBezTo>
                  <a:cubicBezTo>
                    <a:pt x="2020" y="3837"/>
                    <a:pt x="1975" y="3781"/>
                    <a:pt x="1885" y="3702"/>
                  </a:cubicBezTo>
                  <a:cubicBezTo>
                    <a:pt x="1828" y="3657"/>
                    <a:pt x="1795" y="3600"/>
                    <a:pt x="1738" y="3544"/>
                  </a:cubicBezTo>
                  <a:cubicBezTo>
                    <a:pt x="1670" y="3476"/>
                    <a:pt x="1614" y="3397"/>
                    <a:pt x="1558" y="3329"/>
                  </a:cubicBezTo>
                  <a:cubicBezTo>
                    <a:pt x="1501" y="3250"/>
                    <a:pt x="1433" y="3149"/>
                    <a:pt x="1377" y="3059"/>
                  </a:cubicBezTo>
                  <a:cubicBezTo>
                    <a:pt x="1309" y="2957"/>
                    <a:pt x="1253" y="2844"/>
                    <a:pt x="1185" y="2743"/>
                  </a:cubicBezTo>
                  <a:cubicBezTo>
                    <a:pt x="1129" y="2630"/>
                    <a:pt x="1072" y="2517"/>
                    <a:pt x="1005" y="2393"/>
                  </a:cubicBezTo>
                  <a:cubicBezTo>
                    <a:pt x="948" y="2280"/>
                    <a:pt x="892" y="2156"/>
                    <a:pt x="835" y="2032"/>
                  </a:cubicBezTo>
                  <a:cubicBezTo>
                    <a:pt x="723" y="1783"/>
                    <a:pt x="621" y="1513"/>
                    <a:pt x="519" y="1287"/>
                  </a:cubicBezTo>
                  <a:cubicBezTo>
                    <a:pt x="429" y="1061"/>
                    <a:pt x="339" y="824"/>
                    <a:pt x="260" y="633"/>
                  </a:cubicBezTo>
                  <a:cubicBezTo>
                    <a:pt x="181" y="441"/>
                    <a:pt x="124" y="294"/>
                    <a:pt x="79" y="170"/>
                  </a:cubicBezTo>
                  <a:cubicBezTo>
                    <a:pt x="34" y="57"/>
                    <a:pt x="0" y="1"/>
                    <a:pt x="0"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69" name="Google Shape;469;p2"/>
            <p:cNvSpPr/>
            <p:nvPr/>
          </p:nvSpPr>
          <p:spPr>
            <a:xfrm>
              <a:off x="4447400" y="4418225"/>
              <a:ext cx="32200" cy="99875"/>
            </a:xfrm>
            <a:custGeom>
              <a:avLst/>
              <a:gdLst/>
              <a:ahLst/>
              <a:cxnLst/>
              <a:rect l="l" t="t" r="r" b="b"/>
              <a:pathLst>
                <a:path w="1288" h="3995" extrusionOk="0">
                  <a:moveTo>
                    <a:pt x="1" y="0"/>
                  </a:moveTo>
                  <a:cubicBezTo>
                    <a:pt x="1" y="0"/>
                    <a:pt x="1" y="271"/>
                    <a:pt x="23" y="666"/>
                  </a:cubicBezTo>
                  <a:cubicBezTo>
                    <a:pt x="46" y="869"/>
                    <a:pt x="68" y="1106"/>
                    <a:pt x="102" y="1354"/>
                  </a:cubicBezTo>
                  <a:cubicBezTo>
                    <a:pt x="136" y="1614"/>
                    <a:pt x="193" y="1873"/>
                    <a:pt x="260" y="2133"/>
                  </a:cubicBezTo>
                  <a:cubicBezTo>
                    <a:pt x="294" y="2257"/>
                    <a:pt x="328" y="2392"/>
                    <a:pt x="373" y="2516"/>
                  </a:cubicBezTo>
                  <a:cubicBezTo>
                    <a:pt x="407" y="2641"/>
                    <a:pt x="463" y="2765"/>
                    <a:pt x="508" y="2889"/>
                  </a:cubicBezTo>
                  <a:cubicBezTo>
                    <a:pt x="554" y="3002"/>
                    <a:pt x="621" y="3115"/>
                    <a:pt x="666" y="3216"/>
                  </a:cubicBezTo>
                  <a:cubicBezTo>
                    <a:pt x="712" y="3318"/>
                    <a:pt x="779" y="3408"/>
                    <a:pt x="836" y="3498"/>
                  </a:cubicBezTo>
                  <a:cubicBezTo>
                    <a:pt x="892" y="3577"/>
                    <a:pt x="949" y="3656"/>
                    <a:pt x="1005" y="3724"/>
                  </a:cubicBezTo>
                  <a:cubicBezTo>
                    <a:pt x="1050" y="3780"/>
                    <a:pt x="1095" y="3825"/>
                    <a:pt x="1152" y="3871"/>
                  </a:cubicBezTo>
                  <a:cubicBezTo>
                    <a:pt x="1197" y="3916"/>
                    <a:pt x="1242" y="3961"/>
                    <a:pt x="1287" y="3995"/>
                  </a:cubicBezTo>
                  <a:cubicBezTo>
                    <a:pt x="1287" y="3995"/>
                    <a:pt x="1253" y="3938"/>
                    <a:pt x="1186" y="3848"/>
                  </a:cubicBezTo>
                  <a:cubicBezTo>
                    <a:pt x="1140" y="3792"/>
                    <a:pt x="1107" y="3735"/>
                    <a:pt x="1073" y="3667"/>
                  </a:cubicBezTo>
                  <a:cubicBezTo>
                    <a:pt x="1028" y="3611"/>
                    <a:pt x="994" y="3521"/>
                    <a:pt x="937" y="3442"/>
                  </a:cubicBezTo>
                  <a:cubicBezTo>
                    <a:pt x="892" y="3351"/>
                    <a:pt x="847" y="3250"/>
                    <a:pt x="813" y="3148"/>
                  </a:cubicBezTo>
                  <a:cubicBezTo>
                    <a:pt x="768" y="3047"/>
                    <a:pt x="723" y="2934"/>
                    <a:pt x="678" y="2810"/>
                  </a:cubicBezTo>
                  <a:cubicBezTo>
                    <a:pt x="644" y="2697"/>
                    <a:pt x="610" y="2584"/>
                    <a:pt x="565" y="2460"/>
                  </a:cubicBezTo>
                  <a:cubicBezTo>
                    <a:pt x="531" y="2336"/>
                    <a:pt x="497" y="2200"/>
                    <a:pt x="463" y="2076"/>
                  </a:cubicBezTo>
                  <a:cubicBezTo>
                    <a:pt x="396" y="1817"/>
                    <a:pt x="339" y="1569"/>
                    <a:pt x="283" y="1320"/>
                  </a:cubicBezTo>
                  <a:cubicBezTo>
                    <a:pt x="238" y="1072"/>
                    <a:pt x="181" y="846"/>
                    <a:pt x="147" y="655"/>
                  </a:cubicBezTo>
                  <a:cubicBezTo>
                    <a:pt x="114" y="463"/>
                    <a:pt x="68" y="293"/>
                    <a:pt x="46" y="181"/>
                  </a:cubicBezTo>
                  <a:cubicBezTo>
                    <a:pt x="23" y="57"/>
                    <a:pt x="1" y="0"/>
                    <a:pt x="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70" name="Google Shape;470;p2"/>
            <p:cNvSpPr/>
            <p:nvPr/>
          </p:nvSpPr>
          <p:spPr>
            <a:xfrm>
              <a:off x="4460100" y="4450375"/>
              <a:ext cx="18650" cy="64900"/>
            </a:xfrm>
            <a:custGeom>
              <a:avLst/>
              <a:gdLst/>
              <a:ahLst/>
              <a:cxnLst/>
              <a:rect l="l" t="t" r="r" b="b"/>
              <a:pathLst>
                <a:path w="746" h="2596" extrusionOk="0">
                  <a:moveTo>
                    <a:pt x="395" y="0"/>
                  </a:moveTo>
                  <a:cubicBezTo>
                    <a:pt x="384" y="34"/>
                    <a:pt x="373" y="68"/>
                    <a:pt x="362" y="113"/>
                  </a:cubicBezTo>
                  <a:cubicBezTo>
                    <a:pt x="328" y="204"/>
                    <a:pt x="294" y="305"/>
                    <a:pt x="283" y="418"/>
                  </a:cubicBezTo>
                  <a:cubicBezTo>
                    <a:pt x="283" y="474"/>
                    <a:pt x="237" y="542"/>
                    <a:pt x="226" y="621"/>
                  </a:cubicBezTo>
                  <a:cubicBezTo>
                    <a:pt x="226" y="700"/>
                    <a:pt x="136" y="779"/>
                    <a:pt x="147" y="858"/>
                  </a:cubicBezTo>
                  <a:cubicBezTo>
                    <a:pt x="158" y="937"/>
                    <a:pt x="0" y="1039"/>
                    <a:pt x="12" y="1118"/>
                  </a:cubicBezTo>
                  <a:cubicBezTo>
                    <a:pt x="23" y="1208"/>
                    <a:pt x="34" y="1287"/>
                    <a:pt x="46" y="1366"/>
                  </a:cubicBezTo>
                  <a:cubicBezTo>
                    <a:pt x="68" y="1546"/>
                    <a:pt x="283" y="1671"/>
                    <a:pt x="316" y="1829"/>
                  </a:cubicBezTo>
                  <a:cubicBezTo>
                    <a:pt x="350" y="1975"/>
                    <a:pt x="565" y="2088"/>
                    <a:pt x="599" y="2201"/>
                  </a:cubicBezTo>
                  <a:cubicBezTo>
                    <a:pt x="678" y="2449"/>
                    <a:pt x="745" y="2596"/>
                    <a:pt x="745" y="2596"/>
                  </a:cubicBezTo>
                  <a:cubicBezTo>
                    <a:pt x="745" y="2460"/>
                    <a:pt x="734" y="2314"/>
                    <a:pt x="723" y="2178"/>
                  </a:cubicBezTo>
                  <a:cubicBezTo>
                    <a:pt x="700" y="1930"/>
                    <a:pt x="632" y="1614"/>
                    <a:pt x="576" y="1287"/>
                  </a:cubicBezTo>
                  <a:cubicBezTo>
                    <a:pt x="553" y="1129"/>
                    <a:pt x="520" y="971"/>
                    <a:pt x="497" y="813"/>
                  </a:cubicBezTo>
                  <a:cubicBezTo>
                    <a:pt x="497" y="745"/>
                    <a:pt x="474" y="678"/>
                    <a:pt x="474" y="599"/>
                  </a:cubicBezTo>
                  <a:cubicBezTo>
                    <a:pt x="463" y="531"/>
                    <a:pt x="452" y="474"/>
                    <a:pt x="441" y="407"/>
                  </a:cubicBezTo>
                  <a:cubicBezTo>
                    <a:pt x="429" y="283"/>
                    <a:pt x="429" y="181"/>
                    <a:pt x="418" y="113"/>
                  </a:cubicBezTo>
                  <a:cubicBezTo>
                    <a:pt x="418" y="68"/>
                    <a:pt x="407" y="34"/>
                    <a:pt x="395"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71" name="Google Shape;471;p2"/>
            <p:cNvSpPr/>
            <p:nvPr/>
          </p:nvSpPr>
          <p:spPr>
            <a:xfrm>
              <a:off x="4477600" y="4453475"/>
              <a:ext cx="9600" cy="46300"/>
            </a:xfrm>
            <a:custGeom>
              <a:avLst/>
              <a:gdLst/>
              <a:ahLst/>
              <a:cxnLst/>
              <a:rect l="l" t="t" r="r" b="b"/>
              <a:pathLst>
                <a:path w="384" h="1852" extrusionOk="0">
                  <a:moveTo>
                    <a:pt x="384" y="1"/>
                  </a:moveTo>
                  <a:lnTo>
                    <a:pt x="384" y="1"/>
                  </a:lnTo>
                  <a:cubicBezTo>
                    <a:pt x="339" y="91"/>
                    <a:pt x="293" y="181"/>
                    <a:pt x="248" y="271"/>
                  </a:cubicBezTo>
                  <a:cubicBezTo>
                    <a:pt x="203" y="362"/>
                    <a:pt x="169" y="463"/>
                    <a:pt x="135" y="565"/>
                  </a:cubicBezTo>
                  <a:cubicBezTo>
                    <a:pt x="113" y="666"/>
                    <a:pt x="79" y="779"/>
                    <a:pt x="57" y="903"/>
                  </a:cubicBezTo>
                  <a:cubicBezTo>
                    <a:pt x="11" y="1118"/>
                    <a:pt x="0" y="1332"/>
                    <a:pt x="11" y="1558"/>
                  </a:cubicBezTo>
                  <a:cubicBezTo>
                    <a:pt x="11" y="1659"/>
                    <a:pt x="23" y="1761"/>
                    <a:pt x="45" y="1851"/>
                  </a:cubicBezTo>
                  <a:cubicBezTo>
                    <a:pt x="79" y="1761"/>
                    <a:pt x="113" y="1659"/>
                    <a:pt x="135" y="1569"/>
                  </a:cubicBezTo>
                  <a:cubicBezTo>
                    <a:pt x="158" y="1479"/>
                    <a:pt x="181" y="1377"/>
                    <a:pt x="203" y="1276"/>
                  </a:cubicBezTo>
                  <a:cubicBezTo>
                    <a:pt x="226" y="1163"/>
                    <a:pt x="237" y="1061"/>
                    <a:pt x="271" y="937"/>
                  </a:cubicBezTo>
                  <a:cubicBezTo>
                    <a:pt x="293" y="824"/>
                    <a:pt x="316" y="712"/>
                    <a:pt x="327" y="599"/>
                  </a:cubicBezTo>
                  <a:cubicBezTo>
                    <a:pt x="339" y="554"/>
                    <a:pt x="339" y="497"/>
                    <a:pt x="350" y="452"/>
                  </a:cubicBezTo>
                  <a:cubicBezTo>
                    <a:pt x="361" y="396"/>
                    <a:pt x="372" y="350"/>
                    <a:pt x="372" y="305"/>
                  </a:cubicBezTo>
                  <a:cubicBezTo>
                    <a:pt x="384" y="204"/>
                    <a:pt x="384" y="102"/>
                    <a:pt x="384"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72" name="Google Shape;472;p2"/>
            <p:cNvSpPr/>
            <p:nvPr/>
          </p:nvSpPr>
          <p:spPr>
            <a:xfrm>
              <a:off x="4475900" y="4391975"/>
              <a:ext cx="209900" cy="144425"/>
            </a:xfrm>
            <a:custGeom>
              <a:avLst/>
              <a:gdLst/>
              <a:ahLst/>
              <a:cxnLst/>
              <a:rect l="l" t="t" r="r" b="b"/>
              <a:pathLst>
                <a:path w="8396" h="5777" extrusionOk="0">
                  <a:moveTo>
                    <a:pt x="5927" y="0"/>
                  </a:moveTo>
                  <a:cubicBezTo>
                    <a:pt x="5632" y="0"/>
                    <a:pt x="5337" y="23"/>
                    <a:pt x="5044" y="68"/>
                  </a:cubicBezTo>
                  <a:cubicBezTo>
                    <a:pt x="3577" y="305"/>
                    <a:pt x="2291" y="1332"/>
                    <a:pt x="1603" y="2607"/>
                  </a:cubicBezTo>
                  <a:cubicBezTo>
                    <a:pt x="1411" y="2991"/>
                    <a:pt x="723" y="4717"/>
                    <a:pt x="0" y="5361"/>
                  </a:cubicBezTo>
                  <a:lnTo>
                    <a:pt x="2043" y="5699"/>
                  </a:lnTo>
                  <a:cubicBezTo>
                    <a:pt x="2456" y="5749"/>
                    <a:pt x="2854" y="5777"/>
                    <a:pt x="3237" y="5777"/>
                  </a:cubicBezTo>
                  <a:cubicBezTo>
                    <a:pt x="4841" y="5777"/>
                    <a:pt x="6194" y="5289"/>
                    <a:pt x="7414" y="3905"/>
                  </a:cubicBezTo>
                  <a:cubicBezTo>
                    <a:pt x="8396" y="2777"/>
                    <a:pt x="8396" y="1513"/>
                    <a:pt x="7651" y="260"/>
                  </a:cubicBezTo>
                  <a:cubicBezTo>
                    <a:pt x="7090" y="88"/>
                    <a:pt x="6508" y="0"/>
                    <a:pt x="5927"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73" name="Google Shape;473;p2"/>
            <p:cNvSpPr/>
            <p:nvPr/>
          </p:nvSpPr>
          <p:spPr>
            <a:xfrm>
              <a:off x="4475900" y="4442700"/>
              <a:ext cx="133750" cy="94550"/>
            </a:xfrm>
            <a:custGeom>
              <a:avLst/>
              <a:gdLst/>
              <a:ahLst/>
              <a:cxnLst/>
              <a:rect l="l" t="t" r="r" b="b"/>
              <a:pathLst>
                <a:path w="5350" h="3782" extrusionOk="0">
                  <a:moveTo>
                    <a:pt x="3515" y="0"/>
                  </a:moveTo>
                  <a:cubicBezTo>
                    <a:pt x="3175" y="0"/>
                    <a:pt x="2827" y="141"/>
                    <a:pt x="2686" y="432"/>
                  </a:cubicBezTo>
                  <a:cubicBezTo>
                    <a:pt x="2690" y="150"/>
                    <a:pt x="2567" y="51"/>
                    <a:pt x="2400" y="51"/>
                  </a:cubicBezTo>
                  <a:cubicBezTo>
                    <a:pt x="2125" y="51"/>
                    <a:pt x="1732" y="320"/>
                    <a:pt x="1591" y="488"/>
                  </a:cubicBezTo>
                  <a:cubicBezTo>
                    <a:pt x="881" y="1357"/>
                    <a:pt x="1072" y="2801"/>
                    <a:pt x="0" y="3332"/>
                  </a:cubicBezTo>
                  <a:lnTo>
                    <a:pt x="655" y="3343"/>
                  </a:lnTo>
                  <a:cubicBezTo>
                    <a:pt x="1478" y="3477"/>
                    <a:pt x="2073" y="3781"/>
                    <a:pt x="2814" y="3781"/>
                  </a:cubicBezTo>
                  <a:cubicBezTo>
                    <a:pt x="2946" y="3781"/>
                    <a:pt x="3084" y="3771"/>
                    <a:pt x="3228" y="3749"/>
                  </a:cubicBezTo>
                  <a:cubicBezTo>
                    <a:pt x="3713" y="3693"/>
                    <a:pt x="4379" y="3241"/>
                    <a:pt x="4774" y="2948"/>
                  </a:cubicBezTo>
                  <a:cubicBezTo>
                    <a:pt x="5349" y="2553"/>
                    <a:pt x="4999" y="2192"/>
                    <a:pt x="4469" y="2023"/>
                  </a:cubicBezTo>
                  <a:cubicBezTo>
                    <a:pt x="5338" y="1650"/>
                    <a:pt x="5157" y="1018"/>
                    <a:pt x="4255" y="906"/>
                  </a:cubicBezTo>
                  <a:cubicBezTo>
                    <a:pt x="4504" y="312"/>
                    <a:pt x="4020" y="0"/>
                    <a:pt x="3515"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74" name="Google Shape;474;p2"/>
            <p:cNvSpPr/>
            <p:nvPr/>
          </p:nvSpPr>
          <p:spPr>
            <a:xfrm>
              <a:off x="4474200" y="4370600"/>
              <a:ext cx="193000" cy="155125"/>
            </a:xfrm>
            <a:custGeom>
              <a:avLst/>
              <a:gdLst/>
              <a:ahLst/>
              <a:cxnLst/>
              <a:rect l="l" t="t" r="r" b="b"/>
              <a:pathLst>
                <a:path w="7720" h="6205" extrusionOk="0">
                  <a:moveTo>
                    <a:pt x="5382" y="1"/>
                  </a:moveTo>
                  <a:cubicBezTo>
                    <a:pt x="4483" y="1"/>
                    <a:pt x="3555" y="277"/>
                    <a:pt x="2968" y="698"/>
                  </a:cubicBezTo>
                  <a:cubicBezTo>
                    <a:pt x="2032" y="1352"/>
                    <a:pt x="1637" y="2300"/>
                    <a:pt x="1197" y="3293"/>
                  </a:cubicBezTo>
                  <a:cubicBezTo>
                    <a:pt x="926" y="3869"/>
                    <a:pt x="689" y="4455"/>
                    <a:pt x="497" y="5065"/>
                  </a:cubicBezTo>
                  <a:cubicBezTo>
                    <a:pt x="328" y="5697"/>
                    <a:pt x="136" y="5911"/>
                    <a:pt x="1" y="6193"/>
                  </a:cubicBezTo>
                  <a:lnTo>
                    <a:pt x="68" y="6204"/>
                  </a:lnTo>
                  <a:cubicBezTo>
                    <a:pt x="802" y="5561"/>
                    <a:pt x="1479" y="3835"/>
                    <a:pt x="1671" y="3462"/>
                  </a:cubicBezTo>
                  <a:cubicBezTo>
                    <a:pt x="2359" y="2176"/>
                    <a:pt x="3645" y="1149"/>
                    <a:pt x="5112" y="912"/>
                  </a:cubicBezTo>
                  <a:cubicBezTo>
                    <a:pt x="5402" y="867"/>
                    <a:pt x="5694" y="844"/>
                    <a:pt x="5986" y="844"/>
                  </a:cubicBezTo>
                  <a:cubicBezTo>
                    <a:pt x="6571" y="844"/>
                    <a:pt x="7155" y="935"/>
                    <a:pt x="7719" y="1115"/>
                  </a:cubicBezTo>
                  <a:cubicBezTo>
                    <a:pt x="7708" y="1093"/>
                    <a:pt x="7685" y="1070"/>
                    <a:pt x="7674" y="1047"/>
                  </a:cubicBezTo>
                  <a:cubicBezTo>
                    <a:pt x="7220" y="300"/>
                    <a:pt x="6316" y="1"/>
                    <a:pt x="538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75" name="Google Shape;475;p2"/>
            <p:cNvSpPr/>
            <p:nvPr/>
          </p:nvSpPr>
          <p:spPr>
            <a:xfrm>
              <a:off x="4481250" y="4436825"/>
              <a:ext cx="108650" cy="82125"/>
            </a:xfrm>
            <a:custGeom>
              <a:avLst/>
              <a:gdLst/>
              <a:ahLst/>
              <a:cxnLst/>
              <a:rect l="l" t="t" r="r" b="b"/>
              <a:pathLst>
                <a:path w="4346" h="3285" extrusionOk="0">
                  <a:moveTo>
                    <a:pt x="12" y="2991"/>
                  </a:moveTo>
                  <a:cubicBezTo>
                    <a:pt x="12" y="3048"/>
                    <a:pt x="23" y="3093"/>
                    <a:pt x="35" y="3149"/>
                  </a:cubicBezTo>
                  <a:cubicBezTo>
                    <a:pt x="29" y="3149"/>
                    <a:pt x="51" y="3168"/>
                    <a:pt x="63" y="3184"/>
                  </a:cubicBezTo>
                  <a:lnTo>
                    <a:pt x="63" y="3184"/>
                  </a:lnTo>
                  <a:cubicBezTo>
                    <a:pt x="57" y="3153"/>
                    <a:pt x="53" y="3127"/>
                    <a:pt x="57" y="3127"/>
                  </a:cubicBezTo>
                  <a:cubicBezTo>
                    <a:pt x="46" y="3081"/>
                    <a:pt x="35" y="3036"/>
                    <a:pt x="23" y="2991"/>
                  </a:cubicBezTo>
                  <a:close/>
                  <a:moveTo>
                    <a:pt x="4063" y="1"/>
                  </a:moveTo>
                  <a:cubicBezTo>
                    <a:pt x="3973" y="12"/>
                    <a:pt x="3871" y="35"/>
                    <a:pt x="3781" y="57"/>
                  </a:cubicBezTo>
                  <a:cubicBezTo>
                    <a:pt x="3668" y="80"/>
                    <a:pt x="3544" y="125"/>
                    <a:pt x="3431" y="170"/>
                  </a:cubicBezTo>
                  <a:cubicBezTo>
                    <a:pt x="3149" y="294"/>
                    <a:pt x="2890" y="441"/>
                    <a:pt x="2641" y="633"/>
                  </a:cubicBezTo>
                  <a:cubicBezTo>
                    <a:pt x="2506" y="723"/>
                    <a:pt x="2370" y="836"/>
                    <a:pt x="2235" y="949"/>
                  </a:cubicBezTo>
                  <a:cubicBezTo>
                    <a:pt x="2100" y="1062"/>
                    <a:pt x="1964" y="1186"/>
                    <a:pt x="1851" y="1310"/>
                  </a:cubicBezTo>
                  <a:cubicBezTo>
                    <a:pt x="1603" y="1581"/>
                    <a:pt x="1389" y="1851"/>
                    <a:pt x="1186" y="2111"/>
                  </a:cubicBezTo>
                  <a:cubicBezTo>
                    <a:pt x="1084" y="2235"/>
                    <a:pt x="983" y="2359"/>
                    <a:pt x="881" y="2472"/>
                  </a:cubicBezTo>
                  <a:cubicBezTo>
                    <a:pt x="791" y="2585"/>
                    <a:pt x="700" y="2686"/>
                    <a:pt x="599" y="2777"/>
                  </a:cubicBezTo>
                  <a:cubicBezTo>
                    <a:pt x="509" y="2867"/>
                    <a:pt x="418" y="2946"/>
                    <a:pt x="339" y="3014"/>
                  </a:cubicBezTo>
                  <a:cubicBezTo>
                    <a:pt x="272" y="3070"/>
                    <a:pt x="193" y="3115"/>
                    <a:pt x="114" y="3160"/>
                  </a:cubicBezTo>
                  <a:cubicBezTo>
                    <a:pt x="98" y="3171"/>
                    <a:pt x="82" y="3181"/>
                    <a:pt x="68" y="3190"/>
                  </a:cubicBezTo>
                  <a:lnTo>
                    <a:pt x="68" y="3190"/>
                  </a:lnTo>
                  <a:cubicBezTo>
                    <a:pt x="67" y="3188"/>
                    <a:pt x="65" y="3186"/>
                    <a:pt x="63" y="3184"/>
                  </a:cubicBezTo>
                  <a:lnTo>
                    <a:pt x="63" y="3184"/>
                  </a:lnTo>
                  <a:cubicBezTo>
                    <a:pt x="64" y="3187"/>
                    <a:pt x="64" y="3190"/>
                    <a:pt x="65" y="3193"/>
                  </a:cubicBezTo>
                  <a:lnTo>
                    <a:pt x="65" y="3193"/>
                  </a:lnTo>
                  <a:cubicBezTo>
                    <a:pt x="49" y="3203"/>
                    <a:pt x="35" y="3211"/>
                    <a:pt x="23" y="3217"/>
                  </a:cubicBezTo>
                  <a:cubicBezTo>
                    <a:pt x="1" y="3217"/>
                    <a:pt x="1" y="3239"/>
                    <a:pt x="23" y="3239"/>
                  </a:cubicBezTo>
                  <a:cubicBezTo>
                    <a:pt x="25" y="3241"/>
                    <a:pt x="26" y="3241"/>
                    <a:pt x="27" y="3241"/>
                  </a:cubicBezTo>
                  <a:cubicBezTo>
                    <a:pt x="35" y="3241"/>
                    <a:pt x="36" y="3206"/>
                    <a:pt x="46" y="3206"/>
                  </a:cubicBezTo>
                  <a:cubicBezTo>
                    <a:pt x="51" y="3206"/>
                    <a:pt x="55" y="3207"/>
                    <a:pt x="59" y="3207"/>
                  </a:cubicBezTo>
                  <a:cubicBezTo>
                    <a:pt x="62" y="3207"/>
                    <a:pt x="65" y="3206"/>
                    <a:pt x="67" y="3206"/>
                  </a:cubicBezTo>
                  <a:lnTo>
                    <a:pt x="67" y="3206"/>
                  </a:lnTo>
                  <a:cubicBezTo>
                    <a:pt x="69" y="3214"/>
                    <a:pt x="70" y="3223"/>
                    <a:pt x="71" y="3231"/>
                  </a:cubicBezTo>
                  <a:lnTo>
                    <a:pt x="71" y="3231"/>
                  </a:lnTo>
                  <a:cubicBezTo>
                    <a:pt x="90" y="3221"/>
                    <a:pt x="110" y="3213"/>
                    <a:pt x="125" y="3206"/>
                  </a:cubicBezTo>
                  <a:cubicBezTo>
                    <a:pt x="215" y="3172"/>
                    <a:pt x="305" y="3127"/>
                    <a:pt x="384" y="3081"/>
                  </a:cubicBezTo>
                  <a:cubicBezTo>
                    <a:pt x="486" y="3014"/>
                    <a:pt x="588" y="2946"/>
                    <a:pt x="678" y="2867"/>
                  </a:cubicBezTo>
                  <a:cubicBezTo>
                    <a:pt x="915" y="2675"/>
                    <a:pt x="1129" y="2461"/>
                    <a:pt x="1332" y="2235"/>
                  </a:cubicBezTo>
                  <a:cubicBezTo>
                    <a:pt x="1558" y="1987"/>
                    <a:pt x="1772" y="1716"/>
                    <a:pt x="2009" y="1456"/>
                  </a:cubicBezTo>
                  <a:cubicBezTo>
                    <a:pt x="2122" y="1332"/>
                    <a:pt x="2246" y="1220"/>
                    <a:pt x="2382" y="1107"/>
                  </a:cubicBezTo>
                  <a:cubicBezTo>
                    <a:pt x="2506" y="994"/>
                    <a:pt x="2630" y="892"/>
                    <a:pt x="2765" y="791"/>
                  </a:cubicBezTo>
                  <a:cubicBezTo>
                    <a:pt x="2991" y="610"/>
                    <a:pt x="3239" y="441"/>
                    <a:pt x="3499" y="306"/>
                  </a:cubicBezTo>
                  <a:cubicBezTo>
                    <a:pt x="3600" y="260"/>
                    <a:pt x="3713" y="227"/>
                    <a:pt x="3826" y="193"/>
                  </a:cubicBezTo>
                  <a:cubicBezTo>
                    <a:pt x="3858" y="181"/>
                    <a:pt x="3892" y="177"/>
                    <a:pt x="3925" y="177"/>
                  </a:cubicBezTo>
                  <a:cubicBezTo>
                    <a:pt x="3971" y="177"/>
                    <a:pt x="4017" y="184"/>
                    <a:pt x="4059" y="184"/>
                  </a:cubicBezTo>
                  <a:cubicBezTo>
                    <a:pt x="4072" y="184"/>
                    <a:pt x="4085" y="183"/>
                    <a:pt x="4097" y="181"/>
                  </a:cubicBezTo>
                  <a:cubicBezTo>
                    <a:pt x="4103" y="179"/>
                    <a:pt x="4109" y="178"/>
                    <a:pt x="4116" y="178"/>
                  </a:cubicBezTo>
                  <a:cubicBezTo>
                    <a:pt x="4179" y="178"/>
                    <a:pt x="4248" y="272"/>
                    <a:pt x="4289" y="272"/>
                  </a:cubicBezTo>
                  <a:lnTo>
                    <a:pt x="4345" y="260"/>
                  </a:lnTo>
                  <a:cubicBezTo>
                    <a:pt x="4345" y="260"/>
                    <a:pt x="4311" y="136"/>
                    <a:pt x="4266" y="125"/>
                  </a:cubicBezTo>
                  <a:cubicBezTo>
                    <a:pt x="4221" y="125"/>
                    <a:pt x="4142" y="1"/>
                    <a:pt x="4063" y="1"/>
                  </a:cubicBezTo>
                  <a:close/>
                  <a:moveTo>
                    <a:pt x="71" y="3231"/>
                  </a:moveTo>
                  <a:cubicBezTo>
                    <a:pt x="62" y="3237"/>
                    <a:pt x="53" y="3243"/>
                    <a:pt x="46" y="3251"/>
                  </a:cubicBezTo>
                  <a:cubicBezTo>
                    <a:pt x="23" y="3262"/>
                    <a:pt x="57" y="3273"/>
                    <a:pt x="68" y="3285"/>
                  </a:cubicBezTo>
                  <a:cubicBezTo>
                    <a:pt x="77" y="3285"/>
                    <a:pt x="76" y="3261"/>
                    <a:pt x="71" y="323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76" name="Google Shape;476;p2"/>
            <p:cNvSpPr/>
            <p:nvPr/>
          </p:nvSpPr>
          <p:spPr>
            <a:xfrm>
              <a:off x="4489150" y="4483100"/>
              <a:ext cx="68575" cy="33025"/>
            </a:xfrm>
            <a:custGeom>
              <a:avLst/>
              <a:gdLst/>
              <a:ahLst/>
              <a:cxnLst/>
              <a:rect l="l" t="t" r="r" b="b"/>
              <a:pathLst>
                <a:path w="2743" h="1321" extrusionOk="0">
                  <a:moveTo>
                    <a:pt x="2743" y="0"/>
                  </a:moveTo>
                  <a:cubicBezTo>
                    <a:pt x="2722" y="0"/>
                    <a:pt x="2702" y="5"/>
                    <a:pt x="2683" y="12"/>
                  </a:cubicBezTo>
                  <a:lnTo>
                    <a:pt x="2683" y="12"/>
                  </a:lnTo>
                  <a:cubicBezTo>
                    <a:pt x="2723" y="5"/>
                    <a:pt x="2743" y="0"/>
                    <a:pt x="2743" y="0"/>
                  </a:cubicBezTo>
                  <a:close/>
                  <a:moveTo>
                    <a:pt x="2683" y="12"/>
                  </a:moveTo>
                  <a:cubicBezTo>
                    <a:pt x="2663" y="15"/>
                    <a:pt x="2638" y="19"/>
                    <a:pt x="2607" y="23"/>
                  </a:cubicBezTo>
                  <a:cubicBezTo>
                    <a:pt x="2577" y="23"/>
                    <a:pt x="2547" y="18"/>
                    <a:pt x="2514" y="18"/>
                  </a:cubicBezTo>
                  <a:cubicBezTo>
                    <a:pt x="2497" y="18"/>
                    <a:pt x="2480" y="19"/>
                    <a:pt x="2461" y="23"/>
                  </a:cubicBezTo>
                  <a:cubicBezTo>
                    <a:pt x="2393" y="23"/>
                    <a:pt x="2325" y="34"/>
                    <a:pt x="2258" y="46"/>
                  </a:cubicBezTo>
                  <a:cubicBezTo>
                    <a:pt x="2100" y="91"/>
                    <a:pt x="1942" y="147"/>
                    <a:pt x="1784" y="215"/>
                  </a:cubicBezTo>
                  <a:cubicBezTo>
                    <a:pt x="1705" y="260"/>
                    <a:pt x="1614" y="294"/>
                    <a:pt x="1535" y="339"/>
                  </a:cubicBezTo>
                  <a:lnTo>
                    <a:pt x="1276" y="486"/>
                  </a:lnTo>
                  <a:cubicBezTo>
                    <a:pt x="1118" y="587"/>
                    <a:pt x="960" y="689"/>
                    <a:pt x="802" y="790"/>
                  </a:cubicBezTo>
                  <a:cubicBezTo>
                    <a:pt x="655" y="892"/>
                    <a:pt x="520" y="982"/>
                    <a:pt x="396" y="1061"/>
                  </a:cubicBezTo>
                  <a:cubicBezTo>
                    <a:pt x="283" y="1140"/>
                    <a:pt x="170" y="1197"/>
                    <a:pt x="102" y="1253"/>
                  </a:cubicBezTo>
                  <a:lnTo>
                    <a:pt x="1" y="1321"/>
                  </a:lnTo>
                  <a:lnTo>
                    <a:pt x="125" y="1287"/>
                  </a:lnTo>
                  <a:cubicBezTo>
                    <a:pt x="204" y="1264"/>
                    <a:pt x="317" y="1230"/>
                    <a:pt x="452" y="1174"/>
                  </a:cubicBezTo>
                  <a:cubicBezTo>
                    <a:pt x="588" y="1106"/>
                    <a:pt x="745" y="1039"/>
                    <a:pt x="903" y="960"/>
                  </a:cubicBezTo>
                  <a:cubicBezTo>
                    <a:pt x="1061" y="869"/>
                    <a:pt x="1231" y="768"/>
                    <a:pt x="1389" y="677"/>
                  </a:cubicBezTo>
                  <a:cubicBezTo>
                    <a:pt x="1558" y="576"/>
                    <a:pt x="1716" y="474"/>
                    <a:pt x="1874" y="395"/>
                  </a:cubicBezTo>
                  <a:cubicBezTo>
                    <a:pt x="1942" y="350"/>
                    <a:pt x="2021" y="305"/>
                    <a:pt x="2100" y="271"/>
                  </a:cubicBezTo>
                  <a:lnTo>
                    <a:pt x="2303" y="170"/>
                  </a:lnTo>
                  <a:cubicBezTo>
                    <a:pt x="2359" y="136"/>
                    <a:pt x="2416" y="113"/>
                    <a:pt x="2483" y="91"/>
                  </a:cubicBezTo>
                  <a:cubicBezTo>
                    <a:pt x="2528" y="68"/>
                    <a:pt x="2585" y="57"/>
                    <a:pt x="2619" y="46"/>
                  </a:cubicBezTo>
                  <a:cubicBezTo>
                    <a:pt x="2637" y="33"/>
                    <a:pt x="2659" y="21"/>
                    <a:pt x="2683" y="12"/>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77" name="Google Shape;477;p2"/>
            <p:cNvSpPr/>
            <p:nvPr/>
          </p:nvSpPr>
          <p:spPr>
            <a:xfrm>
              <a:off x="4492550" y="4494675"/>
              <a:ext cx="72800" cy="22575"/>
            </a:xfrm>
            <a:custGeom>
              <a:avLst/>
              <a:gdLst/>
              <a:ahLst/>
              <a:cxnLst/>
              <a:rect l="l" t="t" r="r" b="b"/>
              <a:pathLst>
                <a:path w="2912" h="903" extrusionOk="0">
                  <a:moveTo>
                    <a:pt x="2911" y="0"/>
                  </a:moveTo>
                  <a:cubicBezTo>
                    <a:pt x="2753" y="0"/>
                    <a:pt x="2596" y="23"/>
                    <a:pt x="2438" y="45"/>
                  </a:cubicBezTo>
                  <a:cubicBezTo>
                    <a:pt x="2088" y="102"/>
                    <a:pt x="1738" y="181"/>
                    <a:pt x="1411" y="282"/>
                  </a:cubicBezTo>
                  <a:cubicBezTo>
                    <a:pt x="1219" y="339"/>
                    <a:pt x="1038" y="406"/>
                    <a:pt x="880" y="474"/>
                  </a:cubicBezTo>
                  <a:cubicBezTo>
                    <a:pt x="722" y="530"/>
                    <a:pt x="576" y="598"/>
                    <a:pt x="429" y="666"/>
                  </a:cubicBezTo>
                  <a:cubicBezTo>
                    <a:pt x="169" y="790"/>
                    <a:pt x="0" y="903"/>
                    <a:pt x="0" y="903"/>
                  </a:cubicBezTo>
                  <a:cubicBezTo>
                    <a:pt x="0" y="903"/>
                    <a:pt x="192" y="869"/>
                    <a:pt x="474" y="790"/>
                  </a:cubicBezTo>
                  <a:cubicBezTo>
                    <a:pt x="542" y="767"/>
                    <a:pt x="621" y="745"/>
                    <a:pt x="688" y="722"/>
                  </a:cubicBezTo>
                  <a:cubicBezTo>
                    <a:pt x="767" y="688"/>
                    <a:pt x="858" y="666"/>
                    <a:pt x="937" y="643"/>
                  </a:cubicBezTo>
                  <a:cubicBezTo>
                    <a:pt x="1106" y="598"/>
                    <a:pt x="1275" y="542"/>
                    <a:pt x="1467" y="485"/>
                  </a:cubicBezTo>
                  <a:cubicBezTo>
                    <a:pt x="1648" y="429"/>
                    <a:pt x="1828" y="372"/>
                    <a:pt x="1997" y="316"/>
                  </a:cubicBezTo>
                  <a:lnTo>
                    <a:pt x="2460" y="158"/>
                  </a:lnTo>
                  <a:cubicBezTo>
                    <a:pt x="2731" y="68"/>
                    <a:pt x="2911" y="0"/>
                    <a:pt x="291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78" name="Google Shape;478;p2"/>
            <p:cNvSpPr/>
            <p:nvPr/>
          </p:nvSpPr>
          <p:spPr>
            <a:xfrm>
              <a:off x="4475050" y="4519500"/>
              <a:ext cx="165625" cy="183875"/>
            </a:xfrm>
            <a:custGeom>
              <a:avLst/>
              <a:gdLst/>
              <a:ahLst/>
              <a:cxnLst/>
              <a:rect l="l" t="t" r="r" b="b"/>
              <a:pathLst>
                <a:path w="6625" h="7355" extrusionOk="0">
                  <a:moveTo>
                    <a:pt x="328" y="0"/>
                  </a:moveTo>
                  <a:cubicBezTo>
                    <a:pt x="226" y="23"/>
                    <a:pt x="113" y="57"/>
                    <a:pt x="1" y="90"/>
                  </a:cubicBezTo>
                  <a:cubicBezTo>
                    <a:pt x="644" y="1264"/>
                    <a:pt x="621" y="1648"/>
                    <a:pt x="779" y="2889"/>
                  </a:cubicBezTo>
                  <a:cubicBezTo>
                    <a:pt x="836" y="3306"/>
                    <a:pt x="689" y="4187"/>
                    <a:pt x="768" y="4581"/>
                  </a:cubicBezTo>
                  <a:cubicBezTo>
                    <a:pt x="813" y="4965"/>
                    <a:pt x="937" y="5157"/>
                    <a:pt x="1095" y="5529"/>
                  </a:cubicBezTo>
                  <a:cubicBezTo>
                    <a:pt x="1614" y="6782"/>
                    <a:pt x="3318" y="7312"/>
                    <a:pt x="4537" y="7346"/>
                  </a:cubicBezTo>
                  <a:cubicBezTo>
                    <a:pt x="4618" y="7352"/>
                    <a:pt x="4700" y="7355"/>
                    <a:pt x="4782" y="7355"/>
                  </a:cubicBezTo>
                  <a:cubicBezTo>
                    <a:pt x="5005" y="7355"/>
                    <a:pt x="5228" y="7334"/>
                    <a:pt x="5451" y="7301"/>
                  </a:cubicBezTo>
                  <a:cubicBezTo>
                    <a:pt x="6196" y="5924"/>
                    <a:pt x="6624" y="4480"/>
                    <a:pt x="5575" y="3002"/>
                  </a:cubicBezTo>
                  <a:cubicBezTo>
                    <a:pt x="4864" y="2043"/>
                    <a:pt x="4424" y="1569"/>
                    <a:pt x="3375" y="1061"/>
                  </a:cubicBezTo>
                  <a:cubicBezTo>
                    <a:pt x="2743" y="756"/>
                    <a:pt x="1298" y="23"/>
                    <a:pt x="328"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79" name="Google Shape;479;p2"/>
            <p:cNvSpPr/>
            <p:nvPr/>
          </p:nvSpPr>
          <p:spPr>
            <a:xfrm>
              <a:off x="4458125" y="4516950"/>
              <a:ext cx="3975" cy="3400"/>
            </a:xfrm>
            <a:custGeom>
              <a:avLst/>
              <a:gdLst/>
              <a:ahLst/>
              <a:cxnLst/>
              <a:rect l="l" t="t" r="r" b="b"/>
              <a:pathLst>
                <a:path w="159" h="136" extrusionOk="0">
                  <a:moveTo>
                    <a:pt x="0" y="1"/>
                  </a:moveTo>
                  <a:lnTo>
                    <a:pt x="57" y="136"/>
                  </a:lnTo>
                  <a:cubicBezTo>
                    <a:pt x="91" y="113"/>
                    <a:pt x="125" y="102"/>
                    <a:pt x="158" y="80"/>
                  </a:cubicBezTo>
                  <a:cubicBezTo>
                    <a:pt x="113" y="57"/>
                    <a:pt x="57" y="23"/>
                    <a:pt x="0"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80" name="Google Shape;480;p2"/>
            <p:cNvSpPr/>
            <p:nvPr/>
          </p:nvSpPr>
          <p:spPr>
            <a:xfrm>
              <a:off x="4475050" y="4519500"/>
              <a:ext cx="121625" cy="119350"/>
            </a:xfrm>
            <a:custGeom>
              <a:avLst/>
              <a:gdLst/>
              <a:ahLst/>
              <a:cxnLst/>
              <a:rect l="l" t="t" r="r" b="b"/>
              <a:pathLst>
                <a:path w="4865" h="4774" extrusionOk="0">
                  <a:moveTo>
                    <a:pt x="328" y="0"/>
                  </a:moveTo>
                  <a:cubicBezTo>
                    <a:pt x="215" y="23"/>
                    <a:pt x="102" y="57"/>
                    <a:pt x="1" y="90"/>
                  </a:cubicBezTo>
                  <a:cubicBezTo>
                    <a:pt x="632" y="1275"/>
                    <a:pt x="610" y="1659"/>
                    <a:pt x="768" y="2900"/>
                  </a:cubicBezTo>
                  <a:cubicBezTo>
                    <a:pt x="790" y="3126"/>
                    <a:pt x="790" y="3363"/>
                    <a:pt x="768" y="3600"/>
                  </a:cubicBezTo>
                  <a:cubicBezTo>
                    <a:pt x="858" y="3848"/>
                    <a:pt x="971" y="4062"/>
                    <a:pt x="1129" y="4153"/>
                  </a:cubicBezTo>
                  <a:cubicBezTo>
                    <a:pt x="1206" y="4195"/>
                    <a:pt x="1272" y="4213"/>
                    <a:pt x="1331" y="4213"/>
                  </a:cubicBezTo>
                  <a:cubicBezTo>
                    <a:pt x="1570" y="4213"/>
                    <a:pt x="1670" y="3904"/>
                    <a:pt x="1806" y="3667"/>
                  </a:cubicBezTo>
                  <a:cubicBezTo>
                    <a:pt x="2009" y="3972"/>
                    <a:pt x="2257" y="4762"/>
                    <a:pt x="2720" y="4773"/>
                  </a:cubicBezTo>
                  <a:cubicBezTo>
                    <a:pt x="3160" y="4751"/>
                    <a:pt x="3138" y="4085"/>
                    <a:pt x="3194" y="3780"/>
                  </a:cubicBezTo>
                  <a:cubicBezTo>
                    <a:pt x="3392" y="3807"/>
                    <a:pt x="3797" y="4006"/>
                    <a:pt x="4079" y="4006"/>
                  </a:cubicBezTo>
                  <a:cubicBezTo>
                    <a:pt x="4151" y="4006"/>
                    <a:pt x="4215" y="3993"/>
                    <a:pt x="4266" y="3961"/>
                  </a:cubicBezTo>
                  <a:cubicBezTo>
                    <a:pt x="4582" y="3735"/>
                    <a:pt x="4243" y="3419"/>
                    <a:pt x="4142" y="3137"/>
                  </a:cubicBezTo>
                  <a:lnTo>
                    <a:pt x="4142" y="3137"/>
                  </a:lnTo>
                  <a:cubicBezTo>
                    <a:pt x="4247" y="3163"/>
                    <a:pt x="4343" y="3177"/>
                    <a:pt x="4427" y="3177"/>
                  </a:cubicBezTo>
                  <a:cubicBezTo>
                    <a:pt x="4715" y="3177"/>
                    <a:pt x="4865" y="3014"/>
                    <a:pt x="4751" y="2595"/>
                  </a:cubicBezTo>
                  <a:cubicBezTo>
                    <a:pt x="4627" y="2201"/>
                    <a:pt x="4424" y="1828"/>
                    <a:pt x="4164" y="1512"/>
                  </a:cubicBezTo>
                  <a:cubicBezTo>
                    <a:pt x="3905" y="1343"/>
                    <a:pt x="3645" y="1185"/>
                    <a:pt x="3363" y="1061"/>
                  </a:cubicBezTo>
                  <a:cubicBezTo>
                    <a:pt x="2743" y="756"/>
                    <a:pt x="1298" y="23"/>
                    <a:pt x="328"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81" name="Google Shape;481;p2"/>
            <p:cNvSpPr/>
            <p:nvPr/>
          </p:nvSpPr>
          <p:spPr>
            <a:xfrm>
              <a:off x="4483225" y="4517000"/>
              <a:ext cx="184525" cy="184750"/>
            </a:xfrm>
            <a:custGeom>
              <a:avLst/>
              <a:gdLst/>
              <a:ahLst/>
              <a:cxnLst/>
              <a:rect l="l" t="t" r="r" b="b"/>
              <a:pathLst>
                <a:path w="7381" h="7390" extrusionOk="0">
                  <a:moveTo>
                    <a:pt x="958" y="0"/>
                  </a:moveTo>
                  <a:cubicBezTo>
                    <a:pt x="645" y="0"/>
                    <a:pt x="321" y="29"/>
                    <a:pt x="1" y="100"/>
                  </a:cubicBezTo>
                  <a:cubicBezTo>
                    <a:pt x="971" y="123"/>
                    <a:pt x="2416" y="856"/>
                    <a:pt x="3036" y="1161"/>
                  </a:cubicBezTo>
                  <a:cubicBezTo>
                    <a:pt x="4086" y="1669"/>
                    <a:pt x="4526" y="2143"/>
                    <a:pt x="5237" y="3102"/>
                  </a:cubicBezTo>
                  <a:cubicBezTo>
                    <a:pt x="6297" y="4580"/>
                    <a:pt x="5869" y="6024"/>
                    <a:pt x="5113" y="7390"/>
                  </a:cubicBezTo>
                  <a:cubicBezTo>
                    <a:pt x="6670" y="7108"/>
                    <a:pt x="7381" y="5821"/>
                    <a:pt x="6963" y="4004"/>
                  </a:cubicBezTo>
                  <a:cubicBezTo>
                    <a:pt x="6523" y="1962"/>
                    <a:pt x="5372" y="1116"/>
                    <a:pt x="3183" y="416"/>
                  </a:cubicBezTo>
                  <a:cubicBezTo>
                    <a:pt x="3042" y="363"/>
                    <a:pt x="2074" y="0"/>
                    <a:pt x="95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82" name="Google Shape;482;p2"/>
            <p:cNvSpPr/>
            <p:nvPr/>
          </p:nvSpPr>
          <p:spPr>
            <a:xfrm>
              <a:off x="4491125" y="4528525"/>
              <a:ext cx="84650" cy="70250"/>
            </a:xfrm>
            <a:custGeom>
              <a:avLst/>
              <a:gdLst/>
              <a:ahLst/>
              <a:cxnLst/>
              <a:rect l="l" t="t" r="r" b="b"/>
              <a:pathLst>
                <a:path w="3386" h="2810" extrusionOk="0">
                  <a:moveTo>
                    <a:pt x="1" y="0"/>
                  </a:moveTo>
                  <a:cubicBezTo>
                    <a:pt x="1" y="0"/>
                    <a:pt x="68" y="34"/>
                    <a:pt x="170" y="102"/>
                  </a:cubicBezTo>
                  <a:cubicBezTo>
                    <a:pt x="283" y="169"/>
                    <a:pt x="441" y="248"/>
                    <a:pt x="610" y="361"/>
                  </a:cubicBezTo>
                  <a:cubicBezTo>
                    <a:pt x="700" y="406"/>
                    <a:pt x="791" y="463"/>
                    <a:pt x="892" y="531"/>
                  </a:cubicBezTo>
                  <a:cubicBezTo>
                    <a:pt x="1005" y="598"/>
                    <a:pt x="1095" y="666"/>
                    <a:pt x="1208" y="745"/>
                  </a:cubicBezTo>
                  <a:cubicBezTo>
                    <a:pt x="1321" y="813"/>
                    <a:pt x="1423" y="892"/>
                    <a:pt x="1535" y="971"/>
                  </a:cubicBezTo>
                  <a:cubicBezTo>
                    <a:pt x="1648" y="1050"/>
                    <a:pt x="1761" y="1129"/>
                    <a:pt x="1863" y="1219"/>
                  </a:cubicBezTo>
                  <a:cubicBezTo>
                    <a:pt x="1964" y="1309"/>
                    <a:pt x="2077" y="1399"/>
                    <a:pt x="2179" y="1490"/>
                  </a:cubicBezTo>
                  <a:cubicBezTo>
                    <a:pt x="2269" y="1569"/>
                    <a:pt x="2370" y="1659"/>
                    <a:pt x="2461" y="1761"/>
                  </a:cubicBezTo>
                  <a:cubicBezTo>
                    <a:pt x="2551" y="1851"/>
                    <a:pt x="2641" y="1930"/>
                    <a:pt x="2720" y="2020"/>
                  </a:cubicBezTo>
                  <a:cubicBezTo>
                    <a:pt x="2799" y="2110"/>
                    <a:pt x="2878" y="2189"/>
                    <a:pt x="2946" y="2268"/>
                  </a:cubicBezTo>
                  <a:cubicBezTo>
                    <a:pt x="3093" y="2415"/>
                    <a:pt x="3183" y="2562"/>
                    <a:pt x="3262" y="2663"/>
                  </a:cubicBezTo>
                  <a:lnTo>
                    <a:pt x="3386" y="2810"/>
                  </a:lnTo>
                  <a:cubicBezTo>
                    <a:pt x="3386" y="2810"/>
                    <a:pt x="3363" y="2742"/>
                    <a:pt x="3307" y="2641"/>
                  </a:cubicBezTo>
                  <a:lnTo>
                    <a:pt x="3194" y="2438"/>
                  </a:lnTo>
                  <a:cubicBezTo>
                    <a:pt x="3149" y="2359"/>
                    <a:pt x="3104" y="2268"/>
                    <a:pt x="3047" y="2189"/>
                  </a:cubicBezTo>
                  <a:cubicBezTo>
                    <a:pt x="2980" y="2099"/>
                    <a:pt x="2912" y="2009"/>
                    <a:pt x="2844" y="1907"/>
                  </a:cubicBezTo>
                  <a:cubicBezTo>
                    <a:pt x="2765" y="1806"/>
                    <a:pt x="2686" y="1715"/>
                    <a:pt x="2596" y="1625"/>
                  </a:cubicBezTo>
                  <a:cubicBezTo>
                    <a:pt x="2506" y="1512"/>
                    <a:pt x="2416" y="1422"/>
                    <a:pt x="2314" y="1332"/>
                  </a:cubicBezTo>
                  <a:lnTo>
                    <a:pt x="1998" y="1050"/>
                  </a:lnTo>
                  <a:lnTo>
                    <a:pt x="1648" y="790"/>
                  </a:lnTo>
                  <a:cubicBezTo>
                    <a:pt x="1547" y="711"/>
                    <a:pt x="1423" y="643"/>
                    <a:pt x="1310" y="576"/>
                  </a:cubicBezTo>
                  <a:cubicBezTo>
                    <a:pt x="1197" y="508"/>
                    <a:pt x="1084" y="429"/>
                    <a:pt x="971" y="384"/>
                  </a:cubicBezTo>
                  <a:cubicBezTo>
                    <a:pt x="858" y="339"/>
                    <a:pt x="757" y="294"/>
                    <a:pt x="666" y="248"/>
                  </a:cubicBezTo>
                  <a:cubicBezTo>
                    <a:pt x="576" y="203"/>
                    <a:pt x="486" y="169"/>
                    <a:pt x="396" y="136"/>
                  </a:cubicBezTo>
                  <a:lnTo>
                    <a:pt x="181" y="68"/>
                  </a:lnTo>
                  <a:cubicBezTo>
                    <a:pt x="68" y="23"/>
                    <a:pt x="1" y="0"/>
                    <a:pt x="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83" name="Google Shape;483;p2"/>
            <p:cNvSpPr/>
            <p:nvPr/>
          </p:nvSpPr>
          <p:spPr>
            <a:xfrm>
              <a:off x="4480400" y="4522300"/>
              <a:ext cx="84950" cy="113725"/>
            </a:xfrm>
            <a:custGeom>
              <a:avLst/>
              <a:gdLst/>
              <a:ahLst/>
              <a:cxnLst/>
              <a:rect l="l" t="t" r="r" b="b"/>
              <a:pathLst>
                <a:path w="3398" h="4549" extrusionOk="0">
                  <a:moveTo>
                    <a:pt x="1" y="1"/>
                  </a:moveTo>
                  <a:lnTo>
                    <a:pt x="1" y="1"/>
                  </a:lnTo>
                  <a:cubicBezTo>
                    <a:pt x="1" y="1"/>
                    <a:pt x="69" y="69"/>
                    <a:pt x="193" y="170"/>
                  </a:cubicBezTo>
                  <a:cubicBezTo>
                    <a:pt x="317" y="272"/>
                    <a:pt x="486" y="430"/>
                    <a:pt x="678" y="610"/>
                  </a:cubicBezTo>
                  <a:cubicBezTo>
                    <a:pt x="870" y="791"/>
                    <a:pt x="1095" y="1017"/>
                    <a:pt x="1321" y="1265"/>
                  </a:cubicBezTo>
                  <a:cubicBezTo>
                    <a:pt x="1434" y="1389"/>
                    <a:pt x="1547" y="1524"/>
                    <a:pt x="1671" y="1660"/>
                  </a:cubicBezTo>
                  <a:cubicBezTo>
                    <a:pt x="1784" y="1784"/>
                    <a:pt x="1897" y="1931"/>
                    <a:pt x="2010" y="2066"/>
                  </a:cubicBezTo>
                  <a:cubicBezTo>
                    <a:pt x="2122" y="2213"/>
                    <a:pt x="2224" y="2348"/>
                    <a:pt x="2325" y="2495"/>
                  </a:cubicBezTo>
                  <a:cubicBezTo>
                    <a:pt x="2427" y="2630"/>
                    <a:pt x="2529" y="2777"/>
                    <a:pt x="2619" y="2912"/>
                  </a:cubicBezTo>
                  <a:cubicBezTo>
                    <a:pt x="2709" y="3059"/>
                    <a:pt x="2811" y="3183"/>
                    <a:pt x="2878" y="3318"/>
                  </a:cubicBezTo>
                  <a:cubicBezTo>
                    <a:pt x="2935" y="3465"/>
                    <a:pt x="3025" y="3589"/>
                    <a:pt x="3070" y="3713"/>
                  </a:cubicBezTo>
                  <a:cubicBezTo>
                    <a:pt x="3127" y="3815"/>
                    <a:pt x="3172" y="3928"/>
                    <a:pt x="3217" y="4041"/>
                  </a:cubicBezTo>
                  <a:cubicBezTo>
                    <a:pt x="3251" y="4142"/>
                    <a:pt x="3296" y="4232"/>
                    <a:pt x="3318" y="4311"/>
                  </a:cubicBezTo>
                  <a:cubicBezTo>
                    <a:pt x="3364" y="4458"/>
                    <a:pt x="3397" y="4548"/>
                    <a:pt x="3397" y="4548"/>
                  </a:cubicBezTo>
                  <a:cubicBezTo>
                    <a:pt x="3397" y="4548"/>
                    <a:pt x="3386" y="4458"/>
                    <a:pt x="3352" y="4300"/>
                  </a:cubicBezTo>
                  <a:cubicBezTo>
                    <a:pt x="3352" y="4221"/>
                    <a:pt x="3318" y="4131"/>
                    <a:pt x="3285" y="4018"/>
                  </a:cubicBezTo>
                  <a:cubicBezTo>
                    <a:pt x="3262" y="3894"/>
                    <a:pt x="3217" y="3781"/>
                    <a:pt x="3172" y="3657"/>
                  </a:cubicBezTo>
                  <a:cubicBezTo>
                    <a:pt x="3138" y="3533"/>
                    <a:pt x="3070" y="3397"/>
                    <a:pt x="3003" y="3251"/>
                  </a:cubicBezTo>
                  <a:cubicBezTo>
                    <a:pt x="2935" y="3115"/>
                    <a:pt x="2867" y="2957"/>
                    <a:pt x="2777" y="2811"/>
                  </a:cubicBezTo>
                  <a:cubicBezTo>
                    <a:pt x="2687" y="2664"/>
                    <a:pt x="2585" y="2517"/>
                    <a:pt x="2495" y="2371"/>
                  </a:cubicBezTo>
                  <a:cubicBezTo>
                    <a:pt x="2393" y="2213"/>
                    <a:pt x="2280" y="2055"/>
                    <a:pt x="2167" y="1919"/>
                  </a:cubicBezTo>
                  <a:cubicBezTo>
                    <a:pt x="2055" y="1795"/>
                    <a:pt x="1931" y="1637"/>
                    <a:pt x="1818" y="1513"/>
                  </a:cubicBezTo>
                  <a:cubicBezTo>
                    <a:pt x="1694" y="1378"/>
                    <a:pt x="1569" y="1253"/>
                    <a:pt x="1445" y="1129"/>
                  </a:cubicBezTo>
                  <a:cubicBezTo>
                    <a:pt x="1332" y="1005"/>
                    <a:pt x="1208" y="892"/>
                    <a:pt x="1084" y="791"/>
                  </a:cubicBezTo>
                  <a:cubicBezTo>
                    <a:pt x="971" y="689"/>
                    <a:pt x="859" y="588"/>
                    <a:pt x="746" y="509"/>
                  </a:cubicBezTo>
                  <a:cubicBezTo>
                    <a:pt x="655" y="430"/>
                    <a:pt x="554" y="351"/>
                    <a:pt x="452" y="283"/>
                  </a:cubicBezTo>
                  <a:cubicBezTo>
                    <a:pt x="351" y="227"/>
                    <a:pt x="283" y="170"/>
                    <a:pt x="204" y="125"/>
                  </a:cubicBezTo>
                  <a:cubicBezTo>
                    <a:pt x="69" y="46"/>
                    <a:pt x="1" y="1"/>
                    <a:pt x="1"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84" name="Google Shape;484;p2"/>
            <p:cNvSpPr/>
            <p:nvPr/>
          </p:nvSpPr>
          <p:spPr>
            <a:xfrm>
              <a:off x="4479575" y="4523150"/>
              <a:ext cx="54175" cy="85225"/>
            </a:xfrm>
            <a:custGeom>
              <a:avLst/>
              <a:gdLst/>
              <a:ahLst/>
              <a:cxnLst/>
              <a:rect l="l" t="t" r="r" b="b"/>
              <a:pathLst>
                <a:path w="2167" h="3409" extrusionOk="0">
                  <a:moveTo>
                    <a:pt x="0" y="1"/>
                  </a:moveTo>
                  <a:cubicBezTo>
                    <a:pt x="0" y="1"/>
                    <a:pt x="45" y="57"/>
                    <a:pt x="113" y="136"/>
                  </a:cubicBezTo>
                  <a:cubicBezTo>
                    <a:pt x="147" y="181"/>
                    <a:pt x="181" y="238"/>
                    <a:pt x="226" y="294"/>
                  </a:cubicBezTo>
                  <a:cubicBezTo>
                    <a:pt x="282" y="362"/>
                    <a:pt x="316" y="430"/>
                    <a:pt x="384" y="509"/>
                  </a:cubicBezTo>
                  <a:lnTo>
                    <a:pt x="553" y="757"/>
                  </a:lnTo>
                  <a:cubicBezTo>
                    <a:pt x="621" y="847"/>
                    <a:pt x="688" y="949"/>
                    <a:pt x="756" y="1039"/>
                  </a:cubicBezTo>
                  <a:cubicBezTo>
                    <a:pt x="892" y="1231"/>
                    <a:pt x="1038" y="1445"/>
                    <a:pt x="1174" y="1660"/>
                  </a:cubicBezTo>
                  <a:lnTo>
                    <a:pt x="1377" y="1976"/>
                  </a:lnTo>
                  <a:cubicBezTo>
                    <a:pt x="1444" y="2077"/>
                    <a:pt x="1512" y="2179"/>
                    <a:pt x="1580" y="2280"/>
                  </a:cubicBezTo>
                  <a:cubicBezTo>
                    <a:pt x="1636" y="2382"/>
                    <a:pt x="1704" y="2483"/>
                    <a:pt x="1749" y="2574"/>
                  </a:cubicBezTo>
                  <a:cubicBezTo>
                    <a:pt x="1806" y="2664"/>
                    <a:pt x="1851" y="2743"/>
                    <a:pt x="1896" y="2833"/>
                  </a:cubicBezTo>
                  <a:cubicBezTo>
                    <a:pt x="1941" y="2923"/>
                    <a:pt x="1986" y="3002"/>
                    <a:pt x="2020" y="3070"/>
                  </a:cubicBezTo>
                  <a:lnTo>
                    <a:pt x="2099" y="3251"/>
                  </a:lnTo>
                  <a:cubicBezTo>
                    <a:pt x="2144" y="3352"/>
                    <a:pt x="2167" y="3409"/>
                    <a:pt x="2167" y="3409"/>
                  </a:cubicBezTo>
                  <a:cubicBezTo>
                    <a:pt x="2167" y="3409"/>
                    <a:pt x="2155" y="3341"/>
                    <a:pt x="2133" y="3239"/>
                  </a:cubicBezTo>
                  <a:cubicBezTo>
                    <a:pt x="2122" y="3183"/>
                    <a:pt x="2110" y="3115"/>
                    <a:pt x="2088" y="3036"/>
                  </a:cubicBezTo>
                  <a:cubicBezTo>
                    <a:pt x="2065" y="2957"/>
                    <a:pt x="2043" y="2867"/>
                    <a:pt x="2009" y="2788"/>
                  </a:cubicBezTo>
                  <a:cubicBezTo>
                    <a:pt x="1975" y="2698"/>
                    <a:pt x="1941" y="2596"/>
                    <a:pt x="1896" y="2495"/>
                  </a:cubicBezTo>
                  <a:cubicBezTo>
                    <a:pt x="1839" y="2404"/>
                    <a:pt x="1794" y="2291"/>
                    <a:pt x="1738" y="2190"/>
                  </a:cubicBezTo>
                  <a:cubicBezTo>
                    <a:pt x="1681" y="2077"/>
                    <a:pt x="1614" y="1976"/>
                    <a:pt x="1557" y="1863"/>
                  </a:cubicBezTo>
                  <a:cubicBezTo>
                    <a:pt x="1490" y="1750"/>
                    <a:pt x="1433" y="1648"/>
                    <a:pt x="1354" y="1535"/>
                  </a:cubicBezTo>
                  <a:cubicBezTo>
                    <a:pt x="1275" y="1434"/>
                    <a:pt x="1207" y="1321"/>
                    <a:pt x="1128" y="1219"/>
                  </a:cubicBezTo>
                  <a:cubicBezTo>
                    <a:pt x="1061" y="1118"/>
                    <a:pt x="982" y="1028"/>
                    <a:pt x="903" y="926"/>
                  </a:cubicBezTo>
                  <a:cubicBezTo>
                    <a:pt x="767" y="757"/>
                    <a:pt x="621" y="588"/>
                    <a:pt x="474" y="430"/>
                  </a:cubicBezTo>
                  <a:cubicBezTo>
                    <a:pt x="361" y="317"/>
                    <a:pt x="248" y="215"/>
                    <a:pt x="135" y="114"/>
                  </a:cubicBezTo>
                  <a:cubicBezTo>
                    <a:pt x="57" y="35"/>
                    <a:pt x="0" y="1"/>
                    <a:pt x="0"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85" name="Google Shape;485;p2"/>
            <p:cNvSpPr/>
            <p:nvPr/>
          </p:nvSpPr>
          <p:spPr>
            <a:xfrm>
              <a:off x="4479575" y="4523150"/>
              <a:ext cx="32175" cy="75350"/>
            </a:xfrm>
            <a:custGeom>
              <a:avLst/>
              <a:gdLst/>
              <a:ahLst/>
              <a:cxnLst/>
              <a:rect l="l" t="t" r="r" b="b"/>
              <a:pathLst>
                <a:path w="1287" h="3014" extrusionOk="0">
                  <a:moveTo>
                    <a:pt x="0" y="1"/>
                  </a:moveTo>
                  <a:lnTo>
                    <a:pt x="79" y="102"/>
                  </a:lnTo>
                  <a:cubicBezTo>
                    <a:pt x="90" y="147"/>
                    <a:pt x="124" y="193"/>
                    <a:pt x="147" y="249"/>
                  </a:cubicBezTo>
                  <a:cubicBezTo>
                    <a:pt x="169" y="305"/>
                    <a:pt x="192" y="373"/>
                    <a:pt x="226" y="441"/>
                  </a:cubicBezTo>
                  <a:cubicBezTo>
                    <a:pt x="282" y="588"/>
                    <a:pt x="350" y="746"/>
                    <a:pt x="429" y="926"/>
                  </a:cubicBezTo>
                  <a:cubicBezTo>
                    <a:pt x="497" y="1118"/>
                    <a:pt x="564" y="1298"/>
                    <a:pt x="643" y="1490"/>
                  </a:cubicBezTo>
                  <a:cubicBezTo>
                    <a:pt x="734" y="1693"/>
                    <a:pt x="813" y="1885"/>
                    <a:pt x="880" y="2055"/>
                  </a:cubicBezTo>
                  <a:cubicBezTo>
                    <a:pt x="948" y="2224"/>
                    <a:pt x="1038" y="2393"/>
                    <a:pt x="1095" y="2540"/>
                  </a:cubicBezTo>
                  <a:cubicBezTo>
                    <a:pt x="1140" y="2675"/>
                    <a:pt x="1196" y="2799"/>
                    <a:pt x="1230" y="2878"/>
                  </a:cubicBezTo>
                  <a:cubicBezTo>
                    <a:pt x="1253" y="2923"/>
                    <a:pt x="1264" y="2969"/>
                    <a:pt x="1286" y="3014"/>
                  </a:cubicBezTo>
                  <a:cubicBezTo>
                    <a:pt x="1286" y="3014"/>
                    <a:pt x="1286" y="2957"/>
                    <a:pt x="1275" y="2867"/>
                  </a:cubicBezTo>
                  <a:cubicBezTo>
                    <a:pt x="1253" y="2743"/>
                    <a:pt x="1230" y="2619"/>
                    <a:pt x="1196" y="2506"/>
                  </a:cubicBezTo>
                  <a:cubicBezTo>
                    <a:pt x="1162" y="2348"/>
                    <a:pt x="1117" y="2167"/>
                    <a:pt x="1061" y="1987"/>
                  </a:cubicBezTo>
                  <a:cubicBezTo>
                    <a:pt x="993" y="1806"/>
                    <a:pt x="925" y="1614"/>
                    <a:pt x="846" y="1423"/>
                  </a:cubicBezTo>
                  <a:cubicBezTo>
                    <a:pt x="767" y="1242"/>
                    <a:pt x="688" y="1050"/>
                    <a:pt x="587" y="870"/>
                  </a:cubicBezTo>
                  <a:cubicBezTo>
                    <a:pt x="542" y="791"/>
                    <a:pt x="508" y="700"/>
                    <a:pt x="463" y="621"/>
                  </a:cubicBezTo>
                  <a:cubicBezTo>
                    <a:pt x="418" y="554"/>
                    <a:pt x="361" y="475"/>
                    <a:pt x="316" y="407"/>
                  </a:cubicBezTo>
                  <a:cubicBezTo>
                    <a:pt x="260" y="294"/>
                    <a:pt x="181" y="193"/>
                    <a:pt x="102" y="102"/>
                  </a:cubicBezTo>
                  <a:cubicBezTo>
                    <a:pt x="45" y="35"/>
                    <a:pt x="0" y="1"/>
                    <a:pt x="0"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86" name="Google Shape;486;p2"/>
            <p:cNvSpPr/>
            <p:nvPr/>
          </p:nvSpPr>
          <p:spPr>
            <a:xfrm>
              <a:off x="1648650" y="3796750"/>
              <a:ext cx="317375" cy="319650"/>
            </a:xfrm>
            <a:custGeom>
              <a:avLst/>
              <a:gdLst/>
              <a:ahLst/>
              <a:cxnLst/>
              <a:rect l="l" t="t" r="r" b="b"/>
              <a:pathLst>
                <a:path w="12695" h="12786" extrusionOk="0">
                  <a:moveTo>
                    <a:pt x="0" y="0"/>
                  </a:moveTo>
                  <a:lnTo>
                    <a:pt x="0" y="0"/>
                  </a:lnTo>
                  <a:cubicBezTo>
                    <a:pt x="483" y="5187"/>
                    <a:pt x="5891" y="12786"/>
                    <a:pt x="12591" y="12786"/>
                  </a:cubicBezTo>
                  <a:cubicBezTo>
                    <a:pt x="12626" y="12786"/>
                    <a:pt x="12660" y="12785"/>
                    <a:pt x="12695" y="12785"/>
                  </a:cubicBezTo>
                  <a:cubicBezTo>
                    <a:pt x="12559" y="5462"/>
                    <a:pt x="7132" y="587"/>
                    <a:pt x="0" y="0"/>
                  </a:cubicBezTo>
                  <a:close/>
                </a:path>
              </a:pathLst>
            </a:custGeom>
            <a:solidFill>
              <a:srgbClr val="8EC7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87" name="Google Shape;487;p2"/>
            <p:cNvSpPr/>
            <p:nvPr/>
          </p:nvSpPr>
          <p:spPr>
            <a:xfrm>
              <a:off x="1653425" y="3809150"/>
              <a:ext cx="372975" cy="370425"/>
            </a:xfrm>
            <a:custGeom>
              <a:avLst/>
              <a:gdLst/>
              <a:ahLst/>
              <a:cxnLst/>
              <a:rect l="l" t="t" r="r" b="b"/>
              <a:pathLst>
                <a:path w="14919" h="14817" extrusionOk="0">
                  <a:moveTo>
                    <a:pt x="1" y="1"/>
                  </a:moveTo>
                  <a:cubicBezTo>
                    <a:pt x="1" y="1"/>
                    <a:pt x="249" y="226"/>
                    <a:pt x="689" y="599"/>
                  </a:cubicBezTo>
                  <a:cubicBezTo>
                    <a:pt x="904" y="790"/>
                    <a:pt x="1174" y="1016"/>
                    <a:pt x="1479" y="1276"/>
                  </a:cubicBezTo>
                  <a:cubicBezTo>
                    <a:pt x="1784" y="1535"/>
                    <a:pt x="2111" y="1840"/>
                    <a:pt x="2472" y="2178"/>
                  </a:cubicBezTo>
                  <a:lnTo>
                    <a:pt x="3397" y="3036"/>
                  </a:lnTo>
                  <a:cubicBezTo>
                    <a:pt x="2867" y="3036"/>
                    <a:pt x="2337" y="3070"/>
                    <a:pt x="1818" y="3138"/>
                  </a:cubicBezTo>
                  <a:cubicBezTo>
                    <a:pt x="2438" y="3239"/>
                    <a:pt x="3059" y="3296"/>
                    <a:pt x="3691" y="3307"/>
                  </a:cubicBezTo>
                  <a:cubicBezTo>
                    <a:pt x="4074" y="3691"/>
                    <a:pt x="4481" y="4085"/>
                    <a:pt x="4910" y="4503"/>
                  </a:cubicBezTo>
                  <a:cubicBezTo>
                    <a:pt x="5056" y="4650"/>
                    <a:pt x="5214" y="4808"/>
                    <a:pt x="5372" y="4966"/>
                  </a:cubicBezTo>
                  <a:cubicBezTo>
                    <a:pt x="5372" y="4999"/>
                    <a:pt x="5361" y="5033"/>
                    <a:pt x="5350" y="5067"/>
                  </a:cubicBezTo>
                  <a:cubicBezTo>
                    <a:pt x="4711" y="4996"/>
                    <a:pt x="4073" y="4953"/>
                    <a:pt x="3426" y="4953"/>
                  </a:cubicBezTo>
                  <a:cubicBezTo>
                    <a:pt x="3353" y="4953"/>
                    <a:pt x="3279" y="4953"/>
                    <a:pt x="3206" y="4954"/>
                  </a:cubicBezTo>
                  <a:cubicBezTo>
                    <a:pt x="3939" y="5135"/>
                    <a:pt x="4684" y="5270"/>
                    <a:pt x="5440" y="5361"/>
                  </a:cubicBezTo>
                  <a:cubicBezTo>
                    <a:pt x="5508" y="5361"/>
                    <a:pt x="5575" y="5315"/>
                    <a:pt x="5587" y="5259"/>
                  </a:cubicBezTo>
                  <a:cubicBezTo>
                    <a:pt x="5587" y="5236"/>
                    <a:pt x="5598" y="5214"/>
                    <a:pt x="5609" y="5191"/>
                  </a:cubicBezTo>
                  <a:cubicBezTo>
                    <a:pt x="5824" y="5394"/>
                    <a:pt x="6038" y="5620"/>
                    <a:pt x="6252" y="5846"/>
                  </a:cubicBezTo>
                  <a:cubicBezTo>
                    <a:pt x="6512" y="6105"/>
                    <a:pt x="6783" y="6387"/>
                    <a:pt x="7054" y="6658"/>
                  </a:cubicBezTo>
                  <a:cubicBezTo>
                    <a:pt x="6896" y="6647"/>
                    <a:pt x="6749" y="6636"/>
                    <a:pt x="6591" y="6636"/>
                  </a:cubicBezTo>
                  <a:cubicBezTo>
                    <a:pt x="6376" y="6613"/>
                    <a:pt x="6151" y="6602"/>
                    <a:pt x="5925" y="6591"/>
                  </a:cubicBezTo>
                  <a:cubicBezTo>
                    <a:pt x="5699" y="6591"/>
                    <a:pt x="5485" y="6591"/>
                    <a:pt x="5259" y="6613"/>
                  </a:cubicBezTo>
                  <a:cubicBezTo>
                    <a:pt x="5146" y="6624"/>
                    <a:pt x="5034" y="6647"/>
                    <a:pt x="4921" y="6658"/>
                  </a:cubicBezTo>
                  <a:cubicBezTo>
                    <a:pt x="4808" y="6681"/>
                    <a:pt x="4706" y="6726"/>
                    <a:pt x="4605" y="6760"/>
                  </a:cubicBezTo>
                  <a:lnTo>
                    <a:pt x="4932" y="6726"/>
                  </a:lnTo>
                  <a:lnTo>
                    <a:pt x="5259" y="6726"/>
                  </a:lnTo>
                  <a:cubicBezTo>
                    <a:pt x="5372" y="6726"/>
                    <a:pt x="5474" y="6749"/>
                    <a:pt x="5587" y="6749"/>
                  </a:cubicBezTo>
                  <a:lnTo>
                    <a:pt x="5914" y="6794"/>
                  </a:lnTo>
                  <a:cubicBezTo>
                    <a:pt x="6128" y="6828"/>
                    <a:pt x="6343" y="6850"/>
                    <a:pt x="6568" y="6884"/>
                  </a:cubicBezTo>
                  <a:cubicBezTo>
                    <a:pt x="6794" y="6906"/>
                    <a:pt x="7008" y="6929"/>
                    <a:pt x="7234" y="6940"/>
                  </a:cubicBezTo>
                  <a:cubicBezTo>
                    <a:pt x="7268" y="6940"/>
                    <a:pt x="7290" y="6929"/>
                    <a:pt x="7313" y="6918"/>
                  </a:cubicBezTo>
                  <a:lnTo>
                    <a:pt x="7629" y="7234"/>
                  </a:lnTo>
                  <a:cubicBezTo>
                    <a:pt x="7877" y="7493"/>
                    <a:pt x="8126" y="7753"/>
                    <a:pt x="8374" y="8001"/>
                  </a:cubicBezTo>
                  <a:cubicBezTo>
                    <a:pt x="7685" y="8046"/>
                    <a:pt x="6997" y="8103"/>
                    <a:pt x="6309" y="8204"/>
                  </a:cubicBezTo>
                  <a:cubicBezTo>
                    <a:pt x="6844" y="8251"/>
                    <a:pt x="7379" y="8271"/>
                    <a:pt x="7918" y="8271"/>
                  </a:cubicBezTo>
                  <a:cubicBezTo>
                    <a:pt x="8152" y="8271"/>
                    <a:pt x="8386" y="8267"/>
                    <a:pt x="8622" y="8261"/>
                  </a:cubicBezTo>
                  <a:cubicBezTo>
                    <a:pt x="9198" y="8859"/>
                    <a:pt x="9762" y="9445"/>
                    <a:pt x="10315" y="10021"/>
                  </a:cubicBezTo>
                  <a:lnTo>
                    <a:pt x="10337" y="10043"/>
                  </a:lnTo>
                  <a:cubicBezTo>
                    <a:pt x="9987" y="9976"/>
                    <a:pt x="9638" y="9897"/>
                    <a:pt x="9288" y="9852"/>
                  </a:cubicBezTo>
                  <a:cubicBezTo>
                    <a:pt x="8870" y="9807"/>
                    <a:pt x="8430" y="9773"/>
                    <a:pt x="8001" y="9761"/>
                  </a:cubicBezTo>
                  <a:lnTo>
                    <a:pt x="8001" y="9761"/>
                  </a:lnTo>
                  <a:cubicBezTo>
                    <a:pt x="8419" y="9874"/>
                    <a:pt x="8836" y="9965"/>
                    <a:pt x="9254" y="10055"/>
                  </a:cubicBezTo>
                  <a:cubicBezTo>
                    <a:pt x="9671" y="10168"/>
                    <a:pt x="10078" y="10258"/>
                    <a:pt x="10495" y="10348"/>
                  </a:cubicBezTo>
                  <a:cubicBezTo>
                    <a:pt x="10504" y="10351"/>
                    <a:pt x="10513" y="10353"/>
                    <a:pt x="10522" y="10353"/>
                  </a:cubicBezTo>
                  <a:cubicBezTo>
                    <a:pt x="10547" y="10353"/>
                    <a:pt x="10572" y="10342"/>
                    <a:pt x="10597" y="10326"/>
                  </a:cubicBezTo>
                  <a:cubicBezTo>
                    <a:pt x="11330" y="11093"/>
                    <a:pt x="12030" y="11826"/>
                    <a:pt x="12628" y="12447"/>
                  </a:cubicBezTo>
                  <a:cubicBezTo>
                    <a:pt x="13993" y="13880"/>
                    <a:pt x="14919" y="14817"/>
                    <a:pt x="14919" y="14817"/>
                  </a:cubicBezTo>
                  <a:cubicBezTo>
                    <a:pt x="14919" y="14817"/>
                    <a:pt x="14061" y="13812"/>
                    <a:pt x="12741" y="12345"/>
                  </a:cubicBezTo>
                  <a:cubicBezTo>
                    <a:pt x="12143" y="11668"/>
                    <a:pt x="11443" y="10890"/>
                    <a:pt x="10687" y="10066"/>
                  </a:cubicBezTo>
                  <a:cubicBezTo>
                    <a:pt x="10755" y="9637"/>
                    <a:pt x="10834" y="9197"/>
                    <a:pt x="10901" y="8757"/>
                  </a:cubicBezTo>
                  <a:cubicBezTo>
                    <a:pt x="10935" y="8509"/>
                    <a:pt x="10958" y="8261"/>
                    <a:pt x="10980" y="8001"/>
                  </a:cubicBezTo>
                  <a:cubicBezTo>
                    <a:pt x="10980" y="7753"/>
                    <a:pt x="10992" y="7493"/>
                    <a:pt x="10980" y="7245"/>
                  </a:cubicBezTo>
                  <a:cubicBezTo>
                    <a:pt x="10924" y="7493"/>
                    <a:pt x="10890" y="7742"/>
                    <a:pt x="10845" y="7978"/>
                  </a:cubicBezTo>
                  <a:cubicBezTo>
                    <a:pt x="10800" y="8227"/>
                    <a:pt x="10732" y="8475"/>
                    <a:pt x="10676" y="8712"/>
                  </a:cubicBezTo>
                  <a:cubicBezTo>
                    <a:pt x="10597" y="9073"/>
                    <a:pt x="10518" y="9445"/>
                    <a:pt x="10450" y="9818"/>
                  </a:cubicBezTo>
                  <a:cubicBezTo>
                    <a:pt x="9976" y="9299"/>
                    <a:pt x="9468" y="8768"/>
                    <a:pt x="8949" y="8227"/>
                  </a:cubicBezTo>
                  <a:cubicBezTo>
                    <a:pt x="8983" y="8204"/>
                    <a:pt x="9006" y="8170"/>
                    <a:pt x="9017" y="8136"/>
                  </a:cubicBezTo>
                  <a:lnTo>
                    <a:pt x="9085" y="7426"/>
                  </a:lnTo>
                  <a:lnTo>
                    <a:pt x="9085" y="6715"/>
                  </a:lnTo>
                  <a:cubicBezTo>
                    <a:pt x="9085" y="6489"/>
                    <a:pt x="9085" y="6252"/>
                    <a:pt x="9073" y="6015"/>
                  </a:cubicBezTo>
                  <a:cubicBezTo>
                    <a:pt x="9051" y="5778"/>
                    <a:pt x="9073" y="5541"/>
                    <a:pt x="9073" y="5304"/>
                  </a:cubicBezTo>
                  <a:lnTo>
                    <a:pt x="9073" y="5304"/>
                  </a:lnTo>
                  <a:cubicBezTo>
                    <a:pt x="9017" y="5541"/>
                    <a:pt x="8972" y="5767"/>
                    <a:pt x="8927" y="6015"/>
                  </a:cubicBezTo>
                  <a:cubicBezTo>
                    <a:pt x="8882" y="6252"/>
                    <a:pt x="8870" y="6478"/>
                    <a:pt x="8859" y="6715"/>
                  </a:cubicBezTo>
                  <a:cubicBezTo>
                    <a:pt x="8836" y="6952"/>
                    <a:pt x="8825" y="7189"/>
                    <a:pt x="8803" y="7426"/>
                  </a:cubicBezTo>
                  <a:cubicBezTo>
                    <a:pt x="8780" y="7617"/>
                    <a:pt x="8757" y="7809"/>
                    <a:pt x="8746" y="8001"/>
                  </a:cubicBezTo>
                  <a:lnTo>
                    <a:pt x="8712" y="8001"/>
                  </a:lnTo>
                  <a:cubicBezTo>
                    <a:pt x="8419" y="7685"/>
                    <a:pt x="8114" y="7369"/>
                    <a:pt x="7821" y="7053"/>
                  </a:cubicBezTo>
                  <a:lnTo>
                    <a:pt x="7392" y="6636"/>
                  </a:lnTo>
                  <a:cubicBezTo>
                    <a:pt x="7415" y="6433"/>
                    <a:pt x="7437" y="6241"/>
                    <a:pt x="7460" y="6038"/>
                  </a:cubicBezTo>
                  <a:cubicBezTo>
                    <a:pt x="7471" y="5778"/>
                    <a:pt x="7482" y="5507"/>
                    <a:pt x="7482" y="5248"/>
                  </a:cubicBezTo>
                  <a:cubicBezTo>
                    <a:pt x="7460" y="4717"/>
                    <a:pt x="7460" y="4187"/>
                    <a:pt x="7415" y="3657"/>
                  </a:cubicBezTo>
                  <a:cubicBezTo>
                    <a:pt x="7369" y="3927"/>
                    <a:pt x="7347" y="4187"/>
                    <a:pt x="7313" y="4447"/>
                  </a:cubicBezTo>
                  <a:lnTo>
                    <a:pt x="7245" y="5236"/>
                  </a:lnTo>
                  <a:cubicBezTo>
                    <a:pt x="7234" y="5496"/>
                    <a:pt x="7211" y="5756"/>
                    <a:pt x="7189" y="6015"/>
                  </a:cubicBezTo>
                  <a:cubicBezTo>
                    <a:pt x="7178" y="6139"/>
                    <a:pt x="7166" y="6263"/>
                    <a:pt x="7144" y="6387"/>
                  </a:cubicBezTo>
                  <a:lnTo>
                    <a:pt x="6444" y="5654"/>
                  </a:lnTo>
                  <a:cubicBezTo>
                    <a:pt x="6185" y="5394"/>
                    <a:pt x="5925" y="5146"/>
                    <a:pt x="5666" y="4898"/>
                  </a:cubicBezTo>
                  <a:cubicBezTo>
                    <a:pt x="5688" y="4796"/>
                    <a:pt x="5722" y="4684"/>
                    <a:pt x="5745" y="4582"/>
                  </a:cubicBezTo>
                  <a:cubicBezTo>
                    <a:pt x="5767" y="4356"/>
                    <a:pt x="5801" y="4131"/>
                    <a:pt x="5824" y="3894"/>
                  </a:cubicBezTo>
                  <a:cubicBezTo>
                    <a:pt x="5846" y="3668"/>
                    <a:pt x="5835" y="3442"/>
                    <a:pt x="5824" y="3205"/>
                  </a:cubicBezTo>
                  <a:cubicBezTo>
                    <a:pt x="5790" y="2980"/>
                    <a:pt x="5767" y="2754"/>
                    <a:pt x="5733" y="2528"/>
                  </a:cubicBezTo>
                  <a:cubicBezTo>
                    <a:pt x="5699" y="2754"/>
                    <a:pt x="5699" y="2980"/>
                    <a:pt x="5677" y="3205"/>
                  </a:cubicBezTo>
                  <a:cubicBezTo>
                    <a:pt x="5666" y="3431"/>
                    <a:pt x="5620" y="3645"/>
                    <a:pt x="5598" y="3871"/>
                  </a:cubicBezTo>
                  <a:cubicBezTo>
                    <a:pt x="5564" y="4097"/>
                    <a:pt x="5508" y="4311"/>
                    <a:pt x="5474" y="4526"/>
                  </a:cubicBezTo>
                  <a:cubicBezTo>
                    <a:pt x="5462" y="4582"/>
                    <a:pt x="5451" y="4627"/>
                    <a:pt x="5440" y="4672"/>
                  </a:cubicBezTo>
                  <a:cubicBezTo>
                    <a:pt x="5316" y="4559"/>
                    <a:pt x="5192" y="4435"/>
                    <a:pt x="5067" y="4322"/>
                  </a:cubicBezTo>
                  <a:cubicBezTo>
                    <a:pt x="4706" y="3973"/>
                    <a:pt x="4345" y="3634"/>
                    <a:pt x="3995" y="3307"/>
                  </a:cubicBezTo>
                  <a:lnTo>
                    <a:pt x="4041" y="3307"/>
                  </a:lnTo>
                  <a:cubicBezTo>
                    <a:pt x="4108" y="3296"/>
                    <a:pt x="4153" y="3239"/>
                    <a:pt x="4153" y="3171"/>
                  </a:cubicBezTo>
                  <a:lnTo>
                    <a:pt x="4153" y="3149"/>
                  </a:lnTo>
                  <a:cubicBezTo>
                    <a:pt x="4097" y="2799"/>
                    <a:pt x="4041" y="2438"/>
                    <a:pt x="3973" y="2099"/>
                  </a:cubicBezTo>
                  <a:cubicBezTo>
                    <a:pt x="3939" y="1738"/>
                    <a:pt x="3883" y="1389"/>
                    <a:pt x="3815" y="1027"/>
                  </a:cubicBezTo>
                  <a:cubicBezTo>
                    <a:pt x="3781" y="1377"/>
                    <a:pt x="3759" y="1750"/>
                    <a:pt x="3759" y="2111"/>
                  </a:cubicBezTo>
                  <a:cubicBezTo>
                    <a:pt x="3781" y="2415"/>
                    <a:pt x="3815" y="2731"/>
                    <a:pt x="3860" y="3036"/>
                  </a:cubicBezTo>
                  <a:lnTo>
                    <a:pt x="3691" y="3036"/>
                  </a:lnTo>
                  <a:cubicBezTo>
                    <a:pt x="3296" y="2686"/>
                    <a:pt x="2923" y="2359"/>
                    <a:pt x="2574" y="2054"/>
                  </a:cubicBezTo>
                  <a:cubicBezTo>
                    <a:pt x="2201" y="1738"/>
                    <a:pt x="1874" y="1434"/>
                    <a:pt x="1547" y="1197"/>
                  </a:cubicBezTo>
                  <a:cubicBezTo>
                    <a:pt x="1220" y="948"/>
                    <a:pt x="949" y="734"/>
                    <a:pt x="723" y="554"/>
                  </a:cubicBezTo>
                  <a:lnTo>
                    <a:pt x="1" y="1"/>
                  </a:lnTo>
                  <a:close/>
                </a:path>
              </a:pathLst>
            </a:custGeom>
            <a:solidFill>
              <a:srgbClr val="7CAB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88" name="Google Shape;488;p2"/>
            <p:cNvSpPr/>
            <p:nvPr/>
          </p:nvSpPr>
          <p:spPr>
            <a:xfrm>
              <a:off x="1534375" y="3967125"/>
              <a:ext cx="400900" cy="207375"/>
            </a:xfrm>
            <a:custGeom>
              <a:avLst/>
              <a:gdLst/>
              <a:ahLst/>
              <a:cxnLst/>
              <a:rect l="l" t="t" r="r" b="b"/>
              <a:pathLst>
                <a:path w="16036" h="8295" extrusionOk="0">
                  <a:moveTo>
                    <a:pt x="9414" y="0"/>
                  </a:moveTo>
                  <a:cubicBezTo>
                    <a:pt x="9066" y="0"/>
                    <a:pt x="8702" y="36"/>
                    <a:pt x="8317" y="114"/>
                  </a:cubicBezTo>
                  <a:cubicBezTo>
                    <a:pt x="5214" y="576"/>
                    <a:pt x="3240" y="3499"/>
                    <a:pt x="385" y="4650"/>
                  </a:cubicBezTo>
                  <a:lnTo>
                    <a:pt x="1" y="4830"/>
                  </a:lnTo>
                  <a:lnTo>
                    <a:pt x="622" y="4954"/>
                  </a:lnTo>
                  <a:cubicBezTo>
                    <a:pt x="3206" y="5609"/>
                    <a:pt x="5361" y="7979"/>
                    <a:pt x="7945" y="8238"/>
                  </a:cubicBezTo>
                  <a:cubicBezTo>
                    <a:pt x="8220" y="8276"/>
                    <a:pt x="8489" y="8294"/>
                    <a:pt x="8754" y="8294"/>
                  </a:cubicBezTo>
                  <a:cubicBezTo>
                    <a:pt x="11796" y="8294"/>
                    <a:pt x="14136" y="5899"/>
                    <a:pt x="16036" y="3781"/>
                  </a:cubicBezTo>
                  <a:cubicBezTo>
                    <a:pt x="13852" y="2228"/>
                    <a:pt x="12158" y="0"/>
                    <a:pt x="9414" y="0"/>
                  </a:cubicBezTo>
                  <a:close/>
                </a:path>
              </a:pathLst>
            </a:custGeom>
            <a:solidFill>
              <a:srgbClr val="60A73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89" name="Google Shape;489;p2"/>
            <p:cNvSpPr/>
            <p:nvPr/>
          </p:nvSpPr>
          <p:spPr>
            <a:xfrm>
              <a:off x="1616475" y="4034550"/>
              <a:ext cx="313175" cy="99900"/>
            </a:xfrm>
            <a:custGeom>
              <a:avLst/>
              <a:gdLst/>
              <a:ahLst/>
              <a:cxnLst/>
              <a:rect l="l" t="t" r="r" b="b"/>
              <a:pathLst>
                <a:path w="12527" h="3996" extrusionOk="0">
                  <a:moveTo>
                    <a:pt x="2348" y="1"/>
                  </a:moveTo>
                  <a:lnTo>
                    <a:pt x="2348" y="1"/>
                  </a:lnTo>
                  <a:cubicBezTo>
                    <a:pt x="2856" y="317"/>
                    <a:pt x="3386" y="610"/>
                    <a:pt x="3882" y="926"/>
                  </a:cubicBezTo>
                  <a:cubicBezTo>
                    <a:pt x="4007" y="1016"/>
                    <a:pt x="4131" y="1084"/>
                    <a:pt x="4255" y="1174"/>
                  </a:cubicBezTo>
                  <a:cubicBezTo>
                    <a:pt x="4368" y="1253"/>
                    <a:pt x="4480" y="1343"/>
                    <a:pt x="4593" y="1445"/>
                  </a:cubicBezTo>
                  <a:cubicBezTo>
                    <a:pt x="4706" y="1535"/>
                    <a:pt x="4819" y="1626"/>
                    <a:pt x="4921" y="1727"/>
                  </a:cubicBezTo>
                  <a:lnTo>
                    <a:pt x="4977" y="1784"/>
                  </a:lnTo>
                  <a:cubicBezTo>
                    <a:pt x="4627" y="1817"/>
                    <a:pt x="4289" y="1851"/>
                    <a:pt x="3950" y="1874"/>
                  </a:cubicBezTo>
                  <a:cubicBezTo>
                    <a:pt x="3217" y="1953"/>
                    <a:pt x="2540" y="2032"/>
                    <a:pt x="1953" y="2099"/>
                  </a:cubicBezTo>
                  <a:cubicBezTo>
                    <a:pt x="1366" y="2167"/>
                    <a:pt x="881" y="2235"/>
                    <a:pt x="542" y="2280"/>
                  </a:cubicBezTo>
                  <a:lnTo>
                    <a:pt x="1" y="2359"/>
                  </a:lnTo>
                  <a:lnTo>
                    <a:pt x="1" y="2359"/>
                  </a:lnTo>
                  <a:lnTo>
                    <a:pt x="542" y="2348"/>
                  </a:lnTo>
                  <a:cubicBezTo>
                    <a:pt x="892" y="2336"/>
                    <a:pt x="1377" y="2325"/>
                    <a:pt x="1975" y="2291"/>
                  </a:cubicBezTo>
                  <a:cubicBezTo>
                    <a:pt x="2562" y="2257"/>
                    <a:pt x="3250" y="2235"/>
                    <a:pt x="3984" y="2190"/>
                  </a:cubicBezTo>
                  <a:lnTo>
                    <a:pt x="4909" y="2122"/>
                  </a:lnTo>
                  <a:lnTo>
                    <a:pt x="4695" y="2314"/>
                  </a:lnTo>
                  <a:lnTo>
                    <a:pt x="4424" y="2573"/>
                  </a:lnTo>
                  <a:cubicBezTo>
                    <a:pt x="4334" y="2652"/>
                    <a:pt x="4244" y="2743"/>
                    <a:pt x="4153" y="2822"/>
                  </a:cubicBezTo>
                  <a:lnTo>
                    <a:pt x="3871" y="3070"/>
                  </a:lnTo>
                  <a:cubicBezTo>
                    <a:pt x="3781" y="3149"/>
                    <a:pt x="3691" y="3228"/>
                    <a:pt x="3589" y="3307"/>
                  </a:cubicBezTo>
                  <a:cubicBezTo>
                    <a:pt x="3386" y="3465"/>
                    <a:pt x="3183" y="3612"/>
                    <a:pt x="2991" y="3770"/>
                  </a:cubicBezTo>
                  <a:cubicBezTo>
                    <a:pt x="3228" y="3668"/>
                    <a:pt x="3442" y="3555"/>
                    <a:pt x="3668" y="3442"/>
                  </a:cubicBezTo>
                  <a:cubicBezTo>
                    <a:pt x="3781" y="3386"/>
                    <a:pt x="3882" y="3296"/>
                    <a:pt x="3995" y="3239"/>
                  </a:cubicBezTo>
                  <a:cubicBezTo>
                    <a:pt x="4097" y="3183"/>
                    <a:pt x="4210" y="3104"/>
                    <a:pt x="4311" y="3025"/>
                  </a:cubicBezTo>
                  <a:cubicBezTo>
                    <a:pt x="4413" y="2957"/>
                    <a:pt x="4514" y="2867"/>
                    <a:pt x="4616" y="2788"/>
                  </a:cubicBezTo>
                  <a:lnTo>
                    <a:pt x="4909" y="2551"/>
                  </a:lnTo>
                  <a:cubicBezTo>
                    <a:pt x="5090" y="2404"/>
                    <a:pt x="5259" y="2246"/>
                    <a:pt x="5440" y="2088"/>
                  </a:cubicBezTo>
                  <a:lnTo>
                    <a:pt x="6286" y="2020"/>
                  </a:lnTo>
                  <a:lnTo>
                    <a:pt x="7527" y="1874"/>
                  </a:lnTo>
                  <a:lnTo>
                    <a:pt x="7527" y="1874"/>
                  </a:lnTo>
                  <a:cubicBezTo>
                    <a:pt x="7516" y="1896"/>
                    <a:pt x="7505" y="1908"/>
                    <a:pt x="7493" y="1930"/>
                  </a:cubicBezTo>
                  <a:cubicBezTo>
                    <a:pt x="7392" y="2043"/>
                    <a:pt x="7290" y="2145"/>
                    <a:pt x="7189" y="2257"/>
                  </a:cubicBezTo>
                  <a:cubicBezTo>
                    <a:pt x="7098" y="2370"/>
                    <a:pt x="6974" y="2461"/>
                    <a:pt x="6861" y="2562"/>
                  </a:cubicBezTo>
                  <a:cubicBezTo>
                    <a:pt x="6749" y="2664"/>
                    <a:pt x="6624" y="2743"/>
                    <a:pt x="6489" y="2844"/>
                  </a:cubicBezTo>
                  <a:lnTo>
                    <a:pt x="5733" y="3386"/>
                  </a:lnTo>
                  <a:cubicBezTo>
                    <a:pt x="5485" y="3578"/>
                    <a:pt x="5248" y="3781"/>
                    <a:pt x="5011" y="3995"/>
                  </a:cubicBezTo>
                  <a:cubicBezTo>
                    <a:pt x="5158" y="3916"/>
                    <a:pt x="5282" y="3837"/>
                    <a:pt x="5417" y="3758"/>
                  </a:cubicBezTo>
                  <a:cubicBezTo>
                    <a:pt x="5552" y="3679"/>
                    <a:pt x="5699" y="3623"/>
                    <a:pt x="5835" y="3533"/>
                  </a:cubicBezTo>
                  <a:cubicBezTo>
                    <a:pt x="6105" y="3397"/>
                    <a:pt x="6376" y="3239"/>
                    <a:pt x="6647" y="3081"/>
                  </a:cubicBezTo>
                  <a:cubicBezTo>
                    <a:pt x="6794" y="2991"/>
                    <a:pt x="6918" y="2901"/>
                    <a:pt x="7053" y="2810"/>
                  </a:cubicBezTo>
                  <a:cubicBezTo>
                    <a:pt x="7177" y="2720"/>
                    <a:pt x="7302" y="2607"/>
                    <a:pt x="7426" y="2506"/>
                  </a:cubicBezTo>
                  <a:cubicBezTo>
                    <a:pt x="7550" y="2393"/>
                    <a:pt x="7651" y="2269"/>
                    <a:pt x="7764" y="2145"/>
                  </a:cubicBezTo>
                  <a:cubicBezTo>
                    <a:pt x="7843" y="2032"/>
                    <a:pt x="7922" y="1930"/>
                    <a:pt x="7990" y="1817"/>
                  </a:cubicBezTo>
                  <a:lnTo>
                    <a:pt x="8588" y="1750"/>
                  </a:lnTo>
                  <a:cubicBezTo>
                    <a:pt x="9276" y="1659"/>
                    <a:pt x="9931" y="1569"/>
                    <a:pt x="10484" y="1490"/>
                  </a:cubicBezTo>
                  <a:lnTo>
                    <a:pt x="10484" y="1490"/>
                  </a:lnTo>
                  <a:cubicBezTo>
                    <a:pt x="10089" y="1817"/>
                    <a:pt x="9705" y="2145"/>
                    <a:pt x="9310" y="2483"/>
                  </a:cubicBezTo>
                  <a:cubicBezTo>
                    <a:pt x="9062" y="2686"/>
                    <a:pt x="8802" y="2889"/>
                    <a:pt x="8554" y="3104"/>
                  </a:cubicBezTo>
                  <a:cubicBezTo>
                    <a:pt x="8306" y="3318"/>
                    <a:pt x="8058" y="3533"/>
                    <a:pt x="7821" y="3758"/>
                  </a:cubicBezTo>
                  <a:cubicBezTo>
                    <a:pt x="8103" y="3600"/>
                    <a:pt x="8385" y="3420"/>
                    <a:pt x="8667" y="3262"/>
                  </a:cubicBezTo>
                  <a:cubicBezTo>
                    <a:pt x="8949" y="3092"/>
                    <a:pt x="9220" y="2901"/>
                    <a:pt x="9491" y="2720"/>
                  </a:cubicBezTo>
                  <a:cubicBezTo>
                    <a:pt x="10010" y="2325"/>
                    <a:pt x="10518" y="1919"/>
                    <a:pt x="11025" y="1490"/>
                  </a:cubicBezTo>
                  <a:lnTo>
                    <a:pt x="11037" y="1468"/>
                  </a:lnTo>
                  <a:cubicBezTo>
                    <a:pt x="11048" y="1445"/>
                    <a:pt x="11059" y="1422"/>
                    <a:pt x="11070" y="1400"/>
                  </a:cubicBezTo>
                  <a:cubicBezTo>
                    <a:pt x="11432" y="1343"/>
                    <a:pt x="11748" y="1287"/>
                    <a:pt x="11996" y="1264"/>
                  </a:cubicBezTo>
                  <a:lnTo>
                    <a:pt x="12526" y="1163"/>
                  </a:lnTo>
                  <a:lnTo>
                    <a:pt x="11984" y="1185"/>
                  </a:lnTo>
                  <a:cubicBezTo>
                    <a:pt x="11736" y="1208"/>
                    <a:pt x="11398" y="1219"/>
                    <a:pt x="11014" y="1242"/>
                  </a:cubicBezTo>
                  <a:cubicBezTo>
                    <a:pt x="10912" y="1163"/>
                    <a:pt x="10811" y="1061"/>
                    <a:pt x="10709" y="982"/>
                  </a:cubicBezTo>
                  <a:cubicBezTo>
                    <a:pt x="10608" y="903"/>
                    <a:pt x="10484" y="847"/>
                    <a:pt x="10371" y="779"/>
                  </a:cubicBezTo>
                  <a:cubicBezTo>
                    <a:pt x="10247" y="723"/>
                    <a:pt x="10134" y="678"/>
                    <a:pt x="10010" y="633"/>
                  </a:cubicBezTo>
                  <a:lnTo>
                    <a:pt x="9637" y="508"/>
                  </a:lnTo>
                  <a:cubicBezTo>
                    <a:pt x="9389" y="441"/>
                    <a:pt x="9141" y="384"/>
                    <a:pt x="8893" y="350"/>
                  </a:cubicBezTo>
                  <a:cubicBezTo>
                    <a:pt x="8644" y="305"/>
                    <a:pt x="8396" y="271"/>
                    <a:pt x="8137" y="238"/>
                  </a:cubicBezTo>
                  <a:lnTo>
                    <a:pt x="8137" y="238"/>
                  </a:lnTo>
                  <a:cubicBezTo>
                    <a:pt x="8374" y="328"/>
                    <a:pt x="8622" y="407"/>
                    <a:pt x="8859" y="486"/>
                  </a:cubicBezTo>
                  <a:cubicBezTo>
                    <a:pt x="8972" y="542"/>
                    <a:pt x="9096" y="576"/>
                    <a:pt x="9209" y="610"/>
                  </a:cubicBezTo>
                  <a:lnTo>
                    <a:pt x="9558" y="745"/>
                  </a:lnTo>
                  <a:lnTo>
                    <a:pt x="9897" y="881"/>
                  </a:lnTo>
                  <a:lnTo>
                    <a:pt x="10213" y="1050"/>
                  </a:lnTo>
                  <a:cubicBezTo>
                    <a:pt x="10326" y="1118"/>
                    <a:pt x="10416" y="1185"/>
                    <a:pt x="10518" y="1253"/>
                  </a:cubicBezTo>
                  <a:cubicBezTo>
                    <a:pt x="10529" y="1253"/>
                    <a:pt x="10540" y="1264"/>
                    <a:pt x="10540" y="1276"/>
                  </a:cubicBezTo>
                  <a:cubicBezTo>
                    <a:pt x="9965" y="1321"/>
                    <a:pt x="9276" y="1366"/>
                    <a:pt x="8554" y="1445"/>
                  </a:cubicBezTo>
                  <a:cubicBezTo>
                    <a:pt x="8362" y="1456"/>
                    <a:pt x="8170" y="1479"/>
                    <a:pt x="7967" y="1501"/>
                  </a:cubicBezTo>
                  <a:cubicBezTo>
                    <a:pt x="7730" y="1377"/>
                    <a:pt x="7482" y="1242"/>
                    <a:pt x="7234" y="1118"/>
                  </a:cubicBezTo>
                  <a:cubicBezTo>
                    <a:pt x="6974" y="994"/>
                    <a:pt x="6737" y="870"/>
                    <a:pt x="6478" y="745"/>
                  </a:cubicBezTo>
                  <a:cubicBezTo>
                    <a:pt x="6230" y="633"/>
                    <a:pt x="5970" y="520"/>
                    <a:pt x="5699" y="418"/>
                  </a:cubicBezTo>
                  <a:cubicBezTo>
                    <a:pt x="5575" y="362"/>
                    <a:pt x="5428" y="328"/>
                    <a:pt x="5293" y="283"/>
                  </a:cubicBezTo>
                  <a:cubicBezTo>
                    <a:pt x="5158" y="238"/>
                    <a:pt x="5022" y="215"/>
                    <a:pt x="4887" y="192"/>
                  </a:cubicBezTo>
                  <a:lnTo>
                    <a:pt x="4887" y="192"/>
                  </a:lnTo>
                  <a:cubicBezTo>
                    <a:pt x="5011" y="260"/>
                    <a:pt x="5146" y="294"/>
                    <a:pt x="5270" y="362"/>
                  </a:cubicBezTo>
                  <a:cubicBezTo>
                    <a:pt x="5394" y="441"/>
                    <a:pt x="5519" y="486"/>
                    <a:pt x="5631" y="565"/>
                  </a:cubicBezTo>
                  <a:cubicBezTo>
                    <a:pt x="5880" y="700"/>
                    <a:pt x="6117" y="847"/>
                    <a:pt x="6354" y="982"/>
                  </a:cubicBezTo>
                  <a:cubicBezTo>
                    <a:pt x="6692" y="1174"/>
                    <a:pt x="7019" y="1366"/>
                    <a:pt x="7358" y="1558"/>
                  </a:cubicBezTo>
                  <a:lnTo>
                    <a:pt x="6252" y="1671"/>
                  </a:lnTo>
                  <a:lnTo>
                    <a:pt x="5417" y="1750"/>
                  </a:lnTo>
                  <a:lnTo>
                    <a:pt x="5158" y="1479"/>
                  </a:lnTo>
                  <a:cubicBezTo>
                    <a:pt x="5045" y="1377"/>
                    <a:pt x="4921" y="1276"/>
                    <a:pt x="4808" y="1174"/>
                  </a:cubicBezTo>
                  <a:cubicBezTo>
                    <a:pt x="4559" y="994"/>
                    <a:pt x="4300" y="824"/>
                    <a:pt x="4029" y="678"/>
                  </a:cubicBezTo>
                  <a:cubicBezTo>
                    <a:pt x="3758" y="531"/>
                    <a:pt x="3487" y="407"/>
                    <a:pt x="3205" y="294"/>
                  </a:cubicBezTo>
                  <a:cubicBezTo>
                    <a:pt x="2923" y="192"/>
                    <a:pt x="2641" y="91"/>
                    <a:pt x="2348" y="1"/>
                  </a:cubicBez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90" name="Google Shape;490;p2"/>
            <p:cNvSpPr/>
            <p:nvPr/>
          </p:nvSpPr>
          <p:spPr>
            <a:xfrm>
              <a:off x="1903375" y="4087875"/>
              <a:ext cx="140800" cy="152250"/>
            </a:xfrm>
            <a:custGeom>
              <a:avLst/>
              <a:gdLst/>
              <a:ahLst/>
              <a:cxnLst/>
              <a:rect l="l" t="t" r="r" b="b"/>
              <a:pathLst>
                <a:path w="5632" h="6090" extrusionOk="0">
                  <a:moveTo>
                    <a:pt x="1389" y="0"/>
                  </a:moveTo>
                  <a:cubicBezTo>
                    <a:pt x="1242" y="102"/>
                    <a:pt x="1118" y="215"/>
                    <a:pt x="994" y="350"/>
                  </a:cubicBezTo>
                  <a:lnTo>
                    <a:pt x="283" y="1050"/>
                  </a:lnTo>
                  <a:cubicBezTo>
                    <a:pt x="170" y="2189"/>
                    <a:pt x="1" y="3352"/>
                    <a:pt x="712" y="4367"/>
                  </a:cubicBezTo>
                  <a:cubicBezTo>
                    <a:pt x="1073" y="4875"/>
                    <a:pt x="1535" y="5315"/>
                    <a:pt x="2066" y="5642"/>
                  </a:cubicBezTo>
                  <a:cubicBezTo>
                    <a:pt x="2557" y="5943"/>
                    <a:pt x="3079" y="6090"/>
                    <a:pt x="3590" y="6090"/>
                  </a:cubicBezTo>
                  <a:cubicBezTo>
                    <a:pt x="4076" y="6090"/>
                    <a:pt x="4554" y="5957"/>
                    <a:pt x="4988" y="5699"/>
                  </a:cubicBezTo>
                  <a:cubicBezTo>
                    <a:pt x="5632" y="4807"/>
                    <a:pt x="5395" y="3284"/>
                    <a:pt x="4954" y="2381"/>
                  </a:cubicBezTo>
                  <a:cubicBezTo>
                    <a:pt x="4672" y="1828"/>
                    <a:pt x="4266" y="1332"/>
                    <a:pt x="3770" y="948"/>
                  </a:cubicBezTo>
                  <a:cubicBezTo>
                    <a:pt x="3093" y="395"/>
                    <a:pt x="2258" y="68"/>
                    <a:pt x="1389"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91" name="Google Shape;491;p2"/>
            <p:cNvSpPr/>
            <p:nvPr/>
          </p:nvSpPr>
          <p:spPr>
            <a:xfrm>
              <a:off x="1912400" y="4086425"/>
              <a:ext cx="115700" cy="114625"/>
            </a:xfrm>
            <a:custGeom>
              <a:avLst/>
              <a:gdLst/>
              <a:ahLst/>
              <a:cxnLst/>
              <a:rect l="l" t="t" r="r" b="b"/>
              <a:pathLst>
                <a:path w="4628" h="4585" extrusionOk="0">
                  <a:moveTo>
                    <a:pt x="1399" y="0"/>
                  </a:moveTo>
                  <a:cubicBezTo>
                    <a:pt x="871" y="0"/>
                    <a:pt x="394" y="191"/>
                    <a:pt x="170" y="735"/>
                  </a:cubicBezTo>
                  <a:cubicBezTo>
                    <a:pt x="46" y="995"/>
                    <a:pt x="1" y="1288"/>
                    <a:pt x="1" y="1582"/>
                  </a:cubicBezTo>
                  <a:cubicBezTo>
                    <a:pt x="23" y="1830"/>
                    <a:pt x="159" y="2010"/>
                    <a:pt x="204" y="2247"/>
                  </a:cubicBezTo>
                  <a:cubicBezTo>
                    <a:pt x="339" y="2834"/>
                    <a:pt x="159" y="3455"/>
                    <a:pt x="475" y="4008"/>
                  </a:cubicBezTo>
                  <a:cubicBezTo>
                    <a:pt x="577" y="4185"/>
                    <a:pt x="894" y="4399"/>
                    <a:pt x="1111" y="4399"/>
                  </a:cubicBezTo>
                  <a:cubicBezTo>
                    <a:pt x="1253" y="4399"/>
                    <a:pt x="1352" y="4307"/>
                    <a:pt x="1321" y="4053"/>
                  </a:cubicBezTo>
                  <a:lnTo>
                    <a:pt x="1321" y="4053"/>
                  </a:lnTo>
                  <a:cubicBezTo>
                    <a:pt x="1423" y="4285"/>
                    <a:pt x="1669" y="4585"/>
                    <a:pt x="1929" y="4585"/>
                  </a:cubicBezTo>
                  <a:cubicBezTo>
                    <a:pt x="1986" y="4585"/>
                    <a:pt x="2043" y="4570"/>
                    <a:pt x="2100" y="4538"/>
                  </a:cubicBezTo>
                  <a:cubicBezTo>
                    <a:pt x="2382" y="4380"/>
                    <a:pt x="2449" y="3850"/>
                    <a:pt x="2291" y="3602"/>
                  </a:cubicBezTo>
                  <a:lnTo>
                    <a:pt x="2291" y="3602"/>
                  </a:lnTo>
                  <a:cubicBezTo>
                    <a:pt x="2411" y="3666"/>
                    <a:pt x="2537" y="3695"/>
                    <a:pt x="2654" y="3695"/>
                  </a:cubicBezTo>
                  <a:cubicBezTo>
                    <a:pt x="3050" y="3695"/>
                    <a:pt x="3349" y="3367"/>
                    <a:pt x="2957" y="2958"/>
                  </a:cubicBezTo>
                  <a:lnTo>
                    <a:pt x="2957" y="2958"/>
                  </a:lnTo>
                  <a:cubicBezTo>
                    <a:pt x="3087" y="3034"/>
                    <a:pt x="3301" y="3126"/>
                    <a:pt x="3491" y="3126"/>
                  </a:cubicBezTo>
                  <a:cubicBezTo>
                    <a:pt x="3615" y="3126"/>
                    <a:pt x="3728" y="3087"/>
                    <a:pt x="3804" y="2981"/>
                  </a:cubicBezTo>
                  <a:cubicBezTo>
                    <a:pt x="3973" y="2755"/>
                    <a:pt x="3736" y="2507"/>
                    <a:pt x="3612" y="2315"/>
                  </a:cubicBezTo>
                  <a:cubicBezTo>
                    <a:pt x="4627" y="1762"/>
                    <a:pt x="3781" y="871"/>
                    <a:pt x="3104" y="487"/>
                  </a:cubicBezTo>
                  <a:cubicBezTo>
                    <a:pt x="2607" y="205"/>
                    <a:pt x="2055" y="36"/>
                    <a:pt x="1490" y="2"/>
                  </a:cubicBezTo>
                  <a:cubicBezTo>
                    <a:pt x="1460" y="1"/>
                    <a:pt x="1429" y="0"/>
                    <a:pt x="1399"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92" name="Google Shape;492;p2"/>
            <p:cNvSpPr/>
            <p:nvPr/>
          </p:nvSpPr>
          <p:spPr>
            <a:xfrm>
              <a:off x="1938075" y="4083750"/>
              <a:ext cx="128950" cy="146600"/>
            </a:xfrm>
            <a:custGeom>
              <a:avLst/>
              <a:gdLst/>
              <a:ahLst/>
              <a:cxnLst/>
              <a:rect l="l" t="t" r="r" b="b"/>
              <a:pathLst>
                <a:path w="5158" h="5864" extrusionOk="0">
                  <a:moveTo>
                    <a:pt x="768" y="1"/>
                  </a:moveTo>
                  <a:cubicBezTo>
                    <a:pt x="543" y="1"/>
                    <a:pt x="319" y="37"/>
                    <a:pt x="102" y="109"/>
                  </a:cubicBezTo>
                  <a:cubicBezTo>
                    <a:pt x="91" y="120"/>
                    <a:pt x="68" y="120"/>
                    <a:pt x="57" y="131"/>
                  </a:cubicBezTo>
                  <a:cubicBezTo>
                    <a:pt x="34" y="143"/>
                    <a:pt x="23" y="154"/>
                    <a:pt x="1" y="165"/>
                  </a:cubicBezTo>
                  <a:cubicBezTo>
                    <a:pt x="870" y="233"/>
                    <a:pt x="1705" y="560"/>
                    <a:pt x="2382" y="1113"/>
                  </a:cubicBezTo>
                  <a:cubicBezTo>
                    <a:pt x="2878" y="1497"/>
                    <a:pt x="3284" y="1993"/>
                    <a:pt x="3566" y="2546"/>
                  </a:cubicBezTo>
                  <a:cubicBezTo>
                    <a:pt x="4007" y="3449"/>
                    <a:pt x="4244" y="4972"/>
                    <a:pt x="3589" y="5864"/>
                  </a:cubicBezTo>
                  <a:cubicBezTo>
                    <a:pt x="3815" y="5728"/>
                    <a:pt x="4018" y="5559"/>
                    <a:pt x="4210" y="5379"/>
                  </a:cubicBezTo>
                  <a:cubicBezTo>
                    <a:pt x="5158" y="4431"/>
                    <a:pt x="4582" y="2749"/>
                    <a:pt x="3905" y="1802"/>
                  </a:cubicBezTo>
                  <a:cubicBezTo>
                    <a:pt x="3397" y="1158"/>
                    <a:pt x="2720" y="651"/>
                    <a:pt x="1953" y="357"/>
                  </a:cubicBezTo>
                  <a:cubicBezTo>
                    <a:pt x="1626" y="199"/>
                    <a:pt x="1287" y="75"/>
                    <a:pt x="937" y="7"/>
                  </a:cubicBezTo>
                  <a:cubicBezTo>
                    <a:pt x="881" y="3"/>
                    <a:pt x="824" y="1"/>
                    <a:pt x="76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93" name="Google Shape;493;p2"/>
            <p:cNvSpPr/>
            <p:nvPr/>
          </p:nvSpPr>
          <p:spPr>
            <a:xfrm>
              <a:off x="1938650" y="4091250"/>
              <a:ext cx="68575" cy="61250"/>
            </a:xfrm>
            <a:custGeom>
              <a:avLst/>
              <a:gdLst/>
              <a:ahLst/>
              <a:cxnLst/>
              <a:rect l="l" t="t" r="r" b="b"/>
              <a:pathLst>
                <a:path w="2743" h="2450" extrusionOk="0">
                  <a:moveTo>
                    <a:pt x="0" y="1"/>
                  </a:moveTo>
                  <a:cubicBezTo>
                    <a:pt x="0" y="1"/>
                    <a:pt x="57" y="12"/>
                    <a:pt x="169" y="23"/>
                  </a:cubicBezTo>
                  <a:cubicBezTo>
                    <a:pt x="237" y="35"/>
                    <a:pt x="294" y="57"/>
                    <a:pt x="350" y="68"/>
                  </a:cubicBezTo>
                  <a:cubicBezTo>
                    <a:pt x="429" y="102"/>
                    <a:pt x="497" y="136"/>
                    <a:pt x="564" y="170"/>
                  </a:cubicBezTo>
                  <a:cubicBezTo>
                    <a:pt x="643" y="204"/>
                    <a:pt x="734" y="249"/>
                    <a:pt x="813" y="317"/>
                  </a:cubicBezTo>
                  <a:cubicBezTo>
                    <a:pt x="892" y="373"/>
                    <a:pt x="982" y="430"/>
                    <a:pt x="1061" y="497"/>
                  </a:cubicBezTo>
                  <a:cubicBezTo>
                    <a:pt x="1106" y="531"/>
                    <a:pt x="1151" y="565"/>
                    <a:pt x="1196" y="599"/>
                  </a:cubicBezTo>
                  <a:lnTo>
                    <a:pt x="1320" y="712"/>
                  </a:lnTo>
                  <a:cubicBezTo>
                    <a:pt x="1411" y="791"/>
                    <a:pt x="1501" y="870"/>
                    <a:pt x="1580" y="960"/>
                  </a:cubicBezTo>
                  <a:cubicBezTo>
                    <a:pt x="1659" y="1050"/>
                    <a:pt x="1738" y="1129"/>
                    <a:pt x="1817" y="1219"/>
                  </a:cubicBezTo>
                  <a:cubicBezTo>
                    <a:pt x="1896" y="1298"/>
                    <a:pt x="1964" y="1389"/>
                    <a:pt x="2031" y="1479"/>
                  </a:cubicBezTo>
                  <a:cubicBezTo>
                    <a:pt x="2178" y="1648"/>
                    <a:pt x="2302" y="1817"/>
                    <a:pt x="2404" y="1953"/>
                  </a:cubicBezTo>
                  <a:cubicBezTo>
                    <a:pt x="2460" y="2032"/>
                    <a:pt x="2505" y="2088"/>
                    <a:pt x="2550" y="2156"/>
                  </a:cubicBezTo>
                  <a:cubicBezTo>
                    <a:pt x="2584" y="2212"/>
                    <a:pt x="2629" y="2269"/>
                    <a:pt x="2652" y="2314"/>
                  </a:cubicBezTo>
                  <a:cubicBezTo>
                    <a:pt x="2708" y="2404"/>
                    <a:pt x="2742" y="2449"/>
                    <a:pt x="2742" y="2449"/>
                  </a:cubicBezTo>
                  <a:cubicBezTo>
                    <a:pt x="2675" y="2258"/>
                    <a:pt x="2584" y="2077"/>
                    <a:pt x="2483" y="1908"/>
                  </a:cubicBezTo>
                  <a:cubicBezTo>
                    <a:pt x="2438" y="1829"/>
                    <a:pt x="2392" y="1739"/>
                    <a:pt x="2336" y="1660"/>
                  </a:cubicBezTo>
                  <a:cubicBezTo>
                    <a:pt x="2280" y="1569"/>
                    <a:pt x="2212" y="1479"/>
                    <a:pt x="2144" y="1389"/>
                  </a:cubicBezTo>
                  <a:cubicBezTo>
                    <a:pt x="2088" y="1298"/>
                    <a:pt x="2009" y="1208"/>
                    <a:pt x="1930" y="1118"/>
                  </a:cubicBezTo>
                  <a:cubicBezTo>
                    <a:pt x="1862" y="1028"/>
                    <a:pt x="1783" y="926"/>
                    <a:pt x="1693" y="847"/>
                  </a:cubicBezTo>
                  <a:cubicBezTo>
                    <a:pt x="1614" y="768"/>
                    <a:pt x="1524" y="678"/>
                    <a:pt x="1433" y="599"/>
                  </a:cubicBezTo>
                  <a:cubicBezTo>
                    <a:pt x="1343" y="520"/>
                    <a:pt x="1253" y="452"/>
                    <a:pt x="1151" y="384"/>
                  </a:cubicBezTo>
                  <a:cubicBezTo>
                    <a:pt x="1061" y="317"/>
                    <a:pt x="959" y="272"/>
                    <a:pt x="869" y="215"/>
                  </a:cubicBezTo>
                  <a:cubicBezTo>
                    <a:pt x="779" y="170"/>
                    <a:pt x="689" y="125"/>
                    <a:pt x="598" y="91"/>
                  </a:cubicBezTo>
                  <a:cubicBezTo>
                    <a:pt x="519" y="57"/>
                    <a:pt x="440" y="35"/>
                    <a:pt x="361" y="23"/>
                  </a:cubicBezTo>
                  <a:cubicBezTo>
                    <a:pt x="294" y="12"/>
                    <a:pt x="226" y="1"/>
                    <a:pt x="169"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94" name="Google Shape;494;p2"/>
            <p:cNvSpPr/>
            <p:nvPr/>
          </p:nvSpPr>
          <p:spPr>
            <a:xfrm>
              <a:off x="1955575" y="4103675"/>
              <a:ext cx="30200" cy="40925"/>
            </a:xfrm>
            <a:custGeom>
              <a:avLst/>
              <a:gdLst/>
              <a:ahLst/>
              <a:cxnLst/>
              <a:rect l="l" t="t" r="r" b="b"/>
              <a:pathLst>
                <a:path w="1208" h="1637" extrusionOk="0">
                  <a:moveTo>
                    <a:pt x="0" y="0"/>
                  </a:moveTo>
                  <a:cubicBezTo>
                    <a:pt x="0" y="0"/>
                    <a:pt x="79" y="113"/>
                    <a:pt x="203" y="249"/>
                  </a:cubicBezTo>
                  <a:cubicBezTo>
                    <a:pt x="271" y="327"/>
                    <a:pt x="339" y="406"/>
                    <a:pt x="418" y="497"/>
                  </a:cubicBezTo>
                  <a:cubicBezTo>
                    <a:pt x="508" y="587"/>
                    <a:pt x="587" y="677"/>
                    <a:pt x="666" y="779"/>
                  </a:cubicBezTo>
                  <a:cubicBezTo>
                    <a:pt x="745" y="880"/>
                    <a:pt x="824" y="971"/>
                    <a:pt x="892" y="1072"/>
                  </a:cubicBezTo>
                  <a:cubicBezTo>
                    <a:pt x="914" y="1129"/>
                    <a:pt x="959" y="1174"/>
                    <a:pt x="982" y="1219"/>
                  </a:cubicBezTo>
                  <a:cubicBezTo>
                    <a:pt x="1005" y="1264"/>
                    <a:pt x="1027" y="1309"/>
                    <a:pt x="1061" y="1354"/>
                  </a:cubicBezTo>
                  <a:cubicBezTo>
                    <a:pt x="1084" y="1388"/>
                    <a:pt x="1106" y="1422"/>
                    <a:pt x="1129" y="1467"/>
                  </a:cubicBezTo>
                  <a:cubicBezTo>
                    <a:pt x="1140" y="1501"/>
                    <a:pt x="1151" y="1535"/>
                    <a:pt x="1163" y="1557"/>
                  </a:cubicBezTo>
                  <a:lnTo>
                    <a:pt x="1208" y="1636"/>
                  </a:lnTo>
                  <a:cubicBezTo>
                    <a:pt x="1208" y="1636"/>
                    <a:pt x="1208" y="1603"/>
                    <a:pt x="1208" y="1546"/>
                  </a:cubicBezTo>
                  <a:cubicBezTo>
                    <a:pt x="1196" y="1512"/>
                    <a:pt x="1196" y="1478"/>
                    <a:pt x="1196" y="1445"/>
                  </a:cubicBezTo>
                  <a:cubicBezTo>
                    <a:pt x="1185" y="1388"/>
                    <a:pt x="1174" y="1343"/>
                    <a:pt x="1163" y="1298"/>
                  </a:cubicBezTo>
                  <a:cubicBezTo>
                    <a:pt x="1151" y="1253"/>
                    <a:pt x="1151" y="1185"/>
                    <a:pt x="1129" y="1129"/>
                  </a:cubicBezTo>
                  <a:cubicBezTo>
                    <a:pt x="1106" y="1072"/>
                    <a:pt x="1117" y="1005"/>
                    <a:pt x="1084" y="948"/>
                  </a:cubicBezTo>
                  <a:cubicBezTo>
                    <a:pt x="1050" y="892"/>
                    <a:pt x="1084" y="790"/>
                    <a:pt x="1050" y="734"/>
                  </a:cubicBezTo>
                  <a:cubicBezTo>
                    <a:pt x="1005" y="677"/>
                    <a:pt x="971" y="632"/>
                    <a:pt x="926" y="576"/>
                  </a:cubicBezTo>
                  <a:cubicBezTo>
                    <a:pt x="892" y="519"/>
                    <a:pt x="768" y="531"/>
                    <a:pt x="722" y="474"/>
                  </a:cubicBezTo>
                  <a:cubicBezTo>
                    <a:pt x="689" y="429"/>
                    <a:pt x="564" y="440"/>
                    <a:pt x="531" y="395"/>
                  </a:cubicBezTo>
                  <a:cubicBezTo>
                    <a:pt x="440" y="316"/>
                    <a:pt x="361" y="249"/>
                    <a:pt x="271" y="181"/>
                  </a:cubicBezTo>
                  <a:cubicBezTo>
                    <a:pt x="181" y="113"/>
                    <a:pt x="91" y="57"/>
                    <a:pt x="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95" name="Google Shape;495;p2"/>
            <p:cNvSpPr/>
            <p:nvPr/>
          </p:nvSpPr>
          <p:spPr>
            <a:xfrm>
              <a:off x="1953300" y="4105075"/>
              <a:ext cx="21750" cy="37275"/>
            </a:xfrm>
            <a:custGeom>
              <a:avLst/>
              <a:gdLst/>
              <a:ahLst/>
              <a:cxnLst/>
              <a:rect l="l" t="t" r="r" b="b"/>
              <a:pathLst>
                <a:path w="870" h="1491" extrusionOk="0">
                  <a:moveTo>
                    <a:pt x="1" y="1"/>
                  </a:moveTo>
                  <a:lnTo>
                    <a:pt x="35" y="68"/>
                  </a:lnTo>
                  <a:cubicBezTo>
                    <a:pt x="69" y="114"/>
                    <a:pt x="114" y="159"/>
                    <a:pt x="159" y="226"/>
                  </a:cubicBezTo>
                  <a:cubicBezTo>
                    <a:pt x="182" y="260"/>
                    <a:pt x="204" y="294"/>
                    <a:pt x="238" y="328"/>
                  </a:cubicBezTo>
                  <a:cubicBezTo>
                    <a:pt x="261" y="373"/>
                    <a:pt x="283" y="418"/>
                    <a:pt x="317" y="452"/>
                  </a:cubicBezTo>
                  <a:cubicBezTo>
                    <a:pt x="373" y="531"/>
                    <a:pt x="441" y="621"/>
                    <a:pt x="486" y="712"/>
                  </a:cubicBezTo>
                  <a:cubicBezTo>
                    <a:pt x="531" y="802"/>
                    <a:pt x="588" y="892"/>
                    <a:pt x="633" y="994"/>
                  </a:cubicBezTo>
                  <a:cubicBezTo>
                    <a:pt x="655" y="1028"/>
                    <a:pt x="678" y="1073"/>
                    <a:pt x="701" y="1118"/>
                  </a:cubicBezTo>
                  <a:cubicBezTo>
                    <a:pt x="712" y="1152"/>
                    <a:pt x="734" y="1197"/>
                    <a:pt x="757" y="1231"/>
                  </a:cubicBezTo>
                  <a:cubicBezTo>
                    <a:pt x="791" y="1310"/>
                    <a:pt x="802" y="1366"/>
                    <a:pt x="836" y="1411"/>
                  </a:cubicBezTo>
                  <a:lnTo>
                    <a:pt x="870" y="1490"/>
                  </a:lnTo>
                  <a:cubicBezTo>
                    <a:pt x="870" y="1456"/>
                    <a:pt x="870" y="1422"/>
                    <a:pt x="870" y="1400"/>
                  </a:cubicBezTo>
                  <a:cubicBezTo>
                    <a:pt x="859" y="1332"/>
                    <a:pt x="859" y="1264"/>
                    <a:pt x="847" y="1197"/>
                  </a:cubicBezTo>
                  <a:cubicBezTo>
                    <a:pt x="836" y="1152"/>
                    <a:pt x="825" y="1107"/>
                    <a:pt x="813" y="1061"/>
                  </a:cubicBezTo>
                  <a:cubicBezTo>
                    <a:pt x="802" y="1016"/>
                    <a:pt x="791" y="971"/>
                    <a:pt x="768" y="926"/>
                  </a:cubicBezTo>
                  <a:cubicBezTo>
                    <a:pt x="746" y="870"/>
                    <a:pt x="723" y="824"/>
                    <a:pt x="701" y="768"/>
                  </a:cubicBezTo>
                  <a:cubicBezTo>
                    <a:pt x="678" y="723"/>
                    <a:pt x="655" y="678"/>
                    <a:pt x="622" y="633"/>
                  </a:cubicBezTo>
                  <a:cubicBezTo>
                    <a:pt x="588" y="587"/>
                    <a:pt x="565" y="542"/>
                    <a:pt x="531" y="486"/>
                  </a:cubicBezTo>
                  <a:cubicBezTo>
                    <a:pt x="497" y="441"/>
                    <a:pt x="464" y="407"/>
                    <a:pt x="430" y="362"/>
                  </a:cubicBezTo>
                  <a:cubicBezTo>
                    <a:pt x="362" y="294"/>
                    <a:pt x="294" y="226"/>
                    <a:pt x="227" y="159"/>
                  </a:cubicBezTo>
                  <a:cubicBezTo>
                    <a:pt x="170" y="114"/>
                    <a:pt x="114" y="80"/>
                    <a:pt x="57" y="46"/>
                  </a:cubicBezTo>
                  <a:lnTo>
                    <a:pt x="1"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96" name="Google Shape;496;p2"/>
            <p:cNvSpPr/>
            <p:nvPr/>
          </p:nvSpPr>
          <p:spPr>
            <a:xfrm>
              <a:off x="1787150" y="4081000"/>
              <a:ext cx="164500" cy="139650"/>
            </a:xfrm>
            <a:custGeom>
              <a:avLst/>
              <a:gdLst/>
              <a:ahLst/>
              <a:cxnLst/>
              <a:rect l="l" t="t" r="r" b="b"/>
              <a:pathLst>
                <a:path w="6580" h="5586" extrusionOk="0">
                  <a:moveTo>
                    <a:pt x="5859" y="1"/>
                  </a:moveTo>
                  <a:cubicBezTo>
                    <a:pt x="5487" y="1"/>
                    <a:pt x="5119" y="31"/>
                    <a:pt x="4751" y="95"/>
                  </a:cubicBezTo>
                  <a:cubicBezTo>
                    <a:pt x="3070" y="377"/>
                    <a:pt x="1129" y="1054"/>
                    <a:pt x="407" y="2747"/>
                  </a:cubicBezTo>
                  <a:cubicBezTo>
                    <a:pt x="1" y="3672"/>
                    <a:pt x="57" y="4766"/>
                    <a:pt x="768" y="5410"/>
                  </a:cubicBezTo>
                  <a:lnTo>
                    <a:pt x="869" y="5489"/>
                  </a:lnTo>
                  <a:cubicBezTo>
                    <a:pt x="1050" y="5534"/>
                    <a:pt x="1231" y="5568"/>
                    <a:pt x="1422" y="5579"/>
                  </a:cubicBezTo>
                  <a:cubicBezTo>
                    <a:pt x="1489" y="5583"/>
                    <a:pt x="1555" y="5585"/>
                    <a:pt x="1621" y="5585"/>
                  </a:cubicBezTo>
                  <a:cubicBezTo>
                    <a:pt x="2604" y="5585"/>
                    <a:pt x="3506" y="5122"/>
                    <a:pt x="4289" y="4541"/>
                  </a:cubicBezTo>
                  <a:cubicBezTo>
                    <a:pt x="4796" y="4157"/>
                    <a:pt x="5225" y="3536"/>
                    <a:pt x="5552" y="3006"/>
                  </a:cubicBezTo>
                  <a:cubicBezTo>
                    <a:pt x="6060" y="2137"/>
                    <a:pt x="6579" y="1043"/>
                    <a:pt x="6365" y="72"/>
                  </a:cubicBezTo>
                  <a:cubicBezTo>
                    <a:pt x="6354" y="50"/>
                    <a:pt x="6331" y="38"/>
                    <a:pt x="6320" y="16"/>
                  </a:cubicBezTo>
                  <a:cubicBezTo>
                    <a:pt x="6165" y="6"/>
                    <a:pt x="6012" y="1"/>
                    <a:pt x="5859"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97" name="Google Shape;497;p2"/>
            <p:cNvSpPr/>
            <p:nvPr/>
          </p:nvSpPr>
          <p:spPr>
            <a:xfrm>
              <a:off x="1852875" y="4077725"/>
              <a:ext cx="97925" cy="98750"/>
            </a:xfrm>
            <a:custGeom>
              <a:avLst/>
              <a:gdLst/>
              <a:ahLst/>
              <a:cxnLst/>
              <a:rect l="l" t="t" r="r" b="b"/>
              <a:pathLst>
                <a:path w="3917" h="3950" extrusionOk="0">
                  <a:moveTo>
                    <a:pt x="3217" y="0"/>
                  </a:moveTo>
                  <a:cubicBezTo>
                    <a:pt x="2585" y="147"/>
                    <a:pt x="1930" y="169"/>
                    <a:pt x="1310" y="271"/>
                  </a:cubicBezTo>
                  <a:cubicBezTo>
                    <a:pt x="960" y="361"/>
                    <a:pt x="418" y="418"/>
                    <a:pt x="238" y="767"/>
                  </a:cubicBezTo>
                  <a:cubicBezTo>
                    <a:pt x="1" y="1185"/>
                    <a:pt x="328" y="1760"/>
                    <a:pt x="779" y="1828"/>
                  </a:cubicBezTo>
                  <a:cubicBezTo>
                    <a:pt x="576" y="1918"/>
                    <a:pt x="238" y="2144"/>
                    <a:pt x="283" y="2392"/>
                  </a:cubicBezTo>
                  <a:cubicBezTo>
                    <a:pt x="328" y="2731"/>
                    <a:pt x="757" y="2765"/>
                    <a:pt x="983" y="2855"/>
                  </a:cubicBezTo>
                  <a:cubicBezTo>
                    <a:pt x="937" y="3002"/>
                    <a:pt x="768" y="3352"/>
                    <a:pt x="892" y="3509"/>
                  </a:cubicBezTo>
                  <a:cubicBezTo>
                    <a:pt x="937" y="3562"/>
                    <a:pt x="986" y="3583"/>
                    <a:pt x="1036" y="3583"/>
                  </a:cubicBezTo>
                  <a:cubicBezTo>
                    <a:pt x="1134" y="3583"/>
                    <a:pt x="1235" y="3498"/>
                    <a:pt x="1310" y="3408"/>
                  </a:cubicBezTo>
                  <a:lnTo>
                    <a:pt x="1310" y="3408"/>
                  </a:lnTo>
                  <a:cubicBezTo>
                    <a:pt x="1186" y="3611"/>
                    <a:pt x="1310" y="3882"/>
                    <a:pt x="1547" y="3927"/>
                  </a:cubicBezTo>
                  <a:cubicBezTo>
                    <a:pt x="1598" y="3943"/>
                    <a:pt x="1653" y="3950"/>
                    <a:pt x="1709" y="3950"/>
                  </a:cubicBezTo>
                  <a:cubicBezTo>
                    <a:pt x="2183" y="3950"/>
                    <a:pt x="2798" y="3442"/>
                    <a:pt x="3070" y="3160"/>
                  </a:cubicBezTo>
                  <a:cubicBezTo>
                    <a:pt x="3747" y="2471"/>
                    <a:pt x="3736" y="1185"/>
                    <a:pt x="3916" y="350"/>
                  </a:cubicBezTo>
                  <a:lnTo>
                    <a:pt x="3217" y="0"/>
                  </a:ln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98" name="Google Shape;498;p2"/>
            <p:cNvSpPr/>
            <p:nvPr/>
          </p:nvSpPr>
          <p:spPr>
            <a:xfrm>
              <a:off x="1808875" y="4082800"/>
              <a:ext cx="149825" cy="150650"/>
            </a:xfrm>
            <a:custGeom>
              <a:avLst/>
              <a:gdLst/>
              <a:ahLst/>
              <a:cxnLst/>
              <a:rect l="l" t="t" r="r" b="b"/>
              <a:pathLst>
                <a:path w="5993" h="6026" extrusionOk="0">
                  <a:moveTo>
                    <a:pt x="5485" y="0"/>
                  </a:moveTo>
                  <a:lnTo>
                    <a:pt x="5485" y="0"/>
                  </a:lnTo>
                  <a:cubicBezTo>
                    <a:pt x="5710" y="971"/>
                    <a:pt x="5191" y="2077"/>
                    <a:pt x="4683" y="2934"/>
                  </a:cubicBezTo>
                  <a:cubicBezTo>
                    <a:pt x="4356" y="3464"/>
                    <a:pt x="3927" y="4085"/>
                    <a:pt x="3408" y="4469"/>
                  </a:cubicBezTo>
                  <a:cubicBezTo>
                    <a:pt x="2626" y="5050"/>
                    <a:pt x="1724" y="5513"/>
                    <a:pt x="741" y="5513"/>
                  </a:cubicBezTo>
                  <a:cubicBezTo>
                    <a:pt x="675" y="5513"/>
                    <a:pt x="609" y="5511"/>
                    <a:pt x="542" y="5507"/>
                  </a:cubicBezTo>
                  <a:cubicBezTo>
                    <a:pt x="362" y="5496"/>
                    <a:pt x="181" y="5462"/>
                    <a:pt x="0" y="5417"/>
                  </a:cubicBezTo>
                  <a:lnTo>
                    <a:pt x="0" y="5417"/>
                  </a:lnTo>
                  <a:cubicBezTo>
                    <a:pt x="442" y="5764"/>
                    <a:pt x="1039" y="6025"/>
                    <a:pt x="1598" y="6025"/>
                  </a:cubicBezTo>
                  <a:cubicBezTo>
                    <a:pt x="1711" y="6025"/>
                    <a:pt x="1822" y="6015"/>
                    <a:pt x="1930" y="5992"/>
                  </a:cubicBezTo>
                  <a:cubicBezTo>
                    <a:pt x="2912" y="5823"/>
                    <a:pt x="3442" y="5552"/>
                    <a:pt x="4266" y="4943"/>
                  </a:cubicBezTo>
                  <a:cubicBezTo>
                    <a:pt x="4808" y="4536"/>
                    <a:pt x="5417" y="3543"/>
                    <a:pt x="5620" y="2855"/>
                  </a:cubicBezTo>
                  <a:cubicBezTo>
                    <a:pt x="5846" y="2110"/>
                    <a:pt x="5992" y="598"/>
                    <a:pt x="5485"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99" name="Google Shape;499;p2"/>
            <p:cNvSpPr/>
            <p:nvPr/>
          </p:nvSpPr>
          <p:spPr>
            <a:xfrm>
              <a:off x="1918625" y="4070950"/>
              <a:ext cx="25975" cy="73650"/>
            </a:xfrm>
            <a:custGeom>
              <a:avLst/>
              <a:gdLst/>
              <a:ahLst/>
              <a:cxnLst/>
              <a:rect l="l" t="t" r="r" b="b"/>
              <a:pathLst>
                <a:path w="1039" h="2946" extrusionOk="0">
                  <a:moveTo>
                    <a:pt x="1027" y="0"/>
                  </a:moveTo>
                  <a:cubicBezTo>
                    <a:pt x="1027" y="0"/>
                    <a:pt x="1027" y="57"/>
                    <a:pt x="1004" y="136"/>
                  </a:cubicBezTo>
                  <a:cubicBezTo>
                    <a:pt x="993" y="226"/>
                    <a:pt x="970" y="350"/>
                    <a:pt x="937" y="497"/>
                  </a:cubicBezTo>
                  <a:cubicBezTo>
                    <a:pt x="914" y="643"/>
                    <a:pt x="869" y="813"/>
                    <a:pt x="835" y="993"/>
                  </a:cubicBezTo>
                  <a:cubicBezTo>
                    <a:pt x="812" y="1084"/>
                    <a:pt x="779" y="1163"/>
                    <a:pt x="756" y="1264"/>
                  </a:cubicBezTo>
                  <a:cubicBezTo>
                    <a:pt x="734" y="1354"/>
                    <a:pt x="711" y="1445"/>
                    <a:pt x="677" y="1546"/>
                  </a:cubicBezTo>
                  <a:cubicBezTo>
                    <a:pt x="655" y="1636"/>
                    <a:pt x="621" y="1738"/>
                    <a:pt x="587" y="1828"/>
                  </a:cubicBezTo>
                  <a:cubicBezTo>
                    <a:pt x="564" y="1919"/>
                    <a:pt x="530" y="2009"/>
                    <a:pt x="497" y="2088"/>
                  </a:cubicBezTo>
                  <a:cubicBezTo>
                    <a:pt x="463" y="2178"/>
                    <a:pt x="429" y="2268"/>
                    <a:pt x="395" y="2336"/>
                  </a:cubicBezTo>
                  <a:cubicBezTo>
                    <a:pt x="350" y="2404"/>
                    <a:pt x="316" y="2483"/>
                    <a:pt x="282" y="2551"/>
                  </a:cubicBezTo>
                  <a:cubicBezTo>
                    <a:pt x="248" y="2607"/>
                    <a:pt x="214" y="2663"/>
                    <a:pt x="181" y="2720"/>
                  </a:cubicBezTo>
                  <a:cubicBezTo>
                    <a:pt x="147" y="2765"/>
                    <a:pt x="124" y="2799"/>
                    <a:pt x="90" y="2844"/>
                  </a:cubicBezTo>
                  <a:lnTo>
                    <a:pt x="0" y="2945"/>
                  </a:lnTo>
                  <a:cubicBezTo>
                    <a:pt x="0" y="2945"/>
                    <a:pt x="45" y="2923"/>
                    <a:pt x="102" y="2855"/>
                  </a:cubicBezTo>
                  <a:cubicBezTo>
                    <a:pt x="147" y="2821"/>
                    <a:pt x="181" y="2787"/>
                    <a:pt x="214" y="2742"/>
                  </a:cubicBezTo>
                  <a:cubicBezTo>
                    <a:pt x="271" y="2697"/>
                    <a:pt x="316" y="2641"/>
                    <a:pt x="350" y="2584"/>
                  </a:cubicBezTo>
                  <a:cubicBezTo>
                    <a:pt x="406" y="2517"/>
                    <a:pt x="451" y="2449"/>
                    <a:pt x="497" y="2381"/>
                  </a:cubicBezTo>
                  <a:cubicBezTo>
                    <a:pt x="542" y="2302"/>
                    <a:pt x="587" y="2223"/>
                    <a:pt x="621" y="2133"/>
                  </a:cubicBezTo>
                  <a:cubicBezTo>
                    <a:pt x="666" y="2054"/>
                    <a:pt x="700" y="1952"/>
                    <a:pt x="734" y="1873"/>
                  </a:cubicBezTo>
                  <a:cubicBezTo>
                    <a:pt x="779" y="1783"/>
                    <a:pt x="801" y="1682"/>
                    <a:pt x="835" y="1591"/>
                  </a:cubicBezTo>
                  <a:cubicBezTo>
                    <a:pt x="891" y="1400"/>
                    <a:pt x="937" y="1208"/>
                    <a:pt x="970" y="1016"/>
                  </a:cubicBezTo>
                  <a:cubicBezTo>
                    <a:pt x="1004" y="847"/>
                    <a:pt x="1016" y="677"/>
                    <a:pt x="1027" y="497"/>
                  </a:cubicBezTo>
                  <a:cubicBezTo>
                    <a:pt x="1038" y="339"/>
                    <a:pt x="1038" y="170"/>
                    <a:pt x="1027"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0" name="Google Shape;500;p2"/>
            <p:cNvSpPr/>
            <p:nvPr/>
          </p:nvSpPr>
          <p:spPr>
            <a:xfrm>
              <a:off x="1913525" y="4078550"/>
              <a:ext cx="28800" cy="51950"/>
            </a:xfrm>
            <a:custGeom>
              <a:avLst/>
              <a:gdLst/>
              <a:ahLst/>
              <a:cxnLst/>
              <a:rect l="l" t="t" r="r" b="b"/>
              <a:pathLst>
                <a:path w="1152" h="2078" extrusionOk="0">
                  <a:moveTo>
                    <a:pt x="1152" y="1"/>
                  </a:moveTo>
                  <a:lnTo>
                    <a:pt x="1107" y="91"/>
                  </a:lnTo>
                  <a:cubicBezTo>
                    <a:pt x="1073" y="148"/>
                    <a:pt x="1050" y="238"/>
                    <a:pt x="994" y="339"/>
                  </a:cubicBezTo>
                  <a:cubicBezTo>
                    <a:pt x="971" y="385"/>
                    <a:pt x="949" y="441"/>
                    <a:pt x="926" y="497"/>
                  </a:cubicBezTo>
                  <a:cubicBezTo>
                    <a:pt x="892" y="565"/>
                    <a:pt x="859" y="622"/>
                    <a:pt x="836" y="678"/>
                  </a:cubicBezTo>
                  <a:cubicBezTo>
                    <a:pt x="768" y="802"/>
                    <a:pt x="701" y="938"/>
                    <a:pt x="622" y="1062"/>
                  </a:cubicBezTo>
                  <a:cubicBezTo>
                    <a:pt x="543" y="1186"/>
                    <a:pt x="475" y="1310"/>
                    <a:pt x="396" y="1434"/>
                  </a:cubicBezTo>
                  <a:cubicBezTo>
                    <a:pt x="328" y="1547"/>
                    <a:pt x="249" y="1660"/>
                    <a:pt x="193" y="1761"/>
                  </a:cubicBezTo>
                  <a:cubicBezTo>
                    <a:pt x="136" y="1852"/>
                    <a:pt x="91" y="1931"/>
                    <a:pt x="57" y="1987"/>
                  </a:cubicBezTo>
                  <a:cubicBezTo>
                    <a:pt x="23" y="2043"/>
                    <a:pt x="1" y="2077"/>
                    <a:pt x="1" y="2077"/>
                  </a:cubicBezTo>
                  <a:cubicBezTo>
                    <a:pt x="1" y="2077"/>
                    <a:pt x="35" y="2055"/>
                    <a:pt x="80" y="2010"/>
                  </a:cubicBezTo>
                  <a:cubicBezTo>
                    <a:pt x="148" y="1942"/>
                    <a:pt x="204" y="1885"/>
                    <a:pt x="272" y="1818"/>
                  </a:cubicBezTo>
                  <a:cubicBezTo>
                    <a:pt x="362" y="1716"/>
                    <a:pt x="441" y="1615"/>
                    <a:pt x="520" y="1513"/>
                  </a:cubicBezTo>
                  <a:cubicBezTo>
                    <a:pt x="599" y="1400"/>
                    <a:pt x="678" y="1276"/>
                    <a:pt x="768" y="1141"/>
                  </a:cubicBezTo>
                  <a:cubicBezTo>
                    <a:pt x="802" y="1084"/>
                    <a:pt x="836" y="994"/>
                    <a:pt x="870" y="938"/>
                  </a:cubicBezTo>
                  <a:cubicBezTo>
                    <a:pt x="904" y="881"/>
                    <a:pt x="938" y="802"/>
                    <a:pt x="960" y="746"/>
                  </a:cubicBezTo>
                  <a:cubicBezTo>
                    <a:pt x="983" y="678"/>
                    <a:pt x="1016" y="610"/>
                    <a:pt x="1039" y="554"/>
                  </a:cubicBezTo>
                  <a:cubicBezTo>
                    <a:pt x="1050" y="486"/>
                    <a:pt x="1073" y="430"/>
                    <a:pt x="1084" y="373"/>
                  </a:cubicBezTo>
                  <a:cubicBezTo>
                    <a:pt x="1107" y="283"/>
                    <a:pt x="1129" y="193"/>
                    <a:pt x="1141" y="103"/>
                  </a:cubicBezTo>
                  <a:lnTo>
                    <a:pt x="1152"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1" name="Google Shape;501;p2"/>
            <p:cNvSpPr/>
            <p:nvPr/>
          </p:nvSpPr>
          <p:spPr>
            <a:xfrm>
              <a:off x="1911550" y="4074325"/>
              <a:ext cx="33050" cy="40650"/>
            </a:xfrm>
            <a:custGeom>
              <a:avLst/>
              <a:gdLst/>
              <a:ahLst/>
              <a:cxnLst/>
              <a:rect l="l" t="t" r="r" b="b"/>
              <a:pathLst>
                <a:path w="1322" h="1626" extrusionOk="0">
                  <a:moveTo>
                    <a:pt x="1321" y="1"/>
                  </a:moveTo>
                  <a:cubicBezTo>
                    <a:pt x="1321" y="1"/>
                    <a:pt x="1220" y="91"/>
                    <a:pt x="1095" y="238"/>
                  </a:cubicBezTo>
                  <a:lnTo>
                    <a:pt x="1005" y="362"/>
                  </a:lnTo>
                  <a:cubicBezTo>
                    <a:pt x="971" y="418"/>
                    <a:pt x="926" y="452"/>
                    <a:pt x="892" y="508"/>
                  </a:cubicBezTo>
                  <a:cubicBezTo>
                    <a:pt x="813" y="599"/>
                    <a:pt x="734" y="700"/>
                    <a:pt x="655" y="802"/>
                  </a:cubicBezTo>
                  <a:cubicBezTo>
                    <a:pt x="565" y="903"/>
                    <a:pt x="486" y="1005"/>
                    <a:pt x="418" y="1095"/>
                  </a:cubicBezTo>
                  <a:cubicBezTo>
                    <a:pt x="373" y="1152"/>
                    <a:pt x="339" y="1197"/>
                    <a:pt x="306" y="1242"/>
                  </a:cubicBezTo>
                  <a:cubicBezTo>
                    <a:pt x="272" y="1287"/>
                    <a:pt x="238" y="1321"/>
                    <a:pt x="204" y="1366"/>
                  </a:cubicBezTo>
                  <a:cubicBezTo>
                    <a:pt x="80" y="1513"/>
                    <a:pt x="1" y="1626"/>
                    <a:pt x="1" y="1626"/>
                  </a:cubicBezTo>
                  <a:cubicBezTo>
                    <a:pt x="91" y="1558"/>
                    <a:pt x="181" y="1490"/>
                    <a:pt x="272" y="1423"/>
                  </a:cubicBezTo>
                  <a:cubicBezTo>
                    <a:pt x="306" y="1389"/>
                    <a:pt x="351" y="1355"/>
                    <a:pt x="396" y="1321"/>
                  </a:cubicBezTo>
                  <a:cubicBezTo>
                    <a:pt x="430" y="1276"/>
                    <a:pt x="475" y="1242"/>
                    <a:pt x="520" y="1197"/>
                  </a:cubicBezTo>
                  <a:cubicBezTo>
                    <a:pt x="599" y="1107"/>
                    <a:pt x="701" y="1005"/>
                    <a:pt x="780" y="903"/>
                  </a:cubicBezTo>
                  <a:cubicBezTo>
                    <a:pt x="859" y="802"/>
                    <a:pt x="938" y="689"/>
                    <a:pt x="1005" y="587"/>
                  </a:cubicBezTo>
                  <a:cubicBezTo>
                    <a:pt x="1073" y="497"/>
                    <a:pt x="1129" y="396"/>
                    <a:pt x="1174" y="294"/>
                  </a:cubicBezTo>
                  <a:cubicBezTo>
                    <a:pt x="1231" y="193"/>
                    <a:pt x="1276" y="102"/>
                    <a:pt x="1321"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2" name="Google Shape;502;p2"/>
            <p:cNvSpPr/>
            <p:nvPr/>
          </p:nvSpPr>
          <p:spPr>
            <a:xfrm>
              <a:off x="1797875" y="3978550"/>
              <a:ext cx="149825" cy="114775"/>
            </a:xfrm>
            <a:custGeom>
              <a:avLst/>
              <a:gdLst/>
              <a:ahLst/>
              <a:cxnLst/>
              <a:rect l="l" t="t" r="r" b="b"/>
              <a:pathLst>
                <a:path w="5993" h="4591" extrusionOk="0">
                  <a:moveTo>
                    <a:pt x="1500" y="1"/>
                  </a:moveTo>
                  <a:cubicBezTo>
                    <a:pt x="1403" y="1"/>
                    <a:pt x="1306" y="6"/>
                    <a:pt x="1208" y="18"/>
                  </a:cubicBezTo>
                  <a:cubicBezTo>
                    <a:pt x="779" y="74"/>
                    <a:pt x="384" y="277"/>
                    <a:pt x="102" y="593"/>
                  </a:cubicBezTo>
                  <a:cubicBezTo>
                    <a:pt x="34" y="774"/>
                    <a:pt x="0" y="966"/>
                    <a:pt x="12" y="1169"/>
                  </a:cubicBezTo>
                  <a:cubicBezTo>
                    <a:pt x="57" y="2015"/>
                    <a:pt x="429" y="2715"/>
                    <a:pt x="982" y="3358"/>
                  </a:cubicBezTo>
                  <a:cubicBezTo>
                    <a:pt x="1625" y="4080"/>
                    <a:pt x="2562" y="4464"/>
                    <a:pt x="3510" y="4565"/>
                  </a:cubicBezTo>
                  <a:cubicBezTo>
                    <a:pt x="3707" y="4582"/>
                    <a:pt x="3905" y="4591"/>
                    <a:pt x="4101" y="4591"/>
                  </a:cubicBezTo>
                  <a:cubicBezTo>
                    <a:pt x="4297" y="4591"/>
                    <a:pt x="4492" y="4582"/>
                    <a:pt x="4683" y="4565"/>
                  </a:cubicBezTo>
                  <a:cubicBezTo>
                    <a:pt x="5135" y="4509"/>
                    <a:pt x="5575" y="4385"/>
                    <a:pt x="5992" y="4204"/>
                  </a:cubicBezTo>
                  <a:cubicBezTo>
                    <a:pt x="5947" y="4103"/>
                    <a:pt x="5834" y="3832"/>
                    <a:pt x="5834" y="3832"/>
                  </a:cubicBezTo>
                  <a:cubicBezTo>
                    <a:pt x="5631" y="3380"/>
                    <a:pt x="5394" y="2940"/>
                    <a:pt x="5112" y="2523"/>
                  </a:cubicBezTo>
                  <a:cubicBezTo>
                    <a:pt x="4348" y="1366"/>
                    <a:pt x="3016" y="1"/>
                    <a:pt x="1500"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3" name="Google Shape;503;p2"/>
            <p:cNvSpPr/>
            <p:nvPr/>
          </p:nvSpPr>
          <p:spPr>
            <a:xfrm>
              <a:off x="1855425" y="4017125"/>
              <a:ext cx="98750" cy="81150"/>
            </a:xfrm>
            <a:custGeom>
              <a:avLst/>
              <a:gdLst/>
              <a:ahLst/>
              <a:cxnLst/>
              <a:rect l="l" t="t" r="r" b="b"/>
              <a:pathLst>
                <a:path w="3950" h="3246" extrusionOk="0">
                  <a:moveTo>
                    <a:pt x="1809" y="1"/>
                  </a:moveTo>
                  <a:cubicBezTo>
                    <a:pt x="1505" y="1"/>
                    <a:pt x="1073" y="216"/>
                    <a:pt x="1377" y="540"/>
                  </a:cubicBezTo>
                  <a:cubicBezTo>
                    <a:pt x="1338" y="533"/>
                    <a:pt x="1291" y="530"/>
                    <a:pt x="1240" y="530"/>
                  </a:cubicBezTo>
                  <a:cubicBezTo>
                    <a:pt x="934" y="530"/>
                    <a:pt x="478" y="654"/>
                    <a:pt x="768" y="1002"/>
                  </a:cubicBezTo>
                  <a:cubicBezTo>
                    <a:pt x="203" y="1126"/>
                    <a:pt x="102" y="1770"/>
                    <a:pt x="711" y="1973"/>
                  </a:cubicBezTo>
                  <a:cubicBezTo>
                    <a:pt x="0" y="1973"/>
                    <a:pt x="553" y="2842"/>
                    <a:pt x="881" y="3011"/>
                  </a:cubicBezTo>
                  <a:cubicBezTo>
                    <a:pt x="1199" y="3181"/>
                    <a:pt x="1534" y="3246"/>
                    <a:pt x="1876" y="3246"/>
                  </a:cubicBezTo>
                  <a:cubicBezTo>
                    <a:pt x="2574" y="3246"/>
                    <a:pt x="3298" y="2975"/>
                    <a:pt x="3950" y="2785"/>
                  </a:cubicBezTo>
                  <a:lnTo>
                    <a:pt x="3950" y="2785"/>
                  </a:lnTo>
                  <a:cubicBezTo>
                    <a:pt x="3949" y="2785"/>
                    <a:pt x="3948" y="2786"/>
                    <a:pt x="3947" y="2786"/>
                  </a:cubicBezTo>
                  <a:cubicBezTo>
                    <a:pt x="3851" y="2786"/>
                    <a:pt x="3374" y="1577"/>
                    <a:pt x="3295" y="1454"/>
                  </a:cubicBezTo>
                  <a:cubicBezTo>
                    <a:pt x="2934" y="833"/>
                    <a:pt x="2720" y="145"/>
                    <a:pt x="1907" y="9"/>
                  </a:cubicBezTo>
                  <a:cubicBezTo>
                    <a:pt x="1877" y="4"/>
                    <a:pt x="1844" y="1"/>
                    <a:pt x="1809"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4" name="Google Shape;504;p2"/>
            <p:cNvSpPr/>
            <p:nvPr/>
          </p:nvSpPr>
          <p:spPr>
            <a:xfrm>
              <a:off x="1780375" y="3993075"/>
              <a:ext cx="167600" cy="114425"/>
            </a:xfrm>
            <a:custGeom>
              <a:avLst/>
              <a:gdLst/>
              <a:ahLst/>
              <a:cxnLst/>
              <a:rect l="l" t="t" r="r" b="b"/>
              <a:pathLst>
                <a:path w="6704" h="4577" extrusionOk="0">
                  <a:moveTo>
                    <a:pt x="791" y="1"/>
                  </a:moveTo>
                  <a:cubicBezTo>
                    <a:pt x="542" y="272"/>
                    <a:pt x="373" y="588"/>
                    <a:pt x="305" y="949"/>
                  </a:cubicBezTo>
                  <a:cubicBezTo>
                    <a:pt x="1" y="2438"/>
                    <a:pt x="1389" y="4063"/>
                    <a:pt x="2777" y="4379"/>
                  </a:cubicBezTo>
                  <a:cubicBezTo>
                    <a:pt x="3256" y="4500"/>
                    <a:pt x="3756" y="4576"/>
                    <a:pt x="4250" y="4576"/>
                  </a:cubicBezTo>
                  <a:cubicBezTo>
                    <a:pt x="5142" y="4576"/>
                    <a:pt x="6014" y="4328"/>
                    <a:pt x="6704" y="3646"/>
                  </a:cubicBezTo>
                  <a:cubicBezTo>
                    <a:pt x="6692" y="3634"/>
                    <a:pt x="6692" y="3623"/>
                    <a:pt x="6681" y="3612"/>
                  </a:cubicBezTo>
                  <a:cubicBezTo>
                    <a:pt x="6275" y="3804"/>
                    <a:pt x="5835" y="3928"/>
                    <a:pt x="5383" y="3973"/>
                  </a:cubicBezTo>
                  <a:cubicBezTo>
                    <a:pt x="5186" y="3990"/>
                    <a:pt x="4991" y="3998"/>
                    <a:pt x="4797" y="3998"/>
                  </a:cubicBezTo>
                  <a:cubicBezTo>
                    <a:pt x="4602" y="3998"/>
                    <a:pt x="4407" y="3990"/>
                    <a:pt x="4210" y="3973"/>
                  </a:cubicBezTo>
                  <a:cubicBezTo>
                    <a:pt x="3262" y="3871"/>
                    <a:pt x="2325" y="3499"/>
                    <a:pt x="1682" y="2765"/>
                  </a:cubicBezTo>
                  <a:cubicBezTo>
                    <a:pt x="1118" y="2134"/>
                    <a:pt x="746" y="1434"/>
                    <a:pt x="700" y="576"/>
                  </a:cubicBezTo>
                  <a:cubicBezTo>
                    <a:pt x="700" y="385"/>
                    <a:pt x="723" y="181"/>
                    <a:pt x="79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5" name="Google Shape;505;p2"/>
            <p:cNvSpPr/>
            <p:nvPr/>
          </p:nvSpPr>
          <p:spPr>
            <a:xfrm>
              <a:off x="1865850" y="4078850"/>
              <a:ext cx="83250" cy="11575"/>
            </a:xfrm>
            <a:custGeom>
              <a:avLst/>
              <a:gdLst/>
              <a:ahLst/>
              <a:cxnLst/>
              <a:rect l="l" t="t" r="r" b="b"/>
              <a:pathLst>
                <a:path w="3330" h="463" extrusionOk="0">
                  <a:moveTo>
                    <a:pt x="1" y="0"/>
                  </a:moveTo>
                  <a:cubicBezTo>
                    <a:pt x="1" y="0"/>
                    <a:pt x="204" y="79"/>
                    <a:pt x="509" y="181"/>
                  </a:cubicBezTo>
                  <a:cubicBezTo>
                    <a:pt x="655" y="226"/>
                    <a:pt x="836" y="271"/>
                    <a:pt x="1028" y="316"/>
                  </a:cubicBezTo>
                  <a:cubicBezTo>
                    <a:pt x="1231" y="373"/>
                    <a:pt x="1434" y="406"/>
                    <a:pt x="1648" y="429"/>
                  </a:cubicBezTo>
                  <a:cubicBezTo>
                    <a:pt x="1761" y="440"/>
                    <a:pt x="1874" y="463"/>
                    <a:pt x="1976" y="463"/>
                  </a:cubicBezTo>
                  <a:lnTo>
                    <a:pt x="2280" y="463"/>
                  </a:lnTo>
                  <a:cubicBezTo>
                    <a:pt x="2382" y="463"/>
                    <a:pt x="2483" y="452"/>
                    <a:pt x="2574" y="452"/>
                  </a:cubicBezTo>
                  <a:cubicBezTo>
                    <a:pt x="2664" y="440"/>
                    <a:pt x="2743" y="418"/>
                    <a:pt x="2833" y="406"/>
                  </a:cubicBezTo>
                  <a:cubicBezTo>
                    <a:pt x="2901" y="384"/>
                    <a:pt x="2980" y="373"/>
                    <a:pt x="3048" y="339"/>
                  </a:cubicBezTo>
                  <a:cubicBezTo>
                    <a:pt x="3104" y="327"/>
                    <a:pt x="3149" y="305"/>
                    <a:pt x="3206" y="282"/>
                  </a:cubicBezTo>
                  <a:cubicBezTo>
                    <a:pt x="3285" y="237"/>
                    <a:pt x="3330" y="215"/>
                    <a:pt x="3330" y="215"/>
                  </a:cubicBezTo>
                  <a:lnTo>
                    <a:pt x="3330" y="215"/>
                  </a:lnTo>
                  <a:lnTo>
                    <a:pt x="3194" y="248"/>
                  </a:lnTo>
                  <a:cubicBezTo>
                    <a:pt x="3138" y="271"/>
                    <a:pt x="3081" y="271"/>
                    <a:pt x="3025" y="294"/>
                  </a:cubicBezTo>
                  <a:cubicBezTo>
                    <a:pt x="2957" y="305"/>
                    <a:pt x="2890" y="305"/>
                    <a:pt x="2811" y="316"/>
                  </a:cubicBezTo>
                  <a:cubicBezTo>
                    <a:pt x="2732" y="327"/>
                    <a:pt x="2653" y="327"/>
                    <a:pt x="2562" y="327"/>
                  </a:cubicBezTo>
                  <a:lnTo>
                    <a:pt x="2280" y="327"/>
                  </a:lnTo>
                  <a:cubicBezTo>
                    <a:pt x="2179" y="327"/>
                    <a:pt x="2077" y="316"/>
                    <a:pt x="1976" y="305"/>
                  </a:cubicBezTo>
                  <a:cubicBezTo>
                    <a:pt x="1874" y="305"/>
                    <a:pt x="1773" y="282"/>
                    <a:pt x="1671" y="271"/>
                  </a:cubicBezTo>
                  <a:cubicBezTo>
                    <a:pt x="1457" y="248"/>
                    <a:pt x="1253" y="215"/>
                    <a:pt x="1062" y="181"/>
                  </a:cubicBezTo>
                  <a:lnTo>
                    <a:pt x="531" y="91"/>
                  </a:lnTo>
                  <a:lnTo>
                    <a:pt x="148" y="23"/>
                  </a:lnTo>
                  <a:lnTo>
                    <a:pt x="1" y="0"/>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6" name="Google Shape;506;p2"/>
            <p:cNvSpPr/>
            <p:nvPr/>
          </p:nvSpPr>
          <p:spPr>
            <a:xfrm>
              <a:off x="1866150" y="4063050"/>
              <a:ext cx="78725" cy="21750"/>
            </a:xfrm>
            <a:custGeom>
              <a:avLst/>
              <a:gdLst/>
              <a:ahLst/>
              <a:cxnLst/>
              <a:rect l="l" t="t" r="r" b="b"/>
              <a:pathLst>
                <a:path w="3149" h="870" extrusionOk="0">
                  <a:moveTo>
                    <a:pt x="0" y="0"/>
                  </a:moveTo>
                  <a:cubicBezTo>
                    <a:pt x="0" y="0"/>
                    <a:pt x="181" y="124"/>
                    <a:pt x="452" y="260"/>
                  </a:cubicBezTo>
                  <a:cubicBezTo>
                    <a:pt x="598" y="328"/>
                    <a:pt x="756" y="418"/>
                    <a:pt x="937" y="486"/>
                  </a:cubicBezTo>
                  <a:cubicBezTo>
                    <a:pt x="1106" y="553"/>
                    <a:pt x="1298" y="632"/>
                    <a:pt x="1501" y="700"/>
                  </a:cubicBezTo>
                  <a:cubicBezTo>
                    <a:pt x="1603" y="723"/>
                    <a:pt x="1704" y="756"/>
                    <a:pt x="1806" y="779"/>
                  </a:cubicBezTo>
                  <a:cubicBezTo>
                    <a:pt x="1896" y="802"/>
                    <a:pt x="1997" y="824"/>
                    <a:pt x="2099" y="835"/>
                  </a:cubicBezTo>
                  <a:cubicBezTo>
                    <a:pt x="2189" y="858"/>
                    <a:pt x="2291" y="858"/>
                    <a:pt x="2381" y="869"/>
                  </a:cubicBezTo>
                  <a:lnTo>
                    <a:pt x="2629" y="869"/>
                  </a:lnTo>
                  <a:cubicBezTo>
                    <a:pt x="2708" y="869"/>
                    <a:pt x="2776" y="858"/>
                    <a:pt x="2844" y="847"/>
                  </a:cubicBezTo>
                  <a:cubicBezTo>
                    <a:pt x="2900" y="835"/>
                    <a:pt x="2957" y="824"/>
                    <a:pt x="3013" y="813"/>
                  </a:cubicBezTo>
                  <a:cubicBezTo>
                    <a:pt x="3103" y="790"/>
                    <a:pt x="3148" y="768"/>
                    <a:pt x="3148" y="768"/>
                  </a:cubicBezTo>
                  <a:lnTo>
                    <a:pt x="3148" y="768"/>
                  </a:lnTo>
                  <a:cubicBezTo>
                    <a:pt x="3148" y="768"/>
                    <a:pt x="3092" y="768"/>
                    <a:pt x="3013" y="790"/>
                  </a:cubicBezTo>
                  <a:lnTo>
                    <a:pt x="2844" y="790"/>
                  </a:lnTo>
                  <a:cubicBezTo>
                    <a:pt x="2787" y="790"/>
                    <a:pt x="2720" y="779"/>
                    <a:pt x="2641" y="779"/>
                  </a:cubicBezTo>
                  <a:cubicBezTo>
                    <a:pt x="2573" y="779"/>
                    <a:pt x="2483" y="756"/>
                    <a:pt x="2404" y="745"/>
                  </a:cubicBezTo>
                  <a:cubicBezTo>
                    <a:pt x="2313" y="734"/>
                    <a:pt x="2223" y="711"/>
                    <a:pt x="2133" y="700"/>
                  </a:cubicBezTo>
                  <a:cubicBezTo>
                    <a:pt x="2043" y="677"/>
                    <a:pt x="1941" y="655"/>
                    <a:pt x="1851" y="621"/>
                  </a:cubicBezTo>
                  <a:cubicBezTo>
                    <a:pt x="1749" y="598"/>
                    <a:pt x="1659" y="576"/>
                    <a:pt x="1557" y="542"/>
                  </a:cubicBezTo>
                  <a:cubicBezTo>
                    <a:pt x="1366" y="486"/>
                    <a:pt x="1174" y="418"/>
                    <a:pt x="993" y="350"/>
                  </a:cubicBezTo>
                  <a:cubicBezTo>
                    <a:pt x="813" y="282"/>
                    <a:pt x="643" y="226"/>
                    <a:pt x="497" y="170"/>
                  </a:cubicBezTo>
                  <a:cubicBezTo>
                    <a:pt x="350" y="124"/>
                    <a:pt x="237" y="79"/>
                    <a:pt x="147" y="45"/>
                  </a:cubicBezTo>
                  <a:cubicBezTo>
                    <a:pt x="57" y="23"/>
                    <a:pt x="0" y="0"/>
                    <a:pt x="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7" name="Google Shape;507;p2"/>
            <p:cNvSpPr/>
            <p:nvPr/>
          </p:nvSpPr>
          <p:spPr>
            <a:xfrm>
              <a:off x="1896050" y="4061350"/>
              <a:ext cx="46275" cy="20350"/>
            </a:xfrm>
            <a:custGeom>
              <a:avLst/>
              <a:gdLst/>
              <a:ahLst/>
              <a:cxnLst/>
              <a:rect l="l" t="t" r="r" b="b"/>
              <a:pathLst>
                <a:path w="1851" h="814" extrusionOk="0">
                  <a:moveTo>
                    <a:pt x="0" y="1"/>
                  </a:moveTo>
                  <a:lnTo>
                    <a:pt x="0" y="1"/>
                  </a:lnTo>
                  <a:cubicBezTo>
                    <a:pt x="23" y="23"/>
                    <a:pt x="45" y="57"/>
                    <a:pt x="68" y="80"/>
                  </a:cubicBezTo>
                  <a:cubicBezTo>
                    <a:pt x="113" y="136"/>
                    <a:pt x="170" y="192"/>
                    <a:pt x="226" y="249"/>
                  </a:cubicBezTo>
                  <a:cubicBezTo>
                    <a:pt x="271" y="271"/>
                    <a:pt x="305" y="328"/>
                    <a:pt x="350" y="362"/>
                  </a:cubicBezTo>
                  <a:cubicBezTo>
                    <a:pt x="395" y="396"/>
                    <a:pt x="418" y="486"/>
                    <a:pt x="474" y="508"/>
                  </a:cubicBezTo>
                  <a:cubicBezTo>
                    <a:pt x="519" y="542"/>
                    <a:pt x="531" y="689"/>
                    <a:pt x="587" y="712"/>
                  </a:cubicBezTo>
                  <a:lnTo>
                    <a:pt x="756" y="791"/>
                  </a:lnTo>
                  <a:cubicBezTo>
                    <a:pt x="785" y="801"/>
                    <a:pt x="817" y="805"/>
                    <a:pt x="850" y="805"/>
                  </a:cubicBezTo>
                  <a:cubicBezTo>
                    <a:pt x="931" y="805"/>
                    <a:pt x="1020" y="782"/>
                    <a:pt x="1100" y="782"/>
                  </a:cubicBezTo>
                  <a:cubicBezTo>
                    <a:pt x="1126" y="782"/>
                    <a:pt x="1151" y="784"/>
                    <a:pt x="1174" y="791"/>
                  </a:cubicBezTo>
                  <a:cubicBezTo>
                    <a:pt x="1192" y="796"/>
                    <a:pt x="1211" y="798"/>
                    <a:pt x="1231" y="798"/>
                  </a:cubicBezTo>
                  <a:cubicBezTo>
                    <a:pt x="1322" y="798"/>
                    <a:pt x="1426" y="753"/>
                    <a:pt x="1502" y="753"/>
                  </a:cubicBezTo>
                  <a:cubicBezTo>
                    <a:pt x="1514" y="753"/>
                    <a:pt x="1525" y="754"/>
                    <a:pt x="1535" y="757"/>
                  </a:cubicBezTo>
                  <a:cubicBezTo>
                    <a:pt x="1637" y="779"/>
                    <a:pt x="1749" y="802"/>
                    <a:pt x="1851" y="813"/>
                  </a:cubicBezTo>
                  <a:cubicBezTo>
                    <a:pt x="1761" y="768"/>
                    <a:pt x="1670" y="712"/>
                    <a:pt x="1569" y="678"/>
                  </a:cubicBezTo>
                  <a:cubicBezTo>
                    <a:pt x="1400" y="587"/>
                    <a:pt x="1163" y="497"/>
                    <a:pt x="926" y="407"/>
                  </a:cubicBezTo>
                  <a:cubicBezTo>
                    <a:pt x="813" y="362"/>
                    <a:pt x="700" y="317"/>
                    <a:pt x="587" y="260"/>
                  </a:cubicBezTo>
                  <a:cubicBezTo>
                    <a:pt x="542" y="238"/>
                    <a:pt x="486" y="226"/>
                    <a:pt x="429" y="204"/>
                  </a:cubicBezTo>
                  <a:cubicBezTo>
                    <a:pt x="384" y="181"/>
                    <a:pt x="339" y="159"/>
                    <a:pt x="294" y="136"/>
                  </a:cubicBezTo>
                  <a:cubicBezTo>
                    <a:pt x="203" y="102"/>
                    <a:pt x="136" y="57"/>
                    <a:pt x="91" y="34"/>
                  </a:cubicBezTo>
                  <a:cubicBezTo>
                    <a:pt x="57" y="23"/>
                    <a:pt x="34" y="12"/>
                    <a:pt x="0"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8" name="Google Shape;508;p2"/>
            <p:cNvSpPr/>
            <p:nvPr/>
          </p:nvSpPr>
          <p:spPr>
            <a:xfrm>
              <a:off x="1905350" y="4051200"/>
              <a:ext cx="27100" cy="24275"/>
            </a:xfrm>
            <a:custGeom>
              <a:avLst/>
              <a:gdLst/>
              <a:ahLst/>
              <a:cxnLst/>
              <a:rect l="l" t="t" r="r" b="b"/>
              <a:pathLst>
                <a:path w="1084" h="971" extrusionOk="0">
                  <a:moveTo>
                    <a:pt x="1" y="0"/>
                  </a:moveTo>
                  <a:lnTo>
                    <a:pt x="1" y="0"/>
                  </a:lnTo>
                  <a:cubicBezTo>
                    <a:pt x="35" y="68"/>
                    <a:pt x="68" y="136"/>
                    <a:pt x="114" y="204"/>
                  </a:cubicBezTo>
                  <a:cubicBezTo>
                    <a:pt x="159" y="271"/>
                    <a:pt x="215" y="339"/>
                    <a:pt x="260" y="395"/>
                  </a:cubicBezTo>
                  <a:cubicBezTo>
                    <a:pt x="328" y="452"/>
                    <a:pt x="384" y="519"/>
                    <a:pt x="452" y="587"/>
                  </a:cubicBezTo>
                  <a:cubicBezTo>
                    <a:pt x="576" y="700"/>
                    <a:pt x="723" y="790"/>
                    <a:pt x="870" y="881"/>
                  </a:cubicBezTo>
                  <a:cubicBezTo>
                    <a:pt x="937" y="914"/>
                    <a:pt x="1005" y="948"/>
                    <a:pt x="1084" y="971"/>
                  </a:cubicBezTo>
                  <a:cubicBezTo>
                    <a:pt x="1028" y="914"/>
                    <a:pt x="982" y="858"/>
                    <a:pt x="926" y="802"/>
                  </a:cubicBezTo>
                  <a:cubicBezTo>
                    <a:pt x="870" y="756"/>
                    <a:pt x="813" y="700"/>
                    <a:pt x="757" y="644"/>
                  </a:cubicBezTo>
                  <a:cubicBezTo>
                    <a:pt x="700" y="587"/>
                    <a:pt x="633" y="531"/>
                    <a:pt x="565" y="463"/>
                  </a:cubicBezTo>
                  <a:cubicBezTo>
                    <a:pt x="497" y="407"/>
                    <a:pt x="429" y="350"/>
                    <a:pt x="362" y="294"/>
                  </a:cubicBezTo>
                  <a:cubicBezTo>
                    <a:pt x="339" y="271"/>
                    <a:pt x="294" y="237"/>
                    <a:pt x="271" y="215"/>
                  </a:cubicBezTo>
                  <a:cubicBezTo>
                    <a:pt x="238" y="192"/>
                    <a:pt x="215" y="170"/>
                    <a:pt x="181" y="147"/>
                  </a:cubicBezTo>
                  <a:cubicBezTo>
                    <a:pt x="125" y="91"/>
                    <a:pt x="68" y="46"/>
                    <a:pt x="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9" name="Google Shape;509;p2"/>
            <p:cNvSpPr/>
            <p:nvPr/>
          </p:nvSpPr>
          <p:spPr>
            <a:xfrm>
              <a:off x="1901975" y="3911000"/>
              <a:ext cx="110050" cy="176900"/>
            </a:xfrm>
            <a:custGeom>
              <a:avLst/>
              <a:gdLst/>
              <a:ahLst/>
              <a:cxnLst/>
              <a:rect l="l" t="t" r="r" b="b"/>
              <a:pathLst>
                <a:path w="4402" h="7076" extrusionOk="0">
                  <a:moveTo>
                    <a:pt x="1591" y="0"/>
                  </a:moveTo>
                  <a:cubicBezTo>
                    <a:pt x="1072" y="452"/>
                    <a:pt x="666" y="1004"/>
                    <a:pt x="406" y="1636"/>
                  </a:cubicBezTo>
                  <a:cubicBezTo>
                    <a:pt x="0" y="2708"/>
                    <a:pt x="102" y="3927"/>
                    <a:pt x="689" y="4920"/>
                  </a:cubicBezTo>
                  <a:cubicBezTo>
                    <a:pt x="858" y="5202"/>
                    <a:pt x="1727" y="6342"/>
                    <a:pt x="1851" y="7075"/>
                  </a:cubicBezTo>
                  <a:lnTo>
                    <a:pt x="2900" y="5879"/>
                  </a:lnTo>
                  <a:cubicBezTo>
                    <a:pt x="3927" y="4570"/>
                    <a:pt x="4401" y="3306"/>
                    <a:pt x="3882" y="1625"/>
                  </a:cubicBezTo>
                  <a:cubicBezTo>
                    <a:pt x="3544" y="531"/>
                    <a:pt x="2697" y="11"/>
                    <a:pt x="1591"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0" name="Google Shape;510;p2"/>
            <p:cNvSpPr/>
            <p:nvPr/>
          </p:nvSpPr>
          <p:spPr>
            <a:xfrm>
              <a:off x="1915775" y="3985100"/>
              <a:ext cx="75925" cy="102800"/>
            </a:xfrm>
            <a:custGeom>
              <a:avLst/>
              <a:gdLst/>
              <a:ahLst/>
              <a:cxnLst/>
              <a:rect l="l" t="t" r="r" b="b"/>
              <a:pathLst>
                <a:path w="3037" h="4112" extrusionOk="0">
                  <a:moveTo>
                    <a:pt x="1948" y="0"/>
                  </a:moveTo>
                  <a:cubicBezTo>
                    <a:pt x="1795" y="0"/>
                    <a:pt x="1604" y="108"/>
                    <a:pt x="1423" y="331"/>
                  </a:cubicBezTo>
                  <a:cubicBezTo>
                    <a:pt x="1311" y="174"/>
                    <a:pt x="1180" y="109"/>
                    <a:pt x="1051" y="109"/>
                  </a:cubicBezTo>
                  <a:cubicBezTo>
                    <a:pt x="634" y="109"/>
                    <a:pt x="228" y="781"/>
                    <a:pt x="486" y="1177"/>
                  </a:cubicBezTo>
                  <a:cubicBezTo>
                    <a:pt x="411" y="1130"/>
                    <a:pt x="347" y="1109"/>
                    <a:pt x="293" y="1109"/>
                  </a:cubicBezTo>
                  <a:cubicBezTo>
                    <a:pt x="0" y="1109"/>
                    <a:pt x="4" y="1713"/>
                    <a:pt x="80" y="1922"/>
                  </a:cubicBezTo>
                  <a:cubicBezTo>
                    <a:pt x="362" y="2735"/>
                    <a:pt x="1389" y="3197"/>
                    <a:pt x="1310" y="4111"/>
                  </a:cubicBezTo>
                  <a:lnTo>
                    <a:pt x="1581" y="3683"/>
                  </a:lnTo>
                  <a:cubicBezTo>
                    <a:pt x="2066" y="3107"/>
                    <a:pt x="2597" y="2836"/>
                    <a:pt x="2879" y="2159"/>
                  </a:cubicBezTo>
                  <a:cubicBezTo>
                    <a:pt x="3037" y="1821"/>
                    <a:pt x="3014" y="1200"/>
                    <a:pt x="2980" y="816"/>
                  </a:cubicBezTo>
                  <a:cubicBezTo>
                    <a:pt x="2962" y="536"/>
                    <a:pt x="2850" y="426"/>
                    <a:pt x="2700" y="426"/>
                  </a:cubicBezTo>
                  <a:cubicBezTo>
                    <a:pt x="2566" y="426"/>
                    <a:pt x="2401" y="514"/>
                    <a:pt x="2247" y="647"/>
                  </a:cubicBezTo>
                  <a:cubicBezTo>
                    <a:pt x="2313" y="222"/>
                    <a:pt x="2168" y="0"/>
                    <a:pt x="1948"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1" name="Google Shape;511;p2"/>
            <p:cNvSpPr/>
            <p:nvPr/>
          </p:nvSpPr>
          <p:spPr>
            <a:xfrm>
              <a:off x="1885050" y="3911000"/>
              <a:ext cx="63200" cy="178025"/>
            </a:xfrm>
            <a:custGeom>
              <a:avLst/>
              <a:gdLst/>
              <a:ahLst/>
              <a:cxnLst/>
              <a:rect l="l" t="t" r="r" b="b"/>
              <a:pathLst>
                <a:path w="2528" h="7121" extrusionOk="0">
                  <a:moveTo>
                    <a:pt x="2201" y="0"/>
                  </a:moveTo>
                  <a:cubicBezTo>
                    <a:pt x="880" y="0"/>
                    <a:pt x="0" y="1828"/>
                    <a:pt x="79" y="2957"/>
                  </a:cubicBezTo>
                  <a:cubicBezTo>
                    <a:pt x="136" y="3826"/>
                    <a:pt x="598" y="4469"/>
                    <a:pt x="1061" y="5157"/>
                  </a:cubicBezTo>
                  <a:cubicBezTo>
                    <a:pt x="1332" y="5563"/>
                    <a:pt x="1625" y="5958"/>
                    <a:pt x="1952" y="6331"/>
                  </a:cubicBezTo>
                  <a:cubicBezTo>
                    <a:pt x="2167" y="6568"/>
                    <a:pt x="2347" y="6827"/>
                    <a:pt x="2483" y="7120"/>
                  </a:cubicBezTo>
                  <a:lnTo>
                    <a:pt x="2528" y="7075"/>
                  </a:lnTo>
                  <a:cubicBezTo>
                    <a:pt x="2392" y="6342"/>
                    <a:pt x="1535" y="5202"/>
                    <a:pt x="1366" y="4920"/>
                  </a:cubicBezTo>
                  <a:cubicBezTo>
                    <a:pt x="779" y="3927"/>
                    <a:pt x="666" y="2708"/>
                    <a:pt x="1083" y="1636"/>
                  </a:cubicBezTo>
                  <a:cubicBezTo>
                    <a:pt x="1343" y="1004"/>
                    <a:pt x="1749" y="452"/>
                    <a:pt x="2257"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2" name="Google Shape;512;p2"/>
            <p:cNvSpPr/>
            <p:nvPr/>
          </p:nvSpPr>
          <p:spPr>
            <a:xfrm>
              <a:off x="1928200" y="3979300"/>
              <a:ext cx="18200" cy="101625"/>
            </a:xfrm>
            <a:custGeom>
              <a:avLst/>
              <a:gdLst/>
              <a:ahLst/>
              <a:cxnLst/>
              <a:rect l="l" t="t" r="r" b="b"/>
              <a:pathLst>
                <a:path w="728" h="4065" extrusionOk="0">
                  <a:moveTo>
                    <a:pt x="631" y="4016"/>
                  </a:moveTo>
                  <a:cubicBezTo>
                    <a:pt x="632" y="4016"/>
                    <a:pt x="632" y="4016"/>
                    <a:pt x="633" y="4016"/>
                  </a:cubicBezTo>
                  <a:cubicBezTo>
                    <a:pt x="632" y="4016"/>
                    <a:pt x="632" y="4016"/>
                    <a:pt x="631" y="4016"/>
                  </a:cubicBezTo>
                  <a:close/>
                  <a:moveTo>
                    <a:pt x="689" y="4033"/>
                  </a:moveTo>
                  <a:cubicBezTo>
                    <a:pt x="689" y="4039"/>
                    <a:pt x="689" y="4044"/>
                    <a:pt x="689" y="4050"/>
                  </a:cubicBezTo>
                  <a:cubicBezTo>
                    <a:pt x="689" y="4054"/>
                    <a:pt x="692" y="4055"/>
                    <a:pt x="695" y="4055"/>
                  </a:cubicBezTo>
                  <a:cubicBezTo>
                    <a:pt x="703" y="4055"/>
                    <a:pt x="715" y="4050"/>
                    <a:pt x="723" y="4050"/>
                  </a:cubicBezTo>
                  <a:cubicBezTo>
                    <a:pt x="727" y="4050"/>
                    <a:pt x="710" y="4043"/>
                    <a:pt x="689" y="4033"/>
                  </a:cubicBezTo>
                  <a:close/>
                  <a:moveTo>
                    <a:pt x="390" y="0"/>
                  </a:moveTo>
                  <a:cubicBezTo>
                    <a:pt x="373" y="0"/>
                    <a:pt x="358" y="3"/>
                    <a:pt x="351" y="10"/>
                  </a:cubicBezTo>
                  <a:cubicBezTo>
                    <a:pt x="328" y="44"/>
                    <a:pt x="215" y="44"/>
                    <a:pt x="181" y="100"/>
                  </a:cubicBezTo>
                  <a:cubicBezTo>
                    <a:pt x="159" y="157"/>
                    <a:pt x="125" y="225"/>
                    <a:pt x="102" y="292"/>
                  </a:cubicBezTo>
                  <a:cubicBezTo>
                    <a:pt x="80" y="383"/>
                    <a:pt x="57" y="484"/>
                    <a:pt x="46" y="574"/>
                  </a:cubicBezTo>
                  <a:cubicBezTo>
                    <a:pt x="12" y="811"/>
                    <a:pt x="1" y="1048"/>
                    <a:pt x="23" y="1285"/>
                  </a:cubicBezTo>
                  <a:cubicBezTo>
                    <a:pt x="35" y="1409"/>
                    <a:pt x="46" y="1545"/>
                    <a:pt x="68" y="1680"/>
                  </a:cubicBezTo>
                  <a:cubicBezTo>
                    <a:pt x="91" y="1816"/>
                    <a:pt x="114" y="1951"/>
                    <a:pt x="159" y="2075"/>
                  </a:cubicBezTo>
                  <a:cubicBezTo>
                    <a:pt x="226" y="2346"/>
                    <a:pt x="328" y="2594"/>
                    <a:pt x="407" y="2843"/>
                  </a:cubicBezTo>
                  <a:cubicBezTo>
                    <a:pt x="452" y="2955"/>
                    <a:pt x="497" y="3068"/>
                    <a:pt x="531" y="3181"/>
                  </a:cubicBezTo>
                  <a:cubicBezTo>
                    <a:pt x="565" y="3294"/>
                    <a:pt x="587" y="3395"/>
                    <a:pt x="610" y="3497"/>
                  </a:cubicBezTo>
                  <a:cubicBezTo>
                    <a:pt x="633" y="3576"/>
                    <a:pt x="644" y="3666"/>
                    <a:pt x="655" y="3757"/>
                  </a:cubicBezTo>
                  <a:cubicBezTo>
                    <a:pt x="666" y="3824"/>
                    <a:pt x="666" y="3903"/>
                    <a:pt x="666" y="3971"/>
                  </a:cubicBezTo>
                  <a:lnTo>
                    <a:pt x="666" y="4009"/>
                  </a:lnTo>
                  <a:lnTo>
                    <a:pt x="666" y="4009"/>
                  </a:lnTo>
                  <a:cubicBezTo>
                    <a:pt x="666" y="4009"/>
                    <a:pt x="666" y="4009"/>
                    <a:pt x="666" y="4009"/>
                  </a:cubicBezTo>
                  <a:cubicBezTo>
                    <a:pt x="658" y="4009"/>
                    <a:pt x="649" y="4010"/>
                    <a:pt x="643" y="4012"/>
                  </a:cubicBezTo>
                  <a:lnTo>
                    <a:pt x="643" y="4012"/>
                  </a:lnTo>
                  <a:cubicBezTo>
                    <a:pt x="628" y="4004"/>
                    <a:pt x="618" y="3997"/>
                    <a:pt x="621" y="3994"/>
                  </a:cubicBezTo>
                  <a:cubicBezTo>
                    <a:pt x="587" y="3982"/>
                    <a:pt x="542" y="3971"/>
                    <a:pt x="508" y="3960"/>
                  </a:cubicBezTo>
                  <a:lnTo>
                    <a:pt x="508" y="3971"/>
                  </a:lnTo>
                  <a:cubicBezTo>
                    <a:pt x="542" y="3982"/>
                    <a:pt x="587" y="4004"/>
                    <a:pt x="631" y="4016"/>
                  </a:cubicBezTo>
                  <a:lnTo>
                    <a:pt x="631" y="4016"/>
                  </a:lnTo>
                  <a:cubicBezTo>
                    <a:pt x="631" y="4015"/>
                    <a:pt x="636" y="4013"/>
                    <a:pt x="643" y="4012"/>
                  </a:cubicBezTo>
                  <a:lnTo>
                    <a:pt x="643" y="4012"/>
                  </a:lnTo>
                  <a:cubicBezTo>
                    <a:pt x="650" y="4016"/>
                    <a:pt x="658" y="4020"/>
                    <a:pt x="666" y="4023"/>
                  </a:cubicBezTo>
                  <a:lnTo>
                    <a:pt x="666" y="4023"/>
                  </a:lnTo>
                  <a:lnTo>
                    <a:pt x="666" y="4050"/>
                  </a:lnTo>
                  <a:cubicBezTo>
                    <a:pt x="666" y="4061"/>
                    <a:pt x="669" y="4064"/>
                    <a:pt x="674" y="4064"/>
                  </a:cubicBezTo>
                  <a:cubicBezTo>
                    <a:pt x="678" y="4064"/>
                    <a:pt x="683" y="4061"/>
                    <a:pt x="689" y="4061"/>
                  </a:cubicBezTo>
                  <a:cubicBezTo>
                    <a:pt x="689" y="4052"/>
                    <a:pt x="681" y="4034"/>
                    <a:pt x="678" y="4029"/>
                  </a:cubicBezTo>
                  <a:lnTo>
                    <a:pt x="678" y="4029"/>
                  </a:lnTo>
                  <a:cubicBezTo>
                    <a:pt x="682" y="4030"/>
                    <a:pt x="686" y="4032"/>
                    <a:pt x="689" y="4033"/>
                  </a:cubicBezTo>
                  <a:lnTo>
                    <a:pt x="689" y="4033"/>
                  </a:lnTo>
                  <a:cubicBezTo>
                    <a:pt x="689" y="4008"/>
                    <a:pt x="691" y="3990"/>
                    <a:pt x="700" y="3971"/>
                  </a:cubicBezTo>
                  <a:cubicBezTo>
                    <a:pt x="712" y="3903"/>
                    <a:pt x="712" y="3824"/>
                    <a:pt x="723" y="3757"/>
                  </a:cubicBezTo>
                  <a:cubicBezTo>
                    <a:pt x="723" y="3655"/>
                    <a:pt x="712" y="3565"/>
                    <a:pt x="700" y="3474"/>
                  </a:cubicBezTo>
                  <a:cubicBezTo>
                    <a:pt x="666" y="3237"/>
                    <a:pt x="621" y="3012"/>
                    <a:pt x="554" y="2786"/>
                  </a:cubicBezTo>
                  <a:cubicBezTo>
                    <a:pt x="475" y="2538"/>
                    <a:pt x="384" y="2290"/>
                    <a:pt x="317" y="2030"/>
                  </a:cubicBezTo>
                  <a:cubicBezTo>
                    <a:pt x="272" y="1906"/>
                    <a:pt x="249" y="1782"/>
                    <a:pt x="226" y="1646"/>
                  </a:cubicBezTo>
                  <a:cubicBezTo>
                    <a:pt x="204" y="1522"/>
                    <a:pt x="193" y="1398"/>
                    <a:pt x="181" y="1274"/>
                  </a:cubicBezTo>
                  <a:cubicBezTo>
                    <a:pt x="147" y="1048"/>
                    <a:pt x="136" y="823"/>
                    <a:pt x="159" y="597"/>
                  </a:cubicBezTo>
                  <a:cubicBezTo>
                    <a:pt x="170" y="507"/>
                    <a:pt x="181" y="416"/>
                    <a:pt x="204" y="337"/>
                  </a:cubicBezTo>
                  <a:cubicBezTo>
                    <a:pt x="226" y="247"/>
                    <a:pt x="283" y="202"/>
                    <a:pt x="305" y="146"/>
                  </a:cubicBezTo>
                  <a:cubicBezTo>
                    <a:pt x="328" y="89"/>
                    <a:pt x="429" y="89"/>
                    <a:pt x="441" y="55"/>
                  </a:cubicBezTo>
                  <a:cubicBezTo>
                    <a:pt x="452" y="44"/>
                    <a:pt x="452" y="33"/>
                    <a:pt x="463" y="10"/>
                  </a:cubicBezTo>
                  <a:cubicBezTo>
                    <a:pt x="463" y="10"/>
                    <a:pt x="423" y="0"/>
                    <a:pt x="39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3" name="Google Shape;513;p2"/>
            <p:cNvSpPr/>
            <p:nvPr/>
          </p:nvSpPr>
          <p:spPr>
            <a:xfrm>
              <a:off x="1946550" y="4017075"/>
              <a:ext cx="6775" cy="58400"/>
            </a:xfrm>
            <a:custGeom>
              <a:avLst/>
              <a:gdLst/>
              <a:ahLst/>
              <a:cxnLst/>
              <a:rect l="l" t="t" r="r" b="b"/>
              <a:pathLst>
                <a:path w="271" h="2336" extrusionOk="0">
                  <a:moveTo>
                    <a:pt x="271" y="0"/>
                  </a:moveTo>
                  <a:lnTo>
                    <a:pt x="271" y="0"/>
                  </a:lnTo>
                  <a:cubicBezTo>
                    <a:pt x="257" y="14"/>
                    <a:pt x="247" y="33"/>
                    <a:pt x="245" y="53"/>
                  </a:cubicBezTo>
                  <a:lnTo>
                    <a:pt x="245" y="53"/>
                  </a:lnTo>
                  <a:cubicBezTo>
                    <a:pt x="264" y="14"/>
                    <a:pt x="271" y="0"/>
                    <a:pt x="271" y="0"/>
                  </a:cubicBezTo>
                  <a:close/>
                  <a:moveTo>
                    <a:pt x="245" y="53"/>
                  </a:moveTo>
                  <a:cubicBezTo>
                    <a:pt x="239" y="63"/>
                    <a:pt x="233" y="76"/>
                    <a:pt x="226" y="90"/>
                  </a:cubicBezTo>
                  <a:cubicBezTo>
                    <a:pt x="203" y="124"/>
                    <a:pt x="181" y="158"/>
                    <a:pt x="169" y="192"/>
                  </a:cubicBezTo>
                  <a:cubicBezTo>
                    <a:pt x="136" y="237"/>
                    <a:pt x="113" y="282"/>
                    <a:pt x="102" y="327"/>
                  </a:cubicBezTo>
                  <a:cubicBezTo>
                    <a:pt x="68" y="451"/>
                    <a:pt x="34" y="576"/>
                    <a:pt x="23" y="711"/>
                  </a:cubicBezTo>
                  <a:cubicBezTo>
                    <a:pt x="23" y="779"/>
                    <a:pt x="0" y="846"/>
                    <a:pt x="0" y="925"/>
                  </a:cubicBezTo>
                  <a:lnTo>
                    <a:pt x="0" y="1151"/>
                  </a:lnTo>
                  <a:cubicBezTo>
                    <a:pt x="0" y="1298"/>
                    <a:pt x="0" y="1444"/>
                    <a:pt x="0" y="1580"/>
                  </a:cubicBezTo>
                  <a:cubicBezTo>
                    <a:pt x="11" y="1726"/>
                    <a:pt x="11" y="1851"/>
                    <a:pt x="23" y="1963"/>
                  </a:cubicBezTo>
                  <a:cubicBezTo>
                    <a:pt x="23" y="2076"/>
                    <a:pt x="23" y="2167"/>
                    <a:pt x="23" y="2234"/>
                  </a:cubicBezTo>
                  <a:lnTo>
                    <a:pt x="23" y="2336"/>
                  </a:lnTo>
                  <a:cubicBezTo>
                    <a:pt x="23" y="2336"/>
                    <a:pt x="34" y="2302"/>
                    <a:pt x="57" y="2234"/>
                  </a:cubicBezTo>
                  <a:cubicBezTo>
                    <a:pt x="79" y="2144"/>
                    <a:pt x="102" y="2054"/>
                    <a:pt x="113" y="1963"/>
                  </a:cubicBezTo>
                  <a:cubicBezTo>
                    <a:pt x="124" y="1851"/>
                    <a:pt x="147" y="1715"/>
                    <a:pt x="158" y="1580"/>
                  </a:cubicBezTo>
                  <a:cubicBezTo>
                    <a:pt x="158" y="1444"/>
                    <a:pt x="158" y="1286"/>
                    <a:pt x="158" y="1140"/>
                  </a:cubicBezTo>
                  <a:cubicBezTo>
                    <a:pt x="169" y="1004"/>
                    <a:pt x="158" y="858"/>
                    <a:pt x="169" y="722"/>
                  </a:cubicBezTo>
                  <a:cubicBezTo>
                    <a:pt x="169" y="654"/>
                    <a:pt x="169" y="587"/>
                    <a:pt x="181" y="530"/>
                  </a:cubicBezTo>
                  <a:cubicBezTo>
                    <a:pt x="192" y="463"/>
                    <a:pt x="203" y="406"/>
                    <a:pt x="203" y="350"/>
                  </a:cubicBezTo>
                  <a:cubicBezTo>
                    <a:pt x="203" y="305"/>
                    <a:pt x="203" y="248"/>
                    <a:pt x="215" y="203"/>
                  </a:cubicBezTo>
                  <a:cubicBezTo>
                    <a:pt x="226" y="169"/>
                    <a:pt x="237" y="124"/>
                    <a:pt x="248" y="90"/>
                  </a:cubicBezTo>
                  <a:cubicBezTo>
                    <a:pt x="244" y="78"/>
                    <a:pt x="243" y="65"/>
                    <a:pt x="245" y="53"/>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4" name="Google Shape;514;p2"/>
            <p:cNvSpPr/>
            <p:nvPr/>
          </p:nvSpPr>
          <p:spPr>
            <a:xfrm>
              <a:off x="1949375" y="4016775"/>
              <a:ext cx="14400" cy="56725"/>
            </a:xfrm>
            <a:custGeom>
              <a:avLst/>
              <a:gdLst/>
              <a:ahLst/>
              <a:cxnLst/>
              <a:rect l="l" t="t" r="r" b="b"/>
              <a:pathLst>
                <a:path w="576" h="2269" extrusionOk="0">
                  <a:moveTo>
                    <a:pt x="576" y="1"/>
                  </a:moveTo>
                  <a:lnTo>
                    <a:pt x="576" y="1"/>
                  </a:lnTo>
                  <a:cubicBezTo>
                    <a:pt x="575" y="1"/>
                    <a:pt x="496" y="125"/>
                    <a:pt x="406" y="328"/>
                  </a:cubicBezTo>
                  <a:cubicBezTo>
                    <a:pt x="305" y="576"/>
                    <a:pt x="214" y="836"/>
                    <a:pt x="147" y="1095"/>
                  </a:cubicBezTo>
                  <a:cubicBezTo>
                    <a:pt x="124" y="1242"/>
                    <a:pt x="90" y="1377"/>
                    <a:pt x="68" y="1524"/>
                  </a:cubicBezTo>
                  <a:cubicBezTo>
                    <a:pt x="34" y="1648"/>
                    <a:pt x="23" y="1772"/>
                    <a:pt x="11" y="1896"/>
                  </a:cubicBezTo>
                  <a:cubicBezTo>
                    <a:pt x="0" y="2111"/>
                    <a:pt x="0" y="2269"/>
                    <a:pt x="0" y="2269"/>
                  </a:cubicBezTo>
                  <a:cubicBezTo>
                    <a:pt x="0" y="2269"/>
                    <a:pt x="45" y="2122"/>
                    <a:pt x="102" y="1919"/>
                  </a:cubicBezTo>
                  <a:cubicBezTo>
                    <a:pt x="124" y="1874"/>
                    <a:pt x="135" y="1817"/>
                    <a:pt x="147" y="1750"/>
                  </a:cubicBezTo>
                  <a:cubicBezTo>
                    <a:pt x="169" y="1693"/>
                    <a:pt x="192" y="1626"/>
                    <a:pt x="203" y="1558"/>
                  </a:cubicBezTo>
                  <a:cubicBezTo>
                    <a:pt x="237" y="1434"/>
                    <a:pt x="271" y="1298"/>
                    <a:pt x="305" y="1152"/>
                  </a:cubicBezTo>
                  <a:cubicBezTo>
                    <a:pt x="350" y="994"/>
                    <a:pt x="384" y="858"/>
                    <a:pt x="418" y="723"/>
                  </a:cubicBezTo>
                  <a:cubicBezTo>
                    <a:pt x="451" y="588"/>
                    <a:pt x="474" y="463"/>
                    <a:pt x="497" y="362"/>
                  </a:cubicBezTo>
                  <a:cubicBezTo>
                    <a:pt x="553" y="136"/>
                    <a:pt x="575" y="1"/>
                    <a:pt x="576"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5" name="Google Shape;515;p2"/>
            <p:cNvSpPr/>
            <p:nvPr/>
          </p:nvSpPr>
          <p:spPr>
            <a:xfrm>
              <a:off x="1945125" y="4024475"/>
              <a:ext cx="172950" cy="99700"/>
            </a:xfrm>
            <a:custGeom>
              <a:avLst/>
              <a:gdLst/>
              <a:ahLst/>
              <a:cxnLst/>
              <a:rect l="l" t="t" r="r" b="b"/>
              <a:pathLst>
                <a:path w="6918" h="3988" extrusionOk="0">
                  <a:moveTo>
                    <a:pt x="4373" y="1"/>
                  </a:moveTo>
                  <a:cubicBezTo>
                    <a:pt x="4301" y="1"/>
                    <a:pt x="4228" y="3"/>
                    <a:pt x="4153" y="9"/>
                  </a:cubicBezTo>
                  <a:cubicBezTo>
                    <a:pt x="3239" y="88"/>
                    <a:pt x="2754" y="189"/>
                    <a:pt x="1987" y="674"/>
                  </a:cubicBezTo>
                  <a:cubicBezTo>
                    <a:pt x="1547" y="968"/>
                    <a:pt x="475" y="1611"/>
                    <a:pt x="68" y="2243"/>
                  </a:cubicBezTo>
                  <a:cubicBezTo>
                    <a:pt x="46" y="2322"/>
                    <a:pt x="12" y="2412"/>
                    <a:pt x="1" y="2491"/>
                  </a:cubicBezTo>
                  <a:cubicBezTo>
                    <a:pt x="1028" y="2548"/>
                    <a:pt x="1265" y="2717"/>
                    <a:pt x="2156" y="3112"/>
                  </a:cubicBezTo>
                  <a:cubicBezTo>
                    <a:pt x="2449" y="3247"/>
                    <a:pt x="2968" y="3699"/>
                    <a:pt x="3251" y="3800"/>
                  </a:cubicBezTo>
                  <a:cubicBezTo>
                    <a:pt x="3544" y="3913"/>
                    <a:pt x="3702" y="3924"/>
                    <a:pt x="4007" y="3969"/>
                  </a:cubicBezTo>
                  <a:cubicBezTo>
                    <a:pt x="4087" y="3982"/>
                    <a:pt x="4168" y="3988"/>
                    <a:pt x="4249" y="3988"/>
                  </a:cubicBezTo>
                  <a:cubicBezTo>
                    <a:pt x="5202" y="3988"/>
                    <a:pt x="6112" y="3163"/>
                    <a:pt x="6591" y="2435"/>
                  </a:cubicBezTo>
                  <a:cubicBezTo>
                    <a:pt x="6726" y="2243"/>
                    <a:pt x="6839" y="2040"/>
                    <a:pt x="6918" y="1814"/>
                  </a:cubicBezTo>
                  <a:cubicBezTo>
                    <a:pt x="6352" y="832"/>
                    <a:pt x="5634" y="1"/>
                    <a:pt x="4373"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6" name="Google Shape;516;p2"/>
            <p:cNvSpPr/>
            <p:nvPr/>
          </p:nvSpPr>
          <p:spPr>
            <a:xfrm>
              <a:off x="1935250" y="4094075"/>
              <a:ext cx="2850" cy="2275"/>
            </a:xfrm>
            <a:custGeom>
              <a:avLst/>
              <a:gdLst/>
              <a:ahLst/>
              <a:cxnLst/>
              <a:rect l="l" t="t" r="r" b="b"/>
              <a:pathLst>
                <a:path w="114" h="91" extrusionOk="0">
                  <a:moveTo>
                    <a:pt x="114" y="1"/>
                  </a:moveTo>
                  <a:lnTo>
                    <a:pt x="1" y="68"/>
                  </a:lnTo>
                  <a:lnTo>
                    <a:pt x="114" y="91"/>
                  </a:lnTo>
                  <a:cubicBezTo>
                    <a:pt x="114" y="57"/>
                    <a:pt x="114" y="23"/>
                    <a:pt x="114"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7" name="Google Shape;517;p2"/>
            <p:cNvSpPr/>
            <p:nvPr/>
          </p:nvSpPr>
          <p:spPr>
            <a:xfrm>
              <a:off x="1945125" y="4032350"/>
              <a:ext cx="108350" cy="78050"/>
            </a:xfrm>
            <a:custGeom>
              <a:avLst/>
              <a:gdLst/>
              <a:ahLst/>
              <a:cxnLst/>
              <a:rect l="l" t="t" r="r" b="b"/>
              <a:pathLst>
                <a:path w="4334" h="3122" extrusionOk="0">
                  <a:moveTo>
                    <a:pt x="2968" y="1"/>
                  </a:moveTo>
                  <a:cubicBezTo>
                    <a:pt x="2848" y="1"/>
                    <a:pt x="2727" y="11"/>
                    <a:pt x="2607" y="32"/>
                  </a:cubicBezTo>
                  <a:cubicBezTo>
                    <a:pt x="2393" y="122"/>
                    <a:pt x="2190" y="235"/>
                    <a:pt x="1987" y="359"/>
                  </a:cubicBezTo>
                  <a:cubicBezTo>
                    <a:pt x="1547" y="653"/>
                    <a:pt x="475" y="1296"/>
                    <a:pt x="68" y="1928"/>
                  </a:cubicBezTo>
                  <a:cubicBezTo>
                    <a:pt x="46" y="2007"/>
                    <a:pt x="12" y="2097"/>
                    <a:pt x="1" y="2176"/>
                  </a:cubicBezTo>
                  <a:cubicBezTo>
                    <a:pt x="1028" y="2233"/>
                    <a:pt x="1265" y="2402"/>
                    <a:pt x="2156" y="2797"/>
                  </a:cubicBezTo>
                  <a:cubicBezTo>
                    <a:pt x="2314" y="2876"/>
                    <a:pt x="2472" y="2977"/>
                    <a:pt x="2619" y="3090"/>
                  </a:cubicBezTo>
                  <a:cubicBezTo>
                    <a:pt x="2690" y="3111"/>
                    <a:pt x="2765" y="3122"/>
                    <a:pt x="2842" y="3122"/>
                  </a:cubicBezTo>
                  <a:cubicBezTo>
                    <a:pt x="2937" y="3122"/>
                    <a:pt x="3033" y="3105"/>
                    <a:pt x="3126" y="3068"/>
                  </a:cubicBezTo>
                  <a:cubicBezTo>
                    <a:pt x="3420" y="2910"/>
                    <a:pt x="3194" y="2661"/>
                    <a:pt x="3070" y="2436"/>
                  </a:cubicBezTo>
                  <a:cubicBezTo>
                    <a:pt x="3080" y="2435"/>
                    <a:pt x="3091" y="2435"/>
                    <a:pt x="3102" y="2435"/>
                  </a:cubicBezTo>
                  <a:cubicBezTo>
                    <a:pt x="3243" y="2435"/>
                    <a:pt x="3452" y="2467"/>
                    <a:pt x="3651" y="2467"/>
                  </a:cubicBezTo>
                  <a:cubicBezTo>
                    <a:pt x="3866" y="2467"/>
                    <a:pt x="4069" y="2430"/>
                    <a:pt x="4165" y="2278"/>
                  </a:cubicBezTo>
                  <a:cubicBezTo>
                    <a:pt x="4334" y="1984"/>
                    <a:pt x="3883" y="1725"/>
                    <a:pt x="3713" y="1578"/>
                  </a:cubicBezTo>
                  <a:cubicBezTo>
                    <a:pt x="3826" y="1431"/>
                    <a:pt x="4266" y="1172"/>
                    <a:pt x="4255" y="935"/>
                  </a:cubicBezTo>
                  <a:cubicBezTo>
                    <a:pt x="4232" y="642"/>
                    <a:pt x="3894" y="743"/>
                    <a:pt x="3668" y="698"/>
                  </a:cubicBezTo>
                  <a:cubicBezTo>
                    <a:pt x="3928" y="427"/>
                    <a:pt x="3962" y="190"/>
                    <a:pt x="3555" y="77"/>
                  </a:cubicBezTo>
                  <a:cubicBezTo>
                    <a:pt x="3366" y="28"/>
                    <a:pt x="3167" y="1"/>
                    <a:pt x="2968"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8" name="Google Shape;518;p2"/>
            <p:cNvSpPr/>
            <p:nvPr/>
          </p:nvSpPr>
          <p:spPr>
            <a:xfrm>
              <a:off x="1946825" y="3999750"/>
              <a:ext cx="182550" cy="80800"/>
            </a:xfrm>
            <a:custGeom>
              <a:avLst/>
              <a:gdLst/>
              <a:ahLst/>
              <a:cxnLst/>
              <a:rect l="l" t="t" r="r" b="b"/>
              <a:pathLst>
                <a:path w="7302" h="3232" extrusionOk="0">
                  <a:moveTo>
                    <a:pt x="4154" y="1"/>
                  </a:moveTo>
                  <a:cubicBezTo>
                    <a:pt x="3236" y="1"/>
                    <a:pt x="2445" y="445"/>
                    <a:pt x="1501" y="1269"/>
                  </a:cubicBezTo>
                  <a:cubicBezTo>
                    <a:pt x="1377" y="1359"/>
                    <a:pt x="384" y="2126"/>
                    <a:pt x="0" y="3232"/>
                  </a:cubicBezTo>
                  <a:cubicBezTo>
                    <a:pt x="407" y="2600"/>
                    <a:pt x="1479" y="1957"/>
                    <a:pt x="1919" y="1663"/>
                  </a:cubicBezTo>
                  <a:cubicBezTo>
                    <a:pt x="2686" y="1178"/>
                    <a:pt x="3171" y="1077"/>
                    <a:pt x="4085" y="998"/>
                  </a:cubicBezTo>
                  <a:cubicBezTo>
                    <a:pt x="4160" y="992"/>
                    <a:pt x="4233" y="990"/>
                    <a:pt x="4305" y="990"/>
                  </a:cubicBezTo>
                  <a:cubicBezTo>
                    <a:pt x="5566" y="990"/>
                    <a:pt x="6284" y="1821"/>
                    <a:pt x="6850" y="2803"/>
                  </a:cubicBezTo>
                  <a:cubicBezTo>
                    <a:pt x="7301" y="1675"/>
                    <a:pt x="6737" y="693"/>
                    <a:pt x="5372" y="230"/>
                  </a:cubicBezTo>
                  <a:cubicBezTo>
                    <a:pt x="4931" y="76"/>
                    <a:pt x="4532" y="1"/>
                    <a:pt x="415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9" name="Google Shape;519;p2"/>
            <p:cNvSpPr/>
            <p:nvPr/>
          </p:nvSpPr>
          <p:spPr>
            <a:xfrm>
              <a:off x="1956125" y="4050975"/>
              <a:ext cx="80150" cy="28175"/>
            </a:xfrm>
            <a:custGeom>
              <a:avLst/>
              <a:gdLst/>
              <a:ahLst/>
              <a:cxnLst/>
              <a:rect l="l" t="t" r="r" b="b"/>
              <a:pathLst>
                <a:path w="3206" h="1127" extrusionOk="0">
                  <a:moveTo>
                    <a:pt x="2777" y="1"/>
                  </a:moveTo>
                  <a:cubicBezTo>
                    <a:pt x="2740" y="1"/>
                    <a:pt x="2703" y="4"/>
                    <a:pt x="2664" y="9"/>
                  </a:cubicBezTo>
                  <a:lnTo>
                    <a:pt x="2404" y="32"/>
                  </a:lnTo>
                  <a:cubicBezTo>
                    <a:pt x="2303" y="32"/>
                    <a:pt x="2201" y="55"/>
                    <a:pt x="2111" y="77"/>
                  </a:cubicBezTo>
                  <a:cubicBezTo>
                    <a:pt x="2009" y="88"/>
                    <a:pt x="1908" y="111"/>
                    <a:pt x="1806" y="145"/>
                  </a:cubicBezTo>
                  <a:lnTo>
                    <a:pt x="1490" y="235"/>
                  </a:lnTo>
                  <a:lnTo>
                    <a:pt x="1186" y="359"/>
                  </a:lnTo>
                  <a:cubicBezTo>
                    <a:pt x="1084" y="404"/>
                    <a:pt x="994" y="461"/>
                    <a:pt x="904" y="506"/>
                  </a:cubicBezTo>
                  <a:cubicBezTo>
                    <a:pt x="813" y="551"/>
                    <a:pt x="723" y="596"/>
                    <a:pt x="644" y="641"/>
                  </a:cubicBezTo>
                  <a:lnTo>
                    <a:pt x="430" y="788"/>
                  </a:lnTo>
                  <a:cubicBezTo>
                    <a:pt x="362" y="822"/>
                    <a:pt x="306" y="867"/>
                    <a:pt x="249" y="912"/>
                  </a:cubicBezTo>
                  <a:lnTo>
                    <a:pt x="114" y="1025"/>
                  </a:lnTo>
                  <a:cubicBezTo>
                    <a:pt x="46" y="1081"/>
                    <a:pt x="1" y="1127"/>
                    <a:pt x="1" y="1127"/>
                  </a:cubicBezTo>
                  <a:lnTo>
                    <a:pt x="125" y="1059"/>
                  </a:lnTo>
                  <a:cubicBezTo>
                    <a:pt x="215" y="1014"/>
                    <a:pt x="328" y="935"/>
                    <a:pt x="475" y="867"/>
                  </a:cubicBezTo>
                  <a:cubicBezTo>
                    <a:pt x="542" y="833"/>
                    <a:pt x="621" y="788"/>
                    <a:pt x="700" y="754"/>
                  </a:cubicBezTo>
                  <a:cubicBezTo>
                    <a:pt x="791" y="709"/>
                    <a:pt x="881" y="675"/>
                    <a:pt x="960" y="630"/>
                  </a:cubicBezTo>
                  <a:cubicBezTo>
                    <a:pt x="1062" y="585"/>
                    <a:pt x="1152" y="540"/>
                    <a:pt x="1242" y="506"/>
                  </a:cubicBezTo>
                  <a:cubicBezTo>
                    <a:pt x="1344" y="472"/>
                    <a:pt x="1445" y="427"/>
                    <a:pt x="1535" y="393"/>
                  </a:cubicBezTo>
                  <a:lnTo>
                    <a:pt x="1840" y="292"/>
                  </a:lnTo>
                  <a:cubicBezTo>
                    <a:pt x="1942" y="258"/>
                    <a:pt x="2032" y="235"/>
                    <a:pt x="2134" y="213"/>
                  </a:cubicBezTo>
                  <a:cubicBezTo>
                    <a:pt x="2235" y="190"/>
                    <a:pt x="2325" y="156"/>
                    <a:pt x="2416" y="145"/>
                  </a:cubicBezTo>
                  <a:lnTo>
                    <a:pt x="2675" y="100"/>
                  </a:lnTo>
                  <a:cubicBezTo>
                    <a:pt x="2833" y="66"/>
                    <a:pt x="2969" y="66"/>
                    <a:pt x="3059" y="43"/>
                  </a:cubicBezTo>
                  <a:lnTo>
                    <a:pt x="3206" y="32"/>
                  </a:lnTo>
                  <a:cubicBezTo>
                    <a:pt x="3206" y="32"/>
                    <a:pt x="3149" y="21"/>
                    <a:pt x="3059" y="21"/>
                  </a:cubicBezTo>
                  <a:cubicBezTo>
                    <a:pt x="3014" y="9"/>
                    <a:pt x="2957" y="9"/>
                    <a:pt x="2890" y="9"/>
                  </a:cubicBezTo>
                  <a:cubicBezTo>
                    <a:pt x="2850" y="4"/>
                    <a:pt x="2813" y="1"/>
                    <a:pt x="2777"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20" name="Google Shape;520;p2"/>
            <p:cNvSpPr/>
            <p:nvPr/>
          </p:nvSpPr>
          <p:spPr>
            <a:xfrm>
              <a:off x="1947675" y="4066425"/>
              <a:ext cx="108925" cy="16950"/>
            </a:xfrm>
            <a:custGeom>
              <a:avLst/>
              <a:gdLst/>
              <a:ahLst/>
              <a:cxnLst/>
              <a:rect l="l" t="t" r="r" b="b"/>
              <a:pathLst>
                <a:path w="4357" h="678" extrusionOk="0">
                  <a:moveTo>
                    <a:pt x="2562" y="1"/>
                  </a:moveTo>
                  <a:cubicBezTo>
                    <a:pt x="2415" y="1"/>
                    <a:pt x="2268" y="12"/>
                    <a:pt x="2133" y="35"/>
                  </a:cubicBezTo>
                  <a:cubicBezTo>
                    <a:pt x="1998" y="57"/>
                    <a:pt x="1862" y="68"/>
                    <a:pt x="1727" y="91"/>
                  </a:cubicBezTo>
                  <a:cubicBezTo>
                    <a:pt x="1580" y="114"/>
                    <a:pt x="1456" y="159"/>
                    <a:pt x="1321" y="181"/>
                  </a:cubicBezTo>
                  <a:cubicBezTo>
                    <a:pt x="1196" y="215"/>
                    <a:pt x="1072" y="249"/>
                    <a:pt x="959" y="283"/>
                  </a:cubicBezTo>
                  <a:cubicBezTo>
                    <a:pt x="847" y="328"/>
                    <a:pt x="734" y="362"/>
                    <a:pt x="632" y="396"/>
                  </a:cubicBezTo>
                  <a:cubicBezTo>
                    <a:pt x="542" y="418"/>
                    <a:pt x="452" y="463"/>
                    <a:pt x="373" y="497"/>
                  </a:cubicBezTo>
                  <a:cubicBezTo>
                    <a:pt x="294" y="531"/>
                    <a:pt x="226" y="565"/>
                    <a:pt x="170" y="599"/>
                  </a:cubicBezTo>
                  <a:cubicBezTo>
                    <a:pt x="57" y="644"/>
                    <a:pt x="0" y="678"/>
                    <a:pt x="0" y="678"/>
                  </a:cubicBezTo>
                  <a:lnTo>
                    <a:pt x="181" y="633"/>
                  </a:lnTo>
                  <a:cubicBezTo>
                    <a:pt x="294" y="588"/>
                    <a:pt x="463" y="542"/>
                    <a:pt x="666" y="486"/>
                  </a:cubicBezTo>
                  <a:cubicBezTo>
                    <a:pt x="869" y="430"/>
                    <a:pt x="1106" y="384"/>
                    <a:pt x="1354" y="328"/>
                  </a:cubicBezTo>
                  <a:cubicBezTo>
                    <a:pt x="1490" y="305"/>
                    <a:pt x="1614" y="283"/>
                    <a:pt x="1749" y="260"/>
                  </a:cubicBezTo>
                  <a:cubicBezTo>
                    <a:pt x="1885" y="238"/>
                    <a:pt x="2020" y="215"/>
                    <a:pt x="2156" y="204"/>
                  </a:cubicBezTo>
                  <a:cubicBezTo>
                    <a:pt x="2291" y="193"/>
                    <a:pt x="2438" y="170"/>
                    <a:pt x="2573" y="159"/>
                  </a:cubicBezTo>
                  <a:cubicBezTo>
                    <a:pt x="2709" y="159"/>
                    <a:pt x="2833" y="147"/>
                    <a:pt x="2968" y="147"/>
                  </a:cubicBezTo>
                  <a:lnTo>
                    <a:pt x="3340" y="147"/>
                  </a:lnTo>
                  <a:cubicBezTo>
                    <a:pt x="3453" y="159"/>
                    <a:pt x="3566" y="159"/>
                    <a:pt x="3668" y="170"/>
                  </a:cubicBezTo>
                  <a:cubicBezTo>
                    <a:pt x="3781" y="181"/>
                    <a:pt x="3882" y="193"/>
                    <a:pt x="3950" y="204"/>
                  </a:cubicBezTo>
                  <a:cubicBezTo>
                    <a:pt x="4029" y="215"/>
                    <a:pt x="4108" y="226"/>
                    <a:pt x="4175" y="249"/>
                  </a:cubicBezTo>
                  <a:lnTo>
                    <a:pt x="4356" y="294"/>
                  </a:lnTo>
                  <a:cubicBezTo>
                    <a:pt x="4356" y="294"/>
                    <a:pt x="4288" y="260"/>
                    <a:pt x="4175" y="215"/>
                  </a:cubicBezTo>
                  <a:cubicBezTo>
                    <a:pt x="4108" y="181"/>
                    <a:pt x="4040" y="159"/>
                    <a:pt x="3961" y="147"/>
                  </a:cubicBezTo>
                  <a:cubicBezTo>
                    <a:pt x="3871" y="114"/>
                    <a:pt x="3781" y="91"/>
                    <a:pt x="3679" y="80"/>
                  </a:cubicBezTo>
                  <a:cubicBezTo>
                    <a:pt x="3577" y="46"/>
                    <a:pt x="3465" y="35"/>
                    <a:pt x="3352" y="23"/>
                  </a:cubicBezTo>
                  <a:cubicBezTo>
                    <a:pt x="3228" y="12"/>
                    <a:pt x="3092" y="1"/>
                    <a:pt x="2968"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21" name="Google Shape;521;p2"/>
            <p:cNvSpPr/>
            <p:nvPr/>
          </p:nvSpPr>
          <p:spPr>
            <a:xfrm>
              <a:off x="1947950" y="4077725"/>
              <a:ext cx="77600" cy="6500"/>
            </a:xfrm>
            <a:custGeom>
              <a:avLst/>
              <a:gdLst/>
              <a:ahLst/>
              <a:cxnLst/>
              <a:rect l="l" t="t" r="r" b="b"/>
              <a:pathLst>
                <a:path w="3104" h="260" extrusionOk="0">
                  <a:moveTo>
                    <a:pt x="1558" y="0"/>
                  </a:moveTo>
                  <a:lnTo>
                    <a:pt x="1253" y="23"/>
                  </a:lnTo>
                  <a:cubicBezTo>
                    <a:pt x="1163" y="23"/>
                    <a:pt x="1073" y="34"/>
                    <a:pt x="971" y="45"/>
                  </a:cubicBezTo>
                  <a:cubicBezTo>
                    <a:pt x="790" y="68"/>
                    <a:pt x="621" y="102"/>
                    <a:pt x="475" y="136"/>
                  </a:cubicBezTo>
                  <a:cubicBezTo>
                    <a:pt x="328" y="158"/>
                    <a:pt x="215" y="203"/>
                    <a:pt x="125" y="226"/>
                  </a:cubicBezTo>
                  <a:cubicBezTo>
                    <a:pt x="80" y="237"/>
                    <a:pt x="46" y="248"/>
                    <a:pt x="1" y="260"/>
                  </a:cubicBezTo>
                  <a:lnTo>
                    <a:pt x="136" y="248"/>
                  </a:lnTo>
                  <a:lnTo>
                    <a:pt x="294" y="237"/>
                  </a:lnTo>
                  <a:cubicBezTo>
                    <a:pt x="350" y="226"/>
                    <a:pt x="418" y="226"/>
                    <a:pt x="486" y="215"/>
                  </a:cubicBezTo>
                  <a:cubicBezTo>
                    <a:pt x="565" y="215"/>
                    <a:pt x="644" y="203"/>
                    <a:pt x="723" y="203"/>
                  </a:cubicBezTo>
                  <a:cubicBezTo>
                    <a:pt x="813" y="192"/>
                    <a:pt x="903" y="192"/>
                    <a:pt x="994" y="192"/>
                  </a:cubicBezTo>
                  <a:cubicBezTo>
                    <a:pt x="1174" y="169"/>
                    <a:pt x="1366" y="169"/>
                    <a:pt x="1558" y="158"/>
                  </a:cubicBezTo>
                  <a:lnTo>
                    <a:pt x="1851" y="158"/>
                  </a:lnTo>
                  <a:cubicBezTo>
                    <a:pt x="1896" y="152"/>
                    <a:pt x="1944" y="150"/>
                    <a:pt x="1992" y="150"/>
                  </a:cubicBezTo>
                  <a:cubicBezTo>
                    <a:pt x="2040" y="150"/>
                    <a:pt x="2088" y="152"/>
                    <a:pt x="2133" y="158"/>
                  </a:cubicBezTo>
                  <a:lnTo>
                    <a:pt x="2393" y="158"/>
                  </a:lnTo>
                  <a:lnTo>
                    <a:pt x="2619" y="169"/>
                  </a:lnTo>
                  <a:cubicBezTo>
                    <a:pt x="2658" y="175"/>
                    <a:pt x="2695" y="175"/>
                    <a:pt x="2729" y="175"/>
                  </a:cubicBezTo>
                  <a:cubicBezTo>
                    <a:pt x="2762" y="175"/>
                    <a:pt x="2793" y="175"/>
                    <a:pt x="2822" y="181"/>
                  </a:cubicBezTo>
                  <a:lnTo>
                    <a:pt x="2980" y="203"/>
                  </a:lnTo>
                  <a:lnTo>
                    <a:pt x="3104" y="215"/>
                  </a:lnTo>
                  <a:cubicBezTo>
                    <a:pt x="3104" y="215"/>
                    <a:pt x="3059" y="203"/>
                    <a:pt x="2980" y="169"/>
                  </a:cubicBezTo>
                  <a:lnTo>
                    <a:pt x="2833" y="124"/>
                  </a:lnTo>
                  <a:cubicBezTo>
                    <a:pt x="2765" y="102"/>
                    <a:pt x="2698" y="90"/>
                    <a:pt x="2630" y="79"/>
                  </a:cubicBezTo>
                  <a:cubicBezTo>
                    <a:pt x="2562" y="57"/>
                    <a:pt x="2483" y="45"/>
                    <a:pt x="2393" y="34"/>
                  </a:cubicBezTo>
                  <a:cubicBezTo>
                    <a:pt x="2314" y="23"/>
                    <a:pt x="2224" y="23"/>
                    <a:pt x="2133" y="11"/>
                  </a:cubicBezTo>
                  <a:cubicBezTo>
                    <a:pt x="2043" y="0"/>
                    <a:pt x="1941" y="0"/>
                    <a:pt x="185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22" name="Google Shape;522;p2"/>
            <p:cNvSpPr/>
            <p:nvPr/>
          </p:nvSpPr>
          <p:spPr>
            <a:xfrm>
              <a:off x="1947950" y="4083250"/>
              <a:ext cx="62375" cy="10300"/>
            </a:xfrm>
            <a:custGeom>
              <a:avLst/>
              <a:gdLst/>
              <a:ahLst/>
              <a:cxnLst/>
              <a:rect l="l" t="t" r="r" b="b"/>
              <a:pathLst>
                <a:path w="2495" h="412" extrusionOk="0">
                  <a:moveTo>
                    <a:pt x="316" y="0"/>
                  </a:moveTo>
                  <a:cubicBezTo>
                    <a:pt x="246" y="0"/>
                    <a:pt x="180" y="11"/>
                    <a:pt x="113" y="27"/>
                  </a:cubicBezTo>
                  <a:lnTo>
                    <a:pt x="1" y="39"/>
                  </a:lnTo>
                  <a:lnTo>
                    <a:pt x="102" y="50"/>
                  </a:lnTo>
                  <a:lnTo>
                    <a:pt x="238" y="61"/>
                  </a:lnTo>
                  <a:cubicBezTo>
                    <a:pt x="283" y="72"/>
                    <a:pt x="339" y="84"/>
                    <a:pt x="396" y="95"/>
                  </a:cubicBezTo>
                  <a:cubicBezTo>
                    <a:pt x="508" y="106"/>
                    <a:pt x="644" y="129"/>
                    <a:pt x="790" y="151"/>
                  </a:cubicBezTo>
                  <a:lnTo>
                    <a:pt x="1242" y="230"/>
                  </a:lnTo>
                  <a:cubicBezTo>
                    <a:pt x="1400" y="253"/>
                    <a:pt x="1558" y="287"/>
                    <a:pt x="1705" y="298"/>
                  </a:cubicBezTo>
                  <a:cubicBezTo>
                    <a:pt x="1851" y="321"/>
                    <a:pt x="1987" y="343"/>
                    <a:pt x="2099" y="366"/>
                  </a:cubicBezTo>
                  <a:cubicBezTo>
                    <a:pt x="2224" y="377"/>
                    <a:pt x="2314" y="388"/>
                    <a:pt x="2382" y="400"/>
                  </a:cubicBezTo>
                  <a:cubicBezTo>
                    <a:pt x="2427" y="411"/>
                    <a:pt x="2461" y="411"/>
                    <a:pt x="2494" y="411"/>
                  </a:cubicBezTo>
                  <a:lnTo>
                    <a:pt x="2393" y="366"/>
                  </a:lnTo>
                  <a:cubicBezTo>
                    <a:pt x="2303" y="332"/>
                    <a:pt x="2212" y="298"/>
                    <a:pt x="2122" y="276"/>
                  </a:cubicBezTo>
                  <a:cubicBezTo>
                    <a:pt x="2009" y="230"/>
                    <a:pt x="1874" y="197"/>
                    <a:pt x="1727" y="163"/>
                  </a:cubicBezTo>
                  <a:cubicBezTo>
                    <a:pt x="1580" y="118"/>
                    <a:pt x="1422" y="84"/>
                    <a:pt x="1264" y="72"/>
                  </a:cubicBezTo>
                  <a:cubicBezTo>
                    <a:pt x="1106" y="50"/>
                    <a:pt x="948" y="27"/>
                    <a:pt x="802" y="16"/>
                  </a:cubicBezTo>
                  <a:cubicBezTo>
                    <a:pt x="734" y="5"/>
                    <a:pt x="655" y="5"/>
                    <a:pt x="587" y="5"/>
                  </a:cubicBezTo>
                  <a:lnTo>
                    <a:pt x="396" y="5"/>
                  </a:lnTo>
                  <a:cubicBezTo>
                    <a:pt x="368" y="2"/>
                    <a:pt x="342" y="0"/>
                    <a:pt x="316"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23" name="Google Shape;523;p2"/>
            <p:cNvSpPr/>
            <p:nvPr/>
          </p:nvSpPr>
          <p:spPr>
            <a:xfrm>
              <a:off x="1042950" y="3849200"/>
              <a:ext cx="17525" cy="47150"/>
            </a:xfrm>
            <a:custGeom>
              <a:avLst/>
              <a:gdLst/>
              <a:ahLst/>
              <a:cxnLst/>
              <a:rect l="l" t="t" r="r" b="b"/>
              <a:pathLst>
                <a:path w="701" h="1886" extrusionOk="0">
                  <a:moveTo>
                    <a:pt x="351" y="1"/>
                  </a:moveTo>
                  <a:cubicBezTo>
                    <a:pt x="159" y="1"/>
                    <a:pt x="1" y="418"/>
                    <a:pt x="1" y="949"/>
                  </a:cubicBezTo>
                  <a:cubicBezTo>
                    <a:pt x="1" y="1468"/>
                    <a:pt x="159" y="1885"/>
                    <a:pt x="351" y="1885"/>
                  </a:cubicBezTo>
                  <a:cubicBezTo>
                    <a:pt x="542" y="1885"/>
                    <a:pt x="700" y="1457"/>
                    <a:pt x="700" y="949"/>
                  </a:cubicBezTo>
                  <a:cubicBezTo>
                    <a:pt x="700" y="430"/>
                    <a:pt x="542" y="1"/>
                    <a:pt x="35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24" name="Google Shape;524;p2"/>
            <p:cNvSpPr/>
            <p:nvPr/>
          </p:nvSpPr>
          <p:spPr>
            <a:xfrm>
              <a:off x="1008250" y="3794775"/>
              <a:ext cx="17525" cy="47125"/>
            </a:xfrm>
            <a:custGeom>
              <a:avLst/>
              <a:gdLst/>
              <a:ahLst/>
              <a:cxnLst/>
              <a:rect l="l" t="t" r="r" b="b"/>
              <a:pathLst>
                <a:path w="701" h="1885" extrusionOk="0">
                  <a:moveTo>
                    <a:pt x="351" y="0"/>
                  </a:moveTo>
                  <a:cubicBezTo>
                    <a:pt x="159" y="0"/>
                    <a:pt x="1" y="418"/>
                    <a:pt x="1" y="948"/>
                  </a:cubicBezTo>
                  <a:cubicBezTo>
                    <a:pt x="1" y="1467"/>
                    <a:pt x="159" y="1885"/>
                    <a:pt x="351" y="1885"/>
                  </a:cubicBezTo>
                  <a:cubicBezTo>
                    <a:pt x="543" y="1885"/>
                    <a:pt x="701" y="1456"/>
                    <a:pt x="701" y="948"/>
                  </a:cubicBezTo>
                  <a:cubicBezTo>
                    <a:pt x="701" y="429"/>
                    <a:pt x="543" y="0"/>
                    <a:pt x="351"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25" name="Google Shape;525;p2"/>
            <p:cNvSpPr/>
            <p:nvPr/>
          </p:nvSpPr>
          <p:spPr>
            <a:xfrm>
              <a:off x="994425" y="3866975"/>
              <a:ext cx="17525" cy="47150"/>
            </a:xfrm>
            <a:custGeom>
              <a:avLst/>
              <a:gdLst/>
              <a:ahLst/>
              <a:cxnLst/>
              <a:rect l="l" t="t" r="r" b="b"/>
              <a:pathLst>
                <a:path w="701" h="1886" extrusionOk="0">
                  <a:moveTo>
                    <a:pt x="351" y="1"/>
                  </a:moveTo>
                  <a:cubicBezTo>
                    <a:pt x="159" y="1"/>
                    <a:pt x="1" y="430"/>
                    <a:pt x="1" y="949"/>
                  </a:cubicBezTo>
                  <a:cubicBezTo>
                    <a:pt x="1" y="1468"/>
                    <a:pt x="159" y="1885"/>
                    <a:pt x="351" y="1885"/>
                  </a:cubicBezTo>
                  <a:cubicBezTo>
                    <a:pt x="543" y="1885"/>
                    <a:pt x="701" y="1468"/>
                    <a:pt x="701" y="949"/>
                  </a:cubicBezTo>
                  <a:cubicBezTo>
                    <a:pt x="701" y="430"/>
                    <a:pt x="543" y="1"/>
                    <a:pt x="35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26" name="Google Shape;526;p2"/>
            <p:cNvSpPr/>
            <p:nvPr/>
          </p:nvSpPr>
          <p:spPr>
            <a:xfrm>
              <a:off x="963125" y="3819300"/>
              <a:ext cx="17225" cy="47150"/>
            </a:xfrm>
            <a:custGeom>
              <a:avLst/>
              <a:gdLst/>
              <a:ahLst/>
              <a:cxnLst/>
              <a:rect l="l" t="t" r="r" b="b"/>
              <a:pathLst>
                <a:path w="689" h="1886" extrusionOk="0">
                  <a:moveTo>
                    <a:pt x="339" y="1"/>
                  </a:moveTo>
                  <a:cubicBezTo>
                    <a:pt x="147" y="1"/>
                    <a:pt x="0" y="418"/>
                    <a:pt x="0" y="937"/>
                  </a:cubicBezTo>
                  <a:cubicBezTo>
                    <a:pt x="0" y="1456"/>
                    <a:pt x="147" y="1885"/>
                    <a:pt x="339" y="1885"/>
                  </a:cubicBezTo>
                  <a:cubicBezTo>
                    <a:pt x="531" y="1885"/>
                    <a:pt x="689" y="1456"/>
                    <a:pt x="689" y="937"/>
                  </a:cubicBezTo>
                  <a:cubicBezTo>
                    <a:pt x="689" y="418"/>
                    <a:pt x="542" y="1"/>
                    <a:pt x="339"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27" name="Google Shape;527;p2"/>
            <p:cNvSpPr/>
            <p:nvPr/>
          </p:nvSpPr>
          <p:spPr>
            <a:xfrm>
              <a:off x="947600" y="3890675"/>
              <a:ext cx="17525" cy="47150"/>
            </a:xfrm>
            <a:custGeom>
              <a:avLst/>
              <a:gdLst/>
              <a:ahLst/>
              <a:cxnLst/>
              <a:rect l="l" t="t" r="r" b="b"/>
              <a:pathLst>
                <a:path w="701" h="1886" extrusionOk="0">
                  <a:moveTo>
                    <a:pt x="351" y="1"/>
                  </a:moveTo>
                  <a:cubicBezTo>
                    <a:pt x="159" y="1"/>
                    <a:pt x="1" y="418"/>
                    <a:pt x="1" y="937"/>
                  </a:cubicBezTo>
                  <a:cubicBezTo>
                    <a:pt x="1" y="1456"/>
                    <a:pt x="159" y="1885"/>
                    <a:pt x="351" y="1885"/>
                  </a:cubicBezTo>
                  <a:cubicBezTo>
                    <a:pt x="542" y="1885"/>
                    <a:pt x="700" y="1456"/>
                    <a:pt x="700" y="937"/>
                  </a:cubicBezTo>
                  <a:cubicBezTo>
                    <a:pt x="700" y="418"/>
                    <a:pt x="542" y="1"/>
                    <a:pt x="35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28" name="Google Shape;528;p2"/>
            <p:cNvSpPr/>
            <p:nvPr/>
          </p:nvSpPr>
          <p:spPr>
            <a:xfrm>
              <a:off x="971575" y="3753575"/>
              <a:ext cx="17525" cy="47150"/>
            </a:xfrm>
            <a:custGeom>
              <a:avLst/>
              <a:gdLst/>
              <a:ahLst/>
              <a:cxnLst/>
              <a:rect l="l" t="t" r="r" b="b"/>
              <a:pathLst>
                <a:path w="701" h="1886" extrusionOk="0">
                  <a:moveTo>
                    <a:pt x="351" y="1"/>
                  </a:moveTo>
                  <a:cubicBezTo>
                    <a:pt x="159" y="1"/>
                    <a:pt x="1" y="429"/>
                    <a:pt x="1" y="948"/>
                  </a:cubicBezTo>
                  <a:cubicBezTo>
                    <a:pt x="1" y="1468"/>
                    <a:pt x="159" y="1885"/>
                    <a:pt x="351" y="1885"/>
                  </a:cubicBezTo>
                  <a:cubicBezTo>
                    <a:pt x="543" y="1885"/>
                    <a:pt x="701" y="1468"/>
                    <a:pt x="701" y="948"/>
                  </a:cubicBezTo>
                  <a:cubicBezTo>
                    <a:pt x="701" y="429"/>
                    <a:pt x="543" y="1"/>
                    <a:pt x="35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29" name="Google Shape;529;p2"/>
            <p:cNvSpPr/>
            <p:nvPr/>
          </p:nvSpPr>
          <p:spPr>
            <a:xfrm>
              <a:off x="1117425" y="3867550"/>
              <a:ext cx="17525" cy="47125"/>
            </a:xfrm>
            <a:custGeom>
              <a:avLst/>
              <a:gdLst/>
              <a:ahLst/>
              <a:cxnLst/>
              <a:rect l="l" t="t" r="r" b="b"/>
              <a:pathLst>
                <a:path w="701" h="1885" extrusionOk="0">
                  <a:moveTo>
                    <a:pt x="351" y="0"/>
                  </a:moveTo>
                  <a:cubicBezTo>
                    <a:pt x="159" y="0"/>
                    <a:pt x="1" y="418"/>
                    <a:pt x="1" y="937"/>
                  </a:cubicBezTo>
                  <a:cubicBezTo>
                    <a:pt x="1" y="1467"/>
                    <a:pt x="159" y="1885"/>
                    <a:pt x="351" y="1885"/>
                  </a:cubicBezTo>
                  <a:cubicBezTo>
                    <a:pt x="543" y="1885"/>
                    <a:pt x="700" y="1456"/>
                    <a:pt x="700" y="937"/>
                  </a:cubicBezTo>
                  <a:cubicBezTo>
                    <a:pt x="700" y="418"/>
                    <a:pt x="543" y="0"/>
                    <a:pt x="351"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30" name="Google Shape;530;p2"/>
            <p:cNvSpPr/>
            <p:nvPr/>
          </p:nvSpPr>
          <p:spPr>
            <a:xfrm>
              <a:off x="1082725" y="3813100"/>
              <a:ext cx="17525" cy="47150"/>
            </a:xfrm>
            <a:custGeom>
              <a:avLst/>
              <a:gdLst/>
              <a:ahLst/>
              <a:cxnLst/>
              <a:rect l="l" t="t" r="r" b="b"/>
              <a:pathLst>
                <a:path w="701" h="1886" extrusionOk="0">
                  <a:moveTo>
                    <a:pt x="351" y="1"/>
                  </a:moveTo>
                  <a:cubicBezTo>
                    <a:pt x="159" y="1"/>
                    <a:pt x="1" y="418"/>
                    <a:pt x="1" y="937"/>
                  </a:cubicBezTo>
                  <a:cubicBezTo>
                    <a:pt x="1" y="1468"/>
                    <a:pt x="159" y="1885"/>
                    <a:pt x="351" y="1885"/>
                  </a:cubicBezTo>
                  <a:cubicBezTo>
                    <a:pt x="543" y="1885"/>
                    <a:pt x="701" y="1456"/>
                    <a:pt x="701" y="937"/>
                  </a:cubicBezTo>
                  <a:cubicBezTo>
                    <a:pt x="701" y="429"/>
                    <a:pt x="543" y="1"/>
                    <a:pt x="35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31" name="Google Shape;531;p2"/>
            <p:cNvSpPr/>
            <p:nvPr/>
          </p:nvSpPr>
          <p:spPr>
            <a:xfrm>
              <a:off x="1074000" y="3890675"/>
              <a:ext cx="17225" cy="47150"/>
            </a:xfrm>
            <a:custGeom>
              <a:avLst/>
              <a:gdLst/>
              <a:ahLst/>
              <a:cxnLst/>
              <a:rect l="l" t="t" r="r" b="b"/>
              <a:pathLst>
                <a:path w="689" h="1886" extrusionOk="0">
                  <a:moveTo>
                    <a:pt x="350" y="1"/>
                  </a:moveTo>
                  <a:cubicBezTo>
                    <a:pt x="158" y="1"/>
                    <a:pt x="0" y="418"/>
                    <a:pt x="0" y="937"/>
                  </a:cubicBezTo>
                  <a:cubicBezTo>
                    <a:pt x="0" y="1456"/>
                    <a:pt x="147" y="1885"/>
                    <a:pt x="350" y="1885"/>
                  </a:cubicBezTo>
                  <a:cubicBezTo>
                    <a:pt x="542" y="1885"/>
                    <a:pt x="688" y="1456"/>
                    <a:pt x="688" y="937"/>
                  </a:cubicBezTo>
                  <a:cubicBezTo>
                    <a:pt x="688" y="418"/>
                    <a:pt x="530" y="1"/>
                    <a:pt x="35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32" name="Google Shape;532;p2"/>
            <p:cNvSpPr/>
            <p:nvPr/>
          </p:nvSpPr>
          <p:spPr>
            <a:xfrm>
              <a:off x="547300" y="3996750"/>
              <a:ext cx="359700" cy="568175"/>
            </a:xfrm>
            <a:custGeom>
              <a:avLst/>
              <a:gdLst/>
              <a:ahLst/>
              <a:cxnLst/>
              <a:rect l="l" t="t" r="r" b="b"/>
              <a:pathLst>
                <a:path w="14388" h="22727" extrusionOk="0">
                  <a:moveTo>
                    <a:pt x="10190" y="1"/>
                  </a:moveTo>
                  <a:cubicBezTo>
                    <a:pt x="4762" y="4074"/>
                    <a:pt x="0" y="15302"/>
                    <a:pt x="4661" y="22727"/>
                  </a:cubicBezTo>
                  <a:cubicBezTo>
                    <a:pt x="12673" y="17615"/>
                    <a:pt x="14388" y="8294"/>
                    <a:pt x="10190" y="1"/>
                  </a:cubicBezTo>
                  <a:close/>
                </a:path>
              </a:pathLst>
            </a:custGeom>
            <a:solidFill>
              <a:srgbClr val="8EC7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33" name="Google Shape;533;p2"/>
            <p:cNvSpPr/>
            <p:nvPr/>
          </p:nvSpPr>
          <p:spPr>
            <a:xfrm>
              <a:off x="635025" y="4010850"/>
              <a:ext cx="193275" cy="664100"/>
            </a:xfrm>
            <a:custGeom>
              <a:avLst/>
              <a:gdLst/>
              <a:ahLst/>
              <a:cxnLst/>
              <a:rect l="l" t="t" r="r" b="b"/>
              <a:pathLst>
                <a:path w="7731" h="26564" extrusionOk="0">
                  <a:moveTo>
                    <a:pt x="6264" y="1"/>
                  </a:moveTo>
                  <a:cubicBezTo>
                    <a:pt x="6264" y="1"/>
                    <a:pt x="6196" y="430"/>
                    <a:pt x="6072" y="1163"/>
                  </a:cubicBezTo>
                  <a:cubicBezTo>
                    <a:pt x="6015" y="1524"/>
                    <a:pt x="5936" y="1975"/>
                    <a:pt x="5857" y="2483"/>
                  </a:cubicBezTo>
                  <a:cubicBezTo>
                    <a:pt x="5778" y="3002"/>
                    <a:pt x="5654" y="3578"/>
                    <a:pt x="5530" y="4198"/>
                  </a:cubicBezTo>
                  <a:cubicBezTo>
                    <a:pt x="5429" y="4706"/>
                    <a:pt x="5327" y="5248"/>
                    <a:pt x="5214" y="5812"/>
                  </a:cubicBezTo>
                  <a:cubicBezTo>
                    <a:pt x="4853" y="5225"/>
                    <a:pt x="4458" y="4661"/>
                    <a:pt x="4029" y="4131"/>
                  </a:cubicBezTo>
                  <a:lnTo>
                    <a:pt x="4029" y="4131"/>
                  </a:lnTo>
                  <a:cubicBezTo>
                    <a:pt x="4345" y="4876"/>
                    <a:pt x="4706" y="5609"/>
                    <a:pt x="5113" y="6309"/>
                  </a:cubicBezTo>
                  <a:cubicBezTo>
                    <a:pt x="4955" y="6997"/>
                    <a:pt x="4785" y="7719"/>
                    <a:pt x="4616" y="8475"/>
                  </a:cubicBezTo>
                  <a:cubicBezTo>
                    <a:pt x="4560" y="8746"/>
                    <a:pt x="4492" y="9017"/>
                    <a:pt x="4424" y="9299"/>
                  </a:cubicBezTo>
                  <a:lnTo>
                    <a:pt x="4289" y="9344"/>
                  </a:lnTo>
                  <a:cubicBezTo>
                    <a:pt x="3894" y="8509"/>
                    <a:pt x="3454" y="7685"/>
                    <a:pt x="2969" y="6895"/>
                  </a:cubicBezTo>
                  <a:lnTo>
                    <a:pt x="2969" y="6895"/>
                  </a:lnTo>
                  <a:cubicBezTo>
                    <a:pt x="3273" y="7832"/>
                    <a:pt x="3623" y="8746"/>
                    <a:pt x="4029" y="9637"/>
                  </a:cubicBezTo>
                  <a:cubicBezTo>
                    <a:pt x="4067" y="9703"/>
                    <a:pt x="4135" y="9745"/>
                    <a:pt x="4202" y="9745"/>
                  </a:cubicBezTo>
                  <a:cubicBezTo>
                    <a:pt x="4216" y="9745"/>
                    <a:pt x="4230" y="9743"/>
                    <a:pt x="4244" y="9739"/>
                  </a:cubicBezTo>
                  <a:cubicBezTo>
                    <a:pt x="4278" y="9739"/>
                    <a:pt x="4300" y="9716"/>
                    <a:pt x="4334" y="9705"/>
                  </a:cubicBezTo>
                  <a:lnTo>
                    <a:pt x="4334" y="9705"/>
                  </a:lnTo>
                  <a:cubicBezTo>
                    <a:pt x="4244" y="10089"/>
                    <a:pt x="4153" y="10484"/>
                    <a:pt x="4052" y="10867"/>
                  </a:cubicBezTo>
                  <a:lnTo>
                    <a:pt x="3691" y="12312"/>
                  </a:lnTo>
                  <a:cubicBezTo>
                    <a:pt x="3601" y="12131"/>
                    <a:pt x="3499" y="11962"/>
                    <a:pt x="3409" y="11781"/>
                  </a:cubicBezTo>
                  <a:cubicBezTo>
                    <a:pt x="3285" y="11522"/>
                    <a:pt x="3149" y="11274"/>
                    <a:pt x="3002" y="11025"/>
                  </a:cubicBezTo>
                  <a:cubicBezTo>
                    <a:pt x="2856" y="10766"/>
                    <a:pt x="2709" y="10518"/>
                    <a:pt x="2529" y="10292"/>
                  </a:cubicBezTo>
                  <a:cubicBezTo>
                    <a:pt x="2438" y="10168"/>
                    <a:pt x="2337" y="10066"/>
                    <a:pt x="2246" y="9953"/>
                  </a:cubicBezTo>
                  <a:cubicBezTo>
                    <a:pt x="2167" y="9841"/>
                    <a:pt x="2043" y="9762"/>
                    <a:pt x="1930" y="9671"/>
                  </a:cubicBezTo>
                  <a:lnTo>
                    <a:pt x="1930" y="9671"/>
                  </a:lnTo>
                  <a:lnTo>
                    <a:pt x="2190" y="10021"/>
                  </a:lnTo>
                  <a:cubicBezTo>
                    <a:pt x="2258" y="10134"/>
                    <a:pt x="2337" y="10258"/>
                    <a:pt x="2404" y="10382"/>
                  </a:cubicBezTo>
                  <a:cubicBezTo>
                    <a:pt x="2472" y="10495"/>
                    <a:pt x="2540" y="10630"/>
                    <a:pt x="2596" y="10755"/>
                  </a:cubicBezTo>
                  <a:lnTo>
                    <a:pt x="2777" y="11138"/>
                  </a:lnTo>
                  <a:cubicBezTo>
                    <a:pt x="2890" y="11409"/>
                    <a:pt x="3002" y="11669"/>
                    <a:pt x="3127" y="11928"/>
                  </a:cubicBezTo>
                  <a:cubicBezTo>
                    <a:pt x="3239" y="12199"/>
                    <a:pt x="3375" y="12458"/>
                    <a:pt x="3522" y="12707"/>
                  </a:cubicBezTo>
                  <a:cubicBezTo>
                    <a:pt x="3533" y="12729"/>
                    <a:pt x="3555" y="12752"/>
                    <a:pt x="3589" y="12774"/>
                  </a:cubicBezTo>
                  <a:cubicBezTo>
                    <a:pt x="3544" y="12966"/>
                    <a:pt x="3499" y="13147"/>
                    <a:pt x="3454" y="13339"/>
                  </a:cubicBezTo>
                  <a:cubicBezTo>
                    <a:pt x="3330" y="13790"/>
                    <a:pt x="3217" y="14241"/>
                    <a:pt x="3104" y="14681"/>
                  </a:cubicBezTo>
                  <a:cubicBezTo>
                    <a:pt x="2596" y="13948"/>
                    <a:pt x="2066" y="13226"/>
                    <a:pt x="1479" y="12549"/>
                  </a:cubicBezTo>
                  <a:lnTo>
                    <a:pt x="1479" y="12549"/>
                  </a:lnTo>
                  <a:cubicBezTo>
                    <a:pt x="1942" y="13440"/>
                    <a:pt x="2438" y="14298"/>
                    <a:pt x="2991" y="15144"/>
                  </a:cubicBezTo>
                  <a:cubicBezTo>
                    <a:pt x="2720" y="16182"/>
                    <a:pt x="2461" y="17209"/>
                    <a:pt x="2190" y="18191"/>
                  </a:cubicBezTo>
                  <a:cubicBezTo>
                    <a:pt x="2190" y="18202"/>
                    <a:pt x="2190" y="18213"/>
                    <a:pt x="2179" y="18236"/>
                  </a:cubicBezTo>
                  <a:cubicBezTo>
                    <a:pt x="2021" y="17796"/>
                    <a:pt x="1851" y="17367"/>
                    <a:pt x="1682" y="16938"/>
                  </a:cubicBezTo>
                  <a:cubicBezTo>
                    <a:pt x="1434" y="16442"/>
                    <a:pt x="1186" y="15945"/>
                    <a:pt x="904" y="15460"/>
                  </a:cubicBezTo>
                  <a:lnTo>
                    <a:pt x="904" y="15460"/>
                  </a:lnTo>
                  <a:cubicBezTo>
                    <a:pt x="1062" y="16002"/>
                    <a:pt x="1242" y="16532"/>
                    <a:pt x="1434" y="17051"/>
                  </a:cubicBezTo>
                  <a:cubicBezTo>
                    <a:pt x="1592" y="17581"/>
                    <a:pt x="1761" y="18101"/>
                    <a:pt x="1942" y="18620"/>
                  </a:cubicBezTo>
                  <a:lnTo>
                    <a:pt x="1942" y="18631"/>
                  </a:lnTo>
                  <a:cubicBezTo>
                    <a:pt x="1964" y="18676"/>
                    <a:pt x="1998" y="18710"/>
                    <a:pt x="2043" y="18732"/>
                  </a:cubicBezTo>
                  <a:cubicBezTo>
                    <a:pt x="1682" y="20075"/>
                    <a:pt x="1355" y="21328"/>
                    <a:pt x="1062" y="22422"/>
                  </a:cubicBezTo>
                  <a:cubicBezTo>
                    <a:pt x="418" y="24905"/>
                    <a:pt x="1" y="26564"/>
                    <a:pt x="1" y="26564"/>
                  </a:cubicBezTo>
                  <a:cubicBezTo>
                    <a:pt x="1" y="26564"/>
                    <a:pt x="531" y="24927"/>
                    <a:pt x="1265" y="22479"/>
                  </a:cubicBezTo>
                  <a:cubicBezTo>
                    <a:pt x="1592" y="21350"/>
                    <a:pt x="1987" y="20053"/>
                    <a:pt x="2382" y="18653"/>
                  </a:cubicBezTo>
                  <a:cubicBezTo>
                    <a:pt x="2912" y="18439"/>
                    <a:pt x="3454" y="18225"/>
                    <a:pt x="3984" y="17999"/>
                  </a:cubicBezTo>
                  <a:cubicBezTo>
                    <a:pt x="4278" y="17864"/>
                    <a:pt x="4582" y="17717"/>
                    <a:pt x="4876" y="17581"/>
                  </a:cubicBezTo>
                  <a:cubicBezTo>
                    <a:pt x="5158" y="17412"/>
                    <a:pt x="5440" y="17243"/>
                    <a:pt x="5722" y="17062"/>
                  </a:cubicBezTo>
                  <a:lnTo>
                    <a:pt x="5722" y="17062"/>
                  </a:lnTo>
                  <a:cubicBezTo>
                    <a:pt x="5406" y="17164"/>
                    <a:pt x="5101" y="17288"/>
                    <a:pt x="4797" y="17412"/>
                  </a:cubicBezTo>
                  <a:cubicBezTo>
                    <a:pt x="4503" y="17525"/>
                    <a:pt x="4187" y="17615"/>
                    <a:pt x="3883" y="17728"/>
                  </a:cubicBezTo>
                  <a:cubicBezTo>
                    <a:pt x="3420" y="17875"/>
                    <a:pt x="2957" y="18044"/>
                    <a:pt x="2506" y="18225"/>
                  </a:cubicBezTo>
                  <a:cubicBezTo>
                    <a:pt x="2754" y="17345"/>
                    <a:pt x="3002" y="16419"/>
                    <a:pt x="3251" y="15483"/>
                  </a:cubicBezTo>
                  <a:cubicBezTo>
                    <a:pt x="3273" y="15494"/>
                    <a:pt x="3299" y="15500"/>
                    <a:pt x="3324" y="15500"/>
                  </a:cubicBezTo>
                  <a:cubicBezTo>
                    <a:pt x="3349" y="15500"/>
                    <a:pt x="3375" y="15494"/>
                    <a:pt x="3397" y="15483"/>
                  </a:cubicBezTo>
                  <a:lnTo>
                    <a:pt x="4244" y="15076"/>
                  </a:lnTo>
                  <a:cubicBezTo>
                    <a:pt x="4503" y="14918"/>
                    <a:pt x="4774" y="14760"/>
                    <a:pt x="5034" y="14602"/>
                  </a:cubicBezTo>
                  <a:cubicBezTo>
                    <a:pt x="5293" y="14433"/>
                    <a:pt x="5541" y="14275"/>
                    <a:pt x="5801" y="14106"/>
                  </a:cubicBezTo>
                  <a:cubicBezTo>
                    <a:pt x="6049" y="13937"/>
                    <a:pt x="6331" y="13801"/>
                    <a:pt x="6580" y="13632"/>
                  </a:cubicBezTo>
                  <a:lnTo>
                    <a:pt x="6580" y="13632"/>
                  </a:lnTo>
                  <a:cubicBezTo>
                    <a:pt x="6297" y="13722"/>
                    <a:pt x="6004" y="13835"/>
                    <a:pt x="5711" y="13948"/>
                  </a:cubicBezTo>
                  <a:cubicBezTo>
                    <a:pt x="5417" y="14050"/>
                    <a:pt x="5158" y="14208"/>
                    <a:pt x="4887" y="14343"/>
                  </a:cubicBezTo>
                  <a:cubicBezTo>
                    <a:pt x="4616" y="14490"/>
                    <a:pt x="4345" y="14625"/>
                    <a:pt x="4074" y="14772"/>
                  </a:cubicBezTo>
                  <a:cubicBezTo>
                    <a:pt x="3849" y="14885"/>
                    <a:pt x="3623" y="14986"/>
                    <a:pt x="3397" y="15099"/>
                  </a:cubicBezTo>
                  <a:lnTo>
                    <a:pt x="3375" y="15065"/>
                  </a:lnTo>
                  <a:cubicBezTo>
                    <a:pt x="3510" y="14523"/>
                    <a:pt x="3657" y="13982"/>
                    <a:pt x="3815" y="13429"/>
                  </a:cubicBezTo>
                  <a:cubicBezTo>
                    <a:pt x="3871" y="13181"/>
                    <a:pt x="3928" y="12921"/>
                    <a:pt x="3995" y="12673"/>
                  </a:cubicBezTo>
                  <a:lnTo>
                    <a:pt x="4695" y="12346"/>
                  </a:lnTo>
                  <a:cubicBezTo>
                    <a:pt x="5000" y="12176"/>
                    <a:pt x="5293" y="11996"/>
                    <a:pt x="5587" y="11827"/>
                  </a:cubicBezTo>
                  <a:cubicBezTo>
                    <a:pt x="6162" y="11443"/>
                    <a:pt x="6738" y="11082"/>
                    <a:pt x="7302" y="10676"/>
                  </a:cubicBezTo>
                  <a:lnTo>
                    <a:pt x="7302" y="10676"/>
                  </a:lnTo>
                  <a:cubicBezTo>
                    <a:pt x="6986" y="10811"/>
                    <a:pt x="6670" y="10958"/>
                    <a:pt x="6354" y="11104"/>
                  </a:cubicBezTo>
                  <a:lnTo>
                    <a:pt x="5429" y="11556"/>
                  </a:lnTo>
                  <a:cubicBezTo>
                    <a:pt x="5124" y="11714"/>
                    <a:pt x="4819" y="11872"/>
                    <a:pt x="4515" y="12030"/>
                  </a:cubicBezTo>
                  <a:lnTo>
                    <a:pt x="4074" y="12233"/>
                  </a:lnTo>
                  <a:cubicBezTo>
                    <a:pt x="4176" y="11804"/>
                    <a:pt x="4289" y="11364"/>
                    <a:pt x="4390" y="10946"/>
                  </a:cubicBezTo>
                  <a:cubicBezTo>
                    <a:pt x="4503" y="10484"/>
                    <a:pt x="4605" y="10032"/>
                    <a:pt x="4706" y="9581"/>
                  </a:cubicBezTo>
                  <a:cubicBezTo>
                    <a:pt x="4842" y="9536"/>
                    <a:pt x="4977" y="9502"/>
                    <a:pt x="5101" y="9446"/>
                  </a:cubicBezTo>
                  <a:cubicBezTo>
                    <a:pt x="5372" y="9321"/>
                    <a:pt x="5643" y="9209"/>
                    <a:pt x="5914" y="9073"/>
                  </a:cubicBezTo>
                  <a:cubicBezTo>
                    <a:pt x="6173" y="8927"/>
                    <a:pt x="6433" y="8780"/>
                    <a:pt x="6681" y="8611"/>
                  </a:cubicBezTo>
                  <a:cubicBezTo>
                    <a:pt x="6918" y="8419"/>
                    <a:pt x="7144" y="8238"/>
                    <a:pt x="7369" y="8046"/>
                  </a:cubicBezTo>
                  <a:lnTo>
                    <a:pt x="7369" y="8046"/>
                  </a:lnTo>
                  <a:cubicBezTo>
                    <a:pt x="7099" y="8182"/>
                    <a:pt x="6839" y="8317"/>
                    <a:pt x="6591" y="8453"/>
                  </a:cubicBezTo>
                  <a:cubicBezTo>
                    <a:pt x="6331" y="8588"/>
                    <a:pt x="6049" y="8690"/>
                    <a:pt x="5790" y="8814"/>
                  </a:cubicBezTo>
                  <a:cubicBezTo>
                    <a:pt x="5530" y="8938"/>
                    <a:pt x="5248" y="9017"/>
                    <a:pt x="4977" y="9118"/>
                  </a:cubicBezTo>
                  <a:lnTo>
                    <a:pt x="4797" y="9186"/>
                  </a:lnTo>
                  <a:cubicBezTo>
                    <a:pt x="4842" y="8972"/>
                    <a:pt x="4887" y="8746"/>
                    <a:pt x="4932" y="8543"/>
                  </a:cubicBezTo>
                  <a:cubicBezTo>
                    <a:pt x="5067" y="7888"/>
                    <a:pt x="5192" y="7268"/>
                    <a:pt x="5316" y="6670"/>
                  </a:cubicBezTo>
                  <a:cubicBezTo>
                    <a:pt x="5327" y="6670"/>
                    <a:pt x="5327" y="6681"/>
                    <a:pt x="5327" y="6692"/>
                  </a:cubicBezTo>
                  <a:lnTo>
                    <a:pt x="5350" y="6715"/>
                  </a:lnTo>
                  <a:cubicBezTo>
                    <a:pt x="5382" y="6753"/>
                    <a:pt x="5432" y="6774"/>
                    <a:pt x="5482" y="6774"/>
                  </a:cubicBezTo>
                  <a:cubicBezTo>
                    <a:pt x="5520" y="6774"/>
                    <a:pt x="5557" y="6762"/>
                    <a:pt x="5587" y="6737"/>
                  </a:cubicBezTo>
                  <a:lnTo>
                    <a:pt x="5609" y="6726"/>
                  </a:lnTo>
                  <a:cubicBezTo>
                    <a:pt x="5959" y="6433"/>
                    <a:pt x="6309" y="6128"/>
                    <a:pt x="6647" y="5812"/>
                  </a:cubicBezTo>
                  <a:cubicBezTo>
                    <a:pt x="7020" y="5530"/>
                    <a:pt x="7381" y="5225"/>
                    <a:pt x="7731" y="4909"/>
                  </a:cubicBezTo>
                  <a:lnTo>
                    <a:pt x="7731" y="4909"/>
                  </a:lnTo>
                  <a:cubicBezTo>
                    <a:pt x="7302" y="5112"/>
                    <a:pt x="6884" y="5338"/>
                    <a:pt x="6478" y="5586"/>
                  </a:cubicBezTo>
                  <a:cubicBezTo>
                    <a:pt x="6162" y="5812"/>
                    <a:pt x="5846" y="6072"/>
                    <a:pt x="5530" y="6320"/>
                  </a:cubicBezTo>
                  <a:cubicBezTo>
                    <a:pt x="5496" y="6263"/>
                    <a:pt x="5462" y="6196"/>
                    <a:pt x="5417" y="6139"/>
                  </a:cubicBezTo>
                  <a:cubicBezTo>
                    <a:pt x="5530" y="5474"/>
                    <a:pt x="5643" y="4830"/>
                    <a:pt x="5745" y="4244"/>
                  </a:cubicBezTo>
                  <a:cubicBezTo>
                    <a:pt x="5846" y="3612"/>
                    <a:pt x="5959" y="3025"/>
                    <a:pt x="6004" y="2506"/>
                  </a:cubicBezTo>
                  <a:lnTo>
                    <a:pt x="6139" y="1163"/>
                  </a:lnTo>
                  <a:cubicBezTo>
                    <a:pt x="6218" y="430"/>
                    <a:pt x="6264" y="1"/>
                    <a:pt x="6264" y="1"/>
                  </a:cubicBezTo>
                  <a:close/>
                </a:path>
              </a:pathLst>
            </a:custGeom>
            <a:solidFill>
              <a:srgbClr val="7CAB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34" name="Google Shape;534;p2"/>
            <p:cNvSpPr/>
            <p:nvPr/>
          </p:nvSpPr>
          <p:spPr>
            <a:xfrm>
              <a:off x="391575" y="4054575"/>
              <a:ext cx="348425" cy="425725"/>
            </a:xfrm>
            <a:custGeom>
              <a:avLst/>
              <a:gdLst/>
              <a:ahLst/>
              <a:cxnLst/>
              <a:rect l="l" t="t" r="r" b="b"/>
              <a:pathLst>
                <a:path w="13937" h="17029" extrusionOk="0">
                  <a:moveTo>
                    <a:pt x="1" y="1"/>
                  </a:moveTo>
                  <a:lnTo>
                    <a:pt x="271" y="768"/>
                  </a:lnTo>
                  <a:cubicBezTo>
                    <a:pt x="1310" y="4074"/>
                    <a:pt x="147" y="8069"/>
                    <a:pt x="1614" y="11093"/>
                  </a:cubicBezTo>
                  <a:cubicBezTo>
                    <a:pt x="3431" y="15223"/>
                    <a:pt x="8091" y="16318"/>
                    <a:pt x="12041" y="17029"/>
                  </a:cubicBezTo>
                  <a:cubicBezTo>
                    <a:pt x="12300" y="13136"/>
                    <a:pt x="13937" y="9310"/>
                    <a:pt x="10856" y="6004"/>
                  </a:cubicBezTo>
                  <a:cubicBezTo>
                    <a:pt x="8238" y="2867"/>
                    <a:pt x="3668" y="2686"/>
                    <a:pt x="452" y="294"/>
                  </a:cubicBezTo>
                  <a:lnTo>
                    <a:pt x="1" y="1"/>
                  </a:lnTo>
                  <a:close/>
                </a:path>
              </a:pathLst>
            </a:custGeom>
            <a:solidFill>
              <a:srgbClr val="60A73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35" name="Google Shape;535;p2"/>
            <p:cNvSpPr/>
            <p:nvPr/>
          </p:nvSpPr>
          <p:spPr>
            <a:xfrm>
              <a:off x="440675" y="4148800"/>
              <a:ext cx="245725" cy="326425"/>
            </a:xfrm>
            <a:custGeom>
              <a:avLst/>
              <a:gdLst/>
              <a:ahLst/>
              <a:cxnLst/>
              <a:rect l="l" t="t" r="r" b="b"/>
              <a:pathLst>
                <a:path w="9829" h="13057" extrusionOk="0">
                  <a:moveTo>
                    <a:pt x="0" y="1"/>
                  </a:moveTo>
                  <a:lnTo>
                    <a:pt x="0" y="1"/>
                  </a:lnTo>
                  <a:cubicBezTo>
                    <a:pt x="0" y="1"/>
                    <a:pt x="135" y="226"/>
                    <a:pt x="372" y="599"/>
                  </a:cubicBezTo>
                  <a:cubicBezTo>
                    <a:pt x="609" y="982"/>
                    <a:pt x="959" y="1513"/>
                    <a:pt x="1399" y="2145"/>
                  </a:cubicBezTo>
                  <a:cubicBezTo>
                    <a:pt x="1839" y="2777"/>
                    <a:pt x="2336" y="3521"/>
                    <a:pt x="2889" y="4300"/>
                  </a:cubicBezTo>
                  <a:cubicBezTo>
                    <a:pt x="3115" y="4616"/>
                    <a:pt x="3351" y="4943"/>
                    <a:pt x="3588" y="5282"/>
                  </a:cubicBezTo>
                  <a:cubicBezTo>
                    <a:pt x="3464" y="5248"/>
                    <a:pt x="3340" y="5214"/>
                    <a:pt x="3227" y="5180"/>
                  </a:cubicBezTo>
                  <a:lnTo>
                    <a:pt x="2765" y="5045"/>
                  </a:lnTo>
                  <a:cubicBezTo>
                    <a:pt x="2607" y="5011"/>
                    <a:pt x="2449" y="4977"/>
                    <a:pt x="2291" y="4921"/>
                  </a:cubicBezTo>
                  <a:lnTo>
                    <a:pt x="1839" y="4774"/>
                  </a:lnTo>
                  <a:cubicBezTo>
                    <a:pt x="1681" y="4729"/>
                    <a:pt x="1523" y="4684"/>
                    <a:pt x="1377" y="4639"/>
                  </a:cubicBezTo>
                  <a:cubicBezTo>
                    <a:pt x="1072" y="4526"/>
                    <a:pt x="767" y="4402"/>
                    <a:pt x="451" y="4289"/>
                  </a:cubicBezTo>
                  <a:lnTo>
                    <a:pt x="451" y="4289"/>
                  </a:lnTo>
                  <a:cubicBezTo>
                    <a:pt x="722" y="4481"/>
                    <a:pt x="1004" y="4639"/>
                    <a:pt x="1286" y="4819"/>
                  </a:cubicBezTo>
                  <a:cubicBezTo>
                    <a:pt x="1433" y="4898"/>
                    <a:pt x="1580" y="4977"/>
                    <a:pt x="1727" y="5033"/>
                  </a:cubicBezTo>
                  <a:cubicBezTo>
                    <a:pt x="1873" y="5112"/>
                    <a:pt x="2031" y="5180"/>
                    <a:pt x="2178" y="5248"/>
                  </a:cubicBezTo>
                  <a:cubicBezTo>
                    <a:pt x="2325" y="5316"/>
                    <a:pt x="2483" y="5361"/>
                    <a:pt x="2641" y="5417"/>
                  </a:cubicBezTo>
                  <a:lnTo>
                    <a:pt x="3103" y="5586"/>
                  </a:lnTo>
                  <a:cubicBezTo>
                    <a:pt x="3397" y="5688"/>
                    <a:pt x="3690" y="5767"/>
                    <a:pt x="3983" y="5846"/>
                  </a:cubicBezTo>
                  <a:lnTo>
                    <a:pt x="4638" y="6749"/>
                  </a:lnTo>
                  <a:cubicBezTo>
                    <a:pt x="4965" y="7166"/>
                    <a:pt x="5304" y="7606"/>
                    <a:pt x="5631" y="8012"/>
                  </a:cubicBezTo>
                  <a:lnTo>
                    <a:pt x="5563" y="8012"/>
                  </a:lnTo>
                  <a:cubicBezTo>
                    <a:pt x="5360" y="7990"/>
                    <a:pt x="5180" y="7945"/>
                    <a:pt x="4999" y="7911"/>
                  </a:cubicBezTo>
                  <a:cubicBezTo>
                    <a:pt x="4807" y="7877"/>
                    <a:pt x="4615" y="7809"/>
                    <a:pt x="4435" y="7753"/>
                  </a:cubicBezTo>
                  <a:cubicBezTo>
                    <a:pt x="4243" y="7685"/>
                    <a:pt x="4062" y="7606"/>
                    <a:pt x="3871" y="7539"/>
                  </a:cubicBezTo>
                  <a:lnTo>
                    <a:pt x="2765" y="7053"/>
                  </a:lnTo>
                  <a:cubicBezTo>
                    <a:pt x="2381" y="6907"/>
                    <a:pt x="1986" y="6771"/>
                    <a:pt x="1602" y="6670"/>
                  </a:cubicBezTo>
                  <a:lnTo>
                    <a:pt x="1602" y="6670"/>
                  </a:lnTo>
                  <a:cubicBezTo>
                    <a:pt x="1772" y="6771"/>
                    <a:pt x="1952" y="6861"/>
                    <a:pt x="2133" y="6963"/>
                  </a:cubicBezTo>
                  <a:cubicBezTo>
                    <a:pt x="2313" y="7053"/>
                    <a:pt x="2483" y="7166"/>
                    <a:pt x="2663" y="7256"/>
                  </a:cubicBezTo>
                  <a:cubicBezTo>
                    <a:pt x="3013" y="7460"/>
                    <a:pt x="3363" y="7663"/>
                    <a:pt x="3724" y="7854"/>
                  </a:cubicBezTo>
                  <a:cubicBezTo>
                    <a:pt x="3904" y="7956"/>
                    <a:pt x="4108" y="8035"/>
                    <a:pt x="4288" y="8114"/>
                  </a:cubicBezTo>
                  <a:cubicBezTo>
                    <a:pt x="4480" y="8204"/>
                    <a:pt x="4694" y="8261"/>
                    <a:pt x="4886" y="8328"/>
                  </a:cubicBezTo>
                  <a:cubicBezTo>
                    <a:pt x="5101" y="8362"/>
                    <a:pt x="5304" y="8419"/>
                    <a:pt x="5518" y="8453"/>
                  </a:cubicBezTo>
                  <a:cubicBezTo>
                    <a:pt x="5687" y="8464"/>
                    <a:pt x="5857" y="8486"/>
                    <a:pt x="6026" y="8486"/>
                  </a:cubicBezTo>
                  <a:cubicBezTo>
                    <a:pt x="6184" y="8690"/>
                    <a:pt x="6353" y="8904"/>
                    <a:pt x="6511" y="9096"/>
                  </a:cubicBezTo>
                  <a:cubicBezTo>
                    <a:pt x="7075" y="9807"/>
                    <a:pt x="7628" y="10450"/>
                    <a:pt x="8091" y="11025"/>
                  </a:cubicBezTo>
                  <a:cubicBezTo>
                    <a:pt x="7459" y="10811"/>
                    <a:pt x="6816" y="10597"/>
                    <a:pt x="6184" y="10405"/>
                  </a:cubicBezTo>
                  <a:cubicBezTo>
                    <a:pt x="5789" y="10258"/>
                    <a:pt x="5394" y="10123"/>
                    <a:pt x="4988" y="9976"/>
                  </a:cubicBezTo>
                  <a:cubicBezTo>
                    <a:pt x="4593" y="9840"/>
                    <a:pt x="4187" y="9716"/>
                    <a:pt x="3769" y="9615"/>
                  </a:cubicBezTo>
                  <a:lnTo>
                    <a:pt x="3769" y="9615"/>
                  </a:lnTo>
                  <a:cubicBezTo>
                    <a:pt x="4141" y="9818"/>
                    <a:pt x="4525" y="10010"/>
                    <a:pt x="4897" y="10202"/>
                  </a:cubicBezTo>
                  <a:cubicBezTo>
                    <a:pt x="5281" y="10393"/>
                    <a:pt x="5665" y="10574"/>
                    <a:pt x="6048" y="10743"/>
                  </a:cubicBezTo>
                  <a:cubicBezTo>
                    <a:pt x="6838" y="11048"/>
                    <a:pt x="7639" y="11341"/>
                    <a:pt x="8441" y="11612"/>
                  </a:cubicBezTo>
                  <a:lnTo>
                    <a:pt x="8486" y="11612"/>
                  </a:lnTo>
                  <a:cubicBezTo>
                    <a:pt x="8520" y="11612"/>
                    <a:pt x="8553" y="11612"/>
                    <a:pt x="8576" y="11601"/>
                  </a:cubicBezTo>
                  <a:cubicBezTo>
                    <a:pt x="8892" y="11962"/>
                    <a:pt x="9174" y="12278"/>
                    <a:pt x="9377" y="12515"/>
                  </a:cubicBezTo>
                  <a:cubicBezTo>
                    <a:pt x="9659" y="12865"/>
                    <a:pt x="9829" y="13056"/>
                    <a:pt x="9829" y="13056"/>
                  </a:cubicBezTo>
                  <a:lnTo>
                    <a:pt x="9434" y="12481"/>
                  </a:lnTo>
                  <a:cubicBezTo>
                    <a:pt x="9242" y="12210"/>
                    <a:pt x="9005" y="11849"/>
                    <a:pt x="8711" y="11443"/>
                  </a:cubicBezTo>
                  <a:cubicBezTo>
                    <a:pt x="8734" y="11274"/>
                    <a:pt x="8779" y="11104"/>
                    <a:pt x="8790" y="10935"/>
                  </a:cubicBezTo>
                  <a:cubicBezTo>
                    <a:pt x="8813" y="10766"/>
                    <a:pt x="8790" y="10585"/>
                    <a:pt x="8779" y="10416"/>
                  </a:cubicBezTo>
                  <a:cubicBezTo>
                    <a:pt x="8768" y="10247"/>
                    <a:pt x="8745" y="10077"/>
                    <a:pt x="8711" y="9908"/>
                  </a:cubicBezTo>
                  <a:lnTo>
                    <a:pt x="8587" y="9423"/>
                  </a:lnTo>
                  <a:cubicBezTo>
                    <a:pt x="8497" y="9096"/>
                    <a:pt x="8384" y="8791"/>
                    <a:pt x="8260" y="8486"/>
                  </a:cubicBezTo>
                  <a:cubicBezTo>
                    <a:pt x="8125" y="8182"/>
                    <a:pt x="8012" y="7877"/>
                    <a:pt x="7865" y="7584"/>
                  </a:cubicBezTo>
                  <a:lnTo>
                    <a:pt x="7865" y="7584"/>
                  </a:lnTo>
                  <a:cubicBezTo>
                    <a:pt x="7922" y="7900"/>
                    <a:pt x="8001" y="8216"/>
                    <a:pt x="8068" y="8543"/>
                  </a:cubicBezTo>
                  <a:cubicBezTo>
                    <a:pt x="8102" y="8701"/>
                    <a:pt x="8147" y="8859"/>
                    <a:pt x="8181" y="9017"/>
                  </a:cubicBezTo>
                  <a:lnTo>
                    <a:pt x="8271" y="9491"/>
                  </a:lnTo>
                  <a:lnTo>
                    <a:pt x="8339" y="9965"/>
                  </a:lnTo>
                  <a:lnTo>
                    <a:pt x="8373" y="10439"/>
                  </a:lnTo>
                  <a:cubicBezTo>
                    <a:pt x="8373" y="10585"/>
                    <a:pt x="8362" y="10743"/>
                    <a:pt x="8362" y="10890"/>
                  </a:cubicBezTo>
                  <a:cubicBezTo>
                    <a:pt x="8350" y="10912"/>
                    <a:pt x="8350" y="10924"/>
                    <a:pt x="8350" y="10946"/>
                  </a:cubicBezTo>
                  <a:cubicBezTo>
                    <a:pt x="7899" y="10337"/>
                    <a:pt x="7380" y="9604"/>
                    <a:pt x="6816" y="8847"/>
                  </a:cubicBezTo>
                  <a:cubicBezTo>
                    <a:pt x="6669" y="8656"/>
                    <a:pt x="6511" y="8453"/>
                    <a:pt x="6364" y="8249"/>
                  </a:cubicBezTo>
                  <a:cubicBezTo>
                    <a:pt x="6319" y="7900"/>
                    <a:pt x="6308" y="7550"/>
                    <a:pt x="6274" y="7177"/>
                  </a:cubicBezTo>
                  <a:cubicBezTo>
                    <a:pt x="6240" y="6805"/>
                    <a:pt x="6218" y="6455"/>
                    <a:pt x="6173" y="6094"/>
                  </a:cubicBezTo>
                  <a:cubicBezTo>
                    <a:pt x="6139" y="5722"/>
                    <a:pt x="6082" y="5361"/>
                    <a:pt x="6015" y="5000"/>
                  </a:cubicBezTo>
                  <a:cubicBezTo>
                    <a:pt x="5981" y="4819"/>
                    <a:pt x="5924" y="4650"/>
                    <a:pt x="5890" y="4469"/>
                  </a:cubicBezTo>
                  <a:cubicBezTo>
                    <a:pt x="5845" y="4289"/>
                    <a:pt x="5778" y="4119"/>
                    <a:pt x="5699" y="3950"/>
                  </a:cubicBezTo>
                  <a:lnTo>
                    <a:pt x="5699" y="3950"/>
                  </a:lnTo>
                  <a:cubicBezTo>
                    <a:pt x="5721" y="4131"/>
                    <a:pt x="5766" y="4300"/>
                    <a:pt x="5778" y="4492"/>
                  </a:cubicBezTo>
                  <a:cubicBezTo>
                    <a:pt x="5778" y="4672"/>
                    <a:pt x="5800" y="4842"/>
                    <a:pt x="5800" y="5033"/>
                  </a:cubicBezTo>
                  <a:cubicBezTo>
                    <a:pt x="5823" y="5383"/>
                    <a:pt x="5823" y="5756"/>
                    <a:pt x="5834" y="6117"/>
                  </a:cubicBezTo>
                  <a:cubicBezTo>
                    <a:pt x="5845" y="6613"/>
                    <a:pt x="5857" y="7110"/>
                    <a:pt x="5879" y="7618"/>
                  </a:cubicBezTo>
                  <a:cubicBezTo>
                    <a:pt x="5597" y="7234"/>
                    <a:pt x="5292" y="6850"/>
                    <a:pt x="4999" y="6467"/>
                  </a:cubicBezTo>
                  <a:cubicBezTo>
                    <a:pt x="4773" y="6173"/>
                    <a:pt x="4559" y="5880"/>
                    <a:pt x="4344" y="5586"/>
                  </a:cubicBezTo>
                  <a:lnTo>
                    <a:pt x="4469" y="5124"/>
                  </a:lnTo>
                  <a:cubicBezTo>
                    <a:pt x="4514" y="4932"/>
                    <a:pt x="4525" y="4729"/>
                    <a:pt x="4559" y="4526"/>
                  </a:cubicBezTo>
                  <a:cubicBezTo>
                    <a:pt x="4604" y="4131"/>
                    <a:pt x="4615" y="3736"/>
                    <a:pt x="4593" y="3330"/>
                  </a:cubicBezTo>
                  <a:cubicBezTo>
                    <a:pt x="4559" y="2935"/>
                    <a:pt x="4514" y="2540"/>
                    <a:pt x="4446" y="2156"/>
                  </a:cubicBezTo>
                  <a:cubicBezTo>
                    <a:pt x="4367" y="1772"/>
                    <a:pt x="4299" y="1389"/>
                    <a:pt x="4198" y="1005"/>
                  </a:cubicBezTo>
                  <a:lnTo>
                    <a:pt x="4198" y="1005"/>
                  </a:lnTo>
                  <a:cubicBezTo>
                    <a:pt x="4187" y="1795"/>
                    <a:pt x="4243" y="2574"/>
                    <a:pt x="4220" y="3341"/>
                  </a:cubicBezTo>
                  <a:cubicBezTo>
                    <a:pt x="4209" y="3533"/>
                    <a:pt x="4209" y="3724"/>
                    <a:pt x="4198" y="3905"/>
                  </a:cubicBezTo>
                  <a:cubicBezTo>
                    <a:pt x="4175" y="4097"/>
                    <a:pt x="4153" y="4289"/>
                    <a:pt x="4130" y="4469"/>
                  </a:cubicBezTo>
                  <a:cubicBezTo>
                    <a:pt x="4108" y="4661"/>
                    <a:pt x="4074" y="4842"/>
                    <a:pt x="4029" y="5033"/>
                  </a:cubicBezTo>
                  <a:cubicBezTo>
                    <a:pt x="4029" y="5067"/>
                    <a:pt x="4017" y="5101"/>
                    <a:pt x="4006" y="5124"/>
                  </a:cubicBezTo>
                  <a:cubicBezTo>
                    <a:pt x="3735" y="4763"/>
                    <a:pt x="3464" y="4402"/>
                    <a:pt x="3205" y="4063"/>
                  </a:cubicBezTo>
                  <a:cubicBezTo>
                    <a:pt x="2629" y="3296"/>
                    <a:pt x="2076" y="2596"/>
                    <a:pt x="1602" y="1998"/>
                  </a:cubicBezTo>
                  <a:cubicBezTo>
                    <a:pt x="1128" y="1389"/>
                    <a:pt x="722" y="892"/>
                    <a:pt x="451" y="542"/>
                  </a:cubicBezTo>
                  <a:lnTo>
                    <a:pt x="0" y="1"/>
                  </a:ln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36" name="Google Shape;536;p2"/>
            <p:cNvSpPr/>
            <p:nvPr/>
          </p:nvSpPr>
          <p:spPr>
            <a:xfrm>
              <a:off x="531775" y="4501725"/>
              <a:ext cx="166475" cy="209225"/>
            </a:xfrm>
            <a:custGeom>
              <a:avLst/>
              <a:gdLst/>
              <a:ahLst/>
              <a:cxnLst/>
              <a:rect l="l" t="t" r="r" b="b"/>
              <a:pathLst>
                <a:path w="6659" h="8369" extrusionOk="0">
                  <a:moveTo>
                    <a:pt x="3883" y="0"/>
                  </a:moveTo>
                  <a:cubicBezTo>
                    <a:pt x="2529" y="655"/>
                    <a:pt x="1141" y="1241"/>
                    <a:pt x="497" y="2720"/>
                  </a:cubicBezTo>
                  <a:cubicBezTo>
                    <a:pt x="170" y="3464"/>
                    <a:pt x="1" y="4266"/>
                    <a:pt x="1" y="5089"/>
                  </a:cubicBezTo>
                  <a:cubicBezTo>
                    <a:pt x="1" y="6545"/>
                    <a:pt x="734" y="7730"/>
                    <a:pt x="1919" y="8362"/>
                  </a:cubicBezTo>
                  <a:cubicBezTo>
                    <a:pt x="1978" y="8366"/>
                    <a:pt x="2037" y="8369"/>
                    <a:pt x="2096" y="8369"/>
                  </a:cubicBezTo>
                  <a:cubicBezTo>
                    <a:pt x="3476" y="8369"/>
                    <a:pt x="4904" y="7132"/>
                    <a:pt x="5575" y="6082"/>
                  </a:cubicBezTo>
                  <a:cubicBezTo>
                    <a:pt x="6580" y="4378"/>
                    <a:pt x="6659" y="2291"/>
                    <a:pt x="5801" y="519"/>
                  </a:cubicBezTo>
                  <a:cubicBezTo>
                    <a:pt x="5587" y="429"/>
                    <a:pt x="5361" y="361"/>
                    <a:pt x="5135" y="327"/>
                  </a:cubicBezTo>
                  <a:cubicBezTo>
                    <a:pt x="4718" y="215"/>
                    <a:pt x="4311" y="113"/>
                    <a:pt x="3883"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37" name="Google Shape;537;p2"/>
            <p:cNvSpPr/>
            <p:nvPr/>
          </p:nvSpPr>
          <p:spPr>
            <a:xfrm>
              <a:off x="553925" y="4501775"/>
              <a:ext cx="146750" cy="139625"/>
            </a:xfrm>
            <a:custGeom>
              <a:avLst/>
              <a:gdLst/>
              <a:ahLst/>
              <a:cxnLst/>
              <a:rect l="l" t="t" r="r" b="b"/>
              <a:pathLst>
                <a:path w="5870" h="5585" extrusionOk="0">
                  <a:moveTo>
                    <a:pt x="3845" y="0"/>
                  </a:moveTo>
                  <a:cubicBezTo>
                    <a:pt x="3764" y="0"/>
                    <a:pt x="3681" y="7"/>
                    <a:pt x="3595" y="21"/>
                  </a:cubicBezTo>
                  <a:cubicBezTo>
                    <a:pt x="3222" y="66"/>
                    <a:pt x="2861" y="213"/>
                    <a:pt x="2545" y="416"/>
                  </a:cubicBezTo>
                  <a:cubicBezTo>
                    <a:pt x="2274" y="608"/>
                    <a:pt x="2173" y="867"/>
                    <a:pt x="1936" y="1093"/>
                  </a:cubicBezTo>
                  <a:cubicBezTo>
                    <a:pt x="1383" y="1634"/>
                    <a:pt x="571" y="1860"/>
                    <a:pt x="176" y="2582"/>
                  </a:cubicBezTo>
                  <a:cubicBezTo>
                    <a:pt x="1" y="2895"/>
                    <a:pt x="21" y="3689"/>
                    <a:pt x="390" y="3689"/>
                  </a:cubicBezTo>
                  <a:cubicBezTo>
                    <a:pt x="473" y="3689"/>
                    <a:pt x="574" y="3648"/>
                    <a:pt x="695" y="3553"/>
                  </a:cubicBezTo>
                  <a:lnTo>
                    <a:pt x="695" y="3553"/>
                  </a:lnTo>
                  <a:cubicBezTo>
                    <a:pt x="469" y="3880"/>
                    <a:pt x="277" y="4512"/>
                    <a:pt x="695" y="4738"/>
                  </a:cubicBezTo>
                  <a:cubicBezTo>
                    <a:pt x="782" y="4789"/>
                    <a:pt x="884" y="4812"/>
                    <a:pt x="993" y="4812"/>
                  </a:cubicBezTo>
                  <a:cubicBezTo>
                    <a:pt x="1333" y="4812"/>
                    <a:pt x="1728" y="4586"/>
                    <a:pt x="1857" y="4320"/>
                  </a:cubicBezTo>
                  <a:cubicBezTo>
                    <a:pt x="1877" y="4783"/>
                    <a:pt x="2207" y="5136"/>
                    <a:pt x="2516" y="5136"/>
                  </a:cubicBezTo>
                  <a:cubicBezTo>
                    <a:pt x="2719" y="5136"/>
                    <a:pt x="2914" y="4984"/>
                    <a:pt x="3008" y="4613"/>
                  </a:cubicBezTo>
                  <a:cubicBezTo>
                    <a:pt x="3030" y="4941"/>
                    <a:pt x="3143" y="5550"/>
                    <a:pt x="3561" y="5584"/>
                  </a:cubicBezTo>
                  <a:cubicBezTo>
                    <a:pt x="3570" y="5584"/>
                    <a:pt x="3579" y="5585"/>
                    <a:pt x="3588" y="5585"/>
                  </a:cubicBezTo>
                  <a:cubicBezTo>
                    <a:pt x="3928" y="5585"/>
                    <a:pt x="4049" y="5171"/>
                    <a:pt x="4170" y="4918"/>
                  </a:cubicBezTo>
                  <a:cubicBezTo>
                    <a:pt x="4407" y="5052"/>
                    <a:pt x="4613" y="5110"/>
                    <a:pt x="4793" y="5110"/>
                  </a:cubicBezTo>
                  <a:cubicBezTo>
                    <a:pt x="5602" y="5110"/>
                    <a:pt x="5870" y="3934"/>
                    <a:pt x="5852" y="3113"/>
                  </a:cubicBezTo>
                  <a:cubicBezTo>
                    <a:pt x="5818" y="2368"/>
                    <a:pt x="5626" y="1646"/>
                    <a:pt x="5287" y="991"/>
                  </a:cubicBezTo>
                  <a:cubicBezTo>
                    <a:pt x="4957" y="420"/>
                    <a:pt x="4484" y="0"/>
                    <a:pt x="3845"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38" name="Google Shape;538;p2"/>
            <p:cNvSpPr/>
            <p:nvPr/>
          </p:nvSpPr>
          <p:spPr>
            <a:xfrm>
              <a:off x="579750" y="4514975"/>
              <a:ext cx="128650" cy="206025"/>
            </a:xfrm>
            <a:custGeom>
              <a:avLst/>
              <a:gdLst/>
              <a:ahLst/>
              <a:cxnLst/>
              <a:rect l="l" t="t" r="r" b="b"/>
              <a:pathLst>
                <a:path w="5146" h="8241" extrusionOk="0">
                  <a:moveTo>
                    <a:pt x="3882" y="1"/>
                  </a:moveTo>
                  <a:cubicBezTo>
                    <a:pt x="4390" y="1005"/>
                    <a:pt x="4582" y="2145"/>
                    <a:pt x="4435" y="3262"/>
                  </a:cubicBezTo>
                  <a:cubicBezTo>
                    <a:pt x="4345" y="4074"/>
                    <a:pt x="4074" y="4853"/>
                    <a:pt x="3656" y="5552"/>
                  </a:cubicBezTo>
                  <a:cubicBezTo>
                    <a:pt x="2974" y="6602"/>
                    <a:pt x="1556" y="7839"/>
                    <a:pt x="177" y="7839"/>
                  </a:cubicBezTo>
                  <a:cubicBezTo>
                    <a:pt x="118" y="7839"/>
                    <a:pt x="59" y="7836"/>
                    <a:pt x="0" y="7832"/>
                  </a:cubicBezTo>
                  <a:lnTo>
                    <a:pt x="0" y="7832"/>
                  </a:lnTo>
                  <a:cubicBezTo>
                    <a:pt x="305" y="7978"/>
                    <a:pt x="621" y="8103"/>
                    <a:pt x="948" y="8182"/>
                  </a:cubicBezTo>
                  <a:cubicBezTo>
                    <a:pt x="1116" y="8222"/>
                    <a:pt x="1281" y="8241"/>
                    <a:pt x="1444" y="8241"/>
                  </a:cubicBezTo>
                  <a:cubicBezTo>
                    <a:pt x="2925" y="8241"/>
                    <a:pt x="4176" y="6678"/>
                    <a:pt x="4694" y="5417"/>
                  </a:cubicBezTo>
                  <a:cubicBezTo>
                    <a:pt x="5101" y="4435"/>
                    <a:pt x="5146" y="3307"/>
                    <a:pt x="4977" y="2269"/>
                  </a:cubicBezTo>
                  <a:cubicBezTo>
                    <a:pt x="4909" y="1829"/>
                    <a:pt x="4864" y="1332"/>
                    <a:pt x="4683" y="915"/>
                  </a:cubicBezTo>
                  <a:cubicBezTo>
                    <a:pt x="4514" y="587"/>
                    <a:pt x="4288" y="305"/>
                    <a:pt x="4006" y="68"/>
                  </a:cubicBezTo>
                  <a:cubicBezTo>
                    <a:pt x="3984" y="57"/>
                    <a:pt x="3961" y="46"/>
                    <a:pt x="3938" y="34"/>
                  </a:cubicBezTo>
                  <a:cubicBezTo>
                    <a:pt x="3916" y="12"/>
                    <a:pt x="3893" y="1"/>
                    <a:pt x="388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39" name="Google Shape;539;p2"/>
            <p:cNvSpPr/>
            <p:nvPr/>
          </p:nvSpPr>
          <p:spPr>
            <a:xfrm>
              <a:off x="651675" y="4517525"/>
              <a:ext cx="30775" cy="117100"/>
            </a:xfrm>
            <a:custGeom>
              <a:avLst/>
              <a:gdLst/>
              <a:ahLst/>
              <a:cxnLst/>
              <a:rect l="l" t="t" r="r" b="b"/>
              <a:pathLst>
                <a:path w="1231" h="4684" extrusionOk="0">
                  <a:moveTo>
                    <a:pt x="870" y="0"/>
                  </a:moveTo>
                  <a:cubicBezTo>
                    <a:pt x="870" y="0"/>
                    <a:pt x="892" y="79"/>
                    <a:pt x="949" y="192"/>
                  </a:cubicBezTo>
                  <a:cubicBezTo>
                    <a:pt x="971" y="271"/>
                    <a:pt x="994" y="350"/>
                    <a:pt x="1005" y="429"/>
                  </a:cubicBezTo>
                  <a:cubicBezTo>
                    <a:pt x="1028" y="530"/>
                    <a:pt x="1039" y="632"/>
                    <a:pt x="1050" y="734"/>
                  </a:cubicBezTo>
                  <a:cubicBezTo>
                    <a:pt x="1061" y="846"/>
                    <a:pt x="1073" y="982"/>
                    <a:pt x="1061" y="1095"/>
                  </a:cubicBezTo>
                  <a:cubicBezTo>
                    <a:pt x="1050" y="1219"/>
                    <a:pt x="1050" y="1365"/>
                    <a:pt x="1028" y="1501"/>
                  </a:cubicBezTo>
                  <a:cubicBezTo>
                    <a:pt x="1028" y="1580"/>
                    <a:pt x="1016" y="1648"/>
                    <a:pt x="1005" y="1727"/>
                  </a:cubicBezTo>
                  <a:cubicBezTo>
                    <a:pt x="994" y="1794"/>
                    <a:pt x="982" y="1862"/>
                    <a:pt x="971" y="1941"/>
                  </a:cubicBezTo>
                  <a:cubicBezTo>
                    <a:pt x="937" y="2088"/>
                    <a:pt x="903" y="2234"/>
                    <a:pt x="870" y="2381"/>
                  </a:cubicBezTo>
                  <a:cubicBezTo>
                    <a:pt x="824" y="2528"/>
                    <a:pt x="791" y="2674"/>
                    <a:pt x="745" y="2821"/>
                  </a:cubicBezTo>
                  <a:cubicBezTo>
                    <a:pt x="700" y="2957"/>
                    <a:pt x="655" y="3103"/>
                    <a:pt x="599" y="3239"/>
                  </a:cubicBezTo>
                  <a:cubicBezTo>
                    <a:pt x="508" y="3509"/>
                    <a:pt x="407" y="3769"/>
                    <a:pt x="317" y="3972"/>
                  </a:cubicBezTo>
                  <a:cubicBezTo>
                    <a:pt x="271" y="4085"/>
                    <a:pt x="238" y="4187"/>
                    <a:pt x="192" y="4266"/>
                  </a:cubicBezTo>
                  <a:cubicBezTo>
                    <a:pt x="159" y="4345"/>
                    <a:pt x="125" y="4435"/>
                    <a:pt x="91" y="4491"/>
                  </a:cubicBezTo>
                  <a:cubicBezTo>
                    <a:pt x="35" y="4615"/>
                    <a:pt x="1" y="4683"/>
                    <a:pt x="1" y="4683"/>
                  </a:cubicBezTo>
                  <a:cubicBezTo>
                    <a:pt x="159" y="4480"/>
                    <a:pt x="305" y="4254"/>
                    <a:pt x="429" y="4029"/>
                  </a:cubicBezTo>
                  <a:cubicBezTo>
                    <a:pt x="486" y="3927"/>
                    <a:pt x="554" y="3825"/>
                    <a:pt x="599" y="3701"/>
                  </a:cubicBezTo>
                  <a:cubicBezTo>
                    <a:pt x="655" y="3577"/>
                    <a:pt x="723" y="3442"/>
                    <a:pt x="779" y="3306"/>
                  </a:cubicBezTo>
                  <a:cubicBezTo>
                    <a:pt x="824" y="3182"/>
                    <a:pt x="870" y="3024"/>
                    <a:pt x="926" y="2889"/>
                  </a:cubicBezTo>
                  <a:cubicBezTo>
                    <a:pt x="994" y="2742"/>
                    <a:pt x="1039" y="2595"/>
                    <a:pt x="1073" y="2437"/>
                  </a:cubicBezTo>
                  <a:cubicBezTo>
                    <a:pt x="1107" y="2280"/>
                    <a:pt x="1140" y="2133"/>
                    <a:pt x="1163" y="1986"/>
                  </a:cubicBezTo>
                  <a:cubicBezTo>
                    <a:pt x="1185" y="1828"/>
                    <a:pt x="1208" y="1681"/>
                    <a:pt x="1219" y="1523"/>
                  </a:cubicBezTo>
                  <a:cubicBezTo>
                    <a:pt x="1231" y="1388"/>
                    <a:pt x="1219" y="1241"/>
                    <a:pt x="1219" y="1106"/>
                  </a:cubicBezTo>
                  <a:cubicBezTo>
                    <a:pt x="1208" y="971"/>
                    <a:pt x="1185" y="846"/>
                    <a:pt x="1163" y="722"/>
                  </a:cubicBezTo>
                  <a:cubicBezTo>
                    <a:pt x="1140" y="621"/>
                    <a:pt x="1118" y="508"/>
                    <a:pt x="1073" y="406"/>
                  </a:cubicBezTo>
                  <a:cubicBezTo>
                    <a:pt x="1050" y="339"/>
                    <a:pt x="1016" y="260"/>
                    <a:pt x="982" y="192"/>
                  </a:cubicBezTo>
                  <a:cubicBezTo>
                    <a:pt x="903" y="68"/>
                    <a:pt x="870" y="0"/>
                    <a:pt x="87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40" name="Google Shape;540;p2"/>
            <p:cNvSpPr/>
            <p:nvPr/>
          </p:nvSpPr>
          <p:spPr>
            <a:xfrm>
              <a:off x="646025" y="4544875"/>
              <a:ext cx="25150" cy="61250"/>
            </a:xfrm>
            <a:custGeom>
              <a:avLst/>
              <a:gdLst/>
              <a:ahLst/>
              <a:cxnLst/>
              <a:rect l="l" t="t" r="r" b="b"/>
              <a:pathLst>
                <a:path w="1006" h="2450" extrusionOk="0">
                  <a:moveTo>
                    <a:pt x="983" y="1"/>
                  </a:moveTo>
                  <a:cubicBezTo>
                    <a:pt x="983" y="1"/>
                    <a:pt x="915" y="159"/>
                    <a:pt x="847" y="407"/>
                  </a:cubicBezTo>
                  <a:cubicBezTo>
                    <a:pt x="813" y="520"/>
                    <a:pt x="757" y="655"/>
                    <a:pt x="723" y="802"/>
                  </a:cubicBezTo>
                  <a:cubicBezTo>
                    <a:pt x="678" y="960"/>
                    <a:pt x="633" y="1118"/>
                    <a:pt x="576" y="1264"/>
                  </a:cubicBezTo>
                  <a:cubicBezTo>
                    <a:pt x="520" y="1422"/>
                    <a:pt x="464" y="1569"/>
                    <a:pt x="396" y="1716"/>
                  </a:cubicBezTo>
                  <a:cubicBezTo>
                    <a:pt x="362" y="1784"/>
                    <a:pt x="351" y="1851"/>
                    <a:pt x="317" y="1919"/>
                  </a:cubicBezTo>
                  <a:cubicBezTo>
                    <a:pt x="272" y="1975"/>
                    <a:pt x="249" y="2032"/>
                    <a:pt x="215" y="2088"/>
                  </a:cubicBezTo>
                  <a:cubicBezTo>
                    <a:pt x="193" y="2133"/>
                    <a:pt x="170" y="2190"/>
                    <a:pt x="136" y="2235"/>
                  </a:cubicBezTo>
                  <a:cubicBezTo>
                    <a:pt x="103" y="2269"/>
                    <a:pt x="80" y="2314"/>
                    <a:pt x="69" y="2348"/>
                  </a:cubicBezTo>
                  <a:lnTo>
                    <a:pt x="1" y="2449"/>
                  </a:lnTo>
                  <a:cubicBezTo>
                    <a:pt x="1" y="2449"/>
                    <a:pt x="46" y="2415"/>
                    <a:pt x="103" y="2370"/>
                  </a:cubicBezTo>
                  <a:cubicBezTo>
                    <a:pt x="125" y="2348"/>
                    <a:pt x="170" y="2314"/>
                    <a:pt x="204" y="2291"/>
                  </a:cubicBezTo>
                  <a:cubicBezTo>
                    <a:pt x="261" y="2257"/>
                    <a:pt x="306" y="2212"/>
                    <a:pt x="339" y="2167"/>
                  </a:cubicBezTo>
                  <a:cubicBezTo>
                    <a:pt x="385" y="2111"/>
                    <a:pt x="452" y="2077"/>
                    <a:pt x="497" y="2009"/>
                  </a:cubicBezTo>
                  <a:cubicBezTo>
                    <a:pt x="543" y="1953"/>
                    <a:pt x="633" y="1908"/>
                    <a:pt x="667" y="1829"/>
                  </a:cubicBezTo>
                  <a:cubicBezTo>
                    <a:pt x="712" y="1761"/>
                    <a:pt x="847" y="1727"/>
                    <a:pt x="881" y="1648"/>
                  </a:cubicBezTo>
                  <a:cubicBezTo>
                    <a:pt x="915" y="1569"/>
                    <a:pt x="949" y="1490"/>
                    <a:pt x="983" y="1411"/>
                  </a:cubicBezTo>
                  <a:cubicBezTo>
                    <a:pt x="1005" y="1343"/>
                    <a:pt x="915" y="1208"/>
                    <a:pt x="949" y="1129"/>
                  </a:cubicBezTo>
                  <a:cubicBezTo>
                    <a:pt x="983" y="1050"/>
                    <a:pt x="892" y="926"/>
                    <a:pt x="904" y="847"/>
                  </a:cubicBezTo>
                  <a:cubicBezTo>
                    <a:pt x="938" y="700"/>
                    <a:pt x="960" y="554"/>
                    <a:pt x="971" y="429"/>
                  </a:cubicBezTo>
                  <a:cubicBezTo>
                    <a:pt x="983" y="283"/>
                    <a:pt x="994" y="147"/>
                    <a:pt x="983"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41" name="Google Shape;541;p2"/>
            <p:cNvSpPr/>
            <p:nvPr/>
          </p:nvSpPr>
          <p:spPr>
            <a:xfrm>
              <a:off x="641250" y="4543175"/>
              <a:ext cx="26250" cy="49125"/>
            </a:xfrm>
            <a:custGeom>
              <a:avLst/>
              <a:gdLst/>
              <a:ahLst/>
              <a:cxnLst/>
              <a:rect l="l" t="t" r="r" b="b"/>
              <a:pathLst>
                <a:path w="1050" h="1965" extrusionOk="0">
                  <a:moveTo>
                    <a:pt x="1050" y="1"/>
                  </a:moveTo>
                  <a:cubicBezTo>
                    <a:pt x="1050" y="1"/>
                    <a:pt x="1027" y="35"/>
                    <a:pt x="1004" y="91"/>
                  </a:cubicBezTo>
                  <a:cubicBezTo>
                    <a:pt x="982" y="148"/>
                    <a:pt x="948" y="227"/>
                    <a:pt x="914" y="328"/>
                  </a:cubicBezTo>
                  <a:cubicBezTo>
                    <a:pt x="880" y="373"/>
                    <a:pt x="858" y="430"/>
                    <a:pt x="835" y="486"/>
                  </a:cubicBezTo>
                  <a:cubicBezTo>
                    <a:pt x="824" y="543"/>
                    <a:pt x="790" y="599"/>
                    <a:pt x="767" y="655"/>
                  </a:cubicBezTo>
                  <a:cubicBezTo>
                    <a:pt x="711" y="780"/>
                    <a:pt x="655" y="904"/>
                    <a:pt x="587" y="1017"/>
                  </a:cubicBezTo>
                  <a:cubicBezTo>
                    <a:pt x="519" y="1141"/>
                    <a:pt x="463" y="1265"/>
                    <a:pt x="395" y="1378"/>
                  </a:cubicBezTo>
                  <a:cubicBezTo>
                    <a:pt x="350" y="1423"/>
                    <a:pt x="327" y="1479"/>
                    <a:pt x="294" y="1524"/>
                  </a:cubicBezTo>
                  <a:cubicBezTo>
                    <a:pt x="260" y="1581"/>
                    <a:pt x="226" y="1626"/>
                    <a:pt x="203" y="1671"/>
                  </a:cubicBezTo>
                  <a:cubicBezTo>
                    <a:pt x="147" y="1761"/>
                    <a:pt x="90" y="1829"/>
                    <a:pt x="57" y="1885"/>
                  </a:cubicBezTo>
                  <a:cubicBezTo>
                    <a:pt x="23" y="1931"/>
                    <a:pt x="0" y="1964"/>
                    <a:pt x="0" y="1964"/>
                  </a:cubicBezTo>
                  <a:cubicBezTo>
                    <a:pt x="34" y="1942"/>
                    <a:pt x="57" y="1931"/>
                    <a:pt x="79" y="1908"/>
                  </a:cubicBezTo>
                  <a:cubicBezTo>
                    <a:pt x="158" y="1863"/>
                    <a:pt x="226" y="1806"/>
                    <a:pt x="282" y="1750"/>
                  </a:cubicBezTo>
                  <a:cubicBezTo>
                    <a:pt x="327" y="1705"/>
                    <a:pt x="373" y="1671"/>
                    <a:pt x="418" y="1626"/>
                  </a:cubicBezTo>
                  <a:cubicBezTo>
                    <a:pt x="463" y="1581"/>
                    <a:pt x="508" y="1536"/>
                    <a:pt x="542" y="1479"/>
                  </a:cubicBezTo>
                  <a:cubicBezTo>
                    <a:pt x="587" y="1423"/>
                    <a:pt x="632" y="1366"/>
                    <a:pt x="666" y="1310"/>
                  </a:cubicBezTo>
                  <a:cubicBezTo>
                    <a:pt x="711" y="1242"/>
                    <a:pt x="745" y="1186"/>
                    <a:pt x="779" y="1118"/>
                  </a:cubicBezTo>
                  <a:cubicBezTo>
                    <a:pt x="813" y="1050"/>
                    <a:pt x="835" y="994"/>
                    <a:pt x="869" y="926"/>
                  </a:cubicBezTo>
                  <a:cubicBezTo>
                    <a:pt x="937" y="746"/>
                    <a:pt x="993" y="554"/>
                    <a:pt x="1027" y="362"/>
                  </a:cubicBezTo>
                  <a:cubicBezTo>
                    <a:pt x="1038" y="272"/>
                    <a:pt x="1038" y="182"/>
                    <a:pt x="1050" y="103"/>
                  </a:cubicBezTo>
                  <a:lnTo>
                    <a:pt x="1050"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42" name="Google Shape;542;p2"/>
            <p:cNvSpPr/>
            <p:nvPr/>
          </p:nvSpPr>
          <p:spPr>
            <a:xfrm>
              <a:off x="444625" y="4399575"/>
              <a:ext cx="243750" cy="147875"/>
            </a:xfrm>
            <a:custGeom>
              <a:avLst/>
              <a:gdLst/>
              <a:ahLst/>
              <a:cxnLst/>
              <a:rect l="l" t="t" r="r" b="b"/>
              <a:pathLst>
                <a:path w="9750" h="5915" extrusionOk="0">
                  <a:moveTo>
                    <a:pt x="3350" y="0"/>
                  </a:moveTo>
                  <a:cubicBezTo>
                    <a:pt x="3142" y="0"/>
                    <a:pt x="2932" y="15"/>
                    <a:pt x="2720" y="46"/>
                  </a:cubicBezTo>
                  <a:cubicBezTo>
                    <a:pt x="1422" y="238"/>
                    <a:pt x="260" y="1028"/>
                    <a:pt x="23" y="2258"/>
                  </a:cubicBezTo>
                  <a:cubicBezTo>
                    <a:pt x="11" y="2315"/>
                    <a:pt x="11" y="2371"/>
                    <a:pt x="0" y="2427"/>
                  </a:cubicBezTo>
                  <a:cubicBezTo>
                    <a:pt x="79" y="2653"/>
                    <a:pt x="169" y="2879"/>
                    <a:pt x="271" y="3093"/>
                  </a:cubicBezTo>
                  <a:cubicBezTo>
                    <a:pt x="914" y="4312"/>
                    <a:pt x="2121" y="5057"/>
                    <a:pt x="3374" y="5564"/>
                  </a:cubicBezTo>
                  <a:cubicBezTo>
                    <a:pt x="4141" y="5869"/>
                    <a:pt x="5123" y="5914"/>
                    <a:pt x="5936" y="5914"/>
                  </a:cubicBezTo>
                  <a:cubicBezTo>
                    <a:pt x="7222" y="5892"/>
                    <a:pt x="8802" y="5722"/>
                    <a:pt x="9727" y="4820"/>
                  </a:cubicBezTo>
                  <a:cubicBezTo>
                    <a:pt x="9738" y="4797"/>
                    <a:pt x="9750" y="4763"/>
                    <a:pt x="9750" y="4741"/>
                  </a:cubicBezTo>
                  <a:cubicBezTo>
                    <a:pt x="9434" y="4131"/>
                    <a:pt x="9050" y="3567"/>
                    <a:pt x="8599" y="3048"/>
                  </a:cubicBezTo>
                  <a:cubicBezTo>
                    <a:pt x="7274" y="1538"/>
                    <a:pt x="5453" y="0"/>
                    <a:pt x="3350"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43" name="Google Shape;543;p2"/>
            <p:cNvSpPr/>
            <p:nvPr/>
          </p:nvSpPr>
          <p:spPr>
            <a:xfrm>
              <a:off x="545600" y="4433375"/>
              <a:ext cx="141075" cy="119950"/>
            </a:xfrm>
            <a:custGeom>
              <a:avLst/>
              <a:gdLst/>
              <a:ahLst/>
              <a:cxnLst/>
              <a:rect l="l" t="t" r="r" b="b"/>
              <a:pathLst>
                <a:path w="5643" h="4798" extrusionOk="0">
                  <a:moveTo>
                    <a:pt x="2735" y="1"/>
                  </a:moveTo>
                  <a:cubicBezTo>
                    <a:pt x="2715" y="1"/>
                    <a:pt x="2695" y="2"/>
                    <a:pt x="2675" y="3"/>
                  </a:cubicBezTo>
                  <a:cubicBezTo>
                    <a:pt x="2066" y="15"/>
                    <a:pt x="1637" y="771"/>
                    <a:pt x="1874" y="1324"/>
                  </a:cubicBezTo>
                  <a:cubicBezTo>
                    <a:pt x="1708" y="1197"/>
                    <a:pt x="1425" y="1048"/>
                    <a:pt x="1186" y="1048"/>
                  </a:cubicBezTo>
                  <a:cubicBezTo>
                    <a:pt x="1084" y="1048"/>
                    <a:pt x="989" y="1076"/>
                    <a:pt x="915" y="1143"/>
                  </a:cubicBezTo>
                  <a:cubicBezTo>
                    <a:pt x="576" y="1414"/>
                    <a:pt x="825" y="1910"/>
                    <a:pt x="881" y="2226"/>
                  </a:cubicBezTo>
                  <a:cubicBezTo>
                    <a:pt x="689" y="2283"/>
                    <a:pt x="170" y="2317"/>
                    <a:pt x="102" y="2576"/>
                  </a:cubicBezTo>
                  <a:cubicBezTo>
                    <a:pt x="12" y="2824"/>
                    <a:pt x="249" y="2937"/>
                    <a:pt x="497" y="2971"/>
                  </a:cubicBezTo>
                  <a:cubicBezTo>
                    <a:pt x="136" y="3005"/>
                    <a:pt x="1" y="3276"/>
                    <a:pt x="80" y="3581"/>
                  </a:cubicBezTo>
                  <a:cubicBezTo>
                    <a:pt x="238" y="4212"/>
                    <a:pt x="1400" y="4630"/>
                    <a:pt x="1953" y="4743"/>
                  </a:cubicBezTo>
                  <a:cubicBezTo>
                    <a:pt x="2117" y="4780"/>
                    <a:pt x="2283" y="4797"/>
                    <a:pt x="2452" y="4797"/>
                  </a:cubicBezTo>
                  <a:cubicBezTo>
                    <a:pt x="3552" y="4797"/>
                    <a:pt x="4733" y="4085"/>
                    <a:pt x="5643" y="3772"/>
                  </a:cubicBezTo>
                  <a:lnTo>
                    <a:pt x="5541" y="2768"/>
                  </a:lnTo>
                  <a:cubicBezTo>
                    <a:pt x="4955" y="2170"/>
                    <a:pt x="4492" y="1459"/>
                    <a:pt x="3950" y="850"/>
                  </a:cubicBezTo>
                  <a:cubicBezTo>
                    <a:pt x="3636" y="524"/>
                    <a:pt x="3227" y="1"/>
                    <a:pt x="2735"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44" name="Google Shape;544;p2"/>
            <p:cNvSpPr/>
            <p:nvPr/>
          </p:nvSpPr>
          <p:spPr>
            <a:xfrm>
              <a:off x="442075" y="4460250"/>
              <a:ext cx="245450" cy="116425"/>
            </a:xfrm>
            <a:custGeom>
              <a:avLst/>
              <a:gdLst/>
              <a:ahLst/>
              <a:cxnLst/>
              <a:rect l="l" t="t" r="r" b="b"/>
              <a:pathLst>
                <a:path w="9818" h="4657" extrusionOk="0">
                  <a:moveTo>
                    <a:pt x="91" y="0"/>
                  </a:moveTo>
                  <a:lnTo>
                    <a:pt x="91" y="0"/>
                  </a:lnTo>
                  <a:cubicBezTo>
                    <a:pt x="0" y="869"/>
                    <a:pt x="181" y="1896"/>
                    <a:pt x="768" y="2528"/>
                  </a:cubicBezTo>
                  <a:cubicBezTo>
                    <a:pt x="1625" y="3487"/>
                    <a:pt x="2291" y="3905"/>
                    <a:pt x="3510" y="4390"/>
                  </a:cubicBezTo>
                  <a:cubicBezTo>
                    <a:pt x="3948" y="4572"/>
                    <a:pt x="4592" y="4656"/>
                    <a:pt x="5234" y="4656"/>
                  </a:cubicBezTo>
                  <a:cubicBezTo>
                    <a:pt x="5783" y="4656"/>
                    <a:pt x="6332" y="4595"/>
                    <a:pt x="6748" y="4480"/>
                  </a:cubicBezTo>
                  <a:cubicBezTo>
                    <a:pt x="7719" y="4221"/>
                    <a:pt x="9491" y="3352"/>
                    <a:pt x="9818" y="2393"/>
                  </a:cubicBezTo>
                  <a:lnTo>
                    <a:pt x="9818" y="2393"/>
                  </a:lnTo>
                  <a:cubicBezTo>
                    <a:pt x="8892" y="3295"/>
                    <a:pt x="7324" y="3465"/>
                    <a:pt x="6026" y="3487"/>
                  </a:cubicBezTo>
                  <a:cubicBezTo>
                    <a:pt x="5214" y="3487"/>
                    <a:pt x="4232" y="3442"/>
                    <a:pt x="3465" y="3137"/>
                  </a:cubicBezTo>
                  <a:cubicBezTo>
                    <a:pt x="2223" y="2630"/>
                    <a:pt x="1016" y="1885"/>
                    <a:pt x="362" y="666"/>
                  </a:cubicBezTo>
                  <a:cubicBezTo>
                    <a:pt x="260" y="452"/>
                    <a:pt x="170" y="226"/>
                    <a:pt x="91"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45" name="Google Shape;545;p2"/>
            <p:cNvSpPr/>
            <p:nvPr/>
          </p:nvSpPr>
          <p:spPr>
            <a:xfrm>
              <a:off x="600325" y="4510450"/>
              <a:ext cx="99050" cy="25700"/>
            </a:xfrm>
            <a:custGeom>
              <a:avLst/>
              <a:gdLst/>
              <a:ahLst/>
              <a:cxnLst/>
              <a:rect l="l" t="t" r="r" b="b"/>
              <a:pathLst>
                <a:path w="3962" h="1028" extrusionOk="0">
                  <a:moveTo>
                    <a:pt x="3962" y="1"/>
                  </a:moveTo>
                  <a:lnTo>
                    <a:pt x="3962" y="1"/>
                  </a:lnTo>
                  <a:cubicBezTo>
                    <a:pt x="3905" y="12"/>
                    <a:pt x="3849" y="35"/>
                    <a:pt x="3792" y="57"/>
                  </a:cubicBezTo>
                  <a:cubicBezTo>
                    <a:pt x="3691" y="103"/>
                    <a:pt x="3533" y="159"/>
                    <a:pt x="3352" y="227"/>
                  </a:cubicBezTo>
                  <a:cubicBezTo>
                    <a:pt x="3172" y="294"/>
                    <a:pt x="2969" y="362"/>
                    <a:pt x="2732" y="441"/>
                  </a:cubicBezTo>
                  <a:cubicBezTo>
                    <a:pt x="2619" y="475"/>
                    <a:pt x="2506" y="509"/>
                    <a:pt x="2382" y="554"/>
                  </a:cubicBezTo>
                  <a:cubicBezTo>
                    <a:pt x="2269" y="588"/>
                    <a:pt x="2145" y="622"/>
                    <a:pt x="2021" y="655"/>
                  </a:cubicBezTo>
                  <a:cubicBezTo>
                    <a:pt x="1885" y="678"/>
                    <a:pt x="1773" y="712"/>
                    <a:pt x="1648" y="746"/>
                  </a:cubicBezTo>
                  <a:cubicBezTo>
                    <a:pt x="1524" y="768"/>
                    <a:pt x="1400" y="791"/>
                    <a:pt x="1287" y="813"/>
                  </a:cubicBezTo>
                  <a:cubicBezTo>
                    <a:pt x="1174" y="836"/>
                    <a:pt x="1050" y="859"/>
                    <a:pt x="949" y="870"/>
                  </a:cubicBezTo>
                  <a:cubicBezTo>
                    <a:pt x="836" y="870"/>
                    <a:pt x="734" y="892"/>
                    <a:pt x="644" y="892"/>
                  </a:cubicBezTo>
                  <a:lnTo>
                    <a:pt x="385" y="892"/>
                  </a:lnTo>
                  <a:cubicBezTo>
                    <a:pt x="317" y="892"/>
                    <a:pt x="249" y="881"/>
                    <a:pt x="181" y="870"/>
                  </a:cubicBezTo>
                  <a:lnTo>
                    <a:pt x="1" y="847"/>
                  </a:lnTo>
                  <a:lnTo>
                    <a:pt x="1" y="847"/>
                  </a:lnTo>
                  <a:cubicBezTo>
                    <a:pt x="1" y="847"/>
                    <a:pt x="69" y="881"/>
                    <a:pt x="170" y="926"/>
                  </a:cubicBezTo>
                  <a:cubicBezTo>
                    <a:pt x="238" y="949"/>
                    <a:pt x="306" y="960"/>
                    <a:pt x="373" y="971"/>
                  </a:cubicBezTo>
                  <a:cubicBezTo>
                    <a:pt x="452" y="994"/>
                    <a:pt x="543" y="1005"/>
                    <a:pt x="644" y="1017"/>
                  </a:cubicBezTo>
                  <a:cubicBezTo>
                    <a:pt x="746" y="1028"/>
                    <a:pt x="847" y="1028"/>
                    <a:pt x="960" y="1028"/>
                  </a:cubicBezTo>
                  <a:cubicBezTo>
                    <a:pt x="1073" y="1017"/>
                    <a:pt x="1197" y="1017"/>
                    <a:pt x="1310" y="1005"/>
                  </a:cubicBezTo>
                  <a:cubicBezTo>
                    <a:pt x="1434" y="994"/>
                    <a:pt x="1558" y="971"/>
                    <a:pt x="1694" y="949"/>
                  </a:cubicBezTo>
                  <a:cubicBezTo>
                    <a:pt x="1818" y="926"/>
                    <a:pt x="1942" y="892"/>
                    <a:pt x="2066" y="859"/>
                  </a:cubicBezTo>
                  <a:cubicBezTo>
                    <a:pt x="2314" y="802"/>
                    <a:pt x="2562" y="712"/>
                    <a:pt x="2799" y="622"/>
                  </a:cubicBezTo>
                  <a:cubicBezTo>
                    <a:pt x="3025" y="531"/>
                    <a:pt x="3228" y="430"/>
                    <a:pt x="3409" y="340"/>
                  </a:cubicBezTo>
                  <a:cubicBezTo>
                    <a:pt x="3601" y="238"/>
                    <a:pt x="3781" y="125"/>
                    <a:pt x="3962"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46" name="Google Shape;546;p2"/>
            <p:cNvSpPr/>
            <p:nvPr/>
          </p:nvSpPr>
          <p:spPr>
            <a:xfrm>
              <a:off x="612750" y="4513000"/>
              <a:ext cx="77325" cy="8775"/>
            </a:xfrm>
            <a:custGeom>
              <a:avLst/>
              <a:gdLst/>
              <a:ahLst/>
              <a:cxnLst/>
              <a:rect l="l" t="t" r="r" b="b"/>
              <a:pathLst>
                <a:path w="3093" h="351" extrusionOk="0">
                  <a:moveTo>
                    <a:pt x="3092" y="1"/>
                  </a:moveTo>
                  <a:lnTo>
                    <a:pt x="3092" y="1"/>
                  </a:lnTo>
                  <a:cubicBezTo>
                    <a:pt x="3092" y="1"/>
                    <a:pt x="3047" y="12"/>
                    <a:pt x="2957" y="12"/>
                  </a:cubicBezTo>
                  <a:cubicBezTo>
                    <a:pt x="2878" y="23"/>
                    <a:pt x="2754" y="57"/>
                    <a:pt x="2607" y="68"/>
                  </a:cubicBezTo>
                  <a:cubicBezTo>
                    <a:pt x="2539" y="68"/>
                    <a:pt x="2460" y="80"/>
                    <a:pt x="2381" y="91"/>
                  </a:cubicBezTo>
                  <a:cubicBezTo>
                    <a:pt x="2302" y="102"/>
                    <a:pt x="2212" y="102"/>
                    <a:pt x="2122" y="102"/>
                  </a:cubicBezTo>
                  <a:cubicBezTo>
                    <a:pt x="1941" y="125"/>
                    <a:pt x="1749" y="136"/>
                    <a:pt x="1558" y="136"/>
                  </a:cubicBezTo>
                  <a:lnTo>
                    <a:pt x="0" y="136"/>
                  </a:lnTo>
                  <a:cubicBezTo>
                    <a:pt x="0" y="136"/>
                    <a:pt x="57" y="159"/>
                    <a:pt x="136" y="181"/>
                  </a:cubicBezTo>
                  <a:cubicBezTo>
                    <a:pt x="215" y="192"/>
                    <a:pt x="339" y="226"/>
                    <a:pt x="486" y="260"/>
                  </a:cubicBezTo>
                  <a:cubicBezTo>
                    <a:pt x="632" y="283"/>
                    <a:pt x="802" y="305"/>
                    <a:pt x="982" y="328"/>
                  </a:cubicBezTo>
                  <a:cubicBezTo>
                    <a:pt x="1163" y="350"/>
                    <a:pt x="1366" y="350"/>
                    <a:pt x="1558" y="350"/>
                  </a:cubicBezTo>
                  <a:cubicBezTo>
                    <a:pt x="1659" y="339"/>
                    <a:pt x="1761" y="339"/>
                    <a:pt x="1851" y="328"/>
                  </a:cubicBezTo>
                  <a:cubicBezTo>
                    <a:pt x="1953" y="328"/>
                    <a:pt x="2043" y="317"/>
                    <a:pt x="2133" y="294"/>
                  </a:cubicBezTo>
                  <a:cubicBezTo>
                    <a:pt x="2235" y="283"/>
                    <a:pt x="2314" y="271"/>
                    <a:pt x="2404" y="249"/>
                  </a:cubicBezTo>
                  <a:cubicBezTo>
                    <a:pt x="2483" y="226"/>
                    <a:pt x="2562" y="204"/>
                    <a:pt x="2641" y="181"/>
                  </a:cubicBezTo>
                  <a:cubicBezTo>
                    <a:pt x="2754" y="147"/>
                    <a:pt x="2867" y="113"/>
                    <a:pt x="2968" y="57"/>
                  </a:cubicBezTo>
                  <a:lnTo>
                    <a:pt x="3092"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47" name="Google Shape;547;p2"/>
            <p:cNvSpPr/>
            <p:nvPr/>
          </p:nvSpPr>
          <p:spPr>
            <a:xfrm>
              <a:off x="628550" y="4503700"/>
              <a:ext cx="67150" cy="10450"/>
            </a:xfrm>
            <a:custGeom>
              <a:avLst/>
              <a:gdLst/>
              <a:ahLst/>
              <a:cxnLst/>
              <a:rect l="l" t="t" r="r" b="b"/>
              <a:pathLst>
                <a:path w="2686" h="418" extrusionOk="0">
                  <a:moveTo>
                    <a:pt x="0" y="0"/>
                  </a:moveTo>
                  <a:lnTo>
                    <a:pt x="0" y="0"/>
                  </a:lnTo>
                  <a:cubicBezTo>
                    <a:pt x="124" y="68"/>
                    <a:pt x="260" y="113"/>
                    <a:pt x="395" y="158"/>
                  </a:cubicBezTo>
                  <a:lnTo>
                    <a:pt x="598" y="237"/>
                  </a:lnTo>
                  <a:cubicBezTo>
                    <a:pt x="666" y="248"/>
                    <a:pt x="745" y="271"/>
                    <a:pt x="824" y="282"/>
                  </a:cubicBezTo>
                  <a:cubicBezTo>
                    <a:pt x="971" y="316"/>
                    <a:pt x="1151" y="361"/>
                    <a:pt x="1321" y="384"/>
                  </a:cubicBezTo>
                  <a:cubicBezTo>
                    <a:pt x="1490" y="395"/>
                    <a:pt x="1659" y="418"/>
                    <a:pt x="1817" y="418"/>
                  </a:cubicBezTo>
                  <a:cubicBezTo>
                    <a:pt x="1964" y="418"/>
                    <a:pt x="2110" y="418"/>
                    <a:pt x="2257" y="406"/>
                  </a:cubicBezTo>
                  <a:cubicBezTo>
                    <a:pt x="2517" y="384"/>
                    <a:pt x="2686" y="361"/>
                    <a:pt x="2686" y="361"/>
                  </a:cubicBezTo>
                  <a:cubicBezTo>
                    <a:pt x="2686" y="361"/>
                    <a:pt x="2505" y="316"/>
                    <a:pt x="2257" y="282"/>
                  </a:cubicBezTo>
                  <a:cubicBezTo>
                    <a:pt x="2201" y="271"/>
                    <a:pt x="2122" y="271"/>
                    <a:pt x="2054" y="260"/>
                  </a:cubicBezTo>
                  <a:cubicBezTo>
                    <a:pt x="1986" y="248"/>
                    <a:pt x="1907" y="237"/>
                    <a:pt x="1828" y="226"/>
                  </a:cubicBezTo>
                  <a:cubicBezTo>
                    <a:pt x="1670" y="203"/>
                    <a:pt x="1512" y="192"/>
                    <a:pt x="1343" y="169"/>
                  </a:cubicBezTo>
                  <a:cubicBezTo>
                    <a:pt x="1174" y="147"/>
                    <a:pt x="1016" y="113"/>
                    <a:pt x="858" y="102"/>
                  </a:cubicBezTo>
                  <a:cubicBezTo>
                    <a:pt x="779" y="90"/>
                    <a:pt x="700" y="90"/>
                    <a:pt x="621" y="79"/>
                  </a:cubicBezTo>
                  <a:cubicBezTo>
                    <a:pt x="553" y="68"/>
                    <a:pt x="486" y="57"/>
                    <a:pt x="418" y="45"/>
                  </a:cubicBezTo>
                  <a:cubicBezTo>
                    <a:pt x="170" y="11"/>
                    <a:pt x="0" y="0"/>
                    <a:pt x="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48" name="Google Shape;548;p2"/>
            <p:cNvSpPr/>
            <p:nvPr/>
          </p:nvSpPr>
          <p:spPr>
            <a:xfrm>
              <a:off x="616975" y="4298050"/>
              <a:ext cx="138250" cy="224275"/>
            </a:xfrm>
            <a:custGeom>
              <a:avLst/>
              <a:gdLst/>
              <a:ahLst/>
              <a:cxnLst/>
              <a:rect l="l" t="t" r="r" b="b"/>
              <a:pathLst>
                <a:path w="5530" h="8971" extrusionOk="0">
                  <a:moveTo>
                    <a:pt x="2833" y="0"/>
                  </a:moveTo>
                  <a:cubicBezTo>
                    <a:pt x="2585" y="45"/>
                    <a:pt x="2348" y="147"/>
                    <a:pt x="2133" y="282"/>
                  </a:cubicBezTo>
                  <a:cubicBezTo>
                    <a:pt x="1219" y="914"/>
                    <a:pt x="689" y="1805"/>
                    <a:pt x="373" y="2855"/>
                  </a:cubicBezTo>
                  <a:cubicBezTo>
                    <a:pt x="1" y="4062"/>
                    <a:pt x="215" y="5349"/>
                    <a:pt x="757" y="6477"/>
                  </a:cubicBezTo>
                  <a:cubicBezTo>
                    <a:pt x="982" y="6929"/>
                    <a:pt x="1253" y="7357"/>
                    <a:pt x="1558" y="7775"/>
                  </a:cubicBezTo>
                  <a:cubicBezTo>
                    <a:pt x="1908" y="8237"/>
                    <a:pt x="2348" y="8644"/>
                    <a:pt x="2833" y="8971"/>
                  </a:cubicBezTo>
                  <a:lnTo>
                    <a:pt x="3126" y="8542"/>
                  </a:lnTo>
                  <a:cubicBezTo>
                    <a:pt x="3499" y="8012"/>
                    <a:pt x="3826" y="7448"/>
                    <a:pt x="4097" y="6872"/>
                  </a:cubicBezTo>
                  <a:cubicBezTo>
                    <a:pt x="4909" y="5123"/>
                    <a:pt x="5530" y="2516"/>
                    <a:pt x="4221" y="835"/>
                  </a:cubicBezTo>
                  <a:cubicBezTo>
                    <a:pt x="3871" y="395"/>
                    <a:pt x="3375" y="102"/>
                    <a:pt x="2833"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49" name="Google Shape;549;p2"/>
            <p:cNvSpPr/>
            <p:nvPr/>
          </p:nvSpPr>
          <p:spPr>
            <a:xfrm>
              <a:off x="629875" y="4406500"/>
              <a:ext cx="110975" cy="125150"/>
            </a:xfrm>
            <a:custGeom>
              <a:avLst/>
              <a:gdLst/>
              <a:ahLst/>
              <a:cxnLst/>
              <a:rect l="l" t="t" r="r" b="b"/>
              <a:pathLst>
                <a:path w="4439" h="5006" extrusionOk="0">
                  <a:moveTo>
                    <a:pt x="1597" y="0"/>
                  </a:moveTo>
                  <a:cubicBezTo>
                    <a:pt x="1231" y="0"/>
                    <a:pt x="933" y="328"/>
                    <a:pt x="1053" y="875"/>
                  </a:cubicBezTo>
                  <a:cubicBezTo>
                    <a:pt x="938" y="688"/>
                    <a:pt x="818" y="612"/>
                    <a:pt x="702" y="612"/>
                  </a:cubicBezTo>
                  <a:cubicBezTo>
                    <a:pt x="329" y="612"/>
                    <a:pt x="1" y="1394"/>
                    <a:pt x="26" y="1755"/>
                  </a:cubicBezTo>
                  <a:cubicBezTo>
                    <a:pt x="105" y="3188"/>
                    <a:pt x="1391" y="4114"/>
                    <a:pt x="2362" y="5005"/>
                  </a:cubicBezTo>
                  <a:lnTo>
                    <a:pt x="2362" y="5005"/>
                  </a:lnTo>
                  <a:cubicBezTo>
                    <a:pt x="2263" y="4912"/>
                    <a:pt x="3288" y="3549"/>
                    <a:pt x="3389" y="3380"/>
                  </a:cubicBezTo>
                  <a:cubicBezTo>
                    <a:pt x="3829" y="2557"/>
                    <a:pt x="4438" y="1857"/>
                    <a:pt x="4044" y="864"/>
                  </a:cubicBezTo>
                  <a:cubicBezTo>
                    <a:pt x="3947" y="627"/>
                    <a:pt x="3643" y="342"/>
                    <a:pt x="3393" y="342"/>
                  </a:cubicBezTo>
                  <a:cubicBezTo>
                    <a:pt x="3262" y="342"/>
                    <a:pt x="3147" y="421"/>
                    <a:pt x="3084" y="627"/>
                  </a:cubicBezTo>
                  <a:cubicBezTo>
                    <a:pt x="2989" y="405"/>
                    <a:pt x="2683" y="6"/>
                    <a:pt x="2431" y="6"/>
                  </a:cubicBezTo>
                  <a:cubicBezTo>
                    <a:pt x="2324" y="6"/>
                    <a:pt x="2226" y="78"/>
                    <a:pt x="2159" y="266"/>
                  </a:cubicBezTo>
                  <a:cubicBezTo>
                    <a:pt x="1985" y="84"/>
                    <a:pt x="1782" y="0"/>
                    <a:pt x="1597" y="0"/>
                  </a:cubicBezTo>
                  <a:close/>
                  <a:moveTo>
                    <a:pt x="2362" y="5005"/>
                  </a:moveTo>
                  <a:lnTo>
                    <a:pt x="2362" y="5005"/>
                  </a:lnTo>
                  <a:cubicBezTo>
                    <a:pt x="2362" y="5005"/>
                    <a:pt x="2362" y="5005"/>
                    <a:pt x="2362" y="5005"/>
                  </a:cubicBezTo>
                  <a:cubicBezTo>
                    <a:pt x="2362" y="5005"/>
                    <a:pt x="2362" y="5005"/>
                    <a:pt x="2362" y="5005"/>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50" name="Google Shape;550;p2"/>
            <p:cNvSpPr/>
            <p:nvPr/>
          </p:nvSpPr>
          <p:spPr>
            <a:xfrm>
              <a:off x="585675" y="4296800"/>
              <a:ext cx="102150" cy="226375"/>
            </a:xfrm>
            <a:custGeom>
              <a:avLst/>
              <a:gdLst/>
              <a:ahLst/>
              <a:cxnLst/>
              <a:rect l="l" t="t" r="r" b="b"/>
              <a:pathLst>
                <a:path w="4086" h="9055" extrusionOk="0">
                  <a:moveTo>
                    <a:pt x="3583" y="1"/>
                  </a:moveTo>
                  <a:cubicBezTo>
                    <a:pt x="3287" y="1"/>
                    <a:pt x="2988" y="51"/>
                    <a:pt x="2708" y="152"/>
                  </a:cubicBezTo>
                  <a:cubicBezTo>
                    <a:pt x="858" y="806"/>
                    <a:pt x="0" y="3458"/>
                    <a:pt x="587" y="5196"/>
                  </a:cubicBezTo>
                  <a:cubicBezTo>
                    <a:pt x="1129" y="6922"/>
                    <a:pt x="2167" y="8592"/>
                    <a:pt x="4062" y="9055"/>
                  </a:cubicBezTo>
                  <a:cubicBezTo>
                    <a:pt x="4074" y="9044"/>
                    <a:pt x="4074" y="9032"/>
                    <a:pt x="4085" y="9021"/>
                  </a:cubicBezTo>
                  <a:cubicBezTo>
                    <a:pt x="3600" y="8694"/>
                    <a:pt x="3160" y="8287"/>
                    <a:pt x="2810" y="7825"/>
                  </a:cubicBezTo>
                  <a:cubicBezTo>
                    <a:pt x="2505" y="7407"/>
                    <a:pt x="2234" y="6979"/>
                    <a:pt x="2009" y="6527"/>
                  </a:cubicBezTo>
                  <a:cubicBezTo>
                    <a:pt x="1467" y="5399"/>
                    <a:pt x="1253" y="4112"/>
                    <a:pt x="1625" y="2905"/>
                  </a:cubicBezTo>
                  <a:cubicBezTo>
                    <a:pt x="1941" y="1855"/>
                    <a:pt x="2471" y="964"/>
                    <a:pt x="3385" y="332"/>
                  </a:cubicBezTo>
                  <a:cubicBezTo>
                    <a:pt x="3600" y="197"/>
                    <a:pt x="3837" y="95"/>
                    <a:pt x="4085" y="50"/>
                  </a:cubicBezTo>
                  <a:cubicBezTo>
                    <a:pt x="3921" y="17"/>
                    <a:pt x="3752" y="1"/>
                    <a:pt x="3583"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51" name="Google Shape;551;p2"/>
            <p:cNvSpPr/>
            <p:nvPr/>
          </p:nvSpPr>
          <p:spPr>
            <a:xfrm>
              <a:off x="637850" y="4428650"/>
              <a:ext cx="50250" cy="95950"/>
            </a:xfrm>
            <a:custGeom>
              <a:avLst/>
              <a:gdLst/>
              <a:ahLst/>
              <a:cxnLst/>
              <a:rect l="l" t="t" r="r" b="b"/>
              <a:pathLst>
                <a:path w="2010" h="3838" extrusionOk="0">
                  <a:moveTo>
                    <a:pt x="1" y="1"/>
                  </a:moveTo>
                  <a:cubicBezTo>
                    <a:pt x="1" y="1"/>
                    <a:pt x="46" y="271"/>
                    <a:pt x="136" y="678"/>
                  </a:cubicBezTo>
                  <a:cubicBezTo>
                    <a:pt x="193" y="881"/>
                    <a:pt x="249" y="1106"/>
                    <a:pt x="339" y="1355"/>
                  </a:cubicBezTo>
                  <a:cubicBezTo>
                    <a:pt x="418" y="1603"/>
                    <a:pt x="520" y="1862"/>
                    <a:pt x="633" y="2111"/>
                  </a:cubicBezTo>
                  <a:cubicBezTo>
                    <a:pt x="689" y="2246"/>
                    <a:pt x="757" y="2370"/>
                    <a:pt x="813" y="2494"/>
                  </a:cubicBezTo>
                  <a:cubicBezTo>
                    <a:pt x="881" y="2607"/>
                    <a:pt x="949" y="2720"/>
                    <a:pt x="1016" y="2844"/>
                  </a:cubicBezTo>
                  <a:cubicBezTo>
                    <a:pt x="1095" y="2957"/>
                    <a:pt x="1152" y="3059"/>
                    <a:pt x="1231" y="3149"/>
                  </a:cubicBezTo>
                  <a:cubicBezTo>
                    <a:pt x="1321" y="3239"/>
                    <a:pt x="1389" y="3329"/>
                    <a:pt x="1456" y="3408"/>
                  </a:cubicBezTo>
                  <a:cubicBezTo>
                    <a:pt x="1524" y="3476"/>
                    <a:pt x="1603" y="3544"/>
                    <a:pt x="1671" y="3600"/>
                  </a:cubicBezTo>
                  <a:cubicBezTo>
                    <a:pt x="1727" y="3645"/>
                    <a:pt x="1784" y="3691"/>
                    <a:pt x="1851" y="3736"/>
                  </a:cubicBezTo>
                  <a:cubicBezTo>
                    <a:pt x="1953" y="3792"/>
                    <a:pt x="2009" y="3837"/>
                    <a:pt x="2009" y="3837"/>
                  </a:cubicBezTo>
                  <a:cubicBezTo>
                    <a:pt x="2009" y="3837"/>
                    <a:pt x="1964" y="3781"/>
                    <a:pt x="1863" y="3702"/>
                  </a:cubicBezTo>
                  <a:cubicBezTo>
                    <a:pt x="1817" y="3645"/>
                    <a:pt x="1772" y="3600"/>
                    <a:pt x="1727" y="3544"/>
                  </a:cubicBezTo>
                  <a:cubicBezTo>
                    <a:pt x="1671" y="3476"/>
                    <a:pt x="1603" y="3397"/>
                    <a:pt x="1558" y="3329"/>
                  </a:cubicBezTo>
                  <a:cubicBezTo>
                    <a:pt x="1490" y="3250"/>
                    <a:pt x="1434" y="3149"/>
                    <a:pt x="1366" y="3059"/>
                  </a:cubicBezTo>
                  <a:cubicBezTo>
                    <a:pt x="1310" y="2957"/>
                    <a:pt x="1242" y="2844"/>
                    <a:pt x="1174" y="2743"/>
                  </a:cubicBezTo>
                  <a:cubicBezTo>
                    <a:pt x="1118" y="2630"/>
                    <a:pt x="1061" y="2517"/>
                    <a:pt x="994" y="2393"/>
                  </a:cubicBezTo>
                  <a:cubicBezTo>
                    <a:pt x="937" y="2280"/>
                    <a:pt x="881" y="2156"/>
                    <a:pt x="824" y="2032"/>
                  </a:cubicBezTo>
                  <a:cubicBezTo>
                    <a:pt x="712" y="1783"/>
                    <a:pt x="610" y="1513"/>
                    <a:pt x="509" y="1287"/>
                  </a:cubicBezTo>
                  <a:cubicBezTo>
                    <a:pt x="418" y="1061"/>
                    <a:pt x="328" y="824"/>
                    <a:pt x="260" y="633"/>
                  </a:cubicBezTo>
                  <a:cubicBezTo>
                    <a:pt x="181" y="441"/>
                    <a:pt x="114" y="294"/>
                    <a:pt x="68" y="170"/>
                  </a:cubicBezTo>
                  <a:cubicBezTo>
                    <a:pt x="23" y="57"/>
                    <a:pt x="1" y="1"/>
                    <a:pt x="1"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52" name="Google Shape;552;p2"/>
            <p:cNvSpPr/>
            <p:nvPr/>
          </p:nvSpPr>
          <p:spPr>
            <a:xfrm>
              <a:off x="654775" y="4418225"/>
              <a:ext cx="32475" cy="99875"/>
            </a:xfrm>
            <a:custGeom>
              <a:avLst/>
              <a:gdLst/>
              <a:ahLst/>
              <a:cxnLst/>
              <a:rect l="l" t="t" r="r" b="b"/>
              <a:pathLst>
                <a:path w="1299" h="3995" extrusionOk="0">
                  <a:moveTo>
                    <a:pt x="1" y="0"/>
                  </a:moveTo>
                  <a:cubicBezTo>
                    <a:pt x="1" y="0"/>
                    <a:pt x="1" y="271"/>
                    <a:pt x="23" y="666"/>
                  </a:cubicBezTo>
                  <a:cubicBezTo>
                    <a:pt x="46" y="869"/>
                    <a:pt x="68" y="1106"/>
                    <a:pt x="102" y="1354"/>
                  </a:cubicBezTo>
                  <a:cubicBezTo>
                    <a:pt x="136" y="1614"/>
                    <a:pt x="193" y="1873"/>
                    <a:pt x="260" y="2133"/>
                  </a:cubicBezTo>
                  <a:cubicBezTo>
                    <a:pt x="294" y="2257"/>
                    <a:pt x="328" y="2392"/>
                    <a:pt x="373" y="2516"/>
                  </a:cubicBezTo>
                  <a:cubicBezTo>
                    <a:pt x="418" y="2641"/>
                    <a:pt x="463" y="2765"/>
                    <a:pt x="509" y="2889"/>
                  </a:cubicBezTo>
                  <a:cubicBezTo>
                    <a:pt x="554" y="3002"/>
                    <a:pt x="621" y="3115"/>
                    <a:pt x="667" y="3216"/>
                  </a:cubicBezTo>
                  <a:cubicBezTo>
                    <a:pt x="723" y="3318"/>
                    <a:pt x="779" y="3408"/>
                    <a:pt x="847" y="3498"/>
                  </a:cubicBezTo>
                  <a:cubicBezTo>
                    <a:pt x="892" y="3577"/>
                    <a:pt x="949" y="3656"/>
                    <a:pt x="1016" y="3724"/>
                  </a:cubicBezTo>
                  <a:cubicBezTo>
                    <a:pt x="1050" y="3780"/>
                    <a:pt x="1107" y="3825"/>
                    <a:pt x="1152" y="3871"/>
                  </a:cubicBezTo>
                  <a:cubicBezTo>
                    <a:pt x="1197" y="3916"/>
                    <a:pt x="1242" y="3961"/>
                    <a:pt x="1298" y="3995"/>
                  </a:cubicBezTo>
                  <a:cubicBezTo>
                    <a:pt x="1298" y="3995"/>
                    <a:pt x="1253" y="3938"/>
                    <a:pt x="1186" y="3848"/>
                  </a:cubicBezTo>
                  <a:cubicBezTo>
                    <a:pt x="1140" y="3792"/>
                    <a:pt x="1107" y="3735"/>
                    <a:pt x="1073" y="3667"/>
                  </a:cubicBezTo>
                  <a:cubicBezTo>
                    <a:pt x="1028" y="3611"/>
                    <a:pt x="994" y="3521"/>
                    <a:pt x="949" y="3442"/>
                  </a:cubicBezTo>
                  <a:cubicBezTo>
                    <a:pt x="892" y="3351"/>
                    <a:pt x="858" y="3250"/>
                    <a:pt x="813" y="3148"/>
                  </a:cubicBezTo>
                  <a:cubicBezTo>
                    <a:pt x="768" y="3047"/>
                    <a:pt x="723" y="2934"/>
                    <a:pt x="689" y="2810"/>
                  </a:cubicBezTo>
                  <a:cubicBezTo>
                    <a:pt x="644" y="2697"/>
                    <a:pt x="610" y="2584"/>
                    <a:pt x="565" y="2460"/>
                  </a:cubicBezTo>
                  <a:cubicBezTo>
                    <a:pt x="531" y="2336"/>
                    <a:pt x="497" y="2200"/>
                    <a:pt x="463" y="2076"/>
                  </a:cubicBezTo>
                  <a:cubicBezTo>
                    <a:pt x="396" y="1817"/>
                    <a:pt x="339" y="1569"/>
                    <a:pt x="294" y="1320"/>
                  </a:cubicBezTo>
                  <a:cubicBezTo>
                    <a:pt x="238" y="1072"/>
                    <a:pt x="181" y="846"/>
                    <a:pt x="147" y="655"/>
                  </a:cubicBezTo>
                  <a:cubicBezTo>
                    <a:pt x="114" y="463"/>
                    <a:pt x="80" y="293"/>
                    <a:pt x="46" y="181"/>
                  </a:cubicBezTo>
                  <a:cubicBezTo>
                    <a:pt x="23" y="57"/>
                    <a:pt x="1" y="0"/>
                    <a:pt x="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53" name="Google Shape;553;p2"/>
            <p:cNvSpPr/>
            <p:nvPr/>
          </p:nvSpPr>
          <p:spPr>
            <a:xfrm>
              <a:off x="667475" y="4450375"/>
              <a:ext cx="18650" cy="64900"/>
            </a:xfrm>
            <a:custGeom>
              <a:avLst/>
              <a:gdLst/>
              <a:ahLst/>
              <a:cxnLst/>
              <a:rect l="l" t="t" r="r" b="b"/>
              <a:pathLst>
                <a:path w="746" h="2596" extrusionOk="0">
                  <a:moveTo>
                    <a:pt x="396" y="0"/>
                  </a:moveTo>
                  <a:cubicBezTo>
                    <a:pt x="384" y="34"/>
                    <a:pt x="362" y="68"/>
                    <a:pt x="362" y="113"/>
                  </a:cubicBezTo>
                  <a:cubicBezTo>
                    <a:pt x="328" y="204"/>
                    <a:pt x="294" y="305"/>
                    <a:pt x="283" y="418"/>
                  </a:cubicBezTo>
                  <a:cubicBezTo>
                    <a:pt x="283" y="474"/>
                    <a:pt x="238" y="542"/>
                    <a:pt x="226" y="621"/>
                  </a:cubicBezTo>
                  <a:cubicBezTo>
                    <a:pt x="226" y="700"/>
                    <a:pt x="136" y="779"/>
                    <a:pt x="147" y="858"/>
                  </a:cubicBezTo>
                  <a:cubicBezTo>
                    <a:pt x="159" y="937"/>
                    <a:pt x="1" y="1039"/>
                    <a:pt x="12" y="1118"/>
                  </a:cubicBezTo>
                  <a:cubicBezTo>
                    <a:pt x="23" y="1208"/>
                    <a:pt x="34" y="1287"/>
                    <a:pt x="46" y="1366"/>
                  </a:cubicBezTo>
                  <a:cubicBezTo>
                    <a:pt x="68" y="1546"/>
                    <a:pt x="283" y="1671"/>
                    <a:pt x="317" y="1829"/>
                  </a:cubicBezTo>
                  <a:cubicBezTo>
                    <a:pt x="350" y="1975"/>
                    <a:pt x="553" y="2088"/>
                    <a:pt x="599" y="2201"/>
                  </a:cubicBezTo>
                  <a:cubicBezTo>
                    <a:pt x="678" y="2449"/>
                    <a:pt x="745" y="2596"/>
                    <a:pt x="745" y="2596"/>
                  </a:cubicBezTo>
                  <a:cubicBezTo>
                    <a:pt x="745" y="2460"/>
                    <a:pt x="734" y="2314"/>
                    <a:pt x="723" y="2178"/>
                  </a:cubicBezTo>
                  <a:cubicBezTo>
                    <a:pt x="689" y="1930"/>
                    <a:pt x="632" y="1614"/>
                    <a:pt x="576" y="1287"/>
                  </a:cubicBezTo>
                  <a:cubicBezTo>
                    <a:pt x="553" y="1129"/>
                    <a:pt x="520" y="971"/>
                    <a:pt x="497" y="813"/>
                  </a:cubicBezTo>
                  <a:cubicBezTo>
                    <a:pt x="497" y="745"/>
                    <a:pt x="475" y="678"/>
                    <a:pt x="475" y="599"/>
                  </a:cubicBezTo>
                  <a:cubicBezTo>
                    <a:pt x="463" y="531"/>
                    <a:pt x="452" y="474"/>
                    <a:pt x="441" y="407"/>
                  </a:cubicBezTo>
                  <a:cubicBezTo>
                    <a:pt x="429" y="283"/>
                    <a:pt x="429" y="181"/>
                    <a:pt x="418" y="113"/>
                  </a:cubicBezTo>
                  <a:cubicBezTo>
                    <a:pt x="407" y="68"/>
                    <a:pt x="407" y="34"/>
                    <a:pt x="396"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54" name="Google Shape;554;p2"/>
            <p:cNvSpPr/>
            <p:nvPr/>
          </p:nvSpPr>
          <p:spPr>
            <a:xfrm>
              <a:off x="684975" y="4453475"/>
              <a:ext cx="9900" cy="46300"/>
            </a:xfrm>
            <a:custGeom>
              <a:avLst/>
              <a:gdLst/>
              <a:ahLst/>
              <a:cxnLst/>
              <a:rect l="l" t="t" r="r" b="b"/>
              <a:pathLst>
                <a:path w="396" h="1852" extrusionOk="0">
                  <a:moveTo>
                    <a:pt x="395" y="1"/>
                  </a:moveTo>
                  <a:lnTo>
                    <a:pt x="395" y="1"/>
                  </a:lnTo>
                  <a:cubicBezTo>
                    <a:pt x="339" y="91"/>
                    <a:pt x="294" y="181"/>
                    <a:pt x="248" y="271"/>
                  </a:cubicBezTo>
                  <a:cubicBezTo>
                    <a:pt x="203" y="362"/>
                    <a:pt x="169" y="463"/>
                    <a:pt x="136" y="565"/>
                  </a:cubicBezTo>
                  <a:cubicBezTo>
                    <a:pt x="113" y="666"/>
                    <a:pt x="90" y="779"/>
                    <a:pt x="57" y="903"/>
                  </a:cubicBezTo>
                  <a:cubicBezTo>
                    <a:pt x="23" y="1118"/>
                    <a:pt x="0" y="1332"/>
                    <a:pt x="11" y="1558"/>
                  </a:cubicBezTo>
                  <a:cubicBezTo>
                    <a:pt x="23" y="1659"/>
                    <a:pt x="34" y="1761"/>
                    <a:pt x="57" y="1851"/>
                  </a:cubicBezTo>
                  <a:cubicBezTo>
                    <a:pt x="90" y="1761"/>
                    <a:pt x="113" y="1659"/>
                    <a:pt x="136" y="1569"/>
                  </a:cubicBezTo>
                  <a:cubicBezTo>
                    <a:pt x="158" y="1479"/>
                    <a:pt x="181" y="1377"/>
                    <a:pt x="203" y="1276"/>
                  </a:cubicBezTo>
                  <a:cubicBezTo>
                    <a:pt x="226" y="1163"/>
                    <a:pt x="248" y="1061"/>
                    <a:pt x="271" y="937"/>
                  </a:cubicBezTo>
                  <a:cubicBezTo>
                    <a:pt x="294" y="824"/>
                    <a:pt x="316" y="712"/>
                    <a:pt x="327" y="599"/>
                  </a:cubicBezTo>
                  <a:cubicBezTo>
                    <a:pt x="339" y="554"/>
                    <a:pt x="339" y="497"/>
                    <a:pt x="350" y="452"/>
                  </a:cubicBezTo>
                  <a:cubicBezTo>
                    <a:pt x="361" y="396"/>
                    <a:pt x="361" y="350"/>
                    <a:pt x="373" y="305"/>
                  </a:cubicBezTo>
                  <a:cubicBezTo>
                    <a:pt x="384" y="204"/>
                    <a:pt x="395" y="102"/>
                    <a:pt x="395"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55" name="Google Shape;555;p2"/>
            <p:cNvSpPr/>
            <p:nvPr/>
          </p:nvSpPr>
          <p:spPr>
            <a:xfrm>
              <a:off x="683275" y="4391975"/>
              <a:ext cx="209900" cy="144425"/>
            </a:xfrm>
            <a:custGeom>
              <a:avLst/>
              <a:gdLst/>
              <a:ahLst/>
              <a:cxnLst/>
              <a:rect l="l" t="t" r="r" b="b"/>
              <a:pathLst>
                <a:path w="8396" h="5777" extrusionOk="0">
                  <a:moveTo>
                    <a:pt x="5927" y="0"/>
                  </a:moveTo>
                  <a:cubicBezTo>
                    <a:pt x="5632" y="0"/>
                    <a:pt x="5337" y="23"/>
                    <a:pt x="5045" y="68"/>
                  </a:cubicBezTo>
                  <a:cubicBezTo>
                    <a:pt x="3589" y="305"/>
                    <a:pt x="2291" y="1332"/>
                    <a:pt x="1603" y="2607"/>
                  </a:cubicBezTo>
                  <a:cubicBezTo>
                    <a:pt x="1411" y="2991"/>
                    <a:pt x="734" y="4717"/>
                    <a:pt x="0" y="5361"/>
                  </a:cubicBezTo>
                  <a:lnTo>
                    <a:pt x="2043" y="5699"/>
                  </a:lnTo>
                  <a:cubicBezTo>
                    <a:pt x="2458" y="5749"/>
                    <a:pt x="2857" y="5777"/>
                    <a:pt x="3241" y="5777"/>
                  </a:cubicBezTo>
                  <a:cubicBezTo>
                    <a:pt x="4848" y="5777"/>
                    <a:pt x="6194" y="5289"/>
                    <a:pt x="7414" y="3905"/>
                  </a:cubicBezTo>
                  <a:cubicBezTo>
                    <a:pt x="8396" y="2777"/>
                    <a:pt x="8396" y="1513"/>
                    <a:pt x="7651" y="260"/>
                  </a:cubicBezTo>
                  <a:cubicBezTo>
                    <a:pt x="7090" y="88"/>
                    <a:pt x="6508" y="0"/>
                    <a:pt x="5927"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56" name="Google Shape;556;p2"/>
            <p:cNvSpPr/>
            <p:nvPr/>
          </p:nvSpPr>
          <p:spPr>
            <a:xfrm>
              <a:off x="683275" y="4442700"/>
              <a:ext cx="133750" cy="94550"/>
            </a:xfrm>
            <a:custGeom>
              <a:avLst/>
              <a:gdLst/>
              <a:ahLst/>
              <a:cxnLst/>
              <a:rect l="l" t="t" r="r" b="b"/>
              <a:pathLst>
                <a:path w="5350" h="3782" extrusionOk="0">
                  <a:moveTo>
                    <a:pt x="3526" y="0"/>
                  </a:moveTo>
                  <a:cubicBezTo>
                    <a:pt x="3187" y="0"/>
                    <a:pt x="2838" y="141"/>
                    <a:pt x="2697" y="432"/>
                  </a:cubicBezTo>
                  <a:cubicBezTo>
                    <a:pt x="2702" y="150"/>
                    <a:pt x="2577" y="51"/>
                    <a:pt x="2408" y="51"/>
                  </a:cubicBezTo>
                  <a:cubicBezTo>
                    <a:pt x="2130" y="51"/>
                    <a:pt x="1732" y="320"/>
                    <a:pt x="1592" y="488"/>
                  </a:cubicBezTo>
                  <a:cubicBezTo>
                    <a:pt x="881" y="1357"/>
                    <a:pt x="1072" y="2801"/>
                    <a:pt x="0" y="3332"/>
                  </a:cubicBezTo>
                  <a:lnTo>
                    <a:pt x="655" y="3343"/>
                  </a:lnTo>
                  <a:cubicBezTo>
                    <a:pt x="1478" y="3477"/>
                    <a:pt x="2082" y="3781"/>
                    <a:pt x="2817" y="3781"/>
                  </a:cubicBezTo>
                  <a:cubicBezTo>
                    <a:pt x="2949" y="3781"/>
                    <a:pt x="3085" y="3771"/>
                    <a:pt x="3228" y="3749"/>
                  </a:cubicBezTo>
                  <a:cubicBezTo>
                    <a:pt x="3713" y="3693"/>
                    <a:pt x="4379" y="3241"/>
                    <a:pt x="4785" y="2948"/>
                  </a:cubicBezTo>
                  <a:cubicBezTo>
                    <a:pt x="5349" y="2553"/>
                    <a:pt x="4999" y="2192"/>
                    <a:pt x="4469" y="2023"/>
                  </a:cubicBezTo>
                  <a:cubicBezTo>
                    <a:pt x="5349" y="1650"/>
                    <a:pt x="5157" y="1018"/>
                    <a:pt x="4266" y="906"/>
                  </a:cubicBezTo>
                  <a:cubicBezTo>
                    <a:pt x="4516" y="312"/>
                    <a:pt x="4031" y="0"/>
                    <a:pt x="3526"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57" name="Google Shape;557;p2"/>
            <p:cNvSpPr/>
            <p:nvPr/>
          </p:nvSpPr>
          <p:spPr>
            <a:xfrm>
              <a:off x="681575" y="4370600"/>
              <a:ext cx="193000" cy="155125"/>
            </a:xfrm>
            <a:custGeom>
              <a:avLst/>
              <a:gdLst/>
              <a:ahLst/>
              <a:cxnLst/>
              <a:rect l="l" t="t" r="r" b="b"/>
              <a:pathLst>
                <a:path w="7720" h="6205" extrusionOk="0">
                  <a:moveTo>
                    <a:pt x="5386" y="1"/>
                  </a:moveTo>
                  <a:cubicBezTo>
                    <a:pt x="4486" y="1"/>
                    <a:pt x="3555" y="277"/>
                    <a:pt x="2969" y="698"/>
                  </a:cubicBezTo>
                  <a:cubicBezTo>
                    <a:pt x="2032" y="1352"/>
                    <a:pt x="1648" y="2300"/>
                    <a:pt x="1208" y="3293"/>
                  </a:cubicBezTo>
                  <a:cubicBezTo>
                    <a:pt x="926" y="3869"/>
                    <a:pt x="700" y="4455"/>
                    <a:pt x="509" y="5065"/>
                  </a:cubicBezTo>
                  <a:cubicBezTo>
                    <a:pt x="328" y="5697"/>
                    <a:pt x="147" y="5911"/>
                    <a:pt x="1" y="6193"/>
                  </a:cubicBezTo>
                  <a:lnTo>
                    <a:pt x="68" y="6204"/>
                  </a:lnTo>
                  <a:cubicBezTo>
                    <a:pt x="802" y="5561"/>
                    <a:pt x="1479" y="3835"/>
                    <a:pt x="1671" y="3462"/>
                  </a:cubicBezTo>
                  <a:cubicBezTo>
                    <a:pt x="2359" y="2176"/>
                    <a:pt x="3646" y="1149"/>
                    <a:pt x="5113" y="912"/>
                  </a:cubicBezTo>
                  <a:cubicBezTo>
                    <a:pt x="5402" y="867"/>
                    <a:pt x="5694" y="844"/>
                    <a:pt x="5986" y="844"/>
                  </a:cubicBezTo>
                  <a:cubicBezTo>
                    <a:pt x="6571" y="844"/>
                    <a:pt x="7155" y="935"/>
                    <a:pt x="7719" y="1115"/>
                  </a:cubicBezTo>
                  <a:cubicBezTo>
                    <a:pt x="7708" y="1093"/>
                    <a:pt x="7685" y="1070"/>
                    <a:pt x="7674" y="1047"/>
                  </a:cubicBezTo>
                  <a:cubicBezTo>
                    <a:pt x="7225" y="300"/>
                    <a:pt x="6322" y="1"/>
                    <a:pt x="5386"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58" name="Google Shape;558;p2"/>
            <p:cNvSpPr/>
            <p:nvPr/>
          </p:nvSpPr>
          <p:spPr>
            <a:xfrm>
              <a:off x="688625" y="4436825"/>
              <a:ext cx="108650" cy="82125"/>
            </a:xfrm>
            <a:custGeom>
              <a:avLst/>
              <a:gdLst/>
              <a:ahLst/>
              <a:cxnLst/>
              <a:rect l="l" t="t" r="r" b="b"/>
              <a:pathLst>
                <a:path w="4346" h="3285" extrusionOk="0">
                  <a:moveTo>
                    <a:pt x="12" y="2991"/>
                  </a:moveTo>
                  <a:cubicBezTo>
                    <a:pt x="12" y="3048"/>
                    <a:pt x="23" y="3093"/>
                    <a:pt x="35" y="3149"/>
                  </a:cubicBezTo>
                  <a:cubicBezTo>
                    <a:pt x="29" y="3149"/>
                    <a:pt x="51" y="3168"/>
                    <a:pt x="63" y="3184"/>
                  </a:cubicBezTo>
                  <a:lnTo>
                    <a:pt x="63" y="3184"/>
                  </a:lnTo>
                  <a:cubicBezTo>
                    <a:pt x="57" y="3153"/>
                    <a:pt x="53" y="3127"/>
                    <a:pt x="57" y="3127"/>
                  </a:cubicBezTo>
                  <a:cubicBezTo>
                    <a:pt x="46" y="3081"/>
                    <a:pt x="35" y="3036"/>
                    <a:pt x="23" y="2991"/>
                  </a:cubicBezTo>
                  <a:close/>
                  <a:moveTo>
                    <a:pt x="4063" y="1"/>
                  </a:moveTo>
                  <a:cubicBezTo>
                    <a:pt x="3973" y="12"/>
                    <a:pt x="3883" y="35"/>
                    <a:pt x="3781" y="57"/>
                  </a:cubicBezTo>
                  <a:cubicBezTo>
                    <a:pt x="3668" y="80"/>
                    <a:pt x="3544" y="125"/>
                    <a:pt x="3431" y="170"/>
                  </a:cubicBezTo>
                  <a:cubicBezTo>
                    <a:pt x="3149" y="294"/>
                    <a:pt x="2890" y="441"/>
                    <a:pt x="2641" y="633"/>
                  </a:cubicBezTo>
                  <a:cubicBezTo>
                    <a:pt x="2506" y="723"/>
                    <a:pt x="2371" y="836"/>
                    <a:pt x="2235" y="949"/>
                  </a:cubicBezTo>
                  <a:cubicBezTo>
                    <a:pt x="2100" y="1062"/>
                    <a:pt x="1976" y="1186"/>
                    <a:pt x="1851" y="1310"/>
                  </a:cubicBezTo>
                  <a:cubicBezTo>
                    <a:pt x="1615" y="1581"/>
                    <a:pt x="1389" y="1851"/>
                    <a:pt x="1186" y="2111"/>
                  </a:cubicBezTo>
                  <a:cubicBezTo>
                    <a:pt x="1084" y="2235"/>
                    <a:pt x="983" y="2359"/>
                    <a:pt x="892" y="2472"/>
                  </a:cubicBezTo>
                  <a:cubicBezTo>
                    <a:pt x="791" y="2585"/>
                    <a:pt x="701" y="2686"/>
                    <a:pt x="610" y="2777"/>
                  </a:cubicBezTo>
                  <a:cubicBezTo>
                    <a:pt x="509" y="2867"/>
                    <a:pt x="418" y="2946"/>
                    <a:pt x="339" y="3014"/>
                  </a:cubicBezTo>
                  <a:cubicBezTo>
                    <a:pt x="272" y="3070"/>
                    <a:pt x="193" y="3115"/>
                    <a:pt x="114" y="3160"/>
                  </a:cubicBezTo>
                  <a:cubicBezTo>
                    <a:pt x="98" y="3171"/>
                    <a:pt x="83" y="3181"/>
                    <a:pt x="68" y="3190"/>
                  </a:cubicBezTo>
                  <a:lnTo>
                    <a:pt x="68" y="3190"/>
                  </a:lnTo>
                  <a:cubicBezTo>
                    <a:pt x="67" y="3188"/>
                    <a:pt x="65" y="3186"/>
                    <a:pt x="63" y="3184"/>
                  </a:cubicBezTo>
                  <a:lnTo>
                    <a:pt x="63" y="3184"/>
                  </a:lnTo>
                  <a:cubicBezTo>
                    <a:pt x="64" y="3187"/>
                    <a:pt x="64" y="3190"/>
                    <a:pt x="65" y="3193"/>
                  </a:cubicBezTo>
                  <a:lnTo>
                    <a:pt x="65" y="3193"/>
                  </a:lnTo>
                  <a:cubicBezTo>
                    <a:pt x="49" y="3203"/>
                    <a:pt x="35" y="3211"/>
                    <a:pt x="23" y="3217"/>
                  </a:cubicBezTo>
                  <a:cubicBezTo>
                    <a:pt x="1" y="3217"/>
                    <a:pt x="12" y="3239"/>
                    <a:pt x="23" y="3239"/>
                  </a:cubicBezTo>
                  <a:cubicBezTo>
                    <a:pt x="25" y="3241"/>
                    <a:pt x="26" y="3241"/>
                    <a:pt x="27" y="3241"/>
                  </a:cubicBezTo>
                  <a:cubicBezTo>
                    <a:pt x="35" y="3241"/>
                    <a:pt x="36" y="3206"/>
                    <a:pt x="46" y="3206"/>
                  </a:cubicBezTo>
                  <a:cubicBezTo>
                    <a:pt x="51" y="3206"/>
                    <a:pt x="55" y="3207"/>
                    <a:pt x="59" y="3207"/>
                  </a:cubicBezTo>
                  <a:cubicBezTo>
                    <a:pt x="63" y="3207"/>
                    <a:pt x="65" y="3206"/>
                    <a:pt x="67" y="3206"/>
                  </a:cubicBezTo>
                  <a:lnTo>
                    <a:pt x="67" y="3206"/>
                  </a:lnTo>
                  <a:cubicBezTo>
                    <a:pt x="69" y="3214"/>
                    <a:pt x="70" y="3223"/>
                    <a:pt x="72" y="3231"/>
                  </a:cubicBezTo>
                  <a:lnTo>
                    <a:pt x="72" y="3231"/>
                  </a:lnTo>
                  <a:cubicBezTo>
                    <a:pt x="90" y="3221"/>
                    <a:pt x="110" y="3213"/>
                    <a:pt x="125" y="3206"/>
                  </a:cubicBezTo>
                  <a:cubicBezTo>
                    <a:pt x="215" y="3172"/>
                    <a:pt x="306" y="3127"/>
                    <a:pt x="385" y="3081"/>
                  </a:cubicBezTo>
                  <a:cubicBezTo>
                    <a:pt x="486" y="3014"/>
                    <a:pt x="588" y="2946"/>
                    <a:pt x="689" y="2867"/>
                  </a:cubicBezTo>
                  <a:cubicBezTo>
                    <a:pt x="915" y="2675"/>
                    <a:pt x="1129" y="2461"/>
                    <a:pt x="1332" y="2235"/>
                  </a:cubicBezTo>
                  <a:cubicBezTo>
                    <a:pt x="1558" y="1987"/>
                    <a:pt x="1773" y="1716"/>
                    <a:pt x="2009" y="1456"/>
                  </a:cubicBezTo>
                  <a:cubicBezTo>
                    <a:pt x="2122" y="1332"/>
                    <a:pt x="2246" y="1220"/>
                    <a:pt x="2382" y="1107"/>
                  </a:cubicBezTo>
                  <a:cubicBezTo>
                    <a:pt x="2506" y="994"/>
                    <a:pt x="2641" y="892"/>
                    <a:pt x="2766" y="791"/>
                  </a:cubicBezTo>
                  <a:cubicBezTo>
                    <a:pt x="2991" y="610"/>
                    <a:pt x="3239" y="441"/>
                    <a:pt x="3499" y="306"/>
                  </a:cubicBezTo>
                  <a:cubicBezTo>
                    <a:pt x="3601" y="260"/>
                    <a:pt x="3713" y="227"/>
                    <a:pt x="3826" y="193"/>
                  </a:cubicBezTo>
                  <a:cubicBezTo>
                    <a:pt x="3862" y="181"/>
                    <a:pt x="3897" y="177"/>
                    <a:pt x="3930" y="177"/>
                  </a:cubicBezTo>
                  <a:cubicBezTo>
                    <a:pt x="3976" y="177"/>
                    <a:pt x="4019" y="184"/>
                    <a:pt x="4059" y="184"/>
                  </a:cubicBezTo>
                  <a:cubicBezTo>
                    <a:pt x="4072" y="184"/>
                    <a:pt x="4085" y="183"/>
                    <a:pt x="4097" y="181"/>
                  </a:cubicBezTo>
                  <a:cubicBezTo>
                    <a:pt x="4103" y="179"/>
                    <a:pt x="4109" y="178"/>
                    <a:pt x="4116" y="178"/>
                  </a:cubicBezTo>
                  <a:cubicBezTo>
                    <a:pt x="4179" y="178"/>
                    <a:pt x="4248" y="272"/>
                    <a:pt x="4289" y="272"/>
                  </a:cubicBezTo>
                  <a:lnTo>
                    <a:pt x="4345" y="260"/>
                  </a:lnTo>
                  <a:cubicBezTo>
                    <a:pt x="4345" y="260"/>
                    <a:pt x="4311" y="136"/>
                    <a:pt x="4266" y="125"/>
                  </a:cubicBezTo>
                  <a:cubicBezTo>
                    <a:pt x="4221" y="125"/>
                    <a:pt x="4142" y="1"/>
                    <a:pt x="4063" y="1"/>
                  </a:cubicBezTo>
                  <a:close/>
                  <a:moveTo>
                    <a:pt x="72" y="3231"/>
                  </a:moveTo>
                  <a:lnTo>
                    <a:pt x="72" y="3231"/>
                  </a:lnTo>
                  <a:cubicBezTo>
                    <a:pt x="62" y="3237"/>
                    <a:pt x="54" y="3243"/>
                    <a:pt x="46" y="3251"/>
                  </a:cubicBezTo>
                  <a:cubicBezTo>
                    <a:pt x="23" y="3262"/>
                    <a:pt x="57" y="3273"/>
                    <a:pt x="69" y="3285"/>
                  </a:cubicBezTo>
                  <a:cubicBezTo>
                    <a:pt x="77" y="3285"/>
                    <a:pt x="76" y="3261"/>
                    <a:pt x="72" y="323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59" name="Google Shape;559;p2"/>
            <p:cNvSpPr/>
            <p:nvPr/>
          </p:nvSpPr>
          <p:spPr>
            <a:xfrm>
              <a:off x="696525" y="4483100"/>
              <a:ext cx="68575" cy="33025"/>
            </a:xfrm>
            <a:custGeom>
              <a:avLst/>
              <a:gdLst/>
              <a:ahLst/>
              <a:cxnLst/>
              <a:rect l="l" t="t" r="r" b="b"/>
              <a:pathLst>
                <a:path w="2743" h="1321" extrusionOk="0">
                  <a:moveTo>
                    <a:pt x="2743" y="0"/>
                  </a:moveTo>
                  <a:lnTo>
                    <a:pt x="2743" y="0"/>
                  </a:lnTo>
                  <a:cubicBezTo>
                    <a:pt x="2743" y="1"/>
                    <a:pt x="2697" y="12"/>
                    <a:pt x="2607" y="23"/>
                  </a:cubicBezTo>
                  <a:cubicBezTo>
                    <a:pt x="2577" y="23"/>
                    <a:pt x="2547" y="18"/>
                    <a:pt x="2514" y="18"/>
                  </a:cubicBezTo>
                  <a:cubicBezTo>
                    <a:pt x="2497" y="18"/>
                    <a:pt x="2480" y="19"/>
                    <a:pt x="2461" y="23"/>
                  </a:cubicBezTo>
                  <a:cubicBezTo>
                    <a:pt x="2393" y="23"/>
                    <a:pt x="2325" y="34"/>
                    <a:pt x="2258" y="46"/>
                  </a:cubicBezTo>
                  <a:cubicBezTo>
                    <a:pt x="2100" y="91"/>
                    <a:pt x="1942" y="147"/>
                    <a:pt x="1795" y="215"/>
                  </a:cubicBezTo>
                  <a:cubicBezTo>
                    <a:pt x="1705" y="260"/>
                    <a:pt x="1626" y="294"/>
                    <a:pt x="1535" y="339"/>
                  </a:cubicBezTo>
                  <a:cubicBezTo>
                    <a:pt x="1457" y="384"/>
                    <a:pt x="1378" y="441"/>
                    <a:pt x="1287" y="486"/>
                  </a:cubicBezTo>
                  <a:cubicBezTo>
                    <a:pt x="1118" y="587"/>
                    <a:pt x="960" y="689"/>
                    <a:pt x="813" y="790"/>
                  </a:cubicBezTo>
                  <a:cubicBezTo>
                    <a:pt x="655" y="892"/>
                    <a:pt x="520" y="982"/>
                    <a:pt x="407" y="1061"/>
                  </a:cubicBezTo>
                  <a:cubicBezTo>
                    <a:pt x="283" y="1140"/>
                    <a:pt x="181" y="1197"/>
                    <a:pt x="114" y="1253"/>
                  </a:cubicBezTo>
                  <a:lnTo>
                    <a:pt x="1" y="1321"/>
                  </a:lnTo>
                  <a:lnTo>
                    <a:pt x="125" y="1287"/>
                  </a:lnTo>
                  <a:cubicBezTo>
                    <a:pt x="204" y="1264"/>
                    <a:pt x="317" y="1230"/>
                    <a:pt x="452" y="1174"/>
                  </a:cubicBezTo>
                  <a:cubicBezTo>
                    <a:pt x="588" y="1106"/>
                    <a:pt x="746" y="1039"/>
                    <a:pt x="904" y="960"/>
                  </a:cubicBezTo>
                  <a:cubicBezTo>
                    <a:pt x="1062" y="869"/>
                    <a:pt x="1231" y="768"/>
                    <a:pt x="1389" y="677"/>
                  </a:cubicBezTo>
                  <a:cubicBezTo>
                    <a:pt x="1558" y="576"/>
                    <a:pt x="1716" y="474"/>
                    <a:pt x="1874" y="395"/>
                  </a:cubicBezTo>
                  <a:cubicBezTo>
                    <a:pt x="1942" y="350"/>
                    <a:pt x="2021" y="305"/>
                    <a:pt x="2100" y="271"/>
                  </a:cubicBezTo>
                  <a:lnTo>
                    <a:pt x="2303" y="170"/>
                  </a:lnTo>
                  <a:cubicBezTo>
                    <a:pt x="2359" y="136"/>
                    <a:pt x="2416" y="113"/>
                    <a:pt x="2483" y="91"/>
                  </a:cubicBezTo>
                  <a:cubicBezTo>
                    <a:pt x="2529" y="68"/>
                    <a:pt x="2585" y="57"/>
                    <a:pt x="2619" y="46"/>
                  </a:cubicBezTo>
                  <a:cubicBezTo>
                    <a:pt x="2653" y="23"/>
                    <a:pt x="2698" y="12"/>
                    <a:pt x="2743"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60" name="Google Shape;560;p2"/>
            <p:cNvSpPr/>
            <p:nvPr/>
          </p:nvSpPr>
          <p:spPr>
            <a:xfrm>
              <a:off x="700200" y="4494675"/>
              <a:ext cx="72525" cy="22575"/>
            </a:xfrm>
            <a:custGeom>
              <a:avLst/>
              <a:gdLst/>
              <a:ahLst/>
              <a:cxnLst/>
              <a:rect l="l" t="t" r="r" b="b"/>
              <a:pathLst>
                <a:path w="2901" h="903" extrusionOk="0">
                  <a:moveTo>
                    <a:pt x="2901" y="0"/>
                  </a:moveTo>
                  <a:cubicBezTo>
                    <a:pt x="2743" y="0"/>
                    <a:pt x="2585" y="23"/>
                    <a:pt x="2427" y="45"/>
                  </a:cubicBezTo>
                  <a:cubicBezTo>
                    <a:pt x="2077" y="102"/>
                    <a:pt x="1738" y="181"/>
                    <a:pt x="1400" y="282"/>
                  </a:cubicBezTo>
                  <a:cubicBezTo>
                    <a:pt x="1219" y="339"/>
                    <a:pt x="1039" y="406"/>
                    <a:pt x="869" y="474"/>
                  </a:cubicBezTo>
                  <a:cubicBezTo>
                    <a:pt x="711" y="530"/>
                    <a:pt x="565" y="598"/>
                    <a:pt x="418" y="666"/>
                  </a:cubicBezTo>
                  <a:cubicBezTo>
                    <a:pt x="159" y="790"/>
                    <a:pt x="1" y="903"/>
                    <a:pt x="1" y="903"/>
                  </a:cubicBezTo>
                  <a:cubicBezTo>
                    <a:pt x="1" y="903"/>
                    <a:pt x="181" y="869"/>
                    <a:pt x="463" y="790"/>
                  </a:cubicBezTo>
                  <a:cubicBezTo>
                    <a:pt x="531" y="767"/>
                    <a:pt x="610" y="745"/>
                    <a:pt x="689" y="722"/>
                  </a:cubicBezTo>
                  <a:cubicBezTo>
                    <a:pt x="768" y="688"/>
                    <a:pt x="847" y="666"/>
                    <a:pt x="937" y="643"/>
                  </a:cubicBezTo>
                  <a:cubicBezTo>
                    <a:pt x="1106" y="598"/>
                    <a:pt x="1276" y="542"/>
                    <a:pt x="1456" y="485"/>
                  </a:cubicBezTo>
                  <a:cubicBezTo>
                    <a:pt x="1648" y="429"/>
                    <a:pt x="1829" y="372"/>
                    <a:pt x="1998" y="316"/>
                  </a:cubicBezTo>
                  <a:lnTo>
                    <a:pt x="2460" y="158"/>
                  </a:lnTo>
                  <a:cubicBezTo>
                    <a:pt x="2731" y="68"/>
                    <a:pt x="2901" y="0"/>
                    <a:pt x="290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61" name="Google Shape;561;p2"/>
            <p:cNvSpPr/>
            <p:nvPr/>
          </p:nvSpPr>
          <p:spPr>
            <a:xfrm>
              <a:off x="682425" y="4519500"/>
              <a:ext cx="165900" cy="183875"/>
            </a:xfrm>
            <a:custGeom>
              <a:avLst/>
              <a:gdLst/>
              <a:ahLst/>
              <a:cxnLst/>
              <a:rect l="l" t="t" r="r" b="b"/>
              <a:pathLst>
                <a:path w="6636" h="7355" extrusionOk="0">
                  <a:moveTo>
                    <a:pt x="328" y="0"/>
                  </a:moveTo>
                  <a:cubicBezTo>
                    <a:pt x="215" y="23"/>
                    <a:pt x="102" y="57"/>
                    <a:pt x="1" y="90"/>
                  </a:cubicBezTo>
                  <a:cubicBezTo>
                    <a:pt x="633" y="1264"/>
                    <a:pt x="610" y="1648"/>
                    <a:pt x="779" y="2889"/>
                  </a:cubicBezTo>
                  <a:cubicBezTo>
                    <a:pt x="836" y="3306"/>
                    <a:pt x="689" y="4187"/>
                    <a:pt x="757" y="4581"/>
                  </a:cubicBezTo>
                  <a:cubicBezTo>
                    <a:pt x="802" y="4965"/>
                    <a:pt x="937" y="5157"/>
                    <a:pt x="1084" y="5529"/>
                  </a:cubicBezTo>
                  <a:cubicBezTo>
                    <a:pt x="1614" y="6782"/>
                    <a:pt x="3307" y="7312"/>
                    <a:pt x="4526" y="7346"/>
                  </a:cubicBezTo>
                  <a:cubicBezTo>
                    <a:pt x="4607" y="7352"/>
                    <a:pt x="4690" y="7355"/>
                    <a:pt x="4772" y="7355"/>
                  </a:cubicBezTo>
                  <a:cubicBezTo>
                    <a:pt x="4998" y="7355"/>
                    <a:pt x="5225" y="7334"/>
                    <a:pt x="5440" y="7301"/>
                  </a:cubicBezTo>
                  <a:cubicBezTo>
                    <a:pt x="6196" y="5924"/>
                    <a:pt x="6636" y="4480"/>
                    <a:pt x="5564" y="3002"/>
                  </a:cubicBezTo>
                  <a:cubicBezTo>
                    <a:pt x="4864" y="2043"/>
                    <a:pt x="4424" y="1569"/>
                    <a:pt x="3363" y="1061"/>
                  </a:cubicBezTo>
                  <a:cubicBezTo>
                    <a:pt x="2743" y="756"/>
                    <a:pt x="1298" y="23"/>
                    <a:pt x="328"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62" name="Google Shape;562;p2"/>
            <p:cNvSpPr/>
            <p:nvPr/>
          </p:nvSpPr>
          <p:spPr>
            <a:xfrm>
              <a:off x="665775" y="4516950"/>
              <a:ext cx="3975" cy="3400"/>
            </a:xfrm>
            <a:custGeom>
              <a:avLst/>
              <a:gdLst/>
              <a:ahLst/>
              <a:cxnLst/>
              <a:rect l="l" t="t" r="r" b="b"/>
              <a:pathLst>
                <a:path w="159" h="136" extrusionOk="0">
                  <a:moveTo>
                    <a:pt x="1" y="1"/>
                  </a:moveTo>
                  <a:lnTo>
                    <a:pt x="46" y="136"/>
                  </a:lnTo>
                  <a:cubicBezTo>
                    <a:pt x="80" y="113"/>
                    <a:pt x="114" y="102"/>
                    <a:pt x="159" y="80"/>
                  </a:cubicBezTo>
                  <a:cubicBezTo>
                    <a:pt x="102" y="57"/>
                    <a:pt x="57" y="23"/>
                    <a:pt x="1"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63" name="Google Shape;563;p2"/>
            <p:cNvSpPr/>
            <p:nvPr/>
          </p:nvSpPr>
          <p:spPr>
            <a:xfrm>
              <a:off x="682425" y="4519500"/>
              <a:ext cx="121625" cy="119350"/>
            </a:xfrm>
            <a:custGeom>
              <a:avLst/>
              <a:gdLst/>
              <a:ahLst/>
              <a:cxnLst/>
              <a:rect l="l" t="t" r="r" b="b"/>
              <a:pathLst>
                <a:path w="4865" h="4774" extrusionOk="0">
                  <a:moveTo>
                    <a:pt x="328" y="0"/>
                  </a:moveTo>
                  <a:cubicBezTo>
                    <a:pt x="215" y="23"/>
                    <a:pt x="113" y="57"/>
                    <a:pt x="1" y="90"/>
                  </a:cubicBezTo>
                  <a:cubicBezTo>
                    <a:pt x="633" y="1275"/>
                    <a:pt x="610" y="1659"/>
                    <a:pt x="779" y="2900"/>
                  </a:cubicBezTo>
                  <a:cubicBezTo>
                    <a:pt x="791" y="3126"/>
                    <a:pt x="791" y="3363"/>
                    <a:pt x="779" y="3600"/>
                  </a:cubicBezTo>
                  <a:cubicBezTo>
                    <a:pt x="858" y="3848"/>
                    <a:pt x="982" y="4062"/>
                    <a:pt x="1129" y="4153"/>
                  </a:cubicBezTo>
                  <a:cubicBezTo>
                    <a:pt x="1206" y="4195"/>
                    <a:pt x="1273" y="4213"/>
                    <a:pt x="1331" y="4213"/>
                  </a:cubicBezTo>
                  <a:cubicBezTo>
                    <a:pt x="1570" y="4213"/>
                    <a:pt x="1670" y="3904"/>
                    <a:pt x="1806" y="3667"/>
                  </a:cubicBezTo>
                  <a:cubicBezTo>
                    <a:pt x="2009" y="3972"/>
                    <a:pt x="2257" y="4762"/>
                    <a:pt x="2720" y="4773"/>
                  </a:cubicBezTo>
                  <a:cubicBezTo>
                    <a:pt x="3160" y="4751"/>
                    <a:pt x="3138" y="4085"/>
                    <a:pt x="3194" y="3780"/>
                  </a:cubicBezTo>
                  <a:cubicBezTo>
                    <a:pt x="3392" y="3807"/>
                    <a:pt x="3797" y="4006"/>
                    <a:pt x="4079" y="4006"/>
                  </a:cubicBezTo>
                  <a:cubicBezTo>
                    <a:pt x="4151" y="4006"/>
                    <a:pt x="4216" y="3993"/>
                    <a:pt x="4266" y="3961"/>
                  </a:cubicBezTo>
                  <a:cubicBezTo>
                    <a:pt x="4582" y="3735"/>
                    <a:pt x="4243" y="3419"/>
                    <a:pt x="4142" y="3137"/>
                  </a:cubicBezTo>
                  <a:lnTo>
                    <a:pt x="4142" y="3137"/>
                  </a:lnTo>
                  <a:cubicBezTo>
                    <a:pt x="4247" y="3163"/>
                    <a:pt x="4343" y="3177"/>
                    <a:pt x="4427" y="3177"/>
                  </a:cubicBezTo>
                  <a:cubicBezTo>
                    <a:pt x="4715" y="3177"/>
                    <a:pt x="4865" y="3014"/>
                    <a:pt x="4751" y="2595"/>
                  </a:cubicBezTo>
                  <a:cubicBezTo>
                    <a:pt x="4638" y="2201"/>
                    <a:pt x="4435" y="1828"/>
                    <a:pt x="4165" y="1512"/>
                  </a:cubicBezTo>
                  <a:cubicBezTo>
                    <a:pt x="3916" y="1343"/>
                    <a:pt x="3645" y="1185"/>
                    <a:pt x="3375" y="1061"/>
                  </a:cubicBezTo>
                  <a:cubicBezTo>
                    <a:pt x="2743" y="756"/>
                    <a:pt x="1298" y="23"/>
                    <a:pt x="328"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64" name="Google Shape;564;p2"/>
            <p:cNvSpPr/>
            <p:nvPr/>
          </p:nvSpPr>
          <p:spPr>
            <a:xfrm>
              <a:off x="690600" y="4517000"/>
              <a:ext cx="184525" cy="184750"/>
            </a:xfrm>
            <a:custGeom>
              <a:avLst/>
              <a:gdLst/>
              <a:ahLst/>
              <a:cxnLst/>
              <a:rect l="l" t="t" r="r" b="b"/>
              <a:pathLst>
                <a:path w="7381" h="7390" extrusionOk="0">
                  <a:moveTo>
                    <a:pt x="962" y="0"/>
                  </a:moveTo>
                  <a:cubicBezTo>
                    <a:pt x="649" y="0"/>
                    <a:pt x="324" y="29"/>
                    <a:pt x="1" y="100"/>
                  </a:cubicBezTo>
                  <a:cubicBezTo>
                    <a:pt x="971" y="123"/>
                    <a:pt x="2416" y="856"/>
                    <a:pt x="3036" y="1161"/>
                  </a:cubicBezTo>
                  <a:cubicBezTo>
                    <a:pt x="4097" y="1669"/>
                    <a:pt x="4537" y="2143"/>
                    <a:pt x="5237" y="3102"/>
                  </a:cubicBezTo>
                  <a:cubicBezTo>
                    <a:pt x="6309" y="4580"/>
                    <a:pt x="5869" y="6024"/>
                    <a:pt x="5124" y="7390"/>
                  </a:cubicBezTo>
                  <a:cubicBezTo>
                    <a:pt x="6681" y="7108"/>
                    <a:pt x="7381" y="5821"/>
                    <a:pt x="6975" y="4004"/>
                  </a:cubicBezTo>
                  <a:cubicBezTo>
                    <a:pt x="6523" y="1962"/>
                    <a:pt x="5372" y="1116"/>
                    <a:pt x="3194" y="416"/>
                  </a:cubicBezTo>
                  <a:cubicBezTo>
                    <a:pt x="3044" y="363"/>
                    <a:pt x="2081" y="0"/>
                    <a:pt x="962"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65" name="Google Shape;565;p2"/>
            <p:cNvSpPr/>
            <p:nvPr/>
          </p:nvSpPr>
          <p:spPr>
            <a:xfrm>
              <a:off x="698500" y="4528525"/>
              <a:ext cx="84950" cy="70250"/>
            </a:xfrm>
            <a:custGeom>
              <a:avLst/>
              <a:gdLst/>
              <a:ahLst/>
              <a:cxnLst/>
              <a:rect l="l" t="t" r="r" b="b"/>
              <a:pathLst>
                <a:path w="3398" h="2810" extrusionOk="0">
                  <a:moveTo>
                    <a:pt x="1" y="0"/>
                  </a:moveTo>
                  <a:cubicBezTo>
                    <a:pt x="1" y="0"/>
                    <a:pt x="69" y="34"/>
                    <a:pt x="170" y="102"/>
                  </a:cubicBezTo>
                  <a:cubicBezTo>
                    <a:pt x="272" y="169"/>
                    <a:pt x="430" y="248"/>
                    <a:pt x="610" y="361"/>
                  </a:cubicBezTo>
                  <a:cubicBezTo>
                    <a:pt x="700" y="406"/>
                    <a:pt x="791" y="463"/>
                    <a:pt x="892" y="531"/>
                  </a:cubicBezTo>
                  <a:cubicBezTo>
                    <a:pt x="994" y="598"/>
                    <a:pt x="1095" y="666"/>
                    <a:pt x="1208" y="745"/>
                  </a:cubicBezTo>
                  <a:cubicBezTo>
                    <a:pt x="1310" y="813"/>
                    <a:pt x="1423" y="892"/>
                    <a:pt x="1535" y="971"/>
                  </a:cubicBezTo>
                  <a:cubicBezTo>
                    <a:pt x="1637" y="1050"/>
                    <a:pt x="1750" y="1129"/>
                    <a:pt x="1863" y="1219"/>
                  </a:cubicBezTo>
                  <a:cubicBezTo>
                    <a:pt x="1964" y="1309"/>
                    <a:pt x="2066" y="1399"/>
                    <a:pt x="2179" y="1490"/>
                  </a:cubicBezTo>
                  <a:cubicBezTo>
                    <a:pt x="2280" y="1569"/>
                    <a:pt x="2371" y="1659"/>
                    <a:pt x="2461" y="1761"/>
                  </a:cubicBezTo>
                  <a:cubicBezTo>
                    <a:pt x="2551" y="1851"/>
                    <a:pt x="2641" y="1930"/>
                    <a:pt x="2732" y="2020"/>
                  </a:cubicBezTo>
                  <a:cubicBezTo>
                    <a:pt x="2811" y="2110"/>
                    <a:pt x="2878" y="2189"/>
                    <a:pt x="2946" y="2268"/>
                  </a:cubicBezTo>
                  <a:cubicBezTo>
                    <a:pt x="3093" y="2415"/>
                    <a:pt x="3194" y="2562"/>
                    <a:pt x="3273" y="2663"/>
                  </a:cubicBezTo>
                  <a:lnTo>
                    <a:pt x="3397" y="2810"/>
                  </a:lnTo>
                  <a:cubicBezTo>
                    <a:pt x="3397" y="2810"/>
                    <a:pt x="3364" y="2742"/>
                    <a:pt x="3307" y="2641"/>
                  </a:cubicBezTo>
                  <a:lnTo>
                    <a:pt x="3194" y="2438"/>
                  </a:lnTo>
                  <a:cubicBezTo>
                    <a:pt x="3149" y="2359"/>
                    <a:pt x="3104" y="2268"/>
                    <a:pt x="3048" y="2189"/>
                  </a:cubicBezTo>
                  <a:cubicBezTo>
                    <a:pt x="2991" y="2099"/>
                    <a:pt x="2923" y="2009"/>
                    <a:pt x="2844" y="1907"/>
                  </a:cubicBezTo>
                  <a:cubicBezTo>
                    <a:pt x="2765" y="1806"/>
                    <a:pt x="2686" y="1715"/>
                    <a:pt x="2596" y="1625"/>
                  </a:cubicBezTo>
                  <a:cubicBezTo>
                    <a:pt x="2506" y="1512"/>
                    <a:pt x="2416" y="1422"/>
                    <a:pt x="2314" y="1332"/>
                  </a:cubicBezTo>
                  <a:lnTo>
                    <a:pt x="1998" y="1050"/>
                  </a:lnTo>
                  <a:lnTo>
                    <a:pt x="1660" y="790"/>
                  </a:lnTo>
                  <a:cubicBezTo>
                    <a:pt x="1547" y="711"/>
                    <a:pt x="1423" y="643"/>
                    <a:pt x="1310" y="576"/>
                  </a:cubicBezTo>
                  <a:cubicBezTo>
                    <a:pt x="1197" y="508"/>
                    <a:pt x="1084" y="429"/>
                    <a:pt x="971" y="384"/>
                  </a:cubicBezTo>
                  <a:cubicBezTo>
                    <a:pt x="870" y="339"/>
                    <a:pt x="757" y="294"/>
                    <a:pt x="667" y="248"/>
                  </a:cubicBezTo>
                  <a:cubicBezTo>
                    <a:pt x="576" y="203"/>
                    <a:pt x="486" y="169"/>
                    <a:pt x="396" y="136"/>
                  </a:cubicBezTo>
                  <a:lnTo>
                    <a:pt x="181" y="68"/>
                  </a:lnTo>
                  <a:cubicBezTo>
                    <a:pt x="69" y="23"/>
                    <a:pt x="1" y="0"/>
                    <a:pt x="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66" name="Google Shape;566;p2"/>
            <p:cNvSpPr/>
            <p:nvPr/>
          </p:nvSpPr>
          <p:spPr>
            <a:xfrm>
              <a:off x="687800" y="4522300"/>
              <a:ext cx="84925" cy="113725"/>
            </a:xfrm>
            <a:custGeom>
              <a:avLst/>
              <a:gdLst/>
              <a:ahLst/>
              <a:cxnLst/>
              <a:rect l="l" t="t" r="r" b="b"/>
              <a:pathLst>
                <a:path w="3397" h="4549" extrusionOk="0">
                  <a:moveTo>
                    <a:pt x="0" y="1"/>
                  </a:moveTo>
                  <a:cubicBezTo>
                    <a:pt x="0" y="1"/>
                    <a:pt x="68" y="69"/>
                    <a:pt x="192" y="170"/>
                  </a:cubicBezTo>
                  <a:cubicBezTo>
                    <a:pt x="316" y="272"/>
                    <a:pt x="474" y="430"/>
                    <a:pt x="677" y="610"/>
                  </a:cubicBezTo>
                  <a:cubicBezTo>
                    <a:pt x="869" y="791"/>
                    <a:pt x="1083" y="1017"/>
                    <a:pt x="1320" y="1265"/>
                  </a:cubicBezTo>
                  <a:cubicBezTo>
                    <a:pt x="1433" y="1389"/>
                    <a:pt x="1546" y="1524"/>
                    <a:pt x="1659" y="1660"/>
                  </a:cubicBezTo>
                  <a:cubicBezTo>
                    <a:pt x="1783" y="1784"/>
                    <a:pt x="1896" y="1931"/>
                    <a:pt x="2009" y="2066"/>
                  </a:cubicBezTo>
                  <a:cubicBezTo>
                    <a:pt x="2110" y="2213"/>
                    <a:pt x="2223" y="2348"/>
                    <a:pt x="2325" y="2495"/>
                  </a:cubicBezTo>
                  <a:cubicBezTo>
                    <a:pt x="2426" y="2630"/>
                    <a:pt x="2528" y="2777"/>
                    <a:pt x="2618" y="2912"/>
                  </a:cubicBezTo>
                  <a:cubicBezTo>
                    <a:pt x="2708" y="3059"/>
                    <a:pt x="2810" y="3183"/>
                    <a:pt x="2878" y="3318"/>
                  </a:cubicBezTo>
                  <a:cubicBezTo>
                    <a:pt x="2934" y="3465"/>
                    <a:pt x="3013" y="3589"/>
                    <a:pt x="3069" y="3713"/>
                  </a:cubicBezTo>
                  <a:cubicBezTo>
                    <a:pt x="3126" y="3815"/>
                    <a:pt x="3171" y="3928"/>
                    <a:pt x="3216" y="4041"/>
                  </a:cubicBezTo>
                  <a:cubicBezTo>
                    <a:pt x="3261" y="4142"/>
                    <a:pt x="3295" y="4232"/>
                    <a:pt x="3318" y="4311"/>
                  </a:cubicBezTo>
                  <a:cubicBezTo>
                    <a:pt x="3374" y="4458"/>
                    <a:pt x="3397" y="4548"/>
                    <a:pt x="3397" y="4548"/>
                  </a:cubicBezTo>
                  <a:cubicBezTo>
                    <a:pt x="3397" y="4548"/>
                    <a:pt x="3385" y="4458"/>
                    <a:pt x="3363" y="4300"/>
                  </a:cubicBezTo>
                  <a:cubicBezTo>
                    <a:pt x="3351" y="4221"/>
                    <a:pt x="3318" y="4131"/>
                    <a:pt x="3295" y="4018"/>
                  </a:cubicBezTo>
                  <a:cubicBezTo>
                    <a:pt x="3261" y="3894"/>
                    <a:pt x="3227" y="3781"/>
                    <a:pt x="3182" y="3657"/>
                  </a:cubicBezTo>
                  <a:cubicBezTo>
                    <a:pt x="3137" y="3533"/>
                    <a:pt x="3081" y="3397"/>
                    <a:pt x="3013" y="3251"/>
                  </a:cubicBezTo>
                  <a:cubicBezTo>
                    <a:pt x="2934" y="3115"/>
                    <a:pt x="2866" y="2957"/>
                    <a:pt x="2776" y="2811"/>
                  </a:cubicBezTo>
                  <a:cubicBezTo>
                    <a:pt x="2686" y="2664"/>
                    <a:pt x="2595" y="2517"/>
                    <a:pt x="2494" y="2371"/>
                  </a:cubicBezTo>
                  <a:cubicBezTo>
                    <a:pt x="2392" y="2213"/>
                    <a:pt x="2291" y="2055"/>
                    <a:pt x="2178" y="1919"/>
                  </a:cubicBezTo>
                  <a:cubicBezTo>
                    <a:pt x="2054" y="1795"/>
                    <a:pt x="1941" y="1637"/>
                    <a:pt x="1817" y="1513"/>
                  </a:cubicBezTo>
                  <a:cubicBezTo>
                    <a:pt x="1704" y="1378"/>
                    <a:pt x="1569" y="1253"/>
                    <a:pt x="1456" y="1129"/>
                  </a:cubicBezTo>
                  <a:cubicBezTo>
                    <a:pt x="1332" y="1005"/>
                    <a:pt x="1219" y="892"/>
                    <a:pt x="1095" y="791"/>
                  </a:cubicBezTo>
                  <a:cubicBezTo>
                    <a:pt x="970" y="689"/>
                    <a:pt x="858" y="588"/>
                    <a:pt x="756" y="509"/>
                  </a:cubicBezTo>
                  <a:cubicBezTo>
                    <a:pt x="655" y="430"/>
                    <a:pt x="553" y="351"/>
                    <a:pt x="451" y="283"/>
                  </a:cubicBezTo>
                  <a:cubicBezTo>
                    <a:pt x="372" y="227"/>
                    <a:pt x="293" y="170"/>
                    <a:pt x="214" y="125"/>
                  </a:cubicBezTo>
                  <a:cubicBezTo>
                    <a:pt x="79" y="46"/>
                    <a:pt x="0" y="1"/>
                    <a:pt x="0"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67" name="Google Shape;567;p2"/>
            <p:cNvSpPr/>
            <p:nvPr/>
          </p:nvSpPr>
          <p:spPr>
            <a:xfrm>
              <a:off x="687225" y="4523150"/>
              <a:ext cx="54200" cy="85225"/>
            </a:xfrm>
            <a:custGeom>
              <a:avLst/>
              <a:gdLst/>
              <a:ahLst/>
              <a:cxnLst/>
              <a:rect l="l" t="t" r="r" b="b"/>
              <a:pathLst>
                <a:path w="2168" h="3409" extrusionOk="0">
                  <a:moveTo>
                    <a:pt x="0" y="1"/>
                  </a:moveTo>
                  <a:cubicBezTo>
                    <a:pt x="0" y="1"/>
                    <a:pt x="34" y="57"/>
                    <a:pt x="102" y="136"/>
                  </a:cubicBezTo>
                  <a:cubicBezTo>
                    <a:pt x="136" y="181"/>
                    <a:pt x="170" y="238"/>
                    <a:pt x="226" y="294"/>
                  </a:cubicBezTo>
                  <a:cubicBezTo>
                    <a:pt x="271" y="362"/>
                    <a:pt x="316" y="430"/>
                    <a:pt x="373" y="509"/>
                  </a:cubicBezTo>
                  <a:lnTo>
                    <a:pt x="553" y="757"/>
                  </a:lnTo>
                  <a:cubicBezTo>
                    <a:pt x="610" y="847"/>
                    <a:pt x="678" y="949"/>
                    <a:pt x="745" y="1039"/>
                  </a:cubicBezTo>
                  <a:cubicBezTo>
                    <a:pt x="881" y="1231"/>
                    <a:pt x="1027" y="1445"/>
                    <a:pt x="1163" y="1660"/>
                  </a:cubicBezTo>
                  <a:cubicBezTo>
                    <a:pt x="1230" y="1761"/>
                    <a:pt x="1298" y="1863"/>
                    <a:pt x="1377" y="1976"/>
                  </a:cubicBezTo>
                  <a:cubicBezTo>
                    <a:pt x="1445" y="2077"/>
                    <a:pt x="1501" y="2179"/>
                    <a:pt x="1569" y="2280"/>
                  </a:cubicBezTo>
                  <a:cubicBezTo>
                    <a:pt x="1625" y="2382"/>
                    <a:pt x="1693" y="2483"/>
                    <a:pt x="1750" y="2574"/>
                  </a:cubicBezTo>
                  <a:cubicBezTo>
                    <a:pt x="1795" y="2664"/>
                    <a:pt x="1840" y="2743"/>
                    <a:pt x="1885" y="2833"/>
                  </a:cubicBezTo>
                  <a:cubicBezTo>
                    <a:pt x="1930" y="2923"/>
                    <a:pt x="1986" y="3002"/>
                    <a:pt x="2009" y="3070"/>
                  </a:cubicBezTo>
                  <a:lnTo>
                    <a:pt x="2088" y="3251"/>
                  </a:lnTo>
                  <a:cubicBezTo>
                    <a:pt x="2133" y="3352"/>
                    <a:pt x="2167" y="3409"/>
                    <a:pt x="2167" y="3409"/>
                  </a:cubicBezTo>
                  <a:cubicBezTo>
                    <a:pt x="2167" y="3409"/>
                    <a:pt x="2156" y="3341"/>
                    <a:pt x="2122" y="3239"/>
                  </a:cubicBezTo>
                  <a:cubicBezTo>
                    <a:pt x="2111" y="3183"/>
                    <a:pt x="2099" y="3115"/>
                    <a:pt x="2077" y="3036"/>
                  </a:cubicBezTo>
                  <a:cubicBezTo>
                    <a:pt x="2065" y="2957"/>
                    <a:pt x="2032" y="2867"/>
                    <a:pt x="1998" y="2788"/>
                  </a:cubicBezTo>
                  <a:cubicBezTo>
                    <a:pt x="1964" y="2698"/>
                    <a:pt x="1930" y="2596"/>
                    <a:pt x="1885" y="2495"/>
                  </a:cubicBezTo>
                  <a:cubicBezTo>
                    <a:pt x="1829" y="2404"/>
                    <a:pt x="1783" y="2291"/>
                    <a:pt x="1727" y="2190"/>
                  </a:cubicBezTo>
                  <a:cubicBezTo>
                    <a:pt x="1671" y="2077"/>
                    <a:pt x="1603" y="1976"/>
                    <a:pt x="1546" y="1863"/>
                  </a:cubicBezTo>
                  <a:cubicBezTo>
                    <a:pt x="1479" y="1750"/>
                    <a:pt x="1411" y="1648"/>
                    <a:pt x="1343" y="1535"/>
                  </a:cubicBezTo>
                  <a:cubicBezTo>
                    <a:pt x="1264" y="1434"/>
                    <a:pt x="1197" y="1321"/>
                    <a:pt x="1118" y="1219"/>
                  </a:cubicBezTo>
                  <a:cubicBezTo>
                    <a:pt x="1050" y="1118"/>
                    <a:pt x="971" y="1028"/>
                    <a:pt x="892" y="926"/>
                  </a:cubicBezTo>
                  <a:cubicBezTo>
                    <a:pt x="757" y="757"/>
                    <a:pt x="621" y="588"/>
                    <a:pt x="463" y="430"/>
                  </a:cubicBezTo>
                  <a:cubicBezTo>
                    <a:pt x="362" y="317"/>
                    <a:pt x="249" y="215"/>
                    <a:pt x="125" y="114"/>
                  </a:cubicBezTo>
                  <a:cubicBezTo>
                    <a:pt x="46" y="35"/>
                    <a:pt x="0" y="1"/>
                    <a:pt x="0"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68" name="Google Shape;568;p2"/>
            <p:cNvSpPr/>
            <p:nvPr/>
          </p:nvSpPr>
          <p:spPr>
            <a:xfrm>
              <a:off x="687225" y="4523150"/>
              <a:ext cx="32175" cy="75350"/>
            </a:xfrm>
            <a:custGeom>
              <a:avLst/>
              <a:gdLst/>
              <a:ahLst/>
              <a:cxnLst/>
              <a:rect l="l" t="t" r="r" b="b"/>
              <a:pathLst>
                <a:path w="1287" h="3014" extrusionOk="0">
                  <a:moveTo>
                    <a:pt x="0" y="1"/>
                  </a:moveTo>
                  <a:lnTo>
                    <a:pt x="68" y="102"/>
                  </a:lnTo>
                  <a:cubicBezTo>
                    <a:pt x="91" y="147"/>
                    <a:pt x="113" y="193"/>
                    <a:pt x="136" y="249"/>
                  </a:cubicBezTo>
                  <a:cubicBezTo>
                    <a:pt x="158" y="305"/>
                    <a:pt x="192" y="373"/>
                    <a:pt x="215" y="441"/>
                  </a:cubicBezTo>
                  <a:cubicBezTo>
                    <a:pt x="271" y="588"/>
                    <a:pt x="339" y="746"/>
                    <a:pt x="418" y="926"/>
                  </a:cubicBezTo>
                  <a:cubicBezTo>
                    <a:pt x="486" y="1118"/>
                    <a:pt x="565" y="1298"/>
                    <a:pt x="644" y="1490"/>
                  </a:cubicBezTo>
                  <a:cubicBezTo>
                    <a:pt x="723" y="1693"/>
                    <a:pt x="802" y="1885"/>
                    <a:pt x="869" y="2055"/>
                  </a:cubicBezTo>
                  <a:cubicBezTo>
                    <a:pt x="937" y="2224"/>
                    <a:pt x="1027" y="2393"/>
                    <a:pt x="1084" y="2540"/>
                  </a:cubicBezTo>
                  <a:cubicBezTo>
                    <a:pt x="1129" y="2675"/>
                    <a:pt x="1185" y="2799"/>
                    <a:pt x="1219" y="2878"/>
                  </a:cubicBezTo>
                  <a:cubicBezTo>
                    <a:pt x="1242" y="2923"/>
                    <a:pt x="1264" y="2969"/>
                    <a:pt x="1287" y="3014"/>
                  </a:cubicBezTo>
                  <a:cubicBezTo>
                    <a:pt x="1287" y="3014"/>
                    <a:pt x="1276" y="2957"/>
                    <a:pt x="1264" y="2867"/>
                  </a:cubicBezTo>
                  <a:cubicBezTo>
                    <a:pt x="1242" y="2743"/>
                    <a:pt x="1219" y="2619"/>
                    <a:pt x="1185" y="2506"/>
                  </a:cubicBezTo>
                  <a:cubicBezTo>
                    <a:pt x="1163" y="2348"/>
                    <a:pt x="1106" y="2167"/>
                    <a:pt x="1050" y="1987"/>
                  </a:cubicBezTo>
                  <a:cubicBezTo>
                    <a:pt x="993" y="1806"/>
                    <a:pt x="926" y="1614"/>
                    <a:pt x="835" y="1423"/>
                  </a:cubicBezTo>
                  <a:cubicBezTo>
                    <a:pt x="757" y="1242"/>
                    <a:pt x="678" y="1050"/>
                    <a:pt x="587" y="870"/>
                  </a:cubicBezTo>
                  <a:cubicBezTo>
                    <a:pt x="542" y="791"/>
                    <a:pt x="497" y="700"/>
                    <a:pt x="452" y="621"/>
                  </a:cubicBezTo>
                  <a:cubicBezTo>
                    <a:pt x="407" y="554"/>
                    <a:pt x="350" y="475"/>
                    <a:pt x="316" y="407"/>
                  </a:cubicBezTo>
                  <a:cubicBezTo>
                    <a:pt x="249" y="294"/>
                    <a:pt x="170" y="193"/>
                    <a:pt x="91" y="102"/>
                  </a:cubicBezTo>
                  <a:cubicBezTo>
                    <a:pt x="34" y="35"/>
                    <a:pt x="0" y="1"/>
                    <a:pt x="0"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69" name="Google Shape;569;p2"/>
            <p:cNvSpPr/>
            <p:nvPr/>
          </p:nvSpPr>
          <p:spPr>
            <a:xfrm>
              <a:off x="5027700" y="1951775"/>
              <a:ext cx="646600" cy="731175"/>
            </a:xfrm>
            <a:custGeom>
              <a:avLst/>
              <a:gdLst/>
              <a:ahLst/>
              <a:cxnLst/>
              <a:rect l="l" t="t" r="r" b="b"/>
              <a:pathLst>
                <a:path w="25864" h="29247" extrusionOk="0">
                  <a:moveTo>
                    <a:pt x="21384" y="1"/>
                  </a:moveTo>
                  <a:lnTo>
                    <a:pt x="21384" y="1"/>
                  </a:lnTo>
                  <a:cubicBezTo>
                    <a:pt x="23663" y="3420"/>
                    <a:pt x="24036" y="8227"/>
                    <a:pt x="22885" y="12063"/>
                  </a:cubicBezTo>
                  <a:cubicBezTo>
                    <a:pt x="22320" y="14027"/>
                    <a:pt x="21384" y="15697"/>
                    <a:pt x="20628" y="17548"/>
                  </a:cubicBezTo>
                  <a:cubicBezTo>
                    <a:pt x="19939" y="19297"/>
                    <a:pt x="19127" y="21170"/>
                    <a:pt x="17694" y="22467"/>
                  </a:cubicBezTo>
                  <a:cubicBezTo>
                    <a:pt x="16441" y="23562"/>
                    <a:pt x="14771" y="23889"/>
                    <a:pt x="13417" y="24860"/>
                  </a:cubicBezTo>
                  <a:cubicBezTo>
                    <a:pt x="11905" y="25853"/>
                    <a:pt x="10427" y="26293"/>
                    <a:pt x="8678" y="26643"/>
                  </a:cubicBezTo>
                  <a:cubicBezTo>
                    <a:pt x="7159" y="26920"/>
                    <a:pt x="5688" y="27073"/>
                    <a:pt x="4243" y="27073"/>
                  </a:cubicBezTo>
                  <a:cubicBezTo>
                    <a:pt x="2811" y="27073"/>
                    <a:pt x="1404" y="26923"/>
                    <a:pt x="0" y="26597"/>
                  </a:cubicBezTo>
                  <a:lnTo>
                    <a:pt x="0" y="26597"/>
                  </a:lnTo>
                  <a:cubicBezTo>
                    <a:pt x="2401" y="28337"/>
                    <a:pt x="5279" y="29246"/>
                    <a:pt x="8288" y="29246"/>
                  </a:cubicBezTo>
                  <a:cubicBezTo>
                    <a:pt x="9903" y="29246"/>
                    <a:pt x="11555" y="28984"/>
                    <a:pt x="13192" y="28448"/>
                  </a:cubicBezTo>
                  <a:cubicBezTo>
                    <a:pt x="15223" y="27782"/>
                    <a:pt x="17570" y="26868"/>
                    <a:pt x="19330" y="25650"/>
                  </a:cubicBezTo>
                  <a:cubicBezTo>
                    <a:pt x="24408" y="22118"/>
                    <a:pt x="25694" y="17198"/>
                    <a:pt x="25796" y="11285"/>
                  </a:cubicBezTo>
                  <a:cubicBezTo>
                    <a:pt x="25864" y="7606"/>
                    <a:pt x="24622" y="3781"/>
                    <a:pt x="22162" y="870"/>
                  </a:cubicBezTo>
                  <a:cubicBezTo>
                    <a:pt x="21914" y="565"/>
                    <a:pt x="21643" y="272"/>
                    <a:pt x="21384" y="1"/>
                  </a:cubicBezTo>
                  <a:close/>
                </a:path>
              </a:pathLst>
            </a:custGeom>
            <a:solidFill>
              <a:srgbClr val="CB64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70" name="Google Shape;570;p2"/>
            <p:cNvSpPr/>
            <p:nvPr/>
          </p:nvSpPr>
          <p:spPr>
            <a:xfrm>
              <a:off x="4859550" y="1862650"/>
              <a:ext cx="769325" cy="765950"/>
            </a:xfrm>
            <a:custGeom>
              <a:avLst/>
              <a:gdLst/>
              <a:ahLst/>
              <a:cxnLst/>
              <a:rect l="l" t="t" r="r" b="b"/>
              <a:pathLst>
                <a:path w="30773" h="30638" extrusionOk="0">
                  <a:moveTo>
                    <a:pt x="19204" y="0"/>
                  </a:moveTo>
                  <a:cubicBezTo>
                    <a:pt x="16366" y="0"/>
                    <a:pt x="13464" y="827"/>
                    <a:pt x="10935" y="2313"/>
                  </a:cubicBezTo>
                  <a:cubicBezTo>
                    <a:pt x="9130" y="3374"/>
                    <a:pt x="7392" y="4649"/>
                    <a:pt x="6083" y="6296"/>
                  </a:cubicBezTo>
                  <a:cubicBezTo>
                    <a:pt x="5056" y="7594"/>
                    <a:pt x="4097" y="8734"/>
                    <a:pt x="3465" y="10043"/>
                  </a:cubicBezTo>
                  <a:cubicBezTo>
                    <a:pt x="1242" y="14590"/>
                    <a:pt x="1" y="20909"/>
                    <a:pt x="2641" y="25547"/>
                  </a:cubicBezTo>
                  <a:cubicBezTo>
                    <a:pt x="3657" y="27364"/>
                    <a:pt x="5045" y="28933"/>
                    <a:pt x="6726" y="30162"/>
                  </a:cubicBezTo>
                  <a:cubicBezTo>
                    <a:pt x="8130" y="30488"/>
                    <a:pt x="9540" y="30638"/>
                    <a:pt x="10974" y="30638"/>
                  </a:cubicBezTo>
                  <a:cubicBezTo>
                    <a:pt x="12422" y="30638"/>
                    <a:pt x="13896" y="30485"/>
                    <a:pt x="15415" y="30208"/>
                  </a:cubicBezTo>
                  <a:cubicBezTo>
                    <a:pt x="17153" y="29858"/>
                    <a:pt x="18642" y="29418"/>
                    <a:pt x="20143" y="28425"/>
                  </a:cubicBezTo>
                  <a:cubicBezTo>
                    <a:pt x="21497" y="27454"/>
                    <a:pt x="23179" y="27127"/>
                    <a:pt x="24420" y="26032"/>
                  </a:cubicBezTo>
                  <a:cubicBezTo>
                    <a:pt x="25853" y="24735"/>
                    <a:pt x="26677" y="22862"/>
                    <a:pt x="27365" y="21113"/>
                  </a:cubicBezTo>
                  <a:cubicBezTo>
                    <a:pt x="28110" y="19262"/>
                    <a:pt x="29058" y="17592"/>
                    <a:pt x="29622" y="15628"/>
                  </a:cubicBezTo>
                  <a:cubicBezTo>
                    <a:pt x="30773" y="11792"/>
                    <a:pt x="30401" y="6985"/>
                    <a:pt x="28110" y="3566"/>
                  </a:cubicBezTo>
                  <a:cubicBezTo>
                    <a:pt x="25678" y="1104"/>
                    <a:pt x="22484" y="0"/>
                    <a:pt x="19204" y="0"/>
                  </a:cubicBezTo>
                  <a:close/>
                </a:path>
              </a:pathLst>
            </a:custGeom>
            <a:solidFill>
              <a:srgbClr val="973C2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71" name="Google Shape;571;p2"/>
            <p:cNvSpPr/>
            <p:nvPr/>
          </p:nvSpPr>
          <p:spPr>
            <a:xfrm>
              <a:off x="4903000" y="1891075"/>
              <a:ext cx="701050" cy="708125"/>
            </a:xfrm>
            <a:custGeom>
              <a:avLst/>
              <a:gdLst/>
              <a:ahLst/>
              <a:cxnLst/>
              <a:rect l="l" t="t" r="r" b="b"/>
              <a:pathLst>
                <a:path w="28042" h="28325" extrusionOk="0">
                  <a:moveTo>
                    <a:pt x="17673" y="1"/>
                  </a:moveTo>
                  <a:cubicBezTo>
                    <a:pt x="17598" y="1"/>
                    <a:pt x="17522" y="1"/>
                    <a:pt x="17446" y="3"/>
                  </a:cubicBezTo>
                  <a:cubicBezTo>
                    <a:pt x="10472" y="104"/>
                    <a:pt x="3307" y="5656"/>
                    <a:pt x="1186" y="12291"/>
                  </a:cubicBezTo>
                  <a:cubicBezTo>
                    <a:pt x="734" y="13747"/>
                    <a:pt x="80" y="15654"/>
                    <a:pt x="1" y="17267"/>
                  </a:cubicBezTo>
                  <a:cubicBezTo>
                    <a:pt x="12" y="18621"/>
                    <a:pt x="576" y="19987"/>
                    <a:pt x="903" y="21341"/>
                  </a:cubicBezTo>
                  <a:cubicBezTo>
                    <a:pt x="1558" y="24049"/>
                    <a:pt x="2472" y="25178"/>
                    <a:pt x="4593" y="26735"/>
                  </a:cubicBezTo>
                  <a:lnTo>
                    <a:pt x="5169" y="27152"/>
                  </a:lnTo>
                  <a:cubicBezTo>
                    <a:pt x="7290" y="27987"/>
                    <a:pt x="8938" y="28224"/>
                    <a:pt x="11183" y="28315"/>
                  </a:cubicBezTo>
                  <a:cubicBezTo>
                    <a:pt x="11309" y="28321"/>
                    <a:pt x="11434" y="28324"/>
                    <a:pt x="11559" y="28324"/>
                  </a:cubicBezTo>
                  <a:cubicBezTo>
                    <a:pt x="14923" y="28324"/>
                    <a:pt x="17584" y="26018"/>
                    <a:pt x="20403" y="24343"/>
                  </a:cubicBezTo>
                  <a:cubicBezTo>
                    <a:pt x="23810" y="22323"/>
                    <a:pt x="25029" y="18520"/>
                    <a:pt x="26406" y="15011"/>
                  </a:cubicBezTo>
                  <a:cubicBezTo>
                    <a:pt x="27196" y="13307"/>
                    <a:pt x="28042" y="11591"/>
                    <a:pt x="27760" y="9752"/>
                  </a:cubicBezTo>
                  <a:cubicBezTo>
                    <a:pt x="27512" y="8105"/>
                    <a:pt x="26992" y="6514"/>
                    <a:pt x="26225" y="5035"/>
                  </a:cubicBezTo>
                  <a:cubicBezTo>
                    <a:pt x="24400" y="1661"/>
                    <a:pt x="21446" y="1"/>
                    <a:pt x="17673" y="1"/>
                  </a:cubicBezTo>
                  <a:close/>
                </a:path>
              </a:pathLst>
            </a:custGeom>
            <a:solidFill>
              <a:srgbClr val="FFFAE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72" name="Google Shape;572;p2"/>
            <p:cNvSpPr/>
            <p:nvPr/>
          </p:nvSpPr>
          <p:spPr>
            <a:xfrm>
              <a:off x="5022325" y="2001350"/>
              <a:ext cx="453950" cy="494625"/>
            </a:xfrm>
            <a:custGeom>
              <a:avLst/>
              <a:gdLst/>
              <a:ahLst/>
              <a:cxnLst/>
              <a:rect l="l" t="t" r="r" b="b"/>
              <a:pathLst>
                <a:path w="18158" h="19785" extrusionOk="0">
                  <a:moveTo>
                    <a:pt x="11540" y="1"/>
                  </a:moveTo>
                  <a:cubicBezTo>
                    <a:pt x="10805" y="1"/>
                    <a:pt x="10072" y="196"/>
                    <a:pt x="8949" y="545"/>
                  </a:cubicBezTo>
                  <a:cubicBezTo>
                    <a:pt x="8216" y="805"/>
                    <a:pt x="7245" y="726"/>
                    <a:pt x="6523" y="1053"/>
                  </a:cubicBezTo>
                  <a:cubicBezTo>
                    <a:pt x="5666" y="1426"/>
                    <a:pt x="5259" y="2396"/>
                    <a:pt x="4650" y="3186"/>
                  </a:cubicBezTo>
                  <a:cubicBezTo>
                    <a:pt x="3612" y="4461"/>
                    <a:pt x="1265" y="5589"/>
                    <a:pt x="1141" y="7372"/>
                  </a:cubicBezTo>
                  <a:cubicBezTo>
                    <a:pt x="1039" y="8275"/>
                    <a:pt x="1197" y="8952"/>
                    <a:pt x="949" y="9877"/>
                  </a:cubicBezTo>
                  <a:cubicBezTo>
                    <a:pt x="734" y="10645"/>
                    <a:pt x="227" y="11491"/>
                    <a:pt x="181" y="12292"/>
                  </a:cubicBezTo>
                  <a:cubicBezTo>
                    <a:pt x="1" y="13849"/>
                    <a:pt x="1174" y="15395"/>
                    <a:pt x="1682" y="16862"/>
                  </a:cubicBezTo>
                  <a:cubicBezTo>
                    <a:pt x="2359" y="18690"/>
                    <a:pt x="5417" y="19458"/>
                    <a:pt x="7324" y="19785"/>
                  </a:cubicBezTo>
                  <a:lnTo>
                    <a:pt x="8385" y="18893"/>
                  </a:lnTo>
                  <a:cubicBezTo>
                    <a:pt x="8396" y="18912"/>
                    <a:pt x="8408" y="18921"/>
                    <a:pt x="8421" y="18921"/>
                  </a:cubicBezTo>
                  <a:cubicBezTo>
                    <a:pt x="8561" y="18921"/>
                    <a:pt x="8837" y="17972"/>
                    <a:pt x="9198" y="17663"/>
                  </a:cubicBezTo>
                  <a:cubicBezTo>
                    <a:pt x="9717" y="17223"/>
                    <a:pt x="10766" y="17280"/>
                    <a:pt x="11319" y="16919"/>
                  </a:cubicBezTo>
                  <a:cubicBezTo>
                    <a:pt x="12086" y="16490"/>
                    <a:pt x="12526" y="15666"/>
                    <a:pt x="13181" y="15113"/>
                  </a:cubicBezTo>
                  <a:cubicBezTo>
                    <a:pt x="13926" y="14538"/>
                    <a:pt x="14467" y="14165"/>
                    <a:pt x="15077" y="13375"/>
                  </a:cubicBezTo>
                  <a:cubicBezTo>
                    <a:pt x="15889" y="12473"/>
                    <a:pt x="16284" y="12134"/>
                    <a:pt x="16487" y="10972"/>
                  </a:cubicBezTo>
                  <a:cubicBezTo>
                    <a:pt x="16600" y="10464"/>
                    <a:pt x="16453" y="10182"/>
                    <a:pt x="16713" y="9640"/>
                  </a:cubicBezTo>
                  <a:cubicBezTo>
                    <a:pt x="16961" y="9347"/>
                    <a:pt x="17525" y="9370"/>
                    <a:pt x="17751" y="8997"/>
                  </a:cubicBezTo>
                  <a:cubicBezTo>
                    <a:pt x="18078" y="8354"/>
                    <a:pt x="17875" y="7214"/>
                    <a:pt x="17943" y="6481"/>
                  </a:cubicBezTo>
                  <a:cubicBezTo>
                    <a:pt x="18135" y="5319"/>
                    <a:pt x="18157" y="5082"/>
                    <a:pt x="17661" y="4010"/>
                  </a:cubicBezTo>
                  <a:cubicBezTo>
                    <a:pt x="17311" y="3220"/>
                    <a:pt x="16961" y="2114"/>
                    <a:pt x="16329" y="1471"/>
                  </a:cubicBezTo>
                  <a:cubicBezTo>
                    <a:pt x="15618" y="839"/>
                    <a:pt x="14907" y="861"/>
                    <a:pt x="14050" y="591"/>
                  </a:cubicBezTo>
                  <a:cubicBezTo>
                    <a:pt x="12971" y="185"/>
                    <a:pt x="12255" y="1"/>
                    <a:pt x="11540" y="1"/>
                  </a:cubicBezTo>
                  <a:close/>
                </a:path>
              </a:pathLst>
            </a:custGeom>
            <a:solidFill>
              <a:srgbClr val="F2E9D3"/>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73" name="Google Shape;573;p2"/>
            <p:cNvSpPr/>
            <p:nvPr/>
          </p:nvSpPr>
          <p:spPr>
            <a:xfrm>
              <a:off x="5111750" y="2105225"/>
              <a:ext cx="378050" cy="416350"/>
            </a:xfrm>
            <a:custGeom>
              <a:avLst/>
              <a:gdLst/>
              <a:ahLst/>
              <a:cxnLst/>
              <a:rect l="l" t="t" r="r" b="b"/>
              <a:pathLst>
                <a:path w="15122" h="16654" extrusionOk="0">
                  <a:moveTo>
                    <a:pt x="13838" y="0"/>
                  </a:moveTo>
                  <a:cubicBezTo>
                    <a:pt x="12890" y="0"/>
                    <a:pt x="11829" y="1238"/>
                    <a:pt x="11398" y="1931"/>
                  </a:cubicBezTo>
                  <a:cubicBezTo>
                    <a:pt x="11839" y="741"/>
                    <a:pt x="10891" y="83"/>
                    <a:pt x="9783" y="83"/>
                  </a:cubicBezTo>
                  <a:cubicBezTo>
                    <a:pt x="9672" y="83"/>
                    <a:pt x="9559" y="89"/>
                    <a:pt x="9446" y="103"/>
                  </a:cubicBezTo>
                  <a:cubicBezTo>
                    <a:pt x="8114" y="182"/>
                    <a:pt x="6659" y="1412"/>
                    <a:pt x="5666" y="2213"/>
                  </a:cubicBezTo>
                  <a:cubicBezTo>
                    <a:pt x="4075" y="3556"/>
                    <a:pt x="1" y="9390"/>
                    <a:pt x="3522" y="10766"/>
                  </a:cubicBezTo>
                  <a:cubicBezTo>
                    <a:pt x="2924" y="12256"/>
                    <a:pt x="780" y="15562"/>
                    <a:pt x="3330" y="16533"/>
                  </a:cubicBezTo>
                  <a:cubicBezTo>
                    <a:pt x="3563" y="16616"/>
                    <a:pt x="3804" y="16653"/>
                    <a:pt x="4050" y="16653"/>
                  </a:cubicBezTo>
                  <a:cubicBezTo>
                    <a:pt x="5906" y="16653"/>
                    <a:pt x="8029" y="14498"/>
                    <a:pt x="9175" y="13452"/>
                  </a:cubicBezTo>
                  <a:cubicBezTo>
                    <a:pt x="12572" y="10405"/>
                    <a:pt x="15122" y="6129"/>
                    <a:pt x="15020" y="1457"/>
                  </a:cubicBezTo>
                  <a:cubicBezTo>
                    <a:pt x="15065" y="1389"/>
                    <a:pt x="15077" y="1299"/>
                    <a:pt x="15043" y="1220"/>
                  </a:cubicBezTo>
                  <a:lnTo>
                    <a:pt x="14400" y="171"/>
                  </a:lnTo>
                  <a:cubicBezTo>
                    <a:pt x="14221" y="52"/>
                    <a:pt x="14032" y="0"/>
                    <a:pt x="13838" y="0"/>
                  </a:cubicBezTo>
                  <a:close/>
                </a:path>
              </a:pathLst>
            </a:custGeom>
            <a:solidFill>
              <a:srgbClr val="F2E9D3"/>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74" name="Google Shape;574;p2"/>
            <p:cNvSpPr/>
            <p:nvPr/>
          </p:nvSpPr>
          <p:spPr>
            <a:xfrm>
              <a:off x="5496275" y="2441525"/>
              <a:ext cx="69975" cy="108350"/>
            </a:xfrm>
            <a:custGeom>
              <a:avLst/>
              <a:gdLst/>
              <a:ahLst/>
              <a:cxnLst/>
              <a:rect l="l" t="t" r="r" b="b"/>
              <a:pathLst>
                <a:path w="2799" h="4334" extrusionOk="0">
                  <a:moveTo>
                    <a:pt x="0" y="0"/>
                  </a:moveTo>
                  <a:lnTo>
                    <a:pt x="0" y="0"/>
                  </a:lnTo>
                  <a:cubicBezTo>
                    <a:pt x="0" y="0"/>
                    <a:pt x="57" y="68"/>
                    <a:pt x="158" y="169"/>
                  </a:cubicBezTo>
                  <a:lnTo>
                    <a:pt x="361" y="350"/>
                  </a:lnTo>
                  <a:cubicBezTo>
                    <a:pt x="440" y="418"/>
                    <a:pt x="519" y="497"/>
                    <a:pt x="598" y="587"/>
                  </a:cubicBezTo>
                  <a:cubicBezTo>
                    <a:pt x="677" y="677"/>
                    <a:pt x="756" y="767"/>
                    <a:pt x="847" y="869"/>
                  </a:cubicBezTo>
                  <a:cubicBezTo>
                    <a:pt x="937" y="959"/>
                    <a:pt x="1016" y="1095"/>
                    <a:pt x="1106" y="1207"/>
                  </a:cubicBezTo>
                  <a:cubicBezTo>
                    <a:pt x="1298" y="1456"/>
                    <a:pt x="1467" y="1715"/>
                    <a:pt x="1625" y="1986"/>
                  </a:cubicBezTo>
                  <a:cubicBezTo>
                    <a:pt x="1783" y="2268"/>
                    <a:pt x="1941" y="2539"/>
                    <a:pt x="2077" y="2821"/>
                  </a:cubicBezTo>
                  <a:cubicBezTo>
                    <a:pt x="2122" y="2968"/>
                    <a:pt x="2212" y="3092"/>
                    <a:pt x="2268" y="3216"/>
                  </a:cubicBezTo>
                  <a:cubicBezTo>
                    <a:pt x="2325" y="3351"/>
                    <a:pt x="2381" y="3464"/>
                    <a:pt x="2438" y="3577"/>
                  </a:cubicBezTo>
                  <a:cubicBezTo>
                    <a:pt x="2551" y="3803"/>
                    <a:pt x="2618" y="3995"/>
                    <a:pt x="2686" y="4130"/>
                  </a:cubicBezTo>
                  <a:cubicBezTo>
                    <a:pt x="2754" y="4254"/>
                    <a:pt x="2799" y="4333"/>
                    <a:pt x="2799" y="4333"/>
                  </a:cubicBezTo>
                  <a:cubicBezTo>
                    <a:pt x="2799" y="4333"/>
                    <a:pt x="2788" y="4243"/>
                    <a:pt x="2776" y="4096"/>
                  </a:cubicBezTo>
                  <a:cubicBezTo>
                    <a:pt x="2765" y="3893"/>
                    <a:pt x="2742" y="3690"/>
                    <a:pt x="2697" y="3498"/>
                  </a:cubicBezTo>
                  <a:cubicBezTo>
                    <a:pt x="2641" y="3205"/>
                    <a:pt x="2562" y="2923"/>
                    <a:pt x="2460" y="2652"/>
                  </a:cubicBezTo>
                  <a:cubicBezTo>
                    <a:pt x="2404" y="2505"/>
                    <a:pt x="2347" y="2347"/>
                    <a:pt x="2268" y="2200"/>
                  </a:cubicBezTo>
                  <a:cubicBezTo>
                    <a:pt x="2201" y="2054"/>
                    <a:pt x="2122" y="1896"/>
                    <a:pt x="2043" y="1749"/>
                  </a:cubicBezTo>
                  <a:lnTo>
                    <a:pt x="1761" y="1320"/>
                  </a:lnTo>
                  <a:cubicBezTo>
                    <a:pt x="1670" y="1185"/>
                    <a:pt x="1558" y="1061"/>
                    <a:pt x="1445" y="937"/>
                  </a:cubicBezTo>
                  <a:cubicBezTo>
                    <a:pt x="1332" y="824"/>
                    <a:pt x="1230" y="711"/>
                    <a:pt x="1106" y="609"/>
                  </a:cubicBezTo>
                  <a:cubicBezTo>
                    <a:pt x="982" y="519"/>
                    <a:pt x="869" y="440"/>
                    <a:pt x="768" y="361"/>
                  </a:cubicBezTo>
                  <a:cubicBezTo>
                    <a:pt x="677" y="293"/>
                    <a:pt x="576" y="226"/>
                    <a:pt x="463" y="192"/>
                  </a:cubicBezTo>
                  <a:lnTo>
                    <a:pt x="215" y="79"/>
                  </a:lnTo>
                  <a:cubicBezTo>
                    <a:pt x="79" y="34"/>
                    <a:pt x="0" y="0"/>
                    <a:pt x="0"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75" name="Google Shape;575;p2"/>
            <p:cNvSpPr/>
            <p:nvPr/>
          </p:nvSpPr>
          <p:spPr>
            <a:xfrm>
              <a:off x="5565375" y="2474225"/>
              <a:ext cx="18375" cy="34175"/>
            </a:xfrm>
            <a:custGeom>
              <a:avLst/>
              <a:gdLst/>
              <a:ahLst/>
              <a:cxnLst/>
              <a:rect l="l" t="t" r="r" b="b"/>
              <a:pathLst>
                <a:path w="735" h="1367" extrusionOk="0">
                  <a:moveTo>
                    <a:pt x="24" y="1"/>
                  </a:moveTo>
                  <a:cubicBezTo>
                    <a:pt x="1" y="91"/>
                    <a:pt x="1" y="193"/>
                    <a:pt x="24" y="283"/>
                  </a:cubicBezTo>
                  <a:cubicBezTo>
                    <a:pt x="46" y="452"/>
                    <a:pt x="91" y="622"/>
                    <a:pt x="170" y="768"/>
                  </a:cubicBezTo>
                  <a:cubicBezTo>
                    <a:pt x="215" y="847"/>
                    <a:pt x="261" y="926"/>
                    <a:pt x="317" y="994"/>
                  </a:cubicBezTo>
                  <a:cubicBezTo>
                    <a:pt x="362" y="1062"/>
                    <a:pt x="419" y="1129"/>
                    <a:pt x="464" y="1186"/>
                  </a:cubicBezTo>
                  <a:cubicBezTo>
                    <a:pt x="520" y="1254"/>
                    <a:pt x="588" y="1310"/>
                    <a:pt x="667" y="1366"/>
                  </a:cubicBezTo>
                  <a:cubicBezTo>
                    <a:pt x="701" y="1276"/>
                    <a:pt x="723" y="1186"/>
                    <a:pt x="723" y="1096"/>
                  </a:cubicBezTo>
                  <a:cubicBezTo>
                    <a:pt x="734" y="904"/>
                    <a:pt x="689" y="723"/>
                    <a:pt x="610" y="554"/>
                  </a:cubicBezTo>
                  <a:cubicBezTo>
                    <a:pt x="531" y="385"/>
                    <a:pt x="407" y="249"/>
                    <a:pt x="261" y="136"/>
                  </a:cubicBezTo>
                  <a:cubicBezTo>
                    <a:pt x="182" y="80"/>
                    <a:pt x="103" y="35"/>
                    <a:pt x="24"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76" name="Google Shape;576;p2"/>
            <p:cNvSpPr/>
            <p:nvPr/>
          </p:nvSpPr>
          <p:spPr>
            <a:xfrm>
              <a:off x="5550150" y="2392700"/>
              <a:ext cx="38675" cy="70275"/>
            </a:xfrm>
            <a:custGeom>
              <a:avLst/>
              <a:gdLst/>
              <a:ahLst/>
              <a:cxnLst/>
              <a:rect l="l" t="t" r="r" b="b"/>
              <a:pathLst>
                <a:path w="1547" h="2811" extrusionOk="0">
                  <a:moveTo>
                    <a:pt x="1" y="1"/>
                  </a:moveTo>
                  <a:lnTo>
                    <a:pt x="1" y="1"/>
                  </a:lnTo>
                  <a:cubicBezTo>
                    <a:pt x="46" y="170"/>
                    <a:pt x="102" y="328"/>
                    <a:pt x="181" y="486"/>
                  </a:cubicBezTo>
                  <a:cubicBezTo>
                    <a:pt x="215" y="565"/>
                    <a:pt x="238" y="633"/>
                    <a:pt x="283" y="712"/>
                  </a:cubicBezTo>
                  <a:cubicBezTo>
                    <a:pt x="328" y="791"/>
                    <a:pt x="362" y="870"/>
                    <a:pt x="396" y="960"/>
                  </a:cubicBezTo>
                  <a:cubicBezTo>
                    <a:pt x="475" y="1118"/>
                    <a:pt x="576" y="1287"/>
                    <a:pt x="666" y="1457"/>
                  </a:cubicBezTo>
                  <a:cubicBezTo>
                    <a:pt x="836" y="1784"/>
                    <a:pt x="1028" y="2100"/>
                    <a:pt x="1231" y="2404"/>
                  </a:cubicBezTo>
                  <a:cubicBezTo>
                    <a:pt x="1321" y="2540"/>
                    <a:pt x="1434" y="2675"/>
                    <a:pt x="1547" y="2811"/>
                  </a:cubicBezTo>
                  <a:cubicBezTo>
                    <a:pt x="1547" y="2630"/>
                    <a:pt x="1524" y="2461"/>
                    <a:pt x="1479" y="2292"/>
                  </a:cubicBezTo>
                  <a:cubicBezTo>
                    <a:pt x="1400" y="1919"/>
                    <a:pt x="1264" y="1569"/>
                    <a:pt x="1095" y="1231"/>
                  </a:cubicBezTo>
                  <a:cubicBezTo>
                    <a:pt x="982" y="1050"/>
                    <a:pt x="870" y="881"/>
                    <a:pt x="757" y="723"/>
                  </a:cubicBezTo>
                  <a:cubicBezTo>
                    <a:pt x="655" y="576"/>
                    <a:pt x="531" y="441"/>
                    <a:pt x="407" y="328"/>
                  </a:cubicBezTo>
                  <a:cubicBezTo>
                    <a:pt x="283" y="204"/>
                    <a:pt x="147" y="102"/>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77" name="Google Shape;577;p2"/>
            <p:cNvSpPr/>
            <p:nvPr/>
          </p:nvSpPr>
          <p:spPr>
            <a:xfrm>
              <a:off x="5579500" y="2365900"/>
              <a:ext cx="30475" cy="58150"/>
            </a:xfrm>
            <a:custGeom>
              <a:avLst/>
              <a:gdLst/>
              <a:ahLst/>
              <a:cxnLst/>
              <a:rect l="l" t="t" r="r" b="b"/>
              <a:pathLst>
                <a:path w="1219" h="2326" extrusionOk="0">
                  <a:moveTo>
                    <a:pt x="0" y="1"/>
                  </a:moveTo>
                  <a:lnTo>
                    <a:pt x="0" y="1"/>
                  </a:lnTo>
                  <a:cubicBezTo>
                    <a:pt x="23" y="136"/>
                    <a:pt x="68" y="272"/>
                    <a:pt x="136" y="407"/>
                  </a:cubicBezTo>
                  <a:cubicBezTo>
                    <a:pt x="158" y="464"/>
                    <a:pt x="181" y="531"/>
                    <a:pt x="215" y="588"/>
                  </a:cubicBezTo>
                  <a:cubicBezTo>
                    <a:pt x="260" y="644"/>
                    <a:pt x="271" y="723"/>
                    <a:pt x="305" y="791"/>
                  </a:cubicBezTo>
                  <a:cubicBezTo>
                    <a:pt x="361" y="926"/>
                    <a:pt x="440" y="1062"/>
                    <a:pt x="508" y="1197"/>
                  </a:cubicBezTo>
                  <a:cubicBezTo>
                    <a:pt x="576" y="1344"/>
                    <a:pt x="655" y="1479"/>
                    <a:pt x="734" y="1615"/>
                  </a:cubicBezTo>
                  <a:cubicBezTo>
                    <a:pt x="813" y="1739"/>
                    <a:pt x="880" y="1863"/>
                    <a:pt x="937" y="1976"/>
                  </a:cubicBezTo>
                  <a:cubicBezTo>
                    <a:pt x="1016" y="2100"/>
                    <a:pt x="1095" y="2213"/>
                    <a:pt x="1196" y="2325"/>
                  </a:cubicBezTo>
                  <a:cubicBezTo>
                    <a:pt x="1208" y="2179"/>
                    <a:pt x="1219" y="2032"/>
                    <a:pt x="1208" y="1885"/>
                  </a:cubicBezTo>
                  <a:cubicBezTo>
                    <a:pt x="1196" y="1615"/>
                    <a:pt x="1083" y="1299"/>
                    <a:pt x="937" y="983"/>
                  </a:cubicBezTo>
                  <a:cubicBezTo>
                    <a:pt x="847" y="836"/>
                    <a:pt x="756" y="689"/>
                    <a:pt x="655" y="554"/>
                  </a:cubicBezTo>
                  <a:cubicBezTo>
                    <a:pt x="564" y="441"/>
                    <a:pt x="463" y="328"/>
                    <a:pt x="350" y="238"/>
                  </a:cubicBezTo>
                  <a:cubicBezTo>
                    <a:pt x="237" y="148"/>
                    <a:pt x="124" y="69"/>
                    <a:pt x="0"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78" name="Google Shape;578;p2"/>
            <p:cNvSpPr/>
            <p:nvPr/>
          </p:nvSpPr>
          <p:spPr>
            <a:xfrm>
              <a:off x="5587950" y="2294250"/>
              <a:ext cx="43475" cy="122475"/>
            </a:xfrm>
            <a:custGeom>
              <a:avLst/>
              <a:gdLst/>
              <a:ahLst/>
              <a:cxnLst/>
              <a:rect l="l" t="t" r="r" b="b"/>
              <a:pathLst>
                <a:path w="1739" h="4899" extrusionOk="0">
                  <a:moveTo>
                    <a:pt x="1" y="1"/>
                  </a:moveTo>
                  <a:lnTo>
                    <a:pt x="1" y="1"/>
                  </a:lnTo>
                  <a:cubicBezTo>
                    <a:pt x="57" y="260"/>
                    <a:pt x="136" y="531"/>
                    <a:pt x="226" y="791"/>
                  </a:cubicBezTo>
                  <a:cubicBezTo>
                    <a:pt x="272" y="903"/>
                    <a:pt x="317" y="1028"/>
                    <a:pt x="362" y="1163"/>
                  </a:cubicBezTo>
                  <a:cubicBezTo>
                    <a:pt x="418" y="1298"/>
                    <a:pt x="452" y="1434"/>
                    <a:pt x="497" y="1580"/>
                  </a:cubicBezTo>
                  <a:cubicBezTo>
                    <a:pt x="588" y="1863"/>
                    <a:pt x="712" y="2156"/>
                    <a:pt x="813" y="2461"/>
                  </a:cubicBezTo>
                  <a:cubicBezTo>
                    <a:pt x="903" y="2777"/>
                    <a:pt x="1005" y="3081"/>
                    <a:pt x="1107" y="3363"/>
                  </a:cubicBezTo>
                  <a:cubicBezTo>
                    <a:pt x="1219" y="3657"/>
                    <a:pt x="1321" y="3916"/>
                    <a:pt x="1400" y="4142"/>
                  </a:cubicBezTo>
                  <a:cubicBezTo>
                    <a:pt x="1502" y="4402"/>
                    <a:pt x="1614" y="4650"/>
                    <a:pt x="1738" y="4898"/>
                  </a:cubicBezTo>
                  <a:cubicBezTo>
                    <a:pt x="1738" y="4627"/>
                    <a:pt x="1716" y="4345"/>
                    <a:pt x="1671" y="4074"/>
                  </a:cubicBezTo>
                  <a:cubicBezTo>
                    <a:pt x="1637" y="3792"/>
                    <a:pt x="1592" y="3521"/>
                    <a:pt x="1524" y="3251"/>
                  </a:cubicBezTo>
                  <a:cubicBezTo>
                    <a:pt x="1445" y="2946"/>
                    <a:pt x="1355" y="2630"/>
                    <a:pt x="1265" y="2314"/>
                  </a:cubicBezTo>
                  <a:cubicBezTo>
                    <a:pt x="1140" y="1998"/>
                    <a:pt x="1016" y="1682"/>
                    <a:pt x="881" y="1400"/>
                  </a:cubicBezTo>
                  <a:cubicBezTo>
                    <a:pt x="824" y="1265"/>
                    <a:pt x="768" y="1129"/>
                    <a:pt x="689" y="1005"/>
                  </a:cubicBezTo>
                  <a:cubicBezTo>
                    <a:pt x="621" y="881"/>
                    <a:pt x="542" y="768"/>
                    <a:pt x="475" y="666"/>
                  </a:cubicBezTo>
                  <a:cubicBezTo>
                    <a:pt x="328" y="429"/>
                    <a:pt x="170" y="215"/>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79" name="Google Shape;579;p2"/>
            <p:cNvSpPr/>
            <p:nvPr/>
          </p:nvSpPr>
          <p:spPr>
            <a:xfrm>
              <a:off x="5623500" y="2293400"/>
              <a:ext cx="29925" cy="131500"/>
            </a:xfrm>
            <a:custGeom>
              <a:avLst/>
              <a:gdLst/>
              <a:ahLst/>
              <a:cxnLst/>
              <a:rect l="l" t="t" r="r" b="b"/>
              <a:pathLst>
                <a:path w="1197" h="5260" extrusionOk="0">
                  <a:moveTo>
                    <a:pt x="1" y="1"/>
                  </a:moveTo>
                  <a:lnTo>
                    <a:pt x="1" y="1"/>
                  </a:lnTo>
                  <a:cubicBezTo>
                    <a:pt x="1" y="1"/>
                    <a:pt x="12" y="91"/>
                    <a:pt x="46" y="238"/>
                  </a:cubicBezTo>
                  <a:cubicBezTo>
                    <a:pt x="80" y="385"/>
                    <a:pt x="170" y="576"/>
                    <a:pt x="226" y="825"/>
                  </a:cubicBezTo>
                  <a:cubicBezTo>
                    <a:pt x="249" y="949"/>
                    <a:pt x="283" y="1084"/>
                    <a:pt x="328" y="1208"/>
                  </a:cubicBezTo>
                  <a:cubicBezTo>
                    <a:pt x="373" y="1344"/>
                    <a:pt x="384" y="1513"/>
                    <a:pt x="429" y="1648"/>
                  </a:cubicBezTo>
                  <a:cubicBezTo>
                    <a:pt x="508" y="1953"/>
                    <a:pt x="565" y="2280"/>
                    <a:pt x="632" y="2596"/>
                  </a:cubicBezTo>
                  <a:cubicBezTo>
                    <a:pt x="678" y="2923"/>
                    <a:pt x="734" y="3251"/>
                    <a:pt x="768" y="3567"/>
                  </a:cubicBezTo>
                  <a:cubicBezTo>
                    <a:pt x="779" y="3713"/>
                    <a:pt x="813" y="3860"/>
                    <a:pt x="824" y="4007"/>
                  </a:cubicBezTo>
                  <a:cubicBezTo>
                    <a:pt x="836" y="4153"/>
                    <a:pt x="847" y="4289"/>
                    <a:pt x="858" y="4413"/>
                  </a:cubicBezTo>
                  <a:cubicBezTo>
                    <a:pt x="892" y="4661"/>
                    <a:pt x="892" y="4876"/>
                    <a:pt x="915" y="5022"/>
                  </a:cubicBezTo>
                  <a:cubicBezTo>
                    <a:pt x="937" y="5169"/>
                    <a:pt x="937" y="5259"/>
                    <a:pt x="937" y="5259"/>
                  </a:cubicBezTo>
                  <a:cubicBezTo>
                    <a:pt x="937" y="5259"/>
                    <a:pt x="971" y="5169"/>
                    <a:pt x="1005" y="5034"/>
                  </a:cubicBezTo>
                  <a:cubicBezTo>
                    <a:pt x="1073" y="4830"/>
                    <a:pt x="1118" y="4627"/>
                    <a:pt x="1140" y="4413"/>
                  </a:cubicBezTo>
                  <a:cubicBezTo>
                    <a:pt x="1185" y="4120"/>
                    <a:pt x="1197" y="3826"/>
                    <a:pt x="1185" y="3533"/>
                  </a:cubicBezTo>
                  <a:cubicBezTo>
                    <a:pt x="1197" y="3364"/>
                    <a:pt x="1185" y="3194"/>
                    <a:pt x="1163" y="3036"/>
                  </a:cubicBezTo>
                  <a:lnTo>
                    <a:pt x="1106" y="2517"/>
                  </a:lnTo>
                  <a:cubicBezTo>
                    <a:pt x="1061" y="2348"/>
                    <a:pt x="1027" y="2179"/>
                    <a:pt x="982" y="2009"/>
                  </a:cubicBezTo>
                  <a:cubicBezTo>
                    <a:pt x="948" y="1851"/>
                    <a:pt x="903" y="1682"/>
                    <a:pt x="847" y="1535"/>
                  </a:cubicBezTo>
                  <a:cubicBezTo>
                    <a:pt x="745" y="1242"/>
                    <a:pt x="621" y="971"/>
                    <a:pt x="474" y="712"/>
                  </a:cubicBezTo>
                  <a:cubicBezTo>
                    <a:pt x="384" y="531"/>
                    <a:pt x="271" y="351"/>
                    <a:pt x="136" y="193"/>
                  </a:cubicBezTo>
                  <a:cubicBezTo>
                    <a:pt x="57" y="69"/>
                    <a:pt x="1" y="1"/>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0" name="Google Shape;580;p2"/>
            <p:cNvSpPr/>
            <p:nvPr/>
          </p:nvSpPr>
          <p:spPr>
            <a:xfrm>
              <a:off x="5624075" y="2221750"/>
              <a:ext cx="26525" cy="83250"/>
            </a:xfrm>
            <a:custGeom>
              <a:avLst/>
              <a:gdLst/>
              <a:ahLst/>
              <a:cxnLst/>
              <a:rect l="l" t="t" r="r" b="b"/>
              <a:pathLst>
                <a:path w="1061" h="3330" extrusionOk="0">
                  <a:moveTo>
                    <a:pt x="0" y="1"/>
                  </a:moveTo>
                  <a:cubicBezTo>
                    <a:pt x="11" y="192"/>
                    <a:pt x="34" y="373"/>
                    <a:pt x="79" y="554"/>
                  </a:cubicBezTo>
                  <a:cubicBezTo>
                    <a:pt x="102" y="644"/>
                    <a:pt x="113" y="734"/>
                    <a:pt x="147" y="813"/>
                  </a:cubicBezTo>
                  <a:cubicBezTo>
                    <a:pt x="169" y="903"/>
                    <a:pt x="181" y="1005"/>
                    <a:pt x="215" y="1095"/>
                  </a:cubicBezTo>
                  <a:cubicBezTo>
                    <a:pt x="248" y="1298"/>
                    <a:pt x="316" y="1501"/>
                    <a:pt x="372" y="1705"/>
                  </a:cubicBezTo>
                  <a:cubicBezTo>
                    <a:pt x="485" y="2088"/>
                    <a:pt x="621" y="2461"/>
                    <a:pt x="779" y="2833"/>
                  </a:cubicBezTo>
                  <a:cubicBezTo>
                    <a:pt x="858" y="3002"/>
                    <a:pt x="948" y="3172"/>
                    <a:pt x="1050" y="3329"/>
                  </a:cubicBezTo>
                  <a:cubicBezTo>
                    <a:pt x="1061" y="3138"/>
                    <a:pt x="1061" y="2946"/>
                    <a:pt x="1050" y="2765"/>
                  </a:cubicBezTo>
                  <a:cubicBezTo>
                    <a:pt x="1016" y="2359"/>
                    <a:pt x="948" y="1953"/>
                    <a:pt x="835" y="1569"/>
                  </a:cubicBezTo>
                  <a:cubicBezTo>
                    <a:pt x="756" y="1355"/>
                    <a:pt x="688" y="1140"/>
                    <a:pt x="598" y="949"/>
                  </a:cubicBezTo>
                  <a:cubicBezTo>
                    <a:pt x="530" y="779"/>
                    <a:pt x="440" y="610"/>
                    <a:pt x="327" y="452"/>
                  </a:cubicBezTo>
                  <a:cubicBezTo>
                    <a:pt x="237" y="294"/>
                    <a:pt x="124" y="136"/>
                    <a:pt x="0"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1" name="Google Shape;581;p2"/>
            <p:cNvSpPr/>
            <p:nvPr/>
          </p:nvSpPr>
          <p:spPr>
            <a:xfrm>
              <a:off x="5626875" y="2167600"/>
              <a:ext cx="46300" cy="152075"/>
            </a:xfrm>
            <a:custGeom>
              <a:avLst/>
              <a:gdLst/>
              <a:ahLst/>
              <a:cxnLst/>
              <a:rect l="l" t="t" r="r" b="b"/>
              <a:pathLst>
                <a:path w="1852" h="6083" extrusionOk="0">
                  <a:moveTo>
                    <a:pt x="1" y="0"/>
                  </a:moveTo>
                  <a:lnTo>
                    <a:pt x="103" y="260"/>
                  </a:lnTo>
                  <a:cubicBezTo>
                    <a:pt x="159" y="429"/>
                    <a:pt x="294" y="643"/>
                    <a:pt x="385" y="925"/>
                  </a:cubicBezTo>
                  <a:cubicBezTo>
                    <a:pt x="441" y="1072"/>
                    <a:pt x="497" y="1219"/>
                    <a:pt x="565" y="1365"/>
                  </a:cubicBezTo>
                  <a:cubicBezTo>
                    <a:pt x="622" y="1523"/>
                    <a:pt x="667" y="1704"/>
                    <a:pt x="734" y="1873"/>
                  </a:cubicBezTo>
                  <a:cubicBezTo>
                    <a:pt x="859" y="2223"/>
                    <a:pt x="949" y="2607"/>
                    <a:pt x="1073" y="2979"/>
                  </a:cubicBezTo>
                  <a:cubicBezTo>
                    <a:pt x="1163" y="3363"/>
                    <a:pt x="1265" y="3746"/>
                    <a:pt x="1355" y="4108"/>
                  </a:cubicBezTo>
                  <a:cubicBezTo>
                    <a:pt x="1445" y="4469"/>
                    <a:pt x="1502" y="4830"/>
                    <a:pt x="1569" y="5112"/>
                  </a:cubicBezTo>
                  <a:cubicBezTo>
                    <a:pt x="1637" y="5394"/>
                    <a:pt x="1682" y="5642"/>
                    <a:pt x="1727" y="5811"/>
                  </a:cubicBezTo>
                  <a:cubicBezTo>
                    <a:pt x="1761" y="5981"/>
                    <a:pt x="1784" y="6082"/>
                    <a:pt x="1784" y="6082"/>
                  </a:cubicBezTo>
                  <a:cubicBezTo>
                    <a:pt x="1784" y="6082"/>
                    <a:pt x="1795" y="5981"/>
                    <a:pt x="1818" y="5800"/>
                  </a:cubicBezTo>
                  <a:cubicBezTo>
                    <a:pt x="1840" y="5552"/>
                    <a:pt x="1852" y="5315"/>
                    <a:pt x="1840" y="5067"/>
                  </a:cubicBezTo>
                  <a:cubicBezTo>
                    <a:pt x="1840" y="4717"/>
                    <a:pt x="1818" y="4367"/>
                    <a:pt x="1773" y="4029"/>
                  </a:cubicBezTo>
                  <a:cubicBezTo>
                    <a:pt x="1750" y="3825"/>
                    <a:pt x="1716" y="3634"/>
                    <a:pt x="1671" y="3442"/>
                  </a:cubicBezTo>
                  <a:cubicBezTo>
                    <a:pt x="1626" y="3250"/>
                    <a:pt x="1581" y="3047"/>
                    <a:pt x="1547" y="2844"/>
                  </a:cubicBezTo>
                  <a:lnTo>
                    <a:pt x="1355" y="2268"/>
                  </a:lnTo>
                  <a:cubicBezTo>
                    <a:pt x="1287" y="2076"/>
                    <a:pt x="1220" y="1896"/>
                    <a:pt x="1141" y="1715"/>
                  </a:cubicBezTo>
                  <a:cubicBezTo>
                    <a:pt x="994" y="1388"/>
                    <a:pt x="836" y="1072"/>
                    <a:pt x="633" y="779"/>
                  </a:cubicBezTo>
                  <a:cubicBezTo>
                    <a:pt x="509" y="576"/>
                    <a:pt x="351" y="384"/>
                    <a:pt x="181" y="203"/>
                  </a:cubicBezTo>
                  <a:lnTo>
                    <a:pt x="1" y="0"/>
                  </a:ln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2" name="Google Shape;582;p2"/>
            <p:cNvSpPr/>
            <p:nvPr/>
          </p:nvSpPr>
          <p:spPr>
            <a:xfrm>
              <a:off x="5595575" y="2071675"/>
              <a:ext cx="60675" cy="102425"/>
            </a:xfrm>
            <a:custGeom>
              <a:avLst/>
              <a:gdLst/>
              <a:ahLst/>
              <a:cxnLst/>
              <a:rect l="l" t="t" r="r" b="b"/>
              <a:pathLst>
                <a:path w="2427" h="4097" extrusionOk="0">
                  <a:moveTo>
                    <a:pt x="0" y="0"/>
                  </a:moveTo>
                  <a:lnTo>
                    <a:pt x="0" y="0"/>
                  </a:lnTo>
                  <a:cubicBezTo>
                    <a:pt x="113" y="226"/>
                    <a:pt x="226" y="452"/>
                    <a:pt x="361" y="666"/>
                  </a:cubicBezTo>
                  <a:cubicBezTo>
                    <a:pt x="587" y="1061"/>
                    <a:pt x="903" y="1558"/>
                    <a:pt x="1219" y="2054"/>
                  </a:cubicBezTo>
                  <a:cubicBezTo>
                    <a:pt x="1366" y="2314"/>
                    <a:pt x="1524" y="2551"/>
                    <a:pt x="1659" y="2799"/>
                  </a:cubicBezTo>
                  <a:cubicBezTo>
                    <a:pt x="1727" y="2912"/>
                    <a:pt x="1806" y="3025"/>
                    <a:pt x="1874" y="3137"/>
                  </a:cubicBezTo>
                  <a:cubicBezTo>
                    <a:pt x="1930" y="3250"/>
                    <a:pt x="1986" y="3352"/>
                    <a:pt x="2043" y="3442"/>
                  </a:cubicBezTo>
                  <a:cubicBezTo>
                    <a:pt x="2167" y="3634"/>
                    <a:pt x="2246" y="3803"/>
                    <a:pt x="2314" y="3916"/>
                  </a:cubicBezTo>
                  <a:cubicBezTo>
                    <a:pt x="2381" y="4029"/>
                    <a:pt x="2427" y="4097"/>
                    <a:pt x="2427" y="4097"/>
                  </a:cubicBezTo>
                  <a:cubicBezTo>
                    <a:pt x="2427" y="4097"/>
                    <a:pt x="2427" y="4029"/>
                    <a:pt x="2404" y="3894"/>
                  </a:cubicBezTo>
                  <a:cubicBezTo>
                    <a:pt x="2381" y="3702"/>
                    <a:pt x="2348" y="3521"/>
                    <a:pt x="2302" y="3341"/>
                  </a:cubicBezTo>
                  <a:cubicBezTo>
                    <a:pt x="2235" y="3092"/>
                    <a:pt x="2156" y="2844"/>
                    <a:pt x="2043" y="2596"/>
                  </a:cubicBezTo>
                  <a:cubicBezTo>
                    <a:pt x="1986" y="2460"/>
                    <a:pt x="1919" y="2325"/>
                    <a:pt x="1851" y="2201"/>
                  </a:cubicBezTo>
                  <a:cubicBezTo>
                    <a:pt x="1772" y="2065"/>
                    <a:pt x="1716" y="1930"/>
                    <a:pt x="1625" y="1806"/>
                  </a:cubicBezTo>
                  <a:cubicBezTo>
                    <a:pt x="1535" y="1682"/>
                    <a:pt x="1445" y="1558"/>
                    <a:pt x="1366" y="1422"/>
                  </a:cubicBezTo>
                  <a:cubicBezTo>
                    <a:pt x="1287" y="1298"/>
                    <a:pt x="1185" y="1185"/>
                    <a:pt x="1095" y="1072"/>
                  </a:cubicBezTo>
                  <a:cubicBezTo>
                    <a:pt x="937" y="869"/>
                    <a:pt x="756" y="678"/>
                    <a:pt x="576" y="497"/>
                  </a:cubicBezTo>
                  <a:cubicBezTo>
                    <a:pt x="395" y="316"/>
                    <a:pt x="204" y="147"/>
                    <a:pt x="0"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3" name="Google Shape;583;p2"/>
            <p:cNvSpPr/>
            <p:nvPr/>
          </p:nvSpPr>
          <p:spPr>
            <a:xfrm>
              <a:off x="5622375" y="2060950"/>
              <a:ext cx="19775" cy="29375"/>
            </a:xfrm>
            <a:custGeom>
              <a:avLst/>
              <a:gdLst/>
              <a:ahLst/>
              <a:cxnLst/>
              <a:rect l="l" t="t" r="r" b="b"/>
              <a:pathLst>
                <a:path w="791" h="1175" extrusionOk="0">
                  <a:moveTo>
                    <a:pt x="23" y="1"/>
                  </a:moveTo>
                  <a:cubicBezTo>
                    <a:pt x="0" y="91"/>
                    <a:pt x="0" y="170"/>
                    <a:pt x="23" y="260"/>
                  </a:cubicBezTo>
                  <a:cubicBezTo>
                    <a:pt x="46" y="418"/>
                    <a:pt x="102" y="576"/>
                    <a:pt x="192" y="723"/>
                  </a:cubicBezTo>
                  <a:cubicBezTo>
                    <a:pt x="283" y="858"/>
                    <a:pt x="395" y="971"/>
                    <a:pt x="542" y="1061"/>
                  </a:cubicBezTo>
                  <a:cubicBezTo>
                    <a:pt x="610" y="1107"/>
                    <a:pt x="689" y="1140"/>
                    <a:pt x="768" y="1174"/>
                  </a:cubicBezTo>
                  <a:cubicBezTo>
                    <a:pt x="790" y="1084"/>
                    <a:pt x="790" y="994"/>
                    <a:pt x="768" y="915"/>
                  </a:cubicBezTo>
                  <a:cubicBezTo>
                    <a:pt x="723" y="576"/>
                    <a:pt x="531" y="283"/>
                    <a:pt x="249" y="114"/>
                  </a:cubicBezTo>
                  <a:cubicBezTo>
                    <a:pt x="181" y="57"/>
                    <a:pt x="102" y="23"/>
                    <a:pt x="23"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4" name="Google Shape;584;p2"/>
            <p:cNvSpPr/>
            <p:nvPr/>
          </p:nvSpPr>
          <p:spPr>
            <a:xfrm>
              <a:off x="5480200" y="2481300"/>
              <a:ext cx="45150" cy="56425"/>
            </a:xfrm>
            <a:custGeom>
              <a:avLst/>
              <a:gdLst/>
              <a:ahLst/>
              <a:cxnLst/>
              <a:rect l="l" t="t" r="r" b="b"/>
              <a:pathLst>
                <a:path w="1806" h="2257" extrusionOk="0">
                  <a:moveTo>
                    <a:pt x="0" y="0"/>
                  </a:moveTo>
                  <a:lnTo>
                    <a:pt x="0" y="0"/>
                  </a:lnTo>
                  <a:cubicBezTo>
                    <a:pt x="34" y="147"/>
                    <a:pt x="79" y="305"/>
                    <a:pt x="147" y="440"/>
                  </a:cubicBezTo>
                  <a:cubicBezTo>
                    <a:pt x="282" y="745"/>
                    <a:pt x="452" y="1038"/>
                    <a:pt x="655" y="1309"/>
                  </a:cubicBezTo>
                  <a:cubicBezTo>
                    <a:pt x="880" y="1569"/>
                    <a:pt x="1129" y="1806"/>
                    <a:pt x="1399" y="2009"/>
                  </a:cubicBezTo>
                  <a:cubicBezTo>
                    <a:pt x="1524" y="2110"/>
                    <a:pt x="1670" y="2189"/>
                    <a:pt x="1806" y="2257"/>
                  </a:cubicBezTo>
                  <a:cubicBezTo>
                    <a:pt x="1760" y="2110"/>
                    <a:pt x="1693" y="1964"/>
                    <a:pt x="1614" y="1828"/>
                  </a:cubicBezTo>
                  <a:cubicBezTo>
                    <a:pt x="1456" y="1546"/>
                    <a:pt x="1264" y="1275"/>
                    <a:pt x="1050" y="1027"/>
                  </a:cubicBezTo>
                  <a:cubicBezTo>
                    <a:pt x="846" y="756"/>
                    <a:pt x="621" y="508"/>
                    <a:pt x="373" y="282"/>
                  </a:cubicBezTo>
                  <a:cubicBezTo>
                    <a:pt x="260" y="181"/>
                    <a:pt x="136" y="79"/>
                    <a:pt x="0"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5" name="Google Shape;585;p2"/>
            <p:cNvSpPr/>
            <p:nvPr/>
          </p:nvSpPr>
          <p:spPr>
            <a:xfrm>
              <a:off x="5457625" y="2520500"/>
              <a:ext cx="42050" cy="41500"/>
            </a:xfrm>
            <a:custGeom>
              <a:avLst/>
              <a:gdLst/>
              <a:ahLst/>
              <a:cxnLst/>
              <a:rect l="l" t="t" r="r" b="b"/>
              <a:pathLst>
                <a:path w="1682" h="1660" extrusionOk="0">
                  <a:moveTo>
                    <a:pt x="0" y="1"/>
                  </a:moveTo>
                  <a:cubicBezTo>
                    <a:pt x="46" y="125"/>
                    <a:pt x="102" y="238"/>
                    <a:pt x="170" y="350"/>
                  </a:cubicBezTo>
                  <a:cubicBezTo>
                    <a:pt x="452" y="824"/>
                    <a:pt x="847" y="1219"/>
                    <a:pt x="1321" y="1490"/>
                  </a:cubicBezTo>
                  <a:cubicBezTo>
                    <a:pt x="1434" y="1558"/>
                    <a:pt x="1558" y="1614"/>
                    <a:pt x="1682" y="1659"/>
                  </a:cubicBezTo>
                  <a:cubicBezTo>
                    <a:pt x="1637" y="1535"/>
                    <a:pt x="1591" y="1422"/>
                    <a:pt x="1513" y="1310"/>
                  </a:cubicBezTo>
                  <a:cubicBezTo>
                    <a:pt x="1377" y="1073"/>
                    <a:pt x="1208" y="858"/>
                    <a:pt x="1016" y="666"/>
                  </a:cubicBezTo>
                  <a:cubicBezTo>
                    <a:pt x="824" y="463"/>
                    <a:pt x="598" y="305"/>
                    <a:pt x="362" y="159"/>
                  </a:cubicBezTo>
                  <a:cubicBezTo>
                    <a:pt x="249" y="91"/>
                    <a:pt x="136" y="34"/>
                    <a:pt x="0"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6" name="Google Shape;586;p2"/>
            <p:cNvSpPr/>
            <p:nvPr/>
          </p:nvSpPr>
          <p:spPr>
            <a:xfrm>
              <a:off x="5427725" y="2585375"/>
              <a:ext cx="50525" cy="28075"/>
            </a:xfrm>
            <a:custGeom>
              <a:avLst/>
              <a:gdLst/>
              <a:ahLst/>
              <a:cxnLst/>
              <a:rect l="l" t="t" r="r" b="b"/>
              <a:pathLst>
                <a:path w="2021" h="1123" extrusionOk="0">
                  <a:moveTo>
                    <a:pt x="0" y="1"/>
                  </a:moveTo>
                  <a:cubicBezTo>
                    <a:pt x="57" y="114"/>
                    <a:pt x="124" y="227"/>
                    <a:pt x="203" y="328"/>
                  </a:cubicBezTo>
                  <a:cubicBezTo>
                    <a:pt x="373" y="543"/>
                    <a:pt x="587" y="723"/>
                    <a:pt x="835" y="870"/>
                  </a:cubicBezTo>
                  <a:cubicBezTo>
                    <a:pt x="959" y="938"/>
                    <a:pt x="1106" y="994"/>
                    <a:pt x="1242" y="1039"/>
                  </a:cubicBezTo>
                  <a:cubicBezTo>
                    <a:pt x="1366" y="1084"/>
                    <a:pt x="1501" y="1107"/>
                    <a:pt x="1625" y="1118"/>
                  </a:cubicBezTo>
                  <a:cubicBezTo>
                    <a:pt x="1665" y="1121"/>
                    <a:pt x="1704" y="1123"/>
                    <a:pt x="1742" y="1123"/>
                  </a:cubicBezTo>
                  <a:cubicBezTo>
                    <a:pt x="1834" y="1123"/>
                    <a:pt x="1924" y="1115"/>
                    <a:pt x="2020" y="1107"/>
                  </a:cubicBezTo>
                  <a:cubicBezTo>
                    <a:pt x="1930" y="1005"/>
                    <a:pt x="1828" y="926"/>
                    <a:pt x="1715" y="859"/>
                  </a:cubicBezTo>
                  <a:cubicBezTo>
                    <a:pt x="1670" y="825"/>
                    <a:pt x="1625" y="791"/>
                    <a:pt x="1580" y="757"/>
                  </a:cubicBezTo>
                  <a:cubicBezTo>
                    <a:pt x="1524" y="734"/>
                    <a:pt x="1479" y="689"/>
                    <a:pt x="1422" y="655"/>
                  </a:cubicBezTo>
                  <a:cubicBezTo>
                    <a:pt x="1309" y="576"/>
                    <a:pt x="1185" y="509"/>
                    <a:pt x="1072" y="452"/>
                  </a:cubicBezTo>
                  <a:cubicBezTo>
                    <a:pt x="948" y="373"/>
                    <a:pt x="835" y="317"/>
                    <a:pt x="711" y="260"/>
                  </a:cubicBezTo>
                  <a:cubicBezTo>
                    <a:pt x="598" y="215"/>
                    <a:pt x="474" y="148"/>
                    <a:pt x="373" y="114"/>
                  </a:cubicBezTo>
                  <a:cubicBezTo>
                    <a:pt x="249" y="57"/>
                    <a:pt x="124" y="24"/>
                    <a:pt x="0"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7" name="Google Shape;587;p2"/>
            <p:cNvSpPr/>
            <p:nvPr/>
          </p:nvSpPr>
          <p:spPr>
            <a:xfrm>
              <a:off x="5421525" y="2608800"/>
              <a:ext cx="52475" cy="21050"/>
            </a:xfrm>
            <a:custGeom>
              <a:avLst/>
              <a:gdLst/>
              <a:ahLst/>
              <a:cxnLst/>
              <a:rect l="l" t="t" r="r" b="b"/>
              <a:pathLst>
                <a:path w="2099" h="842" extrusionOk="0">
                  <a:moveTo>
                    <a:pt x="0" y="1"/>
                  </a:moveTo>
                  <a:cubicBezTo>
                    <a:pt x="68" y="102"/>
                    <a:pt x="147" y="204"/>
                    <a:pt x="237" y="283"/>
                  </a:cubicBezTo>
                  <a:cubicBezTo>
                    <a:pt x="327" y="373"/>
                    <a:pt x="418" y="452"/>
                    <a:pt x="530" y="520"/>
                  </a:cubicBezTo>
                  <a:cubicBezTo>
                    <a:pt x="655" y="587"/>
                    <a:pt x="779" y="666"/>
                    <a:pt x="914" y="723"/>
                  </a:cubicBezTo>
                  <a:cubicBezTo>
                    <a:pt x="1129" y="797"/>
                    <a:pt x="1352" y="841"/>
                    <a:pt x="1582" y="841"/>
                  </a:cubicBezTo>
                  <a:cubicBezTo>
                    <a:pt x="1630" y="841"/>
                    <a:pt x="1678" y="839"/>
                    <a:pt x="1727" y="836"/>
                  </a:cubicBezTo>
                  <a:cubicBezTo>
                    <a:pt x="1851" y="824"/>
                    <a:pt x="1975" y="802"/>
                    <a:pt x="2099" y="757"/>
                  </a:cubicBezTo>
                  <a:cubicBezTo>
                    <a:pt x="1997" y="689"/>
                    <a:pt x="1885" y="621"/>
                    <a:pt x="1772" y="565"/>
                  </a:cubicBezTo>
                  <a:cubicBezTo>
                    <a:pt x="1681" y="520"/>
                    <a:pt x="1569" y="474"/>
                    <a:pt x="1456" y="418"/>
                  </a:cubicBezTo>
                  <a:cubicBezTo>
                    <a:pt x="1332" y="362"/>
                    <a:pt x="1219" y="316"/>
                    <a:pt x="1095" y="283"/>
                  </a:cubicBezTo>
                  <a:cubicBezTo>
                    <a:pt x="970" y="226"/>
                    <a:pt x="846" y="181"/>
                    <a:pt x="722" y="147"/>
                  </a:cubicBezTo>
                  <a:cubicBezTo>
                    <a:pt x="598" y="113"/>
                    <a:pt x="474" y="80"/>
                    <a:pt x="372" y="46"/>
                  </a:cubicBezTo>
                  <a:cubicBezTo>
                    <a:pt x="248" y="12"/>
                    <a:pt x="124" y="1"/>
                    <a:pt x="0"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8" name="Google Shape;588;p2"/>
            <p:cNvSpPr/>
            <p:nvPr/>
          </p:nvSpPr>
          <p:spPr>
            <a:xfrm>
              <a:off x="5372425" y="2601475"/>
              <a:ext cx="34725" cy="14625"/>
            </a:xfrm>
            <a:custGeom>
              <a:avLst/>
              <a:gdLst/>
              <a:ahLst/>
              <a:cxnLst/>
              <a:rect l="l" t="t" r="r" b="b"/>
              <a:pathLst>
                <a:path w="1389" h="585" extrusionOk="0">
                  <a:moveTo>
                    <a:pt x="260" y="0"/>
                  </a:moveTo>
                  <a:cubicBezTo>
                    <a:pt x="170" y="11"/>
                    <a:pt x="91" y="23"/>
                    <a:pt x="1" y="57"/>
                  </a:cubicBezTo>
                  <a:cubicBezTo>
                    <a:pt x="46" y="124"/>
                    <a:pt x="102" y="203"/>
                    <a:pt x="170" y="260"/>
                  </a:cubicBezTo>
                  <a:cubicBezTo>
                    <a:pt x="294" y="373"/>
                    <a:pt x="441" y="474"/>
                    <a:pt x="599" y="530"/>
                  </a:cubicBezTo>
                  <a:cubicBezTo>
                    <a:pt x="723" y="564"/>
                    <a:pt x="853" y="584"/>
                    <a:pt x="980" y="584"/>
                  </a:cubicBezTo>
                  <a:cubicBezTo>
                    <a:pt x="1026" y="584"/>
                    <a:pt x="1072" y="582"/>
                    <a:pt x="1118" y="576"/>
                  </a:cubicBezTo>
                  <a:cubicBezTo>
                    <a:pt x="1208" y="576"/>
                    <a:pt x="1298" y="553"/>
                    <a:pt x="1389" y="508"/>
                  </a:cubicBezTo>
                  <a:cubicBezTo>
                    <a:pt x="1332" y="440"/>
                    <a:pt x="1276" y="373"/>
                    <a:pt x="1208" y="316"/>
                  </a:cubicBezTo>
                  <a:cubicBezTo>
                    <a:pt x="1084" y="215"/>
                    <a:pt x="937" y="124"/>
                    <a:pt x="768" y="79"/>
                  </a:cubicBezTo>
                  <a:cubicBezTo>
                    <a:pt x="610" y="23"/>
                    <a:pt x="441" y="0"/>
                    <a:pt x="260"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9" name="Google Shape;589;p2"/>
            <p:cNvSpPr/>
            <p:nvPr/>
          </p:nvSpPr>
          <p:spPr>
            <a:xfrm>
              <a:off x="5330950" y="2612750"/>
              <a:ext cx="77600" cy="34275"/>
            </a:xfrm>
            <a:custGeom>
              <a:avLst/>
              <a:gdLst/>
              <a:ahLst/>
              <a:cxnLst/>
              <a:rect l="l" t="t" r="r" b="b"/>
              <a:pathLst>
                <a:path w="3104" h="1371" extrusionOk="0">
                  <a:moveTo>
                    <a:pt x="1" y="1"/>
                  </a:moveTo>
                  <a:lnTo>
                    <a:pt x="1" y="1"/>
                  </a:lnTo>
                  <a:cubicBezTo>
                    <a:pt x="114" y="147"/>
                    <a:pt x="226" y="283"/>
                    <a:pt x="373" y="407"/>
                  </a:cubicBezTo>
                  <a:cubicBezTo>
                    <a:pt x="509" y="531"/>
                    <a:pt x="655" y="644"/>
                    <a:pt x="813" y="757"/>
                  </a:cubicBezTo>
                  <a:cubicBezTo>
                    <a:pt x="994" y="869"/>
                    <a:pt x="1174" y="982"/>
                    <a:pt x="1377" y="1072"/>
                  </a:cubicBezTo>
                  <a:cubicBezTo>
                    <a:pt x="1569" y="1163"/>
                    <a:pt x="1772" y="1230"/>
                    <a:pt x="1987" y="1287"/>
                  </a:cubicBezTo>
                  <a:cubicBezTo>
                    <a:pt x="2167" y="1332"/>
                    <a:pt x="2359" y="1366"/>
                    <a:pt x="2551" y="1366"/>
                  </a:cubicBezTo>
                  <a:cubicBezTo>
                    <a:pt x="2587" y="1369"/>
                    <a:pt x="2624" y="1370"/>
                    <a:pt x="2660" y="1370"/>
                  </a:cubicBezTo>
                  <a:cubicBezTo>
                    <a:pt x="2759" y="1370"/>
                    <a:pt x="2858" y="1360"/>
                    <a:pt x="2957" y="1343"/>
                  </a:cubicBezTo>
                  <a:cubicBezTo>
                    <a:pt x="3048" y="1332"/>
                    <a:pt x="3104" y="1321"/>
                    <a:pt x="3104" y="1321"/>
                  </a:cubicBezTo>
                  <a:lnTo>
                    <a:pt x="2969" y="1253"/>
                  </a:lnTo>
                  <a:cubicBezTo>
                    <a:pt x="2878" y="1208"/>
                    <a:pt x="2754" y="1163"/>
                    <a:pt x="2607" y="1095"/>
                  </a:cubicBezTo>
                  <a:cubicBezTo>
                    <a:pt x="2461" y="1039"/>
                    <a:pt x="2303" y="960"/>
                    <a:pt x="2122" y="881"/>
                  </a:cubicBezTo>
                  <a:cubicBezTo>
                    <a:pt x="1953" y="813"/>
                    <a:pt x="1761" y="711"/>
                    <a:pt x="1581" y="632"/>
                  </a:cubicBezTo>
                  <a:cubicBezTo>
                    <a:pt x="1208" y="463"/>
                    <a:pt x="825" y="294"/>
                    <a:pt x="520" y="181"/>
                  </a:cubicBezTo>
                  <a:cubicBezTo>
                    <a:pt x="351" y="102"/>
                    <a:pt x="181" y="46"/>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90" name="Google Shape;590;p2"/>
            <p:cNvSpPr/>
            <p:nvPr/>
          </p:nvSpPr>
          <p:spPr>
            <a:xfrm>
              <a:off x="5219800" y="2621775"/>
              <a:ext cx="58150" cy="35575"/>
            </a:xfrm>
            <a:custGeom>
              <a:avLst/>
              <a:gdLst/>
              <a:ahLst/>
              <a:cxnLst/>
              <a:rect l="l" t="t" r="r" b="b"/>
              <a:pathLst>
                <a:path w="2326" h="1423" extrusionOk="0">
                  <a:moveTo>
                    <a:pt x="1" y="1"/>
                  </a:moveTo>
                  <a:lnTo>
                    <a:pt x="1" y="1"/>
                  </a:lnTo>
                  <a:cubicBezTo>
                    <a:pt x="80" y="125"/>
                    <a:pt x="170" y="249"/>
                    <a:pt x="272" y="362"/>
                  </a:cubicBezTo>
                  <a:cubicBezTo>
                    <a:pt x="486" y="587"/>
                    <a:pt x="723" y="802"/>
                    <a:pt x="983" y="982"/>
                  </a:cubicBezTo>
                  <a:cubicBezTo>
                    <a:pt x="1276" y="1129"/>
                    <a:pt x="1569" y="1253"/>
                    <a:pt x="1885" y="1343"/>
                  </a:cubicBezTo>
                  <a:cubicBezTo>
                    <a:pt x="2032" y="1389"/>
                    <a:pt x="2179" y="1411"/>
                    <a:pt x="2325" y="1422"/>
                  </a:cubicBezTo>
                  <a:cubicBezTo>
                    <a:pt x="2235" y="1310"/>
                    <a:pt x="2134" y="1197"/>
                    <a:pt x="2021" y="1106"/>
                  </a:cubicBezTo>
                  <a:cubicBezTo>
                    <a:pt x="1784" y="903"/>
                    <a:pt x="1535" y="723"/>
                    <a:pt x="1265" y="587"/>
                  </a:cubicBezTo>
                  <a:cubicBezTo>
                    <a:pt x="994" y="407"/>
                    <a:pt x="723" y="249"/>
                    <a:pt x="430" y="136"/>
                  </a:cubicBezTo>
                  <a:cubicBezTo>
                    <a:pt x="294" y="68"/>
                    <a:pt x="148" y="34"/>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91" name="Google Shape;591;p2"/>
            <p:cNvSpPr/>
            <p:nvPr/>
          </p:nvSpPr>
          <p:spPr>
            <a:xfrm>
              <a:off x="5183425" y="2626575"/>
              <a:ext cx="75350" cy="41500"/>
            </a:xfrm>
            <a:custGeom>
              <a:avLst/>
              <a:gdLst/>
              <a:ahLst/>
              <a:cxnLst/>
              <a:rect l="l" t="t" r="r" b="b"/>
              <a:pathLst>
                <a:path w="3014" h="1660" extrusionOk="0">
                  <a:moveTo>
                    <a:pt x="0" y="0"/>
                  </a:moveTo>
                  <a:lnTo>
                    <a:pt x="0" y="0"/>
                  </a:lnTo>
                  <a:cubicBezTo>
                    <a:pt x="113" y="147"/>
                    <a:pt x="248" y="283"/>
                    <a:pt x="395" y="407"/>
                  </a:cubicBezTo>
                  <a:cubicBezTo>
                    <a:pt x="700" y="655"/>
                    <a:pt x="1016" y="892"/>
                    <a:pt x="1354" y="1095"/>
                  </a:cubicBezTo>
                  <a:cubicBezTo>
                    <a:pt x="1546" y="1197"/>
                    <a:pt x="1738" y="1298"/>
                    <a:pt x="1930" y="1377"/>
                  </a:cubicBezTo>
                  <a:cubicBezTo>
                    <a:pt x="2099" y="1467"/>
                    <a:pt x="2280" y="1524"/>
                    <a:pt x="2471" y="1569"/>
                  </a:cubicBezTo>
                  <a:cubicBezTo>
                    <a:pt x="2652" y="1614"/>
                    <a:pt x="2833" y="1637"/>
                    <a:pt x="3013" y="1659"/>
                  </a:cubicBezTo>
                  <a:cubicBezTo>
                    <a:pt x="2878" y="1535"/>
                    <a:pt x="2742" y="1411"/>
                    <a:pt x="2584" y="1309"/>
                  </a:cubicBezTo>
                  <a:cubicBezTo>
                    <a:pt x="2449" y="1219"/>
                    <a:pt x="2291" y="1129"/>
                    <a:pt x="2133" y="1005"/>
                  </a:cubicBezTo>
                  <a:cubicBezTo>
                    <a:pt x="1964" y="892"/>
                    <a:pt x="1783" y="790"/>
                    <a:pt x="1603" y="677"/>
                  </a:cubicBezTo>
                  <a:cubicBezTo>
                    <a:pt x="1264" y="474"/>
                    <a:pt x="903" y="294"/>
                    <a:pt x="531" y="158"/>
                  </a:cubicBezTo>
                  <a:cubicBezTo>
                    <a:pt x="350" y="91"/>
                    <a:pt x="181" y="34"/>
                    <a:pt x="0"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92" name="Google Shape;592;p2"/>
            <p:cNvSpPr/>
            <p:nvPr/>
          </p:nvSpPr>
          <p:spPr>
            <a:xfrm>
              <a:off x="5294850" y="2642825"/>
              <a:ext cx="39800" cy="17625"/>
            </a:xfrm>
            <a:custGeom>
              <a:avLst/>
              <a:gdLst/>
              <a:ahLst/>
              <a:cxnLst/>
              <a:rect l="l" t="t" r="r" b="b"/>
              <a:pathLst>
                <a:path w="1592" h="705" extrusionOk="0">
                  <a:moveTo>
                    <a:pt x="214" y="0"/>
                  </a:moveTo>
                  <a:cubicBezTo>
                    <a:pt x="143" y="0"/>
                    <a:pt x="75" y="11"/>
                    <a:pt x="0" y="27"/>
                  </a:cubicBezTo>
                  <a:cubicBezTo>
                    <a:pt x="57" y="118"/>
                    <a:pt x="125" y="185"/>
                    <a:pt x="204" y="264"/>
                  </a:cubicBezTo>
                  <a:cubicBezTo>
                    <a:pt x="350" y="389"/>
                    <a:pt x="531" y="501"/>
                    <a:pt x="711" y="580"/>
                  </a:cubicBezTo>
                  <a:cubicBezTo>
                    <a:pt x="903" y="648"/>
                    <a:pt x="1095" y="693"/>
                    <a:pt x="1298" y="705"/>
                  </a:cubicBezTo>
                  <a:cubicBezTo>
                    <a:pt x="1388" y="705"/>
                    <a:pt x="1490" y="705"/>
                    <a:pt x="1592" y="682"/>
                  </a:cubicBezTo>
                  <a:cubicBezTo>
                    <a:pt x="1535" y="592"/>
                    <a:pt x="1467" y="513"/>
                    <a:pt x="1388" y="445"/>
                  </a:cubicBezTo>
                  <a:cubicBezTo>
                    <a:pt x="1242" y="310"/>
                    <a:pt x="1061" y="208"/>
                    <a:pt x="881" y="129"/>
                  </a:cubicBezTo>
                  <a:cubicBezTo>
                    <a:pt x="689" y="50"/>
                    <a:pt x="497" y="5"/>
                    <a:pt x="294" y="5"/>
                  </a:cubicBezTo>
                  <a:cubicBezTo>
                    <a:pt x="267" y="2"/>
                    <a:pt x="240" y="0"/>
                    <a:pt x="214"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93" name="Google Shape;593;p2"/>
            <p:cNvSpPr/>
            <p:nvPr/>
          </p:nvSpPr>
          <p:spPr>
            <a:xfrm>
              <a:off x="5137425" y="2633900"/>
              <a:ext cx="62950" cy="38400"/>
            </a:xfrm>
            <a:custGeom>
              <a:avLst/>
              <a:gdLst/>
              <a:ahLst/>
              <a:cxnLst/>
              <a:rect l="l" t="t" r="r" b="b"/>
              <a:pathLst>
                <a:path w="2518" h="1536" extrusionOk="0">
                  <a:moveTo>
                    <a:pt x="1" y="1"/>
                  </a:moveTo>
                  <a:lnTo>
                    <a:pt x="1" y="1"/>
                  </a:lnTo>
                  <a:cubicBezTo>
                    <a:pt x="91" y="125"/>
                    <a:pt x="193" y="249"/>
                    <a:pt x="317" y="362"/>
                  </a:cubicBezTo>
                  <a:cubicBezTo>
                    <a:pt x="554" y="599"/>
                    <a:pt x="825" y="813"/>
                    <a:pt x="1107" y="1005"/>
                  </a:cubicBezTo>
                  <a:cubicBezTo>
                    <a:pt x="1389" y="1197"/>
                    <a:pt x="1705" y="1344"/>
                    <a:pt x="2043" y="1445"/>
                  </a:cubicBezTo>
                  <a:cubicBezTo>
                    <a:pt x="2190" y="1490"/>
                    <a:pt x="2359" y="1524"/>
                    <a:pt x="2517" y="1535"/>
                  </a:cubicBezTo>
                  <a:cubicBezTo>
                    <a:pt x="2404" y="1411"/>
                    <a:pt x="2292" y="1298"/>
                    <a:pt x="2167" y="1197"/>
                  </a:cubicBezTo>
                  <a:cubicBezTo>
                    <a:pt x="2066" y="1107"/>
                    <a:pt x="1942" y="1016"/>
                    <a:pt x="1806" y="904"/>
                  </a:cubicBezTo>
                  <a:cubicBezTo>
                    <a:pt x="1671" y="802"/>
                    <a:pt x="1513" y="700"/>
                    <a:pt x="1366" y="599"/>
                  </a:cubicBezTo>
                  <a:cubicBezTo>
                    <a:pt x="1084" y="407"/>
                    <a:pt x="779" y="249"/>
                    <a:pt x="464" y="125"/>
                  </a:cubicBezTo>
                  <a:cubicBezTo>
                    <a:pt x="306" y="69"/>
                    <a:pt x="148" y="23"/>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94" name="Google Shape;594;p2"/>
            <p:cNvSpPr/>
            <p:nvPr/>
          </p:nvSpPr>
          <p:spPr>
            <a:xfrm>
              <a:off x="5069450" y="2616425"/>
              <a:ext cx="141350" cy="82950"/>
            </a:xfrm>
            <a:custGeom>
              <a:avLst/>
              <a:gdLst/>
              <a:ahLst/>
              <a:cxnLst/>
              <a:rect l="l" t="t" r="r" b="b"/>
              <a:pathLst>
                <a:path w="5654" h="3318" extrusionOk="0">
                  <a:moveTo>
                    <a:pt x="0" y="0"/>
                  </a:moveTo>
                  <a:cubicBezTo>
                    <a:pt x="0" y="0"/>
                    <a:pt x="271" y="327"/>
                    <a:pt x="711" y="756"/>
                  </a:cubicBezTo>
                  <a:cubicBezTo>
                    <a:pt x="824" y="869"/>
                    <a:pt x="937" y="993"/>
                    <a:pt x="1072" y="1106"/>
                  </a:cubicBezTo>
                  <a:cubicBezTo>
                    <a:pt x="1208" y="1230"/>
                    <a:pt x="1366" y="1343"/>
                    <a:pt x="1524" y="1456"/>
                  </a:cubicBezTo>
                  <a:cubicBezTo>
                    <a:pt x="1840" y="1682"/>
                    <a:pt x="2189" y="1919"/>
                    <a:pt x="2539" y="2155"/>
                  </a:cubicBezTo>
                  <a:cubicBezTo>
                    <a:pt x="2912" y="2336"/>
                    <a:pt x="3284" y="2528"/>
                    <a:pt x="3645" y="2686"/>
                  </a:cubicBezTo>
                  <a:cubicBezTo>
                    <a:pt x="3814" y="2776"/>
                    <a:pt x="3984" y="2844"/>
                    <a:pt x="4164" y="2912"/>
                  </a:cubicBezTo>
                  <a:cubicBezTo>
                    <a:pt x="4333" y="2968"/>
                    <a:pt x="4503" y="3013"/>
                    <a:pt x="4649" y="3058"/>
                  </a:cubicBezTo>
                  <a:cubicBezTo>
                    <a:pt x="5248" y="3239"/>
                    <a:pt x="5654" y="3318"/>
                    <a:pt x="5654" y="3318"/>
                  </a:cubicBezTo>
                  <a:cubicBezTo>
                    <a:pt x="5654" y="3318"/>
                    <a:pt x="5304" y="3092"/>
                    <a:pt x="4751" y="2810"/>
                  </a:cubicBezTo>
                  <a:cubicBezTo>
                    <a:pt x="4616" y="2731"/>
                    <a:pt x="4469" y="2663"/>
                    <a:pt x="4311" y="2584"/>
                  </a:cubicBezTo>
                  <a:cubicBezTo>
                    <a:pt x="4153" y="2505"/>
                    <a:pt x="4006" y="2392"/>
                    <a:pt x="3837" y="2302"/>
                  </a:cubicBezTo>
                  <a:cubicBezTo>
                    <a:pt x="3498" y="2110"/>
                    <a:pt x="3137" y="1930"/>
                    <a:pt x="2788" y="1738"/>
                  </a:cubicBezTo>
                  <a:cubicBezTo>
                    <a:pt x="2438" y="1524"/>
                    <a:pt x="2099" y="1298"/>
                    <a:pt x="1772" y="1117"/>
                  </a:cubicBezTo>
                  <a:cubicBezTo>
                    <a:pt x="1614" y="1004"/>
                    <a:pt x="1445" y="937"/>
                    <a:pt x="1298" y="835"/>
                  </a:cubicBezTo>
                  <a:cubicBezTo>
                    <a:pt x="1151" y="734"/>
                    <a:pt x="1016" y="643"/>
                    <a:pt x="881" y="553"/>
                  </a:cubicBezTo>
                  <a:cubicBezTo>
                    <a:pt x="373" y="203"/>
                    <a:pt x="0" y="0"/>
                    <a:pt x="0"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95" name="Google Shape;595;p2"/>
            <p:cNvSpPr/>
            <p:nvPr/>
          </p:nvSpPr>
          <p:spPr>
            <a:xfrm>
              <a:off x="5709250" y="3244950"/>
              <a:ext cx="577500" cy="434775"/>
            </a:xfrm>
            <a:custGeom>
              <a:avLst/>
              <a:gdLst/>
              <a:ahLst/>
              <a:cxnLst/>
              <a:rect l="l" t="t" r="r" b="b"/>
              <a:pathLst>
                <a:path w="23100" h="17391" extrusionOk="0">
                  <a:moveTo>
                    <a:pt x="1626" y="0"/>
                  </a:moveTo>
                  <a:lnTo>
                    <a:pt x="1626" y="0"/>
                  </a:lnTo>
                  <a:cubicBezTo>
                    <a:pt x="1547" y="79"/>
                    <a:pt x="1468" y="158"/>
                    <a:pt x="1389" y="237"/>
                  </a:cubicBezTo>
                  <a:cubicBezTo>
                    <a:pt x="80" y="1648"/>
                    <a:pt x="1" y="5981"/>
                    <a:pt x="576" y="8463"/>
                  </a:cubicBezTo>
                  <a:cubicBezTo>
                    <a:pt x="1468" y="12481"/>
                    <a:pt x="5756" y="16520"/>
                    <a:pt x="10100" y="17242"/>
                  </a:cubicBezTo>
                  <a:cubicBezTo>
                    <a:pt x="10691" y="17341"/>
                    <a:pt x="11295" y="17391"/>
                    <a:pt x="11905" y="17391"/>
                  </a:cubicBezTo>
                  <a:cubicBezTo>
                    <a:pt x="16162" y="17391"/>
                    <a:pt x="20701" y="14994"/>
                    <a:pt x="23100" y="10404"/>
                  </a:cubicBezTo>
                  <a:lnTo>
                    <a:pt x="23100" y="10404"/>
                  </a:lnTo>
                  <a:cubicBezTo>
                    <a:pt x="22919" y="10619"/>
                    <a:pt x="22705" y="10799"/>
                    <a:pt x="22468" y="10935"/>
                  </a:cubicBezTo>
                  <a:cubicBezTo>
                    <a:pt x="20986" y="11789"/>
                    <a:pt x="19358" y="12079"/>
                    <a:pt x="17692" y="12079"/>
                  </a:cubicBezTo>
                  <a:cubicBezTo>
                    <a:pt x="15969" y="12079"/>
                    <a:pt x="14207" y="11769"/>
                    <a:pt x="12526" y="11454"/>
                  </a:cubicBezTo>
                  <a:cubicBezTo>
                    <a:pt x="10303" y="11093"/>
                    <a:pt x="7810" y="9727"/>
                    <a:pt x="5925" y="8509"/>
                  </a:cubicBezTo>
                  <a:cubicBezTo>
                    <a:pt x="4740" y="7775"/>
                    <a:pt x="3307" y="6861"/>
                    <a:pt x="2348" y="5812"/>
                  </a:cubicBezTo>
                  <a:cubicBezTo>
                    <a:pt x="1050" y="4469"/>
                    <a:pt x="249" y="1749"/>
                    <a:pt x="1626" y="0"/>
                  </a:cubicBezTo>
                  <a:close/>
                </a:path>
              </a:pathLst>
            </a:custGeom>
            <a:solidFill>
              <a:srgbClr val="B4365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96" name="Google Shape;596;p2"/>
            <p:cNvSpPr/>
            <p:nvPr/>
          </p:nvSpPr>
          <p:spPr>
            <a:xfrm>
              <a:off x="5715475" y="3178550"/>
              <a:ext cx="593275" cy="368350"/>
            </a:xfrm>
            <a:custGeom>
              <a:avLst/>
              <a:gdLst/>
              <a:ahLst/>
              <a:cxnLst/>
              <a:rect l="l" t="t" r="r" b="b"/>
              <a:pathLst>
                <a:path w="23731" h="14734" extrusionOk="0">
                  <a:moveTo>
                    <a:pt x="8910" y="0"/>
                  </a:moveTo>
                  <a:cubicBezTo>
                    <a:pt x="6096" y="0"/>
                    <a:pt x="3414" y="610"/>
                    <a:pt x="1377" y="2656"/>
                  </a:cubicBezTo>
                  <a:cubicBezTo>
                    <a:pt x="0" y="4405"/>
                    <a:pt x="801" y="7125"/>
                    <a:pt x="2110" y="8468"/>
                  </a:cubicBezTo>
                  <a:cubicBezTo>
                    <a:pt x="3069" y="9517"/>
                    <a:pt x="4503" y="10420"/>
                    <a:pt x="5676" y="11165"/>
                  </a:cubicBezTo>
                  <a:cubicBezTo>
                    <a:pt x="7572" y="12383"/>
                    <a:pt x="10066" y="13749"/>
                    <a:pt x="12277" y="14110"/>
                  </a:cubicBezTo>
                  <a:cubicBezTo>
                    <a:pt x="13960" y="14424"/>
                    <a:pt x="15717" y="14733"/>
                    <a:pt x="17434" y="14733"/>
                  </a:cubicBezTo>
                  <a:cubicBezTo>
                    <a:pt x="19103" y="14733"/>
                    <a:pt x="20734" y="14441"/>
                    <a:pt x="22219" y="13579"/>
                  </a:cubicBezTo>
                  <a:cubicBezTo>
                    <a:pt x="22467" y="13444"/>
                    <a:pt x="22681" y="13275"/>
                    <a:pt x="22862" y="13060"/>
                  </a:cubicBezTo>
                  <a:cubicBezTo>
                    <a:pt x="23009" y="12756"/>
                    <a:pt x="23167" y="12451"/>
                    <a:pt x="23302" y="12135"/>
                  </a:cubicBezTo>
                  <a:cubicBezTo>
                    <a:pt x="23731" y="11142"/>
                    <a:pt x="22952" y="8095"/>
                    <a:pt x="22061" y="6651"/>
                  </a:cubicBezTo>
                  <a:cubicBezTo>
                    <a:pt x="20255" y="3762"/>
                    <a:pt x="16712" y="1460"/>
                    <a:pt x="13496" y="591"/>
                  </a:cubicBezTo>
                  <a:cubicBezTo>
                    <a:pt x="12661" y="343"/>
                    <a:pt x="11815" y="185"/>
                    <a:pt x="10957" y="95"/>
                  </a:cubicBezTo>
                  <a:cubicBezTo>
                    <a:pt x="10272" y="36"/>
                    <a:pt x="9587" y="0"/>
                    <a:pt x="8910" y="0"/>
                  </a:cubicBezTo>
                  <a:close/>
                </a:path>
              </a:pathLst>
            </a:custGeom>
            <a:solidFill>
              <a:srgbClr val="D8697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97" name="Google Shape;597;p2"/>
            <p:cNvSpPr/>
            <p:nvPr/>
          </p:nvSpPr>
          <p:spPr>
            <a:xfrm>
              <a:off x="5725625" y="3175500"/>
              <a:ext cx="575800" cy="373750"/>
            </a:xfrm>
            <a:custGeom>
              <a:avLst/>
              <a:gdLst/>
              <a:ahLst/>
              <a:cxnLst/>
              <a:rect l="l" t="t" r="r" b="b"/>
              <a:pathLst>
                <a:path w="23032" h="14950" extrusionOk="0">
                  <a:moveTo>
                    <a:pt x="8280" y="1"/>
                  </a:moveTo>
                  <a:cubicBezTo>
                    <a:pt x="8071" y="1"/>
                    <a:pt x="7861" y="4"/>
                    <a:pt x="7651" y="14"/>
                  </a:cubicBezTo>
                  <a:cubicBezTo>
                    <a:pt x="7155" y="25"/>
                    <a:pt x="6658" y="70"/>
                    <a:pt x="6173" y="138"/>
                  </a:cubicBezTo>
                  <a:cubicBezTo>
                    <a:pt x="5676" y="206"/>
                    <a:pt x="5191" y="307"/>
                    <a:pt x="4706" y="431"/>
                  </a:cubicBezTo>
                  <a:cubicBezTo>
                    <a:pt x="4221" y="567"/>
                    <a:pt x="3758" y="736"/>
                    <a:pt x="3295" y="939"/>
                  </a:cubicBezTo>
                  <a:cubicBezTo>
                    <a:pt x="3070" y="1041"/>
                    <a:pt x="2844" y="1153"/>
                    <a:pt x="2630" y="1277"/>
                  </a:cubicBezTo>
                  <a:cubicBezTo>
                    <a:pt x="2404" y="1390"/>
                    <a:pt x="2190" y="1526"/>
                    <a:pt x="1986" y="1672"/>
                  </a:cubicBezTo>
                  <a:cubicBezTo>
                    <a:pt x="1569" y="1955"/>
                    <a:pt x="1185" y="2282"/>
                    <a:pt x="824" y="2632"/>
                  </a:cubicBezTo>
                  <a:lnTo>
                    <a:pt x="824" y="2643"/>
                  </a:lnTo>
                  <a:lnTo>
                    <a:pt x="813" y="2654"/>
                  </a:lnTo>
                  <a:cubicBezTo>
                    <a:pt x="418" y="3162"/>
                    <a:pt x="158" y="3771"/>
                    <a:pt x="79" y="4414"/>
                  </a:cubicBezTo>
                  <a:cubicBezTo>
                    <a:pt x="0" y="5046"/>
                    <a:pt x="46" y="5690"/>
                    <a:pt x="215" y="6310"/>
                  </a:cubicBezTo>
                  <a:cubicBezTo>
                    <a:pt x="373" y="6920"/>
                    <a:pt x="621" y="7495"/>
                    <a:pt x="971" y="8037"/>
                  </a:cubicBezTo>
                  <a:cubicBezTo>
                    <a:pt x="1140" y="8308"/>
                    <a:pt x="1343" y="8556"/>
                    <a:pt x="1569" y="8781"/>
                  </a:cubicBezTo>
                  <a:lnTo>
                    <a:pt x="2223" y="9413"/>
                  </a:lnTo>
                  <a:cubicBezTo>
                    <a:pt x="2438" y="9616"/>
                    <a:pt x="2709" y="9797"/>
                    <a:pt x="2946" y="9989"/>
                  </a:cubicBezTo>
                  <a:cubicBezTo>
                    <a:pt x="3194" y="10192"/>
                    <a:pt x="3453" y="10361"/>
                    <a:pt x="3702" y="10531"/>
                  </a:cubicBezTo>
                  <a:cubicBezTo>
                    <a:pt x="4209" y="10880"/>
                    <a:pt x="4729" y="11196"/>
                    <a:pt x="5236" y="11524"/>
                  </a:cubicBezTo>
                  <a:cubicBezTo>
                    <a:pt x="6263" y="12178"/>
                    <a:pt x="7335" y="12765"/>
                    <a:pt x="8441" y="13295"/>
                  </a:cubicBezTo>
                  <a:lnTo>
                    <a:pt x="9287" y="13656"/>
                  </a:lnTo>
                  <a:lnTo>
                    <a:pt x="10156" y="13961"/>
                  </a:lnTo>
                  <a:cubicBezTo>
                    <a:pt x="10450" y="14051"/>
                    <a:pt x="10743" y="14141"/>
                    <a:pt x="11048" y="14220"/>
                  </a:cubicBezTo>
                  <a:lnTo>
                    <a:pt x="11950" y="14401"/>
                  </a:lnTo>
                  <a:cubicBezTo>
                    <a:pt x="13135" y="14615"/>
                    <a:pt x="14343" y="14807"/>
                    <a:pt x="15561" y="14897"/>
                  </a:cubicBezTo>
                  <a:cubicBezTo>
                    <a:pt x="15998" y="14930"/>
                    <a:pt x="16437" y="14949"/>
                    <a:pt x="16875" y="14949"/>
                  </a:cubicBezTo>
                  <a:cubicBezTo>
                    <a:pt x="17658" y="14949"/>
                    <a:pt x="18439" y="14887"/>
                    <a:pt x="19206" y="14728"/>
                  </a:cubicBezTo>
                  <a:cubicBezTo>
                    <a:pt x="19804" y="14615"/>
                    <a:pt x="20391" y="14435"/>
                    <a:pt x="20955" y="14187"/>
                  </a:cubicBezTo>
                  <a:cubicBezTo>
                    <a:pt x="21497" y="13927"/>
                    <a:pt x="22072" y="13679"/>
                    <a:pt x="22479" y="13194"/>
                  </a:cubicBezTo>
                  <a:lnTo>
                    <a:pt x="22851" y="12438"/>
                  </a:lnTo>
                  <a:cubicBezTo>
                    <a:pt x="22907" y="12302"/>
                    <a:pt x="22953" y="12167"/>
                    <a:pt x="22986" y="12031"/>
                  </a:cubicBezTo>
                  <a:cubicBezTo>
                    <a:pt x="23009" y="11896"/>
                    <a:pt x="23031" y="11749"/>
                    <a:pt x="23031" y="11614"/>
                  </a:cubicBezTo>
                  <a:cubicBezTo>
                    <a:pt x="23031" y="11038"/>
                    <a:pt x="22975" y="10474"/>
                    <a:pt x="22840" y="9932"/>
                  </a:cubicBezTo>
                  <a:cubicBezTo>
                    <a:pt x="22716" y="9380"/>
                    <a:pt x="22569" y="8838"/>
                    <a:pt x="22366" y="8308"/>
                  </a:cubicBezTo>
                  <a:cubicBezTo>
                    <a:pt x="22185" y="7766"/>
                    <a:pt x="21937" y="7259"/>
                    <a:pt x="21656" y="6774"/>
                  </a:cubicBezTo>
                  <a:lnTo>
                    <a:pt x="21656" y="6774"/>
                  </a:lnTo>
                  <a:cubicBezTo>
                    <a:pt x="21937" y="7259"/>
                    <a:pt x="22174" y="7766"/>
                    <a:pt x="22354" y="8308"/>
                  </a:cubicBezTo>
                  <a:cubicBezTo>
                    <a:pt x="22546" y="8838"/>
                    <a:pt x="22693" y="9380"/>
                    <a:pt x="22806" y="9932"/>
                  </a:cubicBezTo>
                  <a:cubicBezTo>
                    <a:pt x="22930" y="10474"/>
                    <a:pt x="22998" y="11038"/>
                    <a:pt x="22986" y="11602"/>
                  </a:cubicBezTo>
                  <a:cubicBezTo>
                    <a:pt x="22975" y="11738"/>
                    <a:pt x="22964" y="11885"/>
                    <a:pt x="22930" y="12020"/>
                  </a:cubicBezTo>
                  <a:cubicBezTo>
                    <a:pt x="22907" y="12155"/>
                    <a:pt x="22862" y="12280"/>
                    <a:pt x="22795" y="12404"/>
                  </a:cubicBezTo>
                  <a:lnTo>
                    <a:pt x="22422" y="13171"/>
                  </a:lnTo>
                  <a:cubicBezTo>
                    <a:pt x="22038" y="13622"/>
                    <a:pt x="21463" y="13882"/>
                    <a:pt x="20910" y="14108"/>
                  </a:cubicBezTo>
                  <a:cubicBezTo>
                    <a:pt x="20346" y="14333"/>
                    <a:pt x="19770" y="14503"/>
                    <a:pt x="19172" y="14604"/>
                  </a:cubicBezTo>
                  <a:cubicBezTo>
                    <a:pt x="18488" y="14715"/>
                    <a:pt x="17792" y="14769"/>
                    <a:pt x="17095" y="14769"/>
                  </a:cubicBezTo>
                  <a:cubicBezTo>
                    <a:pt x="16587" y="14769"/>
                    <a:pt x="16078" y="14740"/>
                    <a:pt x="15573" y="14683"/>
                  </a:cubicBezTo>
                  <a:cubicBezTo>
                    <a:pt x="14377" y="14559"/>
                    <a:pt x="13180" y="14345"/>
                    <a:pt x="11996" y="14108"/>
                  </a:cubicBezTo>
                  <a:lnTo>
                    <a:pt x="11115" y="13904"/>
                  </a:lnTo>
                  <a:cubicBezTo>
                    <a:pt x="10822" y="13825"/>
                    <a:pt x="10540" y="13724"/>
                    <a:pt x="10258" y="13634"/>
                  </a:cubicBezTo>
                  <a:lnTo>
                    <a:pt x="9423" y="13306"/>
                  </a:lnTo>
                  <a:lnTo>
                    <a:pt x="8610" y="12934"/>
                  </a:lnTo>
                  <a:cubicBezTo>
                    <a:pt x="8069" y="12663"/>
                    <a:pt x="7538" y="12392"/>
                    <a:pt x="7008" y="12088"/>
                  </a:cubicBezTo>
                  <a:cubicBezTo>
                    <a:pt x="6489" y="11794"/>
                    <a:pt x="5970" y="11478"/>
                    <a:pt x="5462" y="11151"/>
                  </a:cubicBezTo>
                  <a:cubicBezTo>
                    <a:pt x="4954" y="10824"/>
                    <a:pt x="4435" y="10508"/>
                    <a:pt x="3950" y="10158"/>
                  </a:cubicBezTo>
                  <a:cubicBezTo>
                    <a:pt x="3702" y="9989"/>
                    <a:pt x="3453" y="9820"/>
                    <a:pt x="3228" y="9628"/>
                  </a:cubicBezTo>
                  <a:cubicBezTo>
                    <a:pt x="3002" y="9436"/>
                    <a:pt x="2754" y="9278"/>
                    <a:pt x="2539" y="9064"/>
                  </a:cubicBezTo>
                  <a:lnTo>
                    <a:pt x="1885" y="8432"/>
                  </a:lnTo>
                  <a:cubicBezTo>
                    <a:pt x="1682" y="8229"/>
                    <a:pt x="1513" y="8003"/>
                    <a:pt x="1355" y="7766"/>
                  </a:cubicBezTo>
                  <a:cubicBezTo>
                    <a:pt x="1027" y="7281"/>
                    <a:pt x="790" y="6750"/>
                    <a:pt x="644" y="6186"/>
                  </a:cubicBezTo>
                  <a:cubicBezTo>
                    <a:pt x="486" y="5622"/>
                    <a:pt x="441" y="5046"/>
                    <a:pt x="508" y="4471"/>
                  </a:cubicBezTo>
                  <a:cubicBezTo>
                    <a:pt x="576" y="3895"/>
                    <a:pt x="790" y="3365"/>
                    <a:pt x="1140" y="2902"/>
                  </a:cubicBezTo>
                  <a:lnTo>
                    <a:pt x="1140" y="2902"/>
                  </a:lnTo>
                  <a:lnTo>
                    <a:pt x="1129" y="2925"/>
                  </a:lnTo>
                  <a:cubicBezTo>
                    <a:pt x="1467" y="2586"/>
                    <a:pt x="1828" y="2282"/>
                    <a:pt x="2223" y="2000"/>
                  </a:cubicBezTo>
                  <a:cubicBezTo>
                    <a:pt x="2607" y="1718"/>
                    <a:pt x="3025" y="1481"/>
                    <a:pt x="3453" y="1277"/>
                  </a:cubicBezTo>
                  <a:cubicBezTo>
                    <a:pt x="3893" y="1063"/>
                    <a:pt x="4345" y="894"/>
                    <a:pt x="4807" y="758"/>
                  </a:cubicBezTo>
                  <a:cubicBezTo>
                    <a:pt x="5270" y="623"/>
                    <a:pt x="5733" y="510"/>
                    <a:pt x="6218" y="431"/>
                  </a:cubicBezTo>
                  <a:cubicBezTo>
                    <a:pt x="6692" y="352"/>
                    <a:pt x="7177" y="307"/>
                    <a:pt x="7662" y="273"/>
                  </a:cubicBezTo>
                  <a:cubicBezTo>
                    <a:pt x="8018" y="257"/>
                    <a:pt x="8379" y="246"/>
                    <a:pt x="8737" y="246"/>
                  </a:cubicBezTo>
                  <a:cubicBezTo>
                    <a:pt x="8869" y="246"/>
                    <a:pt x="8999" y="248"/>
                    <a:pt x="9129" y="251"/>
                  </a:cubicBezTo>
                  <a:cubicBezTo>
                    <a:pt x="9615" y="262"/>
                    <a:pt x="10100" y="284"/>
                    <a:pt x="10585" y="318"/>
                  </a:cubicBezTo>
                  <a:cubicBezTo>
                    <a:pt x="11070" y="397"/>
                    <a:pt x="11555" y="420"/>
                    <a:pt x="12029" y="533"/>
                  </a:cubicBezTo>
                  <a:cubicBezTo>
                    <a:pt x="12503" y="657"/>
                    <a:pt x="12989" y="736"/>
                    <a:pt x="13451" y="894"/>
                  </a:cubicBezTo>
                  <a:cubicBezTo>
                    <a:pt x="13925" y="1018"/>
                    <a:pt x="14388" y="1187"/>
                    <a:pt x="14839" y="1379"/>
                  </a:cubicBezTo>
                  <a:lnTo>
                    <a:pt x="15516" y="1661"/>
                  </a:lnTo>
                  <a:lnTo>
                    <a:pt x="16171" y="1988"/>
                  </a:lnTo>
                  <a:cubicBezTo>
                    <a:pt x="16385" y="2113"/>
                    <a:pt x="16611" y="2214"/>
                    <a:pt x="16825" y="2338"/>
                  </a:cubicBezTo>
                  <a:lnTo>
                    <a:pt x="17446" y="2733"/>
                  </a:lnTo>
                  <a:cubicBezTo>
                    <a:pt x="17863" y="2981"/>
                    <a:pt x="18258" y="3264"/>
                    <a:pt x="18642" y="3579"/>
                  </a:cubicBezTo>
                  <a:cubicBezTo>
                    <a:pt x="19059" y="3850"/>
                    <a:pt x="19398" y="4211"/>
                    <a:pt x="19759" y="4527"/>
                  </a:cubicBezTo>
                  <a:cubicBezTo>
                    <a:pt x="19951" y="4685"/>
                    <a:pt x="20120" y="4866"/>
                    <a:pt x="20278" y="5046"/>
                  </a:cubicBezTo>
                  <a:lnTo>
                    <a:pt x="20775" y="5588"/>
                  </a:lnTo>
                  <a:cubicBezTo>
                    <a:pt x="21091" y="5960"/>
                    <a:pt x="21361" y="6378"/>
                    <a:pt x="21655" y="6773"/>
                  </a:cubicBezTo>
                  <a:cubicBezTo>
                    <a:pt x="21361" y="6378"/>
                    <a:pt x="21102" y="5960"/>
                    <a:pt x="20786" y="5577"/>
                  </a:cubicBezTo>
                  <a:lnTo>
                    <a:pt x="20301" y="5035"/>
                  </a:lnTo>
                  <a:cubicBezTo>
                    <a:pt x="20143" y="4843"/>
                    <a:pt x="19973" y="4663"/>
                    <a:pt x="19782" y="4505"/>
                  </a:cubicBezTo>
                  <a:cubicBezTo>
                    <a:pt x="19409" y="4178"/>
                    <a:pt x="19071" y="3816"/>
                    <a:pt x="18676" y="3534"/>
                  </a:cubicBezTo>
                  <a:cubicBezTo>
                    <a:pt x="18292" y="3230"/>
                    <a:pt x="17886" y="2936"/>
                    <a:pt x="17468" y="2677"/>
                  </a:cubicBezTo>
                  <a:lnTo>
                    <a:pt x="16848" y="2282"/>
                  </a:lnTo>
                  <a:cubicBezTo>
                    <a:pt x="16645" y="2146"/>
                    <a:pt x="16419" y="2045"/>
                    <a:pt x="16205" y="1932"/>
                  </a:cubicBezTo>
                  <a:lnTo>
                    <a:pt x="15550" y="1582"/>
                  </a:lnTo>
                  <a:lnTo>
                    <a:pt x="14873" y="1289"/>
                  </a:lnTo>
                  <a:cubicBezTo>
                    <a:pt x="14422" y="1086"/>
                    <a:pt x="13970" y="916"/>
                    <a:pt x="13496" y="770"/>
                  </a:cubicBezTo>
                  <a:cubicBezTo>
                    <a:pt x="13034" y="600"/>
                    <a:pt x="12548" y="488"/>
                    <a:pt x="12075" y="375"/>
                  </a:cubicBezTo>
                  <a:cubicBezTo>
                    <a:pt x="11601" y="262"/>
                    <a:pt x="11093" y="206"/>
                    <a:pt x="10608" y="127"/>
                  </a:cubicBezTo>
                  <a:cubicBezTo>
                    <a:pt x="10122" y="70"/>
                    <a:pt x="9626" y="25"/>
                    <a:pt x="9129" y="14"/>
                  </a:cubicBezTo>
                  <a:cubicBezTo>
                    <a:pt x="8849" y="7"/>
                    <a:pt x="8565" y="1"/>
                    <a:pt x="8280" y="1"/>
                  </a:cubicBezTo>
                  <a:close/>
                </a:path>
              </a:pathLst>
            </a:custGeom>
            <a:solidFill>
              <a:srgbClr val="95274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98" name="Google Shape;598;p2"/>
            <p:cNvSpPr/>
            <p:nvPr/>
          </p:nvSpPr>
          <p:spPr>
            <a:xfrm>
              <a:off x="5733250" y="3195075"/>
              <a:ext cx="556900" cy="335600"/>
            </a:xfrm>
            <a:custGeom>
              <a:avLst/>
              <a:gdLst/>
              <a:ahLst/>
              <a:cxnLst/>
              <a:rect l="l" t="t" r="r" b="b"/>
              <a:pathLst>
                <a:path w="22276" h="13424" extrusionOk="0">
                  <a:moveTo>
                    <a:pt x="8292" y="0"/>
                  </a:moveTo>
                  <a:cubicBezTo>
                    <a:pt x="7842" y="0"/>
                    <a:pt x="7391" y="15"/>
                    <a:pt x="6940" y="43"/>
                  </a:cubicBezTo>
                  <a:cubicBezTo>
                    <a:pt x="4480" y="235"/>
                    <a:pt x="2584" y="1025"/>
                    <a:pt x="1151" y="2435"/>
                  </a:cubicBezTo>
                  <a:cubicBezTo>
                    <a:pt x="0" y="3936"/>
                    <a:pt x="835" y="6295"/>
                    <a:pt x="1873" y="7367"/>
                  </a:cubicBezTo>
                  <a:cubicBezTo>
                    <a:pt x="2799" y="8382"/>
                    <a:pt x="4243" y="9285"/>
                    <a:pt x="5315" y="9951"/>
                  </a:cubicBezTo>
                  <a:cubicBezTo>
                    <a:pt x="7820" y="11564"/>
                    <a:pt x="9964" y="12523"/>
                    <a:pt x="11691" y="12806"/>
                  </a:cubicBezTo>
                  <a:cubicBezTo>
                    <a:pt x="13432" y="13139"/>
                    <a:pt x="15141" y="13423"/>
                    <a:pt x="16770" y="13423"/>
                  </a:cubicBezTo>
                  <a:cubicBezTo>
                    <a:pt x="17073" y="13423"/>
                    <a:pt x="17374" y="13414"/>
                    <a:pt x="17671" y="13392"/>
                  </a:cubicBezTo>
                  <a:lnTo>
                    <a:pt x="17660" y="13392"/>
                  </a:lnTo>
                  <a:cubicBezTo>
                    <a:pt x="19014" y="13279"/>
                    <a:pt x="20154" y="12952"/>
                    <a:pt x="21169" y="12365"/>
                  </a:cubicBezTo>
                  <a:cubicBezTo>
                    <a:pt x="21327" y="12275"/>
                    <a:pt x="21474" y="12162"/>
                    <a:pt x="21598" y="12027"/>
                  </a:cubicBezTo>
                  <a:cubicBezTo>
                    <a:pt x="21745" y="11745"/>
                    <a:pt x="21869" y="11485"/>
                    <a:pt x="21982" y="11226"/>
                  </a:cubicBezTo>
                  <a:cubicBezTo>
                    <a:pt x="22275" y="10549"/>
                    <a:pt x="21677" y="7761"/>
                    <a:pt x="20786" y="6340"/>
                  </a:cubicBezTo>
                  <a:cubicBezTo>
                    <a:pt x="19195" y="3778"/>
                    <a:pt x="15900" y="1454"/>
                    <a:pt x="12605" y="562"/>
                  </a:cubicBezTo>
                  <a:cubicBezTo>
                    <a:pt x="11815" y="337"/>
                    <a:pt x="11002" y="179"/>
                    <a:pt x="10178" y="88"/>
                  </a:cubicBezTo>
                  <a:cubicBezTo>
                    <a:pt x="9553" y="29"/>
                    <a:pt x="8923" y="0"/>
                    <a:pt x="8292" y="0"/>
                  </a:cubicBezTo>
                  <a:close/>
                </a:path>
              </a:pathLst>
            </a:custGeom>
            <a:solidFill>
              <a:srgbClr val="F4F4F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99" name="Google Shape;599;p2"/>
            <p:cNvSpPr/>
            <p:nvPr/>
          </p:nvSpPr>
          <p:spPr>
            <a:xfrm>
              <a:off x="5784875" y="3212925"/>
              <a:ext cx="463525" cy="296025"/>
            </a:xfrm>
            <a:custGeom>
              <a:avLst/>
              <a:gdLst/>
              <a:ahLst/>
              <a:cxnLst/>
              <a:rect l="l" t="t" r="r" b="b"/>
              <a:pathLst>
                <a:path w="18541" h="11841" extrusionOk="0">
                  <a:moveTo>
                    <a:pt x="7701" y="0"/>
                  </a:moveTo>
                  <a:cubicBezTo>
                    <a:pt x="7187" y="0"/>
                    <a:pt x="6671" y="50"/>
                    <a:pt x="6161" y="153"/>
                  </a:cubicBezTo>
                  <a:cubicBezTo>
                    <a:pt x="5281" y="345"/>
                    <a:pt x="4615" y="1044"/>
                    <a:pt x="3690" y="1202"/>
                  </a:cubicBezTo>
                  <a:cubicBezTo>
                    <a:pt x="2505" y="1417"/>
                    <a:pt x="1490" y="1168"/>
                    <a:pt x="688" y="2195"/>
                  </a:cubicBezTo>
                  <a:cubicBezTo>
                    <a:pt x="643" y="2263"/>
                    <a:pt x="587" y="2342"/>
                    <a:pt x="542" y="2410"/>
                  </a:cubicBezTo>
                  <a:cubicBezTo>
                    <a:pt x="0" y="3279"/>
                    <a:pt x="90" y="4294"/>
                    <a:pt x="587" y="5208"/>
                  </a:cubicBezTo>
                  <a:cubicBezTo>
                    <a:pt x="1275" y="6495"/>
                    <a:pt x="2460" y="7465"/>
                    <a:pt x="3746" y="8119"/>
                  </a:cubicBezTo>
                  <a:cubicBezTo>
                    <a:pt x="4717" y="8616"/>
                    <a:pt x="5857" y="8864"/>
                    <a:pt x="6895" y="9191"/>
                  </a:cubicBezTo>
                  <a:cubicBezTo>
                    <a:pt x="7989" y="9541"/>
                    <a:pt x="9118" y="9598"/>
                    <a:pt x="10111" y="10218"/>
                  </a:cubicBezTo>
                  <a:cubicBezTo>
                    <a:pt x="10889" y="10704"/>
                    <a:pt x="11476" y="11448"/>
                    <a:pt x="12401" y="11674"/>
                  </a:cubicBezTo>
                  <a:cubicBezTo>
                    <a:pt x="12855" y="11783"/>
                    <a:pt x="13383" y="11840"/>
                    <a:pt x="13929" y="11840"/>
                  </a:cubicBezTo>
                  <a:cubicBezTo>
                    <a:pt x="14971" y="11840"/>
                    <a:pt x="16077" y="11629"/>
                    <a:pt x="16847" y="11155"/>
                  </a:cubicBezTo>
                  <a:cubicBezTo>
                    <a:pt x="17829" y="10568"/>
                    <a:pt x="18540" y="9270"/>
                    <a:pt x="18292" y="8131"/>
                  </a:cubicBezTo>
                  <a:cubicBezTo>
                    <a:pt x="18190" y="7691"/>
                    <a:pt x="18066" y="7251"/>
                    <a:pt x="17739" y="6935"/>
                  </a:cubicBezTo>
                  <a:cubicBezTo>
                    <a:pt x="17288" y="6495"/>
                    <a:pt x="16644" y="6303"/>
                    <a:pt x="16351" y="5693"/>
                  </a:cubicBezTo>
                  <a:cubicBezTo>
                    <a:pt x="16137" y="5253"/>
                    <a:pt x="16238" y="4791"/>
                    <a:pt x="16204" y="4328"/>
                  </a:cubicBezTo>
                  <a:cubicBezTo>
                    <a:pt x="16125" y="3301"/>
                    <a:pt x="15155" y="2635"/>
                    <a:pt x="14331" y="2184"/>
                  </a:cubicBezTo>
                  <a:cubicBezTo>
                    <a:pt x="13383" y="1665"/>
                    <a:pt x="12266" y="1225"/>
                    <a:pt x="11262" y="774"/>
                  </a:cubicBezTo>
                  <a:cubicBezTo>
                    <a:pt x="10148" y="280"/>
                    <a:pt x="8929" y="0"/>
                    <a:pt x="7701" y="0"/>
                  </a:cubicBezTo>
                  <a:close/>
                </a:path>
              </a:pathLst>
            </a:custGeom>
            <a:solidFill>
              <a:srgbClr val="F5D43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00" name="Google Shape;600;p2"/>
            <p:cNvSpPr/>
            <p:nvPr/>
          </p:nvSpPr>
          <p:spPr>
            <a:xfrm>
              <a:off x="5835975" y="3343675"/>
              <a:ext cx="41975" cy="34750"/>
            </a:xfrm>
            <a:custGeom>
              <a:avLst/>
              <a:gdLst/>
              <a:ahLst/>
              <a:cxnLst/>
              <a:rect l="l" t="t" r="r" b="b"/>
              <a:pathLst>
                <a:path w="1679" h="1390" extrusionOk="0">
                  <a:moveTo>
                    <a:pt x="555" y="0"/>
                  </a:moveTo>
                  <a:cubicBezTo>
                    <a:pt x="0" y="0"/>
                    <a:pt x="175" y="927"/>
                    <a:pt x="597" y="1231"/>
                  </a:cubicBezTo>
                  <a:cubicBezTo>
                    <a:pt x="732" y="1333"/>
                    <a:pt x="919" y="1389"/>
                    <a:pt x="1095" y="1389"/>
                  </a:cubicBezTo>
                  <a:cubicBezTo>
                    <a:pt x="1404" y="1389"/>
                    <a:pt x="1679" y="1216"/>
                    <a:pt x="1578" y="813"/>
                  </a:cubicBezTo>
                  <a:cubicBezTo>
                    <a:pt x="1533" y="588"/>
                    <a:pt x="1183" y="204"/>
                    <a:pt x="856" y="68"/>
                  </a:cubicBezTo>
                  <a:cubicBezTo>
                    <a:pt x="738" y="21"/>
                    <a:pt x="638" y="0"/>
                    <a:pt x="555" y="0"/>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01" name="Google Shape;601;p2"/>
            <p:cNvSpPr/>
            <p:nvPr/>
          </p:nvSpPr>
          <p:spPr>
            <a:xfrm>
              <a:off x="5824300" y="3288975"/>
              <a:ext cx="46925" cy="32525"/>
            </a:xfrm>
            <a:custGeom>
              <a:avLst/>
              <a:gdLst/>
              <a:ahLst/>
              <a:cxnLst/>
              <a:rect l="l" t="t" r="r" b="b"/>
              <a:pathLst>
                <a:path w="1877" h="1301" extrusionOk="0">
                  <a:moveTo>
                    <a:pt x="1200" y="1"/>
                  </a:moveTo>
                  <a:cubicBezTo>
                    <a:pt x="1095" y="1"/>
                    <a:pt x="983" y="21"/>
                    <a:pt x="872" y="56"/>
                  </a:cubicBezTo>
                  <a:cubicBezTo>
                    <a:pt x="499" y="158"/>
                    <a:pt x="138" y="428"/>
                    <a:pt x="82" y="688"/>
                  </a:cubicBezTo>
                  <a:cubicBezTo>
                    <a:pt x="0" y="1096"/>
                    <a:pt x="392" y="1300"/>
                    <a:pt x="754" y="1300"/>
                  </a:cubicBezTo>
                  <a:cubicBezTo>
                    <a:pt x="843" y="1300"/>
                    <a:pt x="930" y="1288"/>
                    <a:pt x="1007" y="1263"/>
                  </a:cubicBezTo>
                  <a:cubicBezTo>
                    <a:pt x="1334" y="1151"/>
                    <a:pt x="1876" y="507"/>
                    <a:pt x="1594" y="158"/>
                  </a:cubicBezTo>
                  <a:cubicBezTo>
                    <a:pt x="1505" y="48"/>
                    <a:pt x="1362" y="1"/>
                    <a:pt x="1200" y="1"/>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02" name="Google Shape;602;p2"/>
            <p:cNvSpPr/>
            <p:nvPr/>
          </p:nvSpPr>
          <p:spPr>
            <a:xfrm>
              <a:off x="5809275" y="3317700"/>
              <a:ext cx="52350" cy="26500"/>
            </a:xfrm>
            <a:custGeom>
              <a:avLst/>
              <a:gdLst/>
              <a:ahLst/>
              <a:cxnLst/>
              <a:rect l="l" t="t" r="r" b="b"/>
              <a:pathLst>
                <a:path w="2094" h="1060" extrusionOk="0">
                  <a:moveTo>
                    <a:pt x="752" y="1"/>
                  </a:moveTo>
                  <a:cubicBezTo>
                    <a:pt x="411" y="1"/>
                    <a:pt x="0" y="104"/>
                    <a:pt x="107" y="532"/>
                  </a:cubicBezTo>
                  <a:cubicBezTo>
                    <a:pt x="198" y="918"/>
                    <a:pt x="695" y="1059"/>
                    <a:pt x="1120" y="1059"/>
                  </a:cubicBezTo>
                  <a:cubicBezTo>
                    <a:pt x="1279" y="1059"/>
                    <a:pt x="1427" y="1040"/>
                    <a:pt x="1540" y="1006"/>
                  </a:cubicBezTo>
                  <a:cubicBezTo>
                    <a:pt x="1845" y="916"/>
                    <a:pt x="2093" y="656"/>
                    <a:pt x="1856" y="363"/>
                  </a:cubicBezTo>
                  <a:cubicBezTo>
                    <a:pt x="1845" y="340"/>
                    <a:pt x="1823" y="329"/>
                    <a:pt x="1811" y="318"/>
                  </a:cubicBezTo>
                  <a:cubicBezTo>
                    <a:pt x="1574" y="69"/>
                    <a:pt x="1123" y="13"/>
                    <a:pt x="807" y="2"/>
                  </a:cubicBezTo>
                  <a:cubicBezTo>
                    <a:pt x="789" y="1"/>
                    <a:pt x="770" y="1"/>
                    <a:pt x="752"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03" name="Google Shape;603;p2"/>
            <p:cNvSpPr/>
            <p:nvPr/>
          </p:nvSpPr>
          <p:spPr>
            <a:xfrm>
              <a:off x="5813925" y="3256650"/>
              <a:ext cx="52750" cy="25675"/>
            </a:xfrm>
            <a:custGeom>
              <a:avLst/>
              <a:gdLst/>
              <a:ahLst/>
              <a:cxnLst/>
              <a:rect l="l" t="t" r="r" b="b"/>
              <a:pathLst>
                <a:path w="2110" h="1027" extrusionOk="0">
                  <a:moveTo>
                    <a:pt x="1278" y="1"/>
                  </a:moveTo>
                  <a:cubicBezTo>
                    <a:pt x="1245" y="1"/>
                    <a:pt x="1210" y="2"/>
                    <a:pt x="1174" y="6"/>
                  </a:cubicBezTo>
                  <a:cubicBezTo>
                    <a:pt x="1027" y="18"/>
                    <a:pt x="869" y="51"/>
                    <a:pt x="723" y="96"/>
                  </a:cubicBezTo>
                  <a:cubicBezTo>
                    <a:pt x="373" y="198"/>
                    <a:pt x="0" y="390"/>
                    <a:pt x="34" y="706"/>
                  </a:cubicBezTo>
                  <a:cubicBezTo>
                    <a:pt x="68" y="946"/>
                    <a:pt x="370" y="1026"/>
                    <a:pt x="698" y="1026"/>
                  </a:cubicBezTo>
                  <a:cubicBezTo>
                    <a:pt x="1032" y="1026"/>
                    <a:pt x="1393" y="943"/>
                    <a:pt x="1524" y="864"/>
                  </a:cubicBezTo>
                  <a:cubicBezTo>
                    <a:pt x="2109" y="513"/>
                    <a:pt x="1841" y="1"/>
                    <a:pt x="1278"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04" name="Google Shape;604;p2"/>
            <p:cNvSpPr/>
            <p:nvPr/>
          </p:nvSpPr>
          <p:spPr>
            <a:xfrm>
              <a:off x="5866675" y="3254100"/>
              <a:ext cx="33050" cy="41725"/>
            </a:xfrm>
            <a:custGeom>
              <a:avLst/>
              <a:gdLst/>
              <a:ahLst/>
              <a:cxnLst/>
              <a:rect l="l" t="t" r="r" b="b"/>
              <a:pathLst>
                <a:path w="1322" h="1669" extrusionOk="0">
                  <a:moveTo>
                    <a:pt x="594" y="1"/>
                  </a:moveTo>
                  <a:cubicBezTo>
                    <a:pt x="503" y="1"/>
                    <a:pt x="406" y="40"/>
                    <a:pt x="305" y="131"/>
                  </a:cubicBezTo>
                  <a:cubicBezTo>
                    <a:pt x="294" y="142"/>
                    <a:pt x="283" y="153"/>
                    <a:pt x="271" y="165"/>
                  </a:cubicBezTo>
                  <a:cubicBezTo>
                    <a:pt x="1" y="435"/>
                    <a:pt x="23" y="977"/>
                    <a:pt x="181" y="1304"/>
                  </a:cubicBezTo>
                  <a:cubicBezTo>
                    <a:pt x="304" y="1550"/>
                    <a:pt x="471" y="1668"/>
                    <a:pt x="638" y="1668"/>
                  </a:cubicBezTo>
                  <a:cubicBezTo>
                    <a:pt x="809" y="1668"/>
                    <a:pt x="981" y="1544"/>
                    <a:pt x="1106" y="1304"/>
                  </a:cubicBezTo>
                  <a:cubicBezTo>
                    <a:pt x="1321" y="912"/>
                    <a:pt x="1033" y="1"/>
                    <a:pt x="594"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05" name="Google Shape;605;p2"/>
            <p:cNvSpPr/>
            <p:nvPr/>
          </p:nvSpPr>
          <p:spPr>
            <a:xfrm>
              <a:off x="5861875" y="3317100"/>
              <a:ext cx="46825" cy="32200"/>
            </a:xfrm>
            <a:custGeom>
              <a:avLst/>
              <a:gdLst/>
              <a:ahLst/>
              <a:cxnLst/>
              <a:rect l="l" t="t" r="r" b="b"/>
              <a:pathLst>
                <a:path w="1873" h="1288" extrusionOk="0">
                  <a:moveTo>
                    <a:pt x="597" y="1"/>
                  </a:moveTo>
                  <a:cubicBezTo>
                    <a:pt x="574" y="1"/>
                    <a:pt x="552" y="1"/>
                    <a:pt x="531" y="3"/>
                  </a:cubicBezTo>
                  <a:cubicBezTo>
                    <a:pt x="317" y="14"/>
                    <a:pt x="193" y="82"/>
                    <a:pt x="136" y="184"/>
                  </a:cubicBezTo>
                  <a:cubicBezTo>
                    <a:pt x="1" y="443"/>
                    <a:pt x="272" y="827"/>
                    <a:pt x="441" y="985"/>
                  </a:cubicBezTo>
                  <a:cubicBezTo>
                    <a:pt x="610" y="1136"/>
                    <a:pt x="1016" y="1287"/>
                    <a:pt x="1350" y="1287"/>
                  </a:cubicBezTo>
                  <a:cubicBezTo>
                    <a:pt x="1638" y="1287"/>
                    <a:pt x="1872" y="1174"/>
                    <a:pt x="1851" y="849"/>
                  </a:cubicBezTo>
                  <a:cubicBezTo>
                    <a:pt x="1819" y="333"/>
                    <a:pt x="1068" y="1"/>
                    <a:pt x="597"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06" name="Google Shape;606;p2"/>
            <p:cNvSpPr/>
            <p:nvPr/>
          </p:nvSpPr>
          <p:spPr>
            <a:xfrm>
              <a:off x="6118875" y="3360750"/>
              <a:ext cx="53350" cy="26100"/>
            </a:xfrm>
            <a:custGeom>
              <a:avLst/>
              <a:gdLst/>
              <a:ahLst/>
              <a:cxnLst/>
              <a:rect l="l" t="t" r="r" b="b"/>
              <a:pathLst>
                <a:path w="2134" h="1044" extrusionOk="0">
                  <a:moveTo>
                    <a:pt x="994" y="0"/>
                  </a:moveTo>
                  <a:cubicBezTo>
                    <a:pt x="912" y="0"/>
                    <a:pt x="828" y="6"/>
                    <a:pt x="745" y="17"/>
                  </a:cubicBezTo>
                  <a:cubicBezTo>
                    <a:pt x="373" y="108"/>
                    <a:pt x="1" y="401"/>
                    <a:pt x="384" y="762"/>
                  </a:cubicBezTo>
                  <a:cubicBezTo>
                    <a:pt x="549" y="915"/>
                    <a:pt x="990" y="1043"/>
                    <a:pt x="1383" y="1043"/>
                  </a:cubicBezTo>
                  <a:cubicBezTo>
                    <a:pt x="1745" y="1043"/>
                    <a:pt x="2067" y="935"/>
                    <a:pt x="2099" y="638"/>
                  </a:cubicBezTo>
                  <a:cubicBezTo>
                    <a:pt x="2133" y="412"/>
                    <a:pt x="1896" y="232"/>
                    <a:pt x="1705" y="141"/>
                  </a:cubicBezTo>
                  <a:cubicBezTo>
                    <a:pt x="1477" y="49"/>
                    <a:pt x="1237" y="0"/>
                    <a:pt x="994"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07" name="Google Shape;607;p2"/>
            <p:cNvSpPr/>
            <p:nvPr/>
          </p:nvSpPr>
          <p:spPr>
            <a:xfrm>
              <a:off x="6015075" y="3329025"/>
              <a:ext cx="62375" cy="25950"/>
            </a:xfrm>
            <a:custGeom>
              <a:avLst/>
              <a:gdLst/>
              <a:ahLst/>
              <a:cxnLst/>
              <a:rect l="l" t="t" r="r" b="b"/>
              <a:pathLst>
                <a:path w="2495" h="1038" extrusionOk="0">
                  <a:moveTo>
                    <a:pt x="1411" y="0"/>
                  </a:moveTo>
                  <a:cubicBezTo>
                    <a:pt x="1014" y="0"/>
                    <a:pt x="604" y="100"/>
                    <a:pt x="440" y="248"/>
                  </a:cubicBezTo>
                  <a:cubicBezTo>
                    <a:pt x="0" y="632"/>
                    <a:pt x="824" y="937"/>
                    <a:pt x="1095" y="993"/>
                  </a:cubicBezTo>
                  <a:cubicBezTo>
                    <a:pt x="1196" y="1019"/>
                    <a:pt x="1343" y="1037"/>
                    <a:pt x="1501" y="1037"/>
                  </a:cubicBezTo>
                  <a:cubicBezTo>
                    <a:pt x="1954" y="1037"/>
                    <a:pt x="2495" y="889"/>
                    <a:pt x="2302" y="361"/>
                  </a:cubicBezTo>
                  <a:cubicBezTo>
                    <a:pt x="2234" y="203"/>
                    <a:pt x="2065" y="90"/>
                    <a:pt x="1839" y="45"/>
                  </a:cubicBezTo>
                  <a:cubicBezTo>
                    <a:pt x="1707" y="14"/>
                    <a:pt x="1560" y="0"/>
                    <a:pt x="1411"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08" name="Google Shape;608;p2"/>
            <p:cNvSpPr/>
            <p:nvPr/>
          </p:nvSpPr>
          <p:spPr>
            <a:xfrm>
              <a:off x="5890375" y="3401650"/>
              <a:ext cx="64325" cy="30750"/>
            </a:xfrm>
            <a:custGeom>
              <a:avLst/>
              <a:gdLst/>
              <a:ahLst/>
              <a:cxnLst/>
              <a:rect l="l" t="t" r="r" b="b"/>
              <a:pathLst>
                <a:path w="2573" h="1230" extrusionOk="0">
                  <a:moveTo>
                    <a:pt x="587" y="0"/>
                  </a:moveTo>
                  <a:cubicBezTo>
                    <a:pt x="497" y="0"/>
                    <a:pt x="420" y="16"/>
                    <a:pt x="361" y="51"/>
                  </a:cubicBezTo>
                  <a:cubicBezTo>
                    <a:pt x="0" y="266"/>
                    <a:pt x="237" y="627"/>
                    <a:pt x="486" y="819"/>
                  </a:cubicBezTo>
                  <a:cubicBezTo>
                    <a:pt x="655" y="943"/>
                    <a:pt x="847" y="1044"/>
                    <a:pt x="1050" y="1101"/>
                  </a:cubicBezTo>
                  <a:cubicBezTo>
                    <a:pt x="1261" y="1178"/>
                    <a:pt x="1490" y="1229"/>
                    <a:pt x="1684" y="1229"/>
                  </a:cubicBezTo>
                  <a:cubicBezTo>
                    <a:pt x="1801" y="1229"/>
                    <a:pt x="1906" y="1211"/>
                    <a:pt x="1986" y="1169"/>
                  </a:cubicBezTo>
                  <a:cubicBezTo>
                    <a:pt x="2572" y="851"/>
                    <a:pt x="1245" y="0"/>
                    <a:pt x="587" y="0"/>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09" name="Google Shape;609;p2"/>
            <p:cNvSpPr/>
            <p:nvPr/>
          </p:nvSpPr>
          <p:spPr>
            <a:xfrm>
              <a:off x="5895725" y="3361425"/>
              <a:ext cx="53675" cy="30925"/>
            </a:xfrm>
            <a:custGeom>
              <a:avLst/>
              <a:gdLst/>
              <a:ahLst/>
              <a:cxnLst/>
              <a:rect l="l" t="t" r="r" b="b"/>
              <a:pathLst>
                <a:path w="2147" h="1237" extrusionOk="0">
                  <a:moveTo>
                    <a:pt x="716" y="1"/>
                  </a:moveTo>
                  <a:cubicBezTo>
                    <a:pt x="570" y="1"/>
                    <a:pt x="432" y="35"/>
                    <a:pt x="317" y="114"/>
                  </a:cubicBezTo>
                  <a:cubicBezTo>
                    <a:pt x="249" y="160"/>
                    <a:pt x="193" y="227"/>
                    <a:pt x="159" y="295"/>
                  </a:cubicBezTo>
                  <a:cubicBezTo>
                    <a:pt x="1" y="667"/>
                    <a:pt x="723" y="1107"/>
                    <a:pt x="1005" y="1186"/>
                  </a:cubicBezTo>
                  <a:cubicBezTo>
                    <a:pt x="1121" y="1216"/>
                    <a:pt x="1273" y="1236"/>
                    <a:pt x="1421" y="1236"/>
                  </a:cubicBezTo>
                  <a:cubicBezTo>
                    <a:pt x="1792" y="1236"/>
                    <a:pt x="2146" y="1107"/>
                    <a:pt x="1897" y="656"/>
                  </a:cubicBezTo>
                  <a:cubicBezTo>
                    <a:pt x="1709" y="332"/>
                    <a:pt x="1172" y="1"/>
                    <a:pt x="716"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10" name="Google Shape;610;p2"/>
            <p:cNvSpPr/>
            <p:nvPr/>
          </p:nvSpPr>
          <p:spPr>
            <a:xfrm>
              <a:off x="5951600" y="3405875"/>
              <a:ext cx="64600" cy="33400"/>
            </a:xfrm>
            <a:custGeom>
              <a:avLst/>
              <a:gdLst/>
              <a:ahLst/>
              <a:cxnLst/>
              <a:rect l="l" t="t" r="r" b="b"/>
              <a:pathLst>
                <a:path w="2584" h="1336" extrusionOk="0">
                  <a:moveTo>
                    <a:pt x="430" y="1"/>
                  </a:moveTo>
                  <a:cubicBezTo>
                    <a:pt x="208" y="1"/>
                    <a:pt x="50" y="92"/>
                    <a:pt x="34" y="322"/>
                  </a:cubicBezTo>
                  <a:cubicBezTo>
                    <a:pt x="0" y="751"/>
                    <a:pt x="339" y="1056"/>
                    <a:pt x="745" y="1214"/>
                  </a:cubicBezTo>
                  <a:cubicBezTo>
                    <a:pt x="934" y="1295"/>
                    <a:pt x="1140" y="1336"/>
                    <a:pt x="1348" y="1336"/>
                  </a:cubicBezTo>
                  <a:cubicBezTo>
                    <a:pt x="1486" y="1336"/>
                    <a:pt x="1625" y="1318"/>
                    <a:pt x="1760" y="1282"/>
                  </a:cubicBezTo>
                  <a:cubicBezTo>
                    <a:pt x="2584" y="1004"/>
                    <a:pt x="1163" y="1"/>
                    <a:pt x="430"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11" name="Google Shape;611;p2"/>
            <p:cNvSpPr/>
            <p:nvPr/>
          </p:nvSpPr>
          <p:spPr>
            <a:xfrm>
              <a:off x="5869225" y="3358900"/>
              <a:ext cx="43975" cy="42525"/>
            </a:xfrm>
            <a:custGeom>
              <a:avLst/>
              <a:gdLst/>
              <a:ahLst/>
              <a:cxnLst/>
              <a:rect l="l" t="t" r="r" b="b"/>
              <a:pathLst>
                <a:path w="1759" h="1701" extrusionOk="0">
                  <a:moveTo>
                    <a:pt x="521" y="1"/>
                  </a:moveTo>
                  <a:cubicBezTo>
                    <a:pt x="482" y="1"/>
                    <a:pt x="444" y="8"/>
                    <a:pt x="406" y="24"/>
                  </a:cubicBezTo>
                  <a:cubicBezTo>
                    <a:pt x="90" y="159"/>
                    <a:pt x="0" y="814"/>
                    <a:pt x="102" y="1186"/>
                  </a:cubicBezTo>
                  <a:cubicBezTo>
                    <a:pt x="167" y="1493"/>
                    <a:pt x="431" y="1700"/>
                    <a:pt x="731" y="1700"/>
                  </a:cubicBezTo>
                  <a:cubicBezTo>
                    <a:pt x="795" y="1700"/>
                    <a:pt x="860" y="1691"/>
                    <a:pt x="925" y="1671"/>
                  </a:cubicBezTo>
                  <a:cubicBezTo>
                    <a:pt x="1758" y="1471"/>
                    <a:pt x="1075" y="1"/>
                    <a:pt x="521"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12" name="Google Shape;612;p2"/>
            <p:cNvSpPr/>
            <p:nvPr/>
          </p:nvSpPr>
          <p:spPr>
            <a:xfrm>
              <a:off x="5880350" y="3293175"/>
              <a:ext cx="55900" cy="33250"/>
            </a:xfrm>
            <a:custGeom>
              <a:avLst/>
              <a:gdLst/>
              <a:ahLst/>
              <a:cxnLst/>
              <a:rect l="l" t="t" r="r" b="b"/>
              <a:pathLst>
                <a:path w="2236" h="1330" extrusionOk="0">
                  <a:moveTo>
                    <a:pt x="935" y="0"/>
                  </a:moveTo>
                  <a:cubicBezTo>
                    <a:pt x="781" y="0"/>
                    <a:pt x="638" y="37"/>
                    <a:pt x="537" y="125"/>
                  </a:cubicBezTo>
                  <a:cubicBezTo>
                    <a:pt x="0" y="603"/>
                    <a:pt x="1207" y="1330"/>
                    <a:pt x="1854" y="1330"/>
                  </a:cubicBezTo>
                  <a:cubicBezTo>
                    <a:pt x="2078" y="1330"/>
                    <a:pt x="2235" y="1242"/>
                    <a:pt x="2229" y="1028"/>
                  </a:cubicBezTo>
                  <a:cubicBezTo>
                    <a:pt x="2218" y="723"/>
                    <a:pt x="1857" y="418"/>
                    <a:pt x="1643" y="238"/>
                  </a:cubicBezTo>
                  <a:cubicBezTo>
                    <a:pt x="1480" y="103"/>
                    <a:pt x="1193" y="0"/>
                    <a:pt x="935" y="0"/>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13" name="Google Shape;613;p2"/>
            <p:cNvSpPr/>
            <p:nvPr/>
          </p:nvSpPr>
          <p:spPr>
            <a:xfrm>
              <a:off x="6151875" y="3386400"/>
              <a:ext cx="59000" cy="28600"/>
            </a:xfrm>
            <a:custGeom>
              <a:avLst/>
              <a:gdLst/>
              <a:ahLst/>
              <a:cxnLst/>
              <a:rect l="l" t="t" r="r" b="b"/>
              <a:pathLst>
                <a:path w="2360" h="1144" extrusionOk="0">
                  <a:moveTo>
                    <a:pt x="1101" y="0"/>
                  </a:moveTo>
                  <a:cubicBezTo>
                    <a:pt x="772" y="0"/>
                    <a:pt x="457" y="104"/>
                    <a:pt x="294" y="413"/>
                  </a:cubicBezTo>
                  <a:cubicBezTo>
                    <a:pt x="1" y="921"/>
                    <a:pt x="678" y="1079"/>
                    <a:pt x="1062" y="1124"/>
                  </a:cubicBezTo>
                  <a:cubicBezTo>
                    <a:pt x="1158" y="1134"/>
                    <a:pt x="1266" y="1143"/>
                    <a:pt x="1376" y="1143"/>
                  </a:cubicBezTo>
                  <a:cubicBezTo>
                    <a:pt x="1523" y="1143"/>
                    <a:pt x="1672" y="1126"/>
                    <a:pt x="1795" y="1068"/>
                  </a:cubicBezTo>
                  <a:cubicBezTo>
                    <a:pt x="2359" y="797"/>
                    <a:pt x="2235" y="244"/>
                    <a:pt x="1693" y="86"/>
                  </a:cubicBezTo>
                  <a:cubicBezTo>
                    <a:pt x="1626" y="63"/>
                    <a:pt x="1558" y="52"/>
                    <a:pt x="1479" y="41"/>
                  </a:cubicBezTo>
                  <a:cubicBezTo>
                    <a:pt x="1356" y="16"/>
                    <a:pt x="1228" y="0"/>
                    <a:pt x="1101"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14" name="Google Shape;614;p2"/>
            <p:cNvSpPr/>
            <p:nvPr/>
          </p:nvSpPr>
          <p:spPr>
            <a:xfrm>
              <a:off x="6146550" y="3338025"/>
              <a:ext cx="42200" cy="35025"/>
            </a:xfrm>
            <a:custGeom>
              <a:avLst/>
              <a:gdLst/>
              <a:ahLst/>
              <a:cxnLst/>
              <a:rect l="l" t="t" r="r" b="b"/>
              <a:pathLst>
                <a:path w="1688" h="1401" extrusionOk="0">
                  <a:moveTo>
                    <a:pt x="584" y="0"/>
                  </a:moveTo>
                  <a:cubicBezTo>
                    <a:pt x="275" y="0"/>
                    <a:pt x="0" y="174"/>
                    <a:pt x="101" y="577"/>
                  </a:cubicBezTo>
                  <a:cubicBezTo>
                    <a:pt x="146" y="814"/>
                    <a:pt x="496" y="1197"/>
                    <a:pt x="823" y="1333"/>
                  </a:cubicBezTo>
                  <a:cubicBezTo>
                    <a:pt x="942" y="1379"/>
                    <a:pt x="1042" y="1400"/>
                    <a:pt x="1126" y="1400"/>
                  </a:cubicBezTo>
                  <a:cubicBezTo>
                    <a:pt x="1688" y="1400"/>
                    <a:pt x="1505" y="463"/>
                    <a:pt x="1083" y="159"/>
                  </a:cubicBezTo>
                  <a:cubicBezTo>
                    <a:pt x="948" y="57"/>
                    <a:pt x="760" y="0"/>
                    <a:pt x="584" y="0"/>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15" name="Google Shape;615;p2"/>
            <p:cNvSpPr/>
            <p:nvPr/>
          </p:nvSpPr>
          <p:spPr>
            <a:xfrm>
              <a:off x="6155275" y="3419675"/>
              <a:ext cx="46900" cy="32400"/>
            </a:xfrm>
            <a:custGeom>
              <a:avLst/>
              <a:gdLst/>
              <a:ahLst/>
              <a:cxnLst/>
              <a:rect l="l" t="t" r="r" b="b"/>
              <a:pathLst>
                <a:path w="1876" h="1296" extrusionOk="0">
                  <a:moveTo>
                    <a:pt x="1130" y="0"/>
                  </a:moveTo>
                  <a:cubicBezTo>
                    <a:pt x="1038" y="0"/>
                    <a:pt x="949" y="14"/>
                    <a:pt x="869" y="41"/>
                  </a:cubicBezTo>
                  <a:cubicBezTo>
                    <a:pt x="542" y="143"/>
                    <a:pt x="0" y="797"/>
                    <a:pt x="282" y="1136"/>
                  </a:cubicBezTo>
                  <a:cubicBezTo>
                    <a:pt x="374" y="1249"/>
                    <a:pt x="523" y="1295"/>
                    <a:pt x="690" y="1295"/>
                  </a:cubicBezTo>
                  <a:cubicBezTo>
                    <a:pt x="791" y="1295"/>
                    <a:pt x="899" y="1278"/>
                    <a:pt x="1005" y="1249"/>
                  </a:cubicBezTo>
                  <a:cubicBezTo>
                    <a:pt x="1377" y="1136"/>
                    <a:pt x="1738" y="876"/>
                    <a:pt x="1794" y="617"/>
                  </a:cubicBezTo>
                  <a:cubicBezTo>
                    <a:pt x="1875" y="212"/>
                    <a:pt x="1490" y="0"/>
                    <a:pt x="1130" y="0"/>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16" name="Google Shape;616;p2"/>
            <p:cNvSpPr/>
            <p:nvPr/>
          </p:nvSpPr>
          <p:spPr>
            <a:xfrm>
              <a:off x="6098575" y="3385550"/>
              <a:ext cx="52050" cy="26725"/>
            </a:xfrm>
            <a:custGeom>
              <a:avLst/>
              <a:gdLst/>
              <a:ahLst/>
              <a:cxnLst/>
              <a:rect l="l" t="t" r="r" b="b"/>
              <a:pathLst>
                <a:path w="2082" h="1069" extrusionOk="0">
                  <a:moveTo>
                    <a:pt x="950" y="1"/>
                  </a:moveTo>
                  <a:cubicBezTo>
                    <a:pt x="796" y="1"/>
                    <a:pt x="652" y="19"/>
                    <a:pt x="542" y="52"/>
                  </a:cubicBezTo>
                  <a:cubicBezTo>
                    <a:pt x="237" y="154"/>
                    <a:pt x="0" y="402"/>
                    <a:pt x="226" y="707"/>
                  </a:cubicBezTo>
                  <a:cubicBezTo>
                    <a:pt x="248" y="718"/>
                    <a:pt x="260" y="741"/>
                    <a:pt x="271" y="752"/>
                  </a:cubicBezTo>
                  <a:cubicBezTo>
                    <a:pt x="508" y="989"/>
                    <a:pt x="971" y="1057"/>
                    <a:pt x="1275" y="1068"/>
                  </a:cubicBezTo>
                  <a:cubicBezTo>
                    <a:pt x="1293" y="1068"/>
                    <a:pt x="1312" y="1069"/>
                    <a:pt x="1331" y="1069"/>
                  </a:cubicBezTo>
                  <a:cubicBezTo>
                    <a:pt x="1672" y="1069"/>
                    <a:pt x="2082" y="965"/>
                    <a:pt x="1975" y="526"/>
                  </a:cubicBezTo>
                  <a:cubicBezTo>
                    <a:pt x="1884" y="144"/>
                    <a:pt x="1377" y="1"/>
                    <a:pt x="950"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17" name="Google Shape;617;p2"/>
            <p:cNvSpPr/>
            <p:nvPr/>
          </p:nvSpPr>
          <p:spPr>
            <a:xfrm>
              <a:off x="6049100" y="3303525"/>
              <a:ext cx="53150" cy="25625"/>
            </a:xfrm>
            <a:custGeom>
              <a:avLst/>
              <a:gdLst/>
              <a:ahLst/>
              <a:cxnLst/>
              <a:rect l="l" t="t" r="r" b="b"/>
              <a:pathLst>
                <a:path w="2126" h="1025" extrusionOk="0">
                  <a:moveTo>
                    <a:pt x="1417" y="0"/>
                  </a:moveTo>
                  <a:cubicBezTo>
                    <a:pt x="1083" y="0"/>
                    <a:pt x="722" y="83"/>
                    <a:pt x="591" y="162"/>
                  </a:cubicBezTo>
                  <a:cubicBezTo>
                    <a:pt x="1" y="517"/>
                    <a:pt x="278" y="1024"/>
                    <a:pt x="851" y="1024"/>
                  </a:cubicBezTo>
                  <a:cubicBezTo>
                    <a:pt x="880" y="1024"/>
                    <a:pt x="910" y="1023"/>
                    <a:pt x="941" y="1020"/>
                  </a:cubicBezTo>
                  <a:cubicBezTo>
                    <a:pt x="1099" y="997"/>
                    <a:pt x="1246" y="964"/>
                    <a:pt x="1404" y="930"/>
                  </a:cubicBezTo>
                  <a:cubicBezTo>
                    <a:pt x="1753" y="828"/>
                    <a:pt x="2126" y="636"/>
                    <a:pt x="2081" y="320"/>
                  </a:cubicBezTo>
                  <a:cubicBezTo>
                    <a:pt x="2047" y="80"/>
                    <a:pt x="1745" y="0"/>
                    <a:pt x="1417"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18" name="Google Shape;618;p2"/>
            <p:cNvSpPr/>
            <p:nvPr/>
          </p:nvSpPr>
          <p:spPr>
            <a:xfrm>
              <a:off x="6205150" y="3398325"/>
              <a:ext cx="33075" cy="41725"/>
            </a:xfrm>
            <a:custGeom>
              <a:avLst/>
              <a:gdLst/>
              <a:ahLst/>
              <a:cxnLst/>
              <a:rect l="l" t="t" r="r" b="b"/>
              <a:pathLst>
                <a:path w="1323" h="1669" extrusionOk="0">
                  <a:moveTo>
                    <a:pt x="683" y="1"/>
                  </a:moveTo>
                  <a:cubicBezTo>
                    <a:pt x="512" y="1"/>
                    <a:pt x="337" y="125"/>
                    <a:pt x="206" y="365"/>
                  </a:cubicBezTo>
                  <a:cubicBezTo>
                    <a:pt x="0" y="758"/>
                    <a:pt x="282" y="1669"/>
                    <a:pt x="725" y="1669"/>
                  </a:cubicBezTo>
                  <a:cubicBezTo>
                    <a:pt x="817" y="1669"/>
                    <a:pt x="915" y="1630"/>
                    <a:pt x="1018" y="1539"/>
                  </a:cubicBezTo>
                  <a:cubicBezTo>
                    <a:pt x="1029" y="1527"/>
                    <a:pt x="1029" y="1516"/>
                    <a:pt x="1041" y="1505"/>
                  </a:cubicBezTo>
                  <a:cubicBezTo>
                    <a:pt x="1323" y="1223"/>
                    <a:pt x="1300" y="692"/>
                    <a:pt x="1131" y="365"/>
                  </a:cubicBezTo>
                  <a:cubicBezTo>
                    <a:pt x="1014" y="120"/>
                    <a:pt x="850" y="1"/>
                    <a:pt x="683"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19" name="Google Shape;619;p2"/>
            <p:cNvSpPr/>
            <p:nvPr/>
          </p:nvSpPr>
          <p:spPr>
            <a:xfrm>
              <a:off x="6079975" y="3329100"/>
              <a:ext cx="47100" cy="32425"/>
            </a:xfrm>
            <a:custGeom>
              <a:avLst/>
              <a:gdLst/>
              <a:ahLst/>
              <a:cxnLst/>
              <a:rect l="l" t="t" r="r" b="b"/>
              <a:pathLst>
                <a:path w="1884" h="1297" extrusionOk="0">
                  <a:moveTo>
                    <a:pt x="533" y="1"/>
                  </a:moveTo>
                  <a:cubicBezTo>
                    <a:pt x="241" y="1"/>
                    <a:pt x="1" y="116"/>
                    <a:pt x="22" y="448"/>
                  </a:cubicBezTo>
                  <a:cubicBezTo>
                    <a:pt x="54" y="955"/>
                    <a:pt x="818" y="1297"/>
                    <a:pt x="1280" y="1297"/>
                  </a:cubicBezTo>
                  <a:cubicBezTo>
                    <a:pt x="1301" y="1297"/>
                    <a:pt x="1322" y="1296"/>
                    <a:pt x="1342" y="1295"/>
                  </a:cubicBezTo>
                  <a:cubicBezTo>
                    <a:pt x="1568" y="1272"/>
                    <a:pt x="1681" y="1204"/>
                    <a:pt x="1748" y="1103"/>
                  </a:cubicBezTo>
                  <a:cubicBezTo>
                    <a:pt x="1884" y="855"/>
                    <a:pt x="1613" y="471"/>
                    <a:pt x="1432" y="302"/>
                  </a:cubicBezTo>
                  <a:cubicBezTo>
                    <a:pt x="1270" y="151"/>
                    <a:pt x="867" y="1"/>
                    <a:pt x="533" y="1"/>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20" name="Google Shape;620;p2"/>
            <p:cNvSpPr/>
            <p:nvPr/>
          </p:nvSpPr>
          <p:spPr>
            <a:xfrm>
              <a:off x="5934675" y="3224975"/>
              <a:ext cx="53050" cy="26075"/>
            </a:xfrm>
            <a:custGeom>
              <a:avLst/>
              <a:gdLst/>
              <a:ahLst/>
              <a:cxnLst/>
              <a:rect l="l" t="t" r="r" b="b"/>
              <a:pathLst>
                <a:path w="2122" h="1043" extrusionOk="0">
                  <a:moveTo>
                    <a:pt x="754" y="0"/>
                  </a:moveTo>
                  <a:cubicBezTo>
                    <a:pt x="390" y="0"/>
                    <a:pt x="61" y="111"/>
                    <a:pt x="23" y="416"/>
                  </a:cubicBezTo>
                  <a:cubicBezTo>
                    <a:pt x="0" y="630"/>
                    <a:pt x="237" y="822"/>
                    <a:pt x="418" y="901"/>
                  </a:cubicBezTo>
                  <a:cubicBezTo>
                    <a:pt x="645" y="993"/>
                    <a:pt x="885" y="1042"/>
                    <a:pt x="1128" y="1042"/>
                  </a:cubicBezTo>
                  <a:cubicBezTo>
                    <a:pt x="1210" y="1042"/>
                    <a:pt x="1294" y="1036"/>
                    <a:pt x="1377" y="1025"/>
                  </a:cubicBezTo>
                  <a:cubicBezTo>
                    <a:pt x="1760" y="935"/>
                    <a:pt x="2121" y="641"/>
                    <a:pt x="1738" y="280"/>
                  </a:cubicBezTo>
                  <a:cubicBezTo>
                    <a:pt x="1580" y="128"/>
                    <a:pt x="1147" y="0"/>
                    <a:pt x="754" y="0"/>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21" name="Google Shape;621;p2"/>
            <p:cNvSpPr/>
            <p:nvPr/>
          </p:nvSpPr>
          <p:spPr>
            <a:xfrm>
              <a:off x="5996475" y="3259475"/>
              <a:ext cx="62625" cy="26100"/>
            </a:xfrm>
            <a:custGeom>
              <a:avLst/>
              <a:gdLst/>
              <a:ahLst/>
              <a:cxnLst/>
              <a:rect l="l" t="t" r="r" b="b"/>
              <a:pathLst>
                <a:path w="2505" h="1044" extrusionOk="0">
                  <a:moveTo>
                    <a:pt x="1009" y="1"/>
                  </a:moveTo>
                  <a:cubicBezTo>
                    <a:pt x="552" y="1"/>
                    <a:pt x="0" y="142"/>
                    <a:pt x="202" y="672"/>
                  </a:cubicBezTo>
                  <a:cubicBezTo>
                    <a:pt x="259" y="841"/>
                    <a:pt x="439" y="943"/>
                    <a:pt x="665" y="999"/>
                  </a:cubicBezTo>
                  <a:cubicBezTo>
                    <a:pt x="797" y="1030"/>
                    <a:pt x="944" y="1044"/>
                    <a:pt x="1093" y="1044"/>
                  </a:cubicBezTo>
                  <a:cubicBezTo>
                    <a:pt x="1491" y="1044"/>
                    <a:pt x="1900" y="944"/>
                    <a:pt x="2064" y="796"/>
                  </a:cubicBezTo>
                  <a:cubicBezTo>
                    <a:pt x="2504" y="412"/>
                    <a:pt x="1681" y="108"/>
                    <a:pt x="1410" y="40"/>
                  </a:cubicBezTo>
                  <a:cubicBezTo>
                    <a:pt x="1309" y="17"/>
                    <a:pt x="1165" y="1"/>
                    <a:pt x="1009"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22" name="Google Shape;622;p2"/>
            <p:cNvSpPr/>
            <p:nvPr/>
          </p:nvSpPr>
          <p:spPr>
            <a:xfrm>
              <a:off x="6101125" y="3265425"/>
              <a:ext cx="64325" cy="30750"/>
            </a:xfrm>
            <a:custGeom>
              <a:avLst/>
              <a:gdLst/>
              <a:ahLst/>
              <a:cxnLst/>
              <a:rect l="l" t="t" r="r" b="b"/>
              <a:pathLst>
                <a:path w="2573" h="1230" extrusionOk="0">
                  <a:moveTo>
                    <a:pt x="897" y="1"/>
                  </a:moveTo>
                  <a:cubicBezTo>
                    <a:pt x="778" y="1"/>
                    <a:pt x="671" y="19"/>
                    <a:pt x="586" y="61"/>
                  </a:cubicBezTo>
                  <a:cubicBezTo>
                    <a:pt x="1" y="379"/>
                    <a:pt x="1328" y="1230"/>
                    <a:pt x="1994" y="1230"/>
                  </a:cubicBezTo>
                  <a:cubicBezTo>
                    <a:pt x="2084" y="1230"/>
                    <a:pt x="2163" y="1214"/>
                    <a:pt x="2223" y="1179"/>
                  </a:cubicBezTo>
                  <a:cubicBezTo>
                    <a:pt x="2573" y="964"/>
                    <a:pt x="2336" y="603"/>
                    <a:pt x="2099" y="411"/>
                  </a:cubicBezTo>
                  <a:cubicBezTo>
                    <a:pt x="1918" y="287"/>
                    <a:pt x="1726" y="186"/>
                    <a:pt x="1534" y="129"/>
                  </a:cubicBezTo>
                  <a:cubicBezTo>
                    <a:pt x="1323" y="52"/>
                    <a:pt x="1094" y="1"/>
                    <a:pt x="897"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23" name="Google Shape;623;p2"/>
            <p:cNvSpPr/>
            <p:nvPr/>
          </p:nvSpPr>
          <p:spPr>
            <a:xfrm>
              <a:off x="6106700" y="3305475"/>
              <a:ext cx="53400" cy="30950"/>
            </a:xfrm>
            <a:custGeom>
              <a:avLst/>
              <a:gdLst/>
              <a:ahLst/>
              <a:cxnLst/>
              <a:rect l="l" t="t" r="r" b="b"/>
              <a:pathLst>
                <a:path w="2136" h="1238" extrusionOk="0">
                  <a:moveTo>
                    <a:pt x="717" y="1"/>
                  </a:moveTo>
                  <a:cubicBezTo>
                    <a:pt x="349" y="1"/>
                    <a:pt x="1" y="130"/>
                    <a:pt x="251" y="581"/>
                  </a:cubicBezTo>
                  <a:cubicBezTo>
                    <a:pt x="429" y="913"/>
                    <a:pt x="967" y="1238"/>
                    <a:pt x="1424" y="1238"/>
                  </a:cubicBezTo>
                  <a:cubicBezTo>
                    <a:pt x="1573" y="1238"/>
                    <a:pt x="1714" y="1203"/>
                    <a:pt x="1830" y="1123"/>
                  </a:cubicBezTo>
                  <a:cubicBezTo>
                    <a:pt x="1898" y="1077"/>
                    <a:pt x="1943" y="1010"/>
                    <a:pt x="1977" y="942"/>
                  </a:cubicBezTo>
                  <a:cubicBezTo>
                    <a:pt x="2135" y="570"/>
                    <a:pt x="1413" y="130"/>
                    <a:pt x="1131" y="51"/>
                  </a:cubicBezTo>
                  <a:cubicBezTo>
                    <a:pt x="1015" y="21"/>
                    <a:pt x="864" y="1"/>
                    <a:pt x="717"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24" name="Google Shape;624;p2"/>
            <p:cNvSpPr/>
            <p:nvPr/>
          </p:nvSpPr>
          <p:spPr>
            <a:xfrm>
              <a:off x="6039600" y="3258550"/>
              <a:ext cx="64625" cy="33375"/>
            </a:xfrm>
            <a:custGeom>
              <a:avLst/>
              <a:gdLst/>
              <a:ahLst/>
              <a:cxnLst/>
              <a:rect l="l" t="t" r="r" b="b"/>
              <a:pathLst>
                <a:path w="2585" h="1335" extrusionOk="0">
                  <a:moveTo>
                    <a:pt x="1238" y="0"/>
                  </a:moveTo>
                  <a:cubicBezTo>
                    <a:pt x="1099" y="0"/>
                    <a:pt x="960" y="18"/>
                    <a:pt x="824" y="54"/>
                  </a:cubicBezTo>
                  <a:cubicBezTo>
                    <a:pt x="1" y="332"/>
                    <a:pt x="1422" y="1335"/>
                    <a:pt x="2155" y="1335"/>
                  </a:cubicBezTo>
                  <a:cubicBezTo>
                    <a:pt x="2377" y="1335"/>
                    <a:pt x="2535" y="1244"/>
                    <a:pt x="2551" y="1014"/>
                  </a:cubicBezTo>
                  <a:cubicBezTo>
                    <a:pt x="2585" y="585"/>
                    <a:pt x="2258" y="280"/>
                    <a:pt x="1851" y="122"/>
                  </a:cubicBezTo>
                  <a:cubicBezTo>
                    <a:pt x="1655" y="41"/>
                    <a:pt x="1446" y="0"/>
                    <a:pt x="1238"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25" name="Google Shape;625;p2"/>
            <p:cNvSpPr/>
            <p:nvPr/>
          </p:nvSpPr>
          <p:spPr>
            <a:xfrm>
              <a:off x="6142650" y="3296400"/>
              <a:ext cx="43950" cy="42525"/>
            </a:xfrm>
            <a:custGeom>
              <a:avLst/>
              <a:gdLst/>
              <a:ahLst/>
              <a:cxnLst/>
              <a:rect l="l" t="t" r="r" b="b"/>
              <a:pathLst>
                <a:path w="1758" h="1701" extrusionOk="0">
                  <a:moveTo>
                    <a:pt x="1034" y="1"/>
                  </a:moveTo>
                  <a:cubicBezTo>
                    <a:pt x="971" y="1"/>
                    <a:pt x="907" y="10"/>
                    <a:pt x="844" y="30"/>
                  </a:cubicBezTo>
                  <a:cubicBezTo>
                    <a:pt x="1" y="230"/>
                    <a:pt x="683" y="1700"/>
                    <a:pt x="1237" y="1700"/>
                  </a:cubicBezTo>
                  <a:cubicBezTo>
                    <a:pt x="1276" y="1700"/>
                    <a:pt x="1314" y="1693"/>
                    <a:pt x="1352" y="1677"/>
                  </a:cubicBezTo>
                  <a:cubicBezTo>
                    <a:pt x="1668" y="1542"/>
                    <a:pt x="1758" y="887"/>
                    <a:pt x="1656" y="515"/>
                  </a:cubicBezTo>
                  <a:cubicBezTo>
                    <a:pt x="1600" y="208"/>
                    <a:pt x="1330" y="1"/>
                    <a:pt x="1034" y="1"/>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26" name="Google Shape;626;p2"/>
            <p:cNvSpPr/>
            <p:nvPr/>
          </p:nvSpPr>
          <p:spPr>
            <a:xfrm>
              <a:off x="6001950" y="3224700"/>
              <a:ext cx="55900" cy="33400"/>
            </a:xfrm>
            <a:custGeom>
              <a:avLst/>
              <a:gdLst/>
              <a:ahLst/>
              <a:cxnLst/>
              <a:rect l="l" t="t" r="r" b="b"/>
              <a:pathLst>
                <a:path w="2236" h="1336" extrusionOk="0">
                  <a:moveTo>
                    <a:pt x="381" y="1"/>
                  </a:moveTo>
                  <a:cubicBezTo>
                    <a:pt x="157" y="1"/>
                    <a:pt x="0" y="88"/>
                    <a:pt x="6" y="303"/>
                  </a:cubicBezTo>
                  <a:cubicBezTo>
                    <a:pt x="6" y="607"/>
                    <a:pt x="367" y="912"/>
                    <a:pt x="581" y="1092"/>
                  </a:cubicBezTo>
                  <a:cubicBezTo>
                    <a:pt x="752" y="1227"/>
                    <a:pt x="1038" y="1335"/>
                    <a:pt x="1297" y="1335"/>
                  </a:cubicBezTo>
                  <a:cubicBezTo>
                    <a:pt x="1450" y="1335"/>
                    <a:pt x="1594" y="1297"/>
                    <a:pt x="1699" y="1205"/>
                  </a:cubicBezTo>
                  <a:cubicBezTo>
                    <a:pt x="2235" y="727"/>
                    <a:pt x="1028" y="1"/>
                    <a:pt x="381"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27" name="Google Shape;627;p2"/>
            <p:cNvSpPr/>
            <p:nvPr/>
          </p:nvSpPr>
          <p:spPr>
            <a:xfrm>
              <a:off x="5900800" y="3262125"/>
              <a:ext cx="59000" cy="28550"/>
            </a:xfrm>
            <a:custGeom>
              <a:avLst/>
              <a:gdLst/>
              <a:ahLst/>
              <a:cxnLst/>
              <a:rect l="l" t="t" r="r" b="b"/>
              <a:pathLst>
                <a:path w="2360" h="1142" extrusionOk="0">
                  <a:moveTo>
                    <a:pt x="947" y="0"/>
                  </a:moveTo>
                  <a:cubicBezTo>
                    <a:pt x="811" y="0"/>
                    <a:pt x="677" y="16"/>
                    <a:pt x="565" y="69"/>
                  </a:cubicBezTo>
                  <a:cubicBezTo>
                    <a:pt x="1" y="340"/>
                    <a:pt x="125" y="904"/>
                    <a:pt x="667" y="1051"/>
                  </a:cubicBezTo>
                  <a:cubicBezTo>
                    <a:pt x="734" y="1074"/>
                    <a:pt x="813" y="1096"/>
                    <a:pt x="881" y="1107"/>
                  </a:cubicBezTo>
                  <a:cubicBezTo>
                    <a:pt x="998" y="1128"/>
                    <a:pt x="1120" y="1141"/>
                    <a:pt x="1241" y="1141"/>
                  </a:cubicBezTo>
                  <a:cubicBezTo>
                    <a:pt x="1577" y="1141"/>
                    <a:pt x="1903" y="1042"/>
                    <a:pt x="2077" y="735"/>
                  </a:cubicBezTo>
                  <a:cubicBezTo>
                    <a:pt x="2359" y="216"/>
                    <a:pt x="1682" y="58"/>
                    <a:pt x="1310" y="24"/>
                  </a:cubicBezTo>
                  <a:cubicBezTo>
                    <a:pt x="1197" y="13"/>
                    <a:pt x="1071" y="0"/>
                    <a:pt x="947"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28" name="Google Shape;628;p2"/>
            <p:cNvSpPr/>
            <p:nvPr/>
          </p:nvSpPr>
          <p:spPr>
            <a:xfrm>
              <a:off x="6023375" y="3289475"/>
              <a:ext cx="36900" cy="36875"/>
            </a:xfrm>
            <a:custGeom>
              <a:avLst/>
              <a:gdLst/>
              <a:ahLst/>
              <a:cxnLst/>
              <a:rect l="l" t="t" r="r" b="b"/>
              <a:pathLst>
                <a:path w="1476" h="1475" extrusionOk="0">
                  <a:moveTo>
                    <a:pt x="991" y="1"/>
                  </a:moveTo>
                  <a:cubicBezTo>
                    <a:pt x="781" y="1"/>
                    <a:pt x="548" y="93"/>
                    <a:pt x="401" y="239"/>
                  </a:cubicBezTo>
                  <a:cubicBezTo>
                    <a:pt x="44" y="587"/>
                    <a:pt x="0" y="1475"/>
                    <a:pt x="485" y="1475"/>
                  </a:cubicBezTo>
                  <a:cubicBezTo>
                    <a:pt x="582" y="1475"/>
                    <a:pt x="700" y="1439"/>
                    <a:pt x="842" y="1356"/>
                  </a:cubicBezTo>
                  <a:cubicBezTo>
                    <a:pt x="1146" y="1176"/>
                    <a:pt x="1428" y="736"/>
                    <a:pt x="1451" y="499"/>
                  </a:cubicBezTo>
                  <a:cubicBezTo>
                    <a:pt x="1476" y="143"/>
                    <a:pt x="1252" y="1"/>
                    <a:pt x="991"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29" name="Google Shape;629;p2"/>
            <p:cNvSpPr/>
            <p:nvPr/>
          </p:nvSpPr>
          <p:spPr>
            <a:xfrm>
              <a:off x="6048475" y="3453175"/>
              <a:ext cx="48975" cy="30700"/>
            </a:xfrm>
            <a:custGeom>
              <a:avLst/>
              <a:gdLst/>
              <a:ahLst/>
              <a:cxnLst/>
              <a:rect l="l" t="t" r="r" b="b"/>
              <a:pathLst>
                <a:path w="1959" h="1228" extrusionOk="0">
                  <a:moveTo>
                    <a:pt x="852" y="0"/>
                  </a:moveTo>
                  <a:cubicBezTo>
                    <a:pt x="462" y="0"/>
                    <a:pt x="1" y="273"/>
                    <a:pt x="154" y="710"/>
                  </a:cubicBezTo>
                  <a:cubicBezTo>
                    <a:pt x="244" y="958"/>
                    <a:pt x="650" y="1161"/>
                    <a:pt x="1034" y="1218"/>
                  </a:cubicBezTo>
                  <a:cubicBezTo>
                    <a:pt x="1089" y="1224"/>
                    <a:pt x="1144" y="1228"/>
                    <a:pt x="1199" y="1228"/>
                  </a:cubicBezTo>
                  <a:cubicBezTo>
                    <a:pt x="1424" y="1228"/>
                    <a:pt x="1633" y="1167"/>
                    <a:pt x="1733" y="1003"/>
                  </a:cubicBezTo>
                  <a:cubicBezTo>
                    <a:pt x="1959" y="620"/>
                    <a:pt x="1316" y="67"/>
                    <a:pt x="977" y="10"/>
                  </a:cubicBezTo>
                  <a:cubicBezTo>
                    <a:pt x="937" y="4"/>
                    <a:pt x="895" y="0"/>
                    <a:pt x="852" y="0"/>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30" name="Google Shape;630;p2"/>
            <p:cNvSpPr/>
            <p:nvPr/>
          </p:nvSpPr>
          <p:spPr>
            <a:xfrm>
              <a:off x="5910600" y="3325875"/>
              <a:ext cx="49200" cy="28575"/>
            </a:xfrm>
            <a:custGeom>
              <a:avLst/>
              <a:gdLst/>
              <a:ahLst/>
              <a:cxnLst/>
              <a:rect l="l" t="t" r="r" b="b"/>
              <a:pathLst>
                <a:path w="1968" h="1143" extrusionOk="0">
                  <a:moveTo>
                    <a:pt x="1199" y="1"/>
                  </a:moveTo>
                  <a:cubicBezTo>
                    <a:pt x="745" y="1"/>
                    <a:pt x="66" y="223"/>
                    <a:pt x="26" y="690"/>
                  </a:cubicBezTo>
                  <a:cubicBezTo>
                    <a:pt x="1" y="1049"/>
                    <a:pt x="266" y="1142"/>
                    <a:pt x="543" y="1142"/>
                  </a:cubicBezTo>
                  <a:cubicBezTo>
                    <a:pt x="632" y="1142"/>
                    <a:pt x="723" y="1133"/>
                    <a:pt x="805" y="1119"/>
                  </a:cubicBezTo>
                  <a:cubicBezTo>
                    <a:pt x="1110" y="1063"/>
                    <a:pt x="1561" y="938"/>
                    <a:pt x="1753" y="656"/>
                  </a:cubicBezTo>
                  <a:cubicBezTo>
                    <a:pt x="1753" y="634"/>
                    <a:pt x="1764" y="622"/>
                    <a:pt x="1775" y="600"/>
                  </a:cubicBezTo>
                  <a:cubicBezTo>
                    <a:pt x="1967" y="261"/>
                    <a:pt x="1685" y="58"/>
                    <a:pt x="1369" y="13"/>
                  </a:cubicBezTo>
                  <a:cubicBezTo>
                    <a:pt x="1318" y="5"/>
                    <a:pt x="1261" y="1"/>
                    <a:pt x="1199" y="1"/>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31" name="Google Shape;631;p2"/>
            <p:cNvSpPr/>
            <p:nvPr/>
          </p:nvSpPr>
          <p:spPr>
            <a:xfrm>
              <a:off x="6102050" y="3480550"/>
              <a:ext cx="52950" cy="24225"/>
            </a:xfrm>
            <a:custGeom>
              <a:avLst/>
              <a:gdLst/>
              <a:ahLst/>
              <a:cxnLst/>
              <a:rect l="l" t="t" r="r" b="b"/>
              <a:pathLst>
                <a:path w="2118" h="969" extrusionOk="0">
                  <a:moveTo>
                    <a:pt x="969" y="0"/>
                  </a:moveTo>
                  <a:cubicBezTo>
                    <a:pt x="535" y="0"/>
                    <a:pt x="0" y="114"/>
                    <a:pt x="8" y="450"/>
                  </a:cubicBezTo>
                  <a:cubicBezTo>
                    <a:pt x="19" y="766"/>
                    <a:pt x="414" y="901"/>
                    <a:pt x="775" y="946"/>
                  </a:cubicBezTo>
                  <a:cubicBezTo>
                    <a:pt x="933" y="969"/>
                    <a:pt x="1080" y="969"/>
                    <a:pt x="1238" y="969"/>
                  </a:cubicBezTo>
                  <a:cubicBezTo>
                    <a:pt x="1881" y="935"/>
                    <a:pt x="2118" y="337"/>
                    <a:pt x="1452" y="66"/>
                  </a:cubicBezTo>
                  <a:cubicBezTo>
                    <a:pt x="1361" y="26"/>
                    <a:pt x="1177" y="0"/>
                    <a:pt x="969"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32" name="Google Shape;632;p2"/>
            <p:cNvSpPr/>
            <p:nvPr/>
          </p:nvSpPr>
          <p:spPr>
            <a:xfrm>
              <a:off x="5957800" y="3261825"/>
              <a:ext cx="32425" cy="41550"/>
            </a:xfrm>
            <a:custGeom>
              <a:avLst/>
              <a:gdLst/>
              <a:ahLst/>
              <a:cxnLst/>
              <a:rect l="l" t="t" r="r" b="b"/>
              <a:pathLst>
                <a:path w="1297" h="1662" extrusionOk="0">
                  <a:moveTo>
                    <a:pt x="551" y="0"/>
                  </a:moveTo>
                  <a:cubicBezTo>
                    <a:pt x="361" y="0"/>
                    <a:pt x="189" y="146"/>
                    <a:pt x="102" y="431"/>
                  </a:cubicBezTo>
                  <a:cubicBezTo>
                    <a:pt x="0" y="781"/>
                    <a:pt x="57" y="1323"/>
                    <a:pt x="373" y="1548"/>
                  </a:cubicBezTo>
                  <a:lnTo>
                    <a:pt x="407" y="1571"/>
                  </a:lnTo>
                  <a:cubicBezTo>
                    <a:pt x="502" y="1634"/>
                    <a:pt x="590" y="1662"/>
                    <a:pt x="668" y="1662"/>
                  </a:cubicBezTo>
                  <a:cubicBezTo>
                    <a:pt x="1138" y="1662"/>
                    <a:pt x="1296" y="673"/>
                    <a:pt x="1016" y="296"/>
                  </a:cubicBezTo>
                  <a:cubicBezTo>
                    <a:pt x="874" y="98"/>
                    <a:pt x="706" y="0"/>
                    <a:pt x="551" y="0"/>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33" name="Google Shape;633;p2"/>
            <p:cNvSpPr/>
            <p:nvPr/>
          </p:nvSpPr>
          <p:spPr>
            <a:xfrm>
              <a:off x="6058225" y="3403075"/>
              <a:ext cx="45450" cy="35250"/>
            </a:xfrm>
            <a:custGeom>
              <a:avLst/>
              <a:gdLst/>
              <a:ahLst/>
              <a:cxnLst/>
              <a:rect l="l" t="t" r="r" b="b"/>
              <a:pathLst>
                <a:path w="1818" h="1410" extrusionOk="0">
                  <a:moveTo>
                    <a:pt x="1349" y="1"/>
                  </a:moveTo>
                  <a:cubicBezTo>
                    <a:pt x="994" y="1"/>
                    <a:pt x="521" y="251"/>
                    <a:pt x="362" y="446"/>
                  </a:cubicBezTo>
                  <a:cubicBezTo>
                    <a:pt x="204" y="638"/>
                    <a:pt x="1" y="1055"/>
                    <a:pt x="181" y="1281"/>
                  </a:cubicBezTo>
                  <a:cubicBezTo>
                    <a:pt x="239" y="1358"/>
                    <a:pt x="337" y="1410"/>
                    <a:pt x="504" y="1410"/>
                  </a:cubicBezTo>
                  <a:cubicBezTo>
                    <a:pt x="533" y="1410"/>
                    <a:pt x="565" y="1408"/>
                    <a:pt x="599" y="1405"/>
                  </a:cubicBezTo>
                  <a:cubicBezTo>
                    <a:pt x="1050" y="1371"/>
                    <a:pt x="1817" y="897"/>
                    <a:pt x="1772" y="367"/>
                  </a:cubicBezTo>
                  <a:cubicBezTo>
                    <a:pt x="1746" y="98"/>
                    <a:pt x="1570" y="1"/>
                    <a:pt x="1349" y="1"/>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34" name="Google Shape;634;p2"/>
            <p:cNvSpPr/>
            <p:nvPr/>
          </p:nvSpPr>
          <p:spPr>
            <a:xfrm>
              <a:off x="6099400" y="3415875"/>
              <a:ext cx="52500" cy="28250"/>
            </a:xfrm>
            <a:custGeom>
              <a:avLst/>
              <a:gdLst/>
              <a:ahLst/>
              <a:cxnLst/>
              <a:rect l="l" t="t" r="r" b="b"/>
              <a:pathLst>
                <a:path w="2100" h="1130" extrusionOk="0">
                  <a:moveTo>
                    <a:pt x="1502" y="0"/>
                  </a:moveTo>
                  <a:cubicBezTo>
                    <a:pt x="1060" y="0"/>
                    <a:pt x="491" y="240"/>
                    <a:pt x="328" y="453"/>
                  </a:cubicBezTo>
                  <a:cubicBezTo>
                    <a:pt x="1" y="859"/>
                    <a:pt x="407" y="1096"/>
                    <a:pt x="791" y="1130"/>
                  </a:cubicBezTo>
                  <a:cubicBezTo>
                    <a:pt x="1129" y="1119"/>
                    <a:pt x="1445" y="1028"/>
                    <a:pt x="1727" y="859"/>
                  </a:cubicBezTo>
                  <a:cubicBezTo>
                    <a:pt x="1897" y="746"/>
                    <a:pt x="2100" y="521"/>
                    <a:pt x="2043" y="306"/>
                  </a:cubicBezTo>
                  <a:cubicBezTo>
                    <a:pt x="1981" y="84"/>
                    <a:pt x="1764" y="0"/>
                    <a:pt x="1502"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35" name="Google Shape;635;p2"/>
            <p:cNvSpPr/>
            <p:nvPr/>
          </p:nvSpPr>
          <p:spPr>
            <a:xfrm>
              <a:off x="5876550" y="3234525"/>
              <a:ext cx="60300" cy="27400"/>
            </a:xfrm>
            <a:custGeom>
              <a:avLst/>
              <a:gdLst/>
              <a:ahLst/>
              <a:cxnLst/>
              <a:rect l="l" t="t" r="r" b="b"/>
              <a:pathLst>
                <a:path w="2412" h="1096" extrusionOk="0">
                  <a:moveTo>
                    <a:pt x="1717" y="1"/>
                  </a:moveTo>
                  <a:cubicBezTo>
                    <a:pt x="1460" y="1"/>
                    <a:pt x="1186" y="63"/>
                    <a:pt x="1027" y="124"/>
                  </a:cubicBezTo>
                  <a:cubicBezTo>
                    <a:pt x="779" y="237"/>
                    <a:pt x="0" y="654"/>
                    <a:pt x="497" y="970"/>
                  </a:cubicBezTo>
                  <a:cubicBezTo>
                    <a:pt x="625" y="1053"/>
                    <a:pt x="859" y="1096"/>
                    <a:pt x="1118" y="1096"/>
                  </a:cubicBezTo>
                  <a:cubicBezTo>
                    <a:pt x="1385" y="1096"/>
                    <a:pt x="1678" y="1051"/>
                    <a:pt x="1908" y="959"/>
                  </a:cubicBezTo>
                  <a:cubicBezTo>
                    <a:pt x="2122" y="869"/>
                    <a:pt x="2280" y="745"/>
                    <a:pt x="2325" y="564"/>
                  </a:cubicBezTo>
                  <a:cubicBezTo>
                    <a:pt x="2411" y="127"/>
                    <a:pt x="2081" y="1"/>
                    <a:pt x="1717"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36" name="Google Shape;636;p2"/>
            <p:cNvSpPr/>
            <p:nvPr/>
          </p:nvSpPr>
          <p:spPr>
            <a:xfrm>
              <a:off x="6006025" y="3425425"/>
              <a:ext cx="51375" cy="24200"/>
            </a:xfrm>
            <a:custGeom>
              <a:avLst/>
              <a:gdLst/>
              <a:ahLst/>
              <a:cxnLst/>
              <a:rect l="l" t="t" r="r" b="b"/>
              <a:pathLst>
                <a:path w="2055" h="968" extrusionOk="0">
                  <a:moveTo>
                    <a:pt x="1182" y="1"/>
                  </a:moveTo>
                  <a:cubicBezTo>
                    <a:pt x="995" y="1"/>
                    <a:pt x="811" y="33"/>
                    <a:pt x="644" y="82"/>
                  </a:cubicBezTo>
                  <a:cubicBezTo>
                    <a:pt x="339" y="184"/>
                    <a:pt x="1" y="443"/>
                    <a:pt x="260" y="759"/>
                  </a:cubicBezTo>
                  <a:cubicBezTo>
                    <a:pt x="390" y="921"/>
                    <a:pt x="637" y="967"/>
                    <a:pt x="882" y="967"/>
                  </a:cubicBezTo>
                  <a:cubicBezTo>
                    <a:pt x="1065" y="967"/>
                    <a:pt x="1247" y="941"/>
                    <a:pt x="1378" y="917"/>
                  </a:cubicBezTo>
                  <a:cubicBezTo>
                    <a:pt x="1581" y="895"/>
                    <a:pt x="1795" y="883"/>
                    <a:pt x="1874" y="691"/>
                  </a:cubicBezTo>
                  <a:cubicBezTo>
                    <a:pt x="2055" y="285"/>
                    <a:pt x="1603" y="3"/>
                    <a:pt x="1265" y="3"/>
                  </a:cubicBezTo>
                  <a:cubicBezTo>
                    <a:pt x="1237" y="2"/>
                    <a:pt x="1209" y="1"/>
                    <a:pt x="1182"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37" name="Google Shape;637;p2"/>
            <p:cNvSpPr/>
            <p:nvPr/>
          </p:nvSpPr>
          <p:spPr>
            <a:xfrm>
              <a:off x="6115500" y="3442675"/>
              <a:ext cx="50425" cy="33850"/>
            </a:xfrm>
            <a:custGeom>
              <a:avLst/>
              <a:gdLst/>
              <a:ahLst/>
              <a:cxnLst/>
              <a:rect l="l" t="t" r="r" b="b"/>
              <a:pathLst>
                <a:path w="2017" h="1354" extrusionOk="0">
                  <a:moveTo>
                    <a:pt x="1526" y="0"/>
                  </a:moveTo>
                  <a:cubicBezTo>
                    <a:pt x="1322" y="0"/>
                    <a:pt x="1081" y="65"/>
                    <a:pt x="914" y="137"/>
                  </a:cubicBezTo>
                  <a:cubicBezTo>
                    <a:pt x="643" y="250"/>
                    <a:pt x="0" y="791"/>
                    <a:pt x="215" y="1141"/>
                  </a:cubicBezTo>
                  <a:cubicBezTo>
                    <a:pt x="260" y="1209"/>
                    <a:pt x="316" y="1254"/>
                    <a:pt x="395" y="1288"/>
                  </a:cubicBezTo>
                  <a:cubicBezTo>
                    <a:pt x="486" y="1333"/>
                    <a:pt x="585" y="1353"/>
                    <a:pt x="687" y="1353"/>
                  </a:cubicBezTo>
                  <a:cubicBezTo>
                    <a:pt x="1171" y="1353"/>
                    <a:pt x="1734" y="902"/>
                    <a:pt x="1873" y="521"/>
                  </a:cubicBezTo>
                  <a:cubicBezTo>
                    <a:pt x="2017" y="123"/>
                    <a:pt x="1806" y="0"/>
                    <a:pt x="1526" y="0"/>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38" name="Google Shape;638;p2"/>
            <p:cNvSpPr/>
            <p:nvPr/>
          </p:nvSpPr>
          <p:spPr>
            <a:xfrm>
              <a:off x="6014350" y="3374800"/>
              <a:ext cx="62550" cy="32000"/>
            </a:xfrm>
            <a:custGeom>
              <a:avLst/>
              <a:gdLst/>
              <a:ahLst/>
              <a:cxnLst/>
              <a:rect l="l" t="t" r="r" b="b"/>
              <a:pathLst>
                <a:path w="2502" h="1280" extrusionOk="0">
                  <a:moveTo>
                    <a:pt x="1027" y="0"/>
                  </a:moveTo>
                  <a:cubicBezTo>
                    <a:pt x="803" y="0"/>
                    <a:pt x="593" y="74"/>
                    <a:pt x="435" y="257"/>
                  </a:cubicBezTo>
                  <a:cubicBezTo>
                    <a:pt x="1" y="751"/>
                    <a:pt x="1201" y="1280"/>
                    <a:pt x="1910" y="1280"/>
                  </a:cubicBezTo>
                  <a:cubicBezTo>
                    <a:pt x="2269" y="1280"/>
                    <a:pt x="2502" y="1144"/>
                    <a:pt x="2331" y="798"/>
                  </a:cubicBezTo>
                  <a:cubicBezTo>
                    <a:pt x="2162" y="494"/>
                    <a:pt x="1891" y="257"/>
                    <a:pt x="1564" y="121"/>
                  </a:cubicBezTo>
                  <a:cubicBezTo>
                    <a:pt x="1389" y="46"/>
                    <a:pt x="1204" y="0"/>
                    <a:pt x="1027"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39" name="Google Shape;639;p2"/>
            <p:cNvSpPr/>
            <p:nvPr/>
          </p:nvSpPr>
          <p:spPr>
            <a:xfrm>
              <a:off x="5987425" y="3292500"/>
              <a:ext cx="41375" cy="43275"/>
            </a:xfrm>
            <a:custGeom>
              <a:avLst/>
              <a:gdLst/>
              <a:ahLst/>
              <a:cxnLst/>
              <a:rect l="l" t="t" r="r" b="b"/>
              <a:pathLst>
                <a:path w="1655" h="1731" extrusionOk="0">
                  <a:moveTo>
                    <a:pt x="700" y="1"/>
                  </a:moveTo>
                  <a:cubicBezTo>
                    <a:pt x="360" y="1"/>
                    <a:pt x="66" y="269"/>
                    <a:pt x="45" y="626"/>
                  </a:cubicBezTo>
                  <a:cubicBezTo>
                    <a:pt x="0" y="1010"/>
                    <a:pt x="192" y="1642"/>
                    <a:pt x="531" y="1721"/>
                  </a:cubicBezTo>
                  <a:cubicBezTo>
                    <a:pt x="555" y="1727"/>
                    <a:pt x="580" y="1730"/>
                    <a:pt x="605" y="1730"/>
                  </a:cubicBezTo>
                  <a:cubicBezTo>
                    <a:pt x="1163" y="1730"/>
                    <a:pt x="1654" y="81"/>
                    <a:pt x="779" y="5"/>
                  </a:cubicBezTo>
                  <a:cubicBezTo>
                    <a:pt x="752" y="2"/>
                    <a:pt x="726" y="1"/>
                    <a:pt x="700"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40" name="Google Shape;640;p2"/>
            <p:cNvSpPr/>
            <p:nvPr/>
          </p:nvSpPr>
          <p:spPr>
            <a:xfrm>
              <a:off x="6170600" y="3446650"/>
              <a:ext cx="55225" cy="36850"/>
            </a:xfrm>
            <a:custGeom>
              <a:avLst/>
              <a:gdLst/>
              <a:ahLst/>
              <a:cxnLst/>
              <a:rect l="l" t="t" r="r" b="b"/>
              <a:pathLst>
                <a:path w="2209" h="1474" extrusionOk="0">
                  <a:moveTo>
                    <a:pt x="1867" y="0"/>
                  </a:moveTo>
                  <a:cubicBezTo>
                    <a:pt x="1253" y="0"/>
                    <a:pt x="1" y="983"/>
                    <a:pt x="640" y="1400"/>
                  </a:cubicBezTo>
                  <a:cubicBezTo>
                    <a:pt x="725" y="1451"/>
                    <a:pt x="826" y="1473"/>
                    <a:pt x="934" y="1473"/>
                  </a:cubicBezTo>
                  <a:cubicBezTo>
                    <a:pt x="1228" y="1473"/>
                    <a:pt x="1566" y="1308"/>
                    <a:pt x="1723" y="1118"/>
                  </a:cubicBezTo>
                  <a:cubicBezTo>
                    <a:pt x="1904" y="914"/>
                    <a:pt x="2208" y="553"/>
                    <a:pt x="2174" y="249"/>
                  </a:cubicBezTo>
                  <a:cubicBezTo>
                    <a:pt x="2153" y="73"/>
                    <a:pt x="2033" y="0"/>
                    <a:pt x="1867"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41" name="Google Shape;641;p2"/>
            <p:cNvSpPr/>
            <p:nvPr/>
          </p:nvSpPr>
          <p:spPr>
            <a:xfrm>
              <a:off x="6058225" y="3355400"/>
              <a:ext cx="58975" cy="30100"/>
            </a:xfrm>
            <a:custGeom>
              <a:avLst/>
              <a:gdLst/>
              <a:ahLst/>
              <a:cxnLst/>
              <a:rect l="l" t="t" r="r" b="b"/>
              <a:pathLst>
                <a:path w="2359" h="1204" extrusionOk="0">
                  <a:moveTo>
                    <a:pt x="1544" y="0"/>
                  </a:moveTo>
                  <a:cubicBezTo>
                    <a:pt x="1363" y="0"/>
                    <a:pt x="1176" y="48"/>
                    <a:pt x="1016" y="96"/>
                  </a:cubicBezTo>
                  <a:cubicBezTo>
                    <a:pt x="655" y="186"/>
                    <a:pt x="1" y="446"/>
                    <a:pt x="373" y="920"/>
                  </a:cubicBezTo>
                  <a:cubicBezTo>
                    <a:pt x="538" y="1130"/>
                    <a:pt x="776" y="1203"/>
                    <a:pt x="1026" y="1203"/>
                  </a:cubicBezTo>
                  <a:cubicBezTo>
                    <a:pt x="1219" y="1203"/>
                    <a:pt x="1421" y="1159"/>
                    <a:pt x="1603" y="1100"/>
                  </a:cubicBezTo>
                  <a:cubicBezTo>
                    <a:pt x="1671" y="1078"/>
                    <a:pt x="1750" y="1044"/>
                    <a:pt x="1806" y="1021"/>
                  </a:cubicBezTo>
                  <a:cubicBezTo>
                    <a:pt x="2325" y="784"/>
                    <a:pt x="2359" y="209"/>
                    <a:pt x="1761" y="28"/>
                  </a:cubicBezTo>
                  <a:cubicBezTo>
                    <a:pt x="1691" y="8"/>
                    <a:pt x="1618" y="0"/>
                    <a:pt x="1544"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42" name="Google Shape;642;p2"/>
            <p:cNvSpPr/>
            <p:nvPr/>
          </p:nvSpPr>
          <p:spPr>
            <a:xfrm>
              <a:off x="6072950" y="3440150"/>
              <a:ext cx="42075" cy="34900"/>
            </a:xfrm>
            <a:custGeom>
              <a:avLst/>
              <a:gdLst/>
              <a:ahLst/>
              <a:cxnLst/>
              <a:rect l="l" t="t" r="r" b="b"/>
              <a:pathLst>
                <a:path w="1683" h="1396" extrusionOk="0">
                  <a:moveTo>
                    <a:pt x="555" y="0"/>
                  </a:moveTo>
                  <a:cubicBezTo>
                    <a:pt x="0" y="0"/>
                    <a:pt x="175" y="928"/>
                    <a:pt x="596" y="1242"/>
                  </a:cubicBezTo>
                  <a:cubicBezTo>
                    <a:pt x="735" y="1340"/>
                    <a:pt x="923" y="1395"/>
                    <a:pt x="1099" y="1395"/>
                  </a:cubicBezTo>
                  <a:cubicBezTo>
                    <a:pt x="1409" y="1395"/>
                    <a:pt x="1683" y="1224"/>
                    <a:pt x="1589" y="813"/>
                  </a:cubicBezTo>
                  <a:cubicBezTo>
                    <a:pt x="1544" y="588"/>
                    <a:pt x="1194" y="204"/>
                    <a:pt x="856" y="69"/>
                  </a:cubicBezTo>
                  <a:cubicBezTo>
                    <a:pt x="738" y="21"/>
                    <a:pt x="638" y="0"/>
                    <a:pt x="555"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43" name="Google Shape;643;p2"/>
            <p:cNvSpPr/>
            <p:nvPr/>
          </p:nvSpPr>
          <p:spPr>
            <a:xfrm>
              <a:off x="5921625" y="3379825"/>
              <a:ext cx="46925" cy="32500"/>
            </a:xfrm>
            <a:custGeom>
              <a:avLst/>
              <a:gdLst/>
              <a:ahLst/>
              <a:cxnLst/>
              <a:rect l="l" t="t" r="r" b="b"/>
              <a:pathLst>
                <a:path w="1877" h="1300" extrusionOk="0">
                  <a:moveTo>
                    <a:pt x="1198" y="0"/>
                  </a:moveTo>
                  <a:cubicBezTo>
                    <a:pt x="1091" y="0"/>
                    <a:pt x="976" y="20"/>
                    <a:pt x="861" y="56"/>
                  </a:cubicBezTo>
                  <a:cubicBezTo>
                    <a:pt x="488" y="168"/>
                    <a:pt x="127" y="428"/>
                    <a:pt x="82" y="687"/>
                  </a:cubicBezTo>
                  <a:cubicBezTo>
                    <a:pt x="0" y="1095"/>
                    <a:pt x="385" y="1300"/>
                    <a:pt x="744" y="1300"/>
                  </a:cubicBezTo>
                  <a:cubicBezTo>
                    <a:pt x="832" y="1300"/>
                    <a:pt x="918" y="1287"/>
                    <a:pt x="996" y="1263"/>
                  </a:cubicBezTo>
                  <a:cubicBezTo>
                    <a:pt x="1323" y="1161"/>
                    <a:pt x="1876" y="507"/>
                    <a:pt x="1594" y="157"/>
                  </a:cubicBezTo>
                  <a:cubicBezTo>
                    <a:pt x="1505" y="47"/>
                    <a:pt x="1362" y="0"/>
                    <a:pt x="1198"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44" name="Google Shape;644;p2"/>
            <p:cNvSpPr/>
            <p:nvPr/>
          </p:nvSpPr>
          <p:spPr>
            <a:xfrm>
              <a:off x="5932400" y="3304900"/>
              <a:ext cx="52750" cy="25650"/>
            </a:xfrm>
            <a:custGeom>
              <a:avLst/>
              <a:gdLst/>
              <a:ahLst/>
              <a:cxnLst/>
              <a:rect l="l" t="t" r="r" b="b"/>
              <a:pathLst>
                <a:path w="2110" h="1026" extrusionOk="0">
                  <a:moveTo>
                    <a:pt x="1279" y="0"/>
                  </a:moveTo>
                  <a:cubicBezTo>
                    <a:pt x="1245" y="0"/>
                    <a:pt x="1210" y="2"/>
                    <a:pt x="1174" y="6"/>
                  </a:cubicBezTo>
                  <a:cubicBezTo>
                    <a:pt x="1028" y="17"/>
                    <a:pt x="870" y="51"/>
                    <a:pt x="723" y="96"/>
                  </a:cubicBezTo>
                  <a:cubicBezTo>
                    <a:pt x="373" y="198"/>
                    <a:pt x="1" y="389"/>
                    <a:pt x="46" y="705"/>
                  </a:cubicBezTo>
                  <a:cubicBezTo>
                    <a:pt x="74" y="946"/>
                    <a:pt x="373" y="1026"/>
                    <a:pt x="700" y="1026"/>
                  </a:cubicBezTo>
                  <a:cubicBezTo>
                    <a:pt x="1033" y="1026"/>
                    <a:pt x="1393" y="943"/>
                    <a:pt x="1524" y="863"/>
                  </a:cubicBezTo>
                  <a:cubicBezTo>
                    <a:pt x="2110" y="512"/>
                    <a:pt x="1841" y="0"/>
                    <a:pt x="1279"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45" name="Google Shape;645;p2"/>
            <p:cNvSpPr/>
            <p:nvPr/>
          </p:nvSpPr>
          <p:spPr>
            <a:xfrm>
              <a:off x="6153300" y="3461600"/>
              <a:ext cx="33025" cy="41675"/>
            </a:xfrm>
            <a:custGeom>
              <a:avLst/>
              <a:gdLst/>
              <a:ahLst/>
              <a:cxnLst/>
              <a:rect l="l" t="t" r="r" b="b"/>
              <a:pathLst>
                <a:path w="1321" h="1667" extrusionOk="0">
                  <a:moveTo>
                    <a:pt x="599" y="1"/>
                  </a:moveTo>
                  <a:cubicBezTo>
                    <a:pt x="506" y="1"/>
                    <a:pt x="407" y="41"/>
                    <a:pt x="305" y="136"/>
                  </a:cubicBezTo>
                  <a:lnTo>
                    <a:pt x="271" y="158"/>
                  </a:lnTo>
                  <a:cubicBezTo>
                    <a:pt x="0" y="441"/>
                    <a:pt x="23" y="971"/>
                    <a:pt x="181" y="1298"/>
                  </a:cubicBezTo>
                  <a:cubicBezTo>
                    <a:pt x="299" y="1545"/>
                    <a:pt x="467" y="1666"/>
                    <a:pt x="636" y="1666"/>
                  </a:cubicBezTo>
                  <a:cubicBezTo>
                    <a:pt x="808" y="1666"/>
                    <a:pt x="981" y="1542"/>
                    <a:pt x="1106" y="1298"/>
                  </a:cubicBezTo>
                  <a:cubicBezTo>
                    <a:pt x="1320" y="907"/>
                    <a:pt x="1035" y="1"/>
                    <a:pt x="599"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46" name="Google Shape;646;p2"/>
            <p:cNvSpPr/>
            <p:nvPr/>
          </p:nvSpPr>
          <p:spPr>
            <a:xfrm>
              <a:off x="5971050" y="3397850"/>
              <a:ext cx="62625" cy="26100"/>
            </a:xfrm>
            <a:custGeom>
              <a:avLst/>
              <a:gdLst/>
              <a:ahLst/>
              <a:cxnLst/>
              <a:rect l="l" t="t" r="r" b="b"/>
              <a:pathLst>
                <a:path w="2505" h="1044" extrusionOk="0">
                  <a:moveTo>
                    <a:pt x="1417" y="1"/>
                  </a:moveTo>
                  <a:cubicBezTo>
                    <a:pt x="1020" y="1"/>
                    <a:pt x="605" y="101"/>
                    <a:pt x="441" y="249"/>
                  </a:cubicBezTo>
                  <a:cubicBezTo>
                    <a:pt x="1" y="632"/>
                    <a:pt x="824" y="937"/>
                    <a:pt x="1095" y="1005"/>
                  </a:cubicBezTo>
                  <a:cubicBezTo>
                    <a:pt x="1199" y="1028"/>
                    <a:pt x="1345" y="1044"/>
                    <a:pt x="1501" y="1044"/>
                  </a:cubicBezTo>
                  <a:cubicBezTo>
                    <a:pt x="1960" y="1044"/>
                    <a:pt x="2505" y="903"/>
                    <a:pt x="2303" y="373"/>
                  </a:cubicBezTo>
                  <a:cubicBezTo>
                    <a:pt x="2246" y="203"/>
                    <a:pt x="2066" y="102"/>
                    <a:pt x="1840" y="45"/>
                  </a:cubicBezTo>
                  <a:cubicBezTo>
                    <a:pt x="1711" y="15"/>
                    <a:pt x="1565" y="1"/>
                    <a:pt x="1417"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47" name="Google Shape;647;p2"/>
            <p:cNvSpPr/>
            <p:nvPr/>
          </p:nvSpPr>
          <p:spPr>
            <a:xfrm>
              <a:off x="5935775" y="3337625"/>
              <a:ext cx="47725" cy="39275"/>
            </a:xfrm>
            <a:custGeom>
              <a:avLst/>
              <a:gdLst/>
              <a:ahLst/>
              <a:cxnLst/>
              <a:rect l="l" t="t" r="r" b="b"/>
              <a:pathLst>
                <a:path w="1909" h="1571" extrusionOk="0">
                  <a:moveTo>
                    <a:pt x="1448" y="1"/>
                  </a:moveTo>
                  <a:cubicBezTo>
                    <a:pt x="1123" y="1"/>
                    <a:pt x="665" y="351"/>
                    <a:pt x="532" y="547"/>
                  </a:cubicBezTo>
                  <a:cubicBezTo>
                    <a:pt x="286" y="867"/>
                    <a:pt x="1" y="1570"/>
                    <a:pt x="580" y="1570"/>
                  </a:cubicBezTo>
                  <a:cubicBezTo>
                    <a:pt x="613" y="1570"/>
                    <a:pt x="650" y="1568"/>
                    <a:pt x="689" y="1563"/>
                  </a:cubicBezTo>
                  <a:cubicBezTo>
                    <a:pt x="1175" y="1495"/>
                    <a:pt x="1908" y="863"/>
                    <a:pt x="1773" y="299"/>
                  </a:cubicBezTo>
                  <a:cubicBezTo>
                    <a:pt x="1761" y="209"/>
                    <a:pt x="1716" y="141"/>
                    <a:pt x="1671" y="85"/>
                  </a:cubicBezTo>
                  <a:cubicBezTo>
                    <a:pt x="1612" y="25"/>
                    <a:pt x="1535" y="1"/>
                    <a:pt x="1448"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48" name="Google Shape;648;p2"/>
            <p:cNvSpPr/>
            <p:nvPr/>
          </p:nvSpPr>
          <p:spPr>
            <a:xfrm>
              <a:off x="5967675" y="3359475"/>
              <a:ext cx="43975" cy="42500"/>
            </a:xfrm>
            <a:custGeom>
              <a:avLst/>
              <a:gdLst/>
              <a:ahLst/>
              <a:cxnLst/>
              <a:rect l="l" t="t" r="r" b="b"/>
              <a:pathLst>
                <a:path w="1759" h="1700" extrusionOk="0">
                  <a:moveTo>
                    <a:pt x="521" y="0"/>
                  </a:moveTo>
                  <a:cubicBezTo>
                    <a:pt x="482" y="0"/>
                    <a:pt x="444" y="8"/>
                    <a:pt x="407" y="23"/>
                  </a:cubicBezTo>
                  <a:cubicBezTo>
                    <a:pt x="91" y="159"/>
                    <a:pt x="0" y="813"/>
                    <a:pt x="102" y="1185"/>
                  </a:cubicBezTo>
                  <a:cubicBezTo>
                    <a:pt x="167" y="1493"/>
                    <a:pt x="432" y="1700"/>
                    <a:pt x="731" y="1700"/>
                  </a:cubicBezTo>
                  <a:cubicBezTo>
                    <a:pt x="795" y="1700"/>
                    <a:pt x="860" y="1691"/>
                    <a:pt x="926" y="1671"/>
                  </a:cubicBezTo>
                  <a:cubicBezTo>
                    <a:pt x="1758" y="1470"/>
                    <a:pt x="1075" y="0"/>
                    <a:pt x="521" y="0"/>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49" name="Google Shape;649;p2"/>
            <p:cNvSpPr/>
            <p:nvPr/>
          </p:nvSpPr>
          <p:spPr>
            <a:xfrm>
              <a:off x="5974275" y="3343250"/>
              <a:ext cx="55900" cy="33400"/>
            </a:xfrm>
            <a:custGeom>
              <a:avLst/>
              <a:gdLst/>
              <a:ahLst/>
              <a:cxnLst/>
              <a:rect l="l" t="t" r="r" b="b"/>
              <a:pathLst>
                <a:path w="2236" h="1336" extrusionOk="0">
                  <a:moveTo>
                    <a:pt x="939" y="1"/>
                  </a:moveTo>
                  <a:cubicBezTo>
                    <a:pt x="786" y="1"/>
                    <a:pt x="642" y="38"/>
                    <a:pt x="537" y="131"/>
                  </a:cubicBezTo>
                  <a:cubicBezTo>
                    <a:pt x="1" y="608"/>
                    <a:pt x="1208" y="1335"/>
                    <a:pt x="1855" y="1335"/>
                  </a:cubicBezTo>
                  <a:cubicBezTo>
                    <a:pt x="2079" y="1335"/>
                    <a:pt x="2236" y="1248"/>
                    <a:pt x="2230" y="1033"/>
                  </a:cubicBezTo>
                  <a:cubicBezTo>
                    <a:pt x="2219" y="729"/>
                    <a:pt x="1858" y="424"/>
                    <a:pt x="1643" y="243"/>
                  </a:cubicBezTo>
                  <a:cubicBezTo>
                    <a:pt x="1480" y="109"/>
                    <a:pt x="1197" y="1"/>
                    <a:pt x="939"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50" name="Google Shape;650;p2"/>
            <p:cNvSpPr/>
            <p:nvPr/>
          </p:nvSpPr>
          <p:spPr>
            <a:xfrm>
              <a:off x="5736625" y="3413625"/>
              <a:ext cx="15375" cy="12850"/>
            </a:xfrm>
            <a:custGeom>
              <a:avLst/>
              <a:gdLst/>
              <a:ahLst/>
              <a:cxnLst/>
              <a:rect l="l" t="t" r="r" b="b"/>
              <a:pathLst>
                <a:path w="615" h="514" extrusionOk="0">
                  <a:moveTo>
                    <a:pt x="339" y="0"/>
                  </a:moveTo>
                  <a:cubicBezTo>
                    <a:pt x="331" y="0"/>
                    <a:pt x="324" y="1"/>
                    <a:pt x="316" y="1"/>
                  </a:cubicBezTo>
                  <a:cubicBezTo>
                    <a:pt x="91" y="12"/>
                    <a:pt x="1" y="306"/>
                    <a:pt x="170" y="453"/>
                  </a:cubicBezTo>
                  <a:cubicBezTo>
                    <a:pt x="222" y="495"/>
                    <a:pt x="281" y="514"/>
                    <a:pt x="339" y="514"/>
                  </a:cubicBezTo>
                  <a:cubicBezTo>
                    <a:pt x="482" y="514"/>
                    <a:pt x="615" y="399"/>
                    <a:pt x="599" y="238"/>
                  </a:cubicBezTo>
                  <a:cubicBezTo>
                    <a:pt x="588" y="99"/>
                    <a:pt x="475" y="0"/>
                    <a:pt x="339"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51" name="Google Shape;651;p2"/>
            <p:cNvSpPr/>
            <p:nvPr/>
          </p:nvSpPr>
          <p:spPr>
            <a:xfrm>
              <a:off x="5742100" y="3462450"/>
              <a:ext cx="13750" cy="12975"/>
            </a:xfrm>
            <a:custGeom>
              <a:avLst/>
              <a:gdLst/>
              <a:ahLst/>
              <a:cxnLst/>
              <a:rect l="l" t="t" r="r" b="b"/>
              <a:pathLst>
                <a:path w="550" h="519" extrusionOk="0">
                  <a:moveTo>
                    <a:pt x="275" y="1"/>
                  </a:moveTo>
                  <a:cubicBezTo>
                    <a:pt x="137" y="1"/>
                    <a:pt x="1" y="98"/>
                    <a:pt x="18" y="282"/>
                  </a:cubicBezTo>
                  <a:cubicBezTo>
                    <a:pt x="29" y="442"/>
                    <a:pt x="150" y="519"/>
                    <a:pt x="273" y="519"/>
                  </a:cubicBezTo>
                  <a:cubicBezTo>
                    <a:pt x="410" y="519"/>
                    <a:pt x="549" y="422"/>
                    <a:pt x="538" y="237"/>
                  </a:cubicBezTo>
                  <a:cubicBezTo>
                    <a:pt x="522" y="78"/>
                    <a:pt x="398" y="1"/>
                    <a:pt x="275"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52" name="Google Shape;652;p2"/>
            <p:cNvSpPr/>
            <p:nvPr/>
          </p:nvSpPr>
          <p:spPr>
            <a:xfrm>
              <a:off x="5762850" y="3436200"/>
              <a:ext cx="15475" cy="12850"/>
            </a:xfrm>
            <a:custGeom>
              <a:avLst/>
              <a:gdLst/>
              <a:ahLst/>
              <a:cxnLst/>
              <a:rect l="l" t="t" r="r" b="b"/>
              <a:pathLst>
                <a:path w="619" h="514" extrusionOk="0">
                  <a:moveTo>
                    <a:pt x="349" y="0"/>
                  </a:moveTo>
                  <a:cubicBezTo>
                    <a:pt x="342" y="0"/>
                    <a:pt x="335" y="0"/>
                    <a:pt x="328" y="1"/>
                  </a:cubicBezTo>
                  <a:cubicBezTo>
                    <a:pt x="91" y="24"/>
                    <a:pt x="1" y="306"/>
                    <a:pt x="181" y="452"/>
                  </a:cubicBezTo>
                  <a:cubicBezTo>
                    <a:pt x="230" y="495"/>
                    <a:pt x="288" y="513"/>
                    <a:pt x="344" y="513"/>
                  </a:cubicBezTo>
                  <a:cubicBezTo>
                    <a:pt x="483" y="513"/>
                    <a:pt x="618" y="399"/>
                    <a:pt x="610" y="238"/>
                  </a:cubicBezTo>
                  <a:cubicBezTo>
                    <a:pt x="589" y="99"/>
                    <a:pt x="476" y="0"/>
                    <a:pt x="349"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53" name="Google Shape;653;p2"/>
            <p:cNvSpPr/>
            <p:nvPr/>
          </p:nvSpPr>
          <p:spPr>
            <a:xfrm>
              <a:off x="5780325" y="3533250"/>
              <a:ext cx="13600" cy="12850"/>
            </a:xfrm>
            <a:custGeom>
              <a:avLst/>
              <a:gdLst/>
              <a:ahLst/>
              <a:cxnLst/>
              <a:rect l="l" t="t" r="r" b="b"/>
              <a:pathLst>
                <a:path w="544" h="514" extrusionOk="0">
                  <a:moveTo>
                    <a:pt x="275" y="0"/>
                  </a:moveTo>
                  <a:cubicBezTo>
                    <a:pt x="138" y="0"/>
                    <a:pt x="1" y="94"/>
                    <a:pt x="13" y="272"/>
                  </a:cubicBezTo>
                  <a:cubicBezTo>
                    <a:pt x="29" y="436"/>
                    <a:pt x="150" y="514"/>
                    <a:pt x="271" y="514"/>
                  </a:cubicBezTo>
                  <a:cubicBezTo>
                    <a:pt x="408" y="514"/>
                    <a:pt x="544" y="417"/>
                    <a:pt x="532" y="238"/>
                  </a:cubicBezTo>
                  <a:cubicBezTo>
                    <a:pt x="521" y="77"/>
                    <a:pt x="398" y="0"/>
                    <a:pt x="275"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54" name="Google Shape;654;p2"/>
            <p:cNvSpPr/>
            <p:nvPr/>
          </p:nvSpPr>
          <p:spPr>
            <a:xfrm>
              <a:off x="5943400" y="3545075"/>
              <a:ext cx="15475" cy="13150"/>
            </a:xfrm>
            <a:custGeom>
              <a:avLst/>
              <a:gdLst/>
              <a:ahLst/>
              <a:cxnLst/>
              <a:rect l="l" t="t" r="r" b="b"/>
              <a:pathLst>
                <a:path w="619" h="526" extrusionOk="0">
                  <a:moveTo>
                    <a:pt x="347" y="1"/>
                  </a:moveTo>
                  <a:cubicBezTo>
                    <a:pt x="341" y="1"/>
                    <a:pt x="334" y="1"/>
                    <a:pt x="328" y="2"/>
                  </a:cubicBezTo>
                  <a:cubicBezTo>
                    <a:pt x="91" y="24"/>
                    <a:pt x="1" y="318"/>
                    <a:pt x="181" y="464"/>
                  </a:cubicBezTo>
                  <a:cubicBezTo>
                    <a:pt x="233" y="506"/>
                    <a:pt x="291" y="525"/>
                    <a:pt x="348" y="525"/>
                  </a:cubicBezTo>
                  <a:cubicBezTo>
                    <a:pt x="488" y="525"/>
                    <a:pt x="618" y="408"/>
                    <a:pt x="610" y="239"/>
                  </a:cubicBezTo>
                  <a:cubicBezTo>
                    <a:pt x="599" y="109"/>
                    <a:pt x="476" y="1"/>
                    <a:pt x="347"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55" name="Google Shape;655;p2"/>
            <p:cNvSpPr/>
            <p:nvPr/>
          </p:nvSpPr>
          <p:spPr>
            <a:xfrm>
              <a:off x="6113700" y="3630550"/>
              <a:ext cx="15925" cy="13050"/>
            </a:xfrm>
            <a:custGeom>
              <a:avLst/>
              <a:gdLst/>
              <a:ahLst/>
              <a:cxnLst/>
              <a:rect l="l" t="t" r="r" b="b"/>
              <a:pathLst>
                <a:path w="637" h="522" extrusionOk="0">
                  <a:moveTo>
                    <a:pt x="364" y="1"/>
                  </a:moveTo>
                  <a:cubicBezTo>
                    <a:pt x="357" y="1"/>
                    <a:pt x="350" y="1"/>
                    <a:pt x="343" y="2"/>
                  </a:cubicBezTo>
                  <a:cubicBezTo>
                    <a:pt x="1" y="24"/>
                    <a:pt x="37" y="522"/>
                    <a:pt x="356" y="522"/>
                  </a:cubicBezTo>
                  <a:cubicBezTo>
                    <a:pt x="363" y="522"/>
                    <a:pt x="370" y="521"/>
                    <a:pt x="377" y="521"/>
                  </a:cubicBezTo>
                  <a:cubicBezTo>
                    <a:pt x="524" y="510"/>
                    <a:pt x="636" y="374"/>
                    <a:pt x="614" y="239"/>
                  </a:cubicBezTo>
                  <a:cubicBezTo>
                    <a:pt x="603" y="99"/>
                    <a:pt x="491" y="1"/>
                    <a:pt x="364"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56" name="Google Shape;656;p2"/>
            <p:cNvSpPr/>
            <p:nvPr/>
          </p:nvSpPr>
          <p:spPr>
            <a:xfrm>
              <a:off x="6136075" y="3595850"/>
              <a:ext cx="15400" cy="13150"/>
            </a:xfrm>
            <a:custGeom>
              <a:avLst/>
              <a:gdLst/>
              <a:ahLst/>
              <a:cxnLst/>
              <a:rect l="l" t="t" r="r" b="b"/>
              <a:pathLst>
                <a:path w="616" h="526" extrusionOk="0">
                  <a:moveTo>
                    <a:pt x="339" y="1"/>
                  </a:moveTo>
                  <a:cubicBezTo>
                    <a:pt x="332" y="1"/>
                    <a:pt x="324" y="1"/>
                    <a:pt x="317" y="2"/>
                  </a:cubicBezTo>
                  <a:cubicBezTo>
                    <a:pt x="91" y="24"/>
                    <a:pt x="1" y="318"/>
                    <a:pt x="170" y="464"/>
                  </a:cubicBezTo>
                  <a:cubicBezTo>
                    <a:pt x="222" y="506"/>
                    <a:pt x="281" y="525"/>
                    <a:pt x="338" y="525"/>
                  </a:cubicBezTo>
                  <a:cubicBezTo>
                    <a:pt x="482" y="525"/>
                    <a:pt x="615" y="408"/>
                    <a:pt x="599" y="239"/>
                  </a:cubicBezTo>
                  <a:cubicBezTo>
                    <a:pt x="588" y="99"/>
                    <a:pt x="476" y="1"/>
                    <a:pt x="339"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57" name="Google Shape;657;p2"/>
            <p:cNvSpPr/>
            <p:nvPr/>
          </p:nvSpPr>
          <p:spPr>
            <a:xfrm>
              <a:off x="5784875" y="3213075"/>
              <a:ext cx="399750" cy="197775"/>
            </a:xfrm>
            <a:custGeom>
              <a:avLst/>
              <a:gdLst/>
              <a:ahLst/>
              <a:cxnLst/>
              <a:rect l="l" t="t" r="r" b="b"/>
              <a:pathLst>
                <a:path w="15990" h="7911" extrusionOk="0">
                  <a:moveTo>
                    <a:pt x="7709" y="1"/>
                  </a:moveTo>
                  <a:cubicBezTo>
                    <a:pt x="7195" y="1"/>
                    <a:pt x="6680" y="51"/>
                    <a:pt x="6173" y="158"/>
                  </a:cubicBezTo>
                  <a:cubicBezTo>
                    <a:pt x="5281" y="339"/>
                    <a:pt x="4615" y="1050"/>
                    <a:pt x="3690" y="1208"/>
                  </a:cubicBezTo>
                  <a:cubicBezTo>
                    <a:pt x="2505" y="1411"/>
                    <a:pt x="1490" y="1162"/>
                    <a:pt x="688" y="2189"/>
                  </a:cubicBezTo>
                  <a:cubicBezTo>
                    <a:pt x="643" y="2268"/>
                    <a:pt x="587" y="2336"/>
                    <a:pt x="542" y="2404"/>
                  </a:cubicBezTo>
                  <a:cubicBezTo>
                    <a:pt x="0" y="3273"/>
                    <a:pt x="90" y="4288"/>
                    <a:pt x="587" y="5202"/>
                  </a:cubicBezTo>
                  <a:cubicBezTo>
                    <a:pt x="1208" y="6353"/>
                    <a:pt x="2223" y="7256"/>
                    <a:pt x="3352" y="7910"/>
                  </a:cubicBezTo>
                  <a:cubicBezTo>
                    <a:pt x="3306" y="7798"/>
                    <a:pt x="3261" y="7696"/>
                    <a:pt x="3216" y="7594"/>
                  </a:cubicBezTo>
                  <a:cubicBezTo>
                    <a:pt x="2099" y="5328"/>
                    <a:pt x="3600" y="4206"/>
                    <a:pt x="5504" y="4206"/>
                  </a:cubicBezTo>
                  <a:cubicBezTo>
                    <a:pt x="6255" y="4206"/>
                    <a:pt x="7068" y="4380"/>
                    <a:pt x="7809" y="4728"/>
                  </a:cubicBezTo>
                  <a:cubicBezTo>
                    <a:pt x="8751" y="5199"/>
                    <a:pt x="10213" y="6395"/>
                    <a:pt x="11465" y="6395"/>
                  </a:cubicBezTo>
                  <a:cubicBezTo>
                    <a:pt x="11712" y="6395"/>
                    <a:pt x="11951" y="6348"/>
                    <a:pt x="12176" y="6240"/>
                  </a:cubicBezTo>
                  <a:cubicBezTo>
                    <a:pt x="13225" y="5721"/>
                    <a:pt x="13236" y="4412"/>
                    <a:pt x="14399" y="3882"/>
                  </a:cubicBezTo>
                  <a:cubicBezTo>
                    <a:pt x="14818" y="3691"/>
                    <a:pt x="15277" y="3589"/>
                    <a:pt x="15736" y="3589"/>
                  </a:cubicBezTo>
                  <a:cubicBezTo>
                    <a:pt x="15821" y="3589"/>
                    <a:pt x="15905" y="3593"/>
                    <a:pt x="15990" y="3600"/>
                  </a:cubicBezTo>
                  <a:cubicBezTo>
                    <a:pt x="15651" y="2979"/>
                    <a:pt x="14963" y="2517"/>
                    <a:pt x="14342" y="2189"/>
                  </a:cubicBezTo>
                  <a:cubicBezTo>
                    <a:pt x="13394" y="1670"/>
                    <a:pt x="12266" y="1219"/>
                    <a:pt x="11262" y="779"/>
                  </a:cubicBezTo>
                  <a:cubicBezTo>
                    <a:pt x="10150" y="286"/>
                    <a:pt x="8931" y="1"/>
                    <a:pt x="7709" y="1"/>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58" name="Google Shape;658;p2"/>
            <p:cNvSpPr/>
            <p:nvPr/>
          </p:nvSpPr>
          <p:spPr>
            <a:xfrm>
              <a:off x="4117350" y="3379275"/>
              <a:ext cx="446025" cy="172400"/>
            </a:xfrm>
            <a:custGeom>
              <a:avLst/>
              <a:gdLst/>
              <a:ahLst/>
              <a:cxnLst/>
              <a:rect l="l" t="t" r="r" b="b"/>
              <a:pathLst>
                <a:path w="17841" h="6896" extrusionOk="0">
                  <a:moveTo>
                    <a:pt x="10233" y="0"/>
                  </a:moveTo>
                  <a:cubicBezTo>
                    <a:pt x="6343" y="0"/>
                    <a:pt x="2283" y="1270"/>
                    <a:pt x="0" y="4399"/>
                  </a:cubicBezTo>
                  <a:cubicBezTo>
                    <a:pt x="2373" y="6101"/>
                    <a:pt x="4940" y="6896"/>
                    <a:pt x="7468" y="6896"/>
                  </a:cubicBezTo>
                  <a:cubicBezTo>
                    <a:pt x="11277" y="6896"/>
                    <a:pt x="14999" y="5093"/>
                    <a:pt x="17840" y="1872"/>
                  </a:cubicBezTo>
                  <a:cubicBezTo>
                    <a:pt x="15937" y="706"/>
                    <a:pt x="13133" y="0"/>
                    <a:pt x="10233" y="0"/>
                  </a:cubicBezTo>
                  <a:close/>
                </a:path>
              </a:pathLst>
            </a:custGeom>
            <a:solidFill>
              <a:srgbClr val="8EC7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59" name="Google Shape;659;p2"/>
            <p:cNvSpPr/>
            <p:nvPr/>
          </p:nvSpPr>
          <p:spPr>
            <a:xfrm>
              <a:off x="4030725" y="3411675"/>
              <a:ext cx="519675" cy="122175"/>
            </a:xfrm>
            <a:custGeom>
              <a:avLst/>
              <a:gdLst/>
              <a:ahLst/>
              <a:cxnLst/>
              <a:rect l="l" t="t" r="r" b="b"/>
              <a:pathLst>
                <a:path w="20787" h="4887" extrusionOk="0">
                  <a:moveTo>
                    <a:pt x="17198" y="0"/>
                  </a:moveTo>
                  <a:cubicBezTo>
                    <a:pt x="16747" y="440"/>
                    <a:pt x="16329" y="914"/>
                    <a:pt x="15945" y="1399"/>
                  </a:cubicBezTo>
                  <a:lnTo>
                    <a:pt x="14253" y="1659"/>
                  </a:lnTo>
                  <a:cubicBezTo>
                    <a:pt x="14038" y="1704"/>
                    <a:pt x="13824" y="1738"/>
                    <a:pt x="13610" y="1761"/>
                  </a:cubicBezTo>
                  <a:lnTo>
                    <a:pt x="13531" y="1682"/>
                  </a:lnTo>
                  <a:cubicBezTo>
                    <a:pt x="14027" y="1162"/>
                    <a:pt x="14479" y="610"/>
                    <a:pt x="14907" y="34"/>
                  </a:cubicBezTo>
                  <a:lnTo>
                    <a:pt x="14907" y="34"/>
                  </a:lnTo>
                  <a:cubicBezTo>
                    <a:pt x="14321" y="519"/>
                    <a:pt x="13768" y="1038"/>
                    <a:pt x="13249" y="1580"/>
                  </a:cubicBezTo>
                  <a:cubicBezTo>
                    <a:pt x="13203" y="1636"/>
                    <a:pt x="13203" y="1704"/>
                    <a:pt x="13249" y="1761"/>
                  </a:cubicBezTo>
                  <a:lnTo>
                    <a:pt x="13294" y="1817"/>
                  </a:lnTo>
                  <a:cubicBezTo>
                    <a:pt x="12989" y="1862"/>
                    <a:pt x="12684" y="1907"/>
                    <a:pt x="12380" y="1941"/>
                  </a:cubicBezTo>
                  <a:lnTo>
                    <a:pt x="11251" y="2099"/>
                  </a:lnTo>
                  <a:cubicBezTo>
                    <a:pt x="11353" y="1975"/>
                    <a:pt x="11443" y="1862"/>
                    <a:pt x="11545" y="1738"/>
                  </a:cubicBezTo>
                  <a:cubicBezTo>
                    <a:pt x="11691" y="1580"/>
                    <a:pt x="11838" y="1411"/>
                    <a:pt x="11973" y="1230"/>
                  </a:cubicBezTo>
                  <a:cubicBezTo>
                    <a:pt x="12109" y="1061"/>
                    <a:pt x="12244" y="880"/>
                    <a:pt x="12357" y="689"/>
                  </a:cubicBezTo>
                  <a:cubicBezTo>
                    <a:pt x="12414" y="587"/>
                    <a:pt x="12470" y="485"/>
                    <a:pt x="12515" y="384"/>
                  </a:cubicBezTo>
                  <a:cubicBezTo>
                    <a:pt x="12572" y="282"/>
                    <a:pt x="12594" y="181"/>
                    <a:pt x="12628" y="68"/>
                  </a:cubicBezTo>
                  <a:lnTo>
                    <a:pt x="12628" y="68"/>
                  </a:lnTo>
                  <a:lnTo>
                    <a:pt x="12459" y="350"/>
                  </a:lnTo>
                  <a:cubicBezTo>
                    <a:pt x="12391" y="440"/>
                    <a:pt x="12323" y="531"/>
                    <a:pt x="12256" y="610"/>
                  </a:cubicBezTo>
                  <a:cubicBezTo>
                    <a:pt x="12188" y="700"/>
                    <a:pt x="12120" y="779"/>
                    <a:pt x="12041" y="858"/>
                  </a:cubicBezTo>
                  <a:lnTo>
                    <a:pt x="11815" y="1095"/>
                  </a:lnTo>
                  <a:cubicBezTo>
                    <a:pt x="11669" y="1253"/>
                    <a:pt x="11511" y="1411"/>
                    <a:pt x="11353" y="1569"/>
                  </a:cubicBezTo>
                  <a:cubicBezTo>
                    <a:pt x="11195" y="1727"/>
                    <a:pt x="11048" y="1896"/>
                    <a:pt x="10913" y="2077"/>
                  </a:cubicBezTo>
                  <a:cubicBezTo>
                    <a:pt x="10901" y="2099"/>
                    <a:pt x="10890" y="2122"/>
                    <a:pt x="10890" y="2144"/>
                  </a:cubicBezTo>
                  <a:lnTo>
                    <a:pt x="10439" y="2201"/>
                  </a:lnTo>
                  <a:lnTo>
                    <a:pt x="9378" y="2347"/>
                  </a:lnTo>
                  <a:cubicBezTo>
                    <a:pt x="9762" y="1772"/>
                    <a:pt x="10123" y="1185"/>
                    <a:pt x="10450" y="576"/>
                  </a:cubicBezTo>
                  <a:lnTo>
                    <a:pt x="10450" y="576"/>
                  </a:lnTo>
                  <a:cubicBezTo>
                    <a:pt x="9942" y="1151"/>
                    <a:pt x="9457" y="1761"/>
                    <a:pt x="9017" y="2392"/>
                  </a:cubicBezTo>
                  <a:cubicBezTo>
                    <a:pt x="8193" y="2494"/>
                    <a:pt x="7381" y="2607"/>
                    <a:pt x="6602" y="2686"/>
                  </a:cubicBezTo>
                  <a:lnTo>
                    <a:pt x="6580" y="2686"/>
                  </a:lnTo>
                  <a:cubicBezTo>
                    <a:pt x="6839" y="2449"/>
                    <a:pt x="7110" y="2212"/>
                    <a:pt x="7358" y="1975"/>
                  </a:cubicBezTo>
                  <a:cubicBezTo>
                    <a:pt x="7640" y="1659"/>
                    <a:pt x="7922" y="1332"/>
                    <a:pt x="8193" y="982"/>
                  </a:cubicBezTo>
                  <a:lnTo>
                    <a:pt x="8193" y="982"/>
                  </a:lnTo>
                  <a:cubicBezTo>
                    <a:pt x="7855" y="1253"/>
                    <a:pt x="7527" y="1524"/>
                    <a:pt x="7212" y="1817"/>
                  </a:cubicBezTo>
                  <a:cubicBezTo>
                    <a:pt x="6873" y="2077"/>
                    <a:pt x="6546" y="2347"/>
                    <a:pt x="6230" y="2629"/>
                  </a:cubicBezTo>
                  <a:cubicBezTo>
                    <a:pt x="6207" y="2652"/>
                    <a:pt x="6185" y="2686"/>
                    <a:pt x="6185" y="2731"/>
                  </a:cubicBezTo>
                  <a:lnTo>
                    <a:pt x="3262" y="3081"/>
                  </a:lnTo>
                  <a:cubicBezTo>
                    <a:pt x="1310" y="3329"/>
                    <a:pt x="1" y="3510"/>
                    <a:pt x="1" y="3510"/>
                  </a:cubicBezTo>
                  <a:cubicBezTo>
                    <a:pt x="1" y="3510"/>
                    <a:pt x="1321" y="3419"/>
                    <a:pt x="3285" y="3239"/>
                  </a:cubicBezTo>
                  <a:cubicBezTo>
                    <a:pt x="4187" y="3160"/>
                    <a:pt x="5225" y="3070"/>
                    <a:pt x="6343" y="2957"/>
                  </a:cubicBezTo>
                  <a:cubicBezTo>
                    <a:pt x="6647" y="3273"/>
                    <a:pt x="6952" y="3600"/>
                    <a:pt x="7257" y="3916"/>
                  </a:cubicBezTo>
                  <a:cubicBezTo>
                    <a:pt x="7437" y="4085"/>
                    <a:pt x="7629" y="4266"/>
                    <a:pt x="7810" y="4435"/>
                  </a:cubicBezTo>
                  <a:cubicBezTo>
                    <a:pt x="8013" y="4582"/>
                    <a:pt x="8216" y="4740"/>
                    <a:pt x="8419" y="4886"/>
                  </a:cubicBezTo>
                  <a:cubicBezTo>
                    <a:pt x="8261" y="4683"/>
                    <a:pt x="8080" y="4514"/>
                    <a:pt x="7922" y="4322"/>
                  </a:cubicBezTo>
                  <a:cubicBezTo>
                    <a:pt x="7753" y="4142"/>
                    <a:pt x="7595" y="3950"/>
                    <a:pt x="7426" y="3758"/>
                  </a:cubicBezTo>
                  <a:cubicBezTo>
                    <a:pt x="7189" y="3476"/>
                    <a:pt x="6941" y="3194"/>
                    <a:pt x="6681" y="2912"/>
                  </a:cubicBezTo>
                  <a:cubicBezTo>
                    <a:pt x="7381" y="2844"/>
                    <a:pt x="8114" y="2754"/>
                    <a:pt x="8848" y="2663"/>
                  </a:cubicBezTo>
                  <a:cubicBezTo>
                    <a:pt x="8848" y="2708"/>
                    <a:pt x="8859" y="2742"/>
                    <a:pt x="8893" y="2765"/>
                  </a:cubicBezTo>
                  <a:lnTo>
                    <a:pt x="9423" y="3250"/>
                  </a:lnTo>
                  <a:cubicBezTo>
                    <a:pt x="9604" y="3397"/>
                    <a:pt x="9796" y="3543"/>
                    <a:pt x="9987" y="3679"/>
                  </a:cubicBezTo>
                  <a:cubicBezTo>
                    <a:pt x="10168" y="3803"/>
                    <a:pt x="10360" y="3961"/>
                    <a:pt x="10552" y="4085"/>
                  </a:cubicBezTo>
                  <a:cubicBezTo>
                    <a:pt x="10732" y="4209"/>
                    <a:pt x="10924" y="4367"/>
                    <a:pt x="11116" y="4514"/>
                  </a:cubicBezTo>
                  <a:cubicBezTo>
                    <a:pt x="10958" y="4322"/>
                    <a:pt x="10800" y="4153"/>
                    <a:pt x="10642" y="3984"/>
                  </a:cubicBezTo>
                  <a:cubicBezTo>
                    <a:pt x="10484" y="3803"/>
                    <a:pt x="10292" y="3656"/>
                    <a:pt x="10112" y="3498"/>
                  </a:cubicBezTo>
                  <a:cubicBezTo>
                    <a:pt x="9931" y="3340"/>
                    <a:pt x="9762" y="3194"/>
                    <a:pt x="9581" y="3036"/>
                  </a:cubicBezTo>
                  <a:cubicBezTo>
                    <a:pt x="9446" y="2912"/>
                    <a:pt x="9299" y="2776"/>
                    <a:pt x="9164" y="2641"/>
                  </a:cubicBezTo>
                  <a:cubicBezTo>
                    <a:pt x="9164" y="2629"/>
                    <a:pt x="9175" y="2629"/>
                    <a:pt x="9175" y="2618"/>
                  </a:cubicBezTo>
                  <a:lnTo>
                    <a:pt x="10473" y="2460"/>
                  </a:lnTo>
                  <a:lnTo>
                    <a:pt x="11071" y="2381"/>
                  </a:lnTo>
                  <a:lnTo>
                    <a:pt x="11500" y="2787"/>
                  </a:lnTo>
                  <a:cubicBezTo>
                    <a:pt x="11703" y="2957"/>
                    <a:pt x="11928" y="3115"/>
                    <a:pt x="12131" y="3284"/>
                  </a:cubicBezTo>
                  <a:cubicBezTo>
                    <a:pt x="12560" y="3577"/>
                    <a:pt x="12989" y="3893"/>
                    <a:pt x="13429" y="4175"/>
                  </a:cubicBezTo>
                  <a:cubicBezTo>
                    <a:pt x="13249" y="3984"/>
                    <a:pt x="13057" y="3803"/>
                    <a:pt x="12865" y="3622"/>
                  </a:cubicBezTo>
                  <a:lnTo>
                    <a:pt x="12278" y="3103"/>
                  </a:lnTo>
                  <a:cubicBezTo>
                    <a:pt x="12075" y="2923"/>
                    <a:pt x="11883" y="2754"/>
                    <a:pt x="11680" y="2584"/>
                  </a:cubicBezTo>
                  <a:lnTo>
                    <a:pt x="11409" y="2325"/>
                  </a:lnTo>
                  <a:lnTo>
                    <a:pt x="12414" y="2189"/>
                  </a:lnTo>
                  <a:cubicBezTo>
                    <a:pt x="12775" y="2133"/>
                    <a:pt x="13136" y="2088"/>
                    <a:pt x="13486" y="2020"/>
                  </a:cubicBezTo>
                  <a:cubicBezTo>
                    <a:pt x="13553" y="2110"/>
                    <a:pt x="13621" y="2189"/>
                    <a:pt x="13689" y="2268"/>
                  </a:cubicBezTo>
                  <a:cubicBezTo>
                    <a:pt x="13858" y="2438"/>
                    <a:pt x="14016" y="2596"/>
                    <a:pt x="14185" y="2754"/>
                  </a:cubicBezTo>
                  <a:cubicBezTo>
                    <a:pt x="14354" y="2900"/>
                    <a:pt x="14558" y="3036"/>
                    <a:pt x="14738" y="3171"/>
                  </a:cubicBezTo>
                  <a:cubicBezTo>
                    <a:pt x="14941" y="3284"/>
                    <a:pt x="15133" y="3397"/>
                    <a:pt x="15336" y="3498"/>
                  </a:cubicBezTo>
                  <a:cubicBezTo>
                    <a:pt x="15167" y="3340"/>
                    <a:pt x="14998" y="3205"/>
                    <a:pt x="14828" y="3058"/>
                  </a:cubicBezTo>
                  <a:cubicBezTo>
                    <a:pt x="14659" y="2912"/>
                    <a:pt x="14512" y="2742"/>
                    <a:pt x="14343" y="2584"/>
                  </a:cubicBezTo>
                  <a:cubicBezTo>
                    <a:pt x="14185" y="2438"/>
                    <a:pt x="14050" y="2257"/>
                    <a:pt x="13892" y="2099"/>
                  </a:cubicBezTo>
                  <a:lnTo>
                    <a:pt x="13790" y="1986"/>
                  </a:lnTo>
                  <a:cubicBezTo>
                    <a:pt x="13959" y="1952"/>
                    <a:pt x="14129" y="1930"/>
                    <a:pt x="14298" y="1896"/>
                  </a:cubicBezTo>
                  <a:cubicBezTo>
                    <a:pt x="14794" y="1828"/>
                    <a:pt x="15280" y="1738"/>
                    <a:pt x="15754" y="1659"/>
                  </a:cubicBezTo>
                  <a:lnTo>
                    <a:pt x="15754" y="1659"/>
                  </a:lnTo>
                  <a:cubicBezTo>
                    <a:pt x="15742" y="1670"/>
                    <a:pt x="15742" y="1670"/>
                    <a:pt x="15731" y="1682"/>
                  </a:cubicBezTo>
                  <a:lnTo>
                    <a:pt x="15720" y="1693"/>
                  </a:lnTo>
                  <a:cubicBezTo>
                    <a:pt x="15686" y="1761"/>
                    <a:pt x="15709" y="1840"/>
                    <a:pt x="15776" y="1873"/>
                  </a:cubicBezTo>
                  <a:lnTo>
                    <a:pt x="15799" y="1885"/>
                  </a:lnTo>
                  <a:cubicBezTo>
                    <a:pt x="16103" y="2054"/>
                    <a:pt x="16419" y="2212"/>
                    <a:pt x="16747" y="2370"/>
                  </a:cubicBezTo>
                  <a:cubicBezTo>
                    <a:pt x="17051" y="2550"/>
                    <a:pt x="17367" y="2731"/>
                    <a:pt x="17695" y="2889"/>
                  </a:cubicBezTo>
                  <a:cubicBezTo>
                    <a:pt x="17424" y="2641"/>
                    <a:pt x="17142" y="2404"/>
                    <a:pt x="16860" y="2178"/>
                  </a:cubicBezTo>
                  <a:cubicBezTo>
                    <a:pt x="16600" y="2009"/>
                    <a:pt x="16329" y="1862"/>
                    <a:pt x="16058" y="1704"/>
                  </a:cubicBezTo>
                  <a:cubicBezTo>
                    <a:pt x="16092" y="1659"/>
                    <a:pt x="16126" y="1614"/>
                    <a:pt x="16160" y="1569"/>
                  </a:cubicBezTo>
                  <a:lnTo>
                    <a:pt x="17604" y="1264"/>
                  </a:lnTo>
                  <a:cubicBezTo>
                    <a:pt x="18089" y="1162"/>
                    <a:pt x="18541" y="1072"/>
                    <a:pt x="18925" y="959"/>
                  </a:cubicBezTo>
                  <a:cubicBezTo>
                    <a:pt x="19308" y="847"/>
                    <a:pt x="19647" y="756"/>
                    <a:pt x="19918" y="677"/>
                  </a:cubicBezTo>
                  <a:lnTo>
                    <a:pt x="20786" y="429"/>
                  </a:lnTo>
                  <a:lnTo>
                    <a:pt x="19906" y="621"/>
                  </a:lnTo>
                  <a:lnTo>
                    <a:pt x="18891" y="847"/>
                  </a:lnTo>
                  <a:cubicBezTo>
                    <a:pt x="18507" y="948"/>
                    <a:pt x="18056" y="1016"/>
                    <a:pt x="17570" y="1106"/>
                  </a:cubicBezTo>
                  <a:lnTo>
                    <a:pt x="16329" y="1332"/>
                  </a:lnTo>
                  <a:cubicBezTo>
                    <a:pt x="16645" y="903"/>
                    <a:pt x="16938" y="463"/>
                    <a:pt x="17198" y="0"/>
                  </a:cubicBezTo>
                  <a:close/>
                </a:path>
              </a:pathLst>
            </a:custGeom>
            <a:solidFill>
              <a:srgbClr val="7CAB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60" name="Google Shape;660;p2"/>
            <p:cNvSpPr/>
            <p:nvPr/>
          </p:nvSpPr>
          <p:spPr>
            <a:xfrm>
              <a:off x="4150625" y="3160600"/>
              <a:ext cx="255325" cy="336850"/>
            </a:xfrm>
            <a:custGeom>
              <a:avLst/>
              <a:gdLst/>
              <a:ahLst/>
              <a:cxnLst/>
              <a:rect l="l" t="t" r="r" b="b"/>
              <a:pathLst>
                <a:path w="10213" h="13474" extrusionOk="0">
                  <a:moveTo>
                    <a:pt x="9920" y="0"/>
                  </a:moveTo>
                  <a:lnTo>
                    <a:pt x="9446" y="418"/>
                  </a:lnTo>
                  <a:cubicBezTo>
                    <a:pt x="7381" y="2099"/>
                    <a:pt x="4187" y="2415"/>
                    <a:pt x="2438" y="4322"/>
                  </a:cubicBezTo>
                  <a:cubicBezTo>
                    <a:pt x="1" y="6793"/>
                    <a:pt x="554" y="10449"/>
                    <a:pt x="1163" y="13474"/>
                  </a:cubicBezTo>
                  <a:cubicBezTo>
                    <a:pt x="4029" y="12548"/>
                    <a:pt x="7234" y="12627"/>
                    <a:pt x="8712" y="9479"/>
                  </a:cubicBezTo>
                  <a:cubicBezTo>
                    <a:pt x="10213" y="6714"/>
                    <a:pt x="9039" y="3397"/>
                    <a:pt x="9829" y="407"/>
                  </a:cubicBezTo>
                  <a:lnTo>
                    <a:pt x="9920" y="0"/>
                  </a:lnTo>
                  <a:close/>
                </a:path>
              </a:pathLst>
            </a:custGeom>
            <a:solidFill>
              <a:srgbClr val="60A73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61" name="Google Shape;661;p2"/>
            <p:cNvSpPr/>
            <p:nvPr/>
          </p:nvSpPr>
          <p:spPr>
            <a:xfrm>
              <a:off x="4181650" y="3222650"/>
              <a:ext cx="175225" cy="268875"/>
            </a:xfrm>
            <a:custGeom>
              <a:avLst/>
              <a:gdLst/>
              <a:ahLst/>
              <a:cxnLst/>
              <a:rect l="l" t="t" r="r" b="b"/>
              <a:pathLst>
                <a:path w="7009" h="10755" extrusionOk="0">
                  <a:moveTo>
                    <a:pt x="6535" y="1"/>
                  </a:moveTo>
                  <a:lnTo>
                    <a:pt x="6219" y="441"/>
                  </a:lnTo>
                  <a:cubicBezTo>
                    <a:pt x="6027" y="723"/>
                    <a:pt x="5733" y="1118"/>
                    <a:pt x="5406" y="1614"/>
                  </a:cubicBezTo>
                  <a:cubicBezTo>
                    <a:pt x="5079" y="2100"/>
                    <a:pt x="4684" y="2664"/>
                    <a:pt x="4289" y="3285"/>
                  </a:cubicBezTo>
                  <a:cubicBezTo>
                    <a:pt x="4120" y="3544"/>
                    <a:pt x="3950" y="3804"/>
                    <a:pt x="3781" y="4063"/>
                  </a:cubicBezTo>
                  <a:lnTo>
                    <a:pt x="3747" y="3781"/>
                  </a:lnTo>
                  <a:lnTo>
                    <a:pt x="3713" y="3409"/>
                  </a:lnTo>
                  <a:cubicBezTo>
                    <a:pt x="3702" y="3285"/>
                    <a:pt x="3680" y="3160"/>
                    <a:pt x="3680" y="3036"/>
                  </a:cubicBezTo>
                  <a:lnTo>
                    <a:pt x="3646" y="2675"/>
                  </a:lnTo>
                  <a:cubicBezTo>
                    <a:pt x="3646" y="2551"/>
                    <a:pt x="3623" y="2427"/>
                    <a:pt x="3623" y="2303"/>
                  </a:cubicBezTo>
                  <a:cubicBezTo>
                    <a:pt x="3623" y="2043"/>
                    <a:pt x="3623" y="1795"/>
                    <a:pt x="3601" y="1547"/>
                  </a:cubicBezTo>
                  <a:cubicBezTo>
                    <a:pt x="3555" y="1795"/>
                    <a:pt x="3510" y="2043"/>
                    <a:pt x="3465" y="2292"/>
                  </a:cubicBezTo>
                  <a:cubicBezTo>
                    <a:pt x="3443" y="2416"/>
                    <a:pt x="3431" y="2540"/>
                    <a:pt x="3431" y="2664"/>
                  </a:cubicBezTo>
                  <a:cubicBezTo>
                    <a:pt x="3420" y="2799"/>
                    <a:pt x="3420" y="2923"/>
                    <a:pt x="3409" y="3048"/>
                  </a:cubicBezTo>
                  <a:cubicBezTo>
                    <a:pt x="3409" y="3183"/>
                    <a:pt x="3409" y="3307"/>
                    <a:pt x="3409" y="3431"/>
                  </a:cubicBezTo>
                  <a:lnTo>
                    <a:pt x="3431" y="3815"/>
                  </a:lnTo>
                  <a:cubicBezTo>
                    <a:pt x="3443" y="4052"/>
                    <a:pt x="3465" y="4278"/>
                    <a:pt x="3488" y="4515"/>
                  </a:cubicBezTo>
                  <a:lnTo>
                    <a:pt x="3036" y="5237"/>
                  </a:lnTo>
                  <a:lnTo>
                    <a:pt x="2404" y="6320"/>
                  </a:lnTo>
                  <a:cubicBezTo>
                    <a:pt x="2404" y="6297"/>
                    <a:pt x="2393" y="6275"/>
                    <a:pt x="2382" y="6264"/>
                  </a:cubicBezTo>
                  <a:cubicBezTo>
                    <a:pt x="2348" y="6117"/>
                    <a:pt x="2325" y="5970"/>
                    <a:pt x="2292" y="5823"/>
                  </a:cubicBezTo>
                  <a:cubicBezTo>
                    <a:pt x="2269" y="5677"/>
                    <a:pt x="2269" y="5519"/>
                    <a:pt x="2258" y="5372"/>
                  </a:cubicBezTo>
                  <a:cubicBezTo>
                    <a:pt x="2247" y="5214"/>
                    <a:pt x="2258" y="5067"/>
                    <a:pt x="2258" y="4909"/>
                  </a:cubicBezTo>
                  <a:lnTo>
                    <a:pt x="2269" y="3973"/>
                  </a:lnTo>
                  <a:cubicBezTo>
                    <a:pt x="2269" y="3657"/>
                    <a:pt x="2258" y="3352"/>
                    <a:pt x="2224" y="3036"/>
                  </a:cubicBezTo>
                  <a:cubicBezTo>
                    <a:pt x="2201" y="3194"/>
                    <a:pt x="2179" y="3352"/>
                    <a:pt x="2168" y="3499"/>
                  </a:cubicBezTo>
                  <a:cubicBezTo>
                    <a:pt x="2145" y="3657"/>
                    <a:pt x="2122" y="3815"/>
                    <a:pt x="2100" y="3962"/>
                  </a:cubicBezTo>
                  <a:cubicBezTo>
                    <a:pt x="2055" y="4278"/>
                    <a:pt x="2010" y="4582"/>
                    <a:pt x="1976" y="4898"/>
                  </a:cubicBezTo>
                  <a:cubicBezTo>
                    <a:pt x="1953" y="5056"/>
                    <a:pt x="1953" y="5214"/>
                    <a:pt x="1942" y="5372"/>
                  </a:cubicBezTo>
                  <a:cubicBezTo>
                    <a:pt x="1942" y="5530"/>
                    <a:pt x="1953" y="5699"/>
                    <a:pt x="1976" y="5857"/>
                  </a:cubicBezTo>
                  <a:cubicBezTo>
                    <a:pt x="1987" y="6027"/>
                    <a:pt x="2021" y="6185"/>
                    <a:pt x="2055" y="6343"/>
                  </a:cubicBezTo>
                  <a:cubicBezTo>
                    <a:pt x="2100" y="6467"/>
                    <a:pt x="2134" y="6602"/>
                    <a:pt x="2179" y="6726"/>
                  </a:cubicBezTo>
                  <a:cubicBezTo>
                    <a:pt x="2077" y="6895"/>
                    <a:pt x="1976" y="7076"/>
                    <a:pt x="1885" y="7234"/>
                  </a:cubicBezTo>
                  <a:cubicBezTo>
                    <a:pt x="1536" y="7843"/>
                    <a:pt x="1231" y="8419"/>
                    <a:pt x="949" y="8927"/>
                  </a:cubicBezTo>
                  <a:cubicBezTo>
                    <a:pt x="926" y="8408"/>
                    <a:pt x="892" y="7888"/>
                    <a:pt x="859" y="7381"/>
                  </a:cubicBezTo>
                  <a:cubicBezTo>
                    <a:pt x="847" y="7053"/>
                    <a:pt x="836" y="6726"/>
                    <a:pt x="813" y="6410"/>
                  </a:cubicBezTo>
                  <a:cubicBezTo>
                    <a:pt x="791" y="6083"/>
                    <a:pt x="768" y="5756"/>
                    <a:pt x="734" y="5429"/>
                  </a:cubicBezTo>
                  <a:cubicBezTo>
                    <a:pt x="689" y="5756"/>
                    <a:pt x="655" y="6083"/>
                    <a:pt x="622" y="6399"/>
                  </a:cubicBezTo>
                  <a:cubicBezTo>
                    <a:pt x="599" y="6726"/>
                    <a:pt x="576" y="7053"/>
                    <a:pt x="565" y="7381"/>
                  </a:cubicBezTo>
                  <a:cubicBezTo>
                    <a:pt x="565" y="8024"/>
                    <a:pt x="588" y="8690"/>
                    <a:pt x="633" y="9344"/>
                  </a:cubicBezTo>
                  <a:lnTo>
                    <a:pt x="633" y="9355"/>
                  </a:lnTo>
                  <a:lnTo>
                    <a:pt x="633" y="9367"/>
                  </a:lnTo>
                  <a:cubicBezTo>
                    <a:pt x="633" y="9401"/>
                    <a:pt x="644" y="9423"/>
                    <a:pt x="667" y="9434"/>
                  </a:cubicBezTo>
                  <a:cubicBezTo>
                    <a:pt x="497" y="9762"/>
                    <a:pt x="351" y="10055"/>
                    <a:pt x="238" y="10269"/>
                  </a:cubicBezTo>
                  <a:lnTo>
                    <a:pt x="1" y="10755"/>
                  </a:lnTo>
                  <a:cubicBezTo>
                    <a:pt x="1" y="10755"/>
                    <a:pt x="103" y="10597"/>
                    <a:pt x="306" y="10315"/>
                  </a:cubicBezTo>
                  <a:cubicBezTo>
                    <a:pt x="441" y="10100"/>
                    <a:pt x="622" y="9818"/>
                    <a:pt x="836" y="9502"/>
                  </a:cubicBezTo>
                  <a:cubicBezTo>
                    <a:pt x="960" y="9468"/>
                    <a:pt x="1096" y="9446"/>
                    <a:pt x="1220" y="9412"/>
                  </a:cubicBezTo>
                  <a:cubicBezTo>
                    <a:pt x="1344" y="9378"/>
                    <a:pt x="1479" y="9310"/>
                    <a:pt x="1592" y="9254"/>
                  </a:cubicBezTo>
                  <a:cubicBezTo>
                    <a:pt x="1705" y="9197"/>
                    <a:pt x="1818" y="9130"/>
                    <a:pt x="1931" y="9062"/>
                  </a:cubicBezTo>
                  <a:lnTo>
                    <a:pt x="2247" y="8836"/>
                  </a:lnTo>
                  <a:cubicBezTo>
                    <a:pt x="2450" y="8678"/>
                    <a:pt x="2641" y="8509"/>
                    <a:pt x="2822" y="8340"/>
                  </a:cubicBezTo>
                  <a:cubicBezTo>
                    <a:pt x="3003" y="8159"/>
                    <a:pt x="3183" y="7979"/>
                    <a:pt x="3364" y="7798"/>
                  </a:cubicBezTo>
                  <a:lnTo>
                    <a:pt x="3364" y="7798"/>
                  </a:lnTo>
                  <a:cubicBezTo>
                    <a:pt x="3138" y="7934"/>
                    <a:pt x="2935" y="8080"/>
                    <a:pt x="2732" y="8216"/>
                  </a:cubicBezTo>
                  <a:cubicBezTo>
                    <a:pt x="2619" y="8283"/>
                    <a:pt x="2517" y="8362"/>
                    <a:pt x="2416" y="8430"/>
                  </a:cubicBezTo>
                  <a:lnTo>
                    <a:pt x="2100" y="8633"/>
                  </a:lnTo>
                  <a:lnTo>
                    <a:pt x="1784" y="8814"/>
                  </a:lnTo>
                  <a:lnTo>
                    <a:pt x="1457" y="8972"/>
                  </a:lnTo>
                  <a:cubicBezTo>
                    <a:pt x="1344" y="9017"/>
                    <a:pt x="1231" y="9051"/>
                    <a:pt x="1129" y="9096"/>
                  </a:cubicBezTo>
                  <a:lnTo>
                    <a:pt x="1084" y="9096"/>
                  </a:lnTo>
                  <a:cubicBezTo>
                    <a:pt x="1400" y="8599"/>
                    <a:pt x="1773" y="8024"/>
                    <a:pt x="2145" y="7403"/>
                  </a:cubicBezTo>
                  <a:cubicBezTo>
                    <a:pt x="2247" y="7245"/>
                    <a:pt x="2348" y="7065"/>
                    <a:pt x="2450" y="6907"/>
                  </a:cubicBezTo>
                  <a:cubicBezTo>
                    <a:pt x="2687" y="6783"/>
                    <a:pt x="2946" y="6658"/>
                    <a:pt x="3194" y="6534"/>
                  </a:cubicBezTo>
                  <a:cubicBezTo>
                    <a:pt x="3443" y="6410"/>
                    <a:pt x="3691" y="6286"/>
                    <a:pt x="3939" y="6151"/>
                  </a:cubicBezTo>
                  <a:cubicBezTo>
                    <a:pt x="4187" y="6027"/>
                    <a:pt x="4436" y="5880"/>
                    <a:pt x="4673" y="5733"/>
                  </a:cubicBezTo>
                  <a:cubicBezTo>
                    <a:pt x="4797" y="5665"/>
                    <a:pt x="4910" y="5575"/>
                    <a:pt x="5022" y="5485"/>
                  </a:cubicBezTo>
                  <a:cubicBezTo>
                    <a:pt x="5135" y="5406"/>
                    <a:pt x="5237" y="5304"/>
                    <a:pt x="5338" y="5203"/>
                  </a:cubicBezTo>
                  <a:lnTo>
                    <a:pt x="5338" y="5203"/>
                  </a:lnTo>
                  <a:cubicBezTo>
                    <a:pt x="5214" y="5271"/>
                    <a:pt x="5101" y="5350"/>
                    <a:pt x="4977" y="5406"/>
                  </a:cubicBezTo>
                  <a:cubicBezTo>
                    <a:pt x="4842" y="5474"/>
                    <a:pt x="4729" y="5541"/>
                    <a:pt x="4594" y="5586"/>
                  </a:cubicBezTo>
                  <a:cubicBezTo>
                    <a:pt x="4345" y="5699"/>
                    <a:pt x="4086" y="5801"/>
                    <a:pt x="3826" y="5914"/>
                  </a:cubicBezTo>
                  <a:cubicBezTo>
                    <a:pt x="3476" y="6060"/>
                    <a:pt x="3127" y="6218"/>
                    <a:pt x="2766" y="6376"/>
                  </a:cubicBezTo>
                  <a:cubicBezTo>
                    <a:pt x="2957" y="6060"/>
                    <a:pt x="3138" y="5744"/>
                    <a:pt x="3330" y="5417"/>
                  </a:cubicBezTo>
                  <a:cubicBezTo>
                    <a:pt x="3476" y="5180"/>
                    <a:pt x="3623" y="4943"/>
                    <a:pt x="3770" y="4706"/>
                  </a:cubicBezTo>
                  <a:lnTo>
                    <a:pt x="4142" y="4661"/>
                  </a:lnTo>
                  <a:cubicBezTo>
                    <a:pt x="4300" y="4627"/>
                    <a:pt x="4447" y="4593"/>
                    <a:pt x="4594" y="4560"/>
                  </a:cubicBezTo>
                  <a:cubicBezTo>
                    <a:pt x="4887" y="4469"/>
                    <a:pt x="5180" y="4368"/>
                    <a:pt x="5463" y="4232"/>
                  </a:cubicBezTo>
                  <a:cubicBezTo>
                    <a:pt x="5733" y="4108"/>
                    <a:pt x="6004" y="3962"/>
                    <a:pt x="6264" y="3792"/>
                  </a:cubicBezTo>
                  <a:cubicBezTo>
                    <a:pt x="6512" y="3634"/>
                    <a:pt x="6771" y="3476"/>
                    <a:pt x="7008" y="3296"/>
                  </a:cubicBezTo>
                  <a:lnTo>
                    <a:pt x="7008" y="3296"/>
                  </a:lnTo>
                  <a:cubicBezTo>
                    <a:pt x="6444" y="3510"/>
                    <a:pt x="5903" y="3758"/>
                    <a:pt x="5350" y="3973"/>
                  </a:cubicBezTo>
                  <a:cubicBezTo>
                    <a:pt x="5203" y="4018"/>
                    <a:pt x="5068" y="4074"/>
                    <a:pt x="4932" y="4108"/>
                  </a:cubicBezTo>
                  <a:cubicBezTo>
                    <a:pt x="4797" y="4153"/>
                    <a:pt x="4650" y="4199"/>
                    <a:pt x="4515" y="4232"/>
                  </a:cubicBezTo>
                  <a:cubicBezTo>
                    <a:pt x="4368" y="4266"/>
                    <a:pt x="4233" y="4289"/>
                    <a:pt x="4086" y="4311"/>
                  </a:cubicBezTo>
                  <a:lnTo>
                    <a:pt x="4007" y="4323"/>
                  </a:lnTo>
                  <a:cubicBezTo>
                    <a:pt x="4199" y="4029"/>
                    <a:pt x="4368" y="3736"/>
                    <a:pt x="4548" y="3454"/>
                  </a:cubicBezTo>
                  <a:cubicBezTo>
                    <a:pt x="4932" y="2822"/>
                    <a:pt x="5271" y="2224"/>
                    <a:pt x="5575" y="1716"/>
                  </a:cubicBezTo>
                  <a:cubicBezTo>
                    <a:pt x="5869" y="1208"/>
                    <a:pt x="6106" y="768"/>
                    <a:pt x="6275" y="475"/>
                  </a:cubicBezTo>
                  <a:lnTo>
                    <a:pt x="6535" y="1"/>
                  </a:ln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62" name="Google Shape;662;p2"/>
            <p:cNvSpPr/>
            <p:nvPr/>
          </p:nvSpPr>
          <p:spPr>
            <a:xfrm>
              <a:off x="3989275" y="3404825"/>
              <a:ext cx="167875" cy="116275"/>
            </a:xfrm>
            <a:custGeom>
              <a:avLst/>
              <a:gdLst/>
              <a:ahLst/>
              <a:cxnLst/>
              <a:rect l="l" t="t" r="r" b="b"/>
              <a:pathLst>
                <a:path w="6715" h="4651" extrusionOk="0">
                  <a:moveTo>
                    <a:pt x="3464" y="1"/>
                  </a:moveTo>
                  <a:cubicBezTo>
                    <a:pt x="2887" y="1"/>
                    <a:pt x="2322" y="113"/>
                    <a:pt x="1794" y="331"/>
                  </a:cubicBezTo>
                  <a:cubicBezTo>
                    <a:pt x="745" y="737"/>
                    <a:pt x="102" y="1594"/>
                    <a:pt x="0" y="2633"/>
                  </a:cubicBezTo>
                  <a:cubicBezTo>
                    <a:pt x="316" y="3682"/>
                    <a:pt x="1681" y="4404"/>
                    <a:pt x="2663" y="4596"/>
                  </a:cubicBezTo>
                  <a:cubicBezTo>
                    <a:pt x="2896" y="4633"/>
                    <a:pt x="3129" y="4651"/>
                    <a:pt x="3361" y="4651"/>
                  </a:cubicBezTo>
                  <a:cubicBezTo>
                    <a:pt x="4625" y="4651"/>
                    <a:pt x="5847" y="4116"/>
                    <a:pt x="6714" y="3163"/>
                  </a:cubicBezTo>
                  <a:cubicBezTo>
                    <a:pt x="6714" y="2994"/>
                    <a:pt x="6703" y="2813"/>
                    <a:pt x="6658" y="2644"/>
                  </a:cubicBezTo>
                  <a:lnTo>
                    <a:pt x="6534" y="1651"/>
                  </a:lnTo>
                  <a:cubicBezTo>
                    <a:pt x="5687" y="872"/>
                    <a:pt x="4864" y="37"/>
                    <a:pt x="3622" y="3"/>
                  </a:cubicBezTo>
                  <a:cubicBezTo>
                    <a:pt x="3570" y="2"/>
                    <a:pt x="3517" y="1"/>
                    <a:pt x="3464"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63" name="Google Shape;663;p2"/>
            <p:cNvSpPr/>
            <p:nvPr/>
          </p:nvSpPr>
          <p:spPr>
            <a:xfrm>
              <a:off x="4050200" y="3413825"/>
              <a:ext cx="114000" cy="110725"/>
            </a:xfrm>
            <a:custGeom>
              <a:avLst/>
              <a:gdLst/>
              <a:ahLst/>
              <a:cxnLst/>
              <a:rect l="l" t="t" r="r" b="b"/>
              <a:pathLst>
                <a:path w="4560" h="4429" extrusionOk="0">
                  <a:moveTo>
                    <a:pt x="1371" y="1"/>
                  </a:moveTo>
                  <a:cubicBezTo>
                    <a:pt x="1011" y="1"/>
                    <a:pt x="360" y="339"/>
                    <a:pt x="892" y="648"/>
                  </a:cubicBezTo>
                  <a:cubicBezTo>
                    <a:pt x="820" y="631"/>
                    <a:pt x="735" y="621"/>
                    <a:pt x="647" y="621"/>
                  </a:cubicBezTo>
                  <a:cubicBezTo>
                    <a:pt x="377" y="621"/>
                    <a:pt x="80" y="714"/>
                    <a:pt x="46" y="986"/>
                  </a:cubicBezTo>
                  <a:cubicBezTo>
                    <a:pt x="1" y="1302"/>
                    <a:pt x="373" y="1675"/>
                    <a:pt x="678" y="1697"/>
                  </a:cubicBezTo>
                  <a:cubicBezTo>
                    <a:pt x="166" y="1921"/>
                    <a:pt x="77" y="2618"/>
                    <a:pt x="678" y="2618"/>
                  </a:cubicBezTo>
                  <a:cubicBezTo>
                    <a:pt x="713" y="2618"/>
                    <a:pt x="751" y="2616"/>
                    <a:pt x="790" y="2611"/>
                  </a:cubicBezTo>
                  <a:lnTo>
                    <a:pt x="790" y="2611"/>
                  </a:lnTo>
                  <a:cubicBezTo>
                    <a:pt x="565" y="2713"/>
                    <a:pt x="170" y="2972"/>
                    <a:pt x="260" y="3277"/>
                  </a:cubicBezTo>
                  <a:cubicBezTo>
                    <a:pt x="350" y="3548"/>
                    <a:pt x="689" y="3514"/>
                    <a:pt x="915" y="3525"/>
                  </a:cubicBezTo>
                  <a:cubicBezTo>
                    <a:pt x="820" y="4207"/>
                    <a:pt x="1219" y="4429"/>
                    <a:pt x="1706" y="4429"/>
                  </a:cubicBezTo>
                  <a:cubicBezTo>
                    <a:pt x="2034" y="4429"/>
                    <a:pt x="2401" y="4329"/>
                    <a:pt x="2686" y="4202"/>
                  </a:cubicBezTo>
                  <a:cubicBezTo>
                    <a:pt x="3205" y="3977"/>
                    <a:pt x="3668" y="3638"/>
                    <a:pt x="4040" y="3198"/>
                  </a:cubicBezTo>
                  <a:cubicBezTo>
                    <a:pt x="4401" y="2758"/>
                    <a:pt x="4559" y="2239"/>
                    <a:pt x="4243" y="1708"/>
                  </a:cubicBezTo>
                  <a:cubicBezTo>
                    <a:pt x="4097" y="1460"/>
                    <a:pt x="3905" y="1246"/>
                    <a:pt x="3657" y="1076"/>
                  </a:cubicBezTo>
                  <a:cubicBezTo>
                    <a:pt x="3453" y="941"/>
                    <a:pt x="3228" y="941"/>
                    <a:pt x="3002" y="840"/>
                  </a:cubicBezTo>
                  <a:cubicBezTo>
                    <a:pt x="2449" y="591"/>
                    <a:pt x="2066" y="83"/>
                    <a:pt x="1434" y="4"/>
                  </a:cubicBezTo>
                  <a:cubicBezTo>
                    <a:pt x="1414" y="2"/>
                    <a:pt x="1393" y="1"/>
                    <a:pt x="1371"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64" name="Google Shape;664;p2"/>
            <p:cNvSpPr/>
            <p:nvPr/>
          </p:nvSpPr>
          <p:spPr>
            <a:xfrm>
              <a:off x="3988425" y="3470625"/>
              <a:ext cx="168725" cy="66875"/>
            </a:xfrm>
            <a:custGeom>
              <a:avLst/>
              <a:gdLst/>
              <a:ahLst/>
              <a:cxnLst/>
              <a:rect l="l" t="t" r="r" b="b"/>
              <a:pathLst>
                <a:path w="6749" h="2675" extrusionOk="0">
                  <a:moveTo>
                    <a:pt x="34" y="1"/>
                  </a:moveTo>
                  <a:cubicBezTo>
                    <a:pt x="0" y="260"/>
                    <a:pt x="12" y="520"/>
                    <a:pt x="45" y="779"/>
                  </a:cubicBezTo>
                  <a:cubicBezTo>
                    <a:pt x="237" y="2111"/>
                    <a:pt x="1930" y="2652"/>
                    <a:pt x="3092" y="2675"/>
                  </a:cubicBezTo>
                  <a:cubicBezTo>
                    <a:pt x="3916" y="2652"/>
                    <a:pt x="4728" y="2415"/>
                    <a:pt x="5428" y="1975"/>
                  </a:cubicBezTo>
                  <a:cubicBezTo>
                    <a:pt x="5744" y="1817"/>
                    <a:pt x="6037" y="1614"/>
                    <a:pt x="6308" y="1377"/>
                  </a:cubicBezTo>
                  <a:cubicBezTo>
                    <a:pt x="6500" y="1163"/>
                    <a:pt x="6647" y="915"/>
                    <a:pt x="6726" y="644"/>
                  </a:cubicBezTo>
                  <a:cubicBezTo>
                    <a:pt x="6726" y="633"/>
                    <a:pt x="6737" y="610"/>
                    <a:pt x="6737" y="587"/>
                  </a:cubicBezTo>
                  <a:cubicBezTo>
                    <a:pt x="6737" y="576"/>
                    <a:pt x="6748" y="554"/>
                    <a:pt x="6748" y="531"/>
                  </a:cubicBezTo>
                  <a:lnTo>
                    <a:pt x="6748" y="531"/>
                  </a:lnTo>
                  <a:cubicBezTo>
                    <a:pt x="6173" y="1185"/>
                    <a:pt x="5405" y="1659"/>
                    <a:pt x="4559" y="1862"/>
                  </a:cubicBezTo>
                  <a:cubicBezTo>
                    <a:pt x="4178" y="1968"/>
                    <a:pt x="3789" y="2021"/>
                    <a:pt x="3398" y="2021"/>
                  </a:cubicBezTo>
                  <a:cubicBezTo>
                    <a:pt x="3164" y="2021"/>
                    <a:pt x="2930" y="2002"/>
                    <a:pt x="2697" y="1964"/>
                  </a:cubicBezTo>
                  <a:cubicBezTo>
                    <a:pt x="1715" y="1772"/>
                    <a:pt x="350" y="1050"/>
                    <a:pt x="3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65" name="Google Shape;665;p2"/>
            <p:cNvSpPr/>
            <p:nvPr/>
          </p:nvSpPr>
          <p:spPr>
            <a:xfrm>
              <a:off x="4064300" y="3482475"/>
              <a:ext cx="89750" cy="22025"/>
            </a:xfrm>
            <a:custGeom>
              <a:avLst/>
              <a:gdLst/>
              <a:ahLst/>
              <a:cxnLst/>
              <a:rect l="l" t="t" r="r" b="b"/>
              <a:pathLst>
                <a:path w="3590" h="881" extrusionOk="0">
                  <a:moveTo>
                    <a:pt x="3589" y="1"/>
                  </a:moveTo>
                  <a:cubicBezTo>
                    <a:pt x="3589" y="1"/>
                    <a:pt x="3544" y="34"/>
                    <a:pt x="3476" y="102"/>
                  </a:cubicBezTo>
                  <a:cubicBezTo>
                    <a:pt x="3420" y="147"/>
                    <a:pt x="3375" y="181"/>
                    <a:pt x="3318" y="215"/>
                  </a:cubicBezTo>
                  <a:cubicBezTo>
                    <a:pt x="3262" y="260"/>
                    <a:pt x="3183" y="294"/>
                    <a:pt x="3115" y="328"/>
                  </a:cubicBezTo>
                  <a:cubicBezTo>
                    <a:pt x="3036" y="373"/>
                    <a:pt x="2957" y="418"/>
                    <a:pt x="2856" y="441"/>
                  </a:cubicBezTo>
                  <a:cubicBezTo>
                    <a:pt x="2765" y="474"/>
                    <a:pt x="2664" y="508"/>
                    <a:pt x="2562" y="542"/>
                  </a:cubicBezTo>
                  <a:lnTo>
                    <a:pt x="2393" y="576"/>
                  </a:lnTo>
                  <a:lnTo>
                    <a:pt x="2235" y="610"/>
                  </a:lnTo>
                  <a:cubicBezTo>
                    <a:pt x="2122" y="644"/>
                    <a:pt x="1998" y="655"/>
                    <a:pt x="1885" y="666"/>
                  </a:cubicBezTo>
                  <a:cubicBezTo>
                    <a:pt x="1772" y="678"/>
                    <a:pt x="1648" y="700"/>
                    <a:pt x="1535" y="711"/>
                  </a:cubicBezTo>
                  <a:cubicBezTo>
                    <a:pt x="1423" y="711"/>
                    <a:pt x="1310" y="723"/>
                    <a:pt x="1197" y="723"/>
                  </a:cubicBezTo>
                  <a:cubicBezTo>
                    <a:pt x="971" y="734"/>
                    <a:pt x="768" y="734"/>
                    <a:pt x="588" y="734"/>
                  </a:cubicBezTo>
                  <a:cubicBezTo>
                    <a:pt x="527" y="734"/>
                    <a:pt x="472" y="739"/>
                    <a:pt x="422" y="739"/>
                  </a:cubicBezTo>
                  <a:cubicBezTo>
                    <a:pt x="397" y="739"/>
                    <a:pt x="373" y="738"/>
                    <a:pt x="351" y="734"/>
                  </a:cubicBezTo>
                  <a:lnTo>
                    <a:pt x="159" y="734"/>
                  </a:lnTo>
                  <a:cubicBezTo>
                    <a:pt x="57" y="723"/>
                    <a:pt x="1" y="723"/>
                    <a:pt x="1" y="723"/>
                  </a:cubicBezTo>
                  <a:lnTo>
                    <a:pt x="1" y="723"/>
                  </a:lnTo>
                  <a:cubicBezTo>
                    <a:pt x="181" y="768"/>
                    <a:pt x="384" y="813"/>
                    <a:pt x="576" y="836"/>
                  </a:cubicBezTo>
                  <a:cubicBezTo>
                    <a:pt x="666" y="847"/>
                    <a:pt x="757" y="858"/>
                    <a:pt x="858" y="858"/>
                  </a:cubicBezTo>
                  <a:cubicBezTo>
                    <a:pt x="960" y="869"/>
                    <a:pt x="1073" y="881"/>
                    <a:pt x="1186" y="881"/>
                  </a:cubicBezTo>
                  <a:cubicBezTo>
                    <a:pt x="1298" y="881"/>
                    <a:pt x="1423" y="869"/>
                    <a:pt x="1535" y="869"/>
                  </a:cubicBezTo>
                  <a:cubicBezTo>
                    <a:pt x="1648" y="858"/>
                    <a:pt x="1772" y="858"/>
                    <a:pt x="1896" y="836"/>
                  </a:cubicBezTo>
                  <a:cubicBezTo>
                    <a:pt x="2009" y="813"/>
                    <a:pt x="2133" y="802"/>
                    <a:pt x="2246" y="768"/>
                  </a:cubicBezTo>
                  <a:cubicBezTo>
                    <a:pt x="2359" y="745"/>
                    <a:pt x="2472" y="711"/>
                    <a:pt x="2585" y="678"/>
                  </a:cubicBezTo>
                  <a:cubicBezTo>
                    <a:pt x="2686" y="644"/>
                    <a:pt x="2799" y="599"/>
                    <a:pt x="2889" y="553"/>
                  </a:cubicBezTo>
                  <a:cubicBezTo>
                    <a:pt x="2980" y="520"/>
                    <a:pt x="3070" y="474"/>
                    <a:pt x="3149" y="418"/>
                  </a:cubicBezTo>
                  <a:cubicBezTo>
                    <a:pt x="3217" y="373"/>
                    <a:pt x="3284" y="317"/>
                    <a:pt x="3352" y="260"/>
                  </a:cubicBezTo>
                  <a:cubicBezTo>
                    <a:pt x="3397" y="226"/>
                    <a:pt x="3442" y="181"/>
                    <a:pt x="3488" y="125"/>
                  </a:cubicBezTo>
                  <a:cubicBezTo>
                    <a:pt x="3555" y="46"/>
                    <a:pt x="3589" y="1"/>
                    <a:pt x="3589"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66" name="Google Shape;666;p2"/>
            <p:cNvSpPr/>
            <p:nvPr/>
          </p:nvSpPr>
          <p:spPr>
            <a:xfrm>
              <a:off x="4082925" y="3488125"/>
              <a:ext cx="51075" cy="9900"/>
            </a:xfrm>
            <a:custGeom>
              <a:avLst/>
              <a:gdLst/>
              <a:ahLst/>
              <a:cxnLst/>
              <a:rect l="l" t="t" r="r" b="b"/>
              <a:pathLst>
                <a:path w="2043" h="396" extrusionOk="0">
                  <a:moveTo>
                    <a:pt x="2043" y="0"/>
                  </a:moveTo>
                  <a:cubicBezTo>
                    <a:pt x="2043" y="0"/>
                    <a:pt x="1907" y="0"/>
                    <a:pt x="1716" y="23"/>
                  </a:cubicBezTo>
                  <a:cubicBezTo>
                    <a:pt x="1614" y="23"/>
                    <a:pt x="1501" y="23"/>
                    <a:pt x="1388" y="45"/>
                  </a:cubicBezTo>
                  <a:cubicBezTo>
                    <a:pt x="1264" y="57"/>
                    <a:pt x="1140" y="68"/>
                    <a:pt x="1016" y="68"/>
                  </a:cubicBezTo>
                  <a:cubicBezTo>
                    <a:pt x="933" y="68"/>
                    <a:pt x="846" y="73"/>
                    <a:pt x="763" y="73"/>
                  </a:cubicBezTo>
                  <a:cubicBezTo>
                    <a:pt x="721" y="73"/>
                    <a:pt x="681" y="72"/>
                    <a:pt x="644" y="68"/>
                  </a:cubicBezTo>
                  <a:cubicBezTo>
                    <a:pt x="606" y="68"/>
                    <a:pt x="568" y="73"/>
                    <a:pt x="531" y="73"/>
                  </a:cubicBezTo>
                  <a:cubicBezTo>
                    <a:pt x="512" y="73"/>
                    <a:pt x="493" y="72"/>
                    <a:pt x="474" y="68"/>
                  </a:cubicBezTo>
                  <a:cubicBezTo>
                    <a:pt x="418" y="57"/>
                    <a:pt x="373" y="57"/>
                    <a:pt x="328" y="57"/>
                  </a:cubicBezTo>
                  <a:cubicBezTo>
                    <a:pt x="283" y="45"/>
                    <a:pt x="237" y="45"/>
                    <a:pt x="192" y="34"/>
                  </a:cubicBezTo>
                  <a:lnTo>
                    <a:pt x="91" y="12"/>
                  </a:lnTo>
                  <a:cubicBezTo>
                    <a:pt x="34" y="12"/>
                    <a:pt x="1" y="0"/>
                    <a:pt x="0" y="0"/>
                  </a:cubicBezTo>
                  <a:lnTo>
                    <a:pt x="0" y="0"/>
                  </a:lnTo>
                  <a:cubicBezTo>
                    <a:pt x="23" y="12"/>
                    <a:pt x="57" y="34"/>
                    <a:pt x="79" y="45"/>
                  </a:cubicBezTo>
                  <a:cubicBezTo>
                    <a:pt x="113" y="57"/>
                    <a:pt x="136" y="79"/>
                    <a:pt x="170" y="102"/>
                  </a:cubicBezTo>
                  <a:cubicBezTo>
                    <a:pt x="215" y="124"/>
                    <a:pt x="249" y="147"/>
                    <a:pt x="294" y="158"/>
                  </a:cubicBezTo>
                  <a:cubicBezTo>
                    <a:pt x="350" y="169"/>
                    <a:pt x="395" y="215"/>
                    <a:pt x="452" y="226"/>
                  </a:cubicBezTo>
                  <a:cubicBezTo>
                    <a:pt x="508" y="237"/>
                    <a:pt x="565" y="294"/>
                    <a:pt x="632" y="294"/>
                  </a:cubicBezTo>
                  <a:cubicBezTo>
                    <a:pt x="689" y="305"/>
                    <a:pt x="757" y="395"/>
                    <a:pt x="824" y="395"/>
                  </a:cubicBezTo>
                  <a:lnTo>
                    <a:pt x="1016" y="395"/>
                  </a:lnTo>
                  <a:cubicBezTo>
                    <a:pt x="1084" y="395"/>
                    <a:pt x="1151" y="294"/>
                    <a:pt x="1219" y="294"/>
                  </a:cubicBezTo>
                  <a:cubicBezTo>
                    <a:pt x="1276" y="294"/>
                    <a:pt x="1343" y="192"/>
                    <a:pt x="1400" y="181"/>
                  </a:cubicBezTo>
                  <a:cubicBezTo>
                    <a:pt x="1513" y="169"/>
                    <a:pt x="1625" y="136"/>
                    <a:pt x="1727" y="113"/>
                  </a:cubicBezTo>
                  <a:cubicBezTo>
                    <a:pt x="1829" y="79"/>
                    <a:pt x="1941" y="45"/>
                    <a:pt x="2043"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67" name="Google Shape;667;p2"/>
            <p:cNvSpPr/>
            <p:nvPr/>
          </p:nvSpPr>
          <p:spPr>
            <a:xfrm>
              <a:off x="4091400" y="3480775"/>
              <a:ext cx="42600" cy="7850"/>
            </a:xfrm>
            <a:custGeom>
              <a:avLst/>
              <a:gdLst/>
              <a:ahLst/>
              <a:cxnLst/>
              <a:rect l="l" t="t" r="r" b="b"/>
              <a:pathLst>
                <a:path w="1704" h="314" extrusionOk="0">
                  <a:moveTo>
                    <a:pt x="0" y="1"/>
                  </a:moveTo>
                  <a:cubicBezTo>
                    <a:pt x="0" y="1"/>
                    <a:pt x="23" y="23"/>
                    <a:pt x="68" y="23"/>
                  </a:cubicBezTo>
                  <a:cubicBezTo>
                    <a:pt x="113" y="69"/>
                    <a:pt x="181" y="102"/>
                    <a:pt x="237" y="125"/>
                  </a:cubicBezTo>
                  <a:cubicBezTo>
                    <a:pt x="282" y="148"/>
                    <a:pt x="316" y="170"/>
                    <a:pt x="361" y="181"/>
                  </a:cubicBezTo>
                  <a:cubicBezTo>
                    <a:pt x="406" y="204"/>
                    <a:pt x="451" y="215"/>
                    <a:pt x="508" y="238"/>
                  </a:cubicBezTo>
                  <a:cubicBezTo>
                    <a:pt x="553" y="249"/>
                    <a:pt x="609" y="260"/>
                    <a:pt x="666" y="272"/>
                  </a:cubicBezTo>
                  <a:lnTo>
                    <a:pt x="824" y="294"/>
                  </a:lnTo>
                  <a:cubicBezTo>
                    <a:pt x="880" y="306"/>
                    <a:pt x="937" y="306"/>
                    <a:pt x="993" y="306"/>
                  </a:cubicBezTo>
                  <a:cubicBezTo>
                    <a:pt x="1021" y="311"/>
                    <a:pt x="1049" y="314"/>
                    <a:pt x="1078" y="314"/>
                  </a:cubicBezTo>
                  <a:cubicBezTo>
                    <a:pt x="1106" y="314"/>
                    <a:pt x="1134" y="311"/>
                    <a:pt x="1162" y="306"/>
                  </a:cubicBezTo>
                  <a:cubicBezTo>
                    <a:pt x="1253" y="306"/>
                    <a:pt x="1343" y="283"/>
                    <a:pt x="1444" y="260"/>
                  </a:cubicBezTo>
                  <a:cubicBezTo>
                    <a:pt x="1501" y="249"/>
                    <a:pt x="1569" y="227"/>
                    <a:pt x="1636" y="204"/>
                  </a:cubicBezTo>
                  <a:lnTo>
                    <a:pt x="1704" y="181"/>
                  </a:lnTo>
                  <a:lnTo>
                    <a:pt x="1433" y="181"/>
                  </a:lnTo>
                  <a:cubicBezTo>
                    <a:pt x="1411" y="176"/>
                    <a:pt x="1388" y="173"/>
                    <a:pt x="1365" y="173"/>
                  </a:cubicBezTo>
                  <a:cubicBezTo>
                    <a:pt x="1343" y="173"/>
                    <a:pt x="1320" y="176"/>
                    <a:pt x="1298" y="181"/>
                  </a:cubicBezTo>
                  <a:lnTo>
                    <a:pt x="1162" y="181"/>
                  </a:lnTo>
                  <a:cubicBezTo>
                    <a:pt x="1061" y="181"/>
                    <a:pt x="948" y="170"/>
                    <a:pt x="846" y="159"/>
                  </a:cubicBezTo>
                  <a:cubicBezTo>
                    <a:pt x="745" y="136"/>
                    <a:pt x="632" y="136"/>
                    <a:pt x="542" y="114"/>
                  </a:cubicBezTo>
                  <a:cubicBezTo>
                    <a:pt x="485" y="102"/>
                    <a:pt x="440" y="102"/>
                    <a:pt x="395" y="91"/>
                  </a:cubicBezTo>
                  <a:cubicBezTo>
                    <a:pt x="350" y="80"/>
                    <a:pt x="316" y="69"/>
                    <a:pt x="271" y="69"/>
                  </a:cubicBezTo>
                  <a:cubicBezTo>
                    <a:pt x="192" y="46"/>
                    <a:pt x="124" y="23"/>
                    <a:pt x="79" y="23"/>
                  </a:cubicBezTo>
                  <a:lnTo>
                    <a:pt x="0"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68" name="Google Shape;668;p2"/>
            <p:cNvSpPr/>
            <p:nvPr/>
          </p:nvSpPr>
          <p:spPr>
            <a:xfrm>
              <a:off x="4097875" y="3300850"/>
              <a:ext cx="117100" cy="192375"/>
            </a:xfrm>
            <a:custGeom>
              <a:avLst/>
              <a:gdLst/>
              <a:ahLst/>
              <a:cxnLst/>
              <a:rect l="l" t="t" r="r" b="b"/>
              <a:pathLst>
                <a:path w="4684" h="7695" extrusionOk="0">
                  <a:moveTo>
                    <a:pt x="1736" y="1"/>
                  </a:moveTo>
                  <a:cubicBezTo>
                    <a:pt x="1625" y="1"/>
                    <a:pt x="1513" y="11"/>
                    <a:pt x="1400" y="32"/>
                  </a:cubicBezTo>
                  <a:lnTo>
                    <a:pt x="1276" y="66"/>
                  </a:lnTo>
                  <a:cubicBezTo>
                    <a:pt x="1140" y="179"/>
                    <a:pt x="1005" y="303"/>
                    <a:pt x="881" y="450"/>
                  </a:cubicBezTo>
                  <a:cubicBezTo>
                    <a:pt x="192" y="1251"/>
                    <a:pt x="1" y="2323"/>
                    <a:pt x="1" y="3373"/>
                  </a:cubicBezTo>
                  <a:cubicBezTo>
                    <a:pt x="1" y="4004"/>
                    <a:pt x="238" y="4715"/>
                    <a:pt x="474" y="5302"/>
                  </a:cubicBezTo>
                  <a:cubicBezTo>
                    <a:pt x="858" y="6216"/>
                    <a:pt x="1422" y="7288"/>
                    <a:pt x="2336" y="7694"/>
                  </a:cubicBezTo>
                  <a:lnTo>
                    <a:pt x="2404" y="7694"/>
                  </a:lnTo>
                  <a:cubicBezTo>
                    <a:pt x="2754" y="7299"/>
                    <a:pt x="3047" y="6859"/>
                    <a:pt x="3284" y="6397"/>
                  </a:cubicBezTo>
                  <a:cubicBezTo>
                    <a:pt x="4063" y="4873"/>
                    <a:pt x="4683" y="2921"/>
                    <a:pt x="3758" y="1330"/>
                  </a:cubicBezTo>
                  <a:cubicBezTo>
                    <a:pt x="3311" y="565"/>
                    <a:pt x="2557" y="1"/>
                    <a:pt x="1736"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69" name="Google Shape;669;p2"/>
            <p:cNvSpPr/>
            <p:nvPr/>
          </p:nvSpPr>
          <p:spPr>
            <a:xfrm>
              <a:off x="4104075" y="3387125"/>
              <a:ext cx="97350" cy="107800"/>
            </a:xfrm>
            <a:custGeom>
              <a:avLst/>
              <a:gdLst/>
              <a:ahLst/>
              <a:cxnLst/>
              <a:rect l="l" t="t" r="r" b="b"/>
              <a:pathLst>
                <a:path w="3894" h="4312" extrusionOk="0">
                  <a:moveTo>
                    <a:pt x="1140" y="1"/>
                  </a:moveTo>
                  <a:cubicBezTo>
                    <a:pt x="937" y="12"/>
                    <a:pt x="915" y="215"/>
                    <a:pt x="971" y="395"/>
                  </a:cubicBezTo>
                  <a:cubicBezTo>
                    <a:pt x="915" y="256"/>
                    <a:pt x="782" y="177"/>
                    <a:pt x="645" y="177"/>
                  </a:cubicBezTo>
                  <a:cubicBezTo>
                    <a:pt x="561" y="177"/>
                    <a:pt x="476" y="207"/>
                    <a:pt x="407" y="271"/>
                  </a:cubicBezTo>
                  <a:cubicBezTo>
                    <a:pt x="1" y="576"/>
                    <a:pt x="46" y="1524"/>
                    <a:pt x="114" y="1953"/>
                  </a:cubicBezTo>
                  <a:cubicBezTo>
                    <a:pt x="272" y="2901"/>
                    <a:pt x="1298" y="3657"/>
                    <a:pt x="1863" y="4311"/>
                  </a:cubicBezTo>
                  <a:lnTo>
                    <a:pt x="2551" y="3961"/>
                  </a:lnTo>
                  <a:cubicBezTo>
                    <a:pt x="2811" y="3374"/>
                    <a:pt x="3194" y="2833"/>
                    <a:pt x="3476" y="2269"/>
                  </a:cubicBezTo>
                  <a:cubicBezTo>
                    <a:pt x="3623" y="1930"/>
                    <a:pt x="3894" y="1479"/>
                    <a:pt x="3713" y="1118"/>
                  </a:cubicBezTo>
                  <a:cubicBezTo>
                    <a:pt x="3606" y="857"/>
                    <a:pt x="3329" y="723"/>
                    <a:pt x="3052" y="723"/>
                  </a:cubicBezTo>
                  <a:cubicBezTo>
                    <a:pt x="2862" y="723"/>
                    <a:pt x="2673" y="786"/>
                    <a:pt x="2540" y="915"/>
                  </a:cubicBezTo>
                  <a:cubicBezTo>
                    <a:pt x="2596" y="700"/>
                    <a:pt x="2630" y="294"/>
                    <a:pt x="2393" y="181"/>
                  </a:cubicBezTo>
                  <a:cubicBezTo>
                    <a:pt x="2335" y="148"/>
                    <a:pt x="2277" y="133"/>
                    <a:pt x="2220" y="133"/>
                  </a:cubicBezTo>
                  <a:cubicBezTo>
                    <a:pt x="1991" y="133"/>
                    <a:pt x="1775" y="364"/>
                    <a:pt x="1603" y="463"/>
                  </a:cubicBezTo>
                  <a:cubicBezTo>
                    <a:pt x="1513" y="339"/>
                    <a:pt x="1344" y="1"/>
                    <a:pt x="1140"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70" name="Google Shape;670;p2"/>
            <p:cNvSpPr/>
            <p:nvPr/>
          </p:nvSpPr>
          <p:spPr>
            <a:xfrm>
              <a:off x="4075300" y="3302500"/>
              <a:ext cx="80725" cy="191050"/>
            </a:xfrm>
            <a:custGeom>
              <a:avLst/>
              <a:gdLst/>
              <a:ahLst/>
              <a:cxnLst/>
              <a:rect l="l" t="t" r="r" b="b"/>
              <a:pathLst>
                <a:path w="3229" h="7642" extrusionOk="0">
                  <a:moveTo>
                    <a:pt x="2179" y="0"/>
                  </a:moveTo>
                  <a:cubicBezTo>
                    <a:pt x="1524" y="181"/>
                    <a:pt x="847" y="598"/>
                    <a:pt x="565" y="1196"/>
                  </a:cubicBezTo>
                  <a:cubicBezTo>
                    <a:pt x="125" y="2088"/>
                    <a:pt x="12" y="2675"/>
                    <a:pt x="1" y="3701"/>
                  </a:cubicBezTo>
                  <a:cubicBezTo>
                    <a:pt x="1" y="4379"/>
                    <a:pt x="430" y="5462"/>
                    <a:pt x="870" y="6037"/>
                  </a:cubicBezTo>
                  <a:cubicBezTo>
                    <a:pt x="1311" y="6645"/>
                    <a:pt x="2402" y="7641"/>
                    <a:pt x="3178" y="7641"/>
                  </a:cubicBezTo>
                  <a:cubicBezTo>
                    <a:pt x="3195" y="7641"/>
                    <a:pt x="3211" y="7641"/>
                    <a:pt x="3228" y="7640"/>
                  </a:cubicBezTo>
                  <a:cubicBezTo>
                    <a:pt x="2337" y="7222"/>
                    <a:pt x="1761" y="6150"/>
                    <a:pt x="1377" y="5236"/>
                  </a:cubicBezTo>
                  <a:cubicBezTo>
                    <a:pt x="1141" y="4661"/>
                    <a:pt x="904" y="3938"/>
                    <a:pt x="904" y="3307"/>
                  </a:cubicBezTo>
                  <a:cubicBezTo>
                    <a:pt x="904" y="2268"/>
                    <a:pt x="1095" y="1185"/>
                    <a:pt x="1784" y="384"/>
                  </a:cubicBezTo>
                  <a:cubicBezTo>
                    <a:pt x="1908" y="249"/>
                    <a:pt x="2043" y="113"/>
                    <a:pt x="2179"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71" name="Google Shape;671;p2"/>
            <p:cNvSpPr/>
            <p:nvPr/>
          </p:nvSpPr>
          <p:spPr>
            <a:xfrm>
              <a:off x="4122975" y="3434225"/>
              <a:ext cx="43750" cy="64650"/>
            </a:xfrm>
            <a:custGeom>
              <a:avLst/>
              <a:gdLst/>
              <a:ahLst/>
              <a:cxnLst/>
              <a:rect l="l" t="t" r="r" b="b"/>
              <a:pathLst>
                <a:path w="1750" h="2586" extrusionOk="0">
                  <a:moveTo>
                    <a:pt x="12" y="1"/>
                  </a:moveTo>
                  <a:cubicBezTo>
                    <a:pt x="12" y="1"/>
                    <a:pt x="1" y="57"/>
                    <a:pt x="23" y="136"/>
                  </a:cubicBezTo>
                  <a:cubicBezTo>
                    <a:pt x="23" y="193"/>
                    <a:pt x="23" y="249"/>
                    <a:pt x="35" y="294"/>
                  </a:cubicBezTo>
                  <a:cubicBezTo>
                    <a:pt x="46" y="362"/>
                    <a:pt x="69" y="430"/>
                    <a:pt x="91" y="497"/>
                  </a:cubicBezTo>
                  <a:cubicBezTo>
                    <a:pt x="102" y="576"/>
                    <a:pt x="136" y="655"/>
                    <a:pt x="170" y="734"/>
                  </a:cubicBezTo>
                  <a:cubicBezTo>
                    <a:pt x="204" y="813"/>
                    <a:pt x="249" y="892"/>
                    <a:pt x="283" y="983"/>
                  </a:cubicBezTo>
                  <a:cubicBezTo>
                    <a:pt x="328" y="1062"/>
                    <a:pt x="373" y="1152"/>
                    <a:pt x="430" y="1231"/>
                  </a:cubicBezTo>
                  <a:cubicBezTo>
                    <a:pt x="475" y="1321"/>
                    <a:pt x="542" y="1400"/>
                    <a:pt x="599" y="1479"/>
                  </a:cubicBezTo>
                  <a:cubicBezTo>
                    <a:pt x="712" y="1637"/>
                    <a:pt x="836" y="1795"/>
                    <a:pt x="971" y="1931"/>
                  </a:cubicBezTo>
                  <a:cubicBezTo>
                    <a:pt x="1095" y="2055"/>
                    <a:pt x="1220" y="2179"/>
                    <a:pt x="1344" y="2292"/>
                  </a:cubicBezTo>
                  <a:cubicBezTo>
                    <a:pt x="1479" y="2393"/>
                    <a:pt x="1614" y="2495"/>
                    <a:pt x="1750" y="2585"/>
                  </a:cubicBezTo>
                  <a:cubicBezTo>
                    <a:pt x="1727" y="2551"/>
                    <a:pt x="1693" y="2517"/>
                    <a:pt x="1660" y="2483"/>
                  </a:cubicBezTo>
                  <a:cubicBezTo>
                    <a:pt x="1592" y="2427"/>
                    <a:pt x="1513" y="2325"/>
                    <a:pt x="1411" y="2224"/>
                  </a:cubicBezTo>
                  <a:cubicBezTo>
                    <a:pt x="1321" y="2122"/>
                    <a:pt x="1197" y="1976"/>
                    <a:pt x="1084" y="1840"/>
                  </a:cubicBezTo>
                  <a:cubicBezTo>
                    <a:pt x="1028" y="1773"/>
                    <a:pt x="971" y="1694"/>
                    <a:pt x="904" y="1615"/>
                  </a:cubicBezTo>
                  <a:cubicBezTo>
                    <a:pt x="847" y="1547"/>
                    <a:pt x="791" y="1468"/>
                    <a:pt x="723" y="1389"/>
                  </a:cubicBezTo>
                  <a:cubicBezTo>
                    <a:pt x="667" y="1299"/>
                    <a:pt x="610" y="1220"/>
                    <a:pt x="565" y="1141"/>
                  </a:cubicBezTo>
                  <a:cubicBezTo>
                    <a:pt x="509" y="1062"/>
                    <a:pt x="463" y="983"/>
                    <a:pt x="407" y="904"/>
                  </a:cubicBezTo>
                  <a:cubicBezTo>
                    <a:pt x="351" y="836"/>
                    <a:pt x="294" y="757"/>
                    <a:pt x="260" y="678"/>
                  </a:cubicBezTo>
                  <a:cubicBezTo>
                    <a:pt x="238" y="610"/>
                    <a:pt x="193" y="531"/>
                    <a:pt x="159" y="464"/>
                  </a:cubicBezTo>
                  <a:cubicBezTo>
                    <a:pt x="136" y="407"/>
                    <a:pt x="114" y="351"/>
                    <a:pt x="91" y="283"/>
                  </a:cubicBezTo>
                  <a:cubicBezTo>
                    <a:pt x="69" y="238"/>
                    <a:pt x="57" y="182"/>
                    <a:pt x="46" y="136"/>
                  </a:cubicBezTo>
                  <a:lnTo>
                    <a:pt x="12"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72" name="Google Shape;672;p2"/>
            <p:cNvSpPr/>
            <p:nvPr/>
          </p:nvSpPr>
          <p:spPr>
            <a:xfrm>
              <a:off x="4137650" y="3438750"/>
              <a:ext cx="24300" cy="54200"/>
            </a:xfrm>
            <a:custGeom>
              <a:avLst/>
              <a:gdLst/>
              <a:ahLst/>
              <a:cxnLst/>
              <a:rect l="l" t="t" r="r" b="b"/>
              <a:pathLst>
                <a:path w="972" h="2168" extrusionOk="0">
                  <a:moveTo>
                    <a:pt x="1" y="1"/>
                  </a:moveTo>
                  <a:cubicBezTo>
                    <a:pt x="1" y="1"/>
                    <a:pt x="1" y="34"/>
                    <a:pt x="1" y="91"/>
                  </a:cubicBezTo>
                  <a:cubicBezTo>
                    <a:pt x="12" y="192"/>
                    <a:pt x="23" y="283"/>
                    <a:pt x="46" y="373"/>
                  </a:cubicBezTo>
                  <a:cubicBezTo>
                    <a:pt x="68" y="474"/>
                    <a:pt x="102" y="610"/>
                    <a:pt x="136" y="745"/>
                  </a:cubicBezTo>
                  <a:cubicBezTo>
                    <a:pt x="181" y="892"/>
                    <a:pt x="226" y="1027"/>
                    <a:pt x="283" y="1174"/>
                  </a:cubicBezTo>
                  <a:cubicBezTo>
                    <a:pt x="317" y="1230"/>
                    <a:pt x="350" y="1309"/>
                    <a:pt x="384" y="1377"/>
                  </a:cubicBezTo>
                  <a:cubicBezTo>
                    <a:pt x="418" y="1445"/>
                    <a:pt x="452" y="1513"/>
                    <a:pt x="497" y="1569"/>
                  </a:cubicBezTo>
                  <a:cubicBezTo>
                    <a:pt x="531" y="1625"/>
                    <a:pt x="565" y="1693"/>
                    <a:pt x="599" y="1738"/>
                  </a:cubicBezTo>
                  <a:lnTo>
                    <a:pt x="712" y="1896"/>
                  </a:lnTo>
                  <a:cubicBezTo>
                    <a:pt x="768" y="1964"/>
                    <a:pt x="836" y="2032"/>
                    <a:pt x="892" y="2099"/>
                  </a:cubicBezTo>
                  <a:lnTo>
                    <a:pt x="971" y="2167"/>
                  </a:lnTo>
                  <a:cubicBezTo>
                    <a:pt x="971" y="2167"/>
                    <a:pt x="948" y="2133"/>
                    <a:pt x="926" y="2077"/>
                  </a:cubicBezTo>
                  <a:cubicBezTo>
                    <a:pt x="892" y="2020"/>
                    <a:pt x="836" y="1941"/>
                    <a:pt x="791" y="1840"/>
                  </a:cubicBezTo>
                  <a:cubicBezTo>
                    <a:pt x="768" y="1783"/>
                    <a:pt x="734" y="1738"/>
                    <a:pt x="700" y="1682"/>
                  </a:cubicBezTo>
                  <a:cubicBezTo>
                    <a:pt x="678" y="1625"/>
                    <a:pt x="655" y="1558"/>
                    <a:pt x="621" y="1501"/>
                  </a:cubicBezTo>
                  <a:cubicBezTo>
                    <a:pt x="554" y="1377"/>
                    <a:pt x="497" y="1242"/>
                    <a:pt x="441" y="1106"/>
                  </a:cubicBezTo>
                  <a:cubicBezTo>
                    <a:pt x="384" y="971"/>
                    <a:pt x="328" y="836"/>
                    <a:pt x="283" y="700"/>
                  </a:cubicBezTo>
                  <a:cubicBezTo>
                    <a:pt x="226" y="576"/>
                    <a:pt x="181" y="452"/>
                    <a:pt x="136" y="350"/>
                  </a:cubicBezTo>
                  <a:cubicBezTo>
                    <a:pt x="91" y="237"/>
                    <a:pt x="57" y="158"/>
                    <a:pt x="34" y="91"/>
                  </a:cubicBezTo>
                  <a:cubicBezTo>
                    <a:pt x="12" y="34"/>
                    <a:pt x="1" y="1"/>
                    <a:pt x="1"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73" name="Google Shape;673;p2"/>
            <p:cNvSpPr/>
            <p:nvPr/>
          </p:nvSpPr>
          <p:spPr>
            <a:xfrm>
              <a:off x="4150900" y="3446375"/>
              <a:ext cx="13025" cy="50800"/>
            </a:xfrm>
            <a:custGeom>
              <a:avLst/>
              <a:gdLst/>
              <a:ahLst/>
              <a:cxnLst/>
              <a:rect l="l" t="t" r="r" b="b"/>
              <a:pathLst>
                <a:path w="521" h="2032" extrusionOk="0">
                  <a:moveTo>
                    <a:pt x="12" y="0"/>
                  </a:moveTo>
                  <a:cubicBezTo>
                    <a:pt x="1" y="113"/>
                    <a:pt x="1" y="226"/>
                    <a:pt x="12" y="327"/>
                  </a:cubicBezTo>
                  <a:cubicBezTo>
                    <a:pt x="12" y="384"/>
                    <a:pt x="12" y="440"/>
                    <a:pt x="12" y="497"/>
                  </a:cubicBezTo>
                  <a:cubicBezTo>
                    <a:pt x="24" y="553"/>
                    <a:pt x="35" y="610"/>
                    <a:pt x="35" y="666"/>
                  </a:cubicBezTo>
                  <a:cubicBezTo>
                    <a:pt x="57" y="790"/>
                    <a:pt x="80" y="925"/>
                    <a:pt x="114" y="1050"/>
                  </a:cubicBezTo>
                  <a:cubicBezTo>
                    <a:pt x="159" y="1185"/>
                    <a:pt x="193" y="1309"/>
                    <a:pt x="238" y="1422"/>
                  </a:cubicBezTo>
                  <a:cubicBezTo>
                    <a:pt x="272" y="1524"/>
                    <a:pt x="317" y="1636"/>
                    <a:pt x="362" y="1738"/>
                  </a:cubicBezTo>
                  <a:cubicBezTo>
                    <a:pt x="418" y="1839"/>
                    <a:pt x="464" y="1930"/>
                    <a:pt x="520" y="2031"/>
                  </a:cubicBezTo>
                  <a:cubicBezTo>
                    <a:pt x="520" y="2031"/>
                    <a:pt x="497" y="1896"/>
                    <a:pt x="452" y="1704"/>
                  </a:cubicBezTo>
                  <a:cubicBezTo>
                    <a:pt x="441" y="1659"/>
                    <a:pt x="430" y="1603"/>
                    <a:pt x="418" y="1546"/>
                  </a:cubicBezTo>
                  <a:cubicBezTo>
                    <a:pt x="396" y="1501"/>
                    <a:pt x="396" y="1445"/>
                    <a:pt x="373" y="1377"/>
                  </a:cubicBezTo>
                  <a:cubicBezTo>
                    <a:pt x="351" y="1264"/>
                    <a:pt x="306" y="1140"/>
                    <a:pt x="272" y="1016"/>
                  </a:cubicBezTo>
                  <a:cubicBezTo>
                    <a:pt x="249" y="892"/>
                    <a:pt x="215" y="756"/>
                    <a:pt x="182" y="643"/>
                  </a:cubicBezTo>
                  <a:cubicBezTo>
                    <a:pt x="170" y="587"/>
                    <a:pt x="148" y="531"/>
                    <a:pt x="136" y="474"/>
                  </a:cubicBezTo>
                  <a:cubicBezTo>
                    <a:pt x="125" y="418"/>
                    <a:pt x="114" y="373"/>
                    <a:pt x="103" y="316"/>
                  </a:cubicBezTo>
                  <a:cubicBezTo>
                    <a:pt x="57" y="124"/>
                    <a:pt x="12" y="0"/>
                    <a:pt x="12"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74" name="Google Shape;674;p2"/>
            <p:cNvSpPr/>
            <p:nvPr/>
          </p:nvSpPr>
          <p:spPr>
            <a:xfrm>
              <a:off x="4154575" y="3406050"/>
              <a:ext cx="162525" cy="95925"/>
            </a:xfrm>
            <a:custGeom>
              <a:avLst/>
              <a:gdLst/>
              <a:ahLst/>
              <a:cxnLst/>
              <a:rect l="l" t="t" r="r" b="b"/>
              <a:pathLst>
                <a:path w="6501" h="3837" extrusionOk="0">
                  <a:moveTo>
                    <a:pt x="4121" y="1"/>
                  </a:moveTo>
                  <a:cubicBezTo>
                    <a:pt x="3976" y="1"/>
                    <a:pt x="3828" y="8"/>
                    <a:pt x="3679" y="22"/>
                  </a:cubicBezTo>
                  <a:cubicBezTo>
                    <a:pt x="2709" y="101"/>
                    <a:pt x="1851" y="620"/>
                    <a:pt x="1197" y="1320"/>
                  </a:cubicBezTo>
                  <a:cubicBezTo>
                    <a:pt x="937" y="1613"/>
                    <a:pt x="700" y="1929"/>
                    <a:pt x="497" y="2268"/>
                  </a:cubicBezTo>
                  <a:cubicBezTo>
                    <a:pt x="260" y="2651"/>
                    <a:pt x="102" y="3080"/>
                    <a:pt x="1" y="3520"/>
                  </a:cubicBezTo>
                  <a:lnTo>
                    <a:pt x="396" y="3610"/>
                  </a:lnTo>
                  <a:cubicBezTo>
                    <a:pt x="881" y="3723"/>
                    <a:pt x="1377" y="3802"/>
                    <a:pt x="1874" y="3825"/>
                  </a:cubicBezTo>
                  <a:cubicBezTo>
                    <a:pt x="2017" y="3832"/>
                    <a:pt x="2165" y="3837"/>
                    <a:pt x="2316" y="3837"/>
                  </a:cubicBezTo>
                  <a:cubicBezTo>
                    <a:pt x="3735" y="3837"/>
                    <a:pt x="5474" y="3473"/>
                    <a:pt x="6218" y="2189"/>
                  </a:cubicBezTo>
                  <a:cubicBezTo>
                    <a:pt x="6433" y="1816"/>
                    <a:pt x="6500" y="1387"/>
                    <a:pt x="6421" y="959"/>
                  </a:cubicBezTo>
                  <a:cubicBezTo>
                    <a:pt x="6320" y="801"/>
                    <a:pt x="6184" y="654"/>
                    <a:pt x="6026" y="541"/>
                  </a:cubicBezTo>
                  <a:cubicBezTo>
                    <a:pt x="5441" y="160"/>
                    <a:pt x="4801" y="1"/>
                    <a:pt x="4121"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75" name="Google Shape;675;p2"/>
            <p:cNvSpPr/>
            <p:nvPr/>
          </p:nvSpPr>
          <p:spPr>
            <a:xfrm>
              <a:off x="4148375" y="3430750"/>
              <a:ext cx="95925" cy="76650"/>
            </a:xfrm>
            <a:custGeom>
              <a:avLst/>
              <a:gdLst/>
              <a:ahLst/>
              <a:cxnLst/>
              <a:rect l="l" t="t" r="r" b="b"/>
              <a:pathLst>
                <a:path w="3837" h="3066" extrusionOk="0">
                  <a:moveTo>
                    <a:pt x="0" y="2668"/>
                  </a:moveTo>
                  <a:lnTo>
                    <a:pt x="0" y="2668"/>
                  </a:lnTo>
                  <a:cubicBezTo>
                    <a:pt x="0" y="2668"/>
                    <a:pt x="0" y="2668"/>
                    <a:pt x="0" y="2668"/>
                  </a:cubicBezTo>
                  <a:cubicBezTo>
                    <a:pt x="0" y="2668"/>
                    <a:pt x="0" y="2668"/>
                    <a:pt x="0" y="2668"/>
                  </a:cubicBezTo>
                  <a:close/>
                  <a:moveTo>
                    <a:pt x="2063" y="1"/>
                  </a:moveTo>
                  <a:cubicBezTo>
                    <a:pt x="1902" y="1"/>
                    <a:pt x="1746" y="27"/>
                    <a:pt x="1648" y="72"/>
                  </a:cubicBezTo>
                  <a:cubicBezTo>
                    <a:pt x="655" y="546"/>
                    <a:pt x="362" y="1720"/>
                    <a:pt x="0" y="2668"/>
                  </a:cubicBezTo>
                  <a:lnTo>
                    <a:pt x="0" y="2668"/>
                  </a:lnTo>
                  <a:cubicBezTo>
                    <a:pt x="4" y="2657"/>
                    <a:pt x="24" y="2653"/>
                    <a:pt x="57" y="2653"/>
                  </a:cubicBezTo>
                  <a:cubicBezTo>
                    <a:pt x="311" y="2653"/>
                    <a:pt x="1326" y="2928"/>
                    <a:pt x="1456" y="2938"/>
                  </a:cubicBezTo>
                  <a:cubicBezTo>
                    <a:pt x="1817" y="2984"/>
                    <a:pt x="2167" y="3065"/>
                    <a:pt x="2500" y="3065"/>
                  </a:cubicBezTo>
                  <a:cubicBezTo>
                    <a:pt x="2833" y="3065"/>
                    <a:pt x="3149" y="2984"/>
                    <a:pt x="3442" y="2701"/>
                  </a:cubicBezTo>
                  <a:cubicBezTo>
                    <a:pt x="3649" y="2495"/>
                    <a:pt x="3813" y="1943"/>
                    <a:pt x="3381" y="1943"/>
                  </a:cubicBezTo>
                  <a:cubicBezTo>
                    <a:pt x="3365" y="1943"/>
                    <a:pt x="3348" y="1944"/>
                    <a:pt x="3329" y="1945"/>
                  </a:cubicBezTo>
                  <a:cubicBezTo>
                    <a:pt x="3529" y="1757"/>
                    <a:pt x="3837" y="1177"/>
                    <a:pt x="3357" y="1177"/>
                  </a:cubicBezTo>
                  <a:cubicBezTo>
                    <a:pt x="3348" y="1177"/>
                    <a:pt x="3339" y="1178"/>
                    <a:pt x="3329" y="1178"/>
                  </a:cubicBezTo>
                  <a:cubicBezTo>
                    <a:pt x="3515" y="781"/>
                    <a:pt x="3302" y="428"/>
                    <a:pt x="2960" y="428"/>
                  </a:cubicBezTo>
                  <a:cubicBezTo>
                    <a:pt x="2846" y="428"/>
                    <a:pt x="2717" y="467"/>
                    <a:pt x="2584" y="557"/>
                  </a:cubicBezTo>
                  <a:cubicBezTo>
                    <a:pt x="2889" y="157"/>
                    <a:pt x="2459" y="1"/>
                    <a:pt x="2063"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76" name="Google Shape;676;p2"/>
            <p:cNvSpPr/>
            <p:nvPr/>
          </p:nvSpPr>
          <p:spPr>
            <a:xfrm>
              <a:off x="4148925" y="3386050"/>
              <a:ext cx="166475" cy="108025"/>
            </a:xfrm>
            <a:custGeom>
              <a:avLst/>
              <a:gdLst/>
              <a:ahLst/>
              <a:cxnLst/>
              <a:rect l="l" t="t" r="r" b="b"/>
              <a:pathLst>
                <a:path w="6659" h="4321" extrusionOk="0">
                  <a:moveTo>
                    <a:pt x="4151" y="1"/>
                  </a:moveTo>
                  <a:cubicBezTo>
                    <a:pt x="3342" y="1"/>
                    <a:pt x="2521" y="267"/>
                    <a:pt x="1976" y="732"/>
                  </a:cubicBezTo>
                  <a:cubicBezTo>
                    <a:pt x="892" y="1601"/>
                    <a:pt x="1" y="2831"/>
                    <a:pt x="204" y="4320"/>
                  </a:cubicBezTo>
                  <a:lnTo>
                    <a:pt x="238" y="4320"/>
                  </a:lnTo>
                  <a:cubicBezTo>
                    <a:pt x="328" y="3880"/>
                    <a:pt x="497" y="3451"/>
                    <a:pt x="734" y="3068"/>
                  </a:cubicBezTo>
                  <a:cubicBezTo>
                    <a:pt x="938" y="2729"/>
                    <a:pt x="1175" y="2413"/>
                    <a:pt x="1434" y="2120"/>
                  </a:cubicBezTo>
                  <a:cubicBezTo>
                    <a:pt x="2089" y="1420"/>
                    <a:pt x="2946" y="901"/>
                    <a:pt x="3917" y="822"/>
                  </a:cubicBezTo>
                  <a:cubicBezTo>
                    <a:pt x="4066" y="808"/>
                    <a:pt x="4212" y="801"/>
                    <a:pt x="4357" y="801"/>
                  </a:cubicBezTo>
                  <a:cubicBezTo>
                    <a:pt x="5035" y="801"/>
                    <a:pt x="5667" y="960"/>
                    <a:pt x="6252" y="1341"/>
                  </a:cubicBezTo>
                  <a:cubicBezTo>
                    <a:pt x="6410" y="1454"/>
                    <a:pt x="6557" y="1601"/>
                    <a:pt x="6659" y="1770"/>
                  </a:cubicBezTo>
                  <a:cubicBezTo>
                    <a:pt x="6602" y="1409"/>
                    <a:pt x="6433" y="1082"/>
                    <a:pt x="6196" y="811"/>
                  </a:cubicBezTo>
                  <a:cubicBezTo>
                    <a:pt x="5702" y="250"/>
                    <a:pt x="4933" y="1"/>
                    <a:pt x="415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77" name="Google Shape;677;p2"/>
            <p:cNvSpPr/>
            <p:nvPr/>
          </p:nvSpPr>
          <p:spPr>
            <a:xfrm>
              <a:off x="4153450" y="3431700"/>
              <a:ext cx="54200" cy="63225"/>
            </a:xfrm>
            <a:custGeom>
              <a:avLst/>
              <a:gdLst/>
              <a:ahLst/>
              <a:cxnLst/>
              <a:rect l="l" t="t" r="r" b="b"/>
              <a:pathLst>
                <a:path w="2168" h="2529" extrusionOk="0">
                  <a:moveTo>
                    <a:pt x="2167" y="0"/>
                  </a:moveTo>
                  <a:cubicBezTo>
                    <a:pt x="2167" y="0"/>
                    <a:pt x="1986" y="113"/>
                    <a:pt x="1716" y="305"/>
                  </a:cubicBezTo>
                  <a:cubicBezTo>
                    <a:pt x="1592" y="395"/>
                    <a:pt x="1445" y="508"/>
                    <a:pt x="1287" y="632"/>
                  </a:cubicBezTo>
                  <a:cubicBezTo>
                    <a:pt x="1140" y="756"/>
                    <a:pt x="982" y="903"/>
                    <a:pt x="824" y="1061"/>
                  </a:cubicBezTo>
                  <a:cubicBezTo>
                    <a:pt x="757" y="1140"/>
                    <a:pt x="678" y="1219"/>
                    <a:pt x="610" y="1298"/>
                  </a:cubicBezTo>
                  <a:cubicBezTo>
                    <a:pt x="542" y="1377"/>
                    <a:pt x="486" y="1467"/>
                    <a:pt x="429" y="1546"/>
                  </a:cubicBezTo>
                  <a:cubicBezTo>
                    <a:pt x="362" y="1625"/>
                    <a:pt x="305" y="1704"/>
                    <a:pt x="260" y="1783"/>
                  </a:cubicBezTo>
                  <a:cubicBezTo>
                    <a:pt x="226" y="1874"/>
                    <a:pt x="170" y="1941"/>
                    <a:pt x="147" y="2020"/>
                  </a:cubicBezTo>
                  <a:cubicBezTo>
                    <a:pt x="113" y="2088"/>
                    <a:pt x="80" y="2156"/>
                    <a:pt x="68" y="2235"/>
                  </a:cubicBezTo>
                  <a:cubicBezTo>
                    <a:pt x="46" y="2280"/>
                    <a:pt x="34" y="2336"/>
                    <a:pt x="23" y="2393"/>
                  </a:cubicBezTo>
                  <a:cubicBezTo>
                    <a:pt x="1" y="2483"/>
                    <a:pt x="1" y="2528"/>
                    <a:pt x="1" y="2528"/>
                  </a:cubicBezTo>
                  <a:lnTo>
                    <a:pt x="46" y="2404"/>
                  </a:lnTo>
                  <a:cubicBezTo>
                    <a:pt x="68" y="2359"/>
                    <a:pt x="91" y="2314"/>
                    <a:pt x="113" y="2257"/>
                  </a:cubicBezTo>
                  <a:cubicBezTo>
                    <a:pt x="147" y="2201"/>
                    <a:pt x="181" y="2144"/>
                    <a:pt x="226" y="2065"/>
                  </a:cubicBezTo>
                  <a:cubicBezTo>
                    <a:pt x="260" y="1998"/>
                    <a:pt x="305" y="1930"/>
                    <a:pt x="362" y="1862"/>
                  </a:cubicBezTo>
                  <a:cubicBezTo>
                    <a:pt x="418" y="1783"/>
                    <a:pt x="486" y="1704"/>
                    <a:pt x="531" y="1637"/>
                  </a:cubicBezTo>
                  <a:cubicBezTo>
                    <a:pt x="587" y="1558"/>
                    <a:pt x="666" y="1490"/>
                    <a:pt x="734" y="1411"/>
                  </a:cubicBezTo>
                  <a:cubicBezTo>
                    <a:pt x="802" y="1332"/>
                    <a:pt x="869" y="1253"/>
                    <a:pt x="948" y="1174"/>
                  </a:cubicBezTo>
                  <a:cubicBezTo>
                    <a:pt x="1095" y="1027"/>
                    <a:pt x="1242" y="881"/>
                    <a:pt x="1388" y="745"/>
                  </a:cubicBezTo>
                  <a:cubicBezTo>
                    <a:pt x="1524" y="610"/>
                    <a:pt x="1659" y="486"/>
                    <a:pt x="1772" y="373"/>
                  </a:cubicBezTo>
                  <a:lnTo>
                    <a:pt x="2054" y="113"/>
                  </a:lnTo>
                  <a:cubicBezTo>
                    <a:pt x="2133" y="46"/>
                    <a:pt x="2167" y="0"/>
                    <a:pt x="2167"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78" name="Google Shape;678;p2"/>
            <p:cNvSpPr/>
            <p:nvPr/>
          </p:nvSpPr>
          <p:spPr>
            <a:xfrm>
              <a:off x="4157400" y="3441000"/>
              <a:ext cx="62375" cy="51375"/>
            </a:xfrm>
            <a:custGeom>
              <a:avLst/>
              <a:gdLst/>
              <a:ahLst/>
              <a:cxnLst/>
              <a:rect l="l" t="t" r="r" b="b"/>
              <a:pathLst>
                <a:path w="2495" h="2055" extrusionOk="0">
                  <a:moveTo>
                    <a:pt x="2494" y="1"/>
                  </a:moveTo>
                  <a:cubicBezTo>
                    <a:pt x="2494" y="1"/>
                    <a:pt x="2302" y="69"/>
                    <a:pt x="2020" y="204"/>
                  </a:cubicBezTo>
                  <a:cubicBezTo>
                    <a:pt x="1885" y="272"/>
                    <a:pt x="1727" y="351"/>
                    <a:pt x="1558" y="452"/>
                  </a:cubicBezTo>
                  <a:cubicBezTo>
                    <a:pt x="1388" y="554"/>
                    <a:pt x="1219" y="667"/>
                    <a:pt x="1050" y="779"/>
                  </a:cubicBezTo>
                  <a:cubicBezTo>
                    <a:pt x="960" y="847"/>
                    <a:pt x="881" y="915"/>
                    <a:pt x="802" y="971"/>
                  </a:cubicBezTo>
                  <a:cubicBezTo>
                    <a:pt x="723" y="1039"/>
                    <a:pt x="644" y="1107"/>
                    <a:pt x="576" y="1186"/>
                  </a:cubicBezTo>
                  <a:cubicBezTo>
                    <a:pt x="508" y="1242"/>
                    <a:pt x="441" y="1321"/>
                    <a:pt x="384" y="1389"/>
                  </a:cubicBezTo>
                  <a:cubicBezTo>
                    <a:pt x="328" y="1456"/>
                    <a:pt x="283" y="1524"/>
                    <a:pt x="226" y="1592"/>
                  </a:cubicBezTo>
                  <a:cubicBezTo>
                    <a:pt x="192" y="1648"/>
                    <a:pt x="158" y="1716"/>
                    <a:pt x="125" y="1772"/>
                  </a:cubicBezTo>
                  <a:cubicBezTo>
                    <a:pt x="91" y="1818"/>
                    <a:pt x="68" y="1874"/>
                    <a:pt x="57" y="1919"/>
                  </a:cubicBezTo>
                  <a:cubicBezTo>
                    <a:pt x="23" y="2009"/>
                    <a:pt x="1" y="2054"/>
                    <a:pt x="1" y="2054"/>
                  </a:cubicBezTo>
                  <a:cubicBezTo>
                    <a:pt x="1" y="2054"/>
                    <a:pt x="34" y="2021"/>
                    <a:pt x="79" y="1942"/>
                  </a:cubicBezTo>
                  <a:cubicBezTo>
                    <a:pt x="113" y="1897"/>
                    <a:pt x="136" y="1851"/>
                    <a:pt x="170" y="1806"/>
                  </a:cubicBezTo>
                  <a:cubicBezTo>
                    <a:pt x="215" y="1761"/>
                    <a:pt x="260" y="1705"/>
                    <a:pt x="305" y="1648"/>
                  </a:cubicBezTo>
                  <a:cubicBezTo>
                    <a:pt x="350" y="1592"/>
                    <a:pt x="418" y="1524"/>
                    <a:pt x="474" y="1468"/>
                  </a:cubicBezTo>
                  <a:cubicBezTo>
                    <a:pt x="531" y="1411"/>
                    <a:pt x="599" y="1344"/>
                    <a:pt x="678" y="1287"/>
                  </a:cubicBezTo>
                  <a:cubicBezTo>
                    <a:pt x="745" y="1219"/>
                    <a:pt x="824" y="1163"/>
                    <a:pt x="903" y="1095"/>
                  </a:cubicBezTo>
                  <a:cubicBezTo>
                    <a:pt x="982" y="1039"/>
                    <a:pt x="1061" y="971"/>
                    <a:pt x="1140" y="915"/>
                  </a:cubicBezTo>
                  <a:cubicBezTo>
                    <a:pt x="1309" y="802"/>
                    <a:pt x="1479" y="678"/>
                    <a:pt x="1637" y="576"/>
                  </a:cubicBezTo>
                  <a:cubicBezTo>
                    <a:pt x="1795" y="475"/>
                    <a:pt x="1941" y="373"/>
                    <a:pt x="2077" y="283"/>
                  </a:cubicBezTo>
                  <a:cubicBezTo>
                    <a:pt x="2201" y="204"/>
                    <a:pt x="2302" y="125"/>
                    <a:pt x="2381" y="80"/>
                  </a:cubicBezTo>
                  <a:cubicBezTo>
                    <a:pt x="2460" y="23"/>
                    <a:pt x="2494" y="1"/>
                    <a:pt x="2494"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79" name="Google Shape;679;p2"/>
            <p:cNvSpPr/>
            <p:nvPr/>
          </p:nvSpPr>
          <p:spPr>
            <a:xfrm>
              <a:off x="4159375" y="3466125"/>
              <a:ext cx="44025" cy="24850"/>
            </a:xfrm>
            <a:custGeom>
              <a:avLst/>
              <a:gdLst/>
              <a:ahLst/>
              <a:cxnLst/>
              <a:rect l="l" t="t" r="r" b="b"/>
              <a:pathLst>
                <a:path w="1761" h="994" extrusionOk="0">
                  <a:moveTo>
                    <a:pt x="1671" y="0"/>
                  </a:moveTo>
                  <a:cubicBezTo>
                    <a:pt x="1592" y="11"/>
                    <a:pt x="1513" y="23"/>
                    <a:pt x="1434" y="34"/>
                  </a:cubicBezTo>
                  <a:cubicBezTo>
                    <a:pt x="1388" y="56"/>
                    <a:pt x="1321" y="45"/>
                    <a:pt x="1264" y="56"/>
                  </a:cubicBezTo>
                  <a:cubicBezTo>
                    <a:pt x="1254" y="59"/>
                    <a:pt x="1242" y="60"/>
                    <a:pt x="1228" y="60"/>
                  </a:cubicBezTo>
                  <a:cubicBezTo>
                    <a:pt x="1203" y="60"/>
                    <a:pt x="1173" y="57"/>
                    <a:pt x="1145" y="57"/>
                  </a:cubicBezTo>
                  <a:cubicBezTo>
                    <a:pt x="1119" y="57"/>
                    <a:pt x="1093" y="59"/>
                    <a:pt x="1072" y="68"/>
                  </a:cubicBezTo>
                  <a:cubicBezTo>
                    <a:pt x="1065" y="71"/>
                    <a:pt x="1057" y="72"/>
                    <a:pt x="1048" y="72"/>
                  </a:cubicBezTo>
                  <a:cubicBezTo>
                    <a:pt x="998" y="72"/>
                    <a:pt x="926" y="37"/>
                    <a:pt x="878" y="37"/>
                  </a:cubicBezTo>
                  <a:cubicBezTo>
                    <a:pt x="866" y="37"/>
                    <a:pt x="855" y="39"/>
                    <a:pt x="847" y="45"/>
                  </a:cubicBezTo>
                  <a:lnTo>
                    <a:pt x="678" y="135"/>
                  </a:lnTo>
                  <a:cubicBezTo>
                    <a:pt x="565" y="203"/>
                    <a:pt x="520" y="384"/>
                    <a:pt x="429" y="463"/>
                  </a:cubicBezTo>
                  <a:cubicBezTo>
                    <a:pt x="328" y="530"/>
                    <a:pt x="305" y="711"/>
                    <a:pt x="237" y="779"/>
                  </a:cubicBezTo>
                  <a:cubicBezTo>
                    <a:pt x="91" y="903"/>
                    <a:pt x="0" y="993"/>
                    <a:pt x="0" y="993"/>
                  </a:cubicBezTo>
                  <a:cubicBezTo>
                    <a:pt x="102" y="948"/>
                    <a:pt x="192" y="903"/>
                    <a:pt x="283" y="858"/>
                  </a:cubicBezTo>
                  <a:cubicBezTo>
                    <a:pt x="463" y="767"/>
                    <a:pt x="678" y="632"/>
                    <a:pt x="881" y="508"/>
                  </a:cubicBezTo>
                  <a:cubicBezTo>
                    <a:pt x="994" y="440"/>
                    <a:pt x="1095" y="372"/>
                    <a:pt x="1197" y="316"/>
                  </a:cubicBezTo>
                  <a:cubicBezTo>
                    <a:pt x="1242" y="282"/>
                    <a:pt x="1287" y="260"/>
                    <a:pt x="1343" y="226"/>
                  </a:cubicBezTo>
                  <a:cubicBezTo>
                    <a:pt x="1400" y="203"/>
                    <a:pt x="1445" y="181"/>
                    <a:pt x="1479" y="158"/>
                  </a:cubicBezTo>
                  <a:cubicBezTo>
                    <a:pt x="1558" y="102"/>
                    <a:pt x="1637" y="79"/>
                    <a:pt x="1682" y="56"/>
                  </a:cubicBezTo>
                  <a:cubicBezTo>
                    <a:pt x="1716" y="34"/>
                    <a:pt x="1738" y="23"/>
                    <a:pt x="176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80" name="Google Shape;680;p2"/>
            <p:cNvSpPr/>
            <p:nvPr/>
          </p:nvSpPr>
          <p:spPr>
            <a:xfrm>
              <a:off x="4170375" y="3478875"/>
              <a:ext cx="35575" cy="7850"/>
            </a:xfrm>
            <a:custGeom>
              <a:avLst/>
              <a:gdLst/>
              <a:ahLst/>
              <a:cxnLst/>
              <a:rect l="l" t="t" r="r" b="b"/>
              <a:pathLst>
                <a:path w="1423" h="314" extrusionOk="0">
                  <a:moveTo>
                    <a:pt x="1068" y="1"/>
                  </a:moveTo>
                  <a:cubicBezTo>
                    <a:pt x="1027" y="1"/>
                    <a:pt x="988" y="3"/>
                    <a:pt x="948" y="9"/>
                  </a:cubicBezTo>
                  <a:cubicBezTo>
                    <a:pt x="869" y="9"/>
                    <a:pt x="779" y="32"/>
                    <a:pt x="689" y="43"/>
                  </a:cubicBezTo>
                  <a:cubicBezTo>
                    <a:pt x="520" y="77"/>
                    <a:pt x="362" y="122"/>
                    <a:pt x="204" y="201"/>
                  </a:cubicBezTo>
                  <a:cubicBezTo>
                    <a:pt x="136" y="235"/>
                    <a:pt x="68" y="269"/>
                    <a:pt x="1" y="314"/>
                  </a:cubicBezTo>
                  <a:cubicBezTo>
                    <a:pt x="80" y="303"/>
                    <a:pt x="159" y="303"/>
                    <a:pt x="226" y="291"/>
                  </a:cubicBezTo>
                  <a:cubicBezTo>
                    <a:pt x="294" y="280"/>
                    <a:pt x="373" y="269"/>
                    <a:pt x="463" y="257"/>
                  </a:cubicBezTo>
                  <a:cubicBezTo>
                    <a:pt x="542" y="246"/>
                    <a:pt x="632" y="224"/>
                    <a:pt x="723" y="212"/>
                  </a:cubicBezTo>
                  <a:cubicBezTo>
                    <a:pt x="802" y="190"/>
                    <a:pt x="892" y="178"/>
                    <a:pt x="982" y="156"/>
                  </a:cubicBezTo>
                  <a:cubicBezTo>
                    <a:pt x="1016" y="145"/>
                    <a:pt x="1061" y="133"/>
                    <a:pt x="1095" y="122"/>
                  </a:cubicBezTo>
                  <a:cubicBezTo>
                    <a:pt x="1129" y="122"/>
                    <a:pt x="1163" y="111"/>
                    <a:pt x="1197" y="99"/>
                  </a:cubicBezTo>
                  <a:cubicBezTo>
                    <a:pt x="1276" y="77"/>
                    <a:pt x="1355" y="54"/>
                    <a:pt x="1422" y="32"/>
                  </a:cubicBezTo>
                  <a:cubicBezTo>
                    <a:pt x="1343" y="20"/>
                    <a:pt x="1264" y="9"/>
                    <a:pt x="1197" y="9"/>
                  </a:cubicBezTo>
                  <a:cubicBezTo>
                    <a:pt x="1152" y="3"/>
                    <a:pt x="1109" y="1"/>
                    <a:pt x="1068"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81" name="Google Shape;681;p2"/>
            <p:cNvSpPr/>
            <p:nvPr/>
          </p:nvSpPr>
          <p:spPr>
            <a:xfrm>
              <a:off x="4150900" y="3492075"/>
              <a:ext cx="145875" cy="125925"/>
            </a:xfrm>
            <a:custGeom>
              <a:avLst/>
              <a:gdLst/>
              <a:ahLst/>
              <a:cxnLst/>
              <a:rect l="l" t="t" r="r" b="b"/>
              <a:pathLst>
                <a:path w="5835" h="5037" extrusionOk="0">
                  <a:moveTo>
                    <a:pt x="1" y="0"/>
                  </a:moveTo>
                  <a:lnTo>
                    <a:pt x="339" y="1546"/>
                  </a:lnTo>
                  <a:cubicBezTo>
                    <a:pt x="757" y="3160"/>
                    <a:pt x="1502" y="4288"/>
                    <a:pt x="3161" y="4886"/>
                  </a:cubicBezTo>
                  <a:cubicBezTo>
                    <a:pt x="3448" y="4988"/>
                    <a:pt x="3723" y="5037"/>
                    <a:pt x="3986" y="5037"/>
                  </a:cubicBezTo>
                  <a:cubicBezTo>
                    <a:pt x="4712" y="5037"/>
                    <a:pt x="5337" y="4664"/>
                    <a:pt x="5835" y="4017"/>
                  </a:cubicBezTo>
                  <a:cubicBezTo>
                    <a:pt x="5790" y="3329"/>
                    <a:pt x="5587" y="2675"/>
                    <a:pt x="5237" y="2088"/>
                  </a:cubicBezTo>
                  <a:cubicBezTo>
                    <a:pt x="4616" y="1117"/>
                    <a:pt x="3578" y="474"/>
                    <a:pt x="2427" y="361"/>
                  </a:cubicBezTo>
                  <a:cubicBezTo>
                    <a:pt x="2100" y="327"/>
                    <a:pt x="667" y="339"/>
                    <a:pt x="1"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82" name="Google Shape;682;p2"/>
            <p:cNvSpPr/>
            <p:nvPr/>
          </p:nvSpPr>
          <p:spPr>
            <a:xfrm>
              <a:off x="4150900" y="3492075"/>
              <a:ext cx="94400" cy="85375"/>
            </a:xfrm>
            <a:custGeom>
              <a:avLst/>
              <a:gdLst/>
              <a:ahLst/>
              <a:cxnLst/>
              <a:rect l="l" t="t" r="r" b="b"/>
              <a:pathLst>
                <a:path w="3776" h="3415" extrusionOk="0">
                  <a:moveTo>
                    <a:pt x="1" y="0"/>
                  </a:moveTo>
                  <a:lnTo>
                    <a:pt x="170" y="474"/>
                  </a:lnTo>
                  <a:cubicBezTo>
                    <a:pt x="339" y="1208"/>
                    <a:pt x="238" y="1794"/>
                    <a:pt x="622" y="2426"/>
                  </a:cubicBezTo>
                  <a:cubicBezTo>
                    <a:pt x="802" y="2754"/>
                    <a:pt x="1310" y="3103"/>
                    <a:pt x="1637" y="3306"/>
                  </a:cubicBezTo>
                  <a:cubicBezTo>
                    <a:pt x="1750" y="3382"/>
                    <a:pt x="1846" y="3415"/>
                    <a:pt x="1924" y="3415"/>
                  </a:cubicBezTo>
                  <a:cubicBezTo>
                    <a:pt x="2151" y="3415"/>
                    <a:pt x="2238" y="3140"/>
                    <a:pt x="2213" y="2821"/>
                  </a:cubicBezTo>
                  <a:lnTo>
                    <a:pt x="2213" y="2821"/>
                  </a:lnTo>
                  <a:cubicBezTo>
                    <a:pt x="2388" y="3000"/>
                    <a:pt x="2550" y="3080"/>
                    <a:pt x="2682" y="3080"/>
                  </a:cubicBezTo>
                  <a:cubicBezTo>
                    <a:pt x="2932" y="3080"/>
                    <a:pt x="3068" y="2791"/>
                    <a:pt x="2957" y="2347"/>
                  </a:cubicBezTo>
                  <a:lnTo>
                    <a:pt x="2957" y="2347"/>
                  </a:lnTo>
                  <a:cubicBezTo>
                    <a:pt x="2965" y="2348"/>
                    <a:pt x="2972" y="2348"/>
                    <a:pt x="2980" y="2348"/>
                  </a:cubicBezTo>
                  <a:cubicBezTo>
                    <a:pt x="3775" y="2348"/>
                    <a:pt x="3460" y="1139"/>
                    <a:pt x="2845" y="1095"/>
                  </a:cubicBezTo>
                  <a:cubicBezTo>
                    <a:pt x="3375" y="892"/>
                    <a:pt x="2743" y="406"/>
                    <a:pt x="2495" y="327"/>
                  </a:cubicBezTo>
                  <a:cubicBezTo>
                    <a:pt x="2309" y="270"/>
                    <a:pt x="2117" y="252"/>
                    <a:pt x="1922" y="252"/>
                  </a:cubicBezTo>
                  <a:cubicBezTo>
                    <a:pt x="1591" y="252"/>
                    <a:pt x="1254" y="304"/>
                    <a:pt x="934" y="304"/>
                  </a:cubicBezTo>
                  <a:cubicBezTo>
                    <a:pt x="593" y="304"/>
                    <a:pt x="273" y="245"/>
                    <a:pt x="1"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83" name="Google Shape;683;p2"/>
            <p:cNvSpPr/>
            <p:nvPr/>
          </p:nvSpPr>
          <p:spPr>
            <a:xfrm>
              <a:off x="4150625" y="3490650"/>
              <a:ext cx="166750" cy="101875"/>
            </a:xfrm>
            <a:custGeom>
              <a:avLst/>
              <a:gdLst/>
              <a:ahLst/>
              <a:cxnLst/>
              <a:rect l="l" t="t" r="r" b="b"/>
              <a:pathLst>
                <a:path w="6670" h="4075" extrusionOk="0">
                  <a:moveTo>
                    <a:pt x="1" y="1"/>
                  </a:moveTo>
                  <a:lnTo>
                    <a:pt x="12" y="57"/>
                  </a:lnTo>
                  <a:cubicBezTo>
                    <a:pt x="678" y="384"/>
                    <a:pt x="2111" y="384"/>
                    <a:pt x="2438" y="418"/>
                  </a:cubicBezTo>
                  <a:cubicBezTo>
                    <a:pt x="3578" y="542"/>
                    <a:pt x="4616" y="1174"/>
                    <a:pt x="5237" y="2145"/>
                  </a:cubicBezTo>
                  <a:cubicBezTo>
                    <a:pt x="5586" y="2732"/>
                    <a:pt x="5789" y="3397"/>
                    <a:pt x="5835" y="4074"/>
                  </a:cubicBezTo>
                  <a:cubicBezTo>
                    <a:pt x="5846" y="4052"/>
                    <a:pt x="5868" y="4041"/>
                    <a:pt x="5880" y="4018"/>
                  </a:cubicBezTo>
                  <a:cubicBezTo>
                    <a:pt x="6670" y="2969"/>
                    <a:pt x="5733" y="1163"/>
                    <a:pt x="4785" y="554"/>
                  </a:cubicBezTo>
                  <a:cubicBezTo>
                    <a:pt x="4052" y="80"/>
                    <a:pt x="3262" y="68"/>
                    <a:pt x="2427" y="35"/>
                  </a:cubicBezTo>
                  <a:cubicBezTo>
                    <a:pt x="2179" y="18"/>
                    <a:pt x="1933" y="9"/>
                    <a:pt x="1689" y="9"/>
                  </a:cubicBezTo>
                  <a:cubicBezTo>
                    <a:pt x="1445" y="9"/>
                    <a:pt x="1202" y="18"/>
                    <a:pt x="960" y="35"/>
                  </a:cubicBezTo>
                  <a:cubicBezTo>
                    <a:pt x="841" y="47"/>
                    <a:pt x="721" y="54"/>
                    <a:pt x="601" y="54"/>
                  </a:cubicBezTo>
                  <a:cubicBezTo>
                    <a:pt x="400" y="54"/>
                    <a:pt x="198" y="36"/>
                    <a:pt x="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84" name="Google Shape;684;p2"/>
            <p:cNvSpPr/>
            <p:nvPr/>
          </p:nvSpPr>
          <p:spPr>
            <a:xfrm>
              <a:off x="4157975" y="3492075"/>
              <a:ext cx="87750" cy="57850"/>
            </a:xfrm>
            <a:custGeom>
              <a:avLst/>
              <a:gdLst/>
              <a:ahLst/>
              <a:cxnLst/>
              <a:rect l="l" t="t" r="r" b="b"/>
              <a:pathLst>
                <a:path w="3510" h="2314" extrusionOk="0">
                  <a:moveTo>
                    <a:pt x="203" y="0"/>
                  </a:moveTo>
                  <a:lnTo>
                    <a:pt x="203" y="0"/>
                  </a:lnTo>
                  <a:cubicBezTo>
                    <a:pt x="158" y="11"/>
                    <a:pt x="124" y="23"/>
                    <a:pt x="90" y="57"/>
                  </a:cubicBezTo>
                  <a:cubicBezTo>
                    <a:pt x="90" y="57"/>
                    <a:pt x="82" y="73"/>
                    <a:pt x="72" y="85"/>
                  </a:cubicBezTo>
                  <a:lnTo>
                    <a:pt x="72" y="85"/>
                  </a:lnTo>
                  <a:cubicBezTo>
                    <a:pt x="59" y="73"/>
                    <a:pt x="47" y="63"/>
                    <a:pt x="34" y="57"/>
                  </a:cubicBezTo>
                  <a:cubicBezTo>
                    <a:pt x="31" y="53"/>
                    <a:pt x="28" y="52"/>
                    <a:pt x="27" y="52"/>
                  </a:cubicBezTo>
                  <a:cubicBezTo>
                    <a:pt x="23" y="52"/>
                    <a:pt x="23" y="60"/>
                    <a:pt x="23" y="68"/>
                  </a:cubicBezTo>
                  <a:cubicBezTo>
                    <a:pt x="23" y="74"/>
                    <a:pt x="28" y="74"/>
                    <a:pt x="34" y="74"/>
                  </a:cubicBezTo>
                  <a:cubicBezTo>
                    <a:pt x="40" y="74"/>
                    <a:pt x="45" y="74"/>
                    <a:pt x="45" y="79"/>
                  </a:cubicBezTo>
                  <a:cubicBezTo>
                    <a:pt x="48" y="90"/>
                    <a:pt x="52" y="95"/>
                    <a:pt x="57" y="95"/>
                  </a:cubicBezTo>
                  <a:cubicBezTo>
                    <a:pt x="62" y="95"/>
                    <a:pt x="67" y="90"/>
                    <a:pt x="72" y="85"/>
                  </a:cubicBezTo>
                  <a:lnTo>
                    <a:pt x="72" y="85"/>
                  </a:lnTo>
                  <a:cubicBezTo>
                    <a:pt x="73" y="85"/>
                    <a:pt x="73" y="86"/>
                    <a:pt x="74" y="86"/>
                  </a:cubicBezTo>
                  <a:lnTo>
                    <a:pt x="74" y="86"/>
                  </a:lnTo>
                  <a:cubicBezTo>
                    <a:pt x="90" y="76"/>
                    <a:pt x="102" y="68"/>
                    <a:pt x="102" y="68"/>
                  </a:cubicBezTo>
                  <a:cubicBezTo>
                    <a:pt x="135" y="45"/>
                    <a:pt x="169" y="23"/>
                    <a:pt x="203" y="0"/>
                  </a:cubicBezTo>
                  <a:close/>
                  <a:moveTo>
                    <a:pt x="74" y="86"/>
                  </a:moveTo>
                  <a:cubicBezTo>
                    <a:pt x="62" y="93"/>
                    <a:pt x="49" y="102"/>
                    <a:pt x="36" y="109"/>
                  </a:cubicBezTo>
                  <a:lnTo>
                    <a:pt x="36" y="109"/>
                  </a:lnTo>
                  <a:cubicBezTo>
                    <a:pt x="31" y="104"/>
                    <a:pt x="26" y="98"/>
                    <a:pt x="23" y="90"/>
                  </a:cubicBezTo>
                  <a:cubicBezTo>
                    <a:pt x="19" y="89"/>
                    <a:pt x="17" y="88"/>
                    <a:pt x="14" y="88"/>
                  </a:cubicBezTo>
                  <a:cubicBezTo>
                    <a:pt x="0" y="88"/>
                    <a:pt x="0" y="115"/>
                    <a:pt x="0" y="124"/>
                  </a:cubicBezTo>
                  <a:cubicBezTo>
                    <a:pt x="0" y="125"/>
                    <a:pt x="1" y="126"/>
                    <a:pt x="2" y="126"/>
                  </a:cubicBezTo>
                  <a:cubicBezTo>
                    <a:pt x="6" y="126"/>
                    <a:pt x="20" y="118"/>
                    <a:pt x="36" y="109"/>
                  </a:cubicBezTo>
                  <a:lnTo>
                    <a:pt x="36" y="109"/>
                  </a:lnTo>
                  <a:cubicBezTo>
                    <a:pt x="48" y="121"/>
                    <a:pt x="64" y="131"/>
                    <a:pt x="79" y="147"/>
                  </a:cubicBezTo>
                  <a:cubicBezTo>
                    <a:pt x="124" y="192"/>
                    <a:pt x="181" y="237"/>
                    <a:pt x="237" y="282"/>
                  </a:cubicBezTo>
                  <a:cubicBezTo>
                    <a:pt x="305" y="339"/>
                    <a:pt x="384" y="395"/>
                    <a:pt x="474" y="440"/>
                  </a:cubicBezTo>
                  <a:cubicBezTo>
                    <a:pt x="677" y="553"/>
                    <a:pt x="892" y="643"/>
                    <a:pt x="1106" y="722"/>
                  </a:cubicBezTo>
                  <a:cubicBezTo>
                    <a:pt x="1354" y="813"/>
                    <a:pt x="1614" y="892"/>
                    <a:pt x="1851" y="982"/>
                  </a:cubicBezTo>
                  <a:cubicBezTo>
                    <a:pt x="1975" y="1027"/>
                    <a:pt x="2099" y="1083"/>
                    <a:pt x="2212" y="1151"/>
                  </a:cubicBezTo>
                  <a:cubicBezTo>
                    <a:pt x="2336" y="1208"/>
                    <a:pt x="2437" y="1275"/>
                    <a:pt x="2550" y="1332"/>
                  </a:cubicBezTo>
                  <a:cubicBezTo>
                    <a:pt x="2742" y="1445"/>
                    <a:pt x="2934" y="1569"/>
                    <a:pt x="3103" y="1727"/>
                  </a:cubicBezTo>
                  <a:cubicBezTo>
                    <a:pt x="3171" y="1783"/>
                    <a:pt x="3227" y="1851"/>
                    <a:pt x="3284" y="1919"/>
                  </a:cubicBezTo>
                  <a:cubicBezTo>
                    <a:pt x="3340" y="1986"/>
                    <a:pt x="3340" y="2065"/>
                    <a:pt x="3374" y="2110"/>
                  </a:cubicBezTo>
                  <a:cubicBezTo>
                    <a:pt x="3408" y="2155"/>
                    <a:pt x="3340" y="2246"/>
                    <a:pt x="3363" y="2268"/>
                  </a:cubicBezTo>
                  <a:lnTo>
                    <a:pt x="3385" y="2313"/>
                  </a:lnTo>
                  <a:cubicBezTo>
                    <a:pt x="3385" y="2313"/>
                    <a:pt x="3464" y="2257"/>
                    <a:pt x="3453" y="2223"/>
                  </a:cubicBezTo>
                  <a:cubicBezTo>
                    <a:pt x="3442" y="2178"/>
                    <a:pt x="3509" y="2099"/>
                    <a:pt x="3487" y="2043"/>
                  </a:cubicBezTo>
                  <a:cubicBezTo>
                    <a:pt x="3453" y="1975"/>
                    <a:pt x="3408" y="1919"/>
                    <a:pt x="3374" y="1862"/>
                  </a:cubicBezTo>
                  <a:cubicBezTo>
                    <a:pt x="3318" y="1783"/>
                    <a:pt x="3261" y="1704"/>
                    <a:pt x="3194" y="1636"/>
                  </a:cubicBezTo>
                  <a:cubicBezTo>
                    <a:pt x="3024" y="1478"/>
                    <a:pt x="2832" y="1332"/>
                    <a:pt x="2641" y="1208"/>
                  </a:cubicBezTo>
                  <a:cubicBezTo>
                    <a:pt x="2528" y="1129"/>
                    <a:pt x="2415" y="1072"/>
                    <a:pt x="2291" y="1004"/>
                  </a:cubicBezTo>
                  <a:cubicBezTo>
                    <a:pt x="2178" y="937"/>
                    <a:pt x="2043" y="880"/>
                    <a:pt x="1918" y="835"/>
                  </a:cubicBezTo>
                  <a:cubicBezTo>
                    <a:pt x="1659" y="734"/>
                    <a:pt x="1399" y="655"/>
                    <a:pt x="1162" y="587"/>
                  </a:cubicBezTo>
                  <a:cubicBezTo>
                    <a:pt x="1038" y="553"/>
                    <a:pt x="914" y="508"/>
                    <a:pt x="813" y="474"/>
                  </a:cubicBezTo>
                  <a:cubicBezTo>
                    <a:pt x="700" y="440"/>
                    <a:pt x="598" y="395"/>
                    <a:pt x="508" y="350"/>
                  </a:cubicBezTo>
                  <a:cubicBezTo>
                    <a:pt x="429" y="316"/>
                    <a:pt x="350" y="271"/>
                    <a:pt x="271" y="226"/>
                  </a:cubicBezTo>
                  <a:cubicBezTo>
                    <a:pt x="214" y="192"/>
                    <a:pt x="147" y="158"/>
                    <a:pt x="102" y="113"/>
                  </a:cubicBezTo>
                  <a:cubicBezTo>
                    <a:pt x="92" y="104"/>
                    <a:pt x="83" y="94"/>
                    <a:pt x="74" y="86"/>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85" name="Google Shape;685;p2"/>
            <p:cNvSpPr/>
            <p:nvPr/>
          </p:nvSpPr>
          <p:spPr>
            <a:xfrm>
              <a:off x="4161625" y="3498550"/>
              <a:ext cx="43200" cy="39800"/>
            </a:xfrm>
            <a:custGeom>
              <a:avLst/>
              <a:gdLst/>
              <a:ahLst/>
              <a:cxnLst/>
              <a:rect l="l" t="t" r="r" b="b"/>
              <a:pathLst>
                <a:path w="1728" h="1592" extrusionOk="0">
                  <a:moveTo>
                    <a:pt x="1" y="1"/>
                  </a:moveTo>
                  <a:lnTo>
                    <a:pt x="57" y="80"/>
                  </a:lnTo>
                  <a:cubicBezTo>
                    <a:pt x="102" y="136"/>
                    <a:pt x="159" y="215"/>
                    <a:pt x="238" y="283"/>
                  </a:cubicBezTo>
                  <a:cubicBezTo>
                    <a:pt x="317" y="362"/>
                    <a:pt x="418" y="463"/>
                    <a:pt x="520" y="554"/>
                  </a:cubicBezTo>
                  <a:cubicBezTo>
                    <a:pt x="633" y="633"/>
                    <a:pt x="746" y="723"/>
                    <a:pt x="870" y="813"/>
                  </a:cubicBezTo>
                  <a:cubicBezTo>
                    <a:pt x="982" y="903"/>
                    <a:pt x="1107" y="994"/>
                    <a:pt x="1208" y="1084"/>
                  </a:cubicBezTo>
                  <a:cubicBezTo>
                    <a:pt x="1253" y="1118"/>
                    <a:pt x="1310" y="1163"/>
                    <a:pt x="1355" y="1208"/>
                  </a:cubicBezTo>
                  <a:lnTo>
                    <a:pt x="1490" y="1321"/>
                  </a:lnTo>
                  <a:cubicBezTo>
                    <a:pt x="1524" y="1355"/>
                    <a:pt x="1558" y="1389"/>
                    <a:pt x="1592" y="1434"/>
                  </a:cubicBezTo>
                  <a:cubicBezTo>
                    <a:pt x="1626" y="1456"/>
                    <a:pt x="1648" y="1490"/>
                    <a:pt x="1671" y="1513"/>
                  </a:cubicBezTo>
                  <a:cubicBezTo>
                    <a:pt x="1691" y="1533"/>
                    <a:pt x="1711" y="1553"/>
                    <a:pt x="1723" y="1580"/>
                  </a:cubicBezTo>
                  <a:lnTo>
                    <a:pt x="1723" y="1580"/>
                  </a:lnTo>
                  <a:cubicBezTo>
                    <a:pt x="1717" y="1566"/>
                    <a:pt x="1704" y="1538"/>
                    <a:pt x="1682" y="1502"/>
                  </a:cubicBezTo>
                  <a:cubicBezTo>
                    <a:pt x="1671" y="1468"/>
                    <a:pt x="1648" y="1434"/>
                    <a:pt x="1637" y="1400"/>
                  </a:cubicBezTo>
                  <a:cubicBezTo>
                    <a:pt x="1614" y="1344"/>
                    <a:pt x="1592" y="1298"/>
                    <a:pt x="1558" y="1253"/>
                  </a:cubicBezTo>
                  <a:cubicBezTo>
                    <a:pt x="1479" y="1152"/>
                    <a:pt x="1400" y="1061"/>
                    <a:pt x="1298" y="971"/>
                  </a:cubicBezTo>
                  <a:cubicBezTo>
                    <a:pt x="1253" y="926"/>
                    <a:pt x="1197" y="870"/>
                    <a:pt x="1140" y="824"/>
                  </a:cubicBezTo>
                  <a:lnTo>
                    <a:pt x="971" y="689"/>
                  </a:lnTo>
                  <a:cubicBezTo>
                    <a:pt x="847" y="599"/>
                    <a:pt x="723" y="509"/>
                    <a:pt x="610" y="430"/>
                  </a:cubicBezTo>
                  <a:lnTo>
                    <a:pt x="305" y="215"/>
                  </a:lnTo>
                  <a:cubicBezTo>
                    <a:pt x="215" y="147"/>
                    <a:pt x="136" y="91"/>
                    <a:pt x="80" y="57"/>
                  </a:cubicBezTo>
                  <a:lnTo>
                    <a:pt x="1" y="1"/>
                  </a:lnTo>
                  <a:close/>
                  <a:moveTo>
                    <a:pt x="1723" y="1580"/>
                  </a:moveTo>
                  <a:cubicBezTo>
                    <a:pt x="1726" y="1588"/>
                    <a:pt x="1727" y="1592"/>
                    <a:pt x="1727" y="1592"/>
                  </a:cubicBezTo>
                  <a:lnTo>
                    <a:pt x="1727" y="1592"/>
                  </a:lnTo>
                  <a:cubicBezTo>
                    <a:pt x="1726" y="1588"/>
                    <a:pt x="1724" y="1584"/>
                    <a:pt x="1723" y="158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86" name="Google Shape;686;p2"/>
            <p:cNvSpPr/>
            <p:nvPr/>
          </p:nvSpPr>
          <p:spPr>
            <a:xfrm>
              <a:off x="4161925" y="3501375"/>
              <a:ext cx="36975" cy="45725"/>
            </a:xfrm>
            <a:custGeom>
              <a:avLst/>
              <a:gdLst/>
              <a:ahLst/>
              <a:cxnLst/>
              <a:rect l="l" t="t" r="r" b="b"/>
              <a:pathLst>
                <a:path w="1479" h="1829" extrusionOk="0">
                  <a:moveTo>
                    <a:pt x="0" y="1"/>
                  </a:moveTo>
                  <a:cubicBezTo>
                    <a:pt x="0" y="1"/>
                    <a:pt x="79" y="125"/>
                    <a:pt x="214" y="305"/>
                  </a:cubicBezTo>
                  <a:cubicBezTo>
                    <a:pt x="248" y="350"/>
                    <a:pt x="282" y="396"/>
                    <a:pt x="327" y="452"/>
                  </a:cubicBezTo>
                  <a:cubicBezTo>
                    <a:pt x="372" y="497"/>
                    <a:pt x="406" y="554"/>
                    <a:pt x="440" y="599"/>
                  </a:cubicBezTo>
                  <a:cubicBezTo>
                    <a:pt x="530" y="711"/>
                    <a:pt x="621" y="813"/>
                    <a:pt x="711" y="937"/>
                  </a:cubicBezTo>
                  <a:cubicBezTo>
                    <a:pt x="801" y="1050"/>
                    <a:pt x="903" y="1163"/>
                    <a:pt x="982" y="1264"/>
                  </a:cubicBezTo>
                  <a:cubicBezTo>
                    <a:pt x="1072" y="1366"/>
                    <a:pt x="1151" y="1468"/>
                    <a:pt x="1230" y="1547"/>
                  </a:cubicBezTo>
                  <a:cubicBezTo>
                    <a:pt x="1365" y="1716"/>
                    <a:pt x="1478" y="1829"/>
                    <a:pt x="1478" y="1829"/>
                  </a:cubicBezTo>
                  <a:cubicBezTo>
                    <a:pt x="1478" y="1829"/>
                    <a:pt x="1411" y="1693"/>
                    <a:pt x="1309" y="1501"/>
                  </a:cubicBezTo>
                  <a:cubicBezTo>
                    <a:pt x="1162" y="1264"/>
                    <a:pt x="1016" y="1039"/>
                    <a:pt x="846" y="824"/>
                  </a:cubicBezTo>
                  <a:cubicBezTo>
                    <a:pt x="745" y="711"/>
                    <a:pt x="643" y="610"/>
                    <a:pt x="553" y="497"/>
                  </a:cubicBezTo>
                  <a:cubicBezTo>
                    <a:pt x="474" y="407"/>
                    <a:pt x="384" y="317"/>
                    <a:pt x="282" y="238"/>
                  </a:cubicBezTo>
                  <a:cubicBezTo>
                    <a:pt x="124" y="91"/>
                    <a:pt x="0" y="1"/>
                    <a:pt x="0"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87" name="Google Shape;687;p2"/>
            <p:cNvSpPr/>
            <p:nvPr/>
          </p:nvSpPr>
          <p:spPr>
            <a:xfrm>
              <a:off x="4045400" y="3490100"/>
              <a:ext cx="118800" cy="150150"/>
            </a:xfrm>
            <a:custGeom>
              <a:avLst/>
              <a:gdLst/>
              <a:ahLst/>
              <a:cxnLst/>
              <a:rect l="l" t="t" r="r" b="b"/>
              <a:pathLst>
                <a:path w="4752" h="6006" extrusionOk="0">
                  <a:moveTo>
                    <a:pt x="4334" y="0"/>
                  </a:moveTo>
                  <a:cubicBezTo>
                    <a:pt x="3668" y="790"/>
                    <a:pt x="3386" y="880"/>
                    <a:pt x="2551" y="1354"/>
                  </a:cubicBezTo>
                  <a:cubicBezTo>
                    <a:pt x="2269" y="1512"/>
                    <a:pt x="1592" y="1659"/>
                    <a:pt x="1332" y="1828"/>
                  </a:cubicBezTo>
                  <a:cubicBezTo>
                    <a:pt x="1073" y="1964"/>
                    <a:pt x="971" y="2122"/>
                    <a:pt x="757" y="2325"/>
                  </a:cubicBezTo>
                  <a:cubicBezTo>
                    <a:pt x="1" y="3070"/>
                    <a:pt x="114" y="4424"/>
                    <a:pt x="429" y="5315"/>
                  </a:cubicBezTo>
                  <a:cubicBezTo>
                    <a:pt x="508" y="5541"/>
                    <a:pt x="610" y="5755"/>
                    <a:pt x="734" y="5958"/>
                  </a:cubicBezTo>
                  <a:cubicBezTo>
                    <a:pt x="989" y="5987"/>
                    <a:pt x="1241" y="6006"/>
                    <a:pt x="1488" y="6006"/>
                  </a:cubicBezTo>
                  <a:cubicBezTo>
                    <a:pt x="2402" y="6006"/>
                    <a:pt x="3242" y="5751"/>
                    <a:pt x="3837" y="4819"/>
                  </a:cubicBezTo>
                  <a:cubicBezTo>
                    <a:pt x="4323" y="4029"/>
                    <a:pt x="4537" y="3589"/>
                    <a:pt x="4593" y="2686"/>
                  </a:cubicBezTo>
                  <a:cubicBezTo>
                    <a:pt x="4627" y="2155"/>
                    <a:pt x="4751" y="914"/>
                    <a:pt x="4492" y="203"/>
                  </a:cubicBezTo>
                  <a:cubicBezTo>
                    <a:pt x="4435" y="136"/>
                    <a:pt x="4390" y="68"/>
                    <a:pt x="4334"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88" name="Google Shape;688;p2"/>
            <p:cNvSpPr/>
            <p:nvPr/>
          </p:nvSpPr>
          <p:spPr>
            <a:xfrm>
              <a:off x="4150075" y="3476550"/>
              <a:ext cx="2275" cy="3700"/>
            </a:xfrm>
            <a:custGeom>
              <a:avLst/>
              <a:gdLst/>
              <a:ahLst/>
              <a:cxnLst/>
              <a:rect l="l" t="t" r="r" b="b"/>
              <a:pathLst>
                <a:path w="91" h="148" extrusionOk="0">
                  <a:moveTo>
                    <a:pt x="90" y="1"/>
                  </a:moveTo>
                  <a:lnTo>
                    <a:pt x="0" y="80"/>
                  </a:lnTo>
                  <a:cubicBezTo>
                    <a:pt x="34" y="102"/>
                    <a:pt x="57" y="125"/>
                    <a:pt x="79" y="147"/>
                  </a:cubicBezTo>
                  <a:cubicBezTo>
                    <a:pt x="79" y="102"/>
                    <a:pt x="90" y="57"/>
                    <a:pt x="90"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89" name="Google Shape;689;p2"/>
            <p:cNvSpPr/>
            <p:nvPr/>
          </p:nvSpPr>
          <p:spPr>
            <a:xfrm>
              <a:off x="4086025" y="3490100"/>
              <a:ext cx="78175" cy="105825"/>
            </a:xfrm>
            <a:custGeom>
              <a:avLst/>
              <a:gdLst/>
              <a:ahLst/>
              <a:cxnLst/>
              <a:rect l="l" t="t" r="r" b="b"/>
              <a:pathLst>
                <a:path w="3127" h="4233" extrusionOk="0">
                  <a:moveTo>
                    <a:pt x="2709" y="0"/>
                  </a:moveTo>
                  <a:cubicBezTo>
                    <a:pt x="2043" y="790"/>
                    <a:pt x="1761" y="880"/>
                    <a:pt x="926" y="1354"/>
                  </a:cubicBezTo>
                  <a:cubicBezTo>
                    <a:pt x="757" y="1433"/>
                    <a:pt x="587" y="1501"/>
                    <a:pt x="418" y="1557"/>
                  </a:cubicBezTo>
                  <a:cubicBezTo>
                    <a:pt x="271" y="1648"/>
                    <a:pt x="170" y="1794"/>
                    <a:pt x="113" y="1964"/>
                  </a:cubicBezTo>
                  <a:cubicBezTo>
                    <a:pt x="68" y="2302"/>
                    <a:pt x="396" y="2268"/>
                    <a:pt x="655" y="2302"/>
                  </a:cubicBezTo>
                  <a:cubicBezTo>
                    <a:pt x="497" y="2539"/>
                    <a:pt x="1" y="2945"/>
                    <a:pt x="125" y="3273"/>
                  </a:cubicBezTo>
                  <a:cubicBezTo>
                    <a:pt x="171" y="3411"/>
                    <a:pt x="281" y="3455"/>
                    <a:pt x="411" y="3455"/>
                  </a:cubicBezTo>
                  <a:cubicBezTo>
                    <a:pt x="600" y="3455"/>
                    <a:pt x="831" y="3362"/>
                    <a:pt x="971" y="3329"/>
                  </a:cubicBezTo>
                  <a:lnTo>
                    <a:pt x="971" y="3329"/>
                  </a:lnTo>
                  <a:cubicBezTo>
                    <a:pt x="1016" y="3521"/>
                    <a:pt x="960" y="4017"/>
                    <a:pt x="1152" y="4153"/>
                  </a:cubicBezTo>
                  <a:cubicBezTo>
                    <a:pt x="1198" y="4182"/>
                    <a:pt x="1240" y="4195"/>
                    <a:pt x="1279" y="4195"/>
                  </a:cubicBezTo>
                  <a:cubicBezTo>
                    <a:pt x="1451" y="4195"/>
                    <a:pt x="1567" y="3954"/>
                    <a:pt x="1705" y="3826"/>
                  </a:cubicBezTo>
                  <a:cubicBezTo>
                    <a:pt x="1735" y="4074"/>
                    <a:pt x="1820" y="4233"/>
                    <a:pt x="1978" y="4233"/>
                  </a:cubicBezTo>
                  <a:cubicBezTo>
                    <a:pt x="2057" y="4233"/>
                    <a:pt x="2153" y="4194"/>
                    <a:pt x="2269" y="4108"/>
                  </a:cubicBezTo>
                  <a:cubicBezTo>
                    <a:pt x="2517" y="3916"/>
                    <a:pt x="2720" y="3668"/>
                    <a:pt x="2867" y="3374"/>
                  </a:cubicBezTo>
                  <a:cubicBezTo>
                    <a:pt x="2923" y="3148"/>
                    <a:pt x="2957" y="2923"/>
                    <a:pt x="2968" y="2686"/>
                  </a:cubicBezTo>
                  <a:cubicBezTo>
                    <a:pt x="3002" y="2155"/>
                    <a:pt x="3126" y="914"/>
                    <a:pt x="2867" y="203"/>
                  </a:cubicBezTo>
                  <a:cubicBezTo>
                    <a:pt x="2810" y="136"/>
                    <a:pt x="2765" y="68"/>
                    <a:pt x="2709"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90" name="Google Shape;690;p2"/>
            <p:cNvSpPr/>
            <p:nvPr/>
          </p:nvSpPr>
          <p:spPr>
            <a:xfrm>
              <a:off x="4063750" y="3495175"/>
              <a:ext cx="113975" cy="165800"/>
            </a:xfrm>
            <a:custGeom>
              <a:avLst/>
              <a:gdLst/>
              <a:ahLst/>
              <a:cxnLst/>
              <a:rect l="l" t="t" r="r" b="b"/>
              <a:pathLst>
                <a:path w="4559" h="6632" extrusionOk="0">
                  <a:moveTo>
                    <a:pt x="3758" y="0"/>
                  </a:moveTo>
                  <a:lnTo>
                    <a:pt x="3758" y="0"/>
                  </a:lnTo>
                  <a:cubicBezTo>
                    <a:pt x="4017" y="711"/>
                    <a:pt x="3893" y="1952"/>
                    <a:pt x="3859" y="2483"/>
                  </a:cubicBezTo>
                  <a:cubicBezTo>
                    <a:pt x="3803" y="3386"/>
                    <a:pt x="3577" y="3826"/>
                    <a:pt x="3103" y="4616"/>
                  </a:cubicBezTo>
                  <a:cubicBezTo>
                    <a:pt x="2508" y="5548"/>
                    <a:pt x="1668" y="5803"/>
                    <a:pt x="754" y="5803"/>
                  </a:cubicBezTo>
                  <a:cubicBezTo>
                    <a:pt x="507" y="5803"/>
                    <a:pt x="255" y="5784"/>
                    <a:pt x="0" y="5755"/>
                  </a:cubicBezTo>
                  <a:lnTo>
                    <a:pt x="0" y="5755"/>
                  </a:lnTo>
                  <a:cubicBezTo>
                    <a:pt x="364" y="6336"/>
                    <a:pt x="880" y="6632"/>
                    <a:pt x="1476" y="6632"/>
                  </a:cubicBezTo>
                  <a:cubicBezTo>
                    <a:pt x="1933" y="6632"/>
                    <a:pt x="2437" y="6458"/>
                    <a:pt x="2957" y="6105"/>
                  </a:cubicBezTo>
                  <a:cubicBezTo>
                    <a:pt x="4277" y="5202"/>
                    <a:pt x="4559" y="4142"/>
                    <a:pt x="4435" y="2381"/>
                  </a:cubicBezTo>
                  <a:cubicBezTo>
                    <a:pt x="4424" y="2223"/>
                    <a:pt x="4412" y="971"/>
                    <a:pt x="375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91" name="Google Shape;691;p2"/>
            <p:cNvSpPr/>
            <p:nvPr/>
          </p:nvSpPr>
          <p:spPr>
            <a:xfrm>
              <a:off x="4127225" y="3503625"/>
              <a:ext cx="26525" cy="80725"/>
            </a:xfrm>
            <a:custGeom>
              <a:avLst/>
              <a:gdLst/>
              <a:ahLst/>
              <a:cxnLst/>
              <a:rect l="l" t="t" r="r" b="b"/>
              <a:pathLst>
                <a:path w="1061" h="3229" extrusionOk="0">
                  <a:moveTo>
                    <a:pt x="1038" y="1"/>
                  </a:moveTo>
                  <a:cubicBezTo>
                    <a:pt x="1038" y="1"/>
                    <a:pt x="1027" y="57"/>
                    <a:pt x="1016" y="148"/>
                  </a:cubicBezTo>
                  <a:cubicBezTo>
                    <a:pt x="1004" y="238"/>
                    <a:pt x="993" y="373"/>
                    <a:pt x="959" y="531"/>
                  </a:cubicBezTo>
                  <a:cubicBezTo>
                    <a:pt x="948" y="610"/>
                    <a:pt x="937" y="700"/>
                    <a:pt x="914" y="791"/>
                  </a:cubicBezTo>
                  <a:cubicBezTo>
                    <a:pt x="903" y="881"/>
                    <a:pt x="880" y="971"/>
                    <a:pt x="858" y="1073"/>
                  </a:cubicBezTo>
                  <a:cubicBezTo>
                    <a:pt x="835" y="1174"/>
                    <a:pt x="813" y="1276"/>
                    <a:pt x="790" y="1366"/>
                  </a:cubicBezTo>
                  <a:cubicBezTo>
                    <a:pt x="756" y="1468"/>
                    <a:pt x="734" y="1581"/>
                    <a:pt x="700" y="1682"/>
                  </a:cubicBezTo>
                  <a:cubicBezTo>
                    <a:pt x="666" y="1772"/>
                    <a:pt x="632" y="1874"/>
                    <a:pt x="598" y="1976"/>
                  </a:cubicBezTo>
                  <a:cubicBezTo>
                    <a:pt x="564" y="2077"/>
                    <a:pt x="530" y="2167"/>
                    <a:pt x="485" y="2258"/>
                  </a:cubicBezTo>
                  <a:cubicBezTo>
                    <a:pt x="451" y="2348"/>
                    <a:pt x="418" y="2438"/>
                    <a:pt x="372" y="2517"/>
                  </a:cubicBezTo>
                  <a:lnTo>
                    <a:pt x="260" y="2754"/>
                  </a:lnTo>
                  <a:cubicBezTo>
                    <a:pt x="192" y="2901"/>
                    <a:pt x="113" y="3014"/>
                    <a:pt x="68" y="3093"/>
                  </a:cubicBezTo>
                  <a:lnTo>
                    <a:pt x="0" y="3228"/>
                  </a:lnTo>
                  <a:cubicBezTo>
                    <a:pt x="0" y="3228"/>
                    <a:pt x="34" y="3183"/>
                    <a:pt x="102" y="3115"/>
                  </a:cubicBezTo>
                  <a:cubicBezTo>
                    <a:pt x="124" y="3070"/>
                    <a:pt x="169" y="3025"/>
                    <a:pt x="203" y="2980"/>
                  </a:cubicBezTo>
                  <a:cubicBezTo>
                    <a:pt x="260" y="2923"/>
                    <a:pt x="305" y="2867"/>
                    <a:pt x="339" y="2799"/>
                  </a:cubicBezTo>
                  <a:lnTo>
                    <a:pt x="485" y="2574"/>
                  </a:lnTo>
                  <a:cubicBezTo>
                    <a:pt x="530" y="2495"/>
                    <a:pt x="587" y="2404"/>
                    <a:pt x="621" y="2314"/>
                  </a:cubicBezTo>
                  <a:cubicBezTo>
                    <a:pt x="677" y="2224"/>
                    <a:pt x="722" y="2122"/>
                    <a:pt x="756" y="2032"/>
                  </a:cubicBezTo>
                  <a:cubicBezTo>
                    <a:pt x="790" y="1930"/>
                    <a:pt x="835" y="1829"/>
                    <a:pt x="869" y="1716"/>
                  </a:cubicBezTo>
                  <a:cubicBezTo>
                    <a:pt x="892" y="1614"/>
                    <a:pt x="914" y="1513"/>
                    <a:pt x="948" y="1400"/>
                  </a:cubicBezTo>
                  <a:cubicBezTo>
                    <a:pt x="971" y="1299"/>
                    <a:pt x="993" y="1197"/>
                    <a:pt x="1004" y="1095"/>
                  </a:cubicBezTo>
                  <a:cubicBezTo>
                    <a:pt x="1016" y="994"/>
                    <a:pt x="1038" y="904"/>
                    <a:pt x="1050" y="802"/>
                  </a:cubicBezTo>
                  <a:cubicBezTo>
                    <a:pt x="1050" y="712"/>
                    <a:pt x="1061" y="621"/>
                    <a:pt x="1061" y="542"/>
                  </a:cubicBezTo>
                  <a:cubicBezTo>
                    <a:pt x="1061" y="464"/>
                    <a:pt x="1061" y="385"/>
                    <a:pt x="1061" y="317"/>
                  </a:cubicBezTo>
                  <a:cubicBezTo>
                    <a:pt x="1050" y="249"/>
                    <a:pt x="1050" y="193"/>
                    <a:pt x="1050" y="148"/>
                  </a:cubicBezTo>
                  <a:cubicBezTo>
                    <a:pt x="1038" y="57"/>
                    <a:pt x="1038" y="1"/>
                    <a:pt x="1038"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92" name="Google Shape;692;p2"/>
            <p:cNvSpPr/>
            <p:nvPr/>
          </p:nvSpPr>
          <p:spPr>
            <a:xfrm>
              <a:off x="4097600" y="3494050"/>
              <a:ext cx="57275" cy="93400"/>
            </a:xfrm>
            <a:custGeom>
              <a:avLst/>
              <a:gdLst/>
              <a:ahLst/>
              <a:cxnLst/>
              <a:rect l="l" t="t" r="r" b="b"/>
              <a:pathLst>
                <a:path w="2291" h="3736" extrusionOk="0">
                  <a:moveTo>
                    <a:pt x="2291" y="0"/>
                  </a:moveTo>
                  <a:cubicBezTo>
                    <a:pt x="2291" y="0"/>
                    <a:pt x="2246" y="68"/>
                    <a:pt x="2212" y="192"/>
                  </a:cubicBezTo>
                  <a:cubicBezTo>
                    <a:pt x="2178" y="305"/>
                    <a:pt x="2110" y="474"/>
                    <a:pt x="2043" y="666"/>
                  </a:cubicBezTo>
                  <a:cubicBezTo>
                    <a:pt x="1964" y="858"/>
                    <a:pt x="1873" y="1072"/>
                    <a:pt x="1761" y="1309"/>
                  </a:cubicBezTo>
                  <a:cubicBezTo>
                    <a:pt x="1704" y="1422"/>
                    <a:pt x="1636" y="1546"/>
                    <a:pt x="1580" y="1670"/>
                  </a:cubicBezTo>
                  <a:cubicBezTo>
                    <a:pt x="1524" y="1783"/>
                    <a:pt x="1456" y="1907"/>
                    <a:pt x="1377" y="2031"/>
                  </a:cubicBezTo>
                  <a:cubicBezTo>
                    <a:pt x="1309" y="2144"/>
                    <a:pt x="1242" y="2268"/>
                    <a:pt x="1163" y="2381"/>
                  </a:cubicBezTo>
                  <a:cubicBezTo>
                    <a:pt x="1095" y="2494"/>
                    <a:pt x="1027" y="2607"/>
                    <a:pt x="948" y="2708"/>
                  </a:cubicBezTo>
                  <a:cubicBezTo>
                    <a:pt x="858" y="2821"/>
                    <a:pt x="801" y="2923"/>
                    <a:pt x="722" y="3013"/>
                  </a:cubicBezTo>
                  <a:cubicBezTo>
                    <a:pt x="643" y="3103"/>
                    <a:pt x="564" y="3194"/>
                    <a:pt x="497" y="3261"/>
                  </a:cubicBezTo>
                  <a:cubicBezTo>
                    <a:pt x="429" y="3340"/>
                    <a:pt x="361" y="3408"/>
                    <a:pt x="305" y="3464"/>
                  </a:cubicBezTo>
                  <a:cubicBezTo>
                    <a:pt x="249" y="3521"/>
                    <a:pt x="192" y="3577"/>
                    <a:pt x="147" y="3611"/>
                  </a:cubicBezTo>
                  <a:lnTo>
                    <a:pt x="0" y="3735"/>
                  </a:lnTo>
                  <a:cubicBezTo>
                    <a:pt x="0" y="3735"/>
                    <a:pt x="68" y="3701"/>
                    <a:pt x="170" y="3634"/>
                  </a:cubicBezTo>
                  <a:cubicBezTo>
                    <a:pt x="226" y="3600"/>
                    <a:pt x="294" y="3555"/>
                    <a:pt x="350" y="3510"/>
                  </a:cubicBezTo>
                  <a:cubicBezTo>
                    <a:pt x="429" y="3453"/>
                    <a:pt x="497" y="3397"/>
                    <a:pt x="576" y="3329"/>
                  </a:cubicBezTo>
                  <a:cubicBezTo>
                    <a:pt x="655" y="3261"/>
                    <a:pt x="734" y="3182"/>
                    <a:pt x="813" y="3092"/>
                  </a:cubicBezTo>
                  <a:cubicBezTo>
                    <a:pt x="892" y="3002"/>
                    <a:pt x="982" y="2900"/>
                    <a:pt x="1061" y="2799"/>
                  </a:cubicBezTo>
                  <a:cubicBezTo>
                    <a:pt x="1140" y="2697"/>
                    <a:pt x="1219" y="2584"/>
                    <a:pt x="1309" y="2471"/>
                  </a:cubicBezTo>
                  <a:cubicBezTo>
                    <a:pt x="1388" y="2359"/>
                    <a:pt x="1467" y="2234"/>
                    <a:pt x="1535" y="2110"/>
                  </a:cubicBezTo>
                  <a:cubicBezTo>
                    <a:pt x="1591" y="1986"/>
                    <a:pt x="1659" y="1862"/>
                    <a:pt x="1727" y="1738"/>
                  </a:cubicBezTo>
                  <a:cubicBezTo>
                    <a:pt x="1794" y="1614"/>
                    <a:pt x="1840" y="1490"/>
                    <a:pt x="1896" y="1377"/>
                  </a:cubicBezTo>
                  <a:cubicBezTo>
                    <a:pt x="1952" y="1253"/>
                    <a:pt x="1998" y="1129"/>
                    <a:pt x="2031" y="1016"/>
                  </a:cubicBezTo>
                  <a:cubicBezTo>
                    <a:pt x="2077" y="903"/>
                    <a:pt x="2110" y="790"/>
                    <a:pt x="2144" y="689"/>
                  </a:cubicBezTo>
                  <a:cubicBezTo>
                    <a:pt x="2167" y="598"/>
                    <a:pt x="2189" y="508"/>
                    <a:pt x="2212" y="406"/>
                  </a:cubicBezTo>
                  <a:cubicBezTo>
                    <a:pt x="2235" y="327"/>
                    <a:pt x="2246" y="248"/>
                    <a:pt x="2257" y="192"/>
                  </a:cubicBezTo>
                  <a:cubicBezTo>
                    <a:pt x="2280" y="68"/>
                    <a:pt x="2291" y="0"/>
                    <a:pt x="229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93" name="Google Shape;693;p2"/>
            <p:cNvSpPr/>
            <p:nvPr/>
          </p:nvSpPr>
          <p:spPr>
            <a:xfrm>
              <a:off x="4108325" y="3494050"/>
              <a:ext cx="45725" cy="62925"/>
            </a:xfrm>
            <a:custGeom>
              <a:avLst/>
              <a:gdLst/>
              <a:ahLst/>
              <a:cxnLst/>
              <a:rect l="l" t="t" r="r" b="b"/>
              <a:pathLst>
                <a:path w="1829" h="2517" extrusionOk="0">
                  <a:moveTo>
                    <a:pt x="1828" y="0"/>
                  </a:moveTo>
                  <a:cubicBezTo>
                    <a:pt x="1828" y="0"/>
                    <a:pt x="1794" y="34"/>
                    <a:pt x="1749" y="102"/>
                  </a:cubicBezTo>
                  <a:lnTo>
                    <a:pt x="1670" y="237"/>
                  </a:lnTo>
                  <a:cubicBezTo>
                    <a:pt x="1636" y="294"/>
                    <a:pt x="1602" y="350"/>
                    <a:pt x="1557" y="406"/>
                  </a:cubicBezTo>
                  <a:cubicBezTo>
                    <a:pt x="1523" y="463"/>
                    <a:pt x="1478" y="542"/>
                    <a:pt x="1433" y="610"/>
                  </a:cubicBezTo>
                  <a:cubicBezTo>
                    <a:pt x="1388" y="677"/>
                    <a:pt x="1343" y="756"/>
                    <a:pt x="1286" y="824"/>
                  </a:cubicBezTo>
                  <a:cubicBezTo>
                    <a:pt x="1196" y="982"/>
                    <a:pt x="1083" y="1140"/>
                    <a:pt x="970" y="1309"/>
                  </a:cubicBezTo>
                  <a:cubicBezTo>
                    <a:pt x="914" y="1388"/>
                    <a:pt x="858" y="1456"/>
                    <a:pt x="801" y="1535"/>
                  </a:cubicBezTo>
                  <a:cubicBezTo>
                    <a:pt x="745" y="1614"/>
                    <a:pt x="688" y="1693"/>
                    <a:pt x="643" y="1761"/>
                  </a:cubicBezTo>
                  <a:cubicBezTo>
                    <a:pt x="587" y="1840"/>
                    <a:pt x="530" y="1919"/>
                    <a:pt x="485" y="1975"/>
                  </a:cubicBezTo>
                  <a:cubicBezTo>
                    <a:pt x="429" y="2043"/>
                    <a:pt x="384" y="2099"/>
                    <a:pt x="339" y="2155"/>
                  </a:cubicBezTo>
                  <a:cubicBezTo>
                    <a:pt x="282" y="2212"/>
                    <a:pt x="248" y="2268"/>
                    <a:pt x="203" y="2313"/>
                  </a:cubicBezTo>
                  <a:cubicBezTo>
                    <a:pt x="158" y="2347"/>
                    <a:pt x="124" y="2392"/>
                    <a:pt x="90" y="2415"/>
                  </a:cubicBezTo>
                  <a:cubicBezTo>
                    <a:pt x="34" y="2483"/>
                    <a:pt x="0" y="2517"/>
                    <a:pt x="0" y="2517"/>
                  </a:cubicBezTo>
                  <a:cubicBezTo>
                    <a:pt x="0" y="2517"/>
                    <a:pt x="45" y="2494"/>
                    <a:pt x="113" y="2449"/>
                  </a:cubicBezTo>
                  <a:lnTo>
                    <a:pt x="248" y="2359"/>
                  </a:lnTo>
                  <a:cubicBezTo>
                    <a:pt x="293" y="2313"/>
                    <a:pt x="350" y="2268"/>
                    <a:pt x="395" y="2223"/>
                  </a:cubicBezTo>
                  <a:cubicBezTo>
                    <a:pt x="451" y="2167"/>
                    <a:pt x="519" y="2122"/>
                    <a:pt x="576" y="2054"/>
                  </a:cubicBezTo>
                  <a:lnTo>
                    <a:pt x="756" y="1862"/>
                  </a:lnTo>
                  <a:cubicBezTo>
                    <a:pt x="813" y="1783"/>
                    <a:pt x="880" y="1715"/>
                    <a:pt x="937" y="1636"/>
                  </a:cubicBezTo>
                  <a:cubicBezTo>
                    <a:pt x="993" y="1557"/>
                    <a:pt x="1049" y="1478"/>
                    <a:pt x="1106" y="1399"/>
                  </a:cubicBezTo>
                  <a:cubicBezTo>
                    <a:pt x="1162" y="1309"/>
                    <a:pt x="1219" y="1230"/>
                    <a:pt x="1264" y="1151"/>
                  </a:cubicBezTo>
                  <a:cubicBezTo>
                    <a:pt x="1320" y="1072"/>
                    <a:pt x="1365" y="982"/>
                    <a:pt x="1411" y="903"/>
                  </a:cubicBezTo>
                  <a:cubicBezTo>
                    <a:pt x="1501" y="745"/>
                    <a:pt x="1580" y="598"/>
                    <a:pt x="1636" y="452"/>
                  </a:cubicBezTo>
                  <a:cubicBezTo>
                    <a:pt x="1693" y="350"/>
                    <a:pt x="1738" y="237"/>
                    <a:pt x="1783" y="124"/>
                  </a:cubicBezTo>
                  <a:cubicBezTo>
                    <a:pt x="1794" y="79"/>
                    <a:pt x="1817" y="34"/>
                    <a:pt x="1828"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94" name="Google Shape;694;p2"/>
            <p:cNvSpPr/>
            <p:nvPr/>
          </p:nvSpPr>
          <p:spPr>
            <a:xfrm>
              <a:off x="4109150" y="3494050"/>
              <a:ext cx="44900" cy="44300"/>
            </a:xfrm>
            <a:custGeom>
              <a:avLst/>
              <a:gdLst/>
              <a:ahLst/>
              <a:cxnLst/>
              <a:rect l="l" t="t" r="r" b="b"/>
              <a:pathLst>
                <a:path w="1796" h="1772" extrusionOk="0">
                  <a:moveTo>
                    <a:pt x="1795" y="0"/>
                  </a:moveTo>
                  <a:lnTo>
                    <a:pt x="1705" y="79"/>
                  </a:lnTo>
                  <a:lnTo>
                    <a:pt x="1626" y="169"/>
                  </a:lnTo>
                  <a:cubicBezTo>
                    <a:pt x="1592" y="203"/>
                    <a:pt x="1547" y="237"/>
                    <a:pt x="1502" y="282"/>
                  </a:cubicBezTo>
                  <a:cubicBezTo>
                    <a:pt x="1423" y="373"/>
                    <a:pt x="1332" y="463"/>
                    <a:pt x="1220" y="564"/>
                  </a:cubicBezTo>
                  <a:cubicBezTo>
                    <a:pt x="1118" y="666"/>
                    <a:pt x="994" y="768"/>
                    <a:pt x="881" y="880"/>
                  </a:cubicBezTo>
                  <a:cubicBezTo>
                    <a:pt x="780" y="993"/>
                    <a:pt x="655" y="1106"/>
                    <a:pt x="554" y="1208"/>
                  </a:cubicBezTo>
                  <a:cubicBezTo>
                    <a:pt x="452" y="1309"/>
                    <a:pt x="362" y="1411"/>
                    <a:pt x="272" y="1490"/>
                  </a:cubicBezTo>
                  <a:cubicBezTo>
                    <a:pt x="193" y="1569"/>
                    <a:pt x="125" y="1648"/>
                    <a:pt x="69" y="1693"/>
                  </a:cubicBezTo>
                  <a:cubicBezTo>
                    <a:pt x="46" y="1715"/>
                    <a:pt x="23" y="1749"/>
                    <a:pt x="1" y="1772"/>
                  </a:cubicBezTo>
                  <a:lnTo>
                    <a:pt x="91" y="1715"/>
                  </a:lnTo>
                  <a:cubicBezTo>
                    <a:pt x="170" y="1670"/>
                    <a:pt x="260" y="1614"/>
                    <a:pt x="339" y="1557"/>
                  </a:cubicBezTo>
                  <a:cubicBezTo>
                    <a:pt x="430" y="1490"/>
                    <a:pt x="543" y="1411"/>
                    <a:pt x="655" y="1309"/>
                  </a:cubicBezTo>
                  <a:cubicBezTo>
                    <a:pt x="780" y="1219"/>
                    <a:pt x="892" y="1117"/>
                    <a:pt x="1005" y="993"/>
                  </a:cubicBezTo>
                  <a:cubicBezTo>
                    <a:pt x="1118" y="880"/>
                    <a:pt x="1231" y="779"/>
                    <a:pt x="1332" y="655"/>
                  </a:cubicBezTo>
                  <a:cubicBezTo>
                    <a:pt x="1389" y="598"/>
                    <a:pt x="1423" y="542"/>
                    <a:pt x="1468" y="497"/>
                  </a:cubicBezTo>
                  <a:cubicBezTo>
                    <a:pt x="1513" y="440"/>
                    <a:pt x="1558" y="384"/>
                    <a:pt x="1592" y="339"/>
                  </a:cubicBezTo>
                  <a:cubicBezTo>
                    <a:pt x="1648" y="260"/>
                    <a:pt x="1705" y="181"/>
                    <a:pt x="1750" y="90"/>
                  </a:cubicBezTo>
                  <a:cubicBezTo>
                    <a:pt x="1773" y="34"/>
                    <a:pt x="1795" y="0"/>
                    <a:pt x="1795"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95" name="Google Shape;695;p2"/>
            <p:cNvSpPr/>
            <p:nvPr/>
          </p:nvSpPr>
          <p:spPr>
            <a:xfrm>
              <a:off x="5473975" y="1589850"/>
              <a:ext cx="14975" cy="47125"/>
            </a:xfrm>
            <a:custGeom>
              <a:avLst/>
              <a:gdLst/>
              <a:ahLst/>
              <a:cxnLst/>
              <a:rect l="l" t="t" r="r" b="b"/>
              <a:pathLst>
                <a:path w="599" h="1885" extrusionOk="0">
                  <a:moveTo>
                    <a:pt x="294" y="0"/>
                  </a:moveTo>
                  <a:cubicBezTo>
                    <a:pt x="136" y="0"/>
                    <a:pt x="1" y="429"/>
                    <a:pt x="1" y="948"/>
                  </a:cubicBezTo>
                  <a:cubicBezTo>
                    <a:pt x="1" y="1467"/>
                    <a:pt x="136" y="1885"/>
                    <a:pt x="294" y="1885"/>
                  </a:cubicBezTo>
                  <a:cubicBezTo>
                    <a:pt x="452" y="1885"/>
                    <a:pt x="599" y="1456"/>
                    <a:pt x="599" y="948"/>
                  </a:cubicBezTo>
                  <a:cubicBezTo>
                    <a:pt x="599" y="429"/>
                    <a:pt x="452" y="0"/>
                    <a:pt x="29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96" name="Google Shape;696;p2"/>
            <p:cNvSpPr/>
            <p:nvPr/>
          </p:nvSpPr>
          <p:spPr>
            <a:xfrm>
              <a:off x="5618975" y="1566700"/>
              <a:ext cx="15000" cy="47150"/>
            </a:xfrm>
            <a:custGeom>
              <a:avLst/>
              <a:gdLst/>
              <a:ahLst/>
              <a:cxnLst/>
              <a:rect l="l" t="t" r="r" b="b"/>
              <a:pathLst>
                <a:path w="600" h="1886" extrusionOk="0">
                  <a:moveTo>
                    <a:pt x="294" y="1"/>
                  </a:moveTo>
                  <a:cubicBezTo>
                    <a:pt x="136" y="1"/>
                    <a:pt x="1" y="430"/>
                    <a:pt x="1" y="949"/>
                  </a:cubicBezTo>
                  <a:cubicBezTo>
                    <a:pt x="1" y="1468"/>
                    <a:pt x="136" y="1885"/>
                    <a:pt x="294" y="1885"/>
                  </a:cubicBezTo>
                  <a:cubicBezTo>
                    <a:pt x="464" y="1885"/>
                    <a:pt x="599" y="1468"/>
                    <a:pt x="599" y="949"/>
                  </a:cubicBezTo>
                  <a:cubicBezTo>
                    <a:pt x="599" y="430"/>
                    <a:pt x="464" y="1"/>
                    <a:pt x="29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97" name="Google Shape;697;p2"/>
            <p:cNvSpPr/>
            <p:nvPr/>
          </p:nvSpPr>
          <p:spPr>
            <a:xfrm>
              <a:off x="5581750" y="1589850"/>
              <a:ext cx="14975" cy="47125"/>
            </a:xfrm>
            <a:custGeom>
              <a:avLst/>
              <a:gdLst/>
              <a:ahLst/>
              <a:cxnLst/>
              <a:rect l="l" t="t" r="r" b="b"/>
              <a:pathLst>
                <a:path w="599" h="1885" extrusionOk="0">
                  <a:moveTo>
                    <a:pt x="305" y="0"/>
                  </a:moveTo>
                  <a:cubicBezTo>
                    <a:pt x="136" y="0"/>
                    <a:pt x="0" y="429"/>
                    <a:pt x="0" y="948"/>
                  </a:cubicBezTo>
                  <a:cubicBezTo>
                    <a:pt x="0" y="1467"/>
                    <a:pt x="147" y="1885"/>
                    <a:pt x="305" y="1885"/>
                  </a:cubicBezTo>
                  <a:cubicBezTo>
                    <a:pt x="463" y="1885"/>
                    <a:pt x="599" y="1467"/>
                    <a:pt x="599" y="948"/>
                  </a:cubicBezTo>
                  <a:cubicBezTo>
                    <a:pt x="599" y="429"/>
                    <a:pt x="463" y="0"/>
                    <a:pt x="305"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98" name="Google Shape;698;p2"/>
            <p:cNvSpPr/>
            <p:nvPr/>
          </p:nvSpPr>
          <p:spPr>
            <a:xfrm>
              <a:off x="4461500" y="2560850"/>
              <a:ext cx="488650" cy="462875"/>
            </a:xfrm>
            <a:custGeom>
              <a:avLst/>
              <a:gdLst/>
              <a:ahLst/>
              <a:cxnLst/>
              <a:rect l="l" t="t" r="r" b="b"/>
              <a:pathLst>
                <a:path w="19546" h="18515" extrusionOk="0">
                  <a:moveTo>
                    <a:pt x="5903" y="0"/>
                  </a:moveTo>
                  <a:lnTo>
                    <a:pt x="5903" y="0"/>
                  </a:lnTo>
                  <a:cubicBezTo>
                    <a:pt x="5911" y="98"/>
                    <a:pt x="5913" y="161"/>
                    <a:pt x="5908" y="161"/>
                  </a:cubicBezTo>
                  <a:cubicBezTo>
                    <a:pt x="5907" y="161"/>
                    <a:pt x="5905" y="156"/>
                    <a:pt x="5903" y="147"/>
                  </a:cubicBezTo>
                  <a:cubicBezTo>
                    <a:pt x="5901" y="142"/>
                    <a:pt x="5897" y="140"/>
                    <a:pt x="5892" y="140"/>
                  </a:cubicBezTo>
                  <a:cubicBezTo>
                    <a:pt x="5606" y="140"/>
                    <a:pt x="1" y="7417"/>
                    <a:pt x="4977" y="14444"/>
                  </a:cubicBezTo>
                  <a:cubicBezTo>
                    <a:pt x="7232" y="17631"/>
                    <a:pt x="10539" y="18514"/>
                    <a:pt x="13515" y="18514"/>
                  </a:cubicBezTo>
                  <a:cubicBezTo>
                    <a:pt x="16051" y="18514"/>
                    <a:pt x="18346" y="17873"/>
                    <a:pt x="19545" y="17468"/>
                  </a:cubicBezTo>
                  <a:cubicBezTo>
                    <a:pt x="18214" y="15775"/>
                    <a:pt x="7133" y="1636"/>
                    <a:pt x="5903" y="0"/>
                  </a:cubicBezTo>
                  <a:close/>
                </a:path>
              </a:pathLst>
            </a:custGeom>
            <a:solidFill>
              <a:srgbClr val="F5D43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99" name="Google Shape;699;p2"/>
            <p:cNvSpPr/>
            <p:nvPr/>
          </p:nvSpPr>
          <p:spPr>
            <a:xfrm>
              <a:off x="4441750" y="2557750"/>
              <a:ext cx="511775" cy="597500"/>
            </a:xfrm>
            <a:custGeom>
              <a:avLst/>
              <a:gdLst/>
              <a:ahLst/>
              <a:cxnLst/>
              <a:rect l="l" t="t" r="r" b="b"/>
              <a:pathLst>
                <a:path w="20471" h="23900" extrusionOk="0">
                  <a:moveTo>
                    <a:pt x="20335" y="17592"/>
                  </a:moveTo>
                  <a:cubicBezTo>
                    <a:pt x="17728" y="18472"/>
                    <a:pt x="9942" y="20470"/>
                    <a:pt x="5767" y="14568"/>
                  </a:cubicBezTo>
                  <a:cubicBezTo>
                    <a:pt x="701" y="7414"/>
                    <a:pt x="6602" y="0"/>
                    <a:pt x="6693" y="271"/>
                  </a:cubicBezTo>
                  <a:cubicBezTo>
                    <a:pt x="6704" y="316"/>
                    <a:pt x="6704" y="248"/>
                    <a:pt x="6693" y="124"/>
                  </a:cubicBezTo>
                  <a:cubicBezTo>
                    <a:pt x="6647" y="68"/>
                    <a:pt x="6625" y="23"/>
                    <a:pt x="6602" y="0"/>
                  </a:cubicBezTo>
                  <a:cubicBezTo>
                    <a:pt x="6602" y="0"/>
                    <a:pt x="1" y="6804"/>
                    <a:pt x="4233" y="13586"/>
                  </a:cubicBezTo>
                  <a:cubicBezTo>
                    <a:pt x="10665" y="23900"/>
                    <a:pt x="20471" y="17761"/>
                    <a:pt x="20471" y="17761"/>
                  </a:cubicBezTo>
                  <a:close/>
                </a:path>
              </a:pathLst>
            </a:custGeom>
            <a:solidFill>
              <a:srgbClr val="C798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00" name="Google Shape;700;p2"/>
            <p:cNvSpPr/>
            <p:nvPr/>
          </p:nvSpPr>
          <p:spPr>
            <a:xfrm>
              <a:off x="4763075" y="2794425"/>
              <a:ext cx="89450" cy="108625"/>
            </a:xfrm>
            <a:custGeom>
              <a:avLst/>
              <a:gdLst/>
              <a:ahLst/>
              <a:cxnLst/>
              <a:rect l="l" t="t" r="r" b="b"/>
              <a:pathLst>
                <a:path w="3578" h="4345" extrusionOk="0">
                  <a:moveTo>
                    <a:pt x="1" y="0"/>
                  </a:moveTo>
                  <a:cubicBezTo>
                    <a:pt x="125" y="271"/>
                    <a:pt x="260" y="531"/>
                    <a:pt x="418" y="790"/>
                  </a:cubicBezTo>
                  <a:cubicBezTo>
                    <a:pt x="565" y="1050"/>
                    <a:pt x="734" y="1298"/>
                    <a:pt x="926" y="1535"/>
                  </a:cubicBezTo>
                  <a:cubicBezTo>
                    <a:pt x="1129" y="1806"/>
                    <a:pt x="1344" y="2088"/>
                    <a:pt x="1592" y="2348"/>
                  </a:cubicBezTo>
                  <a:cubicBezTo>
                    <a:pt x="1829" y="2607"/>
                    <a:pt x="2054" y="2867"/>
                    <a:pt x="2291" y="3104"/>
                  </a:cubicBezTo>
                  <a:cubicBezTo>
                    <a:pt x="2404" y="3228"/>
                    <a:pt x="2528" y="3318"/>
                    <a:pt x="2630" y="3431"/>
                  </a:cubicBezTo>
                  <a:cubicBezTo>
                    <a:pt x="2731" y="3544"/>
                    <a:pt x="2833" y="3645"/>
                    <a:pt x="2923" y="3736"/>
                  </a:cubicBezTo>
                  <a:cubicBezTo>
                    <a:pt x="3126" y="3950"/>
                    <a:pt x="3341" y="4153"/>
                    <a:pt x="3578" y="4345"/>
                  </a:cubicBezTo>
                  <a:cubicBezTo>
                    <a:pt x="3465" y="4074"/>
                    <a:pt x="3330" y="3803"/>
                    <a:pt x="3172" y="3544"/>
                  </a:cubicBezTo>
                  <a:cubicBezTo>
                    <a:pt x="3025" y="3273"/>
                    <a:pt x="2856" y="3025"/>
                    <a:pt x="2664" y="2788"/>
                  </a:cubicBezTo>
                  <a:cubicBezTo>
                    <a:pt x="2472" y="2517"/>
                    <a:pt x="2258" y="2235"/>
                    <a:pt x="2009" y="1975"/>
                  </a:cubicBezTo>
                  <a:cubicBezTo>
                    <a:pt x="1772" y="1727"/>
                    <a:pt x="1547" y="1456"/>
                    <a:pt x="1310" y="1230"/>
                  </a:cubicBezTo>
                  <a:cubicBezTo>
                    <a:pt x="1073" y="1005"/>
                    <a:pt x="858" y="768"/>
                    <a:pt x="666" y="587"/>
                  </a:cubicBezTo>
                  <a:cubicBezTo>
                    <a:pt x="452" y="384"/>
                    <a:pt x="226" y="181"/>
                    <a:pt x="1" y="0"/>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01" name="Google Shape;701;p2"/>
            <p:cNvSpPr/>
            <p:nvPr/>
          </p:nvSpPr>
          <p:spPr>
            <a:xfrm>
              <a:off x="4828525" y="2899075"/>
              <a:ext cx="33600" cy="37000"/>
            </a:xfrm>
            <a:custGeom>
              <a:avLst/>
              <a:gdLst/>
              <a:ahLst/>
              <a:cxnLst/>
              <a:rect l="l" t="t" r="r" b="b"/>
              <a:pathLst>
                <a:path w="1344" h="1480" extrusionOk="0">
                  <a:moveTo>
                    <a:pt x="1" y="1"/>
                  </a:moveTo>
                  <a:cubicBezTo>
                    <a:pt x="1" y="114"/>
                    <a:pt x="12" y="227"/>
                    <a:pt x="57" y="339"/>
                  </a:cubicBezTo>
                  <a:cubicBezTo>
                    <a:pt x="91" y="543"/>
                    <a:pt x="260" y="757"/>
                    <a:pt x="441" y="960"/>
                  </a:cubicBezTo>
                  <a:cubicBezTo>
                    <a:pt x="610" y="1118"/>
                    <a:pt x="802" y="1253"/>
                    <a:pt x="1005" y="1355"/>
                  </a:cubicBezTo>
                  <a:cubicBezTo>
                    <a:pt x="1118" y="1411"/>
                    <a:pt x="1219" y="1445"/>
                    <a:pt x="1343" y="1479"/>
                  </a:cubicBezTo>
                  <a:cubicBezTo>
                    <a:pt x="1321" y="1355"/>
                    <a:pt x="1287" y="1242"/>
                    <a:pt x="1242" y="1141"/>
                  </a:cubicBezTo>
                  <a:cubicBezTo>
                    <a:pt x="1140" y="926"/>
                    <a:pt x="1005" y="734"/>
                    <a:pt x="836" y="565"/>
                  </a:cubicBezTo>
                  <a:cubicBezTo>
                    <a:pt x="757" y="486"/>
                    <a:pt x="666" y="407"/>
                    <a:pt x="576" y="339"/>
                  </a:cubicBezTo>
                  <a:cubicBezTo>
                    <a:pt x="486" y="283"/>
                    <a:pt x="396" y="215"/>
                    <a:pt x="305" y="159"/>
                  </a:cubicBezTo>
                  <a:cubicBezTo>
                    <a:pt x="215" y="91"/>
                    <a:pt x="102" y="35"/>
                    <a:pt x="1" y="1"/>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02" name="Google Shape;702;p2"/>
            <p:cNvSpPr/>
            <p:nvPr/>
          </p:nvSpPr>
          <p:spPr>
            <a:xfrm>
              <a:off x="3263125" y="2635025"/>
              <a:ext cx="238400" cy="193275"/>
            </a:xfrm>
            <a:custGeom>
              <a:avLst/>
              <a:gdLst/>
              <a:ahLst/>
              <a:cxnLst/>
              <a:rect l="l" t="t" r="r" b="b"/>
              <a:pathLst>
                <a:path w="9536" h="7731" extrusionOk="0">
                  <a:moveTo>
                    <a:pt x="8193" y="1"/>
                  </a:moveTo>
                  <a:lnTo>
                    <a:pt x="711" y="3375"/>
                  </a:lnTo>
                  <a:lnTo>
                    <a:pt x="1" y="5959"/>
                  </a:lnTo>
                  <a:lnTo>
                    <a:pt x="4605" y="7731"/>
                  </a:lnTo>
                  <a:lnTo>
                    <a:pt x="5541" y="4740"/>
                  </a:lnTo>
                  <a:lnTo>
                    <a:pt x="9536" y="418"/>
                  </a:lnTo>
                  <a:lnTo>
                    <a:pt x="8193" y="1"/>
                  </a:lnTo>
                  <a:close/>
                </a:path>
              </a:pathLst>
            </a:custGeom>
            <a:solidFill>
              <a:srgbClr val="E3E6C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03" name="Google Shape;703;p2"/>
            <p:cNvSpPr/>
            <p:nvPr/>
          </p:nvSpPr>
          <p:spPr>
            <a:xfrm>
              <a:off x="3378225" y="2645475"/>
              <a:ext cx="683275" cy="439825"/>
            </a:xfrm>
            <a:custGeom>
              <a:avLst/>
              <a:gdLst/>
              <a:ahLst/>
              <a:cxnLst/>
              <a:rect l="l" t="t" r="r" b="b"/>
              <a:pathLst>
                <a:path w="27331" h="17593" extrusionOk="0">
                  <a:moveTo>
                    <a:pt x="4932" y="0"/>
                  </a:moveTo>
                  <a:lnTo>
                    <a:pt x="937" y="4322"/>
                  </a:lnTo>
                  <a:lnTo>
                    <a:pt x="1" y="7313"/>
                  </a:lnTo>
                  <a:lnTo>
                    <a:pt x="6241" y="9705"/>
                  </a:lnTo>
                  <a:lnTo>
                    <a:pt x="26834" y="17592"/>
                  </a:lnTo>
                  <a:lnTo>
                    <a:pt x="27331" y="17468"/>
                  </a:lnTo>
                  <a:lnTo>
                    <a:pt x="27274" y="16701"/>
                  </a:lnTo>
                  <a:lnTo>
                    <a:pt x="16735" y="3668"/>
                  </a:lnTo>
                  <a:lnTo>
                    <a:pt x="12368" y="2302"/>
                  </a:lnTo>
                  <a:lnTo>
                    <a:pt x="4932" y="0"/>
                  </a:lnTo>
                  <a:close/>
                </a:path>
              </a:pathLst>
            </a:custGeom>
            <a:solidFill>
              <a:srgbClr val="D93948"/>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04" name="Google Shape;704;p2"/>
            <p:cNvSpPr/>
            <p:nvPr/>
          </p:nvSpPr>
          <p:spPr>
            <a:xfrm>
              <a:off x="3378225" y="2645475"/>
              <a:ext cx="309225" cy="242625"/>
            </a:xfrm>
            <a:custGeom>
              <a:avLst/>
              <a:gdLst/>
              <a:ahLst/>
              <a:cxnLst/>
              <a:rect l="l" t="t" r="r" b="b"/>
              <a:pathLst>
                <a:path w="12369" h="9705" extrusionOk="0">
                  <a:moveTo>
                    <a:pt x="4932" y="0"/>
                  </a:moveTo>
                  <a:lnTo>
                    <a:pt x="937" y="4322"/>
                  </a:lnTo>
                  <a:lnTo>
                    <a:pt x="1" y="7313"/>
                  </a:lnTo>
                  <a:lnTo>
                    <a:pt x="6241" y="9705"/>
                  </a:lnTo>
                  <a:cubicBezTo>
                    <a:pt x="6636" y="8904"/>
                    <a:pt x="7222" y="8193"/>
                    <a:pt x="7798" y="7899"/>
                  </a:cubicBezTo>
                  <a:lnTo>
                    <a:pt x="12368" y="2302"/>
                  </a:lnTo>
                  <a:lnTo>
                    <a:pt x="4932" y="0"/>
                  </a:ln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05" name="Google Shape;705;p2"/>
            <p:cNvSpPr/>
            <p:nvPr/>
          </p:nvSpPr>
          <p:spPr>
            <a:xfrm>
              <a:off x="3396275" y="2379325"/>
              <a:ext cx="743100" cy="702875"/>
            </a:xfrm>
            <a:custGeom>
              <a:avLst/>
              <a:gdLst/>
              <a:ahLst/>
              <a:cxnLst/>
              <a:rect l="l" t="t" r="r" b="b"/>
              <a:pathLst>
                <a:path w="29724" h="28115" extrusionOk="0">
                  <a:moveTo>
                    <a:pt x="28649" y="0"/>
                  </a:moveTo>
                  <a:cubicBezTo>
                    <a:pt x="20607" y="0"/>
                    <a:pt x="12541" y="2806"/>
                    <a:pt x="5790" y="9180"/>
                  </a:cubicBezTo>
                  <a:cubicBezTo>
                    <a:pt x="3657" y="11188"/>
                    <a:pt x="1716" y="13389"/>
                    <a:pt x="1" y="15747"/>
                  </a:cubicBezTo>
                  <a:lnTo>
                    <a:pt x="6546" y="18794"/>
                  </a:lnTo>
                  <a:lnTo>
                    <a:pt x="26237" y="27945"/>
                  </a:lnTo>
                  <a:lnTo>
                    <a:pt x="26609" y="28114"/>
                  </a:lnTo>
                  <a:lnTo>
                    <a:pt x="26643" y="27776"/>
                  </a:lnTo>
                  <a:lnTo>
                    <a:pt x="28414" y="11922"/>
                  </a:lnTo>
                  <a:lnTo>
                    <a:pt x="29723" y="17"/>
                  </a:lnTo>
                  <a:cubicBezTo>
                    <a:pt x="29365" y="6"/>
                    <a:pt x="29007" y="0"/>
                    <a:pt x="28649" y="0"/>
                  </a:cubicBezTo>
                  <a:close/>
                </a:path>
              </a:pathLst>
            </a:custGeom>
            <a:solidFill>
              <a:srgbClr val="E74A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06" name="Google Shape;706;p2"/>
            <p:cNvSpPr/>
            <p:nvPr/>
          </p:nvSpPr>
          <p:spPr>
            <a:xfrm>
              <a:off x="3280900" y="2281850"/>
              <a:ext cx="869200" cy="491150"/>
            </a:xfrm>
            <a:custGeom>
              <a:avLst/>
              <a:gdLst/>
              <a:ahLst/>
              <a:cxnLst/>
              <a:rect l="l" t="t" r="r" b="b"/>
              <a:pathLst>
                <a:path w="34768" h="19646" extrusionOk="0">
                  <a:moveTo>
                    <a:pt x="34767" y="0"/>
                  </a:moveTo>
                  <a:cubicBezTo>
                    <a:pt x="31009" y="0"/>
                    <a:pt x="27274" y="463"/>
                    <a:pt x="23630" y="1377"/>
                  </a:cubicBezTo>
                  <a:cubicBezTo>
                    <a:pt x="23630" y="1377"/>
                    <a:pt x="8035" y="5225"/>
                    <a:pt x="0" y="17502"/>
                  </a:cubicBezTo>
                  <a:lnTo>
                    <a:pt x="4616" y="19646"/>
                  </a:lnTo>
                  <a:cubicBezTo>
                    <a:pt x="6331" y="17276"/>
                    <a:pt x="8261" y="15076"/>
                    <a:pt x="10393" y="13079"/>
                  </a:cubicBezTo>
                  <a:cubicBezTo>
                    <a:pt x="17145" y="6705"/>
                    <a:pt x="25210" y="3899"/>
                    <a:pt x="33262" y="3899"/>
                  </a:cubicBezTo>
                  <a:cubicBezTo>
                    <a:pt x="33621" y="3899"/>
                    <a:pt x="33980" y="3905"/>
                    <a:pt x="34338" y="3916"/>
                  </a:cubicBezTo>
                  <a:lnTo>
                    <a:pt x="34767" y="0"/>
                  </a:lnTo>
                  <a:close/>
                </a:path>
              </a:pathLst>
            </a:custGeom>
            <a:solidFill>
              <a:srgbClr val="EFF4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07" name="Google Shape;707;p2"/>
            <p:cNvSpPr/>
            <p:nvPr/>
          </p:nvSpPr>
          <p:spPr>
            <a:xfrm>
              <a:off x="3396275" y="2379325"/>
              <a:ext cx="743100" cy="469850"/>
            </a:xfrm>
            <a:custGeom>
              <a:avLst/>
              <a:gdLst/>
              <a:ahLst/>
              <a:cxnLst/>
              <a:rect l="l" t="t" r="r" b="b"/>
              <a:pathLst>
                <a:path w="29724" h="18794" extrusionOk="0">
                  <a:moveTo>
                    <a:pt x="28647" y="0"/>
                  </a:moveTo>
                  <a:cubicBezTo>
                    <a:pt x="20595" y="0"/>
                    <a:pt x="12530" y="2806"/>
                    <a:pt x="5778" y="9180"/>
                  </a:cubicBezTo>
                  <a:cubicBezTo>
                    <a:pt x="3646" y="11177"/>
                    <a:pt x="1716" y="13377"/>
                    <a:pt x="1" y="15747"/>
                  </a:cubicBezTo>
                  <a:lnTo>
                    <a:pt x="6534" y="18794"/>
                  </a:lnTo>
                  <a:cubicBezTo>
                    <a:pt x="6602" y="18748"/>
                    <a:pt x="6681" y="18703"/>
                    <a:pt x="6737" y="18669"/>
                  </a:cubicBezTo>
                  <a:cubicBezTo>
                    <a:pt x="9750" y="17315"/>
                    <a:pt x="12402" y="18478"/>
                    <a:pt x="14275" y="15284"/>
                  </a:cubicBezTo>
                  <a:cubicBezTo>
                    <a:pt x="16182" y="12305"/>
                    <a:pt x="16487" y="7160"/>
                    <a:pt x="21350" y="7103"/>
                  </a:cubicBezTo>
                  <a:cubicBezTo>
                    <a:pt x="24487" y="7148"/>
                    <a:pt x="26270" y="9981"/>
                    <a:pt x="28403" y="11922"/>
                  </a:cubicBezTo>
                  <a:lnTo>
                    <a:pt x="29723" y="17"/>
                  </a:lnTo>
                  <a:cubicBezTo>
                    <a:pt x="29365" y="6"/>
                    <a:pt x="29006" y="0"/>
                    <a:pt x="28647" y="0"/>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08" name="Google Shape;708;p2"/>
            <p:cNvSpPr/>
            <p:nvPr/>
          </p:nvSpPr>
          <p:spPr>
            <a:xfrm>
              <a:off x="3280625" y="2280725"/>
              <a:ext cx="869475" cy="438675"/>
            </a:xfrm>
            <a:custGeom>
              <a:avLst/>
              <a:gdLst/>
              <a:ahLst/>
              <a:cxnLst/>
              <a:rect l="l" t="t" r="r" b="b"/>
              <a:pathLst>
                <a:path w="34779" h="17547" extrusionOk="0">
                  <a:moveTo>
                    <a:pt x="33029" y="0"/>
                  </a:moveTo>
                  <a:cubicBezTo>
                    <a:pt x="32476" y="0"/>
                    <a:pt x="31799" y="11"/>
                    <a:pt x="31032" y="68"/>
                  </a:cubicBezTo>
                  <a:cubicBezTo>
                    <a:pt x="30253" y="113"/>
                    <a:pt x="29396" y="192"/>
                    <a:pt x="28448" y="305"/>
                  </a:cubicBezTo>
                  <a:cubicBezTo>
                    <a:pt x="27500" y="406"/>
                    <a:pt x="26484" y="587"/>
                    <a:pt x="25412" y="801"/>
                  </a:cubicBezTo>
                  <a:cubicBezTo>
                    <a:pt x="24284" y="1004"/>
                    <a:pt x="23167" y="1286"/>
                    <a:pt x="22072" y="1625"/>
                  </a:cubicBezTo>
                  <a:cubicBezTo>
                    <a:pt x="19702" y="2404"/>
                    <a:pt x="17400" y="3340"/>
                    <a:pt x="15177" y="4469"/>
                  </a:cubicBezTo>
                  <a:cubicBezTo>
                    <a:pt x="14049" y="5033"/>
                    <a:pt x="12932" y="5642"/>
                    <a:pt x="11860" y="6285"/>
                  </a:cubicBezTo>
                  <a:cubicBezTo>
                    <a:pt x="10777" y="6929"/>
                    <a:pt x="9761" y="7617"/>
                    <a:pt x="8802" y="8316"/>
                  </a:cubicBezTo>
                  <a:cubicBezTo>
                    <a:pt x="7843" y="9016"/>
                    <a:pt x="6940" y="9738"/>
                    <a:pt x="6128" y="10460"/>
                  </a:cubicBezTo>
                  <a:cubicBezTo>
                    <a:pt x="5315" y="11183"/>
                    <a:pt x="4559" y="11882"/>
                    <a:pt x="3905" y="12571"/>
                  </a:cubicBezTo>
                  <a:cubicBezTo>
                    <a:pt x="3239" y="13259"/>
                    <a:pt x="2675" y="13913"/>
                    <a:pt x="2178" y="14511"/>
                  </a:cubicBezTo>
                  <a:lnTo>
                    <a:pt x="1512" y="15358"/>
                  </a:lnTo>
                  <a:lnTo>
                    <a:pt x="971" y="16103"/>
                  </a:lnTo>
                  <a:cubicBezTo>
                    <a:pt x="632" y="16543"/>
                    <a:pt x="418" y="16926"/>
                    <a:pt x="248" y="17163"/>
                  </a:cubicBezTo>
                  <a:lnTo>
                    <a:pt x="0" y="17547"/>
                  </a:lnTo>
                  <a:lnTo>
                    <a:pt x="260" y="17175"/>
                  </a:lnTo>
                  <a:cubicBezTo>
                    <a:pt x="440" y="16938"/>
                    <a:pt x="677" y="16565"/>
                    <a:pt x="1027" y="16148"/>
                  </a:cubicBezTo>
                  <a:cubicBezTo>
                    <a:pt x="1196" y="15933"/>
                    <a:pt x="1388" y="15685"/>
                    <a:pt x="1591" y="15425"/>
                  </a:cubicBezTo>
                  <a:lnTo>
                    <a:pt x="2291" y="14602"/>
                  </a:lnTo>
                  <a:cubicBezTo>
                    <a:pt x="2799" y="14026"/>
                    <a:pt x="3385" y="13394"/>
                    <a:pt x="4063" y="12729"/>
                  </a:cubicBezTo>
                  <a:cubicBezTo>
                    <a:pt x="4740" y="12063"/>
                    <a:pt x="5484" y="11363"/>
                    <a:pt x="6319" y="10675"/>
                  </a:cubicBezTo>
                  <a:cubicBezTo>
                    <a:pt x="7154" y="9987"/>
                    <a:pt x="8057" y="9287"/>
                    <a:pt x="9016" y="8610"/>
                  </a:cubicBezTo>
                  <a:cubicBezTo>
                    <a:pt x="11047" y="7199"/>
                    <a:pt x="13169" y="5936"/>
                    <a:pt x="15381" y="4852"/>
                  </a:cubicBezTo>
                  <a:cubicBezTo>
                    <a:pt x="17592" y="3758"/>
                    <a:pt x="19883" y="2832"/>
                    <a:pt x="22230" y="2088"/>
                  </a:cubicBezTo>
                  <a:cubicBezTo>
                    <a:pt x="23302" y="1738"/>
                    <a:pt x="24408" y="1456"/>
                    <a:pt x="25514" y="1230"/>
                  </a:cubicBezTo>
                  <a:cubicBezTo>
                    <a:pt x="26563" y="1004"/>
                    <a:pt x="27579" y="835"/>
                    <a:pt x="28504" y="677"/>
                  </a:cubicBezTo>
                  <a:cubicBezTo>
                    <a:pt x="29441" y="519"/>
                    <a:pt x="30298" y="406"/>
                    <a:pt x="31066" y="327"/>
                  </a:cubicBezTo>
                  <a:lnTo>
                    <a:pt x="32126" y="214"/>
                  </a:lnTo>
                  <a:cubicBezTo>
                    <a:pt x="32465" y="192"/>
                    <a:pt x="32758" y="169"/>
                    <a:pt x="33040" y="147"/>
                  </a:cubicBezTo>
                  <a:cubicBezTo>
                    <a:pt x="33593" y="90"/>
                    <a:pt x="34033" y="90"/>
                    <a:pt x="34327" y="68"/>
                  </a:cubicBezTo>
                  <a:lnTo>
                    <a:pt x="34778" y="45"/>
                  </a:lnTo>
                  <a:lnTo>
                    <a:pt x="34315" y="23"/>
                  </a:lnTo>
                  <a:cubicBezTo>
                    <a:pt x="34022" y="11"/>
                    <a:pt x="33582" y="11"/>
                    <a:pt x="33029" y="0"/>
                  </a:cubicBezTo>
                  <a:close/>
                </a:path>
              </a:pathLst>
            </a:custGeom>
            <a:solidFill>
              <a:srgbClr val="BFDD4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09" name="Google Shape;709;p2"/>
            <p:cNvSpPr/>
            <p:nvPr/>
          </p:nvSpPr>
          <p:spPr>
            <a:xfrm>
              <a:off x="3780500" y="2896825"/>
              <a:ext cx="64625" cy="50525"/>
            </a:xfrm>
            <a:custGeom>
              <a:avLst/>
              <a:gdLst/>
              <a:ahLst/>
              <a:cxnLst/>
              <a:rect l="l" t="t" r="r" b="b"/>
              <a:pathLst>
                <a:path w="2585" h="2021" extrusionOk="0">
                  <a:moveTo>
                    <a:pt x="1" y="1"/>
                  </a:moveTo>
                  <a:lnTo>
                    <a:pt x="1" y="1"/>
                  </a:lnTo>
                  <a:cubicBezTo>
                    <a:pt x="91" y="147"/>
                    <a:pt x="193" y="294"/>
                    <a:pt x="317" y="418"/>
                  </a:cubicBezTo>
                  <a:cubicBezTo>
                    <a:pt x="576" y="700"/>
                    <a:pt x="858" y="960"/>
                    <a:pt x="1174" y="1174"/>
                  </a:cubicBezTo>
                  <a:cubicBezTo>
                    <a:pt x="1332" y="1298"/>
                    <a:pt x="1490" y="1411"/>
                    <a:pt x="1660" y="1513"/>
                  </a:cubicBezTo>
                  <a:cubicBezTo>
                    <a:pt x="1818" y="1603"/>
                    <a:pt x="1976" y="1693"/>
                    <a:pt x="2111" y="1772"/>
                  </a:cubicBezTo>
                  <a:cubicBezTo>
                    <a:pt x="2258" y="1874"/>
                    <a:pt x="2427" y="1953"/>
                    <a:pt x="2585" y="2021"/>
                  </a:cubicBezTo>
                  <a:cubicBezTo>
                    <a:pt x="2506" y="1863"/>
                    <a:pt x="2404" y="1716"/>
                    <a:pt x="2303" y="1569"/>
                  </a:cubicBezTo>
                  <a:cubicBezTo>
                    <a:pt x="2055" y="1276"/>
                    <a:pt x="1772" y="1005"/>
                    <a:pt x="1456" y="791"/>
                  </a:cubicBezTo>
                  <a:cubicBezTo>
                    <a:pt x="1141" y="565"/>
                    <a:pt x="825" y="373"/>
                    <a:pt x="486" y="204"/>
                  </a:cubicBezTo>
                  <a:cubicBezTo>
                    <a:pt x="328" y="125"/>
                    <a:pt x="159" y="57"/>
                    <a:pt x="1" y="1"/>
                  </a:cubicBez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10" name="Google Shape;710;p2"/>
            <p:cNvSpPr/>
            <p:nvPr/>
          </p:nvSpPr>
          <p:spPr>
            <a:xfrm>
              <a:off x="3616600" y="2844350"/>
              <a:ext cx="179725" cy="89750"/>
            </a:xfrm>
            <a:custGeom>
              <a:avLst/>
              <a:gdLst/>
              <a:ahLst/>
              <a:cxnLst/>
              <a:rect l="l" t="t" r="r" b="b"/>
              <a:pathLst>
                <a:path w="7189" h="3590" extrusionOk="0">
                  <a:moveTo>
                    <a:pt x="1" y="1"/>
                  </a:moveTo>
                  <a:cubicBezTo>
                    <a:pt x="1" y="1"/>
                    <a:pt x="102" y="80"/>
                    <a:pt x="283" y="204"/>
                  </a:cubicBezTo>
                  <a:cubicBezTo>
                    <a:pt x="463" y="328"/>
                    <a:pt x="723" y="509"/>
                    <a:pt x="1039" y="723"/>
                  </a:cubicBezTo>
                  <a:cubicBezTo>
                    <a:pt x="1197" y="825"/>
                    <a:pt x="1366" y="949"/>
                    <a:pt x="1558" y="1050"/>
                  </a:cubicBezTo>
                  <a:cubicBezTo>
                    <a:pt x="1750" y="1152"/>
                    <a:pt x="1953" y="1253"/>
                    <a:pt x="2156" y="1366"/>
                  </a:cubicBezTo>
                  <a:cubicBezTo>
                    <a:pt x="2573" y="1592"/>
                    <a:pt x="3036" y="1818"/>
                    <a:pt x="3488" y="2021"/>
                  </a:cubicBezTo>
                  <a:cubicBezTo>
                    <a:pt x="3939" y="2224"/>
                    <a:pt x="4390" y="2438"/>
                    <a:pt x="4830" y="2619"/>
                  </a:cubicBezTo>
                  <a:cubicBezTo>
                    <a:pt x="5045" y="2709"/>
                    <a:pt x="5248" y="2788"/>
                    <a:pt x="5451" y="2878"/>
                  </a:cubicBezTo>
                  <a:cubicBezTo>
                    <a:pt x="5654" y="2980"/>
                    <a:pt x="5835" y="3059"/>
                    <a:pt x="6015" y="3127"/>
                  </a:cubicBezTo>
                  <a:cubicBezTo>
                    <a:pt x="6354" y="3273"/>
                    <a:pt x="6658" y="3386"/>
                    <a:pt x="6861" y="3465"/>
                  </a:cubicBezTo>
                  <a:cubicBezTo>
                    <a:pt x="7065" y="3544"/>
                    <a:pt x="7189" y="3589"/>
                    <a:pt x="7189" y="3589"/>
                  </a:cubicBezTo>
                  <a:cubicBezTo>
                    <a:pt x="7189" y="3589"/>
                    <a:pt x="7076" y="3510"/>
                    <a:pt x="6895" y="3386"/>
                  </a:cubicBezTo>
                  <a:cubicBezTo>
                    <a:pt x="6704" y="3262"/>
                    <a:pt x="6455" y="3081"/>
                    <a:pt x="6128" y="2878"/>
                  </a:cubicBezTo>
                  <a:cubicBezTo>
                    <a:pt x="5812" y="2686"/>
                    <a:pt x="5440" y="2461"/>
                    <a:pt x="5011" y="2235"/>
                  </a:cubicBezTo>
                  <a:cubicBezTo>
                    <a:pt x="4593" y="2021"/>
                    <a:pt x="4142" y="1795"/>
                    <a:pt x="3679" y="1581"/>
                  </a:cubicBezTo>
                  <a:cubicBezTo>
                    <a:pt x="3228" y="1377"/>
                    <a:pt x="2777" y="1163"/>
                    <a:pt x="2337" y="983"/>
                  </a:cubicBezTo>
                  <a:lnTo>
                    <a:pt x="1716" y="723"/>
                  </a:lnTo>
                  <a:lnTo>
                    <a:pt x="1163" y="475"/>
                  </a:lnTo>
                  <a:cubicBezTo>
                    <a:pt x="824" y="317"/>
                    <a:pt x="531" y="204"/>
                    <a:pt x="328" y="125"/>
                  </a:cubicBezTo>
                  <a:cubicBezTo>
                    <a:pt x="125" y="35"/>
                    <a:pt x="1" y="1"/>
                    <a:pt x="1" y="1"/>
                  </a:cubicBez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11" name="Google Shape;711;p2"/>
            <p:cNvSpPr/>
            <p:nvPr/>
          </p:nvSpPr>
          <p:spPr>
            <a:xfrm>
              <a:off x="3783325" y="2726450"/>
              <a:ext cx="98200" cy="149250"/>
            </a:xfrm>
            <a:custGeom>
              <a:avLst/>
              <a:gdLst/>
              <a:ahLst/>
              <a:cxnLst/>
              <a:rect l="l" t="t" r="r" b="b"/>
              <a:pathLst>
                <a:path w="3928" h="5970" extrusionOk="0">
                  <a:moveTo>
                    <a:pt x="1" y="0"/>
                  </a:moveTo>
                  <a:cubicBezTo>
                    <a:pt x="1" y="0"/>
                    <a:pt x="170" y="418"/>
                    <a:pt x="475" y="1016"/>
                  </a:cubicBezTo>
                  <a:cubicBezTo>
                    <a:pt x="633" y="1332"/>
                    <a:pt x="813" y="1670"/>
                    <a:pt x="1028" y="2031"/>
                  </a:cubicBezTo>
                  <a:cubicBezTo>
                    <a:pt x="1231" y="2404"/>
                    <a:pt x="1456" y="2787"/>
                    <a:pt x="1716" y="3160"/>
                  </a:cubicBezTo>
                  <a:cubicBezTo>
                    <a:pt x="2212" y="3893"/>
                    <a:pt x="2754" y="4604"/>
                    <a:pt x="3183" y="5123"/>
                  </a:cubicBezTo>
                  <a:cubicBezTo>
                    <a:pt x="3600" y="5642"/>
                    <a:pt x="3928" y="5969"/>
                    <a:pt x="3928" y="5969"/>
                  </a:cubicBezTo>
                  <a:cubicBezTo>
                    <a:pt x="3928" y="5969"/>
                    <a:pt x="3724" y="5552"/>
                    <a:pt x="3397" y="4965"/>
                  </a:cubicBezTo>
                  <a:cubicBezTo>
                    <a:pt x="3070" y="4378"/>
                    <a:pt x="2596" y="3622"/>
                    <a:pt x="2100" y="2889"/>
                  </a:cubicBezTo>
                  <a:cubicBezTo>
                    <a:pt x="1840" y="2516"/>
                    <a:pt x="1614" y="2144"/>
                    <a:pt x="1377" y="1805"/>
                  </a:cubicBezTo>
                  <a:cubicBezTo>
                    <a:pt x="1140" y="1456"/>
                    <a:pt x="915" y="1140"/>
                    <a:pt x="712" y="880"/>
                  </a:cubicBezTo>
                  <a:cubicBezTo>
                    <a:pt x="317" y="350"/>
                    <a:pt x="1" y="0"/>
                    <a:pt x="1" y="0"/>
                  </a:cubicBez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12" name="Google Shape;712;p2"/>
            <p:cNvSpPr/>
            <p:nvPr/>
          </p:nvSpPr>
          <p:spPr>
            <a:xfrm>
              <a:off x="4055275" y="2597525"/>
              <a:ext cx="14125" cy="220350"/>
            </a:xfrm>
            <a:custGeom>
              <a:avLst/>
              <a:gdLst/>
              <a:ahLst/>
              <a:cxnLst/>
              <a:rect l="l" t="t" r="r" b="b"/>
              <a:pathLst>
                <a:path w="565" h="8814" extrusionOk="0">
                  <a:moveTo>
                    <a:pt x="170" y="0"/>
                  </a:moveTo>
                  <a:cubicBezTo>
                    <a:pt x="170" y="0"/>
                    <a:pt x="147" y="136"/>
                    <a:pt x="136" y="384"/>
                  </a:cubicBezTo>
                  <a:cubicBezTo>
                    <a:pt x="113" y="621"/>
                    <a:pt x="80" y="971"/>
                    <a:pt x="68" y="1377"/>
                  </a:cubicBezTo>
                  <a:cubicBezTo>
                    <a:pt x="23" y="2212"/>
                    <a:pt x="1" y="3306"/>
                    <a:pt x="46" y="4412"/>
                  </a:cubicBezTo>
                  <a:cubicBezTo>
                    <a:pt x="80" y="5518"/>
                    <a:pt x="136" y="6613"/>
                    <a:pt x="215" y="7436"/>
                  </a:cubicBezTo>
                  <a:cubicBezTo>
                    <a:pt x="260" y="7854"/>
                    <a:pt x="305" y="8192"/>
                    <a:pt x="339" y="8429"/>
                  </a:cubicBezTo>
                  <a:cubicBezTo>
                    <a:pt x="373" y="8666"/>
                    <a:pt x="396" y="8813"/>
                    <a:pt x="396" y="8813"/>
                  </a:cubicBezTo>
                  <a:cubicBezTo>
                    <a:pt x="396" y="8813"/>
                    <a:pt x="418" y="8678"/>
                    <a:pt x="429" y="8429"/>
                  </a:cubicBezTo>
                  <a:cubicBezTo>
                    <a:pt x="441" y="8192"/>
                    <a:pt x="475" y="7843"/>
                    <a:pt x="497" y="7425"/>
                  </a:cubicBezTo>
                  <a:cubicBezTo>
                    <a:pt x="531" y="6601"/>
                    <a:pt x="565" y="5507"/>
                    <a:pt x="520" y="4401"/>
                  </a:cubicBezTo>
                  <a:cubicBezTo>
                    <a:pt x="486" y="3295"/>
                    <a:pt x="418" y="2201"/>
                    <a:pt x="339" y="1377"/>
                  </a:cubicBezTo>
                  <a:cubicBezTo>
                    <a:pt x="305" y="959"/>
                    <a:pt x="260" y="621"/>
                    <a:pt x="226" y="384"/>
                  </a:cubicBezTo>
                  <a:cubicBezTo>
                    <a:pt x="192" y="136"/>
                    <a:pt x="170" y="0"/>
                    <a:pt x="170" y="0"/>
                  </a:cubicBez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13" name="Google Shape;713;p2"/>
            <p:cNvSpPr/>
            <p:nvPr/>
          </p:nvSpPr>
          <p:spPr>
            <a:xfrm>
              <a:off x="3518725" y="2652525"/>
              <a:ext cx="119625" cy="100750"/>
            </a:xfrm>
            <a:custGeom>
              <a:avLst/>
              <a:gdLst/>
              <a:ahLst/>
              <a:cxnLst/>
              <a:rect l="l" t="t" r="r" b="b"/>
              <a:pathLst>
                <a:path w="4785" h="4030" extrusionOk="0">
                  <a:moveTo>
                    <a:pt x="0" y="1"/>
                  </a:moveTo>
                  <a:cubicBezTo>
                    <a:pt x="0" y="1"/>
                    <a:pt x="248" y="317"/>
                    <a:pt x="643" y="745"/>
                  </a:cubicBezTo>
                  <a:cubicBezTo>
                    <a:pt x="1049" y="1174"/>
                    <a:pt x="1580" y="1738"/>
                    <a:pt x="2200" y="2235"/>
                  </a:cubicBezTo>
                  <a:cubicBezTo>
                    <a:pt x="2810" y="2731"/>
                    <a:pt x="3442" y="3194"/>
                    <a:pt x="3938" y="3521"/>
                  </a:cubicBezTo>
                  <a:cubicBezTo>
                    <a:pt x="4209" y="3702"/>
                    <a:pt x="4502" y="3871"/>
                    <a:pt x="4785" y="4029"/>
                  </a:cubicBezTo>
                  <a:cubicBezTo>
                    <a:pt x="4785" y="4029"/>
                    <a:pt x="4536" y="3713"/>
                    <a:pt x="4119" y="3307"/>
                  </a:cubicBezTo>
                  <a:cubicBezTo>
                    <a:pt x="3701" y="2889"/>
                    <a:pt x="3115" y="2370"/>
                    <a:pt x="2516" y="1874"/>
                  </a:cubicBezTo>
                  <a:cubicBezTo>
                    <a:pt x="2212" y="1625"/>
                    <a:pt x="1918" y="1366"/>
                    <a:pt x="1625" y="1140"/>
                  </a:cubicBezTo>
                  <a:cubicBezTo>
                    <a:pt x="1343" y="915"/>
                    <a:pt x="1061" y="711"/>
                    <a:pt x="824" y="542"/>
                  </a:cubicBezTo>
                  <a:cubicBezTo>
                    <a:pt x="339" y="192"/>
                    <a:pt x="0" y="1"/>
                    <a:pt x="0" y="1"/>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14" name="Google Shape;714;p2"/>
            <p:cNvSpPr/>
            <p:nvPr/>
          </p:nvSpPr>
          <p:spPr>
            <a:xfrm>
              <a:off x="3857250" y="2462950"/>
              <a:ext cx="58125" cy="238975"/>
            </a:xfrm>
            <a:custGeom>
              <a:avLst/>
              <a:gdLst/>
              <a:ahLst/>
              <a:cxnLst/>
              <a:rect l="l" t="t" r="r" b="b"/>
              <a:pathLst>
                <a:path w="2325" h="9559" extrusionOk="0">
                  <a:moveTo>
                    <a:pt x="0" y="1"/>
                  </a:moveTo>
                  <a:cubicBezTo>
                    <a:pt x="0" y="1"/>
                    <a:pt x="11" y="170"/>
                    <a:pt x="57" y="429"/>
                  </a:cubicBezTo>
                  <a:cubicBezTo>
                    <a:pt x="102" y="689"/>
                    <a:pt x="158" y="1073"/>
                    <a:pt x="248" y="1524"/>
                  </a:cubicBezTo>
                  <a:cubicBezTo>
                    <a:pt x="418" y="2438"/>
                    <a:pt x="677" y="3634"/>
                    <a:pt x="982" y="4819"/>
                  </a:cubicBezTo>
                  <a:cubicBezTo>
                    <a:pt x="1140" y="5417"/>
                    <a:pt x="1275" y="6015"/>
                    <a:pt x="1422" y="6579"/>
                  </a:cubicBezTo>
                  <a:cubicBezTo>
                    <a:pt x="1557" y="7132"/>
                    <a:pt x="1715" y="7651"/>
                    <a:pt x="1839" y="8091"/>
                  </a:cubicBezTo>
                  <a:cubicBezTo>
                    <a:pt x="1975" y="8543"/>
                    <a:pt x="2099" y="8893"/>
                    <a:pt x="2178" y="9163"/>
                  </a:cubicBezTo>
                  <a:cubicBezTo>
                    <a:pt x="2268" y="9423"/>
                    <a:pt x="2325" y="9558"/>
                    <a:pt x="2325" y="9558"/>
                  </a:cubicBezTo>
                  <a:cubicBezTo>
                    <a:pt x="2325" y="9558"/>
                    <a:pt x="2313" y="9412"/>
                    <a:pt x="2268" y="9141"/>
                  </a:cubicBezTo>
                  <a:cubicBezTo>
                    <a:pt x="2234" y="8870"/>
                    <a:pt x="2189" y="8498"/>
                    <a:pt x="2110" y="8035"/>
                  </a:cubicBezTo>
                  <a:cubicBezTo>
                    <a:pt x="2043" y="7584"/>
                    <a:pt x="1941" y="7053"/>
                    <a:pt x="1828" y="6489"/>
                  </a:cubicBezTo>
                  <a:cubicBezTo>
                    <a:pt x="1715" y="5914"/>
                    <a:pt x="1591" y="5315"/>
                    <a:pt x="1444" y="4717"/>
                  </a:cubicBezTo>
                  <a:cubicBezTo>
                    <a:pt x="1140" y="3521"/>
                    <a:pt x="801" y="2348"/>
                    <a:pt x="519" y="1468"/>
                  </a:cubicBezTo>
                  <a:cubicBezTo>
                    <a:pt x="372" y="1016"/>
                    <a:pt x="237" y="655"/>
                    <a:pt x="147" y="407"/>
                  </a:cubicBezTo>
                  <a:cubicBezTo>
                    <a:pt x="57" y="147"/>
                    <a:pt x="0" y="1"/>
                    <a:pt x="0" y="1"/>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15" name="Google Shape;715;p2"/>
            <p:cNvSpPr/>
            <p:nvPr/>
          </p:nvSpPr>
          <p:spPr>
            <a:xfrm>
              <a:off x="4065425" y="2394675"/>
              <a:ext cx="21750" cy="159975"/>
            </a:xfrm>
            <a:custGeom>
              <a:avLst/>
              <a:gdLst/>
              <a:ahLst/>
              <a:cxnLst/>
              <a:rect l="l" t="t" r="r" b="b"/>
              <a:pathLst>
                <a:path w="870" h="6399" extrusionOk="0">
                  <a:moveTo>
                    <a:pt x="689" y="1"/>
                  </a:moveTo>
                  <a:cubicBezTo>
                    <a:pt x="689" y="1"/>
                    <a:pt x="599" y="396"/>
                    <a:pt x="531" y="1005"/>
                  </a:cubicBezTo>
                  <a:cubicBezTo>
                    <a:pt x="486" y="1299"/>
                    <a:pt x="475" y="1660"/>
                    <a:pt x="430" y="2032"/>
                  </a:cubicBezTo>
                  <a:cubicBezTo>
                    <a:pt x="385" y="2404"/>
                    <a:pt x="373" y="2799"/>
                    <a:pt x="317" y="3194"/>
                  </a:cubicBezTo>
                  <a:cubicBezTo>
                    <a:pt x="272" y="3589"/>
                    <a:pt x="227" y="3984"/>
                    <a:pt x="181" y="4357"/>
                  </a:cubicBezTo>
                  <a:cubicBezTo>
                    <a:pt x="136" y="4729"/>
                    <a:pt x="80" y="5079"/>
                    <a:pt x="57" y="5383"/>
                  </a:cubicBezTo>
                  <a:cubicBezTo>
                    <a:pt x="1" y="5993"/>
                    <a:pt x="1" y="6399"/>
                    <a:pt x="1" y="6399"/>
                  </a:cubicBezTo>
                  <a:cubicBezTo>
                    <a:pt x="1" y="6399"/>
                    <a:pt x="159" y="6015"/>
                    <a:pt x="317" y="5440"/>
                  </a:cubicBezTo>
                  <a:cubicBezTo>
                    <a:pt x="362" y="5293"/>
                    <a:pt x="418" y="5124"/>
                    <a:pt x="452" y="4966"/>
                  </a:cubicBezTo>
                  <a:cubicBezTo>
                    <a:pt x="497" y="4797"/>
                    <a:pt x="554" y="4616"/>
                    <a:pt x="588" y="4436"/>
                  </a:cubicBezTo>
                  <a:cubicBezTo>
                    <a:pt x="667" y="4052"/>
                    <a:pt x="734" y="3657"/>
                    <a:pt x="802" y="3251"/>
                  </a:cubicBezTo>
                  <a:cubicBezTo>
                    <a:pt x="825" y="2844"/>
                    <a:pt x="858" y="2427"/>
                    <a:pt x="858" y="2055"/>
                  </a:cubicBezTo>
                  <a:cubicBezTo>
                    <a:pt x="870" y="1851"/>
                    <a:pt x="847" y="1671"/>
                    <a:pt x="836" y="1502"/>
                  </a:cubicBezTo>
                  <a:cubicBezTo>
                    <a:pt x="836" y="1321"/>
                    <a:pt x="825" y="1163"/>
                    <a:pt x="802" y="1005"/>
                  </a:cubicBezTo>
                  <a:cubicBezTo>
                    <a:pt x="768" y="407"/>
                    <a:pt x="689" y="1"/>
                    <a:pt x="689" y="1"/>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16" name="Google Shape;716;p2"/>
            <p:cNvSpPr/>
            <p:nvPr/>
          </p:nvSpPr>
          <p:spPr>
            <a:xfrm>
              <a:off x="3877575" y="2749600"/>
              <a:ext cx="28900" cy="25775"/>
            </a:xfrm>
            <a:custGeom>
              <a:avLst/>
              <a:gdLst/>
              <a:ahLst/>
              <a:cxnLst/>
              <a:rect l="l" t="t" r="r" b="b"/>
              <a:pathLst>
                <a:path w="1156" h="1031" extrusionOk="0">
                  <a:moveTo>
                    <a:pt x="326" y="0"/>
                  </a:moveTo>
                  <a:cubicBezTo>
                    <a:pt x="190" y="0"/>
                    <a:pt x="75" y="75"/>
                    <a:pt x="33" y="259"/>
                  </a:cubicBezTo>
                  <a:cubicBezTo>
                    <a:pt x="33" y="281"/>
                    <a:pt x="33" y="304"/>
                    <a:pt x="33" y="327"/>
                  </a:cubicBezTo>
                  <a:cubicBezTo>
                    <a:pt x="0" y="642"/>
                    <a:pt x="302" y="1030"/>
                    <a:pt x="590" y="1030"/>
                  </a:cubicBezTo>
                  <a:cubicBezTo>
                    <a:pt x="694" y="1030"/>
                    <a:pt x="796" y="980"/>
                    <a:pt x="880" y="857"/>
                  </a:cubicBezTo>
                  <a:cubicBezTo>
                    <a:pt x="1155" y="484"/>
                    <a:pt x="674" y="0"/>
                    <a:pt x="326"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17" name="Google Shape;717;p2"/>
            <p:cNvSpPr/>
            <p:nvPr/>
          </p:nvSpPr>
          <p:spPr>
            <a:xfrm>
              <a:off x="3958950" y="2790900"/>
              <a:ext cx="28875" cy="25425"/>
            </a:xfrm>
            <a:custGeom>
              <a:avLst/>
              <a:gdLst/>
              <a:ahLst/>
              <a:cxnLst/>
              <a:rect l="l" t="t" r="r" b="b"/>
              <a:pathLst>
                <a:path w="1155" h="1017" extrusionOk="0">
                  <a:moveTo>
                    <a:pt x="322" y="1"/>
                  </a:moveTo>
                  <a:cubicBezTo>
                    <a:pt x="182" y="1"/>
                    <a:pt x="64" y="77"/>
                    <a:pt x="28" y="266"/>
                  </a:cubicBezTo>
                  <a:cubicBezTo>
                    <a:pt x="28" y="288"/>
                    <a:pt x="28" y="311"/>
                    <a:pt x="17" y="333"/>
                  </a:cubicBezTo>
                  <a:cubicBezTo>
                    <a:pt x="0" y="639"/>
                    <a:pt x="310" y="1016"/>
                    <a:pt x="601" y="1016"/>
                  </a:cubicBezTo>
                  <a:cubicBezTo>
                    <a:pt x="708" y="1016"/>
                    <a:pt x="812" y="965"/>
                    <a:pt x="897" y="841"/>
                  </a:cubicBezTo>
                  <a:cubicBezTo>
                    <a:pt x="1154" y="464"/>
                    <a:pt x="668" y="1"/>
                    <a:pt x="322"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18" name="Google Shape;718;p2"/>
            <p:cNvSpPr/>
            <p:nvPr/>
          </p:nvSpPr>
          <p:spPr>
            <a:xfrm>
              <a:off x="4070375" y="2652425"/>
              <a:ext cx="27750" cy="27225"/>
            </a:xfrm>
            <a:custGeom>
              <a:avLst/>
              <a:gdLst/>
              <a:ahLst/>
              <a:cxnLst/>
              <a:rect l="l" t="t" r="r" b="b"/>
              <a:pathLst>
                <a:path w="1110" h="1089" extrusionOk="0">
                  <a:moveTo>
                    <a:pt x="623" y="1"/>
                  </a:moveTo>
                  <a:cubicBezTo>
                    <a:pt x="603" y="1"/>
                    <a:pt x="581" y="2"/>
                    <a:pt x="559" y="5"/>
                  </a:cubicBezTo>
                  <a:cubicBezTo>
                    <a:pt x="0" y="74"/>
                    <a:pt x="85" y="1088"/>
                    <a:pt x="510" y="1088"/>
                  </a:cubicBezTo>
                  <a:cubicBezTo>
                    <a:pt x="566" y="1088"/>
                    <a:pt x="628" y="1071"/>
                    <a:pt x="694" y="1031"/>
                  </a:cubicBezTo>
                  <a:cubicBezTo>
                    <a:pt x="717" y="1020"/>
                    <a:pt x="739" y="1009"/>
                    <a:pt x="751" y="998"/>
                  </a:cubicBezTo>
                  <a:cubicBezTo>
                    <a:pt x="1076" y="748"/>
                    <a:pt x="1109" y="1"/>
                    <a:pt x="623"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19" name="Google Shape;719;p2"/>
            <p:cNvSpPr/>
            <p:nvPr/>
          </p:nvSpPr>
          <p:spPr>
            <a:xfrm>
              <a:off x="3964400" y="2983475"/>
              <a:ext cx="28600" cy="23200"/>
            </a:xfrm>
            <a:custGeom>
              <a:avLst/>
              <a:gdLst/>
              <a:ahLst/>
              <a:cxnLst/>
              <a:rect l="l" t="t" r="r" b="b"/>
              <a:pathLst>
                <a:path w="1144" h="928" extrusionOk="0">
                  <a:moveTo>
                    <a:pt x="456" y="0"/>
                  </a:moveTo>
                  <a:cubicBezTo>
                    <a:pt x="300" y="0"/>
                    <a:pt x="162" y="80"/>
                    <a:pt x="104" y="281"/>
                  </a:cubicBezTo>
                  <a:cubicBezTo>
                    <a:pt x="1" y="659"/>
                    <a:pt x="429" y="928"/>
                    <a:pt x="759" y="928"/>
                  </a:cubicBezTo>
                  <a:cubicBezTo>
                    <a:pt x="971" y="928"/>
                    <a:pt x="1143" y="817"/>
                    <a:pt x="1108" y="552"/>
                  </a:cubicBezTo>
                  <a:cubicBezTo>
                    <a:pt x="1097" y="529"/>
                    <a:pt x="1097" y="507"/>
                    <a:pt x="1097" y="484"/>
                  </a:cubicBezTo>
                  <a:cubicBezTo>
                    <a:pt x="1033" y="229"/>
                    <a:pt x="719" y="0"/>
                    <a:pt x="456"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20" name="Google Shape;720;p2"/>
            <p:cNvSpPr/>
            <p:nvPr/>
          </p:nvSpPr>
          <p:spPr>
            <a:xfrm>
              <a:off x="3971200" y="2700950"/>
              <a:ext cx="35725" cy="25675"/>
            </a:xfrm>
            <a:custGeom>
              <a:avLst/>
              <a:gdLst/>
              <a:ahLst/>
              <a:cxnLst/>
              <a:rect l="l" t="t" r="r" b="b"/>
              <a:pathLst>
                <a:path w="1429" h="1027" extrusionOk="0">
                  <a:moveTo>
                    <a:pt x="872" y="1"/>
                  </a:moveTo>
                  <a:cubicBezTo>
                    <a:pt x="854" y="1"/>
                    <a:pt x="834" y="2"/>
                    <a:pt x="813" y="4"/>
                  </a:cubicBezTo>
                  <a:cubicBezTo>
                    <a:pt x="791" y="16"/>
                    <a:pt x="768" y="16"/>
                    <a:pt x="746" y="27"/>
                  </a:cubicBezTo>
                  <a:cubicBezTo>
                    <a:pt x="339" y="117"/>
                    <a:pt x="1" y="851"/>
                    <a:pt x="543" y="1009"/>
                  </a:cubicBezTo>
                  <a:cubicBezTo>
                    <a:pt x="583" y="1021"/>
                    <a:pt x="623" y="1026"/>
                    <a:pt x="661" y="1026"/>
                  </a:cubicBezTo>
                  <a:cubicBezTo>
                    <a:pt x="1175" y="1026"/>
                    <a:pt x="1428" y="1"/>
                    <a:pt x="872"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21" name="Google Shape;721;p2"/>
            <p:cNvSpPr/>
            <p:nvPr/>
          </p:nvSpPr>
          <p:spPr>
            <a:xfrm>
              <a:off x="3716450" y="2810150"/>
              <a:ext cx="28800" cy="23025"/>
            </a:xfrm>
            <a:custGeom>
              <a:avLst/>
              <a:gdLst/>
              <a:ahLst/>
              <a:cxnLst/>
              <a:rect l="l" t="t" r="r" b="b"/>
              <a:pathLst>
                <a:path w="1152" h="921" extrusionOk="0">
                  <a:moveTo>
                    <a:pt x="410" y="1"/>
                  </a:moveTo>
                  <a:cubicBezTo>
                    <a:pt x="186" y="1"/>
                    <a:pt x="1" y="117"/>
                    <a:pt x="46" y="387"/>
                  </a:cubicBezTo>
                  <a:cubicBezTo>
                    <a:pt x="58" y="410"/>
                    <a:pt x="58" y="432"/>
                    <a:pt x="69" y="455"/>
                  </a:cubicBezTo>
                  <a:cubicBezTo>
                    <a:pt x="138" y="705"/>
                    <a:pt x="447" y="921"/>
                    <a:pt x="704" y="921"/>
                  </a:cubicBezTo>
                  <a:cubicBezTo>
                    <a:pt x="864" y="921"/>
                    <a:pt x="1003" y="837"/>
                    <a:pt x="1051" y="624"/>
                  </a:cubicBezTo>
                  <a:cubicBezTo>
                    <a:pt x="1151" y="249"/>
                    <a:pt x="738" y="1"/>
                    <a:pt x="410"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22" name="Google Shape;722;p2"/>
            <p:cNvSpPr/>
            <p:nvPr/>
          </p:nvSpPr>
          <p:spPr>
            <a:xfrm>
              <a:off x="3972600" y="2869325"/>
              <a:ext cx="29000" cy="22275"/>
            </a:xfrm>
            <a:custGeom>
              <a:avLst/>
              <a:gdLst/>
              <a:ahLst/>
              <a:cxnLst/>
              <a:rect l="l" t="t" r="r" b="b"/>
              <a:pathLst>
                <a:path w="1160" h="891" extrusionOk="0">
                  <a:moveTo>
                    <a:pt x="423" y="1"/>
                  </a:moveTo>
                  <a:cubicBezTo>
                    <a:pt x="244" y="1"/>
                    <a:pt x="91" y="92"/>
                    <a:pt x="58" y="322"/>
                  </a:cubicBezTo>
                  <a:cubicBezTo>
                    <a:pt x="1" y="683"/>
                    <a:pt x="384" y="891"/>
                    <a:pt x="701" y="891"/>
                  </a:cubicBezTo>
                  <a:cubicBezTo>
                    <a:pt x="950" y="891"/>
                    <a:pt x="1159" y="763"/>
                    <a:pt x="1085" y="480"/>
                  </a:cubicBezTo>
                  <a:cubicBezTo>
                    <a:pt x="1085" y="457"/>
                    <a:pt x="1073" y="435"/>
                    <a:pt x="1062" y="412"/>
                  </a:cubicBezTo>
                  <a:cubicBezTo>
                    <a:pt x="976" y="182"/>
                    <a:pt x="675" y="1"/>
                    <a:pt x="423"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23" name="Google Shape;723;p2"/>
            <p:cNvSpPr/>
            <p:nvPr/>
          </p:nvSpPr>
          <p:spPr>
            <a:xfrm>
              <a:off x="3784900" y="2664300"/>
              <a:ext cx="28975" cy="22125"/>
            </a:xfrm>
            <a:custGeom>
              <a:avLst/>
              <a:gdLst/>
              <a:ahLst/>
              <a:cxnLst/>
              <a:rect l="l" t="t" r="r" b="b"/>
              <a:pathLst>
                <a:path w="1159" h="885" extrusionOk="0">
                  <a:moveTo>
                    <a:pt x="424" y="0"/>
                  </a:moveTo>
                  <a:cubicBezTo>
                    <a:pt x="239" y="0"/>
                    <a:pt x="79" y="94"/>
                    <a:pt x="50" y="331"/>
                  </a:cubicBezTo>
                  <a:cubicBezTo>
                    <a:pt x="1" y="684"/>
                    <a:pt x="370" y="884"/>
                    <a:pt x="683" y="884"/>
                  </a:cubicBezTo>
                  <a:cubicBezTo>
                    <a:pt x="940" y="884"/>
                    <a:pt x="1159" y="750"/>
                    <a:pt x="1077" y="455"/>
                  </a:cubicBezTo>
                  <a:cubicBezTo>
                    <a:pt x="1066" y="432"/>
                    <a:pt x="1066" y="410"/>
                    <a:pt x="1055" y="387"/>
                  </a:cubicBezTo>
                  <a:cubicBezTo>
                    <a:pt x="964" y="168"/>
                    <a:pt x="671" y="0"/>
                    <a:pt x="424"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24" name="Google Shape;724;p2"/>
            <p:cNvSpPr/>
            <p:nvPr/>
          </p:nvSpPr>
          <p:spPr>
            <a:xfrm>
              <a:off x="4044600" y="2895900"/>
              <a:ext cx="27975" cy="27325"/>
            </a:xfrm>
            <a:custGeom>
              <a:avLst/>
              <a:gdLst/>
              <a:ahLst/>
              <a:cxnLst/>
              <a:rect l="l" t="t" r="r" b="b"/>
              <a:pathLst>
                <a:path w="1119" h="1093" extrusionOk="0">
                  <a:moveTo>
                    <a:pt x="584" y="0"/>
                  </a:moveTo>
                  <a:cubicBezTo>
                    <a:pt x="526" y="0"/>
                    <a:pt x="462" y="19"/>
                    <a:pt x="394" y="60"/>
                  </a:cubicBezTo>
                  <a:cubicBezTo>
                    <a:pt x="371" y="71"/>
                    <a:pt x="360" y="83"/>
                    <a:pt x="337" y="105"/>
                  </a:cubicBezTo>
                  <a:cubicBezTo>
                    <a:pt x="25" y="342"/>
                    <a:pt x="1" y="1092"/>
                    <a:pt x="479" y="1092"/>
                  </a:cubicBezTo>
                  <a:cubicBezTo>
                    <a:pt x="502" y="1092"/>
                    <a:pt x="526" y="1091"/>
                    <a:pt x="552" y="1087"/>
                  </a:cubicBezTo>
                  <a:cubicBezTo>
                    <a:pt x="1118" y="1008"/>
                    <a:pt x="1011" y="0"/>
                    <a:pt x="584"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25" name="Google Shape;725;p2"/>
            <p:cNvSpPr/>
            <p:nvPr/>
          </p:nvSpPr>
          <p:spPr>
            <a:xfrm>
              <a:off x="3925875" y="2901400"/>
              <a:ext cx="27700" cy="27425"/>
            </a:xfrm>
            <a:custGeom>
              <a:avLst/>
              <a:gdLst/>
              <a:ahLst/>
              <a:cxnLst/>
              <a:rect l="l" t="t" r="r" b="b"/>
              <a:pathLst>
                <a:path w="1108" h="1097" extrusionOk="0">
                  <a:moveTo>
                    <a:pt x="641" y="1"/>
                  </a:moveTo>
                  <a:cubicBezTo>
                    <a:pt x="613" y="1"/>
                    <a:pt x="582" y="4"/>
                    <a:pt x="550" y="9"/>
                  </a:cubicBezTo>
                  <a:cubicBezTo>
                    <a:pt x="0" y="117"/>
                    <a:pt x="134" y="1097"/>
                    <a:pt x="549" y="1097"/>
                  </a:cubicBezTo>
                  <a:cubicBezTo>
                    <a:pt x="612" y="1097"/>
                    <a:pt x="680" y="1075"/>
                    <a:pt x="753" y="1025"/>
                  </a:cubicBezTo>
                  <a:cubicBezTo>
                    <a:pt x="765" y="1014"/>
                    <a:pt x="787" y="1002"/>
                    <a:pt x="810" y="991"/>
                  </a:cubicBezTo>
                  <a:cubicBezTo>
                    <a:pt x="1107" y="736"/>
                    <a:pt x="1105" y="1"/>
                    <a:pt x="641"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26" name="Google Shape;726;p2"/>
            <p:cNvSpPr/>
            <p:nvPr/>
          </p:nvSpPr>
          <p:spPr>
            <a:xfrm>
              <a:off x="3989975" y="2929200"/>
              <a:ext cx="40100" cy="23475"/>
            </a:xfrm>
            <a:custGeom>
              <a:avLst/>
              <a:gdLst/>
              <a:ahLst/>
              <a:cxnLst/>
              <a:rect l="l" t="t" r="r" b="b"/>
              <a:pathLst>
                <a:path w="1604" h="939" extrusionOk="0">
                  <a:moveTo>
                    <a:pt x="919" y="1"/>
                  </a:moveTo>
                  <a:cubicBezTo>
                    <a:pt x="517" y="1"/>
                    <a:pt x="1" y="546"/>
                    <a:pt x="446" y="861"/>
                  </a:cubicBezTo>
                  <a:cubicBezTo>
                    <a:pt x="522" y="915"/>
                    <a:pt x="601" y="938"/>
                    <a:pt x="681" y="938"/>
                  </a:cubicBezTo>
                  <a:cubicBezTo>
                    <a:pt x="1149" y="938"/>
                    <a:pt x="1603" y="130"/>
                    <a:pt x="1044" y="15"/>
                  </a:cubicBezTo>
                  <a:cubicBezTo>
                    <a:pt x="1022" y="3"/>
                    <a:pt x="999" y="3"/>
                    <a:pt x="965" y="3"/>
                  </a:cubicBezTo>
                  <a:cubicBezTo>
                    <a:pt x="950" y="2"/>
                    <a:pt x="935" y="1"/>
                    <a:pt x="919"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27" name="Google Shape;727;p2"/>
            <p:cNvSpPr/>
            <p:nvPr/>
          </p:nvSpPr>
          <p:spPr>
            <a:xfrm>
              <a:off x="4011300" y="2997500"/>
              <a:ext cx="39975" cy="23600"/>
            </a:xfrm>
            <a:custGeom>
              <a:avLst/>
              <a:gdLst/>
              <a:ahLst/>
              <a:cxnLst/>
              <a:rect l="l" t="t" r="r" b="b"/>
              <a:pathLst>
                <a:path w="1599" h="944" extrusionOk="0">
                  <a:moveTo>
                    <a:pt x="923" y="1"/>
                  </a:moveTo>
                  <a:cubicBezTo>
                    <a:pt x="501" y="1"/>
                    <a:pt x="1" y="575"/>
                    <a:pt x="451" y="871"/>
                  </a:cubicBezTo>
                  <a:cubicBezTo>
                    <a:pt x="527" y="922"/>
                    <a:pt x="606" y="944"/>
                    <a:pt x="684" y="944"/>
                  </a:cubicBezTo>
                  <a:cubicBezTo>
                    <a:pt x="1162" y="944"/>
                    <a:pt x="1598" y="120"/>
                    <a:pt x="1026" y="13"/>
                  </a:cubicBezTo>
                  <a:lnTo>
                    <a:pt x="958" y="2"/>
                  </a:lnTo>
                  <a:cubicBezTo>
                    <a:pt x="947" y="1"/>
                    <a:pt x="935" y="1"/>
                    <a:pt x="923"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28" name="Google Shape;728;p2"/>
            <p:cNvSpPr/>
            <p:nvPr/>
          </p:nvSpPr>
          <p:spPr>
            <a:xfrm>
              <a:off x="3461375" y="2752750"/>
              <a:ext cx="28375" cy="23425"/>
            </a:xfrm>
            <a:custGeom>
              <a:avLst/>
              <a:gdLst/>
              <a:ahLst/>
              <a:cxnLst/>
              <a:rect l="l" t="t" r="r" b="b"/>
              <a:pathLst>
                <a:path w="1135" h="937" extrusionOk="0">
                  <a:moveTo>
                    <a:pt x="359" y="0"/>
                  </a:moveTo>
                  <a:cubicBezTo>
                    <a:pt x="160" y="0"/>
                    <a:pt x="1" y="105"/>
                    <a:pt x="26" y="359"/>
                  </a:cubicBezTo>
                  <a:cubicBezTo>
                    <a:pt x="26" y="381"/>
                    <a:pt x="26" y="404"/>
                    <a:pt x="37" y="426"/>
                  </a:cubicBezTo>
                  <a:cubicBezTo>
                    <a:pt x="88" y="689"/>
                    <a:pt x="408" y="937"/>
                    <a:pt x="673" y="937"/>
                  </a:cubicBezTo>
                  <a:cubicBezTo>
                    <a:pt x="818" y="937"/>
                    <a:pt x="948" y="862"/>
                    <a:pt x="1008" y="674"/>
                  </a:cubicBezTo>
                  <a:cubicBezTo>
                    <a:pt x="1135" y="293"/>
                    <a:pt x="692" y="0"/>
                    <a:pt x="359"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29" name="Google Shape;729;p2"/>
            <p:cNvSpPr/>
            <p:nvPr/>
          </p:nvSpPr>
          <p:spPr>
            <a:xfrm>
              <a:off x="3857350" y="2950325"/>
              <a:ext cx="35750" cy="25625"/>
            </a:xfrm>
            <a:custGeom>
              <a:avLst/>
              <a:gdLst/>
              <a:ahLst/>
              <a:cxnLst/>
              <a:rect l="l" t="t" r="r" b="b"/>
              <a:pathLst>
                <a:path w="1430" h="1025" extrusionOk="0">
                  <a:moveTo>
                    <a:pt x="774" y="0"/>
                  </a:moveTo>
                  <a:cubicBezTo>
                    <a:pt x="250" y="0"/>
                    <a:pt x="0" y="1025"/>
                    <a:pt x="540" y="1025"/>
                  </a:cubicBezTo>
                  <a:cubicBezTo>
                    <a:pt x="561" y="1025"/>
                    <a:pt x="582" y="1023"/>
                    <a:pt x="605" y="1020"/>
                  </a:cubicBezTo>
                  <a:cubicBezTo>
                    <a:pt x="628" y="1009"/>
                    <a:pt x="651" y="1009"/>
                    <a:pt x="673" y="998"/>
                  </a:cubicBezTo>
                  <a:cubicBezTo>
                    <a:pt x="1079" y="907"/>
                    <a:pt x="1429" y="174"/>
                    <a:pt x="888" y="16"/>
                  </a:cubicBezTo>
                  <a:cubicBezTo>
                    <a:pt x="849" y="5"/>
                    <a:pt x="811" y="0"/>
                    <a:pt x="774"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30" name="Google Shape;730;p2"/>
            <p:cNvSpPr/>
            <p:nvPr/>
          </p:nvSpPr>
          <p:spPr>
            <a:xfrm>
              <a:off x="3808125" y="2871275"/>
              <a:ext cx="28575" cy="23275"/>
            </a:xfrm>
            <a:custGeom>
              <a:avLst/>
              <a:gdLst/>
              <a:ahLst/>
              <a:cxnLst/>
              <a:rect l="l" t="t" r="r" b="b"/>
              <a:pathLst>
                <a:path w="1143" h="931" extrusionOk="0">
                  <a:moveTo>
                    <a:pt x="450" y="0"/>
                  </a:moveTo>
                  <a:cubicBezTo>
                    <a:pt x="297" y="0"/>
                    <a:pt x="161" y="79"/>
                    <a:pt x="103" y="278"/>
                  </a:cubicBezTo>
                  <a:cubicBezTo>
                    <a:pt x="0" y="663"/>
                    <a:pt x="429" y="930"/>
                    <a:pt x="759" y="930"/>
                  </a:cubicBezTo>
                  <a:cubicBezTo>
                    <a:pt x="971" y="930"/>
                    <a:pt x="1143" y="820"/>
                    <a:pt x="1108" y="560"/>
                  </a:cubicBezTo>
                  <a:cubicBezTo>
                    <a:pt x="1108" y="537"/>
                    <a:pt x="1096" y="515"/>
                    <a:pt x="1096" y="492"/>
                  </a:cubicBezTo>
                  <a:cubicBezTo>
                    <a:pt x="1032" y="235"/>
                    <a:pt x="714" y="0"/>
                    <a:pt x="450"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31" name="Google Shape;731;p2"/>
            <p:cNvSpPr/>
            <p:nvPr/>
          </p:nvSpPr>
          <p:spPr>
            <a:xfrm>
              <a:off x="3647925" y="2639900"/>
              <a:ext cx="34950" cy="25650"/>
            </a:xfrm>
            <a:custGeom>
              <a:avLst/>
              <a:gdLst/>
              <a:ahLst/>
              <a:cxnLst/>
              <a:rect l="l" t="t" r="r" b="b"/>
              <a:pathLst>
                <a:path w="1398" h="1026" extrusionOk="0">
                  <a:moveTo>
                    <a:pt x="877" y="1"/>
                  </a:moveTo>
                  <a:cubicBezTo>
                    <a:pt x="850" y="1"/>
                    <a:pt x="821" y="3"/>
                    <a:pt x="790" y="9"/>
                  </a:cubicBezTo>
                  <a:cubicBezTo>
                    <a:pt x="768" y="9"/>
                    <a:pt x="745" y="9"/>
                    <a:pt x="722" y="20"/>
                  </a:cubicBezTo>
                  <a:cubicBezTo>
                    <a:pt x="316" y="133"/>
                    <a:pt x="0" y="878"/>
                    <a:pt x="553" y="1013"/>
                  </a:cubicBezTo>
                  <a:cubicBezTo>
                    <a:pt x="587" y="1021"/>
                    <a:pt x="620" y="1025"/>
                    <a:pt x="652" y="1025"/>
                  </a:cubicBezTo>
                  <a:cubicBezTo>
                    <a:pt x="1175" y="1025"/>
                    <a:pt x="1397" y="1"/>
                    <a:pt x="877"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32" name="Google Shape;732;p2"/>
            <p:cNvSpPr/>
            <p:nvPr/>
          </p:nvSpPr>
          <p:spPr>
            <a:xfrm>
              <a:off x="3900975" y="2857225"/>
              <a:ext cx="28975" cy="25575"/>
            </a:xfrm>
            <a:custGeom>
              <a:avLst/>
              <a:gdLst/>
              <a:ahLst/>
              <a:cxnLst/>
              <a:rect l="l" t="t" r="r" b="b"/>
              <a:pathLst>
                <a:path w="1159" h="1023" extrusionOk="0">
                  <a:moveTo>
                    <a:pt x="333" y="1"/>
                  </a:moveTo>
                  <a:cubicBezTo>
                    <a:pt x="198" y="1"/>
                    <a:pt x="84" y="76"/>
                    <a:pt x="45" y="264"/>
                  </a:cubicBezTo>
                  <a:cubicBezTo>
                    <a:pt x="45" y="276"/>
                    <a:pt x="34" y="310"/>
                    <a:pt x="34" y="332"/>
                  </a:cubicBezTo>
                  <a:cubicBezTo>
                    <a:pt x="1" y="631"/>
                    <a:pt x="305" y="1023"/>
                    <a:pt x="598" y="1023"/>
                  </a:cubicBezTo>
                  <a:cubicBezTo>
                    <a:pt x="702" y="1023"/>
                    <a:pt x="806" y="973"/>
                    <a:pt x="892" y="851"/>
                  </a:cubicBezTo>
                  <a:cubicBezTo>
                    <a:pt x="1159" y="487"/>
                    <a:pt x="677" y="1"/>
                    <a:pt x="333"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33" name="Google Shape;733;p2"/>
            <p:cNvSpPr/>
            <p:nvPr/>
          </p:nvSpPr>
          <p:spPr>
            <a:xfrm>
              <a:off x="3914725" y="2952550"/>
              <a:ext cx="28800" cy="25475"/>
            </a:xfrm>
            <a:custGeom>
              <a:avLst/>
              <a:gdLst/>
              <a:ahLst/>
              <a:cxnLst/>
              <a:rect l="l" t="t" r="r" b="b"/>
              <a:pathLst>
                <a:path w="1152" h="1019" extrusionOk="0">
                  <a:moveTo>
                    <a:pt x="328" y="1"/>
                  </a:moveTo>
                  <a:cubicBezTo>
                    <a:pt x="189" y="1"/>
                    <a:pt x="73" y="77"/>
                    <a:pt x="37" y="265"/>
                  </a:cubicBezTo>
                  <a:cubicBezTo>
                    <a:pt x="37" y="288"/>
                    <a:pt x="37" y="311"/>
                    <a:pt x="26" y="333"/>
                  </a:cubicBezTo>
                  <a:cubicBezTo>
                    <a:pt x="1" y="646"/>
                    <a:pt x="306" y="1018"/>
                    <a:pt x="595" y="1018"/>
                  </a:cubicBezTo>
                  <a:cubicBezTo>
                    <a:pt x="703" y="1018"/>
                    <a:pt x="809" y="966"/>
                    <a:pt x="895" y="841"/>
                  </a:cubicBezTo>
                  <a:cubicBezTo>
                    <a:pt x="1151" y="464"/>
                    <a:pt x="671" y="1"/>
                    <a:pt x="328"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34" name="Google Shape;734;p2"/>
            <p:cNvSpPr/>
            <p:nvPr/>
          </p:nvSpPr>
          <p:spPr>
            <a:xfrm>
              <a:off x="3963825" y="2470975"/>
              <a:ext cx="28600" cy="23200"/>
            </a:xfrm>
            <a:custGeom>
              <a:avLst/>
              <a:gdLst/>
              <a:ahLst/>
              <a:cxnLst/>
              <a:rect l="l" t="t" r="r" b="b"/>
              <a:pathLst>
                <a:path w="1144" h="928" extrusionOk="0">
                  <a:moveTo>
                    <a:pt x="451" y="0"/>
                  </a:moveTo>
                  <a:cubicBezTo>
                    <a:pt x="297" y="0"/>
                    <a:pt x="162" y="79"/>
                    <a:pt x="104" y="278"/>
                  </a:cubicBezTo>
                  <a:cubicBezTo>
                    <a:pt x="1" y="657"/>
                    <a:pt x="433" y="927"/>
                    <a:pt x="764" y="927"/>
                  </a:cubicBezTo>
                  <a:cubicBezTo>
                    <a:pt x="974" y="927"/>
                    <a:pt x="1143" y="818"/>
                    <a:pt x="1108" y="560"/>
                  </a:cubicBezTo>
                  <a:cubicBezTo>
                    <a:pt x="1108" y="537"/>
                    <a:pt x="1097" y="515"/>
                    <a:pt x="1097" y="492"/>
                  </a:cubicBezTo>
                  <a:cubicBezTo>
                    <a:pt x="1033" y="235"/>
                    <a:pt x="715" y="0"/>
                    <a:pt x="451"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35" name="Google Shape;735;p2"/>
            <p:cNvSpPr/>
            <p:nvPr/>
          </p:nvSpPr>
          <p:spPr>
            <a:xfrm>
              <a:off x="4013800" y="3029025"/>
              <a:ext cx="35675" cy="25400"/>
            </a:xfrm>
            <a:custGeom>
              <a:avLst/>
              <a:gdLst/>
              <a:ahLst/>
              <a:cxnLst/>
              <a:rect l="l" t="t" r="r" b="b"/>
              <a:pathLst>
                <a:path w="1427" h="1016" extrusionOk="0">
                  <a:moveTo>
                    <a:pt x="880" y="0"/>
                  </a:moveTo>
                  <a:cubicBezTo>
                    <a:pt x="859" y="0"/>
                    <a:pt x="837" y="2"/>
                    <a:pt x="813" y="5"/>
                  </a:cubicBezTo>
                  <a:cubicBezTo>
                    <a:pt x="791" y="5"/>
                    <a:pt x="768" y="5"/>
                    <a:pt x="746" y="16"/>
                  </a:cubicBezTo>
                  <a:cubicBezTo>
                    <a:pt x="339" y="118"/>
                    <a:pt x="1" y="840"/>
                    <a:pt x="542" y="998"/>
                  </a:cubicBezTo>
                  <a:cubicBezTo>
                    <a:pt x="583" y="1010"/>
                    <a:pt x="623" y="1016"/>
                    <a:pt x="661" y="1016"/>
                  </a:cubicBezTo>
                  <a:cubicBezTo>
                    <a:pt x="1173" y="1016"/>
                    <a:pt x="1426" y="0"/>
                    <a:pt x="880"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36" name="Google Shape;736;p2"/>
            <p:cNvSpPr/>
            <p:nvPr/>
          </p:nvSpPr>
          <p:spPr>
            <a:xfrm>
              <a:off x="4036350" y="2820325"/>
              <a:ext cx="28625" cy="22800"/>
            </a:xfrm>
            <a:custGeom>
              <a:avLst/>
              <a:gdLst/>
              <a:ahLst/>
              <a:cxnLst/>
              <a:rect l="l" t="t" r="r" b="b"/>
              <a:pathLst>
                <a:path w="1145" h="912" extrusionOk="0">
                  <a:moveTo>
                    <a:pt x="407" y="0"/>
                  </a:moveTo>
                  <a:cubicBezTo>
                    <a:pt x="184" y="0"/>
                    <a:pt x="1" y="116"/>
                    <a:pt x="47" y="386"/>
                  </a:cubicBezTo>
                  <a:cubicBezTo>
                    <a:pt x="58" y="409"/>
                    <a:pt x="58" y="431"/>
                    <a:pt x="69" y="454"/>
                  </a:cubicBezTo>
                  <a:cubicBezTo>
                    <a:pt x="139" y="698"/>
                    <a:pt x="450" y="912"/>
                    <a:pt x="707" y="912"/>
                  </a:cubicBezTo>
                  <a:cubicBezTo>
                    <a:pt x="866" y="912"/>
                    <a:pt x="1004" y="830"/>
                    <a:pt x="1051" y="623"/>
                  </a:cubicBezTo>
                  <a:cubicBezTo>
                    <a:pt x="1145" y="248"/>
                    <a:pt x="733" y="0"/>
                    <a:pt x="407"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37" name="Google Shape;737;p2"/>
            <p:cNvSpPr/>
            <p:nvPr/>
          </p:nvSpPr>
          <p:spPr>
            <a:xfrm>
              <a:off x="6357250" y="2912675"/>
              <a:ext cx="372975" cy="258875"/>
            </a:xfrm>
            <a:custGeom>
              <a:avLst/>
              <a:gdLst/>
              <a:ahLst/>
              <a:cxnLst/>
              <a:rect l="l" t="t" r="r" b="b"/>
              <a:pathLst>
                <a:path w="14919" h="10355" extrusionOk="0">
                  <a:moveTo>
                    <a:pt x="12564" y="0"/>
                  </a:moveTo>
                  <a:cubicBezTo>
                    <a:pt x="6454" y="0"/>
                    <a:pt x="1686" y="4185"/>
                    <a:pt x="1" y="10312"/>
                  </a:cubicBezTo>
                  <a:cubicBezTo>
                    <a:pt x="294" y="10340"/>
                    <a:pt x="599" y="10354"/>
                    <a:pt x="912" y="10354"/>
                  </a:cubicBezTo>
                  <a:cubicBezTo>
                    <a:pt x="6143" y="10354"/>
                    <a:pt x="13801" y="6483"/>
                    <a:pt x="14918" y="202"/>
                  </a:cubicBezTo>
                  <a:cubicBezTo>
                    <a:pt x="14115" y="66"/>
                    <a:pt x="13329" y="0"/>
                    <a:pt x="12564" y="0"/>
                  </a:cubicBezTo>
                  <a:close/>
                </a:path>
              </a:pathLst>
            </a:custGeom>
            <a:solidFill>
              <a:srgbClr val="8EC7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38" name="Google Shape;738;p2"/>
            <p:cNvSpPr/>
            <p:nvPr/>
          </p:nvSpPr>
          <p:spPr>
            <a:xfrm>
              <a:off x="6370225" y="2870025"/>
              <a:ext cx="433075" cy="297925"/>
            </a:xfrm>
            <a:custGeom>
              <a:avLst/>
              <a:gdLst/>
              <a:ahLst/>
              <a:cxnLst/>
              <a:rect l="l" t="t" r="r" b="b"/>
              <a:pathLst>
                <a:path w="17323" h="11917" extrusionOk="0">
                  <a:moveTo>
                    <a:pt x="17322" y="1"/>
                  </a:moveTo>
                  <a:cubicBezTo>
                    <a:pt x="17322" y="1"/>
                    <a:pt x="16182" y="655"/>
                    <a:pt x="14501" y="1682"/>
                  </a:cubicBezTo>
                  <a:cubicBezTo>
                    <a:pt x="13722" y="2156"/>
                    <a:pt x="12831" y="2686"/>
                    <a:pt x="11883" y="3284"/>
                  </a:cubicBezTo>
                  <a:cubicBezTo>
                    <a:pt x="11466" y="3126"/>
                    <a:pt x="11048" y="2980"/>
                    <a:pt x="10631" y="2822"/>
                  </a:cubicBezTo>
                  <a:cubicBezTo>
                    <a:pt x="10394" y="2754"/>
                    <a:pt x="10145" y="2675"/>
                    <a:pt x="9908" y="2607"/>
                  </a:cubicBezTo>
                  <a:cubicBezTo>
                    <a:pt x="9660" y="2540"/>
                    <a:pt x="9412" y="2506"/>
                    <a:pt x="9164" y="2472"/>
                  </a:cubicBezTo>
                  <a:lnTo>
                    <a:pt x="9164" y="2472"/>
                  </a:lnTo>
                  <a:cubicBezTo>
                    <a:pt x="9389" y="2573"/>
                    <a:pt x="9626" y="2652"/>
                    <a:pt x="9863" y="2754"/>
                  </a:cubicBezTo>
                  <a:cubicBezTo>
                    <a:pt x="10100" y="2844"/>
                    <a:pt x="10326" y="2946"/>
                    <a:pt x="10552" y="3047"/>
                  </a:cubicBezTo>
                  <a:cubicBezTo>
                    <a:pt x="10901" y="3194"/>
                    <a:pt x="11251" y="3341"/>
                    <a:pt x="11601" y="3465"/>
                  </a:cubicBezTo>
                  <a:cubicBezTo>
                    <a:pt x="11003" y="3837"/>
                    <a:pt x="10382" y="4243"/>
                    <a:pt x="9750" y="4650"/>
                  </a:cubicBezTo>
                  <a:cubicBezTo>
                    <a:pt x="9739" y="4616"/>
                    <a:pt x="9717" y="4582"/>
                    <a:pt x="9683" y="4571"/>
                  </a:cubicBezTo>
                  <a:lnTo>
                    <a:pt x="8983" y="4368"/>
                  </a:lnTo>
                  <a:cubicBezTo>
                    <a:pt x="8757" y="4322"/>
                    <a:pt x="8520" y="4277"/>
                    <a:pt x="8295" y="4232"/>
                  </a:cubicBezTo>
                  <a:cubicBezTo>
                    <a:pt x="8058" y="4187"/>
                    <a:pt x="7832" y="4153"/>
                    <a:pt x="7595" y="4108"/>
                  </a:cubicBezTo>
                  <a:cubicBezTo>
                    <a:pt x="7369" y="4074"/>
                    <a:pt x="7144" y="4018"/>
                    <a:pt x="6895" y="3984"/>
                  </a:cubicBezTo>
                  <a:lnTo>
                    <a:pt x="6895" y="3984"/>
                  </a:lnTo>
                  <a:cubicBezTo>
                    <a:pt x="7121" y="4074"/>
                    <a:pt x="7336" y="4153"/>
                    <a:pt x="7561" y="4243"/>
                  </a:cubicBezTo>
                  <a:cubicBezTo>
                    <a:pt x="7787" y="4334"/>
                    <a:pt x="8013" y="4390"/>
                    <a:pt x="8250" y="4447"/>
                  </a:cubicBezTo>
                  <a:cubicBezTo>
                    <a:pt x="8475" y="4514"/>
                    <a:pt x="8701" y="4571"/>
                    <a:pt x="8927" y="4627"/>
                  </a:cubicBezTo>
                  <a:cubicBezTo>
                    <a:pt x="9107" y="4684"/>
                    <a:pt x="9288" y="4740"/>
                    <a:pt x="9480" y="4796"/>
                  </a:cubicBezTo>
                  <a:cubicBezTo>
                    <a:pt x="9480" y="4808"/>
                    <a:pt x="9480" y="4819"/>
                    <a:pt x="9480" y="4819"/>
                  </a:cubicBezTo>
                  <a:cubicBezTo>
                    <a:pt x="9118" y="5056"/>
                    <a:pt x="8746" y="5293"/>
                    <a:pt x="8385" y="5530"/>
                  </a:cubicBezTo>
                  <a:lnTo>
                    <a:pt x="7889" y="5868"/>
                  </a:lnTo>
                  <a:lnTo>
                    <a:pt x="7324" y="5688"/>
                  </a:lnTo>
                  <a:cubicBezTo>
                    <a:pt x="7065" y="5631"/>
                    <a:pt x="6805" y="5575"/>
                    <a:pt x="6546" y="5530"/>
                  </a:cubicBezTo>
                  <a:cubicBezTo>
                    <a:pt x="6015" y="5440"/>
                    <a:pt x="5508" y="5361"/>
                    <a:pt x="4977" y="5293"/>
                  </a:cubicBezTo>
                  <a:lnTo>
                    <a:pt x="4977" y="5293"/>
                  </a:lnTo>
                  <a:cubicBezTo>
                    <a:pt x="5225" y="5383"/>
                    <a:pt x="5474" y="5462"/>
                    <a:pt x="5733" y="5541"/>
                  </a:cubicBezTo>
                  <a:lnTo>
                    <a:pt x="6501" y="5756"/>
                  </a:lnTo>
                  <a:cubicBezTo>
                    <a:pt x="6749" y="5823"/>
                    <a:pt x="6997" y="5891"/>
                    <a:pt x="7257" y="5947"/>
                  </a:cubicBezTo>
                  <a:lnTo>
                    <a:pt x="7606" y="6060"/>
                  </a:lnTo>
                  <a:cubicBezTo>
                    <a:pt x="7324" y="6252"/>
                    <a:pt x="7042" y="6444"/>
                    <a:pt x="6771" y="6624"/>
                  </a:cubicBezTo>
                  <a:cubicBezTo>
                    <a:pt x="6467" y="6828"/>
                    <a:pt x="6173" y="7042"/>
                    <a:pt x="5880" y="7245"/>
                  </a:cubicBezTo>
                  <a:cubicBezTo>
                    <a:pt x="5778" y="7200"/>
                    <a:pt x="5688" y="7155"/>
                    <a:pt x="5587" y="7121"/>
                  </a:cubicBezTo>
                  <a:cubicBezTo>
                    <a:pt x="5372" y="7042"/>
                    <a:pt x="5146" y="6974"/>
                    <a:pt x="4932" y="6907"/>
                  </a:cubicBezTo>
                  <a:cubicBezTo>
                    <a:pt x="4706" y="6839"/>
                    <a:pt x="4481" y="6816"/>
                    <a:pt x="4255" y="6771"/>
                  </a:cubicBezTo>
                  <a:cubicBezTo>
                    <a:pt x="4018" y="6760"/>
                    <a:pt x="3792" y="6749"/>
                    <a:pt x="3567" y="6737"/>
                  </a:cubicBezTo>
                  <a:lnTo>
                    <a:pt x="3567" y="6737"/>
                  </a:lnTo>
                  <a:cubicBezTo>
                    <a:pt x="3792" y="6805"/>
                    <a:pt x="4007" y="6861"/>
                    <a:pt x="4221" y="6918"/>
                  </a:cubicBezTo>
                  <a:cubicBezTo>
                    <a:pt x="4436" y="6963"/>
                    <a:pt x="4650" y="7053"/>
                    <a:pt x="4864" y="7121"/>
                  </a:cubicBezTo>
                  <a:cubicBezTo>
                    <a:pt x="5079" y="7189"/>
                    <a:pt x="5282" y="7290"/>
                    <a:pt x="5485" y="7369"/>
                  </a:cubicBezTo>
                  <a:lnTo>
                    <a:pt x="5632" y="7426"/>
                  </a:lnTo>
                  <a:cubicBezTo>
                    <a:pt x="5485" y="7527"/>
                    <a:pt x="5350" y="7629"/>
                    <a:pt x="5214" y="7719"/>
                  </a:cubicBezTo>
                  <a:cubicBezTo>
                    <a:pt x="4774" y="8035"/>
                    <a:pt x="4379" y="8328"/>
                    <a:pt x="3995" y="8610"/>
                  </a:cubicBezTo>
                  <a:cubicBezTo>
                    <a:pt x="3995" y="8610"/>
                    <a:pt x="3995" y="8588"/>
                    <a:pt x="4007" y="8588"/>
                  </a:cubicBezTo>
                  <a:lnTo>
                    <a:pt x="4007" y="8565"/>
                  </a:lnTo>
                  <a:cubicBezTo>
                    <a:pt x="4007" y="8486"/>
                    <a:pt x="3950" y="8430"/>
                    <a:pt x="3883" y="8419"/>
                  </a:cubicBezTo>
                  <a:lnTo>
                    <a:pt x="3860" y="8419"/>
                  </a:lnTo>
                  <a:cubicBezTo>
                    <a:pt x="3499" y="8407"/>
                    <a:pt x="3149" y="8396"/>
                    <a:pt x="2788" y="8396"/>
                  </a:cubicBezTo>
                  <a:cubicBezTo>
                    <a:pt x="2438" y="8362"/>
                    <a:pt x="2077" y="8351"/>
                    <a:pt x="1716" y="8351"/>
                  </a:cubicBezTo>
                  <a:cubicBezTo>
                    <a:pt x="2055" y="8464"/>
                    <a:pt x="2416" y="8543"/>
                    <a:pt x="2765" y="8622"/>
                  </a:cubicBezTo>
                  <a:cubicBezTo>
                    <a:pt x="3070" y="8656"/>
                    <a:pt x="3386" y="8667"/>
                    <a:pt x="3691" y="8689"/>
                  </a:cubicBezTo>
                  <a:cubicBezTo>
                    <a:pt x="3679" y="8746"/>
                    <a:pt x="3668" y="8802"/>
                    <a:pt x="3668" y="8847"/>
                  </a:cubicBezTo>
                  <a:cubicBezTo>
                    <a:pt x="3251" y="9175"/>
                    <a:pt x="2856" y="9479"/>
                    <a:pt x="2495" y="9773"/>
                  </a:cubicBezTo>
                  <a:cubicBezTo>
                    <a:pt x="2111" y="10077"/>
                    <a:pt x="1750" y="10348"/>
                    <a:pt x="1457" y="10619"/>
                  </a:cubicBezTo>
                  <a:cubicBezTo>
                    <a:pt x="1163" y="10890"/>
                    <a:pt x="892" y="11116"/>
                    <a:pt x="678" y="11307"/>
                  </a:cubicBezTo>
                  <a:cubicBezTo>
                    <a:pt x="249" y="11691"/>
                    <a:pt x="1" y="11917"/>
                    <a:pt x="1" y="11917"/>
                  </a:cubicBezTo>
                  <a:lnTo>
                    <a:pt x="712" y="11353"/>
                  </a:lnTo>
                  <a:cubicBezTo>
                    <a:pt x="937" y="11172"/>
                    <a:pt x="1208" y="10946"/>
                    <a:pt x="1513" y="10698"/>
                  </a:cubicBezTo>
                  <a:cubicBezTo>
                    <a:pt x="1829" y="10450"/>
                    <a:pt x="2201" y="10190"/>
                    <a:pt x="2596" y="9886"/>
                  </a:cubicBezTo>
                  <a:lnTo>
                    <a:pt x="3612" y="9141"/>
                  </a:lnTo>
                  <a:lnTo>
                    <a:pt x="3612" y="9141"/>
                  </a:lnTo>
                  <a:cubicBezTo>
                    <a:pt x="3510" y="9660"/>
                    <a:pt x="3443" y="10179"/>
                    <a:pt x="3420" y="10709"/>
                  </a:cubicBezTo>
                  <a:cubicBezTo>
                    <a:pt x="3623" y="10123"/>
                    <a:pt x="3792" y="9513"/>
                    <a:pt x="3928" y="8904"/>
                  </a:cubicBezTo>
                  <a:cubicBezTo>
                    <a:pt x="4368" y="8599"/>
                    <a:pt x="4842" y="8272"/>
                    <a:pt x="5327" y="7933"/>
                  </a:cubicBezTo>
                  <a:cubicBezTo>
                    <a:pt x="5508" y="7798"/>
                    <a:pt x="5688" y="7674"/>
                    <a:pt x="5869" y="7550"/>
                  </a:cubicBezTo>
                  <a:lnTo>
                    <a:pt x="5970" y="7595"/>
                  </a:lnTo>
                  <a:cubicBezTo>
                    <a:pt x="5756" y="8283"/>
                    <a:pt x="5587" y="8972"/>
                    <a:pt x="5451" y="9682"/>
                  </a:cubicBezTo>
                  <a:cubicBezTo>
                    <a:pt x="5767" y="8994"/>
                    <a:pt x="6038" y="8283"/>
                    <a:pt x="6264" y="7561"/>
                  </a:cubicBezTo>
                  <a:cubicBezTo>
                    <a:pt x="6286" y="7493"/>
                    <a:pt x="6252" y="7426"/>
                    <a:pt x="6185" y="7392"/>
                  </a:cubicBezTo>
                  <a:lnTo>
                    <a:pt x="6128" y="7369"/>
                  </a:lnTo>
                  <a:cubicBezTo>
                    <a:pt x="6376" y="7200"/>
                    <a:pt x="6625" y="7019"/>
                    <a:pt x="6895" y="6850"/>
                  </a:cubicBezTo>
                  <a:cubicBezTo>
                    <a:pt x="7200" y="6647"/>
                    <a:pt x="7516" y="6433"/>
                    <a:pt x="7832" y="6218"/>
                  </a:cubicBezTo>
                  <a:lnTo>
                    <a:pt x="7832" y="6218"/>
                  </a:lnTo>
                  <a:cubicBezTo>
                    <a:pt x="7798" y="6365"/>
                    <a:pt x="7764" y="6512"/>
                    <a:pt x="7731" y="6670"/>
                  </a:cubicBezTo>
                  <a:cubicBezTo>
                    <a:pt x="7674" y="6873"/>
                    <a:pt x="7618" y="7087"/>
                    <a:pt x="7573" y="7313"/>
                  </a:cubicBezTo>
                  <a:cubicBezTo>
                    <a:pt x="7516" y="7527"/>
                    <a:pt x="7482" y="7753"/>
                    <a:pt x="7460" y="7979"/>
                  </a:cubicBezTo>
                  <a:cubicBezTo>
                    <a:pt x="7460" y="8091"/>
                    <a:pt x="7460" y="8204"/>
                    <a:pt x="7448" y="8317"/>
                  </a:cubicBezTo>
                  <a:cubicBezTo>
                    <a:pt x="7437" y="8430"/>
                    <a:pt x="7471" y="8531"/>
                    <a:pt x="7482" y="8644"/>
                  </a:cubicBezTo>
                  <a:lnTo>
                    <a:pt x="7516" y="8317"/>
                  </a:lnTo>
                  <a:cubicBezTo>
                    <a:pt x="7539" y="8204"/>
                    <a:pt x="7561" y="8103"/>
                    <a:pt x="7584" y="7990"/>
                  </a:cubicBezTo>
                  <a:cubicBezTo>
                    <a:pt x="7606" y="7888"/>
                    <a:pt x="7640" y="7787"/>
                    <a:pt x="7663" y="7674"/>
                  </a:cubicBezTo>
                  <a:lnTo>
                    <a:pt x="7764" y="7358"/>
                  </a:lnTo>
                  <a:cubicBezTo>
                    <a:pt x="7832" y="7155"/>
                    <a:pt x="7900" y="6940"/>
                    <a:pt x="7967" y="6737"/>
                  </a:cubicBezTo>
                  <a:cubicBezTo>
                    <a:pt x="8046" y="6534"/>
                    <a:pt x="8103" y="6308"/>
                    <a:pt x="8148" y="6083"/>
                  </a:cubicBezTo>
                  <a:cubicBezTo>
                    <a:pt x="8159" y="6060"/>
                    <a:pt x="8148" y="6038"/>
                    <a:pt x="8137" y="6015"/>
                  </a:cubicBezTo>
                  <a:cubicBezTo>
                    <a:pt x="8272" y="5936"/>
                    <a:pt x="8396" y="5846"/>
                    <a:pt x="8520" y="5756"/>
                  </a:cubicBezTo>
                  <a:cubicBezTo>
                    <a:pt x="8814" y="5564"/>
                    <a:pt x="9118" y="5372"/>
                    <a:pt x="9412" y="5169"/>
                  </a:cubicBezTo>
                  <a:lnTo>
                    <a:pt x="9412" y="5169"/>
                  </a:lnTo>
                  <a:cubicBezTo>
                    <a:pt x="9322" y="5857"/>
                    <a:pt x="9254" y="6545"/>
                    <a:pt x="9231" y="7234"/>
                  </a:cubicBezTo>
                  <a:cubicBezTo>
                    <a:pt x="9434" y="6489"/>
                    <a:pt x="9592" y="5733"/>
                    <a:pt x="9705" y="4977"/>
                  </a:cubicBezTo>
                  <a:cubicBezTo>
                    <a:pt x="10405" y="4526"/>
                    <a:pt x="11082" y="4063"/>
                    <a:pt x="11748" y="3645"/>
                  </a:cubicBezTo>
                  <a:lnTo>
                    <a:pt x="11770" y="3634"/>
                  </a:lnTo>
                  <a:lnTo>
                    <a:pt x="11770" y="3634"/>
                  </a:lnTo>
                  <a:cubicBezTo>
                    <a:pt x="11646" y="3961"/>
                    <a:pt x="11511" y="4289"/>
                    <a:pt x="11387" y="4616"/>
                  </a:cubicBezTo>
                  <a:cubicBezTo>
                    <a:pt x="11274" y="5033"/>
                    <a:pt x="11161" y="5440"/>
                    <a:pt x="11071" y="5868"/>
                  </a:cubicBezTo>
                  <a:cubicBezTo>
                    <a:pt x="11251" y="5473"/>
                    <a:pt x="11420" y="5090"/>
                    <a:pt x="11590" y="4684"/>
                  </a:cubicBezTo>
                  <a:cubicBezTo>
                    <a:pt x="11770" y="4300"/>
                    <a:pt x="11940" y="3916"/>
                    <a:pt x="12109" y="3521"/>
                  </a:cubicBezTo>
                  <a:cubicBezTo>
                    <a:pt x="12120" y="3487"/>
                    <a:pt x="12120" y="3454"/>
                    <a:pt x="12109" y="3420"/>
                  </a:cubicBezTo>
                  <a:lnTo>
                    <a:pt x="14580" y="1817"/>
                  </a:lnTo>
                  <a:cubicBezTo>
                    <a:pt x="16227" y="734"/>
                    <a:pt x="17322" y="1"/>
                    <a:pt x="17322" y="1"/>
                  </a:cubicBezTo>
                  <a:close/>
                </a:path>
              </a:pathLst>
            </a:custGeom>
            <a:solidFill>
              <a:srgbClr val="7CAB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39" name="Google Shape;739;p2"/>
            <p:cNvSpPr/>
            <p:nvPr/>
          </p:nvSpPr>
          <p:spPr>
            <a:xfrm>
              <a:off x="6541475" y="2937725"/>
              <a:ext cx="228525" cy="398925"/>
            </a:xfrm>
            <a:custGeom>
              <a:avLst/>
              <a:gdLst/>
              <a:ahLst/>
              <a:cxnLst/>
              <a:rect l="l" t="t" r="r" b="b"/>
              <a:pathLst>
                <a:path w="9141" h="15957" extrusionOk="0">
                  <a:moveTo>
                    <a:pt x="5157" y="1"/>
                  </a:moveTo>
                  <a:cubicBezTo>
                    <a:pt x="2991" y="2088"/>
                    <a:pt x="79" y="3420"/>
                    <a:pt x="136" y="6907"/>
                  </a:cubicBezTo>
                  <a:cubicBezTo>
                    <a:pt x="0" y="10055"/>
                    <a:pt x="2517" y="12526"/>
                    <a:pt x="3115" y="15550"/>
                  </a:cubicBezTo>
                  <a:lnTo>
                    <a:pt x="3228" y="15957"/>
                  </a:lnTo>
                  <a:lnTo>
                    <a:pt x="3465" y="15370"/>
                  </a:lnTo>
                  <a:cubicBezTo>
                    <a:pt x="4582" y="12944"/>
                    <a:pt x="7313" y="11262"/>
                    <a:pt x="8046" y="8780"/>
                  </a:cubicBezTo>
                  <a:cubicBezTo>
                    <a:pt x="9141" y="5485"/>
                    <a:pt x="7042" y="2450"/>
                    <a:pt x="5157" y="1"/>
                  </a:cubicBezTo>
                  <a:close/>
                </a:path>
              </a:pathLst>
            </a:custGeom>
            <a:solidFill>
              <a:srgbClr val="60A73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40" name="Google Shape;740;p2"/>
            <p:cNvSpPr/>
            <p:nvPr/>
          </p:nvSpPr>
          <p:spPr>
            <a:xfrm>
              <a:off x="6595925" y="2943950"/>
              <a:ext cx="117375" cy="313425"/>
            </a:xfrm>
            <a:custGeom>
              <a:avLst/>
              <a:gdLst/>
              <a:ahLst/>
              <a:cxnLst/>
              <a:rect l="l" t="t" r="r" b="b"/>
              <a:pathLst>
                <a:path w="4695" h="12537" extrusionOk="0">
                  <a:moveTo>
                    <a:pt x="3013" y="0"/>
                  </a:moveTo>
                  <a:cubicBezTo>
                    <a:pt x="3013" y="0"/>
                    <a:pt x="2991" y="192"/>
                    <a:pt x="2945" y="530"/>
                  </a:cubicBezTo>
                  <a:cubicBezTo>
                    <a:pt x="2912" y="779"/>
                    <a:pt x="2866" y="1106"/>
                    <a:pt x="2821" y="1490"/>
                  </a:cubicBezTo>
                  <a:cubicBezTo>
                    <a:pt x="2720" y="1580"/>
                    <a:pt x="2607" y="1659"/>
                    <a:pt x="2505" y="1738"/>
                  </a:cubicBezTo>
                  <a:cubicBezTo>
                    <a:pt x="2415" y="1828"/>
                    <a:pt x="2325" y="1941"/>
                    <a:pt x="2246" y="2043"/>
                  </a:cubicBezTo>
                  <a:cubicBezTo>
                    <a:pt x="2167" y="2144"/>
                    <a:pt x="2099" y="2257"/>
                    <a:pt x="2031" y="2370"/>
                  </a:cubicBezTo>
                  <a:lnTo>
                    <a:pt x="1840" y="2708"/>
                  </a:lnTo>
                  <a:cubicBezTo>
                    <a:pt x="1727" y="2945"/>
                    <a:pt x="1625" y="3171"/>
                    <a:pt x="1546" y="3419"/>
                  </a:cubicBezTo>
                  <a:cubicBezTo>
                    <a:pt x="1456" y="3656"/>
                    <a:pt x="1377" y="3893"/>
                    <a:pt x="1298" y="4130"/>
                  </a:cubicBezTo>
                  <a:cubicBezTo>
                    <a:pt x="1445" y="3916"/>
                    <a:pt x="1557" y="3701"/>
                    <a:pt x="1682" y="3476"/>
                  </a:cubicBezTo>
                  <a:cubicBezTo>
                    <a:pt x="1749" y="3374"/>
                    <a:pt x="1806" y="3261"/>
                    <a:pt x="1873" y="3148"/>
                  </a:cubicBezTo>
                  <a:lnTo>
                    <a:pt x="2065" y="2832"/>
                  </a:lnTo>
                  <a:lnTo>
                    <a:pt x="2268" y="2528"/>
                  </a:lnTo>
                  <a:lnTo>
                    <a:pt x="2494" y="2246"/>
                  </a:lnTo>
                  <a:cubicBezTo>
                    <a:pt x="2573" y="2155"/>
                    <a:pt x="2652" y="2076"/>
                    <a:pt x="2742" y="1986"/>
                  </a:cubicBezTo>
                  <a:lnTo>
                    <a:pt x="2765" y="1964"/>
                  </a:lnTo>
                  <a:lnTo>
                    <a:pt x="2765" y="1964"/>
                  </a:lnTo>
                  <a:cubicBezTo>
                    <a:pt x="2708" y="2550"/>
                    <a:pt x="2629" y="3239"/>
                    <a:pt x="2562" y="3961"/>
                  </a:cubicBezTo>
                  <a:cubicBezTo>
                    <a:pt x="2539" y="4141"/>
                    <a:pt x="2528" y="4344"/>
                    <a:pt x="2505" y="4536"/>
                  </a:cubicBezTo>
                  <a:cubicBezTo>
                    <a:pt x="2347" y="4751"/>
                    <a:pt x="2167" y="4965"/>
                    <a:pt x="2009" y="5191"/>
                  </a:cubicBezTo>
                  <a:cubicBezTo>
                    <a:pt x="1840" y="5416"/>
                    <a:pt x="1659" y="5631"/>
                    <a:pt x="1501" y="5868"/>
                  </a:cubicBezTo>
                  <a:cubicBezTo>
                    <a:pt x="1332" y="6094"/>
                    <a:pt x="1174" y="6331"/>
                    <a:pt x="1027" y="6567"/>
                  </a:cubicBezTo>
                  <a:cubicBezTo>
                    <a:pt x="948" y="6692"/>
                    <a:pt x="880" y="6816"/>
                    <a:pt x="824" y="6940"/>
                  </a:cubicBezTo>
                  <a:cubicBezTo>
                    <a:pt x="756" y="7064"/>
                    <a:pt x="700" y="7199"/>
                    <a:pt x="655" y="7335"/>
                  </a:cubicBezTo>
                  <a:cubicBezTo>
                    <a:pt x="745" y="7211"/>
                    <a:pt x="801" y="7098"/>
                    <a:pt x="903" y="6985"/>
                  </a:cubicBezTo>
                  <a:cubicBezTo>
                    <a:pt x="993" y="6883"/>
                    <a:pt x="1061" y="6759"/>
                    <a:pt x="1162" y="6658"/>
                  </a:cubicBezTo>
                  <a:cubicBezTo>
                    <a:pt x="1332" y="6455"/>
                    <a:pt x="1524" y="6240"/>
                    <a:pt x="1704" y="6026"/>
                  </a:cubicBezTo>
                  <a:cubicBezTo>
                    <a:pt x="1952" y="5744"/>
                    <a:pt x="2212" y="5450"/>
                    <a:pt x="2460" y="5146"/>
                  </a:cubicBezTo>
                  <a:lnTo>
                    <a:pt x="2460" y="5146"/>
                  </a:lnTo>
                  <a:cubicBezTo>
                    <a:pt x="2426" y="5518"/>
                    <a:pt x="2392" y="5890"/>
                    <a:pt x="2370" y="6263"/>
                  </a:cubicBezTo>
                  <a:cubicBezTo>
                    <a:pt x="2336" y="6545"/>
                    <a:pt x="2313" y="6827"/>
                    <a:pt x="2280" y="7098"/>
                  </a:cubicBezTo>
                  <a:lnTo>
                    <a:pt x="1975" y="7301"/>
                  </a:lnTo>
                  <a:cubicBezTo>
                    <a:pt x="1851" y="7391"/>
                    <a:pt x="1727" y="7493"/>
                    <a:pt x="1614" y="7594"/>
                  </a:cubicBezTo>
                  <a:cubicBezTo>
                    <a:pt x="1377" y="7797"/>
                    <a:pt x="1162" y="8023"/>
                    <a:pt x="971" y="8260"/>
                  </a:cubicBezTo>
                  <a:cubicBezTo>
                    <a:pt x="779" y="8497"/>
                    <a:pt x="610" y="8745"/>
                    <a:pt x="452" y="9005"/>
                  </a:cubicBezTo>
                  <a:cubicBezTo>
                    <a:pt x="282" y="9264"/>
                    <a:pt x="136" y="9524"/>
                    <a:pt x="0" y="9783"/>
                  </a:cubicBezTo>
                  <a:cubicBezTo>
                    <a:pt x="406" y="9343"/>
                    <a:pt x="790" y="8869"/>
                    <a:pt x="1185" y="8452"/>
                  </a:cubicBezTo>
                  <a:cubicBezTo>
                    <a:pt x="1298" y="8350"/>
                    <a:pt x="1399" y="8238"/>
                    <a:pt x="1501" y="8136"/>
                  </a:cubicBezTo>
                  <a:cubicBezTo>
                    <a:pt x="1603" y="8034"/>
                    <a:pt x="1715" y="7933"/>
                    <a:pt x="1828" y="7843"/>
                  </a:cubicBezTo>
                  <a:cubicBezTo>
                    <a:pt x="1941" y="7752"/>
                    <a:pt x="2054" y="7662"/>
                    <a:pt x="2178" y="7583"/>
                  </a:cubicBezTo>
                  <a:lnTo>
                    <a:pt x="2234" y="7538"/>
                  </a:lnTo>
                  <a:lnTo>
                    <a:pt x="2234" y="7538"/>
                  </a:lnTo>
                  <a:cubicBezTo>
                    <a:pt x="2201" y="7888"/>
                    <a:pt x="2178" y="8226"/>
                    <a:pt x="2144" y="8565"/>
                  </a:cubicBezTo>
                  <a:cubicBezTo>
                    <a:pt x="2077" y="9298"/>
                    <a:pt x="2031" y="9987"/>
                    <a:pt x="1986" y="10573"/>
                  </a:cubicBezTo>
                  <a:cubicBezTo>
                    <a:pt x="1941" y="11160"/>
                    <a:pt x="1919" y="11645"/>
                    <a:pt x="1896" y="11995"/>
                  </a:cubicBezTo>
                  <a:cubicBezTo>
                    <a:pt x="1873" y="12345"/>
                    <a:pt x="1873" y="12537"/>
                    <a:pt x="1873" y="12537"/>
                  </a:cubicBezTo>
                  <a:cubicBezTo>
                    <a:pt x="1873" y="12537"/>
                    <a:pt x="1907" y="12345"/>
                    <a:pt x="1964" y="12006"/>
                  </a:cubicBezTo>
                  <a:cubicBezTo>
                    <a:pt x="2020" y="11668"/>
                    <a:pt x="2110" y="11171"/>
                    <a:pt x="2178" y="10596"/>
                  </a:cubicBezTo>
                  <a:cubicBezTo>
                    <a:pt x="2257" y="10009"/>
                    <a:pt x="2359" y="9321"/>
                    <a:pt x="2449" y="8599"/>
                  </a:cubicBezTo>
                  <a:cubicBezTo>
                    <a:pt x="2483" y="8294"/>
                    <a:pt x="2517" y="7989"/>
                    <a:pt x="2562" y="7673"/>
                  </a:cubicBezTo>
                  <a:cubicBezTo>
                    <a:pt x="2607" y="7752"/>
                    <a:pt x="2663" y="7843"/>
                    <a:pt x="2708" y="7922"/>
                  </a:cubicBezTo>
                  <a:lnTo>
                    <a:pt x="2912" y="8226"/>
                  </a:lnTo>
                  <a:cubicBezTo>
                    <a:pt x="2979" y="8339"/>
                    <a:pt x="3047" y="8441"/>
                    <a:pt x="3103" y="8542"/>
                  </a:cubicBezTo>
                  <a:lnTo>
                    <a:pt x="3295" y="8869"/>
                  </a:lnTo>
                  <a:cubicBezTo>
                    <a:pt x="3352" y="8971"/>
                    <a:pt x="3419" y="9073"/>
                    <a:pt x="3476" y="9185"/>
                  </a:cubicBezTo>
                  <a:cubicBezTo>
                    <a:pt x="3600" y="9411"/>
                    <a:pt x="3701" y="9637"/>
                    <a:pt x="3826" y="9862"/>
                  </a:cubicBezTo>
                  <a:cubicBezTo>
                    <a:pt x="3769" y="9614"/>
                    <a:pt x="3690" y="9377"/>
                    <a:pt x="3622" y="9129"/>
                  </a:cubicBezTo>
                  <a:cubicBezTo>
                    <a:pt x="3589" y="9005"/>
                    <a:pt x="3532" y="8892"/>
                    <a:pt x="3487" y="8779"/>
                  </a:cubicBezTo>
                  <a:cubicBezTo>
                    <a:pt x="3431" y="8655"/>
                    <a:pt x="3385" y="8542"/>
                    <a:pt x="3329" y="8429"/>
                  </a:cubicBezTo>
                  <a:cubicBezTo>
                    <a:pt x="3284" y="8305"/>
                    <a:pt x="3216" y="8204"/>
                    <a:pt x="3160" y="8080"/>
                  </a:cubicBezTo>
                  <a:lnTo>
                    <a:pt x="2979" y="7752"/>
                  </a:lnTo>
                  <a:cubicBezTo>
                    <a:pt x="2866" y="7549"/>
                    <a:pt x="2742" y="7346"/>
                    <a:pt x="2618" y="7143"/>
                  </a:cubicBezTo>
                  <a:cubicBezTo>
                    <a:pt x="2641" y="6861"/>
                    <a:pt x="2675" y="6579"/>
                    <a:pt x="2708" y="6297"/>
                  </a:cubicBezTo>
                  <a:cubicBezTo>
                    <a:pt x="2742" y="5879"/>
                    <a:pt x="2765" y="5462"/>
                    <a:pt x="2799" y="5044"/>
                  </a:cubicBezTo>
                  <a:cubicBezTo>
                    <a:pt x="2810" y="5067"/>
                    <a:pt x="2821" y="5078"/>
                    <a:pt x="2844" y="5089"/>
                  </a:cubicBezTo>
                  <a:cubicBezTo>
                    <a:pt x="2934" y="5202"/>
                    <a:pt x="3024" y="5326"/>
                    <a:pt x="3115" y="5450"/>
                  </a:cubicBezTo>
                  <a:cubicBezTo>
                    <a:pt x="3205" y="5563"/>
                    <a:pt x="3273" y="5699"/>
                    <a:pt x="3352" y="5834"/>
                  </a:cubicBezTo>
                  <a:cubicBezTo>
                    <a:pt x="3419" y="5958"/>
                    <a:pt x="3487" y="6105"/>
                    <a:pt x="3555" y="6240"/>
                  </a:cubicBezTo>
                  <a:lnTo>
                    <a:pt x="3950" y="7087"/>
                  </a:lnTo>
                  <a:cubicBezTo>
                    <a:pt x="4085" y="7369"/>
                    <a:pt x="4243" y="7639"/>
                    <a:pt x="4412" y="7910"/>
                  </a:cubicBezTo>
                  <a:cubicBezTo>
                    <a:pt x="4356" y="7764"/>
                    <a:pt x="4311" y="7617"/>
                    <a:pt x="4254" y="7470"/>
                  </a:cubicBezTo>
                  <a:cubicBezTo>
                    <a:pt x="4198" y="7324"/>
                    <a:pt x="4164" y="7166"/>
                    <a:pt x="4119" y="7019"/>
                  </a:cubicBezTo>
                  <a:cubicBezTo>
                    <a:pt x="4017" y="6725"/>
                    <a:pt x="3927" y="6432"/>
                    <a:pt x="3814" y="6127"/>
                  </a:cubicBezTo>
                  <a:cubicBezTo>
                    <a:pt x="3758" y="5981"/>
                    <a:pt x="3690" y="5834"/>
                    <a:pt x="3622" y="5687"/>
                  </a:cubicBezTo>
                  <a:cubicBezTo>
                    <a:pt x="3566" y="5552"/>
                    <a:pt x="3476" y="5405"/>
                    <a:pt x="3397" y="5270"/>
                  </a:cubicBezTo>
                  <a:cubicBezTo>
                    <a:pt x="3306" y="5123"/>
                    <a:pt x="3205" y="4999"/>
                    <a:pt x="3103" y="4875"/>
                  </a:cubicBezTo>
                  <a:cubicBezTo>
                    <a:pt x="3013" y="4773"/>
                    <a:pt x="2923" y="4683"/>
                    <a:pt x="2833" y="4581"/>
                  </a:cubicBezTo>
                  <a:cubicBezTo>
                    <a:pt x="2844" y="4390"/>
                    <a:pt x="2855" y="4187"/>
                    <a:pt x="2866" y="3995"/>
                  </a:cubicBezTo>
                  <a:cubicBezTo>
                    <a:pt x="2912" y="3295"/>
                    <a:pt x="2934" y="2641"/>
                    <a:pt x="2968" y="2076"/>
                  </a:cubicBezTo>
                  <a:cubicBezTo>
                    <a:pt x="3216" y="2516"/>
                    <a:pt x="3464" y="2968"/>
                    <a:pt x="3724" y="3408"/>
                  </a:cubicBezTo>
                  <a:cubicBezTo>
                    <a:pt x="3882" y="3690"/>
                    <a:pt x="4040" y="3983"/>
                    <a:pt x="4198" y="4266"/>
                  </a:cubicBezTo>
                  <a:cubicBezTo>
                    <a:pt x="4356" y="4559"/>
                    <a:pt x="4514" y="4830"/>
                    <a:pt x="4694" y="5112"/>
                  </a:cubicBezTo>
                  <a:cubicBezTo>
                    <a:pt x="4593" y="4796"/>
                    <a:pt x="4480" y="4491"/>
                    <a:pt x="4367" y="4187"/>
                  </a:cubicBezTo>
                  <a:cubicBezTo>
                    <a:pt x="4254" y="3893"/>
                    <a:pt x="4119" y="3588"/>
                    <a:pt x="3995" y="3284"/>
                  </a:cubicBezTo>
                  <a:cubicBezTo>
                    <a:pt x="3701" y="2708"/>
                    <a:pt x="3385" y="2122"/>
                    <a:pt x="3070" y="1557"/>
                  </a:cubicBezTo>
                  <a:lnTo>
                    <a:pt x="3070" y="1546"/>
                  </a:lnTo>
                  <a:lnTo>
                    <a:pt x="3058" y="1523"/>
                  </a:lnTo>
                  <a:cubicBezTo>
                    <a:pt x="3036" y="1512"/>
                    <a:pt x="3013" y="1490"/>
                    <a:pt x="2991" y="1478"/>
                  </a:cubicBezTo>
                  <a:cubicBezTo>
                    <a:pt x="3002" y="1117"/>
                    <a:pt x="3013" y="790"/>
                    <a:pt x="3013" y="553"/>
                  </a:cubicBezTo>
                  <a:cubicBezTo>
                    <a:pt x="3013" y="192"/>
                    <a:pt x="3013" y="0"/>
                    <a:pt x="3013" y="0"/>
                  </a:cubicBez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41" name="Google Shape;741;p2"/>
            <p:cNvSpPr/>
            <p:nvPr/>
          </p:nvSpPr>
          <p:spPr>
            <a:xfrm>
              <a:off x="6696625" y="2859800"/>
              <a:ext cx="165900" cy="123200"/>
            </a:xfrm>
            <a:custGeom>
              <a:avLst/>
              <a:gdLst/>
              <a:ahLst/>
              <a:cxnLst/>
              <a:rect l="l" t="t" r="r" b="b"/>
              <a:pathLst>
                <a:path w="6636" h="4928" extrusionOk="0">
                  <a:moveTo>
                    <a:pt x="4161" y="1"/>
                  </a:moveTo>
                  <a:cubicBezTo>
                    <a:pt x="3746" y="1"/>
                    <a:pt x="3345" y="57"/>
                    <a:pt x="3014" y="150"/>
                  </a:cubicBezTo>
                  <a:cubicBezTo>
                    <a:pt x="1558" y="590"/>
                    <a:pt x="429" y="1741"/>
                    <a:pt x="1" y="3197"/>
                  </a:cubicBezTo>
                  <a:cubicBezTo>
                    <a:pt x="80" y="3355"/>
                    <a:pt x="170" y="3513"/>
                    <a:pt x="283" y="3648"/>
                  </a:cubicBezTo>
                  <a:cubicBezTo>
                    <a:pt x="475" y="3930"/>
                    <a:pt x="655" y="4201"/>
                    <a:pt x="836" y="4483"/>
                  </a:cubicBezTo>
                  <a:cubicBezTo>
                    <a:pt x="1554" y="4696"/>
                    <a:pt x="2273" y="4928"/>
                    <a:pt x="2998" y="4928"/>
                  </a:cubicBezTo>
                  <a:cubicBezTo>
                    <a:pt x="3388" y="4928"/>
                    <a:pt x="3781" y="4860"/>
                    <a:pt x="4176" y="4686"/>
                  </a:cubicBezTo>
                  <a:cubicBezTo>
                    <a:pt x="4751" y="4427"/>
                    <a:pt x="5259" y="4054"/>
                    <a:pt x="5677" y="3580"/>
                  </a:cubicBezTo>
                  <a:cubicBezTo>
                    <a:pt x="6433" y="2745"/>
                    <a:pt x="6636" y="1696"/>
                    <a:pt x="6275" y="726"/>
                  </a:cubicBezTo>
                  <a:cubicBezTo>
                    <a:pt x="5780" y="201"/>
                    <a:pt x="4947" y="1"/>
                    <a:pt x="4161"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42" name="Google Shape;742;p2"/>
            <p:cNvSpPr/>
            <p:nvPr/>
          </p:nvSpPr>
          <p:spPr>
            <a:xfrm>
              <a:off x="6694375" y="2872225"/>
              <a:ext cx="120475" cy="101475"/>
            </a:xfrm>
            <a:custGeom>
              <a:avLst/>
              <a:gdLst/>
              <a:ahLst/>
              <a:cxnLst/>
              <a:rect l="l" t="t" r="r" b="b"/>
              <a:pathLst>
                <a:path w="4819" h="4059" extrusionOk="0">
                  <a:moveTo>
                    <a:pt x="2146" y="1"/>
                  </a:moveTo>
                  <a:cubicBezTo>
                    <a:pt x="1718" y="1"/>
                    <a:pt x="1214" y="389"/>
                    <a:pt x="903" y="748"/>
                  </a:cubicBezTo>
                  <a:cubicBezTo>
                    <a:pt x="542" y="1188"/>
                    <a:pt x="271" y="1696"/>
                    <a:pt x="125" y="2248"/>
                  </a:cubicBezTo>
                  <a:cubicBezTo>
                    <a:pt x="0" y="2801"/>
                    <a:pt x="91" y="3343"/>
                    <a:pt x="598" y="3682"/>
                  </a:cubicBezTo>
                  <a:cubicBezTo>
                    <a:pt x="835" y="3840"/>
                    <a:pt x="1106" y="3952"/>
                    <a:pt x="1400" y="3998"/>
                  </a:cubicBezTo>
                  <a:cubicBezTo>
                    <a:pt x="1436" y="4002"/>
                    <a:pt x="1472" y="4004"/>
                    <a:pt x="1506" y="4004"/>
                  </a:cubicBezTo>
                  <a:cubicBezTo>
                    <a:pt x="1715" y="4004"/>
                    <a:pt x="1886" y="3928"/>
                    <a:pt x="2099" y="3919"/>
                  </a:cubicBezTo>
                  <a:cubicBezTo>
                    <a:pt x="2122" y="3918"/>
                    <a:pt x="2144" y="3917"/>
                    <a:pt x="2166" y="3917"/>
                  </a:cubicBezTo>
                  <a:cubicBezTo>
                    <a:pt x="2586" y="3917"/>
                    <a:pt x="2994" y="4058"/>
                    <a:pt x="3409" y="4058"/>
                  </a:cubicBezTo>
                  <a:cubicBezTo>
                    <a:pt x="3562" y="4058"/>
                    <a:pt x="3716" y="4039"/>
                    <a:pt x="3871" y="3986"/>
                  </a:cubicBezTo>
                  <a:cubicBezTo>
                    <a:pt x="4198" y="3873"/>
                    <a:pt x="4728" y="3208"/>
                    <a:pt x="4085" y="3162"/>
                  </a:cubicBezTo>
                  <a:cubicBezTo>
                    <a:pt x="4379" y="3083"/>
                    <a:pt x="4819" y="2824"/>
                    <a:pt x="4695" y="2485"/>
                  </a:cubicBezTo>
                  <a:cubicBezTo>
                    <a:pt x="4615" y="2245"/>
                    <a:pt x="4289" y="2089"/>
                    <a:pt x="4017" y="2089"/>
                  </a:cubicBezTo>
                  <a:cubicBezTo>
                    <a:pt x="3943" y="2089"/>
                    <a:pt x="3874" y="2100"/>
                    <a:pt x="3814" y="2124"/>
                  </a:cubicBezTo>
                  <a:cubicBezTo>
                    <a:pt x="4109" y="1758"/>
                    <a:pt x="4008" y="1236"/>
                    <a:pt x="3645" y="1236"/>
                  </a:cubicBezTo>
                  <a:cubicBezTo>
                    <a:pt x="3550" y="1236"/>
                    <a:pt x="3436" y="1272"/>
                    <a:pt x="3307" y="1357"/>
                  </a:cubicBezTo>
                  <a:cubicBezTo>
                    <a:pt x="3465" y="1154"/>
                    <a:pt x="3713" y="759"/>
                    <a:pt x="3487" y="522"/>
                  </a:cubicBezTo>
                  <a:cubicBezTo>
                    <a:pt x="3423" y="454"/>
                    <a:pt x="3347" y="429"/>
                    <a:pt x="3267" y="429"/>
                  </a:cubicBezTo>
                  <a:cubicBezTo>
                    <a:pt x="3108" y="429"/>
                    <a:pt x="2934" y="526"/>
                    <a:pt x="2799" y="578"/>
                  </a:cubicBezTo>
                  <a:cubicBezTo>
                    <a:pt x="2659" y="157"/>
                    <a:pt x="2418" y="1"/>
                    <a:pt x="2146"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43" name="Google Shape;743;p2"/>
            <p:cNvSpPr/>
            <p:nvPr/>
          </p:nvSpPr>
          <p:spPr>
            <a:xfrm>
              <a:off x="6694925" y="2841175"/>
              <a:ext cx="158575" cy="98850"/>
            </a:xfrm>
            <a:custGeom>
              <a:avLst/>
              <a:gdLst/>
              <a:ahLst/>
              <a:cxnLst/>
              <a:rect l="l" t="t" r="r" b="b"/>
              <a:pathLst>
                <a:path w="6343" h="3954" extrusionOk="0">
                  <a:moveTo>
                    <a:pt x="4237" y="0"/>
                  </a:moveTo>
                  <a:cubicBezTo>
                    <a:pt x="3593" y="0"/>
                    <a:pt x="2922" y="182"/>
                    <a:pt x="2416" y="421"/>
                  </a:cubicBezTo>
                  <a:cubicBezTo>
                    <a:pt x="1671" y="771"/>
                    <a:pt x="1062" y="1392"/>
                    <a:pt x="622" y="2080"/>
                  </a:cubicBezTo>
                  <a:cubicBezTo>
                    <a:pt x="407" y="2362"/>
                    <a:pt x="227" y="2667"/>
                    <a:pt x="91" y="3005"/>
                  </a:cubicBezTo>
                  <a:cubicBezTo>
                    <a:pt x="12" y="3276"/>
                    <a:pt x="1" y="3558"/>
                    <a:pt x="46" y="3840"/>
                  </a:cubicBezTo>
                  <a:cubicBezTo>
                    <a:pt x="46" y="3863"/>
                    <a:pt x="46" y="3874"/>
                    <a:pt x="57" y="3897"/>
                  </a:cubicBezTo>
                  <a:cubicBezTo>
                    <a:pt x="57" y="3908"/>
                    <a:pt x="69" y="3931"/>
                    <a:pt x="69" y="3953"/>
                  </a:cubicBezTo>
                  <a:cubicBezTo>
                    <a:pt x="294" y="3107"/>
                    <a:pt x="780" y="2351"/>
                    <a:pt x="1445" y="1798"/>
                  </a:cubicBezTo>
                  <a:cubicBezTo>
                    <a:pt x="1919" y="1380"/>
                    <a:pt x="2472" y="1064"/>
                    <a:pt x="3082" y="895"/>
                  </a:cubicBezTo>
                  <a:cubicBezTo>
                    <a:pt x="3412" y="802"/>
                    <a:pt x="3811" y="746"/>
                    <a:pt x="4224" y="746"/>
                  </a:cubicBezTo>
                  <a:cubicBezTo>
                    <a:pt x="5011" y="746"/>
                    <a:pt x="5847" y="949"/>
                    <a:pt x="6343" y="1482"/>
                  </a:cubicBezTo>
                  <a:cubicBezTo>
                    <a:pt x="6241" y="1234"/>
                    <a:pt x="6128" y="997"/>
                    <a:pt x="5982" y="782"/>
                  </a:cubicBezTo>
                  <a:cubicBezTo>
                    <a:pt x="5590" y="210"/>
                    <a:pt x="4929" y="0"/>
                    <a:pt x="4237"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44" name="Google Shape;744;p2"/>
            <p:cNvSpPr/>
            <p:nvPr/>
          </p:nvSpPr>
          <p:spPr>
            <a:xfrm>
              <a:off x="6700300" y="2884125"/>
              <a:ext cx="72800" cy="55900"/>
            </a:xfrm>
            <a:custGeom>
              <a:avLst/>
              <a:gdLst/>
              <a:ahLst/>
              <a:cxnLst/>
              <a:rect l="l" t="t" r="r" b="b"/>
              <a:pathLst>
                <a:path w="2912" h="2236" extrusionOk="0">
                  <a:moveTo>
                    <a:pt x="2912" y="1"/>
                  </a:moveTo>
                  <a:lnTo>
                    <a:pt x="2912" y="1"/>
                  </a:lnTo>
                  <a:cubicBezTo>
                    <a:pt x="2709" y="46"/>
                    <a:pt x="2517" y="91"/>
                    <a:pt x="2325" y="159"/>
                  </a:cubicBezTo>
                  <a:cubicBezTo>
                    <a:pt x="2246" y="181"/>
                    <a:pt x="2156" y="215"/>
                    <a:pt x="2054" y="260"/>
                  </a:cubicBezTo>
                  <a:cubicBezTo>
                    <a:pt x="1964" y="294"/>
                    <a:pt x="1862" y="339"/>
                    <a:pt x="1761" y="385"/>
                  </a:cubicBezTo>
                  <a:cubicBezTo>
                    <a:pt x="1659" y="441"/>
                    <a:pt x="1558" y="497"/>
                    <a:pt x="1456" y="554"/>
                  </a:cubicBezTo>
                  <a:cubicBezTo>
                    <a:pt x="1343" y="610"/>
                    <a:pt x="1242" y="667"/>
                    <a:pt x="1140" y="734"/>
                  </a:cubicBezTo>
                  <a:cubicBezTo>
                    <a:pt x="1039" y="813"/>
                    <a:pt x="948" y="870"/>
                    <a:pt x="847" y="949"/>
                  </a:cubicBezTo>
                  <a:cubicBezTo>
                    <a:pt x="756" y="1016"/>
                    <a:pt x="666" y="1095"/>
                    <a:pt x="587" y="1186"/>
                  </a:cubicBezTo>
                  <a:cubicBezTo>
                    <a:pt x="508" y="1265"/>
                    <a:pt x="440" y="1344"/>
                    <a:pt x="361" y="1423"/>
                  </a:cubicBezTo>
                  <a:cubicBezTo>
                    <a:pt x="305" y="1502"/>
                    <a:pt x="249" y="1581"/>
                    <a:pt x="203" y="1671"/>
                  </a:cubicBezTo>
                  <a:cubicBezTo>
                    <a:pt x="158" y="1739"/>
                    <a:pt x="113" y="1818"/>
                    <a:pt x="91" y="1897"/>
                  </a:cubicBezTo>
                  <a:cubicBezTo>
                    <a:pt x="57" y="1953"/>
                    <a:pt x="46" y="2009"/>
                    <a:pt x="23" y="2066"/>
                  </a:cubicBezTo>
                  <a:cubicBezTo>
                    <a:pt x="0" y="2179"/>
                    <a:pt x="0" y="2235"/>
                    <a:pt x="0" y="2235"/>
                  </a:cubicBezTo>
                  <a:cubicBezTo>
                    <a:pt x="0" y="2235"/>
                    <a:pt x="23" y="2179"/>
                    <a:pt x="46" y="2088"/>
                  </a:cubicBezTo>
                  <a:cubicBezTo>
                    <a:pt x="79" y="2032"/>
                    <a:pt x="102" y="1976"/>
                    <a:pt x="136" y="1919"/>
                  </a:cubicBezTo>
                  <a:cubicBezTo>
                    <a:pt x="181" y="1851"/>
                    <a:pt x="226" y="1784"/>
                    <a:pt x="282" y="1727"/>
                  </a:cubicBezTo>
                  <a:cubicBezTo>
                    <a:pt x="328" y="1648"/>
                    <a:pt x="384" y="1581"/>
                    <a:pt x="463" y="1513"/>
                  </a:cubicBezTo>
                  <a:cubicBezTo>
                    <a:pt x="531" y="1434"/>
                    <a:pt x="598" y="1366"/>
                    <a:pt x="689" y="1299"/>
                  </a:cubicBezTo>
                  <a:cubicBezTo>
                    <a:pt x="734" y="1265"/>
                    <a:pt x="768" y="1220"/>
                    <a:pt x="813" y="1186"/>
                  </a:cubicBezTo>
                  <a:lnTo>
                    <a:pt x="948" y="1084"/>
                  </a:lnTo>
                  <a:cubicBezTo>
                    <a:pt x="1039" y="1005"/>
                    <a:pt x="1140" y="949"/>
                    <a:pt x="1230" y="881"/>
                  </a:cubicBezTo>
                  <a:cubicBezTo>
                    <a:pt x="1332" y="813"/>
                    <a:pt x="1433" y="746"/>
                    <a:pt x="1535" y="689"/>
                  </a:cubicBezTo>
                  <a:cubicBezTo>
                    <a:pt x="1625" y="633"/>
                    <a:pt x="1727" y="576"/>
                    <a:pt x="1828" y="520"/>
                  </a:cubicBezTo>
                  <a:cubicBezTo>
                    <a:pt x="2020" y="407"/>
                    <a:pt x="2201" y="317"/>
                    <a:pt x="2370" y="238"/>
                  </a:cubicBezTo>
                  <a:cubicBezTo>
                    <a:pt x="2449" y="204"/>
                    <a:pt x="2517" y="170"/>
                    <a:pt x="2584" y="136"/>
                  </a:cubicBezTo>
                  <a:cubicBezTo>
                    <a:pt x="2652" y="114"/>
                    <a:pt x="2709" y="91"/>
                    <a:pt x="2754" y="69"/>
                  </a:cubicBezTo>
                  <a:cubicBezTo>
                    <a:pt x="2855" y="23"/>
                    <a:pt x="2912" y="1"/>
                    <a:pt x="2912"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45" name="Google Shape;745;p2"/>
            <p:cNvSpPr/>
            <p:nvPr/>
          </p:nvSpPr>
          <p:spPr>
            <a:xfrm>
              <a:off x="6715825" y="2902900"/>
              <a:ext cx="45725" cy="23000"/>
            </a:xfrm>
            <a:custGeom>
              <a:avLst/>
              <a:gdLst/>
              <a:ahLst/>
              <a:cxnLst/>
              <a:rect l="l" t="t" r="r" b="b"/>
              <a:pathLst>
                <a:path w="1829" h="920" extrusionOk="0">
                  <a:moveTo>
                    <a:pt x="1390" y="1"/>
                  </a:moveTo>
                  <a:cubicBezTo>
                    <a:pt x="1370" y="1"/>
                    <a:pt x="1350" y="2"/>
                    <a:pt x="1332" y="6"/>
                  </a:cubicBezTo>
                  <a:cubicBezTo>
                    <a:pt x="1264" y="6"/>
                    <a:pt x="1207" y="17"/>
                    <a:pt x="1140" y="28"/>
                  </a:cubicBezTo>
                  <a:cubicBezTo>
                    <a:pt x="1130" y="32"/>
                    <a:pt x="1118" y="34"/>
                    <a:pt x="1106" y="34"/>
                  </a:cubicBezTo>
                  <a:cubicBezTo>
                    <a:pt x="1066" y="34"/>
                    <a:pt x="1016" y="17"/>
                    <a:pt x="973" y="17"/>
                  </a:cubicBezTo>
                  <a:cubicBezTo>
                    <a:pt x="955" y="17"/>
                    <a:pt x="939" y="20"/>
                    <a:pt x="925" y="28"/>
                  </a:cubicBezTo>
                  <a:lnTo>
                    <a:pt x="756" y="107"/>
                  </a:lnTo>
                  <a:cubicBezTo>
                    <a:pt x="677" y="141"/>
                    <a:pt x="666" y="254"/>
                    <a:pt x="609" y="288"/>
                  </a:cubicBezTo>
                  <a:cubicBezTo>
                    <a:pt x="553" y="322"/>
                    <a:pt x="542" y="435"/>
                    <a:pt x="497" y="469"/>
                  </a:cubicBezTo>
                  <a:cubicBezTo>
                    <a:pt x="316" y="604"/>
                    <a:pt x="147" y="751"/>
                    <a:pt x="0" y="920"/>
                  </a:cubicBezTo>
                  <a:cubicBezTo>
                    <a:pt x="0" y="920"/>
                    <a:pt x="124" y="852"/>
                    <a:pt x="282" y="762"/>
                  </a:cubicBezTo>
                  <a:cubicBezTo>
                    <a:pt x="361" y="717"/>
                    <a:pt x="463" y="660"/>
                    <a:pt x="564" y="593"/>
                  </a:cubicBezTo>
                  <a:cubicBezTo>
                    <a:pt x="666" y="525"/>
                    <a:pt x="779" y="457"/>
                    <a:pt x="891" y="401"/>
                  </a:cubicBezTo>
                  <a:cubicBezTo>
                    <a:pt x="1004" y="344"/>
                    <a:pt x="1106" y="288"/>
                    <a:pt x="1219" y="243"/>
                  </a:cubicBezTo>
                  <a:cubicBezTo>
                    <a:pt x="1275" y="220"/>
                    <a:pt x="1320" y="186"/>
                    <a:pt x="1377" y="175"/>
                  </a:cubicBezTo>
                  <a:cubicBezTo>
                    <a:pt x="1422" y="153"/>
                    <a:pt x="1467" y="141"/>
                    <a:pt x="1512" y="119"/>
                  </a:cubicBezTo>
                  <a:cubicBezTo>
                    <a:pt x="1557" y="107"/>
                    <a:pt x="1591" y="85"/>
                    <a:pt x="1636" y="85"/>
                  </a:cubicBezTo>
                  <a:lnTo>
                    <a:pt x="1738" y="51"/>
                  </a:lnTo>
                  <a:cubicBezTo>
                    <a:pt x="1794" y="40"/>
                    <a:pt x="1828" y="28"/>
                    <a:pt x="1828" y="28"/>
                  </a:cubicBezTo>
                  <a:cubicBezTo>
                    <a:pt x="1794" y="17"/>
                    <a:pt x="1772" y="17"/>
                    <a:pt x="1749" y="6"/>
                  </a:cubicBezTo>
                  <a:cubicBezTo>
                    <a:pt x="1742" y="10"/>
                    <a:pt x="1731" y="11"/>
                    <a:pt x="1720" y="11"/>
                  </a:cubicBezTo>
                  <a:cubicBezTo>
                    <a:pt x="1698" y="11"/>
                    <a:pt x="1670" y="6"/>
                    <a:pt x="1647" y="6"/>
                  </a:cubicBezTo>
                  <a:lnTo>
                    <a:pt x="1501" y="6"/>
                  </a:lnTo>
                  <a:cubicBezTo>
                    <a:pt x="1471" y="6"/>
                    <a:pt x="1431" y="1"/>
                    <a:pt x="1390"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46" name="Google Shape;746;p2"/>
            <p:cNvSpPr/>
            <p:nvPr/>
          </p:nvSpPr>
          <p:spPr>
            <a:xfrm>
              <a:off x="6716650" y="2912975"/>
              <a:ext cx="40375" cy="15475"/>
            </a:xfrm>
            <a:custGeom>
              <a:avLst/>
              <a:gdLst/>
              <a:ahLst/>
              <a:cxnLst/>
              <a:rect l="l" t="t" r="r" b="b"/>
              <a:pathLst>
                <a:path w="1615" h="619" extrusionOk="0">
                  <a:moveTo>
                    <a:pt x="1266" y="1"/>
                  </a:moveTo>
                  <a:cubicBezTo>
                    <a:pt x="1242" y="1"/>
                    <a:pt x="1220" y="3"/>
                    <a:pt x="1197" y="9"/>
                  </a:cubicBezTo>
                  <a:cubicBezTo>
                    <a:pt x="1152" y="9"/>
                    <a:pt x="1095" y="9"/>
                    <a:pt x="1050" y="20"/>
                  </a:cubicBezTo>
                  <a:cubicBezTo>
                    <a:pt x="994" y="32"/>
                    <a:pt x="937" y="43"/>
                    <a:pt x="892" y="66"/>
                  </a:cubicBezTo>
                  <a:lnTo>
                    <a:pt x="734" y="111"/>
                  </a:lnTo>
                  <a:cubicBezTo>
                    <a:pt x="678" y="133"/>
                    <a:pt x="633" y="156"/>
                    <a:pt x="576" y="178"/>
                  </a:cubicBezTo>
                  <a:cubicBezTo>
                    <a:pt x="520" y="201"/>
                    <a:pt x="475" y="224"/>
                    <a:pt x="430" y="257"/>
                  </a:cubicBezTo>
                  <a:cubicBezTo>
                    <a:pt x="351" y="303"/>
                    <a:pt x="272" y="359"/>
                    <a:pt x="193" y="415"/>
                  </a:cubicBezTo>
                  <a:cubicBezTo>
                    <a:pt x="148" y="460"/>
                    <a:pt x="102" y="506"/>
                    <a:pt x="57" y="562"/>
                  </a:cubicBezTo>
                  <a:cubicBezTo>
                    <a:pt x="23" y="596"/>
                    <a:pt x="1" y="618"/>
                    <a:pt x="1" y="618"/>
                  </a:cubicBezTo>
                  <a:lnTo>
                    <a:pt x="80" y="585"/>
                  </a:lnTo>
                  <a:cubicBezTo>
                    <a:pt x="125" y="562"/>
                    <a:pt x="181" y="528"/>
                    <a:pt x="249" y="494"/>
                  </a:cubicBezTo>
                  <a:cubicBezTo>
                    <a:pt x="294" y="483"/>
                    <a:pt x="328" y="460"/>
                    <a:pt x="373" y="449"/>
                  </a:cubicBezTo>
                  <a:cubicBezTo>
                    <a:pt x="407" y="427"/>
                    <a:pt x="464" y="404"/>
                    <a:pt x="509" y="382"/>
                  </a:cubicBezTo>
                  <a:cubicBezTo>
                    <a:pt x="588" y="336"/>
                    <a:pt x="689" y="291"/>
                    <a:pt x="791" y="269"/>
                  </a:cubicBezTo>
                  <a:cubicBezTo>
                    <a:pt x="881" y="235"/>
                    <a:pt x="983" y="201"/>
                    <a:pt x="1084" y="167"/>
                  </a:cubicBezTo>
                  <a:cubicBezTo>
                    <a:pt x="1129" y="156"/>
                    <a:pt x="1186" y="145"/>
                    <a:pt x="1220" y="133"/>
                  </a:cubicBezTo>
                  <a:lnTo>
                    <a:pt x="1344" y="99"/>
                  </a:lnTo>
                  <a:cubicBezTo>
                    <a:pt x="1423" y="77"/>
                    <a:pt x="1490" y="66"/>
                    <a:pt x="1536" y="54"/>
                  </a:cubicBezTo>
                  <a:lnTo>
                    <a:pt x="1614" y="32"/>
                  </a:lnTo>
                  <a:cubicBezTo>
                    <a:pt x="1592" y="32"/>
                    <a:pt x="1569" y="20"/>
                    <a:pt x="1536" y="20"/>
                  </a:cubicBezTo>
                  <a:cubicBezTo>
                    <a:pt x="1496" y="12"/>
                    <a:pt x="1450" y="4"/>
                    <a:pt x="1403" y="4"/>
                  </a:cubicBezTo>
                  <a:cubicBezTo>
                    <a:pt x="1383" y="4"/>
                    <a:pt x="1364" y="6"/>
                    <a:pt x="1344" y="9"/>
                  </a:cubicBezTo>
                  <a:cubicBezTo>
                    <a:pt x="1315" y="3"/>
                    <a:pt x="1290" y="1"/>
                    <a:pt x="1266"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47" name="Google Shape;747;p2"/>
            <p:cNvSpPr/>
            <p:nvPr/>
          </p:nvSpPr>
          <p:spPr>
            <a:xfrm>
              <a:off x="6685625" y="2930925"/>
              <a:ext cx="126700" cy="171425"/>
            </a:xfrm>
            <a:custGeom>
              <a:avLst/>
              <a:gdLst/>
              <a:ahLst/>
              <a:cxnLst/>
              <a:rect l="l" t="t" r="r" b="b"/>
              <a:pathLst>
                <a:path w="5068" h="6857" extrusionOk="0">
                  <a:moveTo>
                    <a:pt x="384" y="1"/>
                  </a:moveTo>
                  <a:cubicBezTo>
                    <a:pt x="362" y="1"/>
                    <a:pt x="339" y="1"/>
                    <a:pt x="317" y="2"/>
                  </a:cubicBezTo>
                  <a:cubicBezTo>
                    <a:pt x="294" y="25"/>
                    <a:pt x="271" y="25"/>
                    <a:pt x="249" y="47"/>
                  </a:cubicBezTo>
                  <a:cubicBezTo>
                    <a:pt x="113" y="555"/>
                    <a:pt x="34" y="1074"/>
                    <a:pt x="34" y="1593"/>
                  </a:cubicBezTo>
                  <a:cubicBezTo>
                    <a:pt x="1" y="3308"/>
                    <a:pt x="305" y="5328"/>
                    <a:pt x="1840" y="6355"/>
                  </a:cubicBezTo>
                  <a:cubicBezTo>
                    <a:pt x="2302" y="6671"/>
                    <a:pt x="2846" y="6857"/>
                    <a:pt x="3369" y="6857"/>
                  </a:cubicBezTo>
                  <a:cubicBezTo>
                    <a:pt x="3779" y="6857"/>
                    <a:pt x="4177" y="6743"/>
                    <a:pt x="4514" y="6490"/>
                  </a:cubicBezTo>
                  <a:cubicBezTo>
                    <a:pt x="4548" y="6457"/>
                    <a:pt x="4582" y="6434"/>
                    <a:pt x="4616" y="6400"/>
                  </a:cubicBezTo>
                  <a:cubicBezTo>
                    <a:pt x="4695" y="6231"/>
                    <a:pt x="4751" y="6062"/>
                    <a:pt x="4808" y="5881"/>
                  </a:cubicBezTo>
                  <a:cubicBezTo>
                    <a:pt x="5067" y="4854"/>
                    <a:pt x="4763" y="3805"/>
                    <a:pt x="4311" y="2868"/>
                  </a:cubicBezTo>
                  <a:cubicBezTo>
                    <a:pt x="4029" y="2304"/>
                    <a:pt x="3499" y="1762"/>
                    <a:pt x="3036" y="1345"/>
                  </a:cubicBezTo>
                  <a:cubicBezTo>
                    <a:pt x="2308" y="705"/>
                    <a:pt x="1354" y="1"/>
                    <a:pt x="384"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48" name="Google Shape;748;p2"/>
            <p:cNvSpPr/>
            <p:nvPr/>
          </p:nvSpPr>
          <p:spPr>
            <a:xfrm>
              <a:off x="6683375" y="2927300"/>
              <a:ext cx="97350" cy="98775"/>
            </a:xfrm>
            <a:custGeom>
              <a:avLst/>
              <a:gdLst/>
              <a:ahLst/>
              <a:cxnLst/>
              <a:rect l="l" t="t" r="r" b="b"/>
              <a:pathLst>
                <a:path w="3894" h="3951" extrusionOk="0">
                  <a:moveTo>
                    <a:pt x="576" y="0"/>
                  </a:moveTo>
                  <a:lnTo>
                    <a:pt x="113" y="621"/>
                  </a:lnTo>
                  <a:cubicBezTo>
                    <a:pt x="136" y="1264"/>
                    <a:pt x="23" y="1919"/>
                    <a:pt x="23" y="2551"/>
                  </a:cubicBezTo>
                  <a:cubicBezTo>
                    <a:pt x="45" y="2912"/>
                    <a:pt x="0" y="3442"/>
                    <a:pt x="316" y="3690"/>
                  </a:cubicBezTo>
                  <a:cubicBezTo>
                    <a:pt x="433" y="3789"/>
                    <a:pt x="579" y="3833"/>
                    <a:pt x="727" y="3833"/>
                  </a:cubicBezTo>
                  <a:cubicBezTo>
                    <a:pt x="1036" y="3833"/>
                    <a:pt x="1357" y="3641"/>
                    <a:pt x="1456" y="3352"/>
                  </a:cubicBezTo>
                  <a:cubicBezTo>
                    <a:pt x="1501" y="3577"/>
                    <a:pt x="1659" y="3950"/>
                    <a:pt x="1919" y="3950"/>
                  </a:cubicBezTo>
                  <a:cubicBezTo>
                    <a:pt x="1923" y="3950"/>
                    <a:pt x="1928" y="3950"/>
                    <a:pt x="1932" y="3950"/>
                  </a:cubicBezTo>
                  <a:cubicBezTo>
                    <a:pt x="2249" y="3950"/>
                    <a:pt x="2361" y="3552"/>
                    <a:pt x="2494" y="3352"/>
                  </a:cubicBezTo>
                  <a:cubicBezTo>
                    <a:pt x="2605" y="3407"/>
                    <a:pt x="2838" y="3569"/>
                    <a:pt x="3018" y="3569"/>
                  </a:cubicBezTo>
                  <a:cubicBezTo>
                    <a:pt x="3057" y="3569"/>
                    <a:pt x="3094" y="3562"/>
                    <a:pt x="3126" y="3544"/>
                  </a:cubicBezTo>
                  <a:cubicBezTo>
                    <a:pt x="3295" y="3453"/>
                    <a:pt x="3228" y="3261"/>
                    <a:pt x="3103" y="3126"/>
                  </a:cubicBezTo>
                  <a:lnTo>
                    <a:pt x="3103" y="3126"/>
                  </a:lnTo>
                  <a:cubicBezTo>
                    <a:pt x="3170" y="3184"/>
                    <a:pt x="3250" y="3212"/>
                    <a:pt x="3329" y="3212"/>
                  </a:cubicBezTo>
                  <a:cubicBezTo>
                    <a:pt x="3465" y="3212"/>
                    <a:pt x="3599" y="3129"/>
                    <a:pt x="3656" y="2979"/>
                  </a:cubicBezTo>
                  <a:cubicBezTo>
                    <a:pt x="3893" y="2539"/>
                    <a:pt x="3442" y="1704"/>
                    <a:pt x="3182" y="1354"/>
                  </a:cubicBezTo>
                  <a:cubicBezTo>
                    <a:pt x="2630" y="565"/>
                    <a:pt x="1366" y="339"/>
                    <a:pt x="576"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49" name="Google Shape;749;p2"/>
            <p:cNvSpPr/>
            <p:nvPr/>
          </p:nvSpPr>
          <p:spPr>
            <a:xfrm>
              <a:off x="6693250" y="2927200"/>
              <a:ext cx="131200" cy="163750"/>
            </a:xfrm>
            <a:custGeom>
              <a:avLst/>
              <a:gdLst/>
              <a:ahLst/>
              <a:cxnLst/>
              <a:rect l="l" t="t" r="r" b="b"/>
              <a:pathLst>
                <a:path w="5248" h="6550" extrusionOk="0">
                  <a:moveTo>
                    <a:pt x="714" y="1"/>
                  </a:moveTo>
                  <a:cubicBezTo>
                    <a:pt x="438" y="1"/>
                    <a:pt x="188" y="44"/>
                    <a:pt x="0" y="151"/>
                  </a:cubicBezTo>
                  <a:cubicBezTo>
                    <a:pt x="16" y="151"/>
                    <a:pt x="31" y="151"/>
                    <a:pt x="46" y="151"/>
                  </a:cubicBezTo>
                  <a:cubicBezTo>
                    <a:pt x="1024" y="151"/>
                    <a:pt x="1998" y="850"/>
                    <a:pt x="2731" y="1494"/>
                  </a:cubicBezTo>
                  <a:cubicBezTo>
                    <a:pt x="3194" y="1911"/>
                    <a:pt x="3735" y="2442"/>
                    <a:pt x="4006" y="3017"/>
                  </a:cubicBezTo>
                  <a:cubicBezTo>
                    <a:pt x="4458" y="3954"/>
                    <a:pt x="4762" y="4992"/>
                    <a:pt x="4503" y="6030"/>
                  </a:cubicBezTo>
                  <a:cubicBezTo>
                    <a:pt x="4446" y="6211"/>
                    <a:pt x="4379" y="6380"/>
                    <a:pt x="4311" y="6549"/>
                  </a:cubicBezTo>
                  <a:cubicBezTo>
                    <a:pt x="4819" y="6098"/>
                    <a:pt x="5247" y="5421"/>
                    <a:pt x="5236" y="4766"/>
                  </a:cubicBezTo>
                  <a:cubicBezTo>
                    <a:pt x="5236" y="3762"/>
                    <a:pt x="5078" y="3186"/>
                    <a:pt x="4638" y="2272"/>
                  </a:cubicBezTo>
                  <a:cubicBezTo>
                    <a:pt x="4333" y="1663"/>
                    <a:pt x="3476" y="873"/>
                    <a:pt x="2833" y="557"/>
                  </a:cubicBezTo>
                  <a:cubicBezTo>
                    <a:pt x="2336" y="297"/>
                    <a:pt x="1433" y="1"/>
                    <a:pt x="71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50" name="Google Shape;750;p2"/>
            <p:cNvSpPr/>
            <p:nvPr/>
          </p:nvSpPr>
          <p:spPr>
            <a:xfrm>
              <a:off x="6681675" y="2930975"/>
              <a:ext cx="67450" cy="38650"/>
            </a:xfrm>
            <a:custGeom>
              <a:avLst/>
              <a:gdLst/>
              <a:ahLst/>
              <a:cxnLst/>
              <a:rect l="l" t="t" r="r" b="b"/>
              <a:pathLst>
                <a:path w="2698" h="1546" extrusionOk="0">
                  <a:moveTo>
                    <a:pt x="1" y="0"/>
                  </a:moveTo>
                  <a:cubicBezTo>
                    <a:pt x="1" y="0"/>
                    <a:pt x="46" y="11"/>
                    <a:pt x="136" y="45"/>
                  </a:cubicBezTo>
                  <a:cubicBezTo>
                    <a:pt x="215" y="79"/>
                    <a:pt x="328" y="124"/>
                    <a:pt x="463" y="181"/>
                  </a:cubicBezTo>
                  <a:cubicBezTo>
                    <a:pt x="599" y="248"/>
                    <a:pt x="768" y="305"/>
                    <a:pt x="937" y="384"/>
                  </a:cubicBezTo>
                  <a:cubicBezTo>
                    <a:pt x="1016" y="418"/>
                    <a:pt x="1095" y="463"/>
                    <a:pt x="1185" y="508"/>
                  </a:cubicBezTo>
                  <a:cubicBezTo>
                    <a:pt x="1276" y="542"/>
                    <a:pt x="1366" y="587"/>
                    <a:pt x="1445" y="632"/>
                  </a:cubicBezTo>
                  <a:cubicBezTo>
                    <a:pt x="1535" y="677"/>
                    <a:pt x="1626" y="733"/>
                    <a:pt x="1705" y="779"/>
                  </a:cubicBezTo>
                  <a:cubicBezTo>
                    <a:pt x="1795" y="824"/>
                    <a:pt x="1863" y="869"/>
                    <a:pt x="1953" y="914"/>
                  </a:cubicBezTo>
                  <a:cubicBezTo>
                    <a:pt x="2032" y="959"/>
                    <a:pt x="2111" y="1004"/>
                    <a:pt x="2167" y="1061"/>
                  </a:cubicBezTo>
                  <a:cubicBezTo>
                    <a:pt x="2235" y="1106"/>
                    <a:pt x="2303" y="1151"/>
                    <a:pt x="2359" y="1196"/>
                  </a:cubicBezTo>
                  <a:cubicBezTo>
                    <a:pt x="2404" y="1241"/>
                    <a:pt x="2449" y="1286"/>
                    <a:pt x="2494" y="1332"/>
                  </a:cubicBezTo>
                  <a:cubicBezTo>
                    <a:pt x="2540" y="1365"/>
                    <a:pt x="2573" y="1399"/>
                    <a:pt x="2607" y="1444"/>
                  </a:cubicBezTo>
                  <a:lnTo>
                    <a:pt x="2698" y="1546"/>
                  </a:lnTo>
                  <a:cubicBezTo>
                    <a:pt x="2698" y="1546"/>
                    <a:pt x="2675" y="1501"/>
                    <a:pt x="2641" y="1433"/>
                  </a:cubicBezTo>
                  <a:cubicBezTo>
                    <a:pt x="2619" y="1377"/>
                    <a:pt x="2585" y="1332"/>
                    <a:pt x="2551" y="1286"/>
                  </a:cubicBezTo>
                  <a:cubicBezTo>
                    <a:pt x="2517" y="1230"/>
                    <a:pt x="2472" y="1185"/>
                    <a:pt x="2427" y="1128"/>
                  </a:cubicBezTo>
                  <a:cubicBezTo>
                    <a:pt x="2370" y="1072"/>
                    <a:pt x="2303" y="1016"/>
                    <a:pt x="2246" y="959"/>
                  </a:cubicBezTo>
                  <a:cubicBezTo>
                    <a:pt x="2178" y="891"/>
                    <a:pt x="2111" y="835"/>
                    <a:pt x="2032" y="790"/>
                  </a:cubicBezTo>
                  <a:cubicBezTo>
                    <a:pt x="1953" y="733"/>
                    <a:pt x="1874" y="666"/>
                    <a:pt x="1795" y="621"/>
                  </a:cubicBezTo>
                  <a:cubicBezTo>
                    <a:pt x="1705" y="576"/>
                    <a:pt x="1614" y="530"/>
                    <a:pt x="1524" y="485"/>
                  </a:cubicBezTo>
                  <a:cubicBezTo>
                    <a:pt x="1355" y="395"/>
                    <a:pt x="1174" y="316"/>
                    <a:pt x="982" y="248"/>
                  </a:cubicBezTo>
                  <a:cubicBezTo>
                    <a:pt x="824" y="181"/>
                    <a:pt x="666" y="124"/>
                    <a:pt x="497" y="90"/>
                  </a:cubicBezTo>
                  <a:cubicBezTo>
                    <a:pt x="339" y="45"/>
                    <a:pt x="170" y="11"/>
                    <a:pt x="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51" name="Google Shape;751;p2"/>
            <p:cNvSpPr/>
            <p:nvPr/>
          </p:nvSpPr>
          <p:spPr>
            <a:xfrm>
              <a:off x="6688450" y="2933775"/>
              <a:ext cx="45725" cy="38125"/>
            </a:xfrm>
            <a:custGeom>
              <a:avLst/>
              <a:gdLst/>
              <a:ahLst/>
              <a:cxnLst/>
              <a:rect l="l" t="t" r="r" b="b"/>
              <a:pathLst>
                <a:path w="1829" h="1525" extrusionOk="0">
                  <a:moveTo>
                    <a:pt x="0" y="1"/>
                  </a:moveTo>
                  <a:lnTo>
                    <a:pt x="91" y="69"/>
                  </a:lnTo>
                  <a:cubicBezTo>
                    <a:pt x="136" y="102"/>
                    <a:pt x="226" y="148"/>
                    <a:pt x="305" y="215"/>
                  </a:cubicBezTo>
                  <a:cubicBezTo>
                    <a:pt x="350" y="249"/>
                    <a:pt x="395" y="283"/>
                    <a:pt x="452" y="328"/>
                  </a:cubicBezTo>
                  <a:cubicBezTo>
                    <a:pt x="508" y="362"/>
                    <a:pt x="553" y="407"/>
                    <a:pt x="610" y="441"/>
                  </a:cubicBezTo>
                  <a:cubicBezTo>
                    <a:pt x="723" y="531"/>
                    <a:pt x="835" y="633"/>
                    <a:pt x="948" y="723"/>
                  </a:cubicBezTo>
                  <a:cubicBezTo>
                    <a:pt x="1050" y="825"/>
                    <a:pt x="1163" y="926"/>
                    <a:pt x="1264" y="1016"/>
                  </a:cubicBezTo>
                  <a:cubicBezTo>
                    <a:pt x="1377" y="1118"/>
                    <a:pt x="1467" y="1197"/>
                    <a:pt x="1546" y="1276"/>
                  </a:cubicBezTo>
                  <a:cubicBezTo>
                    <a:pt x="1637" y="1355"/>
                    <a:pt x="1704" y="1411"/>
                    <a:pt x="1749" y="1457"/>
                  </a:cubicBezTo>
                  <a:cubicBezTo>
                    <a:pt x="1795" y="1502"/>
                    <a:pt x="1828" y="1524"/>
                    <a:pt x="1828" y="1524"/>
                  </a:cubicBezTo>
                  <a:cubicBezTo>
                    <a:pt x="1817" y="1490"/>
                    <a:pt x="1795" y="1468"/>
                    <a:pt x="1783" y="1434"/>
                  </a:cubicBezTo>
                  <a:cubicBezTo>
                    <a:pt x="1727" y="1355"/>
                    <a:pt x="1682" y="1276"/>
                    <a:pt x="1625" y="1208"/>
                  </a:cubicBezTo>
                  <a:cubicBezTo>
                    <a:pt x="1558" y="1118"/>
                    <a:pt x="1467" y="1016"/>
                    <a:pt x="1377" y="904"/>
                  </a:cubicBezTo>
                  <a:cubicBezTo>
                    <a:pt x="1276" y="802"/>
                    <a:pt x="1163" y="700"/>
                    <a:pt x="1061" y="599"/>
                  </a:cubicBezTo>
                  <a:cubicBezTo>
                    <a:pt x="993" y="554"/>
                    <a:pt x="937" y="509"/>
                    <a:pt x="881" y="452"/>
                  </a:cubicBezTo>
                  <a:cubicBezTo>
                    <a:pt x="824" y="407"/>
                    <a:pt x="756" y="362"/>
                    <a:pt x="700" y="328"/>
                  </a:cubicBezTo>
                  <a:cubicBezTo>
                    <a:pt x="632" y="294"/>
                    <a:pt x="576" y="249"/>
                    <a:pt x="520" y="227"/>
                  </a:cubicBezTo>
                  <a:lnTo>
                    <a:pt x="362" y="136"/>
                  </a:lnTo>
                  <a:cubicBezTo>
                    <a:pt x="271" y="91"/>
                    <a:pt x="192" y="57"/>
                    <a:pt x="102" y="35"/>
                  </a:cubicBezTo>
                  <a:lnTo>
                    <a:pt x="0"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52" name="Google Shape;752;p2"/>
            <p:cNvSpPr/>
            <p:nvPr/>
          </p:nvSpPr>
          <p:spPr>
            <a:xfrm>
              <a:off x="6684775" y="2931250"/>
              <a:ext cx="33875" cy="39800"/>
            </a:xfrm>
            <a:custGeom>
              <a:avLst/>
              <a:gdLst/>
              <a:ahLst/>
              <a:cxnLst/>
              <a:rect l="l" t="t" r="r" b="b"/>
              <a:pathLst>
                <a:path w="1355" h="1592" extrusionOk="0">
                  <a:moveTo>
                    <a:pt x="1" y="0"/>
                  </a:moveTo>
                  <a:cubicBezTo>
                    <a:pt x="1" y="0"/>
                    <a:pt x="80" y="113"/>
                    <a:pt x="204" y="260"/>
                  </a:cubicBezTo>
                  <a:cubicBezTo>
                    <a:pt x="238" y="294"/>
                    <a:pt x="272" y="328"/>
                    <a:pt x="305" y="373"/>
                  </a:cubicBezTo>
                  <a:cubicBezTo>
                    <a:pt x="339" y="429"/>
                    <a:pt x="373" y="474"/>
                    <a:pt x="418" y="519"/>
                  </a:cubicBezTo>
                  <a:cubicBezTo>
                    <a:pt x="497" y="610"/>
                    <a:pt x="588" y="700"/>
                    <a:pt x="667" y="801"/>
                  </a:cubicBezTo>
                  <a:cubicBezTo>
                    <a:pt x="745" y="903"/>
                    <a:pt x="836" y="1005"/>
                    <a:pt x="915" y="1084"/>
                  </a:cubicBezTo>
                  <a:cubicBezTo>
                    <a:pt x="949" y="1140"/>
                    <a:pt x="994" y="1174"/>
                    <a:pt x="1028" y="1219"/>
                  </a:cubicBezTo>
                  <a:cubicBezTo>
                    <a:pt x="1061" y="1264"/>
                    <a:pt x="1095" y="1309"/>
                    <a:pt x="1129" y="1343"/>
                  </a:cubicBezTo>
                  <a:cubicBezTo>
                    <a:pt x="1253" y="1501"/>
                    <a:pt x="1355" y="1591"/>
                    <a:pt x="1355" y="1591"/>
                  </a:cubicBezTo>
                  <a:cubicBezTo>
                    <a:pt x="1310" y="1490"/>
                    <a:pt x="1265" y="1388"/>
                    <a:pt x="1208" y="1298"/>
                  </a:cubicBezTo>
                  <a:cubicBezTo>
                    <a:pt x="1186" y="1253"/>
                    <a:pt x="1163" y="1208"/>
                    <a:pt x="1129" y="1151"/>
                  </a:cubicBezTo>
                  <a:cubicBezTo>
                    <a:pt x="1107" y="1106"/>
                    <a:pt x="1061" y="1061"/>
                    <a:pt x="1028" y="1005"/>
                  </a:cubicBezTo>
                  <a:cubicBezTo>
                    <a:pt x="960" y="903"/>
                    <a:pt x="881" y="801"/>
                    <a:pt x="791" y="700"/>
                  </a:cubicBezTo>
                  <a:cubicBezTo>
                    <a:pt x="700" y="598"/>
                    <a:pt x="610" y="497"/>
                    <a:pt x="531" y="418"/>
                  </a:cubicBezTo>
                  <a:cubicBezTo>
                    <a:pt x="441" y="339"/>
                    <a:pt x="362" y="260"/>
                    <a:pt x="272" y="192"/>
                  </a:cubicBezTo>
                  <a:cubicBezTo>
                    <a:pt x="181" y="124"/>
                    <a:pt x="91" y="57"/>
                    <a:pt x="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53" name="Google Shape;753;p2"/>
            <p:cNvSpPr/>
            <p:nvPr/>
          </p:nvSpPr>
          <p:spPr>
            <a:xfrm>
              <a:off x="6568550" y="2929825"/>
              <a:ext cx="129525" cy="133600"/>
            </a:xfrm>
            <a:custGeom>
              <a:avLst/>
              <a:gdLst/>
              <a:ahLst/>
              <a:cxnLst/>
              <a:rect l="l" t="t" r="r" b="b"/>
              <a:pathLst>
                <a:path w="5181" h="5344" extrusionOk="0">
                  <a:moveTo>
                    <a:pt x="5033" y="1"/>
                  </a:moveTo>
                  <a:lnTo>
                    <a:pt x="4638" y="91"/>
                  </a:lnTo>
                  <a:cubicBezTo>
                    <a:pt x="4153" y="204"/>
                    <a:pt x="3679" y="351"/>
                    <a:pt x="3217" y="543"/>
                  </a:cubicBezTo>
                  <a:cubicBezTo>
                    <a:pt x="1851" y="1129"/>
                    <a:pt x="147" y="2280"/>
                    <a:pt x="34" y="3928"/>
                  </a:cubicBezTo>
                  <a:cubicBezTo>
                    <a:pt x="1" y="4357"/>
                    <a:pt x="136" y="4785"/>
                    <a:pt x="396" y="5124"/>
                  </a:cubicBezTo>
                  <a:cubicBezTo>
                    <a:pt x="565" y="5225"/>
                    <a:pt x="745" y="5293"/>
                    <a:pt x="937" y="5316"/>
                  </a:cubicBezTo>
                  <a:cubicBezTo>
                    <a:pt x="1079" y="5335"/>
                    <a:pt x="1219" y="5344"/>
                    <a:pt x="1356" y="5344"/>
                  </a:cubicBezTo>
                  <a:cubicBezTo>
                    <a:pt x="2040" y="5344"/>
                    <a:pt x="2672" y="5120"/>
                    <a:pt x="3273" y="4763"/>
                  </a:cubicBezTo>
                  <a:cubicBezTo>
                    <a:pt x="4108" y="4266"/>
                    <a:pt x="4650" y="3420"/>
                    <a:pt x="4932" y="2495"/>
                  </a:cubicBezTo>
                  <a:cubicBezTo>
                    <a:pt x="5033" y="2122"/>
                    <a:pt x="5101" y="1739"/>
                    <a:pt x="5146" y="1344"/>
                  </a:cubicBezTo>
                  <a:cubicBezTo>
                    <a:pt x="5180" y="892"/>
                    <a:pt x="5135" y="441"/>
                    <a:pt x="5033"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54" name="Google Shape;754;p2"/>
            <p:cNvSpPr/>
            <p:nvPr/>
          </p:nvSpPr>
          <p:spPr>
            <a:xfrm>
              <a:off x="6618900" y="2923900"/>
              <a:ext cx="88475" cy="85725"/>
            </a:xfrm>
            <a:custGeom>
              <a:avLst/>
              <a:gdLst/>
              <a:ahLst/>
              <a:cxnLst/>
              <a:rect l="l" t="t" r="r" b="b"/>
              <a:pathLst>
                <a:path w="3539" h="3429" extrusionOk="0">
                  <a:moveTo>
                    <a:pt x="3189" y="1"/>
                  </a:moveTo>
                  <a:lnTo>
                    <a:pt x="3189" y="1"/>
                  </a:lnTo>
                  <a:cubicBezTo>
                    <a:pt x="3189" y="1"/>
                    <a:pt x="3189" y="1"/>
                    <a:pt x="3189" y="1"/>
                  </a:cubicBezTo>
                  <a:lnTo>
                    <a:pt x="3189" y="1"/>
                  </a:lnTo>
                  <a:cubicBezTo>
                    <a:pt x="3189" y="1"/>
                    <a:pt x="3189" y="1"/>
                    <a:pt x="3189" y="1"/>
                  </a:cubicBezTo>
                  <a:close/>
                  <a:moveTo>
                    <a:pt x="3189" y="1"/>
                  </a:moveTo>
                  <a:cubicBezTo>
                    <a:pt x="3196" y="103"/>
                    <a:pt x="1902" y="351"/>
                    <a:pt x="1756" y="396"/>
                  </a:cubicBezTo>
                  <a:cubicBezTo>
                    <a:pt x="1090" y="633"/>
                    <a:pt x="368" y="723"/>
                    <a:pt x="86" y="1490"/>
                  </a:cubicBezTo>
                  <a:cubicBezTo>
                    <a:pt x="1" y="1726"/>
                    <a:pt x="65" y="2181"/>
                    <a:pt x="332" y="2181"/>
                  </a:cubicBezTo>
                  <a:cubicBezTo>
                    <a:pt x="384" y="2181"/>
                    <a:pt x="445" y="2163"/>
                    <a:pt x="514" y="2122"/>
                  </a:cubicBezTo>
                  <a:lnTo>
                    <a:pt x="514" y="2122"/>
                  </a:lnTo>
                  <a:cubicBezTo>
                    <a:pt x="428" y="2334"/>
                    <a:pt x="399" y="2864"/>
                    <a:pt x="677" y="2864"/>
                  </a:cubicBezTo>
                  <a:cubicBezTo>
                    <a:pt x="726" y="2864"/>
                    <a:pt x="784" y="2848"/>
                    <a:pt x="853" y="2811"/>
                  </a:cubicBezTo>
                  <a:cubicBezTo>
                    <a:pt x="866" y="3152"/>
                    <a:pt x="1082" y="3366"/>
                    <a:pt x="1322" y="3366"/>
                  </a:cubicBezTo>
                  <a:cubicBezTo>
                    <a:pt x="1486" y="3366"/>
                    <a:pt x="1661" y="3266"/>
                    <a:pt x="1789" y="3036"/>
                  </a:cubicBezTo>
                  <a:lnTo>
                    <a:pt x="1789" y="3036"/>
                  </a:lnTo>
                  <a:cubicBezTo>
                    <a:pt x="1738" y="3326"/>
                    <a:pt x="1871" y="3428"/>
                    <a:pt x="2060" y="3428"/>
                  </a:cubicBezTo>
                  <a:cubicBezTo>
                    <a:pt x="2329" y="3428"/>
                    <a:pt x="2711" y="3224"/>
                    <a:pt x="2850" y="3059"/>
                  </a:cubicBezTo>
                  <a:cubicBezTo>
                    <a:pt x="3538" y="2201"/>
                    <a:pt x="3279" y="1006"/>
                    <a:pt x="3189"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55" name="Google Shape;755;p2"/>
            <p:cNvSpPr/>
            <p:nvPr/>
          </p:nvSpPr>
          <p:spPr>
            <a:xfrm>
              <a:off x="6578150" y="2929550"/>
              <a:ext cx="137975" cy="148575"/>
            </a:xfrm>
            <a:custGeom>
              <a:avLst/>
              <a:gdLst/>
              <a:ahLst/>
              <a:cxnLst/>
              <a:rect l="l" t="t" r="r" b="b"/>
              <a:pathLst>
                <a:path w="5519" h="5943" extrusionOk="0">
                  <a:moveTo>
                    <a:pt x="4638" y="1"/>
                  </a:moveTo>
                  <a:cubicBezTo>
                    <a:pt x="4751" y="441"/>
                    <a:pt x="4785" y="892"/>
                    <a:pt x="4751" y="1343"/>
                  </a:cubicBezTo>
                  <a:cubicBezTo>
                    <a:pt x="4717" y="1738"/>
                    <a:pt x="4649" y="2122"/>
                    <a:pt x="4537" y="2506"/>
                  </a:cubicBezTo>
                  <a:cubicBezTo>
                    <a:pt x="4254" y="3420"/>
                    <a:pt x="3724" y="4266"/>
                    <a:pt x="2889" y="4763"/>
                  </a:cubicBezTo>
                  <a:cubicBezTo>
                    <a:pt x="2282" y="5127"/>
                    <a:pt x="1659" y="5344"/>
                    <a:pt x="983" y="5344"/>
                  </a:cubicBezTo>
                  <a:cubicBezTo>
                    <a:pt x="842" y="5344"/>
                    <a:pt x="699" y="5335"/>
                    <a:pt x="553" y="5315"/>
                  </a:cubicBezTo>
                  <a:cubicBezTo>
                    <a:pt x="361" y="5293"/>
                    <a:pt x="170" y="5225"/>
                    <a:pt x="0" y="5124"/>
                  </a:cubicBezTo>
                  <a:lnTo>
                    <a:pt x="0" y="5124"/>
                  </a:lnTo>
                  <a:cubicBezTo>
                    <a:pt x="215" y="5417"/>
                    <a:pt x="508" y="5643"/>
                    <a:pt x="847" y="5778"/>
                  </a:cubicBezTo>
                  <a:cubicBezTo>
                    <a:pt x="1117" y="5891"/>
                    <a:pt x="1404" y="5943"/>
                    <a:pt x="1696" y="5943"/>
                  </a:cubicBezTo>
                  <a:cubicBezTo>
                    <a:pt x="2916" y="5943"/>
                    <a:pt x="4217" y="5042"/>
                    <a:pt x="4672" y="3995"/>
                  </a:cubicBezTo>
                  <a:cubicBezTo>
                    <a:pt x="5247" y="2743"/>
                    <a:pt x="5518" y="1242"/>
                    <a:pt x="467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56" name="Google Shape;756;p2"/>
            <p:cNvSpPr/>
            <p:nvPr/>
          </p:nvSpPr>
          <p:spPr>
            <a:xfrm>
              <a:off x="6674625" y="2928425"/>
              <a:ext cx="22875" cy="80700"/>
            </a:xfrm>
            <a:custGeom>
              <a:avLst/>
              <a:gdLst/>
              <a:ahLst/>
              <a:cxnLst/>
              <a:rect l="l" t="t" r="r" b="b"/>
              <a:pathLst>
                <a:path w="915" h="3228" extrusionOk="0">
                  <a:moveTo>
                    <a:pt x="824" y="0"/>
                  </a:moveTo>
                  <a:cubicBezTo>
                    <a:pt x="824" y="1"/>
                    <a:pt x="824" y="57"/>
                    <a:pt x="847" y="136"/>
                  </a:cubicBezTo>
                  <a:cubicBezTo>
                    <a:pt x="847" y="192"/>
                    <a:pt x="847" y="249"/>
                    <a:pt x="847" y="305"/>
                  </a:cubicBezTo>
                  <a:cubicBezTo>
                    <a:pt x="847" y="373"/>
                    <a:pt x="836" y="441"/>
                    <a:pt x="836" y="520"/>
                  </a:cubicBezTo>
                  <a:cubicBezTo>
                    <a:pt x="824" y="599"/>
                    <a:pt x="813" y="678"/>
                    <a:pt x="802" y="768"/>
                  </a:cubicBezTo>
                  <a:cubicBezTo>
                    <a:pt x="779" y="858"/>
                    <a:pt x="768" y="971"/>
                    <a:pt x="745" y="1050"/>
                  </a:cubicBezTo>
                  <a:cubicBezTo>
                    <a:pt x="723" y="1140"/>
                    <a:pt x="689" y="1230"/>
                    <a:pt x="666" y="1332"/>
                  </a:cubicBezTo>
                  <a:cubicBezTo>
                    <a:pt x="632" y="1434"/>
                    <a:pt x="610" y="1535"/>
                    <a:pt x="576" y="1637"/>
                  </a:cubicBezTo>
                  <a:cubicBezTo>
                    <a:pt x="508" y="1840"/>
                    <a:pt x="429" y="2032"/>
                    <a:pt x="373" y="2223"/>
                  </a:cubicBezTo>
                  <a:cubicBezTo>
                    <a:pt x="305" y="2404"/>
                    <a:pt x="237" y="2585"/>
                    <a:pt x="181" y="2720"/>
                  </a:cubicBezTo>
                  <a:lnTo>
                    <a:pt x="46" y="3081"/>
                  </a:lnTo>
                  <a:cubicBezTo>
                    <a:pt x="12" y="3183"/>
                    <a:pt x="1" y="3228"/>
                    <a:pt x="1" y="3228"/>
                  </a:cubicBezTo>
                  <a:cubicBezTo>
                    <a:pt x="1" y="3228"/>
                    <a:pt x="113" y="3047"/>
                    <a:pt x="271" y="2765"/>
                  </a:cubicBezTo>
                  <a:cubicBezTo>
                    <a:pt x="339" y="2630"/>
                    <a:pt x="418" y="2460"/>
                    <a:pt x="508" y="2280"/>
                  </a:cubicBezTo>
                  <a:cubicBezTo>
                    <a:pt x="587" y="2099"/>
                    <a:pt x="666" y="1896"/>
                    <a:pt x="734" y="1693"/>
                  </a:cubicBezTo>
                  <a:cubicBezTo>
                    <a:pt x="757" y="1592"/>
                    <a:pt x="790" y="1479"/>
                    <a:pt x="824" y="1377"/>
                  </a:cubicBezTo>
                  <a:cubicBezTo>
                    <a:pt x="847" y="1276"/>
                    <a:pt x="869" y="1174"/>
                    <a:pt x="881" y="1072"/>
                  </a:cubicBezTo>
                  <a:cubicBezTo>
                    <a:pt x="903" y="982"/>
                    <a:pt x="915" y="881"/>
                    <a:pt x="915" y="790"/>
                  </a:cubicBezTo>
                  <a:lnTo>
                    <a:pt x="915" y="520"/>
                  </a:lnTo>
                  <a:cubicBezTo>
                    <a:pt x="915" y="452"/>
                    <a:pt x="915" y="373"/>
                    <a:pt x="892" y="305"/>
                  </a:cubicBezTo>
                  <a:cubicBezTo>
                    <a:pt x="892" y="249"/>
                    <a:pt x="881" y="192"/>
                    <a:pt x="869" y="136"/>
                  </a:cubicBezTo>
                  <a:cubicBezTo>
                    <a:pt x="836" y="46"/>
                    <a:pt x="824" y="1"/>
                    <a:pt x="824"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57" name="Google Shape;757;p2"/>
            <p:cNvSpPr/>
            <p:nvPr/>
          </p:nvSpPr>
          <p:spPr>
            <a:xfrm>
              <a:off x="6659100" y="2932375"/>
              <a:ext cx="34175" cy="73650"/>
            </a:xfrm>
            <a:custGeom>
              <a:avLst/>
              <a:gdLst/>
              <a:ahLst/>
              <a:cxnLst/>
              <a:rect l="l" t="t" r="r" b="b"/>
              <a:pathLst>
                <a:path w="1367" h="2946" extrusionOk="0">
                  <a:moveTo>
                    <a:pt x="1344" y="0"/>
                  </a:moveTo>
                  <a:cubicBezTo>
                    <a:pt x="1344" y="0"/>
                    <a:pt x="1332" y="57"/>
                    <a:pt x="1321" y="136"/>
                  </a:cubicBezTo>
                  <a:cubicBezTo>
                    <a:pt x="1321" y="192"/>
                    <a:pt x="1310" y="249"/>
                    <a:pt x="1299" y="294"/>
                  </a:cubicBezTo>
                  <a:cubicBezTo>
                    <a:pt x="1287" y="362"/>
                    <a:pt x="1265" y="429"/>
                    <a:pt x="1253" y="497"/>
                  </a:cubicBezTo>
                  <a:cubicBezTo>
                    <a:pt x="1231" y="565"/>
                    <a:pt x="1208" y="655"/>
                    <a:pt x="1174" y="734"/>
                  </a:cubicBezTo>
                  <a:cubicBezTo>
                    <a:pt x="1152" y="813"/>
                    <a:pt x="1118" y="892"/>
                    <a:pt x="1073" y="982"/>
                  </a:cubicBezTo>
                  <a:cubicBezTo>
                    <a:pt x="1039" y="1072"/>
                    <a:pt x="1005" y="1163"/>
                    <a:pt x="960" y="1253"/>
                  </a:cubicBezTo>
                  <a:cubicBezTo>
                    <a:pt x="904" y="1343"/>
                    <a:pt x="858" y="1434"/>
                    <a:pt x="813" y="1524"/>
                  </a:cubicBezTo>
                  <a:cubicBezTo>
                    <a:pt x="723" y="1704"/>
                    <a:pt x="622" y="1874"/>
                    <a:pt x="520" y="2043"/>
                  </a:cubicBezTo>
                  <a:cubicBezTo>
                    <a:pt x="430" y="2212"/>
                    <a:pt x="339" y="2370"/>
                    <a:pt x="260" y="2494"/>
                  </a:cubicBezTo>
                  <a:cubicBezTo>
                    <a:pt x="181" y="2630"/>
                    <a:pt x="114" y="2742"/>
                    <a:pt x="69" y="2821"/>
                  </a:cubicBezTo>
                  <a:cubicBezTo>
                    <a:pt x="23" y="2900"/>
                    <a:pt x="1" y="2946"/>
                    <a:pt x="1" y="2946"/>
                  </a:cubicBezTo>
                  <a:cubicBezTo>
                    <a:pt x="1" y="2946"/>
                    <a:pt x="136" y="2788"/>
                    <a:pt x="339" y="2551"/>
                  </a:cubicBezTo>
                  <a:cubicBezTo>
                    <a:pt x="430" y="2438"/>
                    <a:pt x="531" y="2291"/>
                    <a:pt x="644" y="2122"/>
                  </a:cubicBezTo>
                  <a:cubicBezTo>
                    <a:pt x="757" y="1964"/>
                    <a:pt x="858" y="1795"/>
                    <a:pt x="960" y="1603"/>
                  </a:cubicBezTo>
                  <a:cubicBezTo>
                    <a:pt x="1005" y="1513"/>
                    <a:pt x="1062" y="1422"/>
                    <a:pt x="1095" y="1321"/>
                  </a:cubicBezTo>
                  <a:cubicBezTo>
                    <a:pt x="1141" y="1230"/>
                    <a:pt x="1174" y="1140"/>
                    <a:pt x="1208" y="1039"/>
                  </a:cubicBezTo>
                  <a:cubicBezTo>
                    <a:pt x="1242" y="948"/>
                    <a:pt x="1265" y="858"/>
                    <a:pt x="1287" y="779"/>
                  </a:cubicBezTo>
                  <a:cubicBezTo>
                    <a:pt x="1310" y="689"/>
                    <a:pt x="1332" y="610"/>
                    <a:pt x="1344" y="520"/>
                  </a:cubicBezTo>
                  <a:cubicBezTo>
                    <a:pt x="1355" y="452"/>
                    <a:pt x="1355" y="384"/>
                    <a:pt x="1355" y="305"/>
                  </a:cubicBezTo>
                  <a:cubicBezTo>
                    <a:pt x="1366" y="249"/>
                    <a:pt x="1366" y="204"/>
                    <a:pt x="1355" y="147"/>
                  </a:cubicBezTo>
                  <a:cubicBezTo>
                    <a:pt x="1344" y="57"/>
                    <a:pt x="1344" y="0"/>
                    <a:pt x="1344"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58" name="Google Shape;758;p2"/>
            <p:cNvSpPr/>
            <p:nvPr/>
          </p:nvSpPr>
          <p:spPr>
            <a:xfrm>
              <a:off x="6663050" y="2934625"/>
              <a:ext cx="28525" cy="41775"/>
            </a:xfrm>
            <a:custGeom>
              <a:avLst/>
              <a:gdLst/>
              <a:ahLst/>
              <a:cxnLst/>
              <a:rect l="l" t="t" r="r" b="b"/>
              <a:pathLst>
                <a:path w="1141" h="1671" extrusionOk="0">
                  <a:moveTo>
                    <a:pt x="1141" y="1"/>
                  </a:moveTo>
                  <a:cubicBezTo>
                    <a:pt x="1073" y="80"/>
                    <a:pt x="1005" y="159"/>
                    <a:pt x="949" y="249"/>
                  </a:cubicBezTo>
                  <a:cubicBezTo>
                    <a:pt x="836" y="407"/>
                    <a:pt x="700" y="621"/>
                    <a:pt x="565" y="836"/>
                  </a:cubicBezTo>
                  <a:cubicBezTo>
                    <a:pt x="497" y="937"/>
                    <a:pt x="430" y="1039"/>
                    <a:pt x="362" y="1140"/>
                  </a:cubicBezTo>
                  <a:cubicBezTo>
                    <a:pt x="328" y="1186"/>
                    <a:pt x="306" y="1242"/>
                    <a:pt x="272" y="1287"/>
                  </a:cubicBezTo>
                  <a:cubicBezTo>
                    <a:pt x="238" y="1321"/>
                    <a:pt x="215" y="1366"/>
                    <a:pt x="181" y="1411"/>
                  </a:cubicBezTo>
                  <a:cubicBezTo>
                    <a:pt x="125" y="1490"/>
                    <a:pt x="80" y="1547"/>
                    <a:pt x="46" y="1592"/>
                  </a:cubicBezTo>
                  <a:cubicBezTo>
                    <a:pt x="23" y="1614"/>
                    <a:pt x="12" y="1637"/>
                    <a:pt x="1" y="1671"/>
                  </a:cubicBezTo>
                  <a:cubicBezTo>
                    <a:pt x="23" y="1659"/>
                    <a:pt x="57" y="1637"/>
                    <a:pt x="80" y="1626"/>
                  </a:cubicBezTo>
                  <a:cubicBezTo>
                    <a:pt x="148" y="1581"/>
                    <a:pt x="215" y="1535"/>
                    <a:pt x="272" y="1490"/>
                  </a:cubicBezTo>
                  <a:cubicBezTo>
                    <a:pt x="317" y="1456"/>
                    <a:pt x="373" y="1434"/>
                    <a:pt x="418" y="1400"/>
                  </a:cubicBezTo>
                  <a:cubicBezTo>
                    <a:pt x="464" y="1355"/>
                    <a:pt x="542" y="1344"/>
                    <a:pt x="588" y="1298"/>
                  </a:cubicBezTo>
                  <a:cubicBezTo>
                    <a:pt x="621" y="1253"/>
                    <a:pt x="768" y="1276"/>
                    <a:pt x="802" y="1231"/>
                  </a:cubicBezTo>
                  <a:cubicBezTo>
                    <a:pt x="847" y="1174"/>
                    <a:pt x="881" y="1118"/>
                    <a:pt x="915" y="1073"/>
                  </a:cubicBezTo>
                  <a:cubicBezTo>
                    <a:pt x="994" y="960"/>
                    <a:pt x="937" y="779"/>
                    <a:pt x="994" y="666"/>
                  </a:cubicBezTo>
                  <a:cubicBezTo>
                    <a:pt x="1050" y="554"/>
                    <a:pt x="994" y="384"/>
                    <a:pt x="1028" y="294"/>
                  </a:cubicBezTo>
                  <a:cubicBezTo>
                    <a:pt x="1073" y="204"/>
                    <a:pt x="1107" y="102"/>
                    <a:pt x="1141"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59" name="Google Shape;759;p2"/>
            <p:cNvSpPr/>
            <p:nvPr/>
          </p:nvSpPr>
          <p:spPr>
            <a:xfrm>
              <a:off x="6654875" y="2943375"/>
              <a:ext cx="28800" cy="22025"/>
            </a:xfrm>
            <a:custGeom>
              <a:avLst/>
              <a:gdLst/>
              <a:ahLst/>
              <a:cxnLst/>
              <a:rect l="l" t="t" r="r" b="b"/>
              <a:pathLst>
                <a:path w="1152" h="881" extrusionOk="0">
                  <a:moveTo>
                    <a:pt x="1152" y="1"/>
                  </a:moveTo>
                  <a:lnTo>
                    <a:pt x="1152" y="1"/>
                  </a:lnTo>
                  <a:cubicBezTo>
                    <a:pt x="1084" y="34"/>
                    <a:pt x="1016" y="68"/>
                    <a:pt x="948" y="113"/>
                  </a:cubicBezTo>
                  <a:cubicBezTo>
                    <a:pt x="903" y="159"/>
                    <a:pt x="824" y="204"/>
                    <a:pt x="757" y="249"/>
                  </a:cubicBezTo>
                  <a:cubicBezTo>
                    <a:pt x="689" y="294"/>
                    <a:pt x="621" y="350"/>
                    <a:pt x="554" y="407"/>
                  </a:cubicBezTo>
                  <a:cubicBezTo>
                    <a:pt x="486" y="463"/>
                    <a:pt x="407" y="508"/>
                    <a:pt x="339" y="565"/>
                  </a:cubicBezTo>
                  <a:cubicBezTo>
                    <a:pt x="317" y="587"/>
                    <a:pt x="283" y="621"/>
                    <a:pt x="249" y="644"/>
                  </a:cubicBezTo>
                  <a:cubicBezTo>
                    <a:pt x="215" y="666"/>
                    <a:pt x="192" y="689"/>
                    <a:pt x="170" y="711"/>
                  </a:cubicBezTo>
                  <a:cubicBezTo>
                    <a:pt x="102" y="768"/>
                    <a:pt x="46" y="813"/>
                    <a:pt x="1" y="881"/>
                  </a:cubicBezTo>
                  <a:cubicBezTo>
                    <a:pt x="68" y="858"/>
                    <a:pt x="147" y="824"/>
                    <a:pt x="215" y="790"/>
                  </a:cubicBezTo>
                  <a:cubicBezTo>
                    <a:pt x="294" y="768"/>
                    <a:pt x="362" y="723"/>
                    <a:pt x="429" y="689"/>
                  </a:cubicBezTo>
                  <a:cubicBezTo>
                    <a:pt x="497" y="644"/>
                    <a:pt x="576" y="587"/>
                    <a:pt x="655" y="531"/>
                  </a:cubicBezTo>
                  <a:cubicBezTo>
                    <a:pt x="791" y="429"/>
                    <a:pt x="915" y="316"/>
                    <a:pt x="1016" y="181"/>
                  </a:cubicBezTo>
                  <a:cubicBezTo>
                    <a:pt x="1061" y="125"/>
                    <a:pt x="1106" y="57"/>
                    <a:pt x="1152"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60" name="Google Shape;760;p2"/>
            <p:cNvSpPr/>
            <p:nvPr/>
          </p:nvSpPr>
          <p:spPr>
            <a:xfrm>
              <a:off x="6523700" y="2854200"/>
              <a:ext cx="174925" cy="100050"/>
            </a:xfrm>
            <a:custGeom>
              <a:avLst/>
              <a:gdLst/>
              <a:ahLst/>
              <a:cxnLst/>
              <a:rect l="l" t="t" r="r" b="b"/>
              <a:pathLst>
                <a:path w="6997" h="4002" extrusionOk="0">
                  <a:moveTo>
                    <a:pt x="2604" y="0"/>
                  </a:moveTo>
                  <a:cubicBezTo>
                    <a:pt x="2417" y="0"/>
                    <a:pt x="2222" y="12"/>
                    <a:pt x="2020" y="36"/>
                  </a:cubicBezTo>
                  <a:cubicBezTo>
                    <a:pt x="869" y="160"/>
                    <a:pt x="204" y="893"/>
                    <a:pt x="0" y="1988"/>
                  </a:cubicBezTo>
                  <a:cubicBezTo>
                    <a:pt x="339" y="2575"/>
                    <a:pt x="813" y="3071"/>
                    <a:pt x="1377" y="3443"/>
                  </a:cubicBezTo>
                  <a:cubicBezTo>
                    <a:pt x="1982" y="3815"/>
                    <a:pt x="2667" y="4002"/>
                    <a:pt x="3357" y="4002"/>
                  </a:cubicBezTo>
                  <a:cubicBezTo>
                    <a:pt x="3800" y="4002"/>
                    <a:pt x="4245" y="3925"/>
                    <a:pt x="4672" y="3771"/>
                  </a:cubicBezTo>
                  <a:cubicBezTo>
                    <a:pt x="4974" y="3659"/>
                    <a:pt x="6229" y="3037"/>
                    <a:pt x="6977" y="3037"/>
                  </a:cubicBezTo>
                  <a:cubicBezTo>
                    <a:pt x="6983" y="3037"/>
                    <a:pt x="6990" y="3037"/>
                    <a:pt x="6997" y="3037"/>
                  </a:cubicBezTo>
                  <a:lnTo>
                    <a:pt x="6015" y="1785"/>
                  </a:lnTo>
                  <a:cubicBezTo>
                    <a:pt x="5048" y="668"/>
                    <a:pt x="4028" y="0"/>
                    <a:pt x="2604"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61" name="Google Shape;761;p2"/>
            <p:cNvSpPr/>
            <p:nvPr/>
          </p:nvSpPr>
          <p:spPr>
            <a:xfrm>
              <a:off x="6589750" y="2873500"/>
              <a:ext cx="108875" cy="76575"/>
            </a:xfrm>
            <a:custGeom>
              <a:avLst/>
              <a:gdLst/>
              <a:ahLst/>
              <a:cxnLst/>
              <a:rect l="l" t="t" r="r" b="b"/>
              <a:pathLst>
                <a:path w="4355" h="3063" extrusionOk="0">
                  <a:moveTo>
                    <a:pt x="1318" y="1"/>
                  </a:moveTo>
                  <a:cubicBezTo>
                    <a:pt x="905" y="1"/>
                    <a:pt x="930" y="353"/>
                    <a:pt x="1127" y="697"/>
                  </a:cubicBezTo>
                  <a:cubicBezTo>
                    <a:pt x="998" y="652"/>
                    <a:pt x="886" y="632"/>
                    <a:pt x="791" y="632"/>
                  </a:cubicBezTo>
                  <a:cubicBezTo>
                    <a:pt x="382" y="632"/>
                    <a:pt x="309" y="1011"/>
                    <a:pt x="676" y="1441"/>
                  </a:cubicBezTo>
                  <a:cubicBezTo>
                    <a:pt x="1" y="1754"/>
                    <a:pt x="595" y="2562"/>
                    <a:pt x="1140" y="2562"/>
                  </a:cubicBezTo>
                  <a:cubicBezTo>
                    <a:pt x="1205" y="2562"/>
                    <a:pt x="1269" y="2550"/>
                    <a:pt x="1330" y="2525"/>
                  </a:cubicBezTo>
                  <a:lnTo>
                    <a:pt x="1330" y="2525"/>
                  </a:lnTo>
                  <a:cubicBezTo>
                    <a:pt x="979" y="2897"/>
                    <a:pt x="1558" y="3063"/>
                    <a:pt x="1880" y="3063"/>
                  </a:cubicBezTo>
                  <a:cubicBezTo>
                    <a:pt x="1920" y="3063"/>
                    <a:pt x="1955" y="3060"/>
                    <a:pt x="1985" y="3055"/>
                  </a:cubicBezTo>
                  <a:cubicBezTo>
                    <a:pt x="2738" y="2946"/>
                    <a:pt x="3317" y="2219"/>
                    <a:pt x="4043" y="2219"/>
                  </a:cubicBezTo>
                  <a:cubicBezTo>
                    <a:pt x="4144" y="2219"/>
                    <a:pt x="4247" y="2234"/>
                    <a:pt x="4355" y="2265"/>
                  </a:cubicBezTo>
                  <a:lnTo>
                    <a:pt x="3994" y="1915"/>
                  </a:lnTo>
                  <a:cubicBezTo>
                    <a:pt x="3520" y="1329"/>
                    <a:pt x="3350" y="753"/>
                    <a:pt x="2741" y="358"/>
                  </a:cubicBezTo>
                  <a:cubicBezTo>
                    <a:pt x="2425" y="132"/>
                    <a:pt x="1816" y="42"/>
                    <a:pt x="1432" y="8"/>
                  </a:cubicBezTo>
                  <a:cubicBezTo>
                    <a:pt x="1391" y="3"/>
                    <a:pt x="1352" y="1"/>
                    <a:pt x="1318"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62" name="Google Shape;762;p2"/>
            <p:cNvSpPr/>
            <p:nvPr/>
          </p:nvSpPr>
          <p:spPr>
            <a:xfrm>
              <a:off x="6517200" y="2903875"/>
              <a:ext cx="182275" cy="67900"/>
            </a:xfrm>
            <a:custGeom>
              <a:avLst/>
              <a:gdLst/>
              <a:ahLst/>
              <a:cxnLst/>
              <a:rect l="l" t="t" r="r" b="b"/>
              <a:pathLst>
                <a:path w="7291" h="2716" extrusionOk="0">
                  <a:moveTo>
                    <a:pt x="260" y="1"/>
                  </a:moveTo>
                  <a:cubicBezTo>
                    <a:pt x="260" y="23"/>
                    <a:pt x="249" y="35"/>
                    <a:pt x="249" y="57"/>
                  </a:cubicBezTo>
                  <a:cubicBezTo>
                    <a:pt x="1" y="1355"/>
                    <a:pt x="1626" y="2562"/>
                    <a:pt x="2754" y="2698"/>
                  </a:cubicBezTo>
                  <a:cubicBezTo>
                    <a:pt x="2861" y="2710"/>
                    <a:pt x="2966" y="2716"/>
                    <a:pt x="3069" y="2716"/>
                  </a:cubicBezTo>
                  <a:cubicBezTo>
                    <a:pt x="3802" y="2716"/>
                    <a:pt x="4438" y="2420"/>
                    <a:pt x="5101" y="2133"/>
                  </a:cubicBezTo>
                  <a:cubicBezTo>
                    <a:pt x="5553" y="1942"/>
                    <a:pt x="5993" y="1727"/>
                    <a:pt x="6422" y="1479"/>
                  </a:cubicBezTo>
                  <a:cubicBezTo>
                    <a:pt x="6692" y="1310"/>
                    <a:pt x="6986" y="1174"/>
                    <a:pt x="7291" y="1084"/>
                  </a:cubicBezTo>
                  <a:lnTo>
                    <a:pt x="7257" y="1050"/>
                  </a:lnTo>
                  <a:cubicBezTo>
                    <a:pt x="7250" y="1050"/>
                    <a:pt x="7243" y="1050"/>
                    <a:pt x="7237" y="1050"/>
                  </a:cubicBezTo>
                  <a:cubicBezTo>
                    <a:pt x="6489" y="1050"/>
                    <a:pt x="5234" y="1672"/>
                    <a:pt x="4932" y="1784"/>
                  </a:cubicBezTo>
                  <a:cubicBezTo>
                    <a:pt x="4505" y="1938"/>
                    <a:pt x="4060" y="2015"/>
                    <a:pt x="3618" y="2015"/>
                  </a:cubicBezTo>
                  <a:cubicBezTo>
                    <a:pt x="2929" y="2015"/>
                    <a:pt x="2247" y="1828"/>
                    <a:pt x="1648" y="1456"/>
                  </a:cubicBezTo>
                  <a:cubicBezTo>
                    <a:pt x="1073" y="1084"/>
                    <a:pt x="599" y="588"/>
                    <a:pt x="26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63" name="Google Shape;763;p2"/>
            <p:cNvSpPr/>
            <p:nvPr/>
          </p:nvSpPr>
          <p:spPr>
            <a:xfrm>
              <a:off x="6589700" y="2918275"/>
              <a:ext cx="101875" cy="17500"/>
            </a:xfrm>
            <a:custGeom>
              <a:avLst/>
              <a:gdLst/>
              <a:ahLst/>
              <a:cxnLst/>
              <a:rect l="l" t="t" r="r" b="b"/>
              <a:pathLst>
                <a:path w="4075" h="700" extrusionOk="0">
                  <a:moveTo>
                    <a:pt x="4007" y="573"/>
                  </a:moveTo>
                  <a:cubicBezTo>
                    <a:pt x="4001" y="582"/>
                    <a:pt x="3997" y="588"/>
                    <a:pt x="3996" y="588"/>
                  </a:cubicBezTo>
                  <a:cubicBezTo>
                    <a:pt x="3996" y="588"/>
                    <a:pt x="3996" y="588"/>
                    <a:pt x="3996" y="587"/>
                  </a:cubicBezTo>
                  <a:cubicBezTo>
                    <a:pt x="3973" y="621"/>
                    <a:pt x="3950" y="655"/>
                    <a:pt x="3939" y="689"/>
                  </a:cubicBezTo>
                  <a:cubicBezTo>
                    <a:pt x="3939" y="689"/>
                    <a:pt x="4007" y="576"/>
                    <a:pt x="4007" y="576"/>
                  </a:cubicBezTo>
                  <a:cubicBezTo>
                    <a:pt x="4007" y="576"/>
                    <a:pt x="4007" y="577"/>
                    <a:pt x="4007" y="577"/>
                  </a:cubicBezTo>
                  <a:cubicBezTo>
                    <a:pt x="4007" y="577"/>
                    <a:pt x="4007" y="575"/>
                    <a:pt x="4007" y="573"/>
                  </a:cubicBezTo>
                  <a:close/>
                  <a:moveTo>
                    <a:pt x="46" y="0"/>
                  </a:moveTo>
                  <a:cubicBezTo>
                    <a:pt x="46" y="0"/>
                    <a:pt x="1" y="91"/>
                    <a:pt x="35" y="124"/>
                  </a:cubicBezTo>
                  <a:cubicBezTo>
                    <a:pt x="57" y="147"/>
                    <a:pt x="35" y="260"/>
                    <a:pt x="80" y="294"/>
                  </a:cubicBezTo>
                  <a:cubicBezTo>
                    <a:pt x="136" y="339"/>
                    <a:pt x="193" y="373"/>
                    <a:pt x="260" y="406"/>
                  </a:cubicBezTo>
                  <a:cubicBezTo>
                    <a:pt x="339" y="452"/>
                    <a:pt x="430" y="497"/>
                    <a:pt x="520" y="531"/>
                  </a:cubicBezTo>
                  <a:cubicBezTo>
                    <a:pt x="746" y="598"/>
                    <a:pt x="971" y="643"/>
                    <a:pt x="1208" y="666"/>
                  </a:cubicBezTo>
                  <a:cubicBezTo>
                    <a:pt x="1344" y="677"/>
                    <a:pt x="1468" y="700"/>
                    <a:pt x="1603" y="700"/>
                  </a:cubicBezTo>
                  <a:cubicBezTo>
                    <a:pt x="1739" y="700"/>
                    <a:pt x="1874" y="700"/>
                    <a:pt x="2021" y="689"/>
                  </a:cubicBezTo>
                  <a:cubicBezTo>
                    <a:pt x="2292" y="655"/>
                    <a:pt x="2562" y="610"/>
                    <a:pt x="2811" y="576"/>
                  </a:cubicBezTo>
                  <a:cubicBezTo>
                    <a:pt x="2935" y="553"/>
                    <a:pt x="3048" y="531"/>
                    <a:pt x="3172" y="519"/>
                  </a:cubicBezTo>
                  <a:cubicBezTo>
                    <a:pt x="3273" y="508"/>
                    <a:pt x="3386" y="497"/>
                    <a:pt x="3488" y="497"/>
                  </a:cubicBezTo>
                  <a:cubicBezTo>
                    <a:pt x="3578" y="497"/>
                    <a:pt x="3668" y="497"/>
                    <a:pt x="3759" y="508"/>
                  </a:cubicBezTo>
                  <a:cubicBezTo>
                    <a:pt x="3826" y="508"/>
                    <a:pt x="3905" y="519"/>
                    <a:pt x="3973" y="531"/>
                  </a:cubicBezTo>
                  <a:cubicBezTo>
                    <a:pt x="3984" y="536"/>
                    <a:pt x="3996" y="541"/>
                    <a:pt x="4010" y="545"/>
                  </a:cubicBezTo>
                  <a:lnTo>
                    <a:pt x="4010" y="545"/>
                  </a:lnTo>
                  <a:cubicBezTo>
                    <a:pt x="4008" y="556"/>
                    <a:pt x="4007" y="568"/>
                    <a:pt x="4007" y="573"/>
                  </a:cubicBezTo>
                  <a:lnTo>
                    <a:pt x="4007" y="573"/>
                  </a:lnTo>
                  <a:cubicBezTo>
                    <a:pt x="4011" y="566"/>
                    <a:pt x="4017" y="558"/>
                    <a:pt x="4022" y="549"/>
                  </a:cubicBezTo>
                  <a:lnTo>
                    <a:pt x="4022" y="549"/>
                  </a:lnTo>
                  <a:cubicBezTo>
                    <a:pt x="4033" y="552"/>
                    <a:pt x="4043" y="553"/>
                    <a:pt x="4052" y="553"/>
                  </a:cubicBezTo>
                  <a:cubicBezTo>
                    <a:pt x="4063" y="553"/>
                    <a:pt x="4063" y="553"/>
                    <a:pt x="4063" y="531"/>
                  </a:cubicBezTo>
                  <a:cubicBezTo>
                    <a:pt x="4058" y="529"/>
                    <a:pt x="4053" y="527"/>
                    <a:pt x="4049" y="526"/>
                  </a:cubicBezTo>
                  <a:lnTo>
                    <a:pt x="4049" y="526"/>
                  </a:lnTo>
                  <a:cubicBezTo>
                    <a:pt x="4044" y="526"/>
                    <a:pt x="4039" y="527"/>
                    <a:pt x="4035" y="528"/>
                  </a:cubicBezTo>
                  <a:lnTo>
                    <a:pt x="4035" y="528"/>
                  </a:lnTo>
                  <a:cubicBezTo>
                    <a:pt x="4037" y="526"/>
                    <a:pt x="4038" y="524"/>
                    <a:pt x="4039" y="522"/>
                  </a:cubicBezTo>
                  <a:lnTo>
                    <a:pt x="4039" y="522"/>
                  </a:lnTo>
                  <a:cubicBezTo>
                    <a:pt x="4042" y="523"/>
                    <a:pt x="4046" y="524"/>
                    <a:pt x="4049" y="526"/>
                  </a:cubicBezTo>
                  <a:lnTo>
                    <a:pt x="4049" y="526"/>
                  </a:lnTo>
                  <a:cubicBezTo>
                    <a:pt x="4049" y="526"/>
                    <a:pt x="4049" y="526"/>
                    <a:pt x="4049" y="526"/>
                  </a:cubicBezTo>
                  <a:cubicBezTo>
                    <a:pt x="4054" y="526"/>
                    <a:pt x="4060" y="527"/>
                    <a:pt x="4063" y="531"/>
                  </a:cubicBezTo>
                  <a:cubicBezTo>
                    <a:pt x="4075" y="531"/>
                    <a:pt x="4063" y="508"/>
                    <a:pt x="4063" y="497"/>
                  </a:cubicBezTo>
                  <a:cubicBezTo>
                    <a:pt x="4063" y="495"/>
                    <a:pt x="4063" y="494"/>
                    <a:pt x="4062" y="494"/>
                  </a:cubicBezTo>
                  <a:cubicBezTo>
                    <a:pt x="4059" y="494"/>
                    <a:pt x="4050" y="506"/>
                    <a:pt x="4039" y="522"/>
                  </a:cubicBezTo>
                  <a:lnTo>
                    <a:pt x="4039" y="522"/>
                  </a:lnTo>
                  <a:cubicBezTo>
                    <a:pt x="4018" y="514"/>
                    <a:pt x="4001" y="508"/>
                    <a:pt x="3984" y="508"/>
                  </a:cubicBezTo>
                  <a:cubicBezTo>
                    <a:pt x="3917" y="485"/>
                    <a:pt x="3849" y="463"/>
                    <a:pt x="3781" y="440"/>
                  </a:cubicBezTo>
                  <a:cubicBezTo>
                    <a:pt x="3691" y="429"/>
                    <a:pt x="3589" y="418"/>
                    <a:pt x="3499" y="406"/>
                  </a:cubicBezTo>
                  <a:cubicBezTo>
                    <a:pt x="3436" y="403"/>
                    <a:pt x="3372" y="402"/>
                    <a:pt x="3309" y="402"/>
                  </a:cubicBezTo>
                  <a:cubicBezTo>
                    <a:pt x="3135" y="402"/>
                    <a:pt x="2962" y="413"/>
                    <a:pt x="2788" y="429"/>
                  </a:cubicBezTo>
                  <a:cubicBezTo>
                    <a:pt x="2540" y="463"/>
                    <a:pt x="2269" y="508"/>
                    <a:pt x="2010" y="531"/>
                  </a:cubicBezTo>
                  <a:cubicBezTo>
                    <a:pt x="1874" y="542"/>
                    <a:pt x="1739" y="542"/>
                    <a:pt x="1615" y="542"/>
                  </a:cubicBezTo>
                  <a:cubicBezTo>
                    <a:pt x="1479" y="542"/>
                    <a:pt x="1355" y="531"/>
                    <a:pt x="1231" y="519"/>
                  </a:cubicBezTo>
                  <a:cubicBezTo>
                    <a:pt x="1005" y="508"/>
                    <a:pt x="780" y="474"/>
                    <a:pt x="565" y="418"/>
                  </a:cubicBezTo>
                  <a:cubicBezTo>
                    <a:pt x="475" y="384"/>
                    <a:pt x="396" y="350"/>
                    <a:pt x="317" y="316"/>
                  </a:cubicBezTo>
                  <a:cubicBezTo>
                    <a:pt x="238" y="282"/>
                    <a:pt x="204" y="215"/>
                    <a:pt x="148" y="181"/>
                  </a:cubicBezTo>
                  <a:cubicBezTo>
                    <a:pt x="103" y="158"/>
                    <a:pt x="114" y="45"/>
                    <a:pt x="91" y="34"/>
                  </a:cubicBezTo>
                  <a:lnTo>
                    <a:pt x="46" y="0"/>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64" name="Google Shape;764;p2"/>
            <p:cNvSpPr/>
            <p:nvPr/>
          </p:nvSpPr>
          <p:spPr>
            <a:xfrm>
              <a:off x="6630050" y="2912050"/>
              <a:ext cx="56175" cy="16675"/>
            </a:xfrm>
            <a:custGeom>
              <a:avLst/>
              <a:gdLst/>
              <a:ahLst/>
              <a:cxnLst/>
              <a:rect l="l" t="t" r="r" b="b"/>
              <a:pathLst>
                <a:path w="2247" h="667" extrusionOk="0">
                  <a:moveTo>
                    <a:pt x="1" y="1"/>
                  </a:moveTo>
                  <a:lnTo>
                    <a:pt x="1" y="1"/>
                  </a:lnTo>
                  <a:cubicBezTo>
                    <a:pt x="9" y="10"/>
                    <a:pt x="19" y="17"/>
                    <a:pt x="31" y="23"/>
                  </a:cubicBezTo>
                  <a:lnTo>
                    <a:pt x="31" y="23"/>
                  </a:lnTo>
                  <a:lnTo>
                    <a:pt x="1" y="1"/>
                  </a:lnTo>
                  <a:close/>
                  <a:moveTo>
                    <a:pt x="31" y="23"/>
                  </a:moveTo>
                  <a:lnTo>
                    <a:pt x="80" y="57"/>
                  </a:lnTo>
                  <a:cubicBezTo>
                    <a:pt x="113" y="80"/>
                    <a:pt x="136" y="114"/>
                    <a:pt x="170" y="136"/>
                  </a:cubicBezTo>
                  <a:cubicBezTo>
                    <a:pt x="215" y="170"/>
                    <a:pt x="260" y="204"/>
                    <a:pt x="294" y="238"/>
                  </a:cubicBezTo>
                  <a:cubicBezTo>
                    <a:pt x="418" y="283"/>
                    <a:pt x="531" y="340"/>
                    <a:pt x="655" y="373"/>
                  </a:cubicBezTo>
                  <a:cubicBezTo>
                    <a:pt x="723" y="396"/>
                    <a:pt x="790" y="419"/>
                    <a:pt x="869" y="430"/>
                  </a:cubicBezTo>
                  <a:lnTo>
                    <a:pt x="1084" y="486"/>
                  </a:lnTo>
                  <a:cubicBezTo>
                    <a:pt x="1219" y="509"/>
                    <a:pt x="1366" y="531"/>
                    <a:pt x="1501" y="554"/>
                  </a:cubicBezTo>
                  <a:lnTo>
                    <a:pt x="1874" y="610"/>
                  </a:lnTo>
                  <a:cubicBezTo>
                    <a:pt x="1987" y="622"/>
                    <a:pt x="2077" y="655"/>
                    <a:pt x="2145" y="655"/>
                  </a:cubicBezTo>
                  <a:lnTo>
                    <a:pt x="2246" y="667"/>
                  </a:lnTo>
                  <a:lnTo>
                    <a:pt x="2156" y="622"/>
                  </a:lnTo>
                  <a:cubicBezTo>
                    <a:pt x="2077" y="588"/>
                    <a:pt x="1998" y="554"/>
                    <a:pt x="1908" y="520"/>
                  </a:cubicBezTo>
                  <a:cubicBezTo>
                    <a:pt x="1806" y="486"/>
                    <a:pt x="1671" y="441"/>
                    <a:pt x="1535" y="407"/>
                  </a:cubicBezTo>
                  <a:cubicBezTo>
                    <a:pt x="1411" y="385"/>
                    <a:pt x="1253" y="351"/>
                    <a:pt x="1118" y="328"/>
                  </a:cubicBezTo>
                  <a:cubicBezTo>
                    <a:pt x="971" y="294"/>
                    <a:pt x="824" y="272"/>
                    <a:pt x="689" y="238"/>
                  </a:cubicBezTo>
                  <a:cubicBezTo>
                    <a:pt x="633" y="227"/>
                    <a:pt x="565" y="204"/>
                    <a:pt x="508" y="193"/>
                  </a:cubicBezTo>
                  <a:lnTo>
                    <a:pt x="339" y="136"/>
                  </a:lnTo>
                  <a:cubicBezTo>
                    <a:pt x="283" y="125"/>
                    <a:pt x="238" y="114"/>
                    <a:pt x="192" y="91"/>
                  </a:cubicBezTo>
                  <a:cubicBezTo>
                    <a:pt x="159" y="80"/>
                    <a:pt x="125" y="57"/>
                    <a:pt x="91" y="46"/>
                  </a:cubicBezTo>
                  <a:cubicBezTo>
                    <a:pt x="70" y="39"/>
                    <a:pt x="49" y="32"/>
                    <a:pt x="31" y="23"/>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65" name="Google Shape;765;p2"/>
            <p:cNvSpPr/>
            <p:nvPr/>
          </p:nvSpPr>
          <p:spPr>
            <a:xfrm>
              <a:off x="6631750" y="2901625"/>
              <a:ext cx="53050" cy="24850"/>
            </a:xfrm>
            <a:custGeom>
              <a:avLst/>
              <a:gdLst/>
              <a:ahLst/>
              <a:cxnLst/>
              <a:rect l="l" t="t" r="r" b="b"/>
              <a:pathLst>
                <a:path w="2122" h="994" extrusionOk="0">
                  <a:moveTo>
                    <a:pt x="0" y="0"/>
                  </a:moveTo>
                  <a:cubicBezTo>
                    <a:pt x="0" y="1"/>
                    <a:pt x="113" y="91"/>
                    <a:pt x="294" y="226"/>
                  </a:cubicBezTo>
                  <a:cubicBezTo>
                    <a:pt x="519" y="373"/>
                    <a:pt x="756" y="508"/>
                    <a:pt x="993" y="621"/>
                  </a:cubicBezTo>
                  <a:cubicBezTo>
                    <a:pt x="1129" y="678"/>
                    <a:pt x="1275" y="734"/>
                    <a:pt x="1400" y="779"/>
                  </a:cubicBezTo>
                  <a:cubicBezTo>
                    <a:pt x="1512" y="836"/>
                    <a:pt x="1637" y="869"/>
                    <a:pt x="1761" y="903"/>
                  </a:cubicBezTo>
                  <a:cubicBezTo>
                    <a:pt x="1975" y="960"/>
                    <a:pt x="2122" y="993"/>
                    <a:pt x="2122" y="993"/>
                  </a:cubicBezTo>
                  <a:cubicBezTo>
                    <a:pt x="2122" y="993"/>
                    <a:pt x="1986" y="914"/>
                    <a:pt x="1794" y="824"/>
                  </a:cubicBezTo>
                  <a:cubicBezTo>
                    <a:pt x="1749" y="790"/>
                    <a:pt x="1693" y="768"/>
                    <a:pt x="1637" y="745"/>
                  </a:cubicBezTo>
                  <a:cubicBezTo>
                    <a:pt x="1580" y="723"/>
                    <a:pt x="1524" y="689"/>
                    <a:pt x="1456" y="655"/>
                  </a:cubicBezTo>
                  <a:cubicBezTo>
                    <a:pt x="1332" y="599"/>
                    <a:pt x="1208" y="542"/>
                    <a:pt x="1072" y="474"/>
                  </a:cubicBezTo>
                  <a:cubicBezTo>
                    <a:pt x="937" y="407"/>
                    <a:pt x="801" y="350"/>
                    <a:pt x="677" y="294"/>
                  </a:cubicBezTo>
                  <a:cubicBezTo>
                    <a:pt x="553" y="237"/>
                    <a:pt x="440" y="181"/>
                    <a:pt x="339" y="147"/>
                  </a:cubicBezTo>
                  <a:cubicBezTo>
                    <a:pt x="136" y="46"/>
                    <a:pt x="0" y="1"/>
                    <a:pt x="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66" name="Google Shape;766;p2"/>
            <p:cNvSpPr/>
            <p:nvPr/>
          </p:nvSpPr>
          <p:spPr>
            <a:xfrm>
              <a:off x="6652900" y="2759725"/>
              <a:ext cx="107800" cy="173250"/>
            </a:xfrm>
            <a:custGeom>
              <a:avLst/>
              <a:gdLst/>
              <a:ahLst/>
              <a:cxnLst/>
              <a:rect l="l" t="t" r="r" b="b"/>
              <a:pathLst>
                <a:path w="4312" h="6930" extrusionOk="0">
                  <a:moveTo>
                    <a:pt x="2382" y="1"/>
                  </a:moveTo>
                  <a:cubicBezTo>
                    <a:pt x="1253" y="395"/>
                    <a:pt x="249" y="994"/>
                    <a:pt x="91" y="2382"/>
                  </a:cubicBezTo>
                  <a:cubicBezTo>
                    <a:pt x="1" y="3307"/>
                    <a:pt x="12" y="3792"/>
                    <a:pt x="350" y="4627"/>
                  </a:cubicBezTo>
                  <a:cubicBezTo>
                    <a:pt x="554" y="5124"/>
                    <a:pt x="994" y="6297"/>
                    <a:pt x="1535" y="6816"/>
                  </a:cubicBezTo>
                  <a:cubicBezTo>
                    <a:pt x="1614" y="6850"/>
                    <a:pt x="1682" y="6895"/>
                    <a:pt x="1761" y="6929"/>
                  </a:cubicBezTo>
                  <a:cubicBezTo>
                    <a:pt x="2020" y="5925"/>
                    <a:pt x="2224" y="5722"/>
                    <a:pt x="2777" y="4920"/>
                  </a:cubicBezTo>
                  <a:cubicBezTo>
                    <a:pt x="2957" y="4661"/>
                    <a:pt x="3499" y="4232"/>
                    <a:pt x="3657" y="3973"/>
                  </a:cubicBezTo>
                  <a:cubicBezTo>
                    <a:pt x="3826" y="3736"/>
                    <a:pt x="3849" y="3544"/>
                    <a:pt x="3961" y="3262"/>
                  </a:cubicBezTo>
                  <a:cubicBezTo>
                    <a:pt x="4311" y="2280"/>
                    <a:pt x="3612" y="1095"/>
                    <a:pt x="2935" y="441"/>
                  </a:cubicBezTo>
                  <a:cubicBezTo>
                    <a:pt x="2765" y="271"/>
                    <a:pt x="2585" y="125"/>
                    <a:pt x="2382"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67" name="Google Shape;767;p2"/>
            <p:cNvSpPr/>
            <p:nvPr/>
          </p:nvSpPr>
          <p:spPr>
            <a:xfrm>
              <a:off x="6703125" y="2941125"/>
              <a:ext cx="2275" cy="3125"/>
            </a:xfrm>
            <a:custGeom>
              <a:avLst/>
              <a:gdLst/>
              <a:ahLst/>
              <a:cxnLst/>
              <a:rect l="l" t="t" r="r" b="b"/>
              <a:pathLst>
                <a:path w="91" h="125" extrusionOk="0">
                  <a:moveTo>
                    <a:pt x="0" y="0"/>
                  </a:moveTo>
                  <a:cubicBezTo>
                    <a:pt x="11" y="34"/>
                    <a:pt x="34" y="79"/>
                    <a:pt x="45" y="124"/>
                  </a:cubicBezTo>
                  <a:lnTo>
                    <a:pt x="90" y="23"/>
                  </a:lnTo>
                  <a:cubicBezTo>
                    <a:pt x="57" y="12"/>
                    <a:pt x="34" y="12"/>
                    <a:pt x="0"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68" name="Google Shape;768;p2"/>
            <p:cNvSpPr/>
            <p:nvPr/>
          </p:nvSpPr>
          <p:spPr>
            <a:xfrm>
              <a:off x="6656300" y="2822325"/>
              <a:ext cx="78150" cy="110650"/>
            </a:xfrm>
            <a:custGeom>
              <a:avLst/>
              <a:gdLst/>
              <a:ahLst/>
              <a:cxnLst/>
              <a:rect l="l" t="t" r="r" b="b"/>
              <a:pathLst>
                <a:path w="3126" h="4426" extrusionOk="0">
                  <a:moveTo>
                    <a:pt x="1170" y="1"/>
                  </a:moveTo>
                  <a:cubicBezTo>
                    <a:pt x="905" y="1"/>
                    <a:pt x="934" y="336"/>
                    <a:pt x="846" y="543"/>
                  </a:cubicBezTo>
                  <a:cubicBezTo>
                    <a:pt x="738" y="381"/>
                    <a:pt x="621" y="280"/>
                    <a:pt x="505" y="280"/>
                  </a:cubicBezTo>
                  <a:cubicBezTo>
                    <a:pt x="404" y="280"/>
                    <a:pt x="304" y="358"/>
                    <a:pt x="214" y="543"/>
                  </a:cubicBezTo>
                  <a:cubicBezTo>
                    <a:pt x="79" y="825"/>
                    <a:pt x="11" y="1141"/>
                    <a:pt x="0" y="1457"/>
                  </a:cubicBezTo>
                  <a:cubicBezTo>
                    <a:pt x="56" y="1694"/>
                    <a:pt x="124" y="1920"/>
                    <a:pt x="214" y="2134"/>
                  </a:cubicBezTo>
                  <a:cubicBezTo>
                    <a:pt x="418" y="2620"/>
                    <a:pt x="858" y="3793"/>
                    <a:pt x="1399" y="4312"/>
                  </a:cubicBezTo>
                  <a:cubicBezTo>
                    <a:pt x="1478" y="4346"/>
                    <a:pt x="1546" y="4391"/>
                    <a:pt x="1636" y="4425"/>
                  </a:cubicBezTo>
                  <a:cubicBezTo>
                    <a:pt x="1884" y="3421"/>
                    <a:pt x="2088" y="3218"/>
                    <a:pt x="2641" y="2416"/>
                  </a:cubicBezTo>
                  <a:cubicBezTo>
                    <a:pt x="2753" y="2281"/>
                    <a:pt x="2878" y="2146"/>
                    <a:pt x="3013" y="2021"/>
                  </a:cubicBezTo>
                  <a:cubicBezTo>
                    <a:pt x="3092" y="1864"/>
                    <a:pt x="3126" y="1694"/>
                    <a:pt x="3092" y="1514"/>
                  </a:cubicBezTo>
                  <a:cubicBezTo>
                    <a:pt x="3042" y="1374"/>
                    <a:pt x="2962" y="1329"/>
                    <a:pt x="2866" y="1329"/>
                  </a:cubicBezTo>
                  <a:cubicBezTo>
                    <a:pt x="2745" y="1329"/>
                    <a:pt x="2599" y="1402"/>
                    <a:pt x="2460" y="1446"/>
                  </a:cubicBezTo>
                  <a:cubicBezTo>
                    <a:pt x="2494" y="1164"/>
                    <a:pt x="2765" y="588"/>
                    <a:pt x="2505" y="351"/>
                  </a:cubicBezTo>
                  <a:cubicBezTo>
                    <a:pt x="2450" y="303"/>
                    <a:pt x="2391" y="283"/>
                    <a:pt x="2330" y="283"/>
                  </a:cubicBezTo>
                  <a:cubicBezTo>
                    <a:pt x="2108" y="283"/>
                    <a:pt x="1868" y="552"/>
                    <a:pt x="1727" y="667"/>
                  </a:cubicBezTo>
                  <a:cubicBezTo>
                    <a:pt x="1602" y="521"/>
                    <a:pt x="1433" y="47"/>
                    <a:pt x="1196" y="2"/>
                  </a:cubicBezTo>
                  <a:cubicBezTo>
                    <a:pt x="1187" y="1"/>
                    <a:pt x="1178" y="1"/>
                    <a:pt x="1170"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69" name="Google Shape;769;p2"/>
            <p:cNvSpPr/>
            <p:nvPr/>
          </p:nvSpPr>
          <p:spPr>
            <a:xfrm>
              <a:off x="6622425" y="2751925"/>
              <a:ext cx="90025" cy="178225"/>
            </a:xfrm>
            <a:custGeom>
              <a:avLst/>
              <a:gdLst/>
              <a:ahLst/>
              <a:cxnLst/>
              <a:rect l="l" t="t" r="r" b="b"/>
              <a:pathLst>
                <a:path w="3601" h="7129" extrusionOk="0">
                  <a:moveTo>
                    <a:pt x="2597" y="0"/>
                  </a:moveTo>
                  <a:cubicBezTo>
                    <a:pt x="1914" y="0"/>
                    <a:pt x="1270" y="442"/>
                    <a:pt x="791" y="1294"/>
                  </a:cubicBezTo>
                  <a:cubicBezTo>
                    <a:pt x="1" y="2682"/>
                    <a:pt x="215" y="3765"/>
                    <a:pt x="1095" y="5289"/>
                  </a:cubicBezTo>
                  <a:cubicBezTo>
                    <a:pt x="1174" y="5424"/>
                    <a:pt x="1739" y="6553"/>
                    <a:pt x="2754" y="7128"/>
                  </a:cubicBezTo>
                  <a:cubicBezTo>
                    <a:pt x="2213" y="6609"/>
                    <a:pt x="1761" y="5436"/>
                    <a:pt x="1569" y="4939"/>
                  </a:cubicBezTo>
                  <a:cubicBezTo>
                    <a:pt x="1231" y="4104"/>
                    <a:pt x="1220" y="3619"/>
                    <a:pt x="1310" y="2705"/>
                  </a:cubicBezTo>
                  <a:cubicBezTo>
                    <a:pt x="1468" y="1306"/>
                    <a:pt x="2461" y="707"/>
                    <a:pt x="3601" y="313"/>
                  </a:cubicBezTo>
                  <a:cubicBezTo>
                    <a:pt x="3266" y="103"/>
                    <a:pt x="2927" y="0"/>
                    <a:pt x="2597"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70" name="Google Shape;770;p2"/>
            <p:cNvSpPr/>
            <p:nvPr/>
          </p:nvSpPr>
          <p:spPr>
            <a:xfrm>
              <a:off x="6674900" y="2836750"/>
              <a:ext cx="16400" cy="83800"/>
            </a:xfrm>
            <a:custGeom>
              <a:avLst/>
              <a:gdLst/>
              <a:ahLst/>
              <a:cxnLst/>
              <a:rect l="l" t="t" r="r" b="b"/>
              <a:pathLst>
                <a:path w="656" h="3352" extrusionOk="0">
                  <a:moveTo>
                    <a:pt x="170" y="0"/>
                  </a:moveTo>
                  <a:cubicBezTo>
                    <a:pt x="170" y="0"/>
                    <a:pt x="147" y="45"/>
                    <a:pt x="125" y="136"/>
                  </a:cubicBezTo>
                  <a:cubicBezTo>
                    <a:pt x="114" y="192"/>
                    <a:pt x="102" y="237"/>
                    <a:pt x="80" y="305"/>
                  </a:cubicBezTo>
                  <a:cubicBezTo>
                    <a:pt x="68" y="372"/>
                    <a:pt x="46" y="451"/>
                    <a:pt x="46" y="519"/>
                  </a:cubicBezTo>
                  <a:cubicBezTo>
                    <a:pt x="35" y="609"/>
                    <a:pt x="23" y="700"/>
                    <a:pt x="12" y="790"/>
                  </a:cubicBezTo>
                  <a:cubicBezTo>
                    <a:pt x="1" y="880"/>
                    <a:pt x="1" y="982"/>
                    <a:pt x="12" y="1083"/>
                  </a:cubicBezTo>
                  <a:cubicBezTo>
                    <a:pt x="12" y="1185"/>
                    <a:pt x="12" y="1298"/>
                    <a:pt x="23" y="1399"/>
                  </a:cubicBezTo>
                  <a:cubicBezTo>
                    <a:pt x="35" y="1512"/>
                    <a:pt x="35" y="1614"/>
                    <a:pt x="57" y="1727"/>
                  </a:cubicBezTo>
                  <a:cubicBezTo>
                    <a:pt x="80" y="1828"/>
                    <a:pt x="102" y="1941"/>
                    <a:pt x="125" y="2043"/>
                  </a:cubicBezTo>
                  <a:cubicBezTo>
                    <a:pt x="147" y="2155"/>
                    <a:pt x="181" y="2246"/>
                    <a:pt x="204" y="2347"/>
                  </a:cubicBezTo>
                  <a:cubicBezTo>
                    <a:pt x="238" y="2449"/>
                    <a:pt x="260" y="2539"/>
                    <a:pt x="305" y="2629"/>
                  </a:cubicBezTo>
                  <a:cubicBezTo>
                    <a:pt x="339" y="2720"/>
                    <a:pt x="373" y="2799"/>
                    <a:pt x="407" y="2878"/>
                  </a:cubicBezTo>
                  <a:cubicBezTo>
                    <a:pt x="430" y="2945"/>
                    <a:pt x="463" y="3013"/>
                    <a:pt x="497" y="3069"/>
                  </a:cubicBezTo>
                  <a:lnTo>
                    <a:pt x="588" y="3227"/>
                  </a:lnTo>
                  <a:cubicBezTo>
                    <a:pt x="633" y="3306"/>
                    <a:pt x="655" y="3352"/>
                    <a:pt x="655" y="3352"/>
                  </a:cubicBezTo>
                  <a:cubicBezTo>
                    <a:pt x="655" y="3352"/>
                    <a:pt x="633" y="3306"/>
                    <a:pt x="610" y="3216"/>
                  </a:cubicBezTo>
                  <a:cubicBezTo>
                    <a:pt x="576" y="3126"/>
                    <a:pt x="531" y="3002"/>
                    <a:pt x="486" y="2844"/>
                  </a:cubicBezTo>
                  <a:cubicBezTo>
                    <a:pt x="463" y="2765"/>
                    <a:pt x="441" y="2686"/>
                    <a:pt x="418" y="2595"/>
                  </a:cubicBezTo>
                  <a:cubicBezTo>
                    <a:pt x="384" y="2505"/>
                    <a:pt x="373" y="2404"/>
                    <a:pt x="351" y="2313"/>
                  </a:cubicBezTo>
                  <a:cubicBezTo>
                    <a:pt x="317" y="2212"/>
                    <a:pt x="294" y="2110"/>
                    <a:pt x="272" y="2009"/>
                  </a:cubicBezTo>
                  <a:cubicBezTo>
                    <a:pt x="260" y="1907"/>
                    <a:pt x="226" y="1806"/>
                    <a:pt x="215" y="1704"/>
                  </a:cubicBezTo>
                  <a:cubicBezTo>
                    <a:pt x="204" y="1591"/>
                    <a:pt x="193" y="1490"/>
                    <a:pt x="181" y="1388"/>
                  </a:cubicBezTo>
                  <a:cubicBezTo>
                    <a:pt x="159" y="1287"/>
                    <a:pt x="159" y="1185"/>
                    <a:pt x="147" y="1083"/>
                  </a:cubicBezTo>
                  <a:cubicBezTo>
                    <a:pt x="147" y="982"/>
                    <a:pt x="136" y="892"/>
                    <a:pt x="136" y="801"/>
                  </a:cubicBezTo>
                  <a:lnTo>
                    <a:pt x="136" y="542"/>
                  </a:lnTo>
                  <a:cubicBezTo>
                    <a:pt x="136" y="372"/>
                    <a:pt x="147" y="248"/>
                    <a:pt x="159" y="147"/>
                  </a:cubicBezTo>
                  <a:cubicBezTo>
                    <a:pt x="170" y="57"/>
                    <a:pt x="170" y="0"/>
                    <a:pt x="17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71" name="Google Shape;771;p2"/>
            <p:cNvSpPr/>
            <p:nvPr/>
          </p:nvSpPr>
          <p:spPr>
            <a:xfrm>
              <a:off x="6687600" y="2820650"/>
              <a:ext cx="16950" cy="109200"/>
            </a:xfrm>
            <a:custGeom>
              <a:avLst/>
              <a:gdLst/>
              <a:ahLst/>
              <a:cxnLst/>
              <a:rect l="l" t="t" r="r" b="b"/>
              <a:pathLst>
                <a:path w="678" h="4368" extrusionOk="0">
                  <a:moveTo>
                    <a:pt x="678" y="1"/>
                  </a:moveTo>
                  <a:cubicBezTo>
                    <a:pt x="678" y="1"/>
                    <a:pt x="644" y="57"/>
                    <a:pt x="576" y="159"/>
                  </a:cubicBezTo>
                  <a:cubicBezTo>
                    <a:pt x="531" y="227"/>
                    <a:pt x="497" y="294"/>
                    <a:pt x="463" y="362"/>
                  </a:cubicBezTo>
                  <a:cubicBezTo>
                    <a:pt x="418" y="441"/>
                    <a:pt x="384" y="531"/>
                    <a:pt x="350" y="622"/>
                  </a:cubicBezTo>
                  <a:cubicBezTo>
                    <a:pt x="305" y="712"/>
                    <a:pt x="271" y="825"/>
                    <a:pt x="238" y="938"/>
                  </a:cubicBezTo>
                  <a:cubicBezTo>
                    <a:pt x="204" y="1062"/>
                    <a:pt x="159" y="1186"/>
                    <a:pt x="136" y="1310"/>
                  </a:cubicBezTo>
                  <a:cubicBezTo>
                    <a:pt x="113" y="1445"/>
                    <a:pt x="91" y="1569"/>
                    <a:pt x="68" y="1716"/>
                  </a:cubicBezTo>
                  <a:cubicBezTo>
                    <a:pt x="46" y="1852"/>
                    <a:pt x="34" y="1998"/>
                    <a:pt x="23" y="2134"/>
                  </a:cubicBezTo>
                  <a:cubicBezTo>
                    <a:pt x="12" y="2280"/>
                    <a:pt x="12" y="2416"/>
                    <a:pt x="12" y="2562"/>
                  </a:cubicBezTo>
                  <a:cubicBezTo>
                    <a:pt x="1" y="2698"/>
                    <a:pt x="12" y="2833"/>
                    <a:pt x="23" y="2969"/>
                  </a:cubicBezTo>
                  <a:cubicBezTo>
                    <a:pt x="23" y="3104"/>
                    <a:pt x="34" y="3228"/>
                    <a:pt x="57" y="3341"/>
                  </a:cubicBezTo>
                  <a:cubicBezTo>
                    <a:pt x="68" y="3465"/>
                    <a:pt x="80" y="3578"/>
                    <a:pt x="102" y="3680"/>
                  </a:cubicBezTo>
                  <a:cubicBezTo>
                    <a:pt x="113" y="3781"/>
                    <a:pt x="136" y="3871"/>
                    <a:pt x="159" y="3962"/>
                  </a:cubicBezTo>
                  <a:cubicBezTo>
                    <a:pt x="170" y="4041"/>
                    <a:pt x="192" y="4108"/>
                    <a:pt x="215" y="4187"/>
                  </a:cubicBezTo>
                  <a:cubicBezTo>
                    <a:pt x="249" y="4300"/>
                    <a:pt x="271" y="4368"/>
                    <a:pt x="271" y="4368"/>
                  </a:cubicBezTo>
                  <a:cubicBezTo>
                    <a:pt x="271" y="4368"/>
                    <a:pt x="271" y="4289"/>
                    <a:pt x="249" y="4165"/>
                  </a:cubicBezTo>
                  <a:cubicBezTo>
                    <a:pt x="226" y="4041"/>
                    <a:pt x="215" y="3871"/>
                    <a:pt x="192" y="3657"/>
                  </a:cubicBezTo>
                  <a:cubicBezTo>
                    <a:pt x="181" y="3454"/>
                    <a:pt x="170" y="3217"/>
                    <a:pt x="170" y="2957"/>
                  </a:cubicBezTo>
                  <a:cubicBezTo>
                    <a:pt x="170" y="2822"/>
                    <a:pt x="170" y="2687"/>
                    <a:pt x="170" y="2551"/>
                  </a:cubicBezTo>
                  <a:cubicBezTo>
                    <a:pt x="170" y="2427"/>
                    <a:pt x="170" y="2280"/>
                    <a:pt x="181" y="2145"/>
                  </a:cubicBezTo>
                  <a:cubicBezTo>
                    <a:pt x="192" y="2010"/>
                    <a:pt x="204" y="1863"/>
                    <a:pt x="226" y="1739"/>
                  </a:cubicBezTo>
                  <a:cubicBezTo>
                    <a:pt x="238" y="1603"/>
                    <a:pt x="260" y="1468"/>
                    <a:pt x="283" y="1344"/>
                  </a:cubicBezTo>
                  <a:cubicBezTo>
                    <a:pt x="305" y="1208"/>
                    <a:pt x="317" y="1084"/>
                    <a:pt x="350" y="971"/>
                  </a:cubicBezTo>
                  <a:cubicBezTo>
                    <a:pt x="384" y="859"/>
                    <a:pt x="407" y="746"/>
                    <a:pt x="429" y="655"/>
                  </a:cubicBezTo>
                  <a:cubicBezTo>
                    <a:pt x="463" y="554"/>
                    <a:pt x="497" y="464"/>
                    <a:pt x="520" y="385"/>
                  </a:cubicBezTo>
                  <a:cubicBezTo>
                    <a:pt x="554" y="306"/>
                    <a:pt x="576" y="238"/>
                    <a:pt x="599" y="181"/>
                  </a:cubicBezTo>
                  <a:lnTo>
                    <a:pt x="678"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72" name="Google Shape;772;p2"/>
            <p:cNvSpPr/>
            <p:nvPr/>
          </p:nvSpPr>
          <p:spPr>
            <a:xfrm>
              <a:off x="6694100" y="2852825"/>
              <a:ext cx="14400" cy="76750"/>
            </a:xfrm>
            <a:custGeom>
              <a:avLst/>
              <a:gdLst/>
              <a:ahLst/>
              <a:cxnLst/>
              <a:rect l="l" t="t" r="r" b="b"/>
              <a:pathLst>
                <a:path w="576" h="3070" extrusionOk="0">
                  <a:moveTo>
                    <a:pt x="576" y="0"/>
                  </a:moveTo>
                  <a:lnTo>
                    <a:pt x="576" y="0"/>
                  </a:lnTo>
                  <a:cubicBezTo>
                    <a:pt x="576" y="0"/>
                    <a:pt x="542" y="34"/>
                    <a:pt x="508" y="113"/>
                  </a:cubicBezTo>
                  <a:cubicBezTo>
                    <a:pt x="485" y="158"/>
                    <a:pt x="451" y="203"/>
                    <a:pt x="429" y="260"/>
                  </a:cubicBezTo>
                  <a:cubicBezTo>
                    <a:pt x="395" y="316"/>
                    <a:pt x="372" y="373"/>
                    <a:pt x="350" y="440"/>
                  </a:cubicBezTo>
                  <a:cubicBezTo>
                    <a:pt x="316" y="508"/>
                    <a:pt x="282" y="587"/>
                    <a:pt x="260" y="666"/>
                  </a:cubicBezTo>
                  <a:cubicBezTo>
                    <a:pt x="237" y="745"/>
                    <a:pt x="215" y="835"/>
                    <a:pt x="192" y="926"/>
                  </a:cubicBezTo>
                  <a:cubicBezTo>
                    <a:pt x="158" y="1016"/>
                    <a:pt x="136" y="1117"/>
                    <a:pt x="124" y="1208"/>
                  </a:cubicBezTo>
                  <a:cubicBezTo>
                    <a:pt x="102" y="1309"/>
                    <a:pt x="79" y="1400"/>
                    <a:pt x="68" y="1501"/>
                  </a:cubicBezTo>
                  <a:cubicBezTo>
                    <a:pt x="57" y="1591"/>
                    <a:pt x="45" y="1704"/>
                    <a:pt x="34" y="1794"/>
                  </a:cubicBezTo>
                  <a:cubicBezTo>
                    <a:pt x="23" y="1885"/>
                    <a:pt x="11" y="1986"/>
                    <a:pt x="11" y="2077"/>
                  </a:cubicBezTo>
                  <a:cubicBezTo>
                    <a:pt x="0" y="2257"/>
                    <a:pt x="0" y="2426"/>
                    <a:pt x="0" y="2584"/>
                  </a:cubicBezTo>
                  <a:cubicBezTo>
                    <a:pt x="0" y="2731"/>
                    <a:pt x="23" y="2855"/>
                    <a:pt x="23" y="2934"/>
                  </a:cubicBezTo>
                  <a:cubicBezTo>
                    <a:pt x="23" y="2979"/>
                    <a:pt x="34" y="3024"/>
                    <a:pt x="45" y="3070"/>
                  </a:cubicBezTo>
                  <a:cubicBezTo>
                    <a:pt x="45" y="3070"/>
                    <a:pt x="45" y="3024"/>
                    <a:pt x="57" y="2923"/>
                  </a:cubicBezTo>
                  <a:cubicBezTo>
                    <a:pt x="57" y="2889"/>
                    <a:pt x="68" y="2833"/>
                    <a:pt x="68" y="2776"/>
                  </a:cubicBezTo>
                  <a:cubicBezTo>
                    <a:pt x="79" y="2709"/>
                    <a:pt x="90" y="2641"/>
                    <a:pt x="102" y="2573"/>
                  </a:cubicBezTo>
                  <a:cubicBezTo>
                    <a:pt x="102" y="2494"/>
                    <a:pt x="113" y="2426"/>
                    <a:pt x="124" y="2336"/>
                  </a:cubicBezTo>
                  <a:cubicBezTo>
                    <a:pt x="136" y="2257"/>
                    <a:pt x="147" y="2167"/>
                    <a:pt x="158" y="2077"/>
                  </a:cubicBezTo>
                  <a:cubicBezTo>
                    <a:pt x="181" y="1896"/>
                    <a:pt x="215" y="1704"/>
                    <a:pt x="237" y="1512"/>
                  </a:cubicBezTo>
                  <a:cubicBezTo>
                    <a:pt x="248" y="1422"/>
                    <a:pt x="271" y="1332"/>
                    <a:pt x="282" y="1230"/>
                  </a:cubicBezTo>
                  <a:cubicBezTo>
                    <a:pt x="294" y="1129"/>
                    <a:pt x="316" y="1038"/>
                    <a:pt x="327" y="948"/>
                  </a:cubicBezTo>
                  <a:cubicBezTo>
                    <a:pt x="350" y="858"/>
                    <a:pt x="361" y="779"/>
                    <a:pt x="384" y="689"/>
                  </a:cubicBezTo>
                  <a:cubicBezTo>
                    <a:pt x="395" y="610"/>
                    <a:pt x="418" y="531"/>
                    <a:pt x="429" y="463"/>
                  </a:cubicBezTo>
                  <a:cubicBezTo>
                    <a:pt x="451" y="395"/>
                    <a:pt x="463" y="316"/>
                    <a:pt x="485" y="271"/>
                  </a:cubicBezTo>
                  <a:cubicBezTo>
                    <a:pt x="508" y="215"/>
                    <a:pt x="519" y="170"/>
                    <a:pt x="530" y="124"/>
                  </a:cubicBezTo>
                  <a:cubicBezTo>
                    <a:pt x="564" y="45"/>
                    <a:pt x="576" y="0"/>
                    <a:pt x="576"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73" name="Google Shape;773;p2"/>
            <p:cNvSpPr/>
            <p:nvPr/>
          </p:nvSpPr>
          <p:spPr>
            <a:xfrm>
              <a:off x="6695225" y="2870025"/>
              <a:ext cx="20600" cy="59550"/>
            </a:xfrm>
            <a:custGeom>
              <a:avLst/>
              <a:gdLst/>
              <a:ahLst/>
              <a:cxnLst/>
              <a:rect l="l" t="t" r="r" b="b"/>
              <a:pathLst>
                <a:path w="824" h="2382" extrusionOk="0">
                  <a:moveTo>
                    <a:pt x="824" y="1"/>
                  </a:moveTo>
                  <a:lnTo>
                    <a:pt x="768" y="91"/>
                  </a:lnTo>
                  <a:cubicBezTo>
                    <a:pt x="711" y="170"/>
                    <a:pt x="655" y="260"/>
                    <a:pt x="621" y="339"/>
                  </a:cubicBezTo>
                  <a:cubicBezTo>
                    <a:pt x="553" y="441"/>
                    <a:pt x="497" y="576"/>
                    <a:pt x="440" y="712"/>
                  </a:cubicBezTo>
                  <a:cubicBezTo>
                    <a:pt x="373" y="847"/>
                    <a:pt x="316" y="994"/>
                    <a:pt x="260" y="1140"/>
                  </a:cubicBezTo>
                  <a:cubicBezTo>
                    <a:pt x="215" y="1298"/>
                    <a:pt x="158" y="1445"/>
                    <a:pt x="124" y="1592"/>
                  </a:cubicBezTo>
                  <a:cubicBezTo>
                    <a:pt x="102" y="1659"/>
                    <a:pt x="79" y="1727"/>
                    <a:pt x="68" y="1795"/>
                  </a:cubicBezTo>
                  <a:cubicBezTo>
                    <a:pt x="45" y="1863"/>
                    <a:pt x="34" y="1930"/>
                    <a:pt x="23" y="1998"/>
                  </a:cubicBezTo>
                  <a:cubicBezTo>
                    <a:pt x="12" y="2088"/>
                    <a:pt x="0" y="2178"/>
                    <a:pt x="0" y="2280"/>
                  </a:cubicBezTo>
                  <a:lnTo>
                    <a:pt x="0" y="2382"/>
                  </a:lnTo>
                  <a:lnTo>
                    <a:pt x="23" y="2291"/>
                  </a:lnTo>
                  <a:cubicBezTo>
                    <a:pt x="34" y="2246"/>
                    <a:pt x="34" y="2212"/>
                    <a:pt x="57" y="2167"/>
                  </a:cubicBezTo>
                  <a:cubicBezTo>
                    <a:pt x="79" y="2122"/>
                    <a:pt x="91" y="2066"/>
                    <a:pt x="113" y="2009"/>
                  </a:cubicBezTo>
                  <a:cubicBezTo>
                    <a:pt x="158" y="1896"/>
                    <a:pt x="203" y="1772"/>
                    <a:pt x="260" y="1637"/>
                  </a:cubicBezTo>
                  <a:cubicBezTo>
                    <a:pt x="305" y="1490"/>
                    <a:pt x="373" y="1355"/>
                    <a:pt x="418" y="1197"/>
                  </a:cubicBezTo>
                  <a:cubicBezTo>
                    <a:pt x="463" y="1050"/>
                    <a:pt x="519" y="903"/>
                    <a:pt x="576" y="768"/>
                  </a:cubicBezTo>
                  <a:cubicBezTo>
                    <a:pt x="621" y="621"/>
                    <a:pt x="666" y="486"/>
                    <a:pt x="700" y="373"/>
                  </a:cubicBezTo>
                  <a:cubicBezTo>
                    <a:pt x="745" y="271"/>
                    <a:pt x="768" y="170"/>
                    <a:pt x="790" y="102"/>
                  </a:cubicBezTo>
                  <a:cubicBezTo>
                    <a:pt x="801" y="68"/>
                    <a:pt x="813" y="35"/>
                    <a:pt x="824"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74" name="Google Shape;774;p2"/>
            <p:cNvSpPr/>
            <p:nvPr/>
          </p:nvSpPr>
          <p:spPr>
            <a:xfrm>
              <a:off x="6032775" y="2125000"/>
              <a:ext cx="516900" cy="383775"/>
            </a:xfrm>
            <a:custGeom>
              <a:avLst/>
              <a:gdLst/>
              <a:ahLst/>
              <a:cxnLst/>
              <a:rect l="l" t="t" r="r" b="b"/>
              <a:pathLst>
                <a:path w="20676" h="15351" extrusionOk="0">
                  <a:moveTo>
                    <a:pt x="19175" y="0"/>
                  </a:moveTo>
                  <a:lnTo>
                    <a:pt x="19175" y="0"/>
                  </a:lnTo>
                  <a:cubicBezTo>
                    <a:pt x="17324" y="1095"/>
                    <a:pt x="1854" y="10235"/>
                    <a:pt x="59" y="11239"/>
                  </a:cubicBezTo>
                  <a:cubicBezTo>
                    <a:pt x="206" y="11239"/>
                    <a:pt x="262" y="11239"/>
                    <a:pt x="217" y="11251"/>
                  </a:cubicBezTo>
                  <a:cubicBezTo>
                    <a:pt x="0" y="11294"/>
                    <a:pt x="3850" y="15351"/>
                    <a:pt x="9176" y="15351"/>
                  </a:cubicBezTo>
                  <a:cubicBezTo>
                    <a:pt x="10768" y="15351"/>
                    <a:pt x="12491" y="14989"/>
                    <a:pt x="14277" y="14049"/>
                  </a:cubicBezTo>
                  <a:cubicBezTo>
                    <a:pt x="20676" y="10675"/>
                    <a:pt x="19705" y="2697"/>
                    <a:pt x="19175" y="0"/>
                  </a:cubicBezTo>
                  <a:close/>
                </a:path>
              </a:pathLst>
            </a:custGeom>
            <a:solidFill>
              <a:srgbClr val="F5D43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75" name="Google Shape;775;p2"/>
            <p:cNvSpPr/>
            <p:nvPr/>
          </p:nvSpPr>
          <p:spPr>
            <a:xfrm>
              <a:off x="6031150" y="2122450"/>
              <a:ext cx="605700" cy="471425"/>
            </a:xfrm>
            <a:custGeom>
              <a:avLst/>
              <a:gdLst/>
              <a:ahLst/>
              <a:cxnLst/>
              <a:rect l="l" t="t" r="r" b="b"/>
              <a:pathLst>
                <a:path w="24228" h="18857" extrusionOk="0">
                  <a:moveTo>
                    <a:pt x="19240" y="113"/>
                  </a:moveTo>
                  <a:cubicBezTo>
                    <a:pt x="19770" y="2799"/>
                    <a:pt x="20741" y="10777"/>
                    <a:pt x="14342" y="14151"/>
                  </a:cubicBezTo>
                  <a:cubicBezTo>
                    <a:pt x="6579" y="18247"/>
                    <a:pt x="0" y="11420"/>
                    <a:pt x="282" y="11364"/>
                  </a:cubicBezTo>
                  <a:cubicBezTo>
                    <a:pt x="327" y="11353"/>
                    <a:pt x="271" y="11353"/>
                    <a:pt x="124" y="11341"/>
                  </a:cubicBezTo>
                  <a:lnTo>
                    <a:pt x="0" y="11420"/>
                  </a:lnTo>
                  <a:cubicBezTo>
                    <a:pt x="0" y="11420"/>
                    <a:pt x="5879" y="18856"/>
                    <a:pt x="13158" y="15550"/>
                  </a:cubicBezTo>
                  <a:cubicBezTo>
                    <a:pt x="24227" y="10517"/>
                    <a:pt x="19420" y="1"/>
                    <a:pt x="19420" y="1"/>
                  </a:cubicBezTo>
                  <a:close/>
                </a:path>
              </a:pathLst>
            </a:custGeom>
            <a:solidFill>
              <a:srgbClr val="C798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76" name="Google Shape;776;p2"/>
            <p:cNvSpPr/>
            <p:nvPr/>
          </p:nvSpPr>
          <p:spPr>
            <a:xfrm>
              <a:off x="6286175" y="2209350"/>
              <a:ext cx="119625" cy="74500"/>
            </a:xfrm>
            <a:custGeom>
              <a:avLst/>
              <a:gdLst/>
              <a:ahLst/>
              <a:cxnLst/>
              <a:rect l="l" t="t" r="r" b="b"/>
              <a:pathLst>
                <a:path w="4785" h="2980" extrusionOk="0">
                  <a:moveTo>
                    <a:pt x="4785" y="0"/>
                  </a:moveTo>
                  <a:cubicBezTo>
                    <a:pt x="4491" y="79"/>
                    <a:pt x="4209" y="181"/>
                    <a:pt x="3938" y="305"/>
                  </a:cubicBezTo>
                  <a:cubicBezTo>
                    <a:pt x="3645" y="406"/>
                    <a:pt x="3374" y="542"/>
                    <a:pt x="3115" y="700"/>
                  </a:cubicBezTo>
                  <a:cubicBezTo>
                    <a:pt x="2821" y="869"/>
                    <a:pt x="2517" y="1050"/>
                    <a:pt x="2223" y="1241"/>
                  </a:cubicBezTo>
                  <a:cubicBezTo>
                    <a:pt x="1941" y="1445"/>
                    <a:pt x="1648" y="1636"/>
                    <a:pt x="1399" y="1839"/>
                  </a:cubicBezTo>
                  <a:cubicBezTo>
                    <a:pt x="1140" y="2043"/>
                    <a:pt x="880" y="2223"/>
                    <a:pt x="677" y="2392"/>
                  </a:cubicBezTo>
                  <a:cubicBezTo>
                    <a:pt x="440" y="2573"/>
                    <a:pt x="215" y="2765"/>
                    <a:pt x="0" y="2979"/>
                  </a:cubicBezTo>
                  <a:cubicBezTo>
                    <a:pt x="282" y="2889"/>
                    <a:pt x="564" y="2787"/>
                    <a:pt x="835" y="2663"/>
                  </a:cubicBezTo>
                  <a:cubicBezTo>
                    <a:pt x="1117" y="2550"/>
                    <a:pt x="1388" y="2415"/>
                    <a:pt x="1648" y="2257"/>
                  </a:cubicBezTo>
                  <a:cubicBezTo>
                    <a:pt x="1941" y="2099"/>
                    <a:pt x="2234" y="1907"/>
                    <a:pt x="2539" y="1704"/>
                  </a:cubicBezTo>
                  <a:cubicBezTo>
                    <a:pt x="2832" y="1512"/>
                    <a:pt x="3115" y="1320"/>
                    <a:pt x="3385" y="1117"/>
                  </a:cubicBezTo>
                  <a:cubicBezTo>
                    <a:pt x="3510" y="1016"/>
                    <a:pt x="3634" y="914"/>
                    <a:pt x="3758" y="824"/>
                  </a:cubicBezTo>
                  <a:cubicBezTo>
                    <a:pt x="3882" y="745"/>
                    <a:pt x="3995" y="655"/>
                    <a:pt x="4096" y="576"/>
                  </a:cubicBezTo>
                  <a:cubicBezTo>
                    <a:pt x="4333" y="395"/>
                    <a:pt x="4559" y="203"/>
                    <a:pt x="4785" y="0"/>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77" name="Google Shape;777;p2"/>
            <p:cNvSpPr/>
            <p:nvPr/>
          </p:nvSpPr>
          <p:spPr>
            <a:xfrm>
              <a:off x="6398725" y="2204275"/>
              <a:ext cx="40925" cy="28700"/>
            </a:xfrm>
            <a:custGeom>
              <a:avLst/>
              <a:gdLst/>
              <a:ahLst/>
              <a:cxnLst/>
              <a:rect l="l" t="t" r="r" b="b"/>
              <a:pathLst>
                <a:path w="1637" h="1148" extrusionOk="0">
                  <a:moveTo>
                    <a:pt x="1637" y="0"/>
                  </a:moveTo>
                  <a:cubicBezTo>
                    <a:pt x="1513" y="0"/>
                    <a:pt x="1400" y="11"/>
                    <a:pt x="1287" y="56"/>
                  </a:cubicBezTo>
                  <a:cubicBezTo>
                    <a:pt x="1061" y="124"/>
                    <a:pt x="847" y="226"/>
                    <a:pt x="666" y="384"/>
                  </a:cubicBezTo>
                  <a:cubicBezTo>
                    <a:pt x="576" y="451"/>
                    <a:pt x="486" y="519"/>
                    <a:pt x="418" y="609"/>
                  </a:cubicBezTo>
                  <a:cubicBezTo>
                    <a:pt x="339" y="688"/>
                    <a:pt x="260" y="767"/>
                    <a:pt x="192" y="846"/>
                  </a:cubicBezTo>
                  <a:cubicBezTo>
                    <a:pt x="113" y="937"/>
                    <a:pt x="46" y="1027"/>
                    <a:pt x="1" y="1140"/>
                  </a:cubicBezTo>
                  <a:cubicBezTo>
                    <a:pt x="47" y="1144"/>
                    <a:pt x="94" y="1147"/>
                    <a:pt x="141" y="1147"/>
                  </a:cubicBezTo>
                  <a:cubicBezTo>
                    <a:pt x="207" y="1147"/>
                    <a:pt x="273" y="1142"/>
                    <a:pt x="339" y="1128"/>
                  </a:cubicBezTo>
                  <a:cubicBezTo>
                    <a:pt x="542" y="1117"/>
                    <a:pt x="790" y="970"/>
                    <a:pt x="1005" y="824"/>
                  </a:cubicBezTo>
                  <a:cubicBezTo>
                    <a:pt x="1185" y="677"/>
                    <a:pt x="1343" y="508"/>
                    <a:pt x="1479" y="316"/>
                  </a:cubicBezTo>
                  <a:cubicBezTo>
                    <a:pt x="1535" y="214"/>
                    <a:pt x="1592" y="113"/>
                    <a:pt x="1637" y="0"/>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78" name="Google Shape;778;p2"/>
            <p:cNvSpPr/>
            <p:nvPr/>
          </p:nvSpPr>
          <p:spPr>
            <a:xfrm>
              <a:off x="1235075" y="1951775"/>
              <a:ext cx="646600" cy="731175"/>
            </a:xfrm>
            <a:custGeom>
              <a:avLst/>
              <a:gdLst/>
              <a:ahLst/>
              <a:cxnLst/>
              <a:rect l="l" t="t" r="r" b="b"/>
              <a:pathLst>
                <a:path w="25864" h="29247" extrusionOk="0">
                  <a:moveTo>
                    <a:pt x="21384" y="1"/>
                  </a:moveTo>
                  <a:lnTo>
                    <a:pt x="21384" y="1"/>
                  </a:lnTo>
                  <a:cubicBezTo>
                    <a:pt x="23663" y="3420"/>
                    <a:pt x="24036" y="8227"/>
                    <a:pt x="22896" y="12063"/>
                  </a:cubicBezTo>
                  <a:cubicBezTo>
                    <a:pt x="22332" y="14027"/>
                    <a:pt x="21384" y="15697"/>
                    <a:pt x="20639" y="17548"/>
                  </a:cubicBezTo>
                  <a:cubicBezTo>
                    <a:pt x="19951" y="19297"/>
                    <a:pt x="19127" y="21170"/>
                    <a:pt x="17694" y="22467"/>
                  </a:cubicBezTo>
                  <a:cubicBezTo>
                    <a:pt x="16441" y="23562"/>
                    <a:pt x="14771" y="23889"/>
                    <a:pt x="13417" y="24860"/>
                  </a:cubicBezTo>
                  <a:cubicBezTo>
                    <a:pt x="11917" y="25853"/>
                    <a:pt x="10427" y="26293"/>
                    <a:pt x="8678" y="26643"/>
                  </a:cubicBezTo>
                  <a:cubicBezTo>
                    <a:pt x="7159" y="26920"/>
                    <a:pt x="5688" y="27073"/>
                    <a:pt x="4243" y="27073"/>
                  </a:cubicBezTo>
                  <a:cubicBezTo>
                    <a:pt x="2811" y="27073"/>
                    <a:pt x="1404" y="26923"/>
                    <a:pt x="0" y="26597"/>
                  </a:cubicBezTo>
                  <a:lnTo>
                    <a:pt x="0" y="26597"/>
                  </a:lnTo>
                  <a:cubicBezTo>
                    <a:pt x="2401" y="28337"/>
                    <a:pt x="5280" y="29246"/>
                    <a:pt x="8288" y="29246"/>
                  </a:cubicBezTo>
                  <a:cubicBezTo>
                    <a:pt x="9903" y="29246"/>
                    <a:pt x="11556" y="28984"/>
                    <a:pt x="13192" y="28448"/>
                  </a:cubicBezTo>
                  <a:cubicBezTo>
                    <a:pt x="15223" y="27782"/>
                    <a:pt x="17581" y="26868"/>
                    <a:pt x="19330" y="25650"/>
                  </a:cubicBezTo>
                  <a:cubicBezTo>
                    <a:pt x="24408" y="22118"/>
                    <a:pt x="25695" y="17198"/>
                    <a:pt x="25796" y="11285"/>
                  </a:cubicBezTo>
                  <a:cubicBezTo>
                    <a:pt x="25864" y="7606"/>
                    <a:pt x="24623" y="3781"/>
                    <a:pt x="22174" y="870"/>
                  </a:cubicBezTo>
                  <a:cubicBezTo>
                    <a:pt x="21914" y="565"/>
                    <a:pt x="21655" y="272"/>
                    <a:pt x="21384" y="1"/>
                  </a:cubicBezTo>
                  <a:close/>
                </a:path>
              </a:pathLst>
            </a:custGeom>
            <a:solidFill>
              <a:srgbClr val="CB64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79" name="Google Shape;779;p2"/>
            <p:cNvSpPr/>
            <p:nvPr/>
          </p:nvSpPr>
          <p:spPr>
            <a:xfrm>
              <a:off x="1066950" y="1862650"/>
              <a:ext cx="769325" cy="765950"/>
            </a:xfrm>
            <a:custGeom>
              <a:avLst/>
              <a:gdLst/>
              <a:ahLst/>
              <a:cxnLst/>
              <a:rect l="l" t="t" r="r" b="b"/>
              <a:pathLst>
                <a:path w="30773" h="30638" extrusionOk="0">
                  <a:moveTo>
                    <a:pt x="19203" y="0"/>
                  </a:moveTo>
                  <a:cubicBezTo>
                    <a:pt x="16365" y="0"/>
                    <a:pt x="13463" y="827"/>
                    <a:pt x="10934" y="2313"/>
                  </a:cubicBezTo>
                  <a:cubicBezTo>
                    <a:pt x="9129" y="3374"/>
                    <a:pt x="7402" y="4649"/>
                    <a:pt x="6082" y="6296"/>
                  </a:cubicBezTo>
                  <a:cubicBezTo>
                    <a:pt x="5055" y="7594"/>
                    <a:pt x="4096" y="8734"/>
                    <a:pt x="3464" y="10043"/>
                  </a:cubicBezTo>
                  <a:cubicBezTo>
                    <a:pt x="1230" y="14590"/>
                    <a:pt x="0" y="20909"/>
                    <a:pt x="2641" y="25547"/>
                  </a:cubicBezTo>
                  <a:cubicBezTo>
                    <a:pt x="3656" y="27364"/>
                    <a:pt x="5044" y="28933"/>
                    <a:pt x="6725" y="30162"/>
                  </a:cubicBezTo>
                  <a:cubicBezTo>
                    <a:pt x="8129" y="30488"/>
                    <a:pt x="9536" y="30638"/>
                    <a:pt x="10968" y="30638"/>
                  </a:cubicBezTo>
                  <a:cubicBezTo>
                    <a:pt x="12413" y="30638"/>
                    <a:pt x="13884" y="30485"/>
                    <a:pt x="15403" y="30208"/>
                  </a:cubicBezTo>
                  <a:cubicBezTo>
                    <a:pt x="17152" y="29858"/>
                    <a:pt x="18642" y="29418"/>
                    <a:pt x="20154" y="28425"/>
                  </a:cubicBezTo>
                  <a:cubicBezTo>
                    <a:pt x="21508" y="27454"/>
                    <a:pt x="23178" y="27127"/>
                    <a:pt x="24419" y="26032"/>
                  </a:cubicBezTo>
                  <a:cubicBezTo>
                    <a:pt x="25852" y="24735"/>
                    <a:pt x="26676" y="22862"/>
                    <a:pt x="27364" y="21113"/>
                  </a:cubicBezTo>
                  <a:cubicBezTo>
                    <a:pt x="28109" y="19262"/>
                    <a:pt x="29057" y="17592"/>
                    <a:pt x="29621" y="15628"/>
                  </a:cubicBezTo>
                  <a:cubicBezTo>
                    <a:pt x="30772" y="11792"/>
                    <a:pt x="30400" y="6985"/>
                    <a:pt x="28109" y="3566"/>
                  </a:cubicBezTo>
                  <a:cubicBezTo>
                    <a:pt x="25677" y="1104"/>
                    <a:pt x="22483" y="0"/>
                    <a:pt x="19203" y="0"/>
                  </a:cubicBezTo>
                  <a:close/>
                </a:path>
              </a:pathLst>
            </a:custGeom>
            <a:solidFill>
              <a:srgbClr val="973C2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80" name="Google Shape;780;p2"/>
            <p:cNvSpPr/>
            <p:nvPr/>
          </p:nvSpPr>
          <p:spPr>
            <a:xfrm>
              <a:off x="1110375" y="1891075"/>
              <a:ext cx="701350" cy="708125"/>
            </a:xfrm>
            <a:custGeom>
              <a:avLst/>
              <a:gdLst/>
              <a:ahLst/>
              <a:cxnLst/>
              <a:rect l="l" t="t" r="r" b="b"/>
              <a:pathLst>
                <a:path w="28054" h="28325" extrusionOk="0">
                  <a:moveTo>
                    <a:pt x="17685" y="1"/>
                  </a:moveTo>
                  <a:cubicBezTo>
                    <a:pt x="17609" y="1"/>
                    <a:pt x="17534" y="1"/>
                    <a:pt x="17457" y="3"/>
                  </a:cubicBezTo>
                  <a:cubicBezTo>
                    <a:pt x="10484" y="104"/>
                    <a:pt x="3318" y="5656"/>
                    <a:pt x="1186" y="12291"/>
                  </a:cubicBezTo>
                  <a:cubicBezTo>
                    <a:pt x="746" y="13747"/>
                    <a:pt x="91" y="15654"/>
                    <a:pt x="1" y="17267"/>
                  </a:cubicBezTo>
                  <a:cubicBezTo>
                    <a:pt x="12" y="18621"/>
                    <a:pt x="588" y="19987"/>
                    <a:pt x="915" y="21341"/>
                  </a:cubicBezTo>
                  <a:cubicBezTo>
                    <a:pt x="1569" y="24049"/>
                    <a:pt x="2483" y="25178"/>
                    <a:pt x="4605" y="26735"/>
                  </a:cubicBezTo>
                  <a:lnTo>
                    <a:pt x="5180" y="27152"/>
                  </a:lnTo>
                  <a:cubicBezTo>
                    <a:pt x="7290" y="27987"/>
                    <a:pt x="8938" y="28224"/>
                    <a:pt x="11195" y="28315"/>
                  </a:cubicBezTo>
                  <a:cubicBezTo>
                    <a:pt x="11320" y="28321"/>
                    <a:pt x="11445" y="28324"/>
                    <a:pt x="11569" y="28324"/>
                  </a:cubicBezTo>
                  <a:cubicBezTo>
                    <a:pt x="14924" y="28324"/>
                    <a:pt x="17595" y="26018"/>
                    <a:pt x="20403" y="24343"/>
                  </a:cubicBezTo>
                  <a:cubicBezTo>
                    <a:pt x="23810" y="22323"/>
                    <a:pt x="25040" y="18520"/>
                    <a:pt x="26417" y="15011"/>
                  </a:cubicBezTo>
                  <a:cubicBezTo>
                    <a:pt x="27196" y="13307"/>
                    <a:pt x="28053" y="11591"/>
                    <a:pt x="27771" y="9752"/>
                  </a:cubicBezTo>
                  <a:cubicBezTo>
                    <a:pt x="27523" y="8105"/>
                    <a:pt x="27004" y="6514"/>
                    <a:pt x="26225" y="5035"/>
                  </a:cubicBezTo>
                  <a:cubicBezTo>
                    <a:pt x="24400" y="1661"/>
                    <a:pt x="21457" y="1"/>
                    <a:pt x="17685" y="1"/>
                  </a:cubicBezTo>
                  <a:close/>
                </a:path>
              </a:pathLst>
            </a:custGeom>
            <a:solidFill>
              <a:srgbClr val="FFFAE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81" name="Google Shape;781;p2"/>
            <p:cNvSpPr/>
            <p:nvPr/>
          </p:nvSpPr>
          <p:spPr>
            <a:xfrm>
              <a:off x="1229700" y="2001350"/>
              <a:ext cx="453650" cy="494625"/>
            </a:xfrm>
            <a:custGeom>
              <a:avLst/>
              <a:gdLst/>
              <a:ahLst/>
              <a:cxnLst/>
              <a:rect l="l" t="t" r="r" b="b"/>
              <a:pathLst>
                <a:path w="18146" h="19785" extrusionOk="0">
                  <a:moveTo>
                    <a:pt x="11535" y="1"/>
                  </a:moveTo>
                  <a:cubicBezTo>
                    <a:pt x="10802" y="1"/>
                    <a:pt x="10072" y="196"/>
                    <a:pt x="8949" y="545"/>
                  </a:cubicBezTo>
                  <a:cubicBezTo>
                    <a:pt x="8216" y="805"/>
                    <a:pt x="7234" y="726"/>
                    <a:pt x="6523" y="1053"/>
                  </a:cubicBezTo>
                  <a:cubicBezTo>
                    <a:pt x="5654" y="1426"/>
                    <a:pt x="5259" y="2396"/>
                    <a:pt x="4650" y="3186"/>
                  </a:cubicBezTo>
                  <a:cubicBezTo>
                    <a:pt x="3612" y="4461"/>
                    <a:pt x="1254" y="5589"/>
                    <a:pt x="1129" y="7372"/>
                  </a:cubicBezTo>
                  <a:cubicBezTo>
                    <a:pt x="1028" y="8275"/>
                    <a:pt x="1197" y="8952"/>
                    <a:pt x="949" y="9877"/>
                  </a:cubicBezTo>
                  <a:cubicBezTo>
                    <a:pt x="734" y="10645"/>
                    <a:pt x="215" y="11491"/>
                    <a:pt x="182" y="12292"/>
                  </a:cubicBezTo>
                  <a:cubicBezTo>
                    <a:pt x="1" y="13849"/>
                    <a:pt x="1163" y="15395"/>
                    <a:pt x="1682" y="16862"/>
                  </a:cubicBezTo>
                  <a:cubicBezTo>
                    <a:pt x="2371" y="18690"/>
                    <a:pt x="5417" y="19458"/>
                    <a:pt x="7324" y="19785"/>
                  </a:cubicBezTo>
                  <a:lnTo>
                    <a:pt x="8374" y="18893"/>
                  </a:lnTo>
                  <a:cubicBezTo>
                    <a:pt x="8385" y="18912"/>
                    <a:pt x="8397" y="18921"/>
                    <a:pt x="8410" y="18921"/>
                  </a:cubicBezTo>
                  <a:cubicBezTo>
                    <a:pt x="8550" y="18921"/>
                    <a:pt x="8826" y="17972"/>
                    <a:pt x="9186" y="17663"/>
                  </a:cubicBezTo>
                  <a:cubicBezTo>
                    <a:pt x="9717" y="17223"/>
                    <a:pt x="10766" y="17280"/>
                    <a:pt x="11308" y="16919"/>
                  </a:cubicBezTo>
                  <a:cubicBezTo>
                    <a:pt x="12086" y="16490"/>
                    <a:pt x="12515" y="15666"/>
                    <a:pt x="13181" y="15113"/>
                  </a:cubicBezTo>
                  <a:cubicBezTo>
                    <a:pt x="13914" y="14538"/>
                    <a:pt x="14467" y="14165"/>
                    <a:pt x="15065" y="13375"/>
                  </a:cubicBezTo>
                  <a:cubicBezTo>
                    <a:pt x="15889" y="12473"/>
                    <a:pt x="16284" y="12134"/>
                    <a:pt x="16476" y="10972"/>
                  </a:cubicBezTo>
                  <a:cubicBezTo>
                    <a:pt x="16600" y="10464"/>
                    <a:pt x="16442" y="10182"/>
                    <a:pt x="16713" y="9640"/>
                  </a:cubicBezTo>
                  <a:cubicBezTo>
                    <a:pt x="16961" y="9347"/>
                    <a:pt x="17525" y="9370"/>
                    <a:pt x="17751" y="8997"/>
                  </a:cubicBezTo>
                  <a:cubicBezTo>
                    <a:pt x="18078" y="8354"/>
                    <a:pt x="17875" y="7214"/>
                    <a:pt x="17932" y="6481"/>
                  </a:cubicBezTo>
                  <a:cubicBezTo>
                    <a:pt x="18135" y="5319"/>
                    <a:pt x="18146" y="5082"/>
                    <a:pt x="17649" y="4010"/>
                  </a:cubicBezTo>
                  <a:cubicBezTo>
                    <a:pt x="17311" y="3220"/>
                    <a:pt x="16961" y="2114"/>
                    <a:pt x="16318" y="1471"/>
                  </a:cubicBezTo>
                  <a:cubicBezTo>
                    <a:pt x="15618" y="839"/>
                    <a:pt x="14907" y="861"/>
                    <a:pt x="14039" y="591"/>
                  </a:cubicBezTo>
                  <a:cubicBezTo>
                    <a:pt x="12960" y="185"/>
                    <a:pt x="12246" y="1"/>
                    <a:pt x="11535" y="1"/>
                  </a:cubicBezTo>
                  <a:close/>
                </a:path>
              </a:pathLst>
            </a:custGeom>
            <a:solidFill>
              <a:srgbClr val="F2E9D3"/>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82" name="Google Shape;782;p2"/>
            <p:cNvSpPr/>
            <p:nvPr/>
          </p:nvSpPr>
          <p:spPr>
            <a:xfrm>
              <a:off x="1319150" y="2105225"/>
              <a:ext cx="378025" cy="416350"/>
            </a:xfrm>
            <a:custGeom>
              <a:avLst/>
              <a:gdLst/>
              <a:ahLst/>
              <a:cxnLst/>
              <a:rect l="l" t="t" r="r" b="b"/>
              <a:pathLst>
                <a:path w="15121" h="16654" extrusionOk="0">
                  <a:moveTo>
                    <a:pt x="13837" y="0"/>
                  </a:moveTo>
                  <a:cubicBezTo>
                    <a:pt x="12889" y="0"/>
                    <a:pt x="11830" y="1238"/>
                    <a:pt x="11408" y="1931"/>
                  </a:cubicBezTo>
                  <a:lnTo>
                    <a:pt x="11408" y="1931"/>
                  </a:lnTo>
                  <a:cubicBezTo>
                    <a:pt x="11839" y="741"/>
                    <a:pt x="10890" y="83"/>
                    <a:pt x="9782" y="83"/>
                  </a:cubicBezTo>
                  <a:cubicBezTo>
                    <a:pt x="9671" y="83"/>
                    <a:pt x="9558" y="89"/>
                    <a:pt x="9445" y="103"/>
                  </a:cubicBezTo>
                  <a:cubicBezTo>
                    <a:pt x="8113" y="182"/>
                    <a:pt x="6658" y="1412"/>
                    <a:pt x="5665" y="2213"/>
                  </a:cubicBezTo>
                  <a:cubicBezTo>
                    <a:pt x="4085" y="3556"/>
                    <a:pt x="0" y="9390"/>
                    <a:pt x="3521" y="10766"/>
                  </a:cubicBezTo>
                  <a:cubicBezTo>
                    <a:pt x="2934" y="12256"/>
                    <a:pt x="790" y="15562"/>
                    <a:pt x="3329" y="16533"/>
                  </a:cubicBezTo>
                  <a:cubicBezTo>
                    <a:pt x="3562" y="16616"/>
                    <a:pt x="3803" y="16653"/>
                    <a:pt x="4049" y="16653"/>
                  </a:cubicBezTo>
                  <a:cubicBezTo>
                    <a:pt x="5906" y="16653"/>
                    <a:pt x="8029" y="14498"/>
                    <a:pt x="9185" y="13452"/>
                  </a:cubicBezTo>
                  <a:cubicBezTo>
                    <a:pt x="12582" y="10405"/>
                    <a:pt x="15121" y="6129"/>
                    <a:pt x="15031" y="1457"/>
                  </a:cubicBezTo>
                  <a:cubicBezTo>
                    <a:pt x="15065" y="1389"/>
                    <a:pt x="15076" y="1299"/>
                    <a:pt x="15042" y="1220"/>
                  </a:cubicBezTo>
                  <a:lnTo>
                    <a:pt x="14399" y="171"/>
                  </a:lnTo>
                  <a:cubicBezTo>
                    <a:pt x="14221" y="52"/>
                    <a:pt x="14031" y="0"/>
                    <a:pt x="13837" y="0"/>
                  </a:cubicBezTo>
                  <a:close/>
                </a:path>
              </a:pathLst>
            </a:custGeom>
            <a:solidFill>
              <a:srgbClr val="F2E9D3"/>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83" name="Google Shape;783;p2"/>
            <p:cNvSpPr/>
            <p:nvPr/>
          </p:nvSpPr>
          <p:spPr>
            <a:xfrm>
              <a:off x="1703650" y="2441525"/>
              <a:ext cx="69975" cy="108350"/>
            </a:xfrm>
            <a:custGeom>
              <a:avLst/>
              <a:gdLst/>
              <a:ahLst/>
              <a:cxnLst/>
              <a:rect l="l" t="t" r="r" b="b"/>
              <a:pathLst>
                <a:path w="2799" h="4334" extrusionOk="0">
                  <a:moveTo>
                    <a:pt x="0" y="0"/>
                  </a:moveTo>
                  <a:cubicBezTo>
                    <a:pt x="0" y="0"/>
                    <a:pt x="57" y="68"/>
                    <a:pt x="170" y="169"/>
                  </a:cubicBezTo>
                  <a:lnTo>
                    <a:pt x="362" y="350"/>
                  </a:lnTo>
                  <a:cubicBezTo>
                    <a:pt x="452" y="418"/>
                    <a:pt x="531" y="497"/>
                    <a:pt x="599" y="587"/>
                  </a:cubicBezTo>
                  <a:cubicBezTo>
                    <a:pt x="678" y="677"/>
                    <a:pt x="757" y="767"/>
                    <a:pt x="858" y="869"/>
                  </a:cubicBezTo>
                  <a:cubicBezTo>
                    <a:pt x="948" y="959"/>
                    <a:pt x="1016" y="1095"/>
                    <a:pt x="1118" y="1207"/>
                  </a:cubicBezTo>
                  <a:cubicBezTo>
                    <a:pt x="1298" y="1456"/>
                    <a:pt x="1467" y="1715"/>
                    <a:pt x="1625" y="1986"/>
                  </a:cubicBezTo>
                  <a:cubicBezTo>
                    <a:pt x="1783" y="2268"/>
                    <a:pt x="1941" y="2539"/>
                    <a:pt x="2077" y="2821"/>
                  </a:cubicBezTo>
                  <a:cubicBezTo>
                    <a:pt x="2133" y="2968"/>
                    <a:pt x="2212" y="3092"/>
                    <a:pt x="2269" y="3216"/>
                  </a:cubicBezTo>
                  <a:cubicBezTo>
                    <a:pt x="2325" y="3351"/>
                    <a:pt x="2381" y="3464"/>
                    <a:pt x="2438" y="3577"/>
                  </a:cubicBezTo>
                  <a:cubicBezTo>
                    <a:pt x="2551" y="3803"/>
                    <a:pt x="2630" y="3995"/>
                    <a:pt x="2697" y="4130"/>
                  </a:cubicBezTo>
                  <a:cubicBezTo>
                    <a:pt x="2765" y="4254"/>
                    <a:pt x="2799" y="4333"/>
                    <a:pt x="2799" y="4333"/>
                  </a:cubicBezTo>
                  <a:cubicBezTo>
                    <a:pt x="2799" y="4333"/>
                    <a:pt x="2799" y="4243"/>
                    <a:pt x="2788" y="4096"/>
                  </a:cubicBezTo>
                  <a:cubicBezTo>
                    <a:pt x="2765" y="3893"/>
                    <a:pt x="2743" y="3690"/>
                    <a:pt x="2697" y="3498"/>
                  </a:cubicBezTo>
                  <a:cubicBezTo>
                    <a:pt x="2641" y="3205"/>
                    <a:pt x="2562" y="2923"/>
                    <a:pt x="2460" y="2652"/>
                  </a:cubicBezTo>
                  <a:cubicBezTo>
                    <a:pt x="2415" y="2505"/>
                    <a:pt x="2348" y="2347"/>
                    <a:pt x="2280" y="2200"/>
                  </a:cubicBezTo>
                  <a:lnTo>
                    <a:pt x="2043" y="1749"/>
                  </a:lnTo>
                  <a:lnTo>
                    <a:pt x="1761" y="1320"/>
                  </a:lnTo>
                  <a:cubicBezTo>
                    <a:pt x="1671" y="1185"/>
                    <a:pt x="1558" y="1061"/>
                    <a:pt x="1445" y="937"/>
                  </a:cubicBezTo>
                  <a:cubicBezTo>
                    <a:pt x="1343" y="824"/>
                    <a:pt x="1230" y="711"/>
                    <a:pt x="1106" y="609"/>
                  </a:cubicBezTo>
                  <a:cubicBezTo>
                    <a:pt x="993" y="519"/>
                    <a:pt x="869" y="440"/>
                    <a:pt x="768" y="361"/>
                  </a:cubicBezTo>
                  <a:cubicBezTo>
                    <a:pt x="678" y="293"/>
                    <a:pt x="576" y="226"/>
                    <a:pt x="463" y="192"/>
                  </a:cubicBezTo>
                  <a:lnTo>
                    <a:pt x="226" y="79"/>
                  </a:lnTo>
                  <a:cubicBezTo>
                    <a:pt x="91" y="34"/>
                    <a:pt x="0" y="0"/>
                    <a:pt x="0"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84" name="Google Shape;784;p2"/>
            <p:cNvSpPr/>
            <p:nvPr/>
          </p:nvSpPr>
          <p:spPr>
            <a:xfrm>
              <a:off x="1773050" y="2474225"/>
              <a:ext cx="18075" cy="34175"/>
            </a:xfrm>
            <a:custGeom>
              <a:avLst/>
              <a:gdLst/>
              <a:ahLst/>
              <a:cxnLst/>
              <a:rect l="l" t="t" r="r" b="b"/>
              <a:pathLst>
                <a:path w="723" h="1367" extrusionOk="0">
                  <a:moveTo>
                    <a:pt x="12" y="1"/>
                  </a:moveTo>
                  <a:cubicBezTo>
                    <a:pt x="0" y="91"/>
                    <a:pt x="0" y="193"/>
                    <a:pt x="12" y="283"/>
                  </a:cubicBezTo>
                  <a:cubicBezTo>
                    <a:pt x="46" y="452"/>
                    <a:pt x="91" y="622"/>
                    <a:pt x="170" y="768"/>
                  </a:cubicBezTo>
                  <a:cubicBezTo>
                    <a:pt x="203" y="847"/>
                    <a:pt x="249" y="926"/>
                    <a:pt x="305" y="994"/>
                  </a:cubicBezTo>
                  <a:cubicBezTo>
                    <a:pt x="361" y="1062"/>
                    <a:pt x="407" y="1129"/>
                    <a:pt x="452" y="1186"/>
                  </a:cubicBezTo>
                  <a:cubicBezTo>
                    <a:pt x="519" y="1254"/>
                    <a:pt x="587" y="1310"/>
                    <a:pt x="655" y="1366"/>
                  </a:cubicBezTo>
                  <a:cubicBezTo>
                    <a:pt x="689" y="1276"/>
                    <a:pt x="711" y="1186"/>
                    <a:pt x="723" y="1096"/>
                  </a:cubicBezTo>
                  <a:cubicBezTo>
                    <a:pt x="723" y="904"/>
                    <a:pt x="689" y="723"/>
                    <a:pt x="598" y="554"/>
                  </a:cubicBezTo>
                  <a:cubicBezTo>
                    <a:pt x="519" y="385"/>
                    <a:pt x="395" y="249"/>
                    <a:pt x="249" y="136"/>
                  </a:cubicBezTo>
                  <a:cubicBezTo>
                    <a:pt x="181" y="80"/>
                    <a:pt x="102" y="35"/>
                    <a:pt x="12"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85" name="Google Shape;785;p2"/>
            <p:cNvSpPr/>
            <p:nvPr/>
          </p:nvSpPr>
          <p:spPr>
            <a:xfrm>
              <a:off x="1757525" y="2392700"/>
              <a:ext cx="38950" cy="70275"/>
            </a:xfrm>
            <a:custGeom>
              <a:avLst/>
              <a:gdLst/>
              <a:ahLst/>
              <a:cxnLst/>
              <a:rect l="l" t="t" r="r" b="b"/>
              <a:pathLst>
                <a:path w="1558" h="2811" extrusionOk="0">
                  <a:moveTo>
                    <a:pt x="1" y="1"/>
                  </a:moveTo>
                  <a:cubicBezTo>
                    <a:pt x="46" y="170"/>
                    <a:pt x="102" y="328"/>
                    <a:pt x="181" y="486"/>
                  </a:cubicBezTo>
                  <a:cubicBezTo>
                    <a:pt x="215" y="565"/>
                    <a:pt x="238" y="633"/>
                    <a:pt x="294" y="712"/>
                  </a:cubicBezTo>
                  <a:cubicBezTo>
                    <a:pt x="339" y="791"/>
                    <a:pt x="362" y="870"/>
                    <a:pt x="407" y="960"/>
                  </a:cubicBezTo>
                  <a:cubicBezTo>
                    <a:pt x="475" y="1118"/>
                    <a:pt x="576" y="1287"/>
                    <a:pt x="667" y="1457"/>
                  </a:cubicBezTo>
                  <a:cubicBezTo>
                    <a:pt x="836" y="1784"/>
                    <a:pt x="1028" y="2100"/>
                    <a:pt x="1231" y="2404"/>
                  </a:cubicBezTo>
                  <a:cubicBezTo>
                    <a:pt x="1332" y="2540"/>
                    <a:pt x="1434" y="2675"/>
                    <a:pt x="1558" y="2811"/>
                  </a:cubicBezTo>
                  <a:cubicBezTo>
                    <a:pt x="1547" y="2630"/>
                    <a:pt x="1524" y="2461"/>
                    <a:pt x="1490" y="2292"/>
                  </a:cubicBezTo>
                  <a:cubicBezTo>
                    <a:pt x="1400" y="1919"/>
                    <a:pt x="1265" y="1569"/>
                    <a:pt x="1095" y="1231"/>
                  </a:cubicBezTo>
                  <a:cubicBezTo>
                    <a:pt x="982" y="1050"/>
                    <a:pt x="870" y="881"/>
                    <a:pt x="757" y="723"/>
                  </a:cubicBezTo>
                  <a:cubicBezTo>
                    <a:pt x="655" y="576"/>
                    <a:pt x="542" y="441"/>
                    <a:pt x="407" y="328"/>
                  </a:cubicBezTo>
                  <a:cubicBezTo>
                    <a:pt x="283" y="204"/>
                    <a:pt x="147" y="102"/>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86" name="Google Shape;786;p2"/>
            <p:cNvSpPr/>
            <p:nvPr/>
          </p:nvSpPr>
          <p:spPr>
            <a:xfrm>
              <a:off x="1786875" y="2365900"/>
              <a:ext cx="30475" cy="58150"/>
            </a:xfrm>
            <a:custGeom>
              <a:avLst/>
              <a:gdLst/>
              <a:ahLst/>
              <a:cxnLst/>
              <a:rect l="l" t="t" r="r" b="b"/>
              <a:pathLst>
                <a:path w="1219" h="2326" extrusionOk="0">
                  <a:moveTo>
                    <a:pt x="0" y="1"/>
                  </a:moveTo>
                  <a:lnTo>
                    <a:pt x="0" y="1"/>
                  </a:lnTo>
                  <a:cubicBezTo>
                    <a:pt x="34" y="136"/>
                    <a:pt x="79" y="272"/>
                    <a:pt x="136" y="407"/>
                  </a:cubicBezTo>
                  <a:cubicBezTo>
                    <a:pt x="158" y="464"/>
                    <a:pt x="192" y="531"/>
                    <a:pt x="215" y="588"/>
                  </a:cubicBezTo>
                  <a:cubicBezTo>
                    <a:pt x="260" y="644"/>
                    <a:pt x="271" y="723"/>
                    <a:pt x="305" y="791"/>
                  </a:cubicBezTo>
                  <a:cubicBezTo>
                    <a:pt x="373" y="926"/>
                    <a:pt x="440" y="1062"/>
                    <a:pt x="519" y="1197"/>
                  </a:cubicBezTo>
                  <a:cubicBezTo>
                    <a:pt x="576" y="1344"/>
                    <a:pt x="655" y="1479"/>
                    <a:pt x="734" y="1615"/>
                  </a:cubicBezTo>
                  <a:cubicBezTo>
                    <a:pt x="813" y="1739"/>
                    <a:pt x="880" y="1863"/>
                    <a:pt x="937" y="1976"/>
                  </a:cubicBezTo>
                  <a:cubicBezTo>
                    <a:pt x="1016" y="2100"/>
                    <a:pt x="1095" y="2213"/>
                    <a:pt x="1196" y="2325"/>
                  </a:cubicBezTo>
                  <a:cubicBezTo>
                    <a:pt x="1219" y="2179"/>
                    <a:pt x="1219" y="2032"/>
                    <a:pt x="1208" y="1885"/>
                  </a:cubicBezTo>
                  <a:cubicBezTo>
                    <a:pt x="1208" y="1615"/>
                    <a:pt x="1072" y="1299"/>
                    <a:pt x="937" y="983"/>
                  </a:cubicBezTo>
                  <a:cubicBezTo>
                    <a:pt x="847" y="836"/>
                    <a:pt x="756" y="689"/>
                    <a:pt x="655" y="554"/>
                  </a:cubicBezTo>
                  <a:cubicBezTo>
                    <a:pt x="576" y="441"/>
                    <a:pt x="474" y="328"/>
                    <a:pt x="350" y="238"/>
                  </a:cubicBezTo>
                  <a:cubicBezTo>
                    <a:pt x="249" y="148"/>
                    <a:pt x="124" y="69"/>
                    <a:pt x="0"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87" name="Google Shape;787;p2"/>
            <p:cNvSpPr/>
            <p:nvPr/>
          </p:nvSpPr>
          <p:spPr>
            <a:xfrm>
              <a:off x="1795325" y="2294250"/>
              <a:ext cx="43750" cy="122475"/>
            </a:xfrm>
            <a:custGeom>
              <a:avLst/>
              <a:gdLst/>
              <a:ahLst/>
              <a:cxnLst/>
              <a:rect l="l" t="t" r="r" b="b"/>
              <a:pathLst>
                <a:path w="1750" h="4899" extrusionOk="0">
                  <a:moveTo>
                    <a:pt x="1" y="1"/>
                  </a:moveTo>
                  <a:cubicBezTo>
                    <a:pt x="57" y="260"/>
                    <a:pt x="136" y="531"/>
                    <a:pt x="227" y="791"/>
                  </a:cubicBezTo>
                  <a:cubicBezTo>
                    <a:pt x="272" y="903"/>
                    <a:pt x="317" y="1028"/>
                    <a:pt x="373" y="1163"/>
                  </a:cubicBezTo>
                  <a:cubicBezTo>
                    <a:pt x="430" y="1298"/>
                    <a:pt x="452" y="1434"/>
                    <a:pt x="509" y="1580"/>
                  </a:cubicBezTo>
                  <a:cubicBezTo>
                    <a:pt x="588" y="1863"/>
                    <a:pt x="712" y="2156"/>
                    <a:pt x="813" y="2461"/>
                  </a:cubicBezTo>
                  <a:cubicBezTo>
                    <a:pt x="915" y="2777"/>
                    <a:pt x="1005" y="3081"/>
                    <a:pt x="1118" y="3363"/>
                  </a:cubicBezTo>
                  <a:cubicBezTo>
                    <a:pt x="1220" y="3657"/>
                    <a:pt x="1321" y="3916"/>
                    <a:pt x="1411" y="4142"/>
                  </a:cubicBezTo>
                  <a:cubicBezTo>
                    <a:pt x="1502" y="4402"/>
                    <a:pt x="1614" y="4650"/>
                    <a:pt x="1750" y="4898"/>
                  </a:cubicBezTo>
                  <a:cubicBezTo>
                    <a:pt x="1739" y="4627"/>
                    <a:pt x="1716" y="4345"/>
                    <a:pt x="1671" y="4074"/>
                  </a:cubicBezTo>
                  <a:cubicBezTo>
                    <a:pt x="1637" y="3792"/>
                    <a:pt x="1592" y="3521"/>
                    <a:pt x="1524" y="3251"/>
                  </a:cubicBezTo>
                  <a:cubicBezTo>
                    <a:pt x="1456" y="2946"/>
                    <a:pt x="1355" y="2630"/>
                    <a:pt x="1265" y="2314"/>
                  </a:cubicBezTo>
                  <a:cubicBezTo>
                    <a:pt x="1141" y="1998"/>
                    <a:pt x="1016" y="1682"/>
                    <a:pt x="892" y="1400"/>
                  </a:cubicBezTo>
                  <a:cubicBezTo>
                    <a:pt x="836" y="1265"/>
                    <a:pt x="768" y="1129"/>
                    <a:pt x="689" y="1005"/>
                  </a:cubicBezTo>
                  <a:cubicBezTo>
                    <a:pt x="621" y="881"/>
                    <a:pt x="554" y="768"/>
                    <a:pt x="486" y="666"/>
                  </a:cubicBezTo>
                  <a:cubicBezTo>
                    <a:pt x="339" y="429"/>
                    <a:pt x="170" y="215"/>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88" name="Google Shape;788;p2"/>
            <p:cNvSpPr/>
            <p:nvPr/>
          </p:nvSpPr>
          <p:spPr>
            <a:xfrm>
              <a:off x="1830875" y="2293400"/>
              <a:ext cx="30225" cy="131500"/>
            </a:xfrm>
            <a:custGeom>
              <a:avLst/>
              <a:gdLst/>
              <a:ahLst/>
              <a:cxnLst/>
              <a:rect l="l" t="t" r="r" b="b"/>
              <a:pathLst>
                <a:path w="1209" h="5260" extrusionOk="0">
                  <a:moveTo>
                    <a:pt x="1" y="1"/>
                  </a:moveTo>
                  <a:cubicBezTo>
                    <a:pt x="1" y="1"/>
                    <a:pt x="23" y="91"/>
                    <a:pt x="57" y="238"/>
                  </a:cubicBezTo>
                  <a:cubicBezTo>
                    <a:pt x="91" y="385"/>
                    <a:pt x="181" y="576"/>
                    <a:pt x="226" y="825"/>
                  </a:cubicBezTo>
                  <a:cubicBezTo>
                    <a:pt x="260" y="949"/>
                    <a:pt x="294" y="1084"/>
                    <a:pt x="339" y="1208"/>
                  </a:cubicBezTo>
                  <a:cubicBezTo>
                    <a:pt x="373" y="1344"/>
                    <a:pt x="396" y="1513"/>
                    <a:pt x="441" y="1648"/>
                  </a:cubicBezTo>
                  <a:cubicBezTo>
                    <a:pt x="520" y="1953"/>
                    <a:pt x="565" y="2280"/>
                    <a:pt x="633" y="2596"/>
                  </a:cubicBezTo>
                  <a:cubicBezTo>
                    <a:pt x="678" y="2923"/>
                    <a:pt x="745" y="3251"/>
                    <a:pt x="779" y="3567"/>
                  </a:cubicBezTo>
                  <a:cubicBezTo>
                    <a:pt x="791" y="3713"/>
                    <a:pt x="824" y="3860"/>
                    <a:pt x="836" y="4007"/>
                  </a:cubicBezTo>
                  <a:cubicBezTo>
                    <a:pt x="847" y="4153"/>
                    <a:pt x="858" y="4289"/>
                    <a:pt x="870" y="4413"/>
                  </a:cubicBezTo>
                  <a:cubicBezTo>
                    <a:pt x="903" y="4661"/>
                    <a:pt x="903" y="4876"/>
                    <a:pt x="926" y="5022"/>
                  </a:cubicBezTo>
                  <a:cubicBezTo>
                    <a:pt x="937" y="5169"/>
                    <a:pt x="949" y="5259"/>
                    <a:pt x="949" y="5259"/>
                  </a:cubicBezTo>
                  <a:cubicBezTo>
                    <a:pt x="949" y="5259"/>
                    <a:pt x="982" y="5169"/>
                    <a:pt x="1016" y="5034"/>
                  </a:cubicBezTo>
                  <a:cubicBezTo>
                    <a:pt x="1084" y="4830"/>
                    <a:pt x="1118" y="4627"/>
                    <a:pt x="1152" y="4413"/>
                  </a:cubicBezTo>
                  <a:cubicBezTo>
                    <a:pt x="1197" y="4120"/>
                    <a:pt x="1208" y="3826"/>
                    <a:pt x="1197" y="3533"/>
                  </a:cubicBezTo>
                  <a:cubicBezTo>
                    <a:pt x="1208" y="3364"/>
                    <a:pt x="1197" y="3194"/>
                    <a:pt x="1174" y="3036"/>
                  </a:cubicBezTo>
                  <a:cubicBezTo>
                    <a:pt x="1152" y="2856"/>
                    <a:pt x="1152" y="2686"/>
                    <a:pt x="1106" y="2517"/>
                  </a:cubicBezTo>
                  <a:cubicBezTo>
                    <a:pt x="1073" y="2348"/>
                    <a:pt x="1028" y="2179"/>
                    <a:pt x="994" y="2009"/>
                  </a:cubicBezTo>
                  <a:cubicBezTo>
                    <a:pt x="960" y="1851"/>
                    <a:pt x="903" y="1682"/>
                    <a:pt x="847" y="1535"/>
                  </a:cubicBezTo>
                  <a:cubicBezTo>
                    <a:pt x="745" y="1242"/>
                    <a:pt x="633" y="971"/>
                    <a:pt x="486" y="712"/>
                  </a:cubicBezTo>
                  <a:cubicBezTo>
                    <a:pt x="384" y="531"/>
                    <a:pt x="271" y="351"/>
                    <a:pt x="147" y="193"/>
                  </a:cubicBezTo>
                  <a:cubicBezTo>
                    <a:pt x="57" y="69"/>
                    <a:pt x="1" y="1"/>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89" name="Google Shape;789;p2"/>
            <p:cNvSpPr/>
            <p:nvPr/>
          </p:nvSpPr>
          <p:spPr>
            <a:xfrm>
              <a:off x="1831450" y="2221750"/>
              <a:ext cx="26525" cy="83250"/>
            </a:xfrm>
            <a:custGeom>
              <a:avLst/>
              <a:gdLst/>
              <a:ahLst/>
              <a:cxnLst/>
              <a:rect l="l" t="t" r="r" b="b"/>
              <a:pathLst>
                <a:path w="1061" h="3330" extrusionOk="0">
                  <a:moveTo>
                    <a:pt x="0" y="1"/>
                  </a:moveTo>
                  <a:cubicBezTo>
                    <a:pt x="11" y="192"/>
                    <a:pt x="45" y="373"/>
                    <a:pt x="79" y="554"/>
                  </a:cubicBezTo>
                  <a:cubicBezTo>
                    <a:pt x="102" y="644"/>
                    <a:pt x="113" y="734"/>
                    <a:pt x="147" y="813"/>
                  </a:cubicBezTo>
                  <a:cubicBezTo>
                    <a:pt x="181" y="903"/>
                    <a:pt x="181" y="1005"/>
                    <a:pt x="215" y="1095"/>
                  </a:cubicBezTo>
                  <a:cubicBezTo>
                    <a:pt x="248" y="1298"/>
                    <a:pt x="316" y="1501"/>
                    <a:pt x="373" y="1705"/>
                  </a:cubicBezTo>
                  <a:cubicBezTo>
                    <a:pt x="485" y="2088"/>
                    <a:pt x="621" y="2461"/>
                    <a:pt x="779" y="2833"/>
                  </a:cubicBezTo>
                  <a:cubicBezTo>
                    <a:pt x="858" y="3002"/>
                    <a:pt x="948" y="3172"/>
                    <a:pt x="1050" y="3329"/>
                  </a:cubicBezTo>
                  <a:cubicBezTo>
                    <a:pt x="1061" y="3138"/>
                    <a:pt x="1061" y="2946"/>
                    <a:pt x="1050" y="2765"/>
                  </a:cubicBezTo>
                  <a:cubicBezTo>
                    <a:pt x="1016" y="2359"/>
                    <a:pt x="948" y="1953"/>
                    <a:pt x="835" y="1569"/>
                  </a:cubicBezTo>
                  <a:cubicBezTo>
                    <a:pt x="756" y="1355"/>
                    <a:pt x="689" y="1140"/>
                    <a:pt x="598" y="949"/>
                  </a:cubicBezTo>
                  <a:cubicBezTo>
                    <a:pt x="531" y="779"/>
                    <a:pt x="440" y="610"/>
                    <a:pt x="339" y="452"/>
                  </a:cubicBezTo>
                  <a:cubicBezTo>
                    <a:pt x="237" y="294"/>
                    <a:pt x="124" y="136"/>
                    <a:pt x="0"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90" name="Google Shape;790;p2"/>
            <p:cNvSpPr/>
            <p:nvPr/>
          </p:nvSpPr>
          <p:spPr>
            <a:xfrm>
              <a:off x="1834275" y="2167600"/>
              <a:ext cx="46275" cy="152075"/>
            </a:xfrm>
            <a:custGeom>
              <a:avLst/>
              <a:gdLst/>
              <a:ahLst/>
              <a:cxnLst/>
              <a:rect l="l" t="t" r="r" b="b"/>
              <a:pathLst>
                <a:path w="1851" h="6083" extrusionOk="0">
                  <a:moveTo>
                    <a:pt x="0" y="0"/>
                  </a:moveTo>
                  <a:lnTo>
                    <a:pt x="102" y="260"/>
                  </a:lnTo>
                  <a:cubicBezTo>
                    <a:pt x="169" y="429"/>
                    <a:pt x="305" y="643"/>
                    <a:pt x="395" y="925"/>
                  </a:cubicBezTo>
                  <a:cubicBezTo>
                    <a:pt x="440" y="1072"/>
                    <a:pt x="508" y="1219"/>
                    <a:pt x="564" y="1365"/>
                  </a:cubicBezTo>
                  <a:cubicBezTo>
                    <a:pt x="632" y="1523"/>
                    <a:pt x="677" y="1704"/>
                    <a:pt x="734" y="1873"/>
                  </a:cubicBezTo>
                  <a:cubicBezTo>
                    <a:pt x="869" y="2223"/>
                    <a:pt x="959" y="2607"/>
                    <a:pt x="1072" y="2979"/>
                  </a:cubicBezTo>
                  <a:cubicBezTo>
                    <a:pt x="1174" y="3363"/>
                    <a:pt x="1264" y="3746"/>
                    <a:pt x="1354" y="4108"/>
                  </a:cubicBezTo>
                  <a:cubicBezTo>
                    <a:pt x="1444" y="4469"/>
                    <a:pt x="1501" y="4830"/>
                    <a:pt x="1569" y="5112"/>
                  </a:cubicBezTo>
                  <a:cubicBezTo>
                    <a:pt x="1648" y="5394"/>
                    <a:pt x="1681" y="5642"/>
                    <a:pt x="1727" y="5811"/>
                  </a:cubicBezTo>
                  <a:cubicBezTo>
                    <a:pt x="1760" y="5981"/>
                    <a:pt x="1794" y="6082"/>
                    <a:pt x="1794" y="6082"/>
                  </a:cubicBezTo>
                  <a:cubicBezTo>
                    <a:pt x="1794" y="6082"/>
                    <a:pt x="1806" y="5981"/>
                    <a:pt x="1817" y="5800"/>
                  </a:cubicBezTo>
                  <a:cubicBezTo>
                    <a:pt x="1839" y="5552"/>
                    <a:pt x="1851" y="5315"/>
                    <a:pt x="1851" y="5067"/>
                  </a:cubicBezTo>
                  <a:cubicBezTo>
                    <a:pt x="1851" y="4717"/>
                    <a:pt x="1817" y="4367"/>
                    <a:pt x="1772" y="4029"/>
                  </a:cubicBezTo>
                  <a:cubicBezTo>
                    <a:pt x="1749" y="3825"/>
                    <a:pt x="1715" y="3634"/>
                    <a:pt x="1670" y="3442"/>
                  </a:cubicBezTo>
                  <a:cubicBezTo>
                    <a:pt x="1636" y="3250"/>
                    <a:pt x="1591" y="3047"/>
                    <a:pt x="1546" y="2844"/>
                  </a:cubicBezTo>
                  <a:lnTo>
                    <a:pt x="1354" y="2268"/>
                  </a:lnTo>
                  <a:cubicBezTo>
                    <a:pt x="1298" y="2076"/>
                    <a:pt x="1219" y="1896"/>
                    <a:pt x="1140" y="1715"/>
                  </a:cubicBezTo>
                  <a:cubicBezTo>
                    <a:pt x="1004" y="1388"/>
                    <a:pt x="835" y="1072"/>
                    <a:pt x="632" y="779"/>
                  </a:cubicBezTo>
                  <a:cubicBezTo>
                    <a:pt x="508" y="576"/>
                    <a:pt x="350" y="384"/>
                    <a:pt x="192" y="203"/>
                  </a:cubicBezTo>
                  <a:lnTo>
                    <a:pt x="0" y="0"/>
                  </a:ln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91" name="Google Shape;791;p2"/>
            <p:cNvSpPr/>
            <p:nvPr/>
          </p:nvSpPr>
          <p:spPr>
            <a:xfrm>
              <a:off x="1802950" y="2071675"/>
              <a:ext cx="60675" cy="102425"/>
            </a:xfrm>
            <a:custGeom>
              <a:avLst/>
              <a:gdLst/>
              <a:ahLst/>
              <a:cxnLst/>
              <a:rect l="l" t="t" r="r" b="b"/>
              <a:pathLst>
                <a:path w="2427" h="4097" extrusionOk="0">
                  <a:moveTo>
                    <a:pt x="1" y="0"/>
                  </a:moveTo>
                  <a:lnTo>
                    <a:pt x="1" y="0"/>
                  </a:lnTo>
                  <a:cubicBezTo>
                    <a:pt x="113" y="226"/>
                    <a:pt x="226" y="452"/>
                    <a:pt x="362" y="666"/>
                  </a:cubicBezTo>
                  <a:cubicBezTo>
                    <a:pt x="587" y="1061"/>
                    <a:pt x="903" y="1558"/>
                    <a:pt x="1219" y="2054"/>
                  </a:cubicBezTo>
                  <a:cubicBezTo>
                    <a:pt x="1377" y="2314"/>
                    <a:pt x="1524" y="2551"/>
                    <a:pt x="1671" y="2799"/>
                  </a:cubicBezTo>
                  <a:cubicBezTo>
                    <a:pt x="1727" y="2912"/>
                    <a:pt x="1817" y="3025"/>
                    <a:pt x="1874" y="3137"/>
                  </a:cubicBezTo>
                  <a:cubicBezTo>
                    <a:pt x="1930" y="3250"/>
                    <a:pt x="1998" y="3352"/>
                    <a:pt x="2054" y="3442"/>
                  </a:cubicBezTo>
                  <a:cubicBezTo>
                    <a:pt x="2167" y="3634"/>
                    <a:pt x="2246" y="3803"/>
                    <a:pt x="2314" y="3916"/>
                  </a:cubicBezTo>
                  <a:cubicBezTo>
                    <a:pt x="2381" y="4029"/>
                    <a:pt x="2427" y="4097"/>
                    <a:pt x="2427" y="4097"/>
                  </a:cubicBezTo>
                  <a:cubicBezTo>
                    <a:pt x="2427" y="4097"/>
                    <a:pt x="2427" y="4029"/>
                    <a:pt x="2404" y="3894"/>
                  </a:cubicBezTo>
                  <a:cubicBezTo>
                    <a:pt x="2393" y="3702"/>
                    <a:pt x="2359" y="3521"/>
                    <a:pt x="2302" y="3341"/>
                  </a:cubicBezTo>
                  <a:cubicBezTo>
                    <a:pt x="2246" y="3092"/>
                    <a:pt x="2156" y="2844"/>
                    <a:pt x="2043" y="2596"/>
                  </a:cubicBezTo>
                  <a:cubicBezTo>
                    <a:pt x="1987" y="2460"/>
                    <a:pt x="1930" y="2325"/>
                    <a:pt x="1851" y="2201"/>
                  </a:cubicBezTo>
                  <a:cubicBezTo>
                    <a:pt x="1783" y="2065"/>
                    <a:pt x="1716" y="1930"/>
                    <a:pt x="1625" y="1806"/>
                  </a:cubicBezTo>
                  <a:cubicBezTo>
                    <a:pt x="1546" y="1682"/>
                    <a:pt x="1456" y="1558"/>
                    <a:pt x="1366" y="1422"/>
                  </a:cubicBezTo>
                  <a:cubicBezTo>
                    <a:pt x="1287" y="1298"/>
                    <a:pt x="1185" y="1185"/>
                    <a:pt x="1106" y="1072"/>
                  </a:cubicBezTo>
                  <a:cubicBezTo>
                    <a:pt x="937" y="869"/>
                    <a:pt x="768" y="678"/>
                    <a:pt x="576" y="497"/>
                  </a:cubicBezTo>
                  <a:cubicBezTo>
                    <a:pt x="395" y="316"/>
                    <a:pt x="204" y="147"/>
                    <a:pt x="1"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92" name="Google Shape;792;p2"/>
            <p:cNvSpPr/>
            <p:nvPr/>
          </p:nvSpPr>
          <p:spPr>
            <a:xfrm>
              <a:off x="1830025" y="2060950"/>
              <a:ext cx="19500" cy="29375"/>
            </a:xfrm>
            <a:custGeom>
              <a:avLst/>
              <a:gdLst/>
              <a:ahLst/>
              <a:cxnLst/>
              <a:rect l="l" t="t" r="r" b="b"/>
              <a:pathLst>
                <a:path w="780" h="1175" extrusionOk="0">
                  <a:moveTo>
                    <a:pt x="12" y="1"/>
                  </a:moveTo>
                  <a:cubicBezTo>
                    <a:pt x="1" y="91"/>
                    <a:pt x="1" y="170"/>
                    <a:pt x="12" y="260"/>
                  </a:cubicBezTo>
                  <a:cubicBezTo>
                    <a:pt x="35" y="418"/>
                    <a:pt x="102" y="576"/>
                    <a:pt x="193" y="723"/>
                  </a:cubicBezTo>
                  <a:cubicBezTo>
                    <a:pt x="283" y="858"/>
                    <a:pt x="396" y="971"/>
                    <a:pt x="531" y="1061"/>
                  </a:cubicBezTo>
                  <a:cubicBezTo>
                    <a:pt x="610" y="1107"/>
                    <a:pt x="689" y="1140"/>
                    <a:pt x="768" y="1174"/>
                  </a:cubicBezTo>
                  <a:cubicBezTo>
                    <a:pt x="779" y="1084"/>
                    <a:pt x="779" y="994"/>
                    <a:pt x="768" y="915"/>
                  </a:cubicBezTo>
                  <a:cubicBezTo>
                    <a:pt x="712" y="576"/>
                    <a:pt x="531" y="283"/>
                    <a:pt x="249" y="114"/>
                  </a:cubicBezTo>
                  <a:cubicBezTo>
                    <a:pt x="170" y="57"/>
                    <a:pt x="91" y="23"/>
                    <a:pt x="12"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93" name="Google Shape;793;p2"/>
            <p:cNvSpPr/>
            <p:nvPr/>
          </p:nvSpPr>
          <p:spPr>
            <a:xfrm>
              <a:off x="1687575" y="2481300"/>
              <a:ext cx="45150" cy="56425"/>
            </a:xfrm>
            <a:custGeom>
              <a:avLst/>
              <a:gdLst/>
              <a:ahLst/>
              <a:cxnLst/>
              <a:rect l="l" t="t" r="r" b="b"/>
              <a:pathLst>
                <a:path w="1806" h="2257" extrusionOk="0">
                  <a:moveTo>
                    <a:pt x="0" y="0"/>
                  </a:moveTo>
                  <a:cubicBezTo>
                    <a:pt x="34" y="147"/>
                    <a:pt x="79" y="305"/>
                    <a:pt x="147" y="440"/>
                  </a:cubicBezTo>
                  <a:cubicBezTo>
                    <a:pt x="282" y="745"/>
                    <a:pt x="452" y="1038"/>
                    <a:pt x="655" y="1309"/>
                  </a:cubicBezTo>
                  <a:cubicBezTo>
                    <a:pt x="880" y="1569"/>
                    <a:pt x="1129" y="1806"/>
                    <a:pt x="1400" y="2009"/>
                  </a:cubicBezTo>
                  <a:cubicBezTo>
                    <a:pt x="1535" y="2110"/>
                    <a:pt x="1670" y="2189"/>
                    <a:pt x="1806" y="2257"/>
                  </a:cubicBezTo>
                  <a:cubicBezTo>
                    <a:pt x="1761" y="2110"/>
                    <a:pt x="1693" y="1964"/>
                    <a:pt x="1614" y="1828"/>
                  </a:cubicBezTo>
                  <a:cubicBezTo>
                    <a:pt x="1456" y="1546"/>
                    <a:pt x="1264" y="1275"/>
                    <a:pt x="1050" y="1027"/>
                  </a:cubicBezTo>
                  <a:cubicBezTo>
                    <a:pt x="847" y="756"/>
                    <a:pt x="621" y="508"/>
                    <a:pt x="373" y="282"/>
                  </a:cubicBezTo>
                  <a:cubicBezTo>
                    <a:pt x="260" y="181"/>
                    <a:pt x="124" y="79"/>
                    <a:pt x="0"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94" name="Google Shape;794;p2"/>
            <p:cNvSpPr/>
            <p:nvPr/>
          </p:nvSpPr>
          <p:spPr>
            <a:xfrm>
              <a:off x="1665275" y="2520500"/>
              <a:ext cx="41775" cy="41500"/>
            </a:xfrm>
            <a:custGeom>
              <a:avLst/>
              <a:gdLst/>
              <a:ahLst/>
              <a:cxnLst/>
              <a:rect l="l" t="t" r="r" b="b"/>
              <a:pathLst>
                <a:path w="1671" h="1660" extrusionOk="0">
                  <a:moveTo>
                    <a:pt x="1" y="1"/>
                  </a:moveTo>
                  <a:cubicBezTo>
                    <a:pt x="35" y="125"/>
                    <a:pt x="91" y="238"/>
                    <a:pt x="159" y="350"/>
                  </a:cubicBezTo>
                  <a:cubicBezTo>
                    <a:pt x="441" y="824"/>
                    <a:pt x="836" y="1219"/>
                    <a:pt x="1310" y="1490"/>
                  </a:cubicBezTo>
                  <a:cubicBezTo>
                    <a:pt x="1423" y="1558"/>
                    <a:pt x="1547" y="1614"/>
                    <a:pt x="1671" y="1659"/>
                  </a:cubicBezTo>
                  <a:cubicBezTo>
                    <a:pt x="1637" y="1535"/>
                    <a:pt x="1581" y="1422"/>
                    <a:pt x="1513" y="1310"/>
                  </a:cubicBezTo>
                  <a:cubicBezTo>
                    <a:pt x="1366" y="1073"/>
                    <a:pt x="1197" y="858"/>
                    <a:pt x="1005" y="666"/>
                  </a:cubicBezTo>
                  <a:cubicBezTo>
                    <a:pt x="813" y="463"/>
                    <a:pt x="599" y="305"/>
                    <a:pt x="362" y="159"/>
                  </a:cubicBezTo>
                  <a:cubicBezTo>
                    <a:pt x="249" y="91"/>
                    <a:pt x="125" y="34"/>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95" name="Google Shape;795;p2"/>
            <p:cNvSpPr/>
            <p:nvPr/>
          </p:nvSpPr>
          <p:spPr>
            <a:xfrm>
              <a:off x="1635100" y="2585375"/>
              <a:ext cx="50525" cy="28075"/>
            </a:xfrm>
            <a:custGeom>
              <a:avLst/>
              <a:gdLst/>
              <a:ahLst/>
              <a:cxnLst/>
              <a:rect l="l" t="t" r="r" b="b"/>
              <a:pathLst>
                <a:path w="2021" h="1123" extrusionOk="0">
                  <a:moveTo>
                    <a:pt x="0" y="1"/>
                  </a:moveTo>
                  <a:lnTo>
                    <a:pt x="0" y="1"/>
                  </a:lnTo>
                  <a:cubicBezTo>
                    <a:pt x="57" y="114"/>
                    <a:pt x="125" y="227"/>
                    <a:pt x="204" y="328"/>
                  </a:cubicBezTo>
                  <a:cubicBezTo>
                    <a:pt x="384" y="543"/>
                    <a:pt x="598" y="723"/>
                    <a:pt x="835" y="870"/>
                  </a:cubicBezTo>
                  <a:cubicBezTo>
                    <a:pt x="971" y="938"/>
                    <a:pt x="1106" y="994"/>
                    <a:pt x="1242" y="1039"/>
                  </a:cubicBezTo>
                  <a:cubicBezTo>
                    <a:pt x="1366" y="1084"/>
                    <a:pt x="1501" y="1107"/>
                    <a:pt x="1625" y="1118"/>
                  </a:cubicBezTo>
                  <a:cubicBezTo>
                    <a:pt x="1665" y="1121"/>
                    <a:pt x="1704" y="1123"/>
                    <a:pt x="1742" y="1123"/>
                  </a:cubicBezTo>
                  <a:cubicBezTo>
                    <a:pt x="1834" y="1123"/>
                    <a:pt x="1925" y="1115"/>
                    <a:pt x="2020" y="1107"/>
                  </a:cubicBezTo>
                  <a:cubicBezTo>
                    <a:pt x="1930" y="1005"/>
                    <a:pt x="1828" y="926"/>
                    <a:pt x="1727" y="859"/>
                  </a:cubicBezTo>
                  <a:cubicBezTo>
                    <a:pt x="1682" y="825"/>
                    <a:pt x="1625" y="791"/>
                    <a:pt x="1580" y="757"/>
                  </a:cubicBezTo>
                  <a:cubicBezTo>
                    <a:pt x="1524" y="734"/>
                    <a:pt x="1479" y="689"/>
                    <a:pt x="1422" y="655"/>
                  </a:cubicBezTo>
                  <a:cubicBezTo>
                    <a:pt x="1309" y="576"/>
                    <a:pt x="1197" y="509"/>
                    <a:pt x="1072" y="452"/>
                  </a:cubicBezTo>
                  <a:cubicBezTo>
                    <a:pt x="960" y="373"/>
                    <a:pt x="835" y="317"/>
                    <a:pt x="711" y="260"/>
                  </a:cubicBezTo>
                  <a:cubicBezTo>
                    <a:pt x="598" y="215"/>
                    <a:pt x="486" y="148"/>
                    <a:pt x="373" y="114"/>
                  </a:cubicBezTo>
                  <a:cubicBezTo>
                    <a:pt x="260" y="57"/>
                    <a:pt x="136" y="24"/>
                    <a:pt x="0"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96" name="Google Shape;796;p2"/>
            <p:cNvSpPr/>
            <p:nvPr/>
          </p:nvSpPr>
          <p:spPr>
            <a:xfrm>
              <a:off x="1628900" y="2608800"/>
              <a:ext cx="52500" cy="21050"/>
            </a:xfrm>
            <a:custGeom>
              <a:avLst/>
              <a:gdLst/>
              <a:ahLst/>
              <a:cxnLst/>
              <a:rect l="l" t="t" r="r" b="b"/>
              <a:pathLst>
                <a:path w="2100" h="842" extrusionOk="0">
                  <a:moveTo>
                    <a:pt x="0" y="1"/>
                  </a:moveTo>
                  <a:cubicBezTo>
                    <a:pt x="68" y="102"/>
                    <a:pt x="147" y="204"/>
                    <a:pt x="237" y="283"/>
                  </a:cubicBezTo>
                  <a:cubicBezTo>
                    <a:pt x="327" y="373"/>
                    <a:pt x="429" y="452"/>
                    <a:pt x="531" y="520"/>
                  </a:cubicBezTo>
                  <a:cubicBezTo>
                    <a:pt x="655" y="587"/>
                    <a:pt x="790" y="666"/>
                    <a:pt x="914" y="723"/>
                  </a:cubicBezTo>
                  <a:cubicBezTo>
                    <a:pt x="1129" y="797"/>
                    <a:pt x="1360" y="841"/>
                    <a:pt x="1586" y="841"/>
                  </a:cubicBezTo>
                  <a:cubicBezTo>
                    <a:pt x="1633" y="841"/>
                    <a:pt x="1680" y="839"/>
                    <a:pt x="1727" y="836"/>
                  </a:cubicBezTo>
                  <a:cubicBezTo>
                    <a:pt x="1851" y="824"/>
                    <a:pt x="1975" y="802"/>
                    <a:pt x="2099" y="757"/>
                  </a:cubicBezTo>
                  <a:cubicBezTo>
                    <a:pt x="1997" y="689"/>
                    <a:pt x="1885" y="621"/>
                    <a:pt x="1772" y="565"/>
                  </a:cubicBezTo>
                  <a:cubicBezTo>
                    <a:pt x="1681" y="520"/>
                    <a:pt x="1569" y="474"/>
                    <a:pt x="1456" y="418"/>
                  </a:cubicBezTo>
                  <a:cubicBezTo>
                    <a:pt x="1343" y="362"/>
                    <a:pt x="1219" y="316"/>
                    <a:pt x="1095" y="283"/>
                  </a:cubicBezTo>
                  <a:cubicBezTo>
                    <a:pt x="971" y="226"/>
                    <a:pt x="846" y="181"/>
                    <a:pt x="722" y="147"/>
                  </a:cubicBezTo>
                  <a:cubicBezTo>
                    <a:pt x="598" y="113"/>
                    <a:pt x="485" y="80"/>
                    <a:pt x="373" y="46"/>
                  </a:cubicBezTo>
                  <a:cubicBezTo>
                    <a:pt x="248" y="12"/>
                    <a:pt x="124" y="1"/>
                    <a:pt x="0"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97" name="Google Shape;797;p2"/>
            <p:cNvSpPr/>
            <p:nvPr/>
          </p:nvSpPr>
          <p:spPr>
            <a:xfrm>
              <a:off x="1579800" y="2601475"/>
              <a:ext cx="34450" cy="14625"/>
            </a:xfrm>
            <a:custGeom>
              <a:avLst/>
              <a:gdLst/>
              <a:ahLst/>
              <a:cxnLst/>
              <a:rect l="l" t="t" r="r" b="b"/>
              <a:pathLst>
                <a:path w="1378" h="585" extrusionOk="0">
                  <a:moveTo>
                    <a:pt x="260" y="0"/>
                  </a:moveTo>
                  <a:cubicBezTo>
                    <a:pt x="170" y="11"/>
                    <a:pt x="80" y="23"/>
                    <a:pt x="1" y="57"/>
                  </a:cubicBezTo>
                  <a:cubicBezTo>
                    <a:pt x="46" y="124"/>
                    <a:pt x="102" y="203"/>
                    <a:pt x="170" y="260"/>
                  </a:cubicBezTo>
                  <a:cubicBezTo>
                    <a:pt x="294" y="373"/>
                    <a:pt x="441" y="474"/>
                    <a:pt x="599" y="530"/>
                  </a:cubicBezTo>
                  <a:cubicBezTo>
                    <a:pt x="723" y="564"/>
                    <a:pt x="853" y="584"/>
                    <a:pt x="980" y="584"/>
                  </a:cubicBezTo>
                  <a:cubicBezTo>
                    <a:pt x="1026" y="584"/>
                    <a:pt x="1072" y="582"/>
                    <a:pt x="1118" y="576"/>
                  </a:cubicBezTo>
                  <a:cubicBezTo>
                    <a:pt x="1208" y="576"/>
                    <a:pt x="1298" y="553"/>
                    <a:pt x="1377" y="508"/>
                  </a:cubicBezTo>
                  <a:cubicBezTo>
                    <a:pt x="1332" y="440"/>
                    <a:pt x="1276" y="373"/>
                    <a:pt x="1208" y="316"/>
                  </a:cubicBezTo>
                  <a:cubicBezTo>
                    <a:pt x="1084" y="215"/>
                    <a:pt x="926" y="124"/>
                    <a:pt x="768" y="79"/>
                  </a:cubicBezTo>
                  <a:cubicBezTo>
                    <a:pt x="610" y="23"/>
                    <a:pt x="429" y="0"/>
                    <a:pt x="260"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98" name="Google Shape;798;p2"/>
            <p:cNvSpPr/>
            <p:nvPr/>
          </p:nvSpPr>
          <p:spPr>
            <a:xfrm>
              <a:off x="1538325" y="2612750"/>
              <a:ext cx="77625" cy="34275"/>
            </a:xfrm>
            <a:custGeom>
              <a:avLst/>
              <a:gdLst/>
              <a:ahLst/>
              <a:cxnLst/>
              <a:rect l="l" t="t" r="r" b="b"/>
              <a:pathLst>
                <a:path w="3105" h="1371" extrusionOk="0">
                  <a:moveTo>
                    <a:pt x="1" y="1"/>
                  </a:moveTo>
                  <a:lnTo>
                    <a:pt x="1" y="1"/>
                  </a:lnTo>
                  <a:cubicBezTo>
                    <a:pt x="114" y="147"/>
                    <a:pt x="238" y="283"/>
                    <a:pt x="373" y="407"/>
                  </a:cubicBezTo>
                  <a:cubicBezTo>
                    <a:pt x="509" y="531"/>
                    <a:pt x="655" y="644"/>
                    <a:pt x="813" y="757"/>
                  </a:cubicBezTo>
                  <a:cubicBezTo>
                    <a:pt x="994" y="869"/>
                    <a:pt x="1186" y="982"/>
                    <a:pt x="1378" y="1072"/>
                  </a:cubicBezTo>
                  <a:cubicBezTo>
                    <a:pt x="1581" y="1163"/>
                    <a:pt x="1784" y="1230"/>
                    <a:pt x="1987" y="1287"/>
                  </a:cubicBezTo>
                  <a:cubicBezTo>
                    <a:pt x="2167" y="1332"/>
                    <a:pt x="2359" y="1366"/>
                    <a:pt x="2551" y="1366"/>
                  </a:cubicBezTo>
                  <a:cubicBezTo>
                    <a:pt x="2587" y="1369"/>
                    <a:pt x="2624" y="1370"/>
                    <a:pt x="2660" y="1370"/>
                  </a:cubicBezTo>
                  <a:cubicBezTo>
                    <a:pt x="2759" y="1370"/>
                    <a:pt x="2858" y="1360"/>
                    <a:pt x="2957" y="1343"/>
                  </a:cubicBezTo>
                  <a:cubicBezTo>
                    <a:pt x="3059" y="1332"/>
                    <a:pt x="3104" y="1321"/>
                    <a:pt x="3104" y="1321"/>
                  </a:cubicBezTo>
                  <a:lnTo>
                    <a:pt x="2969" y="1253"/>
                  </a:lnTo>
                  <a:cubicBezTo>
                    <a:pt x="2878" y="1208"/>
                    <a:pt x="2754" y="1163"/>
                    <a:pt x="2619" y="1095"/>
                  </a:cubicBezTo>
                  <a:cubicBezTo>
                    <a:pt x="2472" y="1039"/>
                    <a:pt x="2303" y="960"/>
                    <a:pt x="2134" y="881"/>
                  </a:cubicBezTo>
                  <a:cubicBezTo>
                    <a:pt x="1953" y="813"/>
                    <a:pt x="1773" y="711"/>
                    <a:pt x="1581" y="632"/>
                  </a:cubicBezTo>
                  <a:cubicBezTo>
                    <a:pt x="1208" y="463"/>
                    <a:pt x="825" y="294"/>
                    <a:pt x="531" y="181"/>
                  </a:cubicBezTo>
                  <a:cubicBezTo>
                    <a:pt x="351" y="102"/>
                    <a:pt x="181" y="46"/>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99" name="Google Shape;799;p2"/>
            <p:cNvSpPr/>
            <p:nvPr/>
          </p:nvSpPr>
          <p:spPr>
            <a:xfrm>
              <a:off x="1427475" y="2621775"/>
              <a:ext cx="58125" cy="35575"/>
            </a:xfrm>
            <a:custGeom>
              <a:avLst/>
              <a:gdLst/>
              <a:ahLst/>
              <a:cxnLst/>
              <a:rect l="l" t="t" r="r" b="b"/>
              <a:pathLst>
                <a:path w="2325" h="1423" extrusionOk="0">
                  <a:moveTo>
                    <a:pt x="0" y="1"/>
                  </a:moveTo>
                  <a:cubicBezTo>
                    <a:pt x="68" y="125"/>
                    <a:pt x="158" y="249"/>
                    <a:pt x="260" y="362"/>
                  </a:cubicBezTo>
                  <a:cubicBezTo>
                    <a:pt x="474" y="587"/>
                    <a:pt x="711" y="802"/>
                    <a:pt x="971" y="982"/>
                  </a:cubicBezTo>
                  <a:cubicBezTo>
                    <a:pt x="1264" y="1129"/>
                    <a:pt x="1569" y="1253"/>
                    <a:pt x="1885" y="1343"/>
                  </a:cubicBezTo>
                  <a:cubicBezTo>
                    <a:pt x="2020" y="1389"/>
                    <a:pt x="2167" y="1411"/>
                    <a:pt x="2325" y="1422"/>
                  </a:cubicBezTo>
                  <a:cubicBezTo>
                    <a:pt x="2223" y="1310"/>
                    <a:pt x="2122" y="1197"/>
                    <a:pt x="2009" y="1106"/>
                  </a:cubicBezTo>
                  <a:cubicBezTo>
                    <a:pt x="1772" y="903"/>
                    <a:pt x="1524" y="723"/>
                    <a:pt x="1253" y="587"/>
                  </a:cubicBezTo>
                  <a:cubicBezTo>
                    <a:pt x="993" y="407"/>
                    <a:pt x="711" y="249"/>
                    <a:pt x="418" y="136"/>
                  </a:cubicBezTo>
                  <a:cubicBezTo>
                    <a:pt x="282" y="68"/>
                    <a:pt x="136" y="34"/>
                    <a:pt x="0"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00" name="Google Shape;800;p2"/>
            <p:cNvSpPr/>
            <p:nvPr/>
          </p:nvSpPr>
          <p:spPr>
            <a:xfrm>
              <a:off x="1390800" y="2626575"/>
              <a:ext cx="75625" cy="41500"/>
            </a:xfrm>
            <a:custGeom>
              <a:avLst/>
              <a:gdLst/>
              <a:ahLst/>
              <a:cxnLst/>
              <a:rect l="l" t="t" r="r" b="b"/>
              <a:pathLst>
                <a:path w="3025" h="1660" extrusionOk="0">
                  <a:moveTo>
                    <a:pt x="0" y="0"/>
                  </a:moveTo>
                  <a:lnTo>
                    <a:pt x="0" y="0"/>
                  </a:lnTo>
                  <a:cubicBezTo>
                    <a:pt x="124" y="147"/>
                    <a:pt x="249" y="283"/>
                    <a:pt x="395" y="407"/>
                  </a:cubicBezTo>
                  <a:cubicBezTo>
                    <a:pt x="700" y="655"/>
                    <a:pt x="1016" y="892"/>
                    <a:pt x="1354" y="1095"/>
                  </a:cubicBezTo>
                  <a:cubicBezTo>
                    <a:pt x="1557" y="1197"/>
                    <a:pt x="1749" y="1298"/>
                    <a:pt x="1930" y="1377"/>
                  </a:cubicBezTo>
                  <a:cubicBezTo>
                    <a:pt x="2110" y="1467"/>
                    <a:pt x="2291" y="1524"/>
                    <a:pt x="2472" y="1569"/>
                  </a:cubicBezTo>
                  <a:cubicBezTo>
                    <a:pt x="2652" y="1614"/>
                    <a:pt x="2833" y="1637"/>
                    <a:pt x="3024" y="1659"/>
                  </a:cubicBezTo>
                  <a:cubicBezTo>
                    <a:pt x="2889" y="1535"/>
                    <a:pt x="2742" y="1411"/>
                    <a:pt x="2584" y="1309"/>
                  </a:cubicBezTo>
                  <a:cubicBezTo>
                    <a:pt x="2449" y="1219"/>
                    <a:pt x="2302" y="1129"/>
                    <a:pt x="2133" y="1005"/>
                  </a:cubicBezTo>
                  <a:cubicBezTo>
                    <a:pt x="1975" y="892"/>
                    <a:pt x="1783" y="790"/>
                    <a:pt x="1603" y="677"/>
                  </a:cubicBezTo>
                  <a:cubicBezTo>
                    <a:pt x="1264" y="474"/>
                    <a:pt x="903" y="294"/>
                    <a:pt x="531" y="158"/>
                  </a:cubicBezTo>
                  <a:cubicBezTo>
                    <a:pt x="361" y="91"/>
                    <a:pt x="181" y="34"/>
                    <a:pt x="0"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01" name="Google Shape;801;p2"/>
            <p:cNvSpPr/>
            <p:nvPr/>
          </p:nvSpPr>
          <p:spPr>
            <a:xfrm>
              <a:off x="1502225" y="2642825"/>
              <a:ext cx="39800" cy="17625"/>
            </a:xfrm>
            <a:custGeom>
              <a:avLst/>
              <a:gdLst/>
              <a:ahLst/>
              <a:cxnLst/>
              <a:rect l="l" t="t" r="r" b="b"/>
              <a:pathLst>
                <a:path w="1592" h="705" extrusionOk="0">
                  <a:moveTo>
                    <a:pt x="213" y="0"/>
                  </a:moveTo>
                  <a:cubicBezTo>
                    <a:pt x="139" y="0"/>
                    <a:pt x="67" y="11"/>
                    <a:pt x="1" y="27"/>
                  </a:cubicBezTo>
                  <a:cubicBezTo>
                    <a:pt x="57" y="118"/>
                    <a:pt x="125" y="185"/>
                    <a:pt x="204" y="264"/>
                  </a:cubicBezTo>
                  <a:cubicBezTo>
                    <a:pt x="350" y="389"/>
                    <a:pt x="520" y="501"/>
                    <a:pt x="711" y="580"/>
                  </a:cubicBezTo>
                  <a:cubicBezTo>
                    <a:pt x="892" y="648"/>
                    <a:pt x="1095" y="693"/>
                    <a:pt x="1287" y="705"/>
                  </a:cubicBezTo>
                  <a:cubicBezTo>
                    <a:pt x="1388" y="705"/>
                    <a:pt x="1490" y="705"/>
                    <a:pt x="1592" y="682"/>
                  </a:cubicBezTo>
                  <a:cubicBezTo>
                    <a:pt x="1535" y="592"/>
                    <a:pt x="1456" y="513"/>
                    <a:pt x="1388" y="445"/>
                  </a:cubicBezTo>
                  <a:cubicBezTo>
                    <a:pt x="1231" y="310"/>
                    <a:pt x="1061" y="208"/>
                    <a:pt x="869" y="129"/>
                  </a:cubicBezTo>
                  <a:cubicBezTo>
                    <a:pt x="689" y="50"/>
                    <a:pt x="497" y="5"/>
                    <a:pt x="294" y="5"/>
                  </a:cubicBezTo>
                  <a:cubicBezTo>
                    <a:pt x="267" y="2"/>
                    <a:pt x="240" y="0"/>
                    <a:pt x="213"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02" name="Google Shape;802;p2"/>
            <p:cNvSpPr/>
            <p:nvPr/>
          </p:nvSpPr>
          <p:spPr>
            <a:xfrm>
              <a:off x="1344800" y="2633900"/>
              <a:ext cx="62950" cy="38400"/>
            </a:xfrm>
            <a:custGeom>
              <a:avLst/>
              <a:gdLst/>
              <a:ahLst/>
              <a:cxnLst/>
              <a:rect l="l" t="t" r="r" b="b"/>
              <a:pathLst>
                <a:path w="2518" h="1536" extrusionOk="0">
                  <a:moveTo>
                    <a:pt x="1" y="1"/>
                  </a:moveTo>
                  <a:lnTo>
                    <a:pt x="1" y="1"/>
                  </a:lnTo>
                  <a:cubicBezTo>
                    <a:pt x="91" y="125"/>
                    <a:pt x="193" y="249"/>
                    <a:pt x="317" y="362"/>
                  </a:cubicBezTo>
                  <a:cubicBezTo>
                    <a:pt x="554" y="599"/>
                    <a:pt x="825" y="813"/>
                    <a:pt x="1107" y="1005"/>
                  </a:cubicBezTo>
                  <a:cubicBezTo>
                    <a:pt x="1400" y="1197"/>
                    <a:pt x="1716" y="1344"/>
                    <a:pt x="2043" y="1445"/>
                  </a:cubicBezTo>
                  <a:cubicBezTo>
                    <a:pt x="2201" y="1490"/>
                    <a:pt x="2359" y="1524"/>
                    <a:pt x="2517" y="1535"/>
                  </a:cubicBezTo>
                  <a:cubicBezTo>
                    <a:pt x="2416" y="1411"/>
                    <a:pt x="2303" y="1298"/>
                    <a:pt x="2179" y="1197"/>
                  </a:cubicBezTo>
                  <a:cubicBezTo>
                    <a:pt x="2066" y="1107"/>
                    <a:pt x="1942" y="1016"/>
                    <a:pt x="1806" y="904"/>
                  </a:cubicBezTo>
                  <a:cubicBezTo>
                    <a:pt x="1671" y="802"/>
                    <a:pt x="1513" y="700"/>
                    <a:pt x="1366" y="599"/>
                  </a:cubicBezTo>
                  <a:cubicBezTo>
                    <a:pt x="1084" y="407"/>
                    <a:pt x="780" y="249"/>
                    <a:pt x="464" y="125"/>
                  </a:cubicBezTo>
                  <a:cubicBezTo>
                    <a:pt x="306" y="69"/>
                    <a:pt x="159" y="23"/>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03" name="Google Shape;803;p2"/>
            <p:cNvSpPr/>
            <p:nvPr/>
          </p:nvSpPr>
          <p:spPr>
            <a:xfrm>
              <a:off x="1276825" y="2616425"/>
              <a:ext cx="141350" cy="82950"/>
            </a:xfrm>
            <a:custGeom>
              <a:avLst/>
              <a:gdLst/>
              <a:ahLst/>
              <a:cxnLst/>
              <a:rect l="l" t="t" r="r" b="b"/>
              <a:pathLst>
                <a:path w="5654" h="3318" extrusionOk="0">
                  <a:moveTo>
                    <a:pt x="0" y="0"/>
                  </a:moveTo>
                  <a:cubicBezTo>
                    <a:pt x="0" y="0"/>
                    <a:pt x="271" y="327"/>
                    <a:pt x="711" y="756"/>
                  </a:cubicBezTo>
                  <a:cubicBezTo>
                    <a:pt x="824" y="869"/>
                    <a:pt x="937" y="993"/>
                    <a:pt x="1072" y="1106"/>
                  </a:cubicBezTo>
                  <a:cubicBezTo>
                    <a:pt x="1219" y="1230"/>
                    <a:pt x="1366" y="1343"/>
                    <a:pt x="1524" y="1456"/>
                  </a:cubicBezTo>
                  <a:cubicBezTo>
                    <a:pt x="1840" y="1682"/>
                    <a:pt x="2190" y="1919"/>
                    <a:pt x="2539" y="2155"/>
                  </a:cubicBezTo>
                  <a:cubicBezTo>
                    <a:pt x="2923" y="2336"/>
                    <a:pt x="3295" y="2528"/>
                    <a:pt x="3645" y="2686"/>
                  </a:cubicBezTo>
                  <a:cubicBezTo>
                    <a:pt x="3815" y="2776"/>
                    <a:pt x="3995" y="2844"/>
                    <a:pt x="4164" y="2912"/>
                  </a:cubicBezTo>
                  <a:cubicBezTo>
                    <a:pt x="4334" y="2968"/>
                    <a:pt x="4503" y="3013"/>
                    <a:pt x="4650" y="3058"/>
                  </a:cubicBezTo>
                  <a:cubicBezTo>
                    <a:pt x="5248" y="3239"/>
                    <a:pt x="5654" y="3318"/>
                    <a:pt x="5654" y="3318"/>
                  </a:cubicBezTo>
                  <a:cubicBezTo>
                    <a:pt x="5654" y="3318"/>
                    <a:pt x="5304" y="3092"/>
                    <a:pt x="4762" y="2810"/>
                  </a:cubicBezTo>
                  <a:cubicBezTo>
                    <a:pt x="4627" y="2731"/>
                    <a:pt x="4469" y="2663"/>
                    <a:pt x="4311" y="2584"/>
                  </a:cubicBezTo>
                  <a:cubicBezTo>
                    <a:pt x="4153" y="2505"/>
                    <a:pt x="4006" y="2392"/>
                    <a:pt x="3837" y="2302"/>
                  </a:cubicBezTo>
                  <a:cubicBezTo>
                    <a:pt x="3510" y="2110"/>
                    <a:pt x="3149" y="1930"/>
                    <a:pt x="2788" y="1738"/>
                  </a:cubicBezTo>
                  <a:cubicBezTo>
                    <a:pt x="2449" y="1524"/>
                    <a:pt x="2111" y="1298"/>
                    <a:pt x="1772" y="1117"/>
                  </a:cubicBezTo>
                  <a:cubicBezTo>
                    <a:pt x="1614" y="1004"/>
                    <a:pt x="1445" y="937"/>
                    <a:pt x="1298" y="835"/>
                  </a:cubicBezTo>
                  <a:cubicBezTo>
                    <a:pt x="1163" y="734"/>
                    <a:pt x="1016" y="643"/>
                    <a:pt x="892" y="553"/>
                  </a:cubicBezTo>
                  <a:cubicBezTo>
                    <a:pt x="373" y="203"/>
                    <a:pt x="1" y="0"/>
                    <a:pt x="0"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04" name="Google Shape;804;p2"/>
            <p:cNvSpPr/>
            <p:nvPr/>
          </p:nvSpPr>
          <p:spPr>
            <a:xfrm>
              <a:off x="1916650" y="3244950"/>
              <a:ext cx="577475" cy="434775"/>
            </a:xfrm>
            <a:custGeom>
              <a:avLst/>
              <a:gdLst/>
              <a:ahLst/>
              <a:cxnLst/>
              <a:rect l="l" t="t" r="r" b="b"/>
              <a:pathLst>
                <a:path w="23099" h="17391" extrusionOk="0">
                  <a:moveTo>
                    <a:pt x="1625" y="0"/>
                  </a:moveTo>
                  <a:lnTo>
                    <a:pt x="1625" y="0"/>
                  </a:lnTo>
                  <a:cubicBezTo>
                    <a:pt x="1546" y="79"/>
                    <a:pt x="1467" y="158"/>
                    <a:pt x="1388" y="237"/>
                  </a:cubicBezTo>
                  <a:cubicBezTo>
                    <a:pt x="79" y="1648"/>
                    <a:pt x="0" y="5981"/>
                    <a:pt x="576" y="8463"/>
                  </a:cubicBezTo>
                  <a:cubicBezTo>
                    <a:pt x="1467" y="12481"/>
                    <a:pt x="5766" y="16520"/>
                    <a:pt x="10099" y="17242"/>
                  </a:cubicBezTo>
                  <a:cubicBezTo>
                    <a:pt x="10690" y="17341"/>
                    <a:pt x="11295" y="17391"/>
                    <a:pt x="11905" y="17391"/>
                  </a:cubicBezTo>
                  <a:cubicBezTo>
                    <a:pt x="16163" y="17391"/>
                    <a:pt x="20710" y="14994"/>
                    <a:pt x="23099" y="10404"/>
                  </a:cubicBezTo>
                  <a:lnTo>
                    <a:pt x="23099" y="10404"/>
                  </a:lnTo>
                  <a:cubicBezTo>
                    <a:pt x="22930" y="10619"/>
                    <a:pt x="22704" y="10799"/>
                    <a:pt x="22467" y="10935"/>
                  </a:cubicBezTo>
                  <a:cubicBezTo>
                    <a:pt x="20985" y="11789"/>
                    <a:pt x="19359" y="12079"/>
                    <a:pt x="17695" y="12079"/>
                  </a:cubicBezTo>
                  <a:cubicBezTo>
                    <a:pt x="15974" y="12079"/>
                    <a:pt x="14212" y="11769"/>
                    <a:pt x="12526" y="11454"/>
                  </a:cubicBezTo>
                  <a:cubicBezTo>
                    <a:pt x="10303" y="11093"/>
                    <a:pt x="7820" y="9727"/>
                    <a:pt x="5924" y="8509"/>
                  </a:cubicBezTo>
                  <a:cubicBezTo>
                    <a:pt x="4739" y="7775"/>
                    <a:pt x="3306" y="6861"/>
                    <a:pt x="2358" y="5812"/>
                  </a:cubicBezTo>
                  <a:cubicBezTo>
                    <a:pt x="1049" y="4469"/>
                    <a:pt x="248" y="1749"/>
                    <a:pt x="1625" y="0"/>
                  </a:cubicBezTo>
                  <a:close/>
                </a:path>
              </a:pathLst>
            </a:custGeom>
            <a:solidFill>
              <a:srgbClr val="B4365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05" name="Google Shape;805;p2"/>
            <p:cNvSpPr/>
            <p:nvPr/>
          </p:nvSpPr>
          <p:spPr>
            <a:xfrm>
              <a:off x="1922850" y="3178550"/>
              <a:ext cx="593275" cy="368350"/>
            </a:xfrm>
            <a:custGeom>
              <a:avLst/>
              <a:gdLst/>
              <a:ahLst/>
              <a:cxnLst/>
              <a:rect l="l" t="t" r="r" b="b"/>
              <a:pathLst>
                <a:path w="23731" h="14734" extrusionOk="0">
                  <a:moveTo>
                    <a:pt x="8910" y="0"/>
                  </a:moveTo>
                  <a:cubicBezTo>
                    <a:pt x="6097" y="0"/>
                    <a:pt x="3414" y="610"/>
                    <a:pt x="1377" y="2656"/>
                  </a:cubicBezTo>
                  <a:cubicBezTo>
                    <a:pt x="0" y="4405"/>
                    <a:pt x="813" y="7125"/>
                    <a:pt x="2110" y="8468"/>
                  </a:cubicBezTo>
                  <a:cubicBezTo>
                    <a:pt x="3070" y="9517"/>
                    <a:pt x="4503" y="10420"/>
                    <a:pt x="5676" y="11165"/>
                  </a:cubicBezTo>
                  <a:cubicBezTo>
                    <a:pt x="7572" y="12383"/>
                    <a:pt x="10066" y="13749"/>
                    <a:pt x="12289" y="14110"/>
                  </a:cubicBezTo>
                  <a:cubicBezTo>
                    <a:pt x="13965" y="14424"/>
                    <a:pt x="15720" y="14733"/>
                    <a:pt x="17436" y="14733"/>
                  </a:cubicBezTo>
                  <a:cubicBezTo>
                    <a:pt x="19103" y="14733"/>
                    <a:pt x="20734" y="14441"/>
                    <a:pt x="22219" y="13579"/>
                  </a:cubicBezTo>
                  <a:cubicBezTo>
                    <a:pt x="22467" y="13444"/>
                    <a:pt x="22682" y="13275"/>
                    <a:pt x="22862" y="13060"/>
                  </a:cubicBezTo>
                  <a:cubicBezTo>
                    <a:pt x="23020" y="12756"/>
                    <a:pt x="23167" y="12451"/>
                    <a:pt x="23302" y="12135"/>
                  </a:cubicBezTo>
                  <a:cubicBezTo>
                    <a:pt x="23731" y="11142"/>
                    <a:pt x="22964" y="8095"/>
                    <a:pt x="22061" y="6651"/>
                  </a:cubicBezTo>
                  <a:cubicBezTo>
                    <a:pt x="20267" y="3762"/>
                    <a:pt x="16712" y="1460"/>
                    <a:pt x="13496" y="591"/>
                  </a:cubicBezTo>
                  <a:cubicBezTo>
                    <a:pt x="12661" y="343"/>
                    <a:pt x="11815" y="185"/>
                    <a:pt x="10957" y="95"/>
                  </a:cubicBezTo>
                  <a:cubicBezTo>
                    <a:pt x="10272" y="36"/>
                    <a:pt x="9587" y="0"/>
                    <a:pt x="8910" y="0"/>
                  </a:cubicBezTo>
                  <a:close/>
                </a:path>
              </a:pathLst>
            </a:custGeom>
            <a:solidFill>
              <a:srgbClr val="D8697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06" name="Google Shape;806;p2"/>
            <p:cNvSpPr/>
            <p:nvPr/>
          </p:nvSpPr>
          <p:spPr>
            <a:xfrm>
              <a:off x="1933000" y="3175500"/>
              <a:ext cx="576075" cy="373750"/>
            </a:xfrm>
            <a:custGeom>
              <a:avLst/>
              <a:gdLst/>
              <a:ahLst/>
              <a:cxnLst/>
              <a:rect l="l" t="t" r="r" b="b"/>
              <a:pathLst>
                <a:path w="23043" h="14950" extrusionOk="0">
                  <a:moveTo>
                    <a:pt x="8281" y="1"/>
                  </a:moveTo>
                  <a:cubicBezTo>
                    <a:pt x="8071" y="1"/>
                    <a:pt x="7861" y="4"/>
                    <a:pt x="7651" y="14"/>
                  </a:cubicBezTo>
                  <a:cubicBezTo>
                    <a:pt x="7155" y="25"/>
                    <a:pt x="6669" y="70"/>
                    <a:pt x="6173" y="138"/>
                  </a:cubicBezTo>
                  <a:cubicBezTo>
                    <a:pt x="5676" y="206"/>
                    <a:pt x="5191" y="307"/>
                    <a:pt x="4706" y="431"/>
                  </a:cubicBezTo>
                  <a:cubicBezTo>
                    <a:pt x="4232" y="567"/>
                    <a:pt x="3758" y="736"/>
                    <a:pt x="3296" y="939"/>
                  </a:cubicBezTo>
                  <a:cubicBezTo>
                    <a:pt x="3070" y="1041"/>
                    <a:pt x="2844" y="1153"/>
                    <a:pt x="2630" y="1277"/>
                  </a:cubicBezTo>
                  <a:cubicBezTo>
                    <a:pt x="2404" y="1402"/>
                    <a:pt x="2190" y="1526"/>
                    <a:pt x="1987" y="1672"/>
                  </a:cubicBezTo>
                  <a:cubicBezTo>
                    <a:pt x="1569" y="1966"/>
                    <a:pt x="1185" y="2282"/>
                    <a:pt x="824" y="2632"/>
                  </a:cubicBezTo>
                  <a:lnTo>
                    <a:pt x="824" y="2643"/>
                  </a:lnTo>
                  <a:lnTo>
                    <a:pt x="813" y="2654"/>
                  </a:lnTo>
                  <a:cubicBezTo>
                    <a:pt x="407" y="3162"/>
                    <a:pt x="159" y="3771"/>
                    <a:pt x="80" y="4414"/>
                  </a:cubicBezTo>
                  <a:cubicBezTo>
                    <a:pt x="1" y="5046"/>
                    <a:pt x="46" y="5690"/>
                    <a:pt x="204" y="6310"/>
                  </a:cubicBezTo>
                  <a:cubicBezTo>
                    <a:pt x="362" y="6920"/>
                    <a:pt x="621" y="7506"/>
                    <a:pt x="960" y="8037"/>
                  </a:cubicBezTo>
                  <a:cubicBezTo>
                    <a:pt x="1140" y="8308"/>
                    <a:pt x="1332" y="8556"/>
                    <a:pt x="1558" y="8793"/>
                  </a:cubicBezTo>
                  <a:lnTo>
                    <a:pt x="2224" y="9413"/>
                  </a:lnTo>
                  <a:cubicBezTo>
                    <a:pt x="2438" y="9628"/>
                    <a:pt x="2697" y="9797"/>
                    <a:pt x="2946" y="10000"/>
                  </a:cubicBezTo>
                  <a:cubicBezTo>
                    <a:pt x="3194" y="10192"/>
                    <a:pt x="3442" y="10361"/>
                    <a:pt x="3702" y="10531"/>
                  </a:cubicBezTo>
                  <a:cubicBezTo>
                    <a:pt x="4198" y="10880"/>
                    <a:pt x="4717" y="11196"/>
                    <a:pt x="5236" y="11524"/>
                  </a:cubicBezTo>
                  <a:cubicBezTo>
                    <a:pt x="6263" y="12178"/>
                    <a:pt x="7335" y="12776"/>
                    <a:pt x="8441" y="13295"/>
                  </a:cubicBezTo>
                  <a:lnTo>
                    <a:pt x="9287" y="13656"/>
                  </a:lnTo>
                  <a:lnTo>
                    <a:pt x="10156" y="13972"/>
                  </a:lnTo>
                  <a:cubicBezTo>
                    <a:pt x="10450" y="14051"/>
                    <a:pt x="10743" y="14141"/>
                    <a:pt x="11036" y="14220"/>
                  </a:cubicBezTo>
                  <a:lnTo>
                    <a:pt x="11939" y="14401"/>
                  </a:lnTo>
                  <a:cubicBezTo>
                    <a:pt x="13135" y="14615"/>
                    <a:pt x="14343" y="14807"/>
                    <a:pt x="15550" y="14897"/>
                  </a:cubicBezTo>
                  <a:cubicBezTo>
                    <a:pt x="15987" y="14930"/>
                    <a:pt x="16427" y="14949"/>
                    <a:pt x="16867" y="14949"/>
                  </a:cubicBezTo>
                  <a:cubicBezTo>
                    <a:pt x="17653" y="14949"/>
                    <a:pt x="18439" y="14887"/>
                    <a:pt x="19206" y="14728"/>
                  </a:cubicBezTo>
                  <a:cubicBezTo>
                    <a:pt x="19804" y="14615"/>
                    <a:pt x="20391" y="14435"/>
                    <a:pt x="20944" y="14187"/>
                  </a:cubicBezTo>
                  <a:cubicBezTo>
                    <a:pt x="21497" y="13927"/>
                    <a:pt x="22072" y="13679"/>
                    <a:pt x="22479" y="13205"/>
                  </a:cubicBezTo>
                  <a:lnTo>
                    <a:pt x="22851" y="12438"/>
                  </a:lnTo>
                  <a:cubicBezTo>
                    <a:pt x="22919" y="12302"/>
                    <a:pt x="22964" y="12167"/>
                    <a:pt x="22998" y="12031"/>
                  </a:cubicBezTo>
                  <a:cubicBezTo>
                    <a:pt x="23020" y="11896"/>
                    <a:pt x="23043" y="11749"/>
                    <a:pt x="23043" y="11614"/>
                  </a:cubicBezTo>
                  <a:cubicBezTo>
                    <a:pt x="23043" y="11038"/>
                    <a:pt x="22975" y="10474"/>
                    <a:pt x="22840" y="9932"/>
                  </a:cubicBezTo>
                  <a:cubicBezTo>
                    <a:pt x="22727" y="9380"/>
                    <a:pt x="22569" y="8838"/>
                    <a:pt x="22377" y="8308"/>
                  </a:cubicBezTo>
                  <a:cubicBezTo>
                    <a:pt x="22185" y="7766"/>
                    <a:pt x="21948" y="7258"/>
                    <a:pt x="21655" y="6773"/>
                  </a:cubicBezTo>
                  <a:lnTo>
                    <a:pt x="21655" y="6773"/>
                  </a:lnTo>
                  <a:cubicBezTo>
                    <a:pt x="21937" y="7258"/>
                    <a:pt x="22174" y="7777"/>
                    <a:pt x="22355" y="8319"/>
                  </a:cubicBezTo>
                  <a:cubicBezTo>
                    <a:pt x="22546" y="8849"/>
                    <a:pt x="22693" y="9391"/>
                    <a:pt x="22817" y="9944"/>
                  </a:cubicBezTo>
                  <a:cubicBezTo>
                    <a:pt x="22941" y="10485"/>
                    <a:pt x="22998" y="11050"/>
                    <a:pt x="22986" y="11614"/>
                  </a:cubicBezTo>
                  <a:cubicBezTo>
                    <a:pt x="22986" y="11749"/>
                    <a:pt x="22964" y="11896"/>
                    <a:pt x="22941" y="12031"/>
                  </a:cubicBezTo>
                  <a:cubicBezTo>
                    <a:pt x="22907" y="12167"/>
                    <a:pt x="22862" y="12291"/>
                    <a:pt x="22795" y="12415"/>
                  </a:cubicBezTo>
                  <a:lnTo>
                    <a:pt x="22434" y="13182"/>
                  </a:lnTo>
                  <a:cubicBezTo>
                    <a:pt x="22039" y="13634"/>
                    <a:pt x="21463" y="13893"/>
                    <a:pt x="20910" y="14119"/>
                  </a:cubicBezTo>
                  <a:cubicBezTo>
                    <a:pt x="20357" y="14345"/>
                    <a:pt x="19770" y="14514"/>
                    <a:pt x="19172" y="14615"/>
                  </a:cubicBezTo>
                  <a:cubicBezTo>
                    <a:pt x="18488" y="14726"/>
                    <a:pt x="17796" y="14781"/>
                    <a:pt x="17100" y="14781"/>
                  </a:cubicBezTo>
                  <a:cubicBezTo>
                    <a:pt x="16592" y="14781"/>
                    <a:pt x="16083" y="14752"/>
                    <a:pt x="15573" y="14694"/>
                  </a:cubicBezTo>
                  <a:cubicBezTo>
                    <a:pt x="14377" y="14570"/>
                    <a:pt x="13192" y="14356"/>
                    <a:pt x="11996" y="14108"/>
                  </a:cubicBezTo>
                  <a:lnTo>
                    <a:pt x="11115" y="13916"/>
                  </a:lnTo>
                  <a:cubicBezTo>
                    <a:pt x="10833" y="13837"/>
                    <a:pt x="10551" y="13735"/>
                    <a:pt x="10269" y="13645"/>
                  </a:cubicBezTo>
                  <a:lnTo>
                    <a:pt x="9434" y="13318"/>
                  </a:lnTo>
                  <a:lnTo>
                    <a:pt x="8610" y="12945"/>
                  </a:lnTo>
                  <a:cubicBezTo>
                    <a:pt x="8069" y="12674"/>
                    <a:pt x="7538" y="12404"/>
                    <a:pt x="7019" y="12099"/>
                  </a:cubicBezTo>
                  <a:cubicBezTo>
                    <a:pt x="6489" y="11806"/>
                    <a:pt x="5970" y="11490"/>
                    <a:pt x="5462" y="11162"/>
                  </a:cubicBezTo>
                  <a:cubicBezTo>
                    <a:pt x="4954" y="10835"/>
                    <a:pt x="4447" y="10508"/>
                    <a:pt x="3950" y="10169"/>
                  </a:cubicBezTo>
                  <a:cubicBezTo>
                    <a:pt x="3702" y="10000"/>
                    <a:pt x="3465" y="9831"/>
                    <a:pt x="3228" y="9639"/>
                  </a:cubicBezTo>
                  <a:cubicBezTo>
                    <a:pt x="3002" y="9447"/>
                    <a:pt x="2765" y="9289"/>
                    <a:pt x="2539" y="9075"/>
                  </a:cubicBezTo>
                  <a:lnTo>
                    <a:pt x="1885" y="8443"/>
                  </a:lnTo>
                  <a:cubicBezTo>
                    <a:pt x="1693" y="8240"/>
                    <a:pt x="1513" y="8014"/>
                    <a:pt x="1355" y="7777"/>
                  </a:cubicBezTo>
                  <a:cubicBezTo>
                    <a:pt x="1039" y="7292"/>
                    <a:pt x="802" y="6750"/>
                    <a:pt x="644" y="6197"/>
                  </a:cubicBezTo>
                  <a:cubicBezTo>
                    <a:pt x="497" y="5633"/>
                    <a:pt x="452" y="5046"/>
                    <a:pt x="520" y="4471"/>
                  </a:cubicBezTo>
                  <a:cubicBezTo>
                    <a:pt x="576" y="3907"/>
                    <a:pt x="802" y="3365"/>
                    <a:pt x="1140" y="2914"/>
                  </a:cubicBezTo>
                  <a:lnTo>
                    <a:pt x="1140" y="2914"/>
                  </a:lnTo>
                  <a:lnTo>
                    <a:pt x="1129" y="2936"/>
                  </a:lnTo>
                  <a:cubicBezTo>
                    <a:pt x="1467" y="2598"/>
                    <a:pt x="1829" y="2282"/>
                    <a:pt x="2224" y="2011"/>
                  </a:cubicBezTo>
                  <a:cubicBezTo>
                    <a:pt x="2607" y="1729"/>
                    <a:pt x="3025" y="1481"/>
                    <a:pt x="3465" y="1277"/>
                  </a:cubicBezTo>
                  <a:cubicBezTo>
                    <a:pt x="3894" y="1074"/>
                    <a:pt x="4345" y="905"/>
                    <a:pt x="4808" y="758"/>
                  </a:cubicBezTo>
                  <a:cubicBezTo>
                    <a:pt x="5270" y="623"/>
                    <a:pt x="5744" y="521"/>
                    <a:pt x="6218" y="442"/>
                  </a:cubicBezTo>
                  <a:cubicBezTo>
                    <a:pt x="6692" y="363"/>
                    <a:pt x="7177" y="307"/>
                    <a:pt x="7663" y="273"/>
                  </a:cubicBezTo>
                  <a:cubicBezTo>
                    <a:pt x="8018" y="257"/>
                    <a:pt x="8379" y="246"/>
                    <a:pt x="8737" y="246"/>
                  </a:cubicBezTo>
                  <a:cubicBezTo>
                    <a:pt x="8869" y="246"/>
                    <a:pt x="8999" y="248"/>
                    <a:pt x="9129" y="251"/>
                  </a:cubicBezTo>
                  <a:cubicBezTo>
                    <a:pt x="9615" y="262"/>
                    <a:pt x="10100" y="284"/>
                    <a:pt x="10596" y="318"/>
                  </a:cubicBezTo>
                  <a:cubicBezTo>
                    <a:pt x="11070" y="397"/>
                    <a:pt x="11556" y="420"/>
                    <a:pt x="12041" y="533"/>
                  </a:cubicBezTo>
                  <a:cubicBezTo>
                    <a:pt x="12515" y="657"/>
                    <a:pt x="13000" y="736"/>
                    <a:pt x="13463" y="894"/>
                  </a:cubicBezTo>
                  <a:cubicBezTo>
                    <a:pt x="13925" y="1018"/>
                    <a:pt x="14388" y="1187"/>
                    <a:pt x="14839" y="1379"/>
                  </a:cubicBezTo>
                  <a:lnTo>
                    <a:pt x="15516" y="1661"/>
                  </a:lnTo>
                  <a:lnTo>
                    <a:pt x="16171" y="1988"/>
                  </a:lnTo>
                  <a:cubicBezTo>
                    <a:pt x="16385" y="2113"/>
                    <a:pt x="16611" y="2214"/>
                    <a:pt x="16825" y="2338"/>
                  </a:cubicBezTo>
                  <a:lnTo>
                    <a:pt x="17446" y="2733"/>
                  </a:lnTo>
                  <a:cubicBezTo>
                    <a:pt x="17863" y="2981"/>
                    <a:pt x="18258" y="3264"/>
                    <a:pt x="18653" y="3579"/>
                  </a:cubicBezTo>
                  <a:cubicBezTo>
                    <a:pt x="19060" y="3850"/>
                    <a:pt x="19398" y="4211"/>
                    <a:pt x="19770" y="4527"/>
                  </a:cubicBezTo>
                  <a:cubicBezTo>
                    <a:pt x="19951" y="4685"/>
                    <a:pt x="20120" y="4866"/>
                    <a:pt x="20278" y="5046"/>
                  </a:cubicBezTo>
                  <a:lnTo>
                    <a:pt x="20775" y="5588"/>
                  </a:lnTo>
                  <a:cubicBezTo>
                    <a:pt x="21091" y="5960"/>
                    <a:pt x="21362" y="6378"/>
                    <a:pt x="21655" y="6773"/>
                  </a:cubicBezTo>
                  <a:cubicBezTo>
                    <a:pt x="21373" y="6378"/>
                    <a:pt x="21102" y="5960"/>
                    <a:pt x="20786" y="5588"/>
                  </a:cubicBezTo>
                  <a:lnTo>
                    <a:pt x="20301" y="5035"/>
                  </a:lnTo>
                  <a:cubicBezTo>
                    <a:pt x="20143" y="4855"/>
                    <a:pt x="19962" y="4674"/>
                    <a:pt x="19782" y="4516"/>
                  </a:cubicBezTo>
                  <a:cubicBezTo>
                    <a:pt x="19409" y="4189"/>
                    <a:pt x="19071" y="3828"/>
                    <a:pt x="18676" y="3546"/>
                  </a:cubicBezTo>
                  <a:cubicBezTo>
                    <a:pt x="18292" y="3230"/>
                    <a:pt x="17886" y="2948"/>
                    <a:pt x="17480" y="2677"/>
                  </a:cubicBezTo>
                  <a:lnTo>
                    <a:pt x="16859" y="2282"/>
                  </a:lnTo>
                  <a:cubicBezTo>
                    <a:pt x="16645" y="2158"/>
                    <a:pt x="16419" y="2045"/>
                    <a:pt x="16205" y="1932"/>
                  </a:cubicBezTo>
                  <a:lnTo>
                    <a:pt x="15561" y="1582"/>
                  </a:lnTo>
                  <a:lnTo>
                    <a:pt x="14884" y="1289"/>
                  </a:lnTo>
                  <a:cubicBezTo>
                    <a:pt x="14433" y="1086"/>
                    <a:pt x="13970" y="916"/>
                    <a:pt x="13496" y="770"/>
                  </a:cubicBezTo>
                  <a:cubicBezTo>
                    <a:pt x="13034" y="600"/>
                    <a:pt x="12549" y="499"/>
                    <a:pt x="12075" y="375"/>
                  </a:cubicBezTo>
                  <a:cubicBezTo>
                    <a:pt x="11601" y="262"/>
                    <a:pt x="11104" y="217"/>
                    <a:pt x="10608" y="127"/>
                  </a:cubicBezTo>
                  <a:cubicBezTo>
                    <a:pt x="10122" y="70"/>
                    <a:pt x="9637" y="25"/>
                    <a:pt x="9141" y="14"/>
                  </a:cubicBezTo>
                  <a:cubicBezTo>
                    <a:pt x="8854" y="7"/>
                    <a:pt x="8567" y="1"/>
                    <a:pt x="8281" y="1"/>
                  </a:cubicBezTo>
                  <a:close/>
                </a:path>
              </a:pathLst>
            </a:custGeom>
            <a:solidFill>
              <a:srgbClr val="95274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07" name="Google Shape;807;p2"/>
            <p:cNvSpPr/>
            <p:nvPr/>
          </p:nvSpPr>
          <p:spPr>
            <a:xfrm>
              <a:off x="1940900" y="3195075"/>
              <a:ext cx="556625" cy="335600"/>
            </a:xfrm>
            <a:custGeom>
              <a:avLst/>
              <a:gdLst/>
              <a:ahLst/>
              <a:cxnLst/>
              <a:rect l="l" t="t" r="r" b="b"/>
              <a:pathLst>
                <a:path w="22265" h="13424" extrusionOk="0">
                  <a:moveTo>
                    <a:pt x="8282" y="0"/>
                  </a:moveTo>
                  <a:cubicBezTo>
                    <a:pt x="7831" y="0"/>
                    <a:pt x="7380" y="15"/>
                    <a:pt x="6929" y="43"/>
                  </a:cubicBezTo>
                  <a:cubicBezTo>
                    <a:pt x="4469" y="235"/>
                    <a:pt x="2573" y="1025"/>
                    <a:pt x="1151" y="2435"/>
                  </a:cubicBezTo>
                  <a:cubicBezTo>
                    <a:pt x="0" y="3936"/>
                    <a:pt x="824" y="6295"/>
                    <a:pt x="1862" y="7367"/>
                  </a:cubicBezTo>
                  <a:cubicBezTo>
                    <a:pt x="2799" y="8382"/>
                    <a:pt x="4243" y="9285"/>
                    <a:pt x="5304" y="9951"/>
                  </a:cubicBezTo>
                  <a:cubicBezTo>
                    <a:pt x="7820" y="11564"/>
                    <a:pt x="9953" y="12523"/>
                    <a:pt x="11680" y="12806"/>
                  </a:cubicBezTo>
                  <a:cubicBezTo>
                    <a:pt x="13421" y="13139"/>
                    <a:pt x="15130" y="13423"/>
                    <a:pt x="16759" y="13423"/>
                  </a:cubicBezTo>
                  <a:cubicBezTo>
                    <a:pt x="17063" y="13423"/>
                    <a:pt x="17363" y="13414"/>
                    <a:pt x="17660" y="13392"/>
                  </a:cubicBezTo>
                  <a:cubicBezTo>
                    <a:pt x="19003" y="13279"/>
                    <a:pt x="20154" y="12952"/>
                    <a:pt x="21170" y="12365"/>
                  </a:cubicBezTo>
                  <a:cubicBezTo>
                    <a:pt x="21328" y="12275"/>
                    <a:pt x="21463" y="12162"/>
                    <a:pt x="21587" y="12027"/>
                  </a:cubicBezTo>
                  <a:cubicBezTo>
                    <a:pt x="21734" y="11745"/>
                    <a:pt x="21858" y="11485"/>
                    <a:pt x="21971" y="11226"/>
                  </a:cubicBezTo>
                  <a:cubicBezTo>
                    <a:pt x="22264" y="10549"/>
                    <a:pt x="21666" y="7761"/>
                    <a:pt x="20786" y="6340"/>
                  </a:cubicBezTo>
                  <a:cubicBezTo>
                    <a:pt x="19184" y="3778"/>
                    <a:pt x="15900" y="1454"/>
                    <a:pt x="12605" y="562"/>
                  </a:cubicBezTo>
                  <a:cubicBezTo>
                    <a:pt x="11804" y="337"/>
                    <a:pt x="10991" y="179"/>
                    <a:pt x="10179" y="88"/>
                  </a:cubicBezTo>
                  <a:cubicBezTo>
                    <a:pt x="9546" y="29"/>
                    <a:pt x="8914" y="0"/>
                    <a:pt x="8282" y="0"/>
                  </a:cubicBezTo>
                  <a:close/>
                </a:path>
              </a:pathLst>
            </a:custGeom>
            <a:solidFill>
              <a:srgbClr val="F4F4F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08" name="Google Shape;808;p2"/>
            <p:cNvSpPr/>
            <p:nvPr/>
          </p:nvSpPr>
          <p:spPr>
            <a:xfrm>
              <a:off x="1992250" y="3212925"/>
              <a:ext cx="463525" cy="296025"/>
            </a:xfrm>
            <a:custGeom>
              <a:avLst/>
              <a:gdLst/>
              <a:ahLst/>
              <a:cxnLst/>
              <a:rect l="l" t="t" r="r" b="b"/>
              <a:pathLst>
                <a:path w="18541" h="11841" extrusionOk="0">
                  <a:moveTo>
                    <a:pt x="7705" y="0"/>
                  </a:moveTo>
                  <a:cubicBezTo>
                    <a:pt x="7193" y="0"/>
                    <a:pt x="6679" y="50"/>
                    <a:pt x="6173" y="153"/>
                  </a:cubicBezTo>
                  <a:cubicBezTo>
                    <a:pt x="5281" y="345"/>
                    <a:pt x="4615" y="1044"/>
                    <a:pt x="3701" y="1202"/>
                  </a:cubicBezTo>
                  <a:cubicBezTo>
                    <a:pt x="2505" y="1417"/>
                    <a:pt x="1490" y="1168"/>
                    <a:pt x="700" y="2195"/>
                  </a:cubicBezTo>
                  <a:cubicBezTo>
                    <a:pt x="643" y="2263"/>
                    <a:pt x="587" y="2342"/>
                    <a:pt x="542" y="2410"/>
                  </a:cubicBezTo>
                  <a:cubicBezTo>
                    <a:pt x="0" y="3279"/>
                    <a:pt x="102" y="4294"/>
                    <a:pt x="587" y="5208"/>
                  </a:cubicBezTo>
                  <a:cubicBezTo>
                    <a:pt x="1275" y="6495"/>
                    <a:pt x="2460" y="7465"/>
                    <a:pt x="3747" y="8119"/>
                  </a:cubicBezTo>
                  <a:cubicBezTo>
                    <a:pt x="4717" y="8616"/>
                    <a:pt x="5857" y="8864"/>
                    <a:pt x="6895" y="9191"/>
                  </a:cubicBezTo>
                  <a:cubicBezTo>
                    <a:pt x="7989" y="9541"/>
                    <a:pt x="9118" y="9598"/>
                    <a:pt x="10111" y="10218"/>
                  </a:cubicBezTo>
                  <a:cubicBezTo>
                    <a:pt x="10889" y="10704"/>
                    <a:pt x="11476" y="11448"/>
                    <a:pt x="12413" y="11674"/>
                  </a:cubicBezTo>
                  <a:cubicBezTo>
                    <a:pt x="12863" y="11783"/>
                    <a:pt x="13388" y="11840"/>
                    <a:pt x="13932" y="11840"/>
                  </a:cubicBezTo>
                  <a:cubicBezTo>
                    <a:pt x="14971" y="11840"/>
                    <a:pt x="16077" y="11629"/>
                    <a:pt x="16848" y="11155"/>
                  </a:cubicBezTo>
                  <a:cubicBezTo>
                    <a:pt x="17829" y="10568"/>
                    <a:pt x="18540" y="9270"/>
                    <a:pt x="18292" y="8131"/>
                  </a:cubicBezTo>
                  <a:cubicBezTo>
                    <a:pt x="18190" y="7691"/>
                    <a:pt x="18066" y="7251"/>
                    <a:pt x="17739" y="6935"/>
                  </a:cubicBezTo>
                  <a:cubicBezTo>
                    <a:pt x="17288" y="6495"/>
                    <a:pt x="16656" y="6303"/>
                    <a:pt x="16362" y="5693"/>
                  </a:cubicBezTo>
                  <a:cubicBezTo>
                    <a:pt x="16137" y="5253"/>
                    <a:pt x="16238" y="4791"/>
                    <a:pt x="16204" y="4328"/>
                  </a:cubicBezTo>
                  <a:cubicBezTo>
                    <a:pt x="16125" y="3301"/>
                    <a:pt x="15166" y="2635"/>
                    <a:pt x="14342" y="2184"/>
                  </a:cubicBezTo>
                  <a:cubicBezTo>
                    <a:pt x="13395" y="1665"/>
                    <a:pt x="12277" y="1225"/>
                    <a:pt x="11262" y="774"/>
                  </a:cubicBezTo>
                  <a:cubicBezTo>
                    <a:pt x="10149" y="280"/>
                    <a:pt x="8929" y="0"/>
                    <a:pt x="7705" y="0"/>
                  </a:cubicBezTo>
                  <a:close/>
                </a:path>
              </a:pathLst>
            </a:custGeom>
            <a:solidFill>
              <a:srgbClr val="F5D43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09" name="Google Shape;809;p2"/>
            <p:cNvSpPr/>
            <p:nvPr/>
          </p:nvSpPr>
          <p:spPr>
            <a:xfrm>
              <a:off x="2043350" y="3343675"/>
              <a:ext cx="42100" cy="34750"/>
            </a:xfrm>
            <a:custGeom>
              <a:avLst/>
              <a:gdLst/>
              <a:ahLst/>
              <a:cxnLst/>
              <a:rect l="l" t="t" r="r" b="b"/>
              <a:pathLst>
                <a:path w="1684" h="1390" extrusionOk="0">
                  <a:moveTo>
                    <a:pt x="562" y="0"/>
                  </a:moveTo>
                  <a:cubicBezTo>
                    <a:pt x="0" y="0"/>
                    <a:pt x="175" y="927"/>
                    <a:pt x="597" y="1231"/>
                  </a:cubicBezTo>
                  <a:cubicBezTo>
                    <a:pt x="736" y="1333"/>
                    <a:pt x="924" y="1389"/>
                    <a:pt x="1101" y="1389"/>
                  </a:cubicBezTo>
                  <a:cubicBezTo>
                    <a:pt x="1410" y="1389"/>
                    <a:pt x="1683" y="1216"/>
                    <a:pt x="1590" y="813"/>
                  </a:cubicBezTo>
                  <a:cubicBezTo>
                    <a:pt x="1545" y="588"/>
                    <a:pt x="1195" y="204"/>
                    <a:pt x="868" y="68"/>
                  </a:cubicBezTo>
                  <a:cubicBezTo>
                    <a:pt x="748" y="21"/>
                    <a:pt x="647" y="0"/>
                    <a:pt x="562" y="0"/>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10" name="Google Shape;810;p2"/>
            <p:cNvSpPr/>
            <p:nvPr/>
          </p:nvSpPr>
          <p:spPr>
            <a:xfrm>
              <a:off x="2031675" y="3288975"/>
              <a:ext cx="46925" cy="32525"/>
            </a:xfrm>
            <a:custGeom>
              <a:avLst/>
              <a:gdLst/>
              <a:ahLst/>
              <a:cxnLst/>
              <a:rect l="l" t="t" r="r" b="b"/>
              <a:pathLst>
                <a:path w="1877" h="1301" extrusionOk="0">
                  <a:moveTo>
                    <a:pt x="1200" y="1"/>
                  </a:moveTo>
                  <a:cubicBezTo>
                    <a:pt x="1095" y="1"/>
                    <a:pt x="983" y="21"/>
                    <a:pt x="872" y="56"/>
                  </a:cubicBezTo>
                  <a:cubicBezTo>
                    <a:pt x="500" y="158"/>
                    <a:pt x="138" y="428"/>
                    <a:pt x="82" y="688"/>
                  </a:cubicBezTo>
                  <a:cubicBezTo>
                    <a:pt x="0" y="1096"/>
                    <a:pt x="392" y="1300"/>
                    <a:pt x="754" y="1300"/>
                  </a:cubicBezTo>
                  <a:cubicBezTo>
                    <a:pt x="843" y="1300"/>
                    <a:pt x="930" y="1288"/>
                    <a:pt x="1007" y="1263"/>
                  </a:cubicBezTo>
                  <a:cubicBezTo>
                    <a:pt x="1335" y="1151"/>
                    <a:pt x="1876" y="507"/>
                    <a:pt x="1594" y="158"/>
                  </a:cubicBezTo>
                  <a:cubicBezTo>
                    <a:pt x="1505" y="48"/>
                    <a:pt x="1362" y="1"/>
                    <a:pt x="1200" y="1"/>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11" name="Google Shape;811;p2"/>
            <p:cNvSpPr/>
            <p:nvPr/>
          </p:nvSpPr>
          <p:spPr>
            <a:xfrm>
              <a:off x="2016650" y="3317700"/>
              <a:ext cx="52350" cy="26500"/>
            </a:xfrm>
            <a:custGeom>
              <a:avLst/>
              <a:gdLst/>
              <a:ahLst/>
              <a:cxnLst/>
              <a:rect l="l" t="t" r="r" b="b"/>
              <a:pathLst>
                <a:path w="2094" h="1060" extrusionOk="0">
                  <a:moveTo>
                    <a:pt x="763" y="1"/>
                  </a:moveTo>
                  <a:cubicBezTo>
                    <a:pt x="421" y="1"/>
                    <a:pt x="1" y="104"/>
                    <a:pt x="107" y="532"/>
                  </a:cubicBezTo>
                  <a:cubicBezTo>
                    <a:pt x="198" y="918"/>
                    <a:pt x="702" y="1059"/>
                    <a:pt x="1125" y="1059"/>
                  </a:cubicBezTo>
                  <a:cubicBezTo>
                    <a:pt x="1283" y="1059"/>
                    <a:pt x="1430" y="1040"/>
                    <a:pt x="1541" y="1006"/>
                  </a:cubicBezTo>
                  <a:cubicBezTo>
                    <a:pt x="1845" y="916"/>
                    <a:pt x="2094" y="656"/>
                    <a:pt x="1857" y="363"/>
                  </a:cubicBezTo>
                  <a:cubicBezTo>
                    <a:pt x="1845" y="340"/>
                    <a:pt x="1834" y="329"/>
                    <a:pt x="1811" y="318"/>
                  </a:cubicBezTo>
                  <a:cubicBezTo>
                    <a:pt x="1586" y="69"/>
                    <a:pt x="1123" y="13"/>
                    <a:pt x="818" y="2"/>
                  </a:cubicBezTo>
                  <a:cubicBezTo>
                    <a:pt x="800" y="1"/>
                    <a:pt x="782" y="1"/>
                    <a:pt x="763"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12" name="Google Shape;812;p2"/>
            <p:cNvSpPr/>
            <p:nvPr/>
          </p:nvSpPr>
          <p:spPr>
            <a:xfrm>
              <a:off x="2021300" y="3256650"/>
              <a:ext cx="52750" cy="25675"/>
            </a:xfrm>
            <a:custGeom>
              <a:avLst/>
              <a:gdLst/>
              <a:ahLst/>
              <a:cxnLst/>
              <a:rect l="l" t="t" r="r" b="b"/>
              <a:pathLst>
                <a:path w="2110" h="1027" extrusionOk="0">
                  <a:moveTo>
                    <a:pt x="1280" y="1"/>
                  </a:moveTo>
                  <a:cubicBezTo>
                    <a:pt x="1246" y="1"/>
                    <a:pt x="1210" y="2"/>
                    <a:pt x="1174" y="6"/>
                  </a:cubicBezTo>
                  <a:cubicBezTo>
                    <a:pt x="1027" y="18"/>
                    <a:pt x="869" y="51"/>
                    <a:pt x="723" y="96"/>
                  </a:cubicBezTo>
                  <a:cubicBezTo>
                    <a:pt x="373" y="198"/>
                    <a:pt x="0" y="390"/>
                    <a:pt x="46" y="706"/>
                  </a:cubicBezTo>
                  <a:cubicBezTo>
                    <a:pt x="74" y="946"/>
                    <a:pt x="373" y="1026"/>
                    <a:pt x="701" y="1026"/>
                  </a:cubicBezTo>
                  <a:cubicBezTo>
                    <a:pt x="1035" y="1026"/>
                    <a:pt x="1399" y="943"/>
                    <a:pt x="1535" y="864"/>
                  </a:cubicBezTo>
                  <a:cubicBezTo>
                    <a:pt x="2110" y="513"/>
                    <a:pt x="1851" y="1"/>
                    <a:pt x="1280"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13" name="Google Shape;813;p2"/>
            <p:cNvSpPr/>
            <p:nvPr/>
          </p:nvSpPr>
          <p:spPr>
            <a:xfrm>
              <a:off x="2074050" y="3254100"/>
              <a:ext cx="33100" cy="41725"/>
            </a:xfrm>
            <a:custGeom>
              <a:avLst/>
              <a:gdLst/>
              <a:ahLst/>
              <a:cxnLst/>
              <a:rect l="l" t="t" r="r" b="b"/>
              <a:pathLst>
                <a:path w="1324" h="1669" extrusionOk="0">
                  <a:moveTo>
                    <a:pt x="599" y="1"/>
                  </a:moveTo>
                  <a:cubicBezTo>
                    <a:pt x="507" y="1"/>
                    <a:pt x="408" y="40"/>
                    <a:pt x="305" y="131"/>
                  </a:cubicBezTo>
                  <a:cubicBezTo>
                    <a:pt x="294" y="142"/>
                    <a:pt x="283" y="153"/>
                    <a:pt x="283" y="165"/>
                  </a:cubicBezTo>
                  <a:cubicBezTo>
                    <a:pt x="1" y="435"/>
                    <a:pt x="23" y="977"/>
                    <a:pt x="181" y="1304"/>
                  </a:cubicBezTo>
                  <a:cubicBezTo>
                    <a:pt x="304" y="1550"/>
                    <a:pt x="471" y="1668"/>
                    <a:pt x="639" y="1668"/>
                  </a:cubicBezTo>
                  <a:cubicBezTo>
                    <a:pt x="812" y="1668"/>
                    <a:pt x="986" y="1544"/>
                    <a:pt x="1118" y="1304"/>
                  </a:cubicBezTo>
                  <a:cubicBezTo>
                    <a:pt x="1323" y="912"/>
                    <a:pt x="1041" y="1"/>
                    <a:pt x="599"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14" name="Google Shape;814;p2"/>
            <p:cNvSpPr/>
            <p:nvPr/>
          </p:nvSpPr>
          <p:spPr>
            <a:xfrm>
              <a:off x="2069250" y="3317100"/>
              <a:ext cx="47100" cy="32200"/>
            </a:xfrm>
            <a:custGeom>
              <a:avLst/>
              <a:gdLst/>
              <a:ahLst/>
              <a:cxnLst/>
              <a:rect l="l" t="t" r="r" b="b"/>
              <a:pathLst>
                <a:path w="1884" h="1288" extrusionOk="0">
                  <a:moveTo>
                    <a:pt x="607" y="1"/>
                  </a:moveTo>
                  <a:cubicBezTo>
                    <a:pt x="585" y="1"/>
                    <a:pt x="563" y="1"/>
                    <a:pt x="542" y="3"/>
                  </a:cubicBezTo>
                  <a:cubicBezTo>
                    <a:pt x="317" y="14"/>
                    <a:pt x="193" y="82"/>
                    <a:pt x="136" y="184"/>
                  </a:cubicBezTo>
                  <a:cubicBezTo>
                    <a:pt x="1" y="443"/>
                    <a:pt x="272" y="827"/>
                    <a:pt x="452" y="985"/>
                  </a:cubicBezTo>
                  <a:cubicBezTo>
                    <a:pt x="615" y="1136"/>
                    <a:pt x="1022" y="1287"/>
                    <a:pt x="1357" y="1287"/>
                  </a:cubicBezTo>
                  <a:cubicBezTo>
                    <a:pt x="1647" y="1287"/>
                    <a:pt x="1884" y="1174"/>
                    <a:pt x="1863" y="849"/>
                  </a:cubicBezTo>
                  <a:cubicBezTo>
                    <a:pt x="1820" y="333"/>
                    <a:pt x="1068" y="1"/>
                    <a:pt x="607"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15" name="Google Shape;815;p2"/>
            <p:cNvSpPr/>
            <p:nvPr/>
          </p:nvSpPr>
          <p:spPr>
            <a:xfrm>
              <a:off x="2326250" y="3360750"/>
              <a:ext cx="53350" cy="26100"/>
            </a:xfrm>
            <a:custGeom>
              <a:avLst/>
              <a:gdLst/>
              <a:ahLst/>
              <a:cxnLst/>
              <a:rect l="l" t="t" r="r" b="b"/>
              <a:pathLst>
                <a:path w="2134" h="1044" extrusionOk="0">
                  <a:moveTo>
                    <a:pt x="996" y="0"/>
                  </a:moveTo>
                  <a:cubicBezTo>
                    <a:pt x="912" y="0"/>
                    <a:pt x="829" y="6"/>
                    <a:pt x="745" y="17"/>
                  </a:cubicBezTo>
                  <a:cubicBezTo>
                    <a:pt x="373" y="108"/>
                    <a:pt x="1" y="401"/>
                    <a:pt x="384" y="762"/>
                  </a:cubicBezTo>
                  <a:cubicBezTo>
                    <a:pt x="549" y="915"/>
                    <a:pt x="990" y="1043"/>
                    <a:pt x="1385" y="1043"/>
                  </a:cubicBezTo>
                  <a:cubicBezTo>
                    <a:pt x="1748" y="1043"/>
                    <a:pt x="2073" y="935"/>
                    <a:pt x="2111" y="638"/>
                  </a:cubicBezTo>
                  <a:cubicBezTo>
                    <a:pt x="2133" y="412"/>
                    <a:pt x="1896" y="232"/>
                    <a:pt x="1716" y="141"/>
                  </a:cubicBezTo>
                  <a:cubicBezTo>
                    <a:pt x="1489" y="49"/>
                    <a:pt x="1243" y="0"/>
                    <a:pt x="996"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16" name="Google Shape;816;p2"/>
            <p:cNvSpPr/>
            <p:nvPr/>
          </p:nvSpPr>
          <p:spPr>
            <a:xfrm>
              <a:off x="2222450" y="3329025"/>
              <a:ext cx="62600" cy="25950"/>
            </a:xfrm>
            <a:custGeom>
              <a:avLst/>
              <a:gdLst/>
              <a:ahLst/>
              <a:cxnLst/>
              <a:rect l="l" t="t" r="r" b="b"/>
              <a:pathLst>
                <a:path w="2504" h="1038" extrusionOk="0">
                  <a:moveTo>
                    <a:pt x="1411" y="0"/>
                  </a:moveTo>
                  <a:cubicBezTo>
                    <a:pt x="1014" y="0"/>
                    <a:pt x="604" y="100"/>
                    <a:pt x="440" y="248"/>
                  </a:cubicBezTo>
                  <a:cubicBezTo>
                    <a:pt x="0" y="632"/>
                    <a:pt x="824" y="937"/>
                    <a:pt x="1095" y="993"/>
                  </a:cubicBezTo>
                  <a:cubicBezTo>
                    <a:pt x="1197" y="1019"/>
                    <a:pt x="1344" y="1037"/>
                    <a:pt x="1503" y="1037"/>
                  </a:cubicBezTo>
                  <a:cubicBezTo>
                    <a:pt x="1958" y="1037"/>
                    <a:pt x="2503" y="889"/>
                    <a:pt x="2302" y="361"/>
                  </a:cubicBezTo>
                  <a:cubicBezTo>
                    <a:pt x="2246" y="203"/>
                    <a:pt x="2065" y="90"/>
                    <a:pt x="1839" y="45"/>
                  </a:cubicBezTo>
                  <a:cubicBezTo>
                    <a:pt x="1707" y="14"/>
                    <a:pt x="1560" y="0"/>
                    <a:pt x="1411"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17" name="Google Shape;817;p2"/>
            <p:cNvSpPr/>
            <p:nvPr/>
          </p:nvSpPr>
          <p:spPr>
            <a:xfrm>
              <a:off x="2098025" y="3401650"/>
              <a:ext cx="64050" cy="30750"/>
            </a:xfrm>
            <a:custGeom>
              <a:avLst/>
              <a:gdLst/>
              <a:ahLst/>
              <a:cxnLst/>
              <a:rect l="l" t="t" r="r" b="b"/>
              <a:pathLst>
                <a:path w="2562" h="1230" extrusionOk="0">
                  <a:moveTo>
                    <a:pt x="576" y="0"/>
                  </a:moveTo>
                  <a:cubicBezTo>
                    <a:pt x="486" y="0"/>
                    <a:pt x="409" y="16"/>
                    <a:pt x="351" y="51"/>
                  </a:cubicBezTo>
                  <a:cubicBezTo>
                    <a:pt x="1" y="266"/>
                    <a:pt x="226" y="627"/>
                    <a:pt x="475" y="819"/>
                  </a:cubicBezTo>
                  <a:cubicBezTo>
                    <a:pt x="644" y="943"/>
                    <a:pt x="836" y="1044"/>
                    <a:pt x="1039" y="1101"/>
                  </a:cubicBezTo>
                  <a:cubicBezTo>
                    <a:pt x="1250" y="1178"/>
                    <a:pt x="1479" y="1229"/>
                    <a:pt x="1674" y="1229"/>
                  </a:cubicBezTo>
                  <a:cubicBezTo>
                    <a:pt x="1791" y="1229"/>
                    <a:pt x="1895" y="1211"/>
                    <a:pt x="1976" y="1169"/>
                  </a:cubicBezTo>
                  <a:cubicBezTo>
                    <a:pt x="2561" y="851"/>
                    <a:pt x="1234" y="0"/>
                    <a:pt x="576" y="0"/>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18" name="Google Shape;818;p2"/>
            <p:cNvSpPr/>
            <p:nvPr/>
          </p:nvSpPr>
          <p:spPr>
            <a:xfrm>
              <a:off x="2103100" y="3361425"/>
              <a:ext cx="53675" cy="30925"/>
            </a:xfrm>
            <a:custGeom>
              <a:avLst/>
              <a:gdLst/>
              <a:ahLst/>
              <a:cxnLst/>
              <a:rect l="l" t="t" r="r" b="b"/>
              <a:pathLst>
                <a:path w="2147" h="1237" extrusionOk="0">
                  <a:moveTo>
                    <a:pt x="717" y="1"/>
                  </a:moveTo>
                  <a:cubicBezTo>
                    <a:pt x="570" y="1"/>
                    <a:pt x="432" y="35"/>
                    <a:pt x="317" y="114"/>
                  </a:cubicBezTo>
                  <a:cubicBezTo>
                    <a:pt x="249" y="160"/>
                    <a:pt x="193" y="227"/>
                    <a:pt x="159" y="295"/>
                  </a:cubicBezTo>
                  <a:cubicBezTo>
                    <a:pt x="1" y="667"/>
                    <a:pt x="723" y="1107"/>
                    <a:pt x="1005" y="1186"/>
                  </a:cubicBezTo>
                  <a:cubicBezTo>
                    <a:pt x="1121" y="1216"/>
                    <a:pt x="1273" y="1236"/>
                    <a:pt x="1421" y="1236"/>
                  </a:cubicBezTo>
                  <a:cubicBezTo>
                    <a:pt x="1792" y="1236"/>
                    <a:pt x="2146" y="1107"/>
                    <a:pt x="1897" y="656"/>
                  </a:cubicBezTo>
                  <a:cubicBezTo>
                    <a:pt x="1709" y="332"/>
                    <a:pt x="1172" y="1"/>
                    <a:pt x="717"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19" name="Google Shape;819;p2"/>
            <p:cNvSpPr/>
            <p:nvPr/>
          </p:nvSpPr>
          <p:spPr>
            <a:xfrm>
              <a:off x="2159250" y="3405875"/>
              <a:ext cx="64350" cy="33400"/>
            </a:xfrm>
            <a:custGeom>
              <a:avLst/>
              <a:gdLst/>
              <a:ahLst/>
              <a:cxnLst/>
              <a:rect l="l" t="t" r="r" b="b"/>
              <a:pathLst>
                <a:path w="2574" h="1336" extrusionOk="0">
                  <a:moveTo>
                    <a:pt x="429" y="1"/>
                  </a:moveTo>
                  <a:cubicBezTo>
                    <a:pt x="208" y="1"/>
                    <a:pt x="50" y="92"/>
                    <a:pt x="34" y="322"/>
                  </a:cubicBezTo>
                  <a:cubicBezTo>
                    <a:pt x="0" y="751"/>
                    <a:pt x="328" y="1056"/>
                    <a:pt x="734" y="1214"/>
                  </a:cubicBezTo>
                  <a:cubicBezTo>
                    <a:pt x="930" y="1295"/>
                    <a:pt x="1135" y="1336"/>
                    <a:pt x="1340" y="1336"/>
                  </a:cubicBezTo>
                  <a:cubicBezTo>
                    <a:pt x="1477" y="1336"/>
                    <a:pt x="1614" y="1318"/>
                    <a:pt x="1750" y="1282"/>
                  </a:cubicBezTo>
                  <a:cubicBezTo>
                    <a:pt x="2573" y="1004"/>
                    <a:pt x="1159" y="1"/>
                    <a:pt x="429"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20" name="Google Shape;820;p2"/>
            <p:cNvSpPr/>
            <p:nvPr/>
          </p:nvSpPr>
          <p:spPr>
            <a:xfrm>
              <a:off x="2076600" y="3358900"/>
              <a:ext cx="43975" cy="42525"/>
            </a:xfrm>
            <a:custGeom>
              <a:avLst/>
              <a:gdLst/>
              <a:ahLst/>
              <a:cxnLst/>
              <a:rect l="l" t="t" r="r" b="b"/>
              <a:pathLst>
                <a:path w="1759" h="1701" extrusionOk="0">
                  <a:moveTo>
                    <a:pt x="530" y="1"/>
                  </a:moveTo>
                  <a:cubicBezTo>
                    <a:pt x="492" y="1"/>
                    <a:pt x="454" y="8"/>
                    <a:pt x="418" y="24"/>
                  </a:cubicBezTo>
                  <a:cubicBezTo>
                    <a:pt x="102" y="159"/>
                    <a:pt x="0" y="814"/>
                    <a:pt x="113" y="1186"/>
                  </a:cubicBezTo>
                  <a:cubicBezTo>
                    <a:pt x="169" y="1493"/>
                    <a:pt x="440" y="1700"/>
                    <a:pt x="735" y="1700"/>
                  </a:cubicBezTo>
                  <a:cubicBezTo>
                    <a:pt x="798" y="1700"/>
                    <a:pt x="862" y="1691"/>
                    <a:pt x="925" y="1671"/>
                  </a:cubicBezTo>
                  <a:cubicBezTo>
                    <a:pt x="1758" y="1471"/>
                    <a:pt x="1075" y="1"/>
                    <a:pt x="530"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21" name="Google Shape;821;p2"/>
            <p:cNvSpPr/>
            <p:nvPr/>
          </p:nvSpPr>
          <p:spPr>
            <a:xfrm>
              <a:off x="2087725" y="3293175"/>
              <a:ext cx="55900" cy="33250"/>
            </a:xfrm>
            <a:custGeom>
              <a:avLst/>
              <a:gdLst/>
              <a:ahLst/>
              <a:cxnLst/>
              <a:rect l="l" t="t" r="r" b="b"/>
              <a:pathLst>
                <a:path w="2236" h="1330" extrusionOk="0">
                  <a:moveTo>
                    <a:pt x="940" y="0"/>
                  </a:moveTo>
                  <a:cubicBezTo>
                    <a:pt x="787" y="0"/>
                    <a:pt x="642" y="37"/>
                    <a:pt x="537" y="125"/>
                  </a:cubicBezTo>
                  <a:cubicBezTo>
                    <a:pt x="0" y="603"/>
                    <a:pt x="1207" y="1330"/>
                    <a:pt x="1854" y="1330"/>
                  </a:cubicBezTo>
                  <a:cubicBezTo>
                    <a:pt x="2078" y="1330"/>
                    <a:pt x="2235" y="1242"/>
                    <a:pt x="2230" y="1028"/>
                  </a:cubicBezTo>
                  <a:cubicBezTo>
                    <a:pt x="2218" y="723"/>
                    <a:pt x="1857" y="418"/>
                    <a:pt x="1643" y="238"/>
                  </a:cubicBezTo>
                  <a:cubicBezTo>
                    <a:pt x="1480" y="103"/>
                    <a:pt x="1198" y="0"/>
                    <a:pt x="940" y="0"/>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22" name="Google Shape;822;p2"/>
            <p:cNvSpPr/>
            <p:nvPr/>
          </p:nvSpPr>
          <p:spPr>
            <a:xfrm>
              <a:off x="2359250" y="3386400"/>
              <a:ext cx="59000" cy="28600"/>
            </a:xfrm>
            <a:custGeom>
              <a:avLst/>
              <a:gdLst/>
              <a:ahLst/>
              <a:cxnLst/>
              <a:rect l="l" t="t" r="r" b="b"/>
              <a:pathLst>
                <a:path w="2360" h="1144" extrusionOk="0">
                  <a:moveTo>
                    <a:pt x="1100" y="0"/>
                  </a:moveTo>
                  <a:cubicBezTo>
                    <a:pt x="772" y="0"/>
                    <a:pt x="454" y="104"/>
                    <a:pt x="283" y="413"/>
                  </a:cubicBezTo>
                  <a:cubicBezTo>
                    <a:pt x="1" y="921"/>
                    <a:pt x="678" y="1079"/>
                    <a:pt x="1062" y="1124"/>
                  </a:cubicBezTo>
                  <a:cubicBezTo>
                    <a:pt x="1158" y="1134"/>
                    <a:pt x="1266" y="1143"/>
                    <a:pt x="1376" y="1143"/>
                  </a:cubicBezTo>
                  <a:cubicBezTo>
                    <a:pt x="1523" y="1143"/>
                    <a:pt x="1672" y="1126"/>
                    <a:pt x="1795" y="1068"/>
                  </a:cubicBezTo>
                  <a:cubicBezTo>
                    <a:pt x="2359" y="797"/>
                    <a:pt x="2235" y="244"/>
                    <a:pt x="1694" y="86"/>
                  </a:cubicBezTo>
                  <a:cubicBezTo>
                    <a:pt x="1626" y="63"/>
                    <a:pt x="1558" y="52"/>
                    <a:pt x="1479" y="41"/>
                  </a:cubicBezTo>
                  <a:cubicBezTo>
                    <a:pt x="1356" y="16"/>
                    <a:pt x="1228" y="0"/>
                    <a:pt x="1100"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23" name="Google Shape;823;p2"/>
            <p:cNvSpPr/>
            <p:nvPr/>
          </p:nvSpPr>
          <p:spPr>
            <a:xfrm>
              <a:off x="2353825" y="3338025"/>
              <a:ext cx="42325" cy="35025"/>
            </a:xfrm>
            <a:custGeom>
              <a:avLst/>
              <a:gdLst/>
              <a:ahLst/>
              <a:cxnLst/>
              <a:rect l="l" t="t" r="r" b="b"/>
              <a:pathLst>
                <a:path w="1693" h="1401" extrusionOk="0">
                  <a:moveTo>
                    <a:pt x="588" y="0"/>
                  </a:moveTo>
                  <a:cubicBezTo>
                    <a:pt x="278" y="0"/>
                    <a:pt x="0" y="174"/>
                    <a:pt x="94" y="577"/>
                  </a:cubicBezTo>
                  <a:cubicBezTo>
                    <a:pt x="150" y="814"/>
                    <a:pt x="500" y="1197"/>
                    <a:pt x="827" y="1333"/>
                  </a:cubicBezTo>
                  <a:cubicBezTo>
                    <a:pt x="946" y="1379"/>
                    <a:pt x="1046" y="1400"/>
                    <a:pt x="1130" y="1400"/>
                  </a:cubicBezTo>
                  <a:cubicBezTo>
                    <a:pt x="1692" y="1400"/>
                    <a:pt x="1509" y="463"/>
                    <a:pt x="1087" y="159"/>
                  </a:cubicBezTo>
                  <a:cubicBezTo>
                    <a:pt x="952" y="57"/>
                    <a:pt x="765" y="0"/>
                    <a:pt x="588" y="0"/>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24" name="Google Shape;824;p2"/>
            <p:cNvSpPr/>
            <p:nvPr/>
          </p:nvSpPr>
          <p:spPr>
            <a:xfrm>
              <a:off x="2362650" y="3419675"/>
              <a:ext cx="46900" cy="32400"/>
            </a:xfrm>
            <a:custGeom>
              <a:avLst/>
              <a:gdLst/>
              <a:ahLst/>
              <a:cxnLst/>
              <a:rect l="l" t="t" r="r" b="b"/>
              <a:pathLst>
                <a:path w="1876" h="1296" extrusionOk="0">
                  <a:moveTo>
                    <a:pt x="1130" y="0"/>
                  </a:moveTo>
                  <a:cubicBezTo>
                    <a:pt x="1039" y="0"/>
                    <a:pt x="949" y="14"/>
                    <a:pt x="869" y="41"/>
                  </a:cubicBezTo>
                  <a:cubicBezTo>
                    <a:pt x="542" y="143"/>
                    <a:pt x="0" y="797"/>
                    <a:pt x="282" y="1136"/>
                  </a:cubicBezTo>
                  <a:cubicBezTo>
                    <a:pt x="374" y="1249"/>
                    <a:pt x="523" y="1295"/>
                    <a:pt x="693" y="1295"/>
                  </a:cubicBezTo>
                  <a:cubicBezTo>
                    <a:pt x="795" y="1295"/>
                    <a:pt x="906" y="1278"/>
                    <a:pt x="1016" y="1249"/>
                  </a:cubicBezTo>
                  <a:cubicBezTo>
                    <a:pt x="1377" y="1136"/>
                    <a:pt x="1738" y="876"/>
                    <a:pt x="1795" y="617"/>
                  </a:cubicBezTo>
                  <a:cubicBezTo>
                    <a:pt x="1876" y="212"/>
                    <a:pt x="1490" y="0"/>
                    <a:pt x="1130" y="0"/>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25" name="Google Shape;825;p2"/>
            <p:cNvSpPr/>
            <p:nvPr/>
          </p:nvSpPr>
          <p:spPr>
            <a:xfrm>
              <a:off x="2305950" y="3385550"/>
              <a:ext cx="52350" cy="26725"/>
            </a:xfrm>
            <a:custGeom>
              <a:avLst/>
              <a:gdLst/>
              <a:ahLst/>
              <a:cxnLst/>
              <a:rect l="l" t="t" r="r" b="b"/>
              <a:pathLst>
                <a:path w="2094" h="1069" extrusionOk="0">
                  <a:moveTo>
                    <a:pt x="956" y="1"/>
                  </a:moveTo>
                  <a:cubicBezTo>
                    <a:pt x="803" y="1"/>
                    <a:pt x="661" y="19"/>
                    <a:pt x="553" y="52"/>
                  </a:cubicBezTo>
                  <a:cubicBezTo>
                    <a:pt x="249" y="154"/>
                    <a:pt x="0" y="402"/>
                    <a:pt x="237" y="707"/>
                  </a:cubicBezTo>
                  <a:cubicBezTo>
                    <a:pt x="249" y="718"/>
                    <a:pt x="260" y="741"/>
                    <a:pt x="282" y="752"/>
                  </a:cubicBezTo>
                  <a:cubicBezTo>
                    <a:pt x="508" y="989"/>
                    <a:pt x="971" y="1057"/>
                    <a:pt x="1275" y="1068"/>
                  </a:cubicBezTo>
                  <a:cubicBezTo>
                    <a:pt x="1294" y="1068"/>
                    <a:pt x="1312" y="1069"/>
                    <a:pt x="1331" y="1069"/>
                  </a:cubicBezTo>
                  <a:cubicBezTo>
                    <a:pt x="1673" y="1069"/>
                    <a:pt x="2093" y="965"/>
                    <a:pt x="1986" y="526"/>
                  </a:cubicBezTo>
                  <a:cubicBezTo>
                    <a:pt x="1895" y="144"/>
                    <a:pt x="1383" y="1"/>
                    <a:pt x="956"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26" name="Google Shape;826;p2"/>
            <p:cNvSpPr/>
            <p:nvPr/>
          </p:nvSpPr>
          <p:spPr>
            <a:xfrm>
              <a:off x="2256775" y="3303525"/>
              <a:ext cx="52850" cy="25625"/>
            </a:xfrm>
            <a:custGeom>
              <a:avLst/>
              <a:gdLst/>
              <a:ahLst/>
              <a:cxnLst/>
              <a:rect l="l" t="t" r="r" b="b"/>
              <a:pathLst>
                <a:path w="2114" h="1025" extrusionOk="0">
                  <a:moveTo>
                    <a:pt x="1412" y="0"/>
                  </a:moveTo>
                  <a:cubicBezTo>
                    <a:pt x="1079" y="0"/>
                    <a:pt x="721" y="83"/>
                    <a:pt x="591" y="162"/>
                  </a:cubicBezTo>
                  <a:cubicBezTo>
                    <a:pt x="0" y="517"/>
                    <a:pt x="278" y="1024"/>
                    <a:pt x="850" y="1024"/>
                  </a:cubicBezTo>
                  <a:cubicBezTo>
                    <a:pt x="880" y="1024"/>
                    <a:pt x="910" y="1023"/>
                    <a:pt x="940" y="1020"/>
                  </a:cubicBezTo>
                  <a:cubicBezTo>
                    <a:pt x="1087" y="997"/>
                    <a:pt x="1245" y="964"/>
                    <a:pt x="1392" y="930"/>
                  </a:cubicBezTo>
                  <a:cubicBezTo>
                    <a:pt x="1742" y="828"/>
                    <a:pt x="2114" y="636"/>
                    <a:pt x="2080" y="320"/>
                  </a:cubicBezTo>
                  <a:cubicBezTo>
                    <a:pt x="2041" y="80"/>
                    <a:pt x="1738" y="0"/>
                    <a:pt x="1412"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27" name="Google Shape;827;p2"/>
            <p:cNvSpPr/>
            <p:nvPr/>
          </p:nvSpPr>
          <p:spPr>
            <a:xfrm>
              <a:off x="2412575" y="3398325"/>
              <a:ext cx="33025" cy="41725"/>
            </a:xfrm>
            <a:custGeom>
              <a:avLst/>
              <a:gdLst/>
              <a:ahLst/>
              <a:cxnLst/>
              <a:rect l="l" t="t" r="r" b="b"/>
              <a:pathLst>
                <a:path w="1321" h="1669" extrusionOk="0">
                  <a:moveTo>
                    <a:pt x="684" y="1"/>
                  </a:moveTo>
                  <a:cubicBezTo>
                    <a:pt x="512" y="1"/>
                    <a:pt x="341" y="125"/>
                    <a:pt x="215" y="365"/>
                  </a:cubicBezTo>
                  <a:cubicBezTo>
                    <a:pt x="0" y="758"/>
                    <a:pt x="288" y="1669"/>
                    <a:pt x="727" y="1669"/>
                  </a:cubicBezTo>
                  <a:cubicBezTo>
                    <a:pt x="818" y="1669"/>
                    <a:pt x="915" y="1630"/>
                    <a:pt x="1016" y="1539"/>
                  </a:cubicBezTo>
                  <a:cubicBezTo>
                    <a:pt x="1028" y="1527"/>
                    <a:pt x="1039" y="1516"/>
                    <a:pt x="1050" y="1505"/>
                  </a:cubicBezTo>
                  <a:cubicBezTo>
                    <a:pt x="1321" y="1223"/>
                    <a:pt x="1298" y="692"/>
                    <a:pt x="1140" y="365"/>
                  </a:cubicBezTo>
                  <a:cubicBezTo>
                    <a:pt x="1018" y="120"/>
                    <a:pt x="851" y="1"/>
                    <a:pt x="684"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28" name="Google Shape;828;p2"/>
            <p:cNvSpPr/>
            <p:nvPr/>
          </p:nvSpPr>
          <p:spPr>
            <a:xfrm>
              <a:off x="2287350" y="3329100"/>
              <a:ext cx="47100" cy="32425"/>
            </a:xfrm>
            <a:custGeom>
              <a:avLst/>
              <a:gdLst/>
              <a:ahLst/>
              <a:cxnLst/>
              <a:rect l="l" t="t" r="r" b="b"/>
              <a:pathLst>
                <a:path w="1884" h="1297" extrusionOk="0">
                  <a:moveTo>
                    <a:pt x="533" y="1"/>
                  </a:moveTo>
                  <a:cubicBezTo>
                    <a:pt x="241" y="1"/>
                    <a:pt x="1" y="116"/>
                    <a:pt x="22" y="448"/>
                  </a:cubicBezTo>
                  <a:cubicBezTo>
                    <a:pt x="54" y="955"/>
                    <a:pt x="818" y="1297"/>
                    <a:pt x="1280" y="1297"/>
                  </a:cubicBezTo>
                  <a:cubicBezTo>
                    <a:pt x="1301" y="1297"/>
                    <a:pt x="1322" y="1296"/>
                    <a:pt x="1342" y="1295"/>
                  </a:cubicBezTo>
                  <a:cubicBezTo>
                    <a:pt x="1568" y="1272"/>
                    <a:pt x="1692" y="1204"/>
                    <a:pt x="1749" y="1103"/>
                  </a:cubicBezTo>
                  <a:cubicBezTo>
                    <a:pt x="1884" y="855"/>
                    <a:pt x="1613" y="471"/>
                    <a:pt x="1433" y="302"/>
                  </a:cubicBezTo>
                  <a:cubicBezTo>
                    <a:pt x="1270" y="151"/>
                    <a:pt x="867" y="1"/>
                    <a:pt x="533" y="1"/>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29" name="Google Shape;829;p2"/>
            <p:cNvSpPr/>
            <p:nvPr/>
          </p:nvSpPr>
          <p:spPr>
            <a:xfrm>
              <a:off x="2142050" y="3224975"/>
              <a:ext cx="53325" cy="26075"/>
            </a:xfrm>
            <a:custGeom>
              <a:avLst/>
              <a:gdLst/>
              <a:ahLst/>
              <a:cxnLst/>
              <a:rect l="l" t="t" r="r" b="b"/>
              <a:pathLst>
                <a:path w="2133" h="1043" extrusionOk="0">
                  <a:moveTo>
                    <a:pt x="756" y="0"/>
                  </a:moveTo>
                  <a:cubicBezTo>
                    <a:pt x="390" y="0"/>
                    <a:pt x="61" y="111"/>
                    <a:pt x="23" y="416"/>
                  </a:cubicBezTo>
                  <a:cubicBezTo>
                    <a:pt x="0" y="630"/>
                    <a:pt x="237" y="822"/>
                    <a:pt x="418" y="901"/>
                  </a:cubicBezTo>
                  <a:cubicBezTo>
                    <a:pt x="645" y="993"/>
                    <a:pt x="885" y="1042"/>
                    <a:pt x="1128" y="1042"/>
                  </a:cubicBezTo>
                  <a:cubicBezTo>
                    <a:pt x="1211" y="1042"/>
                    <a:pt x="1294" y="1036"/>
                    <a:pt x="1377" y="1025"/>
                  </a:cubicBezTo>
                  <a:cubicBezTo>
                    <a:pt x="1760" y="935"/>
                    <a:pt x="2133" y="641"/>
                    <a:pt x="1749" y="280"/>
                  </a:cubicBezTo>
                  <a:cubicBezTo>
                    <a:pt x="1586" y="128"/>
                    <a:pt x="1149" y="0"/>
                    <a:pt x="756" y="0"/>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30" name="Google Shape;830;p2"/>
            <p:cNvSpPr/>
            <p:nvPr/>
          </p:nvSpPr>
          <p:spPr>
            <a:xfrm>
              <a:off x="2204050" y="3259475"/>
              <a:ext cx="62425" cy="26100"/>
            </a:xfrm>
            <a:custGeom>
              <a:avLst/>
              <a:gdLst/>
              <a:ahLst/>
              <a:cxnLst/>
              <a:rect l="l" t="t" r="r" b="b"/>
              <a:pathLst>
                <a:path w="2497" h="1044" extrusionOk="0">
                  <a:moveTo>
                    <a:pt x="1002" y="1"/>
                  </a:moveTo>
                  <a:cubicBezTo>
                    <a:pt x="548" y="1"/>
                    <a:pt x="1" y="142"/>
                    <a:pt x="194" y="672"/>
                  </a:cubicBezTo>
                  <a:cubicBezTo>
                    <a:pt x="262" y="841"/>
                    <a:pt x="431" y="943"/>
                    <a:pt x="668" y="999"/>
                  </a:cubicBezTo>
                  <a:cubicBezTo>
                    <a:pt x="797" y="1030"/>
                    <a:pt x="942" y="1044"/>
                    <a:pt x="1089" y="1044"/>
                  </a:cubicBezTo>
                  <a:cubicBezTo>
                    <a:pt x="1483" y="1044"/>
                    <a:pt x="1892" y="944"/>
                    <a:pt x="2056" y="796"/>
                  </a:cubicBezTo>
                  <a:cubicBezTo>
                    <a:pt x="2496" y="412"/>
                    <a:pt x="1673" y="108"/>
                    <a:pt x="1402" y="40"/>
                  </a:cubicBezTo>
                  <a:cubicBezTo>
                    <a:pt x="1301" y="17"/>
                    <a:pt x="1157" y="1"/>
                    <a:pt x="1002"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31" name="Google Shape;831;p2"/>
            <p:cNvSpPr/>
            <p:nvPr/>
          </p:nvSpPr>
          <p:spPr>
            <a:xfrm>
              <a:off x="2308800" y="3265425"/>
              <a:ext cx="64300" cy="30750"/>
            </a:xfrm>
            <a:custGeom>
              <a:avLst/>
              <a:gdLst/>
              <a:ahLst/>
              <a:cxnLst/>
              <a:rect l="l" t="t" r="r" b="b"/>
              <a:pathLst>
                <a:path w="2572" h="1230" extrusionOk="0">
                  <a:moveTo>
                    <a:pt x="888" y="1"/>
                  </a:moveTo>
                  <a:cubicBezTo>
                    <a:pt x="771" y="1"/>
                    <a:pt x="666" y="19"/>
                    <a:pt x="586" y="61"/>
                  </a:cubicBezTo>
                  <a:cubicBezTo>
                    <a:pt x="0" y="379"/>
                    <a:pt x="1327" y="1230"/>
                    <a:pt x="1985" y="1230"/>
                  </a:cubicBezTo>
                  <a:cubicBezTo>
                    <a:pt x="2075" y="1230"/>
                    <a:pt x="2152" y="1214"/>
                    <a:pt x="2211" y="1179"/>
                  </a:cubicBezTo>
                  <a:cubicBezTo>
                    <a:pt x="2572" y="964"/>
                    <a:pt x="2335" y="603"/>
                    <a:pt x="2087" y="411"/>
                  </a:cubicBezTo>
                  <a:cubicBezTo>
                    <a:pt x="1917" y="287"/>
                    <a:pt x="1726" y="186"/>
                    <a:pt x="1522" y="129"/>
                  </a:cubicBezTo>
                  <a:cubicBezTo>
                    <a:pt x="1311" y="52"/>
                    <a:pt x="1082" y="1"/>
                    <a:pt x="888"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32" name="Google Shape;832;p2"/>
            <p:cNvSpPr/>
            <p:nvPr/>
          </p:nvSpPr>
          <p:spPr>
            <a:xfrm>
              <a:off x="2314100" y="3305475"/>
              <a:ext cx="53650" cy="30950"/>
            </a:xfrm>
            <a:custGeom>
              <a:avLst/>
              <a:gdLst/>
              <a:ahLst/>
              <a:cxnLst/>
              <a:rect l="l" t="t" r="r" b="b"/>
              <a:pathLst>
                <a:path w="2146" h="1238" extrusionOk="0">
                  <a:moveTo>
                    <a:pt x="720" y="1"/>
                  </a:moveTo>
                  <a:cubicBezTo>
                    <a:pt x="348" y="1"/>
                    <a:pt x="0" y="130"/>
                    <a:pt x="250" y="581"/>
                  </a:cubicBezTo>
                  <a:cubicBezTo>
                    <a:pt x="428" y="913"/>
                    <a:pt x="966" y="1238"/>
                    <a:pt x="1423" y="1238"/>
                  </a:cubicBezTo>
                  <a:cubicBezTo>
                    <a:pt x="1572" y="1238"/>
                    <a:pt x="1713" y="1203"/>
                    <a:pt x="1830" y="1123"/>
                  </a:cubicBezTo>
                  <a:cubicBezTo>
                    <a:pt x="1897" y="1077"/>
                    <a:pt x="1942" y="1010"/>
                    <a:pt x="1988" y="942"/>
                  </a:cubicBezTo>
                  <a:cubicBezTo>
                    <a:pt x="2145" y="570"/>
                    <a:pt x="1423" y="130"/>
                    <a:pt x="1141" y="51"/>
                  </a:cubicBezTo>
                  <a:cubicBezTo>
                    <a:pt x="1022" y="21"/>
                    <a:pt x="869" y="1"/>
                    <a:pt x="720"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33" name="Google Shape;833;p2"/>
            <p:cNvSpPr/>
            <p:nvPr/>
          </p:nvSpPr>
          <p:spPr>
            <a:xfrm>
              <a:off x="2247050" y="3258550"/>
              <a:ext cx="64550" cy="33375"/>
            </a:xfrm>
            <a:custGeom>
              <a:avLst/>
              <a:gdLst/>
              <a:ahLst/>
              <a:cxnLst/>
              <a:rect l="l" t="t" r="r" b="b"/>
              <a:pathLst>
                <a:path w="2582" h="1335" extrusionOk="0">
                  <a:moveTo>
                    <a:pt x="1242" y="0"/>
                  </a:moveTo>
                  <a:cubicBezTo>
                    <a:pt x="1106" y="0"/>
                    <a:pt x="968" y="18"/>
                    <a:pt x="833" y="54"/>
                  </a:cubicBezTo>
                  <a:cubicBezTo>
                    <a:pt x="1" y="332"/>
                    <a:pt x="1419" y="1335"/>
                    <a:pt x="2152" y="1335"/>
                  </a:cubicBezTo>
                  <a:cubicBezTo>
                    <a:pt x="2374" y="1335"/>
                    <a:pt x="2532" y="1244"/>
                    <a:pt x="2548" y="1014"/>
                  </a:cubicBezTo>
                  <a:cubicBezTo>
                    <a:pt x="2582" y="585"/>
                    <a:pt x="2255" y="280"/>
                    <a:pt x="1848" y="122"/>
                  </a:cubicBezTo>
                  <a:cubicBezTo>
                    <a:pt x="1652" y="41"/>
                    <a:pt x="1448" y="0"/>
                    <a:pt x="1242"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34" name="Google Shape;834;p2"/>
            <p:cNvSpPr/>
            <p:nvPr/>
          </p:nvSpPr>
          <p:spPr>
            <a:xfrm>
              <a:off x="2350025" y="3296400"/>
              <a:ext cx="43950" cy="42525"/>
            </a:xfrm>
            <a:custGeom>
              <a:avLst/>
              <a:gdLst/>
              <a:ahLst/>
              <a:cxnLst/>
              <a:rect l="l" t="t" r="r" b="b"/>
              <a:pathLst>
                <a:path w="1758" h="1701" extrusionOk="0">
                  <a:moveTo>
                    <a:pt x="1034" y="1"/>
                  </a:moveTo>
                  <a:cubicBezTo>
                    <a:pt x="971" y="1"/>
                    <a:pt x="907" y="10"/>
                    <a:pt x="844" y="30"/>
                  </a:cubicBezTo>
                  <a:cubicBezTo>
                    <a:pt x="1" y="230"/>
                    <a:pt x="693" y="1700"/>
                    <a:pt x="1239" y="1700"/>
                  </a:cubicBezTo>
                  <a:cubicBezTo>
                    <a:pt x="1277" y="1700"/>
                    <a:pt x="1315" y="1693"/>
                    <a:pt x="1352" y="1677"/>
                  </a:cubicBezTo>
                  <a:cubicBezTo>
                    <a:pt x="1668" y="1542"/>
                    <a:pt x="1758" y="887"/>
                    <a:pt x="1656" y="515"/>
                  </a:cubicBezTo>
                  <a:cubicBezTo>
                    <a:pt x="1601" y="208"/>
                    <a:pt x="1330" y="1"/>
                    <a:pt x="1034" y="1"/>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35" name="Google Shape;835;p2"/>
            <p:cNvSpPr/>
            <p:nvPr/>
          </p:nvSpPr>
          <p:spPr>
            <a:xfrm>
              <a:off x="2209325" y="3224700"/>
              <a:ext cx="55900" cy="33400"/>
            </a:xfrm>
            <a:custGeom>
              <a:avLst/>
              <a:gdLst/>
              <a:ahLst/>
              <a:cxnLst/>
              <a:rect l="l" t="t" r="r" b="b"/>
              <a:pathLst>
                <a:path w="2236" h="1336" extrusionOk="0">
                  <a:moveTo>
                    <a:pt x="381" y="1"/>
                  </a:moveTo>
                  <a:cubicBezTo>
                    <a:pt x="157" y="1"/>
                    <a:pt x="0" y="88"/>
                    <a:pt x="6" y="303"/>
                  </a:cubicBezTo>
                  <a:cubicBezTo>
                    <a:pt x="6" y="607"/>
                    <a:pt x="367" y="912"/>
                    <a:pt x="582" y="1092"/>
                  </a:cubicBezTo>
                  <a:cubicBezTo>
                    <a:pt x="752" y="1227"/>
                    <a:pt x="1038" y="1335"/>
                    <a:pt x="1297" y="1335"/>
                  </a:cubicBezTo>
                  <a:cubicBezTo>
                    <a:pt x="1450" y="1335"/>
                    <a:pt x="1594" y="1297"/>
                    <a:pt x="1699" y="1205"/>
                  </a:cubicBezTo>
                  <a:cubicBezTo>
                    <a:pt x="2235" y="727"/>
                    <a:pt x="1028" y="1"/>
                    <a:pt x="381"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36" name="Google Shape;836;p2"/>
            <p:cNvSpPr/>
            <p:nvPr/>
          </p:nvSpPr>
          <p:spPr>
            <a:xfrm>
              <a:off x="2108200" y="3262125"/>
              <a:ext cx="58975" cy="28550"/>
            </a:xfrm>
            <a:custGeom>
              <a:avLst/>
              <a:gdLst/>
              <a:ahLst/>
              <a:cxnLst/>
              <a:rect l="l" t="t" r="r" b="b"/>
              <a:pathLst>
                <a:path w="2359" h="1142" extrusionOk="0">
                  <a:moveTo>
                    <a:pt x="946" y="0"/>
                  </a:moveTo>
                  <a:cubicBezTo>
                    <a:pt x="810" y="0"/>
                    <a:pt x="676" y="16"/>
                    <a:pt x="564" y="69"/>
                  </a:cubicBezTo>
                  <a:cubicBezTo>
                    <a:pt x="0" y="340"/>
                    <a:pt x="135" y="904"/>
                    <a:pt x="666" y="1051"/>
                  </a:cubicBezTo>
                  <a:cubicBezTo>
                    <a:pt x="745" y="1074"/>
                    <a:pt x="812" y="1096"/>
                    <a:pt x="880" y="1107"/>
                  </a:cubicBezTo>
                  <a:cubicBezTo>
                    <a:pt x="997" y="1128"/>
                    <a:pt x="1119" y="1141"/>
                    <a:pt x="1241" y="1141"/>
                  </a:cubicBezTo>
                  <a:cubicBezTo>
                    <a:pt x="1576" y="1141"/>
                    <a:pt x="1902" y="1042"/>
                    <a:pt x="2076" y="735"/>
                  </a:cubicBezTo>
                  <a:cubicBezTo>
                    <a:pt x="2358" y="216"/>
                    <a:pt x="1681" y="58"/>
                    <a:pt x="1309" y="24"/>
                  </a:cubicBezTo>
                  <a:cubicBezTo>
                    <a:pt x="1196" y="13"/>
                    <a:pt x="1070" y="0"/>
                    <a:pt x="946"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37" name="Google Shape;837;p2"/>
            <p:cNvSpPr/>
            <p:nvPr/>
          </p:nvSpPr>
          <p:spPr>
            <a:xfrm>
              <a:off x="2230750" y="3289475"/>
              <a:ext cx="36775" cy="36875"/>
            </a:xfrm>
            <a:custGeom>
              <a:avLst/>
              <a:gdLst/>
              <a:ahLst/>
              <a:cxnLst/>
              <a:rect l="l" t="t" r="r" b="b"/>
              <a:pathLst>
                <a:path w="1471" h="1475" extrusionOk="0">
                  <a:moveTo>
                    <a:pt x="991" y="1"/>
                  </a:moveTo>
                  <a:cubicBezTo>
                    <a:pt x="781" y="1"/>
                    <a:pt x="548" y="93"/>
                    <a:pt x="402" y="239"/>
                  </a:cubicBezTo>
                  <a:cubicBezTo>
                    <a:pt x="44" y="587"/>
                    <a:pt x="0" y="1475"/>
                    <a:pt x="485" y="1475"/>
                  </a:cubicBezTo>
                  <a:cubicBezTo>
                    <a:pt x="582" y="1475"/>
                    <a:pt x="700" y="1439"/>
                    <a:pt x="842" y="1356"/>
                  </a:cubicBezTo>
                  <a:cubicBezTo>
                    <a:pt x="1146" y="1176"/>
                    <a:pt x="1428" y="736"/>
                    <a:pt x="1440" y="499"/>
                  </a:cubicBezTo>
                  <a:cubicBezTo>
                    <a:pt x="1471" y="143"/>
                    <a:pt x="1250" y="1"/>
                    <a:pt x="991"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38" name="Google Shape;838;p2"/>
            <p:cNvSpPr/>
            <p:nvPr/>
          </p:nvSpPr>
          <p:spPr>
            <a:xfrm>
              <a:off x="2255600" y="3453175"/>
              <a:ext cx="49250" cy="30700"/>
            </a:xfrm>
            <a:custGeom>
              <a:avLst/>
              <a:gdLst/>
              <a:ahLst/>
              <a:cxnLst/>
              <a:rect l="l" t="t" r="r" b="b"/>
              <a:pathLst>
                <a:path w="1970" h="1228" extrusionOk="0">
                  <a:moveTo>
                    <a:pt x="862" y="0"/>
                  </a:moveTo>
                  <a:cubicBezTo>
                    <a:pt x="471" y="0"/>
                    <a:pt x="1" y="273"/>
                    <a:pt x="164" y="710"/>
                  </a:cubicBezTo>
                  <a:cubicBezTo>
                    <a:pt x="254" y="958"/>
                    <a:pt x="660" y="1161"/>
                    <a:pt x="1033" y="1218"/>
                  </a:cubicBezTo>
                  <a:cubicBezTo>
                    <a:pt x="1092" y="1224"/>
                    <a:pt x="1151" y="1228"/>
                    <a:pt x="1207" y="1228"/>
                  </a:cubicBezTo>
                  <a:cubicBezTo>
                    <a:pt x="1441" y="1228"/>
                    <a:pt x="1644" y="1167"/>
                    <a:pt x="1743" y="1003"/>
                  </a:cubicBezTo>
                  <a:cubicBezTo>
                    <a:pt x="1969" y="620"/>
                    <a:pt x="1326" y="67"/>
                    <a:pt x="987" y="10"/>
                  </a:cubicBezTo>
                  <a:cubicBezTo>
                    <a:pt x="947" y="4"/>
                    <a:pt x="905" y="0"/>
                    <a:pt x="862" y="0"/>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39" name="Google Shape;839;p2"/>
            <p:cNvSpPr/>
            <p:nvPr/>
          </p:nvSpPr>
          <p:spPr>
            <a:xfrm>
              <a:off x="2117775" y="3325875"/>
              <a:ext cx="49400" cy="28575"/>
            </a:xfrm>
            <a:custGeom>
              <a:avLst/>
              <a:gdLst/>
              <a:ahLst/>
              <a:cxnLst/>
              <a:rect l="l" t="t" r="r" b="b"/>
              <a:pathLst>
                <a:path w="1976" h="1143" extrusionOk="0">
                  <a:moveTo>
                    <a:pt x="1207" y="1"/>
                  </a:moveTo>
                  <a:cubicBezTo>
                    <a:pt x="753" y="1"/>
                    <a:pt x="74" y="223"/>
                    <a:pt x="35" y="690"/>
                  </a:cubicBezTo>
                  <a:cubicBezTo>
                    <a:pt x="0" y="1049"/>
                    <a:pt x="270" y="1142"/>
                    <a:pt x="549" y="1142"/>
                  </a:cubicBezTo>
                  <a:cubicBezTo>
                    <a:pt x="640" y="1142"/>
                    <a:pt x="731" y="1133"/>
                    <a:pt x="813" y="1119"/>
                  </a:cubicBezTo>
                  <a:cubicBezTo>
                    <a:pt x="1118" y="1063"/>
                    <a:pt x="1558" y="938"/>
                    <a:pt x="1750" y="656"/>
                  </a:cubicBezTo>
                  <a:cubicBezTo>
                    <a:pt x="1761" y="634"/>
                    <a:pt x="1772" y="622"/>
                    <a:pt x="1784" y="600"/>
                  </a:cubicBezTo>
                  <a:cubicBezTo>
                    <a:pt x="1975" y="261"/>
                    <a:pt x="1693" y="58"/>
                    <a:pt x="1377" y="13"/>
                  </a:cubicBezTo>
                  <a:cubicBezTo>
                    <a:pt x="1326" y="5"/>
                    <a:pt x="1269" y="1"/>
                    <a:pt x="1207" y="1"/>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40" name="Google Shape;840;p2"/>
            <p:cNvSpPr/>
            <p:nvPr/>
          </p:nvSpPr>
          <p:spPr>
            <a:xfrm>
              <a:off x="2309425" y="3480550"/>
              <a:ext cx="52975" cy="24225"/>
            </a:xfrm>
            <a:custGeom>
              <a:avLst/>
              <a:gdLst/>
              <a:ahLst/>
              <a:cxnLst/>
              <a:rect l="l" t="t" r="r" b="b"/>
              <a:pathLst>
                <a:path w="2119" h="969" extrusionOk="0">
                  <a:moveTo>
                    <a:pt x="969" y="0"/>
                  </a:moveTo>
                  <a:cubicBezTo>
                    <a:pt x="535" y="0"/>
                    <a:pt x="0" y="114"/>
                    <a:pt x="8" y="450"/>
                  </a:cubicBezTo>
                  <a:cubicBezTo>
                    <a:pt x="19" y="766"/>
                    <a:pt x="414" y="901"/>
                    <a:pt x="775" y="946"/>
                  </a:cubicBezTo>
                  <a:cubicBezTo>
                    <a:pt x="933" y="969"/>
                    <a:pt x="1091" y="969"/>
                    <a:pt x="1238" y="969"/>
                  </a:cubicBezTo>
                  <a:cubicBezTo>
                    <a:pt x="1870" y="935"/>
                    <a:pt x="2118" y="337"/>
                    <a:pt x="1452" y="66"/>
                  </a:cubicBezTo>
                  <a:cubicBezTo>
                    <a:pt x="1361" y="26"/>
                    <a:pt x="1177" y="0"/>
                    <a:pt x="969"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41" name="Google Shape;841;p2"/>
            <p:cNvSpPr/>
            <p:nvPr/>
          </p:nvSpPr>
          <p:spPr>
            <a:xfrm>
              <a:off x="2165175" y="3261825"/>
              <a:ext cx="32425" cy="41550"/>
            </a:xfrm>
            <a:custGeom>
              <a:avLst/>
              <a:gdLst/>
              <a:ahLst/>
              <a:cxnLst/>
              <a:rect l="l" t="t" r="r" b="b"/>
              <a:pathLst>
                <a:path w="1297" h="1662" extrusionOk="0">
                  <a:moveTo>
                    <a:pt x="555" y="0"/>
                  </a:moveTo>
                  <a:cubicBezTo>
                    <a:pt x="367" y="0"/>
                    <a:pt x="195" y="146"/>
                    <a:pt x="102" y="431"/>
                  </a:cubicBezTo>
                  <a:cubicBezTo>
                    <a:pt x="0" y="781"/>
                    <a:pt x="57" y="1323"/>
                    <a:pt x="373" y="1548"/>
                  </a:cubicBezTo>
                  <a:lnTo>
                    <a:pt x="407" y="1571"/>
                  </a:lnTo>
                  <a:cubicBezTo>
                    <a:pt x="502" y="1634"/>
                    <a:pt x="590" y="1662"/>
                    <a:pt x="668" y="1662"/>
                  </a:cubicBezTo>
                  <a:cubicBezTo>
                    <a:pt x="1138" y="1662"/>
                    <a:pt x="1296" y="673"/>
                    <a:pt x="1016" y="296"/>
                  </a:cubicBezTo>
                  <a:cubicBezTo>
                    <a:pt x="874" y="98"/>
                    <a:pt x="709" y="0"/>
                    <a:pt x="555" y="0"/>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42" name="Google Shape;842;p2"/>
            <p:cNvSpPr/>
            <p:nvPr/>
          </p:nvSpPr>
          <p:spPr>
            <a:xfrm>
              <a:off x="2265600" y="3403075"/>
              <a:ext cx="45450" cy="35250"/>
            </a:xfrm>
            <a:custGeom>
              <a:avLst/>
              <a:gdLst/>
              <a:ahLst/>
              <a:cxnLst/>
              <a:rect l="l" t="t" r="r" b="b"/>
              <a:pathLst>
                <a:path w="1818" h="1410" extrusionOk="0">
                  <a:moveTo>
                    <a:pt x="1354" y="1"/>
                  </a:moveTo>
                  <a:cubicBezTo>
                    <a:pt x="998" y="1"/>
                    <a:pt x="522" y="251"/>
                    <a:pt x="362" y="446"/>
                  </a:cubicBezTo>
                  <a:cubicBezTo>
                    <a:pt x="215" y="638"/>
                    <a:pt x="1" y="1055"/>
                    <a:pt x="181" y="1281"/>
                  </a:cubicBezTo>
                  <a:cubicBezTo>
                    <a:pt x="239" y="1358"/>
                    <a:pt x="345" y="1410"/>
                    <a:pt x="508" y="1410"/>
                  </a:cubicBezTo>
                  <a:cubicBezTo>
                    <a:pt x="536" y="1410"/>
                    <a:pt x="567" y="1408"/>
                    <a:pt x="599" y="1405"/>
                  </a:cubicBezTo>
                  <a:cubicBezTo>
                    <a:pt x="1050" y="1371"/>
                    <a:pt x="1817" y="897"/>
                    <a:pt x="1772" y="367"/>
                  </a:cubicBezTo>
                  <a:cubicBezTo>
                    <a:pt x="1751" y="98"/>
                    <a:pt x="1576" y="1"/>
                    <a:pt x="1354" y="1"/>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43" name="Google Shape;843;p2"/>
            <p:cNvSpPr/>
            <p:nvPr/>
          </p:nvSpPr>
          <p:spPr>
            <a:xfrm>
              <a:off x="2306800" y="3415875"/>
              <a:ext cx="52475" cy="28250"/>
            </a:xfrm>
            <a:custGeom>
              <a:avLst/>
              <a:gdLst/>
              <a:ahLst/>
              <a:cxnLst/>
              <a:rect l="l" t="t" r="r" b="b"/>
              <a:pathLst>
                <a:path w="2099" h="1130" extrusionOk="0">
                  <a:moveTo>
                    <a:pt x="1502" y="0"/>
                  </a:moveTo>
                  <a:cubicBezTo>
                    <a:pt x="1059" y="0"/>
                    <a:pt x="491" y="240"/>
                    <a:pt x="327" y="453"/>
                  </a:cubicBezTo>
                  <a:cubicBezTo>
                    <a:pt x="0" y="859"/>
                    <a:pt x="406" y="1096"/>
                    <a:pt x="801" y="1130"/>
                  </a:cubicBezTo>
                  <a:cubicBezTo>
                    <a:pt x="1129" y="1119"/>
                    <a:pt x="1444" y="1028"/>
                    <a:pt x="1727" y="859"/>
                  </a:cubicBezTo>
                  <a:cubicBezTo>
                    <a:pt x="1896" y="746"/>
                    <a:pt x="2099" y="521"/>
                    <a:pt x="2043" y="306"/>
                  </a:cubicBezTo>
                  <a:cubicBezTo>
                    <a:pt x="1980" y="84"/>
                    <a:pt x="1763" y="0"/>
                    <a:pt x="1502"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44" name="Google Shape;844;p2"/>
            <p:cNvSpPr/>
            <p:nvPr/>
          </p:nvSpPr>
          <p:spPr>
            <a:xfrm>
              <a:off x="2084200" y="3234525"/>
              <a:ext cx="60175" cy="27400"/>
            </a:xfrm>
            <a:custGeom>
              <a:avLst/>
              <a:gdLst/>
              <a:ahLst/>
              <a:cxnLst/>
              <a:rect l="l" t="t" r="r" b="b"/>
              <a:pathLst>
                <a:path w="2407" h="1096" extrusionOk="0">
                  <a:moveTo>
                    <a:pt x="1711" y="1"/>
                  </a:moveTo>
                  <a:cubicBezTo>
                    <a:pt x="1455" y="1"/>
                    <a:pt x="1182" y="63"/>
                    <a:pt x="1028" y="124"/>
                  </a:cubicBezTo>
                  <a:cubicBezTo>
                    <a:pt x="768" y="237"/>
                    <a:pt x="1" y="654"/>
                    <a:pt x="497" y="970"/>
                  </a:cubicBezTo>
                  <a:cubicBezTo>
                    <a:pt x="619" y="1053"/>
                    <a:pt x="851" y="1096"/>
                    <a:pt x="1109" y="1096"/>
                  </a:cubicBezTo>
                  <a:cubicBezTo>
                    <a:pt x="1377" y="1096"/>
                    <a:pt x="1673" y="1051"/>
                    <a:pt x="1908" y="959"/>
                  </a:cubicBezTo>
                  <a:cubicBezTo>
                    <a:pt x="2111" y="869"/>
                    <a:pt x="2269" y="745"/>
                    <a:pt x="2314" y="564"/>
                  </a:cubicBezTo>
                  <a:cubicBezTo>
                    <a:pt x="2407" y="127"/>
                    <a:pt x="2076" y="1"/>
                    <a:pt x="1711"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45" name="Google Shape;845;p2"/>
            <p:cNvSpPr/>
            <p:nvPr/>
          </p:nvSpPr>
          <p:spPr>
            <a:xfrm>
              <a:off x="2213425" y="3425425"/>
              <a:ext cx="51350" cy="24200"/>
            </a:xfrm>
            <a:custGeom>
              <a:avLst/>
              <a:gdLst/>
              <a:ahLst/>
              <a:cxnLst/>
              <a:rect l="l" t="t" r="r" b="b"/>
              <a:pathLst>
                <a:path w="2054" h="968" extrusionOk="0">
                  <a:moveTo>
                    <a:pt x="1181" y="1"/>
                  </a:moveTo>
                  <a:cubicBezTo>
                    <a:pt x="997" y="1"/>
                    <a:pt x="820" y="33"/>
                    <a:pt x="643" y="82"/>
                  </a:cubicBezTo>
                  <a:cubicBezTo>
                    <a:pt x="350" y="184"/>
                    <a:pt x="0" y="443"/>
                    <a:pt x="260" y="759"/>
                  </a:cubicBezTo>
                  <a:cubicBezTo>
                    <a:pt x="395" y="921"/>
                    <a:pt x="642" y="967"/>
                    <a:pt x="885" y="967"/>
                  </a:cubicBezTo>
                  <a:cubicBezTo>
                    <a:pt x="1066" y="967"/>
                    <a:pt x="1246" y="941"/>
                    <a:pt x="1377" y="917"/>
                  </a:cubicBezTo>
                  <a:cubicBezTo>
                    <a:pt x="1580" y="895"/>
                    <a:pt x="1806" y="883"/>
                    <a:pt x="1873" y="691"/>
                  </a:cubicBezTo>
                  <a:cubicBezTo>
                    <a:pt x="2054" y="285"/>
                    <a:pt x="1602" y="3"/>
                    <a:pt x="1264" y="3"/>
                  </a:cubicBezTo>
                  <a:cubicBezTo>
                    <a:pt x="1236" y="2"/>
                    <a:pt x="1209" y="1"/>
                    <a:pt x="1181"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46" name="Google Shape;846;p2"/>
            <p:cNvSpPr/>
            <p:nvPr/>
          </p:nvSpPr>
          <p:spPr>
            <a:xfrm>
              <a:off x="2322875" y="3442675"/>
              <a:ext cx="50425" cy="33850"/>
            </a:xfrm>
            <a:custGeom>
              <a:avLst/>
              <a:gdLst/>
              <a:ahLst/>
              <a:cxnLst/>
              <a:rect l="l" t="t" r="r" b="b"/>
              <a:pathLst>
                <a:path w="2017" h="1354" extrusionOk="0">
                  <a:moveTo>
                    <a:pt x="1526" y="0"/>
                  </a:moveTo>
                  <a:cubicBezTo>
                    <a:pt x="1322" y="0"/>
                    <a:pt x="1081" y="65"/>
                    <a:pt x="914" y="137"/>
                  </a:cubicBezTo>
                  <a:cubicBezTo>
                    <a:pt x="644" y="250"/>
                    <a:pt x="0" y="791"/>
                    <a:pt x="215" y="1141"/>
                  </a:cubicBezTo>
                  <a:cubicBezTo>
                    <a:pt x="260" y="1209"/>
                    <a:pt x="316" y="1254"/>
                    <a:pt x="395" y="1288"/>
                  </a:cubicBezTo>
                  <a:cubicBezTo>
                    <a:pt x="486" y="1333"/>
                    <a:pt x="585" y="1353"/>
                    <a:pt x="687" y="1353"/>
                  </a:cubicBezTo>
                  <a:cubicBezTo>
                    <a:pt x="1171" y="1353"/>
                    <a:pt x="1734" y="902"/>
                    <a:pt x="1873" y="521"/>
                  </a:cubicBezTo>
                  <a:cubicBezTo>
                    <a:pt x="2017" y="123"/>
                    <a:pt x="1806" y="0"/>
                    <a:pt x="1526" y="0"/>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47" name="Google Shape;847;p2"/>
            <p:cNvSpPr/>
            <p:nvPr/>
          </p:nvSpPr>
          <p:spPr>
            <a:xfrm>
              <a:off x="2221825" y="3374800"/>
              <a:ext cx="62450" cy="32000"/>
            </a:xfrm>
            <a:custGeom>
              <a:avLst/>
              <a:gdLst/>
              <a:ahLst/>
              <a:cxnLst/>
              <a:rect l="l" t="t" r="r" b="b"/>
              <a:pathLst>
                <a:path w="2498" h="1280" extrusionOk="0">
                  <a:moveTo>
                    <a:pt x="1029" y="0"/>
                  </a:moveTo>
                  <a:cubicBezTo>
                    <a:pt x="807" y="0"/>
                    <a:pt x="600" y="74"/>
                    <a:pt x="443" y="257"/>
                  </a:cubicBezTo>
                  <a:cubicBezTo>
                    <a:pt x="1" y="751"/>
                    <a:pt x="1199" y="1280"/>
                    <a:pt x="1906" y="1280"/>
                  </a:cubicBezTo>
                  <a:cubicBezTo>
                    <a:pt x="2265" y="1280"/>
                    <a:pt x="2498" y="1144"/>
                    <a:pt x="2327" y="798"/>
                  </a:cubicBezTo>
                  <a:cubicBezTo>
                    <a:pt x="2158" y="494"/>
                    <a:pt x="1887" y="257"/>
                    <a:pt x="1571" y="121"/>
                  </a:cubicBezTo>
                  <a:cubicBezTo>
                    <a:pt x="1392" y="46"/>
                    <a:pt x="1206" y="0"/>
                    <a:pt x="1029"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48" name="Google Shape;848;p2"/>
            <p:cNvSpPr/>
            <p:nvPr/>
          </p:nvSpPr>
          <p:spPr>
            <a:xfrm>
              <a:off x="2194800" y="3292500"/>
              <a:ext cx="41650" cy="43275"/>
            </a:xfrm>
            <a:custGeom>
              <a:avLst/>
              <a:gdLst/>
              <a:ahLst/>
              <a:cxnLst/>
              <a:rect l="l" t="t" r="r" b="b"/>
              <a:pathLst>
                <a:path w="1666" h="1731" extrusionOk="0">
                  <a:moveTo>
                    <a:pt x="701" y="1"/>
                  </a:moveTo>
                  <a:cubicBezTo>
                    <a:pt x="360" y="1"/>
                    <a:pt x="66" y="269"/>
                    <a:pt x="45" y="626"/>
                  </a:cubicBezTo>
                  <a:cubicBezTo>
                    <a:pt x="0" y="1010"/>
                    <a:pt x="203" y="1642"/>
                    <a:pt x="531" y="1721"/>
                  </a:cubicBezTo>
                  <a:cubicBezTo>
                    <a:pt x="555" y="1727"/>
                    <a:pt x="580" y="1730"/>
                    <a:pt x="605" y="1730"/>
                  </a:cubicBezTo>
                  <a:cubicBezTo>
                    <a:pt x="1164" y="1730"/>
                    <a:pt x="1665" y="81"/>
                    <a:pt x="779" y="5"/>
                  </a:cubicBezTo>
                  <a:cubicBezTo>
                    <a:pt x="753" y="2"/>
                    <a:pt x="726" y="1"/>
                    <a:pt x="701"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49" name="Google Shape;849;p2"/>
            <p:cNvSpPr/>
            <p:nvPr/>
          </p:nvSpPr>
          <p:spPr>
            <a:xfrm>
              <a:off x="2378275" y="3446650"/>
              <a:ext cx="55200" cy="36850"/>
            </a:xfrm>
            <a:custGeom>
              <a:avLst/>
              <a:gdLst/>
              <a:ahLst/>
              <a:cxnLst/>
              <a:rect l="l" t="t" r="r" b="b"/>
              <a:pathLst>
                <a:path w="2208" h="1474" extrusionOk="0">
                  <a:moveTo>
                    <a:pt x="1856" y="0"/>
                  </a:moveTo>
                  <a:cubicBezTo>
                    <a:pt x="1246" y="0"/>
                    <a:pt x="0" y="983"/>
                    <a:pt x="639" y="1400"/>
                  </a:cubicBezTo>
                  <a:cubicBezTo>
                    <a:pt x="721" y="1451"/>
                    <a:pt x="820" y="1473"/>
                    <a:pt x="925" y="1473"/>
                  </a:cubicBezTo>
                  <a:cubicBezTo>
                    <a:pt x="1212" y="1473"/>
                    <a:pt x="1546" y="1308"/>
                    <a:pt x="1711" y="1118"/>
                  </a:cubicBezTo>
                  <a:cubicBezTo>
                    <a:pt x="1892" y="914"/>
                    <a:pt x="2208" y="553"/>
                    <a:pt x="2163" y="249"/>
                  </a:cubicBezTo>
                  <a:cubicBezTo>
                    <a:pt x="2141" y="73"/>
                    <a:pt x="2022" y="0"/>
                    <a:pt x="1856"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50" name="Google Shape;850;p2"/>
            <p:cNvSpPr/>
            <p:nvPr/>
          </p:nvSpPr>
          <p:spPr>
            <a:xfrm>
              <a:off x="2265875" y="3355400"/>
              <a:ext cx="58700" cy="30100"/>
            </a:xfrm>
            <a:custGeom>
              <a:avLst/>
              <a:gdLst/>
              <a:ahLst/>
              <a:cxnLst/>
              <a:rect l="l" t="t" r="r" b="b"/>
              <a:pathLst>
                <a:path w="2348" h="1204" extrusionOk="0">
                  <a:moveTo>
                    <a:pt x="1540" y="0"/>
                  </a:moveTo>
                  <a:cubicBezTo>
                    <a:pt x="1364" y="0"/>
                    <a:pt x="1176" y="48"/>
                    <a:pt x="1016" y="96"/>
                  </a:cubicBezTo>
                  <a:cubicBezTo>
                    <a:pt x="644" y="186"/>
                    <a:pt x="1" y="446"/>
                    <a:pt x="362" y="920"/>
                  </a:cubicBezTo>
                  <a:cubicBezTo>
                    <a:pt x="527" y="1130"/>
                    <a:pt x="765" y="1203"/>
                    <a:pt x="1015" y="1203"/>
                  </a:cubicBezTo>
                  <a:cubicBezTo>
                    <a:pt x="1209" y="1203"/>
                    <a:pt x="1410" y="1159"/>
                    <a:pt x="1592" y="1100"/>
                  </a:cubicBezTo>
                  <a:cubicBezTo>
                    <a:pt x="1671" y="1078"/>
                    <a:pt x="1739" y="1044"/>
                    <a:pt x="1795" y="1021"/>
                  </a:cubicBezTo>
                  <a:cubicBezTo>
                    <a:pt x="2303" y="784"/>
                    <a:pt x="2348" y="209"/>
                    <a:pt x="1750" y="28"/>
                  </a:cubicBezTo>
                  <a:cubicBezTo>
                    <a:pt x="1684" y="8"/>
                    <a:pt x="1613" y="0"/>
                    <a:pt x="1540"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51" name="Google Shape;851;p2"/>
            <p:cNvSpPr/>
            <p:nvPr/>
          </p:nvSpPr>
          <p:spPr>
            <a:xfrm>
              <a:off x="2280375" y="3440150"/>
              <a:ext cx="42050" cy="34900"/>
            </a:xfrm>
            <a:custGeom>
              <a:avLst/>
              <a:gdLst/>
              <a:ahLst/>
              <a:cxnLst/>
              <a:rect l="l" t="t" r="r" b="b"/>
              <a:pathLst>
                <a:path w="1682" h="1396" extrusionOk="0">
                  <a:moveTo>
                    <a:pt x="561" y="0"/>
                  </a:moveTo>
                  <a:cubicBezTo>
                    <a:pt x="1" y="0"/>
                    <a:pt x="182" y="928"/>
                    <a:pt x="594" y="1242"/>
                  </a:cubicBezTo>
                  <a:cubicBezTo>
                    <a:pt x="733" y="1340"/>
                    <a:pt x="921" y="1395"/>
                    <a:pt x="1097" y="1395"/>
                  </a:cubicBezTo>
                  <a:cubicBezTo>
                    <a:pt x="1407" y="1395"/>
                    <a:pt x="1681" y="1224"/>
                    <a:pt x="1587" y="813"/>
                  </a:cubicBezTo>
                  <a:cubicBezTo>
                    <a:pt x="1542" y="588"/>
                    <a:pt x="1193" y="204"/>
                    <a:pt x="865" y="69"/>
                  </a:cubicBezTo>
                  <a:cubicBezTo>
                    <a:pt x="746" y="21"/>
                    <a:pt x="645" y="0"/>
                    <a:pt x="561"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52" name="Google Shape;852;p2"/>
            <p:cNvSpPr/>
            <p:nvPr/>
          </p:nvSpPr>
          <p:spPr>
            <a:xfrm>
              <a:off x="2129000" y="3379825"/>
              <a:ext cx="46925" cy="32500"/>
            </a:xfrm>
            <a:custGeom>
              <a:avLst/>
              <a:gdLst/>
              <a:ahLst/>
              <a:cxnLst/>
              <a:rect l="l" t="t" r="r" b="b"/>
              <a:pathLst>
                <a:path w="1877" h="1300" extrusionOk="0">
                  <a:moveTo>
                    <a:pt x="1198" y="0"/>
                  </a:moveTo>
                  <a:cubicBezTo>
                    <a:pt x="1091" y="0"/>
                    <a:pt x="976" y="20"/>
                    <a:pt x="861" y="56"/>
                  </a:cubicBezTo>
                  <a:cubicBezTo>
                    <a:pt x="500" y="168"/>
                    <a:pt x="138" y="428"/>
                    <a:pt x="82" y="687"/>
                  </a:cubicBezTo>
                  <a:cubicBezTo>
                    <a:pt x="0" y="1095"/>
                    <a:pt x="392" y="1300"/>
                    <a:pt x="755" y="1300"/>
                  </a:cubicBezTo>
                  <a:cubicBezTo>
                    <a:pt x="843" y="1300"/>
                    <a:pt x="930" y="1287"/>
                    <a:pt x="1007" y="1263"/>
                  </a:cubicBezTo>
                  <a:cubicBezTo>
                    <a:pt x="1335" y="1161"/>
                    <a:pt x="1876" y="507"/>
                    <a:pt x="1594" y="157"/>
                  </a:cubicBezTo>
                  <a:cubicBezTo>
                    <a:pt x="1505" y="47"/>
                    <a:pt x="1362" y="0"/>
                    <a:pt x="1198"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53" name="Google Shape;853;p2"/>
            <p:cNvSpPr/>
            <p:nvPr/>
          </p:nvSpPr>
          <p:spPr>
            <a:xfrm>
              <a:off x="2139775" y="3304900"/>
              <a:ext cx="52775" cy="25650"/>
            </a:xfrm>
            <a:custGeom>
              <a:avLst/>
              <a:gdLst/>
              <a:ahLst/>
              <a:cxnLst/>
              <a:rect l="l" t="t" r="r" b="b"/>
              <a:pathLst>
                <a:path w="2111" h="1026" extrusionOk="0">
                  <a:moveTo>
                    <a:pt x="1280" y="0"/>
                  </a:moveTo>
                  <a:cubicBezTo>
                    <a:pt x="1246" y="0"/>
                    <a:pt x="1211" y="2"/>
                    <a:pt x="1174" y="6"/>
                  </a:cubicBezTo>
                  <a:cubicBezTo>
                    <a:pt x="1028" y="17"/>
                    <a:pt x="870" y="51"/>
                    <a:pt x="723" y="96"/>
                  </a:cubicBezTo>
                  <a:cubicBezTo>
                    <a:pt x="373" y="198"/>
                    <a:pt x="1" y="389"/>
                    <a:pt x="46" y="705"/>
                  </a:cubicBezTo>
                  <a:cubicBezTo>
                    <a:pt x="80" y="946"/>
                    <a:pt x="382" y="1026"/>
                    <a:pt x="710" y="1026"/>
                  </a:cubicBezTo>
                  <a:cubicBezTo>
                    <a:pt x="1044" y="1026"/>
                    <a:pt x="1405" y="943"/>
                    <a:pt x="1536" y="863"/>
                  </a:cubicBezTo>
                  <a:cubicBezTo>
                    <a:pt x="2110" y="512"/>
                    <a:pt x="1852" y="0"/>
                    <a:pt x="1280"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54" name="Google Shape;854;p2"/>
            <p:cNvSpPr/>
            <p:nvPr/>
          </p:nvSpPr>
          <p:spPr>
            <a:xfrm>
              <a:off x="2360675" y="3461600"/>
              <a:ext cx="33075" cy="41675"/>
            </a:xfrm>
            <a:custGeom>
              <a:avLst/>
              <a:gdLst/>
              <a:ahLst/>
              <a:cxnLst/>
              <a:rect l="l" t="t" r="r" b="b"/>
              <a:pathLst>
                <a:path w="1323" h="1667" extrusionOk="0">
                  <a:moveTo>
                    <a:pt x="603" y="1"/>
                  </a:moveTo>
                  <a:cubicBezTo>
                    <a:pt x="510" y="1"/>
                    <a:pt x="409" y="41"/>
                    <a:pt x="305" y="136"/>
                  </a:cubicBezTo>
                  <a:lnTo>
                    <a:pt x="282" y="158"/>
                  </a:lnTo>
                  <a:cubicBezTo>
                    <a:pt x="0" y="441"/>
                    <a:pt x="23" y="971"/>
                    <a:pt x="181" y="1298"/>
                  </a:cubicBezTo>
                  <a:cubicBezTo>
                    <a:pt x="304" y="1545"/>
                    <a:pt x="472" y="1666"/>
                    <a:pt x="642" y="1666"/>
                  </a:cubicBezTo>
                  <a:cubicBezTo>
                    <a:pt x="814" y="1666"/>
                    <a:pt x="987" y="1542"/>
                    <a:pt x="1118" y="1298"/>
                  </a:cubicBezTo>
                  <a:cubicBezTo>
                    <a:pt x="1322" y="907"/>
                    <a:pt x="1043" y="1"/>
                    <a:pt x="603"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55" name="Google Shape;855;p2"/>
            <p:cNvSpPr/>
            <p:nvPr/>
          </p:nvSpPr>
          <p:spPr>
            <a:xfrm>
              <a:off x="2178425" y="3397850"/>
              <a:ext cx="62625" cy="26100"/>
            </a:xfrm>
            <a:custGeom>
              <a:avLst/>
              <a:gdLst/>
              <a:ahLst/>
              <a:cxnLst/>
              <a:rect l="l" t="t" r="r" b="b"/>
              <a:pathLst>
                <a:path w="2505" h="1044" extrusionOk="0">
                  <a:moveTo>
                    <a:pt x="1419" y="1"/>
                  </a:moveTo>
                  <a:cubicBezTo>
                    <a:pt x="1025" y="1"/>
                    <a:pt x="613" y="101"/>
                    <a:pt x="441" y="249"/>
                  </a:cubicBezTo>
                  <a:cubicBezTo>
                    <a:pt x="1" y="632"/>
                    <a:pt x="825" y="937"/>
                    <a:pt x="1107" y="1005"/>
                  </a:cubicBezTo>
                  <a:cubicBezTo>
                    <a:pt x="1207" y="1028"/>
                    <a:pt x="1351" y="1044"/>
                    <a:pt x="1506" y="1044"/>
                  </a:cubicBezTo>
                  <a:cubicBezTo>
                    <a:pt x="1960" y="1044"/>
                    <a:pt x="2505" y="903"/>
                    <a:pt x="2303" y="373"/>
                  </a:cubicBezTo>
                  <a:cubicBezTo>
                    <a:pt x="2246" y="203"/>
                    <a:pt x="2066" y="102"/>
                    <a:pt x="1840" y="45"/>
                  </a:cubicBezTo>
                  <a:cubicBezTo>
                    <a:pt x="1711" y="15"/>
                    <a:pt x="1566" y="1"/>
                    <a:pt x="1419"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56" name="Google Shape;856;p2"/>
            <p:cNvSpPr/>
            <p:nvPr/>
          </p:nvSpPr>
          <p:spPr>
            <a:xfrm>
              <a:off x="2143175" y="3337625"/>
              <a:ext cx="47700" cy="39275"/>
            </a:xfrm>
            <a:custGeom>
              <a:avLst/>
              <a:gdLst/>
              <a:ahLst/>
              <a:cxnLst/>
              <a:rect l="l" t="t" r="r" b="b"/>
              <a:pathLst>
                <a:path w="1908" h="1571" extrusionOk="0">
                  <a:moveTo>
                    <a:pt x="1447" y="1"/>
                  </a:moveTo>
                  <a:cubicBezTo>
                    <a:pt x="1122" y="1"/>
                    <a:pt x="664" y="351"/>
                    <a:pt x="531" y="547"/>
                  </a:cubicBezTo>
                  <a:cubicBezTo>
                    <a:pt x="296" y="867"/>
                    <a:pt x="1" y="1570"/>
                    <a:pt x="579" y="1570"/>
                  </a:cubicBezTo>
                  <a:cubicBezTo>
                    <a:pt x="612" y="1570"/>
                    <a:pt x="649" y="1568"/>
                    <a:pt x="689" y="1563"/>
                  </a:cubicBezTo>
                  <a:cubicBezTo>
                    <a:pt x="1185" y="1495"/>
                    <a:pt x="1907" y="863"/>
                    <a:pt x="1772" y="299"/>
                  </a:cubicBezTo>
                  <a:cubicBezTo>
                    <a:pt x="1761" y="209"/>
                    <a:pt x="1727" y="141"/>
                    <a:pt x="1670" y="85"/>
                  </a:cubicBezTo>
                  <a:cubicBezTo>
                    <a:pt x="1611" y="25"/>
                    <a:pt x="1534" y="1"/>
                    <a:pt x="1447"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57" name="Google Shape;857;p2"/>
            <p:cNvSpPr/>
            <p:nvPr/>
          </p:nvSpPr>
          <p:spPr>
            <a:xfrm>
              <a:off x="2175050" y="3359475"/>
              <a:ext cx="43975" cy="42500"/>
            </a:xfrm>
            <a:custGeom>
              <a:avLst/>
              <a:gdLst/>
              <a:ahLst/>
              <a:cxnLst/>
              <a:rect l="l" t="t" r="r" b="b"/>
              <a:pathLst>
                <a:path w="1759" h="1700" extrusionOk="0">
                  <a:moveTo>
                    <a:pt x="531" y="0"/>
                  </a:moveTo>
                  <a:cubicBezTo>
                    <a:pt x="492" y="0"/>
                    <a:pt x="454" y="8"/>
                    <a:pt x="418" y="23"/>
                  </a:cubicBezTo>
                  <a:cubicBezTo>
                    <a:pt x="91" y="159"/>
                    <a:pt x="0" y="813"/>
                    <a:pt x="102" y="1185"/>
                  </a:cubicBezTo>
                  <a:cubicBezTo>
                    <a:pt x="167" y="1493"/>
                    <a:pt x="439" y="1700"/>
                    <a:pt x="735" y="1700"/>
                  </a:cubicBezTo>
                  <a:cubicBezTo>
                    <a:pt x="798" y="1700"/>
                    <a:pt x="862" y="1691"/>
                    <a:pt x="926" y="1671"/>
                  </a:cubicBezTo>
                  <a:cubicBezTo>
                    <a:pt x="1758" y="1470"/>
                    <a:pt x="1075" y="0"/>
                    <a:pt x="531" y="0"/>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58" name="Google Shape;858;p2"/>
            <p:cNvSpPr/>
            <p:nvPr/>
          </p:nvSpPr>
          <p:spPr>
            <a:xfrm>
              <a:off x="2181950" y="3343250"/>
              <a:ext cx="55825" cy="33400"/>
            </a:xfrm>
            <a:custGeom>
              <a:avLst/>
              <a:gdLst/>
              <a:ahLst/>
              <a:cxnLst/>
              <a:rect l="l" t="t" r="r" b="b"/>
              <a:pathLst>
                <a:path w="2233" h="1336" extrusionOk="0">
                  <a:moveTo>
                    <a:pt x="938" y="1"/>
                  </a:moveTo>
                  <a:cubicBezTo>
                    <a:pt x="785" y="1"/>
                    <a:pt x="642" y="38"/>
                    <a:pt x="537" y="131"/>
                  </a:cubicBezTo>
                  <a:cubicBezTo>
                    <a:pt x="0" y="608"/>
                    <a:pt x="1201" y="1335"/>
                    <a:pt x="1850" y="1335"/>
                  </a:cubicBezTo>
                  <a:cubicBezTo>
                    <a:pt x="2074" y="1335"/>
                    <a:pt x="2232" y="1248"/>
                    <a:pt x="2229" y="1033"/>
                  </a:cubicBezTo>
                  <a:cubicBezTo>
                    <a:pt x="2218" y="729"/>
                    <a:pt x="1857" y="424"/>
                    <a:pt x="1643" y="243"/>
                  </a:cubicBezTo>
                  <a:cubicBezTo>
                    <a:pt x="1480" y="109"/>
                    <a:pt x="1196" y="1"/>
                    <a:pt x="938"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59" name="Google Shape;859;p2"/>
            <p:cNvSpPr/>
            <p:nvPr/>
          </p:nvSpPr>
          <p:spPr>
            <a:xfrm>
              <a:off x="1944000" y="3413625"/>
              <a:ext cx="15375" cy="12850"/>
            </a:xfrm>
            <a:custGeom>
              <a:avLst/>
              <a:gdLst/>
              <a:ahLst/>
              <a:cxnLst/>
              <a:rect l="l" t="t" r="r" b="b"/>
              <a:pathLst>
                <a:path w="615" h="514" extrusionOk="0">
                  <a:moveTo>
                    <a:pt x="339" y="0"/>
                  </a:moveTo>
                  <a:cubicBezTo>
                    <a:pt x="331" y="0"/>
                    <a:pt x="324" y="1"/>
                    <a:pt x="317" y="1"/>
                  </a:cubicBezTo>
                  <a:cubicBezTo>
                    <a:pt x="91" y="12"/>
                    <a:pt x="1" y="306"/>
                    <a:pt x="170" y="453"/>
                  </a:cubicBezTo>
                  <a:cubicBezTo>
                    <a:pt x="222" y="495"/>
                    <a:pt x="281" y="514"/>
                    <a:pt x="339" y="514"/>
                  </a:cubicBezTo>
                  <a:cubicBezTo>
                    <a:pt x="482" y="514"/>
                    <a:pt x="615" y="399"/>
                    <a:pt x="599" y="238"/>
                  </a:cubicBezTo>
                  <a:cubicBezTo>
                    <a:pt x="588" y="99"/>
                    <a:pt x="476" y="0"/>
                    <a:pt x="339"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60" name="Google Shape;860;p2"/>
            <p:cNvSpPr/>
            <p:nvPr/>
          </p:nvSpPr>
          <p:spPr>
            <a:xfrm>
              <a:off x="1947950" y="3462425"/>
              <a:ext cx="15250" cy="13025"/>
            </a:xfrm>
            <a:custGeom>
              <a:avLst/>
              <a:gdLst/>
              <a:ahLst/>
              <a:cxnLst/>
              <a:rect l="l" t="t" r="r" b="b"/>
              <a:pathLst>
                <a:path w="610" h="521" extrusionOk="0">
                  <a:moveTo>
                    <a:pt x="337" y="1"/>
                  </a:moveTo>
                  <a:cubicBezTo>
                    <a:pt x="330" y="1"/>
                    <a:pt x="323" y="1"/>
                    <a:pt x="317" y="1"/>
                  </a:cubicBezTo>
                  <a:cubicBezTo>
                    <a:pt x="1" y="58"/>
                    <a:pt x="34" y="520"/>
                    <a:pt x="362" y="520"/>
                  </a:cubicBezTo>
                  <a:cubicBezTo>
                    <a:pt x="497" y="509"/>
                    <a:pt x="610" y="385"/>
                    <a:pt x="599" y="238"/>
                  </a:cubicBezTo>
                  <a:cubicBezTo>
                    <a:pt x="588" y="109"/>
                    <a:pt x="475" y="1"/>
                    <a:pt x="337"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61" name="Google Shape;861;p2"/>
            <p:cNvSpPr/>
            <p:nvPr/>
          </p:nvSpPr>
          <p:spPr>
            <a:xfrm>
              <a:off x="1970250" y="3436200"/>
              <a:ext cx="15450" cy="12850"/>
            </a:xfrm>
            <a:custGeom>
              <a:avLst/>
              <a:gdLst/>
              <a:ahLst/>
              <a:cxnLst/>
              <a:rect l="l" t="t" r="r" b="b"/>
              <a:pathLst>
                <a:path w="618" h="514" extrusionOk="0">
                  <a:moveTo>
                    <a:pt x="348" y="0"/>
                  </a:moveTo>
                  <a:cubicBezTo>
                    <a:pt x="341" y="0"/>
                    <a:pt x="334" y="0"/>
                    <a:pt x="327" y="1"/>
                  </a:cubicBezTo>
                  <a:cubicBezTo>
                    <a:pt x="90" y="24"/>
                    <a:pt x="0" y="306"/>
                    <a:pt x="181" y="452"/>
                  </a:cubicBezTo>
                  <a:cubicBezTo>
                    <a:pt x="233" y="495"/>
                    <a:pt x="291" y="513"/>
                    <a:pt x="348" y="513"/>
                  </a:cubicBezTo>
                  <a:cubicBezTo>
                    <a:pt x="488" y="513"/>
                    <a:pt x="617" y="399"/>
                    <a:pt x="609" y="238"/>
                  </a:cubicBezTo>
                  <a:cubicBezTo>
                    <a:pt x="599" y="99"/>
                    <a:pt x="476" y="0"/>
                    <a:pt x="348"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62" name="Google Shape;862;p2"/>
            <p:cNvSpPr/>
            <p:nvPr/>
          </p:nvSpPr>
          <p:spPr>
            <a:xfrm>
              <a:off x="1988000" y="3533250"/>
              <a:ext cx="13600" cy="12850"/>
            </a:xfrm>
            <a:custGeom>
              <a:avLst/>
              <a:gdLst/>
              <a:ahLst/>
              <a:cxnLst/>
              <a:rect l="l" t="t" r="r" b="b"/>
              <a:pathLst>
                <a:path w="544" h="514" extrusionOk="0">
                  <a:moveTo>
                    <a:pt x="274" y="0"/>
                  </a:moveTo>
                  <a:cubicBezTo>
                    <a:pt x="138" y="0"/>
                    <a:pt x="0" y="94"/>
                    <a:pt x="12" y="272"/>
                  </a:cubicBezTo>
                  <a:cubicBezTo>
                    <a:pt x="23" y="436"/>
                    <a:pt x="144" y="514"/>
                    <a:pt x="266" y="514"/>
                  </a:cubicBezTo>
                  <a:cubicBezTo>
                    <a:pt x="404" y="514"/>
                    <a:pt x="543" y="417"/>
                    <a:pt x="531" y="238"/>
                  </a:cubicBezTo>
                  <a:cubicBezTo>
                    <a:pt x="521" y="77"/>
                    <a:pt x="398" y="0"/>
                    <a:pt x="274"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63" name="Google Shape;863;p2"/>
            <p:cNvSpPr/>
            <p:nvPr/>
          </p:nvSpPr>
          <p:spPr>
            <a:xfrm>
              <a:off x="2151075" y="3545075"/>
              <a:ext cx="15375" cy="13150"/>
            </a:xfrm>
            <a:custGeom>
              <a:avLst/>
              <a:gdLst/>
              <a:ahLst/>
              <a:cxnLst/>
              <a:rect l="l" t="t" r="r" b="b"/>
              <a:pathLst>
                <a:path w="615" h="526" extrusionOk="0">
                  <a:moveTo>
                    <a:pt x="336" y="1"/>
                  </a:moveTo>
                  <a:cubicBezTo>
                    <a:pt x="330" y="1"/>
                    <a:pt x="323" y="1"/>
                    <a:pt x="316" y="2"/>
                  </a:cubicBezTo>
                  <a:cubicBezTo>
                    <a:pt x="90" y="24"/>
                    <a:pt x="0" y="318"/>
                    <a:pt x="169" y="464"/>
                  </a:cubicBezTo>
                  <a:cubicBezTo>
                    <a:pt x="221" y="506"/>
                    <a:pt x="280" y="525"/>
                    <a:pt x="338" y="525"/>
                  </a:cubicBezTo>
                  <a:cubicBezTo>
                    <a:pt x="481" y="525"/>
                    <a:pt x="614" y="408"/>
                    <a:pt x="598" y="239"/>
                  </a:cubicBezTo>
                  <a:cubicBezTo>
                    <a:pt x="588" y="109"/>
                    <a:pt x="474" y="1"/>
                    <a:pt x="336"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64" name="Google Shape;864;p2"/>
            <p:cNvSpPr/>
            <p:nvPr/>
          </p:nvSpPr>
          <p:spPr>
            <a:xfrm>
              <a:off x="2321075" y="3630550"/>
              <a:ext cx="15925" cy="13050"/>
            </a:xfrm>
            <a:custGeom>
              <a:avLst/>
              <a:gdLst/>
              <a:ahLst/>
              <a:cxnLst/>
              <a:rect l="l" t="t" r="r" b="b"/>
              <a:pathLst>
                <a:path w="637" h="522" extrusionOk="0">
                  <a:moveTo>
                    <a:pt x="364" y="1"/>
                  </a:moveTo>
                  <a:cubicBezTo>
                    <a:pt x="357" y="1"/>
                    <a:pt x="350" y="1"/>
                    <a:pt x="343" y="2"/>
                  </a:cubicBezTo>
                  <a:cubicBezTo>
                    <a:pt x="1" y="24"/>
                    <a:pt x="37" y="522"/>
                    <a:pt x="356" y="522"/>
                  </a:cubicBezTo>
                  <a:cubicBezTo>
                    <a:pt x="363" y="522"/>
                    <a:pt x="370" y="521"/>
                    <a:pt x="377" y="521"/>
                  </a:cubicBezTo>
                  <a:cubicBezTo>
                    <a:pt x="524" y="510"/>
                    <a:pt x="637" y="374"/>
                    <a:pt x="614" y="239"/>
                  </a:cubicBezTo>
                  <a:cubicBezTo>
                    <a:pt x="603" y="99"/>
                    <a:pt x="491" y="1"/>
                    <a:pt x="364"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65" name="Google Shape;865;p2"/>
            <p:cNvSpPr/>
            <p:nvPr/>
          </p:nvSpPr>
          <p:spPr>
            <a:xfrm>
              <a:off x="2343475" y="3595850"/>
              <a:ext cx="15375" cy="13150"/>
            </a:xfrm>
            <a:custGeom>
              <a:avLst/>
              <a:gdLst/>
              <a:ahLst/>
              <a:cxnLst/>
              <a:rect l="l" t="t" r="r" b="b"/>
              <a:pathLst>
                <a:path w="615" h="526" extrusionOk="0">
                  <a:moveTo>
                    <a:pt x="338" y="1"/>
                  </a:moveTo>
                  <a:cubicBezTo>
                    <a:pt x="331" y="1"/>
                    <a:pt x="323" y="1"/>
                    <a:pt x="316" y="2"/>
                  </a:cubicBezTo>
                  <a:cubicBezTo>
                    <a:pt x="90" y="24"/>
                    <a:pt x="0" y="318"/>
                    <a:pt x="181" y="464"/>
                  </a:cubicBezTo>
                  <a:cubicBezTo>
                    <a:pt x="229" y="506"/>
                    <a:pt x="286" y="525"/>
                    <a:pt x="342" y="525"/>
                  </a:cubicBezTo>
                  <a:cubicBezTo>
                    <a:pt x="481" y="525"/>
                    <a:pt x="614" y="408"/>
                    <a:pt x="598" y="239"/>
                  </a:cubicBezTo>
                  <a:cubicBezTo>
                    <a:pt x="587" y="99"/>
                    <a:pt x="475" y="1"/>
                    <a:pt x="338"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66" name="Google Shape;866;p2"/>
            <p:cNvSpPr/>
            <p:nvPr/>
          </p:nvSpPr>
          <p:spPr>
            <a:xfrm>
              <a:off x="1992250" y="3213075"/>
              <a:ext cx="400050" cy="197775"/>
            </a:xfrm>
            <a:custGeom>
              <a:avLst/>
              <a:gdLst/>
              <a:ahLst/>
              <a:cxnLst/>
              <a:rect l="l" t="t" r="r" b="b"/>
              <a:pathLst>
                <a:path w="16002" h="7911" extrusionOk="0">
                  <a:moveTo>
                    <a:pt x="7709" y="1"/>
                  </a:moveTo>
                  <a:cubicBezTo>
                    <a:pt x="7195" y="1"/>
                    <a:pt x="6681" y="51"/>
                    <a:pt x="6173" y="158"/>
                  </a:cubicBezTo>
                  <a:cubicBezTo>
                    <a:pt x="5281" y="339"/>
                    <a:pt x="4615" y="1050"/>
                    <a:pt x="3701" y="1208"/>
                  </a:cubicBezTo>
                  <a:cubicBezTo>
                    <a:pt x="2505" y="1411"/>
                    <a:pt x="1490" y="1162"/>
                    <a:pt x="700" y="2189"/>
                  </a:cubicBezTo>
                  <a:cubicBezTo>
                    <a:pt x="643" y="2268"/>
                    <a:pt x="587" y="2336"/>
                    <a:pt x="542" y="2404"/>
                  </a:cubicBezTo>
                  <a:cubicBezTo>
                    <a:pt x="0" y="3273"/>
                    <a:pt x="102" y="4288"/>
                    <a:pt x="587" y="5202"/>
                  </a:cubicBezTo>
                  <a:cubicBezTo>
                    <a:pt x="1208" y="6353"/>
                    <a:pt x="2234" y="7256"/>
                    <a:pt x="3363" y="7910"/>
                  </a:cubicBezTo>
                  <a:cubicBezTo>
                    <a:pt x="3318" y="7798"/>
                    <a:pt x="3273" y="7696"/>
                    <a:pt x="3216" y="7594"/>
                  </a:cubicBezTo>
                  <a:cubicBezTo>
                    <a:pt x="2107" y="5328"/>
                    <a:pt x="3605" y="4206"/>
                    <a:pt x="5506" y="4206"/>
                  </a:cubicBezTo>
                  <a:cubicBezTo>
                    <a:pt x="6256" y="4206"/>
                    <a:pt x="7068" y="4380"/>
                    <a:pt x="7809" y="4728"/>
                  </a:cubicBezTo>
                  <a:cubicBezTo>
                    <a:pt x="8761" y="5199"/>
                    <a:pt x="10224" y="6395"/>
                    <a:pt x="11470" y="6395"/>
                  </a:cubicBezTo>
                  <a:cubicBezTo>
                    <a:pt x="11715" y="6395"/>
                    <a:pt x="11953" y="6348"/>
                    <a:pt x="12176" y="6240"/>
                  </a:cubicBezTo>
                  <a:cubicBezTo>
                    <a:pt x="13237" y="5721"/>
                    <a:pt x="13237" y="4412"/>
                    <a:pt x="14399" y="3882"/>
                  </a:cubicBezTo>
                  <a:cubicBezTo>
                    <a:pt x="14818" y="3691"/>
                    <a:pt x="15277" y="3589"/>
                    <a:pt x="15743" y="3589"/>
                  </a:cubicBezTo>
                  <a:cubicBezTo>
                    <a:pt x="15829" y="3589"/>
                    <a:pt x="15915" y="3593"/>
                    <a:pt x="16001" y="3600"/>
                  </a:cubicBezTo>
                  <a:cubicBezTo>
                    <a:pt x="15651" y="2979"/>
                    <a:pt x="14963" y="2517"/>
                    <a:pt x="14342" y="2189"/>
                  </a:cubicBezTo>
                  <a:cubicBezTo>
                    <a:pt x="13395" y="1670"/>
                    <a:pt x="12277" y="1219"/>
                    <a:pt x="11262" y="779"/>
                  </a:cubicBezTo>
                  <a:cubicBezTo>
                    <a:pt x="10150" y="286"/>
                    <a:pt x="8932" y="1"/>
                    <a:pt x="7709" y="1"/>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67" name="Google Shape;867;p2"/>
            <p:cNvSpPr/>
            <p:nvPr/>
          </p:nvSpPr>
          <p:spPr>
            <a:xfrm>
              <a:off x="324725" y="3379275"/>
              <a:ext cx="446025" cy="172500"/>
            </a:xfrm>
            <a:custGeom>
              <a:avLst/>
              <a:gdLst/>
              <a:ahLst/>
              <a:cxnLst/>
              <a:rect l="l" t="t" r="r" b="b"/>
              <a:pathLst>
                <a:path w="17841" h="6900" extrusionOk="0">
                  <a:moveTo>
                    <a:pt x="10237" y="0"/>
                  </a:moveTo>
                  <a:cubicBezTo>
                    <a:pt x="6349" y="0"/>
                    <a:pt x="2289" y="1270"/>
                    <a:pt x="0" y="4399"/>
                  </a:cubicBezTo>
                  <a:cubicBezTo>
                    <a:pt x="2380" y="6103"/>
                    <a:pt x="4950" y="6899"/>
                    <a:pt x="7480" y="6899"/>
                  </a:cubicBezTo>
                  <a:cubicBezTo>
                    <a:pt x="11286" y="6899"/>
                    <a:pt x="15001" y="5098"/>
                    <a:pt x="17841" y="1872"/>
                  </a:cubicBezTo>
                  <a:cubicBezTo>
                    <a:pt x="15937" y="706"/>
                    <a:pt x="13135" y="0"/>
                    <a:pt x="10237" y="0"/>
                  </a:cubicBezTo>
                  <a:close/>
                </a:path>
              </a:pathLst>
            </a:custGeom>
            <a:solidFill>
              <a:srgbClr val="8EC7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68" name="Google Shape;868;p2"/>
            <p:cNvSpPr/>
            <p:nvPr/>
          </p:nvSpPr>
          <p:spPr>
            <a:xfrm>
              <a:off x="238675" y="3411675"/>
              <a:ext cx="519375" cy="122175"/>
            </a:xfrm>
            <a:custGeom>
              <a:avLst/>
              <a:gdLst/>
              <a:ahLst/>
              <a:cxnLst/>
              <a:rect l="l" t="t" r="r" b="b"/>
              <a:pathLst>
                <a:path w="20775" h="4887" extrusionOk="0">
                  <a:moveTo>
                    <a:pt x="17175" y="0"/>
                  </a:moveTo>
                  <a:cubicBezTo>
                    <a:pt x="16724" y="440"/>
                    <a:pt x="16306" y="914"/>
                    <a:pt x="15923" y="1399"/>
                  </a:cubicBezTo>
                  <a:lnTo>
                    <a:pt x="14230" y="1659"/>
                  </a:lnTo>
                  <a:cubicBezTo>
                    <a:pt x="14016" y="1704"/>
                    <a:pt x="13812" y="1738"/>
                    <a:pt x="13587" y="1761"/>
                  </a:cubicBezTo>
                  <a:lnTo>
                    <a:pt x="13508" y="1682"/>
                  </a:lnTo>
                  <a:cubicBezTo>
                    <a:pt x="14004" y="1162"/>
                    <a:pt x="14467" y="610"/>
                    <a:pt x="14884" y="34"/>
                  </a:cubicBezTo>
                  <a:lnTo>
                    <a:pt x="14884" y="34"/>
                  </a:lnTo>
                  <a:cubicBezTo>
                    <a:pt x="14309" y="519"/>
                    <a:pt x="13756" y="1038"/>
                    <a:pt x="13237" y="1591"/>
                  </a:cubicBezTo>
                  <a:cubicBezTo>
                    <a:pt x="13192" y="1648"/>
                    <a:pt x="13192" y="1715"/>
                    <a:pt x="13237" y="1772"/>
                  </a:cubicBezTo>
                  <a:lnTo>
                    <a:pt x="13282" y="1828"/>
                  </a:lnTo>
                  <a:cubicBezTo>
                    <a:pt x="12977" y="1873"/>
                    <a:pt x="12673" y="1919"/>
                    <a:pt x="12368" y="1952"/>
                  </a:cubicBezTo>
                  <a:lnTo>
                    <a:pt x="11240" y="2110"/>
                  </a:lnTo>
                  <a:cubicBezTo>
                    <a:pt x="11341" y="1986"/>
                    <a:pt x="11431" y="1873"/>
                    <a:pt x="11533" y="1749"/>
                  </a:cubicBezTo>
                  <a:cubicBezTo>
                    <a:pt x="11680" y="1591"/>
                    <a:pt x="11826" y="1422"/>
                    <a:pt x="11962" y="1241"/>
                  </a:cubicBezTo>
                  <a:cubicBezTo>
                    <a:pt x="12097" y="1072"/>
                    <a:pt x="12233" y="880"/>
                    <a:pt x="12345" y="700"/>
                  </a:cubicBezTo>
                  <a:cubicBezTo>
                    <a:pt x="12402" y="598"/>
                    <a:pt x="12458" y="497"/>
                    <a:pt x="12503" y="395"/>
                  </a:cubicBezTo>
                  <a:cubicBezTo>
                    <a:pt x="12560" y="294"/>
                    <a:pt x="12582" y="192"/>
                    <a:pt x="12616" y="79"/>
                  </a:cubicBezTo>
                  <a:lnTo>
                    <a:pt x="12616" y="79"/>
                  </a:lnTo>
                  <a:lnTo>
                    <a:pt x="12447" y="361"/>
                  </a:lnTo>
                  <a:cubicBezTo>
                    <a:pt x="12379" y="452"/>
                    <a:pt x="12312" y="542"/>
                    <a:pt x="12244" y="621"/>
                  </a:cubicBezTo>
                  <a:cubicBezTo>
                    <a:pt x="12176" y="711"/>
                    <a:pt x="12109" y="790"/>
                    <a:pt x="12030" y="869"/>
                  </a:cubicBezTo>
                  <a:lnTo>
                    <a:pt x="11804" y="1106"/>
                  </a:lnTo>
                  <a:cubicBezTo>
                    <a:pt x="11646" y="1264"/>
                    <a:pt x="11499" y="1422"/>
                    <a:pt x="11341" y="1580"/>
                  </a:cubicBezTo>
                  <a:cubicBezTo>
                    <a:pt x="11183" y="1738"/>
                    <a:pt x="11037" y="1907"/>
                    <a:pt x="10901" y="2088"/>
                  </a:cubicBezTo>
                  <a:cubicBezTo>
                    <a:pt x="10879" y="2110"/>
                    <a:pt x="10879" y="2133"/>
                    <a:pt x="10879" y="2155"/>
                  </a:cubicBezTo>
                  <a:lnTo>
                    <a:pt x="10416" y="2212"/>
                  </a:lnTo>
                  <a:lnTo>
                    <a:pt x="9366" y="2359"/>
                  </a:lnTo>
                  <a:cubicBezTo>
                    <a:pt x="9750" y="1783"/>
                    <a:pt x="10100" y="1196"/>
                    <a:pt x="10427" y="587"/>
                  </a:cubicBezTo>
                  <a:lnTo>
                    <a:pt x="10427" y="587"/>
                  </a:lnTo>
                  <a:cubicBezTo>
                    <a:pt x="9919" y="1162"/>
                    <a:pt x="9445" y="1772"/>
                    <a:pt x="9005" y="2392"/>
                  </a:cubicBezTo>
                  <a:cubicBezTo>
                    <a:pt x="8182" y="2505"/>
                    <a:pt x="7369" y="2607"/>
                    <a:pt x="6591" y="2697"/>
                  </a:cubicBezTo>
                  <a:lnTo>
                    <a:pt x="6557" y="2697"/>
                  </a:lnTo>
                  <a:cubicBezTo>
                    <a:pt x="6828" y="2460"/>
                    <a:pt x="7087" y="2223"/>
                    <a:pt x="7347" y="1975"/>
                  </a:cubicBezTo>
                  <a:cubicBezTo>
                    <a:pt x="7629" y="1659"/>
                    <a:pt x="7911" y="1332"/>
                    <a:pt x="8193" y="993"/>
                  </a:cubicBezTo>
                  <a:lnTo>
                    <a:pt x="8193" y="993"/>
                  </a:lnTo>
                  <a:cubicBezTo>
                    <a:pt x="7843" y="1253"/>
                    <a:pt x="7527" y="1535"/>
                    <a:pt x="7200" y="1828"/>
                  </a:cubicBezTo>
                  <a:cubicBezTo>
                    <a:pt x="6861" y="2088"/>
                    <a:pt x="6545" y="2359"/>
                    <a:pt x="6218" y="2629"/>
                  </a:cubicBezTo>
                  <a:cubicBezTo>
                    <a:pt x="6196" y="2663"/>
                    <a:pt x="6184" y="2697"/>
                    <a:pt x="6184" y="2731"/>
                  </a:cubicBezTo>
                  <a:lnTo>
                    <a:pt x="3262" y="3092"/>
                  </a:lnTo>
                  <a:cubicBezTo>
                    <a:pt x="1298" y="3329"/>
                    <a:pt x="1" y="3510"/>
                    <a:pt x="1" y="3510"/>
                  </a:cubicBezTo>
                  <a:cubicBezTo>
                    <a:pt x="1" y="3510"/>
                    <a:pt x="1310" y="3419"/>
                    <a:pt x="3273" y="3250"/>
                  </a:cubicBezTo>
                  <a:cubicBezTo>
                    <a:pt x="4176" y="3171"/>
                    <a:pt x="5225" y="3081"/>
                    <a:pt x="6331" y="2957"/>
                  </a:cubicBezTo>
                  <a:cubicBezTo>
                    <a:pt x="6636" y="3284"/>
                    <a:pt x="6940" y="3600"/>
                    <a:pt x="7256" y="3927"/>
                  </a:cubicBezTo>
                  <a:cubicBezTo>
                    <a:pt x="7437" y="4096"/>
                    <a:pt x="7617" y="4266"/>
                    <a:pt x="7809" y="4435"/>
                  </a:cubicBezTo>
                  <a:cubicBezTo>
                    <a:pt x="8012" y="4593"/>
                    <a:pt x="8204" y="4751"/>
                    <a:pt x="8419" y="4886"/>
                  </a:cubicBezTo>
                  <a:cubicBezTo>
                    <a:pt x="8249" y="4694"/>
                    <a:pt x="8080" y="4514"/>
                    <a:pt x="7911" y="4333"/>
                  </a:cubicBezTo>
                  <a:cubicBezTo>
                    <a:pt x="7742" y="4153"/>
                    <a:pt x="7584" y="3950"/>
                    <a:pt x="7426" y="3769"/>
                  </a:cubicBezTo>
                  <a:cubicBezTo>
                    <a:pt x="7177" y="3487"/>
                    <a:pt x="6929" y="3205"/>
                    <a:pt x="6670" y="2923"/>
                  </a:cubicBezTo>
                  <a:cubicBezTo>
                    <a:pt x="7380" y="2855"/>
                    <a:pt x="8103" y="2765"/>
                    <a:pt x="8847" y="2675"/>
                  </a:cubicBezTo>
                  <a:cubicBezTo>
                    <a:pt x="8847" y="2708"/>
                    <a:pt x="8859" y="2754"/>
                    <a:pt x="8881" y="2776"/>
                  </a:cubicBezTo>
                  <a:lnTo>
                    <a:pt x="9400" y="3273"/>
                  </a:lnTo>
                  <a:cubicBezTo>
                    <a:pt x="9581" y="3408"/>
                    <a:pt x="9773" y="3555"/>
                    <a:pt x="9965" y="3690"/>
                  </a:cubicBezTo>
                  <a:cubicBezTo>
                    <a:pt x="10145" y="3826"/>
                    <a:pt x="10337" y="3972"/>
                    <a:pt x="10529" y="4096"/>
                  </a:cubicBezTo>
                  <a:cubicBezTo>
                    <a:pt x="10709" y="4232"/>
                    <a:pt x="10890" y="4378"/>
                    <a:pt x="11093" y="4525"/>
                  </a:cubicBezTo>
                  <a:cubicBezTo>
                    <a:pt x="10935" y="4345"/>
                    <a:pt x="10777" y="4175"/>
                    <a:pt x="10608" y="3995"/>
                  </a:cubicBezTo>
                  <a:cubicBezTo>
                    <a:pt x="10450" y="3814"/>
                    <a:pt x="10269" y="3668"/>
                    <a:pt x="10089" y="3510"/>
                  </a:cubicBezTo>
                  <a:cubicBezTo>
                    <a:pt x="9908" y="3352"/>
                    <a:pt x="9739" y="3205"/>
                    <a:pt x="9558" y="3047"/>
                  </a:cubicBezTo>
                  <a:cubicBezTo>
                    <a:pt x="9412" y="2923"/>
                    <a:pt x="9276" y="2787"/>
                    <a:pt x="9129" y="2652"/>
                  </a:cubicBezTo>
                  <a:cubicBezTo>
                    <a:pt x="9141" y="2652"/>
                    <a:pt x="9141" y="2641"/>
                    <a:pt x="9152" y="2641"/>
                  </a:cubicBezTo>
                  <a:lnTo>
                    <a:pt x="10438" y="2483"/>
                  </a:lnTo>
                  <a:lnTo>
                    <a:pt x="11037" y="2392"/>
                  </a:lnTo>
                  <a:lnTo>
                    <a:pt x="11477" y="2799"/>
                  </a:lnTo>
                  <a:cubicBezTo>
                    <a:pt x="11680" y="2968"/>
                    <a:pt x="11894" y="3137"/>
                    <a:pt x="12097" y="3295"/>
                  </a:cubicBezTo>
                  <a:cubicBezTo>
                    <a:pt x="12537" y="3600"/>
                    <a:pt x="12955" y="3905"/>
                    <a:pt x="13406" y="4187"/>
                  </a:cubicBezTo>
                  <a:cubicBezTo>
                    <a:pt x="13226" y="3995"/>
                    <a:pt x="13034" y="3826"/>
                    <a:pt x="12842" y="3634"/>
                  </a:cubicBezTo>
                  <a:lnTo>
                    <a:pt x="12255" y="3126"/>
                  </a:lnTo>
                  <a:cubicBezTo>
                    <a:pt x="12052" y="2957"/>
                    <a:pt x="11860" y="2776"/>
                    <a:pt x="11657" y="2607"/>
                  </a:cubicBezTo>
                  <a:lnTo>
                    <a:pt x="11386" y="2359"/>
                  </a:lnTo>
                  <a:lnTo>
                    <a:pt x="12391" y="2212"/>
                  </a:lnTo>
                  <a:cubicBezTo>
                    <a:pt x="12752" y="2167"/>
                    <a:pt x="13113" y="2110"/>
                    <a:pt x="13463" y="2054"/>
                  </a:cubicBezTo>
                  <a:cubicBezTo>
                    <a:pt x="13530" y="2133"/>
                    <a:pt x="13598" y="2223"/>
                    <a:pt x="13666" y="2302"/>
                  </a:cubicBezTo>
                  <a:cubicBezTo>
                    <a:pt x="13835" y="2460"/>
                    <a:pt x="13993" y="2618"/>
                    <a:pt x="14162" y="2776"/>
                  </a:cubicBezTo>
                  <a:cubicBezTo>
                    <a:pt x="14332" y="2934"/>
                    <a:pt x="14535" y="3058"/>
                    <a:pt x="14715" y="3205"/>
                  </a:cubicBezTo>
                  <a:cubicBezTo>
                    <a:pt x="14918" y="3306"/>
                    <a:pt x="15110" y="3431"/>
                    <a:pt x="15313" y="3532"/>
                  </a:cubicBezTo>
                  <a:cubicBezTo>
                    <a:pt x="15144" y="3374"/>
                    <a:pt x="14975" y="3227"/>
                    <a:pt x="14805" y="3081"/>
                  </a:cubicBezTo>
                  <a:cubicBezTo>
                    <a:pt x="14636" y="2945"/>
                    <a:pt x="14489" y="2765"/>
                    <a:pt x="14320" y="2618"/>
                  </a:cubicBezTo>
                  <a:cubicBezTo>
                    <a:pt x="14162" y="2471"/>
                    <a:pt x="14027" y="2280"/>
                    <a:pt x="13869" y="2110"/>
                  </a:cubicBezTo>
                  <a:lnTo>
                    <a:pt x="13779" y="1998"/>
                  </a:lnTo>
                  <a:cubicBezTo>
                    <a:pt x="13937" y="1964"/>
                    <a:pt x="14117" y="1941"/>
                    <a:pt x="14275" y="1907"/>
                  </a:cubicBezTo>
                  <a:cubicBezTo>
                    <a:pt x="14783" y="1828"/>
                    <a:pt x="15268" y="1738"/>
                    <a:pt x="15731" y="1659"/>
                  </a:cubicBezTo>
                  <a:lnTo>
                    <a:pt x="15731" y="1659"/>
                  </a:lnTo>
                  <a:cubicBezTo>
                    <a:pt x="15731" y="1659"/>
                    <a:pt x="15719" y="1670"/>
                    <a:pt x="15719" y="1682"/>
                  </a:cubicBezTo>
                  <a:lnTo>
                    <a:pt x="15708" y="1693"/>
                  </a:lnTo>
                  <a:cubicBezTo>
                    <a:pt x="15674" y="1761"/>
                    <a:pt x="15697" y="1840"/>
                    <a:pt x="15753" y="1873"/>
                  </a:cubicBezTo>
                  <a:lnTo>
                    <a:pt x="15776" y="1885"/>
                  </a:lnTo>
                  <a:cubicBezTo>
                    <a:pt x="16081" y="2054"/>
                    <a:pt x="16397" y="2212"/>
                    <a:pt x="16724" y="2370"/>
                  </a:cubicBezTo>
                  <a:cubicBezTo>
                    <a:pt x="17028" y="2550"/>
                    <a:pt x="17344" y="2731"/>
                    <a:pt x="17672" y="2889"/>
                  </a:cubicBezTo>
                  <a:cubicBezTo>
                    <a:pt x="17412" y="2641"/>
                    <a:pt x="17130" y="2404"/>
                    <a:pt x="16837" y="2178"/>
                  </a:cubicBezTo>
                  <a:cubicBezTo>
                    <a:pt x="16577" y="2009"/>
                    <a:pt x="16306" y="1862"/>
                    <a:pt x="16035" y="1704"/>
                  </a:cubicBezTo>
                  <a:cubicBezTo>
                    <a:pt x="16069" y="1659"/>
                    <a:pt x="16103" y="1614"/>
                    <a:pt x="16137" y="1569"/>
                  </a:cubicBezTo>
                  <a:lnTo>
                    <a:pt x="17593" y="1264"/>
                  </a:lnTo>
                  <a:cubicBezTo>
                    <a:pt x="18067" y="1162"/>
                    <a:pt x="18518" y="1072"/>
                    <a:pt x="18902" y="959"/>
                  </a:cubicBezTo>
                  <a:cubicBezTo>
                    <a:pt x="19285" y="847"/>
                    <a:pt x="19624" y="756"/>
                    <a:pt x="19906" y="677"/>
                  </a:cubicBezTo>
                  <a:lnTo>
                    <a:pt x="20775" y="429"/>
                  </a:lnTo>
                  <a:lnTo>
                    <a:pt x="20775" y="429"/>
                  </a:lnTo>
                  <a:lnTo>
                    <a:pt x="19883" y="621"/>
                  </a:lnTo>
                  <a:lnTo>
                    <a:pt x="18879" y="847"/>
                  </a:lnTo>
                  <a:cubicBezTo>
                    <a:pt x="18484" y="948"/>
                    <a:pt x="18044" y="1016"/>
                    <a:pt x="17559" y="1106"/>
                  </a:cubicBezTo>
                  <a:lnTo>
                    <a:pt x="16318" y="1332"/>
                  </a:lnTo>
                  <a:cubicBezTo>
                    <a:pt x="16622" y="903"/>
                    <a:pt x="16916" y="463"/>
                    <a:pt x="17175" y="0"/>
                  </a:cubicBezTo>
                  <a:close/>
                </a:path>
              </a:pathLst>
            </a:custGeom>
            <a:solidFill>
              <a:srgbClr val="7CAB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69" name="Google Shape;869;p2"/>
            <p:cNvSpPr/>
            <p:nvPr/>
          </p:nvSpPr>
          <p:spPr>
            <a:xfrm>
              <a:off x="358300" y="3160600"/>
              <a:ext cx="255325" cy="336850"/>
            </a:xfrm>
            <a:custGeom>
              <a:avLst/>
              <a:gdLst/>
              <a:ahLst/>
              <a:cxnLst/>
              <a:rect l="l" t="t" r="r" b="b"/>
              <a:pathLst>
                <a:path w="10213" h="13474" extrusionOk="0">
                  <a:moveTo>
                    <a:pt x="9919" y="0"/>
                  </a:moveTo>
                  <a:lnTo>
                    <a:pt x="9445" y="418"/>
                  </a:lnTo>
                  <a:cubicBezTo>
                    <a:pt x="7369" y="2099"/>
                    <a:pt x="4187" y="2415"/>
                    <a:pt x="2437" y="4322"/>
                  </a:cubicBezTo>
                  <a:cubicBezTo>
                    <a:pt x="0" y="6793"/>
                    <a:pt x="553" y="10449"/>
                    <a:pt x="1162" y="13474"/>
                  </a:cubicBezTo>
                  <a:cubicBezTo>
                    <a:pt x="4029" y="12548"/>
                    <a:pt x="7233" y="12627"/>
                    <a:pt x="8711" y="9479"/>
                  </a:cubicBezTo>
                  <a:cubicBezTo>
                    <a:pt x="10212" y="6714"/>
                    <a:pt x="9039" y="3397"/>
                    <a:pt x="9829" y="407"/>
                  </a:cubicBezTo>
                  <a:lnTo>
                    <a:pt x="9919" y="0"/>
                  </a:lnTo>
                  <a:close/>
                </a:path>
              </a:pathLst>
            </a:custGeom>
            <a:solidFill>
              <a:srgbClr val="60A73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70" name="Google Shape;870;p2"/>
            <p:cNvSpPr/>
            <p:nvPr/>
          </p:nvSpPr>
          <p:spPr>
            <a:xfrm>
              <a:off x="389050" y="3222650"/>
              <a:ext cx="175475" cy="268875"/>
            </a:xfrm>
            <a:custGeom>
              <a:avLst/>
              <a:gdLst/>
              <a:ahLst/>
              <a:cxnLst/>
              <a:rect l="l" t="t" r="r" b="b"/>
              <a:pathLst>
                <a:path w="7019" h="10755" extrusionOk="0">
                  <a:moveTo>
                    <a:pt x="6534" y="1"/>
                  </a:moveTo>
                  <a:lnTo>
                    <a:pt x="6218" y="441"/>
                  </a:lnTo>
                  <a:cubicBezTo>
                    <a:pt x="6026" y="723"/>
                    <a:pt x="5732" y="1118"/>
                    <a:pt x="5405" y="1614"/>
                  </a:cubicBezTo>
                  <a:cubicBezTo>
                    <a:pt x="5078" y="2100"/>
                    <a:pt x="4694" y="2664"/>
                    <a:pt x="4288" y="3285"/>
                  </a:cubicBezTo>
                  <a:cubicBezTo>
                    <a:pt x="4130" y="3544"/>
                    <a:pt x="3961" y="3804"/>
                    <a:pt x="3792" y="4063"/>
                  </a:cubicBezTo>
                  <a:lnTo>
                    <a:pt x="3758" y="3781"/>
                  </a:lnTo>
                  <a:lnTo>
                    <a:pt x="3713" y="3409"/>
                  </a:lnTo>
                  <a:cubicBezTo>
                    <a:pt x="3701" y="3285"/>
                    <a:pt x="3679" y="3160"/>
                    <a:pt x="3679" y="3036"/>
                  </a:cubicBezTo>
                  <a:lnTo>
                    <a:pt x="3656" y="2675"/>
                  </a:lnTo>
                  <a:cubicBezTo>
                    <a:pt x="3645" y="2551"/>
                    <a:pt x="3634" y="2427"/>
                    <a:pt x="3622" y="2303"/>
                  </a:cubicBezTo>
                  <a:cubicBezTo>
                    <a:pt x="3622" y="2043"/>
                    <a:pt x="3622" y="1795"/>
                    <a:pt x="3611" y="1547"/>
                  </a:cubicBezTo>
                  <a:cubicBezTo>
                    <a:pt x="3555" y="1795"/>
                    <a:pt x="3509" y="2043"/>
                    <a:pt x="3464" y="2292"/>
                  </a:cubicBezTo>
                  <a:cubicBezTo>
                    <a:pt x="3453" y="2416"/>
                    <a:pt x="3442" y="2540"/>
                    <a:pt x="3430" y="2664"/>
                  </a:cubicBezTo>
                  <a:cubicBezTo>
                    <a:pt x="3430" y="2799"/>
                    <a:pt x="3419" y="2923"/>
                    <a:pt x="3419" y="3048"/>
                  </a:cubicBezTo>
                  <a:cubicBezTo>
                    <a:pt x="3408" y="3183"/>
                    <a:pt x="3419" y="3307"/>
                    <a:pt x="3419" y="3431"/>
                  </a:cubicBezTo>
                  <a:lnTo>
                    <a:pt x="3430" y="3815"/>
                  </a:lnTo>
                  <a:cubicBezTo>
                    <a:pt x="3442" y="4052"/>
                    <a:pt x="3476" y="4278"/>
                    <a:pt x="3487" y="4515"/>
                  </a:cubicBezTo>
                  <a:lnTo>
                    <a:pt x="3036" y="5237"/>
                  </a:lnTo>
                  <a:lnTo>
                    <a:pt x="2404" y="6320"/>
                  </a:lnTo>
                  <a:cubicBezTo>
                    <a:pt x="2404" y="6297"/>
                    <a:pt x="2392" y="6275"/>
                    <a:pt x="2392" y="6264"/>
                  </a:cubicBezTo>
                  <a:cubicBezTo>
                    <a:pt x="2347" y="6117"/>
                    <a:pt x="2325" y="5970"/>
                    <a:pt x="2302" y="5823"/>
                  </a:cubicBezTo>
                  <a:cubicBezTo>
                    <a:pt x="2268" y="5677"/>
                    <a:pt x="2268" y="5519"/>
                    <a:pt x="2257" y="5372"/>
                  </a:cubicBezTo>
                  <a:cubicBezTo>
                    <a:pt x="2246" y="5214"/>
                    <a:pt x="2257" y="5067"/>
                    <a:pt x="2257" y="4909"/>
                  </a:cubicBezTo>
                  <a:lnTo>
                    <a:pt x="2279" y="3973"/>
                  </a:lnTo>
                  <a:cubicBezTo>
                    <a:pt x="2268" y="3657"/>
                    <a:pt x="2257" y="3352"/>
                    <a:pt x="2223" y="3036"/>
                  </a:cubicBezTo>
                  <a:cubicBezTo>
                    <a:pt x="2200" y="3194"/>
                    <a:pt x="2178" y="3352"/>
                    <a:pt x="2167" y="3499"/>
                  </a:cubicBezTo>
                  <a:cubicBezTo>
                    <a:pt x="2144" y="3657"/>
                    <a:pt x="2121" y="3815"/>
                    <a:pt x="2099" y="3962"/>
                  </a:cubicBezTo>
                  <a:cubicBezTo>
                    <a:pt x="2054" y="4278"/>
                    <a:pt x="2009" y="4582"/>
                    <a:pt x="1975" y="4898"/>
                  </a:cubicBezTo>
                  <a:cubicBezTo>
                    <a:pt x="1964" y="5056"/>
                    <a:pt x="1952" y="5214"/>
                    <a:pt x="1952" y="5372"/>
                  </a:cubicBezTo>
                  <a:cubicBezTo>
                    <a:pt x="1941" y="5530"/>
                    <a:pt x="1964" y="5699"/>
                    <a:pt x="1975" y="5857"/>
                  </a:cubicBezTo>
                  <a:cubicBezTo>
                    <a:pt x="1986" y="6027"/>
                    <a:pt x="2020" y="6185"/>
                    <a:pt x="2065" y="6343"/>
                  </a:cubicBezTo>
                  <a:cubicBezTo>
                    <a:pt x="2099" y="6467"/>
                    <a:pt x="2133" y="6602"/>
                    <a:pt x="2178" y="6726"/>
                  </a:cubicBezTo>
                  <a:cubicBezTo>
                    <a:pt x="2076" y="6895"/>
                    <a:pt x="1975" y="7076"/>
                    <a:pt x="1885" y="7234"/>
                  </a:cubicBezTo>
                  <a:cubicBezTo>
                    <a:pt x="1535" y="7843"/>
                    <a:pt x="1230" y="8419"/>
                    <a:pt x="948" y="8927"/>
                  </a:cubicBezTo>
                  <a:cubicBezTo>
                    <a:pt x="925" y="8408"/>
                    <a:pt x="892" y="7888"/>
                    <a:pt x="858" y="7381"/>
                  </a:cubicBezTo>
                  <a:cubicBezTo>
                    <a:pt x="846" y="7053"/>
                    <a:pt x="835" y="6726"/>
                    <a:pt x="813" y="6410"/>
                  </a:cubicBezTo>
                  <a:cubicBezTo>
                    <a:pt x="801" y="6083"/>
                    <a:pt x="767" y="5756"/>
                    <a:pt x="734" y="5429"/>
                  </a:cubicBezTo>
                  <a:cubicBezTo>
                    <a:pt x="688" y="5756"/>
                    <a:pt x="655" y="6083"/>
                    <a:pt x="632" y="6399"/>
                  </a:cubicBezTo>
                  <a:cubicBezTo>
                    <a:pt x="598" y="6726"/>
                    <a:pt x="576" y="7053"/>
                    <a:pt x="564" y="7381"/>
                  </a:cubicBezTo>
                  <a:cubicBezTo>
                    <a:pt x="564" y="8024"/>
                    <a:pt x="598" y="8690"/>
                    <a:pt x="632" y="9344"/>
                  </a:cubicBezTo>
                  <a:lnTo>
                    <a:pt x="632" y="9355"/>
                  </a:lnTo>
                  <a:lnTo>
                    <a:pt x="632" y="9367"/>
                  </a:lnTo>
                  <a:cubicBezTo>
                    <a:pt x="643" y="9401"/>
                    <a:pt x="655" y="9423"/>
                    <a:pt x="666" y="9434"/>
                  </a:cubicBezTo>
                  <a:cubicBezTo>
                    <a:pt x="497" y="9762"/>
                    <a:pt x="350" y="10055"/>
                    <a:pt x="237" y="10269"/>
                  </a:cubicBezTo>
                  <a:lnTo>
                    <a:pt x="0" y="10755"/>
                  </a:lnTo>
                  <a:cubicBezTo>
                    <a:pt x="0" y="10755"/>
                    <a:pt x="113" y="10597"/>
                    <a:pt x="305" y="10315"/>
                  </a:cubicBezTo>
                  <a:cubicBezTo>
                    <a:pt x="440" y="10100"/>
                    <a:pt x="621" y="9818"/>
                    <a:pt x="835" y="9502"/>
                  </a:cubicBezTo>
                  <a:cubicBezTo>
                    <a:pt x="970" y="9468"/>
                    <a:pt x="1095" y="9446"/>
                    <a:pt x="1219" y="9412"/>
                  </a:cubicBezTo>
                  <a:cubicBezTo>
                    <a:pt x="1354" y="9378"/>
                    <a:pt x="1478" y="9310"/>
                    <a:pt x="1591" y="9254"/>
                  </a:cubicBezTo>
                  <a:cubicBezTo>
                    <a:pt x="1704" y="9197"/>
                    <a:pt x="1828" y="9130"/>
                    <a:pt x="1930" y="9062"/>
                  </a:cubicBezTo>
                  <a:lnTo>
                    <a:pt x="2246" y="8836"/>
                  </a:lnTo>
                  <a:cubicBezTo>
                    <a:pt x="2449" y="8678"/>
                    <a:pt x="2641" y="8509"/>
                    <a:pt x="2832" y="8340"/>
                  </a:cubicBezTo>
                  <a:cubicBezTo>
                    <a:pt x="3013" y="8159"/>
                    <a:pt x="3193" y="7979"/>
                    <a:pt x="3363" y="7798"/>
                  </a:cubicBezTo>
                  <a:lnTo>
                    <a:pt x="3363" y="7798"/>
                  </a:lnTo>
                  <a:cubicBezTo>
                    <a:pt x="3148" y="7934"/>
                    <a:pt x="2934" y="8080"/>
                    <a:pt x="2731" y="8216"/>
                  </a:cubicBezTo>
                  <a:cubicBezTo>
                    <a:pt x="2629" y="8283"/>
                    <a:pt x="2528" y="8362"/>
                    <a:pt x="2426" y="8430"/>
                  </a:cubicBezTo>
                  <a:lnTo>
                    <a:pt x="2110" y="8633"/>
                  </a:lnTo>
                  <a:lnTo>
                    <a:pt x="1794" y="8814"/>
                  </a:lnTo>
                  <a:lnTo>
                    <a:pt x="1467" y="8972"/>
                  </a:lnTo>
                  <a:cubicBezTo>
                    <a:pt x="1354" y="9017"/>
                    <a:pt x="1241" y="9051"/>
                    <a:pt x="1128" y="9096"/>
                  </a:cubicBezTo>
                  <a:lnTo>
                    <a:pt x="1083" y="9096"/>
                  </a:lnTo>
                  <a:cubicBezTo>
                    <a:pt x="1399" y="8599"/>
                    <a:pt x="1772" y="8024"/>
                    <a:pt x="2155" y="7403"/>
                  </a:cubicBezTo>
                  <a:cubicBezTo>
                    <a:pt x="2246" y="7245"/>
                    <a:pt x="2347" y="7065"/>
                    <a:pt x="2449" y="6907"/>
                  </a:cubicBezTo>
                  <a:cubicBezTo>
                    <a:pt x="2686" y="6783"/>
                    <a:pt x="2945" y="6658"/>
                    <a:pt x="3193" y="6534"/>
                  </a:cubicBezTo>
                  <a:cubicBezTo>
                    <a:pt x="3442" y="6410"/>
                    <a:pt x="3701" y="6286"/>
                    <a:pt x="3950" y="6151"/>
                  </a:cubicBezTo>
                  <a:cubicBezTo>
                    <a:pt x="4198" y="6027"/>
                    <a:pt x="4435" y="5880"/>
                    <a:pt x="4672" y="5733"/>
                  </a:cubicBezTo>
                  <a:cubicBezTo>
                    <a:pt x="4796" y="5665"/>
                    <a:pt x="4909" y="5575"/>
                    <a:pt x="5022" y="5485"/>
                  </a:cubicBezTo>
                  <a:cubicBezTo>
                    <a:pt x="5134" y="5406"/>
                    <a:pt x="5247" y="5304"/>
                    <a:pt x="5337" y="5203"/>
                  </a:cubicBezTo>
                  <a:lnTo>
                    <a:pt x="5337" y="5203"/>
                  </a:lnTo>
                  <a:cubicBezTo>
                    <a:pt x="5213" y="5271"/>
                    <a:pt x="5112" y="5350"/>
                    <a:pt x="4976" y="5406"/>
                  </a:cubicBezTo>
                  <a:cubicBezTo>
                    <a:pt x="4852" y="5474"/>
                    <a:pt x="4728" y="5541"/>
                    <a:pt x="4593" y="5586"/>
                  </a:cubicBezTo>
                  <a:cubicBezTo>
                    <a:pt x="4344" y="5699"/>
                    <a:pt x="4085" y="5801"/>
                    <a:pt x="3837" y="5914"/>
                  </a:cubicBezTo>
                  <a:cubicBezTo>
                    <a:pt x="3476" y="6060"/>
                    <a:pt x="3126" y="6218"/>
                    <a:pt x="2765" y="6376"/>
                  </a:cubicBezTo>
                  <a:lnTo>
                    <a:pt x="3329" y="5417"/>
                  </a:lnTo>
                  <a:cubicBezTo>
                    <a:pt x="3487" y="5180"/>
                    <a:pt x="3634" y="4943"/>
                    <a:pt x="3780" y="4706"/>
                  </a:cubicBezTo>
                  <a:lnTo>
                    <a:pt x="4141" y="4661"/>
                  </a:lnTo>
                  <a:cubicBezTo>
                    <a:pt x="4299" y="4627"/>
                    <a:pt x="4446" y="4593"/>
                    <a:pt x="4593" y="4560"/>
                  </a:cubicBezTo>
                  <a:cubicBezTo>
                    <a:pt x="4897" y="4469"/>
                    <a:pt x="5180" y="4368"/>
                    <a:pt x="5462" y="4232"/>
                  </a:cubicBezTo>
                  <a:cubicBezTo>
                    <a:pt x="5732" y="4108"/>
                    <a:pt x="6003" y="3962"/>
                    <a:pt x="6263" y="3792"/>
                  </a:cubicBezTo>
                  <a:cubicBezTo>
                    <a:pt x="6511" y="3634"/>
                    <a:pt x="6771" y="3476"/>
                    <a:pt x="7019" y="3296"/>
                  </a:cubicBezTo>
                  <a:lnTo>
                    <a:pt x="7019" y="3296"/>
                  </a:lnTo>
                  <a:cubicBezTo>
                    <a:pt x="6455" y="3510"/>
                    <a:pt x="5902" y="3758"/>
                    <a:pt x="5349" y="3973"/>
                  </a:cubicBezTo>
                  <a:cubicBezTo>
                    <a:pt x="5213" y="4018"/>
                    <a:pt x="5067" y="4074"/>
                    <a:pt x="4931" y="4108"/>
                  </a:cubicBezTo>
                  <a:cubicBezTo>
                    <a:pt x="4807" y="4153"/>
                    <a:pt x="4649" y="4199"/>
                    <a:pt x="4514" y="4232"/>
                  </a:cubicBezTo>
                  <a:cubicBezTo>
                    <a:pt x="4367" y="4266"/>
                    <a:pt x="4232" y="4289"/>
                    <a:pt x="4085" y="4311"/>
                  </a:cubicBezTo>
                  <a:lnTo>
                    <a:pt x="4017" y="4323"/>
                  </a:lnTo>
                  <a:cubicBezTo>
                    <a:pt x="4198" y="4029"/>
                    <a:pt x="4378" y="3736"/>
                    <a:pt x="4548" y="3454"/>
                  </a:cubicBezTo>
                  <a:cubicBezTo>
                    <a:pt x="4931" y="2822"/>
                    <a:pt x="5270" y="2224"/>
                    <a:pt x="5574" y="1716"/>
                  </a:cubicBezTo>
                  <a:cubicBezTo>
                    <a:pt x="5868" y="1208"/>
                    <a:pt x="6105" y="768"/>
                    <a:pt x="6274" y="475"/>
                  </a:cubicBezTo>
                  <a:lnTo>
                    <a:pt x="6534" y="1"/>
                  </a:ln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71" name="Google Shape;871;p2"/>
            <p:cNvSpPr/>
            <p:nvPr/>
          </p:nvSpPr>
          <p:spPr>
            <a:xfrm>
              <a:off x="1681375" y="1589850"/>
              <a:ext cx="14975" cy="47125"/>
            </a:xfrm>
            <a:custGeom>
              <a:avLst/>
              <a:gdLst/>
              <a:ahLst/>
              <a:cxnLst/>
              <a:rect l="l" t="t" r="r" b="b"/>
              <a:pathLst>
                <a:path w="599" h="1885" extrusionOk="0">
                  <a:moveTo>
                    <a:pt x="305" y="0"/>
                  </a:moveTo>
                  <a:cubicBezTo>
                    <a:pt x="135" y="0"/>
                    <a:pt x="0" y="429"/>
                    <a:pt x="0" y="948"/>
                  </a:cubicBezTo>
                  <a:cubicBezTo>
                    <a:pt x="0" y="1467"/>
                    <a:pt x="147" y="1885"/>
                    <a:pt x="305" y="1885"/>
                  </a:cubicBezTo>
                  <a:cubicBezTo>
                    <a:pt x="463" y="1885"/>
                    <a:pt x="598" y="1456"/>
                    <a:pt x="598" y="948"/>
                  </a:cubicBezTo>
                  <a:cubicBezTo>
                    <a:pt x="598" y="429"/>
                    <a:pt x="463" y="0"/>
                    <a:pt x="305"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72" name="Google Shape;872;p2"/>
            <p:cNvSpPr/>
            <p:nvPr/>
          </p:nvSpPr>
          <p:spPr>
            <a:xfrm>
              <a:off x="1826375" y="1566700"/>
              <a:ext cx="14975" cy="47150"/>
            </a:xfrm>
            <a:custGeom>
              <a:avLst/>
              <a:gdLst/>
              <a:ahLst/>
              <a:cxnLst/>
              <a:rect l="l" t="t" r="r" b="b"/>
              <a:pathLst>
                <a:path w="599" h="1886" extrusionOk="0">
                  <a:moveTo>
                    <a:pt x="305" y="1"/>
                  </a:moveTo>
                  <a:cubicBezTo>
                    <a:pt x="136" y="1"/>
                    <a:pt x="0" y="430"/>
                    <a:pt x="0" y="949"/>
                  </a:cubicBezTo>
                  <a:cubicBezTo>
                    <a:pt x="0" y="1468"/>
                    <a:pt x="136" y="1885"/>
                    <a:pt x="305" y="1885"/>
                  </a:cubicBezTo>
                  <a:cubicBezTo>
                    <a:pt x="463" y="1885"/>
                    <a:pt x="598" y="1468"/>
                    <a:pt x="598" y="949"/>
                  </a:cubicBezTo>
                  <a:cubicBezTo>
                    <a:pt x="598" y="430"/>
                    <a:pt x="463" y="1"/>
                    <a:pt x="305"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73" name="Google Shape;873;p2"/>
            <p:cNvSpPr/>
            <p:nvPr/>
          </p:nvSpPr>
          <p:spPr>
            <a:xfrm>
              <a:off x="1789400" y="1589850"/>
              <a:ext cx="14975" cy="47125"/>
            </a:xfrm>
            <a:custGeom>
              <a:avLst/>
              <a:gdLst/>
              <a:ahLst/>
              <a:cxnLst/>
              <a:rect l="l" t="t" r="r" b="b"/>
              <a:pathLst>
                <a:path w="599" h="1885" extrusionOk="0">
                  <a:moveTo>
                    <a:pt x="294" y="0"/>
                  </a:moveTo>
                  <a:cubicBezTo>
                    <a:pt x="136" y="0"/>
                    <a:pt x="1" y="429"/>
                    <a:pt x="1" y="948"/>
                  </a:cubicBezTo>
                  <a:cubicBezTo>
                    <a:pt x="1" y="1467"/>
                    <a:pt x="136" y="1885"/>
                    <a:pt x="294" y="1885"/>
                  </a:cubicBezTo>
                  <a:cubicBezTo>
                    <a:pt x="464" y="1885"/>
                    <a:pt x="599" y="1467"/>
                    <a:pt x="599" y="948"/>
                  </a:cubicBezTo>
                  <a:cubicBezTo>
                    <a:pt x="599" y="429"/>
                    <a:pt x="464" y="0"/>
                    <a:pt x="29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74" name="Google Shape;874;p2"/>
            <p:cNvSpPr/>
            <p:nvPr/>
          </p:nvSpPr>
          <p:spPr>
            <a:xfrm>
              <a:off x="668875" y="2560850"/>
              <a:ext cx="488650" cy="462875"/>
            </a:xfrm>
            <a:custGeom>
              <a:avLst/>
              <a:gdLst/>
              <a:ahLst/>
              <a:cxnLst/>
              <a:rect l="l" t="t" r="r" b="b"/>
              <a:pathLst>
                <a:path w="19546" h="18515" extrusionOk="0">
                  <a:moveTo>
                    <a:pt x="5903" y="0"/>
                  </a:moveTo>
                  <a:lnTo>
                    <a:pt x="5903" y="0"/>
                  </a:lnTo>
                  <a:cubicBezTo>
                    <a:pt x="5912" y="98"/>
                    <a:pt x="5920" y="161"/>
                    <a:pt x="5913" y="161"/>
                  </a:cubicBezTo>
                  <a:cubicBezTo>
                    <a:pt x="5911" y="161"/>
                    <a:pt x="5907" y="156"/>
                    <a:pt x="5903" y="147"/>
                  </a:cubicBezTo>
                  <a:cubicBezTo>
                    <a:pt x="5901" y="142"/>
                    <a:pt x="5898" y="140"/>
                    <a:pt x="5892" y="140"/>
                  </a:cubicBezTo>
                  <a:cubicBezTo>
                    <a:pt x="5606" y="140"/>
                    <a:pt x="1" y="7417"/>
                    <a:pt x="4977" y="14444"/>
                  </a:cubicBezTo>
                  <a:cubicBezTo>
                    <a:pt x="7232" y="17631"/>
                    <a:pt x="10539" y="18514"/>
                    <a:pt x="13515" y="18514"/>
                  </a:cubicBezTo>
                  <a:cubicBezTo>
                    <a:pt x="16051" y="18514"/>
                    <a:pt x="18346" y="17873"/>
                    <a:pt x="19545" y="17468"/>
                  </a:cubicBezTo>
                  <a:cubicBezTo>
                    <a:pt x="18214" y="15775"/>
                    <a:pt x="7133" y="1636"/>
                    <a:pt x="5903" y="0"/>
                  </a:cubicBezTo>
                  <a:close/>
                </a:path>
              </a:pathLst>
            </a:custGeom>
            <a:solidFill>
              <a:srgbClr val="F5D43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75" name="Google Shape;875;p2"/>
            <p:cNvSpPr/>
            <p:nvPr/>
          </p:nvSpPr>
          <p:spPr>
            <a:xfrm>
              <a:off x="649150" y="2557750"/>
              <a:ext cx="511750" cy="597500"/>
            </a:xfrm>
            <a:custGeom>
              <a:avLst/>
              <a:gdLst/>
              <a:ahLst/>
              <a:cxnLst/>
              <a:rect l="l" t="t" r="r" b="b"/>
              <a:pathLst>
                <a:path w="20470" h="23900" extrusionOk="0">
                  <a:moveTo>
                    <a:pt x="20334" y="17592"/>
                  </a:moveTo>
                  <a:cubicBezTo>
                    <a:pt x="17728" y="18472"/>
                    <a:pt x="9953" y="20470"/>
                    <a:pt x="5766" y="14568"/>
                  </a:cubicBezTo>
                  <a:cubicBezTo>
                    <a:pt x="700" y="7414"/>
                    <a:pt x="6601" y="0"/>
                    <a:pt x="6692" y="271"/>
                  </a:cubicBezTo>
                  <a:cubicBezTo>
                    <a:pt x="6714" y="316"/>
                    <a:pt x="6703" y="248"/>
                    <a:pt x="6692" y="124"/>
                  </a:cubicBezTo>
                  <a:cubicBezTo>
                    <a:pt x="6658" y="68"/>
                    <a:pt x="6624" y="23"/>
                    <a:pt x="6601" y="0"/>
                  </a:cubicBezTo>
                  <a:cubicBezTo>
                    <a:pt x="6601" y="0"/>
                    <a:pt x="0" y="6804"/>
                    <a:pt x="4232" y="13586"/>
                  </a:cubicBezTo>
                  <a:cubicBezTo>
                    <a:pt x="10664" y="23900"/>
                    <a:pt x="20470" y="17761"/>
                    <a:pt x="20470" y="17761"/>
                  </a:cubicBezTo>
                  <a:close/>
                </a:path>
              </a:pathLst>
            </a:custGeom>
            <a:solidFill>
              <a:srgbClr val="C798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76" name="Google Shape;876;p2"/>
            <p:cNvSpPr/>
            <p:nvPr/>
          </p:nvSpPr>
          <p:spPr>
            <a:xfrm>
              <a:off x="970450" y="2794425"/>
              <a:ext cx="89450" cy="108625"/>
            </a:xfrm>
            <a:custGeom>
              <a:avLst/>
              <a:gdLst/>
              <a:ahLst/>
              <a:cxnLst/>
              <a:rect l="l" t="t" r="r" b="b"/>
              <a:pathLst>
                <a:path w="3578" h="4345" extrusionOk="0">
                  <a:moveTo>
                    <a:pt x="1" y="0"/>
                  </a:moveTo>
                  <a:lnTo>
                    <a:pt x="1" y="0"/>
                  </a:lnTo>
                  <a:cubicBezTo>
                    <a:pt x="125" y="271"/>
                    <a:pt x="260" y="531"/>
                    <a:pt x="418" y="790"/>
                  </a:cubicBezTo>
                  <a:cubicBezTo>
                    <a:pt x="576" y="1050"/>
                    <a:pt x="746" y="1298"/>
                    <a:pt x="926" y="1535"/>
                  </a:cubicBezTo>
                  <a:cubicBezTo>
                    <a:pt x="1129" y="1806"/>
                    <a:pt x="1344" y="2088"/>
                    <a:pt x="1592" y="2348"/>
                  </a:cubicBezTo>
                  <a:cubicBezTo>
                    <a:pt x="1829" y="2607"/>
                    <a:pt x="2066" y="2867"/>
                    <a:pt x="2292" y="3104"/>
                  </a:cubicBezTo>
                  <a:cubicBezTo>
                    <a:pt x="2404" y="3228"/>
                    <a:pt x="2528" y="3318"/>
                    <a:pt x="2630" y="3431"/>
                  </a:cubicBezTo>
                  <a:cubicBezTo>
                    <a:pt x="2732" y="3544"/>
                    <a:pt x="2833" y="3645"/>
                    <a:pt x="2923" y="3736"/>
                  </a:cubicBezTo>
                  <a:cubicBezTo>
                    <a:pt x="3127" y="3950"/>
                    <a:pt x="3352" y="4153"/>
                    <a:pt x="3578" y="4345"/>
                  </a:cubicBezTo>
                  <a:cubicBezTo>
                    <a:pt x="3465" y="4074"/>
                    <a:pt x="3330" y="3803"/>
                    <a:pt x="3172" y="3544"/>
                  </a:cubicBezTo>
                  <a:cubicBezTo>
                    <a:pt x="3025" y="3273"/>
                    <a:pt x="2856" y="3025"/>
                    <a:pt x="2664" y="2788"/>
                  </a:cubicBezTo>
                  <a:cubicBezTo>
                    <a:pt x="2472" y="2517"/>
                    <a:pt x="2258" y="2235"/>
                    <a:pt x="2009" y="1975"/>
                  </a:cubicBezTo>
                  <a:cubicBezTo>
                    <a:pt x="1772" y="1727"/>
                    <a:pt x="1547" y="1456"/>
                    <a:pt x="1310" y="1230"/>
                  </a:cubicBezTo>
                  <a:cubicBezTo>
                    <a:pt x="1073" y="1005"/>
                    <a:pt x="870" y="768"/>
                    <a:pt x="667" y="587"/>
                  </a:cubicBezTo>
                  <a:cubicBezTo>
                    <a:pt x="463" y="384"/>
                    <a:pt x="238" y="181"/>
                    <a:pt x="1" y="0"/>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77" name="Google Shape;877;p2"/>
            <p:cNvSpPr/>
            <p:nvPr/>
          </p:nvSpPr>
          <p:spPr>
            <a:xfrm>
              <a:off x="1035900" y="2899075"/>
              <a:ext cx="33600" cy="37000"/>
            </a:xfrm>
            <a:custGeom>
              <a:avLst/>
              <a:gdLst/>
              <a:ahLst/>
              <a:cxnLst/>
              <a:rect l="l" t="t" r="r" b="b"/>
              <a:pathLst>
                <a:path w="1344" h="1480" extrusionOk="0">
                  <a:moveTo>
                    <a:pt x="1" y="1"/>
                  </a:moveTo>
                  <a:cubicBezTo>
                    <a:pt x="1" y="114"/>
                    <a:pt x="23" y="227"/>
                    <a:pt x="57" y="339"/>
                  </a:cubicBezTo>
                  <a:cubicBezTo>
                    <a:pt x="91" y="543"/>
                    <a:pt x="272" y="757"/>
                    <a:pt x="441" y="960"/>
                  </a:cubicBezTo>
                  <a:cubicBezTo>
                    <a:pt x="610" y="1118"/>
                    <a:pt x="802" y="1253"/>
                    <a:pt x="1005" y="1355"/>
                  </a:cubicBezTo>
                  <a:cubicBezTo>
                    <a:pt x="1118" y="1411"/>
                    <a:pt x="1231" y="1445"/>
                    <a:pt x="1344" y="1479"/>
                  </a:cubicBezTo>
                  <a:cubicBezTo>
                    <a:pt x="1321" y="1355"/>
                    <a:pt x="1287" y="1242"/>
                    <a:pt x="1242" y="1141"/>
                  </a:cubicBezTo>
                  <a:cubicBezTo>
                    <a:pt x="1140" y="926"/>
                    <a:pt x="1005" y="734"/>
                    <a:pt x="836" y="565"/>
                  </a:cubicBezTo>
                  <a:cubicBezTo>
                    <a:pt x="757" y="486"/>
                    <a:pt x="667" y="407"/>
                    <a:pt x="576" y="339"/>
                  </a:cubicBezTo>
                  <a:cubicBezTo>
                    <a:pt x="486" y="283"/>
                    <a:pt x="396" y="215"/>
                    <a:pt x="317" y="159"/>
                  </a:cubicBezTo>
                  <a:cubicBezTo>
                    <a:pt x="215" y="91"/>
                    <a:pt x="114" y="35"/>
                    <a:pt x="1" y="1"/>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78" name="Google Shape;878;p2"/>
            <p:cNvSpPr/>
            <p:nvPr/>
          </p:nvSpPr>
          <p:spPr>
            <a:xfrm>
              <a:off x="2564625" y="2912675"/>
              <a:ext cx="372975" cy="258875"/>
            </a:xfrm>
            <a:custGeom>
              <a:avLst/>
              <a:gdLst/>
              <a:ahLst/>
              <a:cxnLst/>
              <a:rect l="l" t="t" r="r" b="b"/>
              <a:pathLst>
                <a:path w="14919" h="10355" extrusionOk="0">
                  <a:moveTo>
                    <a:pt x="12564" y="0"/>
                  </a:moveTo>
                  <a:cubicBezTo>
                    <a:pt x="6454" y="0"/>
                    <a:pt x="1686" y="4185"/>
                    <a:pt x="1" y="10312"/>
                  </a:cubicBezTo>
                  <a:cubicBezTo>
                    <a:pt x="295" y="10340"/>
                    <a:pt x="600" y="10354"/>
                    <a:pt x="914" y="10354"/>
                  </a:cubicBezTo>
                  <a:cubicBezTo>
                    <a:pt x="6153" y="10354"/>
                    <a:pt x="13801" y="6483"/>
                    <a:pt x="14919" y="202"/>
                  </a:cubicBezTo>
                  <a:cubicBezTo>
                    <a:pt x="14115" y="66"/>
                    <a:pt x="13329" y="0"/>
                    <a:pt x="12564" y="0"/>
                  </a:cubicBezTo>
                  <a:close/>
                </a:path>
              </a:pathLst>
            </a:custGeom>
            <a:solidFill>
              <a:srgbClr val="8EC7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79" name="Google Shape;879;p2"/>
            <p:cNvSpPr/>
            <p:nvPr/>
          </p:nvSpPr>
          <p:spPr>
            <a:xfrm>
              <a:off x="2577600" y="2870300"/>
              <a:ext cx="433350" cy="297650"/>
            </a:xfrm>
            <a:custGeom>
              <a:avLst/>
              <a:gdLst/>
              <a:ahLst/>
              <a:cxnLst/>
              <a:rect l="l" t="t" r="r" b="b"/>
              <a:pathLst>
                <a:path w="17334" h="11906" extrusionOk="0">
                  <a:moveTo>
                    <a:pt x="17333" y="1"/>
                  </a:moveTo>
                  <a:cubicBezTo>
                    <a:pt x="17333" y="1"/>
                    <a:pt x="16194" y="656"/>
                    <a:pt x="14512" y="1671"/>
                  </a:cubicBezTo>
                  <a:cubicBezTo>
                    <a:pt x="13734" y="2145"/>
                    <a:pt x="12842" y="2687"/>
                    <a:pt x="11894" y="3285"/>
                  </a:cubicBezTo>
                  <a:cubicBezTo>
                    <a:pt x="11477" y="3127"/>
                    <a:pt x="11071" y="2969"/>
                    <a:pt x="10642" y="2822"/>
                  </a:cubicBezTo>
                  <a:cubicBezTo>
                    <a:pt x="10405" y="2743"/>
                    <a:pt x="10157" y="2675"/>
                    <a:pt x="9920" y="2608"/>
                  </a:cubicBezTo>
                  <a:cubicBezTo>
                    <a:pt x="9672" y="2529"/>
                    <a:pt x="9423" y="2506"/>
                    <a:pt x="9175" y="2461"/>
                  </a:cubicBezTo>
                  <a:lnTo>
                    <a:pt x="9175" y="2461"/>
                  </a:lnTo>
                  <a:cubicBezTo>
                    <a:pt x="9412" y="2562"/>
                    <a:pt x="9638" y="2653"/>
                    <a:pt x="9875" y="2743"/>
                  </a:cubicBezTo>
                  <a:cubicBezTo>
                    <a:pt x="10112" y="2833"/>
                    <a:pt x="10337" y="2946"/>
                    <a:pt x="10563" y="3036"/>
                  </a:cubicBezTo>
                  <a:cubicBezTo>
                    <a:pt x="10913" y="3194"/>
                    <a:pt x="11263" y="3330"/>
                    <a:pt x="11612" y="3465"/>
                  </a:cubicBezTo>
                  <a:cubicBezTo>
                    <a:pt x="11014" y="3838"/>
                    <a:pt x="10394" y="4232"/>
                    <a:pt x="9773" y="4639"/>
                  </a:cubicBezTo>
                  <a:cubicBezTo>
                    <a:pt x="9750" y="4605"/>
                    <a:pt x="9728" y="4582"/>
                    <a:pt x="9694" y="4560"/>
                  </a:cubicBezTo>
                  <a:lnTo>
                    <a:pt x="9006" y="4368"/>
                  </a:lnTo>
                  <a:cubicBezTo>
                    <a:pt x="8769" y="4323"/>
                    <a:pt x="8532" y="4266"/>
                    <a:pt x="8306" y="4221"/>
                  </a:cubicBezTo>
                  <a:cubicBezTo>
                    <a:pt x="8069" y="4176"/>
                    <a:pt x="7843" y="4142"/>
                    <a:pt x="7606" y="4108"/>
                  </a:cubicBezTo>
                  <a:cubicBezTo>
                    <a:pt x="7381" y="4075"/>
                    <a:pt x="7155" y="4007"/>
                    <a:pt x="6918" y="3973"/>
                  </a:cubicBezTo>
                  <a:lnTo>
                    <a:pt x="6918" y="3973"/>
                  </a:lnTo>
                  <a:cubicBezTo>
                    <a:pt x="7133" y="4075"/>
                    <a:pt x="7358" y="4154"/>
                    <a:pt x="7573" y="4244"/>
                  </a:cubicBezTo>
                  <a:cubicBezTo>
                    <a:pt x="7798" y="4334"/>
                    <a:pt x="8024" y="4379"/>
                    <a:pt x="8261" y="4447"/>
                  </a:cubicBezTo>
                  <a:cubicBezTo>
                    <a:pt x="8487" y="4503"/>
                    <a:pt x="8712" y="4560"/>
                    <a:pt x="8938" y="4627"/>
                  </a:cubicBezTo>
                  <a:cubicBezTo>
                    <a:pt x="9119" y="4684"/>
                    <a:pt x="9310" y="4740"/>
                    <a:pt x="9491" y="4797"/>
                  </a:cubicBezTo>
                  <a:cubicBezTo>
                    <a:pt x="9491" y="4797"/>
                    <a:pt x="9491" y="4808"/>
                    <a:pt x="9491" y="4819"/>
                  </a:cubicBezTo>
                  <a:cubicBezTo>
                    <a:pt x="9130" y="5056"/>
                    <a:pt x="8769" y="5293"/>
                    <a:pt x="8396" y="5519"/>
                  </a:cubicBezTo>
                  <a:lnTo>
                    <a:pt x="7900" y="5857"/>
                  </a:lnTo>
                  <a:lnTo>
                    <a:pt x="7336" y="5688"/>
                  </a:lnTo>
                  <a:cubicBezTo>
                    <a:pt x="7076" y="5632"/>
                    <a:pt x="6817" y="5575"/>
                    <a:pt x="6557" y="5519"/>
                  </a:cubicBezTo>
                  <a:cubicBezTo>
                    <a:pt x="6038" y="5440"/>
                    <a:pt x="5519" y="5350"/>
                    <a:pt x="4989" y="5293"/>
                  </a:cubicBezTo>
                  <a:lnTo>
                    <a:pt x="4989" y="5293"/>
                  </a:lnTo>
                  <a:cubicBezTo>
                    <a:pt x="5237" y="5383"/>
                    <a:pt x="5496" y="5462"/>
                    <a:pt x="5745" y="5541"/>
                  </a:cubicBezTo>
                  <a:lnTo>
                    <a:pt x="6512" y="5745"/>
                  </a:lnTo>
                  <a:cubicBezTo>
                    <a:pt x="6760" y="5812"/>
                    <a:pt x="7008" y="5891"/>
                    <a:pt x="7268" y="5948"/>
                  </a:cubicBezTo>
                  <a:lnTo>
                    <a:pt x="7618" y="6061"/>
                  </a:lnTo>
                  <a:cubicBezTo>
                    <a:pt x="7336" y="6252"/>
                    <a:pt x="7054" y="6444"/>
                    <a:pt x="6783" y="6625"/>
                  </a:cubicBezTo>
                  <a:cubicBezTo>
                    <a:pt x="6478" y="6828"/>
                    <a:pt x="6185" y="7031"/>
                    <a:pt x="5891" y="7234"/>
                  </a:cubicBezTo>
                  <a:cubicBezTo>
                    <a:pt x="5790" y="7200"/>
                    <a:pt x="5699" y="7155"/>
                    <a:pt x="5598" y="7110"/>
                  </a:cubicBezTo>
                  <a:cubicBezTo>
                    <a:pt x="5384" y="7042"/>
                    <a:pt x="5158" y="6975"/>
                    <a:pt x="4943" y="6896"/>
                  </a:cubicBezTo>
                  <a:cubicBezTo>
                    <a:pt x="4718" y="6828"/>
                    <a:pt x="4492" y="6805"/>
                    <a:pt x="4266" y="6771"/>
                  </a:cubicBezTo>
                  <a:cubicBezTo>
                    <a:pt x="4041" y="6749"/>
                    <a:pt x="3804" y="6738"/>
                    <a:pt x="3578" y="6738"/>
                  </a:cubicBezTo>
                  <a:cubicBezTo>
                    <a:pt x="3804" y="6805"/>
                    <a:pt x="4018" y="6850"/>
                    <a:pt x="4233" y="6907"/>
                  </a:cubicBezTo>
                  <a:cubicBezTo>
                    <a:pt x="4458" y="6963"/>
                    <a:pt x="4661" y="7054"/>
                    <a:pt x="4876" y="7121"/>
                  </a:cubicBezTo>
                  <a:cubicBezTo>
                    <a:pt x="5090" y="7189"/>
                    <a:pt x="5293" y="7290"/>
                    <a:pt x="5496" y="7358"/>
                  </a:cubicBezTo>
                  <a:lnTo>
                    <a:pt x="5643" y="7415"/>
                  </a:lnTo>
                  <a:cubicBezTo>
                    <a:pt x="5496" y="7516"/>
                    <a:pt x="5361" y="7618"/>
                    <a:pt x="5226" y="7719"/>
                  </a:cubicBezTo>
                  <a:cubicBezTo>
                    <a:pt x="4785" y="8024"/>
                    <a:pt x="4379" y="8317"/>
                    <a:pt x="3996" y="8599"/>
                  </a:cubicBezTo>
                  <a:cubicBezTo>
                    <a:pt x="3996" y="8599"/>
                    <a:pt x="3996" y="8577"/>
                    <a:pt x="4007" y="8577"/>
                  </a:cubicBezTo>
                  <a:lnTo>
                    <a:pt x="4007" y="8554"/>
                  </a:lnTo>
                  <a:cubicBezTo>
                    <a:pt x="4007" y="8475"/>
                    <a:pt x="3950" y="8419"/>
                    <a:pt x="3883" y="8408"/>
                  </a:cubicBezTo>
                  <a:lnTo>
                    <a:pt x="3860" y="8408"/>
                  </a:lnTo>
                  <a:cubicBezTo>
                    <a:pt x="3510" y="8396"/>
                    <a:pt x="3161" y="8385"/>
                    <a:pt x="2799" y="8385"/>
                  </a:cubicBezTo>
                  <a:cubicBezTo>
                    <a:pt x="2438" y="8351"/>
                    <a:pt x="2077" y="8340"/>
                    <a:pt x="1716" y="8340"/>
                  </a:cubicBezTo>
                  <a:cubicBezTo>
                    <a:pt x="2066" y="8453"/>
                    <a:pt x="2416" y="8532"/>
                    <a:pt x="2777" y="8611"/>
                  </a:cubicBezTo>
                  <a:cubicBezTo>
                    <a:pt x="3082" y="8645"/>
                    <a:pt x="3386" y="8656"/>
                    <a:pt x="3702" y="8678"/>
                  </a:cubicBezTo>
                  <a:cubicBezTo>
                    <a:pt x="3691" y="8735"/>
                    <a:pt x="3680" y="8791"/>
                    <a:pt x="3668" y="8836"/>
                  </a:cubicBezTo>
                  <a:cubicBezTo>
                    <a:pt x="3251" y="9164"/>
                    <a:pt x="2867" y="9468"/>
                    <a:pt x="2506" y="9762"/>
                  </a:cubicBezTo>
                  <a:cubicBezTo>
                    <a:pt x="2111" y="10066"/>
                    <a:pt x="1750" y="10337"/>
                    <a:pt x="1457" y="10608"/>
                  </a:cubicBezTo>
                  <a:cubicBezTo>
                    <a:pt x="1163" y="10879"/>
                    <a:pt x="892" y="11105"/>
                    <a:pt x="678" y="11296"/>
                  </a:cubicBezTo>
                  <a:cubicBezTo>
                    <a:pt x="260" y="11680"/>
                    <a:pt x="1" y="11906"/>
                    <a:pt x="1" y="11906"/>
                  </a:cubicBezTo>
                  <a:lnTo>
                    <a:pt x="712" y="11342"/>
                  </a:lnTo>
                  <a:cubicBezTo>
                    <a:pt x="938" y="11161"/>
                    <a:pt x="1208" y="10935"/>
                    <a:pt x="1524" y="10687"/>
                  </a:cubicBezTo>
                  <a:cubicBezTo>
                    <a:pt x="1840" y="10439"/>
                    <a:pt x="2201" y="10179"/>
                    <a:pt x="2596" y="9875"/>
                  </a:cubicBezTo>
                  <a:lnTo>
                    <a:pt x="3612" y="9130"/>
                  </a:lnTo>
                  <a:lnTo>
                    <a:pt x="3612" y="9130"/>
                  </a:lnTo>
                  <a:cubicBezTo>
                    <a:pt x="3510" y="9649"/>
                    <a:pt x="3454" y="10168"/>
                    <a:pt x="3420" y="10698"/>
                  </a:cubicBezTo>
                  <a:cubicBezTo>
                    <a:pt x="3623" y="10112"/>
                    <a:pt x="3792" y="9502"/>
                    <a:pt x="3928" y="8893"/>
                  </a:cubicBezTo>
                  <a:cubicBezTo>
                    <a:pt x="4379" y="8588"/>
                    <a:pt x="4842" y="8261"/>
                    <a:pt x="5327" y="7922"/>
                  </a:cubicBezTo>
                  <a:cubicBezTo>
                    <a:pt x="5508" y="7787"/>
                    <a:pt x="5688" y="7663"/>
                    <a:pt x="5869" y="7539"/>
                  </a:cubicBezTo>
                  <a:lnTo>
                    <a:pt x="5970" y="7584"/>
                  </a:lnTo>
                  <a:cubicBezTo>
                    <a:pt x="5756" y="8272"/>
                    <a:pt x="5587" y="8961"/>
                    <a:pt x="5451" y="9671"/>
                  </a:cubicBezTo>
                  <a:cubicBezTo>
                    <a:pt x="5767" y="8983"/>
                    <a:pt x="6038" y="8272"/>
                    <a:pt x="6264" y="7550"/>
                  </a:cubicBezTo>
                  <a:cubicBezTo>
                    <a:pt x="6286" y="7482"/>
                    <a:pt x="6252" y="7415"/>
                    <a:pt x="6196" y="7381"/>
                  </a:cubicBezTo>
                  <a:lnTo>
                    <a:pt x="6128" y="7358"/>
                  </a:lnTo>
                  <a:cubicBezTo>
                    <a:pt x="6377" y="7189"/>
                    <a:pt x="6636" y="7008"/>
                    <a:pt x="6896" y="6839"/>
                  </a:cubicBezTo>
                  <a:cubicBezTo>
                    <a:pt x="7212" y="6636"/>
                    <a:pt x="7528" y="6422"/>
                    <a:pt x="7843" y="6207"/>
                  </a:cubicBezTo>
                  <a:lnTo>
                    <a:pt x="7843" y="6207"/>
                  </a:lnTo>
                  <a:cubicBezTo>
                    <a:pt x="7810" y="6354"/>
                    <a:pt x="7776" y="6501"/>
                    <a:pt x="7731" y="6659"/>
                  </a:cubicBezTo>
                  <a:cubicBezTo>
                    <a:pt x="7674" y="6862"/>
                    <a:pt x="7618" y="7076"/>
                    <a:pt x="7573" y="7302"/>
                  </a:cubicBezTo>
                  <a:cubicBezTo>
                    <a:pt x="7528" y="7516"/>
                    <a:pt x="7482" y="7742"/>
                    <a:pt x="7460" y="7968"/>
                  </a:cubicBezTo>
                  <a:cubicBezTo>
                    <a:pt x="7460" y="8080"/>
                    <a:pt x="7460" y="8193"/>
                    <a:pt x="7449" y="8306"/>
                  </a:cubicBezTo>
                  <a:cubicBezTo>
                    <a:pt x="7449" y="8419"/>
                    <a:pt x="7471" y="8520"/>
                    <a:pt x="7494" y="8633"/>
                  </a:cubicBezTo>
                  <a:lnTo>
                    <a:pt x="7528" y="8306"/>
                  </a:lnTo>
                  <a:cubicBezTo>
                    <a:pt x="7539" y="8193"/>
                    <a:pt x="7561" y="8092"/>
                    <a:pt x="7584" y="7979"/>
                  </a:cubicBezTo>
                  <a:cubicBezTo>
                    <a:pt x="7606" y="7877"/>
                    <a:pt x="7640" y="7776"/>
                    <a:pt x="7674" y="7663"/>
                  </a:cubicBezTo>
                  <a:lnTo>
                    <a:pt x="7764" y="7347"/>
                  </a:lnTo>
                  <a:cubicBezTo>
                    <a:pt x="7843" y="7144"/>
                    <a:pt x="7911" y="6929"/>
                    <a:pt x="7979" y="6726"/>
                  </a:cubicBezTo>
                  <a:cubicBezTo>
                    <a:pt x="8047" y="6523"/>
                    <a:pt x="8103" y="6297"/>
                    <a:pt x="8159" y="6072"/>
                  </a:cubicBezTo>
                  <a:cubicBezTo>
                    <a:pt x="8159" y="6049"/>
                    <a:pt x="8159" y="6027"/>
                    <a:pt x="8148" y="6004"/>
                  </a:cubicBezTo>
                  <a:cubicBezTo>
                    <a:pt x="8272" y="5925"/>
                    <a:pt x="8396" y="5835"/>
                    <a:pt x="8521" y="5745"/>
                  </a:cubicBezTo>
                  <a:cubicBezTo>
                    <a:pt x="8825" y="5553"/>
                    <a:pt x="9119" y="5361"/>
                    <a:pt x="9412" y="5158"/>
                  </a:cubicBezTo>
                  <a:lnTo>
                    <a:pt x="9412" y="5158"/>
                  </a:lnTo>
                  <a:cubicBezTo>
                    <a:pt x="9322" y="5846"/>
                    <a:pt x="9254" y="6534"/>
                    <a:pt x="9231" y="7223"/>
                  </a:cubicBezTo>
                  <a:cubicBezTo>
                    <a:pt x="9435" y="6478"/>
                    <a:pt x="9593" y="5722"/>
                    <a:pt x="9717" y="4966"/>
                  </a:cubicBezTo>
                  <a:cubicBezTo>
                    <a:pt x="10405" y="4515"/>
                    <a:pt x="11093" y="4052"/>
                    <a:pt x="11748" y="3634"/>
                  </a:cubicBezTo>
                  <a:lnTo>
                    <a:pt x="11793" y="3623"/>
                  </a:lnTo>
                  <a:lnTo>
                    <a:pt x="11793" y="3623"/>
                  </a:lnTo>
                  <a:cubicBezTo>
                    <a:pt x="11658" y="3950"/>
                    <a:pt x="11522" y="4278"/>
                    <a:pt x="11398" y="4616"/>
                  </a:cubicBezTo>
                  <a:cubicBezTo>
                    <a:pt x="11285" y="5022"/>
                    <a:pt x="11172" y="5440"/>
                    <a:pt x="11082" y="5857"/>
                  </a:cubicBezTo>
                  <a:cubicBezTo>
                    <a:pt x="11274" y="5474"/>
                    <a:pt x="11443" y="5079"/>
                    <a:pt x="11601" y="4684"/>
                  </a:cubicBezTo>
                  <a:cubicBezTo>
                    <a:pt x="11782" y="4300"/>
                    <a:pt x="11951" y="3917"/>
                    <a:pt x="12120" y="3522"/>
                  </a:cubicBezTo>
                  <a:cubicBezTo>
                    <a:pt x="12131" y="3488"/>
                    <a:pt x="12131" y="3443"/>
                    <a:pt x="12120" y="3409"/>
                  </a:cubicBezTo>
                  <a:lnTo>
                    <a:pt x="14591" y="1806"/>
                  </a:lnTo>
                  <a:cubicBezTo>
                    <a:pt x="16239" y="735"/>
                    <a:pt x="17333" y="1"/>
                    <a:pt x="17333" y="1"/>
                  </a:cubicBezTo>
                  <a:close/>
                </a:path>
              </a:pathLst>
            </a:custGeom>
            <a:solidFill>
              <a:srgbClr val="7CAB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80" name="Google Shape;880;p2"/>
            <p:cNvSpPr/>
            <p:nvPr/>
          </p:nvSpPr>
          <p:spPr>
            <a:xfrm>
              <a:off x="2749125" y="2937725"/>
              <a:ext cx="228525" cy="398925"/>
            </a:xfrm>
            <a:custGeom>
              <a:avLst/>
              <a:gdLst/>
              <a:ahLst/>
              <a:cxnLst/>
              <a:rect l="l" t="t" r="r" b="b"/>
              <a:pathLst>
                <a:path w="9141" h="15957" extrusionOk="0">
                  <a:moveTo>
                    <a:pt x="5146" y="1"/>
                  </a:moveTo>
                  <a:cubicBezTo>
                    <a:pt x="2980" y="2088"/>
                    <a:pt x="68" y="3420"/>
                    <a:pt x="125" y="6907"/>
                  </a:cubicBezTo>
                  <a:cubicBezTo>
                    <a:pt x="1" y="10055"/>
                    <a:pt x="2506" y="12526"/>
                    <a:pt x="3115" y="15550"/>
                  </a:cubicBezTo>
                  <a:lnTo>
                    <a:pt x="3217" y="15957"/>
                  </a:lnTo>
                  <a:lnTo>
                    <a:pt x="3454" y="15370"/>
                  </a:lnTo>
                  <a:cubicBezTo>
                    <a:pt x="4571" y="12944"/>
                    <a:pt x="7302" y="11262"/>
                    <a:pt x="8035" y="8780"/>
                  </a:cubicBezTo>
                  <a:cubicBezTo>
                    <a:pt x="9141" y="5485"/>
                    <a:pt x="7031" y="2450"/>
                    <a:pt x="5146" y="1"/>
                  </a:cubicBezTo>
                  <a:close/>
                </a:path>
              </a:pathLst>
            </a:custGeom>
            <a:solidFill>
              <a:srgbClr val="60A73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81" name="Google Shape;881;p2"/>
            <p:cNvSpPr/>
            <p:nvPr/>
          </p:nvSpPr>
          <p:spPr>
            <a:xfrm>
              <a:off x="2803300" y="2943950"/>
              <a:ext cx="117375" cy="313425"/>
            </a:xfrm>
            <a:custGeom>
              <a:avLst/>
              <a:gdLst/>
              <a:ahLst/>
              <a:cxnLst/>
              <a:rect l="l" t="t" r="r" b="b"/>
              <a:pathLst>
                <a:path w="4695" h="12537" extrusionOk="0">
                  <a:moveTo>
                    <a:pt x="3024" y="0"/>
                  </a:moveTo>
                  <a:cubicBezTo>
                    <a:pt x="3024" y="0"/>
                    <a:pt x="2991" y="192"/>
                    <a:pt x="2945" y="530"/>
                  </a:cubicBezTo>
                  <a:cubicBezTo>
                    <a:pt x="2923" y="779"/>
                    <a:pt x="2866" y="1106"/>
                    <a:pt x="2821" y="1490"/>
                  </a:cubicBezTo>
                  <a:cubicBezTo>
                    <a:pt x="2720" y="1580"/>
                    <a:pt x="2607" y="1659"/>
                    <a:pt x="2517" y="1738"/>
                  </a:cubicBezTo>
                  <a:cubicBezTo>
                    <a:pt x="2415" y="1828"/>
                    <a:pt x="2336" y="1952"/>
                    <a:pt x="2246" y="2043"/>
                  </a:cubicBezTo>
                  <a:cubicBezTo>
                    <a:pt x="2167" y="2144"/>
                    <a:pt x="2099" y="2257"/>
                    <a:pt x="2031" y="2370"/>
                  </a:cubicBezTo>
                  <a:lnTo>
                    <a:pt x="1851" y="2708"/>
                  </a:lnTo>
                  <a:cubicBezTo>
                    <a:pt x="1738" y="2945"/>
                    <a:pt x="1637" y="3171"/>
                    <a:pt x="1546" y="3419"/>
                  </a:cubicBezTo>
                  <a:cubicBezTo>
                    <a:pt x="1467" y="3656"/>
                    <a:pt x="1377" y="3893"/>
                    <a:pt x="1309" y="4141"/>
                  </a:cubicBezTo>
                  <a:cubicBezTo>
                    <a:pt x="1445" y="3927"/>
                    <a:pt x="1558" y="3701"/>
                    <a:pt x="1682" y="3476"/>
                  </a:cubicBezTo>
                  <a:cubicBezTo>
                    <a:pt x="1749" y="3374"/>
                    <a:pt x="1806" y="3261"/>
                    <a:pt x="1873" y="3148"/>
                  </a:cubicBezTo>
                  <a:lnTo>
                    <a:pt x="2065" y="2832"/>
                  </a:lnTo>
                  <a:lnTo>
                    <a:pt x="2268" y="2528"/>
                  </a:lnTo>
                  <a:lnTo>
                    <a:pt x="2494" y="2246"/>
                  </a:lnTo>
                  <a:cubicBezTo>
                    <a:pt x="2573" y="2155"/>
                    <a:pt x="2663" y="2076"/>
                    <a:pt x="2742" y="1997"/>
                  </a:cubicBezTo>
                  <a:lnTo>
                    <a:pt x="2776" y="1964"/>
                  </a:lnTo>
                  <a:lnTo>
                    <a:pt x="2776" y="1964"/>
                  </a:lnTo>
                  <a:cubicBezTo>
                    <a:pt x="2709" y="2550"/>
                    <a:pt x="2630" y="3239"/>
                    <a:pt x="2562" y="3961"/>
                  </a:cubicBezTo>
                  <a:cubicBezTo>
                    <a:pt x="2551" y="4141"/>
                    <a:pt x="2528" y="4344"/>
                    <a:pt x="2517" y="4536"/>
                  </a:cubicBezTo>
                  <a:cubicBezTo>
                    <a:pt x="2359" y="4751"/>
                    <a:pt x="2178" y="4965"/>
                    <a:pt x="2009" y="5191"/>
                  </a:cubicBezTo>
                  <a:cubicBezTo>
                    <a:pt x="1840" y="5416"/>
                    <a:pt x="1670" y="5631"/>
                    <a:pt x="1501" y="5868"/>
                  </a:cubicBezTo>
                  <a:cubicBezTo>
                    <a:pt x="1332" y="6094"/>
                    <a:pt x="1174" y="6331"/>
                    <a:pt x="1027" y="6567"/>
                  </a:cubicBezTo>
                  <a:cubicBezTo>
                    <a:pt x="959" y="6692"/>
                    <a:pt x="892" y="6816"/>
                    <a:pt x="824" y="6940"/>
                  </a:cubicBezTo>
                  <a:cubicBezTo>
                    <a:pt x="756" y="7064"/>
                    <a:pt x="700" y="7199"/>
                    <a:pt x="666" y="7335"/>
                  </a:cubicBezTo>
                  <a:cubicBezTo>
                    <a:pt x="745" y="7222"/>
                    <a:pt x="801" y="7098"/>
                    <a:pt x="903" y="6985"/>
                  </a:cubicBezTo>
                  <a:cubicBezTo>
                    <a:pt x="1005" y="6883"/>
                    <a:pt x="1072" y="6771"/>
                    <a:pt x="1163" y="6669"/>
                  </a:cubicBezTo>
                  <a:cubicBezTo>
                    <a:pt x="1343" y="6455"/>
                    <a:pt x="1524" y="6240"/>
                    <a:pt x="1704" y="6037"/>
                  </a:cubicBezTo>
                  <a:cubicBezTo>
                    <a:pt x="1964" y="5744"/>
                    <a:pt x="2212" y="5450"/>
                    <a:pt x="2460" y="5157"/>
                  </a:cubicBezTo>
                  <a:lnTo>
                    <a:pt x="2460" y="5157"/>
                  </a:lnTo>
                  <a:cubicBezTo>
                    <a:pt x="2426" y="5518"/>
                    <a:pt x="2404" y="5890"/>
                    <a:pt x="2370" y="6263"/>
                  </a:cubicBezTo>
                  <a:cubicBezTo>
                    <a:pt x="2336" y="6545"/>
                    <a:pt x="2314" y="6827"/>
                    <a:pt x="2280" y="7098"/>
                  </a:cubicBezTo>
                  <a:lnTo>
                    <a:pt x="1975" y="7301"/>
                  </a:lnTo>
                  <a:cubicBezTo>
                    <a:pt x="1851" y="7391"/>
                    <a:pt x="1738" y="7493"/>
                    <a:pt x="1614" y="7594"/>
                  </a:cubicBezTo>
                  <a:cubicBezTo>
                    <a:pt x="1377" y="7797"/>
                    <a:pt x="1174" y="8023"/>
                    <a:pt x="971" y="8260"/>
                  </a:cubicBezTo>
                  <a:cubicBezTo>
                    <a:pt x="790" y="8497"/>
                    <a:pt x="610" y="8745"/>
                    <a:pt x="452" y="9005"/>
                  </a:cubicBezTo>
                  <a:cubicBezTo>
                    <a:pt x="294" y="9264"/>
                    <a:pt x="136" y="9524"/>
                    <a:pt x="0" y="9795"/>
                  </a:cubicBezTo>
                  <a:cubicBezTo>
                    <a:pt x="407" y="9343"/>
                    <a:pt x="790" y="8881"/>
                    <a:pt x="1196" y="8452"/>
                  </a:cubicBezTo>
                  <a:cubicBezTo>
                    <a:pt x="1298" y="8350"/>
                    <a:pt x="1400" y="8238"/>
                    <a:pt x="1501" y="8136"/>
                  </a:cubicBezTo>
                  <a:cubicBezTo>
                    <a:pt x="1614" y="8034"/>
                    <a:pt x="1727" y="7944"/>
                    <a:pt x="1828" y="7843"/>
                  </a:cubicBezTo>
                  <a:cubicBezTo>
                    <a:pt x="1941" y="7752"/>
                    <a:pt x="2054" y="7662"/>
                    <a:pt x="2178" y="7583"/>
                  </a:cubicBezTo>
                  <a:cubicBezTo>
                    <a:pt x="2201" y="7560"/>
                    <a:pt x="2223" y="7549"/>
                    <a:pt x="2246" y="7538"/>
                  </a:cubicBezTo>
                  <a:lnTo>
                    <a:pt x="2246" y="7538"/>
                  </a:lnTo>
                  <a:cubicBezTo>
                    <a:pt x="2212" y="7888"/>
                    <a:pt x="2178" y="8226"/>
                    <a:pt x="2144" y="8565"/>
                  </a:cubicBezTo>
                  <a:cubicBezTo>
                    <a:pt x="2077" y="9298"/>
                    <a:pt x="2031" y="9987"/>
                    <a:pt x="1986" y="10573"/>
                  </a:cubicBezTo>
                  <a:cubicBezTo>
                    <a:pt x="1941" y="11160"/>
                    <a:pt x="1930" y="11645"/>
                    <a:pt x="1907" y="11995"/>
                  </a:cubicBezTo>
                  <a:cubicBezTo>
                    <a:pt x="1885" y="12345"/>
                    <a:pt x="1885" y="12537"/>
                    <a:pt x="1885" y="12537"/>
                  </a:cubicBezTo>
                  <a:cubicBezTo>
                    <a:pt x="1885" y="12537"/>
                    <a:pt x="1919" y="12345"/>
                    <a:pt x="1975" y="12006"/>
                  </a:cubicBezTo>
                  <a:cubicBezTo>
                    <a:pt x="2031" y="11668"/>
                    <a:pt x="2110" y="11171"/>
                    <a:pt x="2189" y="10596"/>
                  </a:cubicBezTo>
                  <a:cubicBezTo>
                    <a:pt x="2257" y="10009"/>
                    <a:pt x="2359" y="9321"/>
                    <a:pt x="2449" y="8599"/>
                  </a:cubicBezTo>
                  <a:cubicBezTo>
                    <a:pt x="2483" y="8294"/>
                    <a:pt x="2528" y="7989"/>
                    <a:pt x="2562" y="7673"/>
                  </a:cubicBezTo>
                  <a:cubicBezTo>
                    <a:pt x="2607" y="7752"/>
                    <a:pt x="2663" y="7843"/>
                    <a:pt x="2709" y="7922"/>
                  </a:cubicBezTo>
                  <a:lnTo>
                    <a:pt x="2912" y="8226"/>
                  </a:lnTo>
                  <a:cubicBezTo>
                    <a:pt x="2979" y="8339"/>
                    <a:pt x="3047" y="8441"/>
                    <a:pt x="3115" y="8542"/>
                  </a:cubicBezTo>
                  <a:lnTo>
                    <a:pt x="3295" y="8869"/>
                  </a:lnTo>
                  <a:cubicBezTo>
                    <a:pt x="3352" y="8971"/>
                    <a:pt x="3419" y="9073"/>
                    <a:pt x="3487" y="9185"/>
                  </a:cubicBezTo>
                  <a:cubicBezTo>
                    <a:pt x="3600" y="9411"/>
                    <a:pt x="3702" y="9637"/>
                    <a:pt x="3826" y="9862"/>
                  </a:cubicBezTo>
                  <a:cubicBezTo>
                    <a:pt x="3769" y="9614"/>
                    <a:pt x="3690" y="9377"/>
                    <a:pt x="3623" y="9129"/>
                  </a:cubicBezTo>
                  <a:cubicBezTo>
                    <a:pt x="3589" y="9005"/>
                    <a:pt x="3532" y="8892"/>
                    <a:pt x="3487" y="8779"/>
                  </a:cubicBezTo>
                  <a:cubicBezTo>
                    <a:pt x="3442" y="8655"/>
                    <a:pt x="3386" y="8542"/>
                    <a:pt x="3329" y="8429"/>
                  </a:cubicBezTo>
                  <a:cubicBezTo>
                    <a:pt x="3284" y="8305"/>
                    <a:pt x="3216" y="8204"/>
                    <a:pt x="3160" y="8080"/>
                  </a:cubicBezTo>
                  <a:lnTo>
                    <a:pt x="2979" y="7752"/>
                  </a:lnTo>
                  <a:cubicBezTo>
                    <a:pt x="2866" y="7549"/>
                    <a:pt x="2742" y="7346"/>
                    <a:pt x="2618" y="7143"/>
                  </a:cubicBezTo>
                  <a:cubicBezTo>
                    <a:pt x="2652" y="6861"/>
                    <a:pt x="2675" y="6579"/>
                    <a:pt x="2709" y="6297"/>
                  </a:cubicBezTo>
                  <a:cubicBezTo>
                    <a:pt x="2742" y="5879"/>
                    <a:pt x="2776" y="5462"/>
                    <a:pt x="2799" y="5044"/>
                  </a:cubicBezTo>
                  <a:cubicBezTo>
                    <a:pt x="2810" y="5067"/>
                    <a:pt x="2821" y="5078"/>
                    <a:pt x="2844" y="5089"/>
                  </a:cubicBezTo>
                  <a:cubicBezTo>
                    <a:pt x="2934" y="5202"/>
                    <a:pt x="3024" y="5326"/>
                    <a:pt x="3115" y="5450"/>
                  </a:cubicBezTo>
                  <a:cubicBezTo>
                    <a:pt x="3205" y="5563"/>
                    <a:pt x="3273" y="5699"/>
                    <a:pt x="3352" y="5834"/>
                  </a:cubicBezTo>
                  <a:cubicBezTo>
                    <a:pt x="3431" y="5958"/>
                    <a:pt x="3487" y="6105"/>
                    <a:pt x="3555" y="6240"/>
                  </a:cubicBezTo>
                  <a:lnTo>
                    <a:pt x="3950" y="7087"/>
                  </a:lnTo>
                  <a:cubicBezTo>
                    <a:pt x="4085" y="7369"/>
                    <a:pt x="4243" y="7639"/>
                    <a:pt x="4412" y="7910"/>
                  </a:cubicBezTo>
                  <a:cubicBezTo>
                    <a:pt x="4367" y="7764"/>
                    <a:pt x="4311" y="7617"/>
                    <a:pt x="4254" y="7470"/>
                  </a:cubicBezTo>
                  <a:cubicBezTo>
                    <a:pt x="4198" y="7324"/>
                    <a:pt x="4164" y="7166"/>
                    <a:pt x="4119" y="7019"/>
                  </a:cubicBezTo>
                  <a:cubicBezTo>
                    <a:pt x="4017" y="6725"/>
                    <a:pt x="3927" y="6432"/>
                    <a:pt x="3814" y="6127"/>
                  </a:cubicBezTo>
                  <a:cubicBezTo>
                    <a:pt x="3758" y="5981"/>
                    <a:pt x="3690" y="5834"/>
                    <a:pt x="3634" y="5687"/>
                  </a:cubicBezTo>
                  <a:cubicBezTo>
                    <a:pt x="3566" y="5552"/>
                    <a:pt x="3476" y="5405"/>
                    <a:pt x="3397" y="5270"/>
                  </a:cubicBezTo>
                  <a:cubicBezTo>
                    <a:pt x="3318" y="5123"/>
                    <a:pt x="3205" y="4999"/>
                    <a:pt x="3103" y="4875"/>
                  </a:cubicBezTo>
                  <a:cubicBezTo>
                    <a:pt x="3013" y="4773"/>
                    <a:pt x="2923" y="4683"/>
                    <a:pt x="2833" y="4581"/>
                  </a:cubicBezTo>
                  <a:cubicBezTo>
                    <a:pt x="2844" y="4390"/>
                    <a:pt x="2855" y="4187"/>
                    <a:pt x="2866" y="3995"/>
                  </a:cubicBezTo>
                  <a:cubicBezTo>
                    <a:pt x="2912" y="3295"/>
                    <a:pt x="2934" y="2641"/>
                    <a:pt x="2968" y="2076"/>
                  </a:cubicBezTo>
                  <a:cubicBezTo>
                    <a:pt x="3216" y="2516"/>
                    <a:pt x="3465" y="2968"/>
                    <a:pt x="3724" y="3408"/>
                  </a:cubicBezTo>
                  <a:cubicBezTo>
                    <a:pt x="3882" y="3690"/>
                    <a:pt x="4040" y="3983"/>
                    <a:pt x="4198" y="4266"/>
                  </a:cubicBezTo>
                  <a:cubicBezTo>
                    <a:pt x="4356" y="4559"/>
                    <a:pt x="4525" y="4830"/>
                    <a:pt x="4695" y="5112"/>
                  </a:cubicBezTo>
                  <a:cubicBezTo>
                    <a:pt x="4593" y="4796"/>
                    <a:pt x="4480" y="4491"/>
                    <a:pt x="4367" y="4187"/>
                  </a:cubicBezTo>
                  <a:cubicBezTo>
                    <a:pt x="4254" y="3893"/>
                    <a:pt x="4119" y="3588"/>
                    <a:pt x="3995" y="3284"/>
                  </a:cubicBezTo>
                  <a:cubicBezTo>
                    <a:pt x="3702" y="2708"/>
                    <a:pt x="3386" y="2122"/>
                    <a:pt x="3070" y="1557"/>
                  </a:cubicBezTo>
                  <a:lnTo>
                    <a:pt x="3058" y="1546"/>
                  </a:lnTo>
                  <a:lnTo>
                    <a:pt x="3047" y="1523"/>
                  </a:lnTo>
                  <a:cubicBezTo>
                    <a:pt x="3036" y="1512"/>
                    <a:pt x="3013" y="1490"/>
                    <a:pt x="2991" y="1478"/>
                  </a:cubicBezTo>
                  <a:cubicBezTo>
                    <a:pt x="3002" y="1117"/>
                    <a:pt x="3002" y="790"/>
                    <a:pt x="3013" y="553"/>
                  </a:cubicBezTo>
                  <a:cubicBezTo>
                    <a:pt x="3024" y="192"/>
                    <a:pt x="3024" y="0"/>
                    <a:pt x="3024" y="0"/>
                  </a:cubicBez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82" name="Google Shape;882;p2"/>
            <p:cNvSpPr/>
            <p:nvPr/>
          </p:nvSpPr>
          <p:spPr>
            <a:xfrm>
              <a:off x="2904000" y="2859800"/>
              <a:ext cx="165900" cy="123200"/>
            </a:xfrm>
            <a:custGeom>
              <a:avLst/>
              <a:gdLst/>
              <a:ahLst/>
              <a:cxnLst/>
              <a:rect l="l" t="t" r="r" b="b"/>
              <a:pathLst>
                <a:path w="6636" h="4928" extrusionOk="0">
                  <a:moveTo>
                    <a:pt x="4166" y="1"/>
                  </a:moveTo>
                  <a:cubicBezTo>
                    <a:pt x="3751" y="1"/>
                    <a:pt x="3349" y="57"/>
                    <a:pt x="3014" y="150"/>
                  </a:cubicBezTo>
                  <a:cubicBezTo>
                    <a:pt x="1558" y="590"/>
                    <a:pt x="430" y="1741"/>
                    <a:pt x="1" y="3197"/>
                  </a:cubicBezTo>
                  <a:cubicBezTo>
                    <a:pt x="80" y="3355"/>
                    <a:pt x="170" y="3513"/>
                    <a:pt x="283" y="3648"/>
                  </a:cubicBezTo>
                  <a:lnTo>
                    <a:pt x="836" y="4483"/>
                  </a:lnTo>
                  <a:cubicBezTo>
                    <a:pt x="1554" y="4696"/>
                    <a:pt x="2273" y="4928"/>
                    <a:pt x="2998" y="4928"/>
                  </a:cubicBezTo>
                  <a:cubicBezTo>
                    <a:pt x="3388" y="4928"/>
                    <a:pt x="3781" y="4860"/>
                    <a:pt x="4176" y="4686"/>
                  </a:cubicBezTo>
                  <a:cubicBezTo>
                    <a:pt x="4740" y="4427"/>
                    <a:pt x="5259" y="4054"/>
                    <a:pt x="5677" y="3580"/>
                  </a:cubicBezTo>
                  <a:cubicBezTo>
                    <a:pt x="6433" y="2745"/>
                    <a:pt x="6636" y="1696"/>
                    <a:pt x="6275" y="726"/>
                  </a:cubicBezTo>
                  <a:cubicBezTo>
                    <a:pt x="5780" y="201"/>
                    <a:pt x="4951" y="1"/>
                    <a:pt x="4166"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83" name="Google Shape;883;p2"/>
            <p:cNvSpPr/>
            <p:nvPr/>
          </p:nvSpPr>
          <p:spPr>
            <a:xfrm>
              <a:off x="2902025" y="2872225"/>
              <a:ext cx="120200" cy="101475"/>
            </a:xfrm>
            <a:custGeom>
              <a:avLst/>
              <a:gdLst/>
              <a:ahLst/>
              <a:cxnLst/>
              <a:rect l="l" t="t" r="r" b="b"/>
              <a:pathLst>
                <a:path w="4808" h="4059" extrusionOk="0">
                  <a:moveTo>
                    <a:pt x="2136" y="1"/>
                  </a:moveTo>
                  <a:cubicBezTo>
                    <a:pt x="1709" y="1"/>
                    <a:pt x="1207" y="389"/>
                    <a:pt x="904" y="748"/>
                  </a:cubicBezTo>
                  <a:cubicBezTo>
                    <a:pt x="531" y="1188"/>
                    <a:pt x="260" y="1696"/>
                    <a:pt x="125" y="2248"/>
                  </a:cubicBezTo>
                  <a:cubicBezTo>
                    <a:pt x="1" y="2801"/>
                    <a:pt x="80" y="3343"/>
                    <a:pt x="588" y="3682"/>
                  </a:cubicBezTo>
                  <a:cubicBezTo>
                    <a:pt x="825" y="3840"/>
                    <a:pt x="1107" y="3952"/>
                    <a:pt x="1389" y="3998"/>
                  </a:cubicBezTo>
                  <a:cubicBezTo>
                    <a:pt x="1426" y="4002"/>
                    <a:pt x="1461" y="4004"/>
                    <a:pt x="1496" y="4004"/>
                  </a:cubicBezTo>
                  <a:cubicBezTo>
                    <a:pt x="1707" y="4004"/>
                    <a:pt x="1887" y="3928"/>
                    <a:pt x="2100" y="3919"/>
                  </a:cubicBezTo>
                  <a:cubicBezTo>
                    <a:pt x="2122" y="3918"/>
                    <a:pt x="2144" y="3917"/>
                    <a:pt x="2167" y="3917"/>
                  </a:cubicBezTo>
                  <a:cubicBezTo>
                    <a:pt x="2585" y="3917"/>
                    <a:pt x="2989" y="4058"/>
                    <a:pt x="3404" y="4058"/>
                  </a:cubicBezTo>
                  <a:cubicBezTo>
                    <a:pt x="3558" y="4058"/>
                    <a:pt x="3713" y="4039"/>
                    <a:pt x="3871" y="3986"/>
                  </a:cubicBezTo>
                  <a:cubicBezTo>
                    <a:pt x="4187" y="3873"/>
                    <a:pt x="4718" y="3208"/>
                    <a:pt x="4074" y="3162"/>
                  </a:cubicBezTo>
                  <a:cubicBezTo>
                    <a:pt x="4368" y="3083"/>
                    <a:pt x="4808" y="2824"/>
                    <a:pt x="4684" y="2485"/>
                  </a:cubicBezTo>
                  <a:cubicBezTo>
                    <a:pt x="4604" y="2245"/>
                    <a:pt x="4278" y="2089"/>
                    <a:pt x="4006" y="2089"/>
                  </a:cubicBezTo>
                  <a:cubicBezTo>
                    <a:pt x="3933" y="2089"/>
                    <a:pt x="3863" y="2100"/>
                    <a:pt x="3804" y="2124"/>
                  </a:cubicBezTo>
                  <a:cubicBezTo>
                    <a:pt x="4107" y="1758"/>
                    <a:pt x="4001" y="1236"/>
                    <a:pt x="3635" y="1236"/>
                  </a:cubicBezTo>
                  <a:cubicBezTo>
                    <a:pt x="3539" y="1236"/>
                    <a:pt x="3425" y="1272"/>
                    <a:pt x="3296" y="1357"/>
                  </a:cubicBezTo>
                  <a:cubicBezTo>
                    <a:pt x="3454" y="1154"/>
                    <a:pt x="3702" y="759"/>
                    <a:pt x="3476" y="522"/>
                  </a:cubicBezTo>
                  <a:cubicBezTo>
                    <a:pt x="3416" y="454"/>
                    <a:pt x="3341" y="429"/>
                    <a:pt x="3261" y="429"/>
                  </a:cubicBezTo>
                  <a:cubicBezTo>
                    <a:pt x="3102" y="429"/>
                    <a:pt x="2923" y="526"/>
                    <a:pt x="2788" y="578"/>
                  </a:cubicBezTo>
                  <a:cubicBezTo>
                    <a:pt x="2648" y="157"/>
                    <a:pt x="2407" y="1"/>
                    <a:pt x="2136"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84" name="Google Shape;884;p2"/>
            <p:cNvSpPr/>
            <p:nvPr/>
          </p:nvSpPr>
          <p:spPr>
            <a:xfrm>
              <a:off x="2902325" y="2841175"/>
              <a:ext cx="158550" cy="98850"/>
            </a:xfrm>
            <a:custGeom>
              <a:avLst/>
              <a:gdLst/>
              <a:ahLst/>
              <a:cxnLst/>
              <a:rect l="l" t="t" r="r" b="b"/>
              <a:pathLst>
                <a:path w="6342" h="3954" extrusionOk="0">
                  <a:moveTo>
                    <a:pt x="4236" y="0"/>
                  </a:moveTo>
                  <a:cubicBezTo>
                    <a:pt x="3592" y="0"/>
                    <a:pt x="2921" y="182"/>
                    <a:pt x="2415" y="421"/>
                  </a:cubicBezTo>
                  <a:cubicBezTo>
                    <a:pt x="1670" y="771"/>
                    <a:pt x="1061" y="1392"/>
                    <a:pt x="621" y="2080"/>
                  </a:cubicBezTo>
                  <a:cubicBezTo>
                    <a:pt x="406" y="2362"/>
                    <a:pt x="237" y="2667"/>
                    <a:pt x="102" y="3005"/>
                  </a:cubicBezTo>
                  <a:cubicBezTo>
                    <a:pt x="11" y="3276"/>
                    <a:pt x="0" y="3558"/>
                    <a:pt x="45" y="3840"/>
                  </a:cubicBezTo>
                  <a:cubicBezTo>
                    <a:pt x="45" y="3863"/>
                    <a:pt x="45" y="3874"/>
                    <a:pt x="56" y="3897"/>
                  </a:cubicBezTo>
                  <a:cubicBezTo>
                    <a:pt x="56" y="3908"/>
                    <a:pt x="68" y="3931"/>
                    <a:pt x="79" y="3953"/>
                  </a:cubicBezTo>
                  <a:cubicBezTo>
                    <a:pt x="305" y="3107"/>
                    <a:pt x="779" y="2351"/>
                    <a:pt x="1456" y="1798"/>
                  </a:cubicBezTo>
                  <a:cubicBezTo>
                    <a:pt x="1918" y="1380"/>
                    <a:pt x="2483" y="1064"/>
                    <a:pt x="3081" y="895"/>
                  </a:cubicBezTo>
                  <a:cubicBezTo>
                    <a:pt x="3415" y="802"/>
                    <a:pt x="3815" y="746"/>
                    <a:pt x="4228" y="746"/>
                  </a:cubicBezTo>
                  <a:cubicBezTo>
                    <a:pt x="5015" y="746"/>
                    <a:pt x="5846" y="949"/>
                    <a:pt x="6342" y="1482"/>
                  </a:cubicBezTo>
                  <a:cubicBezTo>
                    <a:pt x="6252" y="1234"/>
                    <a:pt x="6127" y="997"/>
                    <a:pt x="5981" y="782"/>
                  </a:cubicBezTo>
                  <a:cubicBezTo>
                    <a:pt x="5589" y="210"/>
                    <a:pt x="4928" y="0"/>
                    <a:pt x="4236"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85" name="Google Shape;885;p2"/>
            <p:cNvSpPr/>
            <p:nvPr/>
          </p:nvSpPr>
          <p:spPr>
            <a:xfrm>
              <a:off x="2907675" y="2884125"/>
              <a:ext cx="72525" cy="55900"/>
            </a:xfrm>
            <a:custGeom>
              <a:avLst/>
              <a:gdLst/>
              <a:ahLst/>
              <a:cxnLst/>
              <a:rect l="l" t="t" r="r" b="b"/>
              <a:pathLst>
                <a:path w="2901" h="2236" extrusionOk="0">
                  <a:moveTo>
                    <a:pt x="2901" y="1"/>
                  </a:moveTo>
                  <a:cubicBezTo>
                    <a:pt x="2709" y="46"/>
                    <a:pt x="2517" y="91"/>
                    <a:pt x="2325" y="159"/>
                  </a:cubicBezTo>
                  <a:cubicBezTo>
                    <a:pt x="2235" y="181"/>
                    <a:pt x="2144" y="215"/>
                    <a:pt x="2054" y="260"/>
                  </a:cubicBezTo>
                  <a:cubicBezTo>
                    <a:pt x="1953" y="294"/>
                    <a:pt x="1851" y="339"/>
                    <a:pt x="1750" y="385"/>
                  </a:cubicBezTo>
                  <a:cubicBezTo>
                    <a:pt x="1648" y="441"/>
                    <a:pt x="1546" y="497"/>
                    <a:pt x="1445" y="554"/>
                  </a:cubicBezTo>
                  <a:cubicBezTo>
                    <a:pt x="1343" y="610"/>
                    <a:pt x="1219" y="667"/>
                    <a:pt x="1129" y="734"/>
                  </a:cubicBezTo>
                  <a:cubicBezTo>
                    <a:pt x="1050" y="813"/>
                    <a:pt x="948" y="870"/>
                    <a:pt x="847" y="949"/>
                  </a:cubicBezTo>
                  <a:cubicBezTo>
                    <a:pt x="757" y="1016"/>
                    <a:pt x="666" y="1095"/>
                    <a:pt x="587" y="1186"/>
                  </a:cubicBezTo>
                  <a:cubicBezTo>
                    <a:pt x="508" y="1265"/>
                    <a:pt x="441" y="1344"/>
                    <a:pt x="362" y="1423"/>
                  </a:cubicBezTo>
                  <a:cubicBezTo>
                    <a:pt x="305" y="1502"/>
                    <a:pt x="249" y="1581"/>
                    <a:pt x="204" y="1671"/>
                  </a:cubicBezTo>
                  <a:cubicBezTo>
                    <a:pt x="158" y="1739"/>
                    <a:pt x="113" y="1818"/>
                    <a:pt x="91" y="1897"/>
                  </a:cubicBezTo>
                  <a:cubicBezTo>
                    <a:pt x="57" y="1953"/>
                    <a:pt x="46" y="2009"/>
                    <a:pt x="23" y="2066"/>
                  </a:cubicBezTo>
                  <a:cubicBezTo>
                    <a:pt x="0" y="2179"/>
                    <a:pt x="0" y="2235"/>
                    <a:pt x="0" y="2235"/>
                  </a:cubicBezTo>
                  <a:cubicBezTo>
                    <a:pt x="0" y="2235"/>
                    <a:pt x="23" y="2179"/>
                    <a:pt x="46" y="2088"/>
                  </a:cubicBezTo>
                  <a:cubicBezTo>
                    <a:pt x="57" y="2032"/>
                    <a:pt x="91" y="1987"/>
                    <a:pt x="125" y="1919"/>
                  </a:cubicBezTo>
                  <a:cubicBezTo>
                    <a:pt x="170" y="1851"/>
                    <a:pt x="215" y="1784"/>
                    <a:pt x="271" y="1727"/>
                  </a:cubicBezTo>
                  <a:cubicBezTo>
                    <a:pt x="316" y="1648"/>
                    <a:pt x="373" y="1581"/>
                    <a:pt x="452" y="1513"/>
                  </a:cubicBezTo>
                  <a:cubicBezTo>
                    <a:pt x="520" y="1434"/>
                    <a:pt x="599" y="1366"/>
                    <a:pt x="678" y="1299"/>
                  </a:cubicBezTo>
                  <a:cubicBezTo>
                    <a:pt x="723" y="1265"/>
                    <a:pt x="768" y="1220"/>
                    <a:pt x="802" y="1186"/>
                  </a:cubicBezTo>
                  <a:lnTo>
                    <a:pt x="948" y="1084"/>
                  </a:lnTo>
                  <a:cubicBezTo>
                    <a:pt x="1027" y="1005"/>
                    <a:pt x="1129" y="949"/>
                    <a:pt x="1230" y="881"/>
                  </a:cubicBezTo>
                  <a:cubicBezTo>
                    <a:pt x="1321" y="813"/>
                    <a:pt x="1422" y="746"/>
                    <a:pt x="1524" y="689"/>
                  </a:cubicBezTo>
                  <a:cubicBezTo>
                    <a:pt x="1625" y="633"/>
                    <a:pt x="1727" y="576"/>
                    <a:pt x="1817" y="520"/>
                  </a:cubicBezTo>
                  <a:cubicBezTo>
                    <a:pt x="2009" y="407"/>
                    <a:pt x="2201" y="317"/>
                    <a:pt x="2359" y="238"/>
                  </a:cubicBezTo>
                  <a:cubicBezTo>
                    <a:pt x="2438" y="204"/>
                    <a:pt x="2517" y="170"/>
                    <a:pt x="2585" y="136"/>
                  </a:cubicBezTo>
                  <a:cubicBezTo>
                    <a:pt x="2641" y="114"/>
                    <a:pt x="2709" y="91"/>
                    <a:pt x="2754" y="69"/>
                  </a:cubicBezTo>
                  <a:cubicBezTo>
                    <a:pt x="2844" y="23"/>
                    <a:pt x="2900" y="1"/>
                    <a:pt x="2901"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86" name="Google Shape;886;p2"/>
            <p:cNvSpPr/>
            <p:nvPr/>
          </p:nvSpPr>
          <p:spPr>
            <a:xfrm>
              <a:off x="2923200" y="2902900"/>
              <a:ext cx="45725" cy="23000"/>
            </a:xfrm>
            <a:custGeom>
              <a:avLst/>
              <a:gdLst/>
              <a:ahLst/>
              <a:cxnLst/>
              <a:rect l="l" t="t" r="r" b="b"/>
              <a:pathLst>
                <a:path w="1829" h="920" extrusionOk="0">
                  <a:moveTo>
                    <a:pt x="1388" y="1"/>
                  </a:moveTo>
                  <a:cubicBezTo>
                    <a:pt x="1369" y="1"/>
                    <a:pt x="1350" y="2"/>
                    <a:pt x="1332" y="6"/>
                  </a:cubicBezTo>
                  <a:cubicBezTo>
                    <a:pt x="1264" y="6"/>
                    <a:pt x="1196" y="17"/>
                    <a:pt x="1140" y="28"/>
                  </a:cubicBezTo>
                  <a:cubicBezTo>
                    <a:pt x="1130" y="32"/>
                    <a:pt x="1119" y="34"/>
                    <a:pt x="1106" y="34"/>
                  </a:cubicBezTo>
                  <a:cubicBezTo>
                    <a:pt x="1066" y="34"/>
                    <a:pt x="1016" y="17"/>
                    <a:pt x="973" y="17"/>
                  </a:cubicBezTo>
                  <a:cubicBezTo>
                    <a:pt x="955" y="17"/>
                    <a:pt x="939" y="20"/>
                    <a:pt x="925" y="28"/>
                  </a:cubicBezTo>
                  <a:lnTo>
                    <a:pt x="745" y="107"/>
                  </a:lnTo>
                  <a:cubicBezTo>
                    <a:pt x="688" y="141"/>
                    <a:pt x="666" y="254"/>
                    <a:pt x="609" y="288"/>
                  </a:cubicBezTo>
                  <a:cubicBezTo>
                    <a:pt x="553" y="322"/>
                    <a:pt x="542" y="435"/>
                    <a:pt x="497" y="469"/>
                  </a:cubicBezTo>
                  <a:cubicBezTo>
                    <a:pt x="316" y="604"/>
                    <a:pt x="147" y="751"/>
                    <a:pt x="0" y="920"/>
                  </a:cubicBezTo>
                  <a:cubicBezTo>
                    <a:pt x="0" y="920"/>
                    <a:pt x="124" y="852"/>
                    <a:pt x="282" y="762"/>
                  </a:cubicBezTo>
                  <a:cubicBezTo>
                    <a:pt x="372" y="717"/>
                    <a:pt x="463" y="660"/>
                    <a:pt x="564" y="593"/>
                  </a:cubicBezTo>
                  <a:cubicBezTo>
                    <a:pt x="677" y="525"/>
                    <a:pt x="779" y="457"/>
                    <a:pt x="892" y="401"/>
                  </a:cubicBezTo>
                  <a:cubicBezTo>
                    <a:pt x="1004" y="344"/>
                    <a:pt x="1117" y="288"/>
                    <a:pt x="1219" y="243"/>
                  </a:cubicBezTo>
                  <a:cubicBezTo>
                    <a:pt x="1275" y="220"/>
                    <a:pt x="1332" y="186"/>
                    <a:pt x="1377" y="175"/>
                  </a:cubicBezTo>
                  <a:cubicBezTo>
                    <a:pt x="1422" y="153"/>
                    <a:pt x="1478" y="141"/>
                    <a:pt x="1512" y="119"/>
                  </a:cubicBezTo>
                  <a:cubicBezTo>
                    <a:pt x="1557" y="107"/>
                    <a:pt x="1602" y="85"/>
                    <a:pt x="1636" y="85"/>
                  </a:cubicBezTo>
                  <a:lnTo>
                    <a:pt x="1738" y="51"/>
                  </a:lnTo>
                  <a:cubicBezTo>
                    <a:pt x="1794" y="40"/>
                    <a:pt x="1828" y="28"/>
                    <a:pt x="1828" y="28"/>
                  </a:cubicBezTo>
                  <a:cubicBezTo>
                    <a:pt x="1794" y="17"/>
                    <a:pt x="1772" y="17"/>
                    <a:pt x="1749" y="6"/>
                  </a:cubicBezTo>
                  <a:cubicBezTo>
                    <a:pt x="1738" y="10"/>
                    <a:pt x="1727" y="11"/>
                    <a:pt x="1715" y="11"/>
                  </a:cubicBezTo>
                  <a:cubicBezTo>
                    <a:pt x="1691" y="11"/>
                    <a:pt x="1666" y="6"/>
                    <a:pt x="1636" y="6"/>
                  </a:cubicBezTo>
                  <a:lnTo>
                    <a:pt x="1501" y="6"/>
                  </a:lnTo>
                  <a:cubicBezTo>
                    <a:pt x="1463" y="6"/>
                    <a:pt x="1426" y="1"/>
                    <a:pt x="1388"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87" name="Google Shape;887;p2"/>
            <p:cNvSpPr/>
            <p:nvPr/>
          </p:nvSpPr>
          <p:spPr>
            <a:xfrm>
              <a:off x="2924025" y="2912975"/>
              <a:ext cx="40650" cy="15475"/>
            </a:xfrm>
            <a:custGeom>
              <a:avLst/>
              <a:gdLst/>
              <a:ahLst/>
              <a:cxnLst/>
              <a:rect l="l" t="t" r="r" b="b"/>
              <a:pathLst>
                <a:path w="1626" h="619" extrusionOk="0">
                  <a:moveTo>
                    <a:pt x="1276" y="1"/>
                  </a:moveTo>
                  <a:cubicBezTo>
                    <a:pt x="1253" y="1"/>
                    <a:pt x="1231" y="3"/>
                    <a:pt x="1208" y="9"/>
                  </a:cubicBezTo>
                  <a:cubicBezTo>
                    <a:pt x="1152" y="9"/>
                    <a:pt x="1107" y="9"/>
                    <a:pt x="1050" y="20"/>
                  </a:cubicBezTo>
                  <a:cubicBezTo>
                    <a:pt x="994" y="32"/>
                    <a:pt x="949" y="43"/>
                    <a:pt x="892" y="66"/>
                  </a:cubicBezTo>
                  <a:lnTo>
                    <a:pt x="734" y="111"/>
                  </a:lnTo>
                  <a:cubicBezTo>
                    <a:pt x="678" y="133"/>
                    <a:pt x="633" y="156"/>
                    <a:pt x="576" y="178"/>
                  </a:cubicBezTo>
                  <a:cubicBezTo>
                    <a:pt x="531" y="201"/>
                    <a:pt x="475" y="224"/>
                    <a:pt x="441" y="257"/>
                  </a:cubicBezTo>
                  <a:cubicBezTo>
                    <a:pt x="351" y="303"/>
                    <a:pt x="272" y="359"/>
                    <a:pt x="204" y="415"/>
                  </a:cubicBezTo>
                  <a:cubicBezTo>
                    <a:pt x="148" y="460"/>
                    <a:pt x="103" y="506"/>
                    <a:pt x="57" y="562"/>
                  </a:cubicBezTo>
                  <a:cubicBezTo>
                    <a:pt x="24" y="596"/>
                    <a:pt x="1" y="618"/>
                    <a:pt x="1" y="618"/>
                  </a:cubicBezTo>
                  <a:lnTo>
                    <a:pt x="80" y="585"/>
                  </a:lnTo>
                  <a:cubicBezTo>
                    <a:pt x="125" y="562"/>
                    <a:pt x="181" y="528"/>
                    <a:pt x="260" y="494"/>
                  </a:cubicBezTo>
                  <a:cubicBezTo>
                    <a:pt x="294" y="483"/>
                    <a:pt x="339" y="460"/>
                    <a:pt x="373" y="449"/>
                  </a:cubicBezTo>
                  <a:cubicBezTo>
                    <a:pt x="418" y="427"/>
                    <a:pt x="464" y="404"/>
                    <a:pt x="509" y="382"/>
                  </a:cubicBezTo>
                  <a:cubicBezTo>
                    <a:pt x="588" y="336"/>
                    <a:pt x="689" y="291"/>
                    <a:pt x="791" y="269"/>
                  </a:cubicBezTo>
                  <a:cubicBezTo>
                    <a:pt x="892" y="235"/>
                    <a:pt x="994" y="201"/>
                    <a:pt x="1084" y="167"/>
                  </a:cubicBezTo>
                  <a:cubicBezTo>
                    <a:pt x="1141" y="156"/>
                    <a:pt x="1186" y="145"/>
                    <a:pt x="1231" y="133"/>
                  </a:cubicBezTo>
                  <a:lnTo>
                    <a:pt x="1355" y="99"/>
                  </a:lnTo>
                  <a:cubicBezTo>
                    <a:pt x="1434" y="77"/>
                    <a:pt x="1502" y="66"/>
                    <a:pt x="1547" y="54"/>
                  </a:cubicBezTo>
                  <a:lnTo>
                    <a:pt x="1626" y="32"/>
                  </a:lnTo>
                  <a:cubicBezTo>
                    <a:pt x="1592" y="32"/>
                    <a:pt x="1569" y="20"/>
                    <a:pt x="1547" y="20"/>
                  </a:cubicBezTo>
                  <a:cubicBezTo>
                    <a:pt x="1499" y="12"/>
                    <a:pt x="1451" y="4"/>
                    <a:pt x="1403" y="4"/>
                  </a:cubicBezTo>
                  <a:cubicBezTo>
                    <a:pt x="1383" y="4"/>
                    <a:pt x="1364" y="6"/>
                    <a:pt x="1344" y="9"/>
                  </a:cubicBezTo>
                  <a:cubicBezTo>
                    <a:pt x="1321" y="3"/>
                    <a:pt x="1299" y="1"/>
                    <a:pt x="1276"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88" name="Google Shape;888;p2"/>
            <p:cNvSpPr/>
            <p:nvPr/>
          </p:nvSpPr>
          <p:spPr>
            <a:xfrm>
              <a:off x="2893000" y="2930925"/>
              <a:ext cx="126700" cy="171425"/>
            </a:xfrm>
            <a:custGeom>
              <a:avLst/>
              <a:gdLst/>
              <a:ahLst/>
              <a:cxnLst/>
              <a:rect l="l" t="t" r="r" b="b"/>
              <a:pathLst>
                <a:path w="5068" h="6857" extrusionOk="0">
                  <a:moveTo>
                    <a:pt x="384" y="1"/>
                  </a:moveTo>
                  <a:cubicBezTo>
                    <a:pt x="362" y="1"/>
                    <a:pt x="339" y="1"/>
                    <a:pt x="317" y="2"/>
                  </a:cubicBezTo>
                  <a:cubicBezTo>
                    <a:pt x="294" y="25"/>
                    <a:pt x="272" y="25"/>
                    <a:pt x="260" y="47"/>
                  </a:cubicBezTo>
                  <a:cubicBezTo>
                    <a:pt x="114" y="555"/>
                    <a:pt x="46" y="1074"/>
                    <a:pt x="35" y="1593"/>
                  </a:cubicBezTo>
                  <a:cubicBezTo>
                    <a:pt x="1" y="3308"/>
                    <a:pt x="305" y="5328"/>
                    <a:pt x="1840" y="6355"/>
                  </a:cubicBezTo>
                  <a:cubicBezTo>
                    <a:pt x="2308" y="6671"/>
                    <a:pt x="2855" y="6857"/>
                    <a:pt x="3378" y="6857"/>
                  </a:cubicBezTo>
                  <a:cubicBezTo>
                    <a:pt x="3787" y="6857"/>
                    <a:pt x="4182" y="6743"/>
                    <a:pt x="4514" y="6490"/>
                  </a:cubicBezTo>
                  <a:cubicBezTo>
                    <a:pt x="4548" y="6457"/>
                    <a:pt x="4582" y="6434"/>
                    <a:pt x="4616" y="6400"/>
                  </a:cubicBezTo>
                  <a:cubicBezTo>
                    <a:pt x="4695" y="6231"/>
                    <a:pt x="4763" y="6062"/>
                    <a:pt x="4808" y="5881"/>
                  </a:cubicBezTo>
                  <a:cubicBezTo>
                    <a:pt x="5067" y="4854"/>
                    <a:pt x="4774" y="3805"/>
                    <a:pt x="4311" y="2868"/>
                  </a:cubicBezTo>
                  <a:cubicBezTo>
                    <a:pt x="4029" y="2304"/>
                    <a:pt x="3499" y="1762"/>
                    <a:pt x="3047" y="1345"/>
                  </a:cubicBezTo>
                  <a:cubicBezTo>
                    <a:pt x="2309" y="705"/>
                    <a:pt x="1354" y="1"/>
                    <a:pt x="384"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89" name="Google Shape;889;p2"/>
            <p:cNvSpPr/>
            <p:nvPr/>
          </p:nvSpPr>
          <p:spPr>
            <a:xfrm>
              <a:off x="2890750" y="2927300"/>
              <a:ext cx="97350" cy="98775"/>
            </a:xfrm>
            <a:custGeom>
              <a:avLst/>
              <a:gdLst/>
              <a:ahLst/>
              <a:cxnLst/>
              <a:rect l="l" t="t" r="r" b="b"/>
              <a:pathLst>
                <a:path w="3894" h="3951" extrusionOk="0">
                  <a:moveTo>
                    <a:pt x="576" y="0"/>
                  </a:moveTo>
                  <a:lnTo>
                    <a:pt x="113" y="621"/>
                  </a:lnTo>
                  <a:cubicBezTo>
                    <a:pt x="136" y="1264"/>
                    <a:pt x="23" y="1919"/>
                    <a:pt x="23" y="2551"/>
                  </a:cubicBezTo>
                  <a:cubicBezTo>
                    <a:pt x="46" y="2912"/>
                    <a:pt x="0" y="3442"/>
                    <a:pt x="316" y="3690"/>
                  </a:cubicBezTo>
                  <a:cubicBezTo>
                    <a:pt x="433" y="3789"/>
                    <a:pt x="579" y="3833"/>
                    <a:pt x="727" y="3833"/>
                  </a:cubicBezTo>
                  <a:cubicBezTo>
                    <a:pt x="1036" y="3833"/>
                    <a:pt x="1357" y="3641"/>
                    <a:pt x="1456" y="3352"/>
                  </a:cubicBezTo>
                  <a:cubicBezTo>
                    <a:pt x="1501" y="3577"/>
                    <a:pt x="1659" y="3950"/>
                    <a:pt x="1919" y="3950"/>
                  </a:cubicBezTo>
                  <a:cubicBezTo>
                    <a:pt x="1923" y="3950"/>
                    <a:pt x="1928" y="3950"/>
                    <a:pt x="1932" y="3950"/>
                  </a:cubicBezTo>
                  <a:cubicBezTo>
                    <a:pt x="2249" y="3950"/>
                    <a:pt x="2361" y="3552"/>
                    <a:pt x="2494" y="3352"/>
                  </a:cubicBezTo>
                  <a:cubicBezTo>
                    <a:pt x="2615" y="3407"/>
                    <a:pt x="2842" y="3569"/>
                    <a:pt x="3019" y="3569"/>
                  </a:cubicBezTo>
                  <a:cubicBezTo>
                    <a:pt x="3058" y="3569"/>
                    <a:pt x="3094" y="3562"/>
                    <a:pt x="3126" y="3544"/>
                  </a:cubicBezTo>
                  <a:cubicBezTo>
                    <a:pt x="3307" y="3453"/>
                    <a:pt x="3228" y="3261"/>
                    <a:pt x="3104" y="3126"/>
                  </a:cubicBezTo>
                  <a:lnTo>
                    <a:pt x="3104" y="3126"/>
                  </a:lnTo>
                  <a:cubicBezTo>
                    <a:pt x="3170" y="3184"/>
                    <a:pt x="3251" y="3212"/>
                    <a:pt x="3332" y="3212"/>
                  </a:cubicBezTo>
                  <a:cubicBezTo>
                    <a:pt x="3471" y="3212"/>
                    <a:pt x="3606" y="3129"/>
                    <a:pt x="3656" y="2979"/>
                  </a:cubicBezTo>
                  <a:cubicBezTo>
                    <a:pt x="3893" y="2539"/>
                    <a:pt x="3442" y="1704"/>
                    <a:pt x="3194" y="1354"/>
                  </a:cubicBezTo>
                  <a:cubicBezTo>
                    <a:pt x="2630" y="565"/>
                    <a:pt x="1366" y="339"/>
                    <a:pt x="576"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90" name="Google Shape;890;p2"/>
            <p:cNvSpPr/>
            <p:nvPr/>
          </p:nvSpPr>
          <p:spPr>
            <a:xfrm>
              <a:off x="2900625" y="2927200"/>
              <a:ext cx="131200" cy="163750"/>
            </a:xfrm>
            <a:custGeom>
              <a:avLst/>
              <a:gdLst/>
              <a:ahLst/>
              <a:cxnLst/>
              <a:rect l="l" t="t" r="r" b="b"/>
              <a:pathLst>
                <a:path w="5248" h="6550" extrusionOk="0">
                  <a:moveTo>
                    <a:pt x="714" y="1"/>
                  </a:moveTo>
                  <a:cubicBezTo>
                    <a:pt x="438" y="1"/>
                    <a:pt x="189" y="44"/>
                    <a:pt x="0" y="151"/>
                  </a:cubicBezTo>
                  <a:cubicBezTo>
                    <a:pt x="16" y="151"/>
                    <a:pt x="32" y="151"/>
                    <a:pt x="47" y="151"/>
                  </a:cubicBezTo>
                  <a:cubicBezTo>
                    <a:pt x="1035" y="151"/>
                    <a:pt x="1998" y="850"/>
                    <a:pt x="2742" y="1494"/>
                  </a:cubicBezTo>
                  <a:cubicBezTo>
                    <a:pt x="3194" y="1911"/>
                    <a:pt x="3735" y="2442"/>
                    <a:pt x="4006" y="3017"/>
                  </a:cubicBezTo>
                  <a:cubicBezTo>
                    <a:pt x="4458" y="3954"/>
                    <a:pt x="4762" y="4992"/>
                    <a:pt x="4503" y="6030"/>
                  </a:cubicBezTo>
                  <a:cubicBezTo>
                    <a:pt x="4446" y="6211"/>
                    <a:pt x="4390" y="6380"/>
                    <a:pt x="4311" y="6549"/>
                  </a:cubicBezTo>
                  <a:cubicBezTo>
                    <a:pt x="4819" y="6098"/>
                    <a:pt x="5248" y="5421"/>
                    <a:pt x="5236" y="4766"/>
                  </a:cubicBezTo>
                  <a:cubicBezTo>
                    <a:pt x="5236" y="3762"/>
                    <a:pt x="5078" y="3186"/>
                    <a:pt x="4638" y="2272"/>
                  </a:cubicBezTo>
                  <a:cubicBezTo>
                    <a:pt x="4333" y="1663"/>
                    <a:pt x="3476" y="873"/>
                    <a:pt x="2833" y="557"/>
                  </a:cubicBezTo>
                  <a:cubicBezTo>
                    <a:pt x="2336" y="297"/>
                    <a:pt x="1433" y="1"/>
                    <a:pt x="71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91" name="Google Shape;891;p2"/>
            <p:cNvSpPr/>
            <p:nvPr/>
          </p:nvSpPr>
          <p:spPr>
            <a:xfrm>
              <a:off x="2889050" y="2930975"/>
              <a:ext cx="67450" cy="38650"/>
            </a:xfrm>
            <a:custGeom>
              <a:avLst/>
              <a:gdLst/>
              <a:ahLst/>
              <a:cxnLst/>
              <a:rect l="l" t="t" r="r" b="b"/>
              <a:pathLst>
                <a:path w="2698" h="1546" extrusionOk="0">
                  <a:moveTo>
                    <a:pt x="1" y="0"/>
                  </a:moveTo>
                  <a:lnTo>
                    <a:pt x="1" y="0"/>
                  </a:lnTo>
                  <a:cubicBezTo>
                    <a:pt x="1" y="0"/>
                    <a:pt x="46" y="11"/>
                    <a:pt x="136" y="45"/>
                  </a:cubicBezTo>
                  <a:cubicBezTo>
                    <a:pt x="215" y="79"/>
                    <a:pt x="328" y="124"/>
                    <a:pt x="475" y="181"/>
                  </a:cubicBezTo>
                  <a:cubicBezTo>
                    <a:pt x="610" y="248"/>
                    <a:pt x="768" y="305"/>
                    <a:pt x="937" y="384"/>
                  </a:cubicBezTo>
                  <a:cubicBezTo>
                    <a:pt x="1016" y="418"/>
                    <a:pt x="1095" y="463"/>
                    <a:pt x="1186" y="508"/>
                  </a:cubicBezTo>
                  <a:cubicBezTo>
                    <a:pt x="1276" y="542"/>
                    <a:pt x="1366" y="587"/>
                    <a:pt x="1456" y="632"/>
                  </a:cubicBezTo>
                  <a:cubicBezTo>
                    <a:pt x="1535" y="677"/>
                    <a:pt x="1626" y="733"/>
                    <a:pt x="1705" y="779"/>
                  </a:cubicBezTo>
                  <a:cubicBezTo>
                    <a:pt x="1795" y="824"/>
                    <a:pt x="1874" y="869"/>
                    <a:pt x="1953" y="914"/>
                  </a:cubicBezTo>
                  <a:cubicBezTo>
                    <a:pt x="2032" y="959"/>
                    <a:pt x="2111" y="1004"/>
                    <a:pt x="2179" y="1061"/>
                  </a:cubicBezTo>
                  <a:cubicBezTo>
                    <a:pt x="2235" y="1106"/>
                    <a:pt x="2303" y="1151"/>
                    <a:pt x="2359" y="1196"/>
                  </a:cubicBezTo>
                  <a:cubicBezTo>
                    <a:pt x="2404" y="1241"/>
                    <a:pt x="2461" y="1286"/>
                    <a:pt x="2506" y="1332"/>
                  </a:cubicBezTo>
                  <a:cubicBezTo>
                    <a:pt x="2540" y="1365"/>
                    <a:pt x="2574" y="1399"/>
                    <a:pt x="2607" y="1444"/>
                  </a:cubicBezTo>
                  <a:lnTo>
                    <a:pt x="2698" y="1546"/>
                  </a:lnTo>
                  <a:cubicBezTo>
                    <a:pt x="2698" y="1546"/>
                    <a:pt x="2675" y="1501"/>
                    <a:pt x="2641" y="1433"/>
                  </a:cubicBezTo>
                  <a:cubicBezTo>
                    <a:pt x="2619" y="1377"/>
                    <a:pt x="2585" y="1332"/>
                    <a:pt x="2551" y="1286"/>
                  </a:cubicBezTo>
                  <a:cubicBezTo>
                    <a:pt x="2517" y="1230"/>
                    <a:pt x="2472" y="1185"/>
                    <a:pt x="2427" y="1128"/>
                  </a:cubicBezTo>
                  <a:cubicBezTo>
                    <a:pt x="2370" y="1072"/>
                    <a:pt x="2314" y="1016"/>
                    <a:pt x="2246" y="959"/>
                  </a:cubicBezTo>
                  <a:cubicBezTo>
                    <a:pt x="2179" y="891"/>
                    <a:pt x="2111" y="835"/>
                    <a:pt x="2032" y="790"/>
                  </a:cubicBezTo>
                  <a:cubicBezTo>
                    <a:pt x="1953" y="733"/>
                    <a:pt x="1874" y="666"/>
                    <a:pt x="1795" y="621"/>
                  </a:cubicBezTo>
                  <a:cubicBezTo>
                    <a:pt x="1705" y="576"/>
                    <a:pt x="1614" y="530"/>
                    <a:pt x="1535" y="485"/>
                  </a:cubicBezTo>
                  <a:cubicBezTo>
                    <a:pt x="1355" y="395"/>
                    <a:pt x="1174" y="316"/>
                    <a:pt x="994" y="248"/>
                  </a:cubicBezTo>
                  <a:cubicBezTo>
                    <a:pt x="824" y="181"/>
                    <a:pt x="666" y="124"/>
                    <a:pt x="497" y="90"/>
                  </a:cubicBezTo>
                  <a:cubicBezTo>
                    <a:pt x="339" y="45"/>
                    <a:pt x="170" y="11"/>
                    <a:pt x="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92" name="Google Shape;892;p2"/>
            <p:cNvSpPr/>
            <p:nvPr/>
          </p:nvSpPr>
          <p:spPr>
            <a:xfrm>
              <a:off x="2895825" y="2933775"/>
              <a:ext cx="45725" cy="38125"/>
            </a:xfrm>
            <a:custGeom>
              <a:avLst/>
              <a:gdLst/>
              <a:ahLst/>
              <a:cxnLst/>
              <a:rect l="l" t="t" r="r" b="b"/>
              <a:pathLst>
                <a:path w="1829" h="1525" extrusionOk="0">
                  <a:moveTo>
                    <a:pt x="1" y="1"/>
                  </a:moveTo>
                  <a:lnTo>
                    <a:pt x="91" y="69"/>
                  </a:lnTo>
                  <a:cubicBezTo>
                    <a:pt x="147" y="102"/>
                    <a:pt x="226" y="148"/>
                    <a:pt x="316" y="215"/>
                  </a:cubicBezTo>
                  <a:cubicBezTo>
                    <a:pt x="350" y="249"/>
                    <a:pt x="407" y="283"/>
                    <a:pt x="452" y="328"/>
                  </a:cubicBezTo>
                  <a:cubicBezTo>
                    <a:pt x="508" y="362"/>
                    <a:pt x="553" y="407"/>
                    <a:pt x="610" y="441"/>
                  </a:cubicBezTo>
                  <a:cubicBezTo>
                    <a:pt x="723" y="531"/>
                    <a:pt x="836" y="633"/>
                    <a:pt x="948" y="723"/>
                  </a:cubicBezTo>
                  <a:cubicBezTo>
                    <a:pt x="1061" y="825"/>
                    <a:pt x="1163" y="926"/>
                    <a:pt x="1264" y="1016"/>
                  </a:cubicBezTo>
                  <a:cubicBezTo>
                    <a:pt x="1377" y="1118"/>
                    <a:pt x="1467" y="1197"/>
                    <a:pt x="1546" y="1276"/>
                  </a:cubicBezTo>
                  <a:cubicBezTo>
                    <a:pt x="1637" y="1355"/>
                    <a:pt x="1704" y="1411"/>
                    <a:pt x="1750" y="1457"/>
                  </a:cubicBezTo>
                  <a:cubicBezTo>
                    <a:pt x="1806" y="1502"/>
                    <a:pt x="1829" y="1524"/>
                    <a:pt x="1829" y="1524"/>
                  </a:cubicBezTo>
                  <a:cubicBezTo>
                    <a:pt x="1817" y="1490"/>
                    <a:pt x="1795" y="1468"/>
                    <a:pt x="1783" y="1434"/>
                  </a:cubicBezTo>
                  <a:cubicBezTo>
                    <a:pt x="1738" y="1355"/>
                    <a:pt x="1682" y="1276"/>
                    <a:pt x="1625" y="1208"/>
                  </a:cubicBezTo>
                  <a:cubicBezTo>
                    <a:pt x="1558" y="1118"/>
                    <a:pt x="1467" y="1016"/>
                    <a:pt x="1377" y="904"/>
                  </a:cubicBezTo>
                  <a:cubicBezTo>
                    <a:pt x="1287" y="802"/>
                    <a:pt x="1163" y="700"/>
                    <a:pt x="1061" y="599"/>
                  </a:cubicBezTo>
                  <a:cubicBezTo>
                    <a:pt x="994" y="554"/>
                    <a:pt x="937" y="509"/>
                    <a:pt x="881" y="452"/>
                  </a:cubicBezTo>
                  <a:cubicBezTo>
                    <a:pt x="824" y="407"/>
                    <a:pt x="757" y="362"/>
                    <a:pt x="700" y="328"/>
                  </a:cubicBezTo>
                  <a:cubicBezTo>
                    <a:pt x="644" y="294"/>
                    <a:pt x="587" y="249"/>
                    <a:pt x="531" y="227"/>
                  </a:cubicBezTo>
                  <a:lnTo>
                    <a:pt x="362" y="136"/>
                  </a:lnTo>
                  <a:cubicBezTo>
                    <a:pt x="271" y="91"/>
                    <a:pt x="192" y="57"/>
                    <a:pt x="102" y="35"/>
                  </a:cubicBezTo>
                  <a:lnTo>
                    <a:pt x="1"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93" name="Google Shape;893;p2"/>
            <p:cNvSpPr/>
            <p:nvPr/>
          </p:nvSpPr>
          <p:spPr>
            <a:xfrm>
              <a:off x="2892150" y="2931250"/>
              <a:ext cx="33875" cy="39800"/>
            </a:xfrm>
            <a:custGeom>
              <a:avLst/>
              <a:gdLst/>
              <a:ahLst/>
              <a:cxnLst/>
              <a:rect l="l" t="t" r="r" b="b"/>
              <a:pathLst>
                <a:path w="1355" h="1592" extrusionOk="0">
                  <a:moveTo>
                    <a:pt x="1" y="0"/>
                  </a:moveTo>
                  <a:cubicBezTo>
                    <a:pt x="1" y="0"/>
                    <a:pt x="80" y="113"/>
                    <a:pt x="204" y="260"/>
                  </a:cubicBezTo>
                  <a:cubicBezTo>
                    <a:pt x="238" y="294"/>
                    <a:pt x="272" y="328"/>
                    <a:pt x="306" y="373"/>
                  </a:cubicBezTo>
                  <a:cubicBezTo>
                    <a:pt x="351" y="429"/>
                    <a:pt x="384" y="474"/>
                    <a:pt x="418" y="519"/>
                  </a:cubicBezTo>
                  <a:cubicBezTo>
                    <a:pt x="497" y="610"/>
                    <a:pt x="588" y="700"/>
                    <a:pt x="667" y="801"/>
                  </a:cubicBezTo>
                  <a:cubicBezTo>
                    <a:pt x="757" y="903"/>
                    <a:pt x="836" y="1005"/>
                    <a:pt x="915" y="1084"/>
                  </a:cubicBezTo>
                  <a:cubicBezTo>
                    <a:pt x="949" y="1140"/>
                    <a:pt x="994" y="1174"/>
                    <a:pt x="1028" y="1219"/>
                  </a:cubicBezTo>
                  <a:cubicBezTo>
                    <a:pt x="1062" y="1264"/>
                    <a:pt x="1095" y="1309"/>
                    <a:pt x="1129" y="1343"/>
                  </a:cubicBezTo>
                  <a:cubicBezTo>
                    <a:pt x="1265" y="1501"/>
                    <a:pt x="1355" y="1591"/>
                    <a:pt x="1355" y="1591"/>
                  </a:cubicBezTo>
                  <a:cubicBezTo>
                    <a:pt x="1310" y="1490"/>
                    <a:pt x="1265" y="1388"/>
                    <a:pt x="1208" y="1298"/>
                  </a:cubicBezTo>
                  <a:cubicBezTo>
                    <a:pt x="1186" y="1253"/>
                    <a:pt x="1163" y="1208"/>
                    <a:pt x="1129" y="1151"/>
                  </a:cubicBezTo>
                  <a:cubicBezTo>
                    <a:pt x="1107" y="1106"/>
                    <a:pt x="1073" y="1061"/>
                    <a:pt x="1039" y="1005"/>
                  </a:cubicBezTo>
                  <a:cubicBezTo>
                    <a:pt x="960" y="903"/>
                    <a:pt x="892" y="801"/>
                    <a:pt x="802" y="700"/>
                  </a:cubicBezTo>
                  <a:cubicBezTo>
                    <a:pt x="712" y="598"/>
                    <a:pt x="621" y="497"/>
                    <a:pt x="531" y="418"/>
                  </a:cubicBezTo>
                  <a:cubicBezTo>
                    <a:pt x="452" y="339"/>
                    <a:pt x="362" y="260"/>
                    <a:pt x="272" y="192"/>
                  </a:cubicBezTo>
                  <a:cubicBezTo>
                    <a:pt x="181" y="124"/>
                    <a:pt x="91" y="57"/>
                    <a:pt x="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94" name="Google Shape;894;p2"/>
            <p:cNvSpPr/>
            <p:nvPr/>
          </p:nvSpPr>
          <p:spPr>
            <a:xfrm>
              <a:off x="2776225" y="2929825"/>
              <a:ext cx="129225" cy="133600"/>
            </a:xfrm>
            <a:custGeom>
              <a:avLst/>
              <a:gdLst/>
              <a:ahLst/>
              <a:cxnLst/>
              <a:rect l="l" t="t" r="r" b="b"/>
              <a:pathLst>
                <a:path w="5169" h="5344" extrusionOk="0">
                  <a:moveTo>
                    <a:pt x="5021" y="1"/>
                  </a:moveTo>
                  <a:lnTo>
                    <a:pt x="4627" y="91"/>
                  </a:lnTo>
                  <a:cubicBezTo>
                    <a:pt x="4141" y="204"/>
                    <a:pt x="3667" y="351"/>
                    <a:pt x="3216" y="543"/>
                  </a:cubicBezTo>
                  <a:cubicBezTo>
                    <a:pt x="1839" y="1129"/>
                    <a:pt x="147" y="2280"/>
                    <a:pt x="23" y="3928"/>
                  </a:cubicBezTo>
                  <a:cubicBezTo>
                    <a:pt x="0" y="4357"/>
                    <a:pt x="124" y="4785"/>
                    <a:pt x="384" y="5124"/>
                  </a:cubicBezTo>
                  <a:cubicBezTo>
                    <a:pt x="553" y="5225"/>
                    <a:pt x="733" y="5293"/>
                    <a:pt x="937" y="5316"/>
                  </a:cubicBezTo>
                  <a:cubicBezTo>
                    <a:pt x="1078" y="5335"/>
                    <a:pt x="1218" y="5344"/>
                    <a:pt x="1355" y="5344"/>
                  </a:cubicBezTo>
                  <a:cubicBezTo>
                    <a:pt x="2035" y="5344"/>
                    <a:pt x="2660" y="5120"/>
                    <a:pt x="3261" y="4763"/>
                  </a:cubicBezTo>
                  <a:cubicBezTo>
                    <a:pt x="4107" y="4266"/>
                    <a:pt x="4638" y="3420"/>
                    <a:pt x="4920" y="2495"/>
                  </a:cubicBezTo>
                  <a:cubicBezTo>
                    <a:pt x="5021" y="2122"/>
                    <a:pt x="5089" y="1739"/>
                    <a:pt x="5134" y="1344"/>
                  </a:cubicBezTo>
                  <a:cubicBezTo>
                    <a:pt x="5168" y="892"/>
                    <a:pt x="5134" y="441"/>
                    <a:pt x="5021"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95" name="Google Shape;895;p2"/>
            <p:cNvSpPr/>
            <p:nvPr/>
          </p:nvSpPr>
          <p:spPr>
            <a:xfrm>
              <a:off x="2826275" y="2923900"/>
              <a:ext cx="88475" cy="85725"/>
            </a:xfrm>
            <a:custGeom>
              <a:avLst/>
              <a:gdLst/>
              <a:ahLst/>
              <a:cxnLst/>
              <a:rect l="l" t="t" r="r" b="b"/>
              <a:pathLst>
                <a:path w="3539" h="3429" extrusionOk="0">
                  <a:moveTo>
                    <a:pt x="3189" y="1"/>
                  </a:moveTo>
                  <a:cubicBezTo>
                    <a:pt x="3189" y="1"/>
                    <a:pt x="3189" y="1"/>
                    <a:pt x="3189" y="1"/>
                  </a:cubicBezTo>
                  <a:lnTo>
                    <a:pt x="3189" y="1"/>
                  </a:lnTo>
                  <a:cubicBezTo>
                    <a:pt x="3189" y="1"/>
                    <a:pt x="3189" y="1"/>
                    <a:pt x="3189" y="1"/>
                  </a:cubicBezTo>
                  <a:close/>
                  <a:moveTo>
                    <a:pt x="3189" y="1"/>
                  </a:moveTo>
                  <a:lnTo>
                    <a:pt x="3189" y="1"/>
                  </a:lnTo>
                  <a:cubicBezTo>
                    <a:pt x="3196" y="103"/>
                    <a:pt x="1902" y="351"/>
                    <a:pt x="1756" y="396"/>
                  </a:cubicBezTo>
                  <a:cubicBezTo>
                    <a:pt x="1090" y="633"/>
                    <a:pt x="368" y="723"/>
                    <a:pt x="86" y="1490"/>
                  </a:cubicBezTo>
                  <a:cubicBezTo>
                    <a:pt x="1" y="1726"/>
                    <a:pt x="65" y="2181"/>
                    <a:pt x="332" y="2181"/>
                  </a:cubicBezTo>
                  <a:cubicBezTo>
                    <a:pt x="385" y="2181"/>
                    <a:pt x="445" y="2163"/>
                    <a:pt x="514" y="2122"/>
                  </a:cubicBezTo>
                  <a:lnTo>
                    <a:pt x="514" y="2122"/>
                  </a:lnTo>
                  <a:cubicBezTo>
                    <a:pt x="438" y="2334"/>
                    <a:pt x="410" y="2864"/>
                    <a:pt x="682" y="2864"/>
                  </a:cubicBezTo>
                  <a:cubicBezTo>
                    <a:pt x="729" y="2864"/>
                    <a:pt x="786" y="2848"/>
                    <a:pt x="853" y="2811"/>
                  </a:cubicBezTo>
                  <a:cubicBezTo>
                    <a:pt x="866" y="3152"/>
                    <a:pt x="1086" y="3366"/>
                    <a:pt x="1329" y="3366"/>
                  </a:cubicBezTo>
                  <a:cubicBezTo>
                    <a:pt x="1495" y="3366"/>
                    <a:pt x="1672" y="3266"/>
                    <a:pt x="1801" y="3036"/>
                  </a:cubicBezTo>
                  <a:lnTo>
                    <a:pt x="1801" y="3036"/>
                  </a:lnTo>
                  <a:cubicBezTo>
                    <a:pt x="1745" y="3326"/>
                    <a:pt x="1874" y="3428"/>
                    <a:pt x="2063" y="3428"/>
                  </a:cubicBezTo>
                  <a:cubicBezTo>
                    <a:pt x="2329" y="3428"/>
                    <a:pt x="2711" y="3224"/>
                    <a:pt x="2850" y="3059"/>
                  </a:cubicBezTo>
                  <a:cubicBezTo>
                    <a:pt x="3538" y="2201"/>
                    <a:pt x="3279" y="1006"/>
                    <a:pt x="3189"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96" name="Google Shape;896;p2"/>
            <p:cNvSpPr/>
            <p:nvPr/>
          </p:nvSpPr>
          <p:spPr>
            <a:xfrm>
              <a:off x="2785800" y="2929550"/>
              <a:ext cx="137700" cy="148575"/>
            </a:xfrm>
            <a:custGeom>
              <a:avLst/>
              <a:gdLst/>
              <a:ahLst/>
              <a:cxnLst/>
              <a:rect l="l" t="t" r="r" b="b"/>
              <a:pathLst>
                <a:path w="5508" h="5943" extrusionOk="0">
                  <a:moveTo>
                    <a:pt x="4638" y="1"/>
                  </a:moveTo>
                  <a:cubicBezTo>
                    <a:pt x="4751" y="441"/>
                    <a:pt x="4785" y="892"/>
                    <a:pt x="4751" y="1343"/>
                  </a:cubicBezTo>
                  <a:cubicBezTo>
                    <a:pt x="4706" y="1738"/>
                    <a:pt x="4638" y="2122"/>
                    <a:pt x="4537" y="2506"/>
                  </a:cubicBezTo>
                  <a:cubicBezTo>
                    <a:pt x="4255" y="3420"/>
                    <a:pt x="3724" y="4266"/>
                    <a:pt x="2878" y="4763"/>
                  </a:cubicBezTo>
                  <a:cubicBezTo>
                    <a:pt x="2280" y="5127"/>
                    <a:pt x="1659" y="5344"/>
                    <a:pt x="983" y="5344"/>
                  </a:cubicBezTo>
                  <a:cubicBezTo>
                    <a:pt x="842" y="5344"/>
                    <a:pt x="699" y="5335"/>
                    <a:pt x="554" y="5315"/>
                  </a:cubicBezTo>
                  <a:cubicBezTo>
                    <a:pt x="350" y="5293"/>
                    <a:pt x="170" y="5225"/>
                    <a:pt x="1" y="5124"/>
                  </a:cubicBezTo>
                  <a:lnTo>
                    <a:pt x="1" y="5124"/>
                  </a:lnTo>
                  <a:cubicBezTo>
                    <a:pt x="215" y="5417"/>
                    <a:pt x="497" y="5643"/>
                    <a:pt x="836" y="5778"/>
                  </a:cubicBezTo>
                  <a:cubicBezTo>
                    <a:pt x="1106" y="5891"/>
                    <a:pt x="1393" y="5943"/>
                    <a:pt x="1685" y="5943"/>
                  </a:cubicBezTo>
                  <a:cubicBezTo>
                    <a:pt x="2905" y="5943"/>
                    <a:pt x="4206" y="5042"/>
                    <a:pt x="4661" y="3995"/>
                  </a:cubicBezTo>
                  <a:cubicBezTo>
                    <a:pt x="5248" y="2743"/>
                    <a:pt x="5507" y="1242"/>
                    <a:pt x="467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97" name="Google Shape;897;p2"/>
            <p:cNvSpPr/>
            <p:nvPr/>
          </p:nvSpPr>
          <p:spPr>
            <a:xfrm>
              <a:off x="2882000" y="2928425"/>
              <a:ext cx="23150" cy="80700"/>
            </a:xfrm>
            <a:custGeom>
              <a:avLst/>
              <a:gdLst/>
              <a:ahLst/>
              <a:cxnLst/>
              <a:rect l="l" t="t" r="r" b="b"/>
              <a:pathLst>
                <a:path w="926" h="3228" extrusionOk="0">
                  <a:moveTo>
                    <a:pt x="824" y="0"/>
                  </a:moveTo>
                  <a:cubicBezTo>
                    <a:pt x="824" y="1"/>
                    <a:pt x="824" y="57"/>
                    <a:pt x="847" y="136"/>
                  </a:cubicBezTo>
                  <a:cubicBezTo>
                    <a:pt x="847" y="192"/>
                    <a:pt x="847" y="249"/>
                    <a:pt x="847" y="305"/>
                  </a:cubicBezTo>
                  <a:cubicBezTo>
                    <a:pt x="847" y="373"/>
                    <a:pt x="836" y="441"/>
                    <a:pt x="836" y="520"/>
                  </a:cubicBezTo>
                  <a:cubicBezTo>
                    <a:pt x="824" y="599"/>
                    <a:pt x="824" y="678"/>
                    <a:pt x="802" y="768"/>
                  </a:cubicBezTo>
                  <a:cubicBezTo>
                    <a:pt x="779" y="858"/>
                    <a:pt x="768" y="971"/>
                    <a:pt x="745" y="1050"/>
                  </a:cubicBezTo>
                  <a:cubicBezTo>
                    <a:pt x="723" y="1140"/>
                    <a:pt x="700" y="1230"/>
                    <a:pt x="666" y="1332"/>
                  </a:cubicBezTo>
                  <a:cubicBezTo>
                    <a:pt x="644" y="1434"/>
                    <a:pt x="610" y="1535"/>
                    <a:pt x="576" y="1637"/>
                  </a:cubicBezTo>
                  <a:cubicBezTo>
                    <a:pt x="508" y="1840"/>
                    <a:pt x="441" y="2032"/>
                    <a:pt x="373" y="2223"/>
                  </a:cubicBezTo>
                  <a:cubicBezTo>
                    <a:pt x="305" y="2404"/>
                    <a:pt x="238" y="2585"/>
                    <a:pt x="181" y="2720"/>
                  </a:cubicBezTo>
                  <a:lnTo>
                    <a:pt x="46" y="3081"/>
                  </a:lnTo>
                  <a:cubicBezTo>
                    <a:pt x="12" y="3183"/>
                    <a:pt x="1" y="3228"/>
                    <a:pt x="1" y="3228"/>
                  </a:cubicBezTo>
                  <a:cubicBezTo>
                    <a:pt x="1" y="3228"/>
                    <a:pt x="113" y="3047"/>
                    <a:pt x="271" y="2765"/>
                  </a:cubicBezTo>
                  <a:cubicBezTo>
                    <a:pt x="339" y="2630"/>
                    <a:pt x="429" y="2460"/>
                    <a:pt x="508" y="2280"/>
                  </a:cubicBezTo>
                  <a:cubicBezTo>
                    <a:pt x="587" y="2099"/>
                    <a:pt x="666" y="1896"/>
                    <a:pt x="734" y="1693"/>
                  </a:cubicBezTo>
                  <a:cubicBezTo>
                    <a:pt x="768" y="1592"/>
                    <a:pt x="790" y="1479"/>
                    <a:pt x="824" y="1377"/>
                  </a:cubicBezTo>
                  <a:cubicBezTo>
                    <a:pt x="847" y="1276"/>
                    <a:pt x="869" y="1174"/>
                    <a:pt x="892" y="1072"/>
                  </a:cubicBezTo>
                  <a:cubicBezTo>
                    <a:pt x="903" y="982"/>
                    <a:pt x="926" y="881"/>
                    <a:pt x="926" y="790"/>
                  </a:cubicBezTo>
                  <a:cubicBezTo>
                    <a:pt x="926" y="689"/>
                    <a:pt x="926" y="610"/>
                    <a:pt x="926" y="520"/>
                  </a:cubicBezTo>
                  <a:cubicBezTo>
                    <a:pt x="926" y="452"/>
                    <a:pt x="915" y="373"/>
                    <a:pt x="903" y="305"/>
                  </a:cubicBezTo>
                  <a:cubicBezTo>
                    <a:pt x="892" y="249"/>
                    <a:pt x="881" y="192"/>
                    <a:pt x="869" y="136"/>
                  </a:cubicBezTo>
                  <a:cubicBezTo>
                    <a:pt x="847" y="46"/>
                    <a:pt x="824" y="1"/>
                    <a:pt x="824"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98" name="Google Shape;898;p2"/>
            <p:cNvSpPr/>
            <p:nvPr/>
          </p:nvSpPr>
          <p:spPr>
            <a:xfrm>
              <a:off x="2866475" y="2932375"/>
              <a:ext cx="34175" cy="73650"/>
            </a:xfrm>
            <a:custGeom>
              <a:avLst/>
              <a:gdLst/>
              <a:ahLst/>
              <a:cxnLst/>
              <a:rect l="l" t="t" r="r" b="b"/>
              <a:pathLst>
                <a:path w="1367" h="2946" extrusionOk="0">
                  <a:moveTo>
                    <a:pt x="1344" y="0"/>
                  </a:moveTo>
                  <a:cubicBezTo>
                    <a:pt x="1344" y="0"/>
                    <a:pt x="1333" y="57"/>
                    <a:pt x="1333" y="136"/>
                  </a:cubicBezTo>
                  <a:cubicBezTo>
                    <a:pt x="1321" y="192"/>
                    <a:pt x="1310" y="249"/>
                    <a:pt x="1299" y="294"/>
                  </a:cubicBezTo>
                  <a:cubicBezTo>
                    <a:pt x="1287" y="362"/>
                    <a:pt x="1276" y="429"/>
                    <a:pt x="1254" y="497"/>
                  </a:cubicBezTo>
                  <a:cubicBezTo>
                    <a:pt x="1242" y="565"/>
                    <a:pt x="1208" y="655"/>
                    <a:pt x="1186" y="734"/>
                  </a:cubicBezTo>
                  <a:cubicBezTo>
                    <a:pt x="1152" y="813"/>
                    <a:pt x="1118" y="892"/>
                    <a:pt x="1084" y="982"/>
                  </a:cubicBezTo>
                  <a:cubicBezTo>
                    <a:pt x="1039" y="1072"/>
                    <a:pt x="1005" y="1163"/>
                    <a:pt x="960" y="1253"/>
                  </a:cubicBezTo>
                  <a:cubicBezTo>
                    <a:pt x="915" y="1343"/>
                    <a:pt x="859" y="1434"/>
                    <a:pt x="813" y="1524"/>
                  </a:cubicBezTo>
                  <a:cubicBezTo>
                    <a:pt x="723" y="1704"/>
                    <a:pt x="622" y="1874"/>
                    <a:pt x="531" y="2043"/>
                  </a:cubicBezTo>
                  <a:cubicBezTo>
                    <a:pt x="430" y="2212"/>
                    <a:pt x="339" y="2370"/>
                    <a:pt x="261" y="2494"/>
                  </a:cubicBezTo>
                  <a:cubicBezTo>
                    <a:pt x="182" y="2630"/>
                    <a:pt x="114" y="2742"/>
                    <a:pt x="69" y="2821"/>
                  </a:cubicBezTo>
                  <a:cubicBezTo>
                    <a:pt x="24" y="2900"/>
                    <a:pt x="1" y="2946"/>
                    <a:pt x="1" y="2946"/>
                  </a:cubicBezTo>
                  <a:cubicBezTo>
                    <a:pt x="1" y="2946"/>
                    <a:pt x="148" y="2788"/>
                    <a:pt x="339" y="2551"/>
                  </a:cubicBezTo>
                  <a:cubicBezTo>
                    <a:pt x="430" y="2438"/>
                    <a:pt x="543" y="2291"/>
                    <a:pt x="644" y="2122"/>
                  </a:cubicBezTo>
                  <a:cubicBezTo>
                    <a:pt x="757" y="1964"/>
                    <a:pt x="859" y="1795"/>
                    <a:pt x="960" y="1603"/>
                  </a:cubicBezTo>
                  <a:cubicBezTo>
                    <a:pt x="1017" y="1513"/>
                    <a:pt x="1062" y="1422"/>
                    <a:pt x="1107" y="1321"/>
                  </a:cubicBezTo>
                  <a:cubicBezTo>
                    <a:pt x="1141" y="1230"/>
                    <a:pt x="1186" y="1140"/>
                    <a:pt x="1208" y="1039"/>
                  </a:cubicBezTo>
                  <a:cubicBezTo>
                    <a:pt x="1254" y="948"/>
                    <a:pt x="1265" y="858"/>
                    <a:pt x="1299" y="779"/>
                  </a:cubicBezTo>
                  <a:cubicBezTo>
                    <a:pt x="1321" y="689"/>
                    <a:pt x="1333" y="610"/>
                    <a:pt x="1344" y="520"/>
                  </a:cubicBezTo>
                  <a:cubicBezTo>
                    <a:pt x="1355" y="452"/>
                    <a:pt x="1355" y="384"/>
                    <a:pt x="1355" y="305"/>
                  </a:cubicBezTo>
                  <a:cubicBezTo>
                    <a:pt x="1366" y="249"/>
                    <a:pt x="1366" y="204"/>
                    <a:pt x="1355" y="147"/>
                  </a:cubicBezTo>
                  <a:cubicBezTo>
                    <a:pt x="1355" y="57"/>
                    <a:pt x="1344" y="0"/>
                    <a:pt x="1344"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99" name="Google Shape;899;p2"/>
            <p:cNvSpPr/>
            <p:nvPr/>
          </p:nvSpPr>
          <p:spPr>
            <a:xfrm>
              <a:off x="2870425" y="2934625"/>
              <a:ext cx="28800" cy="41775"/>
            </a:xfrm>
            <a:custGeom>
              <a:avLst/>
              <a:gdLst/>
              <a:ahLst/>
              <a:cxnLst/>
              <a:rect l="l" t="t" r="r" b="b"/>
              <a:pathLst>
                <a:path w="1152" h="1671" extrusionOk="0">
                  <a:moveTo>
                    <a:pt x="1152" y="1"/>
                  </a:moveTo>
                  <a:lnTo>
                    <a:pt x="1152" y="1"/>
                  </a:lnTo>
                  <a:cubicBezTo>
                    <a:pt x="1073" y="80"/>
                    <a:pt x="1017" y="159"/>
                    <a:pt x="949" y="249"/>
                  </a:cubicBezTo>
                  <a:cubicBezTo>
                    <a:pt x="836" y="407"/>
                    <a:pt x="701" y="621"/>
                    <a:pt x="565" y="836"/>
                  </a:cubicBezTo>
                  <a:cubicBezTo>
                    <a:pt x="497" y="937"/>
                    <a:pt x="441" y="1039"/>
                    <a:pt x="373" y="1140"/>
                  </a:cubicBezTo>
                  <a:cubicBezTo>
                    <a:pt x="339" y="1186"/>
                    <a:pt x="306" y="1242"/>
                    <a:pt x="283" y="1287"/>
                  </a:cubicBezTo>
                  <a:cubicBezTo>
                    <a:pt x="249" y="1321"/>
                    <a:pt x="215" y="1366"/>
                    <a:pt x="193" y="1411"/>
                  </a:cubicBezTo>
                  <a:cubicBezTo>
                    <a:pt x="136" y="1490"/>
                    <a:pt x="80" y="1547"/>
                    <a:pt x="46" y="1592"/>
                  </a:cubicBezTo>
                  <a:cubicBezTo>
                    <a:pt x="24" y="1614"/>
                    <a:pt x="12" y="1637"/>
                    <a:pt x="1" y="1671"/>
                  </a:cubicBezTo>
                  <a:cubicBezTo>
                    <a:pt x="24" y="1659"/>
                    <a:pt x="57" y="1637"/>
                    <a:pt x="80" y="1626"/>
                  </a:cubicBezTo>
                  <a:cubicBezTo>
                    <a:pt x="148" y="1581"/>
                    <a:pt x="215" y="1535"/>
                    <a:pt x="283" y="1490"/>
                  </a:cubicBezTo>
                  <a:cubicBezTo>
                    <a:pt x="317" y="1456"/>
                    <a:pt x="373" y="1434"/>
                    <a:pt x="418" y="1400"/>
                  </a:cubicBezTo>
                  <a:cubicBezTo>
                    <a:pt x="464" y="1355"/>
                    <a:pt x="543" y="1344"/>
                    <a:pt x="588" y="1298"/>
                  </a:cubicBezTo>
                  <a:cubicBezTo>
                    <a:pt x="633" y="1253"/>
                    <a:pt x="768" y="1276"/>
                    <a:pt x="813" y="1231"/>
                  </a:cubicBezTo>
                  <a:cubicBezTo>
                    <a:pt x="847" y="1174"/>
                    <a:pt x="881" y="1118"/>
                    <a:pt x="915" y="1073"/>
                  </a:cubicBezTo>
                  <a:cubicBezTo>
                    <a:pt x="994" y="960"/>
                    <a:pt x="938" y="779"/>
                    <a:pt x="994" y="666"/>
                  </a:cubicBezTo>
                  <a:cubicBezTo>
                    <a:pt x="1050" y="554"/>
                    <a:pt x="994" y="384"/>
                    <a:pt x="1028" y="294"/>
                  </a:cubicBezTo>
                  <a:cubicBezTo>
                    <a:pt x="1073" y="204"/>
                    <a:pt x="1107" y="102"/>
                    <a:pt x="1152"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00" name="Google Shape;900;p2"/>
            <p:cNvSpPr/>
            <p:nvPr/>
          </p:nvSpPr>
          <p:spPr>
            <a:xfrm>
              <a:off x="2861975" y="2943375"/>
              <a:ext cx="29075" cy="22025"/>
            </a:xfrm>
            <a:custGeom>
              <a:avLst/>
              <a:gdLst/>
              <a:ahLst/>
              <a:cxnLst/>
              <a:rect l="l" t="t" r="r" b="b"/>
              <a:pathLst>
                <a:path w="1163" h="881" extrusionOk="0">
                  <a:moveTo>
                    <a:pt x="1163" y="1"/>
                  </a:moveTo>
                  <a:lnTo>
                    <a:pt x="1163" y="1"/>
                  </a:lnTo>
                  <a:cubicBezTo>
                    <a:pt x="1095" y="34"/>
                    <a:pt x="1027" y="68"/>
                    <a:pt x="960" y="113"/>
                  </a:cubicBezTo>
                  <a:cubicBezTo>
                    <a:pt x="914" y="159"/>
                    <a:pt x="835" y="204"/>
                    <a:pt x="768" y="249"/>
                  </a:cubicBezTo>
                  <a:cubicBezTo>
                    <a:pt x="700" y="294"/>
                    <a:pt x="632" y="350"/>
                    <a:pt x="565" y="407"/>
                  </a:cubicBezTo>
                  <a:cubicBezTo>
                    <a:pt x="497" y="463"/>
                    <a:pt x="418" y="508"/>
                    <a:pt x="350" y="565"/>
                  </a:cubicBezTo>
                  <a:cubicBezTo>
                    <a:pt x="316" y="587"/>
                    <a:pt x="283" y="621"/>
                    <a:pt x="260" y="644"/>
                  </a:cubicBezTo>
                  <a:cubicBezTo>
                    <a:pt x="226" y="666"/>
                    <a:pt x="204" y="689"/>
                    <a:pt x="170" y="711"/>
                  </a:cubicBezTo>
                  <a:cubicBezTo>
                    <a:pt x="113" y="768"/>
                    <a:pt x="57" y="813"/>
                    <a:pt x="0" y="881"/>
                  </a:cubicBezTo>
                  <a:cubicBezTo>
                    <a:pt x="79" y="858"/>
                    <a:pt x="147" y="824"/>
                    <a:pt x="226" y="790"/>
                  </a:cubicBezTo>
                  <a:cubicBezTo>
                    <a:pt x="294" y="768"/>
                    <a:pt x="373" y="723"/>
                    <a:pt x="441" y="689"/>
                  </a:cubicBezTo>
                  <a:cubicBezTo>
                    <a:pt x="508" y="644"/>
                    <a:pt x="587" y="587"/>
                    <a:pt x="655" y="531"/>
                  </a:cubicBezTo>
                  <a:cubicBezTo>
                    <a:pt x="790" y="429"/>
                    <a:pt x="914" y="316"/>
                    <a:pt x="1027" y="181"/>
                  </a:cubicBezTo>
                  <a:cubicBezTo>
                    <a:pt x="1072" y="125"/>
                    <a:pt x="1118" y="57"/>
                    <a:pt x="1163"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01" name="Google Shape;901;p2"/>
            <p:cNvSpPr/>
            <p:nvPr/>
          </p:nvSpPr>
          <p:spPr>
            <a:xfrm>
              <a:off x="2731075" y="2854200"/>
              <a:ext cx="174925" cy="100050"/>
            </a:xfrm>
            <a:custGeom>
              <a:avLst/>
              <a:gdLst/>
              <a:ahLst/>
              <a:cxnLst/>
              <a:rect l="l" t="t" r="r" b="b"/>
              <a:pathLst>
                <a:path w="6997" h="4002" extrusionOk="0">
                  <a:moveTo>
                    <a:pt x="2604" y="0"/>
                  </a:moveTo>
                  <a:cubicBezTo>
                    <a:pt x="2417" y="0"/>
                    <a:pt x="2223" y="12"/>
                    <a:pt x="2020" y="36"/>
                  </a:cubicBezTo>
                  <a:cubicBezTo>
                    <a:pt x="869" y="160"/>
                    <a:pt x="215" y="893"/>
                    <a:pt x="1" y="1988"/>
                  </a:cubicBezTo>
                  <a:cubicBezTo>
                    <a:pt x="339" y="2575"/>
                    <a:pt x="813" y="3071"/>
                    <a:pt x="1377" y="3443"/>
                  </a:cubicBezTo>
                  <a:cubicBezTo>
                    <a:pt x="1982" y="3815"/>
                    <a:pt x="2667" y="4002"/>
                    <a:pt x="3358" y="4002"/>
                  </a:cubicBezTo>
                  <a:cubicBezTo>
                    <a:pt x="3800" y="4002"/>
                    <a:pt x="4245" y="3925"/>
                    <a:pt x="4672" y="3771"/>
                  </a:cubicBezTo>
                  <a:cubicBezTo>
                    <a:pt x="4974" y="3659"/>
                    <a:pt x="6230" y="3037"/>
                    <a:pt x="6977" y="3037"/>
                  </a:cubicBezTo>
                  <a:cubicBezTo>
                    <a:pt x="6984" y="3037"/>
                    <a:pt x="6990" y="3037"/>
                    <a:pt x="6997" y="3037"/>
                  </a:cubicBezTo>
                  <a:lnTo>
                    <a:pt x="6015" y="1785"/>
                  </a:lnTo>
                  <a:cubicBezTo>
                    <a:pt x="5048" y="668"/>
                    <a:pt x="4028" y="0"/>
                    <a:pt x="2604"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02" name="Google Shape;902;p2"/>
            <p:cNvSpPr/>
            <p:nvPr/>
          </p:nvSpPr>
          <p:spPr>
            <a:xfrm>
              <a:off x="2797375" y="2873500"/>
              <a:ext cx="108925" cy="76575"/>
            </a:xfrm>
            <a:custGeom>
              <a:avLst/>
              <a:gdLst/>
              <a:ahLst/>
              <a:cxnLst/>
              <a:rect l="l" t="t" r="r" b="b"/>
              <a:pathLst>
                <a:path w="4357" h="3063" extrusionOk="0">
                  <a:moveTo>
                    <a:pt x="1319" y="1"/>
                  </a:moveTo>
                  <a:cubicBezTo>
                    <a:pt x="904" y="1"/>
                    <a:pt x="920" y="353"/>
                    <a:pt x="1117" y="697"/>
                  </a:cubicBezTo>
                  <a:cubicBezTo>
                    <a:pt x="990" y="652"/>
                    <a:pt x="879" y="632"/>
                    <a:pt x="785" y="632"/>
                  </a:cubicBezTo>
                  <a:cubicBezTo>
                    <a:pt x="380" y="632"/>
                    <a:pt x="299" y="1011"/>
                    <a:pt x="666" y="1441"/>
                  </a:cubicBezTo>
                  <a:cubicBezTo>
                    <a:pt x="1" y="1754"/>
                    <a:pt x="587" y="2562"/>
                    <a:pt x="1130" y="2562"/>
                  </a:cubicBezTo>
                  <a:cubicBezTo>
                    <a:pt x="1195" y="2562"/>
                    <a:pt x="1259" y="2550"/>
                    <a:pt x="1321" y="2525"/>
                  </a:cubicBezTo>
                  <a:lnTo>
                    <a:pt x="1321" y="2525"/>
                  </a:lnTo>
                  <a:cubicBezTo>
                    <a:pt x="969" y="2897"/>
                    <a:pt x="1548" y="3063"/>
                    <a:pt x="1870" y="3063"/>
                  </a:cubicBezTo>
                  <a:cubicBezTo>
                    <a:pt x="1910" y="3063"/>
                    <a:pt x="1945" y="3060"/>
                    <a:pt x="1975" y="3055"/>
                  </a:cubicBezTo>
                  <a:cubicBezTo>
                    <a:pt x="2728" y="2946"/>
                    <a:pt x="3316" y="2219"/>
                    <a:pt x="4044" y="2219"/>
                  </a:cubicBezTo>
                  <a:cubicBezTo>
                    <a:pt x="4145" y="2219"/>
                    <a:pt x="4249" y="2234"/>
                    <a:pt x="4356" y="2265"/>
                  </a:cubicBezTo>
                  <a:lnTo>
                    <a:pt x="3984" y="1915"/>
                  </a:lnTo>
                  <a:cubicBezTo>
                    <a:pt x="3510" y="1329"/>
                    <a:pt x="3352" y="753"/>
                    <a:pt x="2731" y="358"/>
                  </a:cubicBezTo>
                  <a:cubicBezTo>
                    <a:pt x="2415" y="132"/>
                    <a:pt x="1817" y="42"/>
                    <a:pt x="1433" y="8"/>
                  </a:cubicBezTo>
                  <a:cubicBezTo>
                    <a:pt x="1392" y="3"/>
                    <a:pt x="1354" y="1"/>
                    <a:pt x="1319"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03" name="Google Shape;903;p2"/>
            <p:cNvSpPr/>
            <p:nvPr/>
          </p:nvSpPr>
          <p:spPr>
            <a:xfrm>
              <a:off x="2724600" y="2903875"/>
              <a:ext cx="182525" cy="67900"/>
            </a:xfrm>
            <a:custGeom>
              <a:avLst/>
              <a:gdLst/>
              <a:ahLst/>
              <a:cxnLst/>
              <a:rect l="l" t="t" r="r" b="b"/>
              <a:pathLst>
                <a:path w="7301" h="2716" extrusionOk="0">
                  <a:moveTo>
                    <a:pt x="260" y="1"/>
                  </a:moveTo>
                  <a:cubicBezTo>
                    <a:pt x="260" y="23"/>
                    <a:pt x="260" y="35"/>
                    <a:pt x="248" y="57"/>
                  </a:cubicBezTo>
                  <a:cubicBezTo>
                    <a:pt x="0" y="1355"/>
                    <a:pt x="1636" y="2562"/>
                    <a:pt x="2753" y="2698"/>
                  </a:cubicBezTo>
                  <a:cubicBezTo>
                    <a:pt x="2862" y="2710"/>
                    <a:pt x="2968" y="2716"/>
                    <a:pt x="3071" y="2716"/>
                  </a:cubicBezTo>
                  <a:cubicBezTo>
                    <a:pt x="3809" y="2716"/>
                    <a:pt x="4439" y="2420"/>
                    <a:pt x="5112" y="2133"/>
                  </a:cubicBezTo>
                  <a:cubicBezTo>
                    <a:pt x="5563" y="1942"/>
                    <a:pt x="6003" y="1727"/>
                    <a:pt x="6421" y="1479"/>
                  </a:cubicBezTo>
                  <a:cubicBezTo>
                    <a:pt x="6692" y="1310"/>
                    <a:pt x="6985" y="1174"/>
                    <a:pt x="7301" y="1084"/>
                  </a:cubicBezTo>
                  <a:lnTo>
                    <a:pt x="7267" y="1050"/>
                  </a:lnTo>
                  <a:cubicBezTo>
                    <a:pt x="7260" y="1050"/>
                    <a:pt x="7254" y="1050"/>
                    <a:pt x="7247" y="1050"/>
                  </a:cubicBezTo>
                  <a:cubicBezTo>
                    <a:pt x="6489" y="1050"/>
                    <a:pt x="5233" y="1672"/>
                    <a:pt x="4931" y="1784"/>
                  </a:cubicBezTo>
                  <a:cubicBezTo>
                    <a:pt x="4504" y="1938"/>
                    <a:pt x="4059" y="2015"/>
                    <a:pt x="3617" y="2015"/>
                  </a:cubicBezTo>
                  <a:cubicBezTo>
                    <a:pt x="2928" y="2015"/>
                    <a:pt x="2246" y="1828"/>
                    <a:pt x="1648" y="1456"/>
                  </a:cubicBezTo>
                  <a:cubicBezTo>
                    <a:pt x="1083" y="1084"/>
                    <a:pt x="609" y="588"/>
                    <a:pt x="26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04" name="Google Shape;904;p2"/>
            <p:cNvSpPr/>
            <p:nvPr/>
          </p:nvSpPr>
          <p:spPr>
            <a:xfrm>
              <a:off x="2797375" y="2918275"/>
              <a:ext cx="101850" cy="17500"/>
            </a:xfrm>
            <a:custGeom>
              <a:avLst/>
              <a:gdLst/>
              <a:ahLst/>
              <a:cxnLst/>
              <a:rect l="l" t="t" r="r" b="b"/>
              <a:pathLst>
                <a:path w="4074" h="700" extrusionOk="0">
                  <a:moveTo>
                    <a:pt x="3995" y="573"/>
                  </a:moveTo>
                  <a:lnTo>
                    <a:pt x="3995" y="573"/>
                  </a:lnTo>
                  <a:cubicBezTo>
                    <a:pt x="3989" y="582"/>
                    <a:pt x="3985" y="588"/>
                    <a:pt x="3984" y="588"/>
                  </a:cubicBezTo>
                  <a:cubicBezTo>
                    <a:pt x="3984" y="588"/>
                    <a:pt x="3984" y="588"/>
                    <a:pt x="3984" y="587"/>
                  </a:cubicBezTo>
                  <a:cubicBezTo>
                    <a:pt x="3961" y="621"/>
                    <a:pt x="3939" y="655"/>
                    <a:pt x="3927" y="689"/>
                  </a:cubicBezTo>
                  <a:cubicBezTo>
                    <a:pt x="3939" y="689"/>
                    <a:pt x="3995" y="576"/>
                    <a:pt x="3995" y="576"/>
                  </a:cubicBezTo>
                  <a:cubicBezTo>
                    <a:pt x="3995" y="576"/>
                    <a:pt x="3995" y="577"/>
                    <a:pt x="3995" y="577"/>
                  </a:cubicBezTo>
                  <a:cubicBezTo>
                    <a:pt x="3995" y="577"/>
                    <a:pt x="3995" y="575"/>
                    <a:pt x="3995" y="573"/>
                  </a:cubicBezTo>
                  <a:close/>
                  <a:moveTo>
                    <a:pt x="34" y="0"/>
                  </a:moveTo>
                  <a:cubicBezTo>
                    <a:pt x="34" y="0"/>
                    <a:pt x="0" y="91"/>
                    <a:pt x="23" y="124"/>
                  </a:cubicBezTo>
                  <a:cubicBezTo>
                    <a:pt x="45" y="147"/>
                    <a:pt x="23" y="260"/>
                    <a:pt x="68" y="294"/>
                  </a:cubicBezTo>
                  <a:cubicBezTo>
                    <a:pt x="124" y="339"/>
                    <a:pt x="192" y="373"/>
                    <a:pt x="249" y="406"/>
                  </a:cubicBezTo>
                  <a:cubicBezTo>
                    <a:pt x="339" y="452"/>
                    <a:pt x="418" y="497"/>
                    <a:pt x="508" y="531"/>
                  </a:cubicBezTo>
                  <a:cubicBezTo>
                    <a:pt x="734" y="598"/>
                    <a:pt x="971" y="643"/>
                    <a:pt x="1196" y="666"/>
                  </a:cubicBezTo>
                  <a:cubicBezTo>
                    <a:pt x="1332" y="677"/>
                    <a:pt x="1456" y="700"/>
                    <a:pt x="1591" y="700"/>
                  </a:cubicBezTo>
                  <a:cubicBezTo>
                    <a:pt x="1738" y="700"/>
                    <a:pt x="1874" y="700"/>
                    <a:pt x="2009" y="689"/>
                  </a:cubicBezTo>
                  <a:cubicBezTo>
                    <a:pt x="2280" y="655"/>
                    <a:pt x="2551" y="610"/>
                    <a:pt x="2799" y="576"/>
                  </a:cubicBezTo>
                  <a:cubicBezTo>
                    <a:pt x="2923" y="553"/>
                    <a:pt x="3047" y="531"/>
                    <a:pt x="3160" y="519"/>
                  </a:cubicBezTo>
                  <a:cubicBezTo>
                    <a:pt x="3261" y="508"/>
                    <a:pt x="3374" y="497"/>
                    <a:pt x="3476" y="497"/>
                  </a:cubicBezTo>
                  <a:cubicBezTo>
                    <a:pt x="3566" y="497"/>
                    <a:pt x="3656" y="497"/>
                    <a:pt x="3747" y="508"/>
                  </a:cubicBezTo>
                  <a:cubicBezTo>
                    <a:pt x="3826" y="508"/>
                    <a:pt x="3893" y="519"/>
                    <a:pt x="3961" y="531"/>
                  </a:cubicBezTo>
                  <a:cubicBezTo>
                    <a:pt x="3971" y="535"/>
                    <a:pt x="3984" y="540"/>
                    <a:pt x="3998" y="544"/>
                  </a:cubicBezTo>
                  <a:lnTo>
                    <a:pt x="3998" y="544"/>
                  </a:lnTo>
                  <a:cubicBezTo>
                    <a:pt x="3996" y="555"/>
                    <a:pt x="3995" y="567"/>
                    <a:pt x="3995" y="573"/>
                  </a:cubicBezTo>
                  <a:lnTo>
                    <a:pt x="3995" y="573"/>
                  </a:lnTo>
                  <a:cubicBezTo>
                    <a:pt x="4000" y="566"/>
                    <a:pt x="4005" y="557"/>
                    <a:pt x="4011" y="548"/>
                  </a:cubicBezTo>
                  <a:lnTo>
                    <a:pt x="4011" y="548"/>
                  </a:lnTo>
                  <a:cubicBezTo>
                    <a:pt x="4024" y="551"/>
                    <a:pt x="4035" y="553"/>
                    <a:pt x="4040" y="553"/>
                  </a:cubicBezTo>
                  <a:cubicBezTo>
                    <a:pt x="4051" y="553"/>
                    <a:pt x="4051" y="553"/>
                    <a:pt x="4051" y="531"/>
                  </a:cubicBezTo>
                  <a:cubicBezTo>
                    <a:pt x="4048" y="529"/>
                    <a:pt x="4044" y="527"/>
                    <a:pt x="4041" y="526"/>
                  </a:cubicBezTo>
                  <a:lnTo>
                    <a:pt x="4041" y="526"/>
                  </a:lnTo>
                  <a:cubicBezTo>
                    <a:pt x="4035" y="526"/>
                    <a:pt x="4028" y="528"/>
                    <a:pt x="4023" y="529"/>
                  </a:cubicBezTo>
                  <a:lnTo>
                    <a:pt x="4023" y="529"/>
                  </a:lnTo>
                  <a:cubicBezTo>
                    <a:pt x="4025" y="526"/>
                    <a:pt x="4027" y="523"/>
                    <a:pt x="4028" y="521"/>
                  </a:cubicBezTo>
                  <a:lnTo>
                    <a:pt x="4028" y="521"/>
                  </a:lnTo>
                  <a:cubicBezTo>
                    <a:pt x="4033" y="522"/>
                    <a:pt x="4037" y="524"/>
                    <a:pt x="4041" y="526"/>
                  </a:cubicBezTo>
                  <a:lnTo>
                    <a:pt x="4041" y="526"/>
                  </a:lnTo>
                  <a:cubicBezTo>
                    <a:pt x="4041" y="526"/>
                    <a:pt x="4042" y="526"/>
                    <a:pt x="4043" y="526"/>
                  </a:cubicBezTo>
                  <a:cubicBezTo>
                    <a:pt x="4048" y="526"/>
                    <a:pt x="4051" y="527"/>
                    <a:pt x="4051" y="531"/>
                  </a:cubicBezTo>
                  <a:cubicBezTo>
                    <a:pt x="4074" y="531"/>
                    <a:pt x="4051" y="508"/>
                    <a:pt x="4051" y="497"/>
                  </a:cubicBezTo>
                  <a:cubicBezTo>
                    <a:pt x="4051" y="495"/>
                    <a:pt x="4051" y="494"/>
                    <a:pt x="4050" y="494"/>
                  </a:cubicBezTo>
                  <a:cubicBezTo>
                    <a:pt x="4047" y="494"/>
                    <a:pt x="4038" y="506"/>
                    <a:pt x="4028" y="521"/>
                  </a:cubicBezTo>
                  <a:lnTo>
                    <a:pt x="4028" y="521"/>
                  </a:lnTo>
                  <a:cubicBezTo>
                    <a:pt x="4009" y="514"/>
                    <a:pt x="3988" y="508"/>
                    <a:pt x="3972" y="508"/>
                  </a:cubicBezTo>
                  <a:cubicBezTo>
                    <a:pt x="3905" y="485"/>
                    <a:pt x="3837" y="463"/>
                    <a:pt x="3769" y="440"/>
                  </a:cubicBezTo>
                  <a:cubicBezTo>
                    <a:pt x="3679" y="429"/>
                    <a:pt x="3577" y="418"/>
                    <a:pt x="3487" y="406"/>
                  </a:cubicBezTo>
                  <a:cubicBezTo>
                    <a:pt x="3424" y="403"/>
                    <a:pt x="3360" y="402"/>
                    <a:pt x="3297" y="402"/>
                  </a:cubicBezTo>
                  <a:cubicBezTo>
                    <a:pt x="3124" y="402"/>
                    <a:pt x="2953" y="413"/>
                    <a:pt x="2788" y="429"/>
                  </a:cubicBezTo>
                  <a:cubicBezTo>
                    <a:pt x="2528" y="463"/>
                    <a:pt x="2257" y="508"/>
                    <a:pt x="1998" y="531"/>
                  </a:cubicBezTo>
                  <a:cubicBezTo>
                    <a:pt x="1862" y="542"/>
                    <a:pt x="1738" y="542"/>
                    <a:pt x="1603" y="542"/>
                  </a:cubicBezTo>
                  <a:cubicBezTo>
                    <a:pt x="1467" y="542"/>
                    <a:pt x="1343" y="531"/>
                    <a:pt x="1219" y="519"/>
                  </a:cubicBezTo>
                  <a:cubicBezTo>
                    <a:pt x="993" y="508"/>
                    <a:pt x="768" y="474"/>
                    <a:pt x="553" y="418"/>
                  </a:cubicBezTo>
                  <a:cubicBezTo>
                    <a:pt x="463" y="384"/>
                    <a:pt x="384" y="350"/>
                    <a:pt x="305" y="316"/>
                  </a:cubicBezTo>
                  <a:cubicBezTo>
                    <a:pt x="226" y="282"/>
                    <a:pt x="192" y="215"/>
                    <a:pt x="136" y="181"/>
                  </a:cubicBezTo>
                  <a:cubicBezTo>
                    <a:pt x="91" y="158"/>
                    <a:pt x="102" y="45"/>
                    <a:pt x="79" y="34"/>
                  </a:cubicBezTo>
                  <a:lnTo>
                    <a:pt x="34" y="0"/>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05" name="Google Shape;905;p2"/>
            <p:cNvSpPr/>
            <p:nvPr/>
          </p:nvSpPr>
          <p:spPr>
            <a:xfrm>
              <a:off x="2837425" y="2912050"/>
              <a:ext cx="56175" cy="16675"/>
            </a:xfrm>
            <a:custGeom>
              <a:avLst/>
              <a:gdLst/>
              <a:ahLst/>
              <a:cxnLst/>
              <a:rect l="l" t="t" r="r" b="b"/>
              <a:pathLst>
                <a:path w="2247" h="667" extrusionOk="0">
                  <a:moveTo>
                    <a:pt x="1" y="1"/>
                  </a:moveTo>
                  <a:cubicBezTo>
                    <a:pt x="9" y="10"/>
                    <a:pt x="20" y="17"/>
                    <a:pt x="31" y="23"/>
                  </a:cubicBezTo>
                  <a:lnTo>
                    <a:pt x="31" y="23"/>
                  </a:lnTo>
                  <a:lnTo>
                    <a:pt x="1" y="1"/>
                  </a:lnTo>
                  <a:close/>
                  <a:moveTo>
                    <a:pt x="31" y="23"/>
                  </a:moveTo>
                  <a:lnTo>
                    <a:pt x="80" y="57"/>
                  </a:lnTo>
                  <a:cubicBezTo>
                    <a:pt x="114" y="80"/>
                    <a:pt x="136" y="114"/>
                    <a:pt x="170" y="136"/>
                  </a:cubicBezTo>
                  <a:cubicBezTo>
                    <a:pt x="204" y="170"/>
                    <a:pt x="249" y="204"/>
                    <a:pt x="294" y="238"/>
                  </a:cubicBezTo>
                  <a:cubicBezTo>
                    <a:pt x="407" y="294"/>
                    <a:pt x="531" y="340"/>
                    <a:pt x="655" y="373"/>
                  </a:cubicBezTo>
                  <a:cubicBezTo>
                    <a:pt x="723" y="396"/>
                    <a:pt x="791" y="419"/>
                    <a:pt x="858" y="430"/>
                  </a:cubicBezTo>
                  <a:lnTo>
                    <a:pt x="1084" y="486"/>
                  </a:lnTo>
                  <a:cubicBezTo>
                    <a:pt x="1231" y="509"/>
                    <a:pt x="1366" y="531"/>
                    <a:pt x="1513" y="554"/>
                  </a:cubicBezTo>
                  <a:lnTo>
                    <a:pt x="1885" y="610"/>
                  </a:lnTo>
                  <a:cubicBezTo>
                    <a:pt x="1987" y="622"/>
                    <a:pt x="2088" y="655"/>
                    <a:pt x="2145" y="655"/>
                  </a:cubicBezTo>
                  <a:lnTo>
                    <a:pt x="2246" y="667"/>
                  </a:lnTo>
                  <a:lnTo>
                    <a:pt x="2156" y="622"/>
                  </a:lnTo>
                  <a:cubicBezTo>
                    <a:pt x="2077" y="588"/>
                    <a:pt x="1987" y="554"/>
                    <a:pt x="1908" y="520"/>
                  </a:cubicBezTo>
                  <a:cubicBezTo>
                    <a:pt x="1795" y="486"/>
                    <a:pt x="1671" y="441"/>
                    <a:pt x="1535" y="407"/>
                  </a:cubicBezTo>
                  <a:cubicBezTo>
                    <a:pt x="1400" y="385"/>
                    <a:pt x="1253" y="351"/>
                    <a:pt x="1118" y="328"/>
                  </a:cubicBezTo>
                  <a:cubicBezTo>
                    <a:pt x="971" y="294"/>
                    <a:pt x="824" y="272"/>
                    <a:pt x="689" y="238"/>
                  </a:cubicBezTo>
                  <a:cubicBezTo>
                    <a:pt x="621" y="227"/>
                    <a:pt x="565" y="204"/>
                    <a:pt x="497" y="193"/>
                  </a:cubicBezTo>
                  <a:lnTo>
                    <a:pt x="328" y="136"/>
                  </a:lnTo>
                  <a:cubicBezTo>
                    <a:pt x="283" y="125"/>
                    <a:pt x="238" y="114"/>
                    <a:pt x="193" y="91"/>
                  </a:cubicBezTo>
                  <a:cubicBezTo>
                    <a:pt x="159" y="80"/>
                    <a:pt x="114" y="57"/>
                    <a:pt x="91" y="46"/>
                  </a:cubicBezTo>
                  <a:cubicBezTo>
                    <a:pt x="70" y="39"/>
                    <a:pt x="49" y="32"/>
                    <a:pt x="31" y="23"/>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06" name="Google Shape;906;p2"/>
            <p:cNvSpPr/>
            <p:nvPr/>
          </p:nvSpPr>
          <p:spPr>
            <a:xfrm>
              <a:off x="2839125" y="2901625"/>
              <a:ext cx="53050" cy="24850"/>
            </a:xfrm>
            <a:custGeom>
              <a:avLst/>
              <a:gdLst/>
              <a:ahLst/>
              <a:cxnLst/>
              <a:rect l="l" t="t" r="r" b="b"/>
              <a:pathLst>
                <a:path w="2122" h="994" extrusionOk="0">
                  <a:moveTo>
                    <a:pt x="0" y="0"/>
                  </a:moveTo>
                  <a:cubicBezTo>
                    <a:pt x="0" y="1"/>
                    <a:pt x="113" y="91"/>
                    <a:pt x="294" y="226"/>
                  </a:cubicBezTo>
                  <a:cubicBezTo>
                    <a:pt x="519" y="373"/>
                    <a:pt x="756" y="508"/>
                    <a:pt x="993" y="621"/>
                  </a:cubicBezTo>
                  <a:cubicBezTo>
                    <a:pt x="1140" y="678"/>
                    <a:pt x="1276" y="734"/>
                    <a:pt x="1400" y="779"/>
                  </a:cubicBezTo>
                  <a:cubicBezTo>
                    <a:pt x="1524" y="836"/>
                    <a:pt x="1637" y="869"/>
                    <a:pt x="1761" y="903"/>
                  </a:cubicBezTo>
                  <a:cubicBezTo>
                    <a:pt x="1975" y="960"/>
                    <a:pt x="2122" y="993"/>
                    <a:pt x="2122" y="993"/>
                  </a:cubicBezTo>
                  <a:cubicBezTo>
                    <a:pt x="2122" y="993"/>
                    <a:pt x="1986" y="914"/>
                    <a:pt x="1795" y="824"/>
                  </a:cubicBezTo>
                  <a:cubicBezTo>
                    <a:pt x="1749" y="790"/>
                    <a:pt x="1693" y="768"/>
                    <a:pt x="1637" y="745"/>
                  </a:cubicBezTo>
                  <a:cubicBezTo>
                    <a:pt x="1580" y="723"/>
                    <a:pt x="1524" y="689"/>
                    <a:pt x="1456" y="655"/>
                  </a:cubicBezTo>
                  <a:cubicBezTo>
                    <a:pt x="1332" y="599"/>
                    <a:pt x="1208" y="542"/>
                    <a:pt x="1072" y="474"/>
                  </a:cubicBezTo>
                  <a:cubicBezTo>
                    <a:pt x="937" y="407"/>
                    <a:pt x="813" y="350"/>
                    <a:pt x="677" y="294"/>
                  </a:cubicBezTo>
                  <a:cubicBezTo>
                    <a:pt x="553" y="237"/>
                    <a:pt x="440" y="181"/>
                    <a:pt x="339" y="147"/>
                  </a:cubicBezTo>
                  <a:cubicBezTo>
                    <a:pt x="136" y="46"/>
                    <a:pt x="0" y="0"/>
                    <a:pt x="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07" name="Google Shape;907;p2"/>
            <p:cNvSpPr/>
            <p:nvPr/>
          </p:nvSpPr>
          <p:spPr>
            <a:xfrm>
              <a:off x="2860575" y="2759725"/>
              <a:ext cx="107500" cy="173250"/>
            </a:xfrm>
            <a:custGeom>
              <a:avLst/>
              <a:gdLst/>
              <a:ahLst/>
              <a:cxnLst/>
              <a:rect l="l" t="t" r="r" b="b"/>
              <a:pathLst>
                <a:path w="4300" h="6930" extrusionOk="0">
                  <a:moveTo>
                    <a:pt x="2370" y="1"/>
                  </a:moveTo>
                  <a:cubicBezTo>
                    <a:pt x="1241" y="395"/>
                    <a:pt x="248" y="994"/>
                    <a:pt x="90" y="2382"/>
                  </a:cubicBezTo>
                  <a:cubicBezTo>
                    <a:pt x="0" y="3307"/>
                    <a:pt x="0" y="3792"/>
                    <a:pt x="339" y="4627"/>
                  </a:cubicBezTo>
                  <a:cubicBezTo>
                    <a:pt x="542" y="5124"/>
                    <a:pt x="982" y="6297"/>
                    <a:pt x="1523" y="6816"/>
                  </a:cubicBezTo>
                  <a:cubicBezTo>
                    <a:pt x="1602" y="6850"/>
                    <a:pt x="1681" y="6895"/>
                    <a:pt x="1760" y="6929"/>
                  </a:cubicBezTo>
                  <a:cubicBezTo>
                    <a:pt x="2009" y="5925"/>
                    <a:pt x="2212" y="5722"/>
                    <a:pt x="2765" y="4920"/>
                  </a:cubicBezTo>
                  <a:cubicBezTo>
                    <a:pt x="2945" y="4661"/>
                    <a:pt x="3487" y="4232"/>
                    <a:pt x="3645" y="3973"/>
                  </a:cubicBezTo>
                  <a:cubicBezTo>
                    <a:pt x="3814" y="3736"/>
                    <a:pt x="3848" y="3544"/>
                    <a:pt x="3949" y="3262"/>
                  </a:cubicBezTo>
                  <a:cubicBezTo>
                    <a:pt x="4299" y="2280"/>
                    <a:pt x="3600" y="1095"/>
                    <a:pt x="2923" y="441"/>
                  </a:cubicBezTo>
                  <a:cubicBezTo>
                    <a:pt x="2765" y="271"/>
                    <a:pt x="2573" y="125"/>
                    <a:pt x="2370"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08" name="Google Shape;908;p2"/>
            <p:cNvSpPr/>
            <p:nvPr/>
          </p:nvSpPr>
          <p:spPr>
            <a:xfrm>
              <a:off x="2910500" y="2941125"/>
              <a:ext cx="2275" cy="3125"/>
            </a:xfrm>
            <a:custGeom>
              <a:avLst/>
              <a:gdLst/>
              <a:ahLst/>
              <a:cxnLst/>
              <a:rect l="l" t="t" r="r" b="b"/>
              <a:pathLst>
                <a:path w="91" h="125" extrusionOk="0">
                  <a:moveTo>
                    <a:pt x="0" y="0"/>
                  </a:moveTo>
                  <a:lnTo>
                    <a:pt x="0" y="0"/>
                  </a:lnTo>
                  <a:cubicBezTo>
                    <a:pt x="12" y="34"/>
                    <a:pt x="23" y="79"/>
                    <a:pt x="45" y="124"/>
                  </a:cubicBezTo>
                  <a:lnTo>
                    <a:pt x="91" y="23"/>
                  </a:lnTo>
                  <a:cubicBezTo>
                    <a:pt x="57" y="12"/>
                    <a:pt x="23" y="12"/>
                    <a:pt x="0"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09" name="Google Shape;909;p2"/>
            <p:cNvSpPr/>
            <p:nvPr/>
          </p:nvSpPr>
          <p:spPr>
            <a:xfrm>
              <a:off x="2863675" y="2822325"/>
              <a:ext cx="78150" cy="110650"/>
            </a:xfrm>
            <a:custGeom>
              <a:avLst/>
              <a:gdLst/>
              <a:ahLst/>
              <a:cxnLst/>
              <a:rect l="l" t="t" r="r" b="b"/>
              <a:pathLst>
                <a:path w="3126" h="4426" extrusionOk="0">
                  <a:moveTo>
                    <a:pt x="1170" y="1"/>
                  </a:moveTo>
                  <a:cubicBezTo>
                    <a:pt x="905" y="1"/>
                    <a:pt x="934" y="335"/>
                    <a:pt x="846" y="532"/>
                  </a:cubicBezTo>
                  <a:cubicBezTo>
                    <a:pt x="739" y="371"/>
                    <a:pt x="625" y="273"/>
                    <a:pt x="514" y="273"/>
                  </a:cubicBezTo>
                  <a:cubicBezTo>
                    <a:pt x="414" y="273"/>
                    <a:pt x="316" y="351"/>
                    <a:pt x="226" y="532"/>
                  </a:cubicBezTo>
                  <a:cubicBezTo>
                    <a:pt x="90" y="825"/>
                    <a:pt x="11" y="1141"/>
                    <a:pt x="0" y="1457"/>
                  </a:cubicBezTo>
                  <a:cubicBezTo>
                    <a:pt x="57" y="1694"/>
                    <a:pt x="124" y="1909"/>
                    <a:pt x="215" y="2134"/>
                  </a:cubicBezTo>
                  <a:cubicBezTo>
                    <a:pt x="418" y="2620"/>
                    <a:pt x="858" y="3793"/>
                    <a:pt x="1399" y="4312"/>
                  </a:cubicBezTo>
                  <a:cubicBezTo>
                    <a:pt x="1478" y="4346"/>
                    <a:pt x="1557" y="4391"/>
                    <a:pt x="1636" y="4425"/>
                  </a:cubicBezTo>
                  <a:cubicBezTo>
                    <a:pt x="1885" y="3421"/>
                    <a:pt x="2088" y="3218"/>
                    <a:pt x="2641" y="2416"/>
                  </a:cubicBezTo>
                  <a:cubicBezTo>
                    <a:pt x="2753" y="2281"/>
                    <a:pt x="2878" y="2146"/>
                    <a:pt x="3013" y="2021"/>
                  </a:cubicBezTo>
                  <a:cubicBezTo>
                    <a:pt x="3092" y="1864"/>
                    <a:pt x="3126" y="1683"/>
                    <a:pt x="3092" y="1514"/>
                  </a:cubicBezTo>
                  <a:cubicBezTo>
                    <a:pt x="3043" y="1371"/>
                    <a:pt x="2963" y="1325"/>
                    <a:pt x="2869" y="1325"/>
                  </a:cubicBezTo>
                  <a:cubicBezTo>
                    <a:pt x="2747" y="1325"/>
                    <a:pt x="2600" y="1401"/>
                    <a:pt x="2460" y="1446"/>
                  </a:cubicBezTo>
                  <a:cubicBezTo>
                    <a:pt x="2494" y="1164"/>
                    <a:pt x="2765" y="588"/>
                    <a:pt x="2505" y="340"/>
                  </a:cubicBezTo>
                  <a:cubicBezTo>
                    <a:pt x="2452" y="296"/>
                    <a:pt x="2395" y="278"/>
                    <a:pt x="2337" y="278"/>
                  </a:cubicBezTo>
                  <a:cubicBezTo>
                    <a:pt x="2113" y="278"/>
                    <a:pt x="1870" y="549"/>
                    <a:pt x="1727" y="656"/>
                  </a:cubicBezTo>
                  <a:cubicBezTo>
                    <a:pt x="1602" y="521"/>
                    <a:pt x="1433" y="35"/>
                    <a:pt x="1196" y="2"/>
                  </a:cubicBezTo>
                  <a:cubicBezTo>
                    <a:pt x="1187" y="1"/>
                    <a:pt x="1178" y="1"/>
                    <a:pt x="1170"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10" name="Google Shape;910;p2"/>
            <p:cNvSpPr/>
            <p:nvPr/>
          </p:nvSpPr>
          <p:spPr>
            <a:xfrm>
              <a:off x="2829825" y="2751925"/>
              <a:ext cx="90275" cy="178225"/>
            </a:xfrm>
            <a:custGeom>
              <a:avLst/>
              <a:gdLst/>
              <a:ahLst/>
              <a:cxnLst/>
              <a:rect l="l" t="t" r="r" b="b"/>
              <a:pathLst>
                <a:path w="3611" h="7129" extrusionOk="0">
                  <a:moveTo>
                    <a:pt x="2600" y="0"/>
                  </a:moveTo>
                  <a:cubicBezTo>
                    <a:pt x="1913" y="0"/>
                    <a:pt x="1269" y="442"/>
                    <a:pt x="790" y="1294"/>
                  </a:cubicBezTo>
                  <a:cubicBezTo>
                    <a:pt x="0" y="2682"/>
                    <a:pt x="214" y="3765"/>
                    <a:pt x="1095" y="5289"/>
                  </a:cubicBezTo>
                  <a:cubicBezTo>
                    <a:pt x="1174" y="5424"/>
                    <a:pt x="1738" y="6553"/>
                    <a:pt x="2753" y="7128"/>
                  </a:cubicBezTo>
                  <a:cubicBezTo>
                    <a:pt x="2212" y="6609"/>
                    <a:pt x="1772" y="5436"/>
                    <a:pt x="1569" y="4939"/>
                  </a:cubicBezTo>
                  <a:cubicBezTo>
                    <a:pt x="1230" y="4104"/>
                    <a:pt x="1230" y="3619"/>
                    <a:pt x="1320" y="2705"/>
                  </a:cubicBezTo>
                  <a:cubicBezTo>
                    <a:pt x="1478" y="1306"/>
                    <a:pt x="2471" y="707"/>
                    <a:pt x="3611" y="313"/>
                  </a:cubicBezTo>
                  <a:cubicBezTo>
                    <a:pt x="3273" y="103"/>
                    <a:pt x="2931" y="0"/>
                    <a:pt x="2600"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11" name="Google Shape;911;p2"/>
            <p:cNvSpPr/>
            <p:nvPr/>
          </p:nvSpPr>
          <p:spPr>
            <a:xfrm>
              <a:off x="2882575" y="2836750"/>
              <a:ext cx="16375" cy="83800"/>
            </a:xfrm>
            <a:custGeom>
              <a:avLst/>
              <a:gdLst/>
              <a:ahLst/>
              <a:cxnLst/>
              <a:rect l="l" t="t" r="r" b="b"/>
              <a:pathLst>
                <a:path w="655" h="3352" extrusionOk="0">
                  <a:moveTo>
                    <a:pt x="158" y="0"/>
                  </a:moveTo>
                  <a:cubicBezTo>
                    <a:pt x="158" y="0"/>
                    <a:pt x="147" y="45"/>
                    <a:pt x="124" y="136"/>
                  </a:cubicBezTo>
                  <a:cubicBezTo>
                    <a:pt x="113" y="192"/>
                    <a:pt x="102" y="237"/>
                    <a:pt x="79" y="305"/>
                  </a:cubicBezTo>
                  <a:cubicBezTo>
                    <a:pt x="57" y="372"/>
                    <a:pt x="45" y="451"/>
                    <a:pt x="34" y="519"/>
                  </a:cubicBezTo>
                  <a:cubicBezTo>
                    <a:pt x="23" y="609"/>
                    <a:pt x="23" y="700"/>
                    <a:pt x="11" y="790"/>
                  </a:cubicBezTo>
                  <a:cubicBezTo>
                    <a:pt x="0" y="880"/>
                    <a:pt x="0" y="982"/>
                    <a:pt x="11" y="1083"/>
                  </a:cubicBezTo>
                  <a:cubicBezTo>
                    <a:pt x="0" y="1185"/>
                    <a:pt x="11" y="1298"/>
                    <a:pt x="23" y="1399"/>
                  </a:cubicBezTo>
                  <a:cubicBezTo>
                    <a:pt x="34" y="1512"/>
                    <a:pt x="34" y="1614"/>
                    <a:pt x="57" y="1727"/>
                  </a:cubicBezTo>
                  <a:cubicBezTo>
                    <a:pt x="79" y="1828"/>
                    <a:pt x="102" y="1941"/>
                    <a:pt x="124" y="2043"/>
                  </a:cubicBezTo>
                  <a:cubicBezTo>
                    <a:pt x="136" y="2155"/>
                    <a:pt x="169" y="2246"/>
                    <a:pt x="203" y="2347"/>
                  </a:cubicBezTo>
                  <a:cubicBezTo>
                    <a:pt x="237" y="2449"/>
                    <a:pt x="260" y="2539"/>
                    <a:pt x="294" y="2629"/>
                  </a:cubicBezTo>
                  <a:cubicBezTo>
                    <a:pt x="327" y="2720"/>
                    <a:pt x="373" y="2799"/>
                    <a:pt x="395" y="2878"/>
                  </a:cubicBezTo>
                  <a:cubicBezTo>
                    <a:pt x="429" y="2945"/>
                    <a:pt x="463" y="3013"/>
                    <a:pt x="497" y="3069"/>
                  </a:cubicBezTo>
                  <a:lnTo>
                    <a:pt x="576" y="3227"/>
                  </a:lnTo>
                  <a:cubicBezTo>
                    <a:pt x="621" y="3306"/>
                    <a:pt x="655" y="3352"/>
                    <a:pt x="655" y="3352"/>
                  </a:cubicBezTo>
                  <a:cubicBezTo>
                    <a:pt x="655" y="3352"/>
                    <a:pt x="632" y="3306"/>
                    <a:pt x="598" y="3216"/>
                  </a:cubicBezTo>
                  <a:cubicBezTo>
                    <a:pt x="576" y="3126"/>
                    <a:pt x="519" y="3002"/>
                    <a:pt x="485" y="2844"/>
                  </a:cubicBezTo>
                  <a:cubicBezTo>
                    <a:pt x="463" y="2765"/>
                    <a:pt x="429" y="2686"/>
                    <a:pt x="406" y="2595"/>
                  </a:cubicBezTo>
                  <a:cubicBezTo>
                    <a:pt x="384" y="2505"/>
                    <a:pt x="361" y="2404"/>
                    <a:pt x="339" y="2313"/>
                  </a:cubicBezTo>
                  <a:cubicBezTo>
                    <a:pt x="316" y="2212"/>
                    <a:pt x="294" y="2110"/>
                    <a:pt x="271" y="2009"/>
                  </a:cubicBezTo>
                  <a:cubicBezTo>
                    <a:pt x="248" y="1907"/>
                    <a:pt x="226" y="1806"/>
                    <a:pt x="215" y="1704"/>
                  </a:cubicBezTo>
                  <a:cubicBezTo>
                    <a:pt x="203" y="1591"/>
                    <a:pt x="181" y="1490"/>
                    <a:pt x="169" y="1388"/>
                  </a:cubicBezTo>
                  <a:cubicBezTo>
                    <a:pt x="158" y="1287"/>
                    <a:pt x="147" y="1185"/>
                    <a:pt x="147" y="1083"/>
                  </a:cubicBezTo>
                  <a:cubicBezTo>
                    <a:pt x="147" y="982"/>
                    <a:pt x="136" y="892"/>
                    <a:pt x="136" y="801"/>
                  </a:cubicBezTo>
                  <a:lnTo>
                    <a:pt x="136" y="542"/>
                  </a:lnTo>
                  <a:cubicBezTo>
                    <a:pt x="124" y="372"/>
                    <a:pt x="147" y="248"/>
                    <a:pt x="158" y="147"/>
                  </a:cubicBezTo>
                  <a:cubicBezTo>
                    <a:pt x="158" y="57"/>
                    <a:pt x="158" y="0"/>
                    <a:pt x="158"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12" name="Google Shape;912;p2"/>
            <p:cNvSpPr/>
            <p:nvPr/>
          </p:nvSpPr>
          <p:spPr>
            <a:xfrm>
              <a:off x="2895250" y="2820650"/>
              <a:ext cx="16975" cy="109200"/>
            </a:xfrm>
            <a:custGeom>
              <a:avLst/>
              <a:gdLst/>
              <a:ahLst/>
              <a:cxnLst/>
              <a:rect l="l" t="t" r="r" b="b"/>
              <a:pathLst>
                <a:path w="679" h="4368" extrusionOk="0">
                  <a:moveTo>
                    <a:pt x="678" y="1"/>
                  </a:moveTo>
                  <a:cubicBezTo>
                    <a:pt x="678" y="1"/>
                    <a:pt x="633" y="57"/>
                    <a:pt x="565" y="159"/>
                  </a:cubicBezTo>
                  <a:cubicBezTo>
                    <a:pt x="520" y="227"/>
                    <a:pt x="486" y="294"/>
                    <a:pt x="464" y="362"/>
                  </a:cubicBezTo>
                  <a:cubicBezTo>
                    <a:pt x="407" y="441"/>
                    <a:pt x="373" y="531"/>
                    <a:pt x="339" y="622"/>
                  </a:cubicBezTo>
                  <a:cubicBezTo>
                    <a:pt x="294" y="712"/>
                    <a:pt x="260" y="825"/>
                    <a:pt x="227" y="938"/>
                  </a:cubicBezTo>
                  <a:cubicBezTo>
                    <a:pt x="193" y="1062"/>
                    <a:pt x="159" y="1186"/>
                    <a:pt x="125" y="1310"/>
                  </a:cubicBezTo>
                  <a:cubicBezTo>
                    <a:pt x="103" y="1445"/>
                    <a:pt x="80" y="1581"/>
                    <a:pt x="57" y="1716"/>
                  </a:cubicBezTo>
                  <a:cubicBezTo>
                    <a:pt x="35" y="1852"/>
                    <a:pt x="24" y="1998"/>
                    <a:pt x="12" y="2134"/>
                  </a:cubicBezTo>
                  <a:cubicBezTo>
                    <a:pt x="12" y="2280"/>
                    <a:pt x="1" y="2416"/>
                    <a:pt x="1" y="2562"/>
                  </a:cubicBezTo>
                  <a:cubicBezTo>
                    <a:pt x="1" y="2698"/>
                    <a:pt x="12" y="2833"/>
                    <a:pt x="12" y="2969"/>
                  </a:cubicBezTo>
                  <a:cubicBezTo>
                    <a:pt x="12" y="3104"/>
                    <a:pt x="24" y="3228"/>
                    <a:pt x="46" y="3341"/>
                  </a:cubicBezTo>
                  <a:cubicBezTo>
                    <a:pt x="57" y="3465"/>
                    <a:pt x="80" y="3578"/>
                    <a:pt x="91" y="3680"/>
                  </a:cubicBezTo>
                  <a:cubicBezTo>
                    <a:pt x="103" y="3781"/>
                    <a:pt x="125" y="3871"/>
                    <a:pt x="148" y="3962"/>
                  </a:cubicBezTo>
                  <a:cubicBezTo>
                    <a:pt x="170" y="4052"/>
                    <a:pt x="182" y="4120"/>
                    <a:pt x="204" y="4187"/>
                  </a:cubicBezTo>
                  <a:cubicBezTo>
                    <a:pt x="238" y="4300"/>
                    <a:pt x="260" y="4368"/>
                    <a:pt x="260" y="4368"/>
                  </a:cubicBezTo>
                  <a:cubicBezTo>
                    <a:pt x="260" y="4368"/>
                    <a:pt x="260" y="4289"/>
                    <a:pt x="238" y="4165"/>
                  </a:cubicBezTo>
                  <a:cubicBezTo>
                    <a:pt x="215" y="4041"/>
                    <a:pt x="204" y="3871"/>
                    <a:pt x="193" y="3657"/>
                  </a:cubicBezTo>
                  <a:cubicBezTo>
                    <a:pt x="170" y="3454"/>
                    <a:pt x="159" y="3217"/>
                    <a:pt x="159" y="2957"/>
                  </a:cubicBezTo>
                  <a:cubicBezTo>
                    <a:pt x="159" y="2822"/>
                    <a:pt x="159" y="2687"/>
                    <a:pt x="159" y="2551"/>
                  </a:cubicBezTo>
                  <a:cubicBezTo>
                    <a:pt x="159" y="2427"/>
                    <a:pt x="170" y="2280"/>
                    <a:pt x="182" y="2145"/>
                  </a:cubicBezTo>
                  <a:cubicBezTo>
                    <a:pt x="193" y="2010"/>
                    <a:pt x="204" y="1863"/>
                    <a:pt x="215" y="1739"/>
                  </a:cubicBezTo>
                  <a:cubicBezTo>
                    <a:pt x="238" y="1603"/>
                    <a:pt x="249" y="1468"/>
                    <a:pt x="272" y="1344"/>
                  </a:cubicBezTo>
                  <a:cubicBezTo>
                    <a:pt x="294" y="1208"/>
                    <a:pt x="306" y="1084"/>
                    <a:pt x="339" y="971"/>
                  </a:cubicBezTo>
                  <a:cubicBezTo>
                    <a:pt x="373" y="859"/>
                    <a:pt x="396" y="746"/>
                    <a:pt x="430" y="655"/>
                  </a:cubicBezTo>
                  <a:cubicBezTo>
                    <a:pt x="452" y="554"/>
                    <a:pt x="486" y="464"/>
                    <a:pt x="520" y="385"/>
                  </a:cubicBezTo>
                  <a:cubicBezTo>
                    <a:pt x="543" y="306"/>
                    <a:pt x="565" y="238"/>
                    <a:pt x="599" y="181"/>
                  </a:cubicBezTo>
                  <a:cubicBezTo>
                    <a:pt x="644" y="69"/>
                    <a:pt x="678" y="1"/>
                    <a:pt x="678"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13" name="Google Shape;913;p2"/>
            <p:cNvSpPr/>
            <p:nvPr/>
          </p:nvSpPr>
          <p:spPr>
            <a:xfrm>
              <a:off x="2901475" y="2852825"/>
              <a:ext cx="14400" cy="76750"/>
            </a:xfrm>
            <a:custGeom>
              <a:avLst/>
              <a:gdLst/>
              <a:ahLst/>
              <a:cxnLst/>
              <a:rect l="l" t="t" r="r" b="b"/>
              <a:pathLst>
                <a:path w="576" h="3070" extrusionOk="0">
                  <a:moveTo>
                    <a:pt x="576" y="0"/>
                  </a:moveTo>
                  <a:cubicBezTo>
                    <a:pt x="576" y="0"/>
                    <a:pt x="553" y="34"/>
                    <a:pt x="508" y="113"/>
                  </a:cubicBezTo>
                  <a:cubicBezTo>
                    <a:pt x="485" y="158"/>
                    <a:pt x="463" y="203"/>
                    <a:pt x="429" y="260"/>
                  </a:cubicBezTo>
                  <a:cubicBezTo>
                    <a:pt x="395" y="316"/>
                    <a:pt x="373" y="373"/>
                    <a:pt x="350" y="440"/>
                  </a:cubicBezTo>
                  <a:cubicBezTo>
                    <a:pt x="316" y="508"/>
                    <a:pt x="282" y="587"/>
                    <a:pt x="260" y="666"/>
                  </a:cubicBezTo>
                  <a:cubicBezTo>
                    <a:pt x="237" y="745"/>
                    <a:pt x="215" y="835"/>
                    <a:pt x="192" y="926"/>
                  </a:cubicBezTo>
                  <a:cubicBezTo>
                    <a:pt x="169" y="1016"/>
                    <a:pt x="147" y="1117"/>
                    <a:pt x="124" y="1208"/>
                  </a:cubicBezTo>
                  <a:cubicBezTo>
                    <a:pt x="113" y="1309"/>
                    <a:pt x="90" y="1400"/>
                    <a:pt x="79" y="1501"/>
                  </a:cubicBezTo>
                  <a:cubicBezTo>
                    <a:pt x="68" y="1591"/>
                    <a:pt x="57" y="1704"/>
                    <a:pt x="34" y="1794"/>
                  </a:cubicBezTo>
                  <a:cubicBezTo>
                    <a:pt x="23" y="1885"/>
                    <a:pt x="11" y="1986"/>
                    <a:pt x="11" y="2077"/>
                  </a:cubicBezTo>
                  <a:cubicBezTo>
                    <a:pt x="0" y="2257"/>
                    <a:pt x="0" y="2426"/>
                    <a:pt x="0" y="2584"/>
                  </a:cubicBezTo>
                  <a:cubicBezTo>
                    <a:pt x="0" y="2731"/>
                    <a:pt x="23" y="2855"/>
                    <a:pt x="34" y="2934"/>
                  </a:cubicBezTo>
                  <a:cubicBezTo>
                    <a:pt x="34" y="2979"/>
                    <a:pt x="34" y="3024"/>
                    <a:pt x="45" y="3070"/>
                  </a:cubicBezTo>
                  <a:cubicBezTo>
                    <a:pt x="45" y="3070"/>
                    <a:pt x="57" y="3024"/>
                    <a:pt x="57" y="2923"/>
                  </a:cubicBezTo>
                  <a:cubicBezTo>
                    <a:pt x="68" y="2889"/>
                    <a:pt x="68" y="2833"/>
                    <a:pt x="79" y="2776"/>
                  </a:cubicBezTo>
                  <a:cubicBezTo>
                    <a:pt x="79" y="2709"/>
                    <a:pt x="90" y="2641"/>
                    <a:pt x="102" y="2573"/>
                  </a:cubicBezTo>
                  <a:cubicBezTo>
                    <a:pt x="113" y="2494"/>
                    <a:pt x="113" y="2426"/>
                    <a:pt x="124" y="2336"/>
                  </a:cubicBezTo>
                  <a:cubicBezTo>
                    <a:pt x="136" y="2257"/>
                    <a:pt x="147" y="2167"/>
                    <a:pt x="158" y="2077"/>
                  </a:cubicBezTo>
                  <a:cubicBezTo>
                    <a:pt x="181" y="1896"/>
                    <a:pt x="215" y="1704"/>
                    <a:pt x="237" y="1512"/>
                  </a:cubicBezTo>
                  <a:cubicBezTo>
                    <a:pt x="248" y="1422"/>
                    <a:pt x="271" y="1332"/>
                    <a:pt x="282" y="1230"/>
                  </a:cubicBezTo>
                  <a:cubicBezTo>
                    <a:pt x="294" y="1129"/>
                    <a:pt x="316" y="1038"/>
                    <a:pt x="339" y="948"/>
                  </a:cubicBezTo>
                  <a:cubicBezTo>
                    <a:pt x="350" y="858"/>
                    <a:pt x="361" y="779"/>
                    <a:pt x="384" y="689"/>
                  </a:cubicBezTo>
                  <a:cubicBezTo>
                    <a:pt x="406" y="610"/>
                    <a:pt x="418" y="531"/>
                    <a:pt x="440" y="463"/>
                  </a:cubicBezTo>
                  <a:cubicBezTo>
                    <a:pt x="452" y="395"/>
                    <a:pt x="474" y="316"/>
                    <a:pt x="485" y="271"/>
                  </a:cubicBezTo>
                  <a:cubicBezTo>
                    <a:pt x="508" y="215"/>
                    <a:pt x="519" y="170"/>
                    <a:pt x="542" y="124"/>
                  </a:cubicBezTo>
                  <a:cubicBezTo>
                    <a:pt x="564" y="45"/>
                    <a:pt x="576" y="0"/>
                    <a:pt x="576"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14" name="Google Shape;914;p2"/>
            <p:cNvSpPr/>
            <p:nvPr/>
          </p:nvSpPr>
          <p:spPr>
            <a:xfrm>
              <a:off x="2902600" y="2870025"/>
              <a:ext cx="20625" cy="59550"/>
            </a:xfrm>
            <a:custGeom>
              <a:avLst/>
              <a:gdLst/>
              <a:ahLst/>
              <a:cxnLst/>
              <a:rect l="l" t="t" r="r" b="b"/>
              <a:pathLst>
                <a:path w="825" h="2382" extrusionOk="0">
                  <a:moveTo>
                    <a:pt x="824" y="1"/>
                  </a:moveTo>
                  <a:lnTo>
                    <a:pt x="756" y="91"/>
                  </a:lnTo>
                  <a:cubicBezTo>
                    <a:pt x="711" y="170"/>
                    <a:pt x="666" y="260"/>
                    <a:pt x="621" y="339"/>
                  </a:cubicBezTo>
                  <a:cubicBezTo>
                    <a:pt x="565" y="441"/>
                    <a:pt x="497" y="576"/>
                    <a:pt x="440" y="712"/>
                  </a:cubicBezTo>
                  <a:cubicBezTo>
                    <a:pt x="373" y="847"/>
                    <a:pt x="316" y="994"/>
                    <a:pt x="260" y="1140"/>
                  </a:cubicBezTo>
                  <a:cubicBezTo>
                    <a:pt x="215" y="1298"/>
                    <a:pt x="158" y="1445"/>
                    <a:pt x="124" y="1592"/>
                  </a:cubicBezTo>
                  <a:cubicBezTo>
                    <a:pt x="102" y="1659"/>
                    <a:pt x="91" y="1727"/>
                    <a:pt x="68" y="1795"/>
                  </a:cubicBezTo>
                  <a:cubicBezTo>
                    <a:pt x="45" y="1863"/>
                    <a:pt x="45" y="1930"/>
                    <a:pt x="34" y="1998"/>
                  </a:cubicBezTo>
                  <a:cubicBezTo>
                    <a:pt x="12" y="2088"/>
                    <a:pt x="0" y="2178"/>
                    <a:pt x="0" y="2280"/>
                  </a:cubicBezTo>
                  <a:lnTo>
                    <a:pt x="0" y="2382"/>
                  </a:lnTo>
                  <a:cubicBezTo>
                    <a:pt x="0" y="2382"/>
                    <a:pt x="12" y="2348"/>
                    <a:pt x="23" y="2291"/>
                  </a:cubicBezTo>
                  <a:cubicBezTo>
                    <a:pt x="34" y="2246"/>
                    <a:pt x="34" y="2212"/>
                    <a:pt x="57" y="2167"/>
                  </a:cubicBezTo>
                  <a:cubicBezTo>
                    <a:pt x="68" y="2122"/>
                    <a:pt x="91" y="2066"/>
                    <a:pt x="113" y="2009"/>
                  </a:cubicBezTo>
                  <a:cubicBezTo>
                    <a:pt x="158" y="1896"/>
                    <a:pt x="203" y="1772"/>
                    <a:pt x="249" y="1637"/>
                  </a:cubicBezTo>
                  <a:cubicBezTo>
                    <a:pt x="305" y="1490"/>
                    <a:pt x="361" y="1355"/>
                    <a:pt x="418" y="1197"/>
                  </a:cubicBezTo>
                  <a:cubicBezTo>
                    <a:pt x="463" y="1050"/>
                    <a:pt x="519" y="903"/>
                    <a:pt x="565" y="768"/>
                  </a:cubicBezTo>
                  <a:cubicBezTo>
                    <a:pt x="610" y="621"/>
                    <a:pt x="655" y="486"/>
                    <a:pt x="700" y="373"/>
                  </a:cubicBezTo>
                  <a:cubicBezTo>
                    <a:pt x="734" y="271"/>
                    <a:pt x="768" y="170"/>
                    <a:pt x="790" y="102"/>
                  </a:cubicBezTo>
                  <a:cubicBezTo>
                    <a:pt x="802" y="68"/>
                    <a:pt x="813" y="35"/>
                    <a:pt x="824"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15" name="Google Shape;915;p2"/>
            <p:cNvSpPr/>
            <p:nvPr/>
          </p:nvSpPr>
          <p:spPr>
            <a:xfrm>
              <a:off x="3136175" y="3262700"/>
              <a:ext cx="453925" cy="418850"/>
            </a:xfrm>
            <a:custGeom>
              <a:avLst/>
              <a:gdLst/>
              <a:ahLst/>
              <a:cxnLst/>
              <a:rect l="l" t="t" r="r" b="b"/>
              <a:pathLst>
                <a:path w="18157" h="16754" extrusionOk="0">
                  <a:moveTo>
                    <a:pt x="6602" y="0"/>
                  </a:moveTo>
                  <a:cubicBezTo>
                    <a:pt x="4996" y="0"/>
                    <a:pt x="3711" y="470"/>
                    <a:pt x="2179" y="1209"/>
                  </a:cubicBezTo>
                  <a:cubicBezTo>
                    <a:pt x="2032" y="1276"/>
                    <a:pt x="1896" y="1367"/>
                    <a:pt x="1761" y="1457"/>
                  </a:cubicBezTo>
                  <a:cubicBezTo>
                    <a:pt x="903" y="2235"/>
                    <a:pt x="644" y="2845"/>
                    <a:pt x="475" y="3714"/>
                  </a:cubicBezTo>
                  <a:cubicBezTo>
                    <a:pt x="1" y="6162"/>
                    <a:pt x="994" y="8690"/>
                    <a:pt x="2472" y="10653"/>
                  </a:cubicBezTo>
                  <a:cubicBezTo>
                    <a:pt x="4898" y="13903"/>
                    <a:pt x="8137" y="15934"/>
                    <a:pt x="12142" y="16623"/>
                  </a:cubicBezTo>
                  <a:cubicBezTo>
                    <a:pt x="12657" y="16710"/>
                    <a:pt x="13130" y="16753"/>
                    <a:pt x="13567" y="16753"/>
                  </a:cubicBezTo>
                  <a:cubicBezTo>
                    <a:pt x="15265" y="16753"/>
                    <a:pt x="16406" y="16104"/>
                    <a:pt x="17232" y="14919"/>
                  </a:cubicBezTo>
                  <a:cubicBezTo>
                    <a:pt x="17559" y="14174"/>
                    <a:pt x="17762" y="13373"/>
                    <a:pt x="17830" y="12560"/>
                  </a:cubicBezTo>
                  <a:cubicBezTo>
                    <a:pt x="18157" y="9390"/>
                    <a:pt x="16837" y="6286"/>
                    <a:pt x="14738" y="3917"/>
                  </a:cubicBezTo>
                  <a:cubicBezTo>
                    <a:pt x="14264" y="3375"/>
                    <a:pt x="13745" y="2879"/>
                    <a:pt x="13203" y="2427"/>
                  </a:cubicBezTo>
                  <a:cubicBezTo>
                    <a:pt x="11386" y="881"/>
                    <a:pt x="9096" y="24"/>
                    <a:pt x="6715" y="1"/>
                  </a:cubicBezTo>
                  <a:cubicBezTo>
                    <a:pt x="6677" y="1"/>
                    <a:pt x="6639" y="0"/>
                    <a:pt x="6602" y="0"/>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16" name="Google Shape;916;p2"/>
            <p:cNvSpPr/>
            <p:nvPr/>
          </p:nvSpPr>
          <p:spPr>
            <a:xfrm>
              <a:off x="3153950" y="3272025"/>
              <a:ext cx="423475" cy="400250"/>
            </a:xfrm>
            <a:custGeom>
              <a:avLst/>
              <a:gdLst/>
              <a:ahLst/>
              <a:cxnLst/>
              <a:rect l="l" t="t" r="r" b="b"/>
              <a:pathLst>
                <a:path w="16939" h="16010" extrusionOk="0">
                  <a:moveTo>
                    <a:pt x="5992" y="1"/>
                  </a:moveTo>
                  <a:cubicBezTo>
                    <a:pt x="5033" y="1"/>
                    <a:pt x="4074" y="170"/>
                    <a:pt x="3171" y="497"/>
                  </a:cubicBezTo>
                  <a:cubicBezTo>
                    <a:pt x="2438" y="768"/>
                    <a:pt x="1750" y="1027"/>
                    <a:pt x="1253" y="1648"/>
                  </a:cubicBezTo>
                  <a:cubicBezTo>
                    <a:pt x="745" y="2269"/>
                    <a:pt x="463" y="2697"/>
                    <a:pt x="305" y="3476"/>
                  </a:cubicBezTo>
                  <a:cubicBezTo>
                    <a:pt x="1" y="5067"/>
                    <a:pt x="305" y="6884"/>
                    <a:pt x="1039" y="8396"/>
                  </a:cubicBezTo>
                  <a:cubicBezTo>
                    <a:pt x="1321" y="8983"/>
                    <a:pt x="1659" y="9536"/>
                    <a:pt x="2054" y="10055"/>
                  </a:cubicBezTo>
                  <a:cubicBezTo>
                    <a:pt x="4447" y="13259"/>
                    <a:pt x="7629" y="15212"/>
                    <a:pt x="11499" y="15877"/>
                  </a:cubicBezTo>
                  <a:cubicBezTo>
                    <a:pt x="11949" y="15958"/>
                    <a:pt x="12411" y="16010"/>
                    <a:pt x="12869" y="16010"/>
                  </a:cubicBezTo>
                  <a:cubicBezTo>
                    <a:pt x="13757" y="16010"/>
                    <a:pt x="14629" y="15815"/>
                    <a:pt x="15358" y="15257"/>
                  </a:cubicBezTo>
                  <a:cubicBezTo>
                    <a:pt x="16419" y="14433"/>
                    <a:pt x="16611" y="13417"/>
                    <a:pt x="16746" y="12154"/>
                  </a:cubicBezTo>
                  <a:cubicBezTo>
                    <a:pt x="16938" y="10371"/>
                    <a:pt x="16577" y="8498"/>
                    <a:pt x="15719" y="6726"/>
                  </a:cubicBezTo>
                  <a:cubicBezTo>
                    <a:pt x="15200" y="5665"/>
                    <a:pt x="14535" y="4672"/>
                    <a:pt x="13745" y="3792"/>
                  </a:cubicBezTo>
                  <a:cubicBezTo>
                    <a:pt x="13293" y="3262"/>
                    <a:pt x="12786" y="2788"/>
                    <a:pt x="12255" y="2336"/>
                  </a:cubicBezTo>
                  <a:cubicBezTo>
                    <a:pt x="10506" y="847"/>
                    <a:pt x="8294" y="23"/>
                    <a:pt x="5992" y="1"/>
                  </a:cubicBezTo>
                  <a:close/>
                </a:path>
              </a:pathLst>
            </a:custGeom>
            <a:solidFill>
              <a:srgbClr val="C03A4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17" name="Google Shape;917;p2"/>
            <p:cNvSpPr/>
            <p:nvPr/>
          </p:nvSpPr>
          <p:spPr>
            <a:xfrm>
              <a:off x="3078900" y="3299100"/>
              <a:ext cx="488075" cy="441750"/>
            </a:xfrm>
            <a:custGeom>
              <a:avLst/>
              <a:gdLst/>
              <a:ahLst/>
              <a:cxnLst/>
              <a:rect l="l" t="t" r="r" b="b"/>
              <a:pathLst>
                <a:path w="19523" h="17670" extrusionOk="0">
                  <a:moveTo>
                    <a:pt x="4041" y="1"/>
                  </a:moveTo>
                  <a:cubicBezTo>
                    <a:pt x="2709" y="926"/>
                    <a:pt x="1615" y="3014"/>
                    <a:pt x="1073" y="4571"/>
                  </a:cubicBezTo>
                  <a:cubicBezTo>
                    <a:pt x="1" y="7663"/>
                    <a:pt x="1547" y="12120"/>
                    <a:pt x="3138" y="13847"/>
                  </a:cubicBezTo>
                  <a:cubicBezTo>
                    <a:pt x="4018" y="14794"/>
                    <a:pt x="5011" y="15618"/>
                    <a:pt x="6106" y="16318"/>
                  </a:cubicBezTo>
                  <a:cubicBezTo>
                    <a:pt x="7585" y="17234"/>
                    <a:pt x="9320" y="17669"/>
                    <a:pt x="11096" y="17669"/>
                  </a:cubicBezTo>
                  <a:cubicBezTo>
                    <a:pt x="13343" y="17669"/>
                    <a:pt x="15657" y="16973"/>
                    <a:pt x="17604" y="15675"/>
                  </a:cubicBezTo>
                  <a:cubicBezTo>
                    <a:pt x="18439" y="15122"/>
                    <a:pt x="19105" y="14366"/>
                    <a:pt x="19523" y="13463"/>
                  </a:cubicBezTo>
                  <a:lnTo>
                    <a:pt x="19523" y="13463"/>
                  </a:lnTo>
                  <a:cubicBezTo>
                    <a:pt x="18697" y="14648"/>
                    <a:pt x="17556" y="15297"/>
                    <a:pt x="15858" y="15297"/>
                  </a:cubicBezTo>
                  <a:cubicBezTo>
                    <a:pt x="15421" y="15297"/>
                    <a:pt x="14948" y="15254"/>
                    <a:pt x="14433" y="15167"/>
                  </a:cubicBezTo>
                  <a:cubicBezTo>
                    <a:pt x="10428" y="14478"/>
                    <a:pt x="7189" y="12447"/>
                    <a:pt x="4763" y="9197"/>
                  </a:cubicBezTo>
                  <a:cubicBezTo>
                    <a:pt x="3296" y="7234"/>
                    <a:pt x="2292" y="4706"/>
                    <a:pt x="2766" y="2258"/>
                  </a:cubicBezTo>
                  <a:cubicBezTo>
                    <a:pt x="2946" y="1389"/>
                    <a:pt x="3194" y="779"/>
                    <a:pt x="4041" y="1"/>
                  </a:cubicBezTo>
                  <a:close/>
                </a:path>
              </a:pathLst>
            </a:custGeom>
            <a:solidFill>
              <a:srgbClr val="875F8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18" name="Google Shape;918;p2"/>
            <p:cNvSpPr/>
            <p:nvPr/>
          </p:nvSpPr>
          <p:spPr>
            <a:xfrm>
              <a:off x="3432100" y="3702125"/>
              <a:ext cx="20050" cy="11575"/>
            </a:xfrm>
            <a:custGeom>
              <a:avLst/>
              <a:gdLst/>
              <a:ahLst/>
              <a:cxnLst/>
              <a:rect l="l" t="t" r="r" b="b"/>
              <a:pathLst>
                <a:path w="802" h="463" extrusionOk="0">
                  <a:moveTo>
                    <a:pt x="544" y="1"/>
                  </a:moveTo>
                  <a:cubicBezTo>
                    <a:pt x="465" y="1"/>
                    <a:pt x="384" y="13"/>
                    <a:pt x="317" y="39"/>
                  </a:cubicBezTo>
                  <a:cubicBezTo>
                    <a:pt x="215" y="84"/>
                    <a:pt x="136" y="152"/>
                    <a:pt x="80" y="242"/>
                  </a:cubicBezTo>
                  <a:cubicBezTo>
                    <a:pt x="46" y="287"/>
                    <a:pt x="12" y="343"/>
                    <a:pt x="1" y="400"/>
                  </a:cubicBezTo>
                  <a:cubicBezTo>
                    <a:pt x="86" y="443"/>
                    <a:pt x="175" y="462"/>
                    <a:pt x="266" y="462"/>
                  </a:cubicBezTo>
                  <a:cubicBezTo>
                    <a:pt x="342" y="462"/>
                    <a:pt x="420" y="448"/>
                    <a:pt x="497" y="422"/>
                  </a:cubicBezTo>
                  <a:cubicBezTo>
                    <a:pt x="588" y="377"/>
                    <a:pt x="667" y="310"/>
                    <a:pt x="734" y="219"/>
                  </a:cubicBezTo>
                  <a:cubicBezTo>
                    <a:pt x="757" y="174"/>
                    <a:pt x="791" y="118"/>
                    <a:pt x="802" y="61"/>
                  </a:cubicBezTo>
                  <a:cubicBezTo>
                    <a:pt x="746" y="27"/>
                    <a:pt x="689" y="16"/>
                    <a:pt x="621" y="5"/>
                  </a:cubicBezTo>
                  <a:cubicBezTo>
                    <a:pt x="596" y="2"/>
                    <a:pt x="570" y="1"/>
                    <a:pt x="544"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19" name="Google Shape;919;p2"/>
            <p:cNvSpPr/>
            <p:nvPr/>
          </p:nvSpPr>
          <p:spPr>
            <a:xfrm>
              <a:off x="3464275" y="3695175"/>
              <a:ext cx="14125" cy="11325"/>
            </a:xfrm>
            <a:custGeom>
              <a:avLst/>
              <a:gdLst/>
              <a:ahLst/>
              <a:cxnLst/>
              <a:rect l="l" t="t" r="r" b="b"/>
              <a:pathLst>
                <a:path w="565" h="453" extrusionOk="0">
                  <a:moveTo>
                    <a:pt x="406" y="1"/>
                  </a:moveTo>
                  <a:cubicBezTo>
                    <a:pt x="361" y="1"/>
                    <a:pt x="316" y="12"/>
                    <a:pt x="282" y="12"/>
                  </a:cubicBezTo>
                  <a:cubicBezTo>
                    <a:pt x="248" y="23"/>
                    <a:pt x="215" y="35"/>
                    <a:pt x="192" y="46"/>
                  </a:cubicBezTo>
                  <a:cubicBezTo>
                    <a:pt x="124" y="91"/>
                    <a:pt x="68" y="159"/>
                    <a:pt x="45" y="226"/>
                  </a:cubicBezTo>
                  <a:cubicBezTo>
                    <a:pt x="23" y="283"/>
                    <a:pt x="11" y="328"/>
                    <a:pt x="0" y="384"/>
                  </a:cubicBezTo>
                  <a:cubicBezTo>
                    <a:pt x="45" y="407"/>
                    <a:pt x="90" y="430"/>
                    <a:pt x="147" y="441"/>
                  </a:cubicBezTo>
                  <a:cubicBezTo>
                    <a:pt x="173" y="448"/>
                    <a:pt x="201" y="452"/>
                    <a:pt x="229" y="452"/>
                  </a:cubicBezTo>
                  <a:cubicBezTo>
                    <a:pt x="285" y="452"/>
                    <a:pt x="342" y="437"/>
                    <a:pt x="395" y="407"/>
                  </a:cubicBezTo>
                  <a:cubicBezTo>
                    <a:pt x="485" y="351"/>
                    <a:pt x="542" y="272"/>
                    <a:pt x="564" y="181"/>
                  </a:cubicBezTo>
                  <a:cubicBezTo>
                    <a:pt x="564" y="125"/>
                    <a:pt x="564" y="69"/>
                    <a:pt x="564" y="23"/>
                  </a:cubicBezTo>
                  <a:cubicBezTo>
                    <a:pt x="508" y="1"/>
                    <a:pt x="452" y="1"/>
                    <a:pt x="406"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20" name="Google Shape;920;p2"/>
            <p:cNvSpPr/>
            <p:nvPr/>
          </p:nvSpPr>
          <p:spPr>
            <a:xfrm>
              <a:off x="3117550" y="3518575"/>
              <a:ext cx="13575" cy="40950"/>
            </a:xfrm>
            <a:custGeom>
              <a:avLst/>
              <a:gdLst/>
              <a:ahLst/>
              <a:cxnLst/>
              <a:rect l="l" t="t" r="r" b="b"/>
              <a:pathLst>
                <a:path w="543" h="1638" extrusionOk="0">
                  <a:moveTo>
                    <a:pt x="204" y="1"/>
                  </a:moveTo>
                  <a:cubicBezTo>
                    <a:pt x="148" y="80"/>
                    <a:pt x="102" y="170"/>
                    <a:pt x="69" y="249"/>
                  </a:cubicBezTo>
                  <a:cubicBezTo>
                    <a:pt x="23" y="339"/>
                    <a:pt x="1" y="441"/>
                    <a:pt x="12" y="531"/>
                  </a:cubicBezTo>
                  <a:cubicBezTo>
                    <a:pt x="12" y="655"/>
                    <a:pt x="12" y="780"/>
                    <a:pt x="35" y="892"/>
                  </a:cubicBezTo>
                  <a:cubicBezTo>
                    <a:pt x="91" y="1095"/>
                    <a:pt x="181" y="1287"/>
                    <a:pt x="317" y="1445"/>
                  </a:cubicBezTo>
                  <a:cubicBezTo>
                    <a:pt x="385" y="1513"/>
                    <a:pt x="452" y="1581"/>
                    <a:pt x="531" y="1637"/>
                  </a:cubicBezTo>
                  <a:cubicBezTo>
                    <a:pt x="543" y="1547"/>
                    <a:pt x="543" y="1445"/>
                    <a:pt x="531" y="1355"/>
                  </a:cubicBezTo>
                  <a:cubicBezTo>
                    <a:pt x="531" y="1276"/>
                    <a:pt x="509" y="1186"/>
                    <a:pt x="497" y="1084"/>
                  </a:cubicBezTo>
                  <a:cubicBezTo>
                    <a:pt x="475" y="994"/>
                    <a:pt x="452" y="904"/>
                    <a:pt x="430" y="802"/>
                  </a:cubicBezTo>
                  <a:cubicBezTo>
                    <a:pt x="418" y="723"/>
                    <a:pt x="396" y="633"/>
                    <a:pt x="362" y="543"/>
                  </a:cubicBezTo>
                  <a:cubicBezTo>
                    <a:pt x="351" y="509"/>
                    <a:pt x="339" y="464"/>
                    <a:pt x="328" y="418"/>
                  </a:cubicBezTo>
                  <a:cubicBezTo>
                    <a:pt x="317" y="373"/>
                    <a:pt x="317" y="328"/>
                    <a:pt x="306" y="283"/>
                  </a:cubicBezTo>
                  <a:cubicBezTo>
                    <a:pt x="283" y="193"/>
                    <a:pt x="249" y="91"/>
                    <a:pt x="204"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21" name="Google Shape;921;p2"/>
            <p:cNvSpPr/>
            <p:nvPr/>
          </p:nvSpPr>
          <p:spPr>
            <a:xfrm>
              <a:off x="3135625" y="3552150"/>
              <a:ext cx="11575" cy="22600"/>
            </a:xfrm>
            <a:custGeom>
              <a:avLst/>
              <a:gdLst/>
              <a:ahLst/>
              <a:cxnLst/>
              <a:rect l="l" t="t" r="r" b="b"/>
              <a:pathLst>
                <a:path w="463" h="904" extrusionOk="0">
                  <a:moveTo>
                    <a:pt x="124" y="1"/>
                  </a:moveTo>
                  <a:cubicBezTo>
                    <a:pt x="90" y="57"/>
                    <a:pt x="57" y="114"/>
                    <a:pt x="34" y="170"/>
                  </a:cubicBezTo>
                  <a:cubicBezTo>
                    <a:pt x="0" y="283"/>
                    <a:pt x="0" y="396"/>
                    <a:pt x="23" y="497"/>
                  </a:cubicBezTo>
                  <a:cubicBezTo>
                    <a:pt x="57" y="610"/>
                    <a:pt x="124" y="712"/>
                    <a:pt x="215" y="791"/>
                  </a:cubicBezTo>
                  <a:cubicBezTo>
                    <a:pt x="260" y="836"/>
                    <a:pt x="316" y="870"/>
                    <a:pt x="372" y="903"/>
                  </a:cubicBezTo>
                  <a:cubicBezTo>
                    <a:pt x="406" y="847"/>
                    <a:pt x="429" y="791"/>
                    <a:pt x="440" y="723"/>
                  </a:cubicBezTo>
                  <a:cubicBezTo>
                    <a:pt x="463" y="621"/>
                    <a:pt x="463" y="520"/>
                    <a:pt x="429" y="418"/>
                  </a:cubicBezTo>
                  <a:cubicBezTo>
                    <a:pt x="418" y="362"/>
                    <a:pt x="395" y="305"/>
                    <a:pt x="361" y="249"/>
                  </a:cubicBezTo>
                  <a:cubicBezTo>
                    <a:pt x="339" y="204"/>
                    <a:pt x="305" y="159"/>
                    <a:pt x="271" y="125"/>
                  </a:cubicBezTo>
                  <a:cubicBezTo>
                    <a:pt x="226" y="80"/>
                    <a:pt x="181" y="35"/>
                    <a:pt x="124"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22" name="Google Shape;922;p2"/>
            <p:cNvSpPr/>
            <p:nvPr/>
          </p:nvSpPr>
          <p:spPr>
            <a:xfrm>
              <a:off x="3190625" y="3350700"/>
              <a:ext cx="13475" cy="18950"/>
            </a:xfrm>
            <a:custGeom>
              <a:avLst/>
              <a:gdLst/>
              <a:ahLst/>
              <a:cxnLst/>
              <a:rect l="l" t="t" r="r" b="b"/>
              <a:pathLst>
                <a:path w="539" h="758" extrusionOk="0">
                  <a:moveTo>
                    <a:pt x="126" y="0"/>
                  </a:moveTo>
                  <a:cubicBezTo>
                    <a:pt x="55" y="0"/>
                    <a:pt x="1" y="70"/>
                    <a:pt x="1" y="250"/>
                  </a:cubicBezTo>
                  <a:cubicBezTo>
                    <a:pt x="1" y="284"/>
                    <a:pt x="1" y="307"/>
                    <a:pt x="1" y="340"/>
                  </a:cubicBezTo>
                  <a:cubicBezTo>
                    <a:pt x="34" y="561"/>
                    <a:pt x="249" y="757"/>
                    <a:pt x="386" y="757"/>
                  </a:cubicBezTo>
                  <a:cubicBezTo>
                    <a:pt x="481" y="757"/>
                    <a:pt x="539" y="664"/>
                    <a:pt x="474" y="419"/>
                  </a:cubicBezTo>
                  <a:cubicBezTo>
                    <a:pt x="452" y="318"/>
                    <a:pt x="407" y="228"/>
                    <a:pt x="339" y="149"/>
                  </a:cubicBezTo>
                  <a:cubicBezTo>
                    <a:pt x="274" y="61"/>
                    <a:pt x="192" y="0"/>
                    <a:pt x="126"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23" name="Google Shape;923;p2"/>
            <p:cNvSpPr/>
            <p:nvPr/>
          </p:nvSpPr>
          <p:spPr>
            <a:xfrm>
              <a:off x="3224350" y="3480900"/>
              <a:ext cx="20875" cy="13425"/>
            </a:xfrm>
            <a:custGeom>
              <a:avLst/>
              <a:gdLst/>
              <a:ahLst/>
              <a:cxnLst/>
              <a:rect l="l" t="t" r="r" b="b"/>
              <a:pathLst>
                <a:path w="835" h="537" extrusionOk="0">
                  <a:moveTo>
                    <a:pt x="326" y="1"/>
                  </a:moveTo>
                  <a:cubicBezTo>
                    <a:pt x="155" y="1"/>
                    <a:pt x="1" y="93"/>
                    <a:pt x="39" y="301"/>
                  </a:cubicBezTo>
                  <a:cubicBezTo>
                    <a:pt x="67" y="466"/>
                    <a:pt x="221" y="536"/>
                    <a:pt x="377" y="536"/>
                  </a:cubicBezTo>
                  <a:cubicBezTo>
                    <a:pt x="603" y="536"/>
                    <a:pt x="834" y="390"/>
                    <a:pt x="694" y="176"/>
                  </a:cubicBezTo>
                  <a:cubicBezTo>
                    <a:pt x="683" y="165"/>
                    <a:pt x="671" y="154"/>
                    <a:pt x="660" y="143"/>
                  </a:cubicBezTo>
                  <a:cubicBezTo>
                    <a:pt x="588" y="51"/>
                    <a:pt x="453" y="1"/>
                    <a:pt x="326"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24" name="Google Shape;924;p2"/>
            <p:cNvSpPr/>
            <p:nvPr/>
          </p:nvSpPr>
          <p:spPr>
            <a:xfrm>
              <a:off x="3286900" y="3573200"/>
              <a:ext cx="21450" cy="13175"/>
            </a:xfrm>
            <a:custGeom>
              <a:avLst/>
              <a:gdLst/>
              <a:ahLst/>
              <a:cxnLst/>
              <a:rect l="l" t="t" r="r" b="b"/>
              <a:pathLst>
                <a:path w="858" h="527" extrusionOk="0">
                  <a:moveTo>
                    <a:pt x="341" y="0"/>
                  </a:moveTo>
                  <a:cubicBezTo>
                    <a:pt x="162" y="0"/>
                    <a:pt x="1" y="93"/>
                    <a:pt x="54" y="298"/>
                  </a:cubicBezTo>
                  <a:cubicBezTo>
                    <a:pt x="85" y="460"/>
                    <a:pt x="235" y="527"/>
                    <a:pt x="387" y="527"/>
                  </a:cubicBezTo>
                  <a:cubicBezTo>
                    <a:pt x="619" y="527"/>
                    <a:pt x="858" y="374"/>
                    <a:pt x="708" y="163"/>
                  </a:cubicBezTo>
                  <a:cubicBezTo>
                    <a:pt x="697" y="152"/>
                    <a:pt x="686" y="140"/>
                    <a:pt x="674" y="129"/>
                  </a:cubicBezTo>
                  <a:cubicBezTo>
                    <a:pt x="600" y="46"/>
                    <a:pt x="466" y="0"/>
                    <a:pt x="34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25" name="Google Shape;925;p2"/>
            <p:cNvSpPr/>
            <p:nvPr/>
          </p:nvSpPr>
          <p:spPr>
            <a:xfrm>
              <a:off x="3190275" y="3460675"/>
              <a:ext cx="18975" cy="16725"/>
            </a:xfrm>
            <a:custGeom>
              <a:avLst/>
              <a:gdLst/>
              <a:ahLst/>
              <a:cxnLst/>
              <a:rect l="l" t="t" r="r" b="b"/>
              <a:pathLst>
                <a:path w="759" h="669" extrusionOk="0">
                  <a:moveTo>
                    <a:pt x="213" y="0"/>
                  </a:moveTo>
                  <a:cubicBezTo>
                    <a:pt x="127" y="0"/>
                    <a:pt x="54" y="47"/>
                    <a:pt x="26" y="162"/>
                  </a:cubicBezTo>
                  <a:lnTo>
                    <a:pt x="26" y="207"/>
                  </a:lnTo>
                  <a:cubicBezTo>
                    <a:pt x="0" y="409"/>
                    <a:pt x="196" y="669"/>
                    <a:pt x="391" y="669"/>
                  </a:cubicBezTo>
                  <a:cubicBezTo>
                    <a:pt x="456" y="669"/>
                    <a:pt x="522" y="639"/>
                    <a:pt x="579" y="568"/>
                  </a:cubicBezTo>
                  <a:cubicBezTo>
                    <a:pt x="759" y="323"/>
                    <a:pt x="441" y="0"/>
                    <a:pt x="213"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26" name="Google Shape;926;p2"/>
            <p:cNvSpPr/>
            <p:nvPr/>
          </p:nvSpPr>
          <p:spPr>
            <a:xfrm>
              <a:off x="3269675" y="3530000"/>
              <a:ext cx="24350" cy="13700"/>
            </a:xfrm>
            <a:custGeom>
              <a:avLst/>
              <a:gdLst/>
              <a:ahLst/>
              <a:cxnLst/>
              <a:rect l="l" t="t" r="r" b="b"/>
              <a:pathLst>
                <a:path w="974" h="548" extrusionOk="0">
                  <a:moveTo>
                    <a:pt x="593" y="1"/>
                  </a:moveTo>
                  <a:cubicBezTo>
                    <a:pt x="323" y="1"/>
                    <a:pt x="0" y="290"/>
                    <a:pt x="258" y="481"/>
                  </a:cubicBezTo>
                  <a:cubicBezTo>
                    <a:pt x="269" y="481"/>
                    <a:pt x="280" y="492"/>
                    <a:pt x="291" y="503"/>
                  </a:cubicBezTo>
                  <a:cubicBezTo>
                    <a:pt x="344" y="533"/>
                    <a:pt x="409" y="547"/>
                    <a:pt x="476" y="547"/>
                  </a:cubicBezTo>
                  <a:cubicBezTo>
                    <a:pt x="711" y="547"/>
                    <a:pt x="974" y="376"/>
                    <a:pt x="833" y="131"/>
                  </a:cubicBezTo>
                  <a:cubicBezTo>
                    <a:pt x="779" y="38"/>
                    <a:pt x="689" y="1"/>
                    <a:pt x="593"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27" name="Google Shape;927;p2"/>
            <p:cNvSpPr/>
            <p:nvPr/>
          </p:nvSpPr>
          <p:spPr>
            <a:xfrm>
              <a:off x="3213300" y="3337275"/>
              <a:ext cx="19300" cy="17275"/>
            </a:xfrm>
            <a:custGeom>
              <a:avLst/>
              <a:gdLst/>
              <a:ahLst/>
              <a:cxnLst/>
              <a:rect l="l" t="t" r="r" b="b"/>
              <a:pathLst>
                <a:path w="772" h="691" extrusionOk="0">
                  <a:moveTo>
                    <a:pt x="387" y="0"/>
                  </a:moveTo>
                  <a:cubicBezTo>
                    <a:pt x="332" y="0"/>
                    <a:pt x="275" y="23"/>
                    <a:pt x="222" y="76"/>
                  </a:cubicBezTo>
                  <a:cubicBezTo>
                    <a:pt x="1" y="306"/>
                    <a:pt x="300" y="690"/>
                    <a:pt x="528" y="690"/>
                  </a:cubicBezTo>
                  <a:cubicBezTo>
                    <a:pt x="602" y="690"/>
                    <a:pt x="668" y="650"/>
                    <a:pt x="707" y="550"/>
                  </a:cubicBezTo>
                  <a:cubicBezTo>
                    <a:pt x="707" y="528"/>
                    <a:pt x="707" y="516"/>
                    <a:pt x="718" y="505"/>
                  </a:cubicBezTo>
                  <a:cubicBezTo>
                    <a:pt x="772" y="301"/>
                    <a:pt x="588" y="0"/>
                    <a:pt x="387"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28" name="Google Shape;928;p2"/>
            <p:cNvSpPr/>
            <p:nvPr/>
          </p:nvSpPr>
          <p:spPr>
            <a:xfrm>
              <a:off x="3277500" y="3282325"/>
              <a:ext cx="18725" cy="13850"/>
            </a:xfrm>
            <a:custGeom>
              <a:avLst/>
              <a:gdLst/>
              <a:ahLst/>
              <a:cxnLst/>
              <a:rect l="l" t="t" r="r" b="b"/>
              <a:pathLst>
                <a:path w="749" h="554" extrusionOk="0">
                  <a:moveTo>
                    <a:pt x="260" y="0"/>
                  </a:moveTo>
                  <a:cubicBezTo>
                    <a:pt x="129" y="0"/>
                    <a:pt x="18" y="66"/>
                    <a:pt x="12" y="232"/>
                  </a:cubicBezTo>
                  <a:cubicBezTo>
                    <a:pt x="1" y="443"/>
                    <a:pt x="221" y="554"/>
                    <a:pt x="415" y="554"/>
                  </a:cubicBezTo>
                  <a:cubicBezTo>
                    <a:pt x="593" y="554"/>
                    <a:pt x="748" y="460"/>
                    <a:pt x="678" y="266"/>
                  </a:cubicBezTo>
                  <a:cubicBezTo>
                    <a:pt x="667" y="243"/>
                    <a:pt x="667" y="232"/>
                    <a:pt x="656" y="220"/>
                  </a:cubicBezTo>
                  <a:cubicBezTo>
                    <a:pt x="594" y="92"/>
                    <a:pt x="414" y="0"/>
                    <a:pt x="260"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29" name="Google Shape;929;p2"/>
            <p:cNvSpPr/>
            <p:nvPr/>
          </p:nvSpPr>
          <p:spPr>
            <a:xfrm>
              <a:off x="3517175" y="3625125"/>
              <a:ext cx="25000" cy="13950"/>
            </a:xfrm>
            <a:custGeom>
              <a:avLst/>
              <a:gdLst/>
              <a:ahLst/>
              <a:cxnLst/>
              <a:rect l="l" t="t" r="r" b="b"/>
              <a:pathLst>
                <a:path w="1000" h="558" extrusionOk="0">
                  <a:moveTo>
                    <a:pt x="601" y="0"/>
                  </a:moveTo>
                  <a:cubicBezTo>
                    <a:pt x="324" y="0"/>
                    <a:pt x="1" y="347"/>
                    <a:pt x="288" y="512"/>
                  </a:cubicBezTo>
                  <a:lnTo>
                    <a:pt x="333" y="535"/>
                  </a:lnTo>
                  <a:cubicBezTo>
                    <a:pt x="372" y="551"/>
                    <a:pt x="415" y="558"/>
                    <a:pt x="461" y="558"/>
                  </a:cubicBezTo>
                  <a:cubicBezTo>
                    <a:pt x="706" y="558"/>
                    <a:pt x="999" y="344"/>
                    <a:pt x="818" y="106"/>
                  </a:cubicBezTo>
                  <a:cubicBezTo>
                    <a:pt x="761" y="31"/>
                    <a:pt x="683" y="0"/>
                    <a:pt x="60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30" name="Google Shape;930;p2"/>
            <p:cNvSpPr/>
            <p:nvPr/>
          </p:nvSpPr>
          <p:spPr>
            <a:xfrm>
              <a:off x="3162925" y="3393000"/>
              <a:ext cx="24900" cy="15875"/>
            </a:xfrm>
            <a:custGeom>
              <a:avLst/>
              <a:gdLst/>
              <a:ahLst/>
              <a:cxnLst/>
              <a:rect l="l" t="t" r="r" b="b"/>
              <a:pathLst>
                <a:path w="996" h="635" extrusionOk="0">
                  <a:moveTo>
                    <a:pt x="550" y="1"/>
                  </a:moveTo>
                  <a:cubicBezTo>
                    <a:pt x="228" y="1"/>
                    <a:pt x="1" y="634"/>
                    <a:pt x="398" y="634"/>
                  </a:cubicBezTo>
                  <a:lnTo>
                    <a:pt x="443" y="634"/>
                  </a:lnTo>
                  <a:cubicBezTo>
                    <a:pt x="702" y="612"/>
                    <a:pt x="996" y="172"/>
                    <a:pt x="657" y="25"/>
                  </a:cubicBezTo>
                  <a:cubicBezTo>
                    <a:pt x="621" y="8"/>
                    <a:pt x="585" y="1"/>
                    <a:pt x="55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31" name="Google Shape;931;p2"/>
            <p:cNvSpPr/>
            <p:nvPr/>
          </p:nvSpPr>
          <p:spPr>
            <a:xfrm>
              <a:off x="3226650" y="3531975"/>
              <a:ext cx="18500" cy="16575"/>
            </a:xfrm>
            <a:custGeom>
              <a:avLst/>
              <a:gdLst/>
              <a:ahLst/>
              <a:cxnLst/>
              <a:rect l="l" t="t" r="r" b="b"/>
              <a:pathLst>
                <a:path w="740" h="663" extrusionOk="0">
                  <a:moveTo>
                    <a:pt x="351" y="1"/>
                  </a:moveTo>
                  <a:cubicBezTo>
                    <a:pt x="284" y="1"/>
                    <a:pt x="218" y="32"/>
                    <a:pt x="162" y="108"/>
                  </a:cubicBezTo>
                  <a:cubicBezTo>
                    <a:pt x="0" y="351"/>
                    <a:pt x="307" y="662"/>
                    <a:pt x="528" y="662"/>
                  </a:cubicBezTo>
                  <a:cubicBezTo>
                    <a:pt x="615" y="662"/>
                    <a:pt x="689" y="613"/>
                    <a:pt x="715" y="492"/>
                  </a:cubicBezTo>
                  <a:cubicBezTo>
                    <a:pt x="715" y="480"/>
                    <a:pt x="715" y="469"/>
                    <a:pt x="715" y="447"/>
                  </a:cubicBezTo>
                  <a:cubicBezTo>
                    <a:pt x="740" y="255"/>
                    <a:pt x="542" y="1"/>
                    <a:pt x="35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32" name="Google Shape;932;p2"/>
            <p:cNvSpPr/>
            <p:nvPr/>
          </p:nvSpPr>
          <p:spPr>
            <a:xfrm>
              <a:off x="3319975" y="3278225"/>
              <a:ext cx="18550" cy="16475"/>
            </a:xfrm>
            <a:custGeom>
              <a:avLst/>
              <a:gdLst/>
              <a:ahLst/>
              <a:cxnLst/>
              <a:rect l="l" t="t" r="r" b="b"/>
              <a:pathLst>
                <a:path w="742" h="659" extrusionOk="0">
                  <a:moveTo>
                    <a:pt x="207" y="0"/>
                  </a:moveTo>
                  <a:cubicBezTo>
                    <a:pt x="116" y="0"/>
                    <a:pt x="40" y="49"/>
                    <a:pt x="17" y="170"/>
                  </a:cubicBezTo>
                  <a:lnTo>
                    <a:pt x="17" y="215"/>
                  </a:lnTo>
                  <a:cubicBezTo>
                    <a:pt x="1" y="413"/>
                    <a:pt x="201" y="659"/>
                    <a:pt x="389" y="659"/>
                  </a:cubicBezTo>
                  <a:cubicBezTo>
                    <a:pt x="458" y="659"/>
                    <a:pt x="527" y="625"/>
                    <a:pt x="581" y="542"/>
                  </a:cubicBezTo>
                  <a:cubicBezTo>
                    <a:pt x="742" y="294"/>
                    <a:pt x="430" y="0"/>
                    <a:pt x="207"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33" name="Google Shape;933;p2"/>
            <p:cNvSpPr/>
            <p:nvPr/>
          </p:nvSpPr>
          <p:spPr>
            <a:xfrm>
              <a:off x="3457575" y="3631575"/>
              <a:ext cx="19200" cy="17575"/>
            </a:xfrm>
            <a:custGeom>
              <a:avLst/>
              <a:gdLst/>
              <a:ahLst/>
              <a:cxnLst/>
              <a:rect l="l" t="t" r="r" b="b"/>
              <a:pathLst>
                <a:path w="768" h="703" extrusionOk="0">
                  <a:moveTo>
                    <a:pt x="412" y="1"/>
                  </a:moveTo>
                  <a:cubicBezTo>
                    <a:pt x="367" y="1"/>
                    <a:pt x="319" y="16"/>
                    <a:pt x="268" y="51"/>
                  </a:cubicBezTo>
                  <a:cubicBezTo>
                    <a:pt x="0" y="239"/>
                    <a:pt x="256" y="702"/>
                    <a:pt x="486" y="702"/>
                  </a:cubicBezTo>
                  <a:cubicBezTo>
                    <a:pt x="546" y="702"/>
                    <a:pt x="605" y="670"/>
                    <a:pt x="652" y="593"/>
                  </a:cubicBezTo>
                  <a:cubicBezTo>
                    <a:pt x="663" y="581"/>
                    <a:pt x="663" y="570"/>
                    <a:pt x="674" y="559"/>
                  </a:cubicBezTo>
                  <a:cubicBezTo>
                    <a:pt x="768" y="353"/>
                    <a:pt x="629" y="1"/>
                    <a:pt x="41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34" name="Google Shape;934;p2"/>
            <p:cNvSpPr/>
            <p:nvPr/>
          </p:nvSpPr>
          <p:spPr>
            <a:xfrm>
              <a:off x="3494650" y="3643350"/>
              <a:ext cx="18100" cy="17775"/>
            </a:xfrm>
            <a:custGeom>
              <a:avLst/>
              <a:gdLst/>
              <a:ahLst/>
              <a:cxnLst/>
              <a:rect l="l" t="t" r="r" b="b"/>
              <a:pathLst>
                <a:path w="724" h="711" extrusionOk="0">
                  <a:moveTo>
                    <a:pt x="421" y="1"/>
                  </a:moveTo>
                  <a:cubicBezTo>
                    <a:pt x="400" y="1"/>
                    <a:pt x="378" y="3"/>
                    <a:pt x="354" y="9"/>
                  </a:cubicBezTo>
                  <a:cubicBezTo>
                    <a:pt x="1" y="87"/>
                    <a:pt x="99" y="710"/>
                    <a:pt x="368" y="710"/>
                  </a:cubicBezTo>
                  <a:cubicBezTo>
                    <a:pt x="408" y="710"/>
                    <a:pt x="453" y="696"/>
                    <a:pt x="500" y="663"/>
                  </a:cubicBezTo>
                  <a:cubicBezTo>
                    <a:pt x="512" y="663"/>
                    <a:pt x="523" y="652"/>
                    <a:pt x="534" y="641"/>
                  </a:cubicBezTo>
                  <a:cubicBezTo>
                    <a:pt x="723" y="473"/>
                    <a:pt x="707" y="1"/>
                    <a:pt x="42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35" name="Google Shape;935;p2"/>
            <p:cNvSpPr/>
            <p:nvPr/>
          </p:nvSpPr>
          <p:spPr>
            <a:xfrm>
              <a:off x="3197000" y="3396175"/>
              <a:ext cx="23975" cy="13450"/>
            </a:xfrm>
            <a:custGeom>
              <a:avLst/>
              <a:gdLst/>
              <a:ahLst/>
              <a:cxnLst/>
              <a:rect l="l" t="t" r="r" b="b"/>
              <a:pathLst>
                <a:path w="959" h="538" extrusionOk="0">
                  <a:moveTo>
                    <a:pt x="462" y="1"/>
                  </a:moveTo>
                  <a:cubicBezTo>
                    <a:pt x="239" y="1"/>
                    <a:pt x="0" y="151"/>
                    <a:pt x="118" y="395"/>
                  </a:cubicBezTo>
                  <a:cubicBezTo>
                    <a:pt x="175" y="496"/>
                    <a:pt x="275" y="537"/>
                    <a:pt x="380" y="537"/>
                  </a:cubicBezTo>
                  <a:cubicBezTo>
                    <a:pt x="650" y="537"/>
                    <a:pt x="959" y="273"/>
                    <a:pt x="716" y="79"/>
                  </a:cubicBezTo>
                  <a:cubicBezTo>
                    <a:pt x="705" y="67"/>
                    <a:pt x="693" y="56"/>
                    <a:pt x="671" y="56"/>
                  </a:cubicBezTo>
                  <a:cubicBezTo>
                    <a:pt x="613" y="19"/>
                    <a:pt x="539" y="1"/>
                    <a:pt x="46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36" name="Google Shape;936;p2"/>
            <p:cNvSpPr/>
            <p:nvPr/>
          </p:nvSpPr>
          <p:spPr>
            <a:xfrm>
              <a:off x="3522600" y="3593250"/>
              <a:ext cx="19250" cy="17750"/>
            </a:xfrm>
            <a:custGeom>
              <a:avLst/>
              <a:gdLst/>
              <a:ahLst/>
              <a:cxnLst/>
              <a:rect l="l" t="t" r="r" b="b"/>
              <a:pathLst>
                <a:path w="770" h="710" extrusionOk="0">
                  <a:moveTo>
                    <a:pt x="299" y="0"/>
                  </a:moveTo>
                  <a:cubicBezTo>
                    <a:pt x="244" y="0"/>
                    <a:pt x="188" y="28"/>
                    <a:pt x="138" y="94"/>
                  </a:cubicBezTo>
                  <a:cubicBezTo>
                    <a:pt x="138" y="106"/>
                    <a:pt x="127" y="117"/>
                    <a:pt x="116" y="128"/>
                  </a:cubicBezTo>
                  <a:cubicBezTo>
                    <a:pt x="1" y="329"/>
                    <a:pt x="122" y="709"/>
                    <a:pt x="347" y="709"/>
                  </a:cubicBezTo>
                  <a:cubicBezTo>
                    <a:pt x="387" y="709"/>
                    <a:pt x="431" y="697"/>
                    <a:pt x="477" y="670"/>
                  </a:cubicBezTo>
                  <a:cubicBezTo>
                    <a:pt x="769" y="505"/>
                    <a:pt x="536" y="0"/>
                    <a:pt x="29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37" name="Google Shape;937;p2"/>
            <p:cNvSpPr/>
            <p:nvPr/>
          </p:nvSpPr>
          <p:spPr>
            <a:xfrm>
              <a:off x="3317125" y="3611075"/>
              <a:ext cx="24250" cy="13725"/>
            </a:xfrm>
            <a:custGeom>
              <a:avLst/>
              <a:gdLst/>
              <a:ahLst/>
              <a:cxnLst/>
              <a:rect l="l" t="t" r="r" b="b"/>
              <a:pathLst>
                <a:path w="970" h="549" extrusionOk="0">
                  <a:moveTo>
                    <a:pt x="584" y="1"/>
                  </a:moveTo>
                  <a:cubicBezTo>
                    <a:pt x="316" y="1"/>
                    <a:pt x="0" y="287"/>
                    <a:pt x="255" y="476"/>
                  </a:cubicBezTo>
                  <a:cubicBezTo>
                    <a:pt x="267" y="487"/>
                    <a:pt x="278" y="487"/>
                    <a:pt x="289" y="499"/>
                  </a:cubicBezTo>
                  <a:cubicBezTo>
                    <a:pt x="342" y="533"/>
                    <a:pt x="410" y="549"/>
                    <a:pt x="480" y="549"/>
                  </a:cubicBezTo>
                  <a:cubicBezTo>
                    <a:pt x="710" y="549"/>
                    <a:pt x="969" y="380"/>
                    <a:pt x="831" y="138"/>
                  </a:cubicBezTo>
                  <a:cubicBezTo>
                    <a:pt x="776" y="40"/>
                    <a:pt x="683" y="1"/>
                    <a:pt x="584"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38" name="Google Shape;938;p2"/>
            <p:cNvSpPr/>
            <p:nvPr/>
          </p:nvSpPr>
          <p:spPr>
            <a:xfrm>
              <a:off x="3312325" y="3557825"/>
              <a:ext cx="19400" cy="17775"/>
            </a:xfrm>
            <a:custGeom>
              <a:avLst/>
              <a:gdLst/>
              <a:ahLst/>
              <a:cxnLst/>
              <a:rect l="l" t="t" r="r" b="b"/>
              <a:pathLst>
                <a:path w="776" h="711" extrusionOk="0">
                  <a:moveTo>
                    <a:pt x="426" y="1"/>
                  </a:moveTo>
                  <a:cubicBezTo>
                    <a:pt x="384" y="1"/>
                    <a:pt x="338" y="14"/>
                    <a:pt x="289" y="45"/>
                  </a:cubicBezTo>
                  <a:cubicBezTo>
                    <a:pt x="0" y="225"/>
                    <a:pt x="247" y="710"/>
                    <a:pt x="478" y="710"/>
                  </a:cubicBezTo>
                  <a:cubicBezTo>
                    <a:pt x="536" y="710"/>
                    <a:pt x="592" y="681"/>
                    <a:pt x="639" y="609"/>
                  </a:cubicBezTo>
                  <a:cubicBezTo>
                    <a:pt x="651" y="597"/>
                    <a:pt x="662" y="586"/>
                    <a:pt x="662" y="575"/>
                  </a:cubicBezTo>
                  <a:cubicBezTo>
                    <a:pt x="776" y="376"/>
                    <a:pt x="650" y="1"/>
                    <a:pt x="426"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39" name="Google Shape;939;p2"/>
            <p:cNvSpPr/>
            <p:nvPr/>
          </p:nvSpPr>
          <p:spPr>
            <a:xfrm>
              <a:off x="3545400" y="3568925"/>
              <a:ext cx="21025" cy="13425"/>
            </a:xfrm>
            <a:custGeom>
              <a:avLst/>
              <a:gdLst/>
              <a:ahLst/>
              <a:cxnLst/>
              <a:rect l="l" t="t" r="r" b="b"/>
              <a:pathLst>
                <a:path w="841" h="537" extrusionOk="0">
                  <a:moveTo>
                    <a:pt x="333" y="1"/>
                  </a:moveTo>
                  <a:cubicBezTo>
                    <a:pt x="159" y="1"/>
                    <a:pt x="0" y="93"/>
                    <a:pt x="39" y="300"/>
                  </a:cubicBezTo>
                  <a:cubicBezTo>
                    <a:pt x="71" y="466"/>
                    <a:pt x="228" y="536"/>
                    <a:pt x="385" y="536"/>
                  </a:cubicBezTo>
                  <a:cubicBezTo>
                    <a:pt x="612" y="536"/>
                    <a:pt x="840" y="390"/>
                    <a:pt x="693" y="176"/>
                  </a:cubicBezTo>
                  <a:cubicBezTo>
                    <a:pt x="693" y="165"/>
                    <a:pt x="682" y="153"/>
                    <a:pt x="671" y="142"/>
                  </a:cubicBezTo>
                  <a:cubicBezTo>
                    <a:pt x="599" y="51"/>
                    <a:pt x="462" y="1"/>
                    <a:pt x="333"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40" name="Google Shape;940;p2"/>
            <p:cNvSpPr/>
            <p:nvPr/>
          </p:nvSpPr>
          <p:spPr>
            <a:xfrm>
              <a:off x="3421350" y="3652200"/>
              <a:ext cx="21300" cy="13450"/>
            </a:xfrm>
            <a:custGeom>
              <a:avLst/>
              <a:gdLst/>
              <a:ahLst/>
              <a:cxnLst/>
              <a:rect l="l" t="t" r="r" b="b"/>
              <a:pathLst>
                <a:path w="852" h="538" extrusionOk="0">
                  <a:moveTo>
                    <a:pt x="341" y="0"/>
                  </a:moveTo>
                  <a:cubicBezTo>
                    <a:pt x="163" y="0"/>
                    <a:pt x="0" y="96"/>
                    <a:pt x="47" y="309"/>
                  </a:cubicBezTo>
                  <a:cubicBezTo>
                    <a:pt x="78" y="470"/>
                    <a:pt x="226" y="537"/>
                    <a:pt x="378" y="537"/>
                  </a:cubicBezTo>
                  <a:cubicBezTo>
                    <a:pt x="610" y="537"/>
                    <a:pt x="852" y="381"/>
                    <a:pt x="702" y="163"/>
                  </a:cubicBezTo>
                  <a:lnTo>
                    <a:pt x="668" y="129"/>
                  </a:lnTo>
                  <a:cubicBezTo>
                    <a:pt x="594" y="46"/>
                    <a:pt x="464" y="0"/>
                    <a:pt x="34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41" name="Google Shape;941;p2"/>
            <p:cNvSpPr/>
            <p:nvPr/>
          </p:nvSpPr>
          <p:spPr>
            <a:xfrm>
              <a:off x="3215750" y="3302625"/>
              <a:ext cx="21725" cy="13275"/>
            </a:xfrm>
            <a:custGeom>
              <a:avLst/>
              <a:gdLst/>
              <a:ahLst/>
              <a:cxnLst/>
              <a:rect l="l" t="t" r="r" b="b"/>
              <a:pathLst>
                <a:path w="869" h="531" extrusionOk="0">
                  <a:moveTo>
                    <a:pt x="492" y="0"/>
                  </a:moveTo>
                  <a:cubicBezTo>
                    <a:pt x="253" y="0"/>
                    <a:pt x="0" y="168"/>
                    <a:pt x="169" y="379"/>
                  </a:cubicBezTo>
                  <a:cubicBezTo>
                    <a:pt x="180" y="390"/>
                    <a:pt x="180" y="401"/>
                    <a:pt x="192" y="413"/>
                  </a:cubicBezTo>
                  <a:cubicBezTo>
                    <a:pt x="265" y="490"/>
                    <a:pt x="386" y="530"/>
                    <a:pt x="502" y="530"/>
                  </a:cubicBezTo>
                  <a:cubicBezTo>
                    <a:pt x="691" y="530"/>
                    <a:pt x="868" y="426"/>
                    <a:pt x="812" y="210"/>
                  </a:cubicBezTo>
                  <a:cubicBezTo>
                    <a:pt x="774" y="61"/>
                    <a:pt x="635" y="0"/>
                    <a:pt x="492"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42" name="Google Shape;942;p2"/>
            <p:cNvSpPr/>
            <p:nvPr/>
          </p:nvSpPr>
          <p:spPr>
            <a:xfrm>
              <a:off x="3545525" y="3599700"/>
              <a:ext cx="19250" cy="17750"/>
            </a:xfrm>
            <a:custGeom>
              <a:avLst/>
              <a:gdLst/>
              <a:ahLst/>
              <a:cxnLst/>
              <a:rect l="l" t="t" r="r" b="b"/>
              <a:pathLst>
                <a:path w="770" h="710" extrusionOk="0">
                  <a:moveTo>
                    <a:pt x="427" y="0"/>
                  </a:moveTo>
                  <a:cubicBezTo>
                    <a:pt x="386" y="0"/>
                    <a:pt x="341" y="12"/>
                    <a:pt x="293" y="40"/>
                  </a:cubicBezTo>
                  <a:cubicBezTo>
                    <a:pt x="1" y="204"/>
                    <a:pt x="234" y="709"/>
                    <a:pt x="471" y="709"/>
                  </a:cubicBezTo>
                  <a:cubicBezTo>
                    <a:pt x="527" y="709"/>
                    <a:pt x="583" y="682"/>
                    <a:pt x="632" y="615"/>
                  </a:cubicBezTo>
                  <a:cubicBezTo>
                    <a:pt x="632" y="604"/>
                    <a:pt x="643" y="593"/>
                    <a:pt x="655" y="581"/>
                  </a:cubicBezTo>
                  <a:cubicBezTo>
                    <a:pt x="769" y="380"/>
                    <a:pt x="657" y="0"/>
                    <a:pt x="427"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43" name="Google Shape;943;p2"/>
            <p:cNvSpPr/>
            <p:nvPr/>
          </p:nvSpPr>
          <p:spPr>
            <a:xfrm>
              <a:off x="3361100" y="3613500"/>
              <a:ext cx="18300" cy="17875"/>
            </a:xfrm>
            <a:custGeom>
              <a:avLst/>
              <a:gdLst/>
              <a:ahLst/>
              <a:cxnLst/>
              <a:rect l="l" t="t" r="r" b="b"/>
              <a:pathLst>
                <a:path w="732" h="715" extrusionOk="0">
                  <a:moveTo>
                    <a:pt x="357" y="1"/>
                  </a:moveTo>
                  <a:cubicBezTo>
                    <a:pt x="316" y="1"/>
                    <a:pt x="271" y="16"/>
                    <a:pt x="223" y="52"/>
                  </a:cubicBezTo>
                  <a:lnTo>
                    <a:pt x="189" y="86"/>
                  </a:lnTo>
                  <a:cubicBezTo>
                    <a:pt x="0" y="254"/>
                    <a:pt x="26" y="714"/>
                    <a:pt x="312" y="714"/>
                  </a:cubicBezTo>
                  <a:cubicBezTo>
                    <a:pt x="333" y="714"/>
                    <a:pt x="356" y="712"/>
                    <a:pt x="381" y="706"/>
                  </a:cubicBezTo>
                  <a:cubicBezTo>
                    <a:pt x="732" y="619"/>
                    <a:pt x="620" y="1"/>
                    <a:pt x="357"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44" name="Google Shape;944;p2"/>
            <p:cNvSpPr/>
            <p:nvPr/>
          </p:nvSpPr>
          <p:spPr>
            <a:xfrm>
              <a:off x="3399150" y="3313875"/>
              <a:ext cx="211550" cy="144650"/>
            </a:xfrm>
            <a:custGeom>
              <a:avLst/>
              <a:gdLst/>
              <a:ahLst/>
              <a:cxnLst/>
              <a:rect l="l" t="t" r="r" b="b"/>
              <a:pathLst>
                <a:path w="8462" h="5786" extrusionOk="0">
                  <a:moveTo>
                    <a:pt x="2786" y="0"/>
                  </a:moveTo>
                  <a:cubicBezTo>
                    <a:pt x="523" y="0"/>
                    <a:pt x="1" y="4023"/>
                    <a:pt x="901" y="5029"/>
                  </a:cubicBezTo>
                  <a:lnTo>
                    <a:pt x="4580" y="5785"/>
                  </a:lnTo>
                  <a:cubicBezTo>
                    <a:pt x="8462" y="5503"/>
                    <a:pt x="5629" y="550"/>
                    <a:pt x="3248" y="53"/>
                  </a:cubicBezTo>
                  <a:cubicBezTo>
                    <a:pt x="3087" y="17"/>
                    <a:pt x="2933" y="0"/>
                    <a:pt x="2786"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45" name="Google Shape;945;p2"/>
            <p:cNvSpPr/>
            <p:nvPr/>
          </p:nvSpPr>
          <p:spPr>
            <a:xfrm>
              <a:off x="3409250" y="3309450"/>
              <a:ext cx="156875" cy="152750"/>
            </a:xfrm>
            <a:custGeom>
              <a:avLst/>
              <a:gdLst/>
              <a:ahLst/>
              <a:cxnLst/>
              <a:rect l="l" t="t" r="r" b="b"/>
              <a:pathLst>
                <a:path w="6275" h="6110" extrusionOk="0">
                  <a:moveTo>
                    <a:pt x="2428" y="0"/>
                  </a:moveTo>
                  <a:cubicBezTo>
                    <a:pt x="2195" y="0"/>
                    <a:pt x="1961" y="40"/>
                    <a:pt x="1739" y="117"/>
                  </a:cubicBezTo>
                  <a:cubicBezTo>
                    <a:pt x="1411" y="230"/>
                    <a:pt x="1129" y="433"/>
                    <a:pt x="915" y="693"/>
                  </a:cubicBezTo>
                  <a:cubicBezTo>
                    <a:pt x="700" y="952"/>
                    <a:pt x="520" y="1234"/>
                    <a:pt x="396" y="1539"/>
                  </a:cubicBezTo>
                  <a:cubicBezTo>
                    <a:pt x="136" y="2126"/>
                    <a:pt x="12" y="2769"/>
                    <a:pt x="12" y="3412"/>
                  </a:cubicBezTo>
                  <a:cubicBezTo>
                    <a:pt x="1" y="3728"/>
                    <a:pt x="35" y="4044"/>
                    <a:pt x="102" y="4360"/>
                  </a:cubicBezTo>
                  <a:cubicBezTo>
                    <a:pt x="159" y="4676"/>
                    <a:pt x="294" y="4958"/>
                    <a:pt x="497" y="5206"/>
                  </a:cubicBezTo>
                  <a:cubicBezTo>
                    <a:pt x="328" y="4947"/>
                    <a:pt x="215" y="4642"/>
                    <a:pt x="193" y="4337"/>
                  </a:cubicBezTo>
                  <a:cubicBezTo>
                    <a:pt x="147" y="4022"/>
                    <a:pt x="147" y="3717"/>
                    <a:pt x="170" y="3412"/>
                  </a:cubicBezTo>
                  <a:cubicBezTo>
                    <a:pt x="215" y="2792"/>
                    <a:pt x="373" y="2193"/>
                    <a:pt x="644" y="1641"/>
                  </a:cubicBezTo>
                  <a:cubicBezTo>
                    <a:pt x="904" y="1099"/>
                    <a:pt x="1321" y="614"/>
                    <a:pt x="1851" y="433"/>
                  </a:cubicBezTo>
                  <a:cubicBezTo>
                    <a:pt x="2020" y="384"/>
                    <a:pt x="2197" y="357"/>
                    <a:pt x="2375" y="357"/>
                  </a:cubicBezTo>
                  <a:cubicBezTo>
                    <a:pt x="2483" y="357"/>
                    <a:pt x="2591" y="367"/>
                    <a:pt x="2698" y="388"/>
                  </a:cubicBezTo>
                  <a:cubicBezTo>
                    <a:pt x="2765" y="399"/>
                    <a:pt x="2833" y="411"/>
                    <a:pt x="2912" y="433"/>
                  </a:cubicBezTo>
                  <a:cubicBezTo>
                    <a:pt x="2980" y="456"/>
                    <a:pt x="3048" y="478"/>
                    <a:pt x="3115" y="501"/>
                  </a:cubicBezTo>
                  <a:cubicBezTo>
                    <a:pt x="3251" y="557"/>
                    <a:pt x="3386" y="614"/>
                    <a:pt x="3510" y="693"/>
                  </a:cubicBezTo>
                  <a:cubicBezTo>
                    <a:pt x="4029" y="997"/>
                    <a:pt x="4481" y="1404"/>
                    <a:pt x="4853" y="1889"/>
                  </a:cubicBezTo>
                  <a:cubicBezTo>
                    <a:pt x="5248" y="2351"/>
                    <a:pt x="5541" y="2871"/>
                    <a:pt x="5756" y="3446"/>
                  </a:cubicBezTo>
                  <a:cubicBezTo>
                    <a:pt x="5936" y="3999"/>
                    <a:pt x="5993" y="4642"/>
                    <a:pt x="5688" y="5105"/>
                  </a:cubicBezTo>
                  <a:cubicBezTo>
                    <a:pt x="5530" y="5330"/>
                    <a:pt x="5304" y="5511"/>
                    <a:pt x="5034" y="5624"/>
                  </a:cubicBezTo>
                  <a:cubicBezTo>
                    <a:pt x="4771" y="5722"/>
                    <a:pt x="4487" y="5789"/>
                    <a:pt x="4192" y="5824"/>
                  </a:cubicBezTo>
                  <a:lnTo>
                    <a:pt x="4192" y="5824"/>
                  </a:lnTo>
                  <a:cubicBezTo>
                    <a:pt x="3578" y="5712"/>
                    <a:pt x="2974" y="5600"/>
                    <a:pt x="2359" y="5500"/>
                  </a:cubicBezTo>
                  <a:cubicBezTo>
                    <a:pt x="1739" y="5398"/>
                    <a:pt x="1118" y="5297"/>
                    <a:pt x="497" y="5206"/>
                  </a:cubicBezTo>
                  <a:lnTo>
                    <a:pt x="497" y="5206"/>
                  </a:lnTo>
                  <a:cubicBezTo>
                    <a:pt x="1107" y="5364"/>
                    <a:pt x="1705" y="5545"/>
                    <a:pt x="2314" y="5680"/>
                  </a:cubicBezTo>
                  <a:cubicBezTo>
                    <a:pt x="2935" y="5827"/>
                    <a:pt x="3544" y="5962"/>
                    <a:pt x="4153" y="6109"/>
                  </a:cubicBezTo>
                  <a:lnTo>
                    <a:pt x="4187" y="6109"/>
                  </a:lnTo>
                  <a:cubicBezTo>
                    <a:pt x="4514" y="6087"/>
                    <a:pt x="4842" y="6030"/>
                    <a:pt x="5158" y="5917"/>
                  </a:cubicBezTo>
                  <a:cubicBezTo>
                    <a:pt x="5485" y="5804"/>
                    <a:pt x="5778" y="5590"/>
                    <a:pt x="5981" y="5308"/>
                  </a:cubicBezTo>
                  <a:cubicBezTo>
                    <a:pt x="6173" y="5015"/>
                    <a:pt x="6275" y="4676"/>
                    <a:pt x="6275" y="4326"/>
                  </a:cubicBezTo>
                  <a:cubicBezTo>
                    <a:pt x="6275" y="3988"/>
                    <a:pt x="6218" y="3660"/>
                    <a:pt x="6117" y="3333"/>
                  </a:cubicBezTo>
                  <a:cubicBezTo>
                    <a:pt x="5902" y="2724"/>
                    <a:pt x="5586" y="2137"/>
                    <a:pt x="5180" y="1629"/>
                  </a:cubicBezTo>
                  <a:cubicBezTo>
                    <a:pt x="4763" y="1121"/>
                    <a:pt x="4266" y="693"/>
                    <a:pt x="3702" y="365"/>
                  </a:cubicBezTo>
                  <a:cubicBezTo>
                    <a:pt x="3555" y="286"/>
                    <a:pt x="3397" y="207"/>
                    <a:pt x="3239" y="151"/>
                  </a:cubicBezTo>
                  <a:cubicBezTo>
                    <a:pt x="3160" y="128"/>
                    <a:pt x="3081" y="106"/>
                    <a:pt x="3002" y="83"/>
                  </a:cubicBezTo>
                  <a:cubicBezTo>
                    <a:pt x="2923" y="61"/>
                    <a:pt x="2833" y="38"/>
                    <a:pt x="2754" y="27"/>
                  </a:cubicBezTo>
                  <a:cubicBezTo>
                    <a:pt x="2646" y="9"/>
                    <a:pt x="2537" y="0"/>
                    <a:pt x="2428"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46" name="Google Shape;946;p2"/>
            <p:cNvSpPr/>
            <p:nvPr/>
          </p:nvSpPr>
          <p:spPr>
            <a:xfrm>
              <a:off x="3300375" y="3274200"/>
              <a:ext cx="185075" cy="160775"/>
            </a:xfrm>
            <a:custGeom>
              <a:avLst/>
              <a:gdLst/>
              <a:ahLst/>
              <a:cxnLst/>
              <a:rect l="l" t="t" r="r" b="b"/>
              <a:pathLst>
                <a:path w="7403" h="6431" extrusionOk="0">
                  <a:moveTo>
                    <a:pt x="2600" y="1"/>
                  </a:moveTo>
                  <a:cubicBezTo>
                    <a:pt x="1953" y="1"/>
                    <a:pt x="1334" y="216"/>
                    <a:pt x="903" y="771"/>
                  </a:cubicBezTo>
                  <a:cubicBezTo>
                    <a:pt x="0" y="1979"/>
                    <a:pt x="767" y="3694"/>
                    <a:pt x="1580" y="4675"/>
                  </a:cubicBezTo>
                  <a:cubicBezTo>
                    <a:pt x="2273" y="5585"/>
                    <a:pt x="3403" y="6431"/>
                    <a:pt x="4535" y="6431"/>
                  </a:cubicBezTo>
                  <a:cubicBezTo>
                    <a:pt x="5061" y="6431"/>
                    <a:pt x="5588" y="6248"/>
                    <a:pt x="6071" y="5804"/>
                  </a:cubicBezTo>
                  <a:lnTo>
                    <a:pt x="6793" y="5116"/>
                  </a:lnTo>
                  <a:cubicBezTo>
                    <a:pt x="6793" y="5116"/>
                    <a:pt x="7403" y="4066"/>
                    <a:pt x="6895" y="3051"/>
                  </a:cubicBezTo>
                  <a:cubicBezTo>
                    <a:pt x="6410" y="2114"/>
                    <a:pt x="5608" y="1313"/>
                    <a:pt x="4773" y="715"/>
                  </a:cubicBezTo>
                  <a:cubicBezTo>
                    <a:pt x="4189" y="309"/>
                    <a:pt x="3375" y="1"/>
                    <a:pt x="2600" y="1"/>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47" name="Google Shape;947;p2"/>
            <p:cNvSpPr/>
            <p:nvPr/>
          </p:nvSpPr>
          <p:spPr>
            <a:xfrm>
              <a:off x="3305450" y="3269525"/>
              <a:ext cx="174350" cy="168150"/>
            </a:xfrm>
            <a:custGeom>
              <a:avLst/>
              <a:gdLst/>
              <a:ahLst/>
              <a:cxnLst/>
              <a:rect l="l" t="t" r="r" b="b"/>
              <a:pathLst>
                <a:path w="6974" h="6726" extrusionOk="0">
                  <a:moveTo>
                    <a:pt x="2380" y="1"/>
                  </a:moveTo>
                  <a:cubicBezTo>
                    <a:pt x="2198" y="1"/>
                    <a:pt x="2014" y="18"/>
                    <a:pt x="1828" y="55"/>
                  </a:cubicBezTo>
                  <a:cubicBezTo>
                    <a:pt x="1140" y="180"/>
                    <a:pt x="564" y="642"/>
                    <a:pt x="282" y="1285"/>
                  </a:cubicBezTo>
                  <a:cubicBezTo>
                    <a:pt x="0" y="1929"/>
                    <a:pt x="68" y="2651"/>
                    <a:pt x="271" y="3260"/>
                  </a:cubicBezTo>
                  <a:cubicBezTo>
                    <a:pt x="474" y="3847"/>
                    <a:pt x="779" y="4411"/>
                    <a:pt x="1162" y="4896"/>
                  </a:cubicBezTo>
                  <a:cubicBezTo>
                    <a:pt x="1264" y="5020"/>
                    <a:pt x="1343" y="5133"/>
                    <a:pt x="1445" y="5235"/>
                  </a:cubicBezTo>
                  <a:cubicBezTo>
                    <a:pt x="1557" y="5348"/>
                    <a:pt x="1648" y="5461"/>
                    <a:pt x="1761" y="5562"/>
                  </a:cubicBezTo>
                  <a:cubicBezTo>
                    <a:pt x="1975" y="5754"/>
                    <a:pt x="2201" y="5934"/>
                    <a:pt x="2438" y="6092"/>
                  </a:cubicBezTo>
                  <a:cubicBezTo>
                    <a:pt x="2866" y="6386"/>
                    <a:pt x="3363" y="6589"/>
                    <a:pt x="3882" y="6691"/>
                  </a:cubicBezTo>
                  <a:cubicBezTo>
                    <a:pt x="4010" y="6714"/>
                    <a:pt x="4140" y="6725"/>
                    <a:pt x="4269" y="6725"/>
                  </a:cubicBezTo>
                  <a:cubicBezTo>
                    <a:pt x="4582" y="6725"/>
                    <a:pt x="4895" y="6657"/>
                    <a:pt x="5191" y="6521"/>
                  </a:cubicBezTo>
                  <a:cubicBezTo>
                    <a:pt x="5496" y="6375"/>
                    <a:pt x="5766" y="6171"/>
                    <a:pt x="6003" y="5923"/>
                  </a:cubicBezTo>
                  <a:lnTo>
                    <a:pt x="6590" y="5303"/>
                  </a:lnTo>
                  <a:lnTo>
                    <a:pt x="5947" y="5867"/>
                  </a:lnTo>
                  <a:cubicBezTo>
                    <a:pt x="5710" y="6092"/>
                    <a:pt x="5439" y="6262"/>
                    <a:pt x="5135" y="6386"/>
                  </a:cubicBezTo>
                  <a:cubicBezTo>
                    <a:pt x="4904" y="6467"/>
                    <a:pt x="4658" y="6508"/>
                    <a:pt x="4412" y="6508"/>
                  </a:cubicBezTo>
                  <a:cubicBezTo>
                    <a:pt x="4248" y="6508"/>
                    <a:pt x="4085" y="6490"/>
                    <a:pt x="3927" y="6454"/>
                  </a:cubicBezTo>
                  <a:cubicBezTo>
                    <a:pt x="3442" y="6352"/>
                    <a:pt x="3002" y="6138"/>
                    <a:pt x="2607" y="5844"/>
                  </a:cubicBezTo>
                  <a:cubicBezTo>
                    <a:pt x="2392" y="5686"/>
                    <a:pt x="2189" y="5506"/>
                    <a:pt x="2009" y="5314"/>
                  </a:cubicBezTo>
                  <a:cubicBezTo>
                    <a:pt x="1896" y="5224"/>
                    <a:pt x="1817" y="5122"/>
                    <a:pt x="1727" y="5009"/>
                  </a:cubicBezTo>
                  <a:cubicBezTo>
                    <a:pt x="1636" y="4908"/>
                    <a:pt x="1535" y="4783"/>
                    <a:pt x="1445" y="4682"/>
                  </a:cubicBezTo>
                  <a:cubicBezTo>
                    <a:pt x="1095" y="4219"/>
                    <a:pt x="813" y="3700"/>
                    <a:pt x="643" y="3136"/>
                  </a:cubicBezTo>
                  <a:cubicBezTo>
                    <a:pt x="463" y="2572"/>
                    <a:pt x="429" y="1962"/>
                    <a:pt x="655" y="1443"/>
                  </a:cubicBezTo>
                  <a:cubicBezTo>
                    <a:pt x="880" y="924"/>
                    <a:pt x="1343" y="541"/>
                    <a:pt x="1907" y="428"/>
                  </a:cubicBezTo>
                  <a:cubicBezTo>
                    <a:pt x="2069" y="392"/>
                    <a:pt x="2235" y="375"/>
                    <a:pt x="2401" y="375"/>
                  </a:cubicBezTo>
                  <a:cubicBezTo>
                    <a:pt x="2804" y="375"/>
                    <a:pt x="3213" y="469"/>
                    <a:pt x="3589" y="597"/>
                  </a:cubicBezTo>
                  <a:cubicBezTo>
                    <a:pt x="3848" y="687"/>
                    <a:pt x="4096" y="811"/>
                    <a:pt x="4333" y="947"/>
                  </a:cubicBezTo>
                  <a:cubicBezTo>
                    <a:pt x="4570" y="1094"/>
                    <a:pt x="4785" y="1263"/>
                    <a:pt x="4988" y="1421"/>
                  </a:cubicBezTo>
                  <a:cubicBezTo>
                    <a:pt x="5202" y="1579"/>
                    <a:pt x="5383" y="1771"/>
                    <a:pt x="5575" y="1940"/>
                  </a:cubicBezTo>
                  <a:cubicBezTo>
                    <a:pt x="5733" y="2109"/>
                    <a:pt x="5891" y="2278"/>
                    <a:pt x="6049" y="2470"/>
                  </a:cubicBezTo>
                  <a:cubicBezTo>
                    <a:pt x="6195" y="2640"/>
                    <a:pt x="6319" y="2820"/>
                    <a:pt x="6432" y="3012"/>
                  </a:cubicBezTo>
                  <a:cubicBezTo>
                    <a:pt x="6489" y="3102"/>
                    <a:pt x="6568" y="3192"/>
                    <a:pt x="6601" y="3271"/>
                  </a:cubicBezTo>
                  <a:cubicBezTo>
                    <a:pt x="6647" y="3362"/>
                    <a:pt x="6680" y="3452"/>
                    <a:pt x="6714" y="3531"/>
                  </a:cubicBezTo>
                  <a:cubicBezTo>
                    <a:pt x="6827" y="3836"/>
                    <a:pt x="6861" y="4152"/>
                    <a:pt x="6816" y="4479"/>
                  </a:cubicBezTo>
                  <a:cubicBezTo>
                    <a:pt x="6793" y="4682"/>
                    <a:pt x="6748" y="4885"/>
                    <a:pt x="6680" y="5088"/>
                  </a:cubicBezTo>
                  <a:cubicBezTo>
                    <a:pt x="6624" y="5224"/>
                    <a:pt x="6590" y="5303"/>
                    <a:pt x="6590" y="5303"/>
                  </a:cubicBezTo>
                  <a:cubicBezTo>
                    <a:pt x="6624" y="5235"/>
                    <a:pt x="6669" y="5167"/>
                    <a:pt x="6703" y="5099"/>
                  </a:cubicBezTo>
                  <a:cubicBezTo>
                    <a:pt x="6793" y="4908"/>
                    <a:pt x="6861" y="4705"/>
                    <a:pt x="6895" y="4490"/>
                  </a:cubicBezTo>
                  <a:cubicBezTo>
                    <a:pt x="6974" y="4163"/>
                    <a:pt x="6963" y="3813"/>
                    <a:pt x="6861" y="3486"/>
                  </a:cubicBezTo>
                  <a:cubicBezTo>
                    <a:pt x="6827" y="3396"/>
                    <a:pt x="6805" y="3283"/>
                    <a:pt x="6759" y="3192"/>
                  </a:cubicBezTo>
                  <a:cubicBezTo>
                    <a:pt x="6703" y="3102"/>
                    <a:pt x="6658" y="3012"/>
                    <a:pt x="6601" y="2922"/>
                  </a:cubicBezTo>
                  <a:cubicBezTo>
                    <a:pt x="6500" y="2718"/>
                    <a:pt x="6376" y="2527"/>
                    <a:pt x="6240" y="2346"/>
                  </a:cubicBezTo>
                  <a:cubicBezTo>
                    <a:pt x="6082" y="2154"/>
                    <a:pt x="5947" y="1951"/>
                    <a:pt x="5766" y="1759"/>
                  </a:cubicBezTo>
                  <a:cubicBezTo>
                    <a:pt x="5575" y="1579"/>
                    <a:pt x="5405" y="1364"/>
                    <a:pt x="5191" y="1195"/>
                  </a:cubicBezTo>
                  <a:cubicBezTo>
                    <a:pt x="4965" y="1026"/>
                    <a:pt x="4762" y="834"/>
                    <a:pt x="4525" y="665"/>
                  </a:cubicBezTo>
                  <a:cubicBezTo>
                    <a:pt x="4266" y="507"/>
                    <a:pt x="3995" y="371"/>
                    <a:pt x="3713" y="259"/>
                  </a:cubicBezTo>
                  <a:cubicBezTo>
                    <a:pt x="3298" y="112"/>
                    <a:pt x="2848" y="1"/>
                    <a:pt x="238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48" name="Google Shape;948;p2"/>
            <p:cNvSpPr/>
            <p:nvPr/>
          </p:nvSpPr>
          <p:spPr>
            <a:xfrm>
              <a:off x="3422225" y="3400200"/>
              <a:ext cx="160825" cy="194475"/>
            </a:xfrm>
            <a:custGeom>
              <a:avLst/>
              <a:gdLst/>
              <a:ahLst/>
              <a:cxnLst/>
              <a:rect l="l" t="t" r="r" b="b"/>
              <a:pathLst>
                <a:path w="6433" h="7779" extrusionOk="0">
                  <a:moveTo>
                    <a:pt x="2694" y="0"/>
                  </a:moveTo>
                  <a:cubicBezTo>
                    <a:pt x="2022" y="0"/>
                    <a:pt x="1388" y="292"/>
                    <a:pt x="937" y="1012"/>
                  </a:cubicBezTo>
                  <a:cubicBezTo>
                    <a:pt x="1" y="2524"/>
                    <a:pt x="825" y="5785"/>
                    <a:pt x="1953" y="6891"/>
                  </a:cubicBezTo>
                  <a:lnTo>
                    <a:pt x="2811" y="7523"/>
                  </a:lnTo>
                  <a:cubicBezTo>
                    <a:pt x="2898" y="7705"/>
                    <a:pt x="3075" y="7779"/>
                    <a:pt x="3300" y="7779"/>
                  </a:cubicBezTo>
                  <a:cubicBezTo>
                    <a:pt x="4066" y="7779"/>
                    <a:pt x="5393" y="6927"/>
                    <a:pt x="5654" y="6587"/>
                  </a:cubicBezTo>
                  <a:cubicBezTo>
                    <a:pt x="6376" y="5582"/>
                    <a:pt x="6433" y="3630"/>
                    <a:pt x="6072" y="2536"/>
                  </a:cubicBezTo>
                  <a:cubicBezTo>
                    <a:pt x="5624" y="1237"/>
                    <a:pt x="4077" y="0"/>
                    <a:pt x="2694"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49" name="Google Shape;949;p2"/>
            <p:cNvSpPr/>
            <p:nvPr/>
          </p:nvSpPr>
          <p:spPr>
            <a:xfrm>
              <a:off x="3430975" y="3395025"/>
              <a:ext cx="152925" cy="200125"/>
            </a:xfrm>
            <a:custGeom>
              <a:avLst/>
              <a:gdLst/>
              <a:ahLst/>
              <a:cxnLst/>
              <a:rect l="l" t="t" r="r" b="b"/>
              <a:pathLst>
                <a:path w="6117" h="8005" extrusionOk="0">
                  <a:moveTo>
                    <a:pt x="2378" y="0"/>
                  </a:moveTo>
                  <a:cubicBezTo>
                    <a:pt x="1614" y="0"/>
                    <a:pt x="894" y="394"/>
                    <a:pt x="486" y="1061"/>
                  </a:cubicBezTo>
                  <a:cubicBezTo>
                    <a:pt x="249" y="1445"/>
                    <a:pt x="91" y="1874"/>
                    <a:pt x="57" y="2325"/>
                  </a:cubicBezTo>
                  <a:cubicBezTo>
                    <a:pt x="1" y="2765"/>
                    <a:pt x="12" y="3194"/>
                    <a:pt x="68" y="3634"/>
                  </a:cubicBezTo>
                  <a:cubicBezTo>
                    <a:pt x="125" y="4063"/>
                    <a:pt x="215" y="4492"/>
                    <a:pt x="339" y="4898"/>
                  </a:cubicBezTo>
                  <a:cubicBezTo>
                    <a:pt x="463" y="5315"/>
                    <a:pt x="621" y="5710"/>
                    <a:pt x="824" y="6094"/>
                  </a:cubicBezTo>
                  <a:cubicBezTo>
                    <a:pt x="1016" y="6478"/>
                    <a:pt x="1265" y="6827"/>
                    <a:pt x="1580" y="7132"/>
                  </a:cubicBezTo>
                  <a:lnTo>
                    <a:pt x="2461" y="7730"/>
                  </a:lnTo>
                  <a:lnTo>
                    <a:pt x="1637" y="7064"/>
                  </a:lnTo>
                  <a:cubicBezTo>
                    <a:pt x="1355" y="6748"/>
                    <a:pt x="1140" y="6399"/>
                    <a:pt x="982" y="6015"/>
                  </a:cubicBezTo>
                  <a:cubicBezTo>
                    <a:pt x="813" y="5631"/>
                    <a:pt x="678" y="5236"/>
                    <a:pt x="576" y="4830"/>
                  </a:cubicBezTo>
                  <a:cubicBezTo>
                    <a:pt x="350" y="4029"/>
                    <a:pt x="294" y="3194"/>
                    <a:pt x="396" y="2381"/>
                  </a:cubicBezTo>
                  <a:cubicBezTo>
                    <a:pt x="441" y="1986"/>
                    <a:pt x="576" y="1603"/>
                    <a:pt x="791" y="1264"/>
                  </a:cubicBezTo>
                  <a:cubicBezTo>
                    <a:pt x="994" y="948"/>
                    <a:pt x="1298" y="689"/>
                    <a:pt x="1648" y="542"/>
                  </a:cubicBezTo>
                  <a:cubicBezTo>
                    <a:pt x="1868" y="453"/>
                    <a:pt x="2100" y="410"/>
                    <a:pt x="2334" y="410"/>
                  </a:cubicBezTo>
                  <a:cubicBezTo>
                    <a:pt x="2485" y="410"/>
                    <a:pt x="2637" y="428"/>
                    <a:pt x="2788" y="463"/>
                  </a:cubicBezTo>
                  <a:cubicBezTo>
                    <a:pt x="3172" y="542"/>
                    <a:pt x="3555" y="689"/>
                    <a:pt x="3882" y="903"/>
                  </a:cubicBezTo>
                  <a:cubicBezTo>
                    <a:pt x="4232" y="1106"/>
                    <a:pt x="4548" y="1366"/>
                    <a:pt x="4819" y="1671"/>
                  </a:cubicBezTo>
                  <a:cubicBezTo>
                    <a:pt x="4954" y="1817"/>
                    <a:pt x="5090" y="1975"/>
                    <a:pt x="5203" y="2144"/>
                  </a:cubicBezTo>
                  <a:cubicBezTo>
                    <a:pt x="5316" y="2314"/>
                    <a:pt x="5406" y="2483"/>
                    <a:pt x="5485" y="2675"/>
                  </a:cubicBezTo>
                  <a:lnTo>
                    <a:pt x="5553" y="2810"/>
                  </a:lnTo>
                  <a:lnTo>
                    <a:pt x="5586" y="2946"/>
                  </a:lnTo>
                  <a:lnTo>
                    <a:pt x="5665" y="3239"/>
                  </a:lnTo>
                  <a:cubicBezTo>
                    <a:pt x="5688" y="3442"/>
                    <a:pt x="5744" y="3634"/>
                    <a:pt x="5744" y="3848"/>
                  </a:cubicBezTo>
                  <a:cubicBezTo>
                    <a:pt x="5767" y="4051"/>
                    <a:pt x="5778" y="4255"/>
                    <a:pt x="5767" y="4458"/>
                  </a:cubicBezTo>
                  <a:cubicBezTo>
                    <a:pt x="5778" y="4661"/>
                    <a:pt x="5767" y="4875"/>
                    <a:pt x="5733" y="5078"/>
                  </a:cubicBezTo>
                  <a:cubicBezTo>
                    <a:pt x="5699" y="5485"/>
                    <a:pt x="5598" y="5880"/>
                    <a:pt x="5451" y="6263"/>
                  </a:cubicBezTo>
                  <a:cubicBezTo>
                    <a:pt x="5417" y="6353"/>
                    <a:pt x="5372" y="6455"/>
                    <a:pt x="5316" y="6545"/>
                  </a:cubicBezTo>
                  <a:lnTo>
                    <a:pt x="5237" y="6681"/>
                  </a:lnTo>
                  <a:cubicBezTo>
                    <a:pt x="5226" y="6701"/>
                    <a:pt x="5207" y="6739"/>
                    <a:pt x="5203" y="6739"/>
                  </a:cubicBezTo>
                  <a:cubicBezTo>
                    <a:pt x="5203" y="6739"/>
                    <a:pt x="5203" y="6738"/>
                    <a:pt x="5203" y="6737"/>
                  </a:cubicBezTo>
                  <a:lnTo>
                    <a:pt x="5158" y="6794"/>
                  </a:lnTo>
                  <a:cubicBezTo>
                    <a:pt x="5011" y="6929"/>
                    <a:pt x="4853" y="7064"/>
                    <a:pt x="4695" y="7177"/>
                  </a:cubicBezTo>
                  <a:cubicBezTo>
                    <a:pt x="4356" y="7425"/>
                    <a:pt x="3984" y="7629"/>
                    <a:pt x="3600" y="7787"/>
                  </a:cubicBezTo>
                  <a:cubicBezTo>
                    <a:pt x="3409" y="7866"/>
                    <a:pt x="3205" y="7922"/>
                    <a:pt x="3002" y="7956"/>
                  </a:cubicBezTo>
                  <a:cubicBezTo>
                    <a:pt x="2965" y="7964"/>
                    <a:pt x="2929" y="7967"/>
                    <a:pt x="2892" y="7967"/>
                  </a:cubicBezTo>
                  <a:cubicBezTo>
                    <a:pt x="2717" y="7967"/>
                    <a:pt x="2554" y="7880"/>
                    <a:pt x="2461" y="7730"/>
                  </a:cubicBezTo>
                  <a:lnTo>
                    <a:pt x="2461" y="7730"/>
                  </a:lnTo>
                  <a:cubicBezTo>
                    <a:pt x="2532" y="7913"/>
                    <a:pt x="2749" y="8004"/>
                    <a:pt x="2940" y="8004"/>
                  </a:cubicBezTo>
                  <a:cubicBezTo>
                    <a:pt x="2961" y="8004"/>
                    <a:pt x="2982" y="8003"/>
                    <a:pt x="3002" y="8001"/>
                  </a:cubicBezTo>
                  <a:cubicBezTo>
                    <a:pt x="3217" y="7990"/>
                    <a:pt x="3431" y="7956"/>
                    <a:pt x="3634" y="7877"/>
                  </a:cubicBezTo>
                  <a:cubicBezTo>
                    <a:pt x="4040" y="7741"/>
                    <a:pt x="4435" y="7561"/>
                    <a:pt x="4796" y="7335"/>
                  </a:cubicBezTo>
                  <a:cubicBezTo>
                    <a:pt x="4988" y="7222"/>
                    <a:pt x="5158" y="7087"/>
                    <a:pt x="5327" y="6940"/>
                  </a:cubicBezTo>
                  <a:lnTo>
                    <a:pt x="5383" y="6873"/>
                  </a:lnTo>
                  <a:cubicBezTo>
                    <a:pt x="5406" y="6850"/>
                    <a:pt x="5428" y="6816"/>
                    <a:pt x="5440" y="6794"/>
                  </a:cubicBezTo>
                  <a:lnTo>
                    <a:pt x="5519" y="6658"/>
                  </a:lnTo>
                  <a:cubicBezTo>
                    <a:pt x="5575" y="6568"/>
                    <a:pt x="5631" y="6478"/>
                    <a:pt x="5677" y="6376"/>
                  </a:cubicBezTo>
                  <a:cubicBezTo>
                    <a:pt x="5857" y="5970"/>
                    <a:pt x="5981" y="5541"/>
                    <a:pt x="6038" y="5101"/>
                  </a:cubicBezTo>
                  <a:cubicBezTo>
                    <a:pt x="6072" y="4886"/>
                    <a:pt x="6094" y="4672"/>
                    <a:pt x="6094" y="4458"/>
                  </a:cubicBezTo>
                  <a:cubicBezTo>
                    <a:pt x="6117" y="4243"/>
                    <a:pt x="6117" y="4018"/>
                    <a:pt x="6094" y="3803"/>
                  </a:cubicBezTo>
                  <a:cubicBezTo>
                    <a:pt x="6094" y="3589"/>
                    <a:pt x="6049" y="3374"/>
                    <a:pt x="6015" y="3160"/>
                  </a:cubicBezTo>
                  <a:lnTo>
                    <a:pt x="5936" y="2833"/>
                  </a:lnTo>
                  <a:cubicBezTo>
                    <a:pt x="5925" y="2776"/>
                    <a:pt x="5914" y="2743"/>
                    <a:pt x="5891" y="2652"/>
                  </a:cubicBezTo>
                  <a:lnTo>
                    <a:pt x="5835" y="2517"/>
                  </a:lnTo>
                  <a:cubicBezTo>
                    <a:pt x="5744" y="2314"/>
                    <a:pt x="5643" y="2111"/>
                    <a:pt x="5530" y="1919"/>
                  </a:cubicBezTo>
                  <a:cubicBezTo>
                    <a:pt x="5406" y="1738"/>
                    <a:pt x="5270" y="1569"/>
                    <a:pt x="5124" y="1400"/>
                  </a:cubicBezTo>
                  <a:cubicBezTo>
                    <a:pt x="4830" y="1061"/>
                    <a:pt x="4492" y="779"/>
                    <a:pt x="4108" y="553"/>
                  </a:cubicBezTo>
                  <a:cubicBezTo>
                    <a:pt x="3736" y="305"/>
                    <a:pt x="3318" y="136"/>
                    <a:pt x="2878" y="57"/>
                  </a:cubicBezTo>
                  <a:cubicBezTo>
                    <a:pt x="2711" y="19"/>
                    <a:pt x="2544" y="0"/>
                    <a:pt x="2378"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50" name="Google Shape;950;p2"/>
            <p:cNvSpPr/>
            <p:nvPr/>
          </p:nvSpPr>
          <p:spPr>
            <a:xfrm>
              <a:off x="3220350" y="3293150"/>
              <a:ext cx="261725" cy="205025"/>
            </a:xfrm>
            <a:custGeom>
              <a:avLst/>
              <a:gdLst/>
              <a:ahLst/>
              <a:cxnLst/>
              <a:rect l="l" t="t" r="r" b="b"/>
              <a:pathLst>
                <a:path w="10469" h="8201" extrusionOk="0">
                  <a:moveTo>
                    <a:pt x="3824" y="0"/>
                  </a:moveTo>
                  <a:cubicBezTo>
                    <a:pt x="3768" y="0"/>
                    <a:pt x="3711" y="1"/>
                    <a:pt x="3652" y="2"/>
                  </a:cubicBezTo>
                  <a:cubicBezTo>
                    <a:pt x="2411" y="58"/>
                    <a:pt x="1452" y="848"/>
                    <a:pt x="877" y="2067"/>
                  </a:cubicBezTo>
                  <a:cubicBezTo>
                    <a:pt x="0" y="3994"/>
                    <a:pt x="1356" y="8200"/>
                    <a:pt x="3764" y="8200"/>
                  </a:cubicBezTo>
                  <a:cubicBezTo>
                    <a:pt x="3992" y="8200"/>
                    <a:pt x="4230" y="8162"/>
                    <a:pt x="4476" y="8081"/>
                  </a:cubicBezTo>
                  <a:lnTo>
                    <a:pt x="4973" y="7517"/>
                  </a:lnTo>
                  <a:cubicBezTo>
                    <a:pt x="5864" y="7088"/>
                    <a:pt x="10468" y="5114"/>
                    <a:pt x="10175" y="4177"/>
                  </a:cubicBezTo>
                  <a:cubicBezTo>
                    <a:pt x="9780" y="2879"/>
                    <a:pt x="8505" y="1559"/>
                    <a:pt x="7184" y="882"/>
                  </a:cubicBezTo>
                  <a:cubicBezTo>
                    <a:pt x="5973" y="255"/>
                    <a:pt x="5134" y="0"/>
                    <a:pt x="3824"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51" name="Google Shape;951;p2"/>
            <p:cNvSpPr/>
            <p:nvPr/>
          </p:nvSpPr>
          <p:spPr>
            <a:xfrm>
              <a:off x="3230400" y="3288100"/>
              <a:ext cx="248550" cy="211000"/>
            </a:xfrm>
            <a:custGeom>
              <a:avLst/>
              <a:gdLst/>
              <a:ahLst/>
              <a:cxnLst/>
              <a:rect l="l" t="t" r="r" b="b"/>
              <a:pathLst>
                <a:path w="9942" h="8440" extrusionOk="0">
                  <a:moveTo>
                    <a:pt x="3284" y="1"/>
                  </a:moveTo>
                  <a:cubicBezTo>
                    <a:pt x="3104" y="1"/>
                    <a:pt x="2991" y="23"/>
                    <a:pt x="2856" y="46"/>
                  </a:cubicBezTo>
                  <a:cubicBezTo>
                    <a:pt x="2269" y="147"/>
                    <a:pt x="1716" y="418"/>
                    <a:pt x="1287" y="836"/>
                  </a:cubicBezTo>
                  <a:cubicBezTo>
                    <a:pt x="858" y="1231"/>
                    <a:pt x="520" y="1716"/>
                    <a:pt x="283" y="2258"/>
                  </a:cubicBezTo>
                  <a:cubicBezTo>
                    <a:pt x="80" y="2799"/>
                    <a:pt x="1" y="3386"/>
                    <a:pt x="46" y="3962"/>
                  </a:cubicBezTo>
                  <a:cubicBezTo>
                    <a:pt x="125" y="5101"/>
                    <a:pt x="497" y="6196"/>
                    <a:pt x="1152" y="7144"/>
                  </a:cubicBezTo>
                  <a:cubicBezTo>
                    <a:pt x="1468" y="7618"/>
                    <a:pt x="1908" y="8001"/>
                    <a:pt x="2427" y="8249"/>
                  </a:cubicBezTo>
                  <a:cubicBezTo>
                    <a:pt x="2707" y="8377"/>
                    <a:pt x="3010" y="8439"/>
                    <a:pt x="3315" y="8439"/>
                  </a:cubicBezTo>
                  <a:cubicBezTo>
                    <a:pt x="3575" y="8439"/>
                    <a:pt x="3836" y="8394"/>
                    <a:pt x="4085" y="8306"/>
                  </a:cubicBezTo>
                  <a:lnTo>
                    <a:pt x="4097" y="8306"/>
                  </a:lnTo>
                  <a:lnTo>
                    <a:pt x="4571" y="7719"/>
                  </a:lnTo>
                  <a:lnTo>
                    <a:pt x="4062" y="8261"/>
                  </a:lnTo>
                  <a:lnTo>
                    <a:pt x="4062" y="8261"/>
                  </a:lnTo>
                  <a:cubicBezTo>
                    <a:pt x="3860" y="8322"/>
                    <a:pt x="3652" y="8353"/>
                    <a:pt x="3444" y="8353"/>
                  </a:cubicBezTo>
                  <a:cubicBezTo>
                    <a:pt x="3117" y="8353"/>
                    <a:pt x="2791" y="8277"/>
                    <a:pt x="2494" y="8125"/>
                  </a:cubicBezTo>
                  <a:cubicBezTo>
                    <a:pt x="2020" y="7855"/>
                    <a:pt x="1614" y="7482"/>
                    <a:pt x="1332" y="7020"/>
                  </a:cubicBezTo>
                  <a:cubicBezTo>
                    <a:pt x="745" y="6094"/>
                    <a:pt x="418" y="5033"/>
                    <a:pt x="384" y="3950"/>
                  </a:cubicBezTo>
                  <a:cubicBezTo>
                    <a:pt x="373" y="3420"/>
                    <a:pt x="407" y="2878"/>
                    <a:pt x="621" y="2393"/>
                  </a:cubicBezTo>
                  <a:cubicBezTo>
                    <a:pt x="836" y="1919"/>
                    <a:pt x="1152" y="1479"/>
                    <a:pt x="1535" y="1129"/>
                  </a:cubicBezTo>
                  <a:cubicBezTo>
                    <a:pt x="1908" y="779"/>
                    <a:pt x="2382" y="542"/>
                    <a:pt x="2889" y="452"/>
                  </a:cubicBezTo>
                  <a:cubicBezTo>
                    <a:pt x="3025" y="441"/>
                    <a:pt x="3194" y="407"/>
                    <a:pt x="3284" y="407"/>
                  </a:cubicBezTo>
                  <a:lnTo>
                    <a:pt x="3691" y="430"/>
                  </a:lnTo>
                  <a:cubicBezTo>
                    <a:pt x="3961" y="430"/>
                    <a:pt x="4232" y="452"/>
                    <a:pt x="4492" y="497"/>
                  </a:cubicBezTo>
                  <a:cubicBezTo>
                    <a:pt x="4763" y="531"/>
                    <a:pt x="5022" y="588"/>
                    <a:pt x="5270" y="667"/>
                  </a:cubicBezTo>
                  <a:cubicBezTo>
                    <a:pt x="5530" y="746"/>
                    <a:pt x="5789" y="836"/>
                    <a:pt x="6026" y="949"/>
                  </a:cubicBezTo>
                  <a:cubicBezTo>
                    <a:pt x="6534" y="1152"/>
                    <a:pt x="7008" y="1411"/>
                    <a:pt x="7459" y="1727"/>
                  </a:cubicBezTo>
                  <a:cubicBezTo>
                    <a:pt x="7674" y="1885"/>
                    <a:pt x="7888" y="2054"/>
                    <a:pt x="8091" y="2235"/>
                  </a:cubicBezTo>
                  <a:cubicBezTo>
                    <a:pt x="8283" y="2416"/>
                    <a:pt x="8475" y="2607"/>
                    <a:pt x="8656" y="2811"/>
                  </a:cubicBezTo>
                  <a:cubicBezTo>
                    <a:pt x="8825" y="3014"/>
                    <a:pt x="8994" y="3228"/>
                    <a:pt x="9141" y="3454"/>
                  </a:cubicBezTo>
                  <a:cubicBezTo>
                    <a:pt x="9220" y="3567"/>
                    <a:pt x="9276" y="3679"/>
                    <a:pt x="9344" y="3792"/>
                  </a:cubicBezTo>
                  <a:lnTo>
                    <a:pt x="9434" y="3962"/>
                  </a:lnTo>
                  <a:lnTo>
                    <a:pt x="9524" y="4153"/>
                  </a:lnTo>
                  <a:cubicBezTo>
                    <a:pt x="9570" y="4266"/>
                    <a:pt x="9615" y="4368"/>
                    <a:pt x="9637" y="4481"/>
                  </a:cubicBezTo>
                  <a:cubicBezTo>
                    <a:pt x="9615" y="4593"/>
                    <a:pt x="9570" y="4684"/>
                    <a:pt x="9491" y="4763"/>
                  </a:cubicBezTo>
                  <a:cubicBezTo>
                    <a:pt x="9321" y="4966"/>
                    <a:pt x="9130" y="5146"/>
                    <a:pt x="8904" y="5304"/>
                  </a:cubicBezTo>
                  <a:cubicBezTo>
                    <a:pt x="8464" y="5620"/>
                    <a:pt x="8001" y="5914"/>
                    <a:pt x="7516" y="6184"/>
                  </a:cubicBezTo>
                  <a:cubicBezTo>
                    <a:pt x="6557" y="6726"/>
                    <a:pt x="5552" y="7211"/>
                    <a:pt x="4571" y="7719"/>
                  </a:cubicBezTo>
                  <a:cubicBezTo>
                    <a:pt x="5598" y="7290"/>
                    <a:pt x="6613" y="6850"/>
                    <a:pt x="7617" y="6354"/>
                  </a:cubicBezTo>
                  <a:cubicBezTo>
                    <a:pt x="8114" y="6105"/>
                    <a:pt x="8599" y="5823"/>
                    <a:pt x="9062" y="5507"/>
                  </a:cubicBezTo>
                  <a:cubicBezTo>
                    <a:pt x="9299" y="5349"/>
                    <a:pt x="9524" y="5158"/>
                    <a:pt x="9716" y="4943"/>
                  </a:cubicBezTo>
                  <a:cubicBezTo>
                    <a:pt x="9840" y="4819"/>
                    <a:pt x="9908" y="4661"/>
                    <a:pt x="9942" y="4503"/>
                  </a:cubicBezTo>
                  <a:cubicBezTo>
                    <a:pt x="9942" y="4402"/>
                    <a:pt x="9919" y="4311"/>
                    <a:pt x="9886" y="4232"/>
                  </a:cubicBezTo>
                  <a:lnTo>
                    <a:pt x="9818" y="4040"/>
                  </a:lnTo>
                  <a:cubicBezTo>
                    <a:pt x="9773" y="3905"/>
                    <a:pt x="9705" y="3770"/>
                    <a:pt x="9637" y="3646"/>
                  </a:cubicBezTo>
                  <a:cubicBezTo>
                    <a:pt x="9570" y="3521"/>
                    <a:pt x="9513" y="3386"/>
                    <a:pt x="9434" y="3262"/>
                  </a:cubicBezTo>
                  <a:cubicBezTo>
                    <a:pt x="9276" y="3025"/>
                    <a:pt x="9107" y="2788"/>
                    <a:pt x="8926" y="2574"/>
                  </a:cubicBezTo>
                  <a:cubicBezTo>
                    <a:pt x="8565" y="2133"/>
                    <a:pt x="8148" y="1750"/>
                    <a:pt x="7685" y="1423"/>
                  </a:cubicBezTo>
                  <a:cubicBezTo>
                    <a:pt x="7222" y="1084"/>
                    <a:pt x="6715" y="802"/>
                    <a:pt x="6196" y="576"/>
                  </a:cubicBezTo>
                  <a:cubicBezTo>
                    <a:pt x="5936" y="463"/>
                    <a:pt x="5665" y="362"/>
                    <a:pt x="5394" y="283"/>
                  </a:cubicBezTo>
                  <a:cubicBezTo>
                    <a:pt x="5124" y="181"/>
                    <a:pt x="4842" y="125"/>
                    <a:pt x="4559" y="80"/>
                  </a:cubicBezTo>
                  <a:cubicBezTo>
                    <a:pt x="4324" y="33"/>
                    <a:pt x="4089" y="9"/>
                    <a:pt x="3854" y="9"/>
                  </a:cubicBezTo>
                  <a:cubicBezTo>
                    <a:pt x="3807" y="9"/>
                    <a:pt x="3760" y="10"/>
                    <a:pt x="3713" y="12"/>
                  </a:cubicBezTo>
                  <a:lnTo>
                    <a:pt x="3284" y="1"/>
                  </a:ln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52" name="Google Shape;952;p2"/>
            <p:cNvSpPr/>
            <p:nvPr/>
          </p:nvSpPr>
          <p:spPr>
            <a:xfrm>
              <a:off x="3218825" y="3342000"/>
              <a:ext cx="261550" cy="202025"/>
            </a:xfrm>
            <a:custGeom>
              <a:avLst/>
              <a:gdLst/>
              <a:ahLst/>
              <a:cxnLst/>
              <a:rect l="l" t="t" r="r" b="b"/>
              <a:pathLst>
                <a:path w="10462" h="8081" extrusionOk="0">
                  <a:moveTo>
                    <a:pt x="4819" y="0"/>
                  </a:moveTo>
                  <a:cubicBezTo>
                    <a:pt x="2404" y="11"/>
                    <a:pt x="91" y="903"/>
                    <a:pt x="24" y="3735"/>
                  </a:cubicBezTo>
                  <a:cubicBezTo>
                    <a:pt x="1" y="4807"/>
                    <a:pt x="644" y="5992"/>
                    <a:pt x="1299" y="6804"/>
                  </a:cubicBezTo>
                  <a:cubicBezTo>
                    <a:pt x="1705" y="7290"/>
                    <a:pt x="2213" y="7741"/>
                    <a:pt x="2822" y="7955"/>
                  </a:cubicBezTo>
                  <a:cubicBezTo>
                    <a:pt x="3105" y="8039"/>
                    <a:pt x="3396" y="8081"/>
                    <a:pt x="3688" y="8081"/>
                  </a:cubicBezTo>
                  <a:cubicBezTo>
                    <a:pt x="3989" y="8081"/>
                    <a:pt x="4290" y="8036"/>
                    <a:pt x="4582" y="7944"/>
                  </a:cubicBezTo>
                  <a:cubicBezTo>
                    <a:pt x="5180" y="7775"/>
                    <a:pt x="5745" y="7515"/>
                    <a:pt x="6264" y="7165"/>
                  </a:cubicBezTo>
                  <a:cubicBezTo>
                    <a:pt x="7426" y="6364"/>
                    <a:pt x="8600" y="5405"/>
                    <a:pt x="9389" y="4220"/>
                  </a:cubicBezTo>
                  <a:cubicBezTo>
                    <a:pt x="10270" y="2979"/>
                    <a:pt x="10461" y="2110"/>
                    <a:pt x="9073" y="1298"/>
                  </a:cubicBezTo>
                  <a:cubicBezTo>
                    <a:pt x="7810" y="474"/>
                    <a:pt x="6331" y="23"/>
                    <a:pt x="4819"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53" name="Google Shape;953;p2"/>
            <p:cNvSpPr/>
            <p:nvPr/>
          </p:nvSpPr>
          <p:spPr>
            <a:xfrm>
              <a:off x="3216850" y="3336850"/>
              <a:ext cx="257600" cy="207075"/>
            </a:xfrm>
            <a:custGeom>
              <a:avLst/>
              <a:gdLst/>
              <a:ahLst/>
              <a:cxnLst/>
              <a:rect l="l" t="t" r="r" b="b"/>
              <a:pathLst>
                <a:path w="10304" h="8283" extrusionOk="0">
                  <a:moveTo>
                    <a:pt x="4841" y="1"/>
                  </a:moveTo>
                  <a:cubicBezTo>
                    <a:pt x="4003" y="1"/>
                    <a:pt x="3168" y="138"/>
                    <a:pt x="2382" y="432"/>
                  </a:cubicBezTo>
                  <a:cubicBezTo>
                    <a:pt x="1964" y="590"/>
                    <a:pt x="1569" y="815"/>
                    <a:pt x="1220" y="1097"/>
                  </a:cubicBezTo>
                  <a:cubicBezTo>
                    <a:pt x="881" y="1380"/>
                    <a:pt x="610" y="1729"/>
                    <a:pt x="407" y="2124"/>
                  </a:cubicBezTo>
                  <a:cubicBezTo>
                    <a:pt x="215" y="2497"/>
                    <a:pt x="103" y="2903"/>
                    <a:pt x="46" y="3320"/>
                  </a:cubicBezTo>
                  <a:cubicBezTo>
                    <a:pt x="12" y="3524"/>
                    <a:pt x="12" y="3727"/>
                    <a:pt x="1" y="3919"/>
                  </a:cubicBezTo>
                  <a:cubicBezTo>
                    <a:pt x="12" y="4122"/>
                    <a:pt x="24" y="4313"/>
                    <a:pt x="69" y="4505"/>
                  </a:cubicBezTo>
                  <a:cubicBezTo>
                    <a:pt x="215" y="5216"/>
                    <a:pt x="520" y="5882"/>
                    <a:pt x="938" y="6469"/>
                  </a:cubicBezTo>
                  <a:cubicBezTo>
                    <a:pt x="1276" y="6965"/>
                    <a:pt x="1694" y="7417"/>
                    <a:pt x="2179" y="7778"/>
                  </a:cubicBezTo>
                  <a:cubicBezTo>
                    <a:pt x="2551" y="8060"/>
                    <a:pt x="2991" y="8229"/>
                    <a:pt x="3465" y="8274"/>
                  </a:cubicBezTo>
                  <a:cubicBezTo>
                    <a:pt x="3550" y="8280"/>
                    <a:pt x="3634" y="8283"/>
                    <a:pt x="3719" y="8283"/>
                  </a:cubicBezTo>
                  <a:cubicBezTo>
                    <a:pt x="3804" y="8283"/>
                    <a:pt x="3888" y="8280"/>
                    <a:pt x="3973" y="8274"/>
                  </a:cubicBezTo>
                  <a:cubicBezTo>
                    <a:pt x="4097" y="8263"/>
                    <a:pt x="4233" y="8252"/>
                    <a:pt x="4357" y="8218"/>
                  </a:cubicBezTo>
                  <a:lnTo>
                    <a:pt x="4661" y="8150"/>
                  </a:lnTo>
                  <a:lnTo>
                    <a:pt x="4661" y="8150"/>
                  </a:lnTo>
                  <a:lnTo>
                    <a:pt x="4357" y="8207"/>
                  </a:lnTo>
                  <a:cubicBezTo>
                    <a:pt x="4233" y="8229"/>
                    <a:pt x="4097" y="8252"/>
                    <a:pt x="3973" y="8252"/>
                  </a:cubicBezTo>
                  <a:cubicBezTo>
                    <a:pt x="3888" y="8263"/>
                    <a:pt x="3804" y="8269"/>
                    <a:pt x="3719" y="8269"/>
                  </a:cubicBezTo>
                  <a:cubicBezTo>
                    <a:pt x="3634" y="8269"/>
                    <a:pt x="3550" y="8263"/>
                    <a:pt x="3465" y="8252"/>
                  </a:cubicBezTo>
                  <a:cubicBezTo>
                    <a:pt x="3003" y="8207"/>
                    <a:pt x="2562" y="8026"/>
                    <a:pt x="2201" y="7744"/>
                  </a:cubicBezTo>
                  <a:cubicBezTo>
                    <a:pt x="1727" y="7383"/>
                    <a:pt x="1332" y="6931"/>
                    <a:pt x="1017" y="6424"/>
                  </a:cubicBezTo>
                  <a:cubicBezTo>
                    <a:pt x="633" y="5837"/>
                    <a:pt x="373" y="5182"/>
                    <a:pt x="249" y="4483"/>
                  </a:cubicBezTo>
                  <a:cubicBezTo>
                    <a:pt x="227" y="4302"/>
                    <a:pt x="215" y="4110"/>
                    <a:pt x="215" y="3919"/>
                  </a:cubicBezTo>
                  <a:cubicBezTo>
                    <a:pt x="238" y="3738"/>
                    <a:pt x="249" y="3546"/>
                    <a:pt x="283" y="3354"/>
                  </a:cubicBezTo>
                  <a:cubicBezTo>
                    <a:pt x="351" y="2971"/>
                    <a:pt x="475" y="2598"/>
                    <a:pt x="667" y="2260"/>
                  </a:cubicBezTo>
                  <a:cubicBezTo>
                    <a:pt x="1084" y="1560"/>
                    <a:pt x="1739" y="1030"/>
                    <a:pt x="2517" y="782"/>
                  </a:cubicBezTo>
                  <a:cubicBezTo>
                    <a:pt x="3211" y="537"/>
                    <a:pt x="3939" y="411"/>
                    <a:pt x="4679" y="411"/>
                  </a:cubicBezTo>
                  <a:cubicBezTo>
                    <a:pt x="4793" y="411"/>
                    <a:pt x="4908" y="414"/>
                    <a:pt x="5022" y="420"/>
                  </a:cubicBezTo>
                  <a:cubicBezTo>
                    <a:pt x="5869" y="466"/>
                    <a:pt x="6738" y="578"/>
                    <a:pt x="7516" y="894"/>
                  </a:cubicBezTo>
                  <a:cubicBezTo>
                    <a:pt x="7708" y="973"/>
                    <a:pt x="7911" y="1018"/>
                    <a:pt x="8092" y="1120"/>
                  </a:cubicBezTo>
                  <a:cubicBezTo>
                    <a:pt x="8284" y="1233"/>
                    <a:pt x="8475" y="1323"/>
                    <a:pt x="8656" y="1425"/>
                  </a:cubicBezTo>
                  <a:cubicBezTo>
                    <a:pt x="9028" y="1594"/>
                    <a:pt x="9367" y="1808"/>
                    <a:pt x="9672" y="2079"/>
                  </a:cubicBezTo>
                  <a:cubicBezTo>
                    <a:pt x="9954" y="2327"/>
                    <a:pt x="10078" y="2700"/>
                    <a:pt x="10021" y="3061"/>
                  </a:cubicBezTo>
                  <a:cubicBezTo>
                    <a:pt x="9942" y="3433"/>
                    <a:pt x="9796" y="3772"/>
                    <a:pt x="9581" y="4088"/>
                  </a:cubicBezTo>
                  <a:cubicBezTo>
                    <a:pt x="9209" y="4686"/>
                    <a:pt x="8769" y="5239"/>
                    <a:pt x="8284" y="5747"/>
                  </a:cubicBezTo>
                  <a:cubicBezTo>
                    <a:pt x="8069" y="5972"/>
                    <a:pt x="7832" y="6187"/>
                    <a:pt x="7584" y="6378"/>
                  </a:cubicBezTo>
                  <a:cubicBezTo>
                    <a:pt x="7381" y="6570"/>
                    <a:pt x="7155" y="6751"/>
                    <a:pt x="6929" y="6920"/>
                  </a:cubicBezTo>
                  <a:lnTo>
                    <a:pt x="6320" y="7360"/>
                  </a:lnTo>
                  <a:cubicBezTo>
                    <a:pt x="6140" y="7473"/>
                    <a:pt x="5959" y="7586"/>
                    <a:pt x="5778" y="7687"/>
                  </a:cubicBezTo>
                  <a:cubicBezTo>
                    <a:pt x="5620" y="7778"/>
                    <a:pt x="5474" y="7845"/>
                    <a:pt x="5316" y="7913"/>
                  </a:cubicBezTo>
                  <a:cubicBezTo>
                    <a:pt x="5203" y="7970"/>
                    <a:pt x="5079" y="8015"/>
                    <a:pt x="4955" y="8049"/>
                  </a:cubicBezTo>
                  <a:cubicBezTo>
                    <a:pt x="4763" y="8116"/>
                    <a:pt x="4661" y="8150"/>
                    <a:pt x="4661" y="8150"/>
                  </a:cubicBezTo>
                  <a:lnTo>
                    <a:pt x="4966" y="8060"/>
                  </a:lnTo>
                  <a:cubicBezTo>
                    <a:pt x="5079" y="8026"/>
                    <a:pt x="5203" y="7981"/>
                    <a:pt x="5316" y="7924"/>
                  </a:cubicBezTo>
                  <a:cubicBezTo>
                    <a:pt x="5474" y="7857"/>
                    <a:pt x="5632" y="7789"/>
                    <a:pt x="5778" y="7710"/>
                  </a:cubicBezTo>
                  <a:cubicBezTo>
                    <a:pt x="5970" y="7608"/>
                    <a:pt x="6151" y="7507"/>
                    <a:pt x="6331" y="7394"/>
                  </a:cubicBezTo>
                  <a:lnTo>
                    <a:pt x="6952" y="6954"/>
                  </a:lnTo>
                  <a:cubicBezTo>
                    <a:pt x="7189" y="6796"/>
                    <a:pt x="7415" y="6615"/>
                    <a:pt x="7629" y="6435"/>
                  </a:cubicBezTo>
                  <a:cubicBezTo>
                    <a:pt x="7877" y="6243"/>
                    <a:pt x="8126" y="6029"/>
                    <a:pt x="8351" y="5814"/>
                  </a:cubicBezTo>
                  <a:cubicBezTo>
                    <a:pt x="8870" y="5318"/>
                    <a:pt x="9333" y="4776"/>
                    <a:pt x="9739" y="4189"/>
                  </a:cubicBezTo>
                  <a:cubicBezTo>
                    <a:pt x="9987" y="3862"/>
                    <a:pt x="10157" y="3501"/>
                    <a:pt x="10258" y="3106"/>
                  </a:cubicBezTo>
                  <a:cubicBezTo>
                    <a:pt x="10303" y="2892"/>
                    <a:pt x="10292" y="2666"/>
                    <a:pt x="10236" y="2452"/>
                  </a:cubicBezTo>
                  <a:cubicBezTo>
                    <a:pt x="10157" y="2237"/>
                    <a:pt x="10044" y="2045"/>
                    <a:pt x="9886" y="1876"/>
                  </a:cubicBezTo>
                  <a:cubicBezTo>
                    <a:pt x="9581" y="1571"/>
                    <a:pt x="9220" y="1323"/>
                    <a:pt x="8836" y="1131"/>
                  </a:cubicBezTo>
                  <a:lnTo>
                    <a:pt x="8272" y="815"/>
                  </a:lnTo>
                  <a:cubicBezTo>
                    <a:pt x="8069" y="725"/>
                    <a:pt x="7855" y="646"/>
                    <a:pt x="7652" y="556"/>
                  </a:cubicBezTo>
                  <a:cubicBezTo>
                    <a:pt x="6828" y="206"/>
                    <a:pt x="5925" y="71"/>
                    <a:pt x="5034" y="3"/>
                  </a:cubicBezTo>
                  <a:cubicBezTo>
                    <a:pt x="4970" y="1"/>
                    <a:pt x="4905" y="1"/>
                    <a:pt x="484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54" name="Google Shape;954;p2"/>
            <p:cNvSpPr/>
            <p:nvPr/>
          </p:nvSpPr>
          <p:spPr>
            <a:xfrm>
              <a:off x="3334225" y="3397575"/>
              <a:ext cx="201450" cy="241975"/>
            </a:xfrm>
            <a:custGeom>
              <a:avLst/>
              <a:gdLst/>
              <a:ahLst/>
              <a:cxnLst/>
              <a:rect l="l" t="t" r="r" b="b"/>
              <a:pathLst>
                <a:path w="8058" h="9679" extrusionOk="0">
                  <a:moveTo>
                    <a:pt x="5620" y="0"/>
                  </a:moveTo>
                  <a:cubicBezTo>
                    <a:pt x="4029" y="1038"/>
                    <a:pt x="2415" y="2268"/>
                    <a:pt x="1219" y="3667"/>
                  </a:cubicBezTo>
                  <a:cubicBezTo>
                    <a:pt x="598" y="4390"/>
                    <a:pt x="136" y="4965"/>
                    <a:pt x="23" y="5947"/>
                  </a:cubicBezTo>
                  <a:cubicBezTo>
                    <a:pt x="0" y="6195"/>
                    <a:pt x="260" y="6996"/>
                    <a:pt x="339" y="7256"/>
                  </a:cubicBezTo>
                  <a:cubicBezTo>
                    <a:pt x="610" y="8091"/>
                    <a:pt x="1377" y="8892"/>
                    <a:pt x="2054" y="9242"/>
                  </a:cubicBezTo>
                  <a:cubicBezTo>
                    <a:pt x="2657" y="9533"/>
                    <a:pt x="3344" y="9678"/>
                    <a:pt x="4029" y="9678"/>
                  </a:cubicBezTo>
                  <a:cubicBezTo>
                    <a:pt x="5869" y="9678"/>
                    <a:pt x="7702" y="8630"/>
                    <a:pt x="7899" y="6534"/>
                  </a:cubicBezTo>
                  <a:cubicBezTo>
                    <a:pt x="8057" y="4593"/>
                    <a:pt x="7730" y="2663"/>
                    <a:pt x="5620"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55" name="Google Shape;955;p2"/>
            <p:cNvSpPr/>
            <p:nvPr/>
          </p:nvSpPr>
          <p:spPr>
            <a:xfrm>
              <a:off x="3334500" y="3391925"/>
              <a:ext cx="203150" cy="249500"/>
            </a:xfrm>
            <a:custGeom>
              <a:avLst/>
              <a:gdLst/>
              <a:ahLst/>
              <a:cxnLst/>
              <a:rect l="l" t="t" r="r" b="b"/>
              <a:pathLst>
                <a:path w="8126" h="9980" extrusionOk="0">
                  <a:moveTo>
                    <a:pt x="5643" y="0"/>
                  </a:moveTo>
                  <a:lnTo>
                    <a:pt x="5518" y="79"/>
                  </a:lnTo>
                  <a:cubicBezTo>
                    <a:pt x="4853" y="542"/>
                    <a:pt x="4187" y="1027"/>
                    <a:pt x="3555" y="1546"/>
                  </a:cubicBezTo>
                  <a:cubicBezTo>
                    <a:pt x="3239" y="1795"/>
                    <a:pt x="2934" y="2065"/>
                    <a:pt x="2630" y="2336"/>
                  </a:cubicBezTo>
                  <a:cubicBezTo>
                    <a:pt x="2325" y="2618"/>
                    <a:pt x="2043" y="2900"/>
                    <a:pt x="1761" y="3205"/>
                  </a:cubicBezTo>
                  <a:cubicBezTo>
                    <a:pt x="1625" y="3340"/>
                    <a:pt x="1490" y="3498"/>
                    <a:pt x="1355" y="3656"/>
                  </a:cubicBezTo>
                  <a:cubicBezTo>
                    <a:pt x="1219" y="3803"/>
                    <a:pt x="1095" y="3961"/>
                    <a:pt x="971" y="4119"/>
                  </a:cubicBezTo>
                  <a:cubicBezTo>
                    <a:pt x="700" y="4435"/>
                    <a:pt x="474" y="4774"/>
                    <a:pt x="294" y="5135"/>
                  </a:cubicBezTo>
                  <a:cubicBezTo>
                    <a:pt x="204" y="5315"/>
                    <a:pt x="136" y="5507"/>
                    <a:pt x="91" y="5710"/>
                  </a:cubicBezTo>
                  <a:cubicBezTo>
                    <a:pt x="57" y="5812"/>
                    <a:pt x="34" y="5902"/>
                    <a:pt x="23" y="6004"/>
                  </a:cubicBezTo>
                  <a:cubicBezTo>
                    <a:pt x="0" y="6105"/>
                    <a:pt x="0" y="6207"/>
                    <a:pt x="12" y="6308"/>
                  </a:cubicBezTo>
                  <a:cubicBezTo>
                    <a:pt x="91" y="6714"/>
                    <a:pt x="192" y="7098"/>
                    <a:pt x="328" y="7482"/>
                  </a:cubicBezTo>
                  <a:cubicBezTo>
                    <a:pt x="192" y="7098"/>
                    <a:pt x="91" y="6714"/>
                    <a:pt x="23" y="6308"/>
                  </a:cubicBezTo>
                  <a:cubicBezTo>
                    <a:pt x="12" y="6207"/>
                    <a:pt x="23" y="6105"/>
                    <a:pt x="46" y="6015"/>
                  </a:cubicBezTo>
                  <a:cubicBezTo>
                    <a:pt x="57" y="5913"/>
                    <a:pt x="79" y="5812"/>
                    <a:pt x="102" y="5710"/>
                  </a:cubicBezTo>
                  <a:cubicBezTo>
                    <a:pt x="158" y="5518"/>
                    <a:pt x="226" y="5326"/>
                    <a:pt x="316" y="5146"/>
                  </a:cubicBezTo>
                  <a:cubicBezTo>
                    <a:pt x="508" y="4796"/>
                    <a:pt x="745" y="4469"/>
                    <a:pt x="1016" y="4164"/>
                  </a:cubicBezTo>
                  <a:cubicBezTo>
                    <a:pt x="1151" y="4006"/>
                    <a:pt x="1287" y="3860"/>
                    <a:pt x="1422" y="3713"/>
                  </a:cubicBezTo>
                  <a:cubicBezTo>
                    <a:pt x="1569" y="3566"/>
                    <a:pt x="1704" y="3419"/>
                    <a:pt x="1851" y="3284"/>
                  </a:cubicBezTo>
                  <a:cubicBezTo>
                    <a:pt x="2133" y="3002"/>
                    <a:pt x="2427" y="2720"/>
                    <a:pt x="2743" y="2472"/>
                  </a:cubicBezTo>
                  <a:cubicBezTo>
                    <a:pt x="3058" y="2212"/>
                    <a:pt x="3363" y="1964"/>
                    <a:pt x="3690" y="1727"/>
                  </a:cubicBezTo>
                  <a:cubicBezTo>
                    <a:pt x="4292" y="1273"/>
                    <a:pt x="4924" y="848"/>
                    <a:pt x="5557" y="444"/>
                  </a:cubicBezTo>
                  <a:lnTo>
                    <a:pt x="5557" y="444"/>
                  </a:lnTo>
                  <a:cubicBezTo>
                    <a:pt x="5735" y="690"/>
                    <a:pt x="5919" y="943"/>
                    <a:pt x="6094" y="1196"/>
                  </a:cubicBezTo>
                  <a:cubicBezTo>
                    <a:pt x="6297" y="1490"/>
                    <a:pt x="6489" y="1795"/>
                    <a:pt x="6658" y="2110"/>
                  </a:cubicBezTo>
                  <a:cubicBezTo>
                    <a:pt x="6827" y="2415"/>
                    <a:pt x="6985" y="2731"/>
                    <a:pt x="7121" y="3058"/>
                  </a:cubicBezTo>
                  <a:cubicBezTo>
                    <a:pt x="7256" y="3386"/>
                    <a:pt x="7369" y="3713"/>
                    <a:pt x="7471" y="4063"/>
                  </a:cubicBezTo>
                  <a:cubicBezTo>
                    <a:pt x="7651" y="4740"/>
                    <a:pt x="7741" y="5439"/>
                    <a:pt x="7730" y="6150"/>
                  </a:cubicBezTo>
                  <a:cubicBezTo>
                    <a:pt x="7730" y="6500"/>
                    <a:pt x="7708" y="6850"/>
                    <a:pt x="7640" y="7188"/>
                  </a:cubicBezTo>
                  <a:cubicBezTo>
                    <a:pt x="7572" y="7527"/>
                    <a:pt x="7459" y="7854"/>
                    <a:pt x="7279" y="8147"/>
                  </a:cubicBezTo>
                  <a:cubicBezTo>
                    <a:pt x="6918" y="8746"/>
                    <a:pt x="6365" y="9219"/>
                    <a:pt x="5722" y="9479"/>
                  </a:cubicBezTo>
                  <a:cubicBezTo>
                    <a:pt x="5137" y="9731"/>
                    <a:pt x="4499" y="9857"/>
                    <a:pt x="3863" y="9857"/>
                  </a:cubicBezTo>
                  <a:cubicBezTo>
                    <a:pt x="3786" y="9857"/>
                    <a:pt x="3710" y="9855"/>
                    <a:pt x="3634" y="9851"/>
                  </a:cubicBezTo>
                  <a:cubicBezTo>
                    <a:pt x="3284" y="9829"/>
                    <a:pt x="2923" y="9761"/>
                    <a:pt x="2585" y="9660"/>
                  </a:cubicBezTo>
                  <a:cubicBezTo>
                    <a:pt x="2235" y="9558"/>
                    <a:pt x="1908" y="9400"/>
                    <a:pt x="1625" y="9174"/>
                  </a:cubicBezTo>
                  <a:cubicBezTo>
                    <a:pt x="1332" y="8960"/>
                    <a:pt x="1072" y="8712"/>
                    <a:pt x="858" y="8430"/>
                  </a:cubicBezTo>
                  <a:cubicBezTo>
                    <a:pt x="632" y="8147"/>
                    <a:pt x="452" y="7820"/>
                    <a:pt x="328" y="7482"/>
                  </a:cubicBezTo>
                  <a:lnTo>
                    <a:pt x="328" y="7482"/>
                  </a:lnTo>
                  <a:cubicBezTo>
                    <a:pt x="441" y="7820"/>
                    <a:pt x="621" y="8147"/>
                    <a:pt x="836" y="8430"/>
                  </a:cubicBezTo>
                  <a:cubicBezTo>
                    <a:pt x="1050" y="8723"/>
                    <a:pt x="1309" y="8994"/>
                    <a:pt x="1603" y="9219"/>
                  </a:cubicBezTo>
                  <a:cubicBezTo>
                    <a:pt x="1885" y="9445"/>
                    <a:pt x="2212" y="9614"/>
                    <a:pt x="2562" y="9716"/>
                  </a:cubicBezTo>
                  <a:cubicBezTo>
                    <a:pt x="2912" y="9840"/>
                    <a:pt x="3262" y="9919"/>
                    <a:pt x="3634" y="9953"/>
                  </a:cubicBezTo>
                  <a:cubicBezTo>
                    <a:pt x="3797" y="9970"/>
                    <a:pt x="3959" y="9979"/>
                    <a:pt x="4122" y="9979"/>
                  </a:cubicBezTo>
                  <a:cubicBezTo>
                    <a:pt x="4691" y="9979"/>
                    <a:pt x="5254" y="9873"/>
                    <a:pt x="5789" y="9671"/>
                  </a:cubicBezTo>
                  <a:cubicBezTo>
                    <a:pt x="6500" y="9411"/>
                    <a:pt x="7110" y="8937"/>
                    <a:pt x="7527" y="8305"/>
                  </a:cubicBezTo>
                  <a:cubicBezTo>
                    <a:pt x="7741" y="7990"/>
                    <a:pt x="7899" y="7640"/>
                    <a:pt x="7978" y="7267"/>
                  </a:cubicBezTo>
                  <a:cubicBezTo>
                    <a:pt x="8057" y="6906"/>
                    <a:pt x="8103" y="6534"/>
                    <a:pt x="8103" y="6161"/>
                  </a:cubicBezTo>
                  <a:cubicBezTo>
                    <a:pt x="8125" y="5417"/>
                    <a:pt x="8046" y="4672"/>
                    <a:pt x="7866" y="3961"/>
                  </a:cubicBezTo>
                  <a:cubicBezTo>
                    <a:pt x="7764" y="3600"/>
                    <a:pt x="7651" y="3250"/>
                    <a:pt x="7493" y="2912"/>
                  </a:cubicBezTo>
                  <a:cubicBezTo>
                    <a:pt x="7346" y="2573"/>
                    <a:pt x="7177" y="2235"/>
                    <a:pt x="6997" y="1919"/>
                  </a:cubicBezTo>
                  <a:cubicBezTo>
                    <a:pt x="6624" y="1287"/>
                    <a:pt x="6207" y="689"/>
                    <a:pt x="5744" y="124"/>
                  </a:cubicBezTo>
                  <a:lnTo>
                    <a:pt x="5643" y="0"/>
                  </a:ln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56" name="Google Shape;956;p2"/>
            <p:cNvSpPr/>
            <p:nvPr/>
          </p:nvSpPr>
          <p:spPr>
            <a:xfrm>
              <a:off x="3479225" y="3346225"/>
              <a:ext cx="27100" cy="46575"/>
            </a:xfrm>
            <a:custGeom>
              <a:avLst/>
              <a:gdLst/>
              <a:ahLst/>
              <a:cxnLst/>
              <a:rect l="l" t="t" r="r" b="b"/>
              <a:pathLst>
                <a:path w="1084" h="1863" extrusionOk="0">
                  <a:moveTo>
                    <a:pt x="1084" y="0"/>
                  </a:moveTo>
                  <a:lnTo>
                    <a:pt x="1084" y="0"/>
                  </a:lnTo>
                  <a:cubicBezTo>
                    <a:pt x="993" y="79"/>
                    <a:pt x="903" y="158"/>
                    <a:pt x="835" y="260"/>
                  </a:cubicBezTo>
                  <a:cubicBezTo>
                    <a:pt x="768" y="339"/>
                    <a:pt x="689" y="429"/>
                    <a:pt x="610" y="519"/>
                  </a:cubicBezTo>
                  <a:cubicBezTo>
                    <a:pt x="531" y="621"/>
                    <a:pt x="463" y="722"/>
                    <a:pt x="395" y="824"/>
                  </a:cubicBezTo>
                  <a:cubicBezTo>
                    <a:pt x="249" y="1038"/>
                    <a:pt x="136" y="1264"/>
                    <a:pt x="68" y="1512"/>
                  </a:cubicBezTo>
                  <a:cubicBezTo>
                    <a:pt x="34" y="1625"/>
                    <a:pt x="12" y="1738"/>
                    <a:pt x="0" y="1862"/>
                  </a:cubicBezTo>
                  <a:cubicBezTo>
                    <a:pt x="102" y="1794"/>
                    <a:pt x="192" y="1715"/>
                    <a:pt x="271" y="1625"/>
                  </a:cubicBezTo>
                  <a:cubicBezTo>
                    <a:pt x="440" y="1456"/>
                    <a:pt x="598" y="1264"/>
                    <a:pt x="734" y="1061"/>
                  </a:cubicBezTo>
                  <a:cubicBezTo>
                    <a:pt x="880" y="835"/>
                    <a:pt x="982" y="598"/>
                    <a:pt x="1050" y="350"/>
                  </a:cubicBezTo>
                  <a:cubicBezTo>
                    <a:pt x="1072" y="237"/>
                    <a:pt x="1084" y="113"/>
                    <a:pt x="1084"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57" name="Google Shape;957;p2"/>
            <p:cNvSpPr/>
            <p:nvPr/>
          </p:nvSpPr>
          <p:spPr>
            <a:xfrm>
              <a:off x="3486275" y="3362875"/>
              <a:ext cx="30500" cy="27375"/>
            </a:xfrm>
            <a:custGeom>
              <a:avLst/>
              <a:gdLst/>
              <a:ahLst/>
              <a:cxnLst/>
              <a:rect l="l" t="t" r="r" b="b"/>
              <a:pathLst>
                <a:path w="1220" h="1095" extrusionOk="0">
                  <a:moveTo>
                    <a:pt x="1219" y="0"/>
                  </a:moveTo>
                  <a:cubicBezTo>
                    <a:pt x="1129" y="23"/>
                    <a:pt x="1039" y="56"/>
                    <a:pt x="960" y="102"/>
                  </a:cubicBezTo>
                  <a:cubicBezTo>
                    <a:pt x="881" y="147"/>
                    <a:pt x="802" y="192"/>
                    <a:pt x="723" y="237"/>
                  </a:cubicBezTo>
                  <a:cubicBezTo>
                    <a:pt x="644" y="282"/>
                    <a:pt x="565" y="339"/>
                    <a:pt x="486" y="406"/>
                  </a:cubicBezTo>
                  <a:cubicBezTo>
                    <a:pt x="339" y="519"/>
                    <a:pt x="215" y="666"/>
                    <a:pt x="113" y="835"/>
                  </a:cubicBezTo>
                  <a:cubicBezTo>
                    <a:pt x="57" y="914"/>
                    <a:pt x="23" y="1004"/>
                    <a:pt x="0" y="1095"/>
                  </a:cubicBezTo>
                  <a:cubicBezTo>
                    <a:pt x="91" y="1083"/>
                    <a:pt x="181" y="1049"/>
                    <a:pt x="271" y="1016"/>
                  </a:cubicBezTo>
                  <a:cubicBezTo>
                    <a:pt x="440" y="937"/>
                    <a:pt x="610" y="835"/>
                    <a:pt x="756" y="722"/>
                  </a:cubicBezTo>
                  <a:cubicBezTo>
                    <a:pt x="903" y="598"/>
                    <a:pt x="1039" y="440"/>
                    <a:pt x="1129" y="271"/>
                  </a:cubicBezTo>
                  <a:cubicBezTo>
                    <a:pt x="1174" y="181"/>
                    <a:pt x="1197" y="90"/>
                    <a:pt x="121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58" name="Google Shape;958;p2"/>
            <p:cNvSpPr/>
            <p:nvPr/>
          </p:nvSpPr>
          <p:spPr>
            <a:xfrm>
              <a:off x="3487125" y="3379675"/>
              <a:ext cx="37825" cy="15725"/>
            </a:xfrm>
            <a:custGeom>
              <a:avLst/>
              <a:gdLst/>
              <a:ahLst/>
              <a:cxnLst/>
              <a:rect l="l" t="t" r="r" b="b"/>
              <a:pathLst>
                <a:path w="1513" h="629" extrusionOk="0">
                  <a:moveTo>
                    <a:pt x="1426" y="0"/>
                  </a:moveTo>
                  <a:cubicBezTo>
                    <a:pt x="1358" y="0"/>
                    <a:pt x="1294" y="8"/>
                    <a:pt x="1230" y="16"/>
                  </a:cubicBezTo>
                  <a:lnTo>
                    <a:pt x="971" y="62"/>
                  </a:lnTo>
                  <a:cubicBezTo>
                    <a:pt x="869" y="84"/>
                    <a:pt x="779" y="107"/>
                    <a:pt x="700" y="141"/>
                  </a:cubicBezTo>
                  <a:cubicBezTo>
                    <a:pt x="519" y="208"/>
                    <a:pt x="350" y="299"/>
                    <a:pt x="203" y="400"/>
                  </a:cubicBezTo>
                  <a:cubicBezTo>
                    <a:pt x="124" y="456"/>
                    <a:pt x="57" y="524"/>
                    <a:pt x="0" y="592"/>
                  </a:cubicBezTo>
                  <a:cubicBezTo>
                    <a:pt x="74" y="610"/>
                    <a:pt x="148" y="629"/>
                    <a:pt x="227" y="629"/>
                  </a:cubicBezTo>
                  <a:cubicBezTo>
                    <a:pt x="245" y="629"/>
                    <a:pt x="264" y="628"/>
                    <a:pt x="282" y="626"/>
                  </a:cubicBezTo>
                  <a:cubicBezTo>
                    <a:pt x="307" y="627"/>
                    <a:pt x="331" y="628"/>
                    <a:pt x="355" y="628"/>
                  </a:cubicBezTo>
                  <a:cubicBezTo>
                    <a:pt x="523" y="628"/>
                    <a:pt x="689" y="595"/>
                    <a:pt x="847" y="535"/>
                  </a:cubicBezTo>
                  <a:cubicBezTo>
                    <a:pt x="1027" y="468"/>
                    <a:pt x="1196" y="366"/>
                    <a:pt x="1343" y="220"/>
                  </a:cubicBezTo>
                  <a:cubicBezTo>
                    <a:pt x="1411" y="163"/>
                    <a:pt x="1467" y="84"/>
                    <a:pt x="1512" y="5"/>
                  </a:cubicBezTo>
                  <a:cubicBezTo>
                    <a:pt x="1483" y="2"/>
                    <a:pt x="1454" y="0"/>
                    <a:pt x="1426"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59" name="Google Shape;959;p2"/>
            <p:cNvSpPr/>
            <p:nvPr/>
          </p:nvSpPr>
          <p:spPr>
            <a:xfrm>
              <a:off x="3483175" y="3403200"/>
              <a:ext cx="62075" cy="47425"/>
            </a:xfrm>
            <a:custGeom>
              <a:avLst/>
              <a:gdLst/>
              <a:ahLst/>
              <a:cxnLst/>
              <a:rect l="l" t="t" r="r" b="b"/>
              <a:pathLst>
                <a:path w="2483" h="1897" extrusionOk="0">
                  <a:moveTo>
                    <a:pt x="0" y="1"/>
                  </a:moveTo>
                  <a:lnTo>
                    <a:pt x="0" y="1"/>
                  </a:lnTo>
                  <a:cubicBezTo>
                    <a:pt x="113" y="136"/>
                    <a:pt x="249" y="260"/>
                    <a:pt x="384" y="362"/>
                  </a:cubicBezTo>
                  <a:cubicBezTo>
                    <a:pt x="531" y="463"/>
                    <a:pt x="666" y="565"/>
                    <a:pt x="824" y="644"/>
                  </a:cubicBezTo>
                  <a:lnTo>
                    <a:pt x="1061" y="791"/>
                  </a:lnTo>
                  <a:cubicBezTo>
                    <a:pt x="1140" y="836"/>
                    <a:pt x="1230" y="881"/>
                    <a:pt x="1309" y="926"/>
                  </a:cubicBezTo>
                  <a:cubicBezTo>
                    <a:pt x="1467" y="1016"/>
                    <a:pt x="1614" y="1129"/>
                    <a:pt x="1761" y="1231"/>
                  </a:cubicBezTo>
                  <a:cubicBezTo>
                    <a:pt x="1828" y="1276"/>
                    <a:pt x="1896" y="1332"/>
                    <a:pt x="1964" y="1389"/>
                  </a:cubicBezTo>
                  <a:cubicBezTo>
                    <a:pt x="2020" y="1445"/>
                    <a:pt x="2077" y="1501"/>
                    <a:pt x="2133" y="1535"/>
                  </a:cubicBezTo>
                  <a:cubicBezTo>
                    <a:pt x="2189" y="1580"/>
                    <a:pt x="2235" y="1626"/>
                    <a:pt x="2280" y="1682"/>
                  </a:cubicBezTo>
                  <a:lnTo>
                    <a:pt x="2381" y="1795"/>
                  </a:lnTo>
                  <a:cubicBezTo>
                    <a:pt x="2449" y="1863"/>
                    <a:pt x="2483" y="1896"/>
                    <a:pt x="2483" y="1896"/>
                  </a:cubicBezTo>
                  <a:cubicBezTo>
                    <a:pt x="2483" y="1896"/>
                    <a:pt x="2483" y="1840"/>
                    <a:pt x="2460" y="1750"/>
                  </a:cubicBezTo>
                  <a:cubicBezTo>
                    <a:pt x="2449" y="1716"/>
                    <a:pt x="2438" y="1659"/>
                    <a:pt x="2415" y="1592"/>
                  </a:cubicBezTo>
                  <a:cubicBezTo>
                    <a:pt x="2393" y="1524"/>
                    <a:pt x="2370" y="1456"/>
                    <a:pt x="2336" y="1400"/>
                  </a:cubicBezTo>
                  <a:cubicBezTo>
                    <a:pt x="2291" y="1332"/>
                    <a:pt x="2246" y="1253"/>
                    <a:pt x="2189" y="1174"/>
                  </a:cubicBezTo>
                  <a:cubicBezTo>
                    <a:pt x="2144" y="1095"/>
                    <a:pt x="2077" y="1016"/>
                    <a:pt x="2009" y="960"/>
                  </a:cubicBezTo>
                  <a:cubicBezTo>
                    <a:pt x="1930" y="892"/>
                    <a:pt x="1862" y="802"/>
                    <a:pt x="1783" y="745"/>
                  </a:cubicBezTo>
                  <a:cubicBezTo>
                    <a:pt x="1693" y="689"/>
                    <a:pt x="1614" y="633"/>
                    <a:pt x="1524" y="576"/>
                  </a:cubicBezTo>
                  <a:cubicBezTo>
                    <a:pt x="1196" y="384"/>
                    <a:pt x="858" y="238"/>
                    <a:pt x="497" y="136"/>
                  </a:cubicBezTo>
                  <a:lnTo>
                    <a:pt x="147" y="35"/>
                  </a:lnTo>
                  <a:cubicBezTo>
                    <a:pt x="57" y="12"/>
                    <a:pt x="0" y="1"/>
                    <a:pt x="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60" name="Google Shape;960;p2"/>
            <p:cNvSpPr/>
            <p:nvPr/>
          </p:nvSpPr>
          <p:spPr>
            <a:xfrm>
              <a:off x="3508850" y="3425500"/>
              <a:ext cx="22575" cy="40925"/>
            </a:xfrm>
            <a:custGeom>
              <a:avLst/>
              <a:gdLst/>
              <a:ahLst/>
              <a:cxnLst/>
              <a:rect l="l" t="t" r="r" b="b"/>
              <a:pathLst>
                <a:path w="903" h="1637" extrusionOk="0">
                  <a:moveTo>
                    <a:pt x="0" y="0"/>
                  </a:moveTo>
                  <a:lnTo>
                    <a:pt x="0" y="0"/>
                  </a:lnTo>
                  <a:cubicBezTo>
                    <a:pt x="11" y="102"/>
                    <a:pt x="34" y="203"/>
                    <a:pt x="79" y="305"/>
                  </a:cubicBezTo>
                  <a:cubicBezTo>
                    <a:pt x="113" y="395"/>
                    <a:pt x="136" y="485"/>
                    <a:pt x="169" y="587"/>
                  </a:cubicBezTo>
                  <a:cubicBezTo>
                    <a:pt x="215" y="688"/>
                    <a:pt x="271" y="779"/>
                    <a:pt x="316" y="880"/>
                  </a:cubicBezTo>
                  <a:cubicBezTo>
                    <a:pt x="418" y="1072"/>
                    <a:pt x="530" y="1253"/>
                    <a:pt x="666" y="1422"/>
                  </a:cubicBezTo>
                  <a:cubicBezTo>
                    <a:pt x="734" y="1501"/>
                    <a:pt x="801" y="1580"/>
                    <a:pt x="892" y="1636"/>
                  </a:cubicBezTo>
                  <a:cubicBezTo>
                    <a:pt x="903" y="1535"/>
                    <a:pt x="892" y="1433"/>
                    <a:pt x="880" y="1320"/>
                  </a:cubicBezTo>
                  <a:cubicBezTo>
                    <a:pt x="846" y="1106"/>
                    <a:pt x="790" y="892"/>
                    <a:pt x="688" y="700"/>
                  </a:cubicBezTo>
                  <a:cubicBezTo>
                    <a:pt x="621" y="587"/>
                    <a:pt x="564" y="485"/>
                    <a:pt x="485" y="384"/>
                  </a:cubicBezTo>
                  <a:cubicBezTo>
                    <a:pt x="429" y="305"/>
                    <a:pt x="350" y="226"/>
                    <a:pt x="271" y="158"/>
                  </a:cubicBezTo>
                  <a:cubicBezTo>
                    <a:pt x="192" y="90"/>
                    <a:pt x="102" y="45"/>
                    <a:pt x="0"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61" name="Google Shape;961;p2"/>
            <p:cNvSpPr/>
            <p:nvPr/>
          </p:nvSpPr>
          <p:spPr>
            <a:xfrm>
              <a:off x="3444800" y="3402350"/>
              <a:ext cx="30500" cy="78450"/>
            </a:xfrm>
            <a:custGeom>
              <a:avLst/>
              <a:gdLst/>
              <a:ahLst/>
              <a:cxnLst/>
              <a:rect l="l" t="t" r="r" b="b"/>
              <a:pathLst>
                <a:path w="1220" h="3138" extrusionOk="0">
                  <a:moveTo>
                    <a:pt x="1152" y="1"/>
                  </a:moveTo>
                  <a:cubicBezTo>
                    <a:pt x="1152" y="1"/>
                    <a:pt x="1129" y="46"/>
                    <a:pt x="1118" y="148"/>
                  </a:cubicBezTo>
                  <a:cubicBezTo>
                    <a:pt x="1106" y="193"/>
                    <a:pt x="1095" y="260"/>
                    <a:pt x="1073" y="317"/>
                  </a:cubicBezTo>
                  <a:cubicBezTo>
                    <a:pt x="1050" y="362"/>
                    <a:pt x="1016" y="441"/>
                    <a:pt x="994" y="509"/>
                  </a:cubicBezTo>
                  <a:cubicBezTo>
                    <a:pt x="937" y="633"/>
                    <a:pt x="847" y="802"/>
                    <a:pt x="779" y="983"/>
                  </a:cubicBezTo>
                  <a:cubicBezTo>
                    <a:pt x="745" y="1073"/>
                    <a:pt x="700" y="1163"/>
                    <a:pt x="655" y="1253"/>
                  </a:cubicBezTo>
                  <a:cubicBezTo>
                    <a:pt x="610" y="1344"/>
                    <a:pt x="576" y="1434"/>
                    <a:pt x="531" y="1535"/>
                  </a:cubicBezTo>
                  <a:cubicBezTo>
                    <a:pt x="373" y="1885"/>
                    <a:pt x="238" y="2246"/>
                    <a:pt x="125" y="2607"/>
                  </a:cubicBezTo>
                  <a:cubicBezTo>
                    <a:pt x="68" y="2788"/>
                    <a:pt x="34" y="2957"/>
                    <a:pt x="1" y="3138"/>
                  </a:cubicBezTo>
                  <a:cubicBezTo>
                    <a:pt x="125" y="3002"/>
                    <a:pt x="238" y="2867"/>
                    <a:pt x="339" y="2720"/>
                  </a:cubicBezTo>
                  <a:cubicBezTo>
                    <a:pt x="441" y="2562"/>
                    <a:pt x="542" y="2416"/>
                    <a:pt x="633" y="2258"/>
                  </a:cubicBezTo>
                  <a:cubicBezTo>
                    <a:pt x="734" y="2066"/>
                    <a:pt x="824" y="1885"/>
                    <a:pt x="915" y="1693"/>
                  </a:cubicBezTo>
                  <a:cubicBezTo>
                    <a:pt x="994" y="1490"/>
                    <a:pt x="1061" y="1299"/>
                    <a:pt x="1118" y="1095"/>
                  </a:cubicBezTo>
                  <a:cubicBezTo>
                    <a:pt x="1174" y="915"/>
                    <a:pt x="1208" y="723"/>
                    <a:pt x="1219" y="531"/>
                  </a:cubicBezTo>
                  <a:lnTo>
                    <a:pt x="1219" y="306"/>
                  </a:lnTo>
                  <a:cubicBezTo>
                    <a:pt x="1219" y="249"/>
                    <a:pt x="1208" y="193"/>
                    <a:pt x="1185" y="136"/>
                  </a:cubicBezTo>
                  <a:cubicBezTo>
                    <a:pt x="1163" y="46"/>
                    <a:pt x="1152" y="1"/>
                    <a:pt x="115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62" name="Google Shape;962;p2"/>
            <p:cNvSpPr/>
            <p:nvPr/>
          </p:nvSpPr>
          <p:spPr>
            <a:xfrm>
              <a:off x="3469900" y="3418450"/>
              <a:ext cx="11875" cy="31050"/>
            </a:xfrm>
            <a:custGeom>
              <a:avLst/>
              <a:gdLst/>
              <a:ahLst/>
              <a:cxnLst/>
              <a:rect l="l" t="t" r="r" b="b"/>
              <a:pathLst>
                <a:path w="475" h="1242" extrusionOk="0">
                  <a:moveTo>
                    <a:pt x="328" y="0"/>
                  </a:moveTo>
                  <a:cubicBezTo>
                    <a:pt x="272" y="56"/>
                    <a:pt x="215" y="113"/>
                    <a:pt x="181" y="181"/>
                  </a:cubicBezTo>
                  <a:cubicBezTo>
                    <a:pt x="23" y="440"/>
                    <a:pt x="1" y="767"/>
                    <a:pt x="114" y="1049"/>
                  </a:cubicBezTo>
                  <a:cubicBezTo>
                    <a:pt x="148" y="1117"/>
                    <a:pt x="181" y="1185"/>
                    <a:pt x="227" y="1241"/>
                  </a:cubicBezTo>
                  <a:cubicBezTo>
                    <a:pt x="283" y="1185"/>
                    <a:pt x="328" y="1117"/>
                    <a:pt x="351" y="1049"/>
                  </a:cubicBezTo>
                  <a:cubicBezTo>
                    <a:pt x="418" y="925"/>
                    <a:pt x="452" y="790"/>
                    <a:pt x="452" y="643"/>
                  </a:cubicBezTo>
                  <a:cubicBezTo>
                    <a:pt x="475" y="497"/>
                    <a:pt x="464" y="350"/>
                    <a:pt x="418" y="214"/>
                  </a:cubicBezTo>
                  <a:cubicBezTo>
                    <a:pt x="396" y="135"/>
                    <a:pt x="362" y="68"/>
                    <a:pt x="328"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63" name="Google Shape;963;p2"/>
            <p:cNvSpPr/>
            <p:nvPr/>
          </p:nvSpPr>
          <p:spPr>
            <a:xfrm>
              <a:off x="3473575" y="3556950"/>
              <a:ext cx="32750" cy="60400"/>
            </a:xfrm>
            <a:custGeom>
              <a:avLst/>
              <a:gdLst/>
              <a:ahLst/>
              <a:cxnLst/>
              <a:rect l="l" t="t" r="r" b="b"/>
              <a:pathLst>
                <a:path w="1310" h="2416" extrusionOk="0">
                  <a:moveTo>
                    <a:pt x="1287" y="1"/>
                  </a:moveTo>
                  <a:cubicBezTo>
                    <a:pt x="1287" y="1"/>
                    <a:pt x="1242" y="46"/>
                    <a:pt x="1208" y="113"/>
                  </a:cubicBezTo>
                  <a:cubicBezTo>
                    <a:pt x="1174" y="181"/>
                    <a:pt x="1129" y="283"/>
                    <a:pt x="1073" y="396"/>
                  </a:cubicBezTo>
                  <a:cubicBezTo>
                    <a:pt x="948" y="621"/>
                    <a:pt x="802" y="915"/>
                    <a:pt x="644" y="1208"/>
                  </a:cubicBezTo>
                  <a:cubicBezTo>
                    <a:pt x="565" y="1366"/>
                    <a:pt x="486" y="1501"/>
                    <a:pt x="418" y="1648"/>
                  </a:cubicBezTo>
                  <a:cubicBezTo>
                    <a:pt x="350" y="1783"/>
                    <a:pt x="271" y="1908"/>
                    <a:pt x="215" y="2020"/>
                  </a:cubicBezTo>
                  <a:cubicBezTo>
                    <a:pt x="159" y="2145"/>
                    <a:pt x="91" y="2224"/>
                    <a:pt x="57" y="2303"/>
                  </a:cubicBezTo>
                  <a:cubicBezTo>
                    <a:pt x="34" y="2336"/>
                    <a:pt x="23" y="2370"/>
                    <a:pt x="1" y="2415"/>
                  </a:cubicBezTo>
                  <a:cubicBezTo>
                    <a:pt x="1" y="2415"/>
                    <a:pt x="46" y="2393"/>
                    <a:pt x="113" y="2359"/>
                  </a:cubicBezTo>
                  <a:cubicBezTo>
                    <a:pt x="215" y="2314"/>
                    <a:pt x="305" y="2257"/>
                    <a:pt x="396" y="2178"/>
                  </a:cubicBezTo>
                  <a:cubicBezTo>
                    <a:pt x="520" y="2088"/>
                    <a:pt x="633" y="1975"/>
                    <a:pt x="723" y="1851"/>
                  </a:cubicBezTo>
                  <a:cubicBezTo>
                    <a:pt x="779" y="1783"/>
                    <a:pt x="836" y="1716"/>
                    <a:pt x="881" y="1637"/>
                  </a:cubicBezTo>
                  <a:lnTo>
                    <a:pt x="1016" y="1400"/>
                  </a:lnTo>
                  <a:cubicBezTo>
                    <a:pt x="1095" y="1242"/>
                    <a:pt x="1163" y="1084"/>
                    <a:pt x="1208" y="915"/>
                  </a:cubicBezTo>
                  <a:cubicBezTo>
                    <a:pt x="1264" y="768"/>
                    <a:pt x="1287" y="610"/>
                    <a:pt x="1298" y="452"/>
                  </a:cubicBezTo>
                  <a:cubicBezTo>
                    <a:pt x="1310" y="350"/>
                    <a:pt x="1310" y="238"/>
                    <a:pt x="1298" y="125"/>
                  </a:cubicBezTo>
                  <a:cubicBezTo>
                    <a:pt x="1298" y="46"/>
                    <a:pt x="1287" y="1"/>
                    <a:pt x="1287"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64" name="Google Shape;964;p2"/>
            <p:cNvSpPr/>
            <p:nvPr/>
          </p:nvSpPr>
          <p:spPr>
            <a:xfrm>
              <a:off x="3493600" y="3571900"/>
              <a:ext cx="17800" cy="41500"/>
            </a:xfrm>
            <a:custGeom>
              <a:avLst/>
              <a:gdLst/>
              <a:ahLst/>
              <a:cxnLst/>
              <a:rect l="l" t="t" r="r" b="b"/>
              <a:pathLst>
                <a:path w="712" h="1660" extrusionOk="0">
                  <a:moveTo>
                    <a:pt x="678" y="1"/>
                  </a:moveTo>
                  <a:cubicBezTo>
                    <a:pt x="599" y="68"/>
                    <a:pt x="531" y="147"/>
                    <a:pt x="475" y="238"/>
                  </a:cubicBezTo>
                  <a:cubicBezTo>
                    <a:pt x="418" y="317"/>
                    <a:pt x="373" y="396"/>
                    <a:pt x="328" y="486"/>
                  </a:cubicBezTo>
                  <a:cubicBezTo>
                    <a:pt x="305" y="531"/>
                    <a:pt x="283" y="587"/>
                    <a:pt x="260" y="633"/>
                  </a:cubicBezTo>
                  <a:cubicBezTo>
                    <a:pt x="249" y="689"/>
                    <a:pt x="226" y="745"/>
                    <a:pt x="204" y="791"/>
                  </a:cubicBezTo>
                  <a:cubicBezTo>
                    <a:pt x="114" y="971"/>
                    <a:pt x="46" y="1152"/>
                    <a:pt x="23" y="1355"/>
                  </a:cubicBezTo>
                  <a:cubicBezTo>
                    <a:pt x="1" y="1456"/>
                    <a:pt x="1" y="1558"/>
                    <a:pt x="1" y="1659"/>
                  </a:cubicBezTo>
                  <a:cubicBezTo>
                    <a:pt x="91" y="1603"/>
                    <a:pt x="170" y="1535"/>
                    <a:pt x="238" y="1456"/>
                  </a:cubicBezTo>
                  <a:cubicBezTo>
                    <a:pt x="384" y="1298"/>
                    <a:pt x="497" y="1106"/>
                    <a:pt x="599" y="915"/>
                  </a:cubicBezTo>
                  <a:cubicBezTo>
                    <a:pt x="633" y="813"/>
                    <a:pt x="667" y="700"/>
                    <a:pt x="678" y="599"/>
                  </a:cubicBezTo>
                  <a:cubicBezTo>
                    <a:pt x="689" y="497"/>
                    <a:pt x="700" y="396"/>
                    <a:pt x="700" y="305"/>
                  </a:cubicBezTo>
                  <a:cubicBezTo>
                    <a:pt x="712" y="204"/>
                    <a:pt x="700" y="102"/>
                    <a:pt x="67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65" name="Google Shape;965;p2"/>
            <p:cNvSpPr/>
            <p:nvPr/>
          </p:nvSpPr>
          <p:spPr>
            <a:xfrm>
              <a:off x="3232375" y="3378100"/>
              <a:ext cx="49950" cy="46275"/>
            </a:xfrm>
            <a:custGeom>
              <a:avLst/>
              <a:gdLst/>
              <a:ahLst/>
              <a:cxnLst/>
              <a:rect l="l" t="t" r="r" b="b"/>
              <a:pathLst>
                <a:path w="1998" h="1851" extrusionOk="0">
                  <a:moveTo>
                    <a:pt x="1998" y="0"/>
                  </a:moveTo>
                  <a:lnTo>
                    <a:pt x="1998" y="0"/>
                  </a:lnTo>
                  <a:cubicBezTo>
                    <a:pt x="1862" y="34"/>
                    <a:pt x="1716" y="79"/>
                    <a:pt x="1580" y="136"/>
                  </a:cubicBezTo>
                  <a:cubicBezTo>
                    <a:pt x="1434" y="192"/>
                    <a:pt x="1298" y="260"/>
                    <a:pt x="1174" y="350"/>
                  </a:cubicBezTo>
                  <a:cubicBezTo>
                    <a:pt x="1039" y="440"/>
                    <a:pt x="892" y="542"/>
                    <a:pt x="757" y="655"/>
                  </a:cubicBezTo>
                  <a:cubicBezTo>
                    <a:pt x="633" y="779"/>
                    <a:pt x="497" y="914"/>
                    <a:pt x="396" y="1050"/>
                  </a:cubicBezTo>
                  <a:cubicBezTo>
                    <a:pt x="339" y="1106"/>
                    <a:pt x="294" y="1174"/>
                    <a:pt x="249" y="1242"/>
                  </a:cubicBezTo>
                  <a:cubicBezTo>
                    <a:pt x="215" y="1309"/>
                    <a:pt x="181" y="1377"/>
                    <a:pt x="159" y="1433"/>
                  </a:cubicBezTo>
                  <a:cubicBezTo>
                    <a:pt x="91" y="1569"/>
                    <a:pt x="34" y="1704"/>
                    <a:pt x="1" y="1851"/>
                  </a:cubicBezTo>
                  <a:cubicBezTo>
                    <a:pt x="125" y="1761"/>
                    <a:pt x="238" y="1670"/>
                    <a:pt x="339" y="1558"/>
                  </a:cubicBezTo>
                  <a:cubicBezTo>
                    <a:pt x="396" y="1512"/>
                    <a:pt x="452" y="1467"/>
                    <a:pt x="497" y="1422"/>
                  </a:cubicBezTo>
                  <a:cubicBezTo>
                    <a:pt x="554" y="1366"/>
                    <a:pt x="610" y="1321"/>
                    <a:pt x="666" y="1276"/>
                  </a:cubicBezTo>
                  <a:cubicBezTo>
                    <a:pt x="790" y="1174"/>
                    <a:pt x="892" y="1061"/>
                    <a:pt x="1027" y="960"/>
                  </a:cubicBezTo>
                  <a:cubicBezTo>
                    <a:pt x="1152" y="847"/>
                    <a:pt x="1276" y="745"/>
                    <a:pt x="1389" y="632"/>
                  </a:cubicBezTo>
                  <a:cubicBezTo>
                    <a:pt x="1456" y="587"/>
                    <a:pt x="1501" y="519"/>
                    <a:pt x="1558" y="474"/>
                  </a:cubicBezTo>
                  <a:cubicBezTo>
                    <a:pt x="1614" y="429"/>
                    <a:pt x="1659" y="384"/>
                    <a:pt x="1705" y="328"/>
                  </a:cubicBezTo>
                  <a:cubicBezTo>
                    <a:pt x="1817" y="226"/>
                    <a:pt x="1919" y="125"/>
                    <a:pt x="1998"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66" name="Google Shape;966;p2"/>
            <p:cNvSpPr/>
            <p:nvPr/>
          </p:nvSpPr>
          <p:spPr>
            <a:xfrm>
              <a:off x="3245350" y="3365575"/>
              <a:ext cx="29925" cy="23825"/>
            </a:xfrm>
            <a:custGeom>
              <a:avLst/>
              <a:gdLst/>
              <a:ahLst/>
              <a:cxnLst/>
              <a:rect l="l" t="t" r="r" b="b"/>
              <a:pathLst>
                <a:path w="1197" h="953" extrusionOk="0">
                  <a:moveTo>
                    <a:pt x="1124" y="0"/>
                  </a:moveTo>
                  <a:cubicBezTo>
                    <a:pt x="1059" y="0"/>
                    <a:pt x="995" y="11"/>
                    <a:pt x="937" y="27"/>
                  </a:cubicBezTo>
                  <a:cubicBezTo>
                    <a:pt x="757" y="73"/>
                    <a:pt x="587" y="163"/>
                    <a:pt x="441" y="287"/>
                  </a:cubicBezTo>
                  <a:cubicBezTo>
                    <a:pt x="305" y="411"/>
                    <a:pt x="192" y="547"/>
                    <a:pt x="102" y="705"/>
                  </a:cubicBezTo>
                  <a:cubicBezTo>
                    <a:pt x="57" y="784"/>
                    <a:pt x="23" y="863"/>
                    <a:pt x="1" y="953"/>
                  </a:cubicBezTo>
                  <a:cubicBezTo>
                    <a:pt x="91" y="941"/>
                    <a:pt x="170" y="919"/>
                    <a:pt x="260" y="885"/>
                  </a:cubicBezTo>
                  <a:cubicBezTo>
                    <a:pt x="418" y="817"/>
                    <a:pt x="576" y="716"/>
                    <a:pt x="712" y="603"/>
                  </a:cubicBezTo>
                  <a:cubicBezTo>
                    <a:pt x="779" y="547"/>
                    <a:pt x="836" y="490"/>
                    <a:pt x="903" y="422"/>
                  </a:cubicBezTo>
                  <a:cubicBezTo>
                    <a:pt x="949" y="355"/>
                    <a:pt x="1005" y="287"/>
                    <a:pt x="1061" y="231"/>
                  </a:cubicBezTo>
                  <a:cubicBezTo>
                    <a:pt x="1118" y="163"/>
                    <a:pt x="1163" y="84"/>
                    <a:pt x="1197" y="5"/>
                  </a:cubicBezTo>
                  <a:cubicBezTo>
                    <a:pt x="1173" y="2"/>
                    <a:pt x="1148" y="0"/>
                    <a:pt x="1124"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67" name="Google Shape;967;p2"/>
            <p:cNvSpPr/>
            <p:nvPr/>
          </p:nvSpPr>
          <p:spPr>
            <a:xfrm>
              <a:off x="3407575" y="3376675"/>
              <a:ext cx="51350" cy="16675"/>
            </a:xfrm>
            <a:custGeom>
              <a:avLst/>
              <a:gdLst/>
              <a:ahLst/>
              <a:cxnLst/>
              <a:rect l="l" t="t" r="r" b="b"/>
              <a:pathLst>
                <a:path w="2054" h="667" extrusionOk="0">
                  <a:moveTo>
                    <a:pt x="728" y="1"/>
                  </a:moveTo>
                  <a:cubicBezTo>
                    <a:pt x="601" y="1"/>
                    <a:pt x="474" y="12"/>
                    <a:pt x="350" y="35"/>
                  </a:cubicBezTo>
                  <a:cubicBezTo>
                    <a:pt x="226" y="57"/>
                    <a:pt x="113" y="91"/>
                    <a:pt x="0" y="136"/>
                  </a:cubicBezTo>
                  <a:cubicBezTo>
                    <a:pt x="102" y="193"/>
                    <a:pt x="214" y="238"/>
                    <a:pt x="339" y="272"/>
                  </a:cubicBezTo>
                  <a:cubicBezTo>
                    <a:pt x="429" y="306"/>
                    <a:pt x="542" y="340"/>
                    <a:pt x="666" y="362"/>
                  </a:cubicBezTo>
                  <a:cubicBezTo>
                    <a:pt x="790" y="396"/>
                    <a:pt x="914" y="419"/>
                    <a:pt x="1038" y="441"/>
                  </a:cubicBezTo>
                  <a:cubicBezTo>
                    <a:pt x="1162" y="464"/>
                    <a:pt x="1275" y="497"/>
                    <a:pt x="1399" y="520"/>
                  </a:cubicBezTo>
                  <a:cubicBezTo>
                    <a:pt x="1523" y="531"/>
                    <a:pt x="1614" y="565"/>
                    <a:pt x="1715" y="588"/>
                  </a:cubicBezTo>
                  <a:cubicBezTo>
                    <a:pt x="1817" y="599"/>
                    <a:pt x="1896" y="622"/>
                    <a:pt x="1952" y="644"/>
                  </a:cubicBezTo>
                  <a:cubicBezTo>
                    <a:pt x="2020" y="667"/>
                    <a:pt x="2054" y="667"/>
                    <a:pt x="2054" y="667"/>
                  </a:cubicBezTo>
                  <a:cubicBezTo>
                    <a:pt x="2043" y="633"/>
                    <a:pt x="2020" y="599"/>
                    <a:pt x="2009" y="576"/>
                  </a:cubicBezTo>
                  <a:cubicBezTo>
                    <a:pt x="1952" y="497"/>
                    <a:pt x="1896" y="430"/>
                    <a:pt x="1828" y="373"/>
                  </a:cubicBezTo>
                  <a:cubicBezTo>
                    <a:pt x="1727" y="294"/>
                    <a:pt x="1625" y="227"/>
                    <a:pt x="1512" y="170"/>
                  </a:cubicBezTo>
                  <a:cubicBezTo>
                    <a:pt x="1388" y="114"/>
                    <a:pt x="1253" y="69"/>
                    <a:pt x="1106" y="35"/>
                  </a:cubicBezTo>
                  <a:cubicBezTo>
                    <a:pt x="982" y="12"/>
                    <a:pt x="855" y="1"/>
                    <a:pt x="72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68" name="Google Shape;968;p2"/>
            <p:cNvSpPr/>
            <p:nvPr/>
          </p:nvSpPr>
          <p:spPr>
            <a:xfrm>
              <a:off x="3416600" y="3395825"/>
              <a:ext cx="43175" cy="15025"/>
            </a:xfrm>
            <a:custGeom>
              <a:avLst/>
              <a:gdLst/>
              <a:ahLst/>
              <a:cxnLst/>
              <a:rect l="l" t="t" r="r" b="b"/>
              <a:pathLst>
                <a:path w="1727" h="601" extrusionOk="0">
                  <a:moveTo>
                    <a:pt x="1359" y="0"/>
                  </a:moveTo>
                  <a:cubicBezTo>
                    <a:pt x="1165" y="0"/>
                    <a:pt x="979" y="33"/>
                    <a:pt x="801" y="93"/>
                  </a:cubicBezTo>
                  <a:cubicBezTo>
                    <a:pt x="598" y="160"/>
                    <a:pt x="406" y="251"/>
                    <a:pt x="237" y="375"/>
                  </a:cubicBezTo>
                  <a:cubicBezTo>
                    <a:pt x="147" y="431"/>
                    <a:pt x="68" y="499"/>
                    <a:pt x="0" y="578"/>
                  </a:cubicBezTo>
                  <a:cubicBezTo>
                    <a:pt x="90" y="600"/>
                    <a:pt x="192" y="600"/>
                    <a:pt x="294" y="600"/>
                  </a:cubicBezTo>
                  <a:cubicBezTo>
                    <a:pt x="508" y="589"/>
                    <a:pt x="722" y="555"/>
                    <a:pt x="914" y="476"/>
                  </a:cubicBezTo>
                  <a:cubicBezTo>
                    <a:pt x="1016" y="442"/>
                    <a:pt x="1117" y="409"/>
                    <a:pt x="1208" y="363"/>
                  </a:cubicBezTo>
                  <a:cubicBezTo>
                    <a:pt x="1298" y="318"/>
                    <a:pt x="1388" y="273"/>
                    <a:pt x="1467" y="228"/>
                  </a:cubicBezTo>
                  <a:cubicBezTo>
                    <a:pt x="1557" y="183"/>
                    <a:pt x="1648" y="126"/>
                    <a:pt x="1727" y="59"/>
                  </a:cubicBezTo>
                  <a:cubicBezTo>
                    <a:pt x="1636" y="36"/>
                    <a:pt x="1535" y="14"/>
                    <a:pt x="1445" y="2"/>
                  </a:cubicBezTo>
                  <a:cubicBezTo>
                    <a:pt x="1416" y="1"/>
                    <a:pt x="1387" y="0"/>
                    <a:pt x="135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69" name="Google Shape;969;p2"/>
            <p:cNvSpPr/>
            <p:nvPr/>
          </p:nvSpPr>
          <p:spPr>
            <a:xfrm>
              <a:off x="3401650" y="3334650"/>
              <a:ext cx="68275" cy="47975"/>
            </a:xfrm>
            <a:custGeom>
              <a:avLst/>
              <a:gdLst/>
              <a:ahLst/>
              <a:cxnLst/>
              <a:rect l="l" t="t" r="r" b="b"/>
              <a:pathLst>
                <a:path w="2731" h="1919" extrusionOk="0">
                  <a:moveTo>
                    <a:pt x="0" y="1"/>
                  </a:moveTo>
                  <a:cubicBezTo>
                    <a:pt x="0" y="1"/>
                    <a:pt x="57" y="23"/>
                    <a:pt x="136" y="80"/>
                  </a:cubicBezTo>
                  <a:lnTo>
                    <a:pt x="294" y="159"/>
                  </a:lnTo>
                  <a:cubicBezTo>
                    <a:pt x="350" y="192"/>
                    <a:pt x="406" y="226"/>
                    <a:pt x="463" y="283"/>
                  </a:cubicBezTo>
                  <a:cubicBezTo>
                    <a:pt x="519" y="328"/>
                    <a:pt x="598" y="362"/>
                    <a:pt x="666" y="418"/>
                  </a:cubicBezTo>
                  <a:cubicBezTo>
                    <a:pt x="734" y="475"/>
                    <a:pt x="801" y="531"/>
                    <a:pt x="892" y="576"/>
                  </a:cubicBezTo>
                  <a:cubicBezTo>
                    <a:pt x="971" y="633"/>
                    <a:pt x="1050" y="700"/>
                    <a:pt x="1129" y="757"/>
                  </a:cubicBezTo>
                  <a:cubicBezTo>
                    <a:pt x="1208" y="824"/>
                    <a:pt x="1287" y="870"/>
                    <a:pt x="1366" y="937"/>
                  </a:cubicBezTo>
                  <a:cubicBezTo>
                    <a:pt x="1693" y="1197"/>
                    <a:pt x="2020" y="1434"/>
                    <a:pt x="2280" y="1614"/>
                  </a:cubicBezTo>
                  <a:lnTo>
                    <a:pt x="2595" y="1840"/>
                  </a:lnTo>
                  <a:cubicBezTo>
                    <a:pt x="2674" y="1885"/>
                    <a:pt x="2731" y="1919"/>
                    <a:pt x="2731" y="1919"/>
                  </a:cubicBezTo>
                  <a:cubicBezTo>
                    <a:pt x="2652" y="1750"/>
                    <a:pt x="2562" y="1592"/>
                    <a:pt x="2449" y="1445"/>
                  </a:cubicBezTo>
                  <a:cubicBezTo>
                    <a:pt x="2336" y="1298"/>
                    <a:pt x="2212" y="1152"/>
                    <a:pt x="2088" y="1028"/>
                  </a:cubicBezTo>
                  <a:cubicBezTo>
                    <a:pt x="2009" y="949"/>
                    <a:pt x="1941" y="881"/>
                    <a:pt x="1862" y="813"/>
                  </a:cubicBezTo>
                  <a:lnTo>
                    <a:pt x="1614" y="610"/>
                  </a:lnTo>
                  <a:cubicBezTo>
                    <a:pt x="1523" y="542"/>
                    <a:pt x="1433" y="486"/>
                    <a:pt x="1343" y="429"/>
                  </a:cubicBezTo>
                  <a:cubicBezTo>
                    <a:pt x="1253" y="362"/>
                    <a:pt x="1162" y="317"/>
                    <a:pt x="1072" y="271"/>
                  </a:cubicBezTo>
                  <a:cubicBezTo>
                    <a:pt x="982" y="215"/>
                    <a:pt x="892" y="181"/>
                    <a:pt x="801" y="147"/>
                  </a:cubicBezTo>
                  <a:cubicBezTo>
                    <a:pt x="722" y="113"/>
                    <a:pt x="632" y="80"/>
                    <a:pt x="542" y="57"/>
                  </a:cubicBezTo>
                  <a:cubicBezTo>
                    <a:pt x="418" y="12"/>
                    <a:pt x="282" y="1"/>
                    <a:pt x="15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70" name="Google Shape;970;p2"/>
            <p:cNvSpPr/>
            <p:nvPr/>
          </p:nvSpPr>
          <p:spPr>
            <a:xfrm>
              <a:off x="3436350" y="3320275"/>
              <a:ext cx="36400" cy="69975"/>
            </a:xfrm>
            <a:custGeom>
              <a:avLst/>
              <a:gdLst/>
              <a:ahLst/>
              <a:cxnLst/>
              <a:rect l="l" t="t" r="r" b="b"/>
              <a:pathLst>
                <a:path w="1456" h="2799" extrusionOk="0">
                  <a:moveTo>
                    <a:pt x="0" y="0"/>
                  </a:moveTo>
                  <a:cubicBezTo>
                    <a:pt x="0" y="0"/>
                    <a:pt x="11" y="45"/>
                    <a:pt x="56" y="124"/>
                  </a:cubicBezTo>
                  <a:cubicBezTo>
                    <a:pt x="102" y="203"/>
                    <a:pt x="169" y="316"/>
                    <a:pt x="237" y="440"/>
                  </a:cubicBezTo>
                  <a:cubicBezTo>
                    <a:pt x="305" y="576"/>
                    <a:pt x="372" y="722"/>
                    <a:pt x="451" y="892"/>
                  </a:cubicBezTo>
                  <a:cubicBezTo>
                    <a:pt x="508" y="959"/>
                    <a:pt x="542" y="1050"/>
                    <a:pt x="587" y="1140"/>
                  </a:cubicBezTo>
                  <a:cubicBezTo>
                    <a:pt x="621" y="1219"/>
                    <a:pt x="677" y="1309"/>
                    <a:pt x="711" y="1399"/>
                  </a:cubicBezTo>
                  <a:lnTo>
                    <a:pt x="1207" y="2359"/>
                  </a:lnTo>
                  <a:lnTo>
                    <a:pt x="1377" y="2675"/>
                  </a:lnTo>
                  <a:cubicBezTo>
                    <a:pt x="1422" y="2753"/>
                    <a:pt x="1444" y="2799"/>
                    <a:pt x="1444" y="2799"/>
                  </a:cubicBezTo>
                  <a:lnTo>
                    <a:pt x="1444" y="2663"/>
                  </a:lnTo>
                  <a:cubicBezTo>
                    <a:pt x="1456" y="2528"/>
                    <a:pt x="1444" y="2404"/>
                    <a:pt x="1422" y="2280"/>
                  </a:cubicBezTo>
                  <a:cubicBezTo>
                    <a:pt x="1399" y="2110"/>
                    <a:pt x="1365" y="1941"/>
                    <a:pt x="1309" y="1772"/>
                  </a:cubicBezTo>
                  <a:cubicBezTo>
                    <a:pt x="1275" y="1670"/>
                    <a:pt x="1241" y="1580"/>
                    <a:pt x="1207" y="1490"/>
                  </a:cubicBezTo>
                  <a:cubicBezTo>
                    <a:pt x="1162" y="1399"/>
                    <a:pt x="1128" y="1298"/>
                    <a:pt x="1083" y="1208"/>
                  </a:cubicBezTo>
                  <a:cubicBezTo>
                    <a:pt x="993" y="1027"/>
                    <a:pt x="880" y="858"/>
                    <a:pt x="767" y="700"/>
                  </a:cubicBezTo>
                  <a:cubicBezTo>
                    <a:pt x="666" y="553"/>
                    <a:pt x="542" y="418"/>
                    <a:pt x="418" y="294"/>
                  </a:cubicBezTo>
                  <a:cubicBezTo>
                    <a:pt x="327" y="203"/>
                    <a:pt x="226" y="124"/>
                    <a:pt x="124" y="68"/>
                  </a:cubicBezTo>
                  <a:cubicBezTo>
                    <a:pt x="45" y="23"/>
                    <a:pt x="0" y="0"/>
                    <a:pt x="0"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71" name="Google Shape;971;p2"/>
            <p:cNvSpPr/>
            <p:nvPr/>
          </p:nvSpPr>
          <p:spPr>
            <a:xfrm>
              <a:off x="3288525" y="3303825"/>
              <a:ext cx="33025" cy="10550"/>
            </a:xfrm>
            <a:custGeom>
              <a:avLst/>
              <a:gdLst/>
              <a:ahLst/>
              <a:cxnLst/>
              <a:rect l="l" t="t" r="r" b="b"/>
              <a:pathLst>
                <a:path w="1321" h="422" extrusionOk="0">
                  <a:moveTo>
                    <a:pt x="712" y="1"/>
                  </a:moveTo>
                  <a:cubicBezTo>
                    <a:pt x="685" y="1"/>
                    <a:pt x="658" y="2"/>
                    <a:pt x="632" y="4"/>
                  </a:cubicBezTo>
                  <a:cubicBezTo>
                    <a:pt x="542" y="15"/>
                    <a:pt x="463" y="38"/>
                    <a:pt x="373" y="60"/>
                  </a:cubicBezTo>
                  <a:cubicBezTo>
                    <a:pt x="305" y="83"/>
                    <a:pt x="237" y="117"/>
                    <a:pt x="169" y="162"/>
                  </a:cubicBezTo>
                  <a:cubicBezTo>
                    <a:pt x="102" y="207"/>
                    <a:pt x="45" y="263"/>
                    <a:pt x="0" y="331"/>
                  </a:cubicBezTo>
                  <a:cubicBezTo>
                    <a:pt x="68" y="365"/>
                    <a:pt x="147" y="376"/>
                    <a:pt x="226" y="387"/>
                  </a:cubicBezTo>
                  <a:cubicBezTo>
                    <a:pt x="305" y="399"/>
                    <a:pt x="373" y="421"/>
                    <a:pt x="440" y="421"/>
                  </a:cubicBezTo>
                  <a:lnTo>
                    <a:pt x="677" y="421"/>
                  </a:lnTo>
                  <a:cubicBezTo>
                    <a:pt x="824" y="399"/>
                    <a:pt x="959" y="365"/>
                    <a:pt x="1106" y="308"/>
                  </a:cubicBezTo>
                  <a:cubicBezTo>
                    <a:pt x="1174" y="286"/>
                    <a:pt x="1253" y="241"/>
                    <a:pt x="1320" y="196"/>
                  </a:cubicBezTo>
                  <a:cubicBezTo>
                    <a:pt x="1253" y="150"/>
                    <a:pt x="1185" y="105"/>
                    <a:pt x="1106" y="71"/>
                  </a:cubicBezTo>
                  <a:cubicBezTo>
                    <a:pt x="984" y="24"/>
                    <a:pt x="846" y="1"/>
                    <a:pt x="71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72" name="Google Shape;972;p2"/>
            <p:cNvSpPr/>
            <p:nvPr/>
          </p:nvSpPr>
          <p:spPr>
            <a:xfrm>
              <a:off x="3355950" y="3503625"/>
              <a:ext cx="17225" cy="42075"/>
            </a:xfrm>
            <a:custGeom>
              <a:avLst/>
              <a:gdLst/>
              <a:ahLst/>
              <a:cxnLst/>
              <a:rect l="l" t="t" r="r" b="b"/>
              <a:pathLst>
                <a:path w="689" h="1683" extrusionOk="0">
                  <a:moveTo>
                    <a:pt x="688" y="1"/>
                  </a:moveTo>
                  <a:lnTo>
                    <a:pt x="688" y="1"/>
                  </a:lnTo>
                  <a:cubicBezTo>
                    <a:pt x="598" y="57"/>
                    <a:pt x="508" y="114"/>
                    <a:pt x="440" y="181"/>
                  </a:cubicBezTo>
                  <a:cubicBezTo>
                    <a:pt x="361" y="249"/>
                    <a:pt x="293" y="328"/>
                    <a:pt x="248" y="418"/>
                  </a:cubicBezTo>
                  <a:cubicBezTo>
                    <a:pt x="192" y="531"/>
                    <a:pt x="135" y="633"/>
                    <a:pt x="102" y="746"/>
                  </a:cubicBezTo>
                  <a:cubicBezTo>
                    <a:pt x="34" y="949"/>
                    <a:pt x="0" y="1163"/>
                    <a:pt x="11" y="1378"/>
                  </a:cubicBezTo>
                  <a:cubicBezTo>
                    <a:pt x="11" y="1479"/>
                    <a:pt x="34" y="1581"/>
                    <a:pt x="68" y="1682"/>
                  </a:cubicBezTo>
                  <a:cubicBezTo>
                    <a:pt x="135" y="1603"/>
                    <a:pt x="192" y="1524"/>
                    <a:pt x="248" y="1434"/>
                  </a:cubicBezTo>
                  <a:cubicBezTo>
                    <a:pt x="339" y="1265"/>
                    <a:pt x="429" y="1073"/>
                    <a:pt x="485" y="881"/>
                  </a:cubicBezTo>
                  <a:cubicBezTo>
                    <a:pt x="519" y="779"/>
                    <a:pt x="553" y="689"/>
                    <a:pt x="576" y="588"/>
                  </a:cubicBezTo>
                  <a:cubicBezTo>
                    <a:pt x="598" y="486"/>
                    <a:pt x="609" y="396"/>
                    <a:pt x="643" y="306"/>
                  </a:cubicBezTo>
                  <a:cubicBezTo>
                    <a:pt x="666" y="204"/>
                    <a:pt x="677" y="102"/>
                    <a:pt x="68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73" name="Google Shape;973;p2"/>
            <p:cNvSpPr/>
            <p:nvPr/>
          </p:nvSpPr>
          <p:spPr>
            <a:xfrm>
              <a:off x="3374850" y="3491775"/>
              <a:ext cx="15525" cy="32475"/>
            </a:xfrm>
            <a:custGeom>
              <a:avLst/>
              <a:gdLst/>
              <a:ahLst/>
              <a:cxnLst/>
              <a:rect l="l" t="t" r="r" b="b"/>
              <a:pathLst>
                <a:path w="621" h="1299" extrusionOk="0">
                  <a:moveTo>
                    <a:pt x="621" y="1"/>
                  </a:moveTo>
                  <a:lnTo>
                    <a:pt x="621" y="1"/>
                  </a:lnTo>
                  <a:cubicBezTo>
                    <a:pt x="542" y="35"/>
                    <a:pt x="463" y="80"/>
                    <a:pt x="406" y="136"/>
                  </a:cubicBezTo>
                  <a:cubicBezTo>
                    <a:pt x="271" y="249"/>
                    <a:pt x="158" y="396"/>
                    <a:pt x="102" y="554"/>
                  </a:cubicBezTo>
                  <a:cubicBezTo>
                    <a:pt x="34" y="712"/>
                    <a:pt x="0" y="881"/>
                    <a:pt x="0" y="1050"/>
                  </a:cubicBezTo>
                  <a:cubicBezTo>
                    <a:pt x="0" y="1129"/>
                    <a:pt x="23" y="1220"/>
                    <a:pt x="45" y="1299"/>
                  </a:cubicBezTo>
                  <a:cubicBezTo>
                    <a:pt x="113" y="1253"/>
                    <a:pt x="169" y="1197"/>
                    <a:pt x="226" y="1129"/>
                  </a:cubicBezTo>
                  <a:cubicBezTo>
                    <a:pt x="339" y="1005"/>
                    <a:pt x="418" y="859"/>
                    <a:pt x="485" y="712"/>
                  </a:cubicBezTo>
                  <a:cubicBezTo>
                    <a:pt x="508" y="633"/>
                    <a:pt x="530" y="554"/>
                    <a:pt x="553" y="486"/>
                  </a:cubicBezTo>
                  <a:cubicBezTo>
                    <a:pt x="576" y="407"/>
                    <a:pt x="587" y="328"/>
                    <a:pt x="598" y="260"/>
                  </a:cubicBezTo>
                  <a:cubicBezTo>
                    <a:pt x="621" y="170"/>
                    <a:pt x="621" y="91"/>
                    <a:pt x="62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74" name="Google Shape;974;p2"/>
            <p:cNvSpPr/>
            <p:nvPr/>
          </p:nvSpPr>
          <p:spPr>
            <a:xfrm>
              <a:off x="3555400" y="3519725"/>
              <a:ext cx="12425" cy="35550"/>
            </a:xfrm>
            <a:custGeom>
              <a:avLst/>
              <a:gdLst/>
              <a:ahLst/>
              <a:cxnLst/>
              <a:rect l="l" t="t" r="r" b="b"/>
              <a:pathLst>
                <a:path w="497" h="1422" extrusionOk="0">
                  <a:moveTo>
                    <a:pt x="327" y="0"/>
                  </a:moveTo>
                  <a:cubicBezTo>
                    <a:pt x="271" y="68"/>
                    <a:pt x="226" y="147"/>
                    <a:pt x="192" y="226"/>
                  </a:cubicBezTo>
                  <a:cubicBezTo>
                    <a:pt x="169" y="293"/>
                    <a:pt x="135" y="372"/>
                    <a:pt x="113" y="451"/>
                  </a:cubicBezTo>
                  <a:cubicBezTo>
                    <a:pt x="90" y="530"/>
                    <a:pt x="68" y="609"/>
                    <a:pt x="45" y="688"/>
                  </a:cubicBezTo>
                  <a:cubicBezTo>
                    <a:pt x="11" y="846"/>
                    <a:pt x="0" y="1016"/>
                    <a:pt x="11" y="1174"/>
                  </a:cubicBezTo>
                  <a:cubicBezTo>
                    <a:pt x="11" y="1264"/>
                    <a:pt x="23" y="1343"/>
                    <a:pt x="45" y="1422"/>
                  </a:cubicBezTo>
                  <a:cubicBezTo>
                    <a:pt x="113" y="1377"/>
                    <a:pt x="181" y="1320"/>
                    <a:pt x="226" y="1253"/>
                  </a:cubicBezTo>
                  <a:cubicBezTo>
                    <a:pt x="293" y="1185"/>
                    <a:pt x="339" y="1117"/>
                    <a:pt x="372" y="1038"/>
                  </a:cubicBezTo>
                  <a:cubicBezTo>
                    <a:pt x="406" y="948"/>
                    <a:pt x="440" y="858"/>
                    <a:pt x="463" y="767"/>
                  </a:cubicBezTo>
                  <a:cubicBezTo>
                    <a:pt x="497" y="587"/>
                    <a:pt x="485" y="406"/>
                    <a:pt x="440" y="237"/>
                  </a:cubicBezTo>
                  <a:cubicBezTo>
                    <a:pt x="418" y="158"/>
                    <a:pt x="372" y="79"/>
                    <a:pt x="327"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75" name="Google Shape;975;p2"/>
            <p:cNvSpPr/>
            <p:nvPr/>
          </p:nvSpPr>
          <p:spPr>
            <a:xfrm>
              <a:off x="2240150" y="2125000"/>
              <a:ext cx="516900" cy="383775"/>
            </a:xfrm>
            <a:custGeom>
              <a:avLst/>
              <a:gdLst/>
              <a:ahLst/>
              <a:cxnLst/>
              <a:rect l="l" t="t" r="r" b="b"/>
              <a:pathLst>
                <a:path w="20676" h="15351" extrusionOk="0">
                  <a:moveTo>
                    <a:pt x="19175" y="0"/>
                  </a:moveTo>
                  <a:lnTo>
                    <a:pt x="19175" y="0"/>
                  </a:lnTo>
                  <a:cubicBezTo>
                    <a:pt x="17324" y="1095"/>
                    <a:pt x="1854" y="10235"/>
                    <a:pt x="71" y="11239"/>
                  </a:cubicBezTo>
                  <a:cubicBezTo>
                    <a:pt x="206" y="11239"/>
                    <a:pt x="263" y="11239"/>
                    <a:pt x="217" y="11251"/>
                  </a:cubicBezTo>
                  <a:cubicBezTo>
                    <a:pt x="0" y="11294"/>
                    <a:pt x="3850" y="15351"/>
                    <a:pt x="9177" y="15351"/>
                  </a:cubicBezTo>
                  <a:cubicBezTo>
                    <a:pt x="10768" y="15351"/>
                    <a:pt x="12491" y="14989"/>
                    <a:pt x="14278" y="14049"/>
                  </a:cubicBezTo>
                  <a:cubicBezTo>
                    <a:pt x="20676" y="10675"/>
                    <a:pt x="19705" y="2697"/>
                    <a:pt x="19175" y="0"/>
                  </a:cubicBezTo>
                  <a:close/>
                </a:path>
              </a:pathLst>
            </a:custGeom>
            <a:solidFill>
              <a:srgbClr val="F5D43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76" name="Google Shape;976;p2"/>
            <p:cNvSpPr/>
            <p:nvPr/>
          </p:nvSpPr>
          <p:spPr>
            <a:xfrm>
              <a:off x="2238525" y="2122175"/>
              <a:ext cx="605700" cy="471700"/>
            </a:xfrm>
            <a:custGeom>
              <a:avLst/>
              <a:gdLst/>
              <a:ahLst/>
              <a:cxnLst/>
              <a:rect l="l" t="t" r="r" b="b"/>
              <a:pathLst>
                <a:path w="24228" h="18868" extrusionOk="0">
                  <a:moveTo>
                    <a:pt x="19240" y="124"/>
                  </a:moveTo>
                  <a:cubicBezTo>
                    <a:pt x="19770" y="2810"/>
                    <a:pt x="20741" y="10788"/>
                    <a:pt x="14343" y="14162"/>
                  </a:cubicBezTo>
                  <a:cubicBezTo>
                    <a:pt x="6579" y="18258"/>
                    <a:pt x="0" y="11431"/>
                    <a:pt x="282" y="11375"/>
                  </a:cubicBezTo>
                  <a:cubicBezTo>
                    <a:pt x="328" y="11364"/>
                    <a:pt x="271" y="11364"/>
                    <a:pt x="136" y="11352"/>
                  </a:cubicBezTo>
                  <a:lnTo>
                    <a:pt x="0" y="11431"/>
                  </a:lnTo>
                  <a:cubicBezTo>
                    <a:pt x="0" y="11431"/>
                    <a:pt x="5891" y="18867"/>
                    <a:pt x="13158" y="15561"/>
                  </a:cubicBezTo>
                  <a:cubicBezTo>
                    <a:pt x="24228" y="10528"/>
                    <a:pt x="19432" y="0"/>
                    <a:pt x="19432" y="0"/>
                  </a:cubicBezTo>
                  <a:close/>
                </a:path>
              </a:pathLst>
            </a:custGeom>
            <a:solidFill>
              <a:srgbClr val="C798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77" name="Google Shape;977;p2"/>
            <p:cNvSpPr/>
            <p:nvPr/>
          </p:nvSpPr>
          <p:spPr>
            <a:xfrm>
              <a:off x="2493825" y="2209350"/>
              <a:ext cx="119350" cy="74500"/>
            </a:xfrm>
            <a:custGeom>
              <a:avLst/>
              <a:gdLst/>
              <a:ahLst/>
              <a:cxnLst/>
              <a:rect l="l" t="t" r="r" b="b"/>
              <a:pathLst>
                <a:path w="4774" h="2980" extrusionOk="0">
                  <a:moveTo>
                    <a:pt x="4774" y="0"/>
                  </a:moveTo>
                  <a:lnTo>
                    <a:pt x="4774" y="0"/>
                  </a:lnTo>
                  <a:cubicBezTo>
                    <a:pt x="4480" y="79"/>
                    <a:pt x="4198" y="181"/>
                    <a:pt x="3927" y="305"/>
                  </a:cubicBezTo>
                  <a:cubicBezTo>
                    <a:pt x="3645" y="406"/>
                    <a:pt x="3363" y="542"/>
                    <a:pt x="3104" y="700"/>
                  </a:cubicBezTo>
                  <a:cubicBezTo>
                    <a:pt x="2810" y="869"/>
                    <a:pt x="2506" y="1050"/>
                    <a:pt x="2224" y="1241"/>
                  </a:cubicBezTo>
                  <a:cubicBezTo>
                    <a:pt x="1930" y="1445"/>
                    <a:pt x="1648" y="1636"/>
                    <a:pt x="1388" y="1839"/>
                  </a:cubicBezTo>
                  <a:cubicBezTo>
                    <a:pt x="1129" y="2043"/>
                    <a:pt x="869" y="2223"/>
                    <a:pt x="666" y="2392"/>
                  </a:cubicBezTo>
                  <a:cubicBezTo>
                    <a:pt x="429" y="2573"/>
                    <a:pt x="204" y="2765"/>
                    <a:pt x="1" y="2979"/>
                  </a:cubicBezTo>
                  <a:cubicBezTo>
                    <a:pt x="283" y="2889"/>
                    <a:pt x="553" y="2787"/>
                    <a:pt x="824" y="2663"/>
                  </a:cubicBezTo>
                  <a:cubicBezTo>
                    <a:pt x="1106" y="2550"/>
                    <a:pt x="1377" y="2415"/>
                    <a:pt x="1637" y="2257"/>
                  </a:cubicBezTo>
                  <a:cubicBezTo>
                    <a:pt x="1930" y="2099"/>
                    <a:pt x="2235" y="1907"/>
                    <a:pt x="2528" y="1704"/>
                  </a:cubicBezTo>
                  <a:cubicBezTo>
                    <a:pt x="2822" y="1512"/>
                    <a:pt x="3115" y="1320"/>
                    <a:pt x="3375" y="1117"/>
                  </a:cubicBezTo>
                  <a:cubicBezTo>
                    <a:pt x="3510" y="1016"/>
                    <a:pt x="3623" y="914"/>
                    <a:pt x="3747" y="824"/>
                  </a:cubicBezTo>
                  <a:cubicBezTo>
                    <a:pt x="3871" y="745"/>
                    <a:pt x="3984" y="655"/>
                    <a:pt x="4085" y="576"/>
                  </a:cubicBezTo>
                  <a:cubicBezTo>
                    <a:pt x="4322" y="395"/>
                    <a:pt x="4559" y="203"/>
                    <a:pt x="4774" y="0"/>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78" name="Google Shape;978;p2"/>
            <p:cNvSpPr/>
            <p:nvPr/>
          </p:nvSpPr>
          <p:spPr>
            <a:xfrm>
              <a:off x="2606100" y="2204275"/>
              <a:ext cx="40925" cy="28700"/>
            </a:xfrm>
            <a:custGeom>
              <a:avLst/>
              <a:gdLst/>
              <a:ahLst/>
              <a:cxnLst/>
              <a:rect l="l" t="t" r="r" b="b"/>
              <a:pathLst>
                <a:path w="1637" h="1148" extrusionOk="0">
                  <a:moveTo>
                    <a:pt x="1637" y="0"/>
                  </a:moveTo>
                  <a:cubicBezTo>
                    <a:pt x="1513" y="0"/>
                    <a:pt x="1400" y="11"/>
                    <a:pt x="1287" y="56"/>
                  </a:cubicBezTo>
                  <a:cubicBezTo>
                    <a:pt x="1061" y="124"/>
                    <a:pt x="847" y="226"/>
                    <a:pt x="666" y="384"/>
                  </a:cubicBezTo>
                  <a:cubicBezTo>
                    <a:pt x="576" y="451"/>
                    <a:pt x="486" y="519"/>
                    <a:pt x="418" y="609"/>
                  </a:cubicBezTo>
                  <a:cubicBezTo>
                    <a:pt x="339" y="688"/>
                    <a:pt x="260" y="767"/>
                    <a:pt x="192" y="846"/>
                  </a:cubicBezTo>
                  <a:cubicBezTo>
                    <a:pt x="113" y="937"/>
                    <a:pt x="46" y="1027"/>
                    <a:pt x="1" y="1140"/>
                  </a:cubicBezTo>
                  <a:cubicBezTo>
                    <a:pt x="47" y="1144"/>
                    <a:pt x="94" y="1147"/>
                    <a:pt x="141" y="1147"/>
                  </a:cubicBezTo>
                  <a:cubicBezTo>
                    <a:pt x="207" y="1147"/>
                    <a:pt x="273" y="1142"/>
                    <a:pt x="339" y="1128"/>
                  </a:cubicBezTo>
                  <a:cubicBezTo>
                    <a:pt x="542" y="1117"/>
                    <a:pt x="791" y="970"/>
                    <a:pt x="1005" y="824"/>
                  </a:cubicBezTo>
                  <a:cubicBezTo>
                    <a:pt x="1185" y="677"/>
                    <a:pt x="1343" y="508"/>
                    <a:pt x="1479" y="316"/>
                  </a:cubicBezTo>
                  <a:cubicBezTo>
                    <a:pt x="1535" y="214"/>
                    <a:pt x="1592" y="113"/>
                    <a:pt x="1637" y="0"/>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79" name="Google Shape;979;p2"/>
            <p:cNvSpPr/>
            <p:nvPr/>
          </p:nvSpPr>
          <p:spPr>
            <a:xfrm>
              <a:off x="2047250" y="1173175"/>
              <a:ext cx="215000" cy="179450"/>
            </a:xfrm>
            <a:custGeom>
              <a:avLst/>
              <a:gdLst/>
              <a:ahLst/>
              <a:cxnLst/>
              <a:rect l="l" t="t" r="r" b="b"/>
              <a:pathLst>
                <a:path w="8600" h="7178" extrusionOk="0">
                  <a:moveTo>
                    <a:pt x="2675" y="0"/>
                  </a:moveTo>
                  <a:lnTo>
                    <a:pt x="1" y="271"/>
                  </a:lnTo>
                  <a:lnTo>
                    <a:pt x="12" y="5191"/>
                  </a:lnTo>
                  <a:lnTo>
                    <a:pt x="3138" y="4999"/>
                  </a:lnTo>
                  <a:lnTo>
                    <a:pt x="8599" y="7177"/>
                  </a:lnTo>
                  <a:lnTo>
                    <a:pt x="8599" y="7177"/>
                  </a:lnTo>
                  <a:lnTo>
                    <a:pt x="8509" y="5767"/>
                  </a:lnTo>
                  <a:lnTo>
                    <a:pt x="2675" y="0"/>
                  </a:lnTo>
                  <a:close/>
                </a:path>
              </a:pathLst>
            </a:custGeom>
            <a:solidFill>
              <a:srgbClr val="E3E6C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80" name="Google Shape;980;p2"/>
            <p:cNvSpPr/>
            <p:nvPr/>
          </p:nvSpPr>
          <p:spPr>
            <a:xfrm>
              <a:off x="2047525" y="1298150"/>
              <a:ext cx="235300" cy="733775"/>
            </a:xfrm>
            <a:custGeom>
              <a:avLst/>
              <a:gdLst/>
              <a:ahLst/>
              <a:cxnLst/>
              <a:rect l="l" t="t" r="r" b="b"/>
              <a:pathLst>
                <a:path w="9412" h="29351" extrusionOk="0">
                  <a:moveTo>
                    <a:pt x="3127" y="0"/>
                  </a:moveTo>
                  <a:lnTo>
                    <a:pt x="1" y="192"/>
                  </a:lnTo>
                  <a:lnTo>
                    <a:pt x="1" y="6884"/>
                  </a:lnTo>
                  <a:lnTo>
                    <a:pt x="1" y="28933"/>
                  </a:lnTo>
                  <a:lnTo>
                    <a:pt x="328" y="29350"/>
                  </a:lnTo>
                  <a:lnTo>
                    <a:pt x="1039" y="29023"/>
                  </a:lnTo>
                  <a:lnTo>
                    <a:pt x="9412" y="14512"/>
                  </a:lnTo>
                  <a:lnTo>
                    <a:pt x="9107" y="9942"/>
                  </a:lnTo>
                  <a:lnTo>
                    <a:pt x="8588" y="2178"/>
                  </a:lnTo>
                  <a:lnTo>
                    <a:pt x="3127" y="0"/>
                  </a:lnTo>
                  <a:close/>
                </a:path>
              </a:pathLst>
            </a:custGeom>
            <a:solidFill>
              <a:srgbClr val="D93948"/>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81" name="Google Shape;981;p2"/>
            <p:cNvSpPr/>
            <p:nvPr/>
          </p:nvSpPr>
          <p:spPr>
            <a:xfrm>
              <a:off x="2047525" y="1298425"/>
              <a:ext cx="227700" cy="248550"/>
            </a:xfrm>
            <a:custGeom>
              <a:avLst/>
              <a:gdLst/>
              <a:ahLst/>
              <a:cxnLst/>
              <a:rect l="l" t="t" r="r" b="b"/>
              <a:pathLst>
                <a:path w="9108" h="9942" extrusionOk="0">
                  <a:moveTo>
                    <a:pt x="3127" y="1"/>
                  </a:moveTo>
                  <a:lnTo>
                    <a:pt x="1" y="192"/>
                  </a:lnTo>
                  <a:lnTo>
                    <a:pt x="1" y="6895"/>
                  </a:lnTo>
                  <a:cubicBezTo>
                    <a:pt x="892" y="6963"/>
                    <a:pt x="1761" y="7256"/>
                    <a:pt x="2246" y="7685"/>
                  </a:cubicBezTo>
                  <a:lnTo>
                    <a:pt x="9107" y="9942"/>
                  </a:lnTo>
                  <a:lnTo>
                    <a:pt x="8588" y="2178"/>
                  </a:lnTo>
                  <a:lnTo>
                    <a:pt x="3127" y="1"/>
                  </a:ln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82" name="Google Shape;982;p2"/>
            <p:cNvSpPr/>
            <p:nvPr/>
          </p:nvSpPr>
          <p:spPr>
            <a:xfrm>
              <a:off x="2055725" y="1300125"/>
              <a:ext cx="683850" cy="731800"/>
            </a:xfrm>
            <a:custGeom>
              <a:avLst/>
              <a:gdLst/>
              <a:ahLst/>
              <a:cxnLst/>
              <a:rect l="l" t="t" r="r" b="b"/>
              <a:pathLst>
                <a:path w="27354" h="29272" extrusionOk="0">
                  <a:moveTo>
                    <a:pt x="1986" y="0"/>
                  </a:moveTo>
                  <a:lnTo>
                    <a:pt x="1501" y="7188"/>
                  </a:lnTo>
                  <a:lnTo>
                    <a:pt x="34" y="28854"/>
                  </a:lnTo>
                  <a:lnTo>
                    <a:pt x="0" y="29271"/>
                  </a:lnTo>
                  <a:lnTo>
                    <a:pt x="339" y="29192"/>
                  </a:lnTo>
                  <a:lnTo>
                    <a:pt x="15764" y="25130"/>
                  </a:lnTo>
                  <a:lnTo>
                    <a:pt x="27353" y="22095"/>
                  </a:lnTo>
                  <a:cubicBezTo>
                    <a:pt x="24577" y="14162"/>
                    <a:pt x="18946" y="7233"/>
                    <a:pt x="10190" y="3047"/>
                  </a:cubicBezTo>
                  <a:cubicBezTo>
                    <a:pt x="7561" y="1772"/>
                    <a:pt x="4819" y="745"/>
                    <a:pt x="1986" y="0"/>
                  </a:cubicBezTo>
                  <a:close/>
                </a:path>
              </a:pathLst>
            </a:custGeom>
            <a:solidFill>
              <a:srgbClr val="E74A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83" name="Google Shape;983;p2"/>
            <p:cNvSpPr/>
            <p:nvPr/>
          </p:nvSpPr>
          <p:spPr>
            <a:xfrm>
              <a:off x="2105650" y="1173175"/>
              <a:ext cx="728975" cy="679050"/>
            </a:xfrm>
            <a:custGeom>
              <a:avLst/>
              <a:gdLst/>
              <a:ahLst/>
              <a:cxnLst/>
              <a:rect l="l" t="t" r="r" b="b"/>
              <a:pathLst>
                <a:path w="29159" h="27162" extrusionOk="0">
                  <a:moveTo>
                    <a:pt x="339" y="0"/>
                  </a:moveTo>
                  <a:lnTo>
                    <a:pt x="0" y="5078"/>
                  </a:lnTo>
                  <a:cubicBezTo>
                    <a:pt x="2822" y="5823"/>
                    <a:pt x="5564" y="6839"/>
                    <a:pt x="8193" y="8114"/>
                  </a:cubicBezTo>
                  <a:cubicBezTo>
                    <a:pt x="16938" y="12300"/>
                    <a:pt x="22580" y="19229"/>
                    <a:pt x="25356" y="27161"/>
                  </a:cubicBezTo>
                  <a:lnTo>
                    <a:pt x="29159" y="26157"/>
                  </a:lnTo>
                  <a:cubicBezTo>
                    <a:pt x="27816" y="22659"/>
                    <a:pt x="26033" y="19330"/>
                    <a:pt x="23878" y="16261"/>
                  </a:cubicBezTo>
                  <a:cubicBezTo>
                    <a:pt x="23878" y="16261"/>
                    <a:pt x="14681" y="3092"/>
                    <a:pt x="339" y="0"/>
                  </a:cubicBezTo>
                  <a:close/>
                </a:path>
              </a:pathLst>
            </a:custGeom>
            <a:solidFill>
              <a:srgbClr val="EFF4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84" name="Google Shape;984;p2"/>
            <p:cNvSpPr/>
            <p:nvPr/>
          </p:nvSpPr>
          <p:spPr>
            <a:xfrm>
              <a:off x="2093225" y="1300125"/>
              <a:ext cx="646350" cy="627975"/>
            </a:xfrm>
            <a:custGeom>
              <a:avLst/>
              <a:gdLst/>
              <a:ahLst/>
              <a:cxnLst/>
              <a:rect l="l" t="t" r="r" b="b"/>
              <a:pathLst>
                <a:path w="25854" h="25119" extrusionOk="0">
                  <a:moveTo>
                    <a:pt x="486" y="0"/>
                  </a:moveTo>
                  <a:lnTo>
                    <a:pt x="1" y="7188"/>
                  </a:lnTo>
                  <a:cubicBezTo>
                    <a:pt x="57" y="7233"/>
                    <a:pt x="125" y="7290"/>
                    <a:pt x="182" y="7335"/>
                  </a:cubicBezTo>
                  <a:cubicBezTo>
                    <a:pt x="2529" y="9660"/>
                    <a:pt x="2404" y="12548"/>
                    <a:pt x="6038" y="13146"/>
                  </a:cubicBezTo>
                  <a:cubicBezTo>
                    <a:pt x="9514" y="13857"/>
                    <a:pt x="14422" y="12289"/>
                    <a:pt x="16228" y="16814"/>
                  </a:cubicBezTo>
                  <a:cubicBezTo>
                    <a:pt x="17311" y="19748"/>
                    <a:pt x="15302" y="22445"/>
                    <a:pt x="14264" y="25119"/>
                  </a:cubicBezTo>
                  <a:lnTo>
                    <a:pt x="25853" y="22072"/>
                  </a:lnTo>
                  <a:cubicBezTo>
                    <a:pt x="23077" y="14151"/>
                    <a:pt x="17446" y="7222"/>
                    <a:pt x="8690" y="3036"/>
                  </a:cubicBezTo>
                  <a:cubicBezTo>
                    <a:pt x="6061" y="1761"/>
                    <a:pt x="3319" y="745"/>
                    <a:pt x="486" y="0"/>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85" name="Google Shape;985;p2"/>
            <p:cNvSpPr/>
            <p:nvPr/>
          </p:nvSpPr>
          <p:spPr>
            <a:xfrm>
              <a:off x="2114100" y="1173175"/>
              <a:ext cx="720825" cy="653950"/>
            </a:xfrm>
            <a:custGeom>
              <a:avLst/>
              <a:gdLst/>
              <a:ahLst/>
              <a:cxnLst/>
              <a:rect l="l" t="t" r="r" b="b"/>
              <a:pathLst>
                <a:path w="28833" h="26158" extrusionOk="0">
                  <a:moveTo>
                    <a:pt x="1" y="0"/>
                  </a:moveTo>
                  <a:lnTo>
                    <a:pt x="441" y="113"/>
                  </a:lnTo>
                  <a:cubicBezTo>
                    <a:pt x="723" y="192"/>
                    <a:pt x="1152" y="283"/>
                    <a:pt x="1682" y="452"/>
                  </a:cubicBezTo>
                  <a:lnTo>
                    <a:pt x="2551" y="723"/>
                  </a:lnTo>
                  <a:cubicBezTo>
                    <a:pt x="2867" y="824"/>
                    <a:pt x="3206" y="948"/>
                    <a:pt x="3567" y="1072"/>
                  </a:cubicBezTo>
                  <a:cubicBezTo>
                    <a:pt x="4289" y="1343"/>
                    <a:pt x="5101" y="1671"/>
                    <a:pt x="5959" y="2054"/>
                  </a:cubicBezTo>
                  <a:cubicBezTo>
                    <a:pt x="6817" y="2438"/>
                    <a:pt x="7742" y="2889"/>
                    <a:pt x="8690" y="3420"/>
                  </a:cubicBezTo>
                  <a:cubicBezTo>
                    <a:pt x="9626" y="3950"/>
                    <a:pt x="10597" y="4537"/>
                    <a:pt x="11590" y="5202"/>
                  </a:cubicBezTo>
                  <a:cubicBezTo>
                    <a:pt x="13632" y="6579"/>
                    <a:pt x="15562" y="8114"/>
                    <a:pt x="17367" y="9784"/>
                  </a:cubicBezTo>
                  <a:cubicBezTo>
                    <a:pt x="19184" y="11454"/>
                    <a:pt x="20865" y="13259"/>
                    <a:pt x="22411" y="15178"/>
                  </a:cubicBezTo>
                  <a:cubicBezTo>
                    <a:pt x="23122" y="16069"/>
                    <a:pt x="23777" y="16983"/>
                    <a:pt x="24386" y="17942"/>
                  </a:cubicBezTo>
                  <a:cubicBezTo>
                    <a:pt x="24984" y="18845"/>
                    <a:pt x="25503" y="19725"/>
                    <a:pt x="25977" y="20538"/>
                  </a:cubicBezTo>
                  <a:cubicBezTo>
                    <a:pt x="26462" y="21350"/>
                    <a:pt x="26869" y="22106"/>
                    <a:pt x="27230" y="22794"/>
                  </a:cubicBezTo>
                  <a:cubicBezTo>
                    <a:pt x="27399" y="23133"/>
                    <a:pt x="27568" y="23449"/>
                    <a:pt x="27715" y="23754"/>
                  </a:cubicBezTo>
                  <a:cubicBezTo>
                    <a:pt x="27862" y="24047"/>
                    <a:pt x="27986" y="24329"/>
                    <a:pt x="28110" y="24577"/>
                  </a:cubicBezTo>
                  <a:cubicBezTo>
                    <a:pt x="28358" y="25074"/>
                    <a:pt x="28516" y="25469"/>
                    <a:pt x="28640" y="25740"/>
                  </a:cubicBezTo>
                  <a:cubicBezTo>
                    <a:pt x="28764" y="26022"/>
                    <a:pt x="28832" y="26157"/>
                    <a:pt x="28832" y="26157"/>
                  </a:cubicBezTo>
                  <a:cubicBezTo>
                    <a:pt x="28832" y="26157"/>
                    <a:pt x="28776" y="26010"/>
                    <a:pt x="28685" y="25728"/>
                  </a:cubicBezTo>
                  <a:cubicBezTo>
                    <a:pt x="28584" y="25446"/>
                    <a:pt x="28437" y="25040"/>
                    <a:pt x="28245" y="24521"/>
                  </a:cubicBezTo>
                  <a:cubicBezTo>
                    <a:pt x="28042" y="24002"/>
                    <a:pt x="27794" y="23370"/>
                    <a:pt x="27467" y="22670"/>
                  </a:cubicBezTo>
                  <a:cubicBezTo>
                    <a:pt x="27140" y="21971"/>
                    <a:pt x="26756" y="21192"/>
                    <a:pt x="26316" y="20346"/>
                  </a:cubicBezTo>
                  <a:cubicBezTo>
                    <a:pt x="25876" y="19499"/>
                    <a:pt x="25345" y="18619"/>
                    <a:pt x="24770" y="17694"/>
                  </a:cubicBezTo>
                  <a:cubicBezTo>
                    <a:pt x="24160" y="16712"/>
                    <a:pt x="23506" y="15776"/>
                    <a:pt x="22795" y="14873"/>
                  </a:cubicBezTo>
                  <a:cubicBezTo>
                    <a:pt x="21227" y="12943"/>
                    <a:pt x="19511" y="11127"/>
                    <a:pt x="17672" y="9457"/>
                  </a:cubicBezTo>
                  <a:cubicBezTo>
                    <a:pt x="16735" y="8599"/>
                    <a:pt x="15765" y="7775"/>
                    <a:pt x="14772" y="7008"/>
                  </a:cubicBezTo>
                  <a:cubicBezTo>
                    <a:pt x="13790" y="6241"/>
                    <a:pt x="12786" y="5541"/>
                    <a:pt x="11782" y="4898"/>
                  </a:cubicBezTo>
                  <a:cubicBezTo>
                    <a:pt x="10777" y="4255"/>
                    <a:pt x="9784" y="3668"/>
                    <a:pt x="8814" y="3160"/>
                  </a:cubicBezTo>
                  <a:cubicBezTo>
                    <a:pt x="7855" y="2652"/>
                    <a:pt x="6918" y="2212"/>
                    <a:pt x="6038" y="1840"/>
                  </a:cubicBezTo>
                  <a:cubicBezTo>
                    <a:pt x="5169" y="1479"/>
                    <a:pt x="4345" y="1174"/>
                    <a:pt x="3612" y="937"/>
                  </a:cubicBezTo>
                  <a:cubicBezTo>
                    <a:pt x="3251" y="824"/>
                    <a:pt x="2901" y="711"/>
                    <a:pt x="2585" y="610"/>
                  </a:cubicBezTo>
                  <a:lnTo>
                    <a:pt x="1694" y="373"/>
                  </a:lnTo>
                  <a:cubicBezTo>
                    <a:pt x="1163" y="237"/>
                    <a:pt x="723" y="158"/>
                    <a:pt x="441" y="91"/>
                  </a:cubicBezTo>
                  <a:lnTo>
                    <a:pt x="1" y="0"/>
                  </a:lnTo>
                  <a:close/>
                </a:path>
              </a:pathLst>
            </a:custGeom>
            <a:solidFill>
              <a:srgbClr val="BFDD4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86" name="Google Shape;986;p2"/>
            <p:cNvSpPr/>
            <p:nvPr/>
          </p:nvSpPr>
          <p:spPr>
            <a:xfrm>
              <a:off x="2104250" y="1702975"/>
              <a:ext cx="24000" cy="78725"/>
            </a:xfrm>
            <a:custGeom>
              <a:avLst/>
              <a:gdLst/>
              <a:ahLst/>
              <a:cxnLst/>
              <a:rect l="l" t="t" r="r" b="b"/>
              <a:pathLst>
                <a:path w="960" h="3149" extrusionOk="0">
                  <a:moveTo>
                    <a:pt x="948" y="0"/>
                  </a:moveTo>
                  <a:lnTo>
                    <a:pt x="948" y="0"/>
                  </a:lnTo>
                  <a:cubicBezTo>
                    <a:pt x="846" y="147"/>
                    <a:pt x="745" y="293"/>
                    <a:pt x="666" y="451"/>
                  </a:cubicBezTo>
                  <a:cubicBezTo>
                    <a:pt x="497" y="801"/>
                    <a:pt x="361" y="1151"/>
                    <a:pt x="271" y="1523"/>
                  </a:cubicBezTo>
                  <a:cubicBezTo>
                    <a:pt x="226" y="1715"/>
                    <a:pt x="169" y="1907"/>
                    <a:pt x="135" y="2099"/>
                  </a:cubicBezTo>
                  <a:cubicBezTo>
                    <a:pt x="113" y="2280"/>
                    <a:pt x="79" y="2460"/>
                    <a:pt x="45" y="2618"/>
                  </a:cubicBezTo>
                  <a:cubicBezTo>
                    <a:pt x="11" y="2787"/>
                    <a:pt x="0" y="2968"/>
                    <a:pt x="0" y="3148"/>
                  </a:cubicBezTo>
                  <a:cubicBezTo>
                    <a:pt x="113" y="3013"/>
                    <a:pt x="226" y="2866"/>
                    <a:pt x="316" y="2720"/>
                  </a:cubicBezTo>
                  <a:cubicBezTo>
                    <a:pt x="508" y="2381"/>
                    <a:pt x="643" y="2020"/>
                    <a:pt x="734" y="1648"/>
                  </a:cubicBezTo>
                  <a:cubicBezTo>
                    <a:pt x="835" y="1287"/>
                    <a:pt x="891" y="914"/>
                    <a:pt x="937" y="530"/>
                  </a:cubicBezTo>
                  <a:cubicBezTo>
                    <a:pt x="959" y="361"/>
                    <a:pt x="959" y="181"/>
                    <a:pt x="948" y="0"/>
                  </a:cubicBez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87" name="Google Shape;987;p2"/>
            <p:cNvSpPr/>
            <p:nvPr/>
          </p:nvSpPr>
          <p:spPr>
            <a:xfrm>
              <a:off x="2098600" y="1531450"/>
              <a:ext cx="19775" cy="199750"/>
            </a:xfrm>
            <a:custGeom>
              <a:avLst/>
              <a:gdLst/>
              <a:ahLst/>
              <a:cxnLst/>
              <a:rect l="l" t="t" r="r" b="b"/>
              <a:pathLst>
                <a:path w="791" h="7990" extrusionOk="0">
                  <a:moveTo>
                    <a:pt x="790" y="0"/>
                  </a:moveTo>
                  <a:cubicBezTo>
                    <a:pt x="790" y="0"/>
                    <a:pt x="745" y="113"/>
                    <a:pt x="689" y="339"/>
                  </a:cubicBezTo>
                  <a:cubicBezTo>
                    <a:pt x="644" y="553"/>
                    <a:pt x="553" y="858"/>
                    <a:pt x="486" y="1230"/>
                  </a:cubicBezTo>
                  <a:cubicBezTo>
                    <a:pt x="440" y="1411"/>
                    <a:pt x="384" y="1614"/>
                    <a:pt x="361" y="1828"/>
                  </a:cubicBezTo>
                  <a:cubicBezTo>
                    <a:pt x="339" y="2043"/>
                    <a:pt x="305" y="2268"/>
                    <a:pt x="282" y="2505"/>
                  </a:cubicBezTo>
                  <a:cubicBezTo>
                    <a:pt x="226" y="2968"/>
                    <a:pt x="170" y="3476"/>
                    <a:pt x="147" y="3972"/>
                  </a:cubicBezTo>
                  <a:cubicBezTo>
                    <a:pt x="113" y="4469"/>
                    <a:pt x="91" y="4977"/>
                    <a:pt x="79" y="5439"/>
                  </a:cubicBezTo>
                  <a:cubicBezTo>
                    <a:pt x="68" y="5676"/>
                    <a:pt x="57" y="5902"/>
                    <a:pt x="45" y="6116"/>
                  </a:cubicBezTo>
                  <a:cubicBezTo>
                    <a:pt x="34" y="6331"/>
                    <a:pt x="23" y="6534"/>
                    <a:pt x="23" y="6726"/>
                  </a:cubicBezTo>
                  <a:cubicBezTo>
                    <a:pt x="0" y="7098"/>
                    <a:pt x="0" y="7425"/>
                    <a:pt x="0" y="7640"/>
                  </a:cubicBezTo>
                  <a:cubicBezTo>
                    <a:pt x="0" y="7854"/>
                    <a:pt x="12" y="7990"/>
                    <a:pt x="12" y="7990"/>
                  </a:cubicBezTo>
                  <a:cubicBezTo>
                    <a:pt x="12" y="7990"/>
                    <a:pt x="45" y="7865"/>
                    <a:pt x="102" y="7651"/>
                  </a:cubicBezTo>
                  <a:cubicBezTo>
                    <a:pt x="147" y="7425"/>
                    <a:pt x="226" y="7121"/>
                    <a:pt x="294" y="6748"/>
                  </a:cubicBezTo>
                  <a:cubicBezTo>
                    <a:pt x="350" y="6387"/>
                    <a:pt x="440" y="5947"/>
                    <a:pt x="497" y="5484"/>
                  </a:cubicBezTo>
                  <a:cubicBezTo>
                    <a:pt x="542" y="5011"/>
                    <a:pt x="598" y="4514"/>
                    <a:pt x="621" y="4006"/>
                  </a:cubicBezTo>
                  <a:cubicBezTo>
                    <a:pt x="655" y="3498"/>
                    <a:pt x="689" y="3013"/>
                    <a:pt x="700" y="2539"/>
                  </a:cubicBezTo>
                  <a:cubicBezTo>
                    <a:pt x="700" y="2302"/>
                    <a:pt x="700" y="2077"/>
                    <a:pt x="711" y="1862"/>
                  </a:cubicBezTo>
                  <a:cubicBezTo>
                    <a:pt x="734" y="1648"/>
                    <a:pt x="745" y="1445"/>
                    <a:pt x="756" y="1264"/>
                  </a:cubicBezTo>
                  <a:cubicBezTo>
                    <a:pt x="779" y="892"/>
                    <a:pt x="790" y="576"/>
                    <a:pt x="790" y="350"/>
                  </a:cubicBezTo>
                  <a:lnTo>
                    <a:pt x="790" y="0"/>
                  </a:ln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88" name="Google Shape;988;p2"/>
            <p:cNvSpPr/>
            <p:nvPr/>
          </p:nvSpPr>
          <p:spPr>
            <a:xfrm>
              <a:off x="2183800" y="1644850"/>
              <a:ext cx="103825" cy="144750"/>
            </a:xfrm>
            <a:custGeom>
              <a:avLst/>
              <a:gdLst/>
              <a:ahLst/>
              <a:cxnLst/>
              <a:rect l="l" t="t" r="r" b="b"/>
              <a:pathLst>
                <a:path w="4153" h="5790" extrusionOk="0">
                  <a:moveTo>
                    <a:pt x="4153" y="1"/>
                  </a:moveTo>
                  <a:cubicBezTo>
                    <a:pt x="4153" y="1"/>
                    <a:pt x="3825" y="305"/>
                    <a:pt x="3374" y="802"/>
                  </a:cubicBezTo>
                  <a:cubicBezTo>
                    <a:pt x="3160" y="1050"/>
                    <a:pt x="2900" y="1355"/>
                    <a:pt x="2629" y="1682"/>
                  </a:cubicBezTo>
                  <a:cubicBezTo>
                    <a:pt x="2370" y="2009"/>
                    <a:pt x="2088" y="2359"/>
                    <a:pt x="1828" y="2720"/>
                  </a:cubicBezTo>
                  <a:cubicBezTo>
                    <a:pt x="1320" y="3454"/>
                    <a:pt x="858" y="4221"/>
                    <a:pt x="519" y="4796"/>
                  </a:cubicBezTo>
                  <a:cubicBezTo>
                    <a:pt x="192" y="5383"/>
                    <a:pt x="0" y="5789"/>
                    <a:pt x="0" y="5789"/>
                  </a:cubicBezTo>
                  <a:cubicBezTo>
                    <a:pt x="0" y="5789"/>
                    <a:pt x="316" y="5473"/>
                    <a:pt x="745" y="4954"/>
                  </a:cubicBezTo>
                  <a:cubicBezTo>
                    <a:pt x="1174" y="4435"/>
                    <a:pt x="1715" y="3724"/>
                    <a:pt x="2223" y="2991"/>
                  </a:cubicBezTo>
                  <a:cubicBezTo>
                    <a:pt x="2471" y="2618"/>
                    <a:pt x="2731" y="2269"/>
                    <a:pt x="2968" y="1930"/>
                  </a:cubicBezTo>
                  <a:cubicBezTo>
                    <a:pt x="3205" y="1592"/>
                    <a:pt x="3419" y="1264"/>
                    <a:pt x="3589" y="982"/>
                  </a:cubicBezTo>
                  <a:cubicBezTo>
                    <a:pt x="3950" y="407"/>
                    <a:pt x="4153" y="1"/>
                    <a:pt x="4153" y="1"/>
                  </a:cubicBez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89" name="Google Shape;989;p2"/>
            <p:cNvSpPr/>
            <p:nvPr/>
          </p:nvSpPr>
          <p:spPr>
            <a:xfrm>
              <a:off x="2303975" y="1855875"/>
              <a:ext cx="203700" cy="84650"/>
            </a:xfrm>
            <a:custGeom>
              <a:avLst/>
              <a:gdLst/>
              <a:ahLst/>
              <a:cxnLst/>
              <a:rect l="l" t="t" r="r" b="b"/>
              <a:pathLst>
                <a:path w="8148" h="3386" extrusionOk="0">
                  <a:moveTo>
                    <a:pt x="8147" y="0"/>
                  </a:moveTo>
                  <a:cubicBezTo>
                    <a:pt x="8147" y="0"/>
                    <a:pt x="8001" y="34"/>
                    <a:pt x="7775" y="102"/>
                  </a:cubicBezTo>
                  <a:cubicBezTo>
                    <a:pt x="7538" y="181"/>
                    <a:pt x="7211" y="271"/>
                    <a:pt x="6816" y="406"/>
                  </a:cubicBezTo>
                  <a:cubicBezTo>
                    <a:pt x="6026" y="666"/>
                    <a:pt x="4999" y="1050"/>
                    <a:pt x="3984" y="1467"/>
                  </a:cubicBezTo>
                  <a:cubicBezTo>
                    <a:pt x="2957" y="1896"/>
                    <a:pt x="1964" y="2359"/>
                    <a:pt x="1219" y="2720"/>
                  </a:cubicBezTo>
                  <a:cubicBezTo>
                    <a:pt x="847" y="2911"/>
                    <a:pt x="553" y="3069"/>
                    <a:pt x="339" y="3194"/>
                  </a:cubicBezTo>
                  <a:cubicBezTo>
                    <a:pt x="124" y="3306"/>
                    <a:pt x="0" y="3385"/>
                    <a:pt x="0" y="3385"/>
                  </a:cubicBezTo>
                  <a:cubicBezTo>
                    <a:pt x="0" y="3385"/>
                    <a:pt x="136" y="3352"/>
                    <a:pt x="373" y="3284"/>
                  </a:cubicBezTo>
                  <a:cubicBezTo>
                    <a:pt x="598" y="3205"/>
                    <a:pt x="937" y="3115"/>
                    <a:pt x="1321" y="2979"/>
                  </a:cubicBezTo>
                  <a:cubicBezTo>
                    <a:pt x="2110" y="2720"/>
                    <a:pt x="3149" y="2336"/>
                    <a:pt x="4164" y="1918"/>
                  </a:cubicBezTo>
                  <a:cubicBezTo>
                    <a:pt x="5180" y="1490"/>
                    <a:pt x="6184" y="1027"/>
                    <a:pt x="6929" y="666"/>
                  </a:cubicBezTo>
                  <a:cubicBezTo>
                    <a:pt x="7290" y="474"/>
                    <a:pt x="7595" y="305"/>
                    <a:pt x="7809" y="192"/>
                  </a:cubicBezTo>
                  <a:cubicBezTo>
                    <a:pt x="8023" y="79"/>
                    <a:pt x="8147" y="0"/>
                    <a:pt x="8147" y="0"/>
                  </a:cubicBez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90" name="Google Shape;990;p2"/>
            <p:cNvSpPr/>
            <p:nvPr/>
          </p:nvSpPr>
          <p:spPr>
            <a:xfrm>
              <a:off x="2210875" y="1370925"/>
              <a:ext cx="51075" cy="148125"/>
            </a:xfrm>
            <a:custGeom>
              <a:avLst/>
              <a:gdLst/>
              <a:ahLst/>
              <a:cxnLst/>
              <a:rect l="l" t="t" r="r" b="b"/>
              <a:pathLst>
                <a:path w="2043" h="5925" extrusionOk="0">
                  <a:moveTo>
                    <a:pt x="2043" y="1"/>
                  </a:moveTo>
                  <a:cubicBezTo>
                    <a:pt x="2043" y="1"/>
                    <a:pt x="1817" y="339"/>
                    <a:pt x="1569" y="870"/>
                  </a:cubicBezTo>
                  <a:cubicBezTo>
                    <a:pt x="1309" y="1400"/>
                    <a:pt x="1005" y="2122"/>
                    <a:pt x="734" y="2856"/>
                  </a:cubicBezTo>
                  <a:cubicBezTo>
                    <a:pt x="497" y="3612"/>
                    <a:pt x="294" y="4368"/>
                    <a:pt x="170" y="4943"/>
                  </a:cubicBezTo>
                  <a:cubicBezTo>
                    <a:pt x="91" y="5270"/>
                    <a:pt x="34" y="5598"/>
                    <a:pt x="0" y="5925"/>
                  </a:cubicBezTo>
                  <a:cubicBezTo>
                    <a:pt x="0" y="5925"/>
                    <a:pt x="192" y="5575"/>
                    <a:pt x="429" y="5033"/>
                  </a:cubicBezTo>
                  <a:cubicBezTo>
                    <a:pt x="666" y="4492"/>
                    <a:pt x="948" y="3770"/>
                    <a:pt x="1185" y="3025"/>
                  </a:cubicBezTo>
                  <a:cubicBezTo>
                    <a:pt x="1309" y="2652"/>
                    <a:pt x="1434" y="2280"/>
                    <a:pt x="1558" y="1930"/>
                  </a:cubicBezTo>
                  <a:cubicBezTo>
                    <a:pt x="1671" y="1580"/>
                    <a:pt x="1761" y="1253"/>
                    <a:pt x="1840" y="971"/>
                  </a:cubicBezTo>
                  <a:cubicBezTo>
                    <a:pt x="1986" y="396"/>
                    <a:pt x="2043" y="1"/>
                    <a:pt x="2043" y="1"/>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91" name="Google Shape;991;p2"/>
            <p:cNvSpPr/>
            <p:nvPr/>
          </p:nvSpPr>
          <p:spPr>
            <a:xfrm>
              <a:off x="2358125" y="1618900"/>
              <a:ext cx="202300" cy="140225"/>
            </a:xfrm>
            <a:custGeom>
              <a:avLst/>
              <a:gdLst/>
              <a:ahLst/>
              <a:cxnLst/>
              <a:rect l="l" t="t" r="r" b="b"/>
              <a:pathLst>
                <a:path w="8092" h="5609" extrusionOk="0">
                  <a:moveTo>
                    <a:pt x="8092" y="0"/>
                  </a:moveTo>
                  <a:cubicBezTo>
                    <a:pt x="8092" y="0"/>
                    <a:pt x="7956" y="68"/>
                    <a:pt x="7719" y="204"/>
                  </a:cubicBezTo>
                  <a:cubicBezTo>
                    <a:pt x="7494" y="339"/>
                    <a:pt x="7155" y="520"/>
                    <a:pt x="6760" y="768"/>
                  </a:cubicBezTo>
                  <a:cubicBezTo>
                    <a:pt x="5981" y="1253"/>
                    <a:pt x="4955" y="1930"/>
                    <a:pt x="3950" y="2630"/>
                  </a:cubicBezTo>
                  <a:cubicBezTo>
                    <a:pt x="3454" y="2991"/>
                    <a:pt x="2946" y="3341"/>
                    <a:pt x="2472" y="3679"/>
                  </a:cubicBezTo>
                  <a:cubicBezTo>
                    <a:pt x="1998" y="4006"/>
                    <a:pt x="1569" y="4334"/>
                    <a:pt x="1208" y="4616"/>
                  </a:cubicBezTo>
                  <a:cubicBezTo>
                    <a:pt x="836" y="4898"/>
                    <a:pt x="531" y="5146"/>
                    <a:pt x="328" y="5327"/>
                  </a:cubicBezTo>
                  <a:cubicBezTo>
                    <a:pt x="125" y="5496"/>
                    <a:pt x="1" y="5609"/>
                    <a:pt x="1" y="5609"/>
                  </a:cubicBezTo>
                  <a:cubicBezTo>
                    <a:pt x="1" y="5609"/>
                    <a:pt x="148" y="5530"/>
                    <a:pt x="384" y="5394"/>
                  </a:cubicBezTo>
                  <a:cubicBezTo>
                    <a:pt x="621" y="5259"/>
                    <a:pt x="960" y="5078"/>
                    <a:pt x="1355" y="4853"/>
                  </a:cubicBezTo>
                  <a:cubicBezTo>
                    <a:pt x="1750" y="4616"/>
                    <a:pt x="2213" y="4334"/>
                    <a:pt x="2698" y="4029"/>
                  </a:cubicBezTo>
                  <a:cubicBezTo>
                    <a:pt x="3194" y="3724"/>
                    <a:pt x="3713" y="3397"/>
                    <a:pt x="4210" y="3047"/>
                  </a:cubicBezTo>
                  <a:cubicBezTo>
                    <a:pt x="5214" y="2325"/>
                    <a:pt x="6196" y="1580"/>
                    <a:pt x="6918" y="1005"/>
                  </a:cubicBezTo>
                  <a:cubicBezTo>
                    <a:pt x="7279" y="711"/>
                    <a:pt x="7573" y="463"/>
                    <a:pt x="7776" y="283"/>
                  </a:cubicBezTo>
                  <a:cubicBezTo>
                    <a:pt x="7979" y="102"/>
                    <a:pt x="8092" y="0"/>
                    <a:pt x="8092" y="0"/>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92" name="Google Shape;992;p2"/>
            <p:cNvSpPr/>
            <p:nvPr/>
          </p:nvSpPr>
          <p:spPr>
            <a:xfrm>
              <a:off x="2549675" y="1804800"/>
              <a:ext cx="155475" cy="41250"/>
            </a:xfrm>
            <a:custGeom>
              <a:avLst/>
              <a:gdLst/>
              <a:ahLst/>
              <a:cxnLst/>
              <a:rect l="l" t="t" r="r" b="b"/>
              <a:pathLst>
                <a:path w="6219" h="1650" extrusionOk="0">
                  <a:moveTo>
                    <a:pt x="6218" y="1"/>
                  </a:moveTo>
                  <a:cubicBezTo>
                    <a:pt x="6218" y="1"/>
                    <a:pt x="5812" y="57"/>
                    <a:pt x="5225" y="215"/>
                  </a:cubicBezTo>
                  <a:cubicBezTo>
                    <a:pt x="4932" y="283"/>
                    <a:pt x="4593" y="396"/>
                    <a:pt x="4232" y="486"/>
                  </a:cubicBezTo>
                  <a:cubicBezTo>
                    <a:pt x="3860" y="576"/>
                    <a:pt x="3476" y="712"/>
                    <a:pt x="3104" y="802"/>
                  </a:cubicBezTo>
                  <a:cubicBezTo>
                    <a:pt x="2720" y="892"/>
                    <a:pt x="2337" y="994"/>
                    <a:pt x="1976" y="1084"/>
                  </a:cubicBezTo>
                  <a:cubicBezTo>
                    <a:pt x="1603" y="1174"/>
                    <a:pt x="1265" y="1253"/>
                    <a:pt x="971" y="1344"/>
                  </a:cubicBezTo>
                  <a:cubicBezTo>
                    <a:pt x="384" y="1501"/>
                    <a:pt x="1" y="1648"/>
                    <a:pt x="1" y="1648"/>
                  </a:cubicBezTo>
                  <a:cubicBezTo>
                    <a:pt x="1" y="1648"/>
                    <a:pt x="34" y="1649"/>
                    <a:pt x="96" y="1649"/>
                  </a:cubicBezTo>
                  <a:cubicBezTo>
                    <a:pt x="250" y="1649"/>
                    <a:pt x="581" y="1643"/>
                    <a:pt x="1016" y="1603"/>
                  </a:cubicBezTo>
                  <a:cubicBezTo>
                    <a:pt x="1163" y="1603"/>
                    <a:pt x="1332" y="1580"/>
                    <a:pt x="1502" y="1569"/>
                  </a:cubicBezTo>
                  <a:cubicBezTo>
                    <a:pt x="1671" y="1547"/>
                    <a:pt x="1851" y="1535"/>
                    <a:pt x="2043" y="1501"/>
                  </a:cubicBezTo>
                  <a:cubicBezTo>
                    <a:pt x="2427" y="1434"/>
                    <a:pt x="2822" y="1355"/>
                    <a:pt x="3228" y="1265"/>
                  </a:cubicBezTo>
                  <a:cubicBezTo>
                    <a:pt x="3612" y="1152"/>
                    <a:pt x="4007" y="1016"/>
                    <a:pt x="4368" y="892"/>
                  </a:cubicBezTo>
                  <a:cubicBezTo>
                    <a:pt x="4548" y="824"/>
                    <a:pt x="4706" y="745"/>
                    <a:pt x="4876" y="678"/>
                  </a:cubicBezTo>
                  <a:cubicBezTo>
                    <a:pt x="5034" y="610"/>
                    <a:pt x="5180" y="542"/>
                    <a:pt x="5316" y="475"/>
                  </a:cubicBezTo>
                  <a:cubicBezTo>
                    <a:pt x="5869" y="215"/>
                    <a:pt x="6218" y="1"/>
                    <a:pt x="6218" y="1"/>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93" name="Google Shape;993;p2"/>
            <p:cNvSpPr/>
            <p:nvPr/>
          </p:nvSpPr>
          <p:spPr>
            <a:xfrm>
              <a:off x="2274625" y="1744000"/>
              <a:ext cx="35225" cy="25625"/>
            </a:xfrm>
            <a:custGeom>
              <a:avLst/>
              <a:gdLst/>
              <a:ahLst/>
              <a:cxnLst/>
              <a:rect l="l" t="t" r="r" b="b"/>
              <a:pathLst>
                <a:path w="1409" h="1025" extrusionOk="0">
                  <a:moveTo>
                    <a:pt x="875" y="1"/>
                  </a:moveTo>
                  <a:cubicBezTo>
                    <a:pt x="852" y="1"/>
                    <a:pt x="828" y="3"/>
                    <a:pt x="802" y="7"/>
                  </a:cubicBezTo>
                  <a:cubicBezTo>
                    <a:pt x="768" y="7"/>
                    <a:pt x="745" y="7"/>
                    <a:pt x="723" y="18"/>
                  </a:cubicBezTo>
                  <a:cubicBezTo>
                    <a:pt x="328" y="131"/>
                    <a:pt x="1" y="864"/>
                    <a:pt x="542" y="1011"/>
                  </a:cubicBezTo>
                  <a:cubicBezTo>
                    <a:pt x="579" y="1020"/>
                    <a:pt x="614" y="1025"/>
                    <a:pt x="649" y="1025"/>
                  </a:cubicBezTo>
                  <a:cubicBezTo>
                    <a:pt x="1173" y="1025"/>
                    <a:pt x="1409" y="1"/>
                    <a:pt x="875"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94" name="Google Shape;994;p2"/>
            <p:cNvSpPr/>
            <p:nvPr/>
          </p:nvSpPr>
          <p:spPr>
            <a:xfrm>
              <a:off x="2265600" y="1834525"/>
              <a:ext cx="34500" cy="25900"/>
            </a:xfrm>
            <a:custGeom>
              <a:avLst/>
              <a:gdLst/>
              <a:ahLst/>
              <a:cxnLst/>
              <a:rect l="l" t="t" r="r" b="b"/>
              <a:pathLst>
                <a:path w="1380" h="1036" extrusionOk="0">
                  <a:moveTo>
                    <a:pt x="858" y="1"/>
                  </a:moveTo>
                  <a:cubicBezTo>
                    <a:pt x="833" y="1"/>
                    <a:pt x="807" y="3"/>
                    <a:pt x="779" y="8"/>
                  </a:cubicBezTo>
                  <a:cubicBezTo>
                    <a:pt x="757" y="8"/>
                    <a:pt x="734" y="19"/>
                    <a:pt x="712" y="30"/>
                  </a:cubicBezTo>
                  <a:cubicBezTo>
                    <a:pt x="305" y="143"/>
                    <a:pt x="1" y="888"/>
                    <a:pt x="554" y="1023"/>
                  </a:cubicBezTo>
                  <a:cubicBezTo>
                    <a:pt x="587" y="1031"/>
                    <a:pt x="620" y="1035"/>
                    <a:pt x="652" y="1035"/>
                  </a:cubicBezTo>
                  <a:cubicBezTo>
                    <a:pt x="1175" y="1035"/>
                    <a:pt x="1379" y="1"/>
                    <a:pt x="858"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95" name="Google Shape;995;p2"/>
            <p:cNvSpPr/>
            <p:nvPr/>
          </p:nvSpPr>
          <p:spPr>
            <a:xfrm>
              <a:off x="2432950" y="1893375"/>
              <a:ext cx="37225" cy="21000"/>
            </a:xfrm>
            <a:custGeom>
              <a:avLst/>
              <a:gdLst/>
              <a:ahLst/>
              <a:cxnLst/>
              <a:rect l="l" t="t" r="r" b="b"/>
              <a:pathLst>
                <a:path w="1489" h="840" extrusionOk="0">
                  <a:moveTo>
                    <a:pt x="888" y="0"/>
                  </a:moveTo>
                  <a:cubicBezTo>
                    <a:pt x="477" y="0"/>
                    <a:pt x="1" y="423"/>
                    <a:pt x="382" y="723"/>
                  </a:cubicBezTo>
                  <a:cubicBezTo>
                    <a:pt x="393" y="734"/>
                    <a:pt x="416" y="746"/>
                    <a:pt x="438" y="757"/>
                  </a:cubicBezTo>
                  <a:cubicBezTo>
                    <a:pt x="525" y="813"/>
                    <a:pt x="638" y="839"/>
                    <a:pt x="754" y="839"/>
                  </a:cubicBezTo>
                  <a:cubicBezTo>
                    <a:pt x="1105" y="839"/>
                    <a:pt x="1488" y="600"/>
                    <a:pt x="1285" y="227"/>
                  </a:cubicBezTo>
                  <a:cubicBezTo>
                    <a:pt x="1199" y="65"/>
                    <a:pt x="1048" y="0"/>
                    <a:pt x="888"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96" name="Google Shape;996;p2"/>
            <p:cNvSpPr/>
            <p:nvPr/>
          </p:nvSpPr>
          <p:spPr>
            <a:xfrm>
              <a:off x="2093350" y="1911050"/>
              <a:ext cx="28000" cy="26850"/>
            </a:xfrm>
            <a:custGeom>
              <a:avLst/>
              <a:gdLst/>
              <a:ahLst/>
              <a:cxnLst/>
              <a:rect l="l" t="t" r="r" b="b"/>
              <a:pathLst>
                <a:path w="1120" h="1074" extrusionOk="0">
                  <a:moveTo>
                    <a:pt x="635" y="1"/>
                  </a:moveTo>
                  <a:cubicBezTo>
                    <a:pt x="614" y="1"/>
                    <a:pt x="593" y="2"/>
                    <a:pt x="571" y="5"/>
                  </a:cubicBezTo>
                  <a:cubicBezTo>
                    <a:pt x="0" y="45"/>
                    <a:pt x="52" y="1073"/>
                    <a:pt x="490" y="1073"/>
                  </a:cubicBezTo>
                  <a:cubicBezTo>
                    <a:pt x="545" y="1073"/>
                    <a:pt x="606" y="1057"/>
                    <a:pt x="673" y="1020"/>
                  </a:cubicBezTo>
                  <a:cubicBezTo>
                    <a:pt x="696" y="1009"/>
                    <a:pt x="707" y="998"/>
                    <a:pt x="729" y="987"/>
                  </a:cubicBezTo>
                  <a:cubicBezTo>
                    <a:pt x="1054" y="759"/>
                    <a:pt x="1119" y="1"/>
                    <a:pt x="635"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97" name="Google Shape;997;p2"/>
            <p:cNvSpPr/>
            <p:nvPr/>
          </p:nvSpPr>
          <p:spPr>
            <a:xfrm>
              <a:off x="2359925" y="1821850"/>
              <a:ext cx="30925" cy="20850"/>
            </a:xfrm>
            <a:custGeom>
              <a:avLst/>
              <a:gdLst/>
              <a:ahLst/>
              <a:cxnLst/>
              <a:rect l="l" t="t" r="r" b="b"/>
              <a:pathLst>
                <a:path w="1237" h="834" extrusionOk="0">
                  <a:moveTo>
                    <a:pt x="451" y="1"/>
                  </a:moveTo>
                  <a:cubicBezTo>
                    <a:pt x="211" y="1"/>
                    <a:pt x="1" y="123"/>
                    <a:pt x="30" y="413"/>
                  </a:cubicBezTo>
                  <a:cubicBezTo>
                    <a:pt x="56" y="704"/>
                    <a:pt x="336" y="834"/>
                    <a:pt x="604" y="834"/>
                  </a:cubicBezTo>
                  <a:cubicBezTo>
                    <a:pt x="928" y="834"/>
                    <a:pt x="1236" y="644"/>
                    <a:pt x="1057" y="323"/>
                  </a:cubicBezTo>
                  <a:cubicBezTo>
                    <a:pt x="1046" y="300"/>
                    <a:pt x="1035" y="278"/>
                    <a:pt x="1023" y="267"/>
                  </a:cubicBezTo>
                  <a:cubicBezTo>
                    <a:pt x="911" y="100"/>
                    <a:pt x="669" y="1"/>
                    <a:pt x="451"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98" name="Google Shape;998;p2"/>
            <p:cNvSpPr/>
            <p:nvPr/>
          </p:nvSpPr>
          <p:spPr>
            <a:xfrm>
              <a:off x="2166925" y="1615425"/>
              <a:ext cx="27950" cy="27300"/>
            </a:xfrm>
            <a:custGeom>
              <a:avLst/>
              <a:gdLst/>
              <a:ahLst/>
              <a:cxnLst/>
              <a:rect l="l" t="t" r="r" b="b"/>
              <a:pathLst>
                <a:path w="1118" h="1092" extrusionOk="0">
                  <a:moveTo>
                    <a:pt x="605" y="0"/>
                  </a:moveTo>
                  <a:cubicBezTo>
                    <a:pt x="548" y="0"/>
                    <a:pt x="484" y="19"/>
                    <a:pt x="416" y="60"/>
                  </a:cubicBezTo>
                  <a:cubicBezTo>
                    <a:pt x="393" y="72"/>
                    <a:pt x="371" y="83"/>
                    <a:pt x="359" y="94"/>
                  </a:cubicBezTo>
                  <a:cubicBezTo>
                    <a:pt x="34" y="333"/>
                    <a:pt x="0" y="1091"/>
                    <a:pt x="488" y="1091"/>
                  </a:cubicBezTo>
                  <a:cubicBezTo>
                    <a:pt x="508" y="1091"/>
                    <a:pt x="529" y="1090"/>
                    <a:pt x="551" y="1087"/>
                  </a:cubicBezTo>
                  <a:cubicBezTo>
                    <a:pt x="1118" y="1008"/>
                    <a:pt x="1028" y="0"/>
                    <a:pt x="605"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99" name="Google Shape;999;p2"/>
            <p:cNvSpPr/>
            <p:nvPr/>
          </p:nvSpPr>
          <p:spPr>
            <a:xfrm>
              <a:off x="2201900" y="1876425"/>
              <a:ext cx="27900" cy="27525"/>
            </a:xfrm>
            <a:custGeom>
              <a:avLst/>
              <a:gdLst/>
              <a:ahLst/>
              <a:cxnLst/>
              <a:rect l="l" t="t" r="r" b="b"/>
              <a:pathLst>
                <a:path w="1116" h="1101" extrusionOk="0">
                  <a:moveTo>
                    <a:pt x="649" y="0"/>
                  </a:moveTo>
                  <a:cubicBezTo>
                    <a:pt x="615" y="0"/>
                    <a:pt x="579" y="4"/>
                    <a:pt x="540" y="13"/>
                  </a:cubicBezTo>
                  <a:cubicBezTo>
                    <a:pt x="1" y="131"/>
                    <a:pt x="160" y="1101"/>
                    <a:pt x="574" y="1101"/>
                  </a:cubicBezTo>
                  <a:cubicBezTo>
                    <a:pt x="637" y="1101"/>
                    <a:pt x="705" y="1079"/>
                    <a:pt x="777" y="1029"/>
                  </a:cubicBezTo>
                  <a:cubicBezTo>
                    <a:pt x="788" y="1006"/>
                    <a:pt x="811" y="995"/>
                    <a:pt x="822" y="984"/>
                  </a:cubicBezTo>
                  <a:cubicBezTo>
                    <a:pt x="1116" y="721"/>
                    <a:pt x="1097" y="0"/>
                    <a:pt x="649"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00" name="Google Shape;1000;p2"/>
            <p:cNvSpPr/>
            <p:nvPr/>
          </p:nvSpPr>
          <p:spPr>
            <a:xfrm>
              <a:off x="2325850" y="1627325"/>
              <a:ext cx="28100" cy="27725"/>
            </a:xfrm>
            <a:custGeom>
              <a:avLst/>
              <a:gdLst/>
              <a:ahLst/>
              <a:cxnLst/>
              <a:rect l="l" t="t" r="r" b="b"/>
              <a:pathLst>
                <a:path w="1124" h="1109" extrusionOk="0">
                  <a:moveTo>
                    <a:pt x="645" y="0"/>
                  </a:moveTo>
                  <a:cubicBezTo>
                    <a:pt x="611" y="0"/>
                    <a:pt x="575" y="5"/>
                    <a:pt x="536" y="13"/>
                  </a:cubicBezTo>
                  <a:cubicBezTo>
                    <a:pt x="0" y="150"/>
                    <a:pt x="179" y="1109"/>
                    <a:pt x="578" y="1109"/>
                  </a:cubicBezTo>
                  <a:cubicBezTo>
                    <a:pt x="642" y="1109"/>
                    <a:pt x="711" y="1085"/>
                    <a:pt x="784" y="1029"/>
                  </a:cubicBezTo>
                  <a:lnTo>
                    <a:pt x="840" y="984"/>
                  </a:lnTo>
                  <a:cubicBezTo>
                    <a:pt x="1124" y="721"/>
                    <a:pt x="1095" y="0"/>
                    <a:pt x="645"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01" name="Google Shape;1001;p2"/>
            <p:cNvSpPr/>
            <p:nvPr/>
          </p:nvSpPr>
          <p:spPr>
            <a:xfrm>
              <a:off x="2197775" y="1956175"/>
              <a:ext cx="37725" cy="21200"/>
            </a:xfrm>
            <a:custGeom>
              <a:avLst/>
              <a:gdLst/>
              <a:ahLst/>
              <a:cxnLst/>
              <a:rect l="l" t="t" r="r" b="b"/>
              <a:pathLst>
                <a:path w="1509" h="848" extrusionOk="0">
                  <a:moveTo>
                    <a:pt x="763" y="0"/>
                  </a:moveTo>
                  <a:cubicBezTo>
                    <a:pt x="406" y="0"/>
                    <a:pt x="0" y="255"/>
                    <a:pt x="209" y="637"/>
                  </a:cubicBezTo>
                  <a:cubicBezTo>
                    <a:pt x="297" y="787"/>
                    <a:pt x="445" y="848"/>
                    <a:pt x="601" y="848"/>
                  </a:cubicBezTo>
                  <a:cubicBezTo>
                    <a:pt x="1021" y="848"/>
                    <a:pt x="1509" y="414"/>
                    <a:pt x="1123" y="118"/>
                  </a:cubicBezTo>
                  <a:cubicBezTo>
                    <a:pt x="1100" y="107"/>
                    <a:pt x="1077" y="84"/>
                    <a:pt x="1055" y="73"/>
                  </a:cubicBezTo>
                  <a:cubicBezTo>
                    <a:pt x="974" y="23"/>
                    <a:pt x="871" y="0"/>
                    <a:pt x="763"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02" name="Google Shape;1002;p2"/>
            <p:cNvSpPr/>
            <p:nvPr/>
          </p:nvSpPr>
          <p:spPr>
            <a:xfrm>
              <a:off x="2148425" y="1848425"/>
              <a:ext cx="38050" cy="21200"/>
            </a:xfrm>
            <a:custGeom>
              <a:avLst/>
              <a:gdLst/>
              <a:ahLst/>
              <a:cxnLst/>
              <a:rect l="l" t="t" r="r" b="b"/>
              <a:pathLst>
                <a:path w="1522" h="848" extrusionOk="0">
                  <a:moveTo>
                    <a:pt x="919" y="0"/>
                  </a:moveTo>
                  <a:cubicBezTo>
                    <a:pt x="497" y="0"/>
                    <a:pt x="1" y="465"/>
                    <a:pt x="411" y="749"/>
                  </a:cubicBezTo>
                  <a:cubicBezTo>
                    <a:pt x="433" y="761"/>
                    <a:pt x="445" y="772"/>
                    <a:pt x="467" y="783"/>
                  </a:cubicBezTo>
                  <a:cubicBezTo>
                    <a:pt x="547" y="827"/>
                    <a:pt x="645" y="847"/>
                    <a:pt x="745" y="847"/>
                  </a:cubicBezTo>
                  <a:cubicBezTo>
                    <a:pt x="1112" y="847"/>
                    <a:pt x="1521" y="578"/>
                    <a:pt x="1291" y="197"/>
                  </a:cubicBezTo>
                  <a:cubicBezTo>
                    <a:pt x="1204" y="57"/>
                    <a:pt x="1066" y="0"/>
                    <a:pt x="919"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03" name="Google Shape;1003;p2"/>
            <p:cNvSpPr/>
            <p:nvPr/>
          </p:nvSpPr>
          <p:spPr>
            <a:xfrm>
              <a:off x="2154600" y="1921250"/>
              <a:ext cx="28525" cy="22875"/>
            </a:xfrm>
            <a:custGeom>
              <a:avLst/>
              <a:gdLst/>
              <a:ahLst/>
              <a:cxnLst/>
              <a:rect l="l" t="t" r="r" b="b"/>
              <a:pathLst>
                <a:path w="1141" h="915" extrusionOk="0">
                  <a:moveTo>
                    <a:pt x="446" y="1"/>
                  </a:moveTo>
                  <a:cubicBezTo>
                    <a:pt x="289" y="1"/>
                    <a:pt x="151" y="82"/>
                    <a:pt x="96" y="285"/>
                  </a:cubicBezTo>
                  <a:cubicBezTo>
                    <a:pt x="1" y="660"/>
                    <a:pt x="423" y="915"/>
                    <a:pt x="751" y="915"/>
                  </a:cubicBezTo>
                  <a:cubicBezTo>
                    <a:pt x="966" y="915"/>
                    <a:pt x="1141" y="804"/>
                    <a:pt x="1100" y="545"/>
                  </a:cubicBezTo>
                  <a:cubicBezTo>
                    <a:pt x="1100" y="511"/>
                    <a:pt x="1089" y="488"/>
                    <a:pt x="1089" y="477"/>
                  </a:cubicBezTo>
                  <a:cubicBezTo>
                    <a:pt x="1019" y="223"/>
                    <a:pt x="707" y="1"/>
                    <a:pt x="446"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04" name="Google Shape;1004;p2"/>
            <p:cNvSpPr/>
            <p:nvPr/>
          </p:nvSpPr>
          <p:spPr>
            <a:xfrm>
              <a:off x="2098400" y="1965700"/>
              <a:ext cx="28725" cy="22875"/>
            </a:xfrm>
            <a:custGeom>
              <a:avLst/>
              <a:gdLst/>
              <a:ahLst/>
              <a:cxnLst/>
              <a:rect l="l" t="t" r="r" b="b"/>
              <a:pathLst>
                <a:path w="1149" h="915" extrusionOk="0">
                  <a:moveTo>
                    <a:pt x="444" y="1"/>
                  </a:moveTo>
                  <a:cubicBezTo>
                    <a:pt x="280" y="1"/>
                    <a:pt x="136" y="86"/>
                    <a:pt x="87" y="301"/>
                  </a:cubicBezTo>
                  <a:cubicBezTo>
                    <a:pt x="0" y="669"/>
                    <a:pt x="413" y="914"/>
                    <a:pt x="740" y="914"/>
                  </a:cubicBezTo>
                  <a:cubicBezTo>
                    <a:pt x="964" y="914"/>
                    <a:pt x="1149" y="798"/>
                    <a:pt x="1103" y="527"/>
                  </a:cubicBezTo>
                  <a:cubicBezTo>
                    <a:pt x="1103" y="504"/>
                    <a:pt x="1092" y="482"/>
                    <a:pt x="1080" y="459"/>
                  </a:cubicBezTo>
                  <a:cubicBezTo>
                    <a:pt x="1011" y="211"/>
                    <a:pt x="702" y="1"/>
                    <a:pt x="444"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05" name="Google Shape;1005;p2"/>
            <p:cNvSpPr/>
            <p:nvPr/>
          </p:nvSpPr>
          <p:spPr>
            <a:xfrm>
              <a:off x="2127150" y="1356250"/>
              <a:ext cx="28475" cy="27125"/>
            </a:xfrm>
            <a:custGeom>
              <a:avLst/>
              <a:gdLst/>
              <a:ahLst/>
              <a:cxnLst/>
              <a:rect l="l" t="t" r="r" b="b"/>
              <a:pathLst>
                <a:path w="1139" h="1085" extrusionOk="0">
                  <a:moveTo>
                    <a:pt x="676" y="0"/>
                  </a:moveTo>
                  <a:cubicBezTo>
                    <a:pt x="625" y="0"/>
                    <a:pt x="568" y="14"/>
                    <a:pt x="506" y="46"/>
                  </a:cubicBezTo>
                  <a:cubicBezTo>
                    <a:pt x="483" y="57"/>
                    <a:pt x="461" y="69"/>
                    <a:pt x="438" y="80"/>
                  </a:cubicBezTo>
                  <a:cubicBezTo>
                    <a:pt x="93" y="302"/>
                    <a:pt x="1" y="1085"/>
                    <a:pt x="539" y="1085"/>
                  </a:cubicBezTo>
                  <a:cubicBezTo>
                    <a:pt x="547" y="1085"/>
                    <a:pt x="554" y="1084"/>
                    <a:pt x="562" y="1084"/>
                  </a:cubicBezTo>
                  <a:cubicBezTo>
                    <a:pt x="1139" y="1054"/>
                    <a:pt x="1117" y="0"/>
                    <a:pt x="676"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06" name="Google Shape;1006;p2"/>
            <p:cNvSpPr/>
            <p:nvPr/>
          </p:nvSpPr>
          <p:spPr>
            <a:xfrm>
              <a:off x="2082975" y="1804475"/>
              <a:ext cx="30900" cy="20875"/>
            </a:xfrm>
            <a:custGeom>
              <a:avLst/>
              <a:gdLst/>
              <a:ahLst/>
              <a:cxnLst/>
              <a:rect l="l" t="t" r="r" b="b"/>
              <a:pathLst>
                <a:path w="1236" h="835" extrusionOk="0">
                  <a:moveTo>
                    <a:pt x="636" y="1"/>
                  </a:moveTo>
                  <a:cubicBezTo>
                    <a:pt x="310" y="1"/>
                    <a:pt x="0" y="193"/>
                    <a:pt x="174" y="521"/>
                  </a:cubicBezTo>
                  <a:cubicBezTo>
                    <a:pt x="185" y="533"/>
                    <a:pt x="197" y="555"/>
                    <a:pt x="208" y="578"/>
                  </a:cubicBezTo>
                  <a:cubicBezTo>
                    <a:pt x="325" y="737"/>
                    <a:pt x="565" y="834"/>
                    <a:pt x="781" y="834"/>
                  </a:cubicBezTo>
                  <a:cubicBezTo>
                    <a:pt x="1023" y="834"/>
                    <a:pt x="1236" y="712"/>
                    <a:pt x="1212" y="420"/>
                  </a:cubicBezTo>
                  <a:cubicBezTo>
                    <a:pt x="1182" y="130"/>
                    <a:pt x="904" y="1"/>
                    <a:pt x="636"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07" name="Google Shape;1007;p2"/>
            <p:cNvSpPr/>
            <p:nvPr/>
          </p:nvSpPr>
          <p:spPr>
            <a:xfrm>
              <a:off x="2141800" y="1724650"/>
              <a:ext cx="28400" cy="27250"/>
            </a:xfrm>
            <a:custGeom>
              <a:avLst/>
              <a:gdLst/>
              <a:ahLst/>
              <a:cxnLst/>
              <a:rect l="l" t="t" r="r" b="b"/>
              <a:pathLst>
                <a:path w="1136" h="1090" extrusionOk="0">
                  <a:moveTo>
                    <a:pt x="619" y="0"/>
                  </a:moveTo>
                  <a:cubicBezTo>
                    <a:pt x="604" y="0"/>
                    <a:pt x="590" y="1"/>
                    <a:pt x="574" y="2"/>
                  </a:cubicBezTo>
                  <a:cubicBezTo>
                    <a:pt x="1" y="52"/>
                    <a:pt x="55" y="1090"/>
                    <a:pt x="498" y="1090"/>
                  </a:cubicBezTo>
                  <a:cubicBezTo>
                    <a:pt x="552" y="1090"/>
                    <a:pt x="611" y="1074"/>
                    <a:pt x="676" y="1040"/>
                  </a:cubicBezTo>
                  <a:cubicBezTo>
                    <a:pt x="698" y="1029"/>
                    <a:pt x="710" y="1018"/>
                    <a:pt x="732" y="1006"/>
                  </a:cubicBezTo>
                  <a:cubicBezTo>
                    <a:pt x="1073" y="776"/>
                    <a:pt x="1135" y="0"/>
                    <a:pt x="619"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08" name="Google Shape;1008;p2"/>
            <p:cNvSpPr/>
            <p:nvPr/>
          </p:nvSpPr>
          <p:spPr>
            <a:xfrm>
              <a:off x="2300500" y="1498050"/>
              <a:ext cx="31600" cy="20800"/>
            </a:xfrm>
            <a:custGeom>
              <a:avLst/>
              <a:gdLst/>
              <a:ahLst/>
              <a:cxnLst/>
              <a:rect l="l" t="t" r="r" b="b"/>
              <a:pathLst>
                <a:path w="1264" h="832" extrusionOk="0">
                  <a:moveTo>
                    <a:pt x="482" y="0"/>
                  </a:moveTo>
                  <a:cubicBezTo>
                    <a:pt x="228" y="0"/>
                    <a:pt x="1" y="131"/>
                    <a:pt x="38" y="434"/>
                  </a:cubicBezTo>
                  <a:cubicBezTo>
                    <a:pt x="77" y="712"/>
                    <a:pt x="339" y="832"/>
                    <a:pt x="597" y="832"/>
                  </a:cubicBezTo>
                  <a:cubicBezTo>
                    <a:pt x="934" y="832"/>
                    <a:pt x="1263" y="625"/>
                    <a:pt x="1065" y="298"/>
                  </a:cubicBezTo>
                  <a:cubicBezTo>
                    <a:pt x="1053" y="276"/>
                    <a:pt x="1042" y="264"/>
                    <a:pt x="1031" y="242"/>
                  </a:cubicBezTo>
                  <a:cubicBezTo>
                    <a:pt x="919" y="89"/>
                    <a:pt x="691" y="0"/>
                    <a:pt x="482"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09" name="Google Shape;1009;p2"/>
            <p:cNvSpPr/>
            <p:nvPr/>
          </p:nvSpPr>
          <p:spPr>
            <a:xfrm>
              <a:off x="2182675" y="1804375"/>
              <a:ext cx="34900" cy="25675"/>
            </a:xfrm>
            <a:custGeom>
              <a:avLst/>
              <a:gdLst/>
              <a:ahLst/>
              <a:cxnLst/>
              <a:rect l="l" t="t" r="r" b="b"/>
              <a:pathLst>
                <a:path w="1396" h="1027" extrusionOk="0">
                  <a:moveTo>
                    <a:pt x="862" y="1"/>
                  </a:moveTo>
                  <a:cubicBezTo>
                    <a:pt x="840" y="1"/>
                    <a:pt x="816" y="3"/>
                    <a:pt x="790" y="6"/>
                  </a:cubicBezTo>
                  <a:cubicBezTo>
                    <a:pt x="767" y="6"/>
                    <a:pt x="745" y="18"/>
                    <a:pt x="722" y="29"/>
                  </a:cubicBezTo>
                  <a:cubicBezTo>
                    <a:pt x="316" y="131"/>
                    <a:pt x="0" y="875"/>
                    <a:pt x="542" y="1011"/>
                  </a:cubicBezTo>
                  <a:cubicBezTo>
                    <a:pt x="580" y="1021"/>
                    <a:pt x="618" y="1026"/>
                    <a:pt x="654" y="1026"/>
                  </a:cubicBezTo>
                  <a:cubicBezTo>
                    <a:pt x="1173" y="1026"/>
                    <a:pt x="1396" y="1"/>
                    <a:pt x="862"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10" name="Google Shape;1010;p2"/>
            <p:cNvSpPr/>
            <p:nvPr/>
          </p:nvSpPr>
          <p:spPr>
            <a:xfrm>
              <a:off x="2098875" y="1851425"/>
              <a:ext cx="34475" cy="25925"/>
            </a:xfrm>
            <a:custGeom>
              <a:avLst/>
              <a:gdLst/>
              <a:ahLst/>
              <a:cxnLst/>
              <a:rect l="l" t="t" r="r" b="b"/>
              <a:pathLst>
                <a:path w="1379" h="1037" extrusionOk="0">
                  <a:moveTo>
                    <a:pt x="864" y="0"/>
                  </a:moveTo>
                  <a:cubicBezTo>
                    <a:pt x="838" y="0"/>
                    <a:pt x="809" y="3"/>
                    <a:pt x="779" y="9"/>
                  </a:cubicBezTo>
                  <a:cubicBezTo>
                    <a:pt x="757" y="9"/>
                    <a:pt x="734" y="20"/>
                    <a:pt x="712" y="20"/>
                  </a:cubicBezTo>
                  <a:cubicBezTo>
                    <a:pt x="305" y="144"/>
                    <a:pt x="1" y="889"/>
                    <a:pt x="542" y="1024"/>
                  </a:cubicBezTo>
                  <a:cubicBezTo>
                    <a:pt x="576" y="1032"/>
                    <a:pt x="610" y="1036"/>
                    <a:pt x="641" y="1036"/>
                  </a:cubicBezTo>
                  <a:cubicBezTo>
                    <a:pt x="1172" y="1036"/>
                    <a:pt x="1378" y="0"/>
                    <a:pt x="864"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11" name="Google Shape;1011;p2"/>
            <p:cNvSpPr/>
            <p:nvPr/>
          </p:nvSpPr>
          <p:spPr>
            <a:xfrm>
              <a:off x="2571475" y="1726550"/>
              <a:ext cx="28050" cy="26850"/>
            </a:xfrm>
            <a:custGeom>
              <a:avLst/>
              <a:gdLst/>
              <a:ahLst/>
              <a:cxnLst/>
              <a:rect l="l" t="t" r="r" b="b"/>
              <a:pathLst>
                <a:path w="1122" h="1074" extrusionOk="0">
                  <a:moveTo>
                    <a:pt x="626" y="1"/>
                  </a:moveTo>
                  <a:cubicBezTo>
                    <a:pt x="606" y="1"/>
                    <a:pt x="584" y="2"/>
                    <a:pt x="562" y="5"/>
                  </a:cubicBezTo>
                  <a:cubicBezTo>
                    <a:pt x="1" y="45"/>
                    <a:pt x="54" y="1073"/>
                    <a:pt x="484" y="1073"/>
                  </a:cubicBezTo>
                  <a:cubicBezTo>
                    <a:pt x="538" y="1073"/>
                    <a:pt x="598" y="1057"/>
                    <a:pt x="663" y="1021"/>
                  </a:cubicBezTo>
                  <a:lnTo>
                    <a:pt x="720" y="987"/>
                  </a:lnTo>
                  <a:cubicBezTo>
                    <a:pt x="1056" y="759"/>
                    <a:pt x="1121" y="1"/>
                    <a:pt x="626"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12" name="Google Shape;1012;p2"/>
            <p:cNvSpPr/>
            <p:nvPr/>
          </p:nvSpPr>
          <p:spPr>
            <a:xfrm>
              <a:off x="2069225" y="1979575"/>
              <a:ext cx="30925" cy="20875"/>
            </a:xfrm>
            <a:custGeom>
              <a:avLst/>
              <a:gdLst/>
              <a:ahLst/>
              <a:cxnLst/>
              <a:rect l="l" t="t" r="r" b="b"/>
              <a:pathLst>
                <a:path w="1237" h="835" extrusionOk="0">
                  <a:moveTo>
                    <a:pt x="455" y="1"/>
                  </a:moveTo>
                  <a:cubicBezTo>
                    <a:pt x="213" y="1"/>
                    <a:pt x="1" y="125"/>
                    <a:pt x="24" y="423"/>
                  </a:cubicBezTo>
                  <a:cubicBezTo>
                    <a:pt x="50" y="708"/>
                    <a:pt x="326" y="834"/>
                    <a:pt x="594" y="834"/>
                  </a:cubicBezTo>
                  <a:cubicBezTo>
                    <a:pt x="922" y="834"/>
                    <a:pt x="1236" y="645"/>
                    <a:pt x="1063" y="322"/>
                  </a:cubicBezTo>
                  <a:cubicBezTo>
                    <a:pt x="1051" y="299"/>
                    <a:pt x="1040" y="277"/>
                    <a:pt x="1029" y="265"/>
                  </a:cubicBezTo>
                  <a:cubicBezTo>
                    <a:pt x="912" y="100"/>
                    <a:pt x="671" y="1"/>
                    <a:pt x="455"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13" name="Google Shape;1013;p2"/>
            <p:cNvSpPr/>
            <p:nvPr/>
          </p:nvSpPr>
          <p:spPr>
            <a:xfrm>
              <a:off x="2272425" y="1917550"/>
              <a:ext cx="27950" cy="27300"/>
            </a:xfrm>
            <a:custGeom>
              <a:avLst/>
              <a:gdLst/>
              <a:ahLst/>
              <a:cxnLst/>
              <a:rect l="l" t="t" r="r" b="b"/>
              <a:pathLst>
                <a:path w="1118" h="1092" extrusionOk="0">
                  <a:moveTo>
                    <a:pt x="605" y="1"/>
                  </a:moveTo>
                  <a:cubicBezTo>
                    <a:pt x="548" y="1"/>
                    <a:pt x="485" y="19"/>
                    <a:pt x="416" y="61"/>
                  </a:cubicBezTo>
                  <a:cubicBezTo>
                    <a:pt x="393" y="72"/>
                    <a:pt x="371" y="83"/>
                    <a:pt x="360" y="95"/>
                  </a:cubicBezTo>
                  <a:cubicBezTo>
                    <a:pt x="35" y="344"/>
                    <a:pt x="1" y="1092"/>
                    <a:pt x="487" y="1092"/>
                  </a:cubicBezTo>
                  <a:cubicBezTo>
                    <a:pt x="508" y="1092"/>
                    <a:pt x="529" y="1090"/>
                    <a:pt x="551" y="1088"/>
                  </a:cubicBezTo>
                  <a:cubicBezTo>
                    <a:pt x="1118" y="1008"/>
                    <a:pt x="1028" y="1"/>
                    <a:pt x="605"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14" name="Google Shape;1014;p2"/>
            <p:cNvSpPr/>
            <p:nvPr/>
          </p:nvSpPr>
          <p:spPr>
            <a:xfrm>
              <a:off x="5842125" y="1172600"/>
              <a:ext cx="215000" cy="179450"/>
            </a:xfrm>
            <a:custGeom>
              <a:avLst/>
              <a:gdLst/>
              <a:ahLst/>
              <a:cxnLst/>
              <a:rect l="l" t="t" r="r" b="b"/>
              <a:pathLst>
                <a:path w="8600" h="7178" extrusionOk="0">
                  <a:moveTo>
                    <a:pt x="2664" y="1"/>
                  </a:moveTo>
                  <a:lnTo>
                    <a:pt x="1" y="272"/>
                  </a:lnTo>
                  <a:lnTo>
                    <a:pt x="1" y="5192"/>
                  </a:lnTo>
                  <a:lnTo>
                    <a:pt x="3138" y="4988"/>
                  </a:lnTo>
                  <a:lnTo>
                    <a:pt x="8599" y="7178"/>
                  </a:lnTo>
                  <a:lnTo>
                    <a:pt x="8509" y="5767"/>
                  </a:lnTo>
                  <a:lnTo>
                    <a:pt x="2664" y="1"/>
                  </a:lnTo>
                  <a:close/>
                </a:path>
              </a:pathLst>
            </a:custGeom>
            <a:solidFill>
              <a:srgbClr val="E3E6C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15" name="Google Shape;1015;p2"/>
            <p:cNvSpPr/>
            <p:nvPr/>
          </p:nvSpPr>
          <p:spPr>
            <a:xfrm>
              <a:off x="5842125" y="1297300"/>
              <a:ext cx="235600" cy="734050"/>
            </a:xfrm>
            <a:custGeom>
              <a:avLst/>
              <a:gdLst/>
              <a:ahLst/>
              <a:cxnLst/>
              <a:rect l="l" t="t" r="r" b="b"/>
              <a:pathLst>
                <a:path w="9424" h="29362" extrusionOk="0">
                  <a:moveTo>
                    <a:pt x="3138" y="0"/>
                  </a:moveTo>
                  <a:lnTo>
                    <a:pt x="1" y="204"/>
                  </a:lnTo>
                  <a:lnTo>
                    <a:pt x="12" y="6895"/>
                  </a:lnTo>
                  <a:lnTo>
                    <a:pt x="1" y="28944"/>
                  </a:lnTo>
                  <a:lnTo>
                    <a:pt x="339" y="29362"/>
                  </a:lnTo>
                  <a:lnTo>
                    <a:pt x="1039" y="29035"/>
                  </a:lnTo>
                  <a:lnTo>
                    <a:pt x="9423" y="14512"/>
                  </a:lnTo>
                  <a:lnTo>
                    <a:pt x="9118" y="9953"/>
                  </a:lnTo>
                  <a:lnTo>
                    <a:pt x="8599" y="2190"/>
                  </a:lnTo>
                  <a:lnTo>
                    <a:pt x="3138" y="0"/>
                  </a:lnTo>
                  <a:close/>
                </a:path>
              </a:pathLst>
            </a:custGeom>
            <a:solidFill>
              <a:srgbClr val="D93948"/>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16" name="Google Shape;1016;p2"/>
            <p:cNvSpPr/>
            <p:nvPr/>
          </p:nvSpPr>
          <p:spPr>
            <a:xfrm>
              <a:off x="5842125" y="1297300"/>
              <a:ext cx="227975" cy="248850"/>
            </a:xfrm>
            <a:custGeom>
              <a:avLst/>
              <a:gdLst/>
              <a:ahLst/>
              <a:cxnLst/>
              <a:rect l="l" t="t" r="r" b="b"/>
              <a:pathLst>
                <a:path w="9119" h="9954" extrusionOk="0">
                  <a:moveTo>
                    <a:pt x="3138" y="0"/>
                  </a:moveTo>
                  <a:lnTo>
                    <a:pt x="1" y="204"/>
                  </a:lnTo>
                  <a:lnTo>
                    <a:pt x="1" y="6895"/>
                  </a:lnTo>
                  <a:cubicBezTo>
                    <a:pt x="892" y="6974"/>
                    <a:pt x="1772" y="7256"/>
                    <a:pt x="2246" y="7696"/>
                  </a:cubicBezTo>
                  <a:lnTo>
                    <a:pt x="9118" y="9953"/>
                  </a:lnTo>
                  <a:lnTo>
                    <a:pt x="8599" y="2190"/>
                  </a:lnTo>
                  <a:lnTo>
                    <a:pt x="3138" y="0"/>
                  </a:ln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17" name="Google Shape;1017;p2"/>
            <p:cNvSpPr/>
            <p:nvPr/>
          </p:nvSpPr>
          <p:spPr>
            <a:xfrm>
              <a:off x="5850600" y="1299550"/>
              <a:ext cx="683550" cy="732100"/>
            </a:xfrm>
            <a:custGeom>
              <a:avLst/>
              <a:gdLst/>
              <a:ahLst/>
              <a:cxnLst/>
              <a:rect l="l" t="t" r="r" b="b"/>
              <a:pathLst>
                <a:path w="27342" h="29284" extrusionOk="0">
                  <a:moveTo>
                    <a:pt x="1986" y="1"/>
                  </a:moveTo>
                  <a:lnTo>
                    <a:pt x="1501" y="7189"/>
                  </a:lnTo>
                  <a:lnTo>
                    <a:pt x="34" y="28854"/>
                  </a:lnTo>
                  <a:lnTo>
                    <a:pt x="0" y="29283"/>
                  </a:lnTo>
                  <a:lnTo>
                    <a:pt x="0" y="29283"/>
                  </a:lnTo>
                  <a:lnTo>
                    <a:pt x="339" y="29182"/>
                  </a:lnTo>
                  <a:lnTo>
                    <a:pt x="15764" y="25131"/>
                  </a:lnTo>
                  <a:lnTo>
                    <a:pt x="27342" y="22084"/>
                  </a:lnTo>
                  <a:cubicBezTo>
                    <a:pt x="24566" y="14151"/>
                    <a:pt x="18947" y="7223"/>
                    <a:pt x="10190" y="3036"/>
                  </a:cubicBezTo>
                  <a:cubicBezTo>
                    <a:pt x="7561" y="1761"/>
                    <a:pt x="4807" y="746"/>
                    <a:pt x="1986" y="1"/>
                  </a:cubicBezTo>
                  <a:close/>
                </a:path>
              </a:pathLst>
            </a:custGeom>
            <a:solidFill>
              <a:srgbClr val="E74A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18" name="Google Shape;1018;p2"/>
            <p:cNvSpPr/>
            <p:nvPr/>
          </p:nvSpPr>
          <p:spPr>
            <a:xfrm>
              <a:off x="5900250" y="1172600"/>
              <a:ext cx="729275" cy="678775"/>
            </a:xfrm>
            <a:custGeom>
              <a:avLst/>
              <a:gdLst/>
              <a:ahLst/>
              <a:cxnLst/>
              <a:rect l="l" t="t" r="r" b="b"/>
              <a:pathLst>
                <a:path w="29171" h="27151" extrusionOk="0">
                  <a:moveTo>
                    <a:pt x="339" y="1"/>
                  </a:moveTo>
                  <a:lnTo>
                    <a:pt x="0" y="5079"/>
                  </a:lnTo>
                  <a:cubicBezTo>
                    <a:pt x="2821" y="5824"/>
                    <a:pt x="5575" y="6839"/>
                    <a:pt x="8204" y="8114"/>
                  </a:cubicBezTo>
                  <a:cubicBezTo>
                    <a:pt x="16949" y="12301"/>
                    <a:pt x="22580" y="19229"/>
                    <a:pt x="25356" y="27151"/>
                  </a:cubicBezTo>
                  <a:lnTo>
                    <a:pt x="29170" y="26158"/>
                  </a:lnTo>
                  <a:cubicBezTo>
                    <a:pt x="27816" y="22648"/>
                    <a:pt x="26044" y="19331"/>
                    <a:pt x="23889" y="16261"/>
                  </a:cubicBezTo>
                  <a:cubicBezTo>
                    <a:pt x="23889" y="16261"/>
                    <a:pt x="14692" y="3081"/>
                    <a:pt x="339" y="1"/>
                  </a:cubicBezTo>
                  <a:close/>
                </a:path>
              </a:pathLst>
            </a:custGeom>
            <a:solidFill>
              <a:srgbClr val="EFF4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19" name="Google Shape;1019;p2"/>
            <p:cNvSpPr/>
            <p:nvPr/>
          </p:nvSpPr>
          <p:spPr>
            <a:xfrm>
              <a:off x="5888125" y="1299550"/>
              <a:ext cx="646025" cy="628275"/>
            </a:xfrm>
            <a:custGeom>
              <a:avLst/>
              <a:gdLst/>
              <a:ahLst/>
              <a:cxnLst/>
              <a:rect l="l" t="t" r="r" b="b"/>
              <a:pathLst>
                <a:path w="25841" h="25131" extrusionOk="0">
                  <a:moveTo>
                    <a:pt x="485" y="1"/>
                  </a:moveTo>
                  <a:lnTo>
                    <a:pt x="0" y="7189"/>
                  </a:lnTo>
                  <a:cubicBezTo>
                    <a:pt x="57" y="7245"/>
                    <a:pt x="124" y="7290"/>
                    <a:pt x="181" y="7335"/>
                  </a:cubicBezTo>
                  <a:cubicBezTo>
                    <a:pt x="2528" y="9671"/>
                    <a:pt x="2392" y="12560"/>
                    <a:pt x="6037" y="13158"/>
                  </a:cubicBezTo>
                  <a:cubicBezTo>
                    <a:pt x="9513" y="13858"/>
                    <a:pt x="14421" y="12300"/>
                    <a:pt x="16227" y="16825"/>
                  </a:cubicBezTo>
                  <a:cubicBezTo>
                    <a:pt x="17321" y="19771"/>
                    <a:pt x="15302" y="22445"/>
                    <a:pt x="14263" y="25131"/>
                  </a:cubicBezTo>
                  <a:lnTo>
                    <a:pt x="25841" y="22084"/>
                  </a:lnTo>
                  <a:cubicBezTo>
                    <a:pt x="23065" y="14151"/>
                    <a:pt x="17446" y="7223"/>
                    <a:pt x="8689" y="3036"/>
                  </a:cubicBezTo>
                  <a:cubicBezTo>
                    <a:pt x="6060" y="1761"/>
                    <a:pt x="3306" y="746"/>
                    <a:pt x="485" y="1"/>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20" name="Google Shape;1020;p2"/>
            <p:cNvSpPr/>
            <p:nvPr/>
          </p:nvSpPr>
          <p:spPr>
            <a:xfrm>
              <a:off x="5909000" y="1172600"/>
              <a:ext cx="720525" cy="653950"/>
            </a:xfrm>
            <a:custGeom>
              <a:avLst/>
              <a:gdLst/>
              <a:ahLst/>
              <a:cxnLst/>
              <a:rect l="l" t="t" r="r" b="b"/>
              <a:pathLst>
                <a:path w="28821" h="26158" extrusionOk="0">
                  <a:moveTo>
                    <a:pt x="0" y="1"/>
                  </a:moveTo>
                  <a:lnTo>
                    <a:pt x="429" y="114"/>
                  </a:lnTo>
                  <a:cubicBezTo>
                    <a:pt x="722" y="193"/>
                    <a:pt x="1140" y="283"/>
                    <a:pt x="1670" y="452"/>
                  </a:cubicBezTo>
                  <a:lnTo>
                    <a:pt x="2550" y="723"/>
                  </a:lnTo>
                  <a:lnTo>
                    <a:pt x="3566" y="1073"/>
                  </a:lnTo>
                  <a:cubicBezTo>
                    <a:pt x="4288" y="1344"/>
                    <a:pt x="5089" y="1660"/>
                    <a:pt x="5958" y="2055"/>
                  </a:cubicBezTo>
                  <a:cubicBezTo>
                    <a:pt x="6816" y="2438"/>
                    <a:pt x="7741" y="2890"/>
                    <a:pt x="8678" y="3420"/>
                  </a:cubicBezTo>
                  <a:cubicBezTo>
                    <a:pt x="9626" y="3950"/>
                    <a:pt x="10607" y="4537"/>
                    <a:pt x="11578" y="5192"/>
                  </a:cubicBezTo>
                  <a:cubicBezTo>
                    <a:pt x="13620" y="6580"/>
                    <a:pt x="15561" y="8114"/>
                    <a:pt x="17367" y="9784"/>
                  </a:cubicBezTo>
                  <a:cubicBezTo>
                    <a:pt x="19172" y="11454"/>
                    <a:pt x="20865" y="13260"/>
                    <a:pt x="22411" y="15178"/>
                  </a:cubicBezTo>
                  <a:cubicBezTo>
                    <a:pt x="23110" y="16058"/>
                    <a:pt x="23776" y="16984"/>
                    <a:pt x="24385" y="17931"/>
                  </a:cubicBezTo>
                  <a:cubicBezTo>
                    <a:pt x="24972" y="18845"/>
                    <a:pt x="25491" y="19726"/>
                    <a:pt x="25976" y="20538"/>
                  </a:cubicBezTo>
                  <a:cubicBezTo>
                    <a:pt x="26462" y="21339"/>
                    <a:pt x="26868" y="22107"/>
                    <a:pt x="27218" y="22795"/>
                  </a:cubicBezTo>
                  <a:cubicBezTo>
                    <a:pt x="27398" y="23133"/>
                    <a:pt x="27567" y="23449"/>
                    <a:pt x="27703" y="23754"/>
                  </a:cubicBezTo>
                  <a:cubicBezTo>
                    <a:pt x="27850" y="24047"/>
                    <a:pt x="27985" y="24330"/>
                    <a:pt x="28098" y="24578"/>
                  </a:cubicBezTo>
                  <a:cubicBezTo>
                    <a:pt x="28357" y="25063"/>
                    <a:pt x="28515" y="25469"/>
                    <a:pt x="28639" y="25740"/>
                  </a:cubicBezTo>
                  <a:cubicBezTo>
                    <a:pt x="28752" y="26011"/>
                    <a:pt x="28820" y="26158"/>
                    <a:pt x="28820" y="26158"/>
                  </a:cubicBezTo>
                  <a:cubicBezTo>
                    <a:pt x="28820" y="26158"/>
                    <a:pt x="28775" y="26011"/>
                    <a:pt x="28673" y="25729"/>
                  </a:cubicBezTo>
                  <a:cubicBezTo>
                    <a:pt x="28583" y="25447"/>
                    <a:pt x="28436" y="25040"/>
                    <a:pt x="28233" y="24521"/>
                  </a:cubicBezTo>
                  <a:cubicBezTo>
                    <a:pt x="28041" y="24002"/>
                    <a:pt x="27782" y="23382"/>
                    <a:pt x="27466" y="22682"/>
                  </a:cubicBezTo>
                  <a:cubicBezTo>
                    <a:pt x="27139" y="21971"/>
                    <a:pt x="26744" y="21193"/>
                    <a:pt x="26315" y="20346"/>
                  </a:cubicBezTo>
                  <a:cubicBezTo>
                    <a:pt x="25875" y="19500"/>
                    <a:pt x="25344" y="18620"/>
                    <a:pt x="24758" y="17694"/>
                  </a:cubicBezTo>
                  <a:cubicBezTo>
                    <a:pt x="24160" y="16724"/>
                    <a:pt x="23494" y="15776"/>
                    <a:pt x="22783" y="14873"/>
                  </a:cubicBezTo>
                  <a:cubicBezTo>
                    <a:pt x="21214" y="12944"/>
                    <a:pt x="19511" y="11138"/>
                    <a:pt x="17660" y="9457"/>
                  </a:cubicBezTo>
                  <a:cubicBezTo>
                    <a:pt x="16723" y="8611"/>
                    <a:pt x="15753" y="7787"/>
                    <a:pt x="14771" y="7020"/>
                  </a:cubicBezTo>
                  <a:cubicBezTo>
                    <a:pt x="13789" y="6252"/>
                    <a:pt x="12785" y="5541"/>
                    <a:pt x="11781" y="4898"/>
                  </a:cubicBezTo>
                  <a:cubicBezTo>
                    <a:pt x="10777" y="4255"/>
                    <a:pt x="9784" y="3668"/>
                    <a:pt x="8813" y="3160"/>
                  </a:cubicBezTo>
                  <a:cubicBezTo>
                    <a:pt x="7843" y="2664"/>
                    <a:pt x="6917" y="2213"/>
                    <a:pt x="6037" y="1852"/>
                  </a:cubicBezTo>
                  <a:cubicBezTo>
                    <a:pt x="5157" y="1479"/>
                    <a:pt x="4345" y="1186"/>
                    <a:pt x="3611" y="937"/>
                  </a:cubicBezTo>
                  <a:lnTo>
                    <a:pt x="2573" y="622"/>
                  </a:lnTo>
                  <a:lnTo>
                    <a:pt x="1693" y="385"/>
                  </a:lnTo>
                  <a:cubicBezTo>
                    <a:pt x="1162" y="238"/>
                    <a:pt x="722" y="170"/>
                    <a:pt x="440" y="102"/>
                  </a:cubicBezTo>
                  <a:lnTo>
                    <a:pt x="0" y="1"/>
                  </a:lnTo>
                  <a:close/>
                </a:path>
              </a:pathLst>
            </a:custGeom>
            <a:solidFill>
              <a:srgbClr val="BFDD4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21" name="Google Shape;1021;p2"/>
            <p:cNvSpPr/>
            <p:nvPr/>
          </p:nvSpPr>
          <p:spPr>
            <a:xfrm>
              <a:off x="5898825" y="1702400"/>
              <a:ext cx="24300" cy="78725"/>
            </a:xfrm>
            <a:custGeom>
              <a:avLst/>
              <a:gdLst/>
              <a:ahLst/>
              <a:cxnLst/>
              <a:rect l="l" t="t" r="r" b="b"/>
              <a:pathLst>
                <a:path w="972" h="3149" extrusionOk="0">
                  <a:moveTo>
                    <a:pt x="960" y="1"/>
                  </a:moveTo>
                  <a:lnTo>
                    <a:pt x="960" y="1"/>
                  </a:lnTo>
                  <a:cubicBezTo>
                    <a:pt x="847" y="147"/>
                    <a:pt x="757" y="294"/>
                    <a:pt x="678" y="452"/>
                  </a:cubicBezTo>
                  <a:cubicBezTo>
                    <a:pt x="509" y="790"/>
                    <a:pt x="373" y="1152"/>
                    <a:pt x="283" y="1524"/>
                  </a:cubicBezTo>
                  <a:cubicBezTo>
                    <a:pt x="227" y="1716"/>
                    <a:pt x="181" y="1908"/>
                    <a:pt x="148" y="2099"/>
                  </a:cubicBezTo>
                  <a:cubicBezTo>
                    <a:pt x="114" y="2280"/>
                    <a:pt x="91" y="2460"/>
                    <a:pt x="57" y="2618"/>
                  </a:cubicBezTo>
                  <a:cubicBezTo>
                    <a:pt x="23" y="2788"/>
                    <a:pt x="12" y="2968"/>
                    <a:pt x="1" y="3149"/>
                  </a:cubicBezTo>
                  <a:cubicBezTo>
                    <a:pt x="125" y="3013"/>
                    <a:pt x="227" y="2867"/>
                    <a:pt x="328" y="2720"/>
                  </a:cubicBezTo>
                  <a:cubicBezTo>
                    <a:pt x="509" y="2381"/>
                    <a:pt x="655" y="2020"/>
                    <a:pt x="746" y="1648"/>
                  </a:cubicBezTo>
                  <a:cubicBezTo>
                    <a:pt x="836" y="1276"/>
                    <a:pt x="904" y="903"/>
                    <a:pt x="949" y="531"/>
                  </a:cubicBezTo>
                  <a:cubicBezTo>
                    <a:pt x="960" y="362"/>
                    <a:pt x="971" y="181"/>
                    <a:pt x="960" y="1"/>
                  </a:cubicBez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22" name="Google Shape;1022;p2"/>
            <p:cNvSpPr/>
            <p:nvPr/>
          </p:nvSpPr>
          <p:spPr>
            <a:xfrm>
              <a:off x="5893750" y="1530875"/>
              <a:ext cx="19775" cy="199750"/>
            </a:xfrm>
            <a:custGeom>
              <a:avLst/>
              <a:gdLst/>
              <a:ahLst/>
              <a:cxnLst/>
              <a:rect l="l" t="t" r="r" b="b"/>
              <a:pathLst>
                <a:path w="791" h="7990" extrusionOk="0">
                  <a:moveTo>
                    <a:pt x="791" y="1"/>
                  </a:moveTo>
                  <a:cubicBezTo>
                    <a:pt x="791" y="1"/>
                    <a:pt x="734" y="125"/>
                    <a:pt x="689" y="339"/>
                  </a:cubicBezTo>
                  <a:cubicBezTo>
                    <a:pt x="644" y="554"/>
                    <a:pt x="554" y="858"/>
                    <a:pt x="475" y="1231"/>
                  </a:cubicBezTo>
                  <a:cubicBezTo>
                    <a:pt x="441" y="1411"/>
                    <a:pt x="384" y="1614"/>
                    <a:pt x="362" y="1829"/>
                  </a:cubicBezTo>
                  <a:cubicBezTo>
                    <a:pt x="328" y="2043"/>
                    <a:pt x="305" y="2269"/>
                    <a:pt x="283" y="2506"/>
                  </a:cubicBezTo>
                  <a:cubicBezTo>
                    <a:pt x="215" y="2969"/>
                    <a:pt x="170" y="3476"/>
                    <a:pt x="136" y="3973"/>
                  </a:cubicBezTo>
                  <a:cubicBezTo>
                    <a:pt x="114" y="4469"/>
                    <a:pt x="80" y="4966"/>
                    <a:pt x="69" y="5440"/>
                  </a:cubicBezTo>
                  <a:cubicBezTo>
                    <a:pt x="57" y="5677"/>
                    <a:pt x="57" y="5902"/>
                    <a:pt x="35" y="6117"/>
                  </a:cubicBezTo>
                  <a:cubicBezTo>
                    <a:pt x="23" y="6331"/>
                    <a:pt x="12" y="6534"/>
                    <a:pt x="12" y="6726"/>
                  </a:cubicBezTo>
                  <a:cubicBezTo>
                    <a:pt x="1" y="7099"/>
                    <a:pt x="1" y="7414"/>
                    <a:pt x="1" y="7640"/>
                  </a:cubicBezTo>
                  <a:lnTo>
                    <a:pt x="1" y="7990"/>
                  </a:lnTo>
                  <a:cubicBezTo>
                    <a:pt x="1" y="7990"/>
                    <a:pt x="46" y="7866"/>
                    <a:pt x="102" y="7651"/>
                  </a:cubicBezTo>
                  <a:cubicBezTo>
                    <a:pt x="148" y="7426"/>
                    <a:pt x="226" y="7121"/>
                    <a:pt x="294" y="6749"/>
                  </a:cubicBezTo>
                  <a:cubicBezTo>
                    <a:pt x="351" y="6388"/>
                    <a:pt x="441" y="5959"/>
                    <a:pt x="497" y="5485"/>
                  </a:cubicBezTo>
                  <a:cubicBezTo>
                    <a:pt x="542" y="5011"/>
                    <a:pt x="599" y="4514"/>
                    <a:pt x="621" y="4007"/>
                  </a:cubicBezTo>
                  <a:cubicBezTo>
                    <a:pt x="655" y="3499"/>
                    <a:pt x="689" y="3014"/>
                    <a:pt x="700" y="2540"/>
                  </a:cubicBezTo>
                  <a:cubicBezTo>
                    <a:pt x="712" y="2303"/>
                    <a:pt x="712" y="2077"/>
                    <a:pt x="712" y="1863"/>
                  </a:cubicBezTo>
                  <a:cubicBezTo>
                    <a:pt x="723" y="1648"/>
                    <a:pt x="746" y="1445"/>
                    <a:pt x="757" y="1265"/>
                  </a:cubicBezTo>
                  <a:cubicBezTo>
                    <a:pt x="779" y="892"/>
                    <a:pt x="791" y="576"/>
                    <a:pt x="791" y="351"/>
                  </a:cubicBezTo>
                  <a:lnTo>
                    <a:pt x="791" y="1"/>
                  </a:ln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23" name="Google Shape;1023;p2"/>
            <p:cNvSpPr/>
            <p:nvPr/>
          </p:nvSpPr>
          <p:spPr>
            <a:xfrm>
              <a:off x="5978675" y="1644300"/>
              <a:ext cx="103825" cy="144725"/>
            </a:xfrm>
            <a:custGeom>
              <a:avLst/>
              <a:gdLst/>
              <a:ahLst/>
              <a:cxnLst/>
              <a:rect l="l" t="t" r="r" b="b"/>
              <a:pathLst>
                <a:path w="4153" h="5789" extrusionOk="0">
                  <a:moveTo>
                    <a:pt x="4153" y="0"/>
                  </a:moveTo>
                  <a:cubicBezTo>
                    <a:pt x="4153" y="0"/>
                    <a:pt x="3826" y="305"/>
                    <a:pt x="3374" y="801"/>
                  </a:cubicBezTo>
                  <a:cubicBezTo>
                    <a:pt x="3149" y="1049"/>
                    <a:pt x="2900" y="1354"/>
                    <a:pt x="2630" y="1681"/>
                  </a:cubicBezTo>
                  <a:cubicBezTo>
                    <a:pt x="2359" y="1997"/>
                    <a:pt x="2077" y="2358"/>
                    <a:pt x="1828" y="2719"/>
                  </a:cubicBezTo>
                  <a:cubicBezTo>
                    <a:pt x="1321" y="3453"/>
                    <a:pt x="847" y="4209"/>
                    <a:pt x="519" y="4796"/>
                  </a:cubicBezTo>
                  <a:cubicBezTo>
                    <a:pt x="192" y="5383"/>
                    <a:pt x="0" y="5789"/>
                    <a:pt x="0" y="5789"/>
                  </a:cubicBezTo>
                  <a:cubicBezTo>
                    <a:pt x="0" y="5789"/>
                    <a:pt x="316" y="5462"/>
                    <a:pt x="745" y="4954"/>
                  </a:cubicBezTo>
                  <a:cubicBezTo>
                    <a:pt x="1174" y="4435"/>
                    <a:pt x="1716" y="3724"/>
                    <a:pt x="2212" y="2990"/>
                  </a:cubicBezTo>
                  <a:cubicBezTo>
                    <a:pt x="2460" y="2618"/>
                    <a:pt x="2731" y="2268"/>
                    <a:pt x="2968" y="1930"/>
                  </a:cubicBezTo>
                  <a:cubicBezTo>
                    <a:pt x="3205" y="1580"/>
                    <a:pt x="3408" y="1253"/>
                    <a:pt x="3589" y="970"/>
                  </a:cubicBezTo>
                  <a:cubicBezTo>
                    <a:pt x="3950" y="406"/>
                    <a:pt x="4153" y="0"/>
                    <a:pt x="4153" y="0"/>
                  </a:cubicBez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24" name="Google Shape;1024;p2"/>
            <p:cNvSpPr/>
            <p:nvPr/>
          </p:nvSpPr>
          <p:spPr>
            <a:xfrm>
              <a:off x="6098850" y="1855300"/>
              <a:ext cx="203700" cy="84375"/>
            </a:xfrm>
            <a:custGeom>
              <a:avLst/>
              <a:gdLst/>
              <a:ahLst/>
              <a:cxnLst/>
              <a:rect l="l" t="t" r="r" b="b"/>
              <a:pathLst>
                <a:path w="8148" h="3375" extrusionOk="0">
                  <a:moveTo>
                    <a:pt x="8148" y="1"/>
                  </a:moveTo>
                  <a:cubicBezTo>
                    <a:pt x="8148" y="1"/>
                    <a:pt x="8001" y="34"/>
                    <a:pt x="7775" y="102"/>
                  </a:cubicBezTo>
                  <a:cubicBezTo>
                    <a:pt x="7538" y="181"/>
                    <a:pt x="7211" y="271"/>
                    <a:pt x="6816" y="407"/>
                  </a:cubicBezTo>
                  <a:cubicBezTo>
                    <a:pt x="6026" y="666"/>
                    <a:pt x="4999" y="1039"/>
                    <a:pt x="3984" y="1467"/>
                  </a:cubicBezTo>
                  <a:cubicBezTo>
                    <a:pt x="2957" y="1896"/>
                    <a:pt x="1964" y="2348"/>
                    <a:pt x="1219" y="2720"/>
                  </a:cubicBezTo>
                  <a:cubicBezTo>
                    <a:pt x="847" y="2912"/>
                    <a:pt x="553" y="3070"/>
                    <a:pt x="339" y="3194"/>
                  </a:cubicBezTo>
                  <a:cubicBezTo>
                    <a:pt x="125" y="3307"/>
                    <a:pt x="0" y="3375"/>
                    <a:pt x="0" y="3375"/>
                  </a:cubicBezTo>
                  <a:cubicBezTo>
                    <a:pt x="0" y="3375"/>
                    <a:pt x="136" y="3352"/>
                    <a:pt x="373" y="3273"/>
                  </a:cubicBezTo>
                  <a:cubicBezTo>
                    <a:pt x="598" y="3205"/>
                    <a:pt x="937" y="3115"/>
                    <a:pt x="1332" y="2980"/>
                  </a:cubicBezTo>
                  <a:cubicBezTo>
                    <a:pt x="2111" y="2720"/>
                    <a:pt x="3149" y="2336"/>
                    <a:pt x="4164" y="1908"/>
                  </a:cubicBezTo>
                  <a:cubicBezTo>
                    <a:pt x="5180" y="1490"/>
                    <a:pt x="6184" y="1027"/>
                    <a:pt x="6929" y="655"/>
                  </a:cubicBezTo>
                  <a:cubicBezTo>
                    <a:pt x="7290" y="474"/>
                    <a:pt x="7595" y="305"/>
                    <a:pt x="7809" y="192"/>
                  </a:cubicBezTo>
                  <a:cubicBezTo>
                    <a:pt x="8023" y="80"/>
                    <a:pt x="8148" y="1"/>
                    <a:pt x="8148" y="1"/>
                  </a:cubicBez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25" name="Google Shape;1025;p2"/>
            <p:cNvSpPr/>
            <p:nvPr/>
          </p:nvSpPr>
          <p:spPr>
            <a:xfrm>
              <a:off x="6005750" y="1370650"/>
              <a:ext cx="51100" cy="147850"/>
            </a:xfrm>
            <a:custGeom>
              <a:avLst/>
              <a:gdLst/>
              <a:ahLst/>
              <a:cxnLst/>
              <a:rect l="l" t="t" r="r" b="b"/>
              <a:pathLst>
                <a:path w="2044" h="5914" extrusionOk="0">
                  <a:moveTo>
                    <a:pt x="2043" y="0"/>
                  </a:moveTo>
                  <a:cubicBezTo>
                    <a:pt x="2043" y="1"/>
                    <a:pt x="1829" y="328"/>
                    <a:pt x="1569" y="869"/>
                  </a:cubicBezTo>
                  <a:cubicBezTo>
                    <a:pt x="1310" y="1400"/>
                    <a:pt x="1005" y="2111"/>
                    <a:pt x="734" y="2855"/>
                  </a:cubicBezTo>
                  <a:cubicBezTo>
                    <a:pt x="497" y="3600"/>
                    <a:pt x="294" y="4356"/>
                    <a:pt x="170" y="4943"/>
                  </a:cubicBezTo>
                  <a:cubicBezTo>
                    <a:pt x="102" y="5259"/>
                    <a:pt x="46" y="5586"/>
                    <a:pt x="1" y="5913"/>
                  </a:cubicBezTo>
                  <a:cubicBezTo>
                    <a:pt x="1" y="5913"/>
                    <a:pt x="204" y="5563"/>
                    <a:pt x="441" y="5022"/>
                  </a:cubicBezTo>
                  <a:cubicBezTo>
                    <a:pt x="678" y="4491"/>
                    <a:pt x="949" y="3758"/>
                    <a:pt x="1197" y="3013"/>
                  </a:cubicBezTo>
                  <a:cubicBezTo>
                    <a:pt x="1321" y="2652"/>
                    <a:pt x="1445" y="2280"/>
                    <a:pt x="1558" y="1930"/>
                  </a:cubicBezTo>
                  <a:cubicBezTo>
                    <a:pt x="1671" y="1580"/>
                    <a:pt x="1761" y="1242"/>
                    <a:pt x="1829" y="960"/>
                  </a:cubicBezTo>
                  <a:cubicBezTo>
                    <a:pt x="1975" y="395"/>
                    <a:pt x="2043" y="1"/>
                    <a:pt x="2043" y="0"/>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26" name="Google Shape;1026;p2"/>
            <p:cNvSpPr/>
            <p:nvPr/>
          </p:nvSpPr>
          <p:spPr>
            <a:xfrm>
              <a:off x="6153000" y="1618325"/>
              <a:ext cx="202300" cy="140250"/>
            </a:xfrm>
            <a:custGeom>
              <a:avLst/>
              <a:gdLst/>
              <a:ahLst/>
              <a:cxnLst/>
              <a:rect l="l" t="t" r="r" b="b"/>
              <a:pathLst>
                <a:path w="8092" h="5610" extrusionOk="0">
                  <a:moveTo>
                    <a:pt x="8092" y="1"/>
                  </a:moveTo>
                  <a:lnTo>
                    <a:pt x="8092" y="1"/>
                  </a:lnTo>
                  <a:cubicBezTo>
                    <a:pt x="8092" y="1"/>
                    <a:pt x="7945" y="80"/>
                    <a:pt x="7719" y="215"/>
                  </a:cubicBezTo>
                  <a:cubicBezTo>
                    <a:pt x="7494" y="339"/>
                    <a:pt x="7155" y="531"/>
                    <a:pt x="6760" y="779"/>
                  </a:cubicBezTo>
                  <a:cubicBezTo>
                    <a:pt x="5970" y="1253"/>
                    <a:pt x="4943" y="1942"/>
                    <a:pt x="3950" y="2641"/>
                  </a:cubicBezTo>
                  <a:cubicBezTo>
                    <a:pt x="3454" y="3002"/>
                    <a:pt x="2946" y="3341"/>
                    <a:pt x="2472" y="3679"/>
                  </a:cubicBezTo>
                  <a:cubicBezTo>
                    <a:pt x="1998" y="4018"/>
                    <a:pt x="1570" y="4345"/>
                    <a:pt x="1197" y="4627"/>
                  </a:cubicBezTo>
                  <a:cubicBezTo>
                    <a:pt x="836" y="4898"/>
                    <a:pt x="531" y="5146"/>
                    <a:pt x="328" y="5327"/>
                  </a:cubicBezTo>
                  <a:cubicBezTo>
                    <a:pt x="114" y="5496"/>
                    <a:pt x="1" y="5609"/>
                    <a:pt x="1" y="5609"/>
                  </a:cubicBezTo>
                  <a:cubicBezTo>
                    <a:pt x="1" y="5609"/>
                    <a:pt x="148" y="5530"/>
                    <a:pt x="385" y="5406"/>
                  </a:cubicBezTo>
                  <a:cubicBezTo>
                    <a:pt x="622" y="5271"/>
                    <a:pt x="960" y="5090"/>
                    <a:pt x="1355" y="4853"/>
                  </a:cubicBezTo>
                  <a:cubicBezTo>
                    <a:pt x="1750" y="4616"/>
                    <a:pt x="2213" y="4334"/>
                    <a:pt x="2698" y="4029"/>
                  </a:cubicBezTo>
                  <a:cubicBezTo>
                    <a:pt x="3194" y="3736"/>
                    <a:pt x="3702" y="3397"/>
                    <a:pt x="4210" y="3048"/>
                  </a:cubicBezTo>
                  <a:cubicBezTo>
                    <a:pt x="5226" y="2337"/>
                    <a:pt x="6196" y="1592"/>
                    <a:pt x="6918" y="1005"/>
                  </a:cubicBezTo>
                  <a:cubicBezTo>
                    <a:pt x="7279" y="712"/>
                    <a:pt x="7561" y="464"/>
                    <a:pt x="7776" y="283"/>
                  </a:cubicBezTo>
                  <a:cubicBezTo>
                    <a:pt x="7979" y="114"/>
                    <a:pt x="8092" y="1"/>
                    <a:pt x="8092" y="1"/>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27" name="Google Shape;1027;p2"/>
            <p:cNvSpPr/>
            <p:nvPr/>
          </p:nvSpPr>
          <p:spPr>
            <a:xfrm>
              <a:off x="6344550" y="1804250"/>
              <a:ext cx="155475" cy="41225"/>
            </a:xfrm>
            <a:custGeom>
              <a:avLst/>
              <a:gdLst/>
              <a:ahLst/>
              <a:cxnLst/>
              <a:rect l="l" t="t" r="r" b="b"/>
              <a:pathLst>
                <a:path w="6219" h="1649" extrusionOk="0">
                  <a:moveTo>
                    <a:pt x="6219" y="0"/>
                  </a:moveTo>
                  <a:cubicBezTo>
                    <a:pt x="6218" y="0"/>
                    <a:pt x="5812" y="57"/>
                    <a:pt x="5226" y="215"/>
                  </a:cubicBezTo>
                  <a:cubicBezTo>
                    <a:pt x="4932" y="282"/>
                    <a:pt x="4594" y="395"/>
                    <a:pt x="4221" y="485"/>
                  </a:cubicBezTo>
                  <a:cubicBezTo>
                    <a:pt x="3860" y="576"/>
                    <a:pt x="3477" y="711"/>
                    <a:pt x="3093" y="801"/>
                  </a:cubicBezTo>
                  <a:cubicBezTo>
                    <a:pt x="2720" y="892"/>
                    <a:pt x="2337" y="993"/>
                    <a:pt x="1964" y="1083"/>
                  </a:cubicBezTo>
                  <a:cubicBezTo>
                    <a:pt x="1603" y="1174"/>
                    <a:pt x="1254" y="1253"/>
                    <a:pt x="971" y="1343"/>
                  </a:cubicBezTo>
                  <a:cubicBezTo>
                    <a:pt x="385" y="1501"/>
                    <a:pt x="1" y="1648"/>
                    <a:pt x="1" y="1648"/>
                  </a:cubicBezTo>
                  <a:cubicBezTo>
                    <a:pt x="1" y="1648"/>
                    <a:pt x="34" y="1649"/>
                    <a:pt x="95" y="1649"/>
                  </a:cubicBezTo>
                  <a:cubicBezTo>
                    <a:pt x="249" y="1649"/>
                    <a:pt x="578" y="1643"/>
                    <a:pt x="1005" y="1602"/>
                  </a:cubicBezTo>
                  <a:cubicBezTo>
                    <a:pt x="1163" y="1591"/>
                    <a:pt x="1321" y="1580"/>
                    <a:pt x="1502" y="1569"/>
                  </a:cubicBezTo>
                  <a:cubicBezTo>
                    <a:pt x="1671" y="1546"/>
                    <a:pt x="1852" y="1535"/>
                    <a:pt x="2043" y="1501"/>
                  </a:cubicBezTo>
                  <a:cubicBezTo>
                    <a:pt x="2416" y="1433"/>
                    <a:pt x="2822" y="1354"/>
                    <a:pt x="3217" y="1264"/>
                  </a:cubicBezTo>
                  <a:cubicBezTo>
                    <a:pt x="3612" y="1151"/>
                    <a:pt x="4007" y="1016"/>
                    <a:pt x="4357" y="892"/>
                  </a:cubicBezTo>
                  <a:cubicBezTo>
                    <a:pt x="4537" y="824"/>
                    <a:pt x="4706" y="756"/>
                    <a:pt x="4864" y="677"/>
                  </a:cubicBezTo>
                  <a:cubicBezTo>
                    <a:pt x="5034" y="609"/>
                    <a:pt x="5169" y="542"/>
                    <a:pt x="5316" y="474"/>
                  </a:cubicBezTo>
                  <a:cubicBezTo>
                    <a:pt x="5869" y="215"/>
                    <a:pt x="6219" y="0"/>
                    <a:pt x="6219" y="0"/>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28" name="Google Shape;1028;p2"/>
            <p:cNvSpPr/>
            <p:nvPr/>
          </p:nvSpPr>
          <p:spPr>
            <a:xfrm>
              <a:off x="6069500" y="1743400"/>
              <a:ext cx="34875" cy="25425"/>
            </a:xfrm>
            <a:custGeom>
              <a:avLst/>
              <a:gdLst/>
              <a:ahLst/>
              <a:cxnLst/>
              <a:rect l="l" t="t" r="r" b="b"/>
              <a:pathLst>
                <a:path w="1395" h="1017" extrusionOk="0">
                  <a:moveTo>
                    <a:pt x="870" y="1"/>
                  </a:moveTo>
                  <a:cubicBezTo>
                    <a:pt x="846" y="1"/>
                    <a:pt x="819" y="3"/>
                    <a:pt x="791" y="8"/>
                  </a:cubicBezTo>
                  <a:cubicBezTo>
                    <a:pt x="768" y="8"/>
                    <a:pt x="746" y="8"/>
                    <a:pt x="723" y="19"/>
                  </a:cubicBezTo>
                  <a:cubicBezTo>
                    <a:pt x="317" y="121"/>
                    <a:pt x="1" y="866"/>
                    <a:pt x="543" y="1001"/>
                  </a:cubicBezTo>
                  <a:cubicBezTo>
                    <a:pt x="581" y="1012"/>
                    <a:pt x="619" y="1017"/>
                    <a:pt x="655" y="1017"/>
                  </a:cubicBezTo>
                  <a:cubicBezTo>
                    <a:pt x="1171" y="1017"/>
                    <a:pt x="1394" y="1"/>
                    <a:pt x="870"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29" name="Google Shape;1029;p2"/>
            <p:cNvSpPr/>
            <p:nvPr/>
          </p:nvSpPr>
          <p:spPr>
            <a:xfrm>
              <a:off x="6060475" y="1833925"/>
              <a:ext cx="34450" cy="25925"/>
            </a:xfrm>
            <a:custGeom>
              <a:avLst/>
              <a:gdLst/>
              <a:ahLst/>
              <a:cxnLst/>
              <a:rect l="l" t="t" r="r" b="b"/>
              <a:pathLst>
                <a:path w="1378" h="1037" extrusionOk="0">
                  <a:moveTo>
                    <a:pt x="854" y="1"/>
                  </a:moveTo>
                  <a:cubicBezTo>
                    <a:pt x="828" y="1"/>
                    <a:pt x="799" y="4"/>
                    <a:pt x="768" y="9"/>
                  </a:cubicBezTo>
                  <a:lnTo>
                    <a:pt x="700" y="21"/>
                  </a:lnTo>
                  <a:cubicBezTo>
                    <a:pt x="305" y="145"/>
                    <a:pt x="1" y="889"/>
                    <a:pt x="542" y="1025"/>
                  </a:cubicBezTo>
                  <a:cubicBezTo>
                    <a:pt x="577" y="1033"/>
                    <a:pt x="610" y="1036"/>
                    <a:pt x="642" y="1036"/>
                  </a:cubicBezTo>
                  <a:cubicBezTo>
                    <a:pt x="1172" y="1036"/>
                    <a:pt x="1378" y="1"/>
                    <a:pt x="854"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30" name="Google Shape;1030;p2"/>
            <p:cNvSpPr/>
            <p:nvPr/>
          </p:nvSpPr>
          <p:spPr>
            <a:xfrm>
              <a:off x="6227700" y="1892700"/>
              <a:ext cx="37300" cy="21050"/>
            </a:xfrm>
            <a:custGeom>
              <a:avLst/>
              <a:gdLst/>
              <a:ahLst/>
              <a:cxnLst/>
              <a:rect l="l" t="t" r="r" b="b"/>
              <a:pathLst>
                <a:path w="1492" h="842" extrusionOk="0">
                  <a:moveTo>
                    <a:pt x="894" y="0"/>
                  </a:moveTo>
                  <a:cubicBezTo>
                    <a:pt x="486" y="0"/>
                    <a:pt x="1" y="426"/>
                    <a:pt x="376" y="728"/>
                  </a:cubicBezTo>
                  <a:cubicBezTo>
                    <a:pt x="398" y="739"/>
                    <a:pt x="421" y="750"/>
                    <a:pt x="432" y="761"/>
                  </a:cubicBezTo>
                  <a:cubicBezTo>
                    <a:pt x="520" y="816"/>
                    <a:pt x="632" y="842"/>
                    <a:pt x="747" y="842"/>
                  </a:cubicBezTo>
                  <a:cubicBezTo>
                    <a:pt x="1105" y="842"/>
                    <a:pt x="1492" y="595"/>
                    <a:pt x="1278" y="220"/>
                  </a:cubicBezTo>
                  <a:cubicBezTo>
                    <a:pt x="1197" y="63"/>
                    <a:pt x="1051" y="0"/>
                    <a:pt x="894"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31" name="Google Shape;1031;p2"/>
            <p:cNvSpPr/>
            <p:nvPr/>
          </p:nvSpPr>
          <p:spPr>
            <a:xfrm>
              <a:off x="5888225" y="1910250"/>
              <a:ext cx="28025" cy="27075"/>
            </a:xfrm>
            <a:custGeom>
              <a:avLst/>
              <a:gdLst/>
              <a:ahLst/>
              <a:cxnLst/>
              <a:rect l="l" t="t" r="r" b="b"/>
              <a:pathLst>
                <a:path w="1121" h="1083" extrusionOk="0">
                  <a:moveTo>
                    <a:pt x="625" y="0"/>
                  </a:moveTo>
                  <a:cubicBezTo>
                    <a:pt x="608" y="0"/>
                    <a:pt x="590" y="1"/>
                    <a:pt x="572" y="3"/>
                  </a:cubicBezTo>
                  <a:cubicBezTo>
                    <a:pt x="0" y="53"/>
                    <a:pt x="52" y="1083"/>
                    <a:pt x="490" y="1083"/>
                  </a:cubicBezTo>
                  <a:cubicBezTo>
                    <a:pt x="545" y="1083"/>
                    <a:pt x="606" y="1066"/>
                    <a:pt x="673" y="1030"/>
                  </a:cubicBezTo>
                  <a:cubicBezTo>
                    <a:pt x="684" y="1019"/>
                    <a:pt x="707" y="1007"/>
                    <a:pt x="730" y="996"/>
                  </a:cubicBezTo>
                  <a:cubicBezTo>
                    <a:pt x="1057" y="767"/>
                    <a:pt x="1120" y="0"/>
                    <a:pt x="625"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32" name="Google Shape;1032;p2"/>
            <p:cNvSpPr/>
            <p:nvPr/>
          </p:nvSpPr>
          <p:spPr>
            <a:xfrm>
              <a:off x="6154675" y="1821250"/>
              <a:ext cx="30900" cy="20900"/>
            </a:xfrm>
            <a:custGeom>
              <a:avLst/>
              <a:gdLst/>
              <a:ahLst/>
              <a:cxnLst/>
              <a:rect l="l" t="t" r="r" b="b"/>
              <a:pathLst>
                <a:path w="1236" h="836" extrusionOk="0">
                  <a:moveTo>
                    <a:pt x="460" y="0"/>
                  </a:moveTo>
                  <a:cubicBezTo>
                    <a:pt x="216" y="0"/>
                    <a:pt x="0" y="122"/>
                    <a:pt x="24" y="415"/>
                  </a:cubicBezTo>
                  <a:cubicBezTo>
                    <a:pt x="50" y="706"/>
                    <a:pt x="329" y="835"/>
                    <a:pt x="599" y="835"/>
                  </a:cubicBezTo>
                  <a:cubicBezTo>
                    <a:pt x="925" y="835"/>
                    <a:pt x="1235" y="646"/>
                    <a:pt x="1062" y="324"/>
                  </a:cubicBezTo>
                  <a:cubicBezTo>
                    <a:pt x="1051" y="302"/>
                    <a:pt x="1040" y="279"/>
                    <a:pt x="1029" y="257"/>
                  </a:cubicBezTo>
                  <a:cubicBezTo>
                    <a:pt x="917" y="97"/>
                    <a:pt x="677" y="0"/>
                    <a:pt x="460"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33" name="Google Shape;1033;p2"/>
            <p:cNvSpPr/>
            <p:nvPr/>
          </p:nvSpPr>
          <p:spPr>
            <a:xfrm>
              <a:off x="5961800" y="1614850"/>
              <a:ext cx="27950" cy="27300"/>
            </a:xfrm>
            <a:custGeom>
              <a:avLst/>
              <a:gdLst/>
              <a:ahLst/>
              <a:cxnLst/>
              <a:rect l="l" t="t" r="r" b="b"/>
              <a:pathLst>
                <a:path w="1118" h="1092" extrusionOk="0">
                  <a:moveTo>
                    <a:pt x="605" y="1"/>
                  </a:moveTo>
                  <a:cubicBezTo>
                    <a:pt x="548" y="1"/>
                    <a:pt x="484" y="19"/>
                    <a:pt x="416" y="61"/>
                  </a:cubicBezTo>
                  <a:cubicBezTo>
                    <a:pt x="393" y="72"/>
                    <a:pt x="371" y="83"/>
                    <a:pt x="359" y="95"/>
                  </a:cubicBezTo>
                  <a:cubicBezTo>
                    <a:pt x="34" y="333"/>
                    <a:pt x="1" y="1092"/>
                    <a:pt x="488" y="1092"/>
                  </a:cubicBezTo>
                  <a:cubicBezTo>
                    <a:pt x="508" y="1092"/>
                    <a:pt x="529" y="1090"/>
                    <a:pt x="551" y="1088"/>
                  </a:cubicBezTo>
                  <a:cubicBezTo>
                    <a:pt x="1118" y="1008"/>
                    <a:pt x="1028" y="1"/>
                    <a:pt x="605"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34" name="Google Shape;1034;p2"/>
            <p:cNvSpPr/>
            <p:nvPr/>
          </p:nvSpPr>
          <p:spPr>
            <a:xfrm>
              <a:off x="5996600" y="1875850"/>
              <a:ext cx="28100" cy="27350"/>
            </a:xfrm>
            <a:custGeom>
              <a:avLst/>
              <a:gdLst/>
              <a:ahLst/>
              <a:cxnLst/>
              <a:rect l="l" t="t" r="r" b="b"/>
              <a:pathLst>
                <a:path w="1124" h="1094" extrusionOk="0">
                  <a:moveTo>
                    <a:pt x="656" y="1"/>
                  </a:moveTo>
                  <a:cubicBezTo>
                    <a:pt x="622" y="1"/>
                    <a:pt x="586" y="5"/>
                    <a:pt x="547" y="14"/>
                  </a:cubicBezTo>
                  <a:cubicBezTo>
                    <a:pt x="0" y="131"/>
                    <a:pt x="164" y="1094"/>
                    <a:pt x="569" y="1094"/>
                  </a:cubicBezTo>
                  <a:cubicBezTo>
                    <a:pt x="632" y="1094"/>
                    <a:pt x="700" y="1071"/>
                    <a:pt x="773" y="1018"/>
                  </a:cubicBezTo>
                  <a:cubicBezTo>
                    <a:pt x="795" y="1007"/>
                    <a:pt x="818" y="995"/>
                    <a:pt x="829" y="984"/>
                  </a:cubicBezTo>
                  <a:cubicBezTo>
                    <a:pt x="1123" y="722"/>
                    <a:pt x="1105" y="1"/>
                    <a:pt x="656"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35" name="Google Shape;1035;p2"/>
            <p:cNvSpPr/>
            <p:nvPr/>
          </p:nvSpPr>
          <p:spPr>
            <a:xfrm>
              <a:off x="6120450" y="1626750"/>
              <a:ext cx="28375" cy="27650"/>
            </a:xfrm>
            <a:custGeom>
              <a:avLst/>
              <a:gdLst/>
              <a:ahLst/>
              <a:cxnLst/>
              <a:rect l="l" t="t" r="r" b="b"/>
              <a:pathLst>
                <a:path w="1135" h="1106" extrusionOk="0">
                  <a:moveTo>
                    <a:pt x="655" y="1"/>
                  </a:moveTo>
                  <a:cubicBezTo>
                    <a:pt x="621" y="1"/>
                    <a:pt x="585" y="5"/>
                    <a:pt x="547" y="14"/>
                  </a:cubicBezTo>
                  <a:cubicBezTo>
                    <a:pt x="0" y="150"/>
                    <a:pt x="188" y="1106"/>
                    <a:pt x="592" y="1106"/>
                  </a:cubicBezTo>
                  <a:cubicBezTo>
                    <a:pt x="655" y="1106"/>
                    <a:pt x="724" y="1083"/>
                    <a:pt x="795" y="1029"/>
                  </a:cubicBezTo>
                  <a:lnTo>
                    <a:pt x="852" y="973"/>
                  </a:lnTo>
                  <a:cubicBezTo>
                    <a:pt x="1135" y="711"/>
                    <a:pt x="1096" y="1"/>
                    <a:pt x="655"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36" name="Google Shape;1036;p2"/>
            <p:cNvSpPr/>
            <p:nvPr/>
          </p:nvSpPr>
          <p:spPr>
            <a:xfrm>
              <a:off x="5992650" y="1955600"/>
              <a:ext cx="37650" cy="21225"/>
            </a:xfrm>
            <a:custGeom>
              <a:avLst/>
              <a:gdLst/>
              <a:ahLst/>
              <a:cxnLst/>
              <a:rect l="l" t="t" r="r" b="b"/>
              <a:pathLst>
                <a:path w="1506" h="849" extrusionOk="0">
                  <a:moveTo>
                    <a:pt x="764" y="1"/>
                  </a:moveTo>
                  <a:cubicBezTo>
                    <a:pt x="406" y="1"/>
                    <a:pt x="0" y="256"/>
                    <a:pt x="209" y="638"/>
                  </a:cubicBezTo>
                  <a:cubicBezTo>
                    <a:pt x="298" y="788"/>
                    <a:pt x="445" y="848"/>
                    <a:pt x="601" y="848"/>
                  </a:cubicBezTo>
                  <a:cubicBezTo>
                    <a:pt x="1020" y="848"/>
                    <a:pt x="1506" y="414"/>
                    <a:pt x="1111" y="119"/>
                  </a:cubicBezTo>
                  <a:cubicBezTo>
                    <a:pt x="1100" y="96"/>
                    <a:pt x="1078" y="85"/>
                    <a:pt x="1055" y="73"/>
                  </a:cubicBezTo>
                  <a:cubicBezTo>
                    <a:pt x="974" y="24"/>
                    <a:pt x="871" y="1"/>
                    <a:pt x="764"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37" name="Google Shape;1037;p2"/>
            <p:cNvSpPr/>
            <p:nvPr/>
          </p:nvSpPr>
          <p:spPr>
            <a:xfrm>
              <a:off x="5943300" y="1847850"/>
              <a:ext cx="38000" cy="21200"/>
            </a:xfrm>
            <a:custGeom>
              <a:avLst/>
              <a:gdLst/>
              <a:ahLst/>
              <a:cxnLst/>
              <a:rect l="l" t="t" r="r" b="b"/>
              <a:pathLst>
                <a:path w="1520" h="848" extrusionOk="0">
                  <a:moveTo>
                    <a:pt x="910" y="1"/>
                  </a:moveTo>
                  <a:cubicBezTo>
                    <a:pt x="491" y="1"/>
                    <a:pt x="1" y="465"/>
                    <a:pt x="411" y="750"/>
                  </a:cubicBezTo>
                  <a:cubicBezTo>
                    <a:pt x="422" y="761"/>
                    <a:pt x="445" y="772"/>
                    <a:pt x="467" y="784"/>
                  </a:cubicBezTo>
                  <a:cubicBezTo>
                    <a:pt x="545" y="827"/>
                    <a:pt x="641" y="848"/>
                    <a:pt x="741" y="848"/>
                  </a:cubicBezTo>
                  <a:cubicBezTo>
                    <a:pt x="1105" y="848"/>
                    <a:pt x="1519" y="578"/>
                    <a:pt x="1280" y="197"/>
                  </a:cubicBezTo>
                  <a:cubicBezTo>
                    <a:pt x="1193" y="57"/>
                    <a:pt x="1055" y="1"/>
                    <a:pt x="910"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38" name="Google Shape;1038;p2"/>
            <p:cNvSpPr/>
            <p:nvPr/>
          </p:nvSpPr>
          <p:spPr>
            <a:xfrm>
              <a:off x="5949325" y="1920475"/>
              <a:ext cx="28700" cy="23025"/>
            </a:xfrm>
            <a:custGeom>
              <a:avLst/>
              <a:gdLst/>
              <a:ahLst/>
              <a:cxnLst/>
              <a:rect l="l" t="t" r="r" b="b"/>
              <a:pathLst>
                <a:path w="1148" h="921" extrusionOk="0">
                  <a:moveTo>
                    <a:pt x="452" y="1"/>
                  </a:moveTo>
                  <a:cubicBezTo>
                    <a:pt x="293" y="1"/>
                    <a:pt x="154" y="84"/>
                    <a:pt x="102" y="294"/>
                  </a:cubicBezTo>
                  <a:cubicBezTo>
                    <a:pt x="1" y="666"/>
                    <a:pt x="420" y="921"/>
                    <a:pt x="749" y="921"/>
                  </a:cubicBezTo>
                  <a:cubicBezTo>
                    <a:pt x="968" y="921"/>
                    <a:pt x="1147" y="808"/>
                    <a:pt x="1107" y="542"/>
                  </a:cubicBezTo>
                  <a:cubicBezTo>
                    <a:pt x="1095" y="519"/>
                    <a:pt x="1095" y="497"/>
                    <a:pt x="1084" y="474"/>
                  </a:cubicBezTo>
                  <a:cubicBezTo>
                    <a:pt x="1021" y="222"/>
                    <a:pt x="711" y="1"/>
                    <a:pt x="452"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39" name="Google Shape;1039;p2"/>
            <p:cNvSpPr/>
            <p:nvPr/>
          </p:nvSpPr>
          <p:spPr>
            <a:xfrm>
              <a:off x="5893275" y="1965075"/>
              <a:ext cx="28575" cy="22775"/>
            </a:xfrm>
            <a:custGeom>
              <a:avLst/>
              <a:gdLst/>
              <a:ahLst/>
              <a:cxnLst/>
              <a:rect l="l" t="t" r="r" b="b"/>
              <a:pathLst>
                <a:path w="1143" h="911" extrusionOk="0">
                  <a:moveTo>
                    <a:pt x="438" y="0"/>
                  </a:moveTo>
                  <a:cubicBezTo>
                    <a:pt x="276" y="0"/>
                    <a:pt x="136" y="83"/>
                    <a:pt x="88" y="292"/>
                  </a:cubicBezTo>
                  <a:cubicBezTo>
                    <a:pt x="1" y="667"/>
                    <a:pt x="413" y="911"/>
                    <a:pt x="738" y="911"/>
                  </a:cubicBezTo>
                  <a:cubicBezTo>
                    <a:pt x="961" y="911"/>
                    <a:pt x="1142" y="796"/>
                    <a:pt x="1092" y="529"/>
                  </a:cubicBezTo>
                  <a:cubicBezTo>
                    <a:pt x="1092" y="507"/>
                    <a:pt x="1092" y="484"/>
                    <a:pt x="1081" y="450"/>
                  </a:cubicBezTo>
                  <a:cubicBezTo>
                    <a:pt x="1004" y="208"/>
                    <a:pt x="695" y="0"/>
                    <a:pt x="438"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40" name="Google Shape;1040;p2"/>
            <p:cNvSpPr/>
            <p:nvPr/>
          </p:nvSpPr>
          <p:spPr>
            <a:xfrm>
              <a:off x="5922075" y="1355525"/>
              <a:ext cx="28225" cy="27025"/>
            </a:xfrm>
            <a:custGeom>
              <a:avLst/>
              <a:gdLst/>
              <a:ahLst/>
              <a:cxnLst/>
              <a:rect l="l" t="t" r="r" b="b"/>
              <a:pathLst>
                <a:path w="1129" h="1081" extrusionOk="0">
                  <a:moveTo>
                    <a:pt x="658" y="1"/>
                  </a:moveTo>
                  <a:cubicBezTo>
                    <a:pt x="608" y="1"/>
                    <a:pt x="553" y="13"/>
                    <a:pt x="493" y="41"/>
                  </a:cubicBezTo>
                  <a:lnTo>
                    <a:pt x="436" y="86"/>
                  </a:lnTo>
                  <a:cubicBezTo>
                    <a:pt x="94" y="296"/>
                    <a:pt x="0" y="1080"/>
                    <a:pt x="516" y="1080"/>
                  </a:cubicBezTo>
                  <a:cubicBezTo>
                    <a:pt x="527" y="1080"/>
                    <a:pt x="538" y="1080"/>
                    <a:pt x="549" y="1079"/>
                  </a:cubicBezTo>
                  <a:cubicBezTo>
                    <a:pt x="1129" y="1049"/>
                    <a:pt x="1113" y="1"/>
                    <a:pt x="658"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41" name="Google Shape;1041;p2"/>
            <p:cNvSpPr/>
            <p:nvPr/>
          </p:nvSpPr>
          <p:spPr>
            <a:xfrm>
              <a:off x="5877675" y="1803725"/>
              <a:ext cx="30950" cy="20975"/>
            </a:xfrm>
            <a:custGeom>
              <a:avLst/>
              <a:gdLst/>
              <a:ahLst/>
              <a:cxnLst/>
              <a:rect l="l" t="t" r="r" b="b"/>
              <a:pathLst>
                <a:path w="1238" h="839" extrusionOk="0">
                  <a:moveTo>
                    <a:pt x="642" y="1"/>
                  </a:moveTo>
                  <a:cubicBezTo>
                    <a:pt x="315" y="1"/>
                    <a:pt x="1" y="194"/>
                    <a:pt x="181" y="518"/>
                  </a:cubicBezTo>
                  <a:cubicBezTo>
                    <a:pt x="192" y="540"/>
                    <a:pt x="204" y="563"/>
                    <a:pt x="215" y="574"/>
                  </a:cubicBezTo>
                  <a:cubicBezTo>
                    <a:pt x="327" y="739"/>
                    <a:pt x="567" y="839"/>
                    <a:pt x="783" y="839"/>
                  </a:cubicBezTo>
                  <a:cubicBezTo>
                    <a:pt x="1025" y="839"/>
                    <a:pt x="1238" y="714"/>
                    <a:pt x="1208" y="416"/>
                  </a:cubicBezTo>
                  <a:cubicBezTo>
                    <a:pt x="1183" y="128"/>
                    <a:pt x="908" y="1"/>
                    <a:pt x="642"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42" name="Google Shape;1042;p2"/>
            <p:cNvSpPr/>
            <p:nvPr/>
          </p:nvSpPr>
          <p:spPr>
            <a:xfrm>
              <a:off x="5936675" y="1724075"/>
              <a:ext cx="28125" cy="27275"/>
            </a:xfrm>
            <a:custGeom>
              <a:avLst/>
              <a:gdLst/>
              <a:ahLst/>
              <a:cxnLst/>
              <a:rect l="l" t="t" r="r" b="b"/>
              <a:pathLst>
                <a:path w="1125" h="1091" extrusionOk="0">
                  <a:moveTo>
                    <a:pt x="618" y="1"/>
                  </a:moveTo>
                  <a:cubicBezTo>
                    <a:pt x="604" y="1"/>
                    <a:pt x="590" y="1"/>
                    <a:pt x="575" y="2"/>
                  </a:cubicBezTo>
                  <a:cubicBezTo>
                    <a:pt x="1" y="53"/>
                    <a:pt x="55" y="1090"/>
                    <a:pt x="490" y="1090"/>
                  </a:cubicBezTo>
                  <a:cubicBezTo>
                    <a:pt x="543" y="1090"/>
                    <a:pt x="601" y="1075"/>
                    <a:pt x="665" y="1041"/>
                  </a:cubicBezTo>
                  <a:cubicBezTo>
                    <a:pt x="687" y="1029"/>
                    <a:pt x="710" y="1018"/>
                    <a:pt x="732" y="995"/>
                  </a:cubicBezTo>
                  <a:cubicBezTo>
                    <a:pt x="1062" y="765"/>
                    <a:pt x="1124" y="1"/>
                    <a:pt x="618"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43" name="Google Shape;1043;p2"/>
            <p:cNvSpPr/>
            <p:nvPr/>
          </p:nvSpPr>
          <p:spPr>
            <a:xfrm>
              <a:off x="6095225" y="1497475"/>
              <a:ext cx="31750" cy="20825"/>
            </a:xfrm>
            <a:custGeom>
              <a:avLst/>
              <a:gdLst/>
              <a:ahLst/>
              <a:cxnLst/>
              <a:rect l="l" t="t" r="r" b="b"/>
              <a:pathLst>
                <a:path w="1270" h="833" extrusionOk="0">
                  <a:moveTo>
                    <a:pt x="478" y="1"/>
                  </a:moveTo>
                  <a:cubicBezTo>
                    <a:pt x="225" y="1"/>
                    <a:pt x="1" y="131"/>
                    <a:pt x="44" y="434"/>
                  </a:cubicBezTo>
                  <a:cubicBezTo>
                    <a:pt x="78" y="712"/>
                    <a:pt x="340" y="832"/>
                    <a:pt x="598" y="832"/>
                  </a:cubicBezTo>
                  <a:cubicBezTo>
                    <a:pt x="937" y="832"/>
                    <a:pt x="1269" y="625"/>
                    <a:pt x="1071" y="299"/>
                  </a:cubicBezTo>
                  <a:cubicBezTo>
                    <a:pt x="1059" y="276"/>
                    <a:pt x="1048" y="253"/>
                    <a:pt x="1026" y="242"/>
                  </a:cubicBezTo>
                  <a:cubicBezTo>
                    <a:pt x="913" y="89"/>
                    <a:pt x="686" y="1"/>
                    <a:pt x="478"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44" name="Google Shape;1044;p2"/>
            <p:cNvSpPr/>
            <p:nvPr/>
          </p:nvSpPr>
          <p:spPr>
            <a:xfrm>
              <a:off x="5977250" y="1803825"/>
              <a:ext cx="35200" cy="25650"/>
            </a:xfrm>
            <a:custGeom>
              <a:avLst/>
              <a:gdLst/>
              <a:ahLst/>
              <a:cxnLst/>
              <a:rect l="l" t="t" r="r" b="b"/>
              <a:pathLst>
                <a:path w="1408" h="1026" extrusionOk="0">
                  <a:moveTo>
                    <a:pt x="875" y="0"/>
                  </a:moveTo>
                  <a:cubicBezTo>
                    <a:pt x="852" y="0"/>
                    <a:pt x="828" y="2"/>
                    <a:pt x="802" y="6"/>
                  </a:cubicBezTo>
                  <a:cubicBezTo>
                    <a:pt x="780" y="6"/>
                    <a:pt x="757" y="17"/>
                    <a:pt x="734" y="17"/>
                  </a:cubicBezTo>
                  <a:cubicBezTo>
                    <a:pt x="328" y="130"/>
                    <a:pt x="1" y="863"/>
                    <a:pt x="554" y="1010"/>
                  </a:cubicBezTo>
                  <a:cubicBezTo>
                    <a:pt x="593" y="1021"/>
                    <a:pt x="630" y="1026"/>
                    <a:pt x="666" y="1026"/>
                  </a:cubicBezTo>
                  <a:cubicBezTo>
                    <a:pt x="1185" y="1026"/>
                    <a:pt x="1408" y="0"/>
                    <a:pt x="875"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45" name="Google Shape;1045;p2"/>
            <p:cNvSpPr/>
            <p:nvPr/>
          </p:nvSpPr>
          <p:spPr>
            <a:xfrm>
              <a:off x="5893750" y="1850850"/>
              <a:ext cx="34500" cy="25875"/>
            </a:xfrm>
            <a:custGeom>
              <a:avLst/>
              <a:gdLst/>
              <a:ahLst/>
              <a:cxnLst/>
              <a:rect l="l" t="t" r="r" b="b"/>
              <a:pathLst>
                <a:path w="1380" h="1035" extrusionOk="0">
                  <a:moveTo>
                    <a:pt x="855" y="1"/>
                  </a:moveTo>
                  <a:cubicBezTo>
                    <a:pt x="828" y="1"/>
                    <a:pt x="799" y="4"/>
                    <a:pt x="768" y="9"/>
                  </a:cubicBezTo>
                  <a:cubicBezTo>
                    <a:pt x="746" y="9"/>
                    <a:pt x="723" y="21"/>
                    <a:pt x="700" y="21"/>
                  </a:cubicBezTo>
                  <a:cubicBezTo>
                    <a:pt x="305" y="145"/>
                    <a:pt x="1" y="889"/>
                    <a:pt x="542" y="1025"/>
                  </a:cubicBezTo>
                  <a:cubicBezTo>
                    <a:pt x="574" y="1032"/>
                    <a:pt x="605" y="1035"/>
                    <a:pt x="635" y="1035"/>
                  </a:cubicBezTo>
                  <a:cubicBezTo>
                    <a:pt x="1171" y="1035"/>
                    <a:pt x="1380" y="1"/>
                    <a:pt x="855"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46" name="Google Shape;1046;p2"/>
            <p:cNvSpPr/>
            <p:nvPr/>
          </p:nvSpPr>
          <p:spPr>
            <a:xfrm>
              <a:off x="6366100" y="1725500"/>
              <a:ext cx="28325" cy="27325"/>
            </a:xfrm>
            <a:custGeom>
              <a:avLst/>
              <a:gdLst/>
              <a:ahLst/>
              <a:cxnLst/>
              <a:rect l="l" t="t" r="r" b="b"/>
              <a:pathLst>
                <a:path w="1133" h="1093" extrusionOk="0">
                  <a:moveTo>
                    <a:pt x="617" y="0"/>
                  </a:moveTo>
                  <a:cubicBezTo>
                    <a:pt x="602" y="0"/>
                    <a:pt x="587" y="1"/>
                    <a:pt x="572" y="2"/>
                  </a:cubicBezTo>
                  <a:cubicBezTo>
                    <a:pt x="1" y="62"/>
                    <a:pt x="62" y="1093"/>
                    <a:pt x="494" y="1093"/>
                  </a:cubicBezTo>
                  <a:cubicBezTo>
                    <a:pt x="548" y="1093"/>
                    <a:pt x="608" y="1077"/>
                    <a:pt x="674" y="1040"/>
                  </a:cubicBezTo>
                  <a:lnTo>
                    <a:pt x="730" y="995"/>
                  </a:lnTo>
                  <a:cubicBezTo>
                    <a:pt x="1070" y="764"/>
                    <a:pt x="1133" y="0"/>
                    <a:pt x="617"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47" name="Google Shape;1047;p2"/>
            <p:cNvSpPr/>
            <p:nvPr/>
          </p:nvSpPr>
          <p:spPr>
            <a:xfrm>
              <a:off x="5864100" y="1978725"/>
              <a:ext cx="30925" cy="21075"/>
            </a:xfrm>
            <a:custGeom>
              <a:avLst/>
              <a:gdLst/>
              <a:ahLst/>
              <a:cxnLst/>
              <a:rect l="l" t="t" r="r" b="b"/>
              <a:pathLst>
                <a:path w="1237" h="843" extrusionOk="0">
                  <a:moveTo>
                    <a:pt x="453" y="1"/>
                  </a:moveTo>
                  <a:cubicBezTo>
                    <a:pt x="213" y="1"/>
                    <a:pt x="1" y="126"/>
                    <a:pt x="25" y="424"/>
                  </a:cubicBezTo>
                  <a:cubicBezTo>
                    <a:pt x="50" y="713"/>
                    <a:pt x="327" y="843"/>
                    <a:pt x="596" y="843"/>
                  </a:cubicBezTo>
                  <a:cubicBezTo>
                    <a:pt x="923" y="843"/>
                    <a:pt x="1236" y="651"/>
                    <a:pt x="1063" y="322"/>
                  </a:cubicBezTo>
                  <a:cubicBezTo>
                    <a:pt x="1051" y="299"/>
                    <a:pt x="1040" y="288"/>
                    <a:pt x="1018" y="266"/>
                  </a:cubicBezTo>
                  <a:cubicBezTo>
                    <a:pt x="906" y="100"/>
                    <a:pt x="668" y="1"/>
                    <a:pt x="453"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48" name="Google Shape;1048;p2"/>
            <p:cNvSpPr/>
            <p:nvPr/>
          </p:nvSpPr>
          <p:spPr>
            <a:xfrm>
              <a:off x="6067300" y="1917000"/>
              <a:ext cx="27975" cy="27300"/>
            </a:xfrm>
            <a:custGeom>
              <a:avLst/>
              <a:gdLst/>
              <a:ahLst/>
              <a:cxnLst/>
              <a:rect l="l" t="t" r="r" b="b"/>
              <a:pathLst>
                <a:path w="1119" h="1092" extrusionOk="0">
                  <a:moveTo>
                    <a:pt x="605" y="0"/>
                  </a:moveTo>
                  <a:cubicBezTo>
                    <a:pt x="548" y="0"/>
                    <a:pt x="485" y="19"/>
                    <a:pt x="416" y="60"/>
                  </a:cubicBezTo>
                  <a:cubicBezTo>
                    <a:pt x="394" y="71"/>
                    <a:pt x="382" y="83"/>
                    <a:pt x="360" y="94"/>
                  </a:cubicBezTo>
                  <a:cubicBezTo>
                    <a:pt x="35" y="332"/>
                    <a:pt x="1" y="1091"/>
                    <a:pt x="488" y="1091"/>
                  </a:cubicBezTo>
                  <a:cubicBezTo>
                    <a:pt x="508" y="1091"/>
                    <a:pt x="530" y="1090"/>
                    <a:pt x="552" y="1087"/>
                  </a:cubicBezTo>
                  <a:cubicBezTo>
                    <a:pt x="1118" y="1008"/>
                    <a:pt x="1028" y="0"/>
                    <a:pt x="605"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49" name="Google Shape;1049;p2"/>
            <p:cNvSpPr/>
            <p:nvPr/>
          </p:nvSpPr>
          <p:spPr>
            <a:xfrm>
              <a:off x="5083325" y="4224800"/>
              <a:ext cx="163875" cy="74100"/>
            </a:xfrm>
            <a:custGeom>
              <a:avLst/>
              <a:gdLst/>
              <a:ahLst/>
              <a:cxnLst/>
              <a:rect l="l" t="t" r="r" b="b"/>
              <a:pathLst>
                <a:path w="6555" h="2964" extrusionOk="0">
                  <a:moveTo>
                    <a:pt x="258" y="1384"/>
                  </a:moveTo>
                  <a:cubicBezTo>
                    <a:pt x="256" y="1386"/>
                    <a:pt x="255" y="1387"/>
                    <a:pt x="255" y="1388"/>
                  </a:cubicBezTo>
                  <a:lnTo>
                    <a:pt x="255" y="1388"/>
                  </a:lnTo>
                  <a:cubicBezTo>
                    <a:pt x="256" y="1387"/>
                    <a:pt x="257" y="1386"/>
                    <a:pt x="258" y="1384"/>
                  </a:cubicBezTo>
                  <a:close/>
                  <a:moveTo>
                    <a:pt x="4147" y="0"/>
                  </a:moveTo>
                  <a:cubicBezTo>
                    <a:pt x="3637" y="0"/>
                    <a:pt x="2998" y="150"/>
                    <a:pt x="2639" y="222"/>
                  </a:cubicBezTo>
                  <a:cubicBezTo>
                    <a:pt x="2199" y="346"/>
                    <a:pt x="1691" y="718"/>
                    <a:pt x="1319" y="899"/>
                  </a:cubicBezTo>
                  <a:cubicBezTo>
                    <a:pt x="1319" y="899"/>
                    <a:pt x="317" y="1390"/>
                    <a:pt x="258" y="1390"/>
                  </a:cubicBezTo>
                  <a:cubicBezTo>
                    <a:pt x="256" y="1390"/>
                    <a:pt x="255" y="1389"/>
                    <a:pt x="255" y="1388"/>
                  </a:cubicBezTo>
                  <a:lnTo>
                    <a:pt x="255" y="1388"/>
                  </a:lnTo>
                  <a:cubicBezTo>
                    <a:pt x="1" y="1761"/>
                    <a:pt x="303" y="2322"/>
                    <a:pt x="371" y="2693"/>
                  </a:cubicBezTo>
                  <a:lnTo>
                    <a:pt x="1860" y="2964"/>
                  </a:lnTo>
                  <a:cubicBezTo>
                    <a:pt x="2549" y="2783"/>
                    <a:pt x="6554" y="1644"/>
                    <a:pt x="4817" y="188"/>
                  </a:cubicBezTo>
                  <a:cubicBezTo>
                    <a:pt x="4686" y="49"/>
                    <a:pt x="4437" y="0"/>
                    <a:pt x="4147"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50" name="Google Shape;1050;p2"/>
            <p:cNvSpPr/>
            <p:nvPr/>
          </p:nvSpPr>
          <p:spPr>
            <a:xfrm>
              <a:off x="5038975" y="4239825"/>
              <a:ext cx="716300" cy="517775"/>
            </a:xfrm>
            <a:custGeom>
              <a:avLst/>
              <a:gdLst/>
              <a:ahLst/>
              <a:cxnLst/>
              <a:rect l="l" t="t" r="r" b="b"/>
              <a:pathLst>
                <a:path w="28652" h="20711" extrusionOk="0">
                  <a:moveTo>
                    <a:pt x="7817" y="1"/>
                  </a:moveTo>
                  <a:cubicBezTo>
                    <a:pt x="7315" y="1"/>
                    <a:pt x="6813" y="54"/>
                    <a:pt x="6320" y="162"/>
                  </a:cubicBezTo>
                  <a:cubicBezTo>
                    <a:pt x="5552" y="320"/>
                    <a:pt x="4842" y="659"/>
                    <a:pt x="4131" y="952"/>
                  </a:cubicBezTo>
                  <a:lnTo>
                    <a:pt x="1953" y="1776"/>
                  </a:lnTo>
                  <a:cubicBezTo>
                    <a:pt x="1231" y="2058"/>
                    <a:pt x="497" y="2397"/>
                    <a:pt x="1" y="3006"/>
                  </a:cubicBezTo>
                  <a:cubicBezTo>
                    <a:pt x="508" y="2397"/>
                    <a:pt x="1242" y="2069"/>
                    <a:pt x="1964" y="1787"/>
                  </a:cubicBezTo>
                  <a:lnTo>
                    <a:pt x="4153" y="998"/>
                  </a:lnTo>
                  <a:cubicBezTo>
                    <a:pt x="4875" y="715"/>
                    <a:pt x="5586" y="388"/>
                    <a:pt x="6342" y="241"/>
                  </a:cubicBezTo>
                  <a:cubicBezTo>
                    <a:pt x="6802" y="152"/>
                    <a:pt x="7270" y="109"/>
                    <a:pt x="7736" y="109"/>
                  </a:cubicBezTo>
                  <a:cubicBezTo>
                    <a:pt x="8036" y="109"/>
                    <a:pt x="8336" y="127"/>
                    <a:pt x="8633" y="162"/>
                  </a:cubicBezTo>
                  <a:cubicBezTo>
                    <a:pt x="9400" y="275"/>
                    <a:pt x="10123" y="546"/>
                    <a:pt x="10777" y="952"/>
                  </a:cubicBezTo>
                  <a:cubicBezTo>
                    <a:pt x="11443" y="1370"/>
                    <a:pt x="11939" y="1945"/>
                    <a:pt x="12402" y="2566"/>
                  </a:cubicBezTo>
                  <a:cubicBezTo>
                    <a:pt x="13271" y="3830"/>
                    <a:pt x="13824" y="5297"/>
                    <a:pt x="14557" y="6673"/>
                  </a:cubicBezTo>
                  <a:cubicBezTo>
                    <a:pt x="14738" y="7012"/>
                    <a:pt x="14941" y="7350"/>
                    <a:pt x="15121" y="7700"/>
                  </a:cubicBezTo>
                  <a:cubicBezTo>
                    <a:pt x="15313" y="8039"/>
                    <a:pt x="15539" y="8366"/>
                    <a:pt x="15765" y="8682"/>
                  </a:cubicBezTo>
                  <a:cubicBezTo>
                    <a:pt x="16227" y="9325"/>
                    <a:pt x="16780" y="9878"/>
                    <a:pt x="17311" y="10442"/>
                  </a:cubicBezTo>
                  <a:cubicBezTo>
                    <a:pt x="18383" y="11571"/>
                    <a:pt x="19534" y="12631"/>
                    <a:pt x="20685" y="13670"/>
                  </a:cubicBezTo>
                  <a:lnTo>
                    <a:pt x="24160" y="16773"/>
                  </a:lnTo>
                  <a:cubicBezTo>
                    <a:pt x="24747" y="17292"/>
                    <a:pt x="25300" y="17822"/>
                    <a:pt x="25875" y="18341"/>
                  </a:cubicBezTo>
                  <a:cubicBezTo>
                    <a:pt x="26451" y="18872"/>
                    <a:pt x="26970" y="19436"/>
                    <a:pt x="27523" y="19977"/>
                  </a:cubicBezTo>
                  <a:cubicBezTo>
                    <a:pt x="27760" y="20214"/>
                    <a:pt x="27985" y="20463"/>
                    <a:pt x="28211" y="20711"/>
                  </a:cubicBezTo>
                  <a:lnTo>
                    <a:pt x="28651" y="20711"/>
                  </a:lnTo>
                  <a:cubicBezTo>
                    <a:pt x="28358" y="20384"/>
                    <a:pt x="28064" y="20068"/>
                    <a:pt x="27760" y="19752"/>
                  </a:cubicBezTo>
                  <a:cubicBezTo>
                    <a:pt x="27196" y="19210"/>
                    <a:pt x="26654" y="18646"/>
                    <a:pt x="26090" y="18116"/>
                  </a:cubicBezTo>
                  <a:cubicBezTo>
                    <a:pt x="25514" y="17585"/>
                    <a:pt x="24950" y="17055"/>
                    <a:pt x="24363" y="16547"/>
                  </a:cubicBezTo>
                  <a:lnTo>
                    <a:pt x="20876" y="13466"/>
                  </a:lnTo>
                  <a:cubicBezTo>
                    <a:pt x="19714" y="12428"/>
                    <a:pt x="18586" y="11379"/>
                    <a:pt x="17502" y="10262"/>
                  </a:cubicBezTo>
                  <a:cubicBezTo>
                    <a:pt x="16972" y="9698"/>
                    <a:pt x="16419" y="9156"/>
                    <a:pt x="15968" y="8547"/>
                  </a:cubicBezTo>
                  <a:cubicBezTo>
                    <a:pt x="15742" y="8231"/>
                    <a:pt x="15550" y="7903"/>
                    <a:pt x="15336" y="7576"/>
                  </a:cubicBezTo>
                  <a:cubicBezTo>
                    <a:pt x="15133" y="7249"/>
                    <a:pt x="14952" y="6910"/>
                    <a:pt x="14772" y="6561"/>
                  </a:cubicBezTo>
                  <a:cubicBezTo>
                    <a:pt x="14027" y="5218"/>
                    <a:pt x="13451" y="3762"/>
                    <a:pt x="12549" y="2464"/>
                  </a:cubicBezTo>
                  <a:cubicBezTo>
                    <a:pt x="12086" y="1844"/>
                    <a:pt x="11522" y="1234"/>
                    <a:pt x="10856" y="840"/>
                  </a:cubicBezTo>
                  <a:cubicBezTo>
                    <a:pt x="10190" y="433"/>
                    <a:pt x="9434" y="162"/>
                    <a:pt x="8656" y="50"/>
                  </a:cubicBezTo>
                  <a:cubicBezTo>
                    <a:pt x="8377" y="17"/>
                    <a:pt x="8097" y="1"/>
                    <a:pt x="7817"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51" name="Google Shape;1051;p2"/>
            <p:cNvSpPr/>
            <p:nvPr/>
          </p:nvSpPr>
          <p:spPr>
            <a:xfrm>
              <a:off x="4972975" y="4314675"/>
              <a:ext cx="65750" cy="442650"/>
            </a:xfrm>
            <a:custGeom>
              <a:avLst/>
              <a:gdLst/>
              <a:ahLst/>
              <a:cxnLst/>
              <a:rect l="l" t="t" r="r" b="b"/>
              <a:pathLst>
                <a:path w="2630" h="17706" extrusionOk="0">
                  <a:moveTo>
                    <a:pt x="2629" y="1"/>
                  </a:moveTo>
                  <a:lnTo>
                    <a:pt x="2629" y="1"/>
                  </a:lnTo>
                  <a:cubicBezTo>
                    <a:pt x="2144" y="588"/>
                    <a:pt x="1828" y="1287"/>
                    <a:pt x="1704" y="2032"/>
                  </a:cubicBezTo>
                  <a:cubicBezTo>
                    <a:pt x="1072" y="6681"/>
                    <a:pt x="1275" y="11375"/>
                    <a:pt x="361" y="16013"/>
                  </a:cubicBezTo>
                  <a:cubicBezTo>
                    <a:pt x="248" y="16577"/>
                    <a:pt x="124" y="17141"/>
                    <a:pt x="0" y="17706"/>
                  </a:cubicBezTo>
                  <a:lnTo>
                    <a:pt x="655" y="17706"/>
                  </a:lnTo>
                  <a:cubicBezTo>
                    <a:pt x="677" y="17593"/>
                    <a:pt x="700" y="17480"/>
                    <a:pt x="711" y="17367"/>
                  </a:cubicBezTo>
                  <a:cubicBezTo>
                    <a:pt x="959" y="15923"/>
                    <a:pt x="1162" y="14467"/>
                    <a:pt x="1309" y="13011"/>
                  </a:cubicBezTo>
                  <a:cubicBezTo>
                    <a:pt x="1456" y="11556"/>
                    <a:pt x="1580" y="10089"/>
                    <a:pt x="1659" y="8622"/>
                  </a:cubicBezTo>
                  <a:cubicBezTo>
                    <a:pt x="1738" y="7155"/>
                    <a:pt x="1794" y="5699"/>
                    <a:pt x="1794" y="4232"/>
                  </a:cubicBezTo>
                  <a:cubicBezTo>
                    <a:pt x="1817" y="3499"/>
                    <a:pt x="1794" y="2765"/>
                    <a:pt x="1885" y="2032"/>
                  </a:cubicBezTo>
                  <a:cubicBezTo>
                    <a:pt x="1975" y="1310"/>
                    <a:pt x="2167" y="576"/>
                    <a:pt x="2629"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52" name="Google Shape;1052;p2"/>
            <p:cNvSpPr/>
            <p:nvPr/>
          </p:nvSpPr>
          <p:spPr>
            <a:xfrm>
              <a:off x="4986500" y="4240850"/>
              <a:ext cx="763700" cy="516475"/>
            </a:xfrm>
            <a:custGeom>
              <a:avLst/>
              <a:gdLst/>
              <a:ahLst/>
              <a:cxnLst/>
              <a:rect l="l" t="t" r="r" b="b"/>
              <a:pathLst>
                <a:path w="30548" h="20659" extrusionOk="0">
                  <a:moveTo>
                    <a:pt x="9852" y="1"/>
                  </a:moveTo>
                  <a:cubicBezTo>
                    <a:pt x="8894" y="1"/>
                    <a:pt x="7931" y="208"/>
                    <a:pt x="7065" y="584"/>
                  </a:cubicBezTo>
                  <a:cubicBezTo>
                    <a:pt x="3228" y="2254"/>
                    <a:pt x="1298" y="1814"/>
                    <a:pt x="1253" y="6283"/>
                  </a:cubicBezTo>
                  <a:cubicBezTo>
                    <a:pt x="1208" y="10661"/>
                    <a:pt x="858" y="16156"/>
                    <a:pt x="1" y="20659"/>
                  </a:cubicBezTo>
                  <a:lnTo>
                    <a:pt x="30547" y="20659"/>
                  </a:lnTo>
                  <a:cubicBezTo>
                    <a:pt x="26868" y="16653"/>
                    <a:pt x="22073" y="13245"/>
                    <a:pt x="18473" y="9217"/>
                  </a:cubicBezTo>
                  <a:cubicBezTo>
                    <a:pt x="17649" y="8302"/>
                    <a:pt x="17006" y="7039"/>
                    <a:pt x="16442" y="5944"/>
                  </a:cubicBezTo>
                  <a:cubicBezTo>
                    <a:pt x="15460" y="4060"/>
                    <a:pt x="14715" y="1904"/>
                    <a:pt x="12786" y="765"/>
                  </a:cubicBezTo>
                  <a:cubicBezTo>
                    <a:pt x="11898" y="239"/>
                    <a:pt x="10878" y="1"/>
                    <a:pt x="9852" y="1"/>
                  </a:cubicBezTo>
                  <a:close/>
                </a:path>
              </a:pathLst>
            </a:custGeom>
            <a:solidFill>
              <a:srgbClr val="FF9B5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53" name="Google Shape;1053;p2"/>
            <p:cNvSpPr/>
            <p:nvPr/>
          </p:nvSpPr>
          <p:spPr>
            <a:xfrm>
              <a:off x="5011050" y="4291550"/>
              <a:ext cx="187900" cy="466050"/>
            </a:xfrm>
            <a:custGeom>
              <a:avLst/>
              <a:gdLst/>
              <a:ahLst/>
              <a:cxnLst/>
              <a:rect l="l" t="t" r="r" b="b"/>
              <a:pathLst>
                <a:path w="7516" h="18642" extrusionOk="0">
                  <a:moveTo>
                    <a:pt x="5067" y="0"/>
                  </a:moveTo>
                  <a:cubicBezTo>
                    <a:pt x="4796" y="102"/>
                    <a:pt x="4537" y="192"/>
                    <a:pt x="4300" y="283"/>
                  </a:cubicBezTo>
                  <a:cubicBezTo>
                    <a:pt x="1896" y="1151"/>
                    <a:pt x="1253" y="1377"/>
                    <a:pt x="1231" y="4277"/>
                  </a:cubicBezTo>
                  <a:cubicBezTo>
                    <a:pt x="1197" y="6918"/>
                    <a:pt x="1016" y="13169"/>
                    <a:pt x="1" y="18642"/>
                  </a:cubicBezTo>
                  <a:lnTo>
                    <a:pt x="4638" y="18631"/>
                  </a:lnTo>
                  <a:cubicBezTo>
                    <a:pt x="4672" y="18168"/>
                    <a:pt x="4740" y="17694"/>
                    <a:pt x="4796" y="17209"/>
                  </a:cubicBezTo>
                  <a:cubicBezTo>
                    <a:pt x="4909" y="16340"/>
                    <a:pt x="5101" y="15460"/>
                    <a:pt x="5056" y="14568"/>
                  </a:cubicBezTo>
                  <a:cubicBezTo>
                    <a:pt x="5011" y="13485"/>
                    <a:pt x="4695" y="12921"/>
                    <a:pt x="5135" y="11838"/>
                  </a:cubicBezTo>
                  <a:cubicBezTo>
                    <a:pt x="5586" y="10709"/>
                    <a:pt x="5891" y="9648"/>
                    <a:pt x="6421" y="8554"/>
                  </a:cubicBezTo>
                  <a:cubicBezTo>
                    <a:pt x="6636" y="8136"/>
                    <a:pt x="6794" y="7708"/>
                    <a:pt x="6963" y="7324"/>
                  </a:cubicBezTo>
                  <a:cubicBezTo>
                    <a:pt x="7516" y="6105"/>
                    <a:pt x="6015" y="3149"/>
                    <a:pt x="5067" y="0"/>
                  </a:cubicBezTo>
                  <a:close/>
                </a:path>
              </a:pathLst>
            </a:custGeom>
            <a:solidFill>
              <a:srgbClr val="FF842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54" name="Google Shape;1054;p2"/>
            <p:cNvSpPr/>
            <p:nvPr/>
          </p:nvSpPr>
          <p:spPr>
            <a:xfrm>
              <a:off x="5200625" y="4264950"/>
              <a:ext cx="516550" cy="492375"/>
            </a:xfrm>
            <a:custGeom>
              <a:avLst/>
              <a:gdLst/>
              <a:ahLst/>
              <a:cxnLst/>
              <a:rect l="l" t="t" r="r" b="b"/>
              <a:pathLst>
                <a:path w="20662" h="19695" extrusionOk="0">
                  <a:moveTo>
                    <a:pt x="1311" y="0"/>
                  </a:moveTo>
                  <a:cubicBezTo>
                    <a:pt x="880" y="0"/>
                    <a:pt x="439" y="50"/>
                    <a:pt x="1" y="150"/>
                  </a:cubicBezTo>
                  <a:cubicBezTo>
                    <a:pt x="136" y="286"/>
                    <a:pt x="249" y="455"/>
                    <a:pt x="339" y="624"/>
                  </a:cubicBezTo>
                  <a:cubicBezTo>
                    <a:pt x="1174" y="2351"/>
                    <a:pt x="960" y="4461"/>
                    <a:pt x="2020" y="6041"/>
                  </a:cubicBezTo>
                  <a:cubicBezTo>
                    <a:pt x="3059" y="7587"/>
                    <a:pt x="4616" y="8738"/>
                    <a:pt x="5439" y="10430"/>
                  </a:cubicBezTo>
                  <a:cubicBezTo>
                    <a:pt x="6229" y="12055"/>
                    <a:pt x="7640" y="13364"/>
                    <a:pt x="8734" y="14797"/>
                  </a:cubicBezTo>
                  <a:cubicBezTo>
                    <a:pt x="9908" y="16332"/>
                    <a:pt x="11025" y="17912"/>
                    <a:pt x="12210" y="19435"/>
                  </a:cubicBezTo>
                  <a:cubicBezTo>
                    <a:pt x="12278" y="19525"/>
                    <a:pt x="12345" y="19616"/>
                    <a:pt x="12413" y="19695"/>
                  </a:cubicBezTo>
                  <a:lnTo>
                    <a:pt x="20662" y="19695"/>
                  </a:lnTo>
                  <a:cubicBezTo>
                    <a:pt x="19037" y="18013"/>
                    <a:pt x="17220" y="16411"/>
                    <a:pt x="15449" y="14854"/>
                  </a:cubicBezTo>
                  <a:cubicBezTo>
                    <a:pt x="13305" y="12958"/>
                    <a:pt x="11082" y="11006"/>
                    <a:pt x="9197" y="8896"/>
                  </a:cubicBezTo>
                  <a:cubicBezTo>
                    <a:pt x="8283" y="7880"/>
                    <a:pt x="7617" y="6582"/>
                    <a:pt x="7019" y="5420"/>
                  </a:cubicBezTo>
                  <a:cubicBezTo>
                    <a:pt x="6839" y="5082"/>
                    <a:pt x="6669" y="4732"/>
                    <a:pt x="6500" y="4382"/>
                  </a:cubicBezTo>
                  <a:cubicBezTo>
                    <a:pt x="5767" y="2859"/>
                    <a:pt x="5067" y="1426"/>
                    <a:pt x="3736" y="624"/>
                  </a:cubicBezTo>
                  <a:cubicBezTo>
                    <a:pt x="3032" y="208"/>
                    <a:pt x="2191" y="0"/>
                    <a:pt x="1311" y="0"/>
                  </a:cubicBezTo>
                  <a:close/>
                </a:path>
              </a:pathLst>
            </a:custGeom>
            <a:solidFill>
              <a:srgbClr val="FF842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55" name="Google Shape;1055;p2"/>
            <p:cNvSpPr/>
            <p:nvPr/>
          </p:nvSpPr>
          <p:spPr>
            <a:xfrm>
              <a:off x="5358175" y="4699250"/>
              <a:ext cx="29750" cy="21425"/>
            </a:xfrm>
            <a:custGeom>
              <a:avLst/>
              <a:gdLst/>
              <a:ahLst/>
              <a:cxnLst/>
              <a:rect l="l" t="t" r="r" b="b"/>
              <a:pathLst>
                <a:path w="1190" h="857" extrusionOk="0">
                  <a:moveTo>
                    <a:pt x="416" y="1"/>
                  </a:moveTo>
                  <a:cubicBezTo>
                    <a:pt x="193" y="1"/>
                    <a:pt x="1" y="114"/>
                    <a:pt x="6" y="393"/>
                  </a:cubicBezTo>
                  <a:cubicBezTo>
                    <a:pt x="12" y="706"/>
                    <a:pt x="325" y="856"/>
                    <a:pt x="612" y="856"/>
                  </a:cubicBezTo>
                  <a:cubicBezTo>
                    <a:pt x="915" y="856"/>
                    <a:pt x="1189" y="689"/>
                    <a:pt x="1045" y="370"/>
                  </a:cubicBezTo>
                  <a:cubicBezTo>
                    <a:pt x="1033" y="348"/>
                    <a:pt x="1022" y="325"/>
                    <a:pt x="1011" y="303"/>
                  </a:cubicBezTo>
                  <a:cubicBezTo>
                    <a:pt x="902" y="120"/>
                    <a:pt x="643" y="1"/>
                    <a:pt x="41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56" name="Google Shape;1056;p2"/>
            <p:cNvSpPr/>
            <p:nvPr/>
          </p:nvSpPr>
          <p:spPr>
            <a:xfrm>
              <a:off x="5295575" y="4741675"/>
              <a:ext cx="29350" cy="21425"/>
            </a:xfrm>
            <a:custGeom>
              <a:avLst/>
              <a:gdLst/>
              <a:ahLst/>
              <a:cxnLst/>
              <a:rect l="l" t="t" r="r" b="b"/>
              <a:pathLst>
                <a:path w="1174" h="857" extrusionOk="0">
                  <a:moveTo>
                    <a:pt x="552" y="1"/>
                  </a:moveTo>
                  <a:cubicBezTo>
                    <a:pt x="260" y="1"/>
                    <a:pt x="0" y="159"/>
                    <a:pt x="129" y="468"/>
                  </a:cubicBezTo>
                  <a:cubicBezTo>
                    <a:pt x="141" y="490"/>
                    <a:pt x="141" y="513"/>
                    <a:pt x="152" y="535"/>
                  </a:cubicBezTo>
                  <a:cubicBezTo>
                    <a:pt x="259" y="726"/>
                    <a:pt x="533" y="857"/>
                    <a:pt x="769" y="857"/>
                  </a:cubicBezTo>
                  <a:cubicBezTo>
                    <a:pt x="980" y="857"/>
                    <a:pt x="1162" y="752"/>
                    <a:pt x="1168" y="490"/>
                  </a:cubicBezTo>
                  <a:cubicBezTo>
                    <a:pt x="1173" y="162"/>
                    <a:pt x="846" y="1"/>
                    <a:pt x="552"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57" name="Google Shape;1057;p2"/>
            <p:cNvSpPr/>
            <p:nvPr/>
          </p:nvSpPr>
          <p:spPr>
            <a:xfrm>
              <a:off x="5422475" y="4674700"/>
              <a:ext cx="31750" cy="20925"/>
            </a:xfrm>
            <a:custGeom>
              <a:avLst/>
              <a:gdLst/>
              <a:ahLst/>
              <a:cxnLst/>
              <a:rect l="l" t="t" r="r" b="b"/>
              <a:pathLst>
                <a:path w="1270" h="837" extrusionOk="0">
                  <a:moveTo>
                    <a:pt x="672" y="1"/>
                  </a:moveTo>
                  <a:cubicBezTo>
                    <a:pt x="333" y="1"/>
                    <a:pt x="0" y="207"/>
                    <a:pt x="199" y="540"/>
                  </a:cubicBezTo>
                  <a:cubicBezTo>
                    <a:pt x="210" y="563"/>
                    <a:pt x="222" y="574"/>
                    <a:pt x="233" y="596"/>
                  </a:cubicBezTo>
                  <a:cubicBezTo>
                    <a:pt x="349" y="749"/>
                    <a:pt x="578" y="837"/>
                    <a:pt x="786" y="837"/>
                  </a:cubicBezTo>
                  <a:cubicBezTo>
                    <a:pt x="1042" y="837"/>
                    <a:pt x="1269" y="704"/>
                    <a:pt x="1226" y="393"/>
                  </a:cubicBezTo>
                  <a:cubicBezTo>
                    <a:pt x="1192" y="120"/>
                    <a:pt x="930" y="1"/>
                    <a:pt x="67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58" name="Google Shape;1058;p2"/>
            <p:cNvSpPr/>
            <p:nvPr/>
          </p:nvSpPr>
          <p:spPr>
            <a:xfrm>
              <a:off x="5189825" y="4717950"/>
              <a:ext cx="29500" cy="27875"/>
            </a:xfrm>
            <a:custGeom>
              <a:avLst/>
              <a:gdLst/>
              <a:ahLst/>
              <a:cxnLst/>
              <a:rect l="l" t="t" r="r" b="b"/>
              <a:pathLst>
                <a:path w="1180" h="1115" extrusionOk="0">
                  <a:moveTo>
                    <a:pt x="663" y="1"/>
                  </a:moveTo>
                  <a:cubicBezTo>
                    <a:pt x="609" y="1"/>
                    <a:pt x="551" y="13"/>
                    <a:pt x="489" y="40"/>
                  </a:cubicBezTo>
                  <a:cubicBezTo>
                    <a:pt x="0" y="256"/>
                    <a:pt x="294" y="1115"/>
                    <a:pt x="674" y="1115"/>
                  </a:cubicBezTo>
                  <a:cubicBezTo>
                    <a:pt x="750" y="1115"/>
                    <a:pt x="829" y="1080"/>
                    <a:pt x="906" y="999"/>
                  </a:cubicBezTo>
                  <a:cubicBezTo>
                    <a:pt x="929" y="988"/>
                    <a:pt x="940" y="965"/>
                    <a:pt x="952" y="943"/>
                  </a:cubicBezTo>
                  <a:cubicBezTo>
                    <a:pt x="1180" y="655"/>
                    <a:pt x="1050" y="1"/>
                    <a:pt x="663"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59" name="Google Shape;1059;p2"/>
            <p:cNvSpPr/>
            <p:nvPr/>
          </p:nvSpPr>
          <p:spPr>
            <a:xfrm>
              <a:off x="5151225" y="4720525"/>
              <a:ext cx="36900" cy="21175"/>
            </a:xfrm>
            <a:custGeom>
              <a:avLst/>
              <a:gdLst/>
              <a:ahLst/>
              <a:cxnLst/>
              <a:rect l="l" t="t" r="r" b="b"/>
              <a:pathLst>
                <a:path w="1476" h="847" extrusionOk="0">
                  <a:moveTo>
                    <a:pt x="720" y="1"/>
                  </a:moveTo>
                  <a:cubicBezTo>
                    <a:pt x="374" y="1"/>
                    <a:pt x="1" y="224"/>
                    <a:pt x="182" y="603"/>
                  </a:cubicBezTo>
                  <a:cubicBezTo>
                    <a:pt x="266" y="777"/>
                    <a:pt x="428" y="847"/>
                    <a:pt x="600" y="847"/>
                  </a:cubicBezTo>
                  <a:cubicBezTo>
                    <a:pt x="1008" y="847"/>
                    <a:pt x="1476" y="457"/>
                    <a:pt x="1119" y="140"/>
                  </a:cubicBezTo>
                  <a:cubicBezTo>
                    <a:pt x="1096" y="129"/>
                    <a:pt x="1085" y="106"/>
                    <a:pt x="1062" y="95"/>
                  </a:cubicBezTo>
                  <a:cubicBezTo>
                    <a:pt x="971" y="31"/>
                    <a:pt x="847" y="1"/>
                    <a:pt x="720"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60" name="Google Shape;1060;p2"/>
            <p:cNvSpPr/>
            <p:nvPr/>
          </p:nvSpPr>
          <p:spPr>
            <a:xfrm>
              <a:off x="5223200" y="4658950"/>
              <a:ext cx="37550" cy="25050"/>
            </a:xfrm>
            <a:custGeom>
              <a:avLst/>
              <a:gdLst/>
              <a:ahLst/>
              <a:cxnLst/>
              <a:rect l="l" t="t" r="r" b="b"/>
              <a:pathLst>
                <a:path w="1502" h="1002" extrusionOk="0">
                  <a:moveTo>
                    <a:pt x="816" y="0"/>
                  </a:moveTo>
                  <a:cubicBezTo>
                    <a:pt x="303" y="0"/>
                    <a:pt x="1" y="1001"/>
                    <a:pt x="583" y="1001"/>
                  </a:cubicBezTo>
                  <a:cubicBezTo>
                    <a:pt x="592" y="1001"/>
                    <a:pt x="600" y="1001"/>
                    <a:pt x="610" y="1001"/>
                  </a:cubicBezTo>
                  <a:cubicBezTo>
                    <a:pt x="632" y="1001"/>
                    <a:pt x="655" y="1001"/>
                    <a:pt x="677" y="989"/>
                  </a:cubicBezTo>
                  <a:cubicBezTo>
                    <a:pt x="1106" y="933"/>
                    <a:pt x="1501" y="222"/>
                    <a:pt x="971" y="30"/>
                  </a:cubicBezTo>
                  <a:cubicBezTo>
                    <a:pt x="918" y="10"/>
                    <a:pt x="866" y="0"/>
                    <a:pt x="816"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61" name="Google Shape;1061;p2"/>
            <p:cNvSpPr/>
            <p:nvPr/>
          </p:nvSpPr>
          <p:spPr>
            <a:xfrm>
              <a:off x="5312250" y="4693200"/>
              <a:ext cx="37075" cy="25225"/>
            </a:xfrm>
            <a:custGeom>
              <a:avLst/>
              <a:gdLst/>
              <a:ahLst/>
              <a:cxnLst/>
              <a:rect l="l" t="t" r="r" b="b"/>
              <a:pathLst>
                <a:path w="1483" h="1009" extrusionOk="0">
                  <a:moveTo>
                    <a:pt x="811" y="1"/>
                  </a:moveTo>
                  <a:cubicBezTo>
                    <a:pt x="295" y="1"/>
                    <a:pt x="1" y="1009"/>
                    <a:pt x="567" y="1009"/>
                  </a:cubicBezTo>
                  <a:cubicBezTo>
                    <a:pt x="579" y="1009"/>
                    <a:pt x="590" y="1008"/>
                    <a:pt x="602" y="1007"/>
                  </a:cubicBezTo>
                  <a:cubicBezTo>
                    <a:pt x="625" y="1007"/>
                    <a:pt x="659" y="1007"/>
                    <a:pt x="681" y="996"/>
                  </a:cubicBezTo>
                  <a:cubicBezTo>
                    <a:pt x="1087" y="928"/>
                    <a:pt x="1482" y="206"/>
                    <a:pt x="952" y="26"/>
                  </a:cubicBezTo>
                  <a:cubicBezTo>
                    <a:pt x="903" y="9"/>
                    <a:pt x="856" y="1"/>
                    <a:pt x="811"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62" name="Google Shape;1062;p2"/>
            <p:cNvSpPr/>
            <p:nvPr/>
          </p:nvSpPr>
          <p:spPr>
            <a:xfrm>
              <a:off x="5245575" y="4716300"/>
              <a:ext cx="28550" cy="23850"/>
            </a:xfrm>
            <a:custGeom>
              <a:avLst/>
              <a:gdLst/>
              <a:ahLst/>
              <a:cxnLst/>
              <a:rect l="l" t="t" r="r" b="b"/>
              <a:pathLst>
                <a:path w="1142" h="954" extrusionOk="0">
                  <a:moveTo>
                    <a:pt x="484" y="0"/>
                  </a:moveTo>
                  <a:cubicBezTo>
                    <a:pt x="340" y="0"/>
                    <a:pt x="210" y="75"/>
                    <a:pt x="143" y="264"/>
                  </a:cubicBezTo>
                  <a:cubicBezTo>
                    <a:pt x="1" y="649"/>
                    <a:pt x="450" y="954"/>
                    <a:pt x="787" y="954"/>
                  </a:cubicBezTo>
                  <a:cubicBezTo>
                    <a:pt x="983" y="954"/>
                    <a:pt x="1142" y="851"/>
                    <a:pt x="1125" y="602"/>
                  </a:cubicBezTo>
                  <a:cubicBezTo>
                    <a:pt x="1125" y="580"/>
                    <a:pt x="1125" y="557"/>
                    <a:pt x="1114" y="535"/>
                  </a:cubicBezTo>
                  <a:cubicBezTo>
                    <a:pt x="1070" y="263"/>
                    <a:pt x="752" y="0"/>
                    <a:pt x="484"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63" name="Google Shape;1063;p2"/>
            <p:cNvSpPr/>
            <p:nvPr/>
          </p:nvSpPr>
          <p:spPr>
            <a:xfrm>
              <a:off x="5239700" y="4600625"/>
              <a:ext cx="28400" cy="23900"/>
            </a:xfrm>
            <a:custGeom>
              <a:avLst/>
              <a:gdLst/>
              <a:ahLst/>
              <a:cxnLst/>
              <a:rect l="l" t="t" r="r" b="b"/>
              <a:pathLst>
                <a:path w="1136" h="956" extrusionOk="0">
                  <a:moveTo>
                    <a:pt x="488" y="1"/>
                  </a:moveTo>
                  <a:cubicBezTo>
                    <a:pt x="348" y="1"/>
                    <a:pt x="222" y="73"/>
                    <a:pt x="153" y="253"/>
                  </a:cubicBezTo>
                  <a:cubicBezTo>
                    <a:pt x="1" y="637"/>
                    <a:pt x="458" y="956"/>
                    <a:pt x="795" y="956"/>
                  </a:cubicBezTo>
                  <a:cubicBezTo>
                    <a:pt x="984" y="956"/>
                    <a:pt x="1135" y="857"/>
                    <a:pt x="1123" y="614"/>
                  </a:cubicBezTo>
                  <a:cubicBezTo>
                    <a:pt x="1123" y="592"/>
                    <a:pt x="1123" y="569"/>
                    <a:pt x="1123" y="547"/>
                  </a:cubicBezTo>
                  <a:cubicBezTo>
                    <a:pt x="1078" y="271"/>
                    <a:pt x="759" y="1"/>
                    <a:pt x="488"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64" name="Google Shape;1064;p2"/>
            <p:cNvSpPr/>
            <p:nvPr/>
          </p:nvSpPr>
          <p:spPr>
            <a:xfrm>
              <a:off x="5281300" y="4673025"/>
              <a:ext cx="29925" cy="21275"/>
            </a:xfrm>
            <a:custGeom>
              <a:avLst/>
              <a:gdLst/>
              <a:ahLst/>
              <a:cxnLst/>
              <a:rect l="l" t="t" r="r" b="b"/>
              <a:pathLst>
                <a:path w="1197" h="851" extrusionOk="0">
                  <a:moveTo>
                    <a:pt x="420" y="0"/>
                  </a:moveTo>
                  <a:cubicBezTo>
                    <a:pt x="196" y="0"/>
                    <a:pt x="1" y="114"/>
                    <a:pt x="1" y="393"/>
                  </a:cubicBezTo>
                  <a:cubicBezTo>
                    <a:pt x="12" y="703"/>
                    <a:pt x="322" y="850"/>
                    <a:pt x="608" y="850"/>
                  </a:cubicBezTo>
                  <a:cubicBezTo>
                    <a:pt x="916" y="850"/>
                    <a:pt x="1196" y="680"/>
                    <a:pt x="1050" y="359"/>
                  </a:cubicBezTo>
                  <a:cubicBezTo>
                    <a:pt x="1039" y="347"/>
                    <a:pt x="1028" y="325"/>
                    <a:pt x="1016" y="302"/>
                  </a:cubicBezTo>
                  <a:cubicBezTo>
                    <a:pt x="908" y="120"/>
                    <a:pt x="649" y="0"/>
                    <a:pt x="420"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65" name="Google Shape;1065;p2"/>
            <p:cNvSpPr/>
            <p:nvPr/>
          </p:nvSpPr>
          <p:spPr>
            <a:xfrm>
              <a:off x="5247600" y="4617025"/>
              <a:ext cx="29500" cy="21600"/>
            </a:xfrm>
            <a:custGeom>
              <a:avLst/>
              <a:gdLst/>
              <a:ahLst/>
              <a:cxnLst/>
              <a:rect l="l" t="t" r="r" b="b"/>
              <a:pathLst>
                <a:path w="1180" h="864" extrusionOk="0">
                  <a:moveTo>
                    <a:pt x="560" y="1"/>
                  </a:moveTo>
                  <a:cubicBezTo>
                    <a:pt x="266" y="1"/>
                    <a:pt x="0" y="161"/>
                    <a:pt x="130" y="477"/>
                  </a:cubicBezTo>
                  <a:cubicBezTo>
                    <a:pt x="130" y="489"/>
                    <a:pt x="141" y="511"/>
                    <a:pt x="153" y="534"/>
                  </a:cubicBezTo>
                  <a:cubicBezTo>
                    <a:pt x="260" y="730"/>
                    <a:pt x="533" y="863"/>
                    <a:pt x="769" y="863"/>
                  </a:cubicBezTo>
                  <a:cubicBezTo>
                    <a:pt x="981" y="863"/>
                    <a:pt x="1163" y="756"/>
                    <a:pt x="1168" y="489"/>
                  </a:cubicBezTo>
                  <a:cubicBezTo>
                    <a:pt x="1180" y="161"/>
                    <a:pt x="855" y="1"/>
                    <a:pt x="560"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66" name="Google Shape;1066;p2"/>
            <p:cNvSpPr/>
            <p:nvPr/>
          </p:nvSpPr>
          <p:spPr>
            <a:xfrm>
              <a:off x="5349725" y="4614900"/>
              <a:ext cx="30025" cy="21300"/>
            </a:xfrm>
            <a:custGeom>
              <a:avLst/>
              <a:gdLst/>
              <a:ahLst/>
              <a:cxnLst/>
              <a:rect l="l" t="t" r="r" b="b"/>
              <a:pathLst>
                <a:path w="1201" h="852" extrusionOk="0">
                  <a:moveTo>
                    <a:pt x="421" y="1"/>
                  </a:moveTo>
                  <a:cubicBezTo>
                    <a:pt x="196" y="1"/>
                    <a:pt x="0" y="114"/>
                    <a:pt x="6" y="393"/>
                  </a:cubicBezTo>
                  <a:cubicBezTo>
                    <a:pt x="11" y="705"/>
                    <a:pt x="324" y="852"/>
                    <a:pt x="613" y="852"/>
                  </a:cubicBezTo>
                  <a:cubicBezTo>
                    <a:pt x="920" y="852"/>
                    <a:pt x="1201" y="685"/>
                    <a:pt x="1055" y="371"/>
                  </a:cubicBezTo>
                  <a:cubicBezTo>
                    <a:pt x="1044" y="348"/>
                    <a:pt x="1033" y="325"/>
                    <a:pt x="1021" y="303"/>
                  </a:cubicBezTo>
                  <a:cubicBezTo>
                    <a:pt x="913" y="120"/>
                    <a:pt x="651" y="1"/>
                    <a:pt x="421"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67" name="Google Shape;1067;p2"/>
            <p:cNvSpPr/>
            <p:nvPr/>
          </p:nvSpPr>
          <p:spPr>
            <a:xfrm>
              <a:off x="5262975" y="4557925"/>
              <a:ext cx="30075" cy="27050"/>
            </a:xfrm>
            <a:custGeom>
              <a:avLst/>
              <a:gdLst/>
              <a:ahLst/>
              <a:cxnLst/>
              <a:rect l="l" t="t" r="r" b="b"/>
              <a:pathLst>
                <a:path w="1203" h="1082" extrusionOk="0">
                  <a:moveTo>
                    <a:pt x="726" y="0"/>
                  </a:moveTo>
                  <a:cubicBezTo>
                    <a:pt x="681" y="0"/>
                    <a:pt x="631" y="10"/>
                    <a:pt x="576" y="32"/>
                  </a:cubicBezTo>
                  <a:cubicBezTo>
                    <a:pt x="553" y="43"/>
                    <a:pt x="542" y="54"/>
                    <a:pt x="519" y="65"/>
                  </a:cubicBezTo>
                  <a:cubicBezTo>
                    <a:pt x="147" y="269"/>
                    <a:pt x="0" y="1070"/>
                    <a:pt x="565" y="1081"/>
                  </a:cubicBezTo>
                  <a:cubicBezTo>
                    <a:pt x="567" y="1081"/>
                    <a:pt x="570" y="1081"/>
                    <a:pt x="573" y="1081"/>
                  </a:cubicBezTo>
                  <a:cubicBezTo>
                    <a:pt x="1163" y="1081"/>
                    <a:pt x="1202" y="0"/>
                    <a:pt x="726"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68" name="Google Shape;1068;p2"/>
            <p:cNvSpPr/>
            <p:nvPr/>
          </p:nvSpPr>
          <p:spPr>
            <a:xfrm>
              <a:off x="5394875" y="4701900"/>
              <a:ext cx="28375" cy="23975"/>
            </a:xfrm>
            <a:custGeom>
              <a:avLst/>
              <a:gdLst/>
              <a:ahLst/>
              <a:cxnLst/>
              <a:rect l="l" t="t" r="r" b="b"/>
              <a:pathLst>
                <a:path w="1135" h="959" extrusionOk="0">
                  <a:moveTo>
                    <a:pt x="487" y="1"/>
                  </a:moveTo>
                  <a:cubicBezTo>
                    <a:pt x="348" y="1"/>
                    <a:pt x="221" y="73"/>
                    <a:pt x="152" y="253"/>
                  </a:cubicBezTo>
                  <a:cubicBezTo>
                    <a:pt x="0" y="643"/>
                    <a:pt x="453" y="959"/>
                    <a:pt x="791" y="959"/>
                  </a:cubicBezTo>
                  <a:cubicBezTo>
                    <a:pt x="981" y="959"/>
                    <a:pt x="1135" y="858"/>
                    <a:pt x="1122" y="614"/>
                  </a:cubicBezTo>
                  <a:cubicBezTo>
                    <a:pt x="1122" y="592"/>
                    <a:pt x="1122" y="569"/>
                    <a:pt x="1122" y="547"/>
                  </a:cubicBezTo>
                  <a:cubicBezTo>
                    <a:pt x="1078" y="271"/>
                    <a:pt x="758" y="1"/>
                    <a:pt x="487"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69" name="Google Shape;1069;p2"/>
            <p:cNvSpPr/>
            <p:nvPr/>
          </p:nvSpPr>
          <p:spPr>
            <a:xfrm>
              <a:off x="5378575" y="4687325"/>
              <a:ext cx="30275" cy="27050"/>
            </a:xfrm>
            <a:custGeom>
              <a:avLst/>
              <a:gdLst/>
              <a:ahLst/>
              <a:cxnLst/>
              <a:rect l="l" t="t" r="r" b="b"/>
              <a:pathLst>
                <a:path w="1211" h="1082" extrusionOk="0">
                  <a:moveTo>
                    <a:pt x="630" y="1"/>
                  </a:moveTo>
                  <a:cubicBezTo>
                    <a:pt x="47" y="1"/>
                    <a:pt x="1" y="1082"/>
                    <a:pt x="474" y="1082"/>
                  </a:cubicBezTo>
                  <a:cubicBezTo>
                    <a:pt x="519" y="1082"/>
                    <a:pt x="569" y="1072"/>
                    <a:pt x="623" y="1051"/>
                  </a:cubicBezTo>
                  <a:cubicBezTo>
                    <a:pt x="646" y="1039"/>
                    <a:pt x="669" y="1028"/>
                    <a:pt x="691" y="1017"/>
                  </a:cubicBezTo>
                  <a:cubicBezTo>
                    <a:pt x="1052" y="814"/>
                    <a:pt x="1210" y="24"/>
                    <a:pt x="646" y="1"/>
                  </a:cubicBezTo>
                  <a:cubicBezTo>
                    <a:pt x="640" y="1"/>
                    <a:pt x="635" y="1"/>
                    <a:pt x="630"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70" name="Google Shape;1070;p2"/>
            <p:cNvSpPr/>
            <p:nvPr/>
          </p:nvSpPr>
          <p:spPr>
            <a:xfrm>
              <a:off x="5249000" y="4675275"/>
              <a:ext cx="29775" cy="21300"/>
            </a:xfrm>
            <a:custGeom>
              <a:avLst/>
              <a:gdLst/>
              <a:ahLst/>
              <a:cxnLst/>
              <a:rect l="l" t="t" r="r" b="b"/>
              <a:pathLst>
                <a:path w="1191" h="852" extrusionOk="0">
                  <a:moveTo>
                    <a:pt x="420" y="1"/>
                  </a:moveTo>
                  <a:cubicBezTo>
                    <a:pt x="196" y="1"/>
                    <a:pt x="1" y="114"/>
                    <a:pt x="6" y="393"/>
                  </a:cubicBezTo>
                  <a:cubicBezTo>
                    <a:pt x="12" y="704"/>
                    <a:pt x="322" y="852"/>
                    <a:pt x="608" y="852"/>
                  </a:cubicBezTo>
                  <a:cubicBezTo>
                    <a:pt x="912" y="852"/>
                    <a:pt x="1190" y="685"/>
                    <a:pt x="1045" y="370"/>
                  </a:cubicBezTo>
                  <a:cubicBezTo>
                    <a:pt x="1033" y="348"/>
                    <a:pt x="1033" y="325"/>
                    <a:pt x="1011" y="303"/>
                  </a:cubicBezTo>
                  <a:cubicBezTo>
                    <a:pt x="908" y="120"/>
                    <a:pt x="649" y="1"/>
                    <a:pt x="420"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71" name="Google Shape;1071;p2"/>
            <p:cNvSpPr/>
            <p:nvPr/>
          </p:nvSpPr>
          <p:spPr>
            <a:xfrm>
              <a:off x="5392175" y="4729775"/>
              <a:ext cx="35225" cy="25925"/>
            </a:xfrm>
            <a:custGeom>
              <a:avLst/>
              <a:gdLst/>
              <a:ahLst/>
              <a:cxnLst/>
              <a:rect l="l" t="t" r="r" b="b"/>
              <a:pathLst>
                <a:path w="1409" h="1037" extrusionOk="0">
                  <a:moveTo>
                    <a:pt x="881" y="0"/>
                  </a:moveTo>
                  <a:cubicBezTo>
                    <a:pt x="856" y="0"/>
                    <a:pt x="830" y="2"/>
                    <a:pt x="802" y="7"/>
                  </a:cubicBezTo>
                  <a:lnTo>
                    <a:pt x="734" y="30"/>
                  </a:lnTo>
                  <a:cubicBezTo>
                    <a:pt x="328" y="142"/>
                    <a:pt x="0" y="887"/>
                    <a:pt x="553" y="1023"/>
                  </a:cubicBezTo>
                  <a:cubicBezTo>
                    <a:pt x="590" y="1032"/>
                    <a:pt x="626" y="1036"/>
                    <a:pt x="660" y="1036"/>
                  </a:cubicBezTo>
                  <a:cubicBezTo>
                    <a:pt x="1190" y="1036"/>
                    <a:pt x="1409" y="0"/>
                    <a:pt x="881"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72" name="Google Shape;1072;p2"/>
            <p:cNvSpPr/>
            <p:nvPr/>
          </p:nvSpPr>
          <p:spPr>
            <a:xfrm>
              <a:off x="5277850" y="4619600"/>
              <a:ext cx="31125" cy="26675"/>
            </a:xfrm>
            <a:custGeom>
              <a:avLst/>
              <a:gdLst/>
              <a:ahLst/>
              <a:cxnLst/>
              <a:rect l="l" t="t" r="r" b="b"/>
              <a:pathLst>
                <a:path w="1245" h="1067" extrusionOk="0">
                  <a:moveTo>
                    <a:pt x="648" y="1"/>
                  </a:moveTo>
                  <a:cubicBezTo>
                    <a:pt x="75" y="1"/>
                    <a:pt x="1" y="1066"/>
                    <a:pt x="475" y="1066"/>
                  </a:cubicBezTo>
                  <a:cubicBezTo>
                    <a:pt x="517" y="1066"/>
                    <a:pt x="563" y="1058"/>
                    <a:pt x="613" y="1040"/>
                  </a:cubicBezTo>
                  <a:cubicBezTo>
                    <a:pt x="635" y="1029"/>
                    <a:pt x="658" y="1018"/>
                    <a:pt x="680" y="1018"/>
                  </a:cubicBezTo>
                  <a:cubicBezTo>
                    <a:pt x="1053" y="826"/>
                    <a:pt x="1245" y="36"/>
                    <a:pt x="680" y="2"/>
                  </a:cubicBezTo>
                  <a:cubicBezTo>
                    <a:pt x="669" y="1"/>
                    <a:pt x="658" y="1"/>
                    <a:pt x="648"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73" name="Google Shape;1073;p2"/>
            <p:cNvSpPr/>
            <p:nvPr/>
          </p:nvSpPr>
          <p:spPr>
            <a:xfrm>
              <a:off x="5216425" y="4588100"/>
              <a:ext cx="30300" cy="27050"/>
            </a:xfrm>
            <a:custGeom>
              <a:avLst/>
              <a:gdLst/>
              <a:ahLst/>
              <a:cxnLst/>
              <a:rect l="l" t="t" r="r" b="b"/>
              <a:pathLst>
                <a:path w="1212" h="1082" extrusionOk="0">
                  <a:moveTo>
                    <a:pt x="737" y="1"/>
                  </a:moveTo>
                  <a:cubicBezTo>
                    <a:pt x="692" y="1"/>
                    <a:pt x="642" y="10"/>
                    <a:pt x="587" y="32"/>
                  </a:cubicBezTo>
                  <a:cubicBezTo>
                    <a:pt x="565" y="43"/>
                    <a:pt x="542" y="55"/>
                    <a:pt x="520" y="66"/>
                  </a:cubicBezTo>
                  <a:cubicBezTo>
                    <a:pt x="147" y="269"/>
                    <a:pt x="0" y="1059"/>
                    <a:pt x="565" y="1081"/>
                  </a:cubicBezTo>
                  <a:cubicBezTo>
                    <a:pt x="567" y="1081"/>
                    <a:pt x="570" y="1081"/>
                    <a:pt x="573" y="1081"/>
                  </a:cubicBezTo>
                  <a:cubicBezTo>
                    <a:pt x="1163" y="1081"/>
                    <a:pt x="1212" y="1"/>
                    <a:pt x="737"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74" name="Google Shape;1074;p2"/>
            <p:cNvSpPr/>
            <p:nvPr/>
          </p:nvSpPr>
          <p:spPr>
            <a:xfrm>
              <a:off x="5222100" y="4739700"/>
              <a:ext cx="30025" cy="21375"/>
            </a:xfrm>
            <a:custGeom>
              <a:avLst/>
              <a:gdLst/>
              <a:ahLst/>
              <a:cxnLst/>
              <a:rect l="l" t="t" r="r" b="b"/>
              <a:pathLst>
                <a:path w="1201" h="855" extrusionOk="0">
                  <a:moveTo>
                    <a:pt x="584" y="0"/>
                  </a:moveTo>
                  <a:cubicBezTo>
                    <a:pt x="278" y="0"/>
                    <a:pt x="0" y="170"/>
                    <a:pt x="146" y="490"/>
                  </a:cubicBezTo>
                  <a:cubicBezTo>
                    <a:pt x="157" y="513"/>
                    <a:pt x="168" y="535"/>
                    <a:pt x="180" y="547"/>
                  </a:cubicBezTo>
                  <a:cubicBezTo>
                    <a:pt x="289" y="732"/>
                    <a:pt x="556" y="854"/>
                    <a:pt x="789" y="854"/>
                  </a:cubicBezTo>
                  <a:cubicBezTo>
                    <a:pt x="1010" y="854"/>
                    <a:pt x="1201" y="743"/>
                    <a:pt x="1195" y="468"/>
                  </a:cubicBezTo>
                  <a:cubicBezTo>
                    <a:pt x="1184" y="151"/>
                    <a:pt x="871" y="0"/>
                    <a:pt x="584"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75" name="Google Shape;1075;p2"/>
            <p:cNvSpPr/>
            <p:nvPr/>
          </p:nvSpPr>
          <p:spPr>
            <a:xfrm>
              <a:off x="5269450" y="4572725"/>
              <a:ext cx="37425" cy="21100"/>
            </a:xfrm>
            <a:custGeom>
              <a:avLst/>
              <a:gdLst/>
              <a:ahLst/>
              <a:cxnLst/>
              <a:rect l="l" t="t" r="r" b="b"/>
              <a:pathLst>
                <a:path w="1497" h="844" extrusionOk="0">
                  <a:moveTo>
                    <a:pt x="744" y="1"/>
                  </a:moveTo>
                  <a:cubicBezTo>
                    <a:pt x="390" y="1"/>
                    <a:pt x="0" y="240"/>
                    <a:pt x="204" y="613"/>
                  </a:cubicBezTo>
                  <a:cubicBezTo>
                    <a:pt x="291" y="778"/>
                    <a:pt x="447" y="844"/>
                    <a:pt x="612" y="844"/>
                  </a:cubicBezTo>
                  <a:cubicBezTo>
                    <a:pt x="1024" y="844"/>
                    <a:pt x="1497" y="434"/>
                    <a:pt x="1118" y="128"/>
                  </a:cubicBezTo>
                  <a:cubicBezTo>
                    <a:pt x="1107" y="117"/>
                    <a:pt x="1084" y="94"/>
                    <a:pt x="1062" y="83"/>
                  </a:cubicBezTo>
                  <a:cubicBezTo>
                    <a:pt x="975" y="27"/>
                    <a:pt x="861" y="1"/>
                    <a:pt x="744"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76" name="Google Shape;1076;p2"/>
            <p:cNvSpPr/>
            <p:nvPr/>
          </p:nvSpPr>
          <p:spPr>
            <a:xfrm>
              <a:off x="5234200" y="4496900"/>
              <a:ext cx="37050" cy="25200"/>
            </a:xfrm>
            <a:custGeom>
              <a:avLst/>
              <a:gdLst/>
              <a:ahLst/>
              <a:cxnLst/>
              <a:rect l="l" t="t" r="r" b="b"/>
              <a:pathLst>
                <a:path w="1482" h="1008" extrusionOk="0">
                  <a:moveTo>
                    <a:pt x="915" y="0"/>
                  </a:moveTo>
                  <a:cubicBezTo>
                    <a:pt x="904" y="0"/>
                    <a:pt x="892" y="1"/>
                    <a:pt x="881" y="1"/>
                  </a:cubicBezTo>
                  <a:lnTo>
                    <a:pt x="802" y="13"/>
                  </a:lnTo>
                  <a:cubicBezTo>
                    <a:pt x="395" y="80"/>
                    <a:pt x="0" y="803"/>
                    <a:pt x="531" y="983"/>
                  </a:cubicBezTo>
                  <a:cubicBezTo>
                    <a:pt x="579" y="1000"/>
                    <a:pt x="626" y="1008"/>
                    <a:pt x="672" y="1008"/>
                  </a:cubicBezTo>
                  <a:cubicBezTo>
                    <a:pt x="1188" y="1008"/>
                    <a:pt x="1482" y="0"/>
                    <a:pt x="915"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77" name="Google Shape;1077;p2"/>
            <p:cNvSpPr/>
            <p:nvPr/>
          </p:nvSpPr>
          <p:spPr>
            <a:xfrm>
              <a:off x="5271650" y="4509875"/>
              <a:ext cx="31400" cy="26725"/>
            </a:xfrm>
            <a:custGeom>
              <a:avLst/>
              <a:gdLst/>
              <a:ahLst/>
              <a:cxnLst/>
              <a:rect l="l" t="t" r="r" b="b"/>
              <a:pathLst>
                <a:path w="1256" h="1069" extrusionOk="0">
                  <a:moveTo>
                    <a:pt x="667" y="1"/>
                  </a:moveTo>
                  <a:cubicBezTo>
                    <a:pt x="89" y="1"/>
                    <a:pt x="1" y="1068"/>
                    <a:pt x="478" y="1068"/>
                  </a:cubicBezTo>
                  <a:cubicBezTo>
                    <a:pt x="522" y="1068"/>
                    <a:pt x="570" y="1059"/>
                    <a:pt x="624" y="1040"/>
                  </a:cubicBezTo>
                  <a:cubicBezTo>
                    <a:pt x="646" y="1028"/>
                    <a:pt x="669" y="1028"/>
                    <a:pt x="691" y="1017"/>
                  </a:cubicBezTo>
                  <a:cubicBezTo>
                    <a:pt x="1064" y="825"/>
                    <a:pt x="1256" y="35"/>
                    <a:pt x="691" y="1"/>
                  </a:cubicBezTo>
                  <a:cubicBezTo>
                    <a:pt x="683" y="1"/>
                    <a:pt x="675" y="1"/>
                    <a:pt x="667"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78" name="Google Shape;1078;p2"/>
            <p:cNvSpPr/>
            <p:nvPr/>
          </p:nvSpPr>
          <p:spPr>
            <a:xfrm>
              <a:off x="5347150" y="4726175"/>
              <a:ext cx="28825" cy="27800"/>
            </a:xfrm>
            <a:custGeom>
              <a:avLst/>
              <a:gdLst/>
              <a:ahLst/>
              <a:cxnLst/>
              <a:rect l="l" t="t" r="r" b="b"/>
              <a:pathLst>
                <a:path w="1153" h="1112" extrusionOk="0">
                  <a:moveTo>
                    <a:pt x="659" y="1"/>
                  </a:moveTo>
                  <a:cubicBezTo>
                    <a:pt x="615" y="1"/>
                    <a:pt x="567" y="9"/>
                    <a:pt x="515" y="27"/>
                  </a:cubicBezTo>
                  <a:cubicBezTo>
                    <a:pt x="0" y="199"/>
                    <a:pt x="235" y="1111"/>
                    <a:pt x="626" y="1111"/>
                  </a:cubicBezTo>
                  <a:cubicBezTo>
                    <a:pt x="698" y="1111"/>
                    <a:pt x="775" y="1080"/>
                    <a:pt x="854" y="1009"/>
                  </a:cubicBezTo>
                  <a:cubicBezTo>
                    <a:pt x="865" y="997"/>
                    <a:pt x="887" y="975"/>
                    <a:pt x="899" y="964"/>
                  </a:cubicBezTo>
                  <a:cubicBezTo>
                    <a:pt x="1153" y="679"/>
                    <a:pt x="1059" y="1"/>
                    <a:pt x="659"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79" name="Google Shape;1079;p2"/>
            <p:cNvSpPr/>
            <p:nvPr/>
          </p:nvSpPr>
          <p:spPr>
            <a:xfrm>
              <a:off x="5347800" y="4663450"/>
              <a:ext cx="29450" cy="27725"/>
            </a:xfrm>
            <a:custGeom>
              <a:avLst/>
              <a:gdLst/>
              <a:ahLst/>
              <a:cxnLst/>
              <a:rect l="l" t="t" r="r" b="b"/>
              <a:pathLst>
                <a:path w="1178" h="1109" extrusionOk="0">
                  <a:moveTo>
                    <a:pt x="501" y="1"/>
                  </a:moveTo>
                  <a:cubicBezTo>
                    <a:pt x="423" y="1"/>
                    <a:pt x="342" y="37"/>
                    <a:pt x="263" y="121"/>
                  </a:cubicBezTo>
                  <a:cubicBezTo>
                    <a:pt x="252" y="132"/>
                    <a:pt x="230" y="155"/>
                    <a:pt x="218" y="166"/>
                  </a:cubicBezTo>
                  <a:cubicBezTo>
                    <a:pt x="0" y="464"/>
                    <a:pt x="122" y="1109"/>
                    <a:pt x="506" y="1109"/>
                  </a:cubicBezTo>
                  <a:cubicBezTo>
                    <a:pt x="559" y="1109"/>
                    <a:pt x="618" y="1096"/>
                    <a:pt x="681" y="1069"/>
                  </a:cubicBezTo>
                  <a:cubicBezTo>
                    <a:pt x="1177" y="854"/>
                    <a:pt x="881" y="1"/>
                    <a:pt x="501"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80" name="Google Shape;1080;p2"/>
            <p:cNvSpPr/>
            <p:nvPr/>
          </p:nvSpPr>
          <p:spPr>
            <a:xfrm>
              <a:off x="5421550" y="4732700"/>
              <a:ext cx="29675" cy="27800"/>
            </a:xfrm>
            <a:custGeom>
              <a:avLst/>
              <a:gdLst/>
              <a:ahLst/>
              <a:cxnLst/>
              <a:rect l="l" t="t" r="r" b="b"/>
              <a:pathLst>
                <a:path w="1187" h="1112" extrusionOk="0">
                  <a:moveTo>
                    <a:pt x="670" y="1"/>
                  </a:moveTo>
                  <a:cubicBezTo>
                    <a:pt x="613" y="1"/>
                    <a:pt x="551" y="15"/>
                    <a:pt x="484" y="48"/>
                  </a:cubicBezTo>
                  <a:cubicBezTo>
                    <a:pt x="1" y="281"/>
                    <a:pt x="314" y="1111"/>
                    <a:pt x="692" y="1111"/>
                  </a:cubicBezTo>
                  <a:cubicBezTo>
                    <a:pt x="773" y="1111"/>
                    <a:pt x="856" y="1074"/>
                    <a:pt x="936" y="985"/>
                  </a:cubicBezTo>
                  <a:cubicBezTo>
                    <a:pt x="947" y="973"/>
                    <a:pt x="958" y="951"/>
                    <a:pt x="981" y="928"/>
                  </a:cubicBezTo>
                  <a:cubicBezTo>
                    <a:pt x="1186" y="634"/>
                    <a:pt x="1044" y="1"/>
                    <a:pt x="670"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81" name="Google Shape;1081;p2"/>
            <p:cNvSpPr/>
            <p:nvPr/>
          </p:nvSpPr>
          <p:spPr>
            <a:xfrm>
              <a:off x="5213000" y="4424750"/>
              <a:ext cx="37300" cy="21075"/>
            </a:xfrm>
            <a:custGeom>
              <a:avLst/>
              <a:gdLst/>
              <a:ahLst/>
              <a:cxnLst/>
              <a:rect l="l" t="t" r="r" b="b"/>
              <a:pathLst>
                <a:path w="1492" h="843" extrusionOk="0">
                  <a:moveTo>
                    <a:pt x="731" y="0"/>
                  </a:moveTo>
                  <a:cubicBezTo>
                    <a:pt x="377" y="0"/>
                    <a:pt x="0" y="241"/>
                    <a:pt x="194" y="619"/>
                  </a:cubicBezTo>
                  <a:cubicBezTo>
                    <a:pt x="280" y="779"/>
                    <a:pt x="433" y="843"/>
                    <a:pt x="596" y="843"/>
                  </a:cubicBezTo>
                  <a:cubicBezTo>
                    <a:pt x="1010" y="843"/>
                    <a:pt x="1492" y="430"/>
                    <a:pt x="1119" y="123"/>
                  </a:cubicBezTo>
                  <a:lnTo>
                    <a:pt x="1063" y="89"/>
                  </a:lnTo>
                  <a:cubicBezTo>
                    <a:pt x="971" y="28"/>
                    <a:pt x="852" y="0"/>
                    <a:pt x="731"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82" name="Google Shape;1082;p2"/>
            <p:cNvSpPr/>
            <p:nvPr/>
          </p:nvSpPr>
          <p:spPr>
            <a:xfrm>
              <a:off x="5235075" y="4545850"/>
              <a:ext cx="29150" cy="26975"/>
            </a:xfrm>
            <a:custGeom>
              <a:avLst/>
              <a:gdLst/>
              <a:ahLst/>
              <a:cxnLst/>
              <a:rect l="l" t="t" r="r" b="b"/>
              <a:pathLst>
                <a:path w="1166" h="1079" extrusionOk="0">
                  <a:moveTo>
                    <a:pt x="706" y="1"/>
                  </a:moveTo>
                  <a:cubicBezTo>
                    <a:pt x="656" y="1"/>
                    <a:pt x="601" y="13"/>
                    <a:pt x="541" y="41"/>
                  </a:cubicBezTo>
                  <a:cubicBezTo>
                    <a:pt x="518" y="52"/>
                    <a:pt x="496" y="63"/>
                    <a:pt x="473" y="75"/>
                  </a:cubicBezTo>
                  <a:cubicBezTo>
                    <a:pt x="115" y="287"/>
                    <a:pt x="1" y="1079"/>
                    <a:pt x="552" y="1079"/>
                  </a:cubicBezTo>
                  <a:cubicBezTo>
                    <a:pt x="556" y="1079"/>
                    <a:pt x="559" y="1079"/>
                    <a:pt x="563" y="1079"/>
                  </a:cubicBezTo>
                  <a:cubicBezTo>
                    <a:pt x="1154" y="1069"/>
                    <a:pt x="1166" y="1"/>
                    <a:pt x="706"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83" name="Google Shape;1083;p2"/>
            <p:cNvSpPr/>
            <p:nvPr/>
          </p:nvSpPr>
          <p:spPr>
            <a:xfrm>
              <a:off x="5204875" y="4697875"/>
              <a:ext cx="29775" cy="21275"/>
            </a:xfrm>
            <a:custGeom>
              <a:avLst/>
              <a:gdLst/>
              <a:ahLst/>
              <a:cxnLst/>
              <a:rect l="l" t="t" r="r" b="b"/>
              <a:pathLst>
                <a:path w="1191" h="851" extrusionOk="0">
                  <a:moveTo>
                    <a:pt x="583" y="0"/>
                  </a:moveTo>
                  <a:cubicBezTo>
                    <a:pt x="279" y="0"/>
                    <a:pt x="1" y="168"/>
                    <a:pt x="146" y="482"/>
                  </a:cubicBezTo>
                  <a:cubicBezTo>
                    <a:pt x="146" y="504"/>
                    <a:pt x="158" y="527"/>
                    <a:pt x="180" y="538"/>
                  </a:cubicBezTo>
                  <a:cubicBezTo>
                    <a:pt x="284" y="728"/>
                    <a:pt x="545" y="850"/>
                    <a:pt x="775" y="850"/>
                  </a:cubicBezTo>
                  <a:cubicBezTo>
                    <a:pt x="997" y="850"/>
                    <a:pt x="1190" y="736"/>
                    <a:pt x="1185" y="459"/>
                  </a:cubicBezTo>
                  <a:cubicBezTo>
                    <a:pt x="1179" y="148"/>
                    <a:pt x="869" y="0"/>
                    <a:pt x="583"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84" name="Google Shape;1084;p2"/>
            <p:cNvSpPr/>
            <p:nvPr/>
          </p:nvSpPr>
          <p:spPr>
            <a:xfrm>
              <a:off x="5284550" y="4720825"/>
              <a:ext cx="29375" cy="21400"/>
            </a:xfrm>
            <a:custGeom>
              <a:avLst/>
              <a:gdLst/>
              <a:ahLst/>
              <a:cxnLst/>
              <a:rect l="l" t="t" r="r" b="b"/>
              <a:pathLst>
                <a:path w="1175" h="856" extrusionOk="0">
                  <a:moveTo>
                    <a:pt x="408" y="0"/>
                  </a:moveTo>
                  <a:cubicBezTo>
                    <a:pt x="196" y="0"/>
                    <a:pt x="12" y="108"/>
                    <a:pt x="6" y="376"/>
                  </a:cubicBezTo>
                  <a:cubicBezTo>
                    <a:pt x="1" y="698"/>
                    <a:pt x="325" y="856"/>
                    <a:pt x="618" y="856"/>
                  </a:cubicBezTo>
                  <a:cubicBezTo>
                    <a:pt x="912" y="856"/>
                    <a:pt x="1174" y="698"/>
                    <a:pt x="1044" y="388"/>
                  </a:cubicBezTo>
                  <a:cubicBezTo>
                    <a:pt x="1033" y="365"/>
                    <a:pt x="1022" y="342"/>
                    <a:pt x="1010" y="320"/>
                  </a:cubicBezTo>
                  <a:cubicBezTo>
                    <a:pt x="910" y="131"/>
                    <a:pt x="642" y="0"/>
                    <a:pt x="408"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85" name="Google Shape;1085;p2"/>
            <p:cNvSpPr/>
            <p:nvPr/>
          </p:nvSpPr>
          <p:spPr>
            <a:xfrm>
              <a:off x="5218450" y="4637600"/>
              <a:ext cx="31575" cy="20925"/>
            </a:xfrm>
            <a:custGeom>
              <a:avLst/>
              <a:gdLst/>
              <a:ahLst/>
              <a:cxnLst/>
              <a:rect l="l" t="t" r="r" b="b"/>
              <a:pathLst>
                <a:path w="1263" h="837" extrusionOk="0">
                  <a:moveTo>
                    <a:pt x="481" y="1"/>
                  </a:moveTo>
                  <a:cubicBezTo>
                    <a:pt x="227" y="1"/>
                    <a:pt x="0" y="133"/>
                    <a:pt x="44" y="444"/>
                  </a:cubicBezTo>
                  <a:cubicBezTo>
                    <a:pt x="78" y="717"/>
                    <a:pt x="337" y="837"/>
                    <a:pt x="594" y="837"/>
                  </a:cubicBezTo>
                  <a:cubicBezTo>
                    <a:pt x="931" y="837"/>
                    <a:pt x="1263" y="631"/>
                    <a:pt x="1070" y="298"/>
                  </a:cubicBezTo>
                  <a:cubicBezTo>
                    <a:pt x="1059" y="286"/>
                    <a:pt x="1048" y="264"/>
                    <a:pt x="1025" y="241"/>
                  </a:cubicBezTo>
                  <a:cubicBezTo>
                    <a:pt x="914" y="89"/>
                    <a:pt x="688" y="1"/>
                    <a:pt x="481"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86" name="Google Shape;1086;p2"/>
            <p:cNvSpPr/>
            <p:nvPr/>
          </p:nvSpPr>
          <p:spPr>
            <a:xfrm>
              <a:off x="5199350" y="4609750"/>
              <a:ext cx="30075" cy="27050"/>
            </a:xfrm>
            <a:custGeom>
              <a:avLst/>
              <a:gdLst/>
              <a:ahLst/>
              <a:cxnLst/>
              <a:rect l="l" t="t" r="r" b="b"/>
              <a:pathLst>
                <a:path w="1203" h="1082" extrusionOk="0">
                  <a:moveTo>
                    <a:pt x="630" y="1"/>
                  </a:moveTo>
                  <a:cubicBezTo>
                    <a:pt x="40" y="1"/>
                    <a:pt x="0" y="1082"/>
                    <a:pt x="468" y="1082"/>
                  </a:cubicBezTo>
                  <a:cubicBezTo>
                    <a:pt x="513" y="1082"/>
                    <a:pt x="562" y="1072"/>
                    <a:pt x="616" y="1050"/>
                  </a:cubicBezTo>
                  <a:cubicBezTo>
                    <a:pt x="638" y="1039"/>
                    <a:pt x="661" y="1028"/>
                    <a:pt x="683" y="1017"/>
                  </a:cubicBezTo>
                  <a:cubicBezTo>
                    <a:pt x="1056" y="813"/>
                    <a:pt x="1203" y="12"/>
                    <a:pt x="638" y="1"/>
                  </a:cubicBezTo>
                  <a:cubicBezTo>
                    <a:pt x="635" y="1"/>
                    <a:pt x="633" y="1"/>
                    <a:pt x="630"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87" name="Google Shape;1087;p2"/>
            <p:cNvSpPr/>
            <p:nvPr/>
          </p:nvSpPr>
          <p:spPr>
            <a:xfrm>
              <a:off x="5296900" y="4584850"/>
              <a:ext cx="28300" cy="23925"/>
            </a:xfrm>
            <a:custGeom>
              <a:avLst/>
              <a:gdLst/>
              <a:ahLst/>
              <a:cxnLst/>
              <a:rect l="l" t="t" r="r" b="b"/>
              <a:pathLst>
                <a:path w="1132" h="957" extrusionOk="0">
                  <a:moveTo>
                    <a:pt x="341" y="1"/>
                  </a:moveTo>
                  <a:cubicBezTo>
                    <a:pt x="153" y="1"/>
                    <a:pt x="1" y="100"/>
                    <a:pt x="9" y="343"/>
                  </a:cubicBezTo>
                  <a:cubicBezTo>
                    <a:pt x="9" y="365"/>
                    <a:pt x="9" y="388"/>
                    <a:pt x="9" y="410"/>
                  </a:cubicBezTo>
                  <a:cubicBezTo>
                    <a:pt x="53" y="686"/>
                    <a:pt x="373" y="956"/>
                    <a:pt x="644" y="956"/>
                  </a:cubicBezTo>
                  <a:cubicBezTo>
                    <a:pt x="783" y="956"/>
                    <a:pt x="910" y="884"/>
                    <a:pt x="979" y="704"/>
                  </a:cubicBezTo>
                  <a:cubicBezTo>
                    <a:pt x="1131" y="320"/>
                    <a:pt x="679" y="1"/>
                    <a:pt x="341"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88" name="Google Shape;1088;p2"/>
            <p:cNvSpPr/>
            <p:nvPr/>
          </p:nvSpPr>
          <p:spPr>
            <a:xfrm>
              <a:off x="5328975" y="4630425"/>
              <a:ext cx="30325" cy="27050"/>
            </a:xfrm>
            <a:custGeom>
              <a:avLst/>
              <a:gdLst/>
              <a:ahLst/>
              <a:cxnLst/>
              <a:rect l="l" t="t" r="r" b="b"/>
              <a:pathLst>
                <a:path w="1213" h="1082" extrusionOk="0">
                  <a:moveTo>
                    <a:pt x="738" y="0"/>
                  </a:moveTo>
                  <a:cubicBezTo>
                    <a:pt x="692" y="0"/>
                    <a:pt x="642" y="10"/>
                    <a:pt x="588" y="32"/>
                  </a:cubicBezTo>
                  <a:cubicBezTo>
                    <a:pt x="565" y="43"/>
                    <a:pt x="542" y="54"/>
                    <a:pt x="520" y="65"/>
                  </a:cubicBezTo>
                  <a:cubicBezTo>
                    <a:pt x="148" y="269"/>
                    <a:pt x="1" y="1058"/>
                    <a:pt x="565" y="1081"/>
                  </a:cubicBezTo>
                  <a:cubicBezTo>
                    <a:pt x="568" y="1081"/>
                    <a:pt x="571" y="1081"/>
                    <a:pt x="573" y="1081"/>
                  </a:cubicBezTo>
                  <a:cubicBezTo>
                    <a:pt x="1163" y="1081"/>
                    <a:pt x="1212" y="0"/>
                    <a:pt x="738"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89" name="Google Shape;1089;p2"/>
            <p:cNvSpPr/>
            <p:nvPr/>
          </p:nvSpPr>
          <p:spPr>
            <a:xfrm>
              <a:off x="5309525" y="4631250"/>
              <a:ext cx="29500" cy="21475"/>
            </a:xfrm>
            <a:custGeom>
              <a:avLst/>
              <a:gdLst/>
              <a:ahLst/>
              <a:cxnLst/>
              <a:rect l="l" t="t" r="r" b="b"/>
              <a:pathLst>
                <a:path w="1180" h="859" extrusionOk="0">
                  <a:moveTo>
                    <a:pt x="556" y="0"/>
                  </a:moveTo>
                  <a:cubicBezTo>
                    <a:pt x="263" y="0"/>
                    <a:pt x="1" y="158"/>
                    <a:pt x="124" y="473"/>
                  </a:cubicBezTo>
                  <a:cubicBezTo>
                    <a:pt x="136" y="484"/>
                    <a:pt x="147" y="506"/>
                    <a:pt x="158" y="529"/>
                  </a:cubicBezTo>
                  <a:cubicBezTo>
                    <a:pt x="265" y="725"/>
                    <a:pt x="538" y="859"/>
                    <a:pt x="774" y="859"/>
                  </a:cubicBezTo>
                  <a:cubicBezTo>
                    <a:pt x="986" y="859"/>
                    <a:pt x="1168" y="751"/>
                    <a:pt x="1174" y="484"/>
                  </a:cubicBezTo>
                  <a:cubicBezTo>
                    <a:pt x="1179" y="161"/>
                    <a:pt x="852" y="0"/>
                    <a:pt x="556"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90" name="Google Shape;1090;p2"/>
            <p:cNvSpPr/>
            <p:nvPr/>
          </p:nvSpPr>
          <p:spPr>
            <a:xfrm>
              <a:off x="5318550" y="4660250"/>
              <a:ext cx="30075" cy="26825"/>
            </a:xfrm>
            <a:custGeom>
              <a:avLst/>
              <a:gdLst/>
              <a:ahLst/>
              <a:cxnLst/>
              <a:rect l="l" t="t" r="r" b="b"/>
              <a:pathLst>
                <a:path w="1203" h="1073" extrusionOk="0">
                  <a:moveTo>
                    <a:pt x="740" y="1"/>
                  </a:moveTo>
                  <a:cubicBezTo>
                    <a:pt x="694" y="1"/>
                    <a:pt x="643" y="11"/>
                    <a:pt x="587" y="35"/>
                  </a:cubicBezTo>
                  <a:cubicBezTo>
                    <a:pt x="565" y="46"/>
                    <a:pt x="542" y="46"/>
                    <a:pt x="519" y="69"/>
                  </a:cubicBezTo>
                  <a:cubicBezTo>
                    <a:pt x="147" y="260"/>
                    <a:pt x="0" y="1062"/>
                    <a:pt x="565" y="1073"/>
                  </a:cubicBezTo>
                  <a:cubicBezTo>
                    <a:pt x="567" y="1073"/>
                    <a:pt x="570" y="1073"/>
                    <a:pt x="573" y="1073"/>
                  </a:cubicBezTo>
                  <a:cubicBezTo>
                    <a:pt x="1160" y="1073"/>
                    <a:pt x="1202" y="1"/>
                    <a:pt x="740"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91" name="Google Shape;1091;p2"/>
            <p:cNvSpPr/>
            <p:nvPr/>
          </p:nvSpPr>
          <p:spPr>
            <a:xfrm>
              <a:off x="5158475" y="4680750"/>
              <a:ext cx="29350" cy="21525"/>
            </a:xfrm>
            <a:custGeom>
              <a:avLst/>
              <a:gdLst/>
              <a:ahLst/>
              <a:cxnLst/>
              <a:rect l="l" t="t" r="r" b="b"/>
              <a:pathLst>
                <a:path w="1174" h="861" extrusionOk="0">
                  <a:moveTo>
                    <a:pt x="551" y="0"/>
                  </a:moveTo>
                  <a:cubicBezTo>
                    <a:pt x="260" y="0"/>
                    <a:pt x="0" y="158"/>
                    <a:pt x="129" y="467"/>
                  </a:cubicBezTo>
                  <a:cubicBezTo>
                    <a:pt x="129" y="490"/>
                    <a:pt x="141" y="512"/>
                    <a:pt x="152" y="535"/>
                  </a:cubicBezTo>
                  <a:cubicBezTo>
                    <a:pt x="260" y="726"/>
                    <a:pt x="535" y="861"/>
                    <a:pt x="772" y="861"/>
                  </a:cubicBezTo>
                  <a:cubicBezTo>
                    <a:pt x="982" y="861"/>
                    <a:pt x="1162" y="755"/>
                    <a:pt x="1167" y="490"/>
                  </a:cubicBezTo>
                  <a:cubicBezTo>
                    <a:pt x="1173" y="161"/>
                    <a:pt x="846" y="0"/>
                    <a:pt x="551"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92" name="Google Shape;1092;p2"/>
            <p:cNvSpPr/>
            <p:nvPr/>
          </p:nvSpPr>
          <p:spPr>
            <a:xfrm>
              <a:off x="5206800" y="4565150"/>
              <a:ext cx="31375" cy="26675"/>
            </a:xfrm>
            <a:custGeom>
              <a:avLst/>
              <a:gdLst/>
              <a:ahLst/>
              <a:cxnLst/>
              <a:rect l="l" t="t" r="r" b="b"/>
              <a:pathLst>
                <a:path w="1255" h="1067" extrusionOk="0">
                  <a:moveTo>
                    <a:pt x="647" y="1"/>
                  </a:moveTo>
                  <a:cubicBezTo>
                    <a:pt x="83" y="1"/>
                    <a:pt x="1" y="1066"/>
                    <a:pt x="482" y="1066"/>
                  </a:cubicBezTo>
                  <a:cubicBezTo>
                    <a:pt x="525" y="1066"/>
                    <a:pt x="571" y="1058"/>
                    <a:pt x="622" y="1040"/>
                  </a:cubicBezTo>
                  <a:cubicBezTo>
                    <a:pt x="645" y="1029"/>
                    <a:pt x="668" y="1018"/>
                    <a:pt x="690" y="1006"/>
                  </a:cubicBezTo>
                  <a:cubicBezTo>
                    <a:pt x="1062" y="826"/>
                    <a:pt x="1254" y="36"/>
                    <a:pt x="679" y="2"/>
                  </a:cubicBezTo>
                  <a:cubicBezTo>
                    <a:pt x="668" y="1"/>
                    <a:pt x="657" y="1"/>
                    <a:pt x="647"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93" name="Google Shape;1093;p2"/>
            <p:cNvSpPr/>
            <p:nvPr/>
          </p:nvSpPr>
          <p:spPr>
            <a:xfrm>
              <a:off x="5185100" y="4665825"/>
              <a:ext cx="37475" cy="20925"/>
            </a:xfrm>
            <a:custGeom>
              <a:avLst/>
              <a:gdLst/>
              <a:ahLst/>
              <a:cxnLst/>
              <a:rect l="l" t="t" r="r" b="b"/>
              <a:pathLst>
                <a:path w="1499" h="837" extrusionOk="0">
                  <a:moveTo>
                    <a:pt x="744" y="0"/>
                  </a:moveTo>
                  <a:cubicBezTo>
                    <a:pt x="390" y="0"/>
                    <a:pt x="0" y="240"/>
                    <a:pt x="204" y="613"/>
                  </a:cubicBezTo>
                  <a:cubicBezTo>
                    <a:pt x="287" y="772"/>
                    <a:pt x="438" y="836"/>
                    <a:pt x="601" y="836"/>
                  </a:cubicBezTo>
                  <a:cubicBezTo>
                    <a:pt x="1014" y="836"/>
                    <a:pt x="1499" y="424"/>
                    <a:pt x="1118" y="116"/>
                  </a:cubicBezTo>
                  <a:cubicBezTo>
                    <a:pt x="1095" y="105"/>
                    <a:pt x="1073" y="94"/>
                    <a:pt x="1062" y="83"/>
                  </a:cubicBezTo>
                  <a:cubicBezTo>
                    <a:pt x="975" y="27"/>
                    <a:pt x="861" y="0"/>
                    <a:pt x="744"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94" name="Google Shape;1094;p2"/>
            <p:cNvSpPr/>
            <p:nvPr/>
          </p:nvSpPr>
          <p:spPr>
            <a:xfrm>
              <a:off x="5318825" y="4734175"/>
              <a:ext cx="30025" cy="26825"/>
            </a:xfrm>
            <a:custGeom>
              <a:avLst/>
              <a:gdLst/>
              <a:ahLst/>
              <a:cxnLst/>
              <a:rect l="l" t="t" r="r" b="b"/>
              <a:pathLst>
                <a:path w="1201" h="1073" extrusionOk="0">
                  <a:moveTo>
                    <a:pt x="740" y="0"/>
                  </a:moveTo>
                  <a:cubicBezTo>
                    <a:pt x="694" y="0"/>
                    <a:pt x="643" y="11"/>
                    <a:pt x="587" y="34"/>
                  </a:cubicBezTo>
                  <a:cubicBezTo>
                    <a:pt x="565" y="34"/>
                    <a:pt x="542" y="45"/>
                    <a:pt x="520" y="57"/>
                  </a:cubicBezTo>
                  <a:cubicBezTo>
                    <a:pt x="147" y="260"/>
                    <a:pt x="1" y="1061"/>
                    <a:pt x="565" y="1072"/>
                  </a:cubicBezTo>
                  <a:cubicBezTo>
                    <a:pt x="568" y="1072"/>
                    <a:pt x="570" y="1072"/>
                    <a:pt x="573" y="1072"/>
                  </a:cubicBezTo>
                  <a:cubicBezTo>
                    <a:pt x="1150" y="1072"/>
                    <a:pt x="1201" y="0"/>
                    <a:pt x="740"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95" name="Google Shape;1095;p2"/>
            <p:cNvSpPr/>
            <p:nvPr/>
          </p:nvSpPr>
          <p:spPr>
            <a:xfrm>
              <a:off x="5156850" y="4624625"/>
              <a:ext cx="29975" cy="27550"/>
            </a:xfrm>
            <a:custGeom>
              <a:avLst/>
              <a:gdLst/>
              <a:ahLst/>
              <a:cxnLst/>
              <a:rect l="l" t="t" r="r" b="b"/>
              <a:pathLst>
                <a:path w="1199" h="1102" extrusionOk="0">
                  <a:moveTo>
                    <a:pt x="447" y="0"/>
                  </a:moveTo>
                  <a:cubicBezTo>
                    <a:pt x="352" y="0"/>
                    <a:pt x="258" y="51"/>
                    <a:pt x="183" y="173"/>
                  </a:cubicBezTo>
                  <a:cubicBezTo>
                    <a:pt x="172" y="185"/>
                    <a:pt x="160" y="207"/>
                    <a:pt x="149" y="230"/>
                  </a:cubicBezTo>
                  <a:cubicBezTo>
                    <a:pt x="0" y="546"/>
                    <a:pt x="205" y="1102"/>
                    <a:pt x="541" y="1102"/>
                  </a:cubicBezTo>
                  <a:cubicBezTo>
                    <a:pt x="612" y="1102"/>
                    <a:pt x="689" y="1077"/>
                    <a:pt x="770" y="1020"/>
                  </a:cubicBezTo>
                  <a:cubicBezTo>
                    <a:pt x="1198" y="725"/>
                    <a:pt x="808" y="0"/>
                    <a:pt x="447"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96" name="Google Shape;1096;p2"/>
            <p:cNvSpPr/>
            <p:nvPr/>
          </p:nvSpPr>
          <p:spPr>
            <a:xfrm>
              <a:off x="5280775" y="4647125"/>
              <a:ext cx="29150" cy="26975"/>
            </a:xfrm>
            <a:custGeom>
              <a:avLst/>
              <a:gdLst/>
              <a:ahLst/>
              <a:cxnLst/>
              <a:rect l="l" t="t" r="r" b="b"/>
              <a:pathLst>
                <a:path w="1166" h="1079" extrusionOk="0">
                  <a:moveTo>
                    <a:pt x="706" y="1"/>
                  </a:moveTo>
                  <a:cubicBezTo>
                    <a:pt x="656" y="1"/>
                    <a:pt x="601" y="13"/>
                    <a:pt x="541" y="41"/>
                  </a:cubicBezTo>
                  <a:cubicBezTo>
                    <a:pt x="518" y="52"/>
                    <a:pt x="496" y="63"/>
                    <a:pt x="484" y="75"/>
                  </a:cubicBezTo>
                  <a:cubicBezTo>
                    <a:pt x="126" y="287"/>
                    <a:pt x="1" y="1079"/>
                    <a:pt x="552" y="1079"/>
                  </a:cubicBezTo>
                  <a:cubicBezTo>
                    <a:pt x="556" y="1079"/>
                    <a:pt x="559" y="1079"/>
                    <a:pt x="563" y="1079"/>
                  </a:cubicBezTo>
                  <a:cubicBezTo>
                    <a:pt x="1154" y="1069"/>
                    <a:pt x="1166" y="1"/>
                    <a:pt x="70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97" name="Google Shape;1097;p2"/>
            <p:cNvSpPr/>
            <p:nvPr/>
          </p:nvSpPr>
          <p:spPr>
            <a:xfrm>
              <a:off x="5322500" y="4612075"/>
              <a:ext cx="30075" cy="27050"/>
            </a:xfrm>
            <a:custGeom>
              <a:avLst/>
              <a:gdLst/>
              <a:ahLst/>
              <a:cxnLst/>
              <a:rect l="l" t="t" r="r" b="b"/>
              <a:pathLst>
                <a:path w="1203" h="1082" extrusionOk="0">
                  <a:moveTo>
                    <a:pt x="735" y="1"/>
                  </a:moveTo>
                  <a:cubicBezTo>
                    <a:pt x="690" y="1"/>
                    <a:pt x="641" y="11"/>
                    <a:pt x="587" y="32"/>
                  </a:cubicBezTo>
                  <a:cubicBezTo>
                    <a:pt x="564" y="43"/>
                    <a:pt x="542" y="55"/>
                    <a:pt x="519" y="66"/>
                  </a:cubicBezTo>
                  <a:cubicBezTo>
                    <a:pt x="158" y="269"/>
                    <a:pt x="0" y="1059"/>
                    <a:pt x="564" y="1082"/>
                  </a:cubicBezTo>
                  <a:cubicBezTo>
                    <a:pt x="567" y="1082"/>
                    <a:pt x="570" y="1082"/>
                    <a:pt x="573" y="1082"/>
                  </a:cubicBezTo>
                  <a:cubicBezTo>
                    <a:pt x="1163" y="1082"/>
                    <a:pt x="1202" y="1"/>
                    <a:pt x="735"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98" name="Google Shape;1098;p2"/>
            <p:cNvSpPr/>
            <p:nvPr/>
          </p:nvSpPr>
          <p:spPr>
            <a:xfrm>
              <a:off x="5272775" y="4604350"/>
              <a:ext cx="37325" cy="25500"/>
            </a:xfrm>
            <a:custGeom>
              <a:avLst/>
              <a:gdLst/>
              <a:ahLst/>
              <a:cxnLst/>
              <a:rect l="l" t="t" r="r" b="b"/>
              <a:pathLst>
                <a:path w="1493" h="1020" extrusionOk="0">
                  <a:moveTo>
                    <a:pt x="811" y="0"/>
                  </a:moveTo>
                  <a:cubicBezTo>
                    <a:pt x="295" y="0"/>
                    <a:pt x="0" y="1019"/>
                    <a:pt x="578" y="1019"/>
                  </a:cubicBezTo>
                  <a:cubicBezTo>
                    <a:pt x="589" y="1019"/>
                    <a:pt x="601" y="1019"/>
                    <a:pt x="613" y="1018"/>
                  </a:cubicBezTo>
                  <a:cubicBezTo>
                    <a:pt x="635" y="1007"/>
                    <a:pt x="658" y="1007"/>
                    <a:pt x="680" y="1007"/>
                  </a:cubicBezTo>
                  <a:cubicBezTo>
                    <a:pt x="1098" y="928"/>
                    <a:pt x="1493" y="217"/>
                    <a:pt x="951" y="25"/>
                  </a:cubicBezTo>
                  <a:cubicBezTo>
                    <a:pt x="903" y="8"/>
                    <a:pt x="856" y="0"/>
                    <a:pt x="811"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99" name="Google Shape;1099;p2"/>
            <p:cNvSpPr/>
            <p:nvPr/>
          </p:nvSpPr>
          <p:spPr>
            <a:xfrm>
              <a:off x="5225350" y="4466450"/>
              <a:ext cx="30025" cy="27050"/>
            </a:xfrm>
            <a:custGeom>
              <a:avLst/>
              <a:gdLst/>
              <a:ahLst/>
              <a:cxnLst/>
              <a:rect l="l" t="t" r="r" b="b"/>
              <a:pathLst>
                <a:path w="1201" h="1082" extrusionOk="0">
                  <a:moveTo>
                    <a:pt x="628" y="1"/>
                  </a:moveTo>
                  <a:cubicBezTo>
                    <a:pt x="49" y="1"/>
                    <a:pt x="0" y="1081"/>
                    <a:pt x="467" y="1081"/>
                  </a:cubicBezTo>
                  <a:cubicBezTo>
                    <a:pt x="511" y="1081"/>
                    <a:pt x="560" y="1072"/>
                    <a:pt x="614" y="1050"/>
                  </a:cubicBezTo>
                  <a:cubicBezTo>
                    <a:pt x="636" y="1039"/>
                    <a:pt x="659" y="1028"/>
                    <a:pt x="682" y="1016"/>
                  </a:cubicBezTo>
                  <a:cubicBezTo>
                    <a:pt x="1054" y="813"/>
                    <a:pt x="1201" y="23"/>
                    <a:pt x="636" y="1"/>
                  </a:cubicBezTo>
                  <a:cubicBezTo>
                    <a:pt x="634" y="1"/>
                    <a:pt x="631" y="1"/>
                    <a:pt x="628"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00" name="Google Shape;1100;p2"/>
            <p:cNvSpPr/>
            <p:nvPr/>
          </p:nvSpPr>
          <p:spPr>
            <a:xfrm>
              <a:off x="5205425" y="4511425"/>
              <a:ext cx="31575" cy="20900"/>
            </a:xfrm>
            <a:custGeom>
              <a:avLst/>
              <a:gdLst/>
              <a:ahLst/>
              <a:cxnLst/>
              <a:rect l="l" t="t" r="r" b="b"/>
              <a:pathLst>
                <a:path w="1263" h="836" extrusionOk="0">
                  <a:moveTo>
                    <a:pt x="664" y="1"/>
                  </a:moveTo>
                  <a:cubicBezTo>
                    <a:pt x="328" y="1"/>
                    <a:pt x="1" y="206"/>
                    <a:pt x="192" y="537"/>
                  </a:cubicBezTo>
                  <a:cubicBezTo>
                    <a:pt x="203" y="560"/>
                    <a:pt x="215" y="571"/>
                    <a:pt x="237" y="594"/>
                  </a:cubicBezTo>
                  <a:cubicBezTo>
                    <a:pt x="349" y="747"/>
                    <a:pt x="577" y="835"/>
                    <a:pt x="785" y="835"/>
                  </a:cubicBezTo>
                  <a:cubicBezTo>
                    <a:pt x="1038" y="835"/>
                    <a:pt x="1262" y="705"/>
                    <a:pt x="1219" y="402"/>
                  </a:cubicBezTo>
                  <a:cubicBezTo>
                    <a:pt x="1185" y="122"/>
                    <a:pt x="922" y="1"/>
                    <a:pt x="664"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01" name="Google Shape;1101;p2"/>
            <p:cNvSpPr/>
            <p:nvPr/>
          </p:nvSpPr>
          <p:spPr>
            <a:xfrm>
              <a:off x="5451575" y="4706275"/>
              <a:ext cx="29350" cy="21500"/>
            </a:xfrm>
            <a:custGeom>
              <a:avLst/>
              <a:gdLst/>
              <a:ahLst/>
              <a:cxnLst/>
              <a:rect l="l" t="t" r="r" b="b"/>
              <a:pathLst>
                <a:path w="1174" h="860" extrusionOk="0">
                  <a:moveTo>
                    <a:pt x="552" y="1"/>
                  </a:moveTo>
                  <a:cubicBezTo>
                    <a:pt x="260" y="1"/>
                    <a:pt x="0" y="159"/>
                    <a:pt x="130" y="473"/>
                  </a:cubicBezTo>
                  <a:cubicBezTo>
                    <a:pt x="130" y="496"/>
                    <a:pt x="141" y="507"/>
                    <a:pt x="152" y="530"/>
                  </a:cubicBezTo>
                  <a:cubicBezTo>
                    <a:pt x="259" y="726"/>
                    <a:pt x="532" y="859"/>
                    <a:pt x="768" y="859"/>
                  </a:cubicBezTo>
                  <a:cubicBezTo>
                    <a:pt x="980" y="859"/>
                    <a:pt x="1162" y="751"/>
                    <a:pt x="1168" y="484"/>
                  </a:cubicBezTo>
                  <a:cubicBezTo>
                    <a:pt x="1173" y="161"/>
                    <a:pt x="846" y="1"/>
                    <a:pt x="55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02" name="Google Shape;1102;p2"/>
            <p:cNvSpPr/>
            <p:nvPr/>
          </p:nvSpPr>
          <p:spPr>
            <a:xfrm>
              <a:off x="5235400" y="4528125"/>
              <a:ext cx="28575" cy="23800"/>
            </a:xfrm>
            <a:custGeom>
              <a:avLst/>
              <a:gdLst/>
              <a:ahLst/>
              <a:cxnLst/>
              <a:rect l="l" t="t" r="r" b="b"/>
              <a:pathLst>
                <a:path w="1143" h="952" extrusionOk="0">
                  <a:moveTo>
                    <a:pt x="486" y="0"/>
                  </a:moveTo>
                  <a:cubicBezTo>
                    <a:pt x="342" y="0"/>
                    <a:pt x="211" y="75"/>
                    <a:pt x="144" y="264"/>
                  </a:cubicBezTo>
                  <a:cubicBezTo>
                    <a:pt x="1" y="644"/>
                    <a:pt x="454" y="951"/>
                    <a:pt x="792" y="951"/>
                  </a:cubicBezTo>
                  <a:cubicBezTo>
                    <a:pt x="986" y="951"/>
                    <a:pt x="1142" y="850"/>
                    <a:pt x="1126" y="603"/>
                  </a:cubicBezTo>
                  <a:cubicBezTo>
                    <a:pt x="1126" y="580"/>
                    <a:pt x="1126" y="547"/>
                    <a:pt x="1126" y="524"/>
                  </a:cubicBezTo>
                  <a:cubicBezTo>
                    <a:pt x="1075" y="260"/>
                    <a:pt x="756" y="0"/>
                    <a:pt x="486"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03" name="Google Shape;1103;p2"/>
            <p:cNvSpPr/>
            <p:nvPr/>
          </p:nvSpPr>
          <p:spPr>
            <a:xfrm>
              <a:off x="5383700" y="4641050"/>
              <a:ext cx="31350" cy="26650"/>
            </a:xfrm>
            <a:custGeom>
              <a:avLst/>
              <a:gdLst/>
              <a:ahLst/>
              <a:cxnLst/>
              <a:rect l="l" t="t" r="r" b="b"/>
              <a:pathLst>
                <a:path w="1254" h="1066" extrusionOk="0">
                  <a:moveTo>
                    <a:pt x="656" y="0"/>
                  </a:moveTo>
                  <a:cubicBezTo>
                    <a:pt x="83" y="0"/>
                    <a:pt x="0" y="1066"/>
                    <a:pt x="481" y="1066"/>
                  </a:cubicBezTo>
                  <a:cubicBezTo>
                    <a:pt x="524" y="1066"/>
                    <a:pt x="570" y="1058"/>
                    <a:pt x="622" y="1040"/>
                  </a:cubicBezTo>
                  <a:cubicBezTo>
                    <a:pt x="644" y="1028"/>
                    <a:pt x="667" y="1017"/>
                    <a:pt x="689" y="1017"/>
                  </a:cubicBezTo>
                  <a:cubicBezTo>
                    <a:pt x="1062" y="825"/>
                    <a:pt x="1254" y="35"/>
                    <a:pt x="689" y="2"/>
                  </a:cubicBezTo>
                  <a:cubicBezTo>
                    <a:pt x="678" y="1"/>
                    <a:pt x="667" y="0"/>
                    <a:pt x="656"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04" name="Google Shape;1104;p2"/>
            <p:cNvSpPr/>
            <p:nvPr/>
          </p:nvSpPr>
          <p:spPr>
            <a:xfrm>
              <a:off x="5247375" y="4647625"/>
              <a:ext cx="30125" cy="27550"/>
            </a:xfrm>
            <a:custGeom>
              <a:avLst/>
              <a:gdLst/>
              <a:ahLst/>
              <a:cxnLst/>
              <a:rect l="l" t="t" r="r" b="b"/>
              <a:pathLst>
                <a:path w="1205" h="1102" extrusionOk="0">
                  <a:moveTo>
                    <a:pt x="442" y="1"/>
                  </a:moveTo>
                  <a:cubicBezTo>
                    <a:pt x="349" y="1"/>
                    <a:pt x="258" y="50"/>
                    <a:pt x="184" y="167"/>
                  </a:cubicBezTo>
                  <a:cubicBezTo>
                    <a:pt x="173" y="190"/>
                    <a:pt x="162" y="201"/>
                    <a:pt x="150" y="224"/>
                  </a:cubicBezTo>
                  <a:cubicBezTo>
                    <a:pt x="0" y="542"/>
                    <a:pt x="216" y="1102"/>
                    <a:pt x="558" y="1102"/>
                  </a:cubicBezTo>
                  <a:cubicBezTo>
                    <a:pt x="628" y="1102"/>
                    <a:pt x="704" y="1079"/>
                    <a:pt x="782" y="1025"/>
                  </a:cubicBezTo>
                  <a:cubicBezTo>
                    <a:pt x="1204" y="738"/>
                    <a:pt x="805" y="1"/>
                    <a:pt x="44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05" name="Google Shape;1105;p2"/>
            <p:cNvSpPr/>
            <p:nvPr/>
          </p:nvSpPr>
          <p:spPr>
            <a:xfrm>
              <a:off x="5316850" y="4587700"/>
              <a:ext cx="29250" cy="21925"/>
            </a:xfrm>
            <a:custGeom>
              <a:avLst/>
              <a:gdLst/>
              <a:ahLst/>
              <a:cxnLst/>
              <a:rect l="l" t="t" r="r" b="b"/>
              <a:pathLst>
                <a:path w="1170" h="877" extrusionOk="0">
                  <a:moveTo>
                    <a:pt x="515" y="0"/>
                  </a:moveTo>
                  <a:cubicBezTo>
                    <a:pt x="238" y="0"/>
                    <a:pt x="1" y="148"/>
                    <a:pt x="113" y="454"/>
                  </a:cubicBezTo>
                  <a:cubicBezTo>
                    <a:pt x="113" y="477"/>
                    <a:pt x="125" y="499"/>
                    <a:pt x="136" y="522"/>
                  </a:cubicBezTo>
                  <a:cubicBezTo>
                    <a:pt x="235" y="727"/>
                    <a:pt x="522" y="877"/>
                    <a:pt x="766" y="877"/>
                  </a:cubicBezTo>
                  <a:cubicBezTo>
                    <a:pt x="966" y="877"/>
                    <a:pt x="1136" y="776"/>
                    <a:pt x="1152" y="522"/>
                  </a:cubicBezTo>
                  <a:cubicBezTo>
                    <a:pt x="1169" y="179"/>
                    <a:pt x="819" y="0"/>
                    <a:pt x="515"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06" name="Google Shape;1106;p2"/>
            <p:cNvSpPr/>
            <p:nvPr/>
          </p:nvSpPr>
          <p:spPr>
            <a:xfrm>
              <a:off x="5300925" y="4531375"/>
              <a:ext cx="30150" cy="27450"/>
            </a:xfrm>
            <a:custGeom>
              <a:avLst/>
              <a:gdLst/>
              <a:ahLst/>
              <a:cxnLst/>
              <a:rect l="l" t="t" r="r" b="b"/>
              <a:pathLst>
                <a:path w="1206" h="1098" extrusionOk="0">
                  <a:moveTo>
                    <a:pt x="647" y="1"/>
                  </a:moveTo>
                  <a:cubicBezTo>
                    <a:pt x="577" y="1"/>
                    <a:pt x="502" y="24"/>
                    <a:pt x="423" y="78"/>
                  </a:cubicBezTo>
                  <a:cubicBezTo>
                    <a:pt x="1" y="366"/>
                    <a:pt x="395" y="1098"/>
                    <a:pt x="755" y="1098"/>
                  </a:cubicBezTo>
                  <a:cubicBezTo>
                    <a:pt x="847" y="1098"/>
                    <a:pt x="937" y="1050"/>
                    <a:pt x="1010" y="936"/>
                  </a:cubicBezTo>
                  <a:cubicBezTo>
                    <a:pt x="1033" y="913"/>
                    <a:pt x="1033" y="890"/>
                    <a:pt x="1055" y="879"/>
                  </a:cubicBezTo>
                  <a:cubicBezTo>
                    <a:pt x="1205" y="561"/>
                    <a:pt x="989" y="1"/>
                    <a:pt x="647"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07" name="Google Shape;1107;p2"/>
            <p:cNvSpPr/>
            <p:nvPr/>
          </p:nvSpPr>
          <p:spPr>
            <a:xfrm>
              <a:off x="5179025" y="4558700"/>
              <a:ext cx="30100" cy="27050"/>
            </a:xfrm>
            <a:custGeom>
              <a:avLst/>
              <a:gdLst/>
              <a:ahLst/>
              <a:cxnLst/>
              <a:rect l="l" t="t" r="r" b="b"/>
              <a:pathLst>
                <a:path w="1204" h="1082" extrusionOk="0">
                  <a:moveTo>
                    <a:pt x="630" y="1"/>
                  </a:moveTo>
                  <a:cubicBezTo>
                    <a:pt x="41" y="1"/>
                    <a:pt x="1" y="1081"/>
                    <a:pt x="469" y="1081"/>
                  </a:cubicBezTo>
                  <a:cubicBezTo>
                    <a:pt x="513" y="1081"/>
                    <a:pt x="562" y="1072"/>
                    <a:pt x="616" y="1050"/>
                  </a:cubicBezTo>
                  <a:cubicBezTo>
                    <a:pt x="639" y="1039"/>
                    <a:pt x="661" y="1027"/>
                    <a:pt x="684" y="1016"/>
                  </a:cubicBezTo>
                  <a:cubicBezTo>
                    <a:pt x="1056" y="813"/>
                    <a:pt x="1203" y="23"/>
                    <a:pt x="639" y="1"/>
                  </a:cubicBezTo>
                  <a:cubicBezTo>
                    <a:pt x="636" y="1"/>
                    <a:pt x="633" y="1"/>
                    <a:pt x="630"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08" name="Google Shape;1108;p2"/>
            <p:cNvSpPr/>
            <p:nvPr/>
          </p:nvSpPr>
          <p:spPr>
            <a:xfrm>
              <a:off x="7059425" y="4174200"/>
              <a:ext cx="240925" cy="114825"/>
            </a:xfrm>
            <a:custGeom>
              <a:avLst/>
              <a:gdLst/>
              <a:ahLst/>
              <a:cxnLst/>
              <a:rect l="l" t="t" r="r" b="b"/>
              <a:pathLst>
                <a:path w="9637" h="4593" extrusionOk="0">
                  <a:moveTo>
                    <a:pt x="9637" y="0"/>
                  </a:moveTo>
                  <a:cubicBezTo>
                    <a:pt x="6071" y="102"/>
                    <a:pt x="1614" y="1817"/>
                    <a:pt x="0" y="4593"/>
                  </a:cubicBezTo>
                  <a:cubicBezTo>
                    <a:pt x="3081" y="3024"/>
                    <a:pt x="6410" y="2584"/>
                    <a:pt x="9637" y="1885"/>
                  </a:cubicBezTo>
                  <a:lnTo>
                    <a:pt x="9637" y="0"/>
                  </a:ln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09" name="Google Shape;1109;p2"/>
            <p:cNvSpPr/>
            <p:nvPr/>
          </p:nvSpPr>
          <p:spPr>
            <a:xfrm>
              <a:off x="7252100" y="4022600"/>
              <a:ext cx="48250" cy="26925"/>
            </a:xfrm>
            <a:custGeom>
              <a:avLst/>
              <a:gdLst/>
              <a:ahLst/>
              <a:cxnLst/>
              <a:rect l="l" t="t" r="r" b="b"/>
              <a:pathLst>
                <a:path w="1930" h="1077" extrusionOk="0">
                  <a:moveTo>
                    <a:pt x="598" y="0"/>
                  </a:moveTo>
                  <a:cubicBezTo>
                    <a:pt x="399" y="0"/>
                    <a:pt x="199" y="6"/>
                    <a:pt x="0" y="16"/>
                  </a:cubicBezTo>
                  <a:cubicBezTo>
                    <a:pt x="621" y="377"/>
                    <a:pt x="1264" y="727"/>
                    <a:pt x="1930" y="1077"/>
                  </a:cubicBezTo>
                  <a:lnTo>
                    <a:pt x="1930" y="72"/>
                  </a:lnTo>
                  <a:cubicBezTo>
                    <a:pt x="1486" y="26"/>
                    <a:pt x="1042" y="0"/>
                    <a:pt x="598" y="0"/>
                  </a:cubicBez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10" name="Google Shape;1110;p2"/>
            <p:cNvSpPr/>
            <p:nvPr/>
          </p:nvSpPr>
          <p:spPr>
            <a:xfrm>
              <a:off x="7163525" y="4094925"/>
              <a:ext cx="136825" cy="47975"/>
            </a:xfrm>
            <a:custGeom>
              <a:avLst/>
              <a:gdLst/>
              <a:ahLst/>
              <a:cxnLst/>
              <a:rect l="l" t="t" r="r" b="b"/>
              <a:pathLst>
                <a:path w="5473" h="1919" extrusionOk="0">
                  <a:moveTo>
                    <a:pt x="5473" y="0"/>
                  </a:moveTo>
                  <a:cubicBezTo>
                    <a:pt x="3577" y="12"/>
                    <a:pt x="1862" y="756"/>
                    <a:pt x="0" y="1445"/>
                  </a:cubicBezTo>
                  <a:cubicBezTo>
                    <a:pt x="1772" y="1828"/>
                    <a:pt x="3634" y="1761"/>
                    <a:pt x="5473" y="1919"/>
                  </a:cubicBezTo>
                  <a:lnTo>
                    <a:pt x="5473" y="0"/>
                  </a:ln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11" name="Google Shape;1111;p2"/>
            <p:cNvSpPr/>
            <p:nvPr/>
          </p:nvSpPr>
          <p:spPr>
            <a:xfrm>
              <a:off x="7107950" y="4246975"/>
              <a:ext cx="192400" cy="168150"/>
            </a:xfrm>
            <a:custGeom>
              <a:avLst/>
              <a:gdLst/>
              <a:ahLst/>
              <a:cxnLst/>
              <a:rect l="l" t="t" r="r" b="b"/>
              <a:pathLst>
                <a:path w="7696" h="6726" extrusionOk="0">
                  <a:moveTo>
                    <a:pt x="7696" y="1"/>
                  </a:moveTo>
                  <a:lnTo>
                    <a:pt x="7425" y="147"/>
                  </a:lnTo>
                  <a:cubicBezTo>
                    <a:pt x="4604" y="1592"/>
                    <a:pt x="1286" y="3645"/>
                    <a:pt x="0" y="6726"/>
                  </a:cubicBezTo>
                  <a:cubicBezTo>
                    <a:pt x="2652" y="5225"/>
                    <a:pt x="4965" y="3250"/>
                    <a:pt x="7696" y="1783"/>
                  </a:cubicBezTo>
                  <a:lnTo>
                    <a:pt x="7696" y="1"/>
                  </a:ln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12" name="Google Shape;1112;p2"/>
            <p:cNvSpPr/>
            <p:nvPr/>
          </p:nvSpPr>
          <p:spPr>
            <a:xfrm>
              <a:off x="7265625" y="4509325"/>
              <a:ext cx="34725" cy="72825"/>
            </a:xfrm>
            <a:custGeom>
              <a:avLst/>
              <a:gdLst/>
              <a:ahLst/>
              <a:cxnLst/>
              <a:rect l="l" t="t" r="r" b="b"/>
              <a:pathLst>
                <a:path w="1389" h="2913" extrusionOk="0">
                  <a:moveTo>
                    <a:pt x="1389" y="1"/>
                  </a:moveTo>
                  <a:cubicBezTo>
                    <a:pt x="813" y="915"/>
                    <a:pt x="351" y="1885"/>
                    <a:pt x="1" y="2912"/>
                  </a:cubicBezTo>
                  <a:cubicBezTo>
                    <a:pt x="441" y="2472"/>
                    <a:pt x="904" y="2032"/>
                    <a:pt x="1389" y="1614"/>
                  </a:cubicBezTo>
                  <a:lnTo>
                    <a:pt x="1389" y="1"/>
                  </a:ln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13" name="Google Shape;1113;p2"/>
            <p:cNvSpPr/>
            <p:nvPr/>
          </p:nvSpPr>
          <p:spPr>
            <a:xfrm>
              <a:off x="7170850" y="4355575"/>
              <a:ext cx="129500" cy="138550"/>
            </a:xfrm>
            <a:custGeom>
              <a:avLst/>
              <a:gdLst/>
              <a:ahLst/>
              <a:cxnLst/>
              <a:rect l="l" t="t" r="r" b="b"/>
              <a:pathLst>
                <a:path w="5180" h="5542" extrusionOk="0">
                  <a:moveTo>
                    <a:pt x="5180" y="1"/>
                  </a:moveTo>
                  <a:cubicBezTo>
                    <a:pt x="3273" y="1558"/>
                    <a:pt x="1783" y="3409"/>
                    <a:pt x="0" y="5542"/>
                  </a:cubicBezTo>
                  <a:cubicBezTo>
                    <a:pt x="1704" y="4255"/>
                    <a:pt x="3408" y="2969"/>
                    <a:pt x="5180" y="1750"/>
                  </a:cubicBezTo>
                  <a:lnTo>
                    <a:pt x="5180" y="1"/>
                  </a:ln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14" name="Google Shape;1114;p2"/>
            <p:cNvSpPr/>
            <p:nvPr/>
          </p:nvSpPr>
          <p:spPr>
            <a:xfrm>
              <a:off x="7188900" y="2628825"/>
              <a:ext cx="124150" cy="202025"/>
            </a:xfrm>
            <a:custGeom>
              <a:avLst/>
              <a:gdLst/>
              <a:ahLst/>
              <a:cxnLst/>
              <a:rect l="l" t="t" r="r" b="b"/>
              <a:pathLst>
                <a:path w="4966" h="8081" extrusionOk="0">
                  <a:moveTo>
                    <a:pt x="4966" y="1"/>
                  </a:moveTo>
                  <a:cubicBezTo>
                    <a:pt x="3149" y="1772"/>
                    <a:pt x="1490" y="3713"/>
                    <a:pt x="1" y="5767"/>
                  </a:cubicBezTo>
                  <a:lnTo>
                    <a:pt x="4966" y="8080"/>
                  </a:lnTo>
                  <a:lnTo>
                    <a:pt x="4966" y="1"/>
                  </a:lnTo>
                  <a:close/>
                </a:path>
              </a:pathLst>
            </a:custGeom>
            <a:solidFill>
              <a:srgbClr val="E74A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15" name="Google Shape;1115;p2"/>
            <p:cNvSpPr/>
            <p:nvPr/>
          </p:nvSpPr>
          <p:spPr>
            <a:xfrm>
              <a:off x="7055750" y="2635025"/>
              <a:ext cx="238400" cy="193275"/>
            </a:xfrm>
            <a:custGeom>
              <a:avLst/>
              <a:gdLst/>
              <a:ahLst/>
              <a:cxnLst/>
              <a:rect l="l" t="t" r="r" b="b"/>
              <a:pathLst>
                <a:path w="9536" h="7731" extrusionOk="0">
                  <a:moveTo>
                    <a:pt x="8193" y="1"/>
                  </a:moveTo>
                  <a:lnTo>
                    <a:pt x="711" y="3375"/>
                  </a:lnTo>
                  <a:lnTo>
                    <a:pt x="0" y="5959"/>
                  </a:lnTo>
                  <a:lnTo>
                    <a:pt x="4593" y="7731"/>
                  </a:lnTo>
                  <a:lnTo>
                    <a:pt x="5541" y="4740"/>
                  </a:lnTo>
                  <a:lnTo>
                    <a:pt x="9536" y="418"/>
                  </a:lnTo>
                  <a:lnTo>
                    <a:pt x="8193" y="1"/>
                  </a:lnTo>
                  <a:close/>
                </a:path>
              </a:pathLst>
            </a:custGeom>
            <a:solidFill>
              <a:srgbClr val="E3E6C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16" name="Google Shape;1116;p2"/>
            <p:cNvSpPr/>
            <p:nvPr/>
          </p:nvSpPr>
          <p:spPr>
            <a:xfrm>
              <a:off x="7170575" y="2645475"/>
              <a:ext cx="142475" cy="237550"/>
            </a:xfrm>
            <a:custGeom>
              <a:avLst/>
              <a:gdLst/>
              <a:ahLst/>
              <a:cxnLst/>
              <a:rect l="l" t="t" r="r" b="b"/>
              <a:pathLst>
                <a:path w="5699" h="9502" extrusionOk="0">
                  <a:moveTo>
                    <a:pt x="4943" y="0"/>
                  </a:moveTo>
                  <a:lnTo>
                    <a:pt x="948" y="4322"/>
                  </a:lnTo>
                  <a:lnTo>
                    <a:pt x="0" y="7313"/>
                  </a:lnTo>
                  <a:lnTo>
                    <a:pt x="5699" y="9502"/>
                  </a:lnTo>
                  <a:lnTo>
                    <a:pt x="5699" y="237"/>
                  </a:lnTo>
                  <a:lnTo>
                    <a:pt x="4943" y="0"/>
                  </a:lnTo>
                  <a:close/>
                </a:path>
              </a:pathLst>
            </a:custGeom>
            <a:solidFill>
              <a:srgbClr val="D93948"/>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17" name="Google Shape;1117;p2"/>
            <p:cNvSpPr/>
            <p:nvPr/>
          </p:nvSpPr>
          <p:spPr>
            <a:xfrm>
              <a:off x="7254000" y="2752750"/>
              <a:ext cx="28375" cy="23425"/>
            </a:xfrm>
            <a:custGeom>
              <a:avLst/>
              <a:gdLst/>
              <a:ahLst/>
              <a:cxnLst/>
              <a:rect l="l" t="t" r="r" b="b"/>
              <a:pathLst>
                <a:path w="1135" h="937" extrusionOk="0">
                  <a:moveTo>
                    <a:pt x="359" y="0"/>
                  </a:moveTo>
                  <a:cubicBezTo>
                    <a:pt x="160" y="0"/>
                    <a:pt x="0" y="105"/>
                    <a:pt x="26" y="359"/>
                  </a:cubicBezTo>
                  <a:cubicBezTo>
                    <a:pt x="26" y="381"/>
                    <a:pt x="26" y="404"/>
                    <a:pt x="26" y="426"/>
                  </a:cubicBezTo>
                  <a:cubicBezTo>
                    <a:pt x="84" y="689"/>
                    <a:pt x="401" y="937"/>
                    <a:pt x="667" y="937"/>
                  </a:cubicBezTo>
                  <a:cubicBezTo>
                    <a:pt x="813" y="937"/>
                    <a:pt x="944" y="862"/>
                    <a:pt x="1008" y="674"/>
                  </a:cubicBezTo>
                  <a:cubicBezTo>
                    <a:pt x="1135" y="293"/>
                    <a:pt x="692" y="0"/>
                    <a:pt x="359"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18" name="Google Shape;1118;p2"/>
            <p:cNvSpPr/>
            <p:nvPr/>
          </p:nvSpPr>
          <p:spPr>
            <a:xfrm>
              <a:off x="7055750" y="2635025"/>
              <a:ext cx="238400" cy="193275"/>
            </a:xfrm>
            <a:custGeom>
              <a:avLst/>
              <a:gdLst/>
              <a:ahLst/>
              <a:cxnLst/>
              <a:rect l="l" t="t" r="r" b="b"/>
              <a:pathLst>
                <a:path w="9536" h="7731" extrusionOk="0">
                  <a:moveTo>
                    <a:pt x="8193" y="1"/>
                  </a:moveTo>
                  <a:lnTo>
                    <a:pt x="711" y="3375"/>
                  </a:lnTo>
                  <a:lnTo>
                    <a:pt x="0" y="5959"/>
                  </a:lnTo>
                  <a:lnTo>
                    <a:pt x="4593" y="7731"/>
                  </a:lnTo>
                  <a:lnTo>
                    <a:pt x="5541" y="4740"/>
                  </a:lnTo>
                  <a:lnTo>
                    <a:pt x="9536" y="418"/>
                  </a:lnTo>
                  <a:lnTo>
                    <a:pt x="8193" y="1"/>
                  </a:lnTo>
                  <a:close/>
                </a:path>
              </a:pathLst>
            </a:custGeom>
            <a:solidFill>
              <a:srgbClr val="E3E6C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19" name="Google Shape;1119;p2"/>
            <p:cNvSpPr/>
            <p:nvPr/>
          </p:nvSpPr>
          <p:spPr>
            <a:xfrm>
              <a:off x="7073250" y="2474800"/>
              <a:ext cx="239800" cy="244600"/>
            </a:xfrm>
            <a:custGeom>
              <a:avLst/>
              <a:gdLst/>
              <a:ahLst/>
              <a:cxnLst/>
              <a:rect l="l" t="t" r="r" b="b"/>
              <a:pathLst>
                <a:path w="9592" h="9784" extrusionOk="0">
                  <a:moveTo>
                    <a:pt x="9592" y="1"/>
                  </a:moveTo>
                  <a:cubicBezTo>
                    <a:pt x="9321" y="181"/>
                    <a:pt x="9073" y="373"/>
                    <a:pt x="8813" y="553"/>
                  </a:cubicBezTo>
                  <a:cubicBezTo>
                    <a:pt x="7854" y="1264"/>
                    <a:pt x="6951" y="1975"/>
                    <a:pt x="6127" y="2697"/>
                  </a:cubicBezTo>
                  <a:cubicBezTo>
                    <a:pt x="5304" y="3408"/>
                    <a:pt x="4559" y="4119"/>
                    <a:pt x="3904" y="4808"/>
                  </a:cubicBezTo>
                  <a:cubicBezTo>
                    <a:pt x="3250" y="5496"/>
                    <a:pt x="2674" y="6150"/>
                    <a:pt x="2189" y="6748"/>
                  </a:cubicBezTo>
                  <a:lnTo>
                    <a:pt x="1512" y="7595"/>
                  </a:lnTo>
                  <a:lnTo>
                    <a:pt x="971" y="8340"/>
                  </a:lnTo>
                  <a:cubicBezTo>
                    <a:pt x="643" y="8780"/>
                    <a:pt x="429" y="9163"/>
                    <a:pt x="260" y="9400"/>
                  </a:cubicBezTo>
                  <a:cubicBezTo>
                    <a:pt x="90" y="9649"/>
                    <a:pt x="0" y="9784"/>
                    <a:pt x="0" y="9784"/>
                  </a:cubicBezTo>
                  <a:lnTo>
                    <a:pt x="271" y="9412"/>
                  </a:lnTo>
                  <a:cubicBezTo>
                    <a:pt x="451" y="9175"/>
                    <a:pt x="688" y="8813"/>
                    <a:pt x="1027" y="8385"/>
                  </a:cubicBezTo>
                  <a:cubicBezTo>
                    <a:pt x="1208" y="8159"/>
                    <a:pt x="1388" y="7922"/>
                    <a:pt x="1591" y="7662"/>
                  </a:cubicBezTo>
                  <a:lnTo>
                    <a:pt x="2302" y="6839"/>
                  </a:lnTo>
                  <a:cubicBezTo>
                    <a:pt x="2810" y="6263"/>
                    <a:pt x="3397" y="5620"/>
                    <a:pt x="4074" y="4966"/>
                  </a:cubicBezTo>
                  <a:cubicBezTo>
                    <a:pt x="4739" y="4300"/>
                    <a:pt x="5496" y="3611"/>
                    <a:pt x="6331" y="2912"/>
                  </a:cubicBezTo>
                  <a:cubicBezTo>
                    <a:pt x="7154" y="2212"/>
                    <a:pt x="8057" y="1513"/>
                    <a:pt x="9027" y="836"/>
                  </a:cubicBezTo>
                  <a:lnTo>
                    <a:pt x="9592" y="452"/>
                  </a:lnTo>
                  <a:lnTo>
                    <a:pt x="9592" y="1"/>
                  </a:lnTo>
                  <a:close/>
                </a:path>
              </a:pathLst>
            </a:custGeom>
            <a:solidFill>
              <a:srgbClr val="BFDD4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20" name="Google Shape;1120;p2"/>
            <p:cNvSpPr/>
            <p:nvPr/>
          </p:nvSpPr>
          <p:spPr>
            <a:xfrm>
              <a:off x="7073525" y="2480450"/>
              <a:ext cx="239525" cy="292550"/>
            </a:xfrm>
            <a:custGeom>
              <a:avLst/>
              <a:gdLst/>
              <a:ahLst/>
              <a:cxnLst/>
              <a:rect l="l" t="t" r="r" b="b"/>
              <a:pathLst>
                <a:path w="9581" h="11702" extrusionOk="0">
                  <a:moveTo>
                    <a:pt x="9581" y="0"/>
                  </a:moveTo>
                  <a:cubicBezTo>
                    <a:pt x="6116" y="2381"/>
                    <a:pt x="2641" y="5518"/>
                    <a:pt x="0" y="9558"/>
                  </a:cubicBezTo>
                  <a:lnTo>
                    <a:pt x="4616" y="11702"/>
                  </a:lnTo>
                  <a:cubicBezTo>
                    <a:pt x="6105" y="9648"/>
                    <a:pt x="7764" y="7707"/>
                    <a:pt x="9581" y="5936"/>
                  </a:cubicBezTo>
                  <a:lnTo>
                    <a:pt x="9581" y="0"/>
                  </a:lnTo>
                  <a:close/>
                </a:path>
              </a:pathLst>
            </a:custGeom>
            <a:solidFill>
              <a:srgbClr val="EFF4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21" name="Google Shape;1121;p2"/>
            <p:cNvSpPr/>
            <p:nvPr/>
          </p:nvSpPr>
          <p:spPr>
            <a:xfrm>
              <a:off x="7188900" y="2628825"/>
              <a:ext cx="124150" cy="202025"/>
            </a:xfrm>
            <a:custGeom>
              <a:avLst/>
              <a:gdLst/>
              <a:ahLst/>
              <a:cxnLst/>
              <a:rect l="l" t="t" r="r" b="b"/>
              <a:pathLst>
                <a:path w="4966" h="8081" extrusionOk="0">
                  <a:moveTo>
                    <a:pt x="4966" y="1"/>
                  </a:moveTo>
                  <a:cubicBezTo>
                    <a:pt x="3149" y="1772"/>
                    <a:pt x="1490" y="3713"/>
                    <a:pt x="1" y="5767"/>
                  </a:cubicBezTo>
                  <a:lnTo>
                    <a:pt x="4966" y="8080"/>
                  </a:lnTo>
                  <a:lnTo>
                    <a:pt x="4966" y="1"/>
                  </a:ln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22" name="Google Shape;1122;p2"/>
            <p:cNvSpPr/>
            <p:nvPr/>
          </p:nvSpPr>
          <p:spPr>
            <a:xfrm>
              <a:off x="6855175" y="851300"/>
              <a:ext cx="454200" cy="946750"/>
            </a:xfrm>
            <a:custGeom>
              <a:avLst/>
              <a:gdLst/>
              <a:ahLst/>
              <a:cxnLst/>
              <a:rect l="l" t="t" r="r" b="b"/>
              <a:pathLst>
                <a:path w="18168" h="37870" extrusionOk="0">
                  <a:moveTo>
                    <a:pt x="2122" y="0"/>
                  </a:moveTo>
                  <a:cubicBezTo>
                    <a:pt x="1885" y="2167"/>
                    <a:pt x="1535" y="4311"/>
                    <a:pt x="1039" y="6421"/>
                  </a:cubicBezTo>
                  <a:cubicBezTo>
                    <a:pt x="0" y="10720"/>
                    <a:pt x="1490" y="16915"/>
                    <a:pt x="3634" y="20549"/>
                  </a:cubicBezTo>
                  <a:cubicBezTo>
                    <a:pt x="6015" y="24577"/>
                    <a:pt x="5518" y="23968"/>
                    <a:pt x="7933" y="28030"/>
                  </a:cubicBezTo>
                  <a:cubicBezTo>
                    <a:pt x="10935" y="33085"/>
                    <a:pt x="13835" y="35827"/>
                    <a:pt x="16757" y="37238"/>
                  </a:cubicBezTo>
                  <a:cubicBezTo>
                    <a:pt x="17288" y="37486"/>
                    <a:pt x="17750" y="37701"/>
                    <a:pt x="18168" y="37870"/>
                  </a:cubicBezTo>
                  <a:lnTo>
                    <a:pt x="18168" y="0"/>
                  </a:lnTo>
                  <a:close/>
                </a:path>
              </a:pathLst>
            </a:custGeom>
            <a:solidFill>
              <a:srgbClr val="FF9B5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23" name="Google Shape;1123;p2"/>
            <p:cNvSpPr/>
            <p:nvPr/>
          </p:nvSpPr>
          <p:spPr>
            <a:xfrm>
              <a:off x="7305825" y="916700"/>
              <a:ext cx="11450" cy="10650"/>
            </a:xfrm>
            <a:custGeom>
              <a:avLst/>
              <a:gdLst/>
              <a:ahLst/>
              <a:cxnLst/>
              <a:rect l="l" t="t" r="r" b="b"/>
              <a:pathLst>
                <a:path w="458" h="426" extrusionOk="0">
                  <a:moveTo>
                    <a:pt x="267" y="0"/>
                  </a:moveTo>
                  <a:cubicBezTo>
                    <a:pt x="123" y="0"/>
                    <a:pt x="0" y="324"/>
                    <a:pt x="187" y="408"/>
                  </a:cubicBezTo>
                  <a:cubicBezTo>
                    <a:pt x="212" y="420"/>
                    <a:pt x="235" y="425"/>
                    <a:pt x="256" y="425"/>
                  </a:cubicBezTo>
                  <a:cubicBezTo>
                    <a:pt x="399" y="425"/>
                    <a:pt x="458" y="188"/>
                    <a:pt x="379" y="70"/>
                  </a:cubicBezTo>
                  <a:lnTo>
                    <a:pt x="356" y="47"/>
                  </a:lnTo>
                  <a:cubicBezTo>
                    <a:pt x="327" y="14"/>
                    <a:pt x="296" y="0"/>
                    <a:pt x="267"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24" name="Google Shape;1124;p2"/>
            <p:cNvSpPr/>
            <p:nvPr/>
          </p:nvSpPr>
          <p:spPr>
            <a:xfrm>
              <a:off x="7295825" y="898575"/>
              <a:ext cx="10750" cy="8500"/>
            </a:xfrm>
            <a:custGeom>
              <a:avLst/>
              <a:gdLst/>
              <a:ahLst/>
              <a:cxnLst/>
              <a:rect l="l" t="t" r="r" b="b"/>
              <a:pathLst>
                <a:path w="430" h="340" extrusionOk="0">
                  <a:moveTo>
                    <a:pt x="273" y="1"/>
                  </a:moveTo>
                  <a:cubicBezTo>
                    <a:pt x="236" y="1"/>
                    <a:pt x="203" y="11"/>
                    <a:pt x="170" y="28"/>
                  </a:cubicBezTo>
                  <a:cubicBezTo>
                    <a:pt x="102" y="61"/>
                    <a:pt x="0" y="140"/>
                    <a:pt x="23" y="242"/>
                  </a:cubicBezTo>
                  <a:cubicBezTo>
                    <a:pt x="37" y="312"/>
                    <a:pt x="86" y="340"/>
                    <a:pt x="144" y="340"/>
                  </a:cubicBezTo>
                  <a:cubicBezTo>
                    <a:pt x="224" y="340"/>
                    <a:pt x="322" y="285"/>
                    <a:pt x="361" y="219"/>
                  </a:cubicBezTo>
                  <a:cubicBezTo>
                    <a:pt x="429" y="118"/>
                    <a:pt x="384" y="28"/>
                    <a:pt x="316" y="5"/>
                  </a:cubicBezTo>
                  <a:cubicBezTo>
                    <a:pt x="301" y="2"/>
                    <a:pt x="287" y="1"/>
                    <a:pt x="273"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25" name="Google Shape;1125;p2"/>
            <p:cNvSpPr/>
            <p:nvPr/>
          </p:nvSpPr>
          <p:spPr>
            <a:xfrm>
              <a:off x="7301675" y="960300"/>
              <a:ext cx="14800" cy="8425"/>
            </a:xfrm>
            <a:custGeom>
              <a:avLst/>
              <a:gdLst/>
              <a:ahLst/>
              <a:cxnLst/>
              <a:rect l="l" t="t" r="r" b="b"/>
              <a:pathLst>
                <a:path w="592" h="337" extrusionOk="0">
                  <a:moveTo>
                    <a:pt x="314" y="1"/>
                  </a:moveTo>
                  <a:cubicBezTo>
                    <a:pt x="174" y="1"/>
                    <a:pt x="1" y="119"/>
                    <a:pt x="94" y="267"/>
                  </a:cubicBezTo>
                  <a:cubicBezTo>
                    <a:pt x="129" y="316"/>
                    <a:pt x="180" y="336"/>
                    <a:pt x="234" y="336"/>
                  </a:cubicBezTo>
                  <a:cubicBezTo>
                    <a:pt x="401" y="336"/>
                    <a:pt x="592" y="143"/>
                    <a:pt x="421" y="41"/>
                  </a:cubicBezTo>
                  <a:cubicBezTo>
                    <a:pt x="421" y="30"/>
                    <a:pt x="410" y="30"/>
                    <a:pt x="398" y="19"/>
                  </a:cubicBezTo>
                  <a:cubicBezTo>
                    <a:pt x="374" y="6"/>
                    <a:pt x="345" y="1"/>
                    <a:pt x="314"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26" name="Google Shape;1126;p2"/>
            <p:cNvSpPr/>
            <p:nvPr/>
          </p:nvSpPr>
          <p:spPr>
            <a:xfrm>
              <a:off x="7286075" y="922625"/>
              <a:ext cx="11425" cy="10725"/>
            </a:xfrm>
            <a:custGeom>
              <a:avLst/>
              <a:gdLst/>
              <a:ahLst/>
              <a:cxnLst/>
              <a:rect l="l" t="t" r="r" b="b"/>
              <a:pathLst>
                <a:path w="457" h="429" extrusionOk="0">
                  <a:moveTo>
                    <a:pt x="267" y="0"/>
                  </a:moveTo>
                  <a:cubicBezTo>
                    <a:pt x="123" y="0"/>
                    <a:pt x="0" y="324"/>
                    <a:pt x="187" y="408"/>
                  </a:cubicBezTo>
                  <a:cubicBezTo>
                    <a:pt x="215" y="422"/>
                    <a:pt x="241" y="429"/>
                    <a:pt x="264" y="429"/>
                  </a:cubicBezTo>
                  <a:cubicBezTo>
                    <a:pt x="409" y="429"/>
                    <a:pt x="457" y="186"/>
                    <a:pt x="379" y="70"/>
                  </a:cubicBezTo>
                  <a:lnTo>
                    <a:pt x="356" y="47"/>
                  </a:lnTo>
                  <a:cubicBezTo>
                    <a:pt x="327" y="14"/>
                    <a:pt x="297" y="0"/>
                    <a:pt x="267"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27" name="Google Shape;1127;p2"/>
            <p:cNvSpPr/>
            <p:nvPr/>
          </p:nvSpPr>
          <p:spPr>
            <a:xfrm>
              <a:off x="7262950" y="906750"/>
              <a:ext cx="29750" cy="21425"/>
            </a:xfrm>
            <a:custGeom>
              <a:avLst/>
              <a:gdLst/>
              <a:ahLst/>
              <a:cxnLst/>
              <a:rect l="l" t="t" r="r" b="b"/>
              <a:pathLst>
                <a:path w="1190" h="857" extrusionOk="0">
                  <a:moveTo>
                    <a:pt x="411" y="1"/>
                  </a:moveTo>
                  <a:cubicBezTo>
                    <a:pt x="191" y="1"/>
                    <a:pt x="1" y="112"/>
                    <a:pt x="6" y="389"/>
                  </a:cubicBezTo>
                  <a:cubicBezTo>
                    <a:pt x="12" y="706"/>
                    <a:pt x="322" y="856"/>
                    <a:pt x="608" y="856"/>
                  </a:cubicBezTo>
                  <a:cubicBezTo>
                    <a:pt x="913" y="856"/>
                    <a:pt x="1190" y="686"/>
                    <a:pt x="1045" y="366"/>
                  </a:cubicBezTo>
                  <a:cubicBezTo>
                    <a:pt x="1033" y="344"/>
                    <a:pt x="1022" y="321"/>
                    <a:pt x="1011" y="299"/>
                  </a:cubicBezTo>
                  <a:cubicBezTo>
                    <a:pt x="901" y="120"/>
                    <a:pt x="640" y="1"/>
                    <a:pt x="411"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28" name="Google Shape;1128;p2"/>
            <p:cNvSpPr/>
            <p:nvPr/>
          </p:nvSpPr>
          <p:spPr>
            <a:xfrm>
              <a:off x="7200325" y="949125"/>
              <a:ext cx="29375" cy="21575"/>
            </a:xfrm>
            <a:custGeom>
              <a:avLst/>
              <a:gdLst/>
              <a:ahLst/>
              <a:cxnLst/>
              <a:rect l="l" t="t" r="r" b="b"/>
              <a:pathLst>
                <a:path w="1175" h="863" extrusionOk="0">
                  <a:moveTo>
                    <a:pt x="556" y="0"/>
                  </a:moveTo>
                  <a:cubicBezTo>
                    <a:pt x="263" y="0"/>
                    <a:pt x="1" y="161"/>
                    <a:pt x="130" y="477"/>
                  </a:cubicBezTo>
                  <a:cubicBezTo>
                    <a:pt x="142" y="488"/>
                    <a:pt x="153" y="511"/>
                    <a:pt x="164" y="533"/>
                  </a:cubicBezTo>
                  <a:cubicBezTo>
                    <a:pt x="265" y="729"/>
                    <a:pt x="535" y="863"/>
                    <a:pt x="770" y="863"/>
                  </a:cubicBezTo>
                  <a:cubicBezTo>
                    <a:pt x="981" y="863"/>
                    <a:pt x="1163" y="755"/>
                    <a:pt x="1169" y="488"/>
                  </a:cubicBezTo>
                  <a:cubicBezTo>
                    <a:pt x="1174" y="161"/>
                    <a:pt x="850" y="0"/>
                    <a:pt x="556"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29" name="Google Shape;1129;p2"/>
            <p:cNvSpPr/>
            <p:nvPr/>
          </p:nvSpPr>
          <p:spPr>
            <a:xfrm>
              <a:off x="7268300" y="1392450"/>
              <a:ext cx="28875" cy="27675"/>
            </a:xfrm>
            <a:custGeom>
              <a:avLst/>
              <a:gdLst/>
              <a:ahLst/>
              <a:cxnLst/>
              <a:rect l="l" t="t" r="r" b="b"/>
              <a:pathLst>
                <a:path w="1155" h="1107" extrusionOk="0">
                  <a:moveTo>
                    <a:pt x="525" y="0"/>
                  </a:moveTo>
                  <a:cubicBezTo>
                    <a:pt x="454" y="0"/>
                    <a:pt x="378" y="30"/>
                    <a:pt x="300" y="99"/>
                  </a:cubicBezTo>
                  <a:cubicBezTo>
                    <a:pt x="289" y="110"/>
                    <a:pt x="266" y="133"/>
                    <a:pt x="255" y="144"/>
                  </a:cubicBezTo>
                  <a:cubicBezTo>
                    <a:pt x="1" y="429"/>
                    <a:pt x="86" y="1107"/>
                    <a:pt x="492" y="1107"/>
                  </a:cubicBezTo>
                  <a:cubicBezTo>
                    <a:pt x="537" y="1107"/>
                    <a:pt x="586" y="1098"/>
                    <a:pt x="639" y="1081"/>
                  </a:cubicBezTo>
                  <a:cubicBezTo>
                    <a:pt x="1155" y="909"/>
                    <a:pt x="918" y="0"/>
                    <a:pt x="525"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30" name="Google Shape;1130;p2"/>
            <p:cNvSpPr/>
            <p:nvPr/>
          </p:nvSpPr>
          <p:spPr>
            <a:xfrm>
              <a:off x="7255925" y="1191275"/>
              <a:ext cx="30125" cy="27450"/>
            </a:xfrm>
            <a:custGeom>
              <a:avLst/>
              <a:gdLst/>
              <a:ahLst/>
              <a:cxnLst/>
              <a:rect l="l" t="t" r="r" b="b"/>
              <a:pathLst>
                <a:path w="1205" h="1098" extrusionOk="0">
                  <a:moveTo>
                    <a:pt x="647" y="1"/>
                  </a:moveTo>
                  <a:cubicBezTo>
                    <a:pt x="577" y="1"/>
                    <a:pt x="501" y="24"/>
                    <a:pt x="423" y="78"/>
                  </a:cubicBezTo>
                  <a:cubicBezTo>
                    <a:pt x="0" y="365"/>
                    <a:pt x="402" y="1097"/>
                    <a:pt x="765" y="1097"/>
                  </a:cubicBezTo>
                  <a:cubicBezTo>
                    <a:pt x="857" y="1097"/>
                    <a:pt x="947" y="1050"/>
                    <a:pt x="1021" y="935"/>
                  </a:cubicBezTo>
                  <a:cubicBezTo>
                    <a:pt x="1032" y="913"/>
                    <a:pt x="1043" y="890"/>
                    <a:pt x="1055" y="868"/>
                  </a:cubicBezTo>
                  <a:cubicBezTo>
                    <a:pt x="1205" y="558"/>
                    <a:pt x="989" y="1"/>
                    <a:pt x="647"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31" name="Google Shape;1131;p2"/>
            <p:cNvSpPr/>
            <p:nvPr/>
          </p:nvSpPr>
          <p:spPr>
            <a:xfrm>
              <a:off x="7127975" y="866350"/>
              <a:ext cx="37525" cy="25050"/>
            </a:xfrm>
            <a:custGeom>
              <a:avLst/>
              <a:gdLst/>
              <a:ahLst/>
              <a:cxnLst/>
              <a:rect l="l" t="t" r="r" b="b"/>
              <a:pathLst>
                <a:path w="1501" h="1002" extrusionOk="0">
                  <a:moveTo>
                    <a:pt x="816" y="0"/>
                  </a:moveTo>
                  <a:cubicBezTo>
                    <a:pt x="303" y="0"/>
                    <a:pt x="1" y="1001"/>
                    <a:pt x="583" y="1001"/>
                  </a:cubicBezTo>
                  <a:cubicBezTo>
                    <a:pt x="592" y="1001"/>
                    <a:pt x="600" y="1001"/>
                    <a:pt x="610" y="1001"/>
                  </a:cubicBezTo>
                  <a:lnTo>
                    <a:pt x="677" y="1001"/>
                  </a:lnTo>
                  <a:cubicBezTo>
                    <a:pt x="1095" y="933"/>
                    <a:pt x="1501" y="233"/>
                    <a:pt x="971" y="30"/>
                  </a:cubicBezTo>
                  <a:cubicBezTo>
                    <a:pt x="918" y="9"/>
                    <a:pt x="866" y="0"/>
                    <a:pt x="816"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32" name="Google Shape;1132;p2"/>
            <p:cNvSpPr/>
            <p:nvPr/>
          </p:nvSpPr>
          <p:spPr>
            <a:xfrm>
              <a:off x="7217050" y="900600"/>
              <a:ext cx="37050" cy="25225"/>
            </a:xfrm>
            <a:custGeom>
              <a:avLst/>
              <a:gdLst/>
              <a:ahLst/>
              <a:cxnLst/>
              <a:rect l="l" t="t" r="r" b="b"/>
              <a:pathLst>
                <a:path w="1482" h="1009" extrusionOk="0">
                  <a:moveTo>
                    <a:pt x="810" y="1"/>
                  </a:moveTo>
                  <a:cubicBezTo>
                    <a:pt x="294" y="1"/>
                    <a:pt x="1" y="1008"/>
                    <a:pt x="577" y="1008"/>
                  </a:cubicBezTo>
                  <a:cubicBezTo>
                    <a:pt x="589" y="1008"/>
                    <a:pt x="600" y="1008"/>
                    <a:pt x="612" y="1007"/>
                  </a:cubicBezTo>
                  <a:lnTo>
                    <a:pt x="680" y="1007"/>
                  </a:lnTo>
                  <a:cubicBezTo>
                    <a:pt x="1086" y="928"/>
                    <a:pt x="1481" y="217"/>
                    <a:pt x="951" y="26"/>
                  </a:cubicBezTo>
                  <a:cubicBezTo>
                    <a:pt x="902" y="8"/>
                    <a:pt x="855" y="1"/>
                    <a:pt x="810"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33" name="Google Shape;1133;p2"/>
            <p:cNvSpPr/>
            <p:nvPr/>
          </p:nvSpPr>
          <p:spPr>
            <a:xfrm>
              <a:off x="7150350" y="923825"/>
              <a:ext cx="28550" cy="23725"/>
            </a:xfrm>
            <a:custGeom>
              <a:avLst/>
              <a:gdLst/>
              <a:ahLst/>
              <a:cxnLst/>
              <a:rect l="l" t="t" r="r" b="b"/>
              <a:pathLst>
                <a:path w="1142" h="949" extrusionOk="0">
                  <a:moveTo>
                    <a:pt x="479" y="0"/>
                  </a:moveTo>
                  <a:cubicBezTo>
                    <a:pt x="335" y="0"/>
                    <a:pt x="206" y="74"/>
                    <a:pt x="143" y="259"/>
                  </a:cubicBezTo>
                  <a:cubicBezTo>
                    <a:pt x="1" y="644"/>
                    <a:pt x="450" y="949"/>
                    <a:pt x="787" y="949"/>
                  </a:cubicBezTo>
                  <a:cubicBezTo>
                    <a:pt x="983" y="949"/>
                    <a:pt x="1142" y="846"/>
                    <a:pt x="1125" y="597"/>
                  </a:cubicBezTo>
                  <a:cubicBezTo>
                    <a:pt x="1125" y="575"/>
                    <a:pt x="1114" y="552"/>
                    <a:pt x="1114" y="530"/>
                  </a:cubicBezTo>
                  <a:cubicBezTo>
                    <a:pt x="1070" y="258"/>
                    <a:pt x="748" y="0"/>
                    <a:pt x="479"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34" name="Google Shape;1134;p2"/>
            <p:cNvSpPr/>
            <p:nvPr/>
          </p:nvSpPr>
          <p:spPr>
            <a:xfrm>
              <a:off x="7115550" y="979850"/>
              <a:ext cx="31150" cy="26925"/>
            </a:xfrm>
            <a:custGeom>
              <a:avLst/>
              <a:gdLst/>
              <a:ahLst/>
              <a:cxnLst/>
              <a:rect l="l" t="t" r="r" b="b"/>
              <a:pathLst>
                <a:path w="1246" h="1077" extrusionOk="0">
                  <a:moveTo>
                    <a:pt x="761" y="0"/>
                  </a:moveTo>
                  <a:cubicBezTo>
                    <a:pt x="719" y="0"/>
                    <a:pt x="672" y="8"/>
                    <a:pt x="621" y="26"/>
                  </a:cubicBezTo>
                  <a:cubicBezTo>
                    <a:pt x="599" y="38"/>
                    <a:pt x="576" y="49"/>
                    <a:pt x="565" y="60"/>
                  </a:cubicBezTo>
                  <a:cubicBezTo>
                    <a:pt x="181" y="241"/>
                    <a:pt x="1" y="1042"/>
                    <a:pt x="565" y="1076"/>
                  </a:cubicBezTo>
                  <a:cubicBezTo>
                    <a:pt x="573" y="1076"/>
                    <a:pt x="581" y="1076"/>
                    <a:pt x="589" y="1076"/>
                  </a:cubicBezTo>
                  <a:cubicBezTo>
                    <a:pt x="1160" y="1076"/>
                    <a:pt x="1245" y="0"/>
                    <a:pt x="761"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35" name="Google Shape;1135;p2"/>
            <p:cNvSpPr/>
            <p:nvPr/>
          </p:nvSpPr>
          <p:spPr>
            <a:xfrm>
              <a:off x="7263275" y="1548725"/>
              <a:ext cx="29100" cy="27750"/>
            </a:xfrm>
            <a:custGeom>
              <a:avLst/>
              <a:gdLst/>
              <a:ahLst/>
              <a:cxnLst/>
              <a:rect l="l" t="t" r="r" b="b"/>
              <a:pathLst>
                <a:path w="1164" h="1110" extrusionOk="0">
                  <a:moveTo>
                    <a:pt x="531" y="0"/>
                  </a:moveTo>
                  <a:cubicBezTo>
                    <a:pt x="460" y="0"/>
                    <a:pt x="385" y="30"/>
                    <a:pt x="309" y="99"/>
                  </a:cubicBezTo>
                  <a:cubicBezTo>
                    <a:pt x="287" y="122"/>
                    <a:pt x="275" y="133"/>
                    <a:pt x="253" y="156"/>
                  </a:cubicBezTo>
                  <a:cubicBezTo>
                    <a:pt x="0" y="429"/>
                    <a:pt x="92" y="1110"/>
                    <a:pt x="495" y="1110"/>
                  </a:cubicBezTo>
                  <a:cubicBezTo>
                    <a:pt x="542" y="1110"/>
                    <a:pt x="593" y="1101"/>
                    <a:pt x="648" y="1081"/>
                  </a:cubicBezTo>
                  <a:cubicBezTo>
                    <a:pt x="1164" y="909"/>
                    <a:pt x="919" y="0"/>
                    <a:pt x="531"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36" name="Google Shape;1136;p2"/>
            <p:cNvSpPr/>
            <p:nvPr/>
          </p:nvSpPr>
          <p:spPr>
            <a:xfrm>
              <a:off x="7182400" y="1180025"/>
              <a:ext cx="31250" cy="20900"/>
            </a:xfrm>
            <a:custGeom>
              <a:avLst/>
              <a:gdLst/>
              <a:ahLst/>
              <a:cxnLst/>
              <a:rect l="l" t="t" r="r" b="b"/>
              <a:pathLst>
                <a:path w="1250" h="836" extrusionOk="0">
                  <a:moveTo>
                    <a:pt x="648" y="0"/>
                  </a:moveTo>
                  <a:cubicBezTo>
                    <a:pt x="317" y="0"/>
                    <a:pt x="0" y="196"/>
                    <a:pt x="182" y="528"/>
                  </a:cubicBezTo>
                  <a:cubicBezTo>
                    <a:pt x="193" y="550"/>
                    <a:pt x="204" y="561"/>
                    <a:pt x="227" y="584"/>
                  </a:cubicBezTo>
                  <a:cubicBezTo>
                    <a:pt x="337" y="741"/>
                    <a:pt x="571" y="835"/>
                    <a:pt x="785" y="835"/>
                  </a:cubicBezTo>
                  <a:cubicBezTo>
                    <a:pt x="1031" y="835"/>
                    <a:pt x="1250" y="711"/>
                    <a:pt x="1220" y="415"/>
                  </a:cubicBezTo>
                  <a:cubicBezTo>
                    <a:pt x="1190" y="128"/>
                    <a:pt x="914" y="0"/>
                    <a:pt x="64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37" name="Google Shape;1137;p2"/>
            <p:cNvSpPr/>
            <p:nvPr/>
          </p:nvSpPr>
          <p:spPr>
            <a:xfrm>
              <a:off x="7213150" y="1017125"/>
              <a:ext cx="29700" cy="27800"/>
            </a:xfrm>
            <a:custGeom>
              <a:avLst/>
              <a:gdLst/>
              <a:ahLst/>
              <a:cxnLst/>
              <a:rect l="l" t="t" r="r" b="b"/>
              <a:pathLst>
                <a:path w="1188" h="1112" extrusionOk="0">
                  <a:moveTo>
                    <a:pt x="501" y="0"/>
                  </a:moveTo>
                  <a:cubicBezTo>
                    <a:pt x="422" y="0"/>
                    <a:pt x="339" y="38"/>
                    <a:pt x="261" y="126"/>
                  </a:cubicBezTo>
                  <a:cubicBezTo>
                    <a:pt x="238" y="149"/>
                    <a:pt x="227" y="160"/>
                    <a:pt x="215" y="183"/>
                  </a:cubicBezTo>
                  <a:cubicBezTo>
                    <a:pt x="0" y="486"/>
                    <a:pt x="141" y="1111"/>
                    <a:pt x="520" y="1111"/>
                  </a:cubicBezTo>
                  <a:cubicBezTo>
                    <a:pt x="579" y="1111"/>
                    <a:pt x="643" y="1096"/>
                    <a:pt x="712" y="1063"/>
                  </a:cubicBezTo>
                  <a:cubicBezTo>
                    <a:pt x="1187" y="839"/>
                    <a:pt x="878" y="0"/>
                    <a:pt x="501"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38" name="Google Shape;1138;p2"/>
            <p:cNvSpPr/>
            <p:nvPr/>
          </p:nvSpPr>
          <p:spPr>
            <a:xfrm>
              <a:off x="7117550" y="1032325"/>
              <a:ext cx="37325" cy="21050"/>
            </a:xfrm>
            <a:custGeom>
              <a:avLst/>
              <a:gdLst/>
              <a:ahLst/>
              <a:cxnLst/>
              <a:rect l="l" t="t" r="r" b="b"/>
              <a:pathLst>
                <a:path w="1493" h="842" extrusionOk="0">
                  <a:moveTo>
                    <a:pt x="893" y="1"/>
                  </a:moveTo>
                  <a:cubicBezTo>
                    <a:pt x="479" y="1"/>
                    <a:pt x="0" y="416"/>
                    <a:pt x="372" y="715"/>
                  </a:cubicBezTo>
                  <a:cubicBezTo>
                    <a:pt x="395" y="726"/>
                    <a:pt x="406" y="748"/>
                    <a:pt x="429" y="760"/>
                  </a:cubicBezTo>
                  <a:cubicBezTo>
                    <a:pt x="518" y="816"/>
                    <a:pt x="633" y="842"/>
                    <a:pt x="751" y="842"/>
                  </a:cubicBezTo>
                  <a:cubicBezTo>
                    <a:pt x="1107" y="842"/>
                    <a:pt x="1492" y="603"/>
                    <a:pt x="1297" y="229"/>
                  </a:cubicBezTo>
                  <a:cubicBezTo>
                    <a:pt x="1211" y="66"/>
                    <a:pt x="1057" y="1"/>
                    <a:pt x="893"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39" name="Google Shape;1139;p2"/>
            <p:cNvSpPr/>
            <p:nvPr/>
          </p:nvSpPr>
          <p:spPr>
            <a:xfrm>
              <a:off x="7257575" y="1042150"/>
              <a:ext cx="29250" cy="21950"/>
            </a:xfrm>
            <a:custGeom>
              <a:avLst/>
              <a:gdLst/>
              <a:ahLst/>
              <a:cxnLst/>
              <a:rect l="l" t="t" r="r" b="b"/>
              <a:pathLst>
                <a:path w="1170" h="878" extrusionOk="0">
                  <a:moveTo>
                    <a:pt x="404" y="1"/>
                  </a:moveTo>
                  <a:cubicBezTo>
                    <a:pt x="204" y="1"/>
                    <a:pt x="33" y="101"/>
                    <a:pt x="18" y="355"/>
                  </a:cubicBezTo>
                  <a:cubicBezTo>
                    <a:pt x="1" y="698"/>
                    <a:pt x="351" y="877"/>
                    <a:pt x="655" y="877"/>
                  </a:cubicBezTo>
                  <a:cubicBezTo>
                    <a:pt x="932" y="877"/>
                    <a:pt x="1169" y="729"/>
                    <a:pt x="1056" y="423"/>
                  </a:cubicBezTo>
                  <a:cubicBezTo>
                    <a:pt x="1056" y="401"/>
                    <a:pt x="1045" y="378"/>
                    <a:pt x="1034" y="355"/>
                  </a:cubicBezTo>
                  <a:cubicBezTo>
                    <a:pt x="935" y="151"/>
                    <a:pt x="648" y="1"/>
                    <a:pt x="404"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40" name="Google Shape;1140;p2"/>
            <p:cNvSpPr/>
            <p:nvPr/>
          </p:nvSpPr>
          <p:spPr>
            <a:xfrm>
              <a:off x="7220650" y="1307075"/>
              <a:ext cx="29350" cy="21525"/>
            </a:xfrm>
            <a:custGeom>
              <a:avLst/>
              <a:gdLst/>
              <a:ahLst/>
              <a:cxnLst/>
              <a:rect l="l" t="t" r="r" b="b"/>
              <a:pathLst>
                <a:path w="1174" h="861" extrusionOk="0">
                  <a:moveTo>
                    <a:pt x="552" y="0"/>
                  </a:moveTo>
                  <a:cubicBezTo>
                    <a:pt x="260" y="0"/>
                    <a:pt x="1" y="158"/>
                    <a:pt x="130" y="467"/>
                  </a:cubicBezTo>
                  <a:cubicBezTo>
                    <a:pt x="130" y="490"/>
                    <a:pt x="141" y="512"/>
                    <a:pt x="152" y="535"/>
                  </a:cubicBezTo>
                  <a:cubicBezTo>
                    <a:pt x="259" y="730"/>
                    <a:pt x="530" y="860"/>
                    <a:pt x="765" y="860"/>
                  </a:cubicBezTo>
                  <a:cubicBezTo>
                    <a:pt x="978" y="860"/>
                    <a:pt x="1163" y="753"/>
                    <a:pt x="1168" y="490"/>
                  </a:cubicBezTo>
                  <a:cubicBezTo>
                    <a:pt x="1174" y="161"/>
                    <a:pt x="846" y="0"/>
                    <a:pt x="552"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41" name="Google Shape;1141;p2"/>
            <p:cNvSpPr/>
            <p:nvPr/>
          </p:nvSpPr>
          <p:spPr>
            <a:xfrm>
              <a:off x="7186225" y="880425"/>
              <a:ext cx="29750" cy="21400"/>
            </a:xfrm>
            <a:custGeom>
              <a:avLst/>
              <a:gdLst/>
              <a:ahLst/>
              <a:cxnLst/>
              <a:rect l="l" t="t" r="r" b="b"/>
              <a:pathLst>
                <a:path w="1190" h="856" extrusionOk="0">
                  <a:moveTo>
                    <a:pt x="415" y="0"/>
                  </a:moveTo>
                  <a:cubicBezTo>
                    <a:pt x="193" y="0"/>
                    <a:pt x="0" y="114"/>
                    <a:pt x="6" y="392"/>
                  </a:cubicBezTo>
                  <a:cubicBezTo>
                    <a:pt x="12" y="705"/>
                    <a:pt x="324" y="855"/>
                    <a:pt x="612" y="855"/>
                  </a:cubicBezTo>
                  <a:cubicBezTo>
                    <a:pt x="915" y="855"/>
                    <a:pt x="1189" y="689"/>
                    <a:pt x="1044" y="370"/>
                  </a:cubicBezTo>
                  <a:cubicBezTo>
                    <a:pt x="1033" y="347"/>
                    <a:pt x="1022" y="325"/>
                    <a:pt x="1010" y="302"/>
                  </a:cubicBezTo>
                  <a:cubicBezTo>
                    <a:pt x="902" y="119"/>
                    <a:pt x="643" y="0"/>
                    <a:pt x="415"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42" name="Google Shape;1142;p2"/>
            <p:cNvSpPr/>
            <p:nvPr/>
          </p:nvSpPr>
          <p:spPr>
            <a:xfrm>
              <a:off x="7219475" y="1361950"/>
              <a:ext cx="29900" cy="27450"/>
            </a:xfrm>
            <a:custGeom>
              <a:avLst/>
              <a:gdLst/>
              <a:ahLst/>
              <a:cxnLst/>
              <a:rect l="l" t="t" r="r" b="b"/>
              <a:pathLst>
                <a:path w="1196" h="1098" extrusionOk="0">
                  <a:moveTo>
                    <a:pt x="638" y="0"/>
                  </a:moveTo>
                  <a:cubicBezTo>
                    <a:pt x="568" y="0"/>
                    <a:pt x="492" y="24"/>
                    <a:pt x="414" y="78"/>
                  </a:cubicBezTo>
                  <a:cubicBezTo>
                    <a:pt x="0" y="365"/>
                    <a:pt x="396" y="1097"/>
                    <a:pt x="757" y="1097"/>
                  </a:cubicBezTo>
                  <a:cubicBezTo>
                    <a:pt x="849" y="1097"/>
                    <a:pt x="939" y="1050"/>
                    <a:pt x="1012" y="935"/>
                  </a:cubicBezTo>
                  <a:lnTo>
                    <a:pt x="1046" y="867"/>
                  </a:lnTo>
                  <a:cubicBezTo>
                    <a:pt x="1196" y="558"/>
                    <a:pt x="980" y="0"/>
                    <a:pt x="638"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43" name="Google Shape;1143;p2"/>
            <p:cNvSpPr/>
            <p:nvPr/>
          </p:nvSpPr>
          <p:spPr>
            <a:xfrm>
              <a:off x="7174500" y="1299450"/>
              <a:ext cx="36850" cy="20975"/>
            </a:xfrm>
            <a:custGeom>
              <a:avLst/>
              <a:gdLst/>
              <a:ahLst/>
              <a:cxnLst/>
              <a:rect l="l" t="t" r="r" b="b"/>
              <a:pathLst>
                <a:path w="1474" h="839" extrusionOk="0">
                  <a:moveTo>
                    <a:pt x="713" y="1"/>
                  </a:moveTo>
                  <a:cubicBezTo>
                    <a:pt x="366" y="1"/>
                    <a:pt x="1" y="221"/>
                    <a:pt x="182" y="592"/>
                  </a:cubicBezTo>
                  <a:cubicBezTo>
                    <a:pt x="266" y="768"/>
                    <a:pt x="430" y="838"/>
                    <a:pt x="605" y="838"/>
                  </a:cubicBezTo>
                  <a:cubicBezTo>
                    <a:pt x="1011" y="838"/>
                    <a:pt x="1474" y="456"/>
                    <a:pt x="1118" y="140"/>
                  </a:cubicBezTo>
                  <a:lnTo>
                    <a:pt x="1062" y="95"/>
                  </a:lnTo>
                  <a:cubicBezTo>
                    <a:pt x="967" y="31"/>
                    <a:pt x="841" y="1"/>
                    <a:pt x="713"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44" name="Google Shape;1144;p2"/>
            <p:cNvSpPr/>
            <p:nvPr/>
          </p:nvSpPr>
          <p:spPr>
            <a:xfrm>
              <a:off x="7209150" y="1133050"/>
              <a:ext cx="37325" cy="25225"/>
            </a:xfrm>
            <a:custGeom>
              <a:avLst/>
              <a:gdLst/>
              <a:ahLst/>
              <a:cxnLst/>
              <a:rect l="l" t="t" r="r" b="b"/>
              <a:pathLst>
                <a:path w="1493" h="1009" extrusionOk="0">
                  <a:moveTo>
                    <a:pt x="810" y="1"/>
                  </a:moveTo>
                  <a:cubicBezTo>
                    <a:pt x="294" y="1"/>
                    <a:pt x="1" y="1009"/>
                    <a:pt x="577" y="1009"/>
                  </a:cubicBezTo>
                  <a:cubicBezTo>
                    <a:pt x="589" y="1009"/>
                    <a:pt x="600" y="1008"/>
                    <a:pt x="612" y="1007"/>
                  </a:cubicBezTo>
                  <a:lnTo>
                    <a:pt x="680" y="996"/>
                  </a:lnTo>
                  <a:cubicBezTo>
                    <a:pt x="1098" y="928"/>
                    <a:pt x="1493" y="206"/>
                    <a:pt x="951" y="26"/>
                  </a:cubicBezTo>
                  <a:cubicBezTo>
                    <a:pt x="902" y="9"/>
                    <a:pt x="855" y="1"/>
                    <a:pt x="810"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45" name="Google Shape;1145;p2"/>
            <p:cNvSpPr/>
            <p:nvPr/>
          </p:nvSpPr>
          <p:spPr>
            <a:xfrm>
              <a:off x="7198100" y="1076400"/>
              <a:ext cx="28875" cy="26925"/>
            </a:xfrm>
            <a:custGeom>
              <a:avLst/>
              <a:gdLst/>
              <a:ahLst/>
              <a:cxnLst/>
              <a:rect l="l" t="t" r="r" b="b"/>
              <a:pathLst>
                <a:path w="1155" h="1077" extrusionOk="0">
                  <a:moveTo>
                    <a:pt x="604" y="1"/>
                  </a:moveTo>
                  <a:cubicBezTo>
                    <a:pt x="600" y="1"/>
                    <a:pt x="596" y="1"/>
                    <a:pt x="592" y="1"/>
                  </a:cubicBezTo>
                  <a:cubicBezTo>
                    <a:pt x="9" y="11"/>
                    <a:pt x="1" y="1076"/>
                    <a:pt x="457" y="1076"/>
                  </a:cubicBezTo>
                  <a:cubicBezTo>
                    <a:pt x="504" y="1076"/>
                    <a:pt x="557" y="1065"/>
                    <a:pt x="614" y="1039"/>
                  </a:cubicBezTo>
                  <a:cubicBezTo>
                    <a:pt x="637" y="1028"/>
                    <a:pt x="659" y="1017"/>
                    <a:pt x="682" y="1005"/>
                  </a:cubicBezTo>
                  <a:cubicBezTo>
                    <a:pt x="1041" y="792"/>
                    <a:pt x="1154" y="1"/>
                    <a:pt x="604"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46" name="Google Shape;1146;p2"/>
            <p:cNvSpPr/>
            <p:nvPr/>
          </p:nvSpPr>
          <p:spPr>
            <a:xfrm>
              <a:off x="7197075" y="1232050"/>
              <a:ext cx="30900" cy="26925"/>
            </a:xfrm>
            <a:custGeom>
              <a:avLst/>
              <a:gdLst/>
              <a:ahLst/>
              <a:cxnLst/>
              <a:rect l="l" t="t" r="r" b="b"/>
              <a:pathLst>
                <a:path w="1236" h="1077" extrusionOk="0">
                  <a:moveTo>
                    <a:pt x="759" y="0"/>
                  </a:moveTo>
                  <a:cubicBezTo>
                    <a:pt x="718" y="0"/>
                    <a:pt x="672" y="8"/>
                    <a:pt x="621" y="26"/>
                  </a:cubicBezTo>
                  <a:cubicBezTo>
                    <a:pt x="599" y="38"/>
                    <a:pt x="576" y="49"/>
                    <a:pt x="554" y="60"/>
                  </a:cubicBezTo>
                  <a:cubicBezTo>
                    <a:pt x="181" y="241"/>
                    <a:pt x="1" y="1031"/>
                    <a:pt x="565" y="1076"/>
                  </a:cubicBezTo>
                  <a:cubicBezTo>
                    <a:pt x="573" y="1076"/>
                    <a:pt x="581" y="1076"/>
                    <a:pt x="589" y="1076"/>
                  </a:cubicBezTo>
                  <a:cubicBezTo>
                    <a:pt x="1159" y="1076"/>
                    <a:pt x="1236" y="0"/>
                    <a:pt x="759"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47" name="Google Shape;1147;p2"/>
            <p:cNvSpPr/>
            <p:nvPr/>
          </p:nvSpPr>
          <p:spPr>
            <a:xfrm>
              <a:off x="7233900" y="1299900"/>
              <a:ext cx="29775" cy="21275"/>
            </a:xfrm>
            <a:custGeom>
              <a:avLst/>
              <a:gdLst/>
              <a:ahLst/>
              <a:cxnLst/>
              <a:rect l="l" t="t" r="r" b="b"/>
              <a:pathLst>
                <a:path w="1191" h="851" extrusionOk="0">
                  <a:moveTo>
                    <a:pt x="415" y="1"/>
                  </a:moveTo>
                  <a:cubicBezTo>
                    <a:pt x="193" y="1"/>
                    <a:pt x="1" y="114"/>
                    <a:pt x="6" y="393"/>
                  </a:cubicBezTo>
                  <a:cubicBezTo>
                    <a:pt x="12" y="703"/>
                    <a:pt x="319" y="851"/>
                    <a:pt x="604" y="851"/>
                  </a:cubicBezTo>
                  <a:cubicBezTo>
                    <a:pt x="910" y="851"/>
                    <a:pt x="1190" y="681"/>
                    <a:pt x="1044" y="359"/>
                  </a:cubicBezTo>
                  <a:lnTo>
                    <a:pt x="1010" y="303"/>
                  </a:lnTo>
                  <a:cubicBezTo>
                    <a:pt x="902" y="120"/>
                    <a:pt x="643" y="1"/>
                    <a:pt x="415"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48" name="Google Shape;1148;p2"/>
            <p:cNvSpPr/>
            <p:nvPr/>
          </p:nvSpPr>
          <p:spPr>
            <a:xfrm>
              <a:off x="7099475" y="1189375"/>
              <a:ext cx="31125" cy="26725"/>
            </a:xfrm>
            <a:custGeom>
              <a:avLst/>
              <a:gdLst/>
              <a:ahLst/>
              <a:cxnLst/>
              <a:rect l="l" t="t" r="r" b="b"/>
              <a:pathLst>
                <a:path w="1245" h="1069" extrusionOk="0">
                  <a:moveTo>
                    <a:pt x="767" y="1"/>
                  </a:moveTo>
                  <a:cubicBezTo>
                    <a:pt x="723" y="1"/>
                    <a:pt x="675" y="10"/>
                    <a:pt x="621" y="30"/>
                  </a:cubicBezTo>
                  <a:cubicBezTo>
                    <a:pt x="610" y="30"/>
                    <a:pt x="587" y="41"/>
                    <a:pt x="565" y="52"/>
                  </a:cubicBezTo>
                  <a:cubicBezTo>
                    <a:pt x="181" y="233"/>
                    <a:pt x="1" y="1034"/>
                    <a:pt x="565" y="1068"/>
                  </a:cubicBezTo>
                  <a:cubicBezTo>
                    <a:pt x="573" y="1068"/>
                    <a:pt x="581" y="1068"/>
                    <a:pt x="589" y="1068"/>
                  </a:cubicBezTo>
                  <a:cubicBezTo>
                    <a:pt x="1157" y="1068"/>
                    <a:pt x="1244" y="1"/>
                    <a:pt x="767"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49" name="Google Shape;1149;p2"/>
            <p:cNvSpPr/>
            <p:nvPr/>
          </p:nvSpPr>
          <p:spPr>
            <a:xfrm>
              <a:off x="7275950" y="1079825"/>
              <a:ext cx="29350" cy="21525"/>
            </a:xfrm>
            <a:custGeom>
              <a:avLst/>
              <a:gdLst/>
              <a:ahLst/>
              <a:cxnLst/>
              <a:rect l="l" t="t" r="r" b="b"/>
              <a:pathLst>
                <a:path w="1174" h="861" extrusionOk="0">
                  <a:moveTo>
                    <a:pt x="552" y="1"/>
                  </a:moveTo>
                  <a:cubicBezTo>
                    <a:pt x="260" y="1"/>
                    <a:pt x="0" y="159"/>
                    <a:pt x="130" y="473"/>
                  </a:cubicBezTo>
                  <a:cubicBezTo>
                    <a:pt x="130" y="496"/>
                    <a:pt x="152" y="518"/>
                    <a:pt x="152" y="541"/>
                  </a:cubicBezTo>
                  <a:cubicBezTo>
                    <a:pt x="259" y="730"/>
                    <a:pt x="529" y="861"/>
                    <a:pt x="764" y="861"/>
                  </a:cubicBezTo>
                  <a:cubicBezTo>
                    <a:pt x="978" y="861"/>
                    <a:pt x="1162" y="753"/>
                    <a:pt x="1168" y="485"/>
                  </a:cubicBezTo>
                  <a:cubicBezTo>
                    <a:pt x="1173" y="162"/>
                    <a:pt x="846" y="1"/>
                    <a:pt x="55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50" name="Google Shape;1150;p2"/>
            <p:cNvSpPr/>
            <p:nvPr/>
          </p:nvSpPr>
          <p:spPr>
            <a:xfrm>
              <a:off x="7283325" y="894725"/>
              <a:ext cx="30300" cy="26850"/>
            </a:xfrm>
            <a:custGeom>
              <a:avLst/>
              <a:gdLst/>
              <a:ahLst/>
              <a:cxnLst/>
              <a:rect l="l" t="t" r="r" b="b"/>
              <a:pathLst>
                <a:path w="1212" h="1074" extrusionOk="0">
                  <a:moveTo>
                    <a:pt x="639" y="1"/>
                  </a:moveTo>
                  <a:cubicBezTo>
                    <a:pt x="51" y="1"/>
                    <a:pt x="0" y="1073"/>
                    <a:pt x="469" y="1073"/>
                  </a:cubicBezTo>
                  <a:cubicBezTo>
                    <a:pt x="516" y="1073"/>
                    <a:pt x="567" y="1063"/>
                    <a:pt x="624" y="1039"/>
                  </a:cubicBezTo>
                  <a:cubicBezTo>
                    <a:pt x="647" y="1039"/>
                    <a:pt x="670" y="1028"/>
                    <a:pt x="692" y="1017"/>
                  </a:cubicBezTo>
                  <a:cubicBezTo>
                    <a:pt x="1065" y="813"/>
                    <a:pt x="1211" y="12"/>
                    <a:pt x="647" y="1"/>
                  </a:cubicBezTo>
                  <a:cubicBezTo>
                    <a:pt x="644" y="1"/>
                    <a:pt x="641" y="1"/>
                    <a:pt x="639"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51" name="Google Shape;1151;p2"/>
            <p:cNvSpPr/>
            <p:nvPr/>
          </p:nvSpPr>
          <p:spPr>
            <a:xfrm>
              <a:off x="7212025" y="990575"/>
              <a:ext cx="31575" cy="20950"/>
            </a:xfrm>
            <a:custGeom>
              <a:avLst/>
              <a:gdLst/>
              <a:ahLst/>
              <a:cxnLst/>
              <a:rect l="l" t="t" r="r" b="b"/>
              <a:pathLst>
                <a:path w="1263" h="838" extrusionOk="0">
                  <a:moveTo>
                    <a:pt x="674" y="1"/>
                  </a:moveTo>
                  <a:cubicBezTo>
                    <a:pt x="336" y="1"/>
                    <a:pt x="1" y="207"/>
                    <a:pt x="193" y="534"/>
                  </a:cubicBezTo>
                  <a:cubicBezTo>
                    <a:pt x="204" y="557"/>
                    <a:pt x="215" y="579"/>
                    <a:pt x="238" y="602"/>
                  </a:cubicBezTo>
                  <a:cubicBezTo>
                    <a:pt x="350" y="750"/>
                    <a:pt x="577" y="837"/>
                    <a:pt x="786" y="837"/>
                  </a:cubicBezTo>
                  <a:cubicBezTo>
                    <a:pt x="1038" y="837"/>
                    <a:pt x="1263" y="708"/>
                    <a:pt x="1220" y="399"/>
                  </a:cubicBezTo>
                  <a:cubicBezTo>
                    <a:pt x="1190" y="120"/>
                    <a:pt x="931" y="1"/>
                    <a:pt x="674"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52" name="Google Shape;1152;p2"/>
            <p:cNvSpPr/>
            <p:nvPr/>
          </p:nvSpPr>
          <p:spPr>
            <a:xfrm>
              <a:off x="7232900" y="1433725"/>
              <a:ext cx="37075" cy="20925"/>
            </a:xfrm>
            <a:custGeom>
              <a:avLst/>
              <a:gdLst/>
              <a:ahLst/>
              <a:cxnLst/>
              <a:rect l="l" t="t" r="r" b="b"/>
              <a:pathLst>
                <a:path w="1483" h="837" extrusionOk="0">
                  <a:moveTo>
                    <a:pt x="718" y="1"/>
                  </a:moveTo>
                  <a:cubicBezTo>
                    <a:pt x="372" y="1"/>
                    <a:pt x="0" y="221"/>
                    <a:pt x="182" y="592"/>
                  </a:cubicBezTo>
                  <a:cubicBezTo>
                    <a:pt x="266" y="767"/>
                    <a:pt x="429" y="836"/>
                    <a:pt x="603" y="836"/>
                  </a:cubicBezTo>
                  <a:cubicBezTo>
                    <a:pt x="1013" y="836"/>
                    <a:pt x="1483" y="449"/>
                    <a:pt x="1118" y="140"/>
                  </a:cubicBezTo>
                  <a:cubicBezTo>
                    <a:pt x="1107" y="118"/>
                    <a:pt x="1084" y="107"/>
                    <a:pt x="1062" y="95"/>
                  </a:cubicBezTo>
                  <a:cubicBezTo>
                    <a:pt x="970" y="31"/>
                    <a:pt x="846" y="1"/>
                    <a:pt x="718"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53" name="Google Shape;1153;p2"/>
            <p:cNvSpPr/>
            <p:nvPr/>
          </p:nvSpPr>
          <p:spPr>
            <a:xfrm>
              <a:off x="7281600" y="947500"/>
              <a:ext cx="29350" cy="21525"/>
            </a:xfrm>
            <a:custGeom>
              <a:avLst/>
              <a:gdLst/>
              <a:ahLst/>
              <a:cxnLst/>
              <a:rect l="l" t="t" r="r" b="b"/>
              <a:pathLst>
                <a:path w="1174" h="861" extrusionOk="0">
                  <a:moveTo>
                    <a:pt x="547" y="0"/>
                  </a:moveTo>
                  <a:cubicBezTo>
                    <a:pt x="257" y="0"/>
                    <a:pt x="1" y="155"/>
                    <a:pt x="129" y="463"/>
                  </a:cubicBezTo>
                  <a:cubicBezTo>
                    <a:pt x="129" y="485"/>
                    <a:pt x="141" y="508"/>
                    <a:pt x="152" y="531"/>
                  </a:cubicBezTo>
                  <a:cubicBezTo>
                    <a:pt x="259" y="727"/>
                    <a:pt x="532" y="860"/>
                    <a:pt x="768" y="860"/>
                  </a:cubicBezTo>
                  <a:cubicBezTo>
                    <a:pt x="980" y="860"/>
                    <a:pt x="1162" y="752"/>
                    <a:pt x="1167" y="485"/>
                  </a:cubicBezTo>
                  <a:cubicBezTo>
                    <a:pt x="1173" y="161"/>
                    <a:pt x="843" y="0"/>
                    <a:pt x="547"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54" name="Google Shape;1154;p2"/>
            <p:cNvSpPr/>
            <p:nvPr/>
          </p:nvSpPr>
          <p:spPr>
            <a:xfrm>
              <a:off x="7136850" y="1040475"/>
              <a:ext cx="28400" cy="23900"/>
            </a:xfrm>
            <a:custGeom>
              <a:avLst/>
              <a:gdLst/>
              <a:ahLst/>
              <a:cxnLst/>
              <a:rect l="l" t="t" r="r" b="b"/>
              <a:pathLst>
                <a:path w="1136" h="956" extrusionOk="0">
                  <a:moveTo>
                    <a:pt x="488" y="1"/>
                  </a:moveTo>
                  <a:cubicBezTo>
                    <a:pt x="349" y="1"/>
                    <a:pt x="222" y="73"/>
                    <a:pt x="153" y="253"/>
                  </a:cubicBezTo>
                  <a:cubicBezTo>
                    <a:pt x="1" y="637"/>
                    <a:pt x="458" y="956"/>
                    <a:pt x="796" y="956"/>
                  </a:cubicBezTo>
                  <a:cubicBezTo>
                    <a:pt x="984" y="956"/>
                    <a:pt x="1136" y="857"/>
                    <a:pt x="1123" y="614"/>
                  </a:cubicBezTo>
                  <a:cubicBezTo>
                    <a:pt x="1123" y="592"/>
                    <a:pt x="1123" y="569"/>
                    <a:pt x="1123" y="547"/>
                  </a:cubicBezTo>
                  <a:cubicBezTo>
                    <a:pt x="1079" y="271"/>
                    <a:pt x="759" y="1"/>
                    <a:pt x="488"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55" name="Google Shape;1155;p2"/>
            <p:cNvSpPr/>
            <p:nvPr/>
          </p:nvSpPr>
          <p:spPr>
            <a:xfrm>
              <a:off x="7103025" y="991775"/>
              <a:ext cx="30050" cy="27050"/>
            </a:xfrm>
            <a:custGeom>
              <a:avLst/>
              <a:gdLst/>
              <a:ahLst/>
              <a:cxnLst/>
              <a:rect l="l" t="t" r="r" b="b"/>
              <a:pathLst>
                <a:path w="1202" h="1082" extrusionOk="0">
                  <a:moveTo>
                    <a:pt x="629" y="1"/>
                  </a:moveTo>
                  <a:cubicBezTo>
                    <a:pt x="49" y="1"/>
                    <a:pt x="1" y="1082"/>
                    <a:pt x="467" y="1082"/>
                  </a:cubicBezTo>
                  <a:cubicBezTo>
                    <a:pt x="512" y="1082"/>
                    <a:pt x="561" y="1072"/>
                    <a:pt x="615" y="1050"/>
                  </a:cubicBezTo>
                  <a:cubicBezTo>
                    <a:pt x="637" y="1039"/>
                    <a:pt x="660" y="1028"/>
                    <a:pt x="682" y="1016"/>
                  </a:cubicBezTo>
                  <a:cubicBezTo>
                    <a:pt x="1055" y="813"/>
                    <a:pt x="1201" y="23"/>
                    <a:pt x="637" y="1"/>
                  </a:cubicBezTo>
                  <a:cubicBezTo>
                    <a:pt x="634" y="1"/>
                    <a:pt x="632" y="1"/>
                    <a:pt x="629"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56" name="Google Shape;1156;p2"/>
            <p:cNvSpPr/>
            <p:nvPr/>
          </p:nvSpPr>
          <p:spPr>
            <a:xfrm>
              <a:off x="7153775" y="882675"/>
              <a:ext cx="29900" cy="21300"/>
            </a:xfrm>
            <a:custGeom>
              <a:avLst/>
              <a:gdLst/>
              <a:ahLst/>
              <a:cxnLst/>
              <a:rect l="l" t="t" r="r" b="b"/>
              <a:pathLst>
                <a:path w="1196" h="852" extrusionOk="0">
                  <a:moveTo>
                    <a:pt x="421" y="1"/>
                  </a:moveTo>
                  <a:cubicBezTo>
                    <a:pt x="196" y="1"/>
                    <a:pt x="1" y="114"/>
                    <a:pt x="6" y="393"/>
                  </a:cubicBezTo>
                  <a:cubicBezTo>
                    <a:pt x="12" y="704"/>
                    <a:pt x="322" y="852"/>
                    <a:pt x="609" y="852"/>
                  </a:cubicBezTo>
                  <a:cubicBezTo>
                    <a:pt x="915" y="852"/>
                    <a:pt x="1195" y="684"/>
                    <a:pt x="1056" y="370"/>
                  </a:cubicBezTo>
                  <a:cubicBezTo>
                    <a:pt x="1045" y="348"/>
                    <a:pt x="1033" y="325"/>
                    <a:pt x="1022" y="302"/>
                  </a:cubicBezTo>
                  <a:cubicBezTo>
                    <a:pt x="913" y="120"/>
                    <a:pt x="652" y="1"/>
                    <a:pt x="421"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57" name="Google Shape;1157;p2"/>
            <p:cNvSpPr/>
            <p:nvPr/>
          </p:nvSpPr>
          <p:spPr>
            <a:xfrm>
              <a:off x="7271225" y="1251625"/>
              <a:ext cx="30075" cy="27425"/>
            </a:xfrm>
            <a:custGeom>
              <a:avLst/>
              <a:gdLst/>
              <a:ahLst/>
              <a:cxnLst/>
              <a:rect l="l" t="t" r="r" b="b"/>
              <a:pathLst>
                <a:path w="1203" h="1097" extrusionOk="0">
                  <a:moveTo>
                    <a:pt x="443" y="1"/>
                  </a:moveTo>
                  <a:cubicBezTo>
                    <a:pt x="349" y="1"/>
                    <a:pt x="258" y="50"/>
                    <a:pt x="183" y="169"/>
                  </a:cubicBezTo>
                  <a:cubicBezTo>
                    <a:pt x="172" y="180"/>
                    <a:pt x="161" y="203"/>
                    <a:pt x="149" y="225"/>
                  </a:cubicBezTo>
                  <a:cubicBezTo>
                    <a:pt x="0" y="542"/>
                    <a:pt x="205" y="1097"/>
                    <a:pt x="548" y="1097"/>
                  </a:cubicBezTo>
                  <a:cubicBezTo>
                    <a:pt x="620" y="1097"/>
                    <a:pt x="699" y="1072"/>
                    <a:pt x="781" y="1015"/>
                  </a:cubicBezTo>
                  <a:cubicBezTo>
                    <a:pt x="1202" y="728"/>
                    <a:pt x="806" y="1"/>
                    <a:pt x="443"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58" name="Google Shape;1158;p2"/>
            <p:cNvSpPr/>
            <p:nvPr/>
          </p:nvSpPr>
          <p:spPr>
            <a:xfrm>
              <a:off x="7127025" y="947200"/>
              <a:ext cx="29875" cy="21400"/>
            </a:xfrm>
            <a:custGeom>
              <a:avLst/>
              <a:gdLst/>
              <a:ahLst/>
              <a:cxnLst/>
              <a:rect l="l" t="t" r="r" b="b"/>
              <a:pathLst>
                <a:path w="1195" h="856" extrusionOk="0">
                  <a:moveTo>
                    <a:pt x="582" y="1"/>
                  </a:moveTo>
                  <a:cubicBezTo>
                    <a:pt x="278" y="1"/>
                    <a:pt x="1" y="167"/>
                    <a:pt x="140" y="486"/>
                  </a:cubicBezTo>
                  <a:cubicBezTo>
                    <a:pt x="151" y="509"/>
                    <a:pt x="162" y="531"/>
                    <a:pt x="174" y="554"/>
                  </a:cubicBezTo>
                  <a:cubicBezTo>
                    <a:pt x="282" y="737"/>
                    <a:pt x="544" y="856"/>
                    <a:pt x="774" y="856"/>
                  </a:cubicBezTo>
                  <a:cubicBezTo>
                    <a:pt x="999" y="856"/>
                    <a:pt x="1195" y="742"/>
                    <a:pt x="1189" y="464"/>
                  </a:cubicBezTo>
                  <a:cubicBezTo>
                    <a:pt x="1184" y="151"/>
                    <a:pt x="871" y="1"/>
                    <a:pt x="58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59" name="Google Shape;1159;p2"/>
            <p:cNvSpPr/>
            <p:nvPr/>
          </p:nvSpPr>
          <p:spPr>
            <a:xfrm>
              <a:off x="7281150" y="1065400"/>
              <a:ext cx="37525" cy="25050"/>
            </a:xfrm>
            <a:custGeom>
              <a:avLst/>
              <a:gdLst/>
              <a:ahLst/>
              <a:cxnLst/>
              <a:rect l="l" t="t" r="r" b="b"/>
              <a:pathLst>
                <a:path w="1501" h="1002" extrusionOk="0">
                  <a:moveTo>
                    <a:pt x="919" y="0"/>
                  </a:moveTo>
                  <a:cubicBezTo>
                    <a:pt x="910" y="0"/>
                    <a:pt x="901" y="0"/>
                    <a:pt x="892" y="1"/>
                  </a:cubicBezTo>
                  <a:lnTo>
                    <a:pt x="824" y="1"/>
                  </a:lnTo>
                  <a:cubicBezTo>
                    <a:pt x="407" y="69"/>
                    <a:pt x="1" y="768"/>
                    <a:pt x="531" y="971"/>
                  </a:cubicBezTo>
                  <a:cubicBezTo>
                    <a:pt x="583" y="992"/>
                    <a:pt x="634" y="1001"/>
                    <a:pt x="683" y="1001"/>
                  </a:cubicBezTo>
                  <a:cubicBezTo>
                    <a:pt x="1190" y="1001"/>
                    <a:pt x="1501" y="0"/>
                    <a:pt x="919"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60" name="Google Shape;1160;p2"/>
            <p:cNvSpPr/>
            <p:nvPr/>
          </p:nvSpPr>
          <p:spPr>
            <a:xfrm>
              <a:off x="7135275" y="1155775"/>
              <a:ext cx="29275" cy="21875"/>
            </a:xfrm>
            <a:custGeom>
              <a:avLst/>
              <a:gdLst/>
              <a:ahLst/>
              <a:cxnLst/>
              <a:rect l="l" t="t" r="r" b="b"/>
              <a:pathLst>
                <a:path w="1171" h="875" extrusionOk="0">
                  <a:moveTo>
                    <a:pt x="523" y="0"/>
                  </a:moveTo>
                  <a:cubicBezTo>
                    <a:pt x="244" y="0"/>
                    <a:pt x="1" y="150"/>
                    <a:pt x="114" y="460"/>
                  </a:cubicBezTo>
                  <a:cubicBezTo>
                    <a:pt x="114" y="471"/>
                    <a:pt x="126" y="493"/>
                    <a:pt x="137" y="516"/>
                  </a:cubicBezTo>
                  <a:cubicBezTo>
                    <a:pt x="236" y="726"/>
                    <a:pt x="520" y="875"/>
                    <a:pt x="762" y="875"/>
                  </a:cubicBezTo>
                  <a:cubicBezTo>
                    <a:pt x="964" y="875"/>
                    <a:pt x="1137" y="772"/>
                    <a:pt x="1153" y="516"/>
                  </a:cubicBezTo>
                  <a:cubicBezTo>
                    <a:pt x="1170" y="176"/>
                    <a:pt x="825" y="0"/>
                    <a:pt x="523"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61" name="Google Shape;1161;p2"/>
            <p:cNvSpPr/>
            <p:nvPr/>
          </p:nvSpPr>
          <p:spPr>
            <a:xfrm>
              <a:off x="7243950" y="1005450"/>
              <a:ext cx="28875" cy="26975"/>
            </a:xfrm>
            <a:custGeom>
              <a:avLst/>
              <a:gdLst/>
              <a:ahLst/>
              <a:cxnLst/>
              <a:rect l="l" t="t" r="r" b="b"/>
              <a:pathLst>
                <a:path w="1155" h="1079" extrusionOk="0">
                  <a:moveTo>
                    <a:pt x="694" y="1"/>
                  </a:moveTo>
                  <a:cubicBezTo>
                    <a:pt x="645" y="1"/>
                    <a:pt x="590" y="13"/>
                    <a:pt x="529" y="41"/>
                  </a:cubicBezTo>
                  <a:lnTo>
                    <a:pt x="473" y="63"/>
                  </a:lnTo>
                  <a:cubicBezTo>
                    <a:pt x="114" y="276"/>
                    <a:pt x="1" y="1079"/>
                    <a:pt x="541" y="1079"/>
                  </a:cubicBezTo>
                  <a:cubicBezTo>
                    <a:pt x="544" y="1079"/>
                    <a:pt x="548" y="1079"/>
                    <a:pt x="552" y="1079"/>
                  </a:cubicBezTo>
                  <a:cubicBezTo>
                    <a:pt x="1143" y="1068"/>
                    <a:pt x="1154" y="1"/>
                    <a:pt x="694"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62" name="Google Shape;1162;p2"/>
            <p:cNvSpPr/>
            <p:nvPr/>
          </p:nvSpPr>
          <p:spPr>
            <a:xfrm>
              <a:off x="7130800" y="1005100"/>
              <a:ext cx="30250" cy="26775"/>
            </a:xfrm>
            <a:custGeom>
              <a:avLst/>
              <a:gdLst/>
              <a:ahLst/>
              <a:cxnLst/>
              <a:rect l="l" t="t" r="r" b="b"/>
              <a:pathLst>
                <a:path w="1210" h="1071" extrusionOk="0">
                  <a:moveTo>
                    <a:pt x="737" y="1"/>
                  </a:moveTo>
                  <a:cubicBezTo>
                    <a:pt x="692" y="1"/>
                    <a:pt x="642" y="10"/>
                    <a:pt x="587" y="32"/>
                  </a:cubicBezTo>
                  <a:cubicBezTo>
                    <a:pt x="564" y="43"/>
                    <a:pt x="542" y="55"/>
                    <a:pt x="519" y="66"/>
                  </a:cubicBezTo>
                  <a:cubicBezTo>
                    <a:pt x="158" y="258"/>
                    <a:pt x="0" y="1059"/>
                    <a:pt x="564" y="1070"/>
                  </a:cubicBezTo>
                  <a:cubicBezTo>
                    <a:pt x="570" y="1070"/>
                    <a:pt x="575" y="1070"/>
                    <a:pt x="581" y="1070"/>
                  </a:cubicBezTo>
                  <a:cubicBezTo>
                    <a:pt x="1163" y="1070"/>
                    <a:pt x="1209" y="1"/>
                    <a:pt x="737"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63" name="Google Shape;1163;p2"/>
            <p:cNvSpPr/>
            <p:nvPr/>
          </p:nvSpPr>
          <p:spPr>
            <a:xfrm>
              <a:off x="7182700" y="1110950"/>
              <a:ext cx="29775" cy="21275"/>
            </a:xfrm>
            <a:custGeom>
              <a:avLst/>
              <a:gdLst/>
              <a:ahLst/>
              <a:cxnLst/>
              <a:rect l="l" t="t" r="r" b="b"/>
              <a:pathLst>
                <a:path w="1191" h="851" extrusionOk="0">
                  <a:moveTo>
                    <a:pt x="592" y="1"/>
                  </a:moveTo>
                  <a:cubicBezTo>
                    <a:pt x="285" y="1"/>
                    <a:pt x="1" y="171"/>
                    <a:pt x="147" y="492"/>
                  </a:cubicBezTo>
                  <a:cubicBezTo>
                    <a:pt x="158" y="503"/>
                    <a:pt x="170" y="526"/>
                    <a:pt x="181" y="549"/>
                  </a:cubicBezTo>
                  <a:cubicBezTo>
                    <a:pt x="289" y="731"/>
                    <a:pt x="548" y="850"/>
                    <a:pt x="776" y="850"/>
                  </a:cubicBezTo>
                  <a:cubicBezTo>
                    <a:pt x="998" y="850"/>
                    <a:pt x="1191" y="737"/>
                    <a:pt x="1185" y="458"/>
                  </a:cubicBezTo>
                  <a:cubicBezTo>
                    <a:pt x="1185" y="148"/>
                    <a:pt x="878" y="1"/>
                    <a:pt x="59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64" name="Google Shape;1164;p2"/>
            <p:cNvSpPr/>
            <p:nvPr/>
          </p:nvSpPr>
          <p:spPr>
            <a:xfrm>
              <a:off x="7235800" y="1176200"/>
              <a:ext cx="28300" cy="23975"/>
            </a:xfrm>
            <a:custGeom>
              <a:avLst/>
              <a:gdLst/>
              <a:ahLst/>
              <a:cxnLst/>
              <a:rect l="l" t="t" r="r" b="b"/>
              <a:pathLst>
                <a:path w="1132" h="959" extrusionOk="0">
                  <a:moveTo>
                    <a:pt x="342" y="0"/>
                  </a:moveTo>
                  <a:cubicBezTo>
                    <a:pt x="154" y="0"/>
                    <a:pt x="1" y="100"/>
                    <a:pt x="9" y="342"/>
                  </a:cubicBezTo>
                  <a:lnTo>
                    <a:pt x="9" y="410"/>
                  </a:lnTo>
                  <a:cubicBezTo>
                    <a:pt x="54" y="691"/>
                    <a:pt x="370" y="958"/>
                    <a:pt x="640" y="958"/>
                  </a:cubicBezTo>
                  <a:cubicBezTo>
                    <a:pt x="781" y="958"/>
                    <a:pt x="910" y="885"/>
                    <a:pt x="980" y="703"/>
                  </a:cubicBezTo>
                  <a:cubicBezTo>
                    <a:pt x="1132" y="319"/>
                    <a:pt x="679" y="0"/>
                    <a:pt x="342"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65" name="Google Shape;1165;p2"/>
            <p:cNvSpPr/>
            <p:nvPr/>
          </p:nvSpPr>
          <p:spPr>
            <a:xfrm>
              <a:off x="7264950" y="1288225"/>
              <a:ext cx="28350" cy="23750"/>
            </a:xfrm>
            <a:custGeom>
              <a:avLst/>
              <a:gdLst/>
              <a:ahLst/>
              <a:cxnLst/>
              <a:rect l="l" t="t" r="r" b="b"/>
              <a:pathLst>
                <a:path w="1134" h="950" extrusionOk="0">
                  <a:moveTo>
                    <a:pt x="352" y="1"/>
                  </a:moveTo>
                  <a:cubicBezTo>
                    <a:pt x="157" y="1"/>
                    <a:pt x="0" y="104"/>
                    <a:pt x="17" y="352"/>
                  </a:cubicBezTo>
                  <a:cubicBezTo>
                    <a:pt x="17" y="375"/>
                    <a:pt x="17" y="397"/>
                    <a:pt x="17" y="420"/>
                  </a:cubicBezTo>
                  <a:cubicBezTo>
                    <a:pt x="68" y="692"/>
                    <a:pt x="388" y="949"/>
                    <a:pt x="657" y="949"/>
                  </a:cubicBezTo>
                  <a:cubicBezTo>
                    <a:pt x="802" y="949"/>
                    <a:pt x="931" y="876"/>
                    <a:pt x="998" y="691"/>
                  </a:cubicBezTo>
                  <a:cubicBezTo>
                    <a:pt x="1134" y="305"/>
                    <a:pt x="687" y="1"/>
                    <a:pt x="35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66" name="Google Shape;1166;p2"/>
            <p:cNvSpPr/>
            <p:nvPr/>
          </p:nvSpPr>
          <p:spPr>
            <a:xfrm>
              <a:off x="7085800" y="1022800"/>
              <a:ext cx="29350" cy="21625"/>
            </a:xfrm>
            <a:custGeom>
              <a:avLst/>
              <a:gdLst/>
              <a:ahLst/>
              <a:cxnLst/>
              <a:rect l="l" t="t" r="r" b="b"/>
              <a:pathLst>
                <a:path w="1174" h="865" extrusionOk="0">
                  <a:moveTo>
                    <a:pt x="410" y="0"/>
                  </a:moveTo>
                  <a:cubicBezTo>
                    <a:pt x="196" y="0"/>
                    <a:pt x="11" y="110"/>
                    <a:pt x="6" y="385"/>
                  </a:cubicBezTo>
                  <a:cubicBezTo>
                    <a:pt x="0" y="706"/>
                    <a:pt x="325" y="864"/>
                    <a:pt x="618" y="864"/>
                  </a:cubicBezTo>
                  <a:cubicBezTo>
                    <a:pt x="911" y="864"/>
                    <a:pt x="1174" y="706"/>
                    <a:pt x="1044" y="396"/>
                  </a:cubicBezTo>
                  <a:cubicBezTo>
                    <a:pt x="1044" y="373"/>
                    <a:pt x="1033" y="351"/>
                    <a:pt x="1021" y="328"/>
                  </a:cubicBezTo>
                  <a:cubicBezTo>
                    <a:pt x="915" y="133"/>
                    <a:pt x="645" y="0"/>
                    <a:pt x="410"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67" name="Google Shape;1167;p2"/>
            <p:cNvSpPr/>
            <p:nvPr/>
          </p:nvSpPr>
          <p:spPr>
            <a:xfrm>
              <a:off x="7251850" y="933575"/>
              <a:ext cx="28900" cy="27700"/>
            </a:xfrm>
            <a:custGeom>
              <a:avLst/>
              <a:gdLst/>
              <a:ahLst/>
              <a:cxnLst/>
              <a:rect l="l" t="t" r="r" b="b"/>
              <a:pathLst>
                <a:path w="1156" h="1108" extrusionOk="0">
                  <a:moveTo>
                    <a:pt x="656" y="1"/>
                  </a:moveTo>
                  <a:cubicBezTo>
                    <a:pt x="610" y="1"/>
                    <a:pt x="561" y="9"/>
                    <a:pt x="507" y="27"/>
                  </a:cubicBezTo>
                  <a:cubicBezTo>
                    <a:pt x="0" y="199"/>
                    <a:pt x="238" y="1107"/>
                    <a:pt x="632" y="1107"/>
                  </a:cubicBezTo>
                  <a:cubicBezTo>
                    <a:pt x="703" y="1107"/>
                    <a:pt x="779" y="1078"/>
                    <a:pt x="857" y="1009"/>
                  </a:cubicBezTo>
                  <a:cubicBezTo>
                    <a:pt x="868" y="997"/>
                    <a:pt x="890" y="986"/>
                    <a:pt x="902" y="963"/>
                  </a:cubicBezTo>
                  <a:cubicBezTo>
                    <a:pt x="1156" y="679"/>
                    <a:pt x="1071" y="1"/>
                    <a:pt x="65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68" name="Google Shape;1168;p2"/>
            <p:cNvSpPr/>
            <p:nvPr/>
          </p:nvSpPr>
          <p:spPr>
            <a:xfrm>
              <a:off x="7255300" y="1228125"/>
              <a:ext cx="36925" cy="21000"/>
            </a:xfrm>
            <a:custGeom>
              <a:avLst/>
              <a:gdLst/>
              <a:ahLst/>
              <a:cxnLst/>
              <a:rect l="l" t="t" r="r" b="b"/>
              <a:pathLst>
                <a:path w="1477" h="840" extrusionOk="0">
                  <a:moveTo>
                    <a:pt x="877" y="1"/>
                  </a:moveTo>
                  <a:cubicBezTo>
                    <a:pt x="469" y="1"/>
                    <a:pt x="0" y="385"/>
                    <a:pt x="358" y="702"/>
                  </a:cubicBezTo>
                  <a:cubicBezTo>
                    <a:pt x="380" y="714"/>
                    <a:pt x="391" y="725"/>
                    <a:pt x="414" y="748"/>
                  </a:cubicBezTo>
                  <a:cubicBezTo>
                    <a:pt x="507" y="810"/>
                    <a:pt x="629" y="840"/>
                    <a:pt x="755" y="840"/>
                  </a:cubicBezTo>
                  <a:cubicBezTo>
                    <a:pt x="1104" y="840"/>
                    <a:pt x="1477" y="613"/>
                    <a:pt x="1294" y="240"/>
                  </a:cubicBezTo>
                  <a:cubicBezTo>
                    <a:pt x="1210" y="69"/>
                    <a:pt x="1049" y="1"/>
                    <a:pt x="877"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69" name="Google Shape;1169;p2"/>
            <p:cNvSpPr/>
            <p:nvPr/>
          </p:nvSpPr>
          <p:spPr>
            <a:xfrm>
              <a:off x="7221900" y="1035200"/>
              <a:ext cx="37325" cy="25225"/>
            </a:xfrm>
            <a:custGeom>
              <a:avLst/>
              <a:gdLst/>
              <a:ahLst/>
              <a:cxnLst/>
              <a:rect l="l" t="t" r="r" b="b"/>
              <a:pathLst>
                <a:path w="1493" h="1009" extrusionOk="0">
                  <a:moveTo>
                    <a:pt x="916" y="0"/>
                  </a:moveTo>
                  <a:cubicBezTo>
                    <a:pt x="905" y="0"/>
                    <a:pt x="893" y="1"/>
                    <a:pt x="881" y="2"/>
                  </a:cubicBezTo>
                  <a:cubicBezTo>
                    <a:pt x="858" y="2"/>
                    <a:pt x="836" y="2"/>
                    <a:pt x="802" y="13"/>
                  </a:cubicBezTo>
                  <a:cubicBezTo>
                    <a:pt x="396" y="81"/>
                    <a:pt x="1" y="791"/>
                    <a:pt x="543" y="983"/>
                  </a:cubicBezTo>
                  <a:cubicBezTo>
                    <a:pt x="590" y="1000"/>
                    <a:pt x="637" y="1008"/>
                    <a:pt x="681" y="1008"/>
                  </a:cubicBezTo>
                  <a:cubicBezTo>
                    <a:pt x="1190" y="1008"/>
                    <a:pt x="1492" y="0"/>
                    <a:pt x="916"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70" name="Google Shape;1170;p2"/>
            <p:cNvSpPr/>
            <p:nvPr/>
          </p:nvSpPr>
          <p:spPr>
            <a:xfrm>
              <a:off x="7090925" y="1057800"/>
              <a:ext cx="30025" cy="26825"/>
            </a:xfrm>
            <a:custGeom>
              <a:avLst/>
              <a:gdLst/>
              <a:ahLst/>
              <a:cxnLst/>
              <a:rect l="l" t="t" r="r" b="b"/>
              <a:pathLst>
                <a:path w="1201" h="1073" extrusionOk="0">
                  <a:moveTo>
                    <a:pt x="628" y="0"/>
                  </a:moveTo>
                  <a:cubicBezTo>
                    <a:pt x="50" y="0"/>
                    <a:pt x="0" y="1072"/>
                    <a:pt x="469" y="1072"/>
                  </a:cubicBezTo>
                  <a:cubicBezTo>
                    <a:pt x="516" y="1072"/>
                    <a:pt x="568" y="1062"/>
                    <a:pt x="625" y="1038"/>
                  </a:cubicBezTo>
                  <a:cubicBezTo>
                    <a:pt x="636" y="1038"/>
                    <a:pt x="658" y="1027"/>
                    <a:pt x="681" y="1016"/>
                  </a:cubicBezTo>
                  <a:cubicBezTo>
                    <a:pt x="1053" y="813"/>
                    <a:pt x="1200" y="12"/>
                    <a:pt x="636" y="0"/>
                  </a:cubicBezTo>
                  <a:cubicBezTo>
                    <a:pt x="633" y="0"/>
                    <a:pt x="630" y="0"/>
                    <a:pt x="62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71" name="Google Shape;1171;p2"/>
            <p:cNvSpPr/>
            <p:nvPr/>
          </p:nvSpPr>
          <p:spPr>
            <a:xfrm>
              <a:off x="7199475" y="1052650"/>
              <a:ext cx="29350" cy="21525"/>
            </a:xfrm>
            <a:custGeom>
              <a:avLst/>
              <a:gdLst/>
              <a:ahLst/>
              <a:cxnLst/>
              <a:rect l="l" t="t" r="r" b="b"/>
              <a:pathLst>
                <a:path w="1174" h="861" extrusionOk="0">
                  <a:moveTo>
                    <a:pt x="406" y="1"/>
                  </a:moveTo>
                  <a:cubicBezTo>
                    <a:pt x="194" y="1"/>
                    <a:pt x="12" y="108"/>
                    <a:pt x="6" y="376"/>
                  </a:cubicBezTo>
                  <a:cubicBezTo>
                    <a:pt x="1" y="700"/>
                    <a:pt x="331" y="861"/>
                    <a:pt x="626" y="861"/>
                  </a:cubicBezTo>
                  <a:cubicBezTo>
                    <a:pt x="917" y="861"/>
                    <a:pt x="1173" y="706"/>
                    <a:pt x="1045" y="398"/>
                  </a:cubicBezTo>
                  <a:cubicBezTo>
                    <a:pt x="1045" y="376"/>
                    <a:pt x="1033" y="353"/>
                    <a:pt x="1022" y="330"/>
                  </a:cubicBezTo>
                  <a:cubicBezTo>
                    <a:pt x="915" y="134"/>
                    <a:pt x="642" y="1"/>
                    <a:pt x="40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72" name="Google Shape;1172;p2"/>
            <p:cNvSpPr/>
            <p:nvPr/>
          </p:nvSpPr>
          <p:spPr>
            <a:xfrm>
              <a:off x="7289100" y="1296450"/>
              <a:ext cx="29725" cy="21400"/>
            </a:xfrm>
            <a:custGeom>
              <a:avLst/>
              <a:gdLst/>
              <a:ahLst/>
              <a:cxnLst/>
              <a:rect l="l" t="t" r="r" b="b"/>
              <a:pathLst>
                <a:path w="1189" h="856" extrusionOk="0">
                  <a:moveTo>
                    <a:pt x="582" y="0"/>
                  </a:moveTo>
                  <a:cubicBezTo>
                    <a:pt x="278" y="0"/>
                    <a:pt x="0" y="167"/>
                    <a:pt x="145" y="486"/>
                  </a:cubicBezTo>
                  <a:cubicBezTo>
                    <a:pt x="156" y="508"/>
                    <a:pt x="168" y="531"/>
                    <a:pt x="179" y="554"/>
                  </a:cubicBezTo>
                  <a:cubicBezTo>
                    <a:pt x="288" y="736"/>
                    <a:pt x="546" y="855"/>
                    <a:pt x="774" y="855"/>
                  </a:cubicBezTo>
                  <a:cubicBezTo>
                    <a:pt x="996" y="855"/>
                    <a:pt x="1189" y="742"/>
                    <a:pt x="1183" y="463"/>
                  </a:cubicBezTo>
                  <a:cubicBezTo>
                    <a:pt x="1183" y="150"/>
                    <a:pt x="871" y="0"/>
                    <a:pt x="582"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73" name="Google Shape;1173;p2"/>
            <p:cNvSpPr/>
            <p:nvPr/>
          </p:nvSpPr>
          <p:spPr>
            <a:xfrm>
              <a:off x="7254900" y="969750"/>
              <a:ext cx="28375" cy="23850"/>
            </a:xfrm>
            <a:custGeom>
              <a:avLst/>
              <a:gdLst/>
              <a:ahLst/>
              <a:cxnLst/>
              <a:rect l="l" t="t" r="r" b="b"/>
              <a:pathLst>
                <a:path w="1135" h="954" extrusionOk="0">
                  <a:moveTo>
                    <a:pt x="345" y="1"/>
                  </a:moveTo>
                  <a:cubicBezTo>
                    <a:pt x="154" y="1"/>
                    <a:pt x="0" y="100"/>
                    <a:pt x="12" y="340"/>
                  </a:cubicBezTo>
                  <a:cubicBezTo>
                    <a:pt x="12" y="363"/>
                    <a:pt x="12" y="385"/>
                    <a:pt x="24" y="408"/>
                  </a:cubicBezTo>
                  <a:cubicBezTo>
                    <a:pt x="61" y="683"/>
                    <a:pt x="378" y="954"/>
                    <a:pt x="648" y="954"/>
                  </a:cubicBezTo>
                  <a:cubicBezTo>
                    <a:pt x="787" y="954"/>
                    <a:pt x="914" y="882"/>
                    <a:pt x="983" y="701"/>
                  </a:cubicBezTo>
                  <a:cubicBezTo>
                    <a:pt x="1134" y="312"/>
                    <a:pt x="682" y="1"/>
                    <a:pt x="345"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74" name="Google Shape;1174;p2"/>
            <p:cNvSpPr/>
            <p:nvPr/>
          </p:nvSpPr>
          <p:spPr>
            <a:xfrm>
              <a:off x="7226850" y="1192800"/>
              <a:ext cx="28575" cy="23675"/>
            </a:xfrm>
            <a:custGeom>
              <a:avLst/>
              <a:gdLst/>
              <a:ahLst/>
              <a:cxnLst/>
              <a:rect l="l" t="t" r="r" b="b"/>
              <a:pathLst>
                <a:path w="1143" h="947" extrusionOk="0">
                  <a:moveTo>
                    <a:pt x="352" y="1"/>
                  </a:moveTo>
                  <a:cubicBezTo>
                    <a:pt x="157" y="1"/>
                    <a:pt x="1" y="101"/>
                    <a:pt x="17" y="344"/>
                  </a:cubicBezTo>
                  <a:lnTo>
                    <a:pt x="29" y="412"/>
                  </a:lnTo>
                  <a:cubicBezTo>
                    <a:pt x="73" y="684"/>
                    <a:pt x="395" y="946"/>
                    <a:pt x="664" y="946"/>
                  </a:cubicBezTo>
                  <a:cubicBezTo>
                    <a:pt x="807" y="946"/>
                    <a:pt x="936" y="871"/>
                    <a:pt x="999" y="682"/>
                  </a:cubicBezTo>
                  <a:cubicBezTo>
                    <a:pt x="1142" y="303"/>
                    <a:pt x="690" y="1"/>
                    <a:pt x="35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75" name="Google Shape;1175;p2"/>
            <p:cNvSpPr/>
            <p:nvPr/>
          </p:nvSpPr>
          <p:spPr>
            <a:xfrm>
              <a:off x="7176475" y="1159050"/>
              <a:ext cx="31350" cy="26650"/>
            </a:xfrm>
            <a:custGeom>
              <a:avLst/>
              <a:gdLst/>
              <a:ahLst/>
              <a:cxnLst/>
              <a:rect l="l" t="t" r="r" b="b"/>
              <a:pathLst>
                <a:path w="1254" h="1066" extrusionOk="0">
                  <a:moveTo>
                    <a:pt x="657" y="0"/>
                  </a:moveTo>
                  <a:cubicBezTo>
                    <a:pt x="84" y="0"/>
                    <a:pt x="0" y="1066"/>
                    <a:pt x="482" y="1066"/>
                  </a:cubicBezTo>
                  <a:cubicBezTo>
                    <a:pt x="524" y="1066"/>
                    <a:pt x="571" y="1057"/>
                    <a:pt x="622" y="1039"/>
                  </a:cubicBezTo>
                  <a:cubicBezTo>
                    <a:pt x="644" y="1028"/>
                    <a:pt x="667" y="1017"/>
                    <a:pt x="689" y="1006"/>
                  </a:cubicBezTo>
                  <a:cubicBezTo>
                    <a:pt x="1062" y="825"/>
                    <a:pt x="1254" y="35"/>
                    <a:pt x="689" y="1"/>
                  </a:cubicBezTo>
                  <a:cubicBezTo>
                    <a:pt x="678" y="0"/>
                    <a:pt x="667" y="0"/>
                    <a:pt x="657"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76" name="Google Shape;1176;p2"/>
            <p:cNvSpPr/>
            <p:nvPr/>
          </p:nvSpPr>
          <p:spPr>
            <a:xfrm>
              <a:off x="7264650" y="1110875"/>
              <a:ext cx="29500" cy="21525"/>
            </a:xfrm>
            <a:custGeom>
              <a:avLst/>
              <a:gdLst/>
              <a:ahLst/>
              <a:cxnLst/>
              <a:rect l="l" t="t" r="r" b="b"/>
              <a:pathLst>
                <a:path w="1180" h="861" extrusionOk="0">
                  <a:moveTo>
                    <a:pt x="401" y="0"/>
                  </a:moveTo>
                  <a:cubicBezTo>
                    <a:pt x="191" y="0"/>
                    <a:pt x="11" y="106"/>
                    <a:pt x="6" y="371"/>
                  </a:cubicBezTo>
                  <a:cubicBezTo>
                    <a:pt x="0" y="700"/>
                    <a:pt x="328" y="861"/>
                    <a:pt x="624" y="861"/>
                  </a:cubicBezTo>
                  <a:cubicBezTo>
                    <a:pt x="917" y="861"/>
                    <a:pt x="1179" y="703"/>
                    <a:pt x="1056" y="394"/>
                  </a:cubicBezTo>
                  <a:cubicBezTo>
                    <a:pt x="1044" y="371"/>
                    <a:pt x="1033" y="348"/>
                    <a:pt x="1022" y="326"/>
                  </a:cubicBezTo>
                  <a:cubicBezTo>
                    <a:pt x="914" y="135"/>
                    <a:pt x="638" y="0"/>
                    <a:pt x="401"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77" name="Google Shape;1177;p2"/>
            <p:cNvSpPr/>
            <p:nvPr/>
          </p:nvSpPr>
          <p:spPr>
            <a:xfrm>
              <a:off x="7240625" y="871850"/>
              <a:ext cx="31275" cy="20900"/>
            </a:xfrm>
            <a:custGeom>
              <a:avLst/>
              <a:gdLst/>
              <a:ahLst/>
              <a:cxnLst/>
              <a:rect l="l" t="t" r="r" b="b"/>
              <a:pathLst>
                <a:path w="1251" h="836" extrusionOk="0">
                  <a:moveTo>
                    <a:pt x="471" y="0"/>
                  </a:moveTo>
                  <a:cubicBezTo>
                    <a:pt x="221" y="0"/>
                    <a:pt x="0" y="127"/>
                    <a:pt x="30" y="431"/>
                  </a:cubicBezTo>
                  <a:cubicBezTo>
                    <a:pt x="61" y="711"/>
                    <a:pt x="333" y="836"/>
                    <a:pt x="597" y="836"/>
                  </a:cubicBezTo>
                  <a:cubicBezTo>
                    <a:pt x="930" y="836"/>
                    <a:pt x="1251" y="639"/>
                    <a:pt x="1069" y="307"/>
                  </a:cubicBezTo>
                  <a:cubicBezTo>
                    <a:pt x="1057" y="284"/>
                    <a:pt x="1046" y="273"/>
                    <a:pt x="1035" y="250"/>
                  </a:cubicBezTo>
                  <a:cubicBezTo>
                    <a:pt x="920" y="94"/>
                    <a:pt x="685" y="0"/>
                    <a:pt x="471"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78" name="Google Shape;1178;p2"/>
            <p:cNvSpPr/>
            <p:nvPr/>
          </p:nvSpPr>
          <p:spPr>
            <a:xfrm>
              <a:off x="7195325" y="971500"/>
              <a:ext cx="29750" cy="27875"/>
            </a:xfrm>
            <a:custGeom>
              <a:avLst/>
              <a:gdLst/>
              <a:ahLst/>
              <a:cxnLst/>
              <a:rect l="l" t="t" r="r" b="b"/>
              <a:pathLst>
                <a:path w="1190" h="1115" extrusionOk="0">
                  <a:moveTo>
                    <a:pt x="662" y="0"/>
                  </a:moveTo>
                  <a:cubicBezTo>
                    <a:pt x="606" y="0"/>
                    <a:pt x="544" y="14"/>
                    <a:pt x="477" y="44"/>
                  </a:cubicBezTo>
                  <a:cubicBezTo>
                    <a:pt x="1" y="278"/>
                    <a:pt x="321" y="1114"/>
                    <a:pt x="694" y="1114"/>
                  </a:cubicBezTo>
                  <a:cubicBezTo>
                    <a:pt x="772" y="1114"/>
                    <a:pt x="853" y="1078"/>
                    <a:pt x="928" y="992"/>
                  </a:cubicBezTo>
                  <a:cubicBezTo>
                    <a:pt x="951" y="970"/>
                    <a:pt x="962" y="947"/>
                    <a:pt x="974" y="936"/>
                  </a:cubicBezTo>
                  <a:cubicBezTo>
                    <a:pt x="1190" y="631"/>
                    <a:pt x="1046" y="0"/>
                    <a:pt x="662"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79" name="Google Shape;1179;p2"/>
            <p:cNvSpPr/>
            <p:nvPr/>
          </p:nvSpPr>
          <p:spPr>
            <a:xfrm>
              <a:off x="7109650" y="905275"/>
              <a:ext cx="29775" cy="21300"/>
            </a:xfrm>
            <a:custGeom>
              <a:avLst/>
              <a:gdLst/>
              <a:ahLst/>
              <a:cxnLst/>
              <a:rect l="l" t="t" r="r" b="b"/>
              <a:pathLst>
                <a:path w="1191" h="852" extrusionOk="0">
                  <a:moveTo>
                    <a:pt x="588" y="0"/>
                  </a:moveTo>
                  <a:cubicBezTo>
                    <a:pt x="282" y="0"/>
                    <a:pt x="1" y="167"/>
                    <a:pt x="146" y="482"/>
                  </a:cubicBezTo>
                  <a:cubicBezTo>
                    <a:pt x="158" y="504"/>
                    <a:pt x="158" y="527"/>
                    <a:pt x="180" y="549"/>
                  </a:cubicBezTo>
                  <a:cubicBezTo>
                    <a:pt x="289" y="732"/>
                    <a:pt x="548" y="851"/>
                    <a:pt x="775" y="851"/>
                  </a:cubicBezTo>
                  <a:cubicBezTo>
                    <a:pt x="998" y="851"/>
                    <a:pt x="1190" y="738"/>
                    <a:pt x="1185" y="459"/>
                  </a:cubicBezTo>
                  <a:cubicBezTo>
                    <a:pt x="1185" y="148"/>
                    <a:pt x="875" y="0"/>
                    <a:pt x="588"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80" name="Google Shape;1180;p2"/>
            <p:cNvSpPr/>
            <p:nvPr/>
          </p:nvSpPr>
          <p:spPr>
            <a:xfrm>
              <a:off x="7280600" y="1189100"/>
              <a:ext cx="29775" cy="21275"/>
            </a:xfrm>
            <a:custGeom>
              <a:avLst/>
              <a:gdLst/>
              <a:ahLst/>
              <a:cxnLst/>
              <a:rect l="l" t="t" r="r" b="b"/>
              <a:pathLst>
                <a:path w="1191" h="851" extrusionOk="0">
                  <a:moveTo>
                    <a:pt x="587" y="0"/>
                  </a:moveTo>
                  <a:cubicBezTo>
                    <a:pt x="281" y="0"/>
                    <a:pt x="1" y="171"/>
                    <a:pt x="147" y="492"/>
                  </a:cubicBezTo>
                  <a:cubicBezTo>
                    <a:pt x="147" y="503"/>
                    <a:pt x="158" y="526"/>
                    <a:pt x="169" y="548"/>
                  </a:cubicBezTo>
                  <a:cubicBezTo>
                    <a:pt x="278" y="731"/>
                    <a:pt x="539" y="850"/>
                    <a:pt x="770" y="850"/>
                  </a:cubicBezTo>
                  <a:cubicBezTo>
                    <a:pt x="995" y="850"/>
                    <a:pt x="1190" y="737"/>
                    <a:pt x="1185" y="458"/>
                  </a:cubicBezTo>
                  <a:cubicBezTo>
                    <a:pt x="1179" y="148"/>
                    <a:pt x="872" y="0"/>
                    <a:pt x="587"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81" name="Google Shape;1181;p2"/>
            <p:cNvSpPr/>
            <p:nvPr/>
          </p:nvSpPr>
          <p:spPr>
            <a:xfrm>
              <a:off x="7134900" y="1085975"/>
              <a:ext cx="28650" cy="23675"/>
            </a:xfrm>
            <a:custGeom>
              <a:avLst/>
              <a:gdLst/>
              <a:ahLst/>
              <a:cxnLst/>
              <a:rect l="l" t="t" r="r" b="b"/>
              <a:pathLst>
                <a:path w="1146" h="947" extrusionOk="0">
                  <a:moveTo>
                    <a:pt x="355" y="0"/>
                  </a:moveTo>
                  <a:cubicBezTo>
                    <a:pt x="159" y="0"/>
                    <a:pt x="0" y="103"/>
                    <a:pt x="17" y="351"/>
                  </a:cubicBezTo>
                  <a:cubicBezTo>
                    <a:pt x="17" y="374"/>
                    <a:pt x="17" y="397"/>
                    <a:pt x="28" y="419"/>
                  </a:cubicBezTo>
                  <a:cubicBezTo>
                    <a:pt x="80" y="685"/>
                    <a:pt x="402" y="946"/>
                    <a:pt x="672" y="946"/>
                  </a:cubicBezTo>
                  <a:cubicBezTo>
                    <a:pt x="815" y="946"/>
                    <a:pt x="943" y="873"/>
                    <a:pt x="1010" y="690"/>
                  </a:cubicBezTo>
                  <a:cubicBezTo>
                    <a:pt x="1145" y="304"/>
                    <a:pt x="694" y="0"/>
                    <a:pt x="355"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82" name="Google Shape;1182;p2"/>
            <p:cNvSpPr/>
            <p:nvPr/>
          </p:nvSpPr>
          <p:spPr>
            <a:xfrm>
              <a:off x="7189325" y="928250"/>
              <a:ext cx="29350" cy="21500"/>
            </a:xfrm>
            <a:custGeom>
              <a:avLst/>
              <a:gdLst/>
              <a:ahLst/>
              <a:cxnLst/>
              <a:rect l="l" t="t" r="r" b="b"/>
              <a:pathLst>
                <a:path w="1174" h="860" extrusionOk="0">
                  <a:moveTo>
                    <a:pt x="406" y="0"/>
                  </a:moveTo>
                  <a:cubicBezTo>
                    <a:pt x="194" y="0"/>
                    <a:pt x="12" y="108"/>
                    <a:pt x="6" y="375"/>
                  </a:cubicBezTo>
                  <a:cubicBezTo>
                    <a:pt x="1" y="698"/>
                    <a:pt x="328" y="859"/>
                    <a:pt x="622" y="859"/>
                  </a:cubicBezTo>
                  <a:cubicBezTo>
                    <a:pt x="914" y="859"/>
                    <a:pt x="1174" y="701"/>
                    <a:pt x="1044" y="386"/>
                  </a:cubicBezTo>
                  <a:cubicBezTo>
                    <a:pt x="1033" y="364"/>
                    <a:pt x="1033" y="341"/>
                    <a:pt x="1022" y="330"/>
                  </a:cubicBezTo>
                  <a:cubicBezTo>
                    <a:pt x="915" y="134"/>
                    <a:pt x="642" y="0"/>
                    <a:pt x="406"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83" name="Google Shape;1183;p2"/>
            <p:cNvSpPr/>
            <p:nvPr/>
          </p:nvSpPr>
          <p:spPr>
            <a:xfrm>
              <a:off x="7172625" y="968850"/>
              <a:ext cx="28850" cy="27675"/>
            </a:xfrm>
            <a:custGeom>
              <a:avLst/>
              <a:gdLst/>
              <a:ahLst/>
              <a:cxnLst/>
              <a:rect l="l" t="t" r="r" b="b"/>
              <a:pathLst>
                <a:path w="1154" h="1107" extrusionOk="0">
                  <a:moveTo>
                    <a:pt x="663" y="0"/>
                  </a:moveTo>
                  <a:cubicBezTo>
                    <a:pt x="618" y="0"/>
                    <a:pt x="569" y="8"/>
                    <a:pt x="516" y="26"/>
                  </a:cubicBezTo>
                  <a:cubicBezTo>
                    <a:pt x="0" y="198"/>
                    <a:pt x="245" y="1107"/>
                    <a:pt x="633" y="1107"/>
                  </a:cubicBezTo>
                  <a:cubicBezTo>
                    <a:pt x="704" y="1107"/>
                    <a:pt x="779" y="1077"/>
                    <a:pt x="855" y="1008"/>
                  </a:cubicBezTo>
                  <a:cubicBezTo>
                    <a:pt x="877" y="985"/>
                    <a:pt x="889" y="974"/>
                    <a:pt x="900" y="952"/>
                  </a:cubicBezTo>
                  <a:cubicBezTo>
                    <a:pt x="1154" y="677"/>
                    <a:pt x="1069" y="0"/>
                    <a:pt x="663"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84" name="Google Shape;1184;p2"/>
            <p:cNvSpPr/>
            <p:nvPr/>
          </p:nvSpPr>
          <p:spPr>
            <a:xfrm>
              <a:off x="7123225" y="845000"/>
              <a:ext cx="31575" cy="21075"/>
            </a:xfrm>
            <a:custGeom>
              <a:avLst/>
              <a:gdLst/>
              <a:ahLst/>
              <a:cxnLst/>
              <a:rect l="l" t="t" r="r" b="b"/>
              <a:pathLst>
                <a:path w="1263" h="843" extrusionOk="0">
                  <a:moveTo>
                    <a:pt x="481" y="1"/>
                  </a:moveTo>
                  <a:cubicBezTo>
                    <a:pt x="227" y="1"/>
                    <a:pt x="0" y="133"/>
                    <a:pt x="44" y="444"/>
                  </a:cubicBezTo>
                  <a:cubicBezTo>
                    <a:pt x="78" y="722"/>
                    <a:pt x="338" y="842"/>
                    <a:pt x="594" y="842"/>
                  </a:cubicBezTo>
                  <a:cubicBezTo>
                    <a:pt x="931" y="842"/>
                    <a:pt x="1263" y="635"/>
                    <a:pt x="1070" y="309"/>
                  </a:cubicBezTo>
                  <a:cubicBezTo>
                    <a:pt x="1059" y="286"/>
                    <a:pt x="1048" y="264"/>
                    <a:pt x="1025" y="241"/>
                  </a:cubicBezTo>
                  <a:cubicBezTo>
                    <a:pt x="914" y="89"/>
                    <a:pt x="688" y="1"/>
                    <a:pt x="481"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85" name="Google Shape;1185;p2"/>
            <p:cNvSpPr/>
            <p:nvPr/>
          </p:nvSpPr>
          <p:spPr>
            <a:xfrm>
              <a:off x="7251750" y="1149975"/>
              <a:ext cx="29525" cy="27900"/>
            </a:xfrm>
            <a:custGeom>
              <a:avLst/>
              <a:gdLst/>
              <a:ahLst/>
              <a:cxnLst/>
              <a:rect l="l" t="t" r="r" b="b"/>
              <a:pathLst>
                <a:path w="1181" h="1116" extrusionOk="0">
                  <a:moveTo>
                    <a:pt x="506" y="1"/>
                  </a:moveTo>
                  <a:cubicBezTo>
                    <a:pt x="430" y="1"/>
                    <a:pt x="351" y="35"/>
                    <a:pt x="274" y="116"/>
                  </a:cubicBezTo>
                  <a:cubicBezTo>
                    <a:pt x="263" y="127"/>
                    <a:pt x="240" y="150"/>
                    <a:pt x="229" y="172"/>
                  </a:cubicBezTo>
                  <a:cubicBezTo>
                    <a:pt x="1" y="470"/>
                    <a:pt x="130" y="1115"/>
                    <a:pt x="516" y="1115"/>
                  </a:cubicBezTo>
                  <a:cubicBezTo>
                    <a:pt x="570" y="1115"/>
                    <a:pt x="628" y="1103"/>
                    <a:pt x="691" y="1075"/>
                  </a:cubicBezTo>
                  <a:cubicBezTo>
                    <a:pt x="1180" y="859"/>
                    <a:pt x="886" y="1"/>
                    <a:pt x="506"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86" name="Google Shape;1186;p2"/>
            <p:cNvSpPr/>
            <p:nvPr/>
          </p:nvSpPr>
          <p:spPr>
            <a:xfrm>
              <a:off x="7164350" y="1088525"/>
              <a:ext cx="37075" cy="25200"/>
            </a:xfrm>
            <a:custGeom>
              <a:avLst/>
              <a:gdLst/>
              <a:ahLst/>
              <a:cxnLst/>
              <a:rect l="l" t="t" r="r" b="b"/>
              <a:pathLst>
                <a:path w="1483" h="1008" extrusionOk="0">
                  <a:moveTo>
                    <a:pt x="916" y="0"/>
                  </a:moveTo>
                  <a:cubicBezTo>
                    <a:pt x="905" y="0"/>
                    <a:pt x="893" y="0"/>
                    <a:pt x="881" y="1"/>
                  </a:cubicBezTo>
                  <a:lnTo>
                    <a:pt x="802" y="1"/>
                  </a:lnTo>
                  <a:cubicBezTo>
                    <a:pt x="396" y="80"/>
                    <a:pt x="1" y="791"/>
                    <a:pt x="531" y="983"/>
                  </a:cubicBezTo>
                  <a:cubicBezTo>
                    <a:pt x="580" y="1000"/>
                    <a:pt x="627" y="1008"/>
                    <a:pt x="672" y="1008"/>
                  </a:cubicBezTo>
                  <a:cubicBezTo>
                    <a:pt x="1188" y="1008"/>
                    <a:pt x="1482" y="0"/>
                    <a:pt x="916"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87" name="Google Shape;1187;p2"/>
            <p:cNvSpPr/>
            <p:nvPr/>
          </p:nvSpPr>
          <p:spPr>
            <a:xfrm>
              <a:off x="7232950" y="1090250"/>
              <a:ext cx="29750" cy="21375"/>
            </a:xfrm>
            <a:custGeom>
              <a:avLst/>
              <a:gdLst/>
              <a:ahLst/>
              <a:cxnLst/>
              <a:rect l="l" t="t" r="r" b="b"/>
              <a:pathLst>
                <a:path w="1190" h="855" extrusionOk="0">
                  <a:moveTo>
                    <a:pt x="582" y="1"/>
                  </a:moveTo>
                  <a:cubicBezTo>
                    <a:pt x="278" y="1"/>
                    <a:pt x="0" y="171"/>
                    <a:pt x="146" y="496"/>
                  </a:cubicBezTo>
                  <a:cubicBezTo>
                    <a:pt x="157" y="508"/>
                    <a:pt x="168" y="530"/>
                    <a:pt x="180" y="553"/>
                  </a:cubicBezTo>
                  <a:cubicBezTo>
                    <a:pt x="288" y="736"/>
                    <a:pt x="547" y="855"/>
                    <a:pt x="775" y="855"/>
                  </a:cubicBezTo>
                  <a:cubicBezTo>
                    <a:pt x="997" y="855"/>
                    <a:pt x="1189" y="741"/>
                    <a:pt x="1184" y="463"/>
                  </a:cubicBezTo>
                  <a:cubicBezTo>
                    <a:pt x="1178" y="151"/>
                    <a:pt x="868" y="1"/>
                    <a:pt x="58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88" name="Google Shape;1188;p2"/>
            <p:cNvSpPr/>
            <p:nvPr/>
          </p:nvSpPr>
          <p:spPr>
            <a:xfrm>
              <a:off x="7223600" y="1085000"/>
              <a:ext cx="31125" cy="26725"/>
            </a:xfrm>
            <a:custGeom>
              <a:avLst/>
              <a:gdLst/>
              <a:ahLst/>
              <a:cxnLst/>
              <a:rect l="l" t="t" r="r" b="b"/>
              <a:pathLst>
                <a:path w="1245" h="1069" extrusionOk="0">
                  <a:moveTo>
                    <a:pt x="767" y="1"/>
                  </a:moveTo>
                  <a:cubicBezTo>
                    <a:pt x="723" y="1"/>
                    <a:pt x="675" y="10"/>
                    <a:pt x="621" y="29"/>
                  </a:cubicBezTo>
                  <a:cubicBezTo>
                    <a:pt x="599" y="29"/>
                    <a:pt x="576" y="41"/>
                    <a:pt x="554" y="52"/>
                  </a:cubicBezTo>
                  <a:cubicBezTo>
                    <a:pt x="181" y="244"/>
                    <a:pt x="1" y="1034"/>
                    <a:pt x="554" y="1068"/>
                  </a:cubicBezTo>
                  <a:cubicBezTo>
                    <a:pt x="562" y="1068"/>
                    <a:pt x="570" y="1068"/>
                    <a:pt x="578" y="1068"/>
                  </a:cubicBezTo>
                  <a:cubicBezTo>
                    <a:pt x="1156" y="1068"/>
                    <a:pt x="1244" y="1"/>
                    <a:pt x="767"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89" name="Google Shape;1189;p2"/>
            <p:cNvSpPr/>
            <p:nvPr/>
          </p:nvSpPr>
          <p:spPr>
            <a:xfrm>
              <a:off x="7158125" y="1200050"/>
              <a:ext cx="28400" cy="23750"/>
            </a:xfrm>
            <a:custGeom>
              <a:avLst/>
              <a:gdLst/>
              <a:ahLst/>
              <a:cxnLst/>
              <a:rect l="l" t="t" r="r" b="b"/>
              <a:pathLst>
                <a:path w="1136" h="950" extrusionOk="0">
                  <a:moveTo>
                    <a:pt x="474" y="1"/>
                  </a:moveTo>
                  <a:cubicBezTo>
                    <a:pt x="332" y="1"/>
                    <a:pt x="203" y="74"/>
                    <a:pt x="137" y="257"/>
                  </a:cubicBezTo>
                  <a:cubicBezTo>
                    <a:pt x="1" y="644"/>
                    <a:pt x="453" y="950"/>
                    <a:pt x="788" y="950"/>
                  </a:cubicBezTo>
                  <a:cubicBezTo>
                    <a:pt x="981" y="950"/>
                    <a:pt x="1135" y="849"/>
                    <a:pt x="1119" y="607"/>
                  </a:cubicBezTo>
                  <a:cubicBezTo>
                    <a:pt x="1119" y="573"/>
                    <a:pt x="1119" y="550"/>
                    <a:pt x="1119" y="528"/>
                  </a:cubicBezTo>
                  <a:cubicBezTo>
                    <a:pt x="1067" y="262"/>
                    <a:pt x="745" y="1"/>
                    <a:pt x="474"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90" name="Google Shape;1190;p2"/>
            <p:cNvSpPr/>
            <p:nvPr/>
          </p:nvSpPr>
          <p:spPr>
            <a:xfrm>
              <a:off x="7245225" y="1476725"/>
              <a:ext cx="30300" cy="26825"/>
            </a:xfrm>
            <a:custGeom>
              <a:avLst/>
              <a:gdLst/>
              <a:ahLst/>
              <a:cxnLst/>
              <a:rect l="l" t="t" r="r" b="b"/>
              <a:pathLst>
                <a:path w="1212" h="1073" extrusionOk="0">
                  <a:moveTo>
                    <a:pt x="639" y="0"/>
                  </a:moveTo>
                  <a:cubicBezTo>
                    <a:pt x="52" y="0"/>
                    <a:pt x="1" y="1072"/>
                    <a:pt x="469" y="1072"/>
                  </a:cubicBezTo>
                  <a:cubicBezTo>
                    <a:pt x="516" y="1072"/>
                    <a:pt x="568" y="1062"/>
                    <a:pt x="625" y="1038"/>
                  </a:cubicBezTo>
                  <a:cubicBezTo>
                    <a:pt x="648" y="1038"/>
                    <a:pt x="670" y="1027"/>
                    <a:pt x="693" y="1016"/>
                  </a:cubicBezTo>
                  <a:cubicBezTo>
                    <a:pt x="1065" y="813"/>
                    <a:pt x="1212" y="12"/>
                    <a:pt x="648" y="0"/>
                  </a:cubicBezTo>
                  <a:cubicBezTo>
                    <a:pt x="645" y="0"/>
                    <a:pt x="642" y="0"/>
                    <a:pt x="639"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91" name="Google Shape;1191;p2"/>
            <p:cNvSpPr/>
            <p:nvPr/>
          </p:nvSpPr>
          <p:spPr>
            <a:xfrm>
              <a:off x="7281000" y="1337700"/>
              <a:ext cx="29775" cy="21300"/>
            </a:xfrm>
            <a:custGeom>
              <a:avLst/>
              <a:gdLst/>
              <a:ahLst/>
              <a:cxnLst/>
              <a:rect l="l" t="t" r="r" b="b"/>
              <a:pathLst>
                <a:path w="1191" h="852" extrusionOk="0">
                  <a:moveTo>
                    <a:pt x="420" y="1"/>
                  </a:moveTo>
                  <a:cubicBezTo>
                    <a:pt x="196" y="1"/>
                    <a:pt x="1" y="114"/>
                    <a:pt x="7" y="393"/>
                  </a:cubicBezTo>
                  <a:cubicBezTo>
                    <a:pt x="12" y="705"/>
                    <a:pt x="322" y="852"/>
                    <a:pt x="608" y="852"/>
                  </a:cubicBezTo>
                  <a:cubicBezTo>
                    <a:pt x="912" y="852"/>
                    <a:pt x="1190" y="685"/>
                    <a:pt x="1045" y="371"/>
                  </a:cubicBezTo>
                  <a:cubicBezTo>
                    <a:pt x="1033" y="348"/>
                    <a:pt x="1033" y="325"/>
                    <a:pt x="1011" y="303"/>
                  </a:cubicBezTo>
                  <a:cubicBezTo>
                    <a:pt x="908" y="120"/>
                    <a:pt x="649" y="1"/>
                    <a:pt x="420"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92" name="Google Shape;1192;p2"/>
            <p:cNvSpPr/>
            <p:nvPr/>
          </p:nvSpPr>
          <p:spPr>
            <a:xfrm>
              <a:off x="7119525" y="1144300"/>
              <a:ext cx="29350" cy="21625"/>
            </a:xfrm>
            <a:custGeom>
              <a:avLst/>
              <a:gdLst/>
              <a:ahLst/>
              <a:cxnLst/>
              <a:rect l="l" t="t" r="r" b="b"/>
              <a:pathLst>
                <a:path w="1174" h="865" extrusionOk="0">
                  <a:moveTo>
                    <a:pt x="554" y="0"/>
                  </a:moveTo>
                  <a:cubicBezTo>
                    <a:pt x="263" y="0"/>
                    <a:pt x="0" y="158"/>
                    <a:pt x="124" y="467"/>
                  </a:cubicBezTo>
                  <a:cubicBezTo>
                    <a:pt x="135" y="490"/>
                    <a:pt x="146" y="512"/>
                    <a:pt x="158" y="535"/>
                  </a:cubicBezTo>
                  <a:cubicBezTo>
                    <a:pt x="259" y="731"/>
                    <a:pt x="529" y="865"/>
                    <a:pt x="764" y="865"/>
                  </a:cubicBezTo>
                  <a:cubicBezTo>
                    <a:pt x="974" y="865"/>
                    <a:pt x="1157" y="757"/>
                    <a:pt x="1162" y="490"/>
                  </a:cubicBezTo>
                  <a:cubicBezTo>
                    <a:pt x="1173" y="161"/>
                    <a:pt x="849" y="0"/>
                    <a:pt x="554"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93" name="Google Shape;1193;p2"/>
            <p:cNvSpPr/>
            <p:nvPr/>
          </p:nvSpPr>
          <p:spPr>
            <a:xfrm>
              <a:off x="7131800" y="1277825"/>
              <a:ext cx="30325" cy="27050"/>
            </a:xfrm>
            <a:custGeom>
              <a:avLst/>
              <a:gdLst/>
              <a:ahLst/>
              <a:cxnLst/>
              <a:rect l="l" t="t" r="r" b="b"/>
              <a:pathLst>
                <a:path w="1213" h="1082" extrusionOk="0">
                  <a:moveTo>
                    <a:pt x="629" y="1"/>
                  </a:moveTo>
                  <a:cubicBezTo>
                    <a:pt x="49" y="1"/>
                    <a:pt x="1" y="1082"/>
                    <a:pt x="476" y="1082"/>
                  </a:cubicBezTo>
                  <a:cubicBezTo>
                    <a:pt x="521" y="1082"/>
                    <a:pt x="571" y="1072"/>
                    <a:pt x="626" y="1050"/>
                  </a:cubicBezTo>
                  <a:cubicBezTo>
                    <a:pt x="648" y="1039"/>
                    <a:pt x="671" y="1028"/>
                    <a:pt x="694" y="1016"/>
                  </a:cubicBezTo>
                  <a:cubicBezTo>
                    <a:pt x="1055" y="813"/>
                    <a:pt x="1213" y="23"/>
                    <a:pt x="637" y="1"/>
                  </a:cubicBezTo>
                  <a:cubicBezTo>
                    <a:pt x="634" y="1"/>
                    <a:pt x="632" y="1"/>
                    <a:pt x="629"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94" name="Google Shape;1194;p2"/>
            <p:cNvSpPr/>
            <p:nvPr/>
          </p:nvSpPr>
          <p:spPr>
            <a:xfrm>
              <a:off x="7146900" y="1244750"/>
              <a:ext cx="31775" cy="21025"/>
            </a:xfrm>
            <a:custGeom>
              <a:avLst/>
              <a:gdLst/>
              <a:ahLst/>
              <a:cxnLst/>
              <a:rect l="l" t="t" r="r" b="b"/>
              <a:pathLst>
                <a:path w="1271" h="841" extrusionOk="0">
                  <a:moveTo>
                    <a:pt x="484" y="0"/>
                  </a:moveTo>
                  <a:cubicBezTo>
                    <a:pt x="228" y="0"/>
                    <a:pt x="1" y="133"/>
                    <a:pt x="44" y="444"/>
                  </a:cubicBezTo>
                  <a:cubicBezTo>
                    <a:pt x="78" y="721"/>
                    <a:pt x="339" y="841"/>
                    <a:pt x="596" y="841"/>
                  </a:cubicBezTo>
                  <a:cubicBezTo>
                    <a:pt x="936" y="841"/>
                    <a:pt x="1270" y="631"/>
                    <a:pt x="1071" y="297"/>
                  </a:cubicBezTo>
                  <a:cubicBezTo>
                    <a:pt x="1060" y="274"/>
                    <a:pt x="1049" y="263"/>
                    <a:pt x="1037" y="241"/>
                  </a:cubicBezTo>
                  <a:cubicBezTo>
                    <a:pt x="921" y="89"/>
                    <a:pt x="693" y="0"/>
                    <a:pt x="484"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95" name="Google Shape;1195;p2"/>
            <p:cNvSpPr/>
            <p:nvPr/>
          </p:nvSpPr>
          <p:spPr>
            <a:xfrm>
              <a:off x="7199375" y="1382025"/>
              <a:ext cx="36675" cy="20900"/>
            </a:xfrm>
            <a:custGeom>
              <a:avLst/>
              <a:gdLst/>
              <a:ahLst/>
              <a:cxnLst/>
              <a:rect l="l" t="t" r="r" b="b"/>
              <a:pathLst>
                <a:path w="1467" h="836" extrusionOk="0">
                  <a:moveTo>
                    <a:pt x="869" y="1"/>
                  </a:moveTo>
                  <a:cubicBezTo>
                    <a:pt x="464" y="1"/>
                    <a:pt x="0" y="387"/>
                    <a:pt x="349" y="696"/>
                  </a:cubicBezTo>
                  <a:cubicBezTo>
                    <a:pt x="372" y="719"/>
                    <a:pt x="383" y="730"/>
                    <a:pt x="405" y="741"/>
                  </a:cubicBezTo>
                  <a:cubicBezTo>
                    <a:pt x="500" y="806"/>
                    <a:pt x="626" y="836"/>
                    <a:pt x="754" y="836"/>
                  </a:cubicBezTo>
                  <a:cubicBezTo>
                    <a:pt x="1101" y="836"/>
                    <a:pt x="1467" y="615"/>
                    <a:pt x="1286" y="245"/>
                  </a:cubicBezTo>
                  <a:cubicBezTo>
                    <a:pt x="1201" y="70"/>
                    <a:pt x="1040" y="1"/>
                    <a:pt x="869"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96" name="Google Shape;1196;p2"/>
            <p:cNvSpPr/>
            <p:nvPr/>
          </p:nvSpPr>
          <p:spPr>
            <a:xfrm>
              <a:off x="7190325" y="1321500"/>
              <a:ext cx="29700" cy="27775"/>
            </a:xfrm>
            <a:custGeom>
              <a:avLst/>
              <a:gdLst/>
              <a:ahLst/>
              <a:cxnLst/>
              <a:rect l="l" t="t" r="r" b="b"/>
              <a:pathLst>
                <a:path w="1188" h="1111" extrusionOk="0">
                  <a:moveTo>
                    <a:pt x="673" y="0"/>
                  </a:moveTo>
                  <a:cubicBezTo>
                    <a:pt x="616" y="0"/>
                    <a:pt x="553" y="15"/>
                    <a:pt x="485" y="48"/>
                  </a:cubicBezTo>
                  <a:cubicBezTo>
                    <a:pt x="1" y="272"/>
                    <a:pt x="324" y="1111"/>
                    <a:pt x="699" y="1111"/>
                  </a:cubicBezTo>
                  <a:cubicBezTo>
                    <a:pt x="778" y="1111"/>
                    <a:pt x="860" y="1073"/>
                    <a:pt x="937" y="985"/>
                  </a:cubicBezTo>
                  <a:cubicBezTo>
                    <a:pt x="948" y="962"/>
                    <a:pt x="970" y="940"/>
                    <a:pt x="982" y="928"/>
                  </a:cubicBezTo>
                  <a:cubicBezTo>
                    <a:pt x="1187" y="625"/>
                    <a:pt x="1045" y="0"/>
                    <a:pt x="673"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97" name="Google Shape;1197;p2"/>
            <p:cNvSpPr/>
            <p:nvPr/>
          </p:nvSpPr>
          <p:spPr>
            <a:xfrm>
              <a:off x="7215400" y="1258700"/>
              <a:ext cx="29400" cy="21925"/>
            </a:xfrm>
            <a:custGeom>
              <a:avLst/>
              <a:gdLst/>
              <a:ahLst/>
              <a:cxnLst/>
              <a:rect l="l" t="t" r="r" b="b"/>
              <a:pathLst>
                <a:path w="1176" h="877" extrusionOk="0">
                  <a:moveTo>
                    <a:pt x="523" y="0"/>
                  </a:moveTo>
                  <a:cubicBezTo>
                    <a:pt x="244" y="0"/>
                    <a:pt x="1" y="148"/>
                    <a:pt x="114" y="450"/>
                  </a:cubicBezTo>
                  <a:cubicBezTo>
                    <a:pt x="125" y="473"/>
                    <a:pt x="125" y="495"/>
                    <a:pt x="137" y="518"/>
                  </a:cubicBezTo>
                  <a:cubicBezTo>
                    <a:pt x="242" y="727"/>
                    <a:pt x="525" y="876"/>
                    <a:pt x="766" y="876"/>
                  </a:cubicBezTo>
                  <a:cubicBezTo>
                    <a:pt x="966" y="876"/>
                    <a:pt x="1137" y="774"/>
                    <a:pt x="1152" y="518"/>
                  </a:cubicBezTo>
                  <a:cubicBezTo>
                    <a:pt x="1176" y="176"/>
                    <a:pt x="828" y="0"/>
                    <a:pt x="523"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98" name="Google Shape;1198;p2"/>
            <p:cNvSpPr/>
            <p:nvPr/>
          </p:nvSpPr>
          <p:spPr>
            <a:xfrm>
              <a:off x="7261250" y="1439700"/>
              <a:ext cx="29500" cy="21525"/>
            </a:xfrm>
            <a:custGeom>
              <a:avLst/>
              <a:gdLst/>
              <a:ahLst/>
              <a:cxnLst/>
              <a:rect l="l" t="t" r="r" b="b"/>
              <a:pathLst>
                <a:path w="1180" h="861" extrusionOk="0">
                  <a:moveTo>
                    <a:pt x="411" y="1"/>
                  </a:moveTo>
                  <a:cubicBezTo>
                    <a:pt x="200" y="1"/>
                    <a:pt x="17" y="108"/>
                    <a:pt x="7" y="375"/>
                  </a:cubicBezTo>
                  <a:cubicBezTo>
                    <a:pt x="1" y="700"/>
                    <a:pt x="331" y="861"/>
                    <a:pt x="628" y="861"/>
                  </a:cubicBezTo>
                  <a:cubicBezTo>
                    <a:pt x="920" y="861"/>
                    <a:pt x="1179" y="705"/>
                    <a:pt x="1056" y="398"/>
                  </a:cubicBezTo>
                  <a:cubicBezTo>
                    <a:pt x="1045" y="375"/>
                    <a:pt x="1034" y="353"/>
                    <a:pt x="1022" y="330"/>
                  </a:cubicBezTo>
                  <a:cubicBezTo>
                    <a:pt x="915" y="134"/>
                    <a:pt x="645" y="1"/>
                    <a:pt x="411"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99" name="Google Shape;1199;p2"/>
            <p:cNvSpPr/>
            <p:nvPr/>
          </p:nvSpPr>
          <p:spPr>
            <a:xfrm>
              <a:off x="7113550" y="891600"/>
              <a:ext cx="31075" cy="26675"/>
            </a:xfrm>
            <a:custGeom>
              <a:avLst/>
              <a:gdLst/>
              <a:ahLst/>
              <a:cxnLst/>
              <a:rect l="l" t="t" r="r" b="b"/>
              <a:pathLst>
                <a:path w="1243" h="1067" extrusionOk="0">
                  <a:moveTo>
                    <a:pt x="647" y="1"/>
                  </a:moveTo>
                  <a:cubicBezTo>
                    <a:pt x="83" y="1"/>
                    <a:pt x="1" y="1066"/>
                    <a:pt x="482" y="1066"/>
                  </a:cubicBezTo>
                  <a:cubicBezTo>
                    <a:pt x="525" y="1066"/>
                    <a:pt x="571" y="1058"/>
                    <a:pt x="622" y="1040"/>
                  </a:cubicBezTo>
                  <a:lnTo>
                    <a:pt x="679" y="1017"/>
                  </a:lnTo>
                  <a:cubicBezTo>
                    <a:pt x="1062" y="826"/>
                    <a:pt x="1243" y="36"/>
                    <a:pt x="679" y="2"/>
                  </a:cubicBezTo>
                  <a:cubicBezTo>
                    <a:pt x="668" y="1"/>
                    <a:pt x="657" y="1"/>
                    <a:pt x="647"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00" name="Google Shape;1200;p2"/>
            <p:cNvSpPr/>
            <p:nvPr/>
          </p:nvSpPr>
          <p:spPr>
            <a:xfrm>
              <a:off x="7098500" y="966050"/>
              <a:ext cx="29500" cy="21600"/>
            </a:xfrm>
            <a:custGeom>
              <a:avLst/>
              <a:gdLst/>
              <a:ahLst/>
              <a:cxnLst/>
              <a:rect l="l" t="t" r="r" b="b"/>
              <a:pathLst>
                <a:path w="1180" h="864" extrusionOk="0">
                  <a:moveTo>
                    <a:pt x="405" y="0"/>
                  </a:moveTo>
                  <a:cubicBezTo>
                    <a:pt x="193" y="0"/>
                    <a:pt x="11" y="108"/>
                    <a:pt x="6" y="375"/>
                  </a:cubicBezTo>
                  <a:cubicBezTo>
                    <a:pt x="0" y="703"/>
                    <a:pt x="324" y="863"/>
                    <a:pt x="619" y="863"/>
                  </a:cubicBezTo>
                  <a:cubicBezTo>
                    <a:pt x="914" y="863"/>
                    <a:pt x="1179" y="703"/>
                    <a:pt x="1055" y="387"/>
                  </a:cubicBezTo>
                  <a:cubicBezTo>
                    <a:pt x="1044" y="364"/>
                    <a:pt x="1033" y="353"/>
                    <a:pt x="1021" y="330"/>
                  </a:cubicBezTo>
                  <a:cubicBezTo>
                    <a:pt x="914" y="134"/>
                    <a:pt x="641" y="0"/>
                    <a:pt x="405"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01" name="Google Shape;1201;p2"/>
            <p:cNvSpPr/>
            <p:nvPr/>
          </p:nvSpPr>
          <p:spPr>
            <a:xfrm>
              <a:off x="7233575" y="1330875"/>
              <a:ext cx="31275" cy="20900"/>
            </a:xfrm>
            <a:custGeom>
              <a:avLst/>
              <a:gdLst/>
              <a:ahLst/>
              <a:cxnLst/>
              <a:rect l="l" t="t" r="r" b="b"/>
              <a:pathLst>
                <a:path w="1251" h="836" extrusionOk="0">
                  <a:moveTo>
                    <a:pt x="464" y="0"/>
                  </a:moveTo>
                  <a:cubicBezTo>
                    <a:pt x="218" y="0"/>
                    <a:pt x="0" y="128"/>
                    <a:pt x="30" y="429"/>
                  </a:cubicBezTo>
                  <a:cubicBezTo>
                    <a:pt x="61" y="711"/>
                    <a:pt x="335" y="835"/>
                    <a:pt x="600" y="835"/>
                  </a:cubicBezTo>
                  <a:cubicBezTo>
                    <a:pt x="932" y="835"/>
                    <a:pt x="1250" y="642"/>
                    <a:pt x="1069" y="316"/>
                  </a:cubicBezTo>
                  <a:cubicBezTo>
                    <a:pt x="1057" y="294"/>
                    <a:pt x="1035" y="271"/>
                    <a:pt x="1023" y="260"/>
                  </a:cubicBezTo>
                  <a:cubicBezTo>
                    <a:pt x="913" y="97"/>
                    <a:pt x="678" y="0"/>
                    <a:pt x="464"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02" name="Google Shape;1202;p2"/>
            <p:cNvSpPr/>
            <p:nvPr/>
          </p:nvSpPr>
          <p:spPr>
            <a:xfrm>
              <a:off x="7206650" y="1142825"/>
              <a:ext cx="29450" cy="27775"/>
            </a:xfrm>
            <a:custGeom>
              <a:avLst/>
              <a:gdLst/>
              <a:ahLst/>
              <a:cxnLst/>
              <a:rect l="l" t="t" r="r" b="b"/>
              <a:pathLst>
                <a:path w="1178" h="1111" extrusionOk="0">
                  <a:moveTo>
                    <a:pt x="508" y="0"/>
                  </a:moveTo>
                  <a:cubicBezTo>
                    <a:pt x="431" y="0"/>
                    <a:pt x="350" y="36"/>
                    <a:pt x="272" y="120"/>
                  </a:cubicBezTo>
                  <a:cubicBezTo>
                    <a:pt x="250" y="131"/>
                    <a:pt x="238" y="154"/>
                    <a:pt x="227" y="176"/>
                  </a:cubicBezTo>
                  <a:cubicBezTo>
                    <a:pt x="0" y="462"/>
                    <a:pt x="127" y="1111"/>
                    <a:pt x="509" y="1111"/>
                  </a:cubicBezTo>
                  <a:cubicBezTo>
                    <a:pt x="564" y="1111"/>
                    <a:pt x="625" y="1098"/>
                    <a:pt x="690" y="1068"/>
                  </a:cubicBezTo>
                  <a:cubicBezTo>
                    <a:pt x="1178" y="861"/>
                    <a:pt x="886" y="0"/>
                    <a:pt x="50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03" name="Google Shape;1203;p2"/>
            <p:cNvSpPr/>
            <p:nvPr/>
          </p:nvSpPr>
          <p:spPr>
            <a:xfrm>
              <a:off x="7199625" y="1110800"/>
              <a:ext cx="37050" cy="25500"/>
            </a:xfrm>
            <a:custGeom>
              <a:avLst/>
              <a:gdLst/>
              <a:ahLst/>
              <a:cxnLst/>
              <a:rect l="l" t="t" r="r" b="b"/>
              <a:pathLst>
                <a:path w="1482" h="1020" extrusionOk="0">
                  <a:moveTo>
                    <a:pt x="904" y="0"/>
                  </a:moveTo>
                  <a:cubicBezTo>
                    <a:pt x="893" y="0"/>
                    <a:pt x="881" y="1"/>
                    <a:pt x="869" y="2"/>
                  </a:cubicBezTo>
                  <a:lnTo>
                    <a:pt x="802" y="13"/>
                  </a:lnTo>
                  <a:cubicBezTo>
                    <a:pt x="395" y="92"/>
                    <a:pt x="0" y="803"/>
                    <a:pt x="531" y="995"/>
                  </a:cubicBezTo>
                  <a:cubicBezTo>
                    <a:pt x="579" y="1012"/>
                    <a:pt x="626" y="1019"/>
                    <a:pt x="671" y="1019"/>
                  </a:cubicBezTo>
                  <a:cubicBezTo>
                    <a:pt x="1187" y="1019"/>
                    <a:pt x="1481" y="0"/>
                    <a:pt x="904"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04" name="Google Shape;1204;p2"/>
            <p:cNvSpPr/>
            <p:nvPr/>
          </p:nvSpPr>
          <p:spPr>
            <a:xfrm>
              <a:off x="7226925" y="920675"/>
              <a:ext cx="31125" cy="26650"/>
            </a:xfrm>
            <a:custGeom>
              <a:avLst/>
              <a:gdLst/>
              <a:ahLst/>
              <a:cxnLst/>
              <a:rect l="l" t="t" r="r" b="b"/>
              <a:pathLst>
                <a:path w="1245" h="1066" extrusionOk="0">
                  <a:moveTo>
                    <a:pt x="647" y="0"/>
                  </a:moveTo>
                  <a:cubicBezTo>
                    <a:pt x="75" y="0"/>
                    <a:pt x="0" y="1065"/>
                    <a:pt x="474" y="1065"/>
                  </a:cubicBezTo>
                  <a:cubicBezTo>
                    <a:pt x="516" y="1065"/>
                    <a:pt x="562" y="1057"/>
                    <a:pt x="612" y="1039"/>
                  </a:cubicBezTo>
                  <a:lnTo>
                    <a:pt x="680" y="1017"/>
                  </a:lnTo>
                  <a:cubicBezTo>
                    <a:pt x="1052" y="825"/>
                    <a:pt x="1244" y="35"/>
                    <a:pt x="680" y="1"/>
                  </a:cubicBezTo>
                  <a:cubicBezTo>
                    <a:pt x="669" y="0"/>
                    <a:pt x="658" y="0"/>
                    <a:pt x="647"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05" name="Google Shape;1205;p2"/>
            <p:cNvSpPr/>
            <p:nvPr/>
          </p:nvSpPr>
          <p:spPr>
            <a:xfrm>
              <a:off x="7187500" y="852675"/>
              <a:ext cx="29500" cy="21300"/>
            </a:xfrm>
            <a:custGeom>
              <a:avLst/>
              <a:gdLst/>
              <a:ahLst/>
              <a:cxnLst/>
              <a:rect l="l" t="t" r="r" b="b"/>
              <a:pathLst>
                <a:path w="1180" h="852" extrusionOk="0">
                  <a:moveTo>
                    <a:pt x="556" y="0"/>
                  </a:moveTo>
                  <a:cubicBezTo>
                    <a:pt x="263" y="0"/>
                    <a:pt x="1" y="155"/>
                    <a:pt x="124" y="464"/>
                  </a:cubicBezTo>
                  <a:cubicBezTo>
                    <a:pt x="136" y="487"/>
                    <a:pt x="147" y="509"/>
                    <a:pt x="158" y="532"/>
                  </a:cubicBezTo>
                  <a:cubicBezTo>
                    <a:pt x="265" y="721"/>
                    <a:pt x="535" y="852"/>
                    <a:pt x="771" y="852"/>
                  </a:cubicBezTo>
                  <a:cubicBezTo>
                    <a:pt x="984" y="852"/>
                    <a:pt x="1168" y="744"/>
                    <a:pt x="1174" y="476"/>
                  </a:cubicBezTo>
                  <a:cubicBezTo>
                    <a:pt x="1179" y="158"/>
                    <a:pt x="852" y="0"/>
                    <a:pt x="556"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06" name="Google Shape;1206;p2"/>
            <p:cNvSpPr/>
            <p:nvPr/>
          </p:nvSpPr>
          <p:spPr>
            <a:xfrm>
              <a:off x="7159975" y="937900"/>
              <a:ext cx="30075" cy="27050"/>
            </a:xfrm>
            <a:custGeom>
              <a:avLst/>
              <a:gdLst/>
              <a:ahLst/>
              <a:cxnLst/>
              <a:rect l="l" t="t" r="r" b="b"/>
              <a:pathLst>
                <a:path w="1203" h="1082" extrusionOk="0">
                  <a:moveTo>
                    <a:pt x="630" y="0"/>
                  </a:moveTo>
                  <a:cubicBezTo>
                    <a:pt x="40" y="0"/>
                    <a:pt x="1" y="1081"/>
                    <a:pt x="468" y="1081"/>
                  </a:cubicBezTo>
                  <a:cubicBezTo>
                    <a:pt x="513" y="1081"/>
                    <a:pt x="562" y="1071"/>
                    <a:pt x="616" y="1050"/>
                  </a:cubicBezTo>
                  <a:cubicBezTo>
                    <a:pt x="639" y="1039"/>
                    <a:pt x="661" y="1027"/>
                    <a:pt x="684" y="1016"/>
                  </a:cubicBezTo>
                  <a:cubicBezTo>
                    <a:pt x="1056" y="813"/>
                    <a:pt x="1203" y="23"/>
                    <a:pt x="639" y="0"/>
                  </a:cubicBezTo>
                  <a:cubicBezTo>
                    <a:pt x="636" y="0"/>
                    <a:pt x="633" y="0"/>
                    <a:pt x="630"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07" name="Google Shape;1207;p2"/>
            <p:cNvSpPr/>
            <p:nvPr/>
          </p:nvSpPr>
          <p:spPr>
            <a:xfrm>
              <a:off x="7261550" y="1501600"/>
              <a:ext cx="29775" cy="21275"/>
            </a:xfrm>
            <a:custGeom>
              <a:avLst/>
              <a:gdLst/>
              <a:ahLst/>
              <a:cxnLst/>
              <a:rect l="l" t="t" r="r" b="b"/>
              <a:pathLst>
                <a:path w="1191" h="851" extrusionOk="0">
                  <a:moveTo>
                    <a:pt x="415" y="1"/>
                  </a:moveTo>
                  <a:cubicBezTo>
                    <a:pt x="193" y="1"/>
                    <a:pt x="0" y="114"/>
                    <a:pt x="6" y="393"/>
                  </a:cubicBezTo>
                  <a:cubicBezTo>
                    <a:pt x="11" y="703"/>
                    <a:pt x="319" y="851"/>
                    <a:pt x="604" y="851"/>
                  </a:cubicBezTo>
                  <a:cubicBezTo>
                    <a:pt x="910" y="851"/>
                    <a:pt x="1190" y="681"/>
                    <a:pt x="1044" y="359"/>
                  </a:cubicBezTo>
                  <a:cubicBezTo>
                    <a:pt x="1033" y="337"/>
                    <a:pt x="1022" y="325"/>
                    <a:pt x="1010" y="303"/>
                  </a:cubicBezTo>
                  <a:cubicBezTo>
                    <a:pt x="902" y="120"/>
                    <a:pt x="643" y="1"/>
                    <a:pt x="415"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08" name="Google Shape;1208;p2"/>
            <p:cNvSpPr/>
            <p:nvPr/>
          </p:nvSpPr>
          <p:spPr>
            <a:xfrm>
              <a:off x="7110175" y="1079925"/>
              <a:ext cx="29475" cy="27700"/>
            </a:xfrm>
            <a:custGeom>
              <a:avLst/>
              <a:gdLst/>
              <a:ahLst/>
              <a:cxnLst/>
              <a:rect l="l" t="t" r="r" b="b"/>
              <a:pathLst>
                <a:path w="1179" h="1108" extrusionOk="0">
                  <a:moveTo>
                    <a:pt x="673" y="1"/>
                  </a:moveTo>
                  <a:cubicBezTo>
                    <a:pt x="619" y="1"/>
                    <a:pt x="561" y="13"/>
                    <a:pt x="498" y="41"/>
                  </a:cubicBezTo>
                  <a:cubicBezTo>
                    <a:pt x="1" y="247"/>
                    <a:pt x="291" y="1108"/>
                    <a:pt x="675" y="1108"/>
                  </a:cubicBezTo>
                  <a:cubicBezTo>
                    <a:pt x="753" y="1108"/>
                    <a:pt x="835" y="1072"/>
                    <a:pt x="915" y="988"/>
                  </a:cubicBezTo>
                  <a:cubicBezTo>
                    <a:pt x="927" y="977"/>
                    <a:pt x="938" y="955"/>
                    <a:pt x="960" y="943"/>
                  </a:cubicBezTo>
                  <a:cubicBezTo>
                    <a:pt x="1178" y="646"/>
                    <a:pt x="1057" y="1"/>
                    <a:pt x="673"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09" name="Google Shape;1209;p2"/>
            <p:cNvSpPr/>
            <p:nvPr/>
          </p:nvSpPr>
          <p:spPr>
            <a:xfrm>
              <a:off x="7127425" y="1098225"/>
              <a:ext cx="37525" cy="25050"/>
            </a:xfrm>
            <a:custGeom>
              <a:avLst/>
              <a:gdLst/>
              <a:ahLst/>
              <a:cxnLst/>
              <a:rect l="l" t="t" r="r" b="b"/>
              <a:pathLst>
                <a:path w="1501" h="1002" extrusionOk="0">
                  <a:moveTo>
                    <a:pt x="818" y="1"/>
                  </a:moveTo>
                  <a:cubicBezTo>
                    <a:pt x="311" y="1"/>
                    <a:pt x="0" y="1002"/>
                    <a:pt x="582" y="1002"/>
                  </a:cubicBezTo>
                  <a:cubicBezTo>
                    <a:pt x="591" y="1002"/>
                    <a:pt x="600" y="1002"/>
                    <a:pt x="609" y="1001"/>
                  </a:cubicBezTo>
                  <a:lnTo>
                    <a:pt x="677" y="1001"/>
                  </a:lnTo>
                  <a:cubicBezTo>
                    <a:pt x="1106" y="933"/>
                    <a:pt x="1500" y="234"/>
                    <a:pt x="970" y="31"/>
                  </a:cubicBezTo>
                  <a:cubicBezTo>
                    <a:pt x="918" y="10"/>
                    <a:pt x="867" y="1"/>
                    <a:pt x="818"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10" name="Google Shape;1210;p2"/>
            <p:cNvSpPr/>
            <p:nvPr/>
          </p:nvSpPr>
          <p:spPr>
            <a:xfrm>
              <a:off x="7286775" y="1317350"/>
              <a:ext cx="28375" cy="23725"/>
            </a:xfrm>
            <a:custGeom>
              <a:avLst/>
              <a:gdLst/>
              <a:ahLst/>
              <a:cxnLst/>
              <a:rect l="l" t="t" r="r" b="b"/>
              <a:pathLst>
                <a:path w="1135" h="949" extrusionOk="0">
                  <a:moveTo>
                    <a:pt x="472" y="0"/>
                  </a:moveTo>
                  <a:cubicBezTo>
                    <a:pt x="328" y="0"/>
                    <a:pt x="200" y="74"/>
                    <a:pt x="137" y="259"/>
                  </a:cubicBezTo>
                  <a:cubicBezTo>
                    <a:pt x="1" y="645"/>
                    <a:pt x="448" y="949"/>
                    <a:pt x="783" y="949"/>
                  </a:cubicBezTo>
                  <a:cubicBezTo>
                    <a:pt x="978" y="949"/>
                    <a:pt x="1135" y="846"/>
                    <a:pt x="1118" y="598"/>
                  </a:cubicBezTo>
                  <a:cubicBezTo>
                    <a:pt x="1118" y="575"/>
                    <a:pt x="1118" y="553"/>
                    <a:pt x="1107" y="530"/>
                  </a:cubicBezTo>
                  <a:cubicBezTo>
                    <a:pt x="1063" y="258"/>
                    <a:pt x="741" y="0"/>
                    <a:pt x="472"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11" name="Google Shape;1211;p2"/>
            <p:cNvSpPr/>
            <p:nvPr/>
          </p:nvSpPr>
          <p:spPr>
            <a:xfrm>
              <a:off x="7288425" y="848450"/>
              <a:ext cx="31400" cy="26725"/>
            </a:xfrm>
            <a:custGeom>
              <a:avLst/>
              <a:gdLst/>
              <a:ahLst/>
              <a:cxnLst/>
              <a:rect l="l" t="t" r="r" b="b"/>
              <a:pathLst>
                <a:path w="1256" h="1069" extrusionOk="0">
                  <a:moveTo>
                    <a:pt x="666" y="1"/>
                  </a:moveTo>
                  <a:cubicBezTo>
                    <a:pt x="89" y="1"/>
                    <a:pt x="1" y="1068"/>
                    <a:pt x="478" y="1068"/>
                  </a:cubicBezTo>
                  <a:cubicBezTo>
                    <a:pt x="522" y="1068"/>
                    <a:pt x="570" y="1059"/>
                    <a:pt x="624" y="1040"/>
                  </a:cubicBezTo>
                  <a:cubicBezTo>
                    <a:pt x="646" y="1028"/>
                    <a:pt x="669" y="1028"/>
                    <a:pt x="691" y="1017"/>
                  </a:cubicBezTo>
                  <a:cubicBezTo>
                    <a:pt x="1064" y="836"/>
                    <a:pt x="1255" y="35"/>
                    <a:pt x="691" y="1"/>
                  </a:cubicBezTo>
                  <a:cubicBezTo>
                    <a:pt x="683" y="1"/>
                    <a:pt x="675" y="1"/>
                    <a:pt x="66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12" name="Google Shape;1212;p2"/>
            <p:cNvSpPr/>
            <p:nvPr/>
          </p:nvSpPr>
          <p:spPr>
            <a:xfrm>
              <a:off x="7264500" y="1301875"/>
              <a:ext cx="30025" cy="26775"/>
            </a:xfrm>
            <a:custGeom>
              <a:avLst/>
              <a:gdLst/>
              <a:ahLst/>
              <a:cxnLst/>
              <a:rect l="l" t="t" r="r" b="b"/>
              <a:pathLst>
                <a:path w="1201" h="1071" extrusionOk="0">
                  <a:moveTo>
                    <a:pt x="735" y="1"/>
                  </a:moveTo>
                  <a:cubicBezTo>
                    <a:pt x="691" y="1"/>
                    <a:pt x="641" y="10"/>
                    <a:pt x="588" y="32"/>
                  </a:cubicBezTo>
                  <a:cubicBezTo>
                    <a:pt x="565" y="43"/>
                    <a:pt x="542" y="54"/>
                    <a:pt x="520" y="66"/>
                  </a:cubicBezTo>
                  <a:cubicBezTo>
                    <a:pt x="147" y="258"/>
                    <a:pt x="1" y="1059"/>
                    <a:pt x="565" y="1070"/>
                  </a:cubicBezTo>
                  <a:cubicBezTo>
                    <a:pt x="571" y="1070"/>
                    <a:pt x="576" y="1070"/>
                    <a:pt x="582" y="1070"/>
                  </a:cubicBezTo>
                  <a:cubicBezTo>
                    <a:pt x="1163" y="1070"/>
                    <a:pt x="1201" y="1"/>
                    <a:pt x="735"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13" name="Google Shape;1213;p2"/>
            <p:cNvSpPr/>
            <p:nvPr/>
          </p:nvSpPr>
          <p:spPr>
            <a:xfrm>
              <a:off x="7152150" y="855150"/>
              <a:ext cx="30125" cy="27425"/>
            </a:xfrm>
            <a:custGeom>
              <a:avLst/>
              <a:gdLst/>
              <a:ahLst/>
              <a:cxnLst/>
              <a:rect l="l" t="t" r="r" b="b"/>
              <a:pathLst>
                <a:path w="1205" h="1097" extrusionOk="0">
                  <a:moveTo>
                    <a:pt x="440" y="0"/>
                  </a:moveTo>
                  <a:cubicBezTo>
                    <a:pt x="348" y="0"/>
                    <a:pt x="258" y="48"/>
                    <a:pt x="184" y="162"/>
                  </a:cubicBezTo>
                  <a:cubicBezTo>
                    <a:pt x="173" y="185"/>
                    <a:pt x="162" y="207"/>
                    <a:pt x="150" y="219"/>
                  </a:cubicBezTo>
                  <a:cubicBezTo>
                    <a:pt x="0" y="537"/>
                    <a:pt x="216" y="1097"/>
                    <a:pt x="558" y="1097"/>
                  </a:cubicBezTo>
                  <a:cubicBezTo>
                    <a:pt x="628" y="1097"/>
                    <a:pt x="704" y="1073"/>
                    <a:pt x="782" y="1020"/>
                  </a:cubicBezTo>
                  <a:cubicBezTo>
                    <a:pt x="1205" y="732"/>
                    <a:pt x="803" y="0"/>
                    <a:pt x="440"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14" name="Google Shape;1214;p2"/>
            <p:cNvSpPr/>
            <p:nvPr/>
          </p:nvSpPr>
          <p:spPr>
            <a:xfrm>
              <a:off x="7236750" y="1232400"/>
              <a:ext cx="31175" cy="26925"/>
            </a:xfrm>
            <a:custGeom>
              <a:avLst/>
              <a:gdLst/>
              <a:ahLst/>
              <a:cxnLst/>
              <a:rect l="l" t="t" r="r" b="b"/>
              <a:pathLst>
                <a:path w="1247" h="1077" extrusionOk="0">
                  <a:moveTo>
                    <a:pt x="657" y="0"/>
                  </a:moveTo>
                  <a:cubicBezTo>
                    <a:pt x="77" y="0"/>
                    <a:pt x="0" y="1077"/>
                    <a:pt x="476" y="1077"/>
                  </a:cubicBezTo>
                  <a:cubicBezTo>
                    <a:pt x="518" y="1077"/>
                    <a:pt x="564" y="1068"/>
                    <a:pt x="614" y="1051"/>
                  </a:cubicBezTo>
                  <a:cubicBezTo>
                    <a:pt x="637" y="1039"/>
                    <a:pt x="659" y="1028"/>
                    <a:pt x="682" y="1017"/>
                  </a:cubicBezTo>
                  <a:cubicBezTo>
                    <a:pt x="1054" y="836"/>
                    <a:pt x="1246" y="35"/>
                    <a:pt x="682" y="1"/>
                  </a:cubicBezTo>
                  <a:cubicBezTo>
                    <a:pt x="674" y="1"/>
                    <a:pt x="665" y="0"/>
                    <a:pt x="657"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15" name="Google Shape;1215;p2"/>
            <p:cNvSpPr/>
            <p:nvPr/>
          </p:nvSpPr>
          <p:spPr>
            <a:xfrm>
              <a:off x="7062000" y="1023625"/>
              <a:ext cx="28400" cy="24100"/>
            </a:xfrm>
            <a:custGeom>
              <a:avLst/>
              <a:gdLst/>
              <a:ahLst/>
              <a:cxnLst/>
              <a:rect l="l" t="t" r="r" b="b"/>
              <a:pathLst>
                <a:path w="1136" h="964" extrusionOk="0">
                  <a:moveTo>
                    <a:pt x="477" y="0"/>
                  </a:moveTo>
                  <a:cubicBezTo>
                    <a:pt x="339" y="0"/>
                    <a:pt x="214" y="71"/>
                    <a:pt x="145" y="250"/>
                  </a:cubicBezTo>
                  <a:cubicBezTo>
                    <a:pt x="0" y="642"/>
                    <a:pt x="457" y="964"/>
                    <a:pt x="795" y="964"/>
                  </a:cubicBezTo>
                  <a:cubicBezTo>
                    <a:pt x="984" y="964"/>
                    <a:pt x="1135" y="864"/>
                    <a:pt x="1127" y="622"/>
                  </a:cubicBezTo>
                  <a:cubicBezTo>
                    <a:pt x="1127" y="589"/>
                    <a:pt x="1116" y="566"/>
                    <a:pt x="1116" y="544"/>
                  </a:cubicBezTo>
                  <a:cubicBezTo>
                    <a:pt x="1071" y="274"/>
                    <a:pt x="749" y="0"/>
                    <a:pt x="477"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16" name="Google Shape;1216;p2"/>
            <p:cNvSpPr/>
            <p:nvPr/>
          </p:nvSpPr>
          <p:spPr>
            <a:xfrm>
              <a:off x="7277400" y="1476575"/>
              <a:ext cx="29500" cy="27875"/>
            </a:xfrm>
            <a:custGeom>
              <a:avLst/>
              <a:gdLst/>
              <a:ahLst/>
              <a:cxnLst/>
              <a:rect l="l" t="t" r="r" b="b"/>
              <a:pathLst>
                <a:path w="1180" h="1115" extrusionOk="0">
                  <a:moveTo>
                    <a:pt x="664" y="0"/>
                  </a:moveTo>
                  <a:cubicBezTo>
                    <a:pt x="611" y="0"/>
                    <a:pt x="552" y="13"/>
                    <a:pt x="489" y="40"/>
                  </a:cubicBezTo>
                  <a:cubicBezTo>
                    <a:pt x="0" y="256"/>
                    <a:pt x="295" y="1115"/>
                    <a:pt x="674" y="1115"/>
                  </a:cubicBezTo>
                  <a:cubicBezTo>
                    <a:pt x="750" y="1115"/>
                    <a:pt x="829" y="1080"/>
                    <a:pt x="907" y="999"/>
                  </a:cubicBezTo>
                  <a:cubicBezTo>
                    <a:pt x="929" y="977"/>
                    <a:pt x="940" y="965"/>
                    <a:pt x="952" y="943"/>
                  </a:cubicBezTo>
                  <a:cubicBezTo>
                    <a:pt x="1180" y="646"/>
                    <a:pt x="1051" y="0"/>
                    <a:pt x="664"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17" name="Google Shape;1217;p2"/>
            <p:cNvSpPr/>
            <p:nvPr/>
          </p:nvSpPr>
          <p:spPr>
            <a:xfrm>
              <a:off x="7148275" y="991675"/>
              <a:ext cx="36775" cy="20900"/>
            </a:xfrm>
            <a:custGeom>
              <a:avLst/>
              <a:gdLst/>
              <a:ahLst/>
              <a:cxnLst/>
              <a:rect l="l" t="t" r="r" b="b"/>
              <a:pathLst>
                <a:path w="1471" h="836" extrusionOk="0">
                  <a:moveTo>
                    <a:pt x="712" y="1"/>
                  </a:moveTo>
                  <a:cubicBezTo>
                    <a:pt x="366" y="1"/>
                    <a:pt x="0" y="221"/>
                    <a:pt x="181" y="592"/>
                  </a:cubicBezTo>
                  <a:cubicBezTo>
                    <a:pt x="262" y="766"/>
                    <a:pt x="423" y="836"/>
                    <a:pt x="595" y="836"/>
                  </a:cubicBezTo>
                  <a:cubicBezTo>
                    <a:pt x="1001" y="836"/>
                    <a:pt x="1471" y="449"/>
                    <a:pt x="1107" y="140"/>
                  </a:cubicBezTo>
                  <a:cubicBezTo>
                    <a:pt x="1095" y="118"/>
                    <a:pt x="1073" y="106"/>
                    <a:pt x="1061" y="95"/>
                  </a:cubicBezTo>
                  <a:cubicBezTo>
                    <a:pt x="967" y="31"/>
                    <a:pt x="841" y="1"/>
                    <a:pt x="71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18" name="Google Shape;1218;p2"/>
            <p:cNvSpPr/>
            <p:nvPr/>
          </p:nvSpPr>
          <p:spPr>
            <a:xfrm>
              <a:off x="7202925" y="1026475"/>
              <a:ext cx="30000" cy="26825"/>
            </a:xfrm>
            <a:custGeom>
              <a:avLst/>
              <a:gdLst/>
              <a:ahLst/>
              <a:cxnLst/>
              <a:rect l="l" t="t" r="r" b="b"/>
              <a:pathLst>
                <a:path w="1200" h="1073" extrusionOk="0">
                  <a:moveTo>
                    <a:pt x="627" y="1"/>
                  </a:moveTo>
                  <a:cubicBezTo>
                    <a:pt x="50" y="1"/>
                    <a:pt x="0" y="1073"/>
                    <a:pt x="469" y="1073"/>
                  </a:cubicBezTo>
                  <a:cubicBezTo>
                    <a:pt x="516" y="1073"/>
                    <a:pt x="567" y="1062"/>
                    <a:pt x="624" y="1039"/>
                  </a:cubicBezTo>
                  <a:cubicBezTo>
                    <a:pt x="647" y="1028"/>
                    <a:pt x="658" y="1028"/>
                    <a:pt x="681" y="1005"/>
                  </a:cubicBezTo>
                  <a:cubicBezTo>
                    <a:pt x="1053" y="813"/>
                    <a:pt x="1200" y="12"/>
                    <a:pt x="636" y="1"/>
                  </a:cubicBezTo>
                  <a:cubicBezTo>
                    <a:pt x="633" y="1"/>
                    <a:pt x="630" y="1"/>
                    <a:pt x="627"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19" name="Google Shape;1219;p2"/>
            <p:cNvSpPr/>
            <p:nvPr/>
          </p:nvSpPr>
          <p:spPr>
            <a:xfrm>
              <a:off x="7201025" y="1419800"/>
              <a:ext cx="30050" cy="27050"/>
            </a:xfrm>
            <a:custGeom>
              <a:avLst/>
              <a:gdLst/>
              <a:ahLst/>
              <a:cxnLst/>
              <a:rect l="l" t="t" r="r" b="b"/>
              <a:pathLst>
                <a:path w="1202" h="1082" extrusionOk="0">
                  <a:moveTo>
                    <a:pt x="726" y="0"/>
                  </a:moveTo>
                  <a:cubicBezTo>
                    <a:pt x="681" y="0"/>
                    <a:pt x="631" y="10"/>
                    <a:pt x="576" y="32"/>
                  </a:cubicBezTo>
                  <a:lnTo>
                    <a:pt x="520" y="66"/>
                  </a:lnTo>
                  <a:cubicBezTo>
                    <a:pt x="148" y="269"/>
                    <a:pt x="1" y="1070"/>
                    <a:pt x="565" y="1081"/>
                  </a:cubicBezTo>
                  <a:cubicBezTo>
                    <a:pt x="568" y="1081"/>
                    <a:pt x="571" y="1081"/>
                    <a:pt x="573" y="1081"/>
                  </a:cubicBezTo>
                  <a:cubicBezTo>
                    <a:pt x="1153" y="1081"/>
                    <a:pt x="1201" y="0"/>
                    <a:pt x="726"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20" name="Google Shape;1220;p2"/>
            <p:cNvSpPr/>
            <p:nvPr/>
          </p:nvSpPr>
          <p:spPr>
            <a:xfrm>
              <a:off x="7235750" y="1379600"/>
              <a:ext cx="29975" cy="27925"/>
            </a:xfrm>
            <a:custGeom>
              <a:avLst/>
              <a:gdLst/>
              <a:ahLst/>
              <a:cxnLst/>
              <a:rect l="l" t="t" r="r" b="b"/>
              <a:pathLst>
                <a:path w="1199" h="1117" extrusionOk="0">
                  <a:moveTo>
                    <a:pt x="663" y="1"/>
                  </a:moveTo>
                  <a:cubicBezTo>
                    <a:pt x="605" y="1"/>
                    <a:pt x="542" y="15"/>
                    <a:pt x="474" y="49"/>
                  </a:cubicBezTo>
                  <a:cubicBezTo>
                    <a:pt x="1" y="290"/>
                    <a:pt x="335" y="1117"/>
                    <a:pt x="708" y="1117"/>
                  </a:cubicBezTo>
                  <a:cubicBezTo>
                    <a:pt x="788" y="1117"/>
                    <a:pt x="871" y="1078"/>
                    <a:pt x="948" y="985"/>
                  </a:cubicBezTo>
                  <a:cubicBezTo>
                    <a:pt x="970" y="963"/>
                    <a:pt x="982" y="940"/>
                    <a:pt x="993" y="929"/>
                  </a:cubicBezTo>
                  <a:cubicBezTo>
                    <a:pt x="1198" y="626"/>
                    <a:pt x="1039" y="1"/>
                    <a:pt x="663"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21" name="Google Shape;1221;p2"/>
            <p:cNvSpPr/>
            <p:nvPr/>
          </p:nvSpPr>
          <p:spPr>
            <a:xfrm>
              <a:off x="7282025" y="1368500"/>
              <a:ext cx="29675" cy="27750"/>
            </a:xfrm>
            <a:custGeom>
              <a:avLst/>
              <a:gdLst/>
              <a:ahLst/>
              <a:cxnLst/>
              <a:rect l="l" t="t" r="r" b="b"/>
              <a:pathLst>
                <a:path w="1187" h="1110" extrusionOk="0">
                  <a:moveTo>
                    <a:pt x="672" y="1"/>
                  </a:moveTo>
                  <a:cubicBezTo>
                    <a:pt x="612" y="1"/>
                    <a:pt x="545" y="17"/>
                    <a:pt x="473" y="53"/>
                  </a:cubicBezTo>
                  <a:cubicBezTo>
                    <a:pt x="1" y="284"/>
                    <a:pt x="327" y="1110"/>
                    <a:pt x="703" y="1110"/>
                  </a:cubicBezTo>
                  <a:cubicBezTo>
                    <a:pt x="785" y="1110"/>
                    <a:pt x="869" y="1071"/>
                    <a:pt x="947" y="978"/>
                  </a:cubicBezTo>
                  <a:cubicBezTo>
                    <a:pt x="959" y="967"/>
                    <a:pt x="970" y="944"/>
                    <a:pt x="992" y="921"/>
                  </a:cubicBezTo>
                  <a:cubicBezTo>
                    <a:pt x="1187" y="620"/>
                    <a:pt x="1046" y="1"/>
                    <a:pt x="672"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22" name="Google Shape;1222;p2"/>
            <p:cNvSpPr/>
            <p:nvPr/>
          </p:nvSpPr>
          <p:spPr>
            <a:xfrm>
              <a:off x="7248525" y="989450"/>
              <a:ext cx="38775" cy="21525"/>
            </a:xfrm>
            <a:custGeom>
              <a:avLst/>
              <a:gdLst/>
              <a:ahLst/>
              <a:cxnLst/>
              <a:rect l="l" t="t" r="r" b="b"/>
              <a:pathLst>
                <a:path w="1551" h="861" extrusionOk="0">
                  <a:moveTo>
                    <a:pt x="820" y="0"/>
                  </a:moveTo>
                  <a:cubicBezTo>
                    <a:pt x="440" y="0"/>
                    <a:pt x="0" y="303"/>
                    <a:pt x="267" y="681"/>
                  </a:cubicBezTo>
                  <a:cubicBezTo>
                    <a:pt x="357" y="808"/>
                    <a:pt x="486" y="860"/>
                    <a:pt x="623" y="860"/>
                  </a:cubicBezTo>
                  <a:cubicBezTo>
                    <a:pt x="1052" y="860"/>
                    <a:pt x="1550" y="348"/>
                    <a:pt x="1114" y="82"/>
                  </a:cubicBezTo>
                  <a:cubicBezTo>
                    <a:pt x="1102" y="71"/>
                    <a:pt x="1080" y="60"/>
                    <a:pt x="1057" y="49"/>
                  </a:cubicBezTo>
                  <a:cubicBezTo>
                    <a:pt x="987" y="16"/>
                    <a:pt x="905" y="0"/>
                    <a:pt x="820"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23" name="Google Shape;1223;p2"/>
            <p:cNvSpPr/>
            <p:nvPr/>
          </p:nvSpPr>
          <p:spPr>
            <a:xfrm>
              <a:off x="6868150" y="851850"/>
              <a:ext cx="441525" cy="951575"/>
            </a:xfrm>
            <a:custGeom>
              <a:avLst/>
              <a:gdLst/>
              <a:ahLst/>
              <a:cxnLst/>
              <a:rect l="l" t="t" r="r" b="b"/>
              <a:pathLst>
                <a:path w="17661" h="38063" extrusionOk="0">
                  <a:moveTo>
                    <a:pt x="1501" y="1"/>
                  </a:moveTo>
                  <a:cubicBezTo>
                    <a:pt x="1343" y="1389"/>
                    <a:pt x="1129" y="2777"/>
                    <a:pt x="869" y="4142"/>
                  </a:cubicBezTo>
                  <a:cubicBezTo>
                    <a:pt x="745" y="4864"/>
                    <a:pt x="565" y="5575"/>
                    <a:pt x="418" y="6297"/>
                  </a:cubicBezTo>
                  <a:cubicBezTo>
                    <a:pt x="249" y="7008"/>
                    <a:pt x="136" y="7742"/>
                    <a:pt x="91" y="8475"/>
                  </a:cubicBezTo>
                  <a:cubicBezTo>
                    <a:pt x="0" y="9953"/>
                    <a:pt x="91" y="11432"/>
                    <a:pt x="339" y="12887"/>
                  </a:cubicBezTo>
                  <a:cubicBezTo>
                    <a:pt x="576" y="14343"/>
                    <a:pt x="937" y="15776"/>
                    <a:pt x="1422" y="17164"/>
                  </a:cubicBezTo>
                  <a:cubicBezTo>
                    <a:pt x="1671" y="17864"/>
                    <a:pt x="1953" y="18541"/>
                    <a:pt x="2257" y="19218"/>
                  </a:cubicBezTo>
                  <a:cubicBezTo>
                    <a:pt x="2562" y="19883"/>
                    <a:pt x="2934" y="20527"/>
                    <a:pt x="3295" y="21159"/>
                  </a:cubicBezTo>
                  <a:lnTo>
                    <a:pt x="5485" y="24984"/>
                  </a:lnTo>
                  <a:lnTo>
                    <a:pt x="6568" y="26891"/>
                  </a:lnTo>
                  <a:cubicBezTo>
                    <a:pt x="6940" y="27523"/>
                    <a:pt x="7301" y="28166"/>
                    <a:pt x="7696" y="28787"/>
                  </a:cubicBezTo>
                  <a:cubicBezTo>
                    <a:pt x="8103" y="29407"/>
                    <a:pt x="8475" y="30039"/>
                    <a:pt x="8915" y="30626"/>
                  </a:cubicBezTo>
                  <a:lnTo>
                    <a:pt x="9547" y="31529"/>
                  </a:lnTo>
                  <a:lnTo>
                    <a:pt x="10235" y="32398"/>
                  </a:lnTo>
                  <a:cubicBezTo>
                    <a:pt x="10675" y="32996"/>
                    <a:pt x="11206" y="33515"/>
                    <a:pt x="11691" y="34068"/>
                  </a:cubicBezTo>
                  <a:cubicBezTo>
                    <a:pt x="12233" y="34575"/>
                    <a:pt x="12740" y="35117"/>
                    <a:pt x="13338" y="35557"/>
                  </a:cubicBezTo>
                  <a:cubicBezTo>
                    <a:pt x="13914" y="36031"/>
                    <a:pt x="14523" y="36460"/>
                    <a:pt x="15155" y="36844"/>
                  </a:cubicBezTo>
                  <a:lnTo>
                    <a:pt x="16126" y="37374"/>
                  </a:lnTo>
                  <a:lnTo>
                    <a:pt x="17130" y="37848"/>
                  </a:lnTo>
                  <a:cubicBezTo>
                    <a:pt x="17310" y="37916"/>
                    <a:pt x="17480" y="37983"/>
                    <a:pt x="17660" y="38062"/>
                  </a:cubicBezTo>
                  <a:lnTo>
                    <a:pt x="17660" y="37622"/>
                  </a:lnTo>
                  <a:cubicBezTo>
                    <a:pt x="17536" y="37577"/>
                    <a:pt x="17423" y="37521"/>
                    <a:pt x="17299" y="37464"/>
                  </a:cubicBezTo>
                  <a:lnTo>
                    <a:pt x="16306" y="37013"/>
                  </a:lnTo>
                  <a:lnTo>
                    <a:pt x="15336" y="36494"/>
                  </a:lnTo>
                  <a:cubicBezTo>
                    <a:pt x="14726" y="36121"/>
                    <a:pt x="14128" y="35704"/>
                    <a:pt x="13575" y="35253"/>
                  </a:cubicBezTo>
                  <a:cubicBezTo>
                    <a:pt x="12989" y="34824"/>
                    <a:pt x="12492" y="34293"/>
                    <a:pt x="11950" y="33797"/>
                  </a:cubicBezTo>
                  <a:cubicBezTo>
                    <a:pt x="11477" y="33255"/>
                    <a:pt x="10946" y="32747"/>
                    <a:pt x="10517" y="32161"/>
                  </a:cubicBezTo>
                  <a:lnTo>
                    <a:pt x="9829" y="31314"/>
                  </a:lnTo>
                  <a:lnTo>
                    <a:pt x="9197" y="30434"/>
                  </a:lnTo>
                  <a:cubicBezTo>
                    <a:pt x="8768" y="29847"/>
                    <a:pt x="8385" y="29227"/>
                    <a:pt x="7990" y="28606"/>
                  </a:cubicBezTo>
                  <a:cubicBezTo>
                    <a:pt x="7606" y="27986"/>
                    <a:pt x="7234" y="27354"/>
                    <a:pt x="6861" y="26722"/>
                  </a:cubicBezTo>
                  <a:lnTo>
                    <a:pt x="5767" y="24815"/>
                  </a:lnTo>
                  <a:lnTo>
                    <a:pt x="3566" y="21012"/>
                  </a:lnTo>
                  <a:cubicBezTo>
                    <a:pt x="3205" y="20369"/>
                    <a:pt x="2833" y="19737"/>
                    <a:pt x="2528" y="19082"/>
                  </a:cubicBezTo>
                  <a:cubicBezTo>
                    <a:pt x="2223" y="18439"/>
                    <a:pt x="1941" y="17751"/>
                    <a:pt x="1704" y="17074"/>
                  </a:cubicBezTo>
                  <a:cubicBezTo>
                    <a:pt x="1219" y="15697"/>
                    <a:pt x="847" y="14287"/>
                    <a:pt x="610" y="12853"/>
                  </a:cubicBezTo>
                  <a:cubicBezTo>
                    <a:pt x="350" y="11409"/>
                    <a:pt x="271" y="9953"/>
                    <a:pt x="350" y="8498"/>
                  </a:cubicBezTo>
                  <a:cubicBezTo>
                    <a:pt x="407" y="7042"/>
                    <a:pt x="858" y="5643"/>
                    <a:pt x="1095" y="4187"/>
                  </a:cubicBezTo>
                  <a:cubicBezTo>
                    <a:pt x="1343" y="2799"/>
                    <a:pt x="1535" y="1400"/>
                    <a:pt x="1682"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24" name="Google Shape;1224;p2"/>
            <p:cNvSpPr/>
            <p:nvPr/>
          </p:nvSpPr>
          <p:spPr>
            <a:xfrm>
              <a:off x="6895800" y="851575"/>
              <a:ext cx="413575" cy="920250"/>
            </a:xfrm>
            <a:custGeom>
              <a:avLst/>
              <a:gdLst/>
              <a:ahLst/>
              <a:cxnLst/>
              <a:rect l="l" t="t" r="r" b="b"/>
              <a:pathLst>
                <a:path w="16543" h="36810" extrusionOk="0">
                  <a:moveTo>
                    <a:pt x="1456" y="1"/>
                  </a:moveTo>
                  <a:cubicBezTo>
                    <a:pt x="1230" y="2235"/>
                    <a:pt x="858" y="4458"/>
                    <a:pt x="350" y="6647"/>
                  </a:cubicBezTo>
                  <a:cubicBezTo>
                    <a:pt x="147" y="7538"/>
                    <a:pt x="34" y="8452"/>
                    <a:pt x="34" y="9378"/>
                  </a:cubicBezTo>
                  <a:cubicBezTo>
                    <a:pt x="0" y="12864"/>
                    <a:pt x="1129" y="17141"/>
                    <a:pt x="2844" y="20052"/>
                  </a:cubicBezTo>
                  <a:cubicBezTo>
                    <a:pt x="3995" y="22016"/>
                    <a:pt x="4480" y="22874"/>
                    <a:pt x="4943" y="23720"/>
                  </a:cubicBezTo>
                  <a:cubicBezTo>
                    <a:pt x="5439" y="24611"/>
                    <a:pt x="5902" y="25446"/>
                    <a:pt x="7132" y="27534"/>
                  </a:cubicBezTo>
                  <a:cubicBezTo>
                    <a:pt x="9806" y="32025"/>
                    <a:pt x="12560" y="34914"/>
                    <a:pt x="15550" y="36358"/>
                  </a:cubicBezTo>
                  <a:cubicBezTo>
                    <a:pt x="15888" y="36516"/>
                    <a:pt x="16216" y="36674"/>
                    <a:pt x="16543" y="36809"/>
                  </a:cubicBezTo>
                  <a:lnTo>
                    <a:pt x="16543" y="30637"/>
                  </a:lnTo>
                  <a:cubicBezTo>
                    <a:pt x="16475" y="30614"/>
                    <a:pt x="16396" y="30581"/>
                    <a:pt x="16329" y="30547"/>
                  </a:cubicBezTo>
                  <a:cubicBezTo>
                    <a:pt x="14738" y="29825"/>
                    <a:pt x="13948" y="28583"/>
                    <a:pt x="13485" y="26902"/>
                  </a:cubicBezTo>
                  <a:cubicBezTo>
                    <a:pt x="13225" y="26011"/>
                    <a:pt x="12887" y="25130"/>
                    <a:pt x="12469" y="24295"/>
                  </a:cubicBezTo>
                  <a:cubicBezTo>
                    <a:pt x="12097" y="23517"/>
                    <a:pt x="11454" y="22704"/>
                    <a:pt x="11239" y="21881"/>
                  </a:cubicBezTo>
                  <a:cubicBezTo>
                    <a:pt x="11014" y="21034"/>
                    <a:pt x="10980" y="20323"/>
                    <a:pt x="10528" y="19511"/>
                  </a:cubicBezTo>
                  <a:cubicBezTo>
                    <a:pt x="10100" y="18721"/>
                    <a:pt x="9547" y="18010"/>
                    <a:pt x="9095" y="17231"/>
                  </a:cubicBezTo>
                  <a:cubicBezTo>
                    <a:pt x="8644" y="16430"/>
                    <a:pt x="8351" y="15516"/>
                    <a:pt x="8001" y="14659"/>
                  </a:cubicBezTo>
                  <a:cubicBezTo>
                    <a:pt x="7380" y="13158"/>
                    <a:pt x="7606" y="11488"/>
                    <a:pt x="6997" y="10010"/>
                  </a:cubicBezTo>
                  <a:cubicBezTo>
                    <a:pt x="6613" y="9050"/>
                    <a:pt x="5846" y="8340"/>
                    <a:pt x="5609" y="7324"/>
                  </a:cubicBezTo>
                  <a:cubicBezTo>
                    <a:pt x="5259" y="5891"/>
                    <a:pt x="5417" y="4537"/>
                    <a:pt x="5597" y="3115"/>
                  </a:cubicBezTo>
                  <a:cubicBezTo>
                    <a:pt x="5699" y="2235"/>
                    <a:pt x="5902" y="1366"/>
                    <a:pt x="5857" y="474"/>
                  </a:cubicBezTo>
                  <a:cubicBezTo>
                    <a:pt x="5857" y="305"/>
                    <a:pt x="5834" y="147"/>
                    <a:pt x="5823" y="1"/>
                  </a:cubicBezTo>
                  <a:close/>
                </a:path>
              </a:pathLst>
            </a:custGeom>
            <a:solidFill>
              <a:srgbClr val="FF842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25" name="Google Shape;1225;p2"/>
            <p:cNvSpPr/>
            <p:nvPr/>
          </p:nvSpPr>
          <p:spPr>
            <a:xfrm>
              <a:off x="5531525" y="896425"/>
              <a:ext cx="875" cy="1150"/>
            </a:xfrm>
            <a:custGeom>
              <a:avLst/>
              <a:gdLst/>
              <a:ahLst/>
              <a:cxnLst/>
              <a:rect l="l" t="t" r="r" b="b"/>
              <a:pathLst>
                <a:path w="35" h="46" extrusionOk="0">
                  <a:moveTo>
                    <a:pt x="1" y="1"/>
                  </a:moveTo>
                  <a:lnTo>
                    <a:pt x="1" y="46"/>
                  </a:lnTo>
                  <a:lnTo>
                    <a:pt x="35" y="1"/>
                  </a:ln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26" name="Google Shape;1226;p2"/>
            <p:cNvSpPr/>
            <p:nvPr/>
          </p:nvSpPr>
          <p:spPr>
            <a:xfrm>
              <a:off x="5691500" y="896425"/>
              <a:ext cx="44025" cy="70000"/>
            </a:xfrm>
            <a:custGeom>
              <a:avLst/>
              <a:gdLst/>
              <a:ahLst/>
              <a:cxnLst/>
              <a:rect l="l" t="t" r="r" b="b"/>
              <a:pathLst>
                <a:path w="1761" h="2800" extrusionOk="0">
                  <a:moveTo>
                    <a:pt x="271" y="1"/>
                  </a:moveTo>
                  <a:cubicBezTo>
                    <a:pt x="68" y="926"/>
                    <a:pt x="0" y="1863"/>
                    <a:pt x="56" y="2799"/>
                  </a:cubicBezTo>
                  <a:cubicBezTo>
                    <a:pt x="587" y="1851"/>
                    <a:pt x="1162" y="915"/>
                    <a:pt x="1760"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27" name="Google Shape;1227;p2"/>
            <p:cNvSpPr/>
            <p:nvPr/>
          </p:nvSpPr>
          <p:spPr>
            <a:xfrm>
              <a:off x="5912950" y="896425"/>
              <a:ext cx="82100" cy="172400"/>
            </a:xfrm>
            <a:custGeom>
              <a:avLst/>
              <a:gdLst/>
              <a:ahLst/>
              <a:cxnLst/>
              <a:rect l="l" t="t" r="r" b="b"/>
              <a:pathLst>
                <a:path w="3284" h="6896" extrusionOk="0">
                  <a:moveTo>
                    <a:pt x="688" y="1"/>
                  </a:moveTo>
                  <a:cubicBezTo>
                    <a:pt x="305" y="2280"/>
                    <a:pt x="68" y="4582"/>
                    <a:pt x="0" y="6895"/>
                  </a:cubicBezTo>
                  <a:cubicBezTo>
                    <a:pt x="1061" y="4526"/>
                    <a:pt x="2246" y="2314"/>
                    <a:pt x="3284"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28" name="Google Shape;1228;p2"/>
            <p:cNvSpPr/>
            <p:nvPr/>
          </p:nvSpPr>
          <p:spPr>
            <a:xfrm>
              <a:off x="6099125" y="896425"/>
              <a:ext cx="66600" cy="126425"/>
            </a:xfrm>
            <a:custGeom>
              <a:avLst/>
              <a:gdLst/>
              <a:ahLst/>
              <a:cxnLst/>
              <a:rect l="l" t="t" r="r" b="b"/>
              <a:pathLst>
                <a:path w="2664" h="5057" extrusionOk="0">
                  <a:moveTo>
                    <a:pt x="1" y="1"/>
                  </a:moveTo>
                  <a:cubicBezTo>
                    <a:pt x="215" y="1953"/>
                    <a:pt x="712" y="3736"/>
                    <a:pt x="1603" y="5056"/>
                  </a:cubicBezTo>
                  <a:cubicBezTo>
                    <a:pt x="1942" y="3454"/>
                    <a:pt x="2348" y="1750"/>
                    <a:pt x="2664"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29" name="Google Shape;1229;p2"/>
            <p:cNvSpPr/>
            <p:nvPr/>
          </p:nvSpPr>
          <p:spPr>
            <a:xfrm>
              <a:off x="1736950" y="896725"/>
              <a:ext cx="575" cy="850"/>
            </a:xfrm>
            <a:custGeom>
              <a:avLst/>
              <a:gdLst/>
              <a:ahLst/>
              <a:cxnLst/>
              <a:rect l="l" t="t" r="r" b="b"/>
              <a:pathLst>
                <a:path w="23" h="34" extrusionOk="0">
                  <a:moveTo>
                    <a:pt x="0" y="0"/>
                  </a:moveTo>
                  <a:cubicBezTo>
                    <a:pt x="0" y="11"/>
                    <a:pt x="0" y="23"/>
                    <a:pt x="0" y="34"/>
                  </a:cubicBezTo>
                  <a:lnTo>
                    <a:pt x="23" y="0"/>
                  </a:ln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30" name="Google Shape;1230;p2"/>
            <p:cNvSpPr/>
            <p:nvPr/>
          </p:nvSpPr>
          <p:spPr>
            <a:xfrm>
              <a:off x="1896600" y="896425"/>
              <a:ext cx="44325" cy="70275"/>
            </a:xfrm>
            <a:custGeom>
              <a:avLst/>
              <a:gdLst/>
              <a:ahLst/>
              <a:cxnLst/>
              <a:rect l="l" t="t" r="r" b="b"/>
              <a:pathLst>
                <a:path w="1773" h="2811" extrusionOk="0">
                  <a:moveTo>
                    <a:pt x="1772" y="1"/>
                  </a:moveTo>
                  <a:lnTo>
                    <a:pt x="272" y="12"/>
                  </a:lnTo>
                  <a:cubicBezTo>
                    <a:pt x="80" y="926"/>
                    <a:pt x="1" y="1874"/>
                    <a:pt x="57" y="2810"/>
                  </a:cubicBezTo>
                  <a:cubicBezTo>
                    <a:pt x="599" y="1863"/>
                    <a:pt x="1174" y="926"/>
                    <a:pt x="1772"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31" name="Google Shape;1231;p2"/>
            <p:cNvSpPr/>
            <p:nvPr/>
          </p:nvSpPr>
          <p:spPr>
            <a:xfrm>
              <a:off x="2118350" y="896725"/>
              <a:ext cx="82100" cy="172375"/>
            </a:xfrm>
            <a:custGeom>
              <a:avLst/>
              <a:gdLst/>
              <a:ahLst/>
              <a:cxnLst/>
              <a:rect l="l" t="t" r="r" b="b"/>
              <a:pathLst>
                <a:path w="3284" h="6895" extrusionOk="0">
                  <a:moveTo>
                    <a:pt x="689" y="0"/>
                  </a:moveTo>
                  <a:cubicBezTo>
                    <a:pt x="305" y="2279"/>
                    <a:pt x="68" y="4581"/>
                    <a:pt x="0" y="6895"/>
                  </a:cubicBezTo>
                  <a:cubicBezTo>
                    <a:pt x="1050" y="4525"/>
                    <a:pt x="2235" y="2302"/>
                    <a:pt x="3284" y="0"/>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32" name="Google Shape;1232;p2"/>
            <p:cNvSpPr/>
            <p:nvPr/>
          </p:nvSpPr>
          <p:spPr>
            <a:xfrm>
              <a:off x="2304525" y="896725"/>
              <a:ext cx="66600" cy="126400"/>
            </a:xfrm>
            <a:custGeom>
              <a:avLst/>
              <a:gdLst/>
              <a:ahLst/>
              <a:cxnLst/>
              <a:rect l="l" t="t" r="r" b="b"/>
              <a:pathLst>
                <a:path w="2664" h="5056" extrusionOk="0">
                  <a:moveTo>
                    <a:pt x="1" y="0"/>
                  </a:moveTo>
                  <a:cubicBezTo>
                    <a:pt x="204" y="1952"/>
                    <a:pt x="712" y="3735"/>
                    <a:pt x="1592" y="5055"/>
                  </a:cubicBezTo>
                  <a:cubicBezTo>
                    <a:pt x="1942" y="3453"/>
                    <a:pt x="2337" y="1738"/>
                    <a:pt x="2664" y="0"/>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33" name="Google Shape;1233;p2"/>
            <p:cNvSpPr/>
            <p:nvPr/>
          </p:nvSpPr>
          <p:spPr>
            <a:xfrm>
              <a:off x="3062550" y="896425"/>
              <a:ext cx="955525" cy="917675"/>
            </a:xfrm>
            <a:custGeom>
              <a:avLst/>
              <a:gdLst/>
              <a:ahLst/>
              <a:cxnLst/>
              <a:rect l="l" t="t" r="r" b="b"/>
              <a:pathLst>
                <a:path w="38221" h="36707" extrusionOk="0">
                  <a:moveTo>
                    <a:pt x="1885" y="1"/>
                  </a:moveTo>
                  <a:cubicBezTo>
                    <a:pt x="1659" y="1637"/>
                    <a:pt x="1377" y="3194"/>
                    <a:pt x="1039" y="4616"/>
                  </a:cubicBezTo>
                  <a:cubicBezTo>
                    <a:pt x="0" y="8915"/>
                    <a:pt x="1490" y="15110"/>
                    <a:pt x="3645" y="18744"/>
                  </a:cubicBezTo>
                  <a:cubicBezTo>
                    <a:pt x="6015" y="22772"/>
                    <a:pt x="5518" y="22163"/>
                    <a:pt x="7933" y="26225"/>
                  </a:cubicBezTo>
                  <a:cubicBezTo>
                    <a:pt x="10935" y="31280"/>
                    <a:pt x="13846" y="34022"/>
                    <a:pt x="16758" y="35433"/>
                  </a:cubicBezTo>
                  <a:cubicBezTo>
                    <a:pt x="18592" y="36306"/>
                    <a:pt x="19653" y="36707"/>
                    <a:pt x="21042" y="36707"/>
                  </a:cubicBezTo>
                  <a:cubicBezTo>
                    <a:pt x="21790" y="36707"/>
                    <a:pt x="22633" y="36591"/>
                    <a:pt x="23742" y="36370"/>
                  </a:cubicBezTo>
                  <a:cubicBezTo>
                    <a:pt x="25593" y="35997"/>
                    <a:pt x="29069" y="34406"/>
                    <a:pt x="29091" y="32431"/>
                  </a:cubicBezTo>
                  <a:lnTo>
                    <a:pt x="29599" y="32680"/>
                  </a:lnTo>
                  <a:cubicBezTo>
                    <a:pt x="29850" y="32711"/>
                    <a:pt x="30097" y="32726"/>
                    <a:pt x="30341" y="32726"/>
                  </a:cubicBezTo>
                  <a:cubicBezTo>
                    <a:pt x="34578" y="32726"/>
                    <a:pt x="37748" y="28154"/>
                    <a:pt x="37780" y="24408"/>
                  </a:cubicBezTo>
                  <a:cubicBezTo>
                    <a:pt x="37848" y="17694"/>
                    <a:pt x="38220" y="10032"/>
                    <a:pt x="32826" y="3679"/>
                  </a:cubicBezTo>
                  <a:cubicBezTo>
                    <a:pt x="31709" y="2393"/>
                    <a:pt x="30513" y="1163"/>
                    <a:pt x="29249" y="1"/>
                  </a:cubicBezTo>
                  <a:close/>
                </a:path>
              </a:pathLst>
            </a:custGeom>
            <a:solidFill>
              <a:srgbClr val="FF9B5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34" name="Google Shape;1234;p2"/>
            <p:cNvSpPr/>
            <p:nvPr/>
          </p:nvSpPr>
          <p:spPr>
            <a:xfrm>
              <a:off x="3470325" y="906750"/>
              <a:ext cx="29775" cy="21425"/>
            </a:xfrm>
            <a:custGeom>
              <a:avLst/>
              <a:gdLst/>
              <a:ahLst/>
              <a:cxnLst/>
              <a:rect l="l" t="t" r="r" b="b"/>
              <a:pathLst>
                <a:path w="1191" h="857" extrusionOk="0">
                  <a:moveTo>
                    <a:pt x="412" y="1"/>
                  </a:moveTo>
                  <a:cubicBezTo>
                    <a:pt x="191" y="1"/>
                    <a:pt x="1" y="112"/>
                    <a:pt x="6" y="389"/>
                  </a:cubicBezTo>
                  <a:cubicBezTo>
                    <a:pt x="12" y="706"/>
                    <a:pt x="322" y="856"/>
                    <a:pt x="608" y="856"/>
                  </a:cubicBezTo>
                  <a:cubicBezTo>
                    <a:pt x="913" y="856"/>
                    <a:pt x="1190" y="686"/>
                    <a:pt x="1045" y="366"/>
                  </a:cubicBezTo>
                  <a:cubicBezTo>
                    <a:pt x="1033" y="344"/>
                    <a:pt x="1022" y="321"/>
                    <a:pt x="1011" y="299"/>
                  </a:cubicBezTo>
                  <a:cubicBezTo>
                    <a:pt x="902" y="120"/>
                    <a:pt x="640" y="1"/>
                    <a:pt x="41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35" name="Google Shape;1235;p2"/>
            <p:cNvSpPr/>
            <p:nvPr/>
          </p:nvSpPr>
          <p:spPr>
            <a:xfrm>
              <a:off x="3360450" y="1002900"/>
              <a:ext cx="31400" cy="26725"/>
            </a:xfrm>
            <a:custGeom>
              <a:avLst/>
              <a:gdLst/>
              <a:ahLst/>
              <a:cxnLst/>
              <a:rect l="l" t="t" r="r" b="b"/>
              <a:pathLst>
                <a:path w="1256" h="1069" extrusionOk="0">
                  <a:moveTo>
                    <a:pt x="778" y="1"/>
                  </a:moveTo>
                  <a:cubicBezTo>
                    <a:pt x="735" y="1"/>
                    <a:pt x="686" y="10"/>
                    <a:pt x="633" y="30"/>
                  </a:cubicBezTo>
                  <a:cubicBezTo>
                    <a:pt x="610" y="30"/>
                    <a:pt x="587" y="41"/>
                    <a:pt x="565" y="52"/>
                  </a:cubicBezTo>
                  <a:cubicBezTo>
                    <a:pt x="192" y="244"/>
                    <a:pt x="1" y="1034"/>
                    <a:pt x="565" y="1068"/>
                  </a:cubicBezTo>
                  <a:cubicBezTo>
                    <a:pt x="573" y="1068"/>
                    <a:pt x="581" y="1068"/>
                    <a:pt x="590" y="1068"/>
                  </a:cubicBezTo>
                  <a:cubicBezTo>
                    <a:pt x="1168" y="1068"/>
                    <a:pt x="1255" y="1"/>
                    <a:pt x="778"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36" name="Google Shape;1236;p2"/>
            <p:cNvSpPr/>
            <p:nvPr/>
          </p:nvSpPr>
          <p:spPr>
            <a:xfrm>
              <a:off x="3407850" y="949125"/>
              <a:ext cx="29350" cy="21575"/>
            </a:xfrm>
            <a:custGeom>
              <a:avLst/>
              <a:gdLst/>
              <a:ahLst/>
              <a:cxnLst/>
              <a:rect l="l" t="t" r="r" b="b"/>
              <a:pathLst>
                <a:path w="1174" h="863" extrusionOk="0">
                  <a:moveTo>
                    <a:pt x="559" y="0"/>
                  </a:moveTo>
                  <a:cubicBezTo>
                    <a:pt x="266" y="0"/>
                    <a:pt x="0" y="161"/>
                    <a:pt x="124" y="477"/>
                  </a:cubicBezTo>
                  <a:cubicBezTo>
                    <a:pt x="136" y="488"/>
                    <a:pt x="147" y="511"/>
                    <a:pt x="158" y="533"/>
                  </a:cubicBezTo>
                  <a:cubicBezTo>
                    <a:pt x="265" y="729"/>
                    <a:pt x="538" y="863"/>
                    <a:pt x="773" y="863"/>
                  </a:cubicBezTo>
                  <a:cubicBezTo>
                    <a:pt x="983" y="863"/>
                    <a:pt x="1163" y="755"/>
                    <a:pt x="1163" y="488"/>
                  </a:cubicBezTo>
                  <a:cubicBezTo>
                    <a:pt x="1174" y="161"/>
                    <a:pt x="852" y="0"/>
                    <a:pt x="559"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37" name="Google Shape;1237;p2"/>
            <p:cNvSpPr/>
            <p:nvPr/>
          </p:nvSpPr>
          <p:spPr>
            <a:xfrm>
              <a:off x="3559275" y="1207875"/>
              <a:ext cx="30000" cy="26750"/>
            </a:xfrm>
            <a:custGeom>
              <a:avLst/>
              <a:gdLst/>
              <a:ahLst/>
              <a:cxnLst/>
              <a:rect l="l" t="t" r="r" b="b"/>
              <a:pathLst>
                <a:path w="1200" h="1070" extrusionOk="0">
                  <a:moveTo>
                    <a:pt x="619" y="0"/>
                  </a:moveTo>
                  <a:cubicBezTo>
                    <a:pt x="47" y="0"/>
                    <a:pt x="1" y="1070"/>
                    <a:pt x="465" y="1070"/>
                  </a:cubicBezTo>
                  <a:cubicBezTo>
                    <a:pt x="509" y="1070"/>
                    <a:pt x="559" y="1060"/>
                    <a:pt x="612" y="1039"/>
                  </a:cubicBezTo>
                  <a:cubicBezTo>
                    <a:pt x="635" y="1027"/>
                    <a:pt x="657" y="1016"/>
                    <a:pt x="680" y="1005"/>
                  </a:cubicBezTo>
                  <a:cubicBezTo>
                    <a:pt x="1052" y="813"/>
                    <a:pt x="1199" y="12"/>
                    <a:pt x="635" y="0"/>
                  </a:cubicBezTo>
                  <a:cubicBezTo>
                    <a:pt x="629" y="0"/>
                    <a:pt x="624" y="0"/>
                    <a:pt x="619"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38" name="Google Shape;1238;p2"/>
            <p:cNvSpPr/>
            <p:nvPr/>
          </p:nvSpPr>
          <p:spPr>
            <a:xfrm>
              <a:off x="3475700" y="1392450"/>
              <a:ext cx="29150" cy="27675"/>
            </a:xfrm>
            <a:custGeom>
              <a:avLst/>
              <a:gdLst/>
              <a:ahLst/>
              <a:cxnLst/>
              <a:rect l="l" t="t" r="r" b="b"/>
              <a:pathLst>
                <a:path w="1166" h="1107" extrusionOk="0">
                  <a:moveTo>
                    <a:pt x="532" y="0"/>
                  </a:moveTo>
                  <a:cubicBezTo>
                    <a:pt x="462" y="0"/>
                    <a:pt x="387" y="30"/>
                    <a:pt x="311" y="99"/>
                  </a:cubicBezTo>
                  <a:cubicBezTo>
                    <a:pt x="288" y="110"/>
                    <a:pt x="265" y="133"/>
                    <a:pt x="254" y="144"/>
                  </a:cubicBezTo>
                  <a:cubicBezTo>
                    <a:pt x="0" y="429"/>
                    <a:pt x="94" y="1107"/>
                    <a:pt x="502" y="1107"/>
                  </a:cubicBezTo>
                  <a:cubicBezTo>
                    <a:pt x="547" y="1107"/>
                    <a:pt x="596" y="1098"/>
                    <a:pt x="649" y="1081"/>
                  </a:cubicBezTo>
                  <a:cubicBezTo>
                    <a:pt x="1165" y="909"/>
                    <a:pt x="920" y="0"/>
                    <a:pt x="532"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39" name="Google Shape;1239;p2"/>
            <p:cNvSpPr/>
            <p:nvPr/>
          </p:nvSpPr>
          <p:spPr>
            <a:xfrm>
              <a:off x="3463300" y="1191275"/>
              <a:ext cx="30125" cy="27450"/>
            </a:xfrm>
            <a:custGeom>
              <a:avLst/>
              <a:gdLst/>
              <a:ahLst/>
              <a:cxnLst/>
              <a:rect l="l" t="t" r="r" b="b"/>
              <a:pathLst>
                <a:path w="1205" h="1098" extrusionOk="0">
                  <a:moveTo>
                    <a:pt x="651" y="1"/>
                  </a:moveTo>
                  <a:cubicBezTo>
                    <a:pt x="580" y="1"/>
                    <a:pt x="503" y="24"/>
                    <a:pt x="423" y="78"/>
                  </a:cubicBezTo>
                  <a:cubicBezTo>
                    <a:pt x="0" y="365"/>
                    <a:pt x="402" y="1097"/>
                    <a:pt x="765" y="1097"/>
                  </a:cubicBezTo>
                  <a:cubicBezTo>
                    <a:pt x="857" y="1097"/>
                    <a:pt x="948" y="1050"/>
                    <a:pt x="1021" y="935"/>
                  </a:cubicBezTo>
                  <a:cubicBezTo>
                    <a:pt x="1032" y="913"/>
                    <a:pt x="1044" y="890"/>
                    <a:pt x="1055" y="868"/>
                  </a:cubicBezTo>
                  <a:cubicBezTo>
                    <a:pt x="1205" y="558"/>
                    <a:pt x="997" y="1"/>
                    <a:pt x="651"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40" name="Google Shape;1240;p2"/>
            <p:cNvSpPr/>
            <p:nvPr/>
          </p:nvSpPr>
          <p:spPr>
            <a:xfrm>
              <a:off x="3733825" y="1158575"/>
              <a:ext cx="29750" cy="21300"/>
            </a:xfrm>
            <a:custGeom>
              <a:avLst/>
              <a:gdLst/>
              <a:ahLst/>
              <a:cxnLst/>
              <a:rect l="l" t="t" r="r" b="b"/>
              <a:pathLst>
                <a:path w="1190" h="852" extrusionOk="0">
                  <a:moveTo>
                    <a:pt x="415" y="0"/>
                  </a:moveTo>
                  <a:cubicBezTo>
                    <a:pt x="193" y="0"/>
                    <a:pt x="0" y="114"/>
                    <a:pt x="6" y="393"/>
                  </a:cubicBezTo>
                  <a:cubicBezTo>
                    <a:pt x="11" y="704"/>
                    <a:pt x="321" y="852"/>
                    <a:pt x="607" y="852"/>
                  </a:cubicBezTo>
                  <a:cubicBezTo>
                    <a:pt x="912" y="852"/>
                    <a:pt x="1190" y="684"/>
                    <a:pt x="1044" y="370"/>
                  </a:cubicBezTo>
                  <a:cubicBezTo>
                    <a:pt x="1033" y="348"/>
                    <a:pt x="1021" y="325"/>
                    <a:pt x="1010" y="302"/>
                  </a:cubicBezTo>
                  <a:cubicBezTo>
                    <a:pt x="902" y="120"/>
                    <a:pt x="643" y="0"/>
                    <a:pt x="415"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41" name="Google Shape;1241;p2"/>
            <p:cNvSpPr/>
            <p:nvPr/>
          </p:nvSpPr>
          <p:spPr>
            <a:xfrm>
              <a:off x="3302050" y="925525"/>
              <a:ext cx="29425" cy="27800"/>
            </a:xfrm>
            <a:custGeom>
              <a:avLst/>
              <a:gdLst/>
              <a:ahLst/>
              <a:cxnLst/>
              <a:rect l="l" t="t" r="r" b="b"/>
              <a:pathLst>
                <a:path w="1177" h="1112" extrusionOk="0">
                  <a:moveTo>
                    <a:pt x="677" y="1"/>
                  </a:moveTo>
                  <a:cubicBezTo>
                    <a:pt x="623" y="1"/>
                    <a:pt x="563" y="14"/>
                    <a:pt x="497" y="44"/>
                  </a:cubicBezTo>
                  <a:cubicBezTo>
                    <a:pt x="0" y="250"/>
                    <a:pt x="290" y="1111"/>
                    <a:pt x="675" y="1111"/>
                  </a:cubicBezTo>
                  <a:cubicBezTo>
                    <a:pt x="753" y="1111"/>
                    <a:pt x="835" y="1076"/>
                    <a:pt x="915" y="992"/>
                  </a:cubicBezTo>
                  <a:cubicBezTo>
                    <a:pt x="926" y="981"/>
                    <a:pt x="937" y="958"/>
                    <a:pt x="960" y="936"/>
                  </a:cubicBezTo>
                  <a:cubicBezTo>
                    <a:pt x="1177" y="649"/>
                    <a:pt x="1058" y="1"/>
                    <a:pt x="677"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42" name="Google Shape;1242;p2"/>
            <p:cNvSpPr/>
            <p:nvPr/>
          </p:nvSpPr>
          <p:spPr>
            <a:xfrm>
              <a:off x="3559850" y="1311350"/>
              <a:ext cx="29675" cy="27800"/>
            </a:xfrm>
            <a:custGeom>
              <a:avLst/>
              <a:gdLst/>
              <a:ahLst/>
              <a:cxnLst/>
              <a:rect l="l" t="t" r="r" b="b"/>
              <a:pathLst>
                <a:path w="1187" h="1112" extrusionOk="0">
                  <a:moveTo>
                    <a:pt x="492" y="1"/>
                  </a:moveTo>
                  <a:cubicBezTo>
                    <a:pt x="412" y="1"/>
                    <a:pt x="330" y="38"/>
                    <a:pt x="251" y="127"/>
                  </a:cubicBezTo>
                  <a:cubicBezTo>
                    <a:pt x="240" y="149"/>
                    <a:pt x="217" y="161"/>
                    <a:pt x="206" y="183"/>
                  </a:cubicBezTo>
                  <a:cubicBezTo>
                    <a:pt x="0" y="486"/>
                    <a:pt x="142" y="1111"/>
                    <a:pt x="514" y="1111"/>
                  </a:cubicBezTo>
                  <a:cubicBezTo>
                    <a:pt x="572" y="1111"/>
                    <a:pt x="634" y="1097"/>
                    <a:pt x="702" y="1063"/>
                  </a:cubicBezTo>
                  <a:cubicBezTo>
                    <a:pt x="1187" y="840"/>
                    <a:pt x="871" y="1"/>
                    <a:pt x="49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43" name="Google Shape;1243;p2"/>
            <p:cNvSpPr/>
            <p:nvPr/>
          </p:nvSpPr>
          <p:spPr>
            <a:xfrm>
              <a:off x="3362725" y="1055200"/>
              <a:ext cx="37250" cy="21025"/>
            </a:xfrm>
            <a:custGeom>
              <a:avLst/>
              <a:gdLst/>
              <a:ahLst/>
              <a:cxnLst/>
              <a:rect l="l" t="t" r="r" b="b"/>
              <a:pathLst>
                <a:path w="1490" h="841" extrusionOk="0">
                  <a:moveTo>
                    <a:pt x="890" y="0"/>
                  </a:moveTo>
                  <a:cubicBezTo>
                    <a:pt x="480" y="0"/>
                    <a:pt x="0" y="418"/>
                    <a:pt x="372" y="725"/>
                  </a:cubicBezTo>
                  <a:cubicBezTo>
                    <a:pt x="395" y="736"/>
                    <a:pt x="406" y="747"/>
                    <a:pt x="429" y="759"/>
                  </a:cubicBezTo>
                  <a:cubicBezTo>
                    <a:pt x="518" y="815"/>
                    <a:pt x="633" y="841"/>
                    <a:pt x="751" y="841"/>
                  </a:cubicBezTo>
                  <a:cubicBezTo>
                    <a:pt x="1107" y="841"/>
                    <a:pt x="1490" y="602"/>
                    <a:pt x="1286" y="228"/>
                  </a:cubicBezTo>
                  <a:cubicBezTo>
                    <a:pt x="1203" y="65"/>
                    <a:pt x="1052" y="0"/>
                    <a:pt x="890"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44" name="Google Shape;1244;p2"/>
            <p:cNvSpPr/>
            <p:nvPr/>
          </p:nvSpPr>
          <p:spPr>
            <a:xfrm>
              <a:off x="3424425" y="900600"/>
              <a:ext cx="37050" cy="25225"/>
            </a:xfrm>
            <a:custGeom>
              <a:avLst/>
              <a:gdLst/>
              <a:ahLst/>
              <a:cxnLst/>
              <a:rect l="l" t="t" r="r" b="b"/>
              <a:pathLst>
                <a:path w="1482" h="1009" extrusionOk="0">
                  <a:moveTo>
                    <a:pt x="810" y="1"/>
                  </a:moveTo>
                  <a:cubicBezTo>
                    <a:pt x="294" y="1"/>
                    <a:pt x="1" y="1008"/>
                    <a:pt x="577" y="1008"/>
                  </a:cubicBezTo>
                  <a:cubicBezTo>
                    <a:pt x="589" y="1008"/>
                    <a:pt x="600" y="1008"/>
                    <a:pt x="612" y="1007"/>
                  </a:cubicBezTo>
                  <a:lnTo>
                    <a:pt x="680" y="1007"/>
                  </a:lnTo>
                  <a:cubicBezTo>
                    <a:pt x="1098" y="928"/>
                    <a:pt x="1481" y="217"/>
                    <a:pt x="951" y="26"/>
                  </a:cubicBezTo>
                  <a:cubicBezTo>
                    <a:pt x="902" y="8"/>
                    <a:pt x="855" y="1"/>
                    <a:pt x="810"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45" name="Google Shape;1245;p2"/>
            <p:cNvSpPr/>
            <p:nvPr/>
          </p:nvSpPr>
          <p:spPr>
            <a:xfrm>
              <a:off x="3588125" y="1286625"/>
              <a:ext cx="29500" cy="21500"/>
            </a:xfrm>
            <a:custGeom>
              <a:avLst/>
              <a:gdLst/>
              <a:ahLst/>
              <a:cxnLst/>
              <a:rect l="l" t="t" r="r" b="b"/>
              <a:pathLst>
                <a:path w="1180" h="860" extrusionOk="0">
                  <a:moveTo>
                    <a:pt x="556" y="0"/>
                  </a:moveTo>
                  <a:cubicBezTo>
                    <a:pt x="263" y="0"/>
                    <a:pt x="1" y="158"/>
                    <a:pt x="124" y="473"/>
                  </a:cubicBezTo>
                  <a:cubicBezTo>
                    <a:pt x="135" y="495"/>
                    <a:pt x="147" y="518"/>
                    <a:pt x="158" y="540"/>
                  </a:cubicBezTo>
                  <a:cubicBezTo>
                    <a:pt x="264" y="730"/>
                    <a:pt x="532" y="860"/>
                    <a:pt x="766" y="860"/>
                  </a:cubicBezTo>
                  <a:cubicBezTo>
                    <a:pt x="978" y="860"/>
                    <a:pt x="1163" y="752"/>
                    <a:pt x="1174" y="484"/>
                  </a:cubicBezTo>
                  <a:cubicBezTo>
                    <a:pt x="1179" y="161"/>
                    <a:pt x="852" y="0"/>
                    <a:pt x="556"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46" name="Google Shape;1246;p2"/>
            <p:cNvSpPr/>
            <p:nvPr/>
          </p:nvSpPr>
          <p:spPr>
            <a:xfrm>
              <a:off x="3677475" y="1087975"/>
              <a:ext cx="28825" cy="26975"/>
            </a:xfrm>
            <a:custGeom>
              <a:avLst/>
              <a:gdLst/>
              <a:ahLst/>
              <a:cxnLst/>
              <a:rect l="l" t="t" r="r" b="b"/>
              <a:pathLst>
                <a:path w="1153" h="1079" extrusionOk="0">
                  <a:moveTo>
                    <a:pt x="602" y="1"/>
                  </a:moveTo>
                  <a:cubicBezTo>
                    <a:pt x="598" y="1"/>
                    <a:pt x="594" y="1"/>
                    <a:pt x="590" y="1"/>
                  </a:cubicBezTo>
                  <a:cubicBezTo>
                    <a:pt x="19" y="11"/>
                    <a:pt x="1" y="1079"/>
                    <a:pt x="459" y="1079"/>
                  </a:cubicBezTo>
                  <a:cubicBezTo>
                    <a:pt x="508" y="1079"/>
                    <a:pt x="563" y="1066"/>
                    <a:pt x="624" y="1039"/>
                  </a:cubicBezTo>
                  <a:cubicBezTo>
                    <a:pt x="635" y="1028"/>
                    <a:pt x="658" y="1016"/>
                    <a:pt x="680" y="1005"/>
                  </a:cubicBezTo>
                  <a:cubicBezTo>
                    <a:pt x="1039" y="792"/>
                    <a:pt x="1152" y="1"/>
                    <a:pt x="60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47" name="Google Shape;1247;p2"/>
            <p:cNvSpPr/>
            <p:nvPr/>
          </p:nvSpPr>
          <p:spPr>
            <a:xfrm>
              <a:off x="3368025" y="960425"/>
              <a:ext cx="28200" cy="23900"/>
            </a:xfrm>
            <a:custGeom>
              <a:avLst/>
              <a:gdLst/>
              <a:ahLst/>
              <a:cxnLst/>
              <a:rect l="l" t="t" r="r" b="b"/>
              <a:pathLst>
                <a:path w="1128" h="956" extrusionOk="0">
                  <a:moveTo>
                    <a:pt x="469" y="1"/>
                  </a:moveTo>
                  <a:cubicBezTo>
                    <a:pt x="331" y="1"/>
                    <a:pt x="206" y="72"/>
                    <a:pt x="138" y="250"/>
                  </a:cubicBezTo>
                  <a:cubicBezTo>
                    <a:pt x="1" y="640"/>
                    <a:pt x="450" y="956"/>
                    <a:pt x="785" y="956"/>
                  </a:cubicBezTo>
                  <a:cubicBezTo>
                    <a:pt x="974" y="956"/>
                    <a:pt x="1128" y="856"/>
                    <a:pt x="1119" y="612"/>
                  </a:cubicBezTo>
                  <a:cubicBezTo>
                    <a:pt x="1119" y="589"/>
                    <a:pt x="1108" y="566"/>
                    <a:pt x="1108" y="544"/>
                  </a:cubicBezTo>
                  <a:cubicBezTo>
                    <a:pt x="1063" y="275"/>
                    <a:pt x="741" y="1"/>
                    <a:pt x="469"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48" name="Google Shape;1248;p2"/>
            <p:cNvSpPr/>
            <p:nvPr/>
          </p:nvSpPr>
          <p:spPr>
            <a:xfrm>
              <a:off x="3358450" y="1031075"/>
              <a:ext cx="28400" cy="23750"/>
            </a:xfrm>
            <a:custGeom>
              <a:avLst/>
              <a:gdLst/>
              <a:ahLst/>
              <a:cxnLst/>
              <a:rect l="l" t="t" r="r" b="b"/>
              <a:pathLst>
                <a:path w="1136" h="950" extrusionOk="0">
                  <a:moveTo>
                    <a:pt x="474" y="1"/>
                  </a:moveTo>
                  <a:cubicBezTo>
                    <a:pt x="332" y="1"/>
                    <a:pt x="203" y="74"/>
                    <a:pt x="137" y="257"/>
                  </a:cubicBezTo>
                  <a:cubicBezTo>
                    <a:pt x="1" y="644"/>
                    <a:pt x="453" y="949"/>
                    <a:pt x="788" y="949"/>
                  </a:cubicBezTo>
                  <a:cubicBezTo>
                    <a:pt x="981" y="949"/>
                    <a:pt x="1135" y="849"/>
                    <a:pt x="1119" y="607"/>
                  </a:cubicBezTo>
                  <a:cubicBezTo>
                    <a:pt x="1119" y="584"/>
                    <a:pt x="1119" y="561"/>
                    <a:pt x="1107" y="528"/>
                  </a:cubicBezTo>
                  <a:cubicBezTo>
                    <a:pt x="1063" y="262"/>
                    <a:pt x="743" y="1"/>
                    <a:pt x="474"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49" name="Google Shape;1249;p2"/>
            <p:cNvSpPr/>
            <p:nvPr/>
          </p:nvSpPr>
          <p:spPr>
            <a:xfrm>
              <a:off x="3412350" y="999800"/>
              <a:ext cx="30900" cy="26725"/>
            </a:xfrm>
            <a:custGeom>
              <a:avLst/>
              <a:gdLst/>
              <a:ahLst/>
              <a:cxnLst/>
              <a:rect l="l" t="t" r="r" b="b"/>
              <a:pathLst>
                <a:path w="1236" h="1069" extrusionOk="0">
                  <a:moveTo>
                    <a:pt x="765" y="1"/>
                  </a:moveTo>
                  <a:cubicBezTo>
                    <a:pt x="722" y="1"/>
                    <a:pt x="674" y="10"/>
                    <a:pt x="622" y="30"/>
                  </a:cubicBezTo>
                  <a:cubicBezTo>
                    <a:pt x="599" y="30"/>
                    <a:pt x="576" y="41"/>
                    <a:pt x="554" y="52"/>
                  </a:cubicBezTo>
                  <a:cubicBezTo>
                    <a:pt x="170" y="244"/>
                    <a:pt x="1" y="1034"/>
                    <a:pt x="554" y="1068"/>
                  </a:cubicBezTo>
                  <a:cubicBezTo>
                    <a:pt x="562" y="1068"/>
                    <a:pt x="570" y="1068"/>
                    <a:pt x="579" y="1068"/>
                  </a:cubicBezTo>
                  <a:cubicBezTo>
                    <a:pt x="1156" y="1068"/>
                    <a:pt x="1235" y="1"/>
                    <a:pt x="765"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50" name="Google Shape;1250;p2"/>
            <p:cNvSpPr/>
            <p:nvPr/>
          </p:nvSpPr>
          <p:spPr>
            <a:xfrm>
              <a:off x="3590550" y="1478125"/>
              <a:ext cx="30025" cy="26825"/>
            </a:xfrm>
            <a:custGeom>
              <a:avLst/>
              <a:gdLst/>
              <a:ahLst/>
              <a:cxnLst/>
              <a:rect l="l" t="t" r="r" b="b"/>
              <a:pathLst>
                <a:path w="1201" h="1073" extrusionOk="0">
                  <a:moveTo>
                    <a:pt x="628" y="1"/>
                  </a:moveTo>
                  <a:cubicBezTo>
                    <a:pt x="51" y="1"/>
                    <a:pt x="1" y="1073"/>
                    <a:pt x="470" y="1073"/>
                  </a:cubicBezTo>
                  <a:cubicBezTo>
                    <a:pt x="516" y="1073"/>
                    <a:pt x="568" y="1062"/>
                    <a:pt x="625" y="1039"/>
                  </a:cubicBezTo>
                  <a:cubicBezTo>
                    <a:pt x="648" y="1039"/>
                    <a:pt x="670" y="1027"/>
                    <a:pt x="682" y="1016"/>
                  </a:cubicBezTo>
                  <a:cubicBezTo>
                    <a:pt x="1054" y="813"/>
                    <a:pt x="1201" y="23"/>
                    <a:pt x="636" y="1"/>
                  </a:cubicBezTo>
                  <a:cubicBezTo>
                    <a:pt x="634" y="1"/>
                    <a:pt x="631" y="1"/>
                    <a:pt x="628"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51" name="Google Shape;1251;p2"/>
            <p:cNvSpPr/>
            <p:nvPr/>
          </p:nvSpPr>
          <p:spPr>
            <a:xfrm>
              <a:off x="3578675" y="1117375"/>
              <a:ext cx="29750" cy="21275"/>
            </a:xfrm>
            <a:custGeom>
              <a:avLst/>
              <a:gdLst/>
              <a:ahLst/>
              <a:cxnLst/>
              <a:rect l="l" t="t" r="r" b="b"/>
              <a:pathLst>
                <a:path w="1190" h="851" extrusionOk="0">
                  <a:moveTo>
                    <a:pt x="419" y="1"/>
                  </a:moveTo>
                  <a:cubicBezTo>
                    <a:pt x="195" y="1"/>
                    <a:pt x="0" y="114"/>
                    <a:pt x="6" y="393"/>
                  </a:cubicBezTo>
                  <a:cubicBezTo>
                    <a:pt x="11" y="703"/>
                    <a:pt x="318" y="851"/>
                    <a:pt x="603" y="851"/>
                  </a:cubicBezTo>
                  <a:cubicBezTo>
                    <a:pt x="909" y="851"/>
                    <a:pt x="1190" y="681"/>
                    <a:pt x="1044" y="359"/>
                  </a:cubicBezTo>
                  <a:cubicBezTo>
                    <a:pt x="1032" y="337"/>
                    <a:pt x="1021" y="325"/>
                    <a:pt x="1010" y="303"/>
                  </a:cubicBezTo>
                  <a:cubicBezTo>
                    <a:pt x="907" y="120"/>
                    <a:pt x="648" y="1"/>
                    <a:pt x="419"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52" name="Google Shape;1252;p2"/>
            <p:cNvSpPr/>
            <p:nvPr/>
          </p:nvSpPr>
          <p:spPr>
            <a:xfrm>
              <a:off x="3729300" y="1344375"/>
              <a:ext cx="29800" cy="21475"/>
            </a:xfrm>
            <a:custGeom>
              <a:avLst/>
              <a:gdLst/>
              <a:ahLst/>
              <a:cxnLst/>
              <a:rect l="l" t="t" r="r" b="b"/>
              <a:pathLst>
                <a:path w="1192" h="859" extrusionOk="0">
                  <a:moveTo>
                    <a:pt x="412" y="0"/>
                  </a:moveTo>
                  <a:cubicBezTo>
                    <a:pt x="191" y="0"/>
                    <a:pt x="1" y="114"/>
                    <a:pt x="6" y="397"/>
                  </a:cubicBezTo>
                  <a:cubicBezTo>
                    <a:pt x="12" y="711"/>
                    <a:pt x="316" y="859"/>
                    <a:pt x="600" y="859"/>
                  </a:cubicBezTo>
                  <a:cubicBezTo>
                    <a:pt x="908" y="859"/>
                    <a:pt x="1191" y="686"/>
                    <a:pt x="1045" y="363"/>
                  </a:cubicBezTo>
                  <a:cubicBezTo>
                    <a:pt x="1033" y="340"/>
                    <a:pt x="1022" y="329"/>
                    <a:pt x="1011" y="307"/>
                  </a:cubicBezTo>
                  <a:cubicBezTo>
                    <a:pt x="902" y="123"/>
                    <a:pt x="640" y="0"/>
                    <a:pt x="412"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53" name="Google Shape;1253;p2"/>
            <p:cNvSpPr/>
            <p:nvPr/>
          </p:nvSpPr>
          <p:spPr>
            <a:xfrm>
              <a:off x="3566725" y="1189375"/>
              <a:ext cx="28375" cy="23950"/>
            </a:xfrm>
            <a:custGeom>
              <a:avLst/>
              <a:gdLst/>
              <a:ahLst/>
              <a:cxnLst/>
              <a:rect l="l" t="t" r="r" b="b"/>
              <a:pathLst>
                <a:path w="1135" h="958" extrusionOk="0">
                  <a:moveTo>
                    <a:pt x="484" y="0"/>
                  </a:moveTo>
                  <a:cubicBezTo>
                    <a:pt x="343" y="0"/>
                    <a:pt x="215" y="73"/>
                    <a:pt x="145" y="255"/>
                  </a:cubicBezTo>
                  <a:cubicBezTo>
                    <a:pt x="0" y="639"/>
                    <a:pt x="455" y="958"/>
                    <a:pt x="794" y="958"/>
                  </a:cubicBezTo>
                  <a:cubicBezTo>
                    <a:pt x="982" y="958"/>
                    <a:pt x="1135" y="859"/>
                    <a:pt x="1127" y="616"/>
                  </a:cubicBezTo>
                  <a:cubicBezTo>
                    <a:pt x="1127" y="594"/>
                    <a:pt x="1116" y="571"/>
                    <a:pt x="1116" y="549"/>
                  </a:cubicBezTo>
                  <a:cubicBezTo>
                    <a:pt x="1071" y="267"/>
                    <a:pt x="754" y="0"/>
                    <a:pt x="484"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54" name="Google Shape;1254;p2"/>
            <p:cNvSpPr/>
            <p:nvPr/>
          </p:nvSpPr>
          <p:spPr>
            <a:xfrm>
              <a:off x="3357900" y="923825"/>
              <a:ext cx="28475" cy="23725"/>
            </a:xfrm>
            <a:custGeom>
              <a:avLst/>
              <a:gdLst/>
              <a:ahLst/>
              <a:cxnLst/>
              <a:rect l="l" t="t" r="r" b="b"/>
              <a:pathLst>
                <a:path w="1139" h="949" extrusionOk="0">
                  <a:moveTo>
                    <a:pt x="472" y="0"/>
                  </a:moveTo>
                  <a:cubicBezTo>
                    <a:pt x="328" y="0"/>
                    <a:pt x="199" y="74"/>
                    <a:pt x="136" y="259"/>
                  </a:cubicBezTo>
                  <a:cubicBezTo>
                    <a:pt x="1" y="644"/>
                    <a:pt x="452" y="949"/>
                    <a:pt x="788" y="949"/>
                  </a:cubicBezTo>
                  <a:cubicBezTo>
                    <a:pt x="983" y="949"/>
                    <a:pt x="1139" y="846"/>
                    <a:pt x="1118" y="597"/>
                  </a:cubicBezTo>
                  <a:cubicBezTo>
                    <a:pt x="1118" y="575"/>
                    <a:pt x="1118" y="552"/>
                    <a:pt x="1107" y="530"/>
                  </a:cubicBezTo>
                  <a:cubicBezTo>
                    <a:pt x="1063" y="258"/>
                    <a:pt x="741" y="0"/>
                    <a:pt x="472"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55" name="Google Shape;1255;p2"/>
            <p:cNvSpPr/>
            <p:nvPr/>
          </p:nvSpPr>
          <p:spPr>
            <a:xfrm>
              <a:off x="3322925" y="979850"/>
              <a:ext cx="31150" cy="26925"/>
            </a:xfrm>
            <a:custGeom>
              <a:avLst/>
              <a:gdLst/>
              <a:ahLst/>
              <a:cxnLst/>
              <a:rect l="l" t="t" r="r" b="b"/>
              <a:pathLst>
                <a:path w="1246" h="1077" extrusionOk="0">
                  <a:moveTo>
                    <a:pt x="770" y="0"/>
                  </a:moveTo>
                  <a:cubicBezTo>
                    <a:pt x="729" y="0"/>
                    <a:pt x="683" y="8"/>
                    <a:pt x="633" y="26"/>
                  </a:cubicBezTo>
                  <a:cubicBezTo>
                    <a:pt x="610" y="38"/>
                    <a:pt x="588" y="49"/>
                    <a:pt x="565" y="60"/>
                  </a:cubicBezTo>
                  <a:cubicBezTo>
                    <a:pt x="181" y="241"/>
                    <a:pt x="1" y="1042"/>
                    <a:pt x="565" y="1076"/>
                  </a:cubicBezTo>
                  <a:cubicBezTo>
                    <a:pt x="573" y="1076"/>
                    <a:pt x="581" y="1076"/>
                    <a:pt x="589" y="1076"/>
                  </a:cubicBezTo>
                  <a:cubicBezTo>
                    <a:pt x="1160" y="1076"/>
                    <a:pt x="1245" y="0"/>
                    <a:pt x="770"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56" name="Google Shape;1256;p2"/>
            <p:cNvSpPr/>
            <p:nvPr/>
          </p:nvSpPr>
          <p:spPr>
            <a:xfrm>
              <a:off x="3620125" y="1033400"/>
              <a:ext cx="29500" cy="21400"/>
            </a:xfrm>
            <a:custGeom>
              <a:avLst/>
              <a:gdLst/>
              <a:ahLst/>
              <a:cxnLst/>
              <a:rect l="l" t="t" r="r" b="b"/>
              <a:pathLst>
                <a:path w="1180" h="856" extrusionOk="0">
                  <a:moveTo>
                    <a:pt x="558" y="0"/>
                  </a:moveTo>
                  <a:cubicBezTo>
                    <a:pt x="263" y="0"/>
                    <a:pt x="1" y="158"/>
                    <a:pt x="131" y="468"/>
                  </a:cubicBezTo>
                  <a:cubicBezTo>
                    <a:pt x="142" y="491"/>
                    <a:pt x="153" y="514"/>
                    <a:pt x="164" y="536"/>
                  </a:cubicBezTo>
                  <a:cubicBezTo>
                    <a:pt x="265" y="725"/>
                    <a:pt x="533" y="856"/>
                    <a:pt x="768" y="856"/>
                  </a:cubicBezTo>
                  <a:cubicBezTo>
                    <a:pt x="982" y="856"/>
                    <a:pt x="1169" y="748"/>
                    <a:pt x="1180" y="480"/>
                  </a:cubicBezTo>
                  <a:cubicBezTo>
                    <a:pt x="1180" y="158"/>
                    <a:pt x="853" y="0"/>
                    <a:pt x="55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57" name="Google Shape;1257;p2"/>
            <p:cNvSpPr/>
            <p:nvPr/>
          </p:nvSpPr>
          <p:spPr>
            <a:xfrm>
              <a:off x="3470925" y="1548725"/>
              <a:ext cx="28825" cy="27750"/>
            </a:xfrm>
            <a:custGeom>
              <a:avLst/>
              <a:gdLst/>
              <a:ahLst/>
              <a:cxnLst/>
              <a:rect l="l" t="t" r="r" b="b"/>
              <a:pathLst>
                <a:path w="1153" h="1110" extrusionOk="0">
                  <a:moveTo>
                    <a:pt x="523" y="0"/>
                  </a:moveTo>
                  <a:cubicBezTo>
                    <a:pt x="452" y="0"/>
                    <a:pt x="376" y="30"/>
                    <a:pt x="298" y="99"/>
                  </a:cubicBezTo>
                  <a:cubicBezTo>
                    <a:pt x="276" y="122"/>
                    <a:pt x="265" y="133"/>
                    <a:pt x="253" y="156"/>
                  </a:cubicBezTo>
                  <a:cubicBezTo>
                    <a:pt x="0" y="429"/>
                    <a:pt x="83" y="1110"/>
                    <a:pt x="485" y="1110"/>
                  </a:cubicBezTo>
                  <a:cubicBezTo>
                    <a:pt x="531" y="1110"/>
                    <a:pt x="582" y="1101"/>
                    <a:pt x="637" y="1081"/>
                  </a:cubicBezTo>
                  <a:cubicBezTo>
                    <a:pt x="1153" y="909"/>
                    <a:pt x="916" y="0"/>
                    <a:pt x="523"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58" name="Google Shape;1258;p2"/>
            <p:cNvSpPr/>
            <p:nvPr/>
          </p:nvSpPr>
          <p:spPr>
            <a:xfrm>
              <a:off x="3743975" y="1235875"/>
              <a:ext cx="29775" cy="21275"/>
            </a:xfrm>
            <a:custGeom>
              <a:avLst/>
              <a:gdLst/>
              <a:ahLst/>
              <a:cxnLst/>
              <a:rect l="l" t="t" r="r" b="b"/>
              <a:pathLst>
                <a:path w="1191" h="851" extrusionOk="0">
                  <a:moveTo>
                    <a:pt x="415" y="0"/>
                  </a:moveTo>
                  <a:cubicBezTo>
                    <a:pt x="193" y="0"/>
                    <a:pt x="1" y="114"/>
                    <a:pt x="6" y="392"/>
                  </a:cubicBezTo>
                  <a:cubicBezTo>
                    <a:pt x="12" y="703"/>
                    <a:pt x="319" y="850"/>
                    <a:pt x="604" y="850"/>
                  </a:cubicBezTo>
                  <a:cubicBezTo>
                    <a:pt x="910" y="850"/>
                    <a:pt x="1190" y="680"/>
                    <a:pt x="1044" y="359"/>
                  </a:cubicBezTo>
                  <a:cubicBezTo>
                    <a:pt x="1033" y="336"/>
                    <a:pt x="1022" y="325"/>
                    <a:pt x="1010" y="302"/>
                  </a:cubicBezTo>
                  <a:cubicBezTo>
                    <a:pt x="902" y="119"/>
                    <a:pt x="643" y="0"/>
                    <a:pt x="415"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59" name="Google Shape;1259;p2"/>
            <p:cNvSpPr/>
            <p:nvPr/>
          </p:nvSpPr>
          <p:spPr>
            <a:xfrm>
              <a:off x="3477200" y="977250"/>
              <a:ext cx="29475" cy="27875"/>
            </a:xfrm>
            <a:custGeom>
              <a:avLst/>
              <a:gdLst/>
              <a:ahLst/>
              <a:cxnLst/>
              <a:rect l="l" t="t" r="r" b="b"/>
              <a:pathLst>
                <a:path w="1179" h="1115" extrusionOk="0">
                  <a:moveTo>
                    <a:pt x="671" y="0"/>
                  </a:moveTo>
                  <a:cubicBezTo>
                    <a:pt x="618" y="0"/>
                    <a:pt x="561" y="13"/>
                    <a:pt x="499" y="40"/>
                  </a:cubicBezTo>
                  <a:cubicBezTo>
                    <a:pt x="1" y="256"/>
                    <a:pt x="293" y="1115"/>
                    <a:pt x="679" y="1115"/>
                  </a:cubicBezTo>
                  <a:cubicBezTo>
                    <a:pt x="756" y="1115"/>
                    <a:pt x="837" y="1080"/>
                    <a:pt x="916" y="999"/>
                  </a:cubicBezTo>
                  <a:cubicBezTo>
                    <a:pt x="928" y="977"/>
                    <a:pt x="939" y="954"/>
                    <a:pt x="950" y="943"/>
                  </a:cubicBezTo>
                  <a:cubicBezTo>
                    <a:pt x="1178" y="646"/>
                    <a:pt x="1049" y="0"/>
                    <a:pt x="671"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60" name="Google Shape;1260;p2"/>
            <p:cNvSpPr/>
            <p:nvPr/>
          </p:nvSpPr>
          <p:spPr>
            <a:xfrm>
              <a:off x="3459450" y="1261375"/>
              <a:ext cx="36925" cy="20725"/>
            </a:xfrm>
            <a:custGeom>
              <a:avLst/>
              <a:gdLst/>
              <a:ahLst/>
              <a:cxnLst/>
              <a:rect l="l" t="t" r="r" b="b"/>
              <a:pathLst>
                <a:path w="1477" h="829" extrusionOk="0">
                  <a:moveTo>
                    <a:pt x="713" y="0"/>
                  </a:moveTo>
                  <a:cubicBezTo>
                    <a:pt x="366" y="0"/>
                    <a:pt x="1" y="221"/>
                    <a:pt x="182" y="591"/>
                  </a:cubicBezTo>
                  <a:cubicBezTo>
                    <a:pt x="265" y="761"/>
                    <a:pt x="425" y="829"/>
                    <a:pt x="596" y="829"/>
                  </a:cubicBezTo>
                  <a:cubicBezTo>
                    <a:pt x="1004" y="829"/>
                    <a:pt x="1477" y="442"/>
                    <a:pt x="1119" y="140"/>
                  </a:cubicBezTo>
                  <a:cubicBezTo>
                    <a:pt x="1096" y="117"/>
                    <a:pt x="1073" y="106"/>
                    <a:pt x="1062" y="95"/>
                  </a:cubicBezTo>
                  <a:cubicBezTo>
                    <a:pt x="968" y="31"/>
                    <a:pt x="842" y="0"/>
                    <a:pt x="713"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61" name="Google Shape;1261;p2"/>
            <p:cNvSpPr/>
            <p:nvPr/>
          </p:nvSpPr>
          <p:spPr>
            <a:xfrm>
              <a:off x="3642750" y="1059150"/>
              <a:ext cx="36800" cy="25225"/>
            </a:xfrm>
            <a:custGeom>
              <a:avLst/>
              <a:gdLst/>
              <a:ahLst/>
              <a:cxnLst/>
              <a:rect l="l" t="t" r="r" b="b"/>
              <a:pathLst>
                <a:path w="1472" h="1009" extrusionOk="0">
                  <a:moveTo>
                    <a:pt x="800" y="0"/>
                  </a:moveTo>
                  <a:cubicBezTo>
                    <a:pt x="285" y="0"/>
                    <a:pt x="1" y="1008"/>
                    <a:pt x="567" y="1008"/>
                  </a:cubicBezTo>
                  <a:cubicBezTo>
                    <a:pt x="579" y="1008"/>
                    <a:pt x="590" y="1008"/>
                    <a:pt x="602" y="1007"/>
                  </a:cubicBezTo>
                  <a:lnTo>
                    <a:pt x="670" y="1007"/>
                  </a:lnTo>
                  <a:cubicBezTo>
                    <a:pt x="1087" y="928"/>
                    <a:pt x="1471" y="217"/>
                    <a:pt x="941" y="25"/>
                  </a:cubicBezTo>
                  <a:cubicBezTo>
                    <a:pt x="892" y="8"/>
                    <a:pt x="845" y="0"/>
                    <a:pt x="800"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62" name="Google Shape;1262;p2"/>
            <p:cNvSpPr/>
            <p:nvPr/>
          </p:nvSpPr>
          <p:spPr>
            <a:xfrm>
              <a:off x="3465225" y="1042150"/>
              <a:ext cx="29125" cy="21950"/>
            </a:xfrm>
            <a:custGeom>
              <a:avLst/>
              <a:gdLst/>
              <a:ahLst/>
              <a:cxnLst/>
              <a:rect l="l" t="t" r="r" b="b"/>
              <a:pathLst>
                <a:path w="1165" h="878" extrusionOk="0">
                  <a:moveTo>
                    <a:pt x="400" y="1"/>
                  </a:moveTo>
                  <a:cubicBezTo>
                    <a:pt x="202" y="1"/>
                    <a:pt x="34" y="101"/>
                    <a:pt x="19" y="355"/>
                  </a:cubicBezTo>
                  <a:cubicBezTo>
                    <a:pt x="1" y="698"/>
                    <a:pt x="349" y="877"/>
                    <a:pt x="651" y="877"/>
                  </a:cubicBezTo>
                  <a:cubicBezTo>
                    <a:pt x="926" y="877"/>
                    <a:pt x="1164" y="729"/>
                    <a:pt x="1057" y="423"/>
                  </a:cubicBezTo>
                  <a:cubicBezTo>
                    <a:pt x="1045" y="401"/>
                    <a:pt x="1034" y="378"/>
                    <a:pt x="1023" y="355"/>
                  </a:cubicBezTo>
                  <a:cubicBezTo>
                    <a:pt x="924" y="151"/>
                    <a:pt x="640" y="1"/>
                    <a:pt x="400"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63" name="Google Shape;1263;p2"/>
            <p:cNvSpPr/>
            <p:nvPr/>
          </p:nvSpPr>
          <p:spPr>
            <a:xfrm>
              <a:off x="3584150" y="953750"/>
              <a:ext cx="30050" cy="27050"/>
            </a:xfrm>
            <a:custGeom>
              <a:avLst/>
              <a:gdLst/>
              <a:ahLst/>
              <a:cxnLst/>
              <a:rect l="l" t="t" r="r" b="b"/>
              <a:pathLst>
                <a:path w="1202" h="1082" extrusionOk="0">
                  <a:moveTo>
                    <a:pt x="735" y="1"/>
                  </a:moveTo>
                  <a:cubicBezTo>
                    <a:pt x="691" y="1"/>
                    <a:pt x="642" y="11"/>
                    <a:pt x="588" y="32"/>
                  </a:cubicBezTo>
                  <a:cubicBezTo>
                    <a:pt x="565" y="44"/>
                    <a:pt x="543" y="55"/>
                    <a:pt x="520" y="66"/>
                  </a:cubicBezTo>
                  <a:cubicBezTo>
                    <a:pt x="148" y="269"/>
                    <a:pt x="1" y="1070"/>
                    <a:pt x="565" y="1082"/>
                  </a:cubicBezTo>
                  <a:cubicBezTo>
                    <a:pt x="568" y="1082"/>
                    <a:pt x="571" y="1082"/>
                    <a:pt x="573" y="1082"/>
                  </a:cubicBezTo>
                  <a:cubicBezTo>
                    <a:pt x="1153" y="1082"/>
                    <a:pt x="1201" y="1"/>
                    <a:pt x="735"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64" name="Google Shape;1264;p2"/>
            <p:cNvSpPr/>
            <p:nvPr/>
          </p:nvSpPr>
          <p:spPr>
            <a:xfrm>
              <a:off x="3566100" y="1264600"/>
              <a:ext cx="28375" cy="23725"/>
            </a:xfrm>
            <a:custGeom>
              <a:avLst/>
              <a:gdLst/>
              <a:ahLst/>
              <a:cxnLst/>
              <a:rect l="l" t="t" r="r" b="b"/>
              <a:pathLst>
                <a:path w="1135" h="949" extrusionOk="0">
                  <a:moveTo>
                    <a:pt x="477" y="0"/>
                  </a:moveTo>
                  <a:cubicBezTo>
                    <a:pt x="333" y="0"/>
                    <a:pt x="203" y="74"/>
                    <a:pt x="136" y="259"/>
                  </a:cubicBezTo>
                  <a:cubicBezTo>
                    <a:pt x="1" y="645"/>
                    <a:pt x="448" y="949"/>
                    <a:pt x="783" y="949"/>
                  </a:cubicBezTo>
                  <a:cubicBezTo>
                    <a:pt x="978" y="949"/>
                    <a:pt x="1135" y="846"/>
                    <a:pt x="1118" y="598"/>
                  </a:cubicBezTo>
                  <a:cubicBezTo>
                    <a:pt x="1118" y="575"/>
                    <a:pt x="1118" y="552"/>
                    <a:pt x="1107" y="530"/>
                  </a:cubicBezTo>
                  <a:cubicBezTo>
                    <a:pt x="1063" y="258"/>
                    <a:pt x="746" y="0"/>
                    <a:pt x="477"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65" name="Google Shape;1265;p2"/>
            <p:cNvSpPr/>
            <p:nvPr/>
          </p:nvSpPr>
          <p:spPr>
            <a:xfrm>
              <a:off x="3428025" y="1307075"/>
              <a:ext cx="29500" cy="21525"/>
            </a:xfrm>
            <a:custGeom>
              <a:avLst/>
              <a:gdLst/>
              <a:ahLst/>
              <a:cxnLst/>
              <a:rect l="l" t="t" r="r" b="b"/>
              <a:pathLst>
                <a:path w="1180" h="861" extrusionOk="0">
                  <a:moveTo>
                    <a:pt x="556" y="0"/>
                  </a:moveTo>
                  <a:cubicBezTo>
                    <a:pt x="263" y="0"/>
                    <a:pt x="1" y="158"/>
                    <a:pt x="130" y="467"/>
                  </a:cubicBezTo>
                  <a:cubicBezTo>
                    <a:pt x="130" y="490"/>
                    <a:pt x="141" y="512"/>
                    <a:pt x="153" y="535"/>
                  </a:cubicBezTo>
                  <a:cubicBezTo>
                    <a:pt x="259" y="730"/>
                    <a:pt x="530" y="860"/>
                    <a:pt x="765" y="860"/>
                  </a:cubicBezTo>
                  <a:cubicBezTo>
                    <a:pt x="978" y="860"/>
                    <a:pt x="1163" y="753"/>
                    <a:pt x="1168" y="490"/>
                  </a:cubicBezTo>
                  <a:cubicBezTo>
                    <a:pt x="1179" y="161"/>
                    <a:pt x="852" y="0"/>
                    <a:pt x="556"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66" name="Google Shape;1266;p2"/>
            <p:cNvSpPr/>
            <p:nvPr/>
          </p:nvSpPr>
          <p:spPr>
            <a:xfrm>
              <a:off x="3358375" y="1116475"/>
              <a:ext cx="30025" cy="26825"/>
            </a:xfrm>
            <a:custGeom>
              <a:avLst/>
              <a:gdLst/>
              <a:ahLst/>
              <a:cxnLst/>
              <a:rect l="l" t="t" r="r" b="b"/>
              <a:pathLst>
                <a:path w="1201" h="1073" extrusionOk="0">
                  <a:moveTo>
                    <a:pt x="628" y="0"/>
                  </a:moveTo>
                  <a:cubicBezTo>
                    <a:pt x="51" y="0"/>
                    <a:pt x="1" y="1073"/>
                    <a:pt x="470" y="1073"/>
                  </a:cubicBezTo>
                  <a:cubicBezTo>
                    <a:pt x="516" y="1073"/>
                    <a:pt x="568" y="1062"/>
                    <a:pt x="625" y="1038"/>
                  </a:cubicBezTo>
                  <a:cubicBezTo>
                    <a:pt x="648" y="1027"/>
                    <a:pt x="670" y="1027"/>
                    <a:pt x="682" y="1016"/>
                  </a:cubicBezTo>
                  <a:cubicBezTo>
                    <a:pt x="1054" y="813"/>
                    <a:pt x="1201" y="12"/>
                    <a:pt x="637" y="0"/>
                  </a:cubicBezTo>
                  <a:cubicBezTo>
                    <a:pt x="634" y="0"/>
                    <a:pt x="631" y="0"/>
                    <a:pt x="62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67" name="Google Shape;1267;p2"/>
            <p:cNvSpPr/>
            <p:nvPr/>
          </p:nvSpPr>
          <p:spPr>
            <a:xfrm>
              <a:off x="3618450" y="1125900"/>
              <a:ext cx="28275" cy="24025"/>
            </a:xfrm>
            <a:custGeom>
              <a:avLst/>
              <a:gdLst/>
              <a:ahLst/>
              <a:cxnLst/>
              <a:rect l="l" t="t" r="r" b="b"/>
              <a:pathLst>
                <a:path w="1131" h="961" extrusionOk="0">
                  <a:moveTo>
                    <a:pt x="492" y="0"/>
                  </a:moveTo>
                  <a:cubicBezTo>
                    <a:pt x="350" y="0"/>
                    <a:pt x="222" y="73"/>
                    <a:pt x="152" y="255"/>
                  </a:cubicBezTo>
                  <a:cubicBezTo>
                    <a:pt x="1" y="645"/>
                    <a:pt x="449" y="961"/>
                    <a:pt x="786" y="961"/>
                  </a:cubicBezTo>
                  <a:cubicBezTo>
                    <a:pt x="976" y="961"/>
                    <a:pt x="1131" y="860"/>
                    <a:pt x="1123" y="616"/>
                  </a:cubicBezTo>
                  <a:cubicBezTo>
                    <a:pt x="1123" y="594"/>
                    <a:pt x="1123" y="571"/>
                    <a:pt x="1123" y="549"/>
                  </a:cubicBezTo>
                  <a:cubicBezTo>
                    <a:pt x="1078" y="267"/>
                    <a:pt x="761" y="0"/>
                    <a:pt x="492"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68" name="Google Shape;1268;p2"/>
            <p:cNvSpPr/>
            <p:nvPr/>
          </p:nvSpPr>
          <p:spPr>
            <a:xfrm>
              <a:off x="3703475" y="1446825"/>
              <a:ext cx="28500" cy="23750"/>
            </a:xfrm>
            <a:custGeom>
              <a:avLst/>
              <a:gdLst/>
              <a:ahLst/>
              <a:cxnLst/>
              <a:rect l="l" t="t" r="r" b="b"/>
              <a:pathLst>
                <a:path w="1140" h="950" extrusionOk="0">
                  <a:moveTo>
                    <a:pt x="478" y="1"/>
                  </a:moveTo>
                  <a:cubicBezTo>
                    <a:pt x="333" y="1"/>
                    <a:pt x="204" y="75"/>
                    <a:pt x="137" y="260"/>
                  </a:cubicBezTo>
                  <a:cubicBezTo>
                    <a:pt x="1" y="645"/>
                    <a:pt x="453" y="949"/>
                    <a:pt x="788" y="949"/>
                  </a:cubicBezTo>
                  <a:cubicBezTo>
                    <a:pt x="983" y="949"/>
                    <a:pt x="1139" y="847"/>
                    <a:pt x="1118" y="598"/>
                  </a:cubicBezTo>
                  <a:cubicBezTo>
                    <a:pt x="1118" y="576"/>
                    <a:pt x="1118" y="553"/>
                    <a:pt x="1118" y="530"/>
                  </a:cubicBezTo>
                  <a:cubicBezTo>
                    <a:pt x="1067" y="259"/>
                    <a:pt x="747" y="1"/>
                    <a:pt x="478"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69" name="Google Shape;1269;p2"/>
            <p:cNvSpPr/>
            <p:nvPr/>
          </p:nvSpPr>
          <p:spPr>
            <a:xfrm>
              <a:off x="3543825" y="1324575"/>
              <a:ext cx="31125" cy="26650"/>
            </a:xfrm>
            <a:custGeom>
              <a:avLst/>
              <a:gdLst/>
              <a:ahLst/>
              <a:cxnLst/>
              <a:rect l="l" t="t" r="r" b="b"/>
              <a:pathLst>
                <a:path w="1245" h="1066" extrusionOk="0">
                  <a:moveTo>
                    <a:pt x="770" y="0"/>
                  </a:moveTo>
                  <a:cubicBezTo>
                    <a:pt x="728" y="0"/>
                    <a:pt x="682" y="9"/>
                    <a:pt x="632" y="27"/>
                  </a:cubicBezTo>
                  <a:cubicBezTo>
                    <a:pt x="610" y="38"/>
                    <a:pt x="587" y="38"/>
                    <a:pt x="565" y="49"/>
                  </a:cubicBezTo>
                  <a:cubicBezTo>
                    <a:pt x="192" y="241"/>
                    <a:pt x="0" y="1031"/>
                    <a:pt x="565" y="1065"/>
                  </a:cubicBezTo>
                  <a:cubicBezTo>
                    <a:pt x="576" y="1066"/>
                    <a:pt x="587" y="1066"/>
                    <a:pt x="597" y="1066"/>
                  </a:cubicBezTo>
                  <a:cubicBezTo>
                    <a:pt x="1170" y="1066"/>
                    <a:pt x="1244" y="0"/>
                    <a:pt x="770"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70" name="Google Shape;1270;p2"/>
            <p:cNvSpPr/>
            <p:nvPr/>
          </p:nvSpPr>
          <p:spPr>
            <a:xfrm>
              <a:off x="3726800" y="1503800"/>
              <a:ext cx="30025" cy="26825"/>
            </a:xfrm>
            <a:custGeom>
              <a:avLst/>
              <a:gdLst/>
              <a:ahLst/>
              <a:cxnLst/>
              <a:rect l="l" t="t" r="r" b="b"/>
              <a:pathLst>
                <a:path w="1201" h="1073" extrusionOk="0">
                  <a:moveTo>
                    <a:pt x="628" y="0"/>
                  </a:moveTo>
                  <a:cubicBezTo>
                    <a:pt x="51" y="0"/>
                    <a:pt x="1" y="1073"/>
                    <a:pt x="461" y="1073"/>
                  </a:cubicBezTo>
                  <a:cubicBezTo>
                    <a:pt x="507" y="1073"/>
                    <a:pt x="558" y="1062"/>
                    <a:pt x="614" y="1039"/>
                  </a:cubicBezTo>
                  <a:cubicBezTo>
                    <a:pt x="637" y="1039"/>
                    <a:pt x="659" y="1027"/>
                    <a:pt x="682" y="1016"/>
                  </a:cubicBezTo>
                  <a:cubicBezTo>
                    <a:pt x="1054" y="813"/>
                    <a:pt x="1201" y="12"/>
                    <a:pt x="637" y="0"/>
                  </a:cubicBezTo>
                  <a:cubicBezTo>
                    <a:pt x="634" y="0"/>
                    <a:pt x="631" y="0"/>
                    <a:pt x="628"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71" name="Google Shape;1271;p2"/>
            <p:cNvSpPr/>
            <p:nvPr/>
          </p:nvSpPr>
          <p:spPr>
            <a:xfrm>
              <a:off x="3426625" y="1361950"/>
              <a:ext cx="30125" cy="27450"/>
            </a:xfrm>
            <a:custGeom>
              <a:avLst/>
              <a:gdLst/>
              <a:ahLst/>
              <a:cxnLst/>
              <a:rect l="l" t="t" r="r" b="b"/>
              <a:pathLst>
                <a:path w="1205" h="1098" extrusionOk="0">
                  <a:moveTo>
                    <a:pt x="651" y="0"/>
                  </a:moveTo>
                  <a:cubicBezTo>
                    <a:pt x="580" y="0"/>
                    <a:pt x="503" y="24"/>
                    <a:pt x="423" y="78"/>
                  </a:cubicBezTo>
                  <a:cubicBezTo>
                    <a:pt x="0" y="365"/>
                    <a:pt x="402" y="1097"/>
                    <a:pt x="765" y="1097"/>
                  </a:cubicBezTo>
                  <a:cubicBezTo>
                    <a:pt x="858" y="1097"/>
                    <a:pt x="948" y="1050"/>
                    <a:pt x="1021" y="935"/>
                  </a:cubicBezTo>
                  <a:lnTo>
                    <a:pt x="1055" y="867"/>
                  </a:lnTo>
                  <a:cubicBezTo>
                    <a:pt x="1205" y="558"/>
                    <a:pt x="997" y="0"/>
                    <a:pt x="651"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72" name="Google Shape;1272;p2"/>
            <p:cNvSpPr/>
            <p:nvPr/>
          </p:nvSpPr>
          <p:spPr>
            <a:xfrm>
              <a:off x="3629550" y="1226950"/>
              <a:ext cx="31275" cy="21000"/>
            </a:xfrm>
            <a:custGeom>
              <a:avLst/>
              <a:gdLst/>
              <a:ahLst/>
              <a:cxnLst/>
              <a:rect l="l" t="t" r="r" b="b"/>
              <a:pathLst>
                <a:path w="1251" h="840" extrusionOk="0">
                  <a:moveTo>
                    <a:pt x="658" y="0"/>
                  </a:moveTo>
                  <a:cubicBezTo>
                    <a:pt x="325" y="0"/>
                    <a:pt x="0" y="197"/>
                    <a:pt x="182" y="524"/>
                  </a:cubicBezTo>
                  <a:cubicBezTo>
                    <a:pt x="194" y="546"/>
                    <a:pt x="216" y="558"/>
                    <a:pt x="227" y="580"/>
                  </a:cubicBezTo>
                  <a:cubicBezTo>
                    <a:pt x="338" y="743"/>
                    <a:pt x="573" y="840"/>
                    <a:pt x="787" y="840"/>
                  </a:cubicBezTo>
                  <a:cubicBezTo>
                    <a:pt x="1033" y="840"/>
                    <a:pt x="1251" y="712"/>
                    <a:pt x="1220" y="411"/>
                  </a:cubicBezTo>
                  <a:cubicBezTo>
                    <a:pt x="1195" y="126"/>
                    <a:pt x="924" y="0"/>
                    <a:pt x="658"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73" name="Google Shape;1273;p2"/>
            <p:cNvSpPr/>
            <p:nvPr/>
          </p:nvSpPr>
          <p:spPr>
            <a:xfrm>
              <a:off x="3718150" y="1203850"/>
              <a:ext cx="31575" cy="20950"/>
            </a:xfrm>
            <a:custGeom>
              <a:avLst/>
              <a:gdLst/>
              <a:ahLst/>
              <a:cxnLst/>
              <a:rect l="l" t="t" r="r" b="b"/>
              <a:pathLst>
                <a:path w="1263" h="838" extrusionOk="0">
                  <a:moveTo>
                    <a:pt x="674" y="0"/>
                  </a:moveTo>
                  <a:cubicBezTo>
                    <a:pt x="336" y="0"/>
                    <a:pt x="1" y="207"/>
                    <a:pt x="193" y="534"/>
                  </a:cubicBezTo>
                  <a:cubicBezTo>
                    <a:pt x="204" y="556"/>
                    <a:pt x="215" y="579"/>
                    <a:pt x="227" y="602"/>
                  </a:cubicBezTo>
                  <a:cubicBezTo>
                    <a:pt x="344" y="749"/>
                    <a:pt x="574" y="837"/>
                    <a:pt x="784" y="837"/>
                  </a:cubicBezTo>
                  <a:cubicBezTo>
                    <a:pt x="1038" y="837"/>
                    <a:pt x="1263" y="708"/>
                    <a:pt x="1220" y="398"/>
                  </a:cubicBezTo>
                  <a:cubicBezTo>
                    <a:pt x="1190" y="120"/>
                    <a:pt x="931" y="0"/>
                    <a:pt x="674"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74" name="Google Shape;1274;p2"/>
            <p:cNvSpPr/>
            <p:nvPr/>
          </p:nvSpPr>
          <p:spPr>
            <a:xfrm>
              <a:off x="3381875" y="1299450"/>
              <a:ext cx="36850" cy="20975"/>
            </a:xfrm>
            <a:custGeom>
              <a:avLst/>
              <a:gdLst/>
              <a:ahLst/>
              <a:cxnLst/>
              <a:rect l="l" t="t" r="r" b="b"/>
              <a:pathLst>
                <a:path w="1474" h="839" extrusionOk="0">
                  <a:moveTo>
                    <a:pt x="718" y="1"/>
                  </a:moveTo>
                  <a:cubicBezTo>
                    <a:pt x="372" y="1"/>
                    <a:pt x="1" y="221"/>
                    <a:pt x="182" y="592"/>
                  </a:cubicBezTo>
                  <a:cubicBezTo>
                    <a:pt x="266" y="768"/>
                    <a:pt x="431" y="838"/>
                    <a:pt x="605" y="838"/>
                  </a:cubicBezTo>
                  <a:cubicBezTo>
                    <a:pt x="1011" y="838"/>
                    <a:pt x="1474" y="456"/>
                    <a:pt x="1118" y="140"/>
                  </a:cubicBezTo>
                  <a:cubicBezTo>
                    <a:pt x="1107" y="129"/>
                    <a:pt x="1085" y="106"/>
                    <a:pt x="1062" y="95"/>
                  </a:cubicBezTo>
                  <a:cubicBezTo>
                    <a:pt x="970" y="31"/>
                    <a:pt x="846" y="1"/>
                    <a:pt x="718"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75" name="Google Shape;1275;p2"/>
            <p:cNvSpPr/>
            <p:nvPr/>
          </p:nvSpPr>
          <p:spPr>
            <a:xfrm>
              <a:off x="3676625" y="1120350"/>
              <a:ext cx="29675" cy="27800"/>
            </a:xfrm>
            <a:custGeom>
              <a:avLst/>
              <a:gdLst/>
              <a:ahLst/>
              <a:cxnLst/>
              <a:rect l="l" t="t" r="r" b="b"/>
              <a:pathLst>
                <a:path w="1187" h="1112" extrusionOk="0">
                  <a:moveTo>
                    <a:pt x="495" y="1"/>
                  </a:moveTo>
                  <a:cubicBezTo>
                    <a:pt x="414" y="1"/>
                    <a:pt x="331" y="38"/>
                    <a:pt x="251" y="127"/>
                  </a:cubicBezTo>
                  <a:cubicBezTo>
                    <a:pt x="240" y="139"/>
                    <a:pt x="218" y="161"/>
                    <a:pt x="206" y="184"/>
                  </a:cubicBezTo>
                  <a:cubicBezTo>
                    <a:pt x="1" y="478"/>
                    <a:pt x="144" y="1112"/>
                    <a:pt x="517" y="1112"/>
                  </a:cubicBezTo>
                  <a:cubicBezTo>
                    <a:pt x="574" y="1112"/>
                    <a:pt x="636" y="1097"/>
                    <a:pt x="703" y="1064"/>
                  </a:cubicBezTo>
                  <a:cubicBezTo>
                    <a:pt x="1187" y="831"/>
                    <a:pt x="873" y="1"/>
                    <a:pt x="495"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76" name="Google Shape;1276;p2"/>
            <p:cNvSpPr/>
            <p:nvPr/>
          </p:nvSpPr>
          <p:spPr>
            <a:xfrm>
              <a:off x="3416800" y="1133050"/>
              <a:ext cx="37050" cy="25225"/>
            </a:xfrm>
            <a:custGeom>
              <a:avLst/>
              <a:gdLst/>
              <a:ahLst/>
              <a:cxnLst/>
              <a:rect l="l" t="t" r="r" b="b"/>
              <a:pathLst>
                <a:path w="1482" h="1009" extrusionOk="0">
                  <a:moveTo>
                    <a:pt x="810" y="1"/>
                  </a:moveTo>
                  <a:cubicBezTo>
                    <a:pt x="294" y="1"/>
                    <a:pt x="0" y="1009"/>
                    <a:pt x="567" y="1009"/>
                  </a:cubicBezTo>
                  <a:cubicBezTo>
                    <a:pt x="578" y="1009"/>
                    <a:pt x="590" y="1008"/>
                    <a:pt x="602" y="1007"/>
                  </a:cubicBezTo>
                  <a:lnTo>
                    <a:pt x="681" y="996"/>
                  </a:lnTo>
                  <a:cubicBezTo>
                    <a:pt x="1087" y="928"/>
                    <a:pt x="1482" y="206"/>
                    <a:pt x="951" y="26"/>
                  </a:cubicBezTo>
                  <a:cubicBezTo>
                    <a:pt x="903" y="9"/>
                    <a:pt x="856" y="1"/>
                    <a:pt x="810"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77" name="Google Shape;1277;p2"/>
            <p:cNvSpPr/>
            <p:nvPr/>
          </p:nvSpPr>
          <p:spPr>
            <a:xfrm>
              <a:off x="3499225" y="1448900"/>
              <a:ext cx="29275" cy="21900"/>
            </a:xfrm>
            <a:custGeom>
              <a:avLst/>
              <a:gdLst/>
              <a:ahLst/>
              <a:cxnLst/>
              <a:rect l="l" t="t" r="r" b="b"/>
              <a:pathLst>
                <a:path w="1171" h="876" extrusionOk="0">
                  <a:moveTo>
                    <a:pt x="409" y="0"/>
                  </a:moveTo>
                  <a:cubicBezTo>
                    <a:pt x="207" y="0"/>
                    <a:pt x="34" y="105"/>
                    <a:pt x="24" y="368"/>
                  </a:cubicBezTo>
                  <a:cubicBezTo>
                    <a:pt x="1" y="703"/>
                    <a:pt x="343" y="876"/>
                    <a:pt x="646" y="876"/>
                  </a:cubicBezTo>
                  <a:cubicBezTo>
                    <a:pt x="925" y="876"/>
                    <a:pt x="1171" y="728"/>
                    <a:pt x="1062" y="425"/>
                  </a:cubicBezTo>
                  <a:cubicBezTo>
                    <a:pt x="1051" y="402"/>
                    <a:pt x="1040" y="380"/>
                    <a:pt x="1028" y="357"/>
                  </a:cubicBezTo>
                  <a:cubicBezTo>
                    <a:pt x="930" y="149"/>
                    <a:pt x="649" y="0"/>
                    <a:pt x="409"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78" name="Google Shape;1278;p2"/>
            <p:cNvSpPr/>
            <p:nvPr/>
          </p:nvSpPr>
          <p:spPr>
            <a:xfrm>
              <a:off x="3605900" y="1008175"/>
              <a:ext cx="29500" cy="21625"/>
            </a:xfrm>
            <a:custGeom>
              <a:avLst/>
              <a:gdLst/>
              <a:ahLst/>
              <a:cxnLst/>
              <a:rect l="l" t="t" r="r" b="b"/>
              <a:pathLst>
                <a:path w="1180" h="865" extrusionOk="0">
                  <a:moveTo>
                    <a:pt x="556" y="1"/>
                  </a:moveTo>
                  <a:cubicBezTo>
                    <a:pt x="263" y="1"/>
                    <a:pt x="0" y="159"/>
                    <a:pt x="124" y="473"/>
                  </a:cubicBezTo>
                  <a:cubicBezTo>
                    <a:pt x="135" y="496"/>
                    <a:pt x="147" y="518"/>
                    <a:pt x="158" y="541"/>
                  </a:cubicBezTo>
                  <a:cubicBezTo>
                    <a:pt x="265" y="731"/>
                    <a:pt x="535" y="865"/>
                    <a:pt x="769" y="865"/>
                  </a:cubicBezTo>
                  <a:cubicBezTo>
                    <a:pt x="980" y="865"/>
                    <a:pt x="1163" y="757"/>
                    <a:pt x="1173" y="484"/>
                  </a:cubicBezTo>
                  <a:cubicBezTo>
                    <a:pt x="1179" y="161"/>
                    <a:pt x="852" y="1"/>
                    <a:pt x="556"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79" name="Google Shape;1279;p2"/>
            <p:cNvSpPr/>
            <p:nvPr/>
          </p:nvSpPr>
          <p:spPr>
            <a:xfrm>
              <a:off x="3405475" y="1076400"/>
              <a:ext cx="28875" cy="26925"/>
            </a:xfrm>
            <a:custGeom>
              <a:avLst/>
              <a:gdLst/>
              <a:ahLst/>
              <a:cxnLst/>
              <a:rect l="l" t="t" r="r" b="b"/>
              <a:pathLst>
                <a:path w="1155" h="1077" extrusionOk="0">
                  <a:moveTo>
                    <a:pt x="604" y="1"/>
                  </a:moveTo>
                  <a:cubicBezTo>
                    <a:pt x="600" y="1"/>
                    <a:pt x="596" y="1"/>
                    <a:pt x="592" y="1"/>
                  </a:cubicBezTo>
                  <a:cubicBezTo>
                    <a:pt x="9" y="11"/>
                    <a:pt x="1" y="1076"/>
                    <a:pt x="457" y="1076"/>
                  </a:cubicBezTo>
                  <a:cubicBezTo>
                    <a:pt x="504" y="1076"/>
                    <a:pt x="557" y="1065"/>
                    <a:pt x="614" y="1039"/>
                  </a:cubicBezTo>
                  <a:cubicBezTo>
                    <a:pt x="637" y="1028"/>
                    <a:pt x="660" y="1017"/>
                    <a:pt x="682" y="1005"/>
                  </a:cubicBezTo>
                  <a:cubicBezTo>
                    <a:pt x="1041" y="792"/>
                    <a:pt x="1154" y="1"/>
                    <a:pt x="604"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80" name="Google Shape;1280;p2"/>
            <p:cNvSpPr/>
            <p:nvPr/>
          </p:nvSpPr>
          <p:spPr>
            <a:xfrm>
              <a:off x="3501500" y="995625"/>
              <a:ext cx="28375" cy="23675"/>
            </a:xfrm>
            <a:custGeom>
              <a:avLst/>
              <a:gdLst/>
              <a:ahLst/>
              <a:cxnLst/>
              <a:rect l="l" t="t" r="r" b="b"/>
              <a:pathLst>
                <a:path w="1135" h="947" extrusionOk="0">
                  <a:moveTo>
                    <a:pt x="473" y="0"/>
                  </a:moveTo>
                  <a:cubicBezTo>
                    <a:pt x="328" y="0"/>
                    <a:pt x="199" y="75"/>
                    <a:pt x="136" y="264"/>
                  </a:cubicBezTo>
                  <a:cubicBezTo>
                    <a:pt x="0" y="644"/>
                    <a:pt x="450" y="946"/>
                    <a:pt x="786" y="946"/>
                  </a:cubicBezTo>
                  <a:cubicBezTo>
                    <a:pt x="979" y="946"/>
                    <a:pt x="1134" y="846"/>
                    <a:pt x="1118" y="603"/>
                  </a:cubicBezTo>
                  <a:cubicBezTo>
                    <a:pt x="1118" y="580"/>
                    <a:pt x="1118" y="546"/>
                    <a:pt x="1107" y="524"/>
                  </a:cubicBezTo>
                  <a:cubicBezTo>
                    <a:pt x="1063" y="260"/>
                    <a:pt x="742" y="0"/>
                    <a:pt x="473"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81" name="Google Shape;1281;p2"/>
            <p:cNvSpPr/>
            <p:nvPr/>
          </p:nvSpPr>
          <p:spPr>
            <a:xfrm>
              <a:off x="3590075" y="1409600"/>
              <a:ext cx="29525" cy="21500"/>
            </a:xfrm>
            <a:custGeom>
              <a:avLst/>
              <a:gdLst/>
              <a:ahLst/>
              <a:cxnLst/>
              <a:rect l="l" t="t" r="r" b="b"/>
              <a:pathLst>
                <a:path w="1181" h="860" extrusionOk="0">
                  <a:moveTo>
                    <a:pt x="565" y="1"/>
                  </a:moveTo>
                  <a:cubicBezTo>
                    <a:pt x="269" y="1"/>
                    <a:pt x="0" y="162"/>
                    <a:pt x="125" y="474"/>
                  </a:cubicBezTo>
                  <a:cubicBezTo>
                    <a:pt x="136" y="485"/>
                    <a:pt x="148" y="507"/>
                    <a:pt x="159" y="530"/>
                  </a:cubicBezTo>
                  <a:cubicBezTo>
                    <a:pt x="266" y="726"/>
                    <a:pt x="539" y="860"/>
                    <a:pt x="775" y="860"/>
                  </a:cubicBezTo>
                  <a:cubicBezTo>
                    <a:pt x="987" y="860"/>
                    <a:pt x="1169" y="752"/>
                    <a:pt x="1175" y="485"/>
                  </a:cubicBezTo>
                  <a:cubicBezTo>
                    <a:pt x="1180" y="159"/>
                    <a:pt x="859" y="1"/>
                    <a:pt x="565"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82" name="Google Shape;1282;p2"/>
            <p:cNvSpPr/>
            <p:nvPr/>
          </p:nvSpPr>
          <p:spPr>
            <a:xfrm>
              <a:off x="3617025" y="1352550"/>
              <a:ext cx="28400" cy="23975"/>
            </a:xfrm>
            <a:custGeom>
              <a:avLst/>
              <a:gdLst/>
              <a:ahLst/>
              <a:cxnLst/>
              <a:rect l="l" t="t" r="r" b="b"/>
              <a:pathLst>
                <a:path w="1136" h="959" extrusionOk="0">
                  <a:moveTo>
                    <a:pt x="485" y="0"/>
                  </a:moveTo>
                  <a:cubicBezTo>
                    <a:pt x="346" y="0"/>
                    <a:pt x="221" y="72"/>
                    <a:pt x="153" y="250"/>
                  </a:cubicBezTo>
                  <a:cubicBezTo>
                    <a:pt x="1" y="642"/>
                    <a:pt x="459" y="959"/>
                    <a:pt x="797" y="959"/>
                  </a:cubicBezTo>
                  <a:cubicBezTo>
                    <a:pt x="985" y="959"/>
                    <a:pt x="1135" y="861"/>
                    <a:pt x="1123" y="623"/>
                  </a:cubicBezTo>
                  <a:cubicBezTo>
                    <a:pt x="1123" y="589"/>
                    <a:pt x="1123" y="566"/>
                    <a:pt x="1123" y="544"/>
                  </a:cubicBezTo>
                  <a:cubicBezTo>
                    <a:pt x="1079" y="275"/>
                    <a:pt x="756" y="0"/>
                    <a:pt x="485"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83" name="Google Shape;1283;p2"/>
            <p:cNvSpPr/>
            <p:nvPr/>
          </p:nvSpPr>
          <p:spPr>
            <a:xfrm>
              <a:off x="3557075" y="1360025"/>
              <a:ext cx="28650" cy="23650"/>
            </a:xfrm>
            <a:custGeom>
              <a:avLst/>
              <a:gdLst/>
              <a:ahLst/>
              <a:cxnLst/>
              <a:rect l="l" t="t" r="r" b="b"/>
              <a:pathLst>
                <a:path w="1146" h="946" extrusionOk="0">
                  <a:moveTo>
                    <a:pt x="473" y="0"/>
                  </a:moveTo>
                  <a:cubicBezTo>
                    <a:pt x="331" y="0"/>
                    <a:pt x="202" y="73"/>
                    <a:pt x="136" y="256"/>
                  </a:cubicBezTo>
                  <a:cubicBezTo>
                    <a:pt x="0" y="642"/>
                    <a:pt x="452" y="946"/>
                    <a:pt x="791" y="946"/>
                  </a:cubicBezTo>
                  <a:cubicBezTo>
                    <a:pt x="987" y="946"/>
                    <a:pt x="1146" y="843"/>
                    <a:pt x="1129" y="595"/>
                  </a:cubicBezTo>
                  <a:cubicBezTo>
                    <a:pt x="1118" y="572"/>
                    <a:pt x="1118" y="550"/>
                    <a:pt x="1118" y="527"/>
                  </a:cubicBezTo>
                  <a:cubicBezTo>
                    <a:pt x="1066" y="261"/>
                    <a:pt x="744" y="0"/>
                    <a:pt x="473"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84" name="Google Shape;1284;p2"/>
            <p:cNvSpPr/>
            <p:nvPr/>
          </p:nvSpPr>
          <p:spPr>
            <a:xfrm>
              <a:off x="3306850" y="1189375"/>
              <a:ext cx="31175" cy="26725"/>
            </a:xfrm>
            <a:custGeom>
              <a:avLst/>
              <a:gdLst/>
              <a:ahLst/>
              <a:cxnLst/>
              <a:rect l="l" t="t" r="r" b="b"/>
              <a:pathLst>
                <a:path w="1247" h="1069" extrusionOk="0">
                  <a:moveTo>
                    <a:pt x="776" y="1"/>
                  </a:moveTo>
                  <a:cubicBezTo>
                    <a:pt x="733" y="1"/>
                    <a:pt x="685" y="10"/>
                    <a:pt x="633" y="30"/>
                  </a:cubicBezTo>
                  <a:cubicBezTo>
                    <a:pt x="610" y="30"/>
                    <a:pt x="587" y="41"/>
                    <a:pt x="565" y="52"/>
                  </a:cubicBezTo>
                  <a:cubicBezTo>
                    <a:pt x="192" y="233"/>
                    <a:pt x="1" y="1034"/>
                    <a:pt x="576" y="1068"/>
                  </a:cubicBezTo>
                  <a:cubicBezTo>
                    <a:pt x="584" y="1068"/>
                    <a:pt x="592" y="1068"/>
                    <a:pt x="600" y="1068"/>
                  </a:cubicBezTo>
                  <a:cubicBezTo>
                    <a:pt x="1168" y="1068"/>
                    <a:pt x="1246" y="1"/>
                    <a:pt x="776"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85" name="Google Shape;1285;p2"/>
            <p:cNvSpPr/>
            <p:nvPr/>
          </p:nvSpPr>
          <p:spPr>
            <a:xfrm>
              <a:off x="3483325" y="1079825"/>
              <a:ext cx="29350" cy="21525"/>
            </a:xfrm>
            <a:custGeom>
              <a:avLst/>
              <a:gdLst/>
              <a:ahLst/>
              <a:cxnLst/>
              <a:rect l="l" t="t" r="r" b="b"/>
              <a:pathLst>
                <a:path w="1174" h="861" extrusionOk="0">
                  <a:moveTo>
                    <a:pt x="552" y="1"/>
                  </a:moveTo>
                  <a:cubicBezTo>
                    <a:pt x="260" y="1"/>
                    <a:pt x="0" y="159"/>
                    <a:pt x="130" y="473"/>
                  </a:cubicBezTo>
                  <a:cubicBezTo>
                    <a:pt x="130" y="496"/>
                    <a:pt x="152" y="518"/>
                    <a:pt x="164" y="541"/>
                  </a:cubicBezTo>
                  <a:cubicBezTo>
                    <a:pt x="264" y="730"/>
                    <a:pt x="532" y="861"/>
                    <a:pt x="766" y="861"/>
                  </a:cubicBezTo>
                  <a:cubicBezTo>
                    <a:pt x="978" y="861"/>
                    <a:pt x="1162" y="753"/>
                    <a:pt x="1168" y="485"/>
                  </a:cubicBezTo>
                  <a:cubicBezTo>
                    <a:pt x="1173" y="162"/>
                    <a:pt x="846" y="1"/>
                    <a:pt x="55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86" name="Google Shape;1286;p2"/>
            <p:cNvSpPr/>
            <p:nvPr/>
          </p:nvSpPr>
          <p:spPr>
            <a:xfrm>
              <a:off x="3549875" y="1513750"/>
              <a:ext cx="29150" cy="27675"/>
            </a:xfrm>
            <a:custGeom>
              <a:avLst/>
              <a:gdLst/>
              <a:ahLst/>
              <a:cxnLst/>
              <a:rect l="l" t="t" r="r" b="b"/>
              <a:pathLst>
                <a:path w="1166" h="1107" extrusionOk="0">
                  <a:moveTo>
                    <a:pt x="533" y="0"/>
                  </a:moveTo>
                  <a:cubicBezTo>
                    <a:pt x="462" y="0"/>
                    <a:pt x="387" y="30"/>
                    <a:pt x="311" y="99"/>
                  </a:cubicBezTo>
                  <a:cubicBezTo>
                    <a:pt x="289" y="110"/>
                    <a:pt x="277" y="133"/>
                    <a:pt x="255" y="144"/>
                  </a:cubicBezTo>
                  <a:cubicBezTo>
                    <a:pt x="1" y="429"/>
                    <a:pt x="95" y="1107"/>
                    <a:pt x="503" y="1107"/>
                  </a:cubicBezTo>
                  <a:cubicBezTo>
                    <a:pt x="548" y="1107"/>
                    <a:pt x="597" y="1099"/>
                    <a:pt x="650" y="1081"/>
                  </a:cubicBezTo>
                  <a:cubicBezTo>
                    <a:pt x="1166" y="909"/>
                    <a:pt x="921" y="0"/>
                    <a:pt x="533"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87" name="Google Shape;1287;p2"/>
            <p:cNvSpPr/>
            <p:nvPr/>
          </p:nvSpPr>
          <p:spPr>
            <a:xfrm>
              <a:off x="3511250" y="1242800"/>
              <a:ext cx="30125" cy="27550"/>
            </a:xfrm>
            <a:custGeom>
              <a:avLst/>
              <a:gdLst/>
              <a:ahLst/>
              <a:cxnLst/>
              <a:rect l="l" t="t" r="r" b="b"/>
              <a:pathLst>
                <a:path w="1205" h="1102" extrusionOk="0">
                  <a:moveTo>
                    <a:pt x="651" y="1"/>
                  </a:moveTo>
                  <a:cubicBezTo>
                    <a:pt x="580" y="1"/>
                    <a:pt x="503" y="25"/>
                    <a:pt x="423" y="82"/>
                  </a:cubicBezTo>
                  <a:cubicBezTo>
                    <a:pt x="1" y="369"/>
                    <a:pt x="402" y="1101"/>
                    <a:pt x="760" y="1101"/>
                  </a:cubicBezTo>
                  <a:cubicBezTo>
                    <a:pt x="851" y="1101"/>
                    <a:pt x="939" y="1054"/>
                    <a:pt x="1010" y="939"/>
                  </a:cubicBezTo>
                  <a:cubicBezTo>
                    <a:pt x="1033" y="917"/>
                    <a:pt x="1044" y="894"/>
                    <a:pt x="1055" y="872"/>
                  </a:cubicBezTo>
                  <a:cubicBezTo>
                    <a:pt x="1204" y="563"/>
                    <a:pt x="991" y="1"/>
                    <a:pt x="651"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88" name="Google Shape;1288;p2"/>
            <p:cNvSpPr/>
            <p:nvPr/>
          </p:nvSpPr>
          <p:spPr>
            <a:xfrm>
              <a:off x="3624125" y="1378475"/>
              <a:ext cx="29075" cy="27700"/>
            </a:xfrm>
            <a:custGeom>
              <a:avLst/>
              <a:gdLst/>
              <a:ahLst/>
              <a:cxnLst/>
              <a:rect l="l" t="t" r="r" b="b"/>
              <a:pathLst>
                <a:path w="1163" h="1108" extrusionOk="0">
                  <a:moveTo>
                    <a:pt x="515" y="1"/>
                  </a:moveTo>
                  <a:cubicBezTo>
                    <a:pt x="442" y="1"/>
                    <a:pt x="365" y="32"/>
                    <a:pt x="286" y="105"/>
                  </a:cubicBezTo>
                  <a:cubicBezTo>
                    <a:pt x="275" y="116"/>
                    <a:pt x="253" y="139"/>
                    <a:pt x="241" y="150"/>
                  </a:cubicBezTo>
                  <a:cubicBezTo>
                    <a:pt x="0" y="441"/>
                    <a:pt x="99" y="1108"/>
                    <a:pt x="497" y="1108"/>
                  </a:cubicBezTo>
                  <a:cubicBezTo>
                    <a:pt x="547" y="1108"/>
                    <a:pt x="600" y="1098"/>
                    <a:pt x="659" y="1075"/>
                  </a:cubicBezTo>
                  <a:cubicBezTo>
                    <a:pt x="1163" y="895"/>
                    <a:pt x="906" y="1"/>
                    <a:pt x="515"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89" name="Google Shape;1289;p2"/>
            <p:cNvSpPr/>
            <p:nvPr/>
          </p:nvSpPr>
          <p:spPr>
            <a:xfrm>
              <a:off x="3440275" y="1433725"/>
              <a:ext cx="37075" cy="20925"/>
            </a:xfrm>
            <a:custGeom>
              <a:avLst/>
              <a:gdLst/>
              <a:ahLst/>
              <a:cxnLst/>
              <a:rect l="l" t="t" r="r" b="b"/>
              <a:pathLst>
                <a:path w="1483" h="837" extrusionOk="0">
                  <a:moveTo>
                    <a:pt x="718" y="1"/>
                  </a:moveTo>
                  <a:cubicBezTo>
                    <a:pt x="372" y="1"/>
                    <a:pt x="0" y="221"/>
                    <a:pt x="182" y="592"/>
                  </a:cubicBezTo>
                  <a:cubicBezTo>
                    <a:pt x="266" y="767"/>
                    <a:pt x="429" y="836"/>
                    <a:pt x="603" y="836"/>
                  </a:cubicBezTo>
                  <a:cubicBezTo>
                    <a:pt x="1013" y="836"/>
                    <a:pt x="1483" y="449"/>
                    <a:pt x="1118" y="140"/>
                  </a:cubicBezTo>
                  <a:cubicBezTo>
                    <a:pt x="1096" y="118"/>
                    <a:pt x="1084" y="107"/>
                    <a:pt x="1062" y="95"/>
                  </a:cubicBezTo>
                  <a:cubicBezTo>
                    <a:pt x="970" y="31"/>
                    <a:pt x="846" y="1"/>
                    <a:pt x="718"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90" name="Google Shape;1290;p2"/>
            <p:cNvSpPr/>
            <p:nvPr/>
          </p:nvSpPr>
          <p:spPr>
            <a:xfrm>
              <a:off x="3618875" y="1244200"/>
              <a:ext cx="37325" cy="21050"/>
            </a:xfrm>
            <a:custGeom>
              <a:avLst/>
              <a:gdLst/>
              <a:ahLst/>
              <a:cxnLst/>
              <a:rect l="l" t="t" r="r" b="b"/>
              <a:pathLst>
                <a:path w="1493" h="842" extrusionOk="0">
                  <a:moveTo>
                    <a:pt x="893" y="0"/>
                  </a:moveTo>
                  <a:cubicBezTo>
                    <a:pt x="480" y="0"/>
                    <a:pt x="1" y="415"/>
                    <a:pt x="372" y="714"/>
                  </a:cubicBezTo>
                  <a:cubicBezTo>
                    <a:pt x="395" y="737"/>
                    <a:pt x="417" y="748"/>
                    <a:pt x="429" y="759"/>
                  </a:cubicBezTo>
                  <a:cubicBezTo>
                    <a:pt x="518" y="815"/>
                    <a:pt x="633" y="841"/>
                    <a:pt x="751" y="841"/>
                  </a:cubicBezTo>
                  <a:cubicBezTo>
                    <a:pt x="1108" y="841"/>
                    <a:pt x="1493" y="602"/>
                    <a:pt x="1298" y="229"/>
                  </a:cubicBezTo>
                  <a:cubicBezTo>
                    <a:pt x="1211" y="65"/>
                    <a:pt x="1057" y="0"/>
                    <a:pt x="893"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91" name="Google Shape;1291;p2"/>
            <p:cNvSpPr/>
            <p:nvPr/>
          </p:nvSpPr>
          <p:spPr>
            <a:xfrm>
              <a:off x="3625600" y="1433650"/>
              <a:ext cx="37850" cy="25050"/>
            </a:xfrm>
            <a:custGeom>
              <a:avLst/>
              <a:gdLst/>
              <a:ahLst/>
              <a:cxnLst/>
              <a:rect l="l" t="t" r="r" b="b"/>
              <a:pathLst>
                <a:path w="1514" h="1002" extrusionOk="0">
                  <a:moveTo>
                    <a:pt x="827" y="0"/>
                  </a:moveTo>
                  <a:cubicBezTo>
                    <a:pt x="311" y="0"/>
                    <a:pt x="1" y="1001"/>
                    <a:pt x="604" y="1001"/>
                  </a:cubicBezTo>
                  <a:cubicBezTo>
                    <a:pt x="610" y="1001"/>
                    <a:pt x="616" y="1001"/>
                    <a:pt x="622" y="1001"/>
                  </a:cubicBezTo>
                  <a:cubicBezTo>
                    <a:pt x="645" y="1001"/>
                    <a:pt x="668" y="1001"/>
                    <a:pt x="690" y="990"/>
                  </a:cubicBezTo>
                  <a:cubicBezTo>
                    <a:pt x="1096" y="933"/>
                    <a:pt x="1514" y="222"/>
                    <a:pt x="984" y="31"/>
                  </a:cubicBezTo>
                  <a:cubicBezTo>
                    <a:pt x="930" y="10"/>
                    <a:pt x="878" y="0"/>
                    <a:pt x="827"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92" name="Google Shape;1292;p2"/>
            <p:cNvSpPr/>
            <p:nvPr/>
          </p:nvSpPr>
          <p:spPr>
            <a:xfrm>
              <a:off x="3740400" y="1362975"/>
              <a:ext cx="37025" cy="25225"/>
            </a:xfrm>
            <a:custGeom>
              <a:avLst/>
              <a:gdLst/>
              <a:ahLst/>
              <a:cxnLst/>
              <a:rect l="l" t="t" r="r" b="b"/>
              <a:pathLst>
                <a:path w="1481" h="1009" extrusionOk="0">
                  <a:moveTo>
                    <a:pt x="809" y="0"/>
                  </a:moveTo>
                  <a:cubicBezTo>
                    <a:pt x="293" y="0"/>
                    <a:pt x="0" y="1008"/>
                    <a:pt x="577" y="1008"/>
                  </a:cubicBezTo>
                  <a:cubicBezTo>
                    <a:pt x="588" y="1008"/>
                    <a:pt x="600" y="1008"/>
                    <a:pt x="612" y="1007"/>
                  </a:cubicBezTo>
                  <a:cubicBezTo>
                    <a:pt x="634" y="1007"/>
                    <a:pt x="657" y="1007"/>
                    <a:pt x="680" y="996"/>
                  </a:cubicBezTo>
                  <a:cubicBezTo>
                    <a:pt x="1097" y="928"/>
                    <a:pt x="1481" y="206"/>
                    <a:pt x="950" y="25"/>
                  </a:cubicBezTo>
                  <a:cubicBezTo>
                    <a:pt x="902" y="8"/>
                    <a:pt x="855" y="0"/>
                    <a:pt x="809"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93" name="Google Shape;1293;p2"/>
            <p:cNvSpPr/>
            <p:nvPr/>
          </p:nvSpPr>
          <p:spPr>
            <a:xfrm>
              <a:off x="3489125" y="947500"/>
              <a:ext cx="29200" cy="21525"/>
            </a:xfrm>
            <a:custGeom>
              <a:avLst/>
              <a:gdLst/>
              <a:ahLst/>
              <a:cxnLst/>
              <a:rect l="l" t="t" r="r" b="b"/>
              <a:pathLst>
                <a:path w="1168" h="861" extrusionOk="0">
                  <a:moveTo>
                    <a:pt x="546" y="0"/>
                  </a:moveTo>
                  <a:cubicBezTo>
                    <a:pt x="257" y="0"/>
                    <a:pt x="0" y="155"/>
                    <a:pt x="123" y="463"/>
                  </a:cubicBezTo>
                  <a:cubicBezTo>
                    <a:pt x="123" y="485"/>
                    <a:pt x="135" y="508"/>
                    <a:pt x="146" y="531"/>
                  </a:cubicBezTo>
                  <a:cubicBezTo>
                    <a:pt x="253" y="727"/>
                    <a:pt x="526" y="860"/>
                    <a:pt x="762" y="860"/>
                  </a:cubicBezTo>
                  <a:cubicBezTo>
                    <a:pt x="974" y="860"/>
                    <a:pt x="1156" y="752"/>
                    <a:pt x="1161" y="485"/>
                  </a:cubicBezTo>
                  <a:cubicBezTo>
                    <a:pt x="1167" y="161"/>
                    <a:pt x="840" y="0"/>
                    <a:pt x="546"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94" name="Google Shape;1294;p2"/>
            <p:cNvSpPr/>
            <p:nvPr/>
          </p:nvSpPr>
          <p:spPr>
            <a:xfrm>
              <a:off x="3467250" y="1146100"/>
              <a:ext cx="28875" cy="26975"/>
            </a:xfrm>
            <a:custGeom>
              <a:avLst/>
              <a:gdLst/>
              <a:ahLst/>
              <a:cxnLst/>
              <a:rect l="l" t="t" r="r" b="b"/>
              <a:pathLst>
                <a:path w="1155" h="1079" extrusionOk="0">
                  <a:moveTo>
                    <a:pt x="604" y="0"/>
                  </a:moveTo>
                  <a:cubicBezTo>
                    <a:pt x="600" y="0"/>
                    <a:pt x="596" y="0"/>
                    <a:pt x="592" y="0"/>
                  </a:cubicBezTo>
                  <a:cubicBezTo>
                    <a:pt x="11" y="10"/>
                    <a:pt x="1" y="1078"/>
                    <a:pt x="461" y="1078"/>
                  </a:cubicBezTo>
                  <a:cubicBezTo>
                    <a:pt x="511" y="1078"/>
                    <a:pt x="566" y="1066"/>
                    <a:pt x="626" y="1038"/>
                  </a:cubicBezTo>
                  <a:cubicBezTo>
                    <a:pt x="637" y="1027"/>
                    <a:pt x="660" y="1027"/>
                    <a:pt x="682" y="1004"/>
                  </a:cubicBezTo>
                  <a:cubicBezTo>
                    <a:pt x="1041" y="792"/>
                    <a:pt x="1155" y="0"/>
                    <a:pt x="604"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95" name="Google Shape;1295;p2"/>
            <p:cNvSpPr/>
            <p:nvPr/>
          </p:nvSpPr>
          <p:spPr>
            <a:xfrm>
              <a:off x="3665125" y="1515500"/>
              <a:ext cx="31175" cy="26700"/>
            </a:xfrm>
            <a:custGeom>
              <a:avLst/>
              <a:gdLst/>
              <a:ahLst/>
              <a:cxnLst/>
              <a:rect l="l" t="t" r="r" b="b"/>
              <a:pathLst>
                <a:path w="1247" h="1068" extrusionOk="0">
                  <a:moveTo>
                    <a:pt x="776" y="0"/>
                  </a:moveTo>
                  <a:cubicBezTo>
                    <a:pt x="733" y="0"/>
                    <a:pt x="685" y="9"/>
                    <a:pt x="632" y="29"/>
                  </a:cubicBezTo>
                  <a:cubicBezTo>
                    <a:pt x="610" y="29"/>
                    <a:pt x="587" y="40"/>
                    <a:pt x="565" y="52"/>
                  </a:cubicBezTo>
                  <a:cubicBezTo>
                    <a:pt x="192" y="232"/>
                    <a:pt x="1" y="1033"/>
                    <a:pt x="565" y="1067"/>
                  </a:cubicBezTo>
                  <a:cubicBezTo>
                    <a:pt x="573" y="1068"/>
                    <a:pt x="581" y="1068"/>
                    <a:pt x="590" y="1068"/>
                  </a:cubicBezTo>
                  <a:cubicBezTo>
                    <a:pt x="1167" y="1068"/>
                    <a:pt x="1246" y="0"/>
                    <a:pt x="776"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96" name="Google Shape;1296;p2"/>
            <p:cNvSpPr/>
            <p:nvPr/>
          </p:nvSpPr>
          <p:spPr>
            <a:xfrm>
              <a:off x="3674225" y="1241075"/>
              <a:ext cx="29150" cy="27700"/>
            </a:xfrm>
            <a:custGeom>
              <a:avLst/>
              <a:gdLst/>
              <a:ahLst/>
              <a:cxnLst/>
              <a:rect l="l" t="t" r="r" b="b"/>
              <a:pathLst>
                <a:path w="1166" h="1108" extrusionOk="0">
                  <a:moveTo>
                    <a:pt x="663" y="0"/>
                  </a:moveTo>
                  <a:cubicBezTo>
                    <a:pt x="618" y="0"/>
                    <a:pt x="569" y="9"/>
                    <a:pt x="517" y="27"/>
                  </a:cubicBezTo>
                  <a:cubicBezTo>
                    <a:pt x="1" y="199"/>
                    <a:pt x="245" y="1107"/>
                    <a:pt x="634" y="1107"/>
                  </a:cubicBezTo>
                  <a:cubicBezTo>
                    <a:pt x="704" y="1107"/>
                    <a:pt x="779" y="1077"/>
                    <a:pt x="855" y="1008"/>
                  </a:cubicBezTo>
                  <a:lnTo>
                    <a:pt x="912" y="963"/>
                  </a:lnTo>
                  <a:cubicBezTo>
                    <a:pt x="1166" y="679"/>
                    <a:pt x="1072" y="0"/>
                    <a:pt x="663"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97" name="Google Shape;1297;p2"/>
            <p:cNvSpPr/>
            <p:nvPr/>
          </p:nvSpPr>
          <p:spPr>
            <a:xfrm>
              <a:off x="3334550" y="947200"/>
              <a:ext cx="29725" cy="21400"/>
            </a:xfrm>
            <a:custGeom>
              <a:avLst/>
              <a:gdLst/>
              <a:ahLst/>
              <a:cxnLst/>
              <a:rect l="l" t="t" r="r" b="b"/>
              <a:pathLst>
                <a:path w="1189" h="856" extrusionOk="0">
                  <a:moveTo>
                    <a:pt x="578" y="1"/>
                  </a:moveTo>
                  <a:cubicBezTo>
                    <a:pt x="275" y="1"/>
                    <a:pt x="0" y="167"/>
                    <a:pt x="145" y="486"/>
                  </a:cubicBezTo>
                  <a:cubicBezTo>
                    <a:pt x="156" y="509"/>
                    <a:pt x="156" y="531"/>
                    <a:pt x="179" y="554"/>
                  </a:cubicBezTo>
                  <a:cubicBezTo>
                    <a:pt x="282" y="737"/>
                    <a:pt x="541" y="856"/>
                    <a:pt x="770" y="856"/>
                  </a:cubicBezTo>
                  <a:cubicBezTo>
                    <a:pt x="994" y="856"/>
                    <a:pt x="1189" y="742"/>
                    <a:pt x="1183" y="464"/>
                  </a:cubicBezTo>
                  <a:cubicBezTo>
                    <a:pt x="1178" y="151"/>
                    <a:pt x="865" y="1"/>
                    <a:pt x="578"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98" name="Google Shape;1298;p2"/>
            <p:cNvSpPr/>
            <p:nvPr/>
          </p:nvSpPr>
          <p:spPr>
            <a:xfrm>
              <a:off x="3515075" y="1204675"/>
              <a:ext cx="31600" cy="21075"/>
            </a:xfrm>
            <a:custGeom>
              <a:avLst/>
              <a:gdLst/>
              <a:ahLst/>
              <a:cxnLst/>
              <a:rect l="l" t="t" r="r" b="b"/>
              <a:pathLst>
                <a:path w="1264" h="843" extrusionOk="0">
                  <a:moveTo>
                    <a:pt x="482" y="1"/>
                  </a:moveTo>
                  <a:cubicBezTo>
                    <a:pt x="228" y="1"/>
                    <a:pt x="1" y="134"/>
                    <a:pt x="45" y="444"/>
                  </a:cubicBezTo>
                  <a:cubicBezTo>
                    <a:pt x="74" y="722"/>
                    <a:pt x="333" y="842"/>
                    <a:pt x="590" y="842"/>
                  </a:cubicBezTo>
                  <a:cubicBezTo>
                    <a:pt x="928" y="842"/>
                    <a:pt x="1264" y="636"/>
                    <a:pt x="1071" y="309"/>
                  </a:cubicBezTo>
                  <a:cubicBezTo>
                    <a:pt x="1060" y="286"/>
                    <a:pt x="1038" y="264"/>
                    <a:pt x="1026" y="241"/>
                  </a:cubicBezTo>
                  <a:cubicBezTo>
                    <a:pt x="915" y="89"/>
                    <a:pt x="689" y="1"/>
                    <a:pt x="48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99" name="Google Shape;1299;p2"/>
            <p:cNvSpPr/>
            <p:nvPr/>
          </p:nvSpPr>
          <p:spPr>
            <a:xfrm>
              <a:off x="3573625" y="1040150"/>
              <a:ext cx="29725" cy="27975"/>
            </a:xfrm>
            <a:custGeom>
              <a:avLst/>
              <a:gdLst/>
              <a:ahLst/>
              <a:cxnLst/>
              <a:rect l="l" t="t" r="r" b="b"/>
              <a:pathLst>
                <a:path w="1189" h="1119" extrusionOk="0">
                  <a:moveTo>
                    <a:pt x="511" y="0"/>
                  </a:moveTo>
                  <a:cubicBezTo>
                    <a:pt x="434" y="0"/>
                    <a:pt x="353" y="36"/>
                    <a:pt x="275" y="119"/>
                  </a:cubicBezTo>
                  <a:cubicBezTo>
                    <a:pt x="253" y="131"/>
                    <a:pt x="241" y="153"/>
                    <a:pt x="219" y="176"/>
                  </a:cubicBezTo>
                  <a:cubicBezTo>
                    <a:pt x="1" y="464"/>
                    <a:pt x="131" y="1118"/>
                    <a:pt x="511" y="1118"/>
                  </a:cubicBezTo>
                  <a:cubicBezTo>
                    <a:pt x="564" y="1118"/>
                    <a:pt x="620" y="1106"/>
                    <a:pt x="682" y="1079"/>
                  </a:cubicBezTo>
                  <a:cubicBezTo>
                    <a:pt x="1188" y="863"/>
                    <a:pt x="892" y="0"/>
                    <a:pt x="511"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00" name="Google Shape;1300;p2"/>
            <p:cNvSpPr/>
            <p:nvPr/>
          </p:nvSpPr>
          <p:spPr>
            <a:xfrm>
              <a:off x="3342650" y="1155775"/>
              <a:ext cx="29275" cy="21875"/>
            </a:xfrm>
            <a:custGeom>
              <a:avLst/>
              <a:gdLst/>
              <a:ahLst/>
              <a:cxnLst/>
              <a:rect l="l" t="t" r="r" b="b"/>
              <a:pathLst>
                <a:path w="1171" h="875" extrusionOk="0">
                  <a:moveTo>
                    <a:pt x="523" y="0"/>
                  </a:moveTo>
                  <a:cubicBezTo>
                    <a:pt x="244" y="0"/>
                    <a:pt x="1" y="150"/>
                    <a:pt x="115" y="460"/>
                  </a:cubicBezTo>
                  <a:cubicBezTo>
                    <a:pt x="115" y="471"/>
                    <a:pt x="126" y="493"/>
                    <a:pt x="137" y="516"/>
                  </a:cubicBezTo>
                  <a:cubicBezTo>
                    <a:pt x="236" y="726"/>
                    <a:pt x="520" y="875"/>
                    <a:pt x="763" y="875"/>
                  </a:cubicBezTo>
                  <a:cubicBezTo>
                    <a:pt x="964" y="875"/>
                    <a:pt x="1137" y="772"/>
                    <a:pt x="1153" y="516"/>
                  </a:cubicBezTo>
                  <a:cubicBezTo>
                    <a:pt x="1170" y="176"/>
                    <a:pt x="825" y="0"/>
                    <a:pt x="523"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01" name="Google Shape;1301;p2"/>
            <p:cNvSpPr/>
            <p:nvPr/>
          </p:nvSpPr>
          <p:spPr>
            <a:xfrm>
              <a:off x="3441600" y="971475"/>
              <a:ext cx="30025" cy="27050"/>
            </a:xfrm>
            <a:custGeom>
              <a:avLst/>
              <a:gdLst/>
              <a:ahLst/>
              <a:cxnLst/>
              <a:rect l="l" t="t" r="r" b="b"/>
              <a:pathLst>
                <a:path w="1201" h="1082" extrusionOk="0">
                  <a:moveTo>
                    <a:pt x="628" y="0"/>
                  </a:moveTo>
                  <a:cubicBezTo>
                    <a:pt x="48" y="0"/>
                    <a:pt x="0" y="1081"/>
                    <a:pt x="475" y="1081"/>
                  </a:cubicBezTo>
                  <a:cubicBezTo>
                    <a:pt x="520" y="1081"/>
                    <a:pt x="570" y="1071"/>
                    <a:pt x="625" y="1050"/>
                  </a:cubicBezTo>
                  <a:lnTo>
                    <a:pt x="682" y="1016"/>
                  </a:lnTo>
                  <a:cubicBezTo>
                    <a:pt x="1054" y="813"/>
                    <a:pt x="1201" y="23"/>
                    <a:pt x="636" y="0"/>
                  </a:cubicBezTo>
                  <a:cubicBezTo>
                    <a:pt x="634" y="0"/>
                    <a:pt x="631" y="0"/>
                    <a:pt x="62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02" name="Google Shape;1302;p2"/>
            <p:cNvSpPr/>
            <p:nvPr/>
          </p:nvSpPr>
          <p:spPr>
            <a:xfrm>
              <a:off x="3451325" y="1005450"/>
              <a:ext cx="28875" cy="26975"/>
            </a:xfrm>
            <a:custGeom>
              <a:avLst/>
              <a:gdLst/>
              <a:ahLst/>
              <a:cxnLst/>
              <a:rect l="l" t="t" r="r" b="b"/>
              <a:pathLst>
                <a:path w="1155" h="1079" extrusionOk="0">
                  <a:moveTo>
                    <a:pt x="703" y="1"/>
                  </a:moveTo>
                  <a:cubicBezTo>
                    <a:pt x="654" y="1"/>
                    <a:pt x="600" y="13"/>
                    <a:pt x="541" y="41"/>
                  </a:cubicBezTo>
                  <a:lnTo>
                    <a:pt x="473" y="63"/>
                  </a:lnTo>
                  <a:cubicBezTo>
                    <a:pt x="114" y="276"/>
                    <a:pt x="1" y="1079"/>
                    <a:pt x="552" y="1079"/>
                  </a:cubicBezTo>
                  <a:cubicBezTo>
                    <a:pt x="556" y="1079"/>
                    <a:pt x="559" y="1079"/>
                    <a:pt x="563" y="1079"/>
                  </a:cubicBezTo>
                  <a:cubicBezTo>
                    <a:pt x="1144" y="1068"/>
                    <a:pt x="1154" y="1"/>
                    <a:pt x="703"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03" name="Google Shape;1303;p2"/>
            <p:cNvSpPr/>
            <p:nvPr/>
          </p:nvSpPr>
          <p:spPr>
            <a:xfrm>
              <a:off x="3448900" y="948425"/>
              <a:ext cx="28375" cy="23750"/>
            </a:xfrm>
            <a:custGeom>
              <a:avLst/>
              <a:gdLst/>
              <a:ahLst/>
              <a:cxnLst/>
              <a:rect l="l" t="t" r="r" b="b"/>
              <a:pathLst>
                <a:path w="1135" h="950" extrusionOk="0">
                  <a:moveTo>
                    <a:pt x="353" y="1"/>
                  </a:moveTo>
                  <a:cubicBezTo>
                    <a:pt x="158" y="1"/>
                    <a:pt x="1" y="102"/>
                    <a:pt x="17" y="347"/>
                  </a:cubicBezTo>
                  <a:cubicBezTo>
                    <a:pt x="17" y="369"/>
                    <a:pt x="17" y="392"/>
                    <a:pt x="28" y="415"/>
                  </a:cubicBezTo>
                  <a:cubicBezTo>
                    <a:pt x="73" y="687"/>
                    <a:pt x="395" y="949"/>
                    <a:pt x="664" y="949"/>
                  </a:cubicBezTo>
                  <a:cubicBezTo>
                    <a:pt x="807" y="949"/>
                    <a:pt x="936" y="874"/>
                    <a:pt x="999" y="685"/>
                  </a:cubicBezTo>
                  <a:cubicBezTo>
                    <a:pt x="1134" y="300"/>
                    <a:pt x="688" y="1"/>
                    <a:pt x="353"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04" name="Google Shape;1304;p2"/>
            <p:cNvSpPr/>
            <p:nvPr/>
          </p:nvSpPr>
          <p:spPr>
            <a:xfrm>
              <a:off x="3524925" y="1266950"/>
              <a:ext cx="29775" cy="21275"/>
            </a:xfrm>
            <a:custGeom>
              <a:avLst/>
              <a:gdLst/>
              <a:ahLst/>
              <a:cxnLst/>
              <a:rect l="l" t="t" r="r" b="b"/>
              <a:pathLst>
                <a:path w="1191" h="851" extrusionOk="0">
                  <a:moveTo>
                    <a:pt x="588" y="1"/>
                  </a:moveTo>
                  <a:cubicBezTo>
                    <a:pt x="281" y="1"/>
                    <a:pt x="1" y="171"/>
                    <a:pt x="147" y="492"/>
                  </a:cubicBezTo>
                  <a:cubicBezTo>
                    <a:pt x="158" y="515"/>
                    <a:pt x="170" y="526"/>
                    <a:pt x="181" y="549"/>
                  </a:cubicBezTo>
                  <a:cubicBezTo>
                    <a:pt x="289" y="731"/>
                    <a:pt x="548" y="851"/>
                    <a:pt x="776" y="851"/>
                  </a:cubicBezTo>
                  <a:cubicBezTo>
                    <a:pt x="998" y="851"/>
                    <a:pt x="1191" y="737"/>
                    <a:pt x="1185" y="458"/>
                  </a:cubicBezTo>
                  <a:cubicBezTo>
                    <a:pt x="1180" y="148"/>
                    <a:pt x="873" y="1"/>
                    <a:pt x="588"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05" name="Google Shape;1305;p2"/>
            <p:cNvSpPr/>
            <p:nvPr/>
          </p:nvSpPr>
          <p:spPr>
            <a:xfrm>
              <a:off x="3443375" y="1176200"/>
              <a:ext cx="28100" cy="23975"/>
            </a:xfrm>
            <a:custGeom>
              <a:avLst/>
              <a:gdLst/>
              <a:ahLst/>
              <a:cxnLst/>
              <a:rect l="l" t="t" r="r" b="b"/>
              <a:pathLst>
                <a:path w="1124" h="959" extrusionOk="0">
                  <a:moveTo>
                    <a:pt x="337" y="0"/>
                  </a:moveTo>
                  <a:cubicBezTo>
                    <a:pt x="150" y="0"/>
                    <a:pt x="0" y="100"/>
                    <a:pt x="12" y="342"/>
                  </a:cubicBezTo>
                  <a:lnTo>
                    <a:pt x="12" y="410"/>
                  </a:lnTo>
                  <a:cubicBezTo>
                    <a:pt x="50" y="691"/>
                    <a:pt x="369" y="958"/>
                    <a:pt x="638" y="958"/>
                  </a:cubicBezTo>
                  <a:cubicBezTo>
                    <a:pt x="779" y="958"/>
                    <a:pt x="906" y="885"/>
                    <a:pt x="972" y="703"/>
                  </a:cubicBezTo>
                  <a:cubicBezTo>
                    <a:pt x="1124" y="319"/>
                    <a:pt x="671" y="0"/>
                    <a:pt x="337"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06" name="Google Shape;1306;p2"/>
            <p:cNvSpPr/>
            <p:nvPr/>
          </p:nvSpPr>
          <p:spPr>
            <a:xfrm>
              <a:off x="3472425" y="1288225"/>
              <a:ext cx="28275" cy="23750"/>
            </a:xfrm>
            <a:custGeom>
              <a:avLst/>
              <a:gdLst/>
              <a:ahLst/>
              <a:cxnLst/>
              <a:rect l="l" t="t" r="r" b="b"/>
              <a:pathLst>
                <a:path w="1131" h="950" extrusionOk="0">
                  <a:moveTo>
                    <a:pt x="353" y="1"/>
                  </a:moveTo>
                  <a:cubicBezTo>
                    <a:pt x="158" y="1"/>
                    <a:pt x="0" y="104"/>
                    <a:pt x="13" y="352"/>
                  </a:cubicBezTo>
                  <a:cubicBezTo>
                    <a:pt x="13" y="375"/>
                    <a:pt x="13" y="397"/>
                    <a:pt x="24" y="420"/>
                  </a:cubicBezTo>
                  <a:cubicBezTo>
                    <a:pt x="68" y="692"/>
                    <a:pt x="390" y="949"/>
                    <a:pt x="659" y="949"/>
                  </a:cubicBezTo>
                  <a:cubicBezTo>
                    <a:pt x="803" y="949"/>
                    <a:pt x="932" y="876"/>
                    <a:pt x="994" y="691"/>
                  </a:cubicBezTo>
                  <a:cubicBezTo>
                    <a:pt x="1130" y="305"/>
                    <a:pt x="688" y="1"/>
                    <a:pt x="353"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07" name="Google Shape;1307;p2"/>
            <p:cNvSpPr/>
            <p:nvPr/>
          </p:nvSpPr>
          <p:spPr>
            <a:xfrm>
              <a:off x="3293175" y="1022800"/>
              <a:ext cx="29500" cy="21625"/>
            </a:xfrm>
            <a:custGeom>
              <a:avLst/>
              <a:gdLst/>
              <a:ahLst/>
              <a:cxnLst/>
              <a:rect l="l" t="t" r="r" b="b"/>
              <a:pathLst>
                <a:path w="1180" h="865" extrusionOk="0">
                  <a:moveTo>
                    <a:pt x="410" y="0"/>
                  </a:moveTo>
                  <a:cubicBezTo>
                    <a:pt x="196" y="0"/>
                    <a:pt x="11" y="110"/>
                    <a:pt x="6" y="385"/>
                  </a:cubicBezTo>
                  <a:cubicBezTo>
                    <a:pt x="0" y="706"/>
                    <a:pt x="325" y="864"/>
                    <a:pt x="620" y="864"/>
                  </a:cubicBezTo>
                  <a:cubicBezTo>
                    <a:pt x="914" y="864"/>
                    <a:pt x="1180" y="706"/>
                    <a:pt x="1055" y="396"/>
                  </a:cubicBezTo>
                  <a:cubicBezTo>
                    <a:pt x="1044" y="373"/>
                    <a:pt x="1033" y="351"/>
                    <a:pt x="1022" y="328"/>
                  </a:cubicBezTo>
                  <a:cubicBezTo>
                    <a:pt x="915" y="133"/>
                    <a:pt x="645" y="0"/>
                    <a:pt x="410"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08" name="Google Shape;1308;p2"/>
            <p:cNvSpPr/>
            <p:nvPr/>
          </p:nvSpPr>
          <p:spPr>
            <a:xfrm>
              <a:off x="3513350" y="970625"/>
              <a:ext cx="30025" cy="26825"/>
            </a:xfrm>
            <a:custGeom>
              <a:avLst/>
              <a:gdLst/>
              <a:ahLst/>
              <a:cxnLst/>
              <a:rect l="l" t="t" r="r" b="b"/>
              <a:pathLst>
                <a:path w="1201" h="1073" extrusionOk="0">
                  <a:moveTo>
                    <a:pt x="732" y="0"/>
                  </a:moveTo>
                  <a:cubicBezTo>
                    <a:pt x="685" y="0"/>
                    <a:pt x="633" y="11"/>
                    <a:pt x="576" y="34"/>
                  </a:cubicBezTo>
                  <a:cubicBezTo>
                    <a:pt x="554" y="34"/>
                    <a:pt x="531" y="46"/>
                    <a:pt x="520" y="57"/>
                  </a:cubicBezTo>
                  <a:cubicBezTo>
                    <a:pt x="147" y="260"/>
                    <a:pt x="1" y="1061"/>
                    <a:pt x="565" y="1072"/>
                  </a:cubicBezTo>
                  <a:cubicBezTo>
                    <a:pt x="568" y="1072"/>
                    <a:pt x="570" y="1073"/>
                    <a:pt x="573" y="1073"/>
                  </a:cubicBezTo>
                  <a:cubicBezTo>
                    <a:pt x="1151" y="1073"/>
                    <a:pt x="1201" y="0"/>
                    <a:pt x="732"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09" name="Google Shape;1309;p2"/>
            <p:cNvSpPr/>
            <p:nvPr/>
          </p:nvSpPr>
          <p:spPr>
            <a:xfrm>
              <a:off x="3462750" y="1228125"/>
              <a:ext cx="36925" cy="21000"/>
            </a:xfrm>
            <a:custGeom>
              <a:avLst/>
              <a:gdLst/>
              <a:ahLst/>
              <a:cxnLst/>
              <a:rect l="l" t="t" r="r" b="b"/>
              <a:pathLst>
                <a:path w="1477" h="840" extrusionOk="0">
                  <a:moveTo>
                    <a:pt x="883" y="1"/>
                  </a:moveTo>
                  <a:cubicBezTo>
                    <a:pt x="473" y="1"/>
                    <a:pt x="1" y="385"/>
                    <a:pt x="366" y="702"/>
                  </a:cubicBezTo>
                  <a:cubicBezTo>
                    <a:pt x="377" y="714"/>
                    <a:pt x="400" y="725"/>
                    <a:pt x="411" y="748"/>
                  </a:cubicBezTo>
                  <a:cubicBezTo>
                    <a:pt x="504" y="810"/>
                    <a:pt x="627" y="840"/>
                    <a:pt x="753" y="840"/>
                  </a:cubicBezTo>
                  <a:cubicBezTo>
                    <a:pt x="1102" y="840"/>
                    <a:pt x="1477" y="613"/>
                    <a:pt x="1302" y="240"/>
                  </a:cubicBezTo>
                  <a:cubicBezTo>
                    <a:pt x="1219" y="69"/>
                    <a:pt x="1057" y="1"/>
                    <a:pt x="883"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10" name="Google Shape;1310;p2"/>
            <p:cNvSpPr/>
            <p:nvPr/>
          </p:nvSpPr>
          <p:spPr>
            <a:xfrm>
              <a:off x="3533675" y="940375"/>
              <a:ext cx="29700" cy="27775"/>
            </a:xfrm>
            <a:custGeom>
              <a:avLst/>
              <a:gdLst/>
              <a:ahLst/>
              <a:cxnLst/>
              <a:rect l="l" t="t" r="r" b="b"/>
              <a:pathLst>
                <a:path w="1188" h="1111" extrusionOk="0">
                  <a:moveTo>
                    <a:pt x="671" y="1"/>
                  </a:moveTo>
                  <a:cubicBezTo>
                    <a:pt x="615" y="1"/>
                    <a:pt x="552" y="15"/>
                    <a:pt x="485" y="48"/>
                  </a:cubicBezTo>
                  <a:cubicBezTo>
                    <a:pt x="1" y="272"/>
                    <a:pt x="316" y="1111"/>
                    <a:pt x="695" y="1111"/>
                  </a:cubicBezTo>
                  <a:cubicBezTo>
                    <a:pt x="775" y="1111"/>
                    <a:pt x="858" y="1073"/>
                    <a:pt x="937" y="985"/>
                  </a:cubicBezTo>
                  <a:cubicBezTo>
                    <a:pt x="948" y="973"/>
                    <a:pt x="971" y="951"/>
                    <a:pt x="982" y="928"/>
                  </a:cubicBezTo>
                  <a:cubicBezTo>
                    <a:pt x="1188" y="635"/>
                    <a:pt x="1045" y="1"/>
                    <a:pt x="671"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11" name="Google Shape;1311;p2"/>
            <p:cNvSpPr/>
            <p:nvPr/>
          </p:nvSpPr>
          <p:spPr>
            <a:xfrm>
              <a:off x="3298300" y="1057800"/>
              <a:ext cx="30025" cy="26825"/>
            </a:xfrm>
            <a:custGeom>
              <a:avLst/>
              <a:gdLst/>
              <a:ahLst/>
              <a:cxnLst/>
              <a:rect l="l" t="t" r="r" b="b"/>
              <a:pathLst>
                <a:path w="1201" h="1073" extrusionOk="0">
                  <a:moveTo>
                    <a:pt x="628" y="0"/>
                  </a:moveTo>
                  <a:cubicBezTo>
                    <a:pt x="50" y="0"/>
                    <a:pt x="0" y="1072"/>
                    <a:pt x="469" y="1072"/>
                  </a:cubicBezTo>
                  <a:cubicBezTo>
                    <a:pt x="516" y="1072"/>
                    <a:pt x="568" y="1062"/>
                    <a:pt x="625" y="1038"/>
                  </a:cubicBezTo>
                  <a:cubicBezTo>
                    <a:pt x="647" y="1038"/>
                    <a:pt x="670" y="1027"/>
                    <a:pt x="681" y="1016"/>
                  </a:cubicBezTo>
                  <a:cubicBezTo>
                    <a:pt x="1054" y="813"/>
                    <a:pt x="1200" y="12"/>
                    <a:pt x="636" y="0"/>
                  </a:cubicBezTo>
                  <a:cubicBezTo>
                    <a:pt x="633" y="0"/>
                    <a:pt x="631" y="0"/>
                    <a:pt x="62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12" name="Google Shape;1312;p2"/>
            <p:cNvSpPr/>
            <p:nvPr/>
          </p:nvSpPr>
          <p:spPr>
            <a:xfrm>
              <a:off x="3406850" y="1052650"/>
              <a:ext cx="29475" cy="21525"/>
            </a:xfrm>
            <a:custGeom>
              <a:avLst/>
              <a:gdLst/>
              <a:ahLst/>
              <a:cxnLst/>
              <a:rect l="l" t="t" r="r" b="b"/>
              <a:pathLst>
                <a:path w="1179" h="861" extrusionOk="0">
                  <a:moveTo>
                    <a:pt x="406" y="1"/>
                  </a:moveTo>
                  <a:cubicBezTo>
                    <a:pt x="194" y="1"/>
                    <a:pt x="12" y="108"/>
                    <a:pt x="7" y="376"/>
                  </a:cubicBezTo>
                  <a:cubicBezTo>
                    <a:pt x="1" y="700"/>
                    <a:pt x="331" y="861"/>
                    <a:pt x="628" y="861"/>
                  </a:cubicBezTo>
                  <a:cubicBezTo>
                    <a:pt x="920" y="861"/>
                    <a:pt x="1179" y="706"/>
                    <a:pt x="1056" y="398"/>
                  </a:cubicBezTo>
                  <a:cubicBezTo>
                    <a:pt x="1045" y="376"/>
                    <a:pt x="1033" y="353"/>
                    <a:pt x="1022" y="330"/>
                  </a:cubicBezTo>
                  <a:cubicBezTo>
                    <a:pt x="915" y="134"/>
                    <a:pt x="642" y="1"/>
                    <a:pt x="40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13" name="Google Shape;1313;p2"/>
            <p:cNvSpPr/>
            <p:nvPr/>
          </p:nvSpPr>
          <p:spPr>
            <a:xfrm>
              <a:off x="3706850" y="1380150"/>
              <a:ext cx="28300" cy="23925"/>
            </a:xfrm>
            <a:custGeom>
              <a:avLst/>
              <a:gdLst/>
              <a:ahLst/>
              <a:cxnLst/>
              <a:rect l="l" t="t" r="r" b="b"/>
              <a:pathLst>
                <a:path w="1132" h="957" extrusionOk="0">
                  <a:moveTo>
                    <a:pt x="340" y="1"/>
                  </a:moveTo>
                  <a:cubicBezTo>
                    <a:pt x="152" y="1"/>
                    <a:pt x="1" y="100"/>
                    <a:pt x="13" y="343"/>
                  </a:cubicBezTo>
                  <a:cubicBezTo>
                    <a:pt x="13" y="365"/>
                    <a:pt x="13" y="388"/>
                    <a:pt x="13" y="410"/>
                  </a:cubicBezTo>
                  <a:cubicBezTo>
                    <a:pt x="50" y="686"/>
                    <a:pt x="372" y="956"/>
                    <a:pt x="642" y="956"/>
                  </a:cubicBezTo>
                  <a:cubicBezTo>
                    <a:pt x="781" y="956"/>
                    <a:pt x="907" y="884"/>
                    <a:pt x="972" y="704"/>
                  </a:cubicBezTo>
                  <a:cubicBezTo>
                    <a:pt x="1131" y="320"/>
                    <a:pt x="677" y="1"/>
                    <a:pt x="340"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14" name="Google Shape;1314;p2"/>
            <p:cNvSpPr/>
            <p:nvPr/>
          </p:nvSpPr>
          <p:spPr>
            <a:xfrm>
              <a:off x="3434525" y="1192800"/>
              <a:ext cx="28375" cy="23675"/>
            </a:xfrm>
            <a:custGeom>
              <a:avLst/>
              <a:gdLst/>
              <a:ahLst/>
              <a:cxnLst/>
              <a:rect l="l" t="t" r="r" b="b"/>
              <a:pathLst>
                <a:path w="1135" h="947" extrusionOk="0">
                  <a:moveTo>
                    <a:pt x="349" y="1"/>
                  </a:moveTo>
                  <a:cubicBezTo>
                    <a:pt x="155" y="1"/>
                    <a:pt x="0" y="101"/>
                    <a:pt x="17" y="344"/>
                  </a:cubicBezTo>
                  <a:lnTo>
                    <a:pt x="17" y="412"/>
                  </a:lnTo>
                  <a:cubicBezTo>
                    <a:pt x="68" y="684"/>
                    <a:pt x="388" y="946"/>
                    <a:pt x="658" y="946"/>
                  </a:cubicBezTo>
                  <a:cubicBezTo>
                    <a:pt x="802" y="946"/>
                    <a:pt x="932" y="871"/>
                    <a:pt x="998" y="682"/>
                  </a:cubicBezTo>
                  <a:cubicBezTo>
                    <a:pt x="1134" y="303"/>
                    <a:pt x="684" y="1"/>
                    <a:pt x="349"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15" name="Google Shape;1315;p2"/>
            <p:cNvSpPr/>
            <p:nvPr/>
          </p:nvSpPr>
          <p:spPr>
            <a:xfrm>
              <a:off x="3384075" y="1159050"/>
              <a:ext cx="30850" cy="26650"/>
            </a:xfrm>
            <a:custGeom>
              <a:avLst/>
              <a:gdLst/>
              <a:ahLst/>
              <a:cxnLst/>
              <a:rect l="l" t="t" r="r" b="b"/>
              <a:pathLst>
                <a:path w="1234" h="1066" extrusionOk="0">
                  <a:moveTo>
                    <a:pt x="637" y="0"/>
                  </a:moveTo>
                  <a:cubicBezTo>
                    <a:pt x="74" y="0"/>
                    <a:pt x="1" y="1066"/>
                    <a:pt x="475" y="1066"/>
                  </a:cubicBezTo>
                  <a:cubicBezTo>
                    <a:pt x="517" y="1066"/>
                    <a:pt x="563" y="1057"/>
                    <a:pt x="613" y="1039"/>
                  </a:cubicBezTo>
                  <a:cubicBezTo>
                    <a:pt x="635" y="1028"/>
                    <a:pt x="658" y="1017"/>
                    <a:pt x="681" y="1006"/>
                  </a:cubicBezTo>
                  <a:cubicBezTo>
                    <a:pt x="1053" y="825"/>
                    <a:pt x="1233" y="35"/>
                    <a:pt x="669" y="1"/>
                  </a:cubicBezTo>
                  <a:cubicBezTo>
                    <a:pt x="658" y="0"/>
                    <a:pt x="648" y="0"/>
                    <a:pt x="637"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16" name="Google Shape;1316;p2"/>
            <p:cNvSpPr/>
            <p:nvPr/>
          </p:nvSpPr>
          <p:spPr>
            <a:xfrm>
              <a:off x="3635200" y="1324500"/>
              <a:ext cx="29450" cy="27775"/>
            </a:xfrm>
            <a:custGeom>
              <a:avLst/>
              <a:gdLst/>
              <a:ahLst/>
              <a:cxnLst/>
              <a:rect l="l" t="t" r="r" b="b"/>
              <a:pathLst>
                <a:path w="1178" h="1111" extrusionOk="0">
                  <a:moveTo>
                    <a:pt x="508" y="0"/>
                  </a:moveTo>
                  <a:cubicBezTo>
                    <a:pt x="431" y="0"/>
                    <a:pt x="350" y="36"/>
                    <a:pt x="272" y="120"/>
                  </a:cubicBezTo>
                  <a:cubicBezTo>
                    <a:pt x="250" y="131"/>
                    <a:pt x="238" y="154"/>
                    <a:pt x="227" y="176"/>
                  </a:cubicBezTo>
                  <a:cubicBezTo>
                    <a:pt x="0" y="462"/>
                    <a:pt x="127" y="1111"/>
                    <a:pt x="509" y="1111"/>
                  </a:cubicBezTo>
                  <a:cubicBezTo>
                    <a:pt x="564" y="1111"/>
                    <a:pt x="625" y="1098"/>
                    <a:pt x="690" y="1068"/>
                  </a:cubicBezTo>
                  <a:cubicBezTo>
                    <a:pt x="1177" y="861"/>
                    <a:pt x="886" y="0"/>
                    <a:pt x="508"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17" name="Google Shape;1317;p2"/>
            <p:cNvSpPr/>
            <p:nvPr/>
          </p:nvSpPr>
          <p:spPr>
            <a:xfrm>
              <a:off x="3402700" y="971500"/>
              <a:ext cx="29775" cy="27875"/>
            </a:xfrm>
            <a:custGeom>
              <a:avLst/>
              <a:gdLst/>
              <a:ahLst/>
              <a:cxnLst/>
              <a:rect l="l" t="t" r="r" b="b"/>
              <a:pathLst>
                <a:path w="1191" h="1115" extrusionOk="0">
                  <a:moveTo>
                    <a:pt x="662" y="0"/>
                  </a:moveTo>
                  <a:cubicBezTo>
                    <a:pt x="606" y="0"/>
                    <a:pt x="544" y="14"/>
                    <a:pt x="477" y="44"/>
                  </a:cubicBezTo>
                  <a:cubicBezTo>
                    <a:pt x="1" y="278"/>
                    <a:pt x="321" y="1114"/>
                    <a:pt x="701" y="1114"/>
                  </a:cubicBezTo>
                  <a:cubicBezTo>
                    <a:pt x="780" y="1114"/>
                    <a:pt x="862" y="1078"/>
                    <a:pt x="940" y="992"/>
                  </a:cubicBezTo>
                  <a:cubicBezTo>
                    <a:pt x="951" y="970"/>
                    <a:pt x="962" y="947"/>
                    <a:pt x="974" y="936"/>
                  </a:cubicBezTo>
                  <a:cubicBezTo>
                    <a:pt x="1190" y="631"/>
                    <a:pt x="1046" y="0"/>
                    <a:pt x="662"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18" name="Google Shape;1318;p2"/>
            <p:cNvSpPr/>
            <p:nvPr/>
          </p:nvSpPr>
          <p:spPr>
            <a:xfrm>
              <a:off x="3650575" y="1190500"/>
              <a:ext cx="29275" cy="21800"/>
            </a:xfrm>
            <a:custGeom>
              <a:avLst/>
              <a:gdLst/>
              <a:ahLst/>
              <a:cxnLst/>
              <a:rect l="l" t="t" r="r" b="b"/>
              <a:pathLst>
                <a:path w="1171" h="872" extrusionOk="0">
                  <a:moveTo>
                    <a:pt x="521" y="1"/>
                  </a:moveTo>
                  <a:cubicBezTo>
                    <a:pt x="243" y="1"/>
                    <a:pt x="1" y="145"/>
                    <a:pt x="109" y="447"/>
                  </a:cubicBezTo>
                  <a:cubicBezTo>
                    <a:pt x="120" y="470"/>
                    <a:pt x="131" y="492"/>
                    <a:pt x="142" y="515"/>
                  </a:cubicBezTo>
                  <a:cubicBezTo>
                    <a:pt x="241" y="723"/>
                    <a:pt x="518" y="872"/>
                    <a:pt x="757" y="872"/>
                  </a:cubicBezTo>
                  <a:cubicBezTo>
                    <a:pt x="958" y="872"/>
                    <a:pt x="1131" y="767"/>
                    <a:pt x="1147" y="504"/>
                  </a:cubicBezTo>
                  <a:cubicBezTo>
                    <a:pt x="1170" y="174"/>
                    <a:pt x="825" y="1"/>
                    <a:pt x="521"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19" name="Google Shape;1319;p2"/>
            <p:cNvSpPr/>
            <p:nvPr/>
          </p:nvSpPr>
          <p:spPr>
            <a:xfrm>
              <a:off x="3502625" y="1151500"/>
              <a:ext cx="29475" cy="21625"/>
            </a:xfrm>
            <a:custGeom>
              <a:avLst/>
              <a:gdLst/>
              <a:ahLst/>
              <a:cxnLst/>
              <a:rect l="l" t="t" r="r" b="b"/>
              <a:pathLst>
                <a:path w="1179" h="865" extrusionOk="0">
                  <a:moveTo>
                    <a:pt x="406" y="0"/>
                  </a:moveTo>
                  <a:cubicBezTo>
                    <a:pt x="197" y="0"/>
                    <a:pt x="17" y="106"/>
                    <a:pt x="12" y="371"/>
                  </a:cubicBezTo>
                  <a:cubicBezTo>
                    <a:pt x="1" y="701"/>
                    <a:pt x="331" y="865"/>
                    <a:pt x="628" y="865"/>
                  </a:cubicBezTo>
                  <a:cubicBezTo>
                    <a:pt x="920" y="865"/>
                    <a:pt x="1179" y="707"/>
                    <a:pt x="1050" y="394"/>
                  </a:cubicBezTo>
                  <a:cubicBezTo>
                    <a:pt x="1039" y="371"/>
                    <a:pt x="1028" y="348"/>
                    <a:pt x="1016" y="326"/>
                  </a:cubicBezTo>
                  <a:cubicBezTo>
                    <a:pt x="915" y="134"/>
                    <a:pt x="642" y="0"/>
                    <a:pt x="406"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20" name="Google Shape;1320;p2"/>
            <p:cNvSpPr/>
            <p:nvPr/>
          </p:nvSpPr>
          <p:spPr>
            <a:xfrm>
              <a:off x="3511950" y="1183900"/>
              <a:ext cx="300" cy="1700"/>
            </a:xfrm>
            <a:custGeom>
              <a:avLst/>
              <a:gdLst/>
              <a:ahLst/>
              <a:cxnLst/>
              <a:rect l="l" t="t" r="r" b="b"/>
              <a:pathLst>
                <a:path w="12" h="68" extrusionOk="0">
                  <a:moveTo>
                    <a:pt x="0" y="0"/>
                  </a:moveTo>
                  <a:cubicBezTo>
                    <a:pt x="0" y="12"/>
                    <a:pt x="3" y="23"/>
                    <a:pt x="6" y="34"/>
                  </a:cubicBezTo>
                  <a:lnTo>
                    <a:pt x="6" y="34"/>
                  </a:lnTo>
                  <a:lnTo>
                    <a:pt x="0" y="0"/>
                  </a:lnTo>
                  <a:close/>
                  <a:moveTo>
                    <a:pt x="6" y="34"/>
                  </a:moveTo>
                  <a:lnTo>
                    <a:pt x="12" y="68"/>
                  </a:lnTo>
                  <a:cubicBezTo>
                    <a:pt x="12" y="57"/>
                    <a:pt x="9" y="45"/>
                    <a:pt x="6" y="34"/>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21" name="Google Shape;1321;p2"/>
            <p:cNvSpPr/>
            <p:nvPr/>
          </p:nvSpPr>
          <p:spPr>
            <a:xfrm>
              <a:off x="3522525" y="1026725"/>
              <a:ext cx="28375" cy="23750"/>
            </a:xfrm>
            <a:custGeom>
              <a:avLst/>
              <a:gdLst/>
              <a:ahLst/>
              <a:cxnLst/>
              <a:rect l="l" t="t" r="r" b="b"/>
              <a:pathLst>
                <a:path w="1135" h="950" extrusionOk="0">
                  <a:moveTo>
                    <a:pt x="352" y="1"/>
                  </a:moveTo>
                  <a:cubicBezTo>
                    <a:pt x="158" y="1"/>
                    <a:pt x="1" y="103"/>
                    <a:pt x="17" y="352"/>
                  </a:cubicBezTo>
                  <a:cubicBezTo>
                    <a:pt x="17" y="374"/>
                    <a:pt x="17" y="397"/>
                    <a:pt x="29" y="420"/>
                  </a:cubicBezTo>
                  <a:cubicBezTo>
                    <a:pt x="73" y="691"/>
                    <a:pt x="394" y="949"/>
                    <a:pt x="663" y="949"/>
                  </a:cubicBezTo>
                  <a:cubicBezTo>
                    <a:pt x="807" y="949"/>
                    <a:pt x="936" y="875"/>
                    <a:pt x="999" y="690"/>
                  </a:cubicBezTo>
                  <a:cubicBezTo>
                    <a:pt x="1135" y="305"/>
                    <a:pt x="688" y="1"/>
                    <a:pt x="35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22" name="Google Shape;1322;p2"/>
            <p:cNvSpPr/>
            <p:nvPr/>
          </p:nvSpPr>
          <p:spPr>
            <a:xfrm>
              <a:off x="3317050" y="905275"/>
              <a:ext cx="29750" cy="21300"/>
            </a:xfrm>
            <a:custGeom>
              <a:avLst/>
              <a:gdLst/>
              <a:ahLst/>
              <a:cxnLst/>
              <a:rect l="l" t="t" r="r" b="b"/>
              <a:pathLst>
                <a:path w="1190" h="852" extrusionOk="0">
                  <a:moveTo>
                    <a:pt x="582" y="0"/>
                  </a:moveTo>
                  <a:cubicBezTo>
                    <a:pt x="278" y="0"/>
                    <a:pt x="0" y="167"/>
                    <a:pt x="146" y="482"/>
                  </a:cubicBezTo>
                  <a:cubicBezTo>
                    <a:pt x="157" y="504"/>
                    <a:pt x="168" y="527"/>
                    <a:pt x="179" y="549"/>
                  </a:cubicBezTo>
                  <a:cubicBezTo>
                    <a:pt x="288" y="732"/>
                    <a:pt x="547" y="851"/>
                    <a:pt x="774" y="851"/>
                  </a:cubicBezTo>
                  <a:cubicBezTo>
                    <a:pt x="997" y="851"/>
                    <a:pt x="1189" y="738"/>
                    <a:pt x="1184" y="459"/>
                  </a:cubicBezTo>
                  <a:cubicBezTo>
                    <a:pt x="1178" y="148"/>
                    <a:pt x="868" y="0"/>
                    <a:pt x="582"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23" name="Google Shape;1323;p2"/>
            <p:cNvSpPr/>
            <p:nvPr/>
          </p:nvSpPr>
          <p:spPr>
            <a:xfrm>
              <a:off x="3504025" y="1100175"/>
              <a:ext cx="28100" cy="23900"/>
            </a:xfrm>
            <a:custGeom>
              <a:avLst/>
              <a:gdLst/>
              <a:ahLst/>
              <a:cxnLst/>
              <a:rect l="l" t="t" r="r" b="b"/>
              <a:pathLst>
                <a:path w="1124" h="956" extrusionOk="0">
                  <a:moveTo>
                    <a:pt x="336" y="0"/>
                  </a:moveTo>
                  <a:cubicBezTo>
                    <a:pt x="150" y="0"/>
                    <a:pt x="0" y="98"/>
                    <a:pt x="13" y="336"/>
                  </a:cubicBezTo>
                  <a:lnTo>
                    <a:pt x="13" y="404"/>
                  </a:lnTo>
                  <a:cubicBezTo>
                    <a:pt x="50" y="687"/>
                    <a:pt x="373" y="956"/>
                    <a:pt x="643" y="956"/>
                  </a:cubicBezTo>
                  <a:cubicBezTo>
                    <a:pt x="782" y="956"/>
                    <a:pt x="907" y="885"/>
                    <a:pt x="972" y="709"/>
                  </a:cubicBezTo>
                  <a:cubicBezTo>
                    <a:pt x="1124" y="317"/>
                    <a:pt x="671" y="0"/>
                    <a:pt x="336"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24" name="Google Shape;1324;p2"/>
            <p:cNvSpPr/>
            <p:nvPr/>
          </p:nvSpPr>
          <p:spPr>
            <a:xfrm>
              <a:off x="3342275" y="1085975"/>
              <a:ext cx="28650" cy="23675"/>
            </a:xfrm>
            <a:custGeom>
              <a:avLst/>
              <a:gdLst/>
              <a:ahLst/>
              <a:cxnLst/>
              <a:rect l="l" t="t" r="r" b="b"/>
              <a:pathLst>
                <a:path w="1146" h="947" extrusionOk="0">
                  <a:moveTo>
                    <a:pt x="355" y="0"/>
                  </a:moveTo>
                  <a:cubicBezTo>
                    <a:pt x="159" y="0"/>
                    <a:pt x="0" y="103"/>
                    <a:pt x="17" y="351"/>
                  </a:cubicBezTo>
                  <a:cubicBezTo>
                    <a:pt x="17" y="374"/>
                    <a:pt x="17" y="397"/>
                    <a:pt x="28" y="419"/>
                  </a:cubicBezTo>
                  <a:cubicBezTo>
                    <a:pt x="80" y="685"/>
                    <a:pt x="402" y="946"/>
                    <a:pt x="672" y="946"/>
                  </a:cubicBezTo>
                  <a:cubicBezTo>
                    <a:pt x="815" y="946"/>
                    <a:pt x="943" y="873"/>
                    <a:pt x="1010" y="690"/>
                  </a:cubicBezTo>
                  <a:cubicBezTo>
                    <a:pt x="1145" y="304"/>
                    <a:pt x="694" y="0"/>
                    <a:pt x="355"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25" name="Google Shape;1325;p2"/>
            <p:cNvSpPr/>
            <p:nvPr/>
          </p:nvSpPr>
          <p:spPr>
            <a:xfrm>
              <a:off x="3612575" y="1271050"/>
              <a:ext cx="31425" cy="26925"/>
            </a:xfrm>
            <a:custGeom>
              <a:avLst/>
              <a:gdLst/>
              <a:ahLst/>
              <a:cxnLst/>
              <a:rect l="l" t="t" r="r" b="b"/>
              <a:pathLst>
                <a:path w="1257" h="1077" extrusionOk="0">
                  <a:moveTo>
                    <a:pt x="667" y="0"/>
                  </a:moveTo>
                  <a:cubicBezTo>
                    <a:pt x="87" y="0"/>
                    <a:pt x="1" y="1077"/>
                    <a:pt x="484" y="1077"/>
                  </a:cubicBezTo>
                  <a:cubicBezTo>
                    <a:pt x="527" y="1077"/>
                    <a:pt x="573" y="1068"/>
                    <a:pt x="624" y="1050"/>
                  </a:cubicBezTo>
                  <a:cubicBezTo>
                    <a:pt x="647" y="1039"/>
                    <a:pt x="669" y="1028"/>
                    <a:pt x="692" y="1017"/>
                  </a:cubicBezTo>
                  <a:cubicBezTo>
                    <a:pt x="1064" y="836"/>
                    <a:pt x="1256" y="46"/>
                    <a:pt x="692" y="1"/>
                  </a:cubicBezTo>
                  <a:cubicBezTo>
                    <a:pt x="684" y="1"/>
                    <a:pt x="675" y="0"/>
                    <a:pt x="667"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26" name="Google Shape;1326;p2"/>
            <p:cNvSpPr/>
            <p:nvPr/>
          </p:nvSpPr>
          <p:spPr>
            <a:xfrm>
              <a:off x="3396700" y="928250"/>
              <a:ext cx="29500" cy="21500"/>
            </a:xfrm>
            <a:custGeom>
              <a:avLst/>
              <a:gdLst/>
              <a:ahLst/>
              <a:cxnLst/>
              <a:rect l="l" t="t" r="r" b="b"/>
              <a:pathLst>
                <a:path w="1180" h="860" extrusionOk="0">
                  <a:moveTo>
                    <a:pt x="406" y="0"/>
                  </a:moveTo>
                  <a:cubicBezTo>
                    <a:pt x="194" y="0"/>
                    <a:pt x="12" y="108"/>
                    <a:pt x="6" y="375"/>
                  </a:cubicBezTo>
                  <a:cubicBezTo>
                    <a:pt x="1" y="698"/>
                    <a:pt x="331" y="859"/>
                    <a:pt x="627" y="859"/>
                  </a:cubicBezTo>
                  <a:cubicBezTo>
                    <a:pt x="920" y="859"/>
                    <a:pt x="1179" y="701"/>
                    <a:pt x="1044" y="386"/>
                  </a:cubicBezTo>
                  <a:cubicBezTo>
                    <a:pt x="1044" y="364"/>
                    <a:pt x="1033" y="341"/>
                    <a:pt x="1022" y="330"/>
                  </a:cubicBezTo>
                  <a:cubicBezTo>
                    <a:pt x="915" y="134"/>
                    <a:pt x="642" y="0"/>
                    <a:pt x="406"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27" name="Google Shape;1327;p2"/>
            <p:cNvSpPr/>
            <p:nvPr/>
          </p:nvSpPr>
          <p:spPr>
            <a:xfrm>
              <a:off x="3584075" y="1068000"/>
              <a:ext cx="30100" cy="27575"/>
            </a:xfrm>
            <a:custGeom>
              <a:avLst/>
              <a:gdLst/>
              <a:ahLst/>
              <a:cxnLst/>
              <a:rect l="l" t="t" r="r" b="b"/>
              <a:pathLst>
                <a:path w="1204" h="1103" extrusionOk="0">
                  <a:moveTo>
                    <a:pt x="445" y="0"/>
                  </a:moveTo>
                  <a:cubicBezTo>
                    <a:pt x="351" y="0"/>
                    <a:pt x="259" y="49"/>
                    <a:pt x="185" y="168"/>
                  </a:cubicBezTo>
                  <a:cubicBezTo>
                    <a:pt x="173" y="179"/>
                    <a:pt x="162" y="202"/>
                    <a:pt x="151" y="224"/>
                  </a:cubicBezTo>
                  <a:cubicBezTo>
                    <a:pt x="1" y="543"/>
                    <a:pt x="216" y="1102"/>
                    <a:pt x="559" y="1102"/>
                  </a:cubicBezTo>
                  <a:cubicBezTo>
                    <a:pt x="629" y="1102"/>
                    <a:pt x="704" y="1079"/>
                    <a:pt x="783" y="1025"/>
                  </a:cubicBezTo>
                  <a:cubicBezTo>
                    <a:pt x="1204" y="730"/>
                    <a:pt x="807" y="0"/>
                    <a:pt x="445"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28" name="Google Shape;1328;p2"/>
            <p:cNvSpPr/>
            <p:nvPr/>
          </p:nvSpPr>
          <p:spPr>
            <a:xfrm>
              <a:off x="3490525" y="1207200"/>
              <a:ext cx="29775" cy="21475"/>
            </a:xfrm>
            <a:custGeom>
              <a:avLst/>
              <a:gdLst/>
              <a:ahLst/>
              <a:cxnLst/>
              <a:rect l="l" t="t" r="r" b="b"/>
              <a:pathLst>
                <a:path w="1191" h="859" extrusionOk="0">
                  <a:moveTo>
                    <a:pt x="583" y="0"/>
                  </a:moveTo>
                  <a:cubicBezTo>
                    <a:pt x="278" y="0"/>
                    <a:pt x="1" y="170"/>
                    <a:pt x="146" y="490"/>
                  </a:cubicBezTo>
                  <a:cubicBezTo>
                    <a:pt x="158" y="513"/>
                    <a:pt x="169" y="535"/>
                    <a:pt x="180" y="546"/>
                  </a:cubicBezTo>
                  <a:cubicBezTo>
                    <a:pt x="289" y="736"/>
                    <a:pt x="550" y="858"/>
                    <a:pt x="779" y="858"/>
                  </a:cubicBezTo>
                  <a:cubicBezTo>
                    <a:pt x="1000" y="858"/>
                    <a:pt x="1190" y="745"/>
                    <a:pt x="1184" y="468"/>
                  </a:cubicBezTo>
                  <a:cubicBezTo>
                    <a:pt x="1179" y="150"/>
                    <a:pt x="869" y="0"/>
                    <a:pt x="583"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29" name="Google Shape;1329;p2"/>
            <p:cNvSpPr/>
            <p:nvPr/>
          </p:nvSpPr>
          <p:spPr>
            <a:xfrm>
              <a:off x="3574675" y="1138475"/>
              <a:ext cx="31150" cy="21025"/>
            </a:xfrm>
            <a:custGeom>
              <a:avLst/>
              <a:gdLst/>
              <a:ahLst/>
              <a:cxnLst/>
              <a:rect l="l" t="t" r="r" b="b"/>
              <a:pathLst>
                <a:path w="1246" h="841" extrusionOk="0">
                  <a:moveTo>
                    <a:pt x="464" y="0"/>
                  </a:moveTo>
                  <a:cubicBezTo>
                    <a:pt x="218" y="0"/>
                    <a:pt x="0" y="128"/>
                    <a:pt x="30" y="429"/>
                  </a:cubicBezTo>
                  <a:cubicBezTo>
                    <a:pt x="60" y="715"/>
                    <a:pt x="332" y="840"/>
                    <a:pt x="596" y="840"/>
                  </a:cubicBezTo>
                  <a:cubicBezTo>
                    <a:pt x="927" y="840"/>
                    <a:pt x="1245" y="643"/>
                    <a:pt x="1057" y="316"/>
                  </a:cubicBezTo>
                  <a:cubicBezTo>
                    <a:pt x="1046" y="294"/>
                    <a:pt x="1034" y="271"/>
                    <a:pt x="1023" y="260"/>
                  </a:cubicBezTo>
                  <a:cubicBezTo>
                    <a:pt x="913" y="97"/>
                    <a:pt x="678" y="0"/>
                    <a:pt x="464"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30" name="Google Shape;1330;p2"/>
            <p:cNvSpPr/>
            <p:nvPr/>
          </p:nvSpPr>
          <p:spPr>
            <a:xfrm>
              <a:off x="3372025" y="1088525"/>
              <a:ext cx="37025" cy="25200"/>
            </a:xfrm>
            <a:custGeom>
              <a:avLst/>
              <a:gdLst/>
              <a:ahLst/>
              <a:cxnLst/>
              <a:rect l="l" t="t" r="r" b="b"/>
              <a:pathLst>
                <a:path w="1481" h="1008" extrusionOk="0">
                  <a:moveTo>
                    <a:pt x="904" y="0"/>
                  </a:moveTo>
                  <a:cubicBezTo>
                    <a:pt x="893" y="0"/>
                    <a:pt x="881" y="0"/>
                    <a:pt x="869" y="1"/>
                  </a:cubicBezTo>
                  <a:lnTo>
                    <a:pt x="801" y="1"/>
                  </a:lnTo>
                  <a:cubicBezTo>
                    <a:pt x="384" y="80"/>
                    <a:pt x="0" y="791"/>
                    <a:pt x="531" y="983"/>
                  </a:cubicBezTo>
                  <a:cubicBezTo>
                    <a:pt x="579" y="1000"/>
                    <a:pt x="626" y="1008"/>
                    <a:pt x="672" y="1008"/>
                  </a:cubicBezTo>
                  <a:cubicBezTo>
                    <a:pt x="1188" y="1008"/>
                    <a:pt x="1481" y="0"/>
                    <a:pt x="904"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31" name="Google Shape;1331;p2"/>
            <p:cNvSpPr/>
            <p:nvPr/>
          </p:nvSpPr>
          <p:spPr>
            <a:xfrm>
              <a:off x="3534100" y="1077200"/>
              <a:ext cx="29350" cy="21500"/>
            </a:xfrm>
            <a:custGeom>
              <a:avLst/>
              <a:gdLst/>
              <a:ahLst/>
              <a:cxnLst/>
              <a:rect l="l" t="t" r="r" b="b"/>
              <a:pathLst>
                <a:path w="1174" h="860" extrusionOk="0">
                  <a:moveTo>
                    <a:pt x="405" y="0"/>
                  </a:moveTo>
                  <a:cubicBezTo>
                    <a:pt x="193" y="0"/>
                    <a:pt x="11" y="108"/>
                    <a:pt x="6" y="375"/>
                  </a:cubicBezTo>
                  <a:cubicBezTo>
                    <a:pt x="0" y="698"/>
                    <a:pt x="327" y="859"/>
                    <a:pt x="622" y="859"/>
                  </a:cubicBezTo>
                  <a:cubicBezTo>
                    <a:pt x="914" y="859"/>
                    <a:pt x="1173" y="701"/>
                    <a:pt x="1044" y="387"/>
                  </a:cubicBezTo>
                  <a:cubicBezTo>
                    <a:pt x="1044" y="375"/>
                    <a:pt x="1033" y="353"/>
                    <a:pt x="1021" y="330"/>
                  </a:cubicBezTo>
                  <a:cubicBezTo>
                    <a:pt x="914" y="134"/>
                    <a:pt x="641" y="0"/>
                    <a:pt x="405"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32" name="Google Shape;1332;p2"/>
            <p:cNvSpPr/>
            <p:nvPr/>
          </p:nvSpPr>
          <p:spPr>
            <a:xfrm>
              <a:off x="3462900" y="1336925"/>
              <a:ext cx="28875" cy="26975"/>
            </a:xfrm>
            <a:custGeom>
              <a:avLst/>
              <a:gdLst/>
              <a:ahLst/>
              <a:cxnLst/>
              <a:rect l="l" t="t" r="r" b="b"/>
              <a:pathLst>
                <a:path w="1155" h="1079" extrusionOk="0">
                  <a:moveTo>
                    <a:pt x="694" y="1"/>
                  </a:moveTo>
                  <a:cubicBezTo>
                    <a:pt x="645" y="1"/>
                    <a:pt x="589" y="13"/>
                    <a:pt x="529" y="40"/>
                  </a:cubicBezTo>
                  <a:cubicBezTo>
                    <a:pt x="507" y="52"/>
                    <a:pt x="495" y="63"/>
                    <a:pt x="473" y="74"/>
                  </a:cubicBezTo>
                  <a:cubicBezTo>
                    <a:pt x="114" y="287"/>
                    <a:pt x="0" y="1079"/>
                    <a:pt x="551" y="1079"/>
                  </a:cubicBezTo>
                  <a:cubicBezTo>
                    <a:pt x="555" y="1079"/>
                    <a:pt x="559" y="1079"/>
                    <a:pt x="563" y="1079"/>
                  </a:cubicBezTo>
                  <a:cubicBezTo>
                    <a:pt x="1144" y="1068"/>
                    <a:pt x="1154" y="1"/>
                    <a:pt x="694"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33" name="Google Shape;1333;p2"/>
            <p:cNvSpPr/>
            <p:nvPr/>
          </p:nvSpPr>
          <p:spPr>
            <a:xfrm>
              <a:off x="3440325" y="1090250"/>
              <a:ext cx="29750" cy="21375"/>
            </a:xfrm>
            <a:custGeom>
              <a:avLst/>
              <a:gdLst/>
              <a:ahLst/>
              <a:cxnLst/>
              <a:rect l="l" t="t" r="r" b="b"/>
              <a:pathLst>
                <a:path w="1190" h="855" extrusionOk="0">
                  <a:moveTo>
                    <a:pt x="582" y="1"/>
                  </a:moveTo>
                  <a:cubicBezTo>
                    <a:pt x="278" y="1"/>
                    <a:pt x="0" y="171"/>
                    <a:pt x="146" y="496"/>
                  </a:cubicBezTo>
                  <a:cubicBezTo>
                    <a:pt x="157" y="508"/>
                    <a:pt x="168" y="530"/>
                    <a:pt x="180" y="553"/>
                  </a:cubicBezTo>
                  <a:cubicBezTo>
                    <a:pt x="288" y="736"/>
                    <a:pt x="547" y="855"/>
                    <a:pt x="775" y="855"/>
                  </a:cubicBezTo>
                  <a:cubicBezTo>
                    <a:pt x="997" y="855"/>
                    <a:pt x="1189" y="741"/>
                    <a:pt x="1184" y="463"/>
                  </a:cubicBezTo>
                  <a:cubicBezTo>
                    <a:pt x="1178" y="151"/>
                    <a:pt x="868" y="1"/>
                    <a:pt x="58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34" name="Google Shape;1334;p2"/>
            <p:cNvSpPr/>
            <p:nvPr/>
          </p:nvSpPr>
          <p:spPr>
            <a:xfrm>
              <a:off x="3471600" y="1514825"/>
              <a:ext cx="28650" cy="23850"/>
            </a:xfrm>
            <a:custGeom>
              <a:avLst/>
              <a:gdLst/>
              <a:ahLst/>
              <a:cxnLst/>
              <a:rect l="l" t="t" r="r" b="b"/>
              <a:pathLst>
                <a:path w="1146" h="954" extrusionOk="0">
                  <a:moveTo>
                    <a:pt x="477" y="0"/>
                  </a:moveTo>
                  <a:cubicBezTo>
                    <a:pt x="333" y="0"/>
                    <a:pt x="203" y="74"/>
                    <a:pt x="136" y="259"/>
                  </a:cubicBezTo>
                  <a:cubicBezTo>
                    <a:pt x="0" y="645"/>
                    <a:pt x="453" y="954"/>
                    <a:pt x="791" y="954"/>
                  </a:cubicBezTo>
                  <a:cubicBezTo>
                    <a:pt x="988" y="954"/>
                    <a:pt x="1146" y="850"/>
                    <a:pt x="1129" y="598"/>
                  </a:cubicBezTo>
                  <a:cubicBezTo>
                    <a:pt x="1129" y="575"/>
                    <a:pt x="1118" y="553"/>
                    <a:pt x="1118" y="530"/>
                  </a:cubicBezTo>
                  <a:cubicBezTo>
                    <a:pt x="1066" y="258"/>
                    <a:pt x="747" y="0"/>
                    <a:pt x="477"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35" name="Google Shape;1335;p2"/>
            <p:cNvSpPr/>
            <p:nvPr/>
          </p:nvSpPr>
          <p:spPr>
            <a:xfrm>
              <a:off x="3588600" y="1134300"/>
              <a:ext cx="30325" cy="27450"/>
            </a:xfrm>
            <a:custGeom>
              <a:avLst/>
              <a:gdLst/>
              <a:ahLst/>
              <a:cxnLst/>
              <a:rect l="l" t="t" r="r" b="b"/>
              <a:pathLst>
                <a:path w="1213" h="1098" extrusionOk="0">
                  <a:moveTo>
                    <a:pt x="656" y="0"/>
                  </a:moveTo>
                  <a:cubicBezTo>
                    <a:pt x="586" y="0"/>
                    <a:pt x="511" y="24"/>
                    <a:pt x="432" y="77"/>
                  </a:cubicBezTo>
                  <a:cubicBezTo>
                    <a:pt x="1" y="365"/>
                    <a:pt x="400" y="1097"/>
                    <a:pt x="763" y="1097"/>
                  </a:cubicBezTo>
                  <a:cubicBezTo>
                    <a:pt x="856" y="1097"/>
                    <a:pt x="946" y="1049"/>
                    <a:pt x="1019" y="935"/>
                  </a:cubicBezTo>
                  <a:cubicBezTo>
                    <a:pt x="1030" y="912"/>
                    <a:pt x="1042" y="890"/>
                    <a:pt x="1053" y="867"/>
                  </a:cubicBezTo>
                  <a:cubicBezTo>
                    <a:pt x="1212" y="558"/>
                    <a:pt x="998" y="0"/>
                    <a:pt x="656"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36" name="Google Shape;1336;p2"/>
            <p:cNvSpPr/>
            <p:nvPr/>
          </p:nvSpPr>
          <p:spPr>
            <a:xfrm>
              <a:off x="3548850" y="1170975"/>
              <a:ext cx="29450" cy="27775"/>
            </a:xfrm>
            <a:custGeom>
              <a:avLst/>
              <a:gdLst/>
              <a:ahLst/>
              <a:cxnLst/>
              <a:rect l="l" t="t" r="r" b="b"/>
              <a:pathLst>
                <a:path w="1178" h="1111" extrusionOk="0">
                  <a:moveTo>
                    <a:pt x="668" y="0"/>
                  </a:moveTo>
                  <a:cubicBezTo>
                    <a:pt x="613" y="0"/>
                    <a:pt x="553" y="14"/>
                    <a:pt x="488" y="43"/>
                  </a:cubicBezTo>
                  <a:cubicBezTo>
                    <a:pt x="0" y="250"/>
                    <a:pt x="292" y="1111"/>
                    <a:pt x="670" y="1111"/>
                  </a:cubicBezTo>
                  <a:cubicBezTo>
                    <a:pt x="747" y="1111"/>
                    <a:pt x="827" y="1075"/>
                    <a:pt x="905" y="991"/>
                  </a:cubicBezTo>
                  <a:cubicBezTo>
                    <a:pt x="916" y="980"/>
                    <a:pt x="939" y="957"/>
                    <a:pt x="950" y="935"/>
                  </a:cubicBezTo>
                  <a:cubicBezTo>
                    <a:pt x="1177" y="649"/>
                    <a:pt x="1050" y="0"/>
                    <a:pt x="66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37" name="Google Shape;1337;p2"/>
            <p:cNvSpPr/>
            <p:nvPr/>
          </p:nvSpPr>
          <p:spPr>
            <a:xfrm>
              <a:off x="3513350" y="1516675"/>
              <a:ext cx="36875" cy="20900"/>
            </a:xfrm>
            <a:custGeom>
              <a:avLst/>
              <a:gdLst/>
              <a:ahLst/>
              <a:cxnLst/>
              <a:rect l="l" t="t" r="r" b="b"/>
              <a:pathLst>
                <a:path w="1475" h="836" extrusionOk="0">
                  <a:moveTo>
                    <a:pt x="712" y="1"/>
                  </a:moveTo>
                  <a:cubicBezTo>
                    <a:pt x="366" y="1"/>
                    <a:pt x="0" y="221"/>
                    <a:pt x="181" y="591"/>
                  </a:cubicBezTo>
                  <a:cubicBezTo>
                    <a:pt x="262" y="766"/>
                    <a:pt x="423" y="836"/>
                    <a:pt x="595" y="836"/>
                  </a:cubicBezTo>
                  <a:cubicBezTo>
                    <a:pt x="1002" y="836"/>
                    <a:pt x="1474" y="449"/>
                    <a:pt x="1118" y="140"/>
                  </a:cubicBezTo>
                  <a:cubicBezTo>
                    <a:pt x="1095" y="129"/>
                    <a:pt x="1073" y="106"/>
                    <a:pt x="1061" y="95"/>
                  </a:cubicBezTo>
                  <a:cubicBezTo>
                    <a:pt x="967" y="31"/>
                    <a:pt x="841" y="1"/>
                    <a:pt x="71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38" name="Google Shape;1338;p2"/>
            <p:cNvSpPr/>
            <p:nvPr/>
          </p:nvSpPr>
          <p:spPr>
            <a:xfrm>
              <a:off x="3720700" y="1300025"/>
              <a:ext cx="31075" cy="26675"/>
            </a:xfrm>
            <a:custGeom>
              <a:avLst/>
              <a:gdLst/>
              <a:ahLst/>
              <a:cxnLst/>
              <a:rect l="l" t="t" r="r" b="b"/>
              <a:pathLst>
                <a:path w="1243" h="1067" extrusionOk="0">
                  <a:moveTo>
                    <a:pt x="761" y="1"/>
                  </a:moveTo>
                  <a:cubicBezTo>
                    <a:pt x="719" y="1"/>
                    <a:pt x="672" y="9"/>
                    <a:pt x="621" y="27"/>
                  </a:cubicBezTo>
                  <a:cubicBezTo>
                    <a:pt x="599" y="38"/>
                    <a:pt x="576" y="49"/>
                    <a:pt x="553" y="61"/>
                  </a:cubicBezTo>
                  <a:cubicBezTo>
                    <a:pt x="181" y="241"/>
                    <a:pt x="1" y="1031"/>
                    <a:pt x="565" y="1065"/>
                  </a:cubicBezTo>
                  <a:cubicBezTo>
                    <a:pt x="576" y="1066"/>
                    <a:pt x="586" y="1066"/>
                    <a:pt x="597" y="1066"/>
                  </a:cubicBezTo>
                  <a:cubicBezTo>
                    <a:pt x="1160" y="1066"/>
                    <a:pt x="1243" y="1"/>
                    <a:pt x="761"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39" name="Google Shape;1339;p2"/>
            <p:cNvSpPr/>
            <p:nvPr/>
          </p:nvSpPr>
          <p:spPr>
            <a:xfrm>
              <a:off x="3562875" y="1479425"/>
              <a:ext cx="29350" cy="21650"/>
            </a:xfrm>
            <a:custGeom>
              <a:avLst/>
              <a:gdLst/>
              <a:ahLst/>
              <a:cxnLst/>
              <a:rect l="l" t="t" r="r" b="b"/>
              <a:pathLst>
                <a:path w="1174" h="866" extrusionOk="0">
                  <a:moveTo>
                    <a:pt x="552" y="1"/>
                  </a:moveTo>
                  <a:cubicBezTo>
                    <a:pt x="260" y="1"/>
                    <a:pt x="1" y="159"/>
                    <a:pt x="130" y="468"/>
                  </a:cubicBezTo>
                  <a:cubicBezTo>
                    <a:pt x="130" y="490"/>
                    <a:pt x="141" y="513"/>
                    <a:pt x="152" y="535"/>
                  </a:cubicBezTo>
                  <a:cubicBezTo>
                    <a:pt x="259" y="732"/>
                    <a:pt x="532" y="865"/>
                    <a:pt x="768" y="865"/>
                  </a:cubicBezTo>
                  <a:cubicBezTo>
                    <a:pt x="980" y="865"/>
                    <a:pt x="1163" y="757"/>
                    <a:pt x="1168" y="490"/>
                  </a:cubicBezTo>
                  <a:cubicBezTo>
                    <a:pt x="1174" y="162"/>
                    <a:pt x="846" y="1"/>
                    <a:pt x="55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40" name="Google Shape;1340;p2"/>
            <p:cNvSpPr/>
            <p:nvPr/>
          </p:nvSpPr>
          <p:spPr>
            <a:xfrm>
              <a:off x="3452875" y="1476725"/>
              <a:ext cx="30025" cy="26825"/>
            </a:xfrm>
            <a:custGeom>
              <a:avLst/>
              <a:gdLst/>
              <a:ahLst/>
              <a:cxnLst/>
              <a:rect l="l" t="t" r="r" b="b"/>
              <a:pathLst>
                <a:path w="1201" h="1073" extrusionOk="0">
                  <a:moveTo>
                    <a:pt x="629" y="0"/>
                  </a:moveTo>
                  <a:cubicBezTo>
                    <a:pt x="51" y="0"/>
                    <a:pt x="1" y="1072"/>
                    <a:pt x="461" y="1072"/>
                  </a:cubicBezTo>
                  <a:cubicBezTo>
                    <a:pt x="507" y="1072"/>
                    <a:pt x="558" y="1062"/>
                    <a:pt x="614" y="1038"/>
                  </a:cubicBezTo>
                  <a:cubicBezTo>
                    <a:pt x="637" y="1038"/>
                    <a:pt x="659" y="1027"/>
                    <a:pt x="682" y="1016"/>
                  </a:cubicBezTo>
                  <a:cubicBezTo>
                    <a:pt x="1043" y="813"/>
                    <a:pt x="1201" y="12"/>
                    <a:pt x="637" y="0"/>
                  </a:cubicBezTo>
                  <a:cubicBezTo>
                    <a:pt x="634" y="0"/>
                    <a:pt x="631" y="0"/>
                    <a:pt x="629"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41" name="Google Shape;1341;p2"/>
            <p:cNvSpPr/>
            <p:nvPr/>
          </p:nvSpPr>
          <p:spPr>
            <a:xfrm>
              <a:off x="3488400" y="1337700"/>
              <a:ext cx="29875" cy="21300"/>
            </a:xfrm>
            <a:custGeom>
              <a:avLst/>
              <a:gdLst/>
              <a:ahLst/>
              <a:cxnLst/>
              <a:rect l="l" t="t" r="r" b="b"/>
              <a:pathLst>
                <a:path w="1195" h="852" extrusionOk="0">
                  <a:moveTo>
                    <a:pt x="420" y="1"/>
                  </a:moveTo>
                  <a:cubicBezTo>
                    <a:pt x="195" y="1"/>
                    <a:pt x="0" y="114"/>
                    <a:pt x="6" y="393"/>
                  </a:cubicBezTo>
                  <a:cubicBezTo>
                    <a:pt x="11" y="705"/>
                    <a:pt x="321" y="852"/>
                    <a:pt x="608" y="852"/>
                  </a:cubicBezTo>
                  <a:cubicBezTo>
                    <a:pt x="914" y="852"/>
                    <a:pt x="1195" y="685"/>
                    <a:pt x="1055" y="371"/>
                  </a:cubicBezTo>
                  <a:cubicBezTo>
                    <a:pt x="1044" y="348"/>
                    <a:pt x="1033" y="325"/>
                    <a:pt x="1021" y="303"/>
                  </a:cubicBezTo>
                  <a:cubicBezTo>
                    <a:pt x="913" y="120"/>
                    <a:pt x="651" y="1"/>
                    <a:pt x="420"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42" name="Google Shape;1342;p2"/>
            <p:cNvSpPr/>
            <p:nvPr/>
          </p:nvSpPr>
          <p:spPr>
            <a:xfrm>
              <a:off x="3359475" y="927925"/>
              <a:ext cx="29725" cy="21300"/>
            </a:xfrm>
            <a:custGeom>
              <a:avLst/>
              <a:gdLst/>
              <a:ahLst/>
              <a:cxnLst/>
              <a:rect l="l" t="t" r="r" b="b"/>
              <a:pathLst>
                <a:path w="1189" h="852" extrusionOk="0">
                  <a:moveTo>
                    <a:pt x="411" y="0"/>
                  </a:moveTo>
                  <a:cubicBezTo>
                    <a:pt x="190" y="0"/>
                    <a:pt x="0" y="111"/>
                    <a:pt x="6" y="388"/>
                  </a:cubicBezTo>
                  <a:cubicBezTo>
                    <a:pt x="11" y="701"/>
                    <a:pt x="324" y="851"/>
                    <a:pt x="611" y="851"/>
                  </a:cubicBezTo>
                  <a:cubicBezTo>
                    <a:pt x="914" y="851"/>
                    <a:pt x="1189" y="684"/>
                    <a:pt x="1044" y="366"/>
                  </a:cubicBezTo>
                  <a:cubicBezTo>
                    <a:pt x="1033" y="343"/>
                    <a:pt x="1021" y="320"/>
                    <a:pt x="1010" y="298"/>
                  </a:cubicBezTo>
                  <a:cubicBezTo>
                    <a:pt x="901" y="120"/>
                    <a:pt x="640" y="0"/>
                    <a:pt x="411"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43" name="Google Shape;1343;p2"/>
            <p:cNvSpPr/>
            <p:nvPr/>
          </p:nvSpPr>
          <p:spPr>
            <a:xfrm>
              <a:off x="3570225" y="1241725"/>
              <a:ext cx="30050" cy="27050"/>
            </a:xfrm>
            <a:custGeom>
              <a:avLst/>
              <a:gdLst/>
              <a:ahLst/>
              <a:cxnLst/>
              <a:rect l="l" t="t" r="r" b="b"/>
              <a:pathLst>
                <a:path w="1202" h="1082" extrusionOk="0">
                  <a:moveTo>
                    <a:pt x="629" y="0"/>
                  </a:moveTo>
                  <a:cubicBezTo>
                    <a:pt x="49" y="0"/>
                    <a:pt x="1" y="1081"/>
                    <a:pt x="476" y="1081"/>
                  </a:cubicBezTo>
                  <a:cubicBezTo>
                    <a:pt x="521" y="1081"/>
                    <a:pt x="571" y="1071"/>
                    <a:pt x="626" y="1050"/>
                  </a:cubicBezTo>
                  <a:lnTo>
                    <a:pt x="682" y="1016"/>
                  </a:lnTo>
                  <a:cubicBezTo>
                    <a:pt x="1055" y="813"/>
                    <a:pt x="1201" y="23"/>
                    <a:pt x="637" y="1"/>
                  </a:cubicBezTo>
                  <a:cubicBezTo>
                    <a:pt x="634" y="0"/>
                    <a:pt x="631" y="0"/>
                    <a:pt x="629"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44" name="Google Shape;1344;p2"/>
            <p:cNvSpPr/>
            <p:nvPr/>
          </p:nvSpPr>
          <p:spPr>
            <a:xfrm>
              <a:off x="3690925" y="1166475"/>
              <a:ext cx="28875" cy="27700"/>
            </a:xfrm>
            <a:custGeom>
              <a:avLst/>
              <a:gdLst/>
              <a:ahLst/>
              <a:cxnLst/>
              <a:rect l="l" t="t" r="r" b="b"/>
              <a:pathLst>
                <a:path w="1155" h="1108" extrusionOk="0">
                  <a:moveTo>
                    <a:pt x="525" y="0"/>
                  </a:moveTo>
                  <a:cubicBezTo>
                    <a:pt x="454" y="0"/>
                    <a:pt x="378" y="30"/>
                    <a:pt x="300" y="99"/>
                  </a:cubicBezTo>
                  <a:cubicBezTo>
                    <a:pt x="289" y="122"/>
                    <a:pt x="266" y="133"/>
                    <a:pt x="255" y="156"/>
                  </a:cubicBezTo>
                  <a:cubicBezTo>
                    <a:pt x="1" y="430"/>
                    <a:pt x="85" y="1107"/>
                    <a:pt x="492" y="1107"/>
                  </a:cubicBezTo>
                  <a:cubicBezTo>
                    <a:pt x="537" y="1107"/>
                    <a:pt x="586" y="1099"/>
                    <a:pt x="639" y="1081"/>
                  </a:cubicBezTo>
                  <a:cubicBezTo>
                    <a:pt x="1155" y="909"/>
                    <a:pt x="918" y="0"/>
                    <a:pt x="525"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45" name="Google Shape;1345;p2"/>
            <p:cNvSpPr/>
            <p:nvPr/>
          </p:nvSpPr>
          <p:spPr>
            <a:xfrm>
              <a:off x="3558925" y="1400900"/>
              <a:ext cx="29750" cy="21400"/>
            </a:xfrm>
            <a:custGeom>
              <a:avLst/>
              <a:gdLst/>
              <a:ahLst/>
              <a:cxnLst/>
              <a:rect l="l" t="t" r="r" b="b"/>
              <a:pathLst>
                <a:path w="1190" h="856" extrusionOk="0">
                  <a:moveTo>
                    <a:pt x="415" y="1"/>
                  </a:moveTo>
                  <a:cubicBezTo>
                    <a:pt x="193" y="1"/>
                    <a:pt x="0" y="114"/>
                    <a:pt x="6" y="393"/>
                  </a:cubicBezTo>
                  <a:cubicBezTo>
                    <a:pt x="11" y="708"/>
                    <a:pt x="318" y="856"/>
                    <a:pt x="603" y="856"/>
                  </a:cubicBezTo>
                  <a:cubicBezTo>
                    <a:pt x="909" y="856"/>
                    <a:pt x="1190" y="686"/>
                    <a:pt x="1044" y="370"/>
                  </a:cubicBezTo>
                  <a:cubicBezTo>
                    <a:pt x="1033" y="348"/>
                    <a:pt x="1021" y="325"/>
                    <a:pt x="1010" y="302"/>
                  </a:cubicBezTo>
                  <a:cubicBezTo>
                    <a:pt x="901" y="120"/>
                    <a:pt x="643" y="1"/>
                    <a:pt x="415"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46" name="Google Shape;1346;p2"/>
            <p:cNvSpPr/>
            <p:nvPr/>
          </p:nvSpPr>
          <p:spPr>
            <a:xfrm>
              <a:off x="3561575" y="1448400"/>
              <a:ext cx="37075" cy="20925"/>
            </a:xfrm>
            <a:custGeom>
              <a:avLst/>
              <a:gdLst/>
              <a:ahLst/>
              <a:cxnLst/>
              <a:rect l="l" t="t" r="r" b="b"/>
              <a:pathLst>
                <a:path w="1483" h="837" extrusionOk="0">
                  <a:moveTo>
                    <a:pt x="718" y="1"/>
                  </a:moveTo>
                  <a:cubicBezTo>
                    <a:pt x="372" y="1"/>
                    <a:pt x="1" y="221"/>
                    <a:pt x="182" y="592"/>
                  </a:cubicBezTo>
                  <a:cubicBezTo>
                    <a:pt x="266" y="766"/>
                    <a:pt x="429" y="836"/>
                    <a:pt x="603" y="836"/>
                  </a:cubicBezTo>
                  <a:cubicBezTo>
                    <a:pt x="1013" y="836"/>
                    <a:pt x="1483" y="449"/>
                    <a:pt x="1118" y="140"/>
                  </a:cubicBezTo>
                  <a:cubicBezTo>
                    <a:pt x="1107" y="118"/>
                    <a:pt x="1085" y="106"/>
                    <a:pt x="1062" y="95"/>
                  </a:cubicBezTo>
                  <a:cubicBezTo>
                    <a:pt x="970" y="31"/>
                    <a:pt x="846" y="1"/>
                    <a:pt x="718"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47" name="Google Shape;1347;p2"/>
            <p:cNvSpPr/>
            <p:nvPr/>
          </p:nvSpPr>
          <p:spPr>
            <a:xfrm>
              <a:off x="3437725" y="1343175"/>
              <a:ext cx="29275" cy="21775"/>
            </a:xfrm>
            <a:custGeom>
              <a:avLst/>
              <a:gdLst/>
              <a:ahLst/>
              <a:cxnLst/>
              <a:rect l="l" t="t" r="r" b="b"/>
              <a:pathLst>
                <a:path w="1171" h="871" extrusionOk="0">
                  <a:moveTo>
                    <a:pt x="412" y="1"/>
                  </a:moveTo>
                  <a:cubicBezTo>
                    <a:pt x="212" y="1"/>
                    <a:pt x="39" y="103"/>
                    <a:pt x="24" y="355"/>
                  </a:cubicBezTo>
                  <a:cubicBezTo>
                    <a:pt x="1" y="695"/>
                    <a:pt x="343" y="870"/>
                    <a:pt x="645" y="870"/>
                  </a:cubicBezTo>
                  <a:cubicBezTo>
                    <a:pt x="925" y="870"/>
                    <a:pt x="1171" y="720"/>
                    <a:pt x="1062" y="411"/>
                  </a:cubicBezTo>
                  <a:cubicBezTo>
                    <a:pt x="1051" y="400"/>
                    <a:pt x="1040" y="377"/>
                    <a:pt x="1028" y="355"/>
                  </a:cubicBezTo>
                  <a:cubicBezTo>
                    <a:pt x="930" y="146"/>
                    <a:pt x="651" y="1"/>
                    <a:pt x="41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48" name="Google Shape;1348;p2"/>
            <p:cNvSpPr/>
            <p:nvPr/>
          </p:nvSpPr>
          <p:spPr>
            <a:xfrm>
              <a:off x="3373300" y="1326525"/>
              <a:ext cx="28375" cy="23925"/>
            </a:xfrm>
            <a:custGeom>
              <a:avLst/>
              <a:gdLst/>
              <a:ahLst/>
              <a:cxnLst/>
              <a:rect l="l" t="t" r="r" b="b"/>
              <a:pathLst>
                <a:path w="1135" h="957" extrusionOk="0">
                  <a:moveTo>
                    <a:pt x="488" y="1"/>
                  </a:moveTo>
                  <a:cubicBezTo>
                    <a:pt x="348" y="1"/>
                    <a:pt x="222" y="73"/>
                    <a:pt x="152" y="253"/>
                  </a:cubicBezTo>
                  <a:cubicBezTo>
                    <a:pt x="0" y="637"/>
                    <a:pt x="457" y="956"/>
                    <a:pt x="795" y="956"/>
                  </a:cubicBezTo>
                  <a:cubicBezTo>
                    <a:pt x="984" y="956"/>
                    <a:pt x="1135" y="857"/>
                    <a:pt x="1123" y="614"/>
                  </a:cubicBezTo>
                  <a:cubicBezTo>
                    <a:pt x="1123" y="592"/>
                    <a:pt x="1123" y="569"/>
                    <a:pt x="1123" y="547"/>
                  </a:cubicBezTo>
                  <a:cubicBezTo>
                    <a:pt x="1078" y="271"/>
                    <a:pt x="759" y="1"/>
                    <a:pt x="488"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49" name="Google Shape;1349;p2"/>
            <p:cNvSpPr/>
            <p:nvPr/>
          </p:nvSpPr>
          <p:spPr>
            <a:xfrm>
              <a:off x="3339475" y="1277825"/>
              <a:ext cx="30025" cy="27050"/>
            </a:xfrm>
            <a:custGeom>
              <a:avLst/>
              <a:gdLst/>
              <a:ahLst/>
              <a:cxnLst/>
              <a:rect l="l" t="t" r="r" b="b"/>
              <a:pathLst>
                <a:path w="1201" h="1082" extrusionOk="0">
                  <a:moveTo>
                    <a:pt x="628" y="1"/>
                  </a:moveTo>
                  <a:cubicBezTo>
                    <a:pt x="49" y="1"/>
                    <a:pt x="0" y="1082"/>
                    <a:pt x="467" y="1082"/>
                  </a:cubicBezTo>
                  <a:cubicBezTo>
                    <a:pt x="511" y="1082"/>
                    <a:pt x="560" y="1072"/>
                    <a:pt x="614" y="1050"/>
                  </a:cubicBezTo>
                  <a:cubicBezTo>
                    <a:pt x="637" y="1039"/>
                    <a:pt x="659" y="1028"/>
                    <a:pt x="682" y="1016"/>
                  </a:cubicBezTo>
                  <a:cubicBezTo>
                    <a:pt x="1054" y="813"/>
                    <a:pt x="1201" y="23"/>
                    <a:pt x="637" y="1"/>
                  </a:cubicBezTo>
                  <a:cubicBezTo>
                    <a:pt x="634" y="1"/>
                    <a:pt x="631" y="1"/>
                    <a:pt x="628"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50" name="Google Shape;1350;p2"/>
            <p:cNvSpPr/>
            <p:nvPr/>
          </p:nvSpPr>
          <p:spPr>
            <a:xfrm>
              <a:off x="3391350" y="1274425"/>
              <a:ext cx="28375" cy="23850"/>
            </a:xfrm>
            <a:custGeom>
              <a:avLst/>
              <a:gdLst/>
              <a:ahLst/>
              <a:cxnLst/>
              <a:rect l="l" t="t" r="r" b="b"/>
              <a:pathLst>
                <a:path w="1135" h="954" extrusionOk="0">
                  <a:moveTo>
                    <a:pt x="352" y="0"/>
                  </a:moveTo>
                  <a:cubicBezTo>
                    <a:pt x="158" y="0"/>
                    <a:pt x="1" y="103"/>
                    <a:pt x="17" y="351"/>
                  </a:cubicBezTo>
                  <a:cubicBezTo>
                    <a:pt x="17" y="374"/>
                    <a:pt x="17" y="396"/>
                    <a:pt x="28" y="419"/>
                  </a:cubicBezTo>
                  <a:cubicBezTo>
                    <a:pt x="73" y="691"/>
                    <a:pt x="395" y="954"/>
                    <a:pt x="664" y="954"/>
                  </a:cubicBezTo>
                  <a:cubicBezTo>
                    <a:pt x="807" y="954"/>
                    <a:pt x="936" y="879"/>
                    <a:pt x="999" y="690"/>
                  </a:cubicBezTo>
                  <a:cubicBezTo>
                    <a:pt x="1135" y="304"/>
                    <a:pt x="687" y="0"/>
                    <a:pt x="352"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51" name="Google Shape;1351;p2"/>
            <p:cNvSpPr/>
            <p:nvPr/>
          </p:nvSpPr>
          <p:spPr>
            <a:xfrm>
              <a:off x="3665650" y="1404950"/>
              <a:ext cx="30325" cy="27450"/>
            </a:xfrm>
            <a:custGeom>
              <a:avLst/>
              <a:gdLst/>
              <a:ahLst/>
              <a:cxnLst/>
              <a:rect l="l" t="t" r="r" b="b"/>
              <a:pathLst>
                <a:path w="1213" h="1098" extrusionOk="0">
                  <a:moveTo>
                    <a:pt x="450" y="1"/>
                  </a:moveTo>
                  <a:cubicBezTo>
                    <a:pt x="357" y="1"/>
                    <a:pt x="267" y="48"/>
                    <a:pt x="194" y="163"/>
                  </a:cubicBezTo>
                  <a:cubicBezTo>
                    <a:pt x="183" y="186"/>
                    <a:pt x="171" y="208"/>
                    <a:pt x="160" y="231"/>
                  </a:cubicBezTo>
                  <a:cubicBezTo>
                    <a:pt x="1" y="540"/>
                    <a:pt x="215" y="1098"/>
                    <a:pt x="557" y="1098"/>
                  </a:cubicBezTo>
                  <a:cubicBezTo>
                    <a:pt x="627" y="1098"/>
                    <a:pt x="702" y="1074"/>
                    <a:pt x="781" y="1021"/>
                  </a:cubicBezTo>
                  <a:cubicBezTo>
                    <a:pt x="1212" y="733"/>
                    <a:pt x="813" y="1"/>
                    <a:pt x="450"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52" name="Google Shape;1352;p2"/>
            <p:cNvSpPr/>
            <p:nvPr/>
          </p:nvSpPr>
          <p:spPr>
            <a:xfrm>
              <a:off x="3541250" y="1437350"/>
              <a:ext cx="29450" cy="27775"/>
            </a:xfrm>
            <a:custGeom>
              <a:avLst/>
              <a:gdLst/>
              <a:ahLst/>
              <a:cxnLst/>
              <a:rect l="l" t="t" r="r" b="b"/>
              <a:pathLst>
                <a:path w="1178" h="1111" extrusionOk="0">
                  <a:moveTo>
                    <a:pt x="508" y="0"/>
                  </a:moveTo>
                  <a:cubicBezTo>
                    <a:pt x="431" y="0"/>
                    <a:pt x="351" y="36"/>
                    <a:pt x="273" y="120"/>
                  </a:cubicBezTo>
                  <a:cubicBezTo>
                    <a:pt x="250" y="131"/>
                    <a:pt x="239" y="153"/>
                    <a:pt x="227" y="176"/>
                  </a:cubicBezTo>
                  <a:cubicBezTo>
                    <a:pt x="1" y="462"/>
                    <a:pt x="127" y="1111"/>
                    <a:pt x="510" y="1111"/>
                  </a:cubicBezTo>
                  <a:cubicBezTo>
                    <a:pt x="565" y="1111"/>
                    <a:pt x="625" y="1097"/>
                    <a:pt x="690" y="1067"/>
                  </a:cubicBezTo>
                  <a:cubicBezTo>
                    <a:pt x="1178" y="861"/>
                    <a:pt x="886" y="0"/>
                    <a:pt x="50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53" name="Google Shape;1353;p2"/>
            <p:cNvSpPr/>
            <p:nvPr/>
          </p:nvSpPr>
          <p:spPr>
            <a:xfrm>
              <a:off x="3422925" y="1258700"/>
              <a:ext cx="29250" cy="21925"/>
            </a:xfrm>
            <a:custGeom>
              <a:avLst/>
              <a:gdLst/>
              <a:ahLst/>
              <a:cxnLst/>
              <a:rect l="l" t="t" r="r" b="b"/>
              <a:pathLst>
                <a:path w="1170" h="877" extrusionOk="0">
                  <a:moveTo>
                    <a:pt x="521" y="0"/>
                  </a:moveTo>
                  <a:cubicBezTo>
                    <a:pt x="243" y="0"/>
                    <a:pt x="0" y="148"/>
                    <a:pt x="108" y="450"/>
                  </a:cubicBezTo>
                  <a:cubicBezTo>
                    <a:pt x="120" y="473"/>
                    <a:pt x="131" y="495"/>
                    <a:pt x="142" y="518"/>
                  </a:cubicBezTo>
                  <a:cubicBezTo>
                    <a:pt x="241" y="727"/>
                    <a:pt x="521" y="876"/>
                    <a:pt x="761" y="876"/>
                  </a:cubicBezTo>
                  <a:cubicBezTo>
                    <a:pt x="960" y="876"/>
                    <a:pt x="1131" y="774"/>
                    <a:pt x="1146" y="518"/>
                  </a:cubicBezTo>
                  <a:cubicBezTo>
                    <a:pt x="1170" y="176"/>
                    <a:pt x="825" y="0"/>
                    <a:pt x="521"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54" name="Google Shape;1354;p2"/>
            <p:cNvSpPr/>
            <p:nvPr/>
          </p:nvSpPr>
          <p:spPr>
            <a:xfrm>
              <a:off x="3589650" y="1445125"/>
              <a:ext cx="29800" cy="27050"/>
            </a:xfrm>
            <a:custGeom>
              <a:avLst/>
              <a:gdLst/>
              <a:ahLst/>
              <a:cxnLst/>
              <a:rect l="l" t="t" r="r" b="b"/>
              <a:pathLst>
                <a:path w="1192" h="1082" extrusionOk="0">
                  <a:moveTo>
                    <a:pt x="619" y="0"/>
                  </a:moveTo>
                  <a:cubicBezTo>
                    <a:pt x="39" y="0"/>
                    <a:pt x="1" y="1081"/>
                    <a:pt x="468" y="1081"/>
                  </a:cubicBezTo>
                  <a:cubicBezTo>
                    <a:pt x="513" y="1081"/>
                    <a:pt x="562" y="1071"/>
                    <a:pt x="616" y="1050"/>
                  </a:cubicBezTo>
                  <a:cubicBezTo>
                    <a:pt x="639" y="1039"/>
                    <a:pt x="661" y="1027"/>
                    <a:pt x="684" y="1016"/>
                  </a:cubicBezTo>
                  <a:cubicBezTo>
                    <a:pt x="1045" y="813"/>
                    <a:pt x="1192" y="12"/>
                    <a:pt x="627" y="0"/>
                  </a:cubicBezTo>
                  <a:cubicBezTo>
                    <a:pt x="625" y="0"/>
                    <a:pt x="622" y="0"/>
                    <a:pt x="619"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55" name="Google Shape;1355;p2"/>
            <p:cNvSpPr/>
            <p:nvPr/>
          </p:nvSpPr>
          <p:spPr>
            <a:xfrm>
              <a:off x="3523275" y="1464725"/>
              <a:ext cx="28850" cy="26975"/>
            </a:xfrm>
            <a:custGeom>
              <a:avLst/>
              <a:gdLst/>
              <a:ahLst/>
              <a:cxnLst/>
              <a:rect l="l" t="t" r="r" b="b"/>
              <a:pathLst>
                <a:path w="1154" h="1079" extrusionOk="0">
                  <a:moveTo>
                    <a:pt x="702" y="0"/>
                  </a:moveTo>
                  <a:cubicBezTo>
                    <a:pt x="654" y="0"/>
                    <a:pt x="600" y="13"/>
                    <a:pt x="540" y="40"/>
                  </a:cubicBezTo>
                  <a:cubicBezTo>
                    <a:pt x="518" y="51"/>
                    <a:pt x="495" y="63"/>
                    <a:pt x="473" y="74"/>
                  </a:cubicBezTo>
                  <a:cubicBezTo>
                    <a:pt x="114" y="287"/>
                    <a:pt x="0" y="1078"/>
                    <a:pt x="551" y="1078"/>
                  </a:cubicBezTo>
                  <a:cubicBezTo>
                    <a:pt x="555" y="1078"/>
                    <a:pt x="559" y="1078"/>
                    <a:pt x="563" y="1078"/>
                  </a:cubicBezTo>
                  <a:cubicBezTo>
                    <a:pt x="1143" y="1068"/>
                    <a:pt x="1154" y="0"/>
                    <a:pt x="702"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56" name="Google Shape;1356;p2"/>
            <p:cNvSpPr/>
            <p:nvPr/>
          </p:nvSpPr>
          <p:spPr>
            <a:xfrm>
              <a:off x="3608700" y="1074500"/>
              <a:ext cx="30325" cy="27050"/>
            </a:xfrm>
            <a:custGeom>
              <a:avLst/>
              <a:gdLst/>
              <a:ahLst/>
              <a:cxnLst/>
              <a:rect l="l" t="t" r="r" b="b"/>
              <a:pathLst>
                <a:path w="1213" h="1082" extrusionOk="0">
                  <a:moveTo>
                    <a:pt x="738" y="1"/>
                  </a:moveTo>
                  <a:cubicBezTo>
                    <a:pt x="692" y="1"/>
                    <a:pt x="642" y="10"/>
                    <a:pt x="588" y="32"/>
                  </a:cubicBezTo>
                  <a:cubicBezTo>
                    <a:pt x="565" y="43"/>
                    <a:pt x="542" y="54"/>
                    <a:pt x="520" y="66"/>
                  </a:cubicBezTo>
                  <a:cubicBezTo>
                    <a:pt x="159" y="269"/>
                    <a:pt x="1" y="1059"/>
                    <a:pt x="565" y="1081"/>
                  </a:cubicBezTo>
                  <a:cubicBezTo>
                    <a:pt x="568" y="1081"/>
                    <a:pt x="571" y="1081"/>
                    <a:pt x="573" y="1081"/>
                  </a:cubicBezTo>
                  <a:cubicBezTo>
                    <a:pt x="1163" y="1081"/>
                    <a:pt x="1212" y="1"/>
                    <a:pt x="738"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57" name="Google Shape;1357;p2"/>
            <p:cNvSpPr/>
            <p:nvPr/>
          </p:nvSpPr>
          <p:spPr>
            <a:xfrm>
              <a:off x="3546650" y="1214350"/>
              <a:ext cx="875" cy="1725"/>
            </a:xfrm>
            <a:custGeom>
              <a:avLst/>
              <a:gdLst/>
              <a:ahLst/>
              <a:cxnLst/>
              <a:rect l="l" t="t" r="r" b="b"/>
              <a:pathLst>
                <a:path w="35" h="69" extrusionOk="0">
                  <a:moveTo>
                    <a:pt x="0" y="1"/>
                  </a:moveTo>
                  <a:cubicBezTo>
                    <a:pt x="11" y="24"/>
                    <a:pt x="23" y="46"/>
                    <a:pt x="34" y="69"/>
                  </a:cubicBezTo>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58" name="Google Shape;1358;p2"/>
            <p:cNvSpPr/>
            <p:nvPr/>
          </p:nvSpPr>
          <p:spPr>
            <a:xfrm>
              <a:off x="3305875" y="966200"/>
              <a:ext cx="29650" cy="21475"/>
            </a:xfrm>
            <a:custGeom>
              <a:avLst/>
              <a:gdLst/>
              <a:ahLst/>
              <a:cxnLst/>
              <a:rect l="l" t="t" r="r" b="b"/>
              <a:pathLst>
                <a:path w="1186" h="859" extrusionOk="0">
                  <a:moveTo>
                    <a:pt x="413" y="1"/>
                  </a:moveTo>
                  <a:cubicBezTo>
                    <a:pt x="198" y="1"/>
                    <a:pt x="11" y="110"/>
                    <a:pt x="6" y="381"/>
                  </a:cubicBezTo>
                  <a:cubicBezTo>
                    <a:pt x="0" y="701"/>
                    <a:pt x="324" y="859"/>
                    <a:pt x="620" y="859"/>
                  </a:cubicBezTo>
                  <a:cubicBezTo>
                    <a:pt x="917" y="859"/>
                    <a:pt x="1186" y="698"/>
                    <a:pt x="1055" y="381"/>
                  </a:cubicBezTo>
                  <a:cubicBezTo>
                    <a:pt x="1044" y="358"/>
                    <a:pt x="1033" y="347"/>
                    <a:pt x="1021" y="324"/>
                  </a:cubicBezTo>
                  <a:cubicBezTo>
                    <a:pt x="916" y="130"/>
                    <a:pt x="647" y="1"/>
                    <a:pt x="413"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59" name="Google Shape;1359;p2"/>
            <p:cNvSpPr/>
            <p:nvPr/>
          </p:nvSpPr>
          <p:spPr>
            <a:xfrm>
              <a:off x="3585500" y="1380700"/>
              <a:ext cx="31575" cy="20675"/>
            </a:xfrm>
            <a:custGeom>
              <a:avLst/>
              <a:gdLst/>
              <a:ahLst/>
              <a:cxnLst/>
              <a:rect l="l" t="t" r="r" b="b"/>
              <a:pathLst>
                <a:path w="1263" h="827" extrusionOk="0">
                  <a:moveTo>
                    <a:pt x="481" y="0"/>
                  </a:moveTo>
                  <a:cubicBezTo>
                    <a:pt x="228" y="0"/>
                    <a:pt x="0" y="130"/>
                    <a:pt x="37" y="433"/>
                  </a:cubicBezTo>
                  <a:cubicBezTo>
                    <a:pt x="72" y="708"/>
                    <a:pt x="335" y="827"/>
                    <a:pt x="594" y="827"/>
                  </a:cubicBezTo>
                  <a:cubicBezTo>
                    <a:pt x="932" y="827"/>
                    <a:pt x="1262" y="624"/>
                    <a:pt x="1064" y="298"/>
                  </a:cubicBezTo>
                  <a:cubicBezTo>
                    <a:pt x="1053" y="275"/>
                    <a:pt x="1042" y="264"/>
                    <a:pt x="1030" y="242"/>
                  </a:cubicBezTo>
                  <a:cubicBezTo>
                    <a:pt x="918" y="89"/>
                    <a:pt x="691" y="0"/>
                    <a:pt x="481"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60" name="Google Shape;1360;p2"/>
            <p:cNvSpPr/>
            <p:nvPr/>
          </p:nvSpPr>
          <p:spPr>
            <a:xfrm>
              <a:off x="3667675" y="1357900"/>
              <a:ext cx="29350" cy="21475"/>
            </a:xfrm>
            <a:custGeom>
              <a:avLst/>
              <a:gdLst/>
              <a:ahLst/>
              <a:cxnLst/>
              <a:rect l="l" t="t" r="r" b="b"/>
              <a:pathLst>
                <a:path w="1174" h="859" extrusionOk="0">
                  <a:moveTo>
                    <a:pt x="414" y="0"/>
                  </a:moveTo>
                  <a:cubicBezTo>
                    <a:pt x="205" y="0"/>
                    <a:pt x="22" y="108"/>
                    <a:pt x="11" y="375"/>
                  </a:cubicBezTo>
                  <a:cubicBezTo>
                    <a:pt x="0" y="698"/>
                    <a:pt x="325" y="859"/>
                    <a:pt x="619" y="859"/>
                  </a:cubicBezTo>
                  <a:cubicBezTo>
                    <a:pt x="911" y="859"/>
                    <a:pt x="1173" y="701"/>
                    <a:pt x="1050" y="386"/>
                  </a:cubicBezTo>
                  <a:cubicBezTo>
                    <a:pt x="1038" y="375"/>
                    <a:pt x="1027" y="352"/>
                    <a:pt x="1016" y="330"/>
                  </a:cubicBezTo>
                  <a:cubicBezTo>
                    <a:pt x="915" y="134"/>
                    <a:pt x="648" y="0"/>
                    <a:pt x="414"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61" name="Google Shape;1361;p2"/>
            <p:cNvSpPr/>
            <p:nvPr/>
          </p:nvSpPr>
          <p:spPr>
            <a:xfrm>
              <a:off x="3462575" y="1042550"/>
              <a:ext cx="875" cy="1725"/>
            </a:xfrm>
            <a:custGeom>
              <a:avLst/>
              <a:gdLst/>
              <a:ahLst/>
              <a:cxnLst/>
              <a:rect l="l" t="t" r="r" b="b"/>
              <a:pathLst>
                <a:path w="35" h="69" extrusionOk="0">
                  <a:moveTo>
                    <a:pt x="34" y="69"/>
                  </a:moveTo>
                  <a:cubicBezTo>
                    <a:pt x="23" y="46"/>
                    <a:pt x="12" y="23"/>
                    <a:pt x="1" y="1"/>
                  </a:cubicBezTo>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62" name="Google Shape;1362;p2"/>
            <p:cNvSpPr/>
            <p:nvPr/>
          </p:nvSpPr>
          <p:spPr>
            <a:xfrm>
              <a:off x="3592600" y="1250925"/>
              <a:ext cx="31275" cy="21025"/>
            </a:xfrm>
            <a:custGeom>
              <a:avLst/>
              <a:gdLst/>
              <a:ahLst/>
              <a:cxnLst/>
              <a:rect l="l" t="t" r="r" b="b"/>
              <a:pathLst>
                <a:path w="1251" h="841" extrusionOk="0">
                  <a:moveTo>
                    <a:pt x="653" y="0"/>
                  </a:moveTo>
                  <a:cubicBezTo>
                    <a:pt x="321" y="0"/>
                    <a:pt x="0" y="198"/>
                    <a:pt x="182" y="524"/>
                  </a:cubicBezTo>
                  <a:cubicBezTo>
                    <a:pt x="193" y="547"/>
                    <a:pt x="205" y="569"/>
                    <a:pt x="216" y="580"/>
                  </a:cubicBezTo>
                  <a:cubicBezTo>
                    <a:pt x="332" y="743"/>
                    <a:pt x="569" y="840"/>
                    <a:pt x="785" y="840"/>
                  </a:cubicBezTo>
                  <a:cubicBezTo>
                    <a:pt x="1032" y="840"/>
                    <a:pt x="1250" y="713"/>
                    <a:pt x="1220" y="411"/>
                  </a:cubicBezTo>
                  <a:cubicBezTo>
                    <a:pt x="1190" y="126"/>
                    <a:pt x="918" y="0"/>
                    <a:pt x="653"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63" name="Google Shape;1363;p2"/>
            <p:cNvSpPr/>
            <p:nvPr/>
          </p:nvSpPr>
          <p:spPr>
            <a:xfrm>
              <a:off x="3715300" y="1537600"/>
              <a:ext cx="37125" cy="21000"/>
            </a:xfrm>
            <a:custGeom>
              <a:avLst/>
              <a:gdLst/>
              <a:ahLst/>
              <a:cxnLst/>
              <a:rect l="l" t="t" r="r" b="b"/>
              <a:pathLst>
                <a:path w="1485" h="840" extrusionOk="0">
                  <a:moveTo>
                    <a:pt x="726" y="1"/>
                  </a:moveTo>
                  <a:cubicBezTo>
                    <a:pt x="379" y="1"/>
                    <a:pt x="0" y="227"/>
                    <a:pt x="183" y="601"/>
                  </a:cubicBezTo>
                  <a:cubicBezTo>
                    <a:pt x="266" y="771"/>
                    <a:pt x="429" y="840"/>
                    <a:pt x="602" y="840"/>
                  </a:cubicBezTo>
                  <a:cubicBezTo>
                    <a:pt x="1012" y="840"/>
                    <a:pt x="1484" y="455"/>
                    <a:pt x="1119" y="138"/>
                  </a:cubicBezTo>
                  <a:cubicBezTo>
                    <a:pt x="1108" y="127"/>
                    <a:pt x="1085" y="115"/>
                    <a:pt x="1063" y="93"/>
                  </a:cubicBezTo>
                  <a:cubicBezTo>
                    <a:pt x="973" y="30"/>
                    <a:pt x="852" y="1"/>
                    <a:pt x="72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64" name="Google Shape;1364;p2"/>
            <p:cNvSpPr/>
            <p:nvPr/>
          </p:nvSpPr>
          <p:spPr>
            <a:xfrm>
              <a:off x="3667200" y="1209100"/>
              <a:ext cx="31300" cy="21125"/>
            </a:xfrm>
            <a:custGeom>
              <a:avLst/>
              <a:gdLst/>
              <a:ahLst/>
              <a:cxnLst/>
              <a:rect l="l" t="t" r="r" b="b"/>
              <a:pathLst>
                <a:path w="1252" h="845" extrusionOk="0">
                  <a:moveTo>
                    <a:pt x="652" y="1"/>
                  </a:moveTo>
                  <a:cubicBezTo>
                    <a:pt x="321" y="1"/>
                    <a:pt x="0" y="200"/>
                    <a:pt x="188" y="538"/>
                  </a:cubicBezTo>
                  <a:cubicBezTo>
                    <a:pt x="200" y="549"/>
                    <a:pt x="211" y="572"/>
                    <a:pt x="222" y="595"/>
                  </a:cubicBezTo>
                  <a:cubicBezTo>
                    <a:pt x="337" y="751"/>
                    <a:pt x="572" y="845"/>
                    <a:pt x="785" y="845"/>
                  </a:cubicBezTo>
                  <a:cubicBezTo>
                    <a:pt x="1033" y="845"/>
                    <a:pt x="1252" y="718"/>
                    <a:pt x="1215" y="414"/>
                  </a:cubicBezTo>
                  <a:cubicBezTo>
                    <a:pt x="1190" y="128"/>
                    <a:pt x="918" y="1"/>
                    <a:pt x="65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65" name="Google Shape;1365;p2"/>
            <p:cNvSpPr/>
            <p:nvPr/>
          </p:nvSpPr>
          <p:spPr>
            <a:xfrm>
              <a:off x="3650575" y="1502825"/>
              <a:ext cx="37500" cy="21100"/>
            </a:xfrm>
            <a:custGeom>
              <a:avLst/>
              <a:gdLst/>
              <a:ahLst/>
              <a:cxnLst/>
              <a:rect l="l" t="t" r="r" b="b"/>
              <a:pathLst>
                <a:path w="1500" h="844" extrusionOk="0">
                  <a:moveTo>
                    <a:pt x="895" y="1"/>
                  </a:moveTo>
                  <a:cubicBezTo>
                    <a:pt x="479" y="1"/>
                    <a:pt x="1" y="410"/>
                    <a:pt x="379" y="717"/>
                  </a:cubicBezTo>
                  <a:cubicBezTo>
                    <a:pt x="402" y="728"/>
                    <a:pt x="413" y="750"/>
                    <a:pt x="436" y="762"/>
                  </a:cubicBezTo>
                  <a:cubicBezTo>
                    <a:pt x="526" y="818"/>
                    <a:pt x="640" y="844"/>
                    <a:pt x="758" y="844"/>
                  </a:cubicBezTo>
                  <a:cubicBezTo>
                    <a:pt x="1115" y="844"/>
                    <a:pt x="1500" y="605"/>
                    <a:pt x="1305" y="231"/>
                  </a:cubicBezTo>
                  <a:cubicBezTo>
                    <a:pt x="1218" y="67"/>
                    <a:pt x="1061" y="1"/>
                    <a:pt x="895"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66" name="Google Shape;1366;p2"/>
            <p:cNvSpPr/>
            <p:nvPr/>
          </p:nvSpPr>
          <p:spPr>
            <a:xfrm>
              <a:off x="3658250" y="1286725"/>
              <a:ext cx="37650" cy="25275"/>
            </a:xfrm>
            <a:custGeom>
              <a:avLst/>
              <a:gdLst/>
              <a:ahLst/>
              <a:cxnLst/>
              <a:rect l="l" t="t" r="r" b="b"/>
              <a:pathLst>
                <a:path w="1506" h="1011" extrusionOk="0">
                  <a:moveTo>
                    <a:pt x="826" y="1"/>
                  </a:moveTo>
                  <a:cubicBezTo>
                    <a:pt x="307" y="1"/>
                    <a:pt x="0" y="1011"/>
                    <a:pt x="596" y="1011"/>
                  </a:cubicBezTo>
                  <a:cubicBezTo>
                    <a:pt x="602" y="1011"/>
                    <a:pt x="608" y="1010"/>
                    <a:pt x="614" y="1010"/>
                  </a:cubicBezTo>
                  <a:cubicBezTo>
                    <a:pt x="637" y="1010"/>
                    <a:pt x="659" y="999"/>
                    <a:pt x="682" y="999"/>
                  </a:cubicBezTo>
                  <a:cubicBezTo>
                    <a:pt x="1088" y="943"/>
                    <a:pt x="1506" y="232"/>
                    <a:pt x="975" y="29"/>
                  </a:cubicBezTo>
                  <a:cubicBezTo>
                    <a:pt x="924" y="10"/>
                    <a:pt x="874" y="1"/>
                    <a:pt x="82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67" name="Google Shape;1367;p2"/>
            <p:cNvSpPr/>
            <p:nvPr/>
          </p:nvSpPr>
          <p:spPr>
            <a:xfrm>
              <a:off x="3563875" y="913675"/>
              <a:ext cx="29350" cy="21625"/>
            </a:xfrm>
            <a:custGeom>
              <a:avLst/>
              <a:gdLst/>
              <a:ahLst/>
              <a:cxnLst/>
              <a:rect l="l" t="t" r="r" b="b"/>
              <a:pathLst>
                <a:path w="1174" h="865" extrusionOk="0">
                  <a:moveTo>
                    <a:pt x="554" y="0"/>
                  </a:moveTo>
                  <a:cubicBezTo>
                    <a:pt x="262" y="0"/>
                    <a:pt x="0" y="158"/>
                    <a:pt x="124" y="473"/>
                  </a:cubicBezTo>
                  <a:cubicBezTo>
                    <a:pt x="135" y="496"/>
                    <a:pt x="146" y="518"/>
                    <a:pt x="158" y="541"/>
                  </a:cubicBezTo>
                  <a:cubicBezTo>
                    <a:pt x="259" y="731"/>
                    <a:pt x="529" y="865"/>
                    <a:pt x="763" y="865"/>
                  </a:cubicBezTo>
                  <a:cubicBezTo>
                    <a:pt x="974" y="865"/>
                    <a:pt x="1156" y="757"/>
                    <a:pt x="1162" y="484"/>
                  </a:cubicBezTo>
                  <a:cubicBezTo>
                    <a:pt x="1173" y="161"/>
                    <a:pt x="849" y="0"/>
                    <a:pt x="554"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68" name="Google Shape;1368;p2"/>
            <p:cNvSpPr/>
            <p:nvPr/>
          </p:nvSpPr>
          <p:spPr>
            <a:xfrm>
              <a:off x="3602375" y="1512500"/>
              <a:ext cx="28550" cy="23675"/>
            </a:xfrm>
            <a:custGeom>
              <a:avLst/>
              <a:gdLst/>
              <a:ahLst/>
              <a:cxnLst/>
              <a:rect l="l" t="t" r="r" b="b"/>
              <a:pathLst>
                <a:path w="1142" h="947" extrusionOk="0">
                  <a:moveTo>
                    <a:pt x="355" y="1"/>
                  </a:moveTo>
                  <a:cubicBezTo>
                    <a:pt x="159" y="1"/>
                    <a:pt x="0" y="103"/>
                    <a:pt x="17" y="352"/>
                  </a:cubicBezTo>
                  <a:cubicBezTo>
                    <a:pt x="17" y="375"/>
                    <a:pt x="28" y="397"/>
                    <a:pt x="28" y="420"/>
                  </a:cubicBezTo>
                  <a:cubicBezTo>
                    <a:pt x="72" y="686"/>
                    <a:pt x="397" y="947"/>
                    <a:pt x="667" y="947"/>
                  </a:cubicBezTo>
                  <a:cubicBezTo>
                    <a:pt x="809" y="947"/>
                    <a:pt x="936" y="874"/>
                    <a:pt x="998" y="691"/>
                  </a:cubicBezTo>
                  <a:cubicBezTo>
                    <a:pt x="1141" y="305"/>
                    <a:pt x="692" y="1"/>
                    <a:pt x="355"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69" name="Google Shape;1369;p2"/>
            <p:cNvSpPr/>
            <p:nvPr/>
          </p:nvSpPr>
          <p:spPr>
            <a:xfrm>
              <a:off x="3527875" y="1107950"/>
              <a:ext cx="29500" cy="21600"/>
            </a:xfrm>
            <a:custGeom>
              <a:avLst/>
              <a:gdLst/>
              <a:ahLst/>
              <a:cxnLst/>
              <a:rect l="l" t="t" r="r" b="b"/>
              <a:pathLst>
                <a:path w="1180" h="864" extrusionOk="0">
                  <a:moveTo>
                    <a:pt x="406" y="0"/>
                  </a:moveTo>
                  <a:cubicBezTo>
                    <a:pt x="194" y="0"/>
                    <a:pt x="12" y="108"/>
                    <a:pt x="6" y="375"/>
                  </a:cubicBezTo>
                  <a:cubicBezTo>
                    <a:pt x="1" y="702"/>
                    <a:pt x="325" y="863"/>
                    <a:pt x="620" y="863"/>
                  </a:cubicBezTo>
                  <a:cubicBezTo>
                    <a:pt x="915" y="863"/>
                    <a:pt x="1180" y="702"/>
                    <a:pt x="1056" y="386"/>
                  </a:cubicBezTo>
                  <a:cubicBezTo>
                    <a:pt x="1045" y="375"/>
                    <a:pt x="1033" y="353"/>
                    <a:pt x="1022" y="330"/>
                  </a:cubicBezTo>
                  <a:cubicBezTo>
                    <a:pt x="915" y="134"/>
                    <a:pt x="642" y="0"/>
                    <a:pt x="406"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70" name="Google Shape;1370;p2"/>
            <p:cNvSpPr/>
            <p:nvPr/>
          </p:nvSpPr>
          <p:spPr>
            <a:xfrm>
              <a:off x="3471875" y="1301875"/>
              <a:ext cx="30275" cy="26775"/>
            </a:xfrm>
            <a:custGeom>
              <a:avLst/>
              <a:gdLst/>
              <a:ahLst/>
              <a:cxnLst/>
              <a:rect l="l" t="t" r="r" b="b"/>
              <a:pathLst>
                <a:path w="1211" h="1071" extrusionOk="0">
                  <a:moveTo>
                    <a:pt x="738" y="1"/>
                  </a:moveTo>
                  <a:cubicBezTo>
                    <a:pt x="692" y="1"/>
                    <a:pt x="642" y="10"/>
                    <a:pt x="588" y="32"/>
                  </a:cubicBezTo>
                  <a:cubicBezTo>
                    <a:pt x="565" y="43"/>
                    <a:pt x="543" y="54"/>
                    <a:pt x="520" y="66"/>
                  </a:cubicBezTo>
                  <a:cubicBezTo>
                    <a:pt x="159" y="258"/>
                    <a:pt x="1" y="1059"/>
                    <a:pt x="576" y="1070"/>
                  </a:cubicBezTo>
                  <a:cubicBezTo>
                    <a:pt x="582" y="1070"/>
                    <a:pt x="587" y="1070"/>
                    <a:pt x="593" y="1070"/>
                  </a:cubicBezTo>
                  <a:cubicBezTo>
                    <a:pt x="1165" y="1070"/>
                    <a:pt x="1210" y="1"/>
                    <a:pt x="738"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71" name="Google Shape;1371;p2"/>
            <p:cNvSpPr/>
            <p:nvPr/>
          </p:nvSpPr>
          <p:spPr>
            <a:xfrm>
              <a:off x="3586825" y="1540575"/>
              <a:ext cx="36875" cy="20900"/>
            </a:xfrm>
            <a:custGeom>
              <a:avLst/>
              <a:gdLst/>
              <a:ahLst/>
              <a:cxnLst/>
              <a:rect l="l" t="t" r="r" b="b"/>
              <a:pathLst>
                <a:path w="1475" h="836" extrusionOk="0">
                  <a:moveTo>
                    <a:pt x="874" y="0"/>
                  </a:moveTo>
                  <a:cubicBezTo>
                    <a:pt x="467" y="0"/>
                    <a:pt x="0" y="387"/>
                    <a:pt x="357" y="696"/>
                  </a:cubicBezTo>
                  <a:cubicBezTo>
                    <a:pt x="368" y="707"/>
                    <a:pt x="391" y="730"/>
                    <a:pt x="413" y="741"/>
                  </a:cubicBezTo>
                  <a:cubicBezTo>
                    <a:pt x="505" y="805"/>
                    <a:pt x="629" y="836"/>
                    <a:pt x="757" y="836"/>
                  </a:cubicBezTo>
                  <a:cubicBezTo>
                    <a:pt x="1103" y="836"/>
                    <a:pt x="1474" y="615"/>
                    <a:pt x="1293" y="245"/>
                  </a:cubicBezTo>
                  <a:cubicBezTo>
                    <a:pt x="1209" y="70"/>
                    <a:pt x="1047" y="0"/>
                    <a:pt x="874"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72" name="Google Shape;1372;p2"/>
            <p:cNvSpPr/>
            <p:nvPr/>
          </p:nvSpPr>
          <p:spPr>
            <a:xfrm>
              <a:off x="3388375" y="1133375"/>
              <a:ext cx="37050" cy="25225"/>
            </a:xfrm>
            <a:custGeom>
              <a:avLst/>
              <a:gdLst/>
              <a:ahLst/>
              <a:cxnLst/>
              <a:rect l="l" t="t" r="r" b="b"/>
              <a:pathLst>
                <a:path w="1482" h="1009" extrusionOk="0">
                  <a:moveTo>
                    <a:pt x="905" y="0"/>
                  </a:moveTo>
                  <a:cubicBezTo>
                    <a:pt x="894" y="0"/>
                    <a:pt x="882" y="1"/>
                    <a:pt x="870" y="1"/>
                  </a:cubicBezTo>
                  <a:lnTo>
                    <a:pt x="802" y="1"/>
                  </a:lnTo>
                  <a:cubicBezTo>
                    <a:pt x="384" y="80"/>
                    <a:pt x="1" y="791"/>
                    <a:pt x="531" y="983"/>
                  </a:cubicBezTo>
                  <a:cubicBezTo>
                    <a:pt x="580" y="1000"/>
                    <a:pt x="627" y="1008"/>
                    <a:pt x="672" y="1008"/>
                  </a:cubicBezTo>
                  <a:cubicBezTo>
                    <a:pt x="1188" y="1008"/>
                    <a:pt x="1481" y="0"/>
                    <a:pt x="905"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73" name="Google Shape;1373;p2"/>
            <p:cNvSpPr/>
            <p:nvPr/>
          </p:nvSpPr>
          <p:spPr>
            <a:xfrm>
              <a:off x="3510400" y="1550000"/>
              <a:ext cx="29350" cy="21600"/>
            </a:xfrm>
            <a:custGeom>
              <a:avLst/>
              <a:gdLst/>
              <a:ahLst/>
              <a:cxnLst/>
              <a:rect l="l" t="t" r="r" b="b"/>
              <a:pathLst>
                <a:path w="1174" h="864" extrusionOk="0">
                  <a:moveTo>
                    <a:pt x="405" y="1"/>
                  </a:moveTo>
                  <a:cubicBezTo>
                    <a:pt x="193" y="1"/>
                    <a:pt x="11" y="108"/>
                    <a:pt x="6" y="375"/>
                  </a:cubicBezTo>
                  <a:cubicBezTo>
                    <a:pt x="0" y="703"/>
                    <a:pt x="325" y="864"/>
                    <a:pt x="618" y="864"/>
                  </a:cubicBezTo>
                  <a:cubicBezTo>
                    <a:pt x="911" y="864"/>
                    <a:pt x="1174" y="703"/>
                    <a:pt x="1044" y="387"/>
                  </a:cubicBezTo>
                  <a:cubicBezTo>
                    <a:pt x="1033" y="364"/>
                    <a:pt x="1033" y="353"/>
                    <a:pt x="1021" y="330"/>
                  </a:cubicBezTo>
                  <a:cubicBezTo>
                    <a:pt x="914" y="134"/>
                    <a:pt x="641" y="1"/>
                    <a:pt x="405"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74" name="Google Shape;1374;p2"/>
            <p:cNvSpPr/>
            <p:nvPr/>
          </p:nvSpPr>
          <p:spPr>
            <a:xfrm>
              <a:off x="3400800" y="1209075"/>
              <a:ext cx="29975" cy="26750"/>
            </a:xfrm>
            <a:custGeom>
              <a:avLst/>
              <a:gdLst/>
              <a:ahLst/>
              <a:cxnLst/>
              <a:rect l="l" t="t" r="r" b="b"/>
              <a:pathLst>
                <a:path w="1199" h="1070" extrusionOk="0">
                  <a:moveTo>
                    <a:pt x="734" y="0"/>
                  </a:moveTo>
                  <a:cubicBezTo>
                    <a:pt x="690" y="0"/>
                    <a:pt x="641" y="10"/>
                    <a:pt x="587" y="31"/>
                  </a:cubicBezTo>
                  <a:cubicBezTo>
                    <a:pt x="564" y="43"/>
                    <a:pt x="542" y="54"/>
                    <a:pt x="519" y="65"/>
                  </a:cubicBezTo>
                  <a:cubicBezTo>
                    <a:pt x="147" y="257"/>
                    <a:pt x="0" y="1058"/>
                    <a:pt x="564" y="1070"/>
                  </a:cubicBezTo>
                  <a:cubicBezTo>
                    <a:pt x="570" y="1070"/>
                    <a:pt x="575" y="1070"/>
                    <a:pt x="581" y="1070"/>
                  </a:cubicBezTo>
                  <a:cubicBezTo>
                    <a:pt x="1153" y="1070"/>
                    <a:pt x="1198" y="0"/>
                    <a:pt x="734"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75" name="Google Shape;1375;p2"/>
            <p:cNvSpPr/>
            <p:nvPr/>
          </p:nvSpPr>
          <p:spPr>
            <a:xfrm>
              <a:off x="3509750" y="1385225"/>
              <a:ext cx="28875" cy="27950"/>
            </a:xfrm>
            <a:custGeom>
              <a:avLst/>
              <a:gdLst/>
              <a:ahLst/>
              <a:cxnLst/>
              <a:rect l="l" t="t" r="r" b="b"/>
              <a:pathLst>
                <a:path w="1155" h="1118" extrusionOk="0">
                  <a:moveTo>
                    <a:pt x="663" y="1"/>
                  </a:moveTo>
                  <a:cubicBezTo>
                    <a:pt x="619" y="1"/>
                    <a:pt x="570" y="9"/>
                    <a:pt x="517" y="27"/>
                  </a:cubicBezTo>
                  <a:cubicBezTo>
                    <a:pt x="0" y="199"/>
                    <a:pt x="238" y="1118"/>
                    <a:pt x="632" y="1118"/>
                  </a:cubicBezTo>
                  <a:cubicBezTo>
                    <a:pt x="703" y="1118"/>
                    <a:pt x="778" y="1088"/>
                    <a:pt x="856" y="1020"/>
                  </a:cubicBezTo>
                  <a:cubicBezTo>
                    <a:pt x="867" y="997"/>
                    <a:pt x="889" y="986"/>
                    <a:pt x="901" y="963"/>
                  </a:cubicBezTo>
                  <a:cubicBezTo>
                    <a:pt x="1155" y="679"/>
                    <a:pt x="1070" y="1"/>
                    <a:pt x="663"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76" name="Google Shape;1376;p2"/>
            <p:cNvSpPr/>
            <p:nvPr/>
          </p:nvSpPr>
          <p:spPr>
            <a:xfrm>
              <a:off x="3546025" y="968875"/>
              <a:ext cx="29750" cy="27875"/>
            </a:xfrm>
            <a:custGeom>
              <a:avLst/>
              <a:gdLst/>
              <a:ahLst/>
              <a:cxnLst/>
              <a:rect l="l" t="t" r="r" b="b"/>
              <a:pathLst>
                <a:path w="1190" h="1115" extrusionOk="0">
                  <a:moveTo>
                    <a:pt x="507" y="0"/>
                  </a:moveTo>
                  <a:cubicBezTo>
                    <a:pt x="430" y="0"/>
                    <a:pt x="351" y="35"/>
                    <a:pt x="273" y="116"/>
                  </a:cubicBezTo>
                  <a:cubicBezTo>
                    <a:pt x="262" y="138"/>
                    <a:pt x="240" y="149"/>
                    <a:pt x="228" y="172"/>
                  </a:cubicBezTo>
                  <a:cubicBezTo>
                    <a:pt x="0" y="469"/>
                    <a:pt x="129" y="1115"/>
                    <a:pt x="516" y="1115"/>
                  </a:cubicBezTo>
                  <a:cubicBezTo>
                    <a:pt x="569" y="1115"/>
                    <a:pt x="628" y="1102"/>
                    <a:pt x="691" y="1075"/>
                  </a:cubicBezTo>
                  <a:cubicBezTo>
                    <a:pt x="1189" y="859"/>
                    <a:pt x="889" y="0"/>
                    <a:pt x="507"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77" name="Google Shape;1377;p2"/>
            <p:cNvSpPr/>
            <p:nvPr/>
          </p:nvSpPr>
          <p:spPr>
            <a:xfrm>
              <a:off x="3503950" y="1581750"/>
              <a:ext cx="37100" cy="20900"/>
            </a:xfrm>
            <a:custGeom>
              <a:avLst/>
              <a:gdLst/>
              <a:ahLst/>
              <a:cxnLst/>
              <a:rect l="l" t="t" r="r" b="b"/>
              <a:pathLst>
                <a:path w="1484" h="836" extrusionOk="0">
                  <a:moveTo>
                    <a:pt x="881" y="1"/>
                  </a:moveTo>
                  <a:cubicBezTo>
                    <a:pt x="471" y="1"/>
                    <a:pt x="1" y="388"/>
                    <a:pt x="365" y="697"/>
                  </a:cubicBezTo>
                  <a:lnTo>
                    <a:pt x="422" y="742"/>
                  </a:lnTo>
                  <a:cubicBezTo>
                    <a:pt x="513" y="806"/>
                    <a:pt x="638" y="836"/>
                    <a:pt x="766" y="836"/>
                  </a:cubicBezTo>
                  <a:cubicBezTo>
                    <a:pt x="1112" y="836"/>
                    <a:pt x="1483" y="616"/>
                    <a:pt x="1302" y="245"/>
                  </a:cubicBezTo>
                  <a:cubicBezTo>
                    <a:pt x="1218" y="70"/>
                    <a:pt x="1055" y="1"/>
                    <a:pt x="881"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78" name="Google Shape;1378;p2"/>
            <p:cNvSpPr/>
            <p:nvPr/>
          </p:nvSpPr>
          <p:spPr>
            <a:xfrm>
              <a:off x="3503900" y="1272550"/>
              <a:ext cx="29500" cy="21425"/>
            </a:xfrm>
            <a:custGeom>
              <a:avLst/>
              <a:gdLst/>
              <a:ahLst/>
              <a:cxnLst/>
              <a:rect l="l" t="t" r="r" b="b"/>
              <a:pathLst>
                <a:path w="1180" h="857" extrusionOk="0">
                  <a:moveTo>
                    <a:pt x="410" y="1"/>
                  </a:moveTo>
                  <a:cubicBezTo>
                    <a:pt x="200" y="1"/>
                    <a:pt x="17" y="109"/>
                    <a:pt x="6" y="381"/>
                  </a:cubicBezTo>
                  <a:cubicBezTo>
                    <a:pt x="1" y="699"/>
                    <a:pt x="328" y="857"/>
                    <a:pt x="624" y="857"/>
                  </a:cubicBezTo>
                  <a:cubicBezTo>
                    <a:pt x="917" y="857"/>
                    <a:pt x="1179" y="701"/>
                    <a:pt x="1056" y="392"/>
                  </a:cubicBezTo>
                  <a:cubicBezTo>
                    <a:pt x="1044" y="370"/>
                    <a:pt x="1033" y="347"/>
                    <a:pt x="1022" y="325"/>
                  </a:cubicBezTo>
                  <a:cubicBezTo>
                    <a:pt x="915" y="135"/>
                    <a:pt x="645" y="1"/>
                    <a:pt x="410"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79" name="Google Shape;1379;p2"/>
            <p:cNvSpPr/>
            <p:nvPr/>
          </p:nvSpPr>
          <p:spPr>
            <a:xfrm>
              <a:off x="3464075" y="1116400"/>
              <a:ext cx="28375" cy="23900"/>
            </a:xfrm>
            <a:custGeom>
              <a:avLst/>
              <a:gdLst/>
              <a:ahLst/>
              <a:cxnLst/>
              <a:rect l="l" t="t" r="r" b="b"/>
              <a:pathLst>
                <a:path w="1135" h="956" extrusionOk="0">
                  <a:moveTo>
                    <a:pt x="341" y="0"/>
                  </a:moveTo>
                  <a:cubicBezTo>
                    <a:pt x="153" y="0"/>
                    <a:pt x="0" y="99"/>
                    <a:pt x="8" y="342"/>
                  </a:cubicBezTo>
                  <a:cubicBezTo>
                    <a:pt x="8" y="364"/>
                    <a:pt x="19" y="387"/>
                    <a:pt x="19" y="410"/>
                  </a:cubicBezTo>
                  <a:cubicBezTo>
                    <a:pt x="64" y="685"/>
                    <a:pt x="384" y="955"/>
                    <a:pt x="654" y="955"/>
                  </a:cubicBezTo>
                  <a:cubicBezTo>
                    <a:pt x="794" y="955"/>
                    <a:pt x="921" y="883"/>
                    <a:pt x="990" y="703"/>
                  </a:cubicBezTo>
                  <a:cubicBezTo>
                    <a:pt x="1135" y="319"/>
                    <a:pt x="680" y="0"/>
                    <a:pt x="341"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80" name="Google Shape;1380;p2"/>
            <p:cNvSpPr/>
            <p:nvPr/>
          </p:nvSpPr>
          <p:spPr>
            <a:xfrm>
              <a:off x="3269475" y="1023625"/>
              <a:ext cx="28300" cy="24100"/>
            </a:xfrm>
            <a:custGeom>
              <a:avLst/>
              <a:gdLst/>
              <a:ahLst/>
              <a:cxnLst/>
              <a:rect l="l" t="t" r="r" b="b"/>
              <a:pathLst>
                <a:path w="1132" h="964" extrusionOk="0">
                  <a:moveTo>
                    <a:pt x="479" y="0"/>
                  </a:moveTo>
                  <a:cubicBezTo>
                    <a:pt x="341" y="0"/>
                    <a:pt x="218" y="71"/>
                    <a:pt x="153" y="250"/>
                  </a:cubicBezTo>
                  <a:cubicBezTo>
                    <a:pt x="0" y="642"/>
                    <a:pt x="454" y="964"/>
                    <a:pt x="792" y="964"/>
                  </a:cubicBezTo>
                  <a:cubicBezTo>
                    <a:pt x="980" y="964"/>
                    <a:pt x="1131" y="864"/>
                    <a:pt x="1123" y="622"/>
                  </a:cubicBezTo>
                  <a:cubicBezTo>
                    <a:pt x="1123" y="589"/>
                    <a:pt x="1123" y="566"/>
                    <a:pt x="1112" y="544"/>
                  </a:cubicBezTo>
                  <a:cubicBezTo>
                    <a:pt x="1075" y="274"/>
                    <a:pt x="750" y="0"/>
                    <a:pt x="479"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81" name="Google Shape;1381;p2"/>
            <p:cNvSpPr/>
            <p:nvPr/>
          </p:nvSpPr>
          <p:spPr>
            <a:xfrm>
              <a:off x="3649325" y="1265275"/>
              <a:ext cx="30825" cy="26725"/>
            </a:xfrm>
            <a:custGeom>
              <a:avLst/>
              <a:gdLst/>
              <a:ahLst/>
              <a:cxnLst/>
              <a:rect l="l" t="t" r="r" b="b"/>
              <a:pathLst>
                <a:path w="1233" h="1069" extrusionOk="0">
                  <a:moveTo>
                    <a:pt x="764" y="0"/>
                  </a:moveTo>
                  <a:cubicBezTo>
                    <a:pt x="721" y="0"/>
                    <a:pt x="673" y="9"/>
                    <a:pt x="621" y="29"/>
                  </a:cubicBezTo>
                  <a:cubicBezTo>
                    <a:pt x="599" y="29"/>
                    <a:pt x="576" y="40"/>
                    <a:pt x="554" y="52"/>
                  </a:cubicBezTo>
                  <a:cubicBezTo>
                    <a:pt x="170" y="232"/>
                    <a:pt x="1" y="1033"/>
                    <a:pt x="554" y="1067"/>
                  </a:cubicBezTo>
                  <a:cubicBezTo>
                    <a:pt x="565" y="1068"/>
                    <a:pt x="575" y="1068"/>
                    <a:pt x="586" y="1068"/>
                  </a:cubicBezTo>
                  <a:cubicBezTo>
                    <a:pt x="1157" y="1068"/>
                    <a:pt x="1233" y="0"/>
                    <a:pt x="764"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82" name="Google Shape;1382;p2"/>
            <p:cNvSpPr/>
            <p:nvPr/>
          </p:nvSpPr>
          <p:spPr>
            <a:xfrm>
              <a:off x="3665275" y="1432750"/>
              <a:ext cx="30150" cy="27450"/>
            </a:xfrm>
            <a:custGeom>
              <a:avLst/>
              <a:gdLst/>
              <a:ahLst/>
              <a:cxnLst/>
              <a:rect l="l" t="t" r="r" b="b"/>
              <a:pathLst>
                <a:path w="1206" h="1098" extrusionOk="0">
                  <a:moveTo>
                    <a:pt x="651" y="1"/>
                  </a:moveTo>
                  <a:cubicBezTo>
                    <a:pt x="581" y="1"/>
                    <a:pt x="504" y="24"/>
                    <a:pt x="423" y="78"/>
                  </a:cubicBezTo>
                  <a:cubicBezTo>
                    <a:pt x="1" y="366"/>
                    <a:pt x="402" y="1098"/>
                    <a:pt x="765" y="1098"/>
                  </a:cubicBezTo>
                  <a:cubicBezTo>
                    <a:pt x="858" y="1098"/>
                    <a:pt x="948" y="1050"/>
                    <a:pt x="1021" y="935"/>
                  </a:cubicBezTo>
                  <a:lnTo>
                    <a:pt x="1055" y="868"/>
                  </a:lnTo>
                  <a:cubicBezTo>
                    <a:pt x="1205" y="559"/>
                    <a:pt x="997" y="1"/>
                    <a:pt x="651"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83" name="Google Shape;1383;p2"/>
            <p:cNvSpPr/>
            <p:nvPr/>
          </p:nvSpPr>
          <p:spPr>
            <a:xfrm>
              <a:off x="3484825" y="1476575"/>
              <a:ext cx="29450" cy="27875"/>
            </a:xfrm>
            <a:custGeom>
              <a:avLst/>
              <a:gdLst/>
              <a:ahLst/>
              <a:cxnLst/>
              <a:rect l="l" t="t" r="r" b="b"/>
              <a:pathLst>
                <a:path w="1178" h="1115" extrusionOk="0">
                  <a:moveTo>
                    <a:pt x="673" y="0"/>
                  </a:moveTo>
                  <a:cubicBezTo>
                    <a:pt x="620" y="0"/>
                    <a:pt x="562" y="13"/>
                    <a:pt x="498" y="40"/>
                  </a:cubicBezTo>
                  <a:cubicBezTo>
                    <a:pt x="0" y="256"/>
                    <a:pt x="293" y="1115"/>
                    <a:pt x="672" y="1115"/>
                  </a:cubicBezTo>
                  <a:cubicBezTo>
                    <a:pt x="748" y="1115"/>
                    <a:pt x="827" y="1080"/>
                    <a:pt x="905" y="999"/>
                  </a:cubicBezTo>
                  <a:cubicBezTo>
                    <a:pt x="927" y="977"/>
                    <a:pt x="939" y="965"/>
                    <a:pt x="950" y="943"/>
                  </a:cubicBezTo>
                  <a:cubicBezTo>
                    <a:pt x="1178" y="646"/>
                    <a:pt x="1058" y="0"/>
                    <a:pt x="673"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84" name="Google Shape;1384;p2"/>
            <p:cNvSpPr/>
            <p:nvPr/>
          </p:nvSpPr>
          <p:spPr>
            <a:xfrm>
              <a:off x="3657850" y="1341975"/>
              <a:ext cx="37450" cy="21025"/>
            </a:xfrm>
            <a:custGeom>
              <a:avLst/>
              <a:gdLst/>
              <a:ahLst/>
              <a:cxnLst/>
              <a:rect l="l" t="t" r="r" b="b"/>
              <a:pathLst>
                <a:path w="1498" h="841" extrusionOk="0">
                  <a:moveTo>
                    <a:pt x="903" y="1"/>
                  </a:moveTo>
                  <a:cubicBezTo>
                    <a:pt x="489" y="1"/>
                    <a:pt x="0" y="418"/>
                    <a:pt x="382" y="719"/>
                  </a:cubicBezTo>
                  <a:cubicBezTo>
                    <a:pt x="404" y="730"/>
                    <a:pt x="416" y="741"/>
                    <a:pt x="438" y="752"/>
                  </a:cubicBezTo>
                  <a:cubicBezTo>
                    <a:pt x="527" y="813"/>
                    <a:pt x="644" y="841"/>
                    <a:pt x="765" y="841"/>
                  </a:cubicBezTo>
                  <a:cubicBezTo>
                    <a:pt x="1117" y="841"/>
                    <a:pt x="1498" y="600"/>
                    <a:pt x="1296" y="222"/>
                  </a:cubicBezTo>
                  <a:cubicBezTo>
                    <a:pt x="1214" y="64"/>
                    <a:pt x="1064" y="1"/>
                    <a:pt x="903"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85" name="Google Shape;1385;p2"/>
            <p:cNvSpPr/>
            <p:nvPr/>
          </p:nvSpPr>
          <p:spPr>
            <a:xfrm>
              <a:off x="3519975" y="1341925"/>
              <a:ext cx="29250" cy="21800"/>
            </a:xfrm>
            <a:custGeom>
              <a:avLst/>
              <a:gdLst/>
              <a:ahLst/>
              <a:cxnLst/>
              <a:rect l="l" t="t" r="r" b="b"/>
              <a:pathLst>
                <a:path w="1170" h="872" extrusionOk="0">
                  <a:moveTo>
                    <a:pt x="404" y="1"/>
                  </a:moveTo>
                  <a:cubicBezTo>
                    <a:pt x="204" y="1"/>
                    <a:pt x="33" y="104"/>
                    <a:pt x="18" y="359"/>
                  </a:cubicBezTo>
                  <a:cubicBezTo>
                    <a:pt x="0" y="695"/>
                    <a:pt x="348" y="871"/>
                    <a:pt x="651" y="871"/>
                  </a:cubicBezTo>
                  <a:cubicBezTo>
                    <a:pt x="929" y="871"/>
                    <a:pt x="1169" y="723"/>
                    <a:pt x="1056" y="416"/>
                  </a:cubicBezTo>
                  <a:cubicBezTo>
                    <a:pt x="1045" y="393"/>
                    <a:pt x="1045" y="382"/>
                    <a:pt x="1033" y="359"/>
                  </a:cubicBezTo>
                  <a:cubicBezTo>
                    <a:pt x="929" y="150"/>
                    <a:pt x="645" y="1"/>
                    <a:pt x="404"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86" name="Google Shape;1386;p2"/>
            <p:cNvSpPr/>
            <p:nvPr/>
          </p:nvSpPr>
          <p:spPr>
            <a:xfrm>
              <a:off x="3546950" y="1392975"/>
              <a:ext cx="29350" cy="21475"/>
            </a:xfrm>
            <a:custGeom>
              <a:avLst/>
              <a:gdLst/>
              <a:ahLst/>
              <a:cxnLst/>
              <a:rect l="l" t="t" r="r" b="b"/>
              <a:pathLst>
                <a:path w="1174" h="859" extrusionOk="0">
                  <a:moveTo>
                    <a:pt x="554" y="0"/>
                  </a:moveTo>
                  <a:cubicBezTo>
                    <a:pt x="262" y="0"/>
                    <a:pt x="0" y="158"/>
                    <a:pt x="124" y="473"/>
                  </a:cubicBezTo>
                  <a:cubicBezTo>
                    <a:pt x="124" y="484"/>
                    <a:pt x="146" y="507"/>
                    <a:pt x="157" y="529"/>
                  </a:cubicBezTo>
                  <a:cubicBezTo>
                    <a:pt x="264" y="725"/>
                    <a:pt x="534" y="859"/>
                    <a:pt x="767" y="859"/>
                  </a:cubicBezTo>
                  <a:cubicBezTo>
                    <a:pt x="977" y="859"/>
                    <a:pt x="1156" y="751"/>
                    <a:pt x="1162" y="484"/>
                  </a:cubicBezTo>
                  <a:cubicBezTo>
                    <a:pt x="1173" y="161"/>
                    <a:pt x="849" y="0"/>
                    <a:pt x="554"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87" name="Google Shape;1387;p2"/>
            <p:cNvSpPr/>
            <p:nvPr/>
          </p:nvSpPr>
          <p:spPr>
            <a:xfrm>
              <a:off x="3587125" y="1210825"/>
              <a:ext cx="29375" cy="21400"/>
            </a:xfrm>
            <a:custGeom>
              <a:avLst/>
              <a:gdLst/>
              <a:ahLst/>
              <a:cxnLst/>
              <a:rect l="l" t="t" r="r" b="b"/>
              <a:pathLst>
                <a:path w="1175" h="856" extrusionOk="0">
                  <a:moveTo>
                    <a:pt x="556" y="1"/>
                  </a:moveTo>
                  <a:cubicBezTo>
                    <a:pt x="263" y="1"/>
                    <a:pt x="0" y="159"/>
                    <a:pt x="130" y="469"/>
                  </a:cubicBezTo>
                  <a:cubicBezTo>
                    <a:pt x="142" y="480"/>
                    <a:pt x="153" y="503"/>
                    <a:pt x="164" y="526"/>
                  </a:cubicBezTo>
                  <a:cubicBezTo>
                    <a:pt x="271" y="722"/>
                    <a:pt x="541" y="855"/>
                    <a:pt x="774" y="855"/>
                  </a:cubicBezTo>
                  <a:cubicBezTo>
                    <a:pt x="983" y="855"/>
                    <a:pt x="1163" y="747"/>
                    <a:pt x="1168" y="480"/>
                  </a:cubicBezTo>
                  <a:cubicBezTo>
                    <a:pt x="1174" y="159"/>
                    <a:pt x="850" y="1"/>
                    <a:pt x="556"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88" name="Google Shape;1388;p2"/>
            <p:cNvSpPr/>
            <p:nvPr/>
          </p:nvSpPr>
          <p:spPr>
            <a:xfrm>
              <a:off x="3555325" y="992900"/>
              <a:ext cx="30000" cy="26775"/>
            </a:xfrm>
            <a:custGeom>
              <a:avLst/>
              <a:gdLst/>
              <a:ahLst/>
              <a:cxnLst/>
              <a:rect l="l" t="t" r="r" b="b"/>
              <a:pathLst>
                <a:path w="1200" h="1071" extrusionOk="0">
                  <a:moveTo>
                    <a:pt x="619" y="1"/>
                  </a:moveTo>
                  <a:cubicBezTo>
                    <a:pt x="47" y="1"/>
                    <a:pt x="1" y="1070"/>
                    <a:pt x="465" y="1070"/>
                  </a:cubicBezTo>
                  <a:cubicBezTo>
                    <a:pt x="509" y="1070"/>
                    <a:pt x="559" y="1061"/>
                    <a:pt x="612" y="1039"/>
                  </a:cubicBezTo>
                  <a:cubicBezTo>
                    <a:pt x="635" y="1028"/>
                    <a:pt x="657" y="1016"/>
                    <a:pt x="680" y="1005"/>
                  </a:cubicBezTo>
                  <a:cubicBezTo>
                    <a:pt x="1052" y="813"/>
                    <a:pt x="1199" y="12"/>
                    <a:pt x="635" y="1"/>
                  </a:cubicBezTo>
                  <a:cubicBezTo>
                    <a:pt x="629" y="1"/>
                    <a:pt x="624" y="1"/>
                    <a:pt x="619"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89" name="Google Shape;1389;p2"/>
            <p:cNvSpPr/>
            <p:nvPr/>
          </p:nvSpPr>
          <p:spPr>
            <a:xfrm>
              <a:off x="3692425" y="1300575"/>
              <a:ext cx="28225" cy="23900"/>
            </a:xfrm>
            <a:custGeom>
              <a:avLst/>
              <a:gdLst/>
              <a:ahLst/>
              <a:cxnLst/>
              <a:rect l="l" t="t" r="r" b="b"/>
              <a:pathLst>
                <a:path w="1129" h="956" extrusionOk="0">
                  <a:moveTo>
                    <a:pt x="477" y="1"/>
                  </a:moveTo>
                  <a:cubicBezTo>
                    <a:pt x="336" y="1"/>
                    <a:pt x="208" y="73"/>
                    <a:pt x="139" y="253"/>
                  </a:cubicBezTo>
                  <a:cubicBezTo>
                    <a:pt x="1" y="637"/>
                    <a:pt x="454" y="956"/>
                    <a:pt x="790" y="956"/>
                  </a:cubicBezTo>
                  <a:cubicBezTo>
                    <a:pt x="977" y="956"/>
                    <a:pt x="1128" y="857"/>
                    <a:pt x="1120" y="614"/>
                  </a:cubicBezTo>
                  <a:cubicBezTo>
                    <a:pt x="1120" y="592"/>
                    <a:pt x="1120" y="569"/>
                    <a:pt x="1109" y="547"/>
                  </a:cubicBezTo>
                  <a:cubicBezTo>
                    <a:pt x="1072" y="271"/>
                    <a:pt x="750" y="1"/>
                    <a:pt x="477"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90" name="Google Shape;1390;p2"/>
            <p:cNvSpPr/>
            <p:nvPr/>
          </p:nvSpPr>
          <p:spPr>
            <a:xfrm>
              <a:off x="3623225" y="1481300"/>
              <a:ext cx="29125" cy="27700"/>
            </a:xfrm>
            <a:custGeom>
              <a:avLst/>
              <a:gdLst/>
              <a:ahLst/>
              <a:cxnLst/>
              <a:rect l="l" t="t" r="r" b="b"/>
              <a:pathLst>
                <a:path w="1165" h="1108" extrusionOk="0">
                  <a:moveTo>
                    <a:pt x="526" y="1"/>
                  </a:moveTo>
                  <a:cubicBezTo>
                    <a:pt x="454" y="1"/>
                    <a:pt x="378" y="30"/>
                    <a:pt x="300" y="99"/>
                  </a:cubicBezTo>
                  <a:cubicBezTo>
                    <a:pt x="289" y="111"/>
                    <a:pt x="266" y="133"/>
                    <a:pt x="255" y="156"/>
                  </a:cubicBezTo>
                  <a:cubicBezTo>
                    <a:pt x="1" y="430"/>
                    <a:pt x="94" y="1107"/>
                    <a:pt x="495" y="1107"/>
                  </a:cubicBezTo>
                  <a:cubicBezTo>
                    <a:pt x="539" y="1107"/>
                    <a:pt x="587" y="1099"/>
                    <a:pt x="638" y="1081"/>
                  </a:cubicBezTo>
                  <a:cubicBezTo>
                    <a:pt x="1164" y="909"/>
                    <a:pt x="921" y="1"/>
                    <a:pt x="526"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91" name="Google Shape;1391;p2"/>
            <p:cNvSpPr/>
            <p:nvPr/>
          </p:nvSpPr>
          <p:spPr>
            <a:xfrm>
              <a:off x="3662400" y="1388575"/>
              <a:ext cx="31300" cy="21075"/>
            </a:xfrm>
            <a:custGeom>
              <a:avLst/>
              <a:gdLst/>
              <a:ahLst/>
              <a:cxnLst/>
              <a:rect l="l" t="t" r="r" b="b"/>
              <a:pathLst>
                <a:path w="1252" h="843" extrusionOk="0">
                  <a:moveTo>
                    <a:pt x="654" y="1"/>
                  </a:moveTo>
                  <a:cubicBezTo>
                    <a:pt x="322" y="1"/>
                    <a:pt x="0" y="198"/>
                    <a:pt x="189" y="525"/>
                  </a:cubicBezTo>
                  <a:cubicBezTo>
                    <a:pt x="200" y="547"/>
                    <a:pt x="211" y="570"/>
                    <a:pt x="222" y="592"/>
                  </a:cubicBezTo>
                  <a:cubicBezTo>
                    <a:pt x="337" y="749"/>
                    <a:pt x="572" y="843"/>
                    <a:pt x="785" y="843"/>
                  </a:cubicBezTo>
                  <a:cubicBezTo>
                    <a:pt x="1034" y="843"/>
                    <a:pt x="1252" y="715"/>
                    <a:pt x="1215" y="412"/>
                  </a:cubicBezTo>
                  <a:cubicBezTo>
                    <a:pt x="1190" y="126"/>
                    <a:pt x="919" y="1"/>
                    <a:pt x="654"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92" name="Google Shape;1392;p2"/>
            <p:cNvSpPr/>
            <p:nvPr/>
          </p:nvSpPr>
          <p:spPr>
            <a:xfrm>
              <a:off x="3702350" y="1484475"/>
              <a:ext cx="29450" cy="27975"/>
            </a:xfrm>
            <a:custGeom>
              <a:avLst/>
              <a:gdLst/>
              <a:ahLst/>
              <a:cxnLst/>
              <a:rect l="l" t="t" r="r" b="b"/>
              <a:pathLst>
                <a:path w="1178" h="1119" extrusionOk="0">
                  <a:moveTo>
                    <a:pt x="668" y="1"/>
                  </a:moveTo>
                  <a:cubicBezTo>
                    <a:pt x="616" y="1"/>
                    <a:pt x="559" y="13"/>
                    <a:pt x="498" y="40"/>
                  </a:cubicBezTo>
                  <a:cubicBezTo>
                    <a:pt x="0" y="256"/>
                    <a:pt x="291" y="1119"/>
                    <a:pt x="669" y="1119"/>
                  </a:cubicBezTo>
                  <a:cubicBezTo>
                    <a:pt x="745" y="1119"/>
                    <a:pt x="826" y="1083"/>
                    <a:pt x="904" y="999"/>
                  </a:cubicBezTo>
                  <a:cubicBezTo>
                    <a:pt x="926" y="988"/>
                    <a:pt x="938" y="965"/>
                    <a:pt x="949" y="943"/>
                  </a:cubicBezTo>
                  <a:cubicBezTo>
                    <a:pt x="1177" y="655"/>
                    <a:pt x="1048" y="1"/>
                    <a:pt x="668"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93" name="Google Shape;1393;p2"/>
            <p:cNvSpPr/>
            <p:nvPr/>
          </p:nvSpPr>
          <p:spPr>
            <a:xfrm>
              <a:off x="3580775" y="1022700"/>
              <a:ext cx="36875" cy="20925"/>
            </a:xfrm>
            <a:custGeom>
              <a:avLst/>
              <a:gdLst/>
              <a:ahLst/>
              <a:cxnLst/>
              <a:rect l="l" t="t" r="r" b="b"/>
              <a:pathLst>
                <a:path w="1475" h="837" extrusionOk="0">
                  <a:moveTo>
                    <a:pt x="712" y="1"/>
                  </a:moveTo>
                  <a:cubicBezTo>
                    <a:pt x="366" y="1"/>
                    <a:pt x="0" y="221"/>
                    <a:pt x="181" y="592"/>
                  </a:cubicBezTo>
                  <a:cubicBezTo>
                    <a:pt x="262" y="767"/>
                    <a:pt x="423" y="836"/>
                    <a:pt x="595" y="836"/>
                  </a:cubicBezTo>
                  <a:cubicBezTo>
                    <a:pt x="1002" y="836"/>
                    <a:pt x="1474" y="449"/>
                    <a:pt x="1118" y="140"/>
                  </a:cubicBezTo>
                  <a:cubicBezTo>
                    <a:pt x="1095" y="129"/>
                    <a:pt x="1073" y="118"/>
                    <a:pt x="1061" y="95"/>
                  </a:cubicBezTo>
                  <a:cubicBezTo>
                    <a:pt x="967" y="31"/>
                    <a:pt x="841" y="1"/>
                    <a:pt x="71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94" name="Google Shape;1394;p2"/>
            <p:cNvSpPr/>
            <p:nvPr/>
          </p:nvSpPr>
          <p:spPr>
            <a:xfrm>
              <a:off x="3781075" y="1453750"/>
              <a:ext cx="36975" cy="25275"/>
            </a:xfrm>
            <a:custGeom>
              <a:avLst/>
              <a:gdLst/>
              <a:ahLst/>
              <a:cxnLst/>
              <a:rect l="l" t="t" r="r" b="b"/>
              <a:pathLst>
                <a:path w="1479" h="1011" extrusionOk="0">
                  <a:moveTo>
                    <a:pt x="802" y="1"/>
                  </a:moveTo>
                  <a:cubicBezTo>
                    <a:pt x="289" y="1"/>
                    <a:pt x="0" y="1011"/>
                    <a:pt x="575" y="1011"/>
                  </a:cubicBezTo>
                  <a:cubicBezTo>
                    <a:pt x="586" y="1011"/>
                    <a:pt x="598" y="1010"/>
                    <a:pt x="610" y="1009"/>
                  </a:cubicBezTo>
                  <a:cubicBezTo>
                    <a:pt x="632" y="1009"/>
                    <a:pt x="655" y="1009"/>
                    <a:pt x="677" y="998"/>
                  </a:cubicBezTo>
                  <a:cubicBezTo>
                    <a:pt x="1084" y="919"/>
                    <a:pt x="1479" y="208"/>
                    <a:pt x="948" y="28"/>
                  </a:cubicBezTo>
                  <a:cubicBezTo>
                    <a:pt x="898" y="9"/>
                    <a:pt x="849" y="1"/>
                    <a:pt x="80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95" name="Google Shape;1395;p2"/>
            <p:cNvSpPr/>
            <p:nvPr/>
          </p:nvSpPr>
          <p:spPr>
            <a:xfrm>
              <a:off x="3408400" y="1419800"/>
              <a:ext cx="30050" cy="27050"/>
            </a:xfrm>
            <a:custGeom>
              <a:avLst/>
              <a:gdLst/>
              <a:ahLst/>
              <a:cxnLst/>
              <a:rect l="l" t="t" r="r" b="b"/>
              <a:pathLst>
                <a:path w="1202" h="1082" extrusionOk="0">
                  <a:moveTo>
                    <a:pt x="726" y="0"/>
                  </a:moveTo>
                  <a:cubicBezTo>
                    <a:pt x="681" y="0"/>
                    <a:pt x="631" y="10"/>
                    <a:pt x="576" y="32"/>
                  </a:cubicBezTo>
                  <a:lnTo>
                    <a:pt x="520" y="66"/>
                  </a:lnTo>
                  <a:cubicBezTo>
                    <a:pt x="148" y="269"/>
                    <a:pt x="1" y="1070"/>
                    <a:pt x="565" y="1081"/>
                  </a:cubicBezTo>
                  <a:cubicBezTo>
                    <a:pt x="568" y="1081"/>
                    <a:pt x="571" y="1081"/>
                    <a:pt x="573" y="1081"/>
                  </a:cubicBezTo>
                  <a:cubicBezTo>
                    <a:pt x="1153" y="1081"/>
                    <a:pt x="1201" y="0"/>
                    <a:pt x="726"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96" name="Google Shape;1396;p2"/>
            <p:cNvSpPr/>
            <p:nvPr/>
          </p:nvSpPr>
          <p:spPr>
            <a:xfrm>
              <a:off x="3690975" y="1410975"/>
              <a:ext cx="29325" cy="21550"/>
            </a:xfrm>
            <a:custGeom>
              <a:avLst/>
              <a:gdLst/>
              <a:ahLst/>
              <a:cxnLst/>
              <a:rect l="l" t="t" r="r" b="b"/>
              <a:pathLst>
                <a:path w="1173" h="862" extrusionOk="0">
                  <a:moveTo>
                    <a:pt x="547" y="1"/>
                  </a:moveTo>
                  <a:cubicBezTo>
                    <a:pt x="257" y="1"/>
                    <a:pt x="0" y="156"/>
                    <a:pt x="129" y="464"/>
                  </a:cubicBezTo>
                  <a:cubicBezTo>
                    <a:pt x="129" y="486"/>
                    <a:pt x="140" y="509"/>
                    <a:pt x="151" y="531"/>
                  </a:cubicBezTo>
                  <a:cubicBezTo>
                    <a:pt x="258" y="728"/>
                    <a:pt x="531" y="861"/>
                    <a:pt x="767" y="861"/>
                  </a:cubicBezTo>
                  <a:cubicBezTo>
                    <a:pt x="979" y="861"/>
                    <a:pt x="1162" y="753"/>
                    <a:pt x="1167" y="486"/>
                  </a:cubicBezTo>
                  <a:cubicBezTo>
                    <a:pt x="1173" y="162"/>
                    <a:pt x="842" y="1"/>
                    <a:pt x="547"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97" name="Google Shape;1397;p2"/>
            <p:cNvSpPr/>
            <p:nvPr/>
          </p:nvSpPr>
          <p:spPr>
            <a:xfrm>
              <a:off x="3600250" y="1310750"/>
              <a:ext cx="31125" cy="26650"/>
            </a:xfrm>
            <a:custGeom>
              <a:avLst/>
              <a:gdLst/>
              <a:ahLst/>
              <a:cxnLst/>
              <a:rect l="l" t="t" r="r" b="b"/>
              <a:pathLst>
                <a:path w="1245" h="1066" extrusionOk="0">
                  <a:moveTo>
                    <a:pt x="770" y="1"/>
                  </a:moveTo>
                  <a:cubicBezTo>
                    <a:pt x="728" y="1"/>
                    <a:pt x="682" y="9"/>
                    <a:pt x="632" y="27"/>
                  </a:cubicBezTo>
                  <a:cubicBezTo>
                    <a:pt x="610" y="38"/>
                    <a:pt x="587" y="49"/>
                    <a:pt x="564" y="61"/>
                  </a:cubicBezTo>
                  <a:cubicBezTo>
                    <a:pt x="192" y="241"/>
                    <a:pt x="0" y="1031"/>
                    <a:pt x="564" y="1065"/>
                  </a:cubicBezTo>
                  <a:cubicBezTo>
                    <a:pt x="576" y="1066"/>
                    <a:pt x="586" y="1066"/>
                    <a:pt x="597" y="1066"/>
                  </a:cubicBezTo>
                  <a:cubicBezTo>
                    <a:pt x="1170" y="1066"/>
                    <a:pt x="1244" y="1"/>
                    <a:pt x="770"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98" name="Google Shape;1398;p2"/>
            <p:cNvSpPr/>
            <p:nvPr/>
          </p:nvSpPr>
          <p:spPr>
            <a:xfrm>
              <a:off x="3623525" y="1092000"/>
              <a:ext cx="29725" cy="21400"/>
            </a:xfrm>
            <a:custGeom>
              <a:avLst/>
              <a:gdLst/>
              <a:ahLst/>
              <a:cxnLst/>
              <a:rect l="l" t="t" r="r" b="b"/>
              <a:pathLst>
                <a:path w="1189" h="856" extrusionOk="0">
                  <a:moveTo>
                    <a:pt x="419" y="0"/>
                  </a:moveTo>
                  <a:cubicBezTo>
                    <a:pt x="196" y="0"/>
                    <a:pt x="0" y="114"/>
                    <a:pt x="6" y="393"/>
                  </a:cubicBezTo>
                  <a:cubicBezTo>
                    <a:pt x="11" y="706"/>
                    <a:pt x="324" y="856"/>
                    <a:pt x="611" y="856"/>
                  </a:cubicBezTo>
                  <a:cubicBezTo>
                    <a:pt x="914" y="856"/>
                    <a:pt x="1189" y="689"/>
                    <a:pt x="1044" y="370"/>
                  </a:cubicBezTo>
                  <a:cubicBezTo>
                    <a:pt x="1033" y="347"/>
                    <a:pt x="1021" y="325"/>
                    <a:pt x="1010" y="302"/>
                  </a:cubicBezTo>
                  <a:cubicBezTo>
                    <a:pt x="907" y="120"/>
                    <a:pt x="648" y="0"/>
                    <a:pt x="419"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99" name="Google Shape;1399;p2"/>
            <p:cNvSpPr/>
            <p:nvPr/>
          </p:nvSpPr>
          <p:spPr>
            <a:xfrm>
              <a:off x="3622850" y="1314175"/>
              <a:ext cx="31525" cy="20875"/>
            </a:xfrm>
            <a:custGeom>
              <a:avLst/>
              <a:gdLst/>
              <a:ahLst/>
              <a:cxnLst/>
              <a:rect l="l" t="t" r="r" b="b"/>
              <a:pathLst>
                <a:path w="1261" h="835" extrusionOk="0">
                  <a:moveTo>
                    <a:pt x="664" y="1"/>
                  </a:moveTo>
                  <a:cubicBezTo>
                    <a:pt x="329" y="1"/>
                    <a:pt x="0" y="202"/>
                    <a:pt x="191" y="533"/>
                  </a:cubicBezTo>
                  <a:cubicBezTo>
                    <a:pt x="202" y="555"/>
                    <a:pt x="213" y="578"/>
                    <a:pt x="236" y="589"/>
                  </a:cubicBezTo>
                  <a:cubicBezTo>
                    <a:pt x="349" y="744"/>
                    <a:pt x="579" y="835"/>
                    <a:pt x="789" y="835"/>
                  </a:cubicBezTo>
                  <a:cubicBezTo>
                    <a:pt x="1039" y="835"/>
                    <a:pt x="1261" y="705"/>
                    <a:pt x="1218" y="397"/>
                  </a:cubicBezTo>
                  <a:cubicBezTo>
                    <a:pt x="1188" y="122"/>
                    <a:pt x="924" y="1"/>
                    <a:pt x="664"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00" name="Google Shape;1400;p2"/>
            <p:cNvSpPr/>
            <p:nvPr/>
          </p:nvSpPr>
          <p:spPr>
            <a:xfrm>
              <a:off x="3708025" y="1441650"/>
              <a:ext cx="31550" cy="21100"/>
            </a:xfrm>
            <a:custGeom>
              <a:avLst/>
              <a:gdLst/>
              <a:ahLst/>
              <a:cxnLst/>
              <a:rect l="l" t="t" r="r" b="b"/>
              <a:pathLst>
                <a:path w="1262" h="844" extrusionOk="0">
                  <a:moveTo>
                    <a:pt x="666" y="0"/>
                  </a:moveTo>
                  <a:cubicBezTo>
                    <a:pt x="330" y="0"/>
                    <a:pt x="1" y="208"/>
                    <a:pt x="192" y="546"/>
                  </a:cubicBezTo>
                  <a:cubicBezTo>
                    <a:pt x="203" y="557"/>
                    <a:pt x="214" y="579"/>
                    <a:pt x="225" y="602"/>
                  </a:cubicBezTo>
                  <a:cubicBezTo>
                    <a:pt x="338" y="755"/>
                    <a:pt x="567" y="843"/>
                    <a:pt x="778" y="843"/>
                  </a:cubicBezTo>
                  <a:cubicBezTo>
                    <a:pt x="1034" y="843"/>
                    <a:pt x="1262" y="713"/>
                    <a:pt x="1218" y="410"/>
                  </a:cubicBezTo>
                  <a:cubicBezTo>
                    <a:pt x="1189" y="125"/>
                    <a:pt x="925" y="0"/>
                    <a:pt x="666"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01" name="Google Shape;1401;p2"/>
            <p:cNvSpPr/>
            <p:nvPr/>
          </p:nvSpPr>
          <p:spPr>
            <a:xfrm>
              <a:off x="3734250" y="1437150"/>
              <a:ext cx="29725" cy="27825"/>
            </a:xfrm>
            <a:custGeom>
              <a:avLst/>
              <a:gdLst/>
              <a:ahLst/>
              <a:cxnLst/>
              <a:rect l="l" t="t" r="r" b="b"/>
              <a:pathLst>
                <a:path w="1189" h="1113" extrusionOk="0">
                  <a:moveTo>
                    <a:pt x="666" y="1"/>
                  </a:moveTo>
                  <a:cubicBezTo>
                    <a:pt x="608" y="1"/>
                    <a:pt x="543" y="15"/>
                    <a:pt x="474" y="49"/>
                  </a:cubicBezTo>
                  <a:cubicBezTo>
                    <a:pt x="0" y="290"/>
                    <a:pt x="330" y="1113"/>
                    <a:pt x="706" y="1113"/>
                  </a:cubicBezTo>
                  <a:cubicBezTo>
                    <a:pt x="787" y="1113"/>
                    <a:pt x="870" y="1075"/>
                    <a:pt x="948" y="985"/>
                  </a:cubicBezTo>
                  <a:cubicBezTo>
                    <a:pt x="959" y="963"/>
                    <a:pt x="971" y="940"/>
                    <a:pt x="993" y="929"/>
                  </a:cubicBezTo>
                  <a:cubicBezTo>
                    <a:pt x="1189" y="626"/>
                    <a:pt x="1045" y="1"/>
                    <a:pt x="66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02" name="Google Shape;1402;p2"/>
            <p:cNvSpPr/>
            <p:nvPr/>
          </p:nvSpPr>
          <p:spPr>
            <a:xfrm>
              <a:off x="3744325" y="1409375"/>
              <a:ext cx="29675" cy="27775"/>
            </a:xfrm>
            <a:custGeom>
              <a:avLst/>
              <a:gdLst/>
              <a:ahLst/>
              <a:cxnLst/>
              <a:rect l="l" t="t" r="r" b="b"/>
              <a:pathLst>
                <a:path w="1187" h="1111" extrusionOk="0">
                  <a:moveTo>
                    <a:pt x="486" y="0"/>
                  </a:moveTo>
                  <a:cubicBezTo>
                    <a:pt x="404" y="0"/>
                    <a:pt x="320" y="39"/>
                    <a:pt x="240" y="133"/>
                  </a:cubicBezTo>
                  <a:cubicBezTo>
                    <a:pt x="229" y="144"/>
                    <a:pt x="207" y="167"/>
                    <a:pt x="195" y="189"/>
                  </a:cubicBezTo>
                  <a:cubicBezTo>
                    <a:pt x="1" y="490"/>
                    <a:pt x="150" y="1110"/>
                    <a:pt x="519" y="1110"/>
                  </a:cubicBezTo>
                  <a:cubicBezTo>
                    <a:pt x="579" y="1110"/>
                    <a:pt x="644" y="1094"/>
                    <a:pt x="714" y="1058"/>
                  </a:cubicBezTo>
                  <a:cubicBezTo>
                    <a:pt x="1186" y="817"/>
                    <a:pt x="861" y="0"/>
                    <a:pt x="486"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03" name="Google Shape;1403;p2"/>
            <p:cNvSpPr/>
            <p:nvPr/>
          </p:nvSpPr>
          <p:spPr>
            <a:xfrm>
              <a:off x="3670825" y="1481025"/>
              <a:ext cx="31550" cy="21000"/>
            </a:xfrm>
            <a:custGeom>
              <a:avLst/>
              <a:gdLst/>
              <a:ahLst/>
              <a:cxnLst/>
              <a:rect l="l" t="t" r="r" b="b"/>
              <a:pathLst>
                <a:path w="1262" h="840" extrusionOk="0">
                  <a:moveTo>
                    <a:pt x="472" y="1"/>
                  </a:moveTo>
                  <a:cubicBezTo>
                    <a:pt x="222" y="1"/>
                    <a:pt x="0" y="130"/>
                    <a:pt x="43" y="438"/>
                  </a:cubicBezTo>
                  <a:cubicBezTo>
                    <a:pt x="73" y="717"/>
                    <a:pt x="335" y="839"/>
                    <a:pt x="594" y="839"/>
                  </a:cubicBezTo>
                  <a:cubicBezTo>
                    <a:pt x="930" y="839"/>
                    <a:pt x="1262" y="634"/>
                    <a:pt x="1070" y="302"/>
                  </a:cubicBezTo>
                  <a:cubicBezTo>
                    <a:pt x="1048" y="280"/>
                    <a:pt x="1036" y="268"/>
                    <a:pt x="1025" y="246"/>
                  </a:cubicBezTo>
                  <a:cubicBezTo>
                    <a:pt x="912" y="91"/>
                    <a:pt x="682" y="1"/>
                    <a:pt x="47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04" name="Google Shape;1404;p2"/>
            <p:cNvSpPr/>
            <p:nvPr/>
          </p:nvSpPr>
          <p:spPr>
            <a:xfrm>
              <a:off x="3758175" y="1452725"/>
              <a:ext cx="29400" cy="27650"/>
            </a:xfrm>
            <a:custGeom>
              <a:avLst/>
              <a:gdLst/>
              <a:ahLst/>
              <a:cxnLst/>
              <a:rect l="l" t="t" r="r" b="b"/>
              <a:pathLst>
                <a:path w="1176" h="1106" extrusionOk="0">
                  <a:moveTo>
                    <a:pt x="500" y="0"/>
                  </a:moveTo>
                  <a:cubicBezTo>
                    <a:pt x="422" y="0"/>
                    <a:pt x="340" y="37"/>
                    <a:pt x="262" y="125"/>
                  </a:cubicBezTo>
                  <a:cubicBezTo>
                    <a:pt x="239" y="136"/>
                    <a:pt x="228" y="159"/>
                    <a:pt x="217" y="170"/>
                  </a:cubicBezTo>
                  <a:cubicBezTo>
                    <a:pt x="0" y="466"/>
                    <a:pt x="136" y="1105"/>
                    <a:pt x="512" y="1105"/>
                  </a:cubicBezTo>
                  <a:cubicBezTo>
                    <a:pt x="566" y="1105"/>
                    <a:pt x="626" y="1092"/>
                    <a:pt x="691" y="1062"/>
                  </a:cubicBezTo>
                  <a:cubicBezTo>
                    <a:pt x="1176" y="847"/>
                    <a:pt x="874" y="0"/>
                    <a:pt x="500"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05" name="Google Shape;1405;p2"/>
            <p:cNvSpPr/>
            <p:nvPr/>
          </p:nvSpPr>
          <p:spPr>
            <a:xfrm>
              <a:off x="3772800" y="1376775"/>
              <a:ext cx="28325" cy="24900"/>
            </a:xfrm>
            <a:custGeom>
              <a:avLst/>
              <a:gdLst/>
              <a:ahLst/>
              <a:cxnLst/>
              <a:rect l="l" t="t" r="r" b="b"/>
              <a:pathLst>
                <a:path w="1133" h="996" extrusionOk="0">
                  <a:moveTo>
                    <a:pt x="525" y="1"/>
                  </a:moveTo>
                  <a:cubicBezTo>
                    <a:pt x="402" y="1"/>
                    <a:pt x="286" y="63"/>
                    <a:pt x="207" y="218"/>
                  </a:cubicBezTo>
                  <a:cubicBezTo>
                    <a:pt x="0" y="602"/>
                    <a:pt x="476" y="996"/>
                    <a:pt x="820" y="996"/>
                  </a:cubicBezTo>
                  <a:cubicBezTo>
                    <a:pt x="982" y="996"/>
                    <a:pt x="1115" y="909"/>
                    <a:pt x="1133" y="692"/>
                  </a:cubicBezTo>
                  <a:lnTo>
                    <a:pt x="1133" y="624"/>
                  </a:lnTo>
                  <a:cubicBezTo>
                    <a:pt x="1125" y="326"/>
                    <a:pt x="806" y="1"/>
                    <a:pt x="525"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06" name="Google Shape;1406;p2"/>
            <p:cNvSpPr/>
            <p:nvPr/>
          </p:nvSpPr>
          <p:spPr>
            <a:xfrm>
              <a:off x="3431600" y="1056050"/>
              <a:ext cx="39100" cy="21775"/>
            </a:xfrm>
            <a:custGeom>
              <a:avLst/>
              <a:gdLst/>
              <a:ahLst/>
              <a:cxnLst/>
              <a:rect l="l" t="t" r="r" b="b"/>
              <a:pathLst>
                <a:path w="1564" h="871" extrusionOk="0">
                  <a:moveTo>
                    <a:pt x="830" y="0"/>
                  </a:moveTo>
                  <a:cubicBezTo>
                    <a:pt x="453" y="0"/>
                    <a:pt x="1" y="311"/>
                    <a:pt x="269" y="691"/>
                  </a:cubicBezTo>
                  <a:cubicBezTo>
                    <a:pt x="359" y="819"/>
                    <a:pt x="488" y="870"/>
                    <a:pt x="625" y="870"/>
                  </a:cubicBezTo>
                  <a:cubicBezTo>
                    <a:pt x="1057" y="870"/>
                    <a:pt x="1564" y="356"/>
                    <a:pt x="1127" y="82"/>
                  </a:cubicBezTo>
                  <a:cubicBezTo>
                    <a:pt x="1104" y="70"/>
                    <a:pt x="1082" y="59"/>
                    <a:pt x="1059" y="48"/>
                  </a:cubicBezTo>
                  <a:cubicBezTo>
                    <a:pt x="992" y="15"/>
                    <a:pt x="913" y="0"/>
                    <a:pt x="830"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07" name="Google Shape;1407;p2"/>
            <p:cNvSpPr/>
            <p:nvPr/>
          </p:nvSpPr>
          <p:spPr>
            <a:xfrm>
              <a:off x="3689675" y="1528925"/>
              <a:ext cx="28325" cy="25000"/>
            </a:xfrm>
            <a:custGeom>
              <a:avLst/>
              <a:gdLst/>
              <a:ahLst/>
              <a:cxnLst/>
              <a:rect l="l" t="t" r="r" b="b"/>
              <a:pathLst>
                <a:path w="1133" h="1000" extrusionOk="0">
                  <a:moveTo>
                    <a:pt x="312" y="1"/>
                  </a:moveTo>
                  <a:cubicBezTo>
                    <a:pt x="150" y="1"/>
                    <a:pt x="18" y="88"/>
                    <a:pt x="0" y="304"/>
                  </a:cubicBezTo>
                  <a:lnTo>
                    <a:pt x="0" y="372"/>
                  </a:lnTo>
                  <a:cubicBezTo>
                    <a:pt x="8" y="672"/>
                    <a:pt x="331" y="999"/>
                    <a:pt x="613" y="999"/>
                  </a:cubicBezTo>
                  <a:cubicBezTo>
                    <a:pt x="734" y="999"/>
                    <a:pt x="848" y="939"/>
                    <a:pt x="926" y="790"/>
                  </a:cubicBezTo>
                  <a:cubicBezTo>
                    <a:pt x="1133" y="398"/>
                    <a:pt x="655" y="1"/>
                    <a:pt x="31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08" name="Google Shape;1408;p2"/>
            <p:cNvSpPr/>
            <p:nvPr/>
          </p:nvSpPr>
          <p:spPr>
            <a:xfrm>
              <a:off x="3075800" y="898675"/>
              <a:ext cx="937750" cy="920825"/>
            </a:xfrm>
            <a:custGeom>
              <a:avLst/>
              <a:gdLst/>
              <a:ahLst/>
              <a:cxnLst/>
              <a:rect l="l" t="t" r="r" b="b"/>
              <a:pathLst>
                <a:path w="37510" h="36833" extrusionOk="0">
                  <a:moveTo>
                    <a:pt x="28584" y="1"/>
                  </a:moveTo>
                  <a:lnTo>
                    <a:pt x="28888" y="283"/>
                  </a:lnTo>
                  <a:cubicBezTo>
                    <a:pt x="29453" y="813"/>
                    <a:pt x="29994" y="1366"/>
                    <a:pt x="30547" y="1908"/>
                  </a:cubicBezTo>
                  <a:cubicBezTo>
                    <a:pt x="31100" y="2450"/>
                    <a:pt x="31585" y="3048"/>
                    <a:pt x="32104" y="3623"/>
                  </a:cubicBezTo>
                  <a:cubicBezTo>
                    <a:pt x="32578" y="4221"/>
                    <a:pt x="33097" y="4819"/>
                    <a:pt x="33492" y="5474"/>
                  </a:cubicBezTo>
                  <a:cubicBezTo>
                    <a:pt x="34350" y="6749"/>
                    <a:pt x="35038" y="8126"/>
                    <a:pt x="35557" y="9581"/>
                  </a:cubicBezTo>
                  <a:cubicBezTo>
                    <a:pt x="36065" y="11037"/>
                    <a:pt x="36438" y="12526"/>
                    <a:pt x="36663" y="14061"/>
                  </a:cubicBezTo>
                  <a:cubicBezTo>
                    <a:pt x="36889" y="15584"/>
                    <a:pt x="37024" y="17130"/>
                    <a:pt x="37047" y="18665"/>
                  </a:cubicBezTo>
                  <a:cubicBezTo>
                    <a:pt x="37092" y="20222"/>
                    <a:pt x="37081" y="21768"/>
                    <a:pt x="37047" y="23314"/>
                  </a:cubicBezTo>
                  <a:cubicBezTo>
                    <a:pt x="37047" y="23698"/>
                    <a:pt x="37047" y="24104"/>
                    <a:pt x="37024" y="24465"/>
                  </a:cubicBezTo>
                  <a:lnTo>
                    <a:pt x="36990" y="25052"/>
                  </a:lnTo>
                  <a:lnTo>
                    <a:pt x="36900" y="25605"/>
                  </a:lnTo>
                  <a:cubicBezTo>
                    <a:pt x="36754" y="26338"/>
                    <a:pt x="36505" y="27060"/>
                    <a:pt x="36178" y="27749"/>
                  </a:cubicBezTo>
                  <a:cubicBezTo>
                    <a:pt x="35862" y="28437"/>
                    <a:pt x="35456" y="29080"/>
                    <a:pt x="34971" y="29667"/>
                  </a:cubicBezTo>
                  <a:cubicBezTo>
                    <a:pt x="34497" y="30254"/>
                    <a:pt x="33944" y="30773"/>
                    <a:pt x="33323" y="31213"/>
                  </a:cubicBezTo>
                  <a:cubicBezTo>
                    <a:pt x="32714" y="31653"/>
                    <a:pt x="32037" y="31980"/>
                    <a:pt x="31315" y="32183"/>
                  </a:cubicBezTo>
                  <a:cubicBezTo>
                    <a:pt x="30798" y="32315"/>
                    <a:pt x="30263" y="32380"/>
                    <a:pt x="29727" y="32380"/>
                  </a:cubicBezTo>
                  <a:cubicBezTo>
                    <a:pt x="29526" y="32380"/>
                    <a:pt x="29325" y="32371"/>
                    <a:pt x="29125" y="32353"/>
                  </a:cubicBezTo>
                  <a:lnTo>
                    <a:pt x="28651" y="32127"/>
                  </a:lnTo>
                  <a:lnTo>
                    <a:pt x="28336" y="31980"/>
                  </a:lnTo>
                  <a:lnTo>
                    <a:pt x="28324" y="32341"/>
                  </a:lnTo>
                  <a:cubicBezTo>
                    <a:pt x="28302" y="32669"/>
                    <a:pt x="28200" y="32985"/>
                    <a:pt x="28031" y="33255"/>
                  </a:cubicBezTo>
                  <a:cubicBezTo>
                    <a:pt x="27839" y="33549"/>
                    <a:pt x="27613" y="33808"/>
                    <a:pt x="27354" y="34034"/>
                  </a:cubicBezTo>
                  <a:cubicBezTo>
                    <a:pt x="26823" y="34508"/>
                    <a:pt x="26225" y="34892"/>
                    <a:pt x="25582" y="35208"/>
                  </a:cubicBezTo>
                  <a:cubicBezTo>
                    <a:pt x="24939" y="35524"/>
                    <a:pt x="24262" y="35772"/>
                    <a:pt x="23574" y="35975"/>
                  </a:cubicBezTo>
                  <a:cubicBezTo>
                    <a:pt x="23235" y="36065"/>
                    <a:pt x="22874" y="36122"/>
                    <a:pt x="22513" y="36178"/>
                  </a:cubicBezTo>
                  <a:cubicBezTo>
                    <a:pt x="22152" y="36246"/>
                    <a:pt x="21791" y="36302"/>
                    <a:pt x="21441" y="36336"/>
                  </a:cubicBezTo>
                  <a:cubicBezTo>
                    <a:pt x="21147" y="36382"/>
                    <a:pt x="20855" y="36404"/>
                    <a:pt x="20565" y="36404"/>
                  </a:cubicBezTo>
                  <a:cubicBezTo>
                    <a:pt x="19437" y="36404"/>
                    <a:pt x="18336" y="36078"/>
                    <a:pt x="17277" y="35602"/>
                  </a:cubicBezTo>
                  <a:lnTo>
                    <a:pt x="16295" y="35140"/>
                  </a:lnTo>
                  <a:lnTo>
                    <a:pt x="15325" y="34621"/>
                  </a:lnTo>
                  <a:cubicBezTo>
                    <a:pt x="14704" y="34248"/>
                    <a:pt x="14117" y="33842"/>
                    <a:pt x="13553" y="33380"/>
                  </a:cubicBezTo>
                  <a:cubicBezTo>
                    <a:pt x="12978" y="32951"/>
                    <a:pt x="12470" y="32420"/>
                    <a:pt x="11940" y="31935"/>
                  </a:cubicBezTo>
                  <a:cubicBezTo>
                    <a:pt x="11466" y="31382"/>
                    <a:pt x="10935" y="30874"/>
                    <a:pt x="10495" y="30299"/>
                  </a:cubicBezTo>
                  <a:lnTo>
                    <a:pt x="9818" y="29453"/>
                  </a:lnTo>
                  <a:lnTo>
                    <a:pt x="9186" y="28561"/>
                  </a:lnTo>
                  <a:cubicBezTo>
                    <a:pt x="8746" y="27974"/>
                    <a:pt x="8362" y="27354"/>
                    <a:pt x="7979" y="26733"/>
                  </a:cubicBezTo>
                  <a:cubicBezTo>
                    <a:pt x="7595" y="26113"/>
                    <a:pt x="7223" y="25492"/>
                    <a:pt x="6850" y="24849"/>
                  </a:cubicBezTo>
                  <a:lnTo>
                    <a:pt x="5745" y="22953"/>
                  </a:lnTo>
                  <a:lnTo>
                    <a:pt x="3555" y="19139"/>
                  </a:lnTo>
                  <a:cubicBezTo>
                    <a:pt x="3183" y="18507"/>
                    <a:pt x="2822" y="17875"/>
                    <a:pt x="2517" y="17221"/>
                  </a:cubicBezTo>
                  <a:cubicBezTo>
                    <a:pt x="2213" y="16566"/>
                    <a:pt x="1930" y="15889"/>
                    <a:pt x="1682" y="15201"/>
                  </a:cubicBezTo>
                  <a:cubicBezTo>
                    <a:pt x="1208" y="13824"/>
                    <a:pt x="847" y="12414"/>
                    <a:pt x="610" y="10980"/>
                  </a:cubicBezTo>
                  <a:cubicBezTo>
                    <a:pt x="351" y="9536"/>
                    <a:pt x="260" y="8080"/>
                    <a:pt x="351" y="6625"/>
                  </a:cubicBezTo>
                  <a:cubicBezTo>
                    <a:pt x="407" y="5169"/>
                    <a:pt x="858" y="3770"/>
                    <a:pt x="1095" y="2314"/>
                  </a:cubicBezTo>
                  <a:cubicBezTo>
                    <a:pt x="1231" y="1547"/>
                    <a:pt x="1344" y="780"/>
                    <a:pt x="1445" y="12"/>
                  </a:cubicBezTo>
                  <a:lnTo>
                    <a:pt x="1253" y="12"/>
                  </a:lnTo>
                  <a:cubicBezTo>
                    <a:pt x="1141" y="768"/>
                    <a:pt x="1016" y="1524"/>
                    <a:pt x="870" y="2269"/>
                  </a:cubicBezTo>
                  <a:cubicBezTo>
                    <a:pt x="746" y="2991"/>
                    <a:pt x="565" y="3702"/>
                    <a:pt x="418" y="4424"/>
                  </a:cubicBezTo>
                  <a:cubicBezTo>
                    <a:pt x="249" y="5135"/>
                    <a:pt x="136" y="5869"/>
                    <a:pt x="80" y="6602"/>
                  </a:cubicBezTo>
                  <a:cubicBezTo>
                    <a:pt x="1" y="8080"/>
                    <a:pt x="80" y="9559"/>
                    <a:pt x="328" y="11014"/>
                  </a:cubicBezTo>
                  <a:cubicBezTo>
                    <a:pt x="565" y="12470"/>
                    <a:pt x="926" y="13903"/>
                    <a:pt x="1411" y="15291"/>
                  </a:cubicBezTo>
                  <a:cubicBezTo>
                    <a:pt x="1660" y="15991"/>
                    <a:pt x="1942" y="16668"/>
                    <a:pt x="2246" y="17345"/>
                  </a:cubicBezTo>
                  <a:cubicBezTo>
                    <a:pt x="2551" y="18010"/>
                    <a:pt x="2923" y="18654"/>
                    <a:pt x="3285" y="19286"/>
                  </a:cubicBezTo>
                  <a:lnTo>
                    <a:pt x="5474" y="23111"/>
                  </a:lnTo>
                  <a:lnTo>
                    <a:pt x="6557" y="25018"/>
                  </a:lnTo>
                  <a:cubicBezTo>
                    <a:pt x="6929" y="25650"/>
                    <a:pt x="7290" y="26293"/>
                    <a:pt x="7685" y="26914"/>
                  </a:cubicBezTo>
                  <a:cubicBezTo>
                    <a:pt x="8092" y="27534"/>
                    <a:pt x="8464" y="28166"/>
                    <a:pt x="8893" y="28753"/>
                  </a:cubicBezTo>
                  <a:lnTo>
                    <a:pt x="9536" y="29656"/>
                  </a:lnTo>
                  <a:lnTo>
                    <a:pt x="10224" y="30525"/>
                  </a:lnTo>
                  <a:cubicBezTo>
                    <a:pt x="10664" y="31123"/>
                    <a:pt x="11195" y="31642"/>
                    <a:pt x="11680" y="32195"/>
                  </a:cubicBezTo>
                  <a:cubicBezTo>
                    <a:pt x="12222" y="32702"/>
                    <a:pt x="12729" y="33244"/>
                    <a:pt x="13328" y="33684"/>
                  </a:cubicBezTo>
                  <a:cubicBezTo>
                    <a:pt x="13903" y="34158"/>
                    <a:pt x="14512" y="34587"/>
                    <a:pt x="15144" y="34971"/>
                  </a:cubicBezTo>
                  <a:lnTo>
                    <a:pt x="16115" y="35501"/>
                  </a:lnTo>
                  <a:lnTo>
                    <a:pt x="17119" y="35975"/>
                  </a:lnTo>
                  <a:cubicBezTo>
                    <a:pt x="17807" y="36257"/>
                    <a:pt x="18496" y="36550"/>
                    <a:pt x="19240" y="36686"/>
                  </a:cubicBezTo>
                  <a:cubicBezTo>
                    <a:pt x="19613" y="36765"/>
                    <a:pt x="19985" y="36810"/>
                    <a:pt x="20369" y="36832"/>
                  </a:cubicBezTo>
                  <a:cubicBezTo>
                    <a:pt x="20741" y="36810"/>
                    <a:pt x="21125" y="36832"/>
                    <a:pt x="21497" y="36776"/>
                  </a:cubicBezTo>
                  <a:cubicBezTo>
                    <a:pt x="21870" y="36708"/>
                    <a:pt x="22242" y="36686"/>
                    <a:pt x="22592" y="36618"/>
                  </a:cubicBezTo>
                  <a:cubicBezTo>
                    <a:pt x="22953" y="36550"/>
                    <a:pt x="23325" y="36494"/>
                    <a:pt x="23686" y="36392"/>
                  </a:cubicBezTo>
                  <a:cubicBezTo>
                    <a:pt x="24409" y="36201"/>
                    <a:pt x="25108" y="35941"/>
                    <a:pt x="25785" y="35614"/>
                  </a:cubicBezTo>
                  <a:cubicBezTo>
                    <a:pt x="26462" y="35287"/>
                    <a:pt x="27106" y="34869"/>
                    <a:pt x="27670" y="34384"/>
                  </a:cubicBezTo>
                  <a:cubicBezTo>
                    <a:pt x="27963" y="34124"/>
                    <a:pt x="28223" y="33831"/>
                    <a:pt x="28437" y="33504"/>
                  </a:cubicBezTo>
                  <a:cubicBezTo>
                    <a:pt x="28584" y="33255"/>
                    <a:pt x="28697" y="32985"/>
                    <a:pt x="28753" y="32691"/>
                  </a:cubicBezTo>
                  <a:lnTo>
                    <a:pt x="28979" y="32804"/>
                  </a:lnTo>
                  <a:lnTo>
                    <a:pt x="29013" y="32815"/>
                  </a:lnTo>
                  <a:lnTo>
                    <a:pt x="29046" y="32815"/>
                  </a:lnTo>
                  <a:cubicBezTo>
                    <a:pt x="29310" y="32838"/>
                    <a:pt x="29575" y="32851"/>
                    <a:pt x="29841" y="32851"/>
                  </a:cubicBezTo>
                  <a:cubicBezTo>
                    <a:pt x="30384" y="32851"/>
                    <a:pt x="30927" y="32794"/>
                    <a:pt x="31450" y="32635"/>
                  </a:cubicBezTo>
                  <a:cubicBezTo>
                    <a:pt x="32217" y="32420"/>
                    <a:pt x="32951" y="32071"/>
                    <a:pt x="33605" y="31597"/>
                  </a:cubicBezTo>
                  <a:cubicBezTo>
                    <a:pt x="34260" y="31134"/>
                    <a:pt x="34835" y="30581"/>
                    <a:pt x="35332" y="29949"/>
                  </a:cubicBezTo>
                  <a:cubicBezTo>
                    <a:pt x="35828" y="29340"/>
                    <a:pt x="36257" y="28663"/>
                    <a:pt x="36584" y="27941"/>
                  </a:cubicBezTo>
                  <a:cubicBezTo>
                    <a:pt x="36934" y="27218"/>
                    <a:pt x="37182" y="26462"/>
                    <a:pt x="37329" y="25684"/>
                  </a:cubicBezTo>
                  <a:lnTo>
                    <a:pt x="37419" y="25086"/>
                  </a:lnTo>
                  <a:lnTo>
                    <a:pt x="37453" y="24499"/>
                  </a:lnTo>
                  <a:cubicBezTo>
                    <a:pt x="37476" y="24093"/>
                    <a:pt x="37464" y="23720"/>
                    <a:pt x="37476" y="23325"/>
                  </a:cubicBezTo>
                  <a:cubicBezTo>
                    <a:pt x="37498" y="21768"/>
                    <a:pt x="37510" y="20222"/>
                    <a:pt x="37453" y="18654"/>
                  </a:cubicBezTo>
                  <a:cubicBezTo>
                    <a:pt x="37419" y="17096"/>
                    <a:pt x="37273" y="15539"/>
                    <a:pt x="37047" y="13993"/>
                  </a:cubicBezTo>
                  <a:cubicBezTo>
                    <a:pt x="36810" y="12447"/>
                    <a:pt x="36426" y="10924"/>
                    <a:pt x="35896" y="9457"/>
                  </a:cubicBezTo>
                  <a:cubicBezTo>
                    <a:pt x="35366" y="7979"/>
                    <a:pt x="34655" y="6568"/>
                    <a:pt x="33763" y="5271"/>
                  </a:cubicBezTo>
                  <a:cubicBezTo>
                    <a:pt x="33346" y="4605"/>
                    <a:pt x="32849" y="4029"/>
                    <a:pt x="32353" y="3409"/>
                  </a:cubicBezTo>
                  <a:cubicBezTo>
                    <a:pt x="31834" y="2833"/>
                    <a:pt x="31315" y="2247"/>
                    <a:pt x="30773" y="1682"/>
                  </a:cubicBezTo>
                  <a:cubicBezTo>
                    <a:pt x="30231" y="1129"/>
                    <a:pt x="29678" y="588"/>
                    <a:pt x="29103" y="57"/>
                  </a:cubicBezTo>
                  <a:lnTo>
                    <a:pt x="29046" y="1"/>
                  </a:ln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09" name="Google Shape;1409;p2"/>
            <p:cNvSpPr/>
            <p:nvPr/>
          </p:nvSpPr>
          <p:spPr>
            <a:xfrm>
              <a:off x="3103450" y="898675"/>
              <a:ext cx="882175" cy="891100"/>
            </a:xfrm>
            <a:custGeom>
              <a:avLst/>
              <a:gdLst/>
              <a:ahLst/>
              <a:cxnLst/>
              <a:rect l="l" t="t" r="r" b="b"/>
              <a:pathLst>
                <a:path w="35287" h="35644" extrusionOk="0">
                  <a:moveTo>
                    <a:pt x="1219" y="1"/>
                  </a:moveTo>
                  <a:cubicBezTo>
                    <a:pt x="1005" y="1603"/>
                    <a:pt x="712" y="3183"/>
                    <a:pt x="351" y="4752"/>
                  </a:cubicBezTo>
                  <a:cubicBezTo>
                    <a:pt x="136" y="5654"/>
                    <a:pt x="35" y="6568"/>
                    <a:pt x="35" y="7482"/>
                  </a:cubicBezTo>
                  <a:cubicBezTo>
                    <a:pt x="1" y="10969"/>
                    <a:pt x="1129" y="15257"/>
                    <a:pt x="2844" y="18168"/>
                  </a:cubicBezTo>
                  <a:cubicBezTo>
                    <a:pt x="3995" y="20132"/>
                    <a:pt x="4469" y="20990"/>
                    <a:pt x="4943" y="21836"/>
                  </a:cubicBezTo>
                  <a:cubicBezTo>
                    <a:pt x="5428" y="22727"/>
                    <a:pt x="5891" y="23562"/>
                    <a:pt x="7132" y="25650"/>
                  </a:cubicBezTo>
                  <a:cubicBezTo>
                    <a:pt x="9795" y="30141"/>
                    <a:pt x="12549" y="33030"/>
                    <a:pt x="15550" y="34474"/>
                  </a:cubicBezTo>
                  <a:cubicBezTo>
                    <a:pt x="16892" y="35120"/>
                    <a:pt x="18164" y="35644"/>
                    <a:pt x="19620" y="35644"/>
                  </a:cubicBezTo>
                  <a:cubicBezTo>
                    <a:pt x="19817" y="35644"/>
                    <a:pt x="20017" y="35634"/>
                    <a:pt x="20222" y="35614"/>
                  </a:cubicBezTo>
                  <a:cubicBezTo>
                    <a:pt x="21080" y="35524"/>
                    <a:pt x="21926" y="35298"/>
                    <a:pt x="22716" y="34959"/>
                  </a:cubicBezTo>
                  <a:cubicBezTo>
                    <a:pt x="23585" y="34609"/>
                    <a:pt x="24487" y="34621"/>
                    <a:pt x="25187" y="33966"/>
                  </a:cubicBezTo>
                  <a:cubicBezTo>
                    <a:pt x="26282" y="32962"/>
                    <a:pt x="26485" y="32319"/>
                    <a:pt x="26507" y="30841"/>
                  </a:cubicBezTo>
                  <a:cubicBezTo>
                    <a:pt x="27498" y="31094"/>
                    <a:pt x="28450" y="31312"/>
                    <a:pt x="29366" y="31312"/>
                  </a:cubicBezTo>
                  <a:cubicBezTo>
                    <a:pt x="30410" y="31312"/>
                    <a:pt x="31408" y="31028"/>
                    <a:pt x="32364" y="30186"/>
                  </a:cubicBezTo>
                  <a:cubicBezTo>
                    <a:pt x="34034" y="28730"/>
                    <a:pt x="35162" y="26372"/>
                    <a:pt x="35185" y="24307"/>
                  </a:cubicBezTo>
                  <a:lnTo>
                    <a:pt x="35219" y="22332"/>
                  </a:lnTo>
                  <a:cubicBezTo>
                    <a:pt x="35286" y="15810"/>
                    <a:pt x="34970" y="9514"/>
                    <a:pt x="30468" y="4221"/>
                  </a:cubicBezTo>
                  <a:cubicBezTo>
                    <a:pt x="29159" y="2720"/>
                    <a:pt x="27771" y="1321"/>
                    <a:pt x="26304" y="1"/>
                  </a:cubicBezTo>
                  <a:lnTo>
                    <a:pt x="18800" y="1"/>
                  </a:lnTo>
                  <a:cubicBezTo>
                    <a:pt x="19387" y="802"/>
                    <a:pt x="19974" y="1603"/>
                    <a:pt x="20583" y="2393"/>
                  </a:cubicBezTo>
                  <a:cubicBezTo>
                    <a:pt x="22242" y="4526"/>
                    <a:pt x="24341" y="6365"/>
                    <a:pt x="25774" y="8667"/>
                  </a:cubicBezTo>
                  <a:cubicBezTo>
                    <a:pt x="26710" y="10191"/>
                    <a:pt x="27015" y="12007"/>
                    <a:pt x="27579" y="13677"/>
                  </a:cubicBezTo>
                  <a:cubicBezTo>
                    <a:pt x="28617" y="16690"/>
                    <a:pt x="28945" y="20753"/>
                    <a:pt x="28223" y="23867"/>
                  </a:cubicBezTo>
                  <a:cubicBezTo>
                    <a:pt x="27974" y="24950"/>
                    <a:pt x="27466" y="26214"/>
                    <a:pt x="26383" y="26722"/>
                  </a:cubicBezTo>
                  <a:cubicBezTo>
                    <a:pt x="26045" y="26879"/>
                    <a:pt x="25698" y="26937"/>
                    <a:pt x="25347" y="26937"/>
                  </a:cubicBezTo>
                  <a:cubicBezTo>
                    <a:pt x="24377" y="26937"/>
                    <a:pt x="23376" y="26496"/>
                    <a:pt x="22453" y="26496"/>
                  </a:cubicBezTo>
                  <a:cubicBezTo>
                    <a:pt x="22127" y="26496"/>
                    <a:pt x="21810" y="26551"/>
                    <a:pt x="21508" y="26699"/>
                  </a:cubicBezTo>
                  <a:cubicBezTo>
                    <a:pt x="21091" y="26902"/>
                    <a:pt x="20696" y="27523"/>
                    <a:pt x="20312" y="27805"/>
                  </a:cubicBezTo>
                  <a:cubicBezTo>
                    <a:pt x="19850" y="28132"/>
                    <a:pt x="19398" y="28572"/>
                    <a:pt x="18879" y="28809"/>
                  </a:cubicBezTo>
                  <a:cubicBezTo>
                    <a:pt x="18575" y="28944"/>
                    <a:pt x="18225" y="29002"/>
                    <a:pt x="17867" y="29002"/>
                  </a:cubicBezTo>
                  <a:cubicBezTo>
                    <a:pt x="17322" y="29002"/>
                    <a:pt x="16760" y="28867"/>
                    <a:pt x="16318" y="28663"/>
                  </a:cubicBezTo>
                  <a:cubicBezTo>
                    <a:pt x="14727" y="27929"/>
                    <a:pt x="13937" y="26688"/>
                    <a:pt x="13474" y="25018"/>
                  </a:cubicBezTo>
                  <a:cubicBezTo>
                    <a:pt x="13215" y="24115"/>
                    <a:pt x="12876" y="23246"/>
                    <a:pt x="12458" y="22411"/>
                  </a:cubicBezTo>
                  <a:cubicBezTo>
                    <a:pt x="12086" y="21633"/>
                    <a:pt x="11443" y="20820"/>
                    <a:pt x="11228" y="19997"/>
                  </a:cubicBezTo>
                  <a:cubicBezTo>
                    <a:pt x="11003" y="19139"/>
                    <a:pt x="10969" y="18428"/>
                    <a:pt x="10518" y="17616"/>
                  </a:cubicBezTo>
                  <a:cubicBezTo>
                    <a:pt x="10089" y="16837"/>
                    <a:pt x="9536" y="16126"/>
                    <a:pt x="9084" y="15347"/>
                  </a:cubicBezTo>
                  <a:cubicBezTo>
                    <a:pt x="8633" y="14546"/>
                    <a:pt x="8351" y="13632"/>
                    <a:pt x="7990" y="12775"/>
                  </a:cubicBezTo>
                  <a:cubicBezTo>
                    <a:pt x="7369" y="11274"/>
                    <a:pt x="7595" y="9604"/>
                    <a:pt x="6986" y="8114"/>
                  </a:cubicBezTo>
                  <a:cubicBezTo>
                    <a:pt x="6602" y="7166"/>
                    <a:pt x="5835" y="6444"/>
                    <a:pt x="5598" y="5440"/>
                  </a:cubicBezTo>
                  <a:cubicBezTo>
                    <a:pt x="5248" y="3996"/>
                    <a:pt x="5406" y="2653"/>
                    <a:pt x="5586" y="1231"/>
                  </a:cubicBezTo>
                  <a:cubicBezTo>
                    <a:pt x="5632" y="825"/>
                    <a:pt x="5711" y="407"/>
                    <a:pt x="5756" y="1"/>
                  </a:cubicBezTo>
                  <a:close/>
                </a:path>
              </a:pathLst>
            </a:custGeom>
            <a:solidFill>
              <a:srgbClr val="FF842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10" name="Google Shape;1410;p2"/>
            <p:cNvSpPr/>
            <p:nvPr/>
          </p:nvSpPr>
          <p:spPr>
            <a:xfrm>
              <a:off x="5531525" y="896425"/>
              <a:ext cx="875" cy="1150"/>
            </a:xfrm>
            <a:custGeom>
              <a:avLst/>
              <a:gdLst/>
              <a:ahLst/>
              <a:cxnLst/>
              <a:rect l="l" t="t" r="r" b="b"/>
              <a:pathLst>
                <a:path w="35" h="46" extrusionOk="0">
                  <a:moveTo>
                    <a:pt x="1" y="1"/>
                  </a:moveTo>
                  <a:lnTo>
                    <a:pt x="1" y="46"/>
                  </a:lnTo>
                  <a:lnTo>
                    <a:pt x="35" y="1"/>
                  </a:ln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11" name="Google Shape;1411;p2"/>
            <p:cNvSpPr/>
            <p:nvPr/>
          </p:nvSpPr>
          <p:spPr>
            <a:xfrm>
              <a:off x="5691500" y="896425"/>
              <a:ext cx="44025" cy="70000"/>
            </a:xfrm>
            <a:custGeom>
              <a:avLst/>
              <a:gdLst/>
              <a:ahLst/>
              <a:cxnLst/>
              <a:rect l="l" t="t" r="r" b="b"/>
              <a:pathLst>
                <a:path w="1761" h="2800" extrusionOk="0">
                  <a:moveTo>
                    <a:pt x="271" y="1"/>
                  </a:moveTo>
                  <a:cubicBezTo>
                    <a:pt x="68" y="926"/>
                    <a:pt x="0" y="1863"/>
                    <a:pt x="56" y="2799"/>
                  </a:cubicBezTo>
                  <a:cubicBezTo>
                    <a:pt x="587" y="1851"/>
                    <a:pt x="1162" y="915"/>
                    <a:pt x="1760"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12" name="Google Shape;1412;p2"/>
            <p:cNvSpPr/>
            <p:nvPr/>
          </p:nvSpPr>
          <p:spPr>
            <a:xfrm>
              <a:off x="5912950" y="896425"/>
              <a:ext cx="82100" cy="172400"/>
            </a:xfrm>
            <a:custGeom>
              <a:avLst/>
              <a:gdLst/>
              <a:ahLst/>
              <a:cxnLst/>
              <a:rect l="l" t="t" r="r" b="b"/>
              <a:pathLst>
                <a:path w="3284" h="6896" extrusionOk="0">
                  <a:moveTo>
                    <a:pt x="688" y="1"/>
                  </a:moveTo>
                  <a:cubicBezTo>
                    <a:pt x="305" y="2280"/>
                    <a:pt x="68" y="4582"/>
                    <a:pt x="0" y="6895"/>
                  </a:cubicBezTo>
                  <a:cubicBezTo>
                    <a:pt x="1061" y="4526"/>
                    <a:pt x="2246" y="2314"/>
                    <a:pt x="3284"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13" name="Google Shape;1413;p2"/>
            <p:cNvSpPr/>
            <p:nvPr/>
          </p:nvSpPr>
          <p:spPr>
            <a:xfrm>
              <a:off x="6099125" y="896425"/>
              <a:ext cx="66600" cy="126425"/>
            </a:xfrm>
            <a:custGeom>
              <a:avLst/>
              <a:gdLst/>
              <a:ahLst/>
              <a:cxnLst/>
              <a:rect l="l" t="t" r="r" b="b"/>
              <a:pathLst>
                <a:path w="2664" h="5057" extrusionOk="0">
                  <a:moveTo>
                    <a:pt x="1" y="1"/>
                  </a:moveTo>
                  <a:cubicBezTo>
                    <a:pt x="215" y="1953"/>
                    <a:pt x="712" y="3736"/>
                    <a:pt x="1603" y="5056"/>
                  </a:cubicBezTo>
                  <a:cubicBezTo>
                    <a:pt x="1942" y="3454"/>
                    <a:pt x="2348" y="1750"/>
                    <a:pt x="2664"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grpSp>
          <p:nvGrpSpPr>
            <p:cNvPr id="1414" name="Google Shape;1414;p2"/>
            <p:cNvGrpSpPr/>
            <p:nvPr/>
          </p:nvGrpSpPr>
          <p:grpSpPr>
            <a:xfrm>
              <a:off x="1071450" y="3263575"/>
              <a:ext cx="464650" cy="436850"/>
              <a:chOff x="1071450" y="3263575"/>
              <a:chExt cx="464650" cy="436850"/>
            </a:xfrm>
          </p:grpSpPr>
          <p:sp>
            <p:nvSpPr>
              <p:cNvPr id="1415" name="Google Shape;1415;p2"/>
              <p:cNvSpPr/>
              <p:nvPr/>
            </p:nvSpPr>
            <p:spPr>
              <a:xfrm>
                <a:off x="1071450" y="3263575"/>
                <a:ext cx="464650" cy="436850"/>
              </a:xfrm>
              <a:custGeom>
                <a:avLst/>
                <a:gdLst/>
                <a:ahLst/>
                <a:cxnLst/>
                <a:rect l="l" t="t" r="r" b="b"/>
                <a:pathLst>
                  <a:path w="18586" h="17474" extrusionOk="0">
                    <a:moveTo>
                      <a:pt x="9634" y="0"/>
                    </a:moveTo>
                    <a:cubicBezTo>
                      <a:pt x="9157" y="0"/>
                      <a:pt x="8682" y="58"/>
                      <a:pt x="8215" y="181"/>
                    </a:cubicBezTo>
                    <a:cubicBezTo>
                      <a:pt x="3826" y="1309"/>
                      <a:pt x="1" y="4164"/>
                      <a:pt x="644" y="9355"/>
                    </a:cubicBezTo>
                    <a:cubicBezTo>
                      <a:pt x="971" y="12040"/>
                      <a:pt x="2630" y="14399"/>
                      <a:pt x="4774" y="15933"/>
                    </a:cubicBezTo>
                    <a:cubicBezTo>
                      <a:pt x="5744" y="16610"/>
                      <a:pt x="6839" y="17073"/>
                      <a:pt x="8001" y="17299"/>
                    </a:cubicBezTo>
                    <a:cubicBezTo>
                      <a:pt x="8560" y="17414"/>
                      <a:pt x="9133" y="17474"/>
                      <a:pt x="9703" y="17474"/>
                    </a:cubicBezTo>
                    <a:cubicBezTo>
                      <a:pt x="10812" y="17474"/>
                      <a:pt x="11906" y="17245"/>
                      <a:pt x="12853" y="16746"/>
                    </a:cubicBezTo>
                    <a:cubicBezTo>
                      <a:pt x="14083" y="16080"/>
                      <a:pt x="15482" y="15177"/>
                      <a:pt x="16306" y="14015"/>
                    </a:cubicBezTo>
                    <a:cubicBezTo>
                      <a:pt x="18337" y="11386"/>
                      <a:pt x="18586" y="7594"/>
                      <a:pt x="17051" y="4706"/>
                    </a:cubicBezTo>
                    <a:cubicBezTo>
                      <a:pt x="15679" y="2244"/>
                      <a:pt x="12621" y="0"/>
                      <a:pt x="9634" y="0"/>
                    </a:cubicBezTo>
                    <a:close/>
                  </a:path>
                </a:pathLst>
              </a:custGeom>
              <a:solidFill>
                <a:srgbClr val="7FB64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16" name="Google Shape;1416;p2"/>
              <p:cNvSpPr/>
              <p:nvPr/>
            </p:nvSpPr>
            <p:spPr>
              <a:xfrm>
                <a:off x="1086675" y="3286200"/>
                <a:ext cx="425450" cy="391625"/>
              </a:xfrm>
              <a:custGeom>
                <a:avLst/>
                <a:gdLst/>
                <a:ahLst/>
                <a:cxnLst/>
                <a:rect l="l" t="t" r="r" b="b"/>
                <a:pathLst>
                  <a:path w="17018" h="15665" extrusionOk="0">
                    <a:moveTo>
                      <a:pt x="8782" y="1"/>
                    </a:moveTo>
                    <a:cubicBezTo>
                      <a:pt x="8168" y="1"/>
                      <a:pt x="7563" y="99"/>
                      <a:pt x="6986" y="314"/>
                    </a:cubicBezTo>
                    <a:cubicBezTo>
                      <a:pt x="3160" y="1713"/>
                      <a:pt x="1" y="4613"/>
                      <a:pt x="1028" y="9194"/>
                    </a:cubicBezTo>
                    <a:cubicBezTo>
                      <a:pt x="1569" y="11553"/>
                      <a:pt x="3262" y="13505"/>
                      <a:pt x="5316" y="14690"/>
                    </a:cubicBezTo>
                    <a:cubicBezTo>
                      <a:pt x="6241" y="15209"/>
                      <a:pt x="7257" y="15525"/>
                      <a:pt x="8306" y="15626"/>
                    </a:cubicBezTo>
                    <a:cubicBezTo>
                      <a:pt x="8565" y="15651"/>
                      <a:pt x="8825" y="15664"/>
                      <a:pt x="9085" y="15664"/>
                    </a:cubicBezTo>
                    <a:cubicBezTo>
                      <a:pt x="10342" y="15664"/>
                      <a:pt x="11584" y="15363"/>
                      <a:pt x="12594" y="14690"/>
                    </a:cubicBezTo>
                    <a:cubicBezTo>
                      <a:pt x="13644" y="14001"/>
                      <a:pt x="14806" y="13065"/>
                      <a:pt x="15438" y="11948"/>
                    </a:cubicBezTo>
                    <a:cubicBezTo>
                      <a:pt x="17017" y="9420"/>
                      <a:pt x="16893" y="6012"/>
                      <a:pt x="15268" y="3575"/>
                    </a:cubicBezTo>
                    <a:cubicBezTo>
                      <a:pt x="13927" y="1635"/>
                      <a:pt x="11289" y="1"/>
                      <a:pt x="8782"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17" name="Google Shape;1417;p2"/>
              <p:cNvSpPr/>
              <p:nvPr/>
            </p:nvSpPr>
            <p:spPr>
              <a:xfrm>
                <a:off x="1118000" y="3314325"/>
                <a:ext cx="364775" cy="335800"/>
              </a:xfrm>
              <a:custGeom>
                <a:avLst/>
                <a:gdLst/>
                <a:ahLst/>
                <a:cxnLst/>
                <a:rect l="l" t="t" r="r" b="b"/>
                <a:pathLst>
                  <a:path w="14591" h="13432" extrusionOk="0">
                    <a:moveTo>
                      <a:pt x="7534" y="1"/>
                    </a:moveTo>
                    <a:cubicBezTo>
                      <a:pt x="7007" y="1"/>
                      <a:pt x="6488" y="85"/>
                      <a:pt x="5992" y="272"/>
                    </a:cubicBezTo>
                    <a:cubicBezTo>
                      <a:pt x="2709" y="1468"/>
                      <a:pt x="0" y="3951"/>
                      <a:pt x="892" y="7878"/>
                    </a:cubicBezTo>
                    <a:cubicBezTo>
                      <a:pt x="1343" y="9909"/>
                      <a:pt x="2788" y="11590"/>
                      <a:pt x="4559" y="12606"/>
                    </a:cubicBezTo>
                    <a:cubicBezTo>
                      <a:pt x="5349" y="13046"/>
                      <a:pt x="6218" y="13316"/>
                      <a:pt x="7121" y="13395"/>
                    </a:cubicBezTo>
                    <a:cubicBezTo>
                      <a:pt x="7352" y="13420"/>
                      <a:pt x="7584" y="13432"/>
                      <a:pt x="7816" y="13432"/>
                    </a:cubicBezTo>
                    <a:cubicBezTo>
                      <a:pt x="8887" y="13432"/>
                      <a:pt x="9946" y="13169"/>
                      <a:pt x="10799" y="12594"/>
                    </a:cubicBezTo>
                    <a:cubicBezTo>
                      <a:pt x="11691" y="11996"/>
                      <a:pt x="12695" y="11195"/>
                      <a:pt x="13237" y="10247"/>
                    </a:cubicBezTo>
                    <a:cubicBezTo>
                      <a:pt x="14591" y="8081"/>
                      <a:pt x="14489" y="5158"/>
                      <a:pt x="13101" y="3070"/>
                    </a:cubicBezTo>
                    <a:cubicBezTo>
                      <a:pt x="11941" y="1412"/>
                      <a:pt x="9682" y="1"/>
                      <a:pt x="7534" y="1"/>
                    </a:cubicBezTo>
                    <a:close/>
                  </a:path>
                </a:pathLst>
              </a:custGeom>
              <a:solidFill>
                <a:srgbClr val="C3D63D"/>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18" name="Google Shape;1418;p2"/>
              <p:cNvSpPr/>
              <p:nvPr/>
            </p:nvSpPr>
            <p:spPr>
              <a:xfrm>
                <a:off x="1241850" y="3308425"/>
                <a:ext cx="106100" cy="347000"/>
              </a:xfrm>
              <a:custGeom>
                <a:avLst/>
                <a:gdLst/>
                <a:ahLst/>
                <a:cxnLst/>
                <a:rect l="l" t="t" r="r" b="b"/>
                <a:pathLst>
                  <a:path w="4244" h="13880" extrusionOk="0">
                    <a:moveTo>
                      <a:pt x="4243" y="0"/>
                    </a:moveTo>
                    <a:cubicBezTo>
                      <a:pt x="4243" y="0"/>
                      <a:pt x="4164" y="215"/>
                      <a:pt x="4074" y="598"/>
                    </a:cubicBezTo>
                    <a:cubicBezTo>
                      <a:pt x="3984" y="982"/>
                      <a:pt x="3769" y="1524"/>
                      <a:pt x="3589" y="2167"/>
                    </a:cubicBezTo>
                    <a:cubicBezTo>
                      <a:pt x="3498" y="2494"/>
                      <a:pt x="3374" y="2833"/>
                      <a:pt x="3239" y="3205"/>
                    </a:cubicBezTo>
                    <a:lnTo>
                      <a:pt x="2810" y="4356"/>
                    </a:lnTo>
                    <a:cubicBezTo>
                      <a:pt x="2663" y="4751"/>
                      <a:pt x="2505" y="5168"/>
                      <a:pt x="2359" y="5586"/>
                    </a:cubicBezTo>
                    <a:cubicBezTo>
                      <a:pt x="2201" y="6003"/>
                      <a:pt x="2065" y="6443"/>
                      <a:pt x="1919" y="6872"/>
                    </a:cubicBezTo>
                    <a:cubicBezTo>
                      <a:pt x="1659" y="7741"/>
                      <a:pt x="1366" y="8587"/>
                      <a:pt x="1095" y="9400"/>
                    </a:cubicBezTo>
                    <a:cubicBezTo>
                      <a:pt x="824" y="10212"/>
                      <a:pt x="598" y="10968"/>
                      <a:pt x="406" y="11634"/>
                    </a:cubicBezTo>
                    <a:cubicBezTo>
                      <a:pt x="248" y="12165"/>
                      <a:pt x="136" y="12706"/>
                      <a:pt x="45" y="13248"/>
                    </a:cubicBezTo>
                    <a:cubicBezTo>
                      <a:pt x="11" y="13406"/>
                      <a:pt x="0" y="13564"/>
                      <a:pt x="0" y="13710"/>
                    </a:cubicBezTo>
                    <a:cubicBezTo>
                      <a:pt x="12" y="13767"/>
                      <a:pt x="17" y="13809"/>
                      <a:pt x="20" y="13838"/>
                    </a:cubicBezTo>
                    <a:lnTo>
                      <a:pt x="20" y="13838"/>
                    </a:lnTo>
                    <a:cubicBezTo>
                      <a:pt x="20" y="13808"/>
                      <a:pt x="22" y="13764"/>
                      <a:pt x="34" y="13710"/>
                    </a:cubicBezTo>
                    <a:cubicBezTo>
                      <a:pt x="57" y="13598"/>
                      <a:pt x="79" y="13451"/>
                      <a:pt x="136" y="13259"/>
                    </a:cubicBezTo>
                    <a:cubicBezTo>
                      <a:pt x="237" y="12875"/>
                      <a:pt x="429" y="12356"/>
                      <a:pt x="666" y="11713"/>
                    </a:cubicBezTo>
                    <a:cubicBezTo>
                      <a:pt x="892" y="11070"/>
                      <a:pt x="1185" y="10325"/>
                      <a:pt x="1490" y="9535"/>
                    </a:cubicBezTo>
                    <a:cubicBezTo>
                      <a:pt x="1794" y="8745"/>
                      <a:pt x="2099" y="7877"/>
                      <a:pt x="2381" y="7019"/>
                    </a:cubicBezTo>
                    <a:cubicBezTo>
                      <a:pt x="2517" y="6590"/>
                      <a:pt x="2652" y="6150"/>
                      <a:pt x="2799" y="5733"/>
                    </a:cubicBezTo>
                    <a:lnTo>
                      <a:pt x="3216" y="4491"/>
                    </a:lnTo>
                    <a:cubicBezTo>
                      <a:pt x="3352" y="4085"/>
                      <a:pt x="3464" y="3690"/>
                      <a:pt x="3566" y="3306"/>
                    </a:cubicBezTo>
                    <a:cubicBezTo>
                      <a:pt x="3679" y="2934"/>
                      <a:pt x="3792" y="2584"/>
                      <a:pt x="3848" y="2246"/>
                    </a:cubicBezTo>
                    <a:cubicBezTo>
                      <a:pt x="3995" y="1569"/>
                      <a:pt x="4108" y="1016"/>
                      <a:pt x="4164" y="621"/>
                    </a:cubicBezTo>
                    <a:cubicBezTo>
                      <a:pt x="4209" y="226"/>
                      <a:pt x="4243" y="0"/>
                      <a:pt x="4243" y="0"/>
                    </a:cubicBezTo>
                    <a:close/>
                    <a:moveTo>
                      <a:pt x="20" y="13838"/>
                    </a:moveTo>
                    <a:cubicBezTo>
                      <a:pt x="20" y="13864"/>
                      <a:pt x="23" y="13880"/>
                      <a:pt x="23" y="13880"/>
                    </a:cubicBezTo>
                    <a:cubicBezTo>
                      <a:pt x="23" y="13880"/>
                      <a:pt x="23" y="13866"/>
                      <a:pt x="20" y="13838"/>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19" name="Google Shape;1419;p2"/>
              <p:cNvSpPr/>
              <p:nvPr/>
            </p:nvSpPr>
            <p:spPr>
              <a:xfrm>
                <a:off x="1144525" y="3386000"/>
                <a:ext cx="306100" cy="212450"/>
              </a:xfrm>
              <a:custGeom>
                <a:avLst/>
                <a:gdLst/>
                <a:ahLst/>
                <a:cxnLst/>
                <a:rect l="l" t="t" r="r" b="b"/>
                <a:pathLst>
                  <a:path w="12244" h="8498" extrusionOk="0">
                    <a:moveTo>
                      <a:pt x="0" y="0"/>
                    </a:moveTo>
                    <a:lnTo>
                      <a:pt x="305" y="316"/>
                    </a:lnTo>
                    <a:cubicBezTo>
                      <a:pt x="406" y="407"/>
                      <a:pt x="531" y="497"/>
                      <a:pt x="643" y="587"/>
                    </a:cubicBezTo>
                    <a:cubicBezTo>
                      <a:pt x="869" y="756"/>
                      <a:pt x="1106" y="914"/>
                      <a:pt x="1332" y="1084"/>
                    </a:cubicBezTo>
                    <a:lnTo>
                      <a:pt x="2720" y="2065"/>
                    </a:lnTo>
                    <a:lnTo>
                      <a:pt x="5484" y="4063"/>
                    </a:lnTo>
                    <a:cubicBezTo>
                      <a:pt x="6410" y="4728"/>
                      <a:pt x="7324" y="5383"/>
                      <a:pt x="8271" y="6015"/>
                    </a:cubicBezTo>
                    <a:cubicBezTo>
                      <a:pt x="8745" y="6342"/>
                      <a:pt x="9231" y="6647"/>
                      <a:pt x="9716" y="6951"/>
                    </a:cubicBezTo>
                    <a:cubicBezTo>
                      <a:pt x="10190" y="7256"/>
                      <a:pt x="10664" y="7561"/>
                      <a:pt x="11160" y="7854"/>
                    </a:cubicBezTo>
                    <a:cubicBezTo>
                      <a:pt x="11341" y="7944"/>
                      <a:pt x="11533" y="8035"/>
                      <a:pt x="11724" y="8136"/>
                    </a:cubicBezTo>
                    <a:lnTo>
                      <a:pt x="12007" y="8294"/>
                    </a:lnTo>
                    <a:cubicBezTo>
                      <a:pt x="12052" y="8317"/>
                      <a:pt x="12097" y="8351"/>
                      <a:pt x="12142" y="8384"/>
                    </a:cubicBezTo>
                    <a:cubicBezTo>
                      <a:pt x="12165" y="8396"/>
                      <a:pt x="12176" y="8418"/>
                      <a:pt x="12198" y="8430"/>
                    </a:cubicBezTo>
                    <a:cubicBezTo>
                      <a:pt x="12210" y="8452"/>
                      <a:pt x="12243" y="8475"/>
                      <a:pt x="12221" y="8497"/>
                    </a:cubicBezTo>
                    <a:lnTo>
                      <a:pt x="12221" y="8497"/>
                    </a:lnTo>
                    <a:cubicBezTo>
                      <a:pt x="12243" y="8475"/>
                      <a:pt x="12221" y="8441"/>
                      <a:pt x="12210" y="8418"/>
                    </a:cubicBezTo>
                    <a:cubicBezTo>
                      <a:pt x="12187" y="8407"/>
                      <a:pt x="12176" y="8384"/>
                      <a:pt x="12153" y="8362"/>
                    </a:cubicBezTo>
                    <a:cubicBezTo>
                      <a:pt x="12119" y="8328"/>
                      <a:pt x="12074" y="8294"/>
                      <a:pt x="12029" y="8249"/>
                    </a:cubicBezTo>
                    <a:cubicBezTo>
                      <a:pt x="11950" y="8181"/>
                      <a:pt x="11860" y="8125"/>
                      <a:pt x="11770" y="8057"/>
                    </a:cubicBezTo>
                    <a:cubicBezTo>
                      <a:pt x="11600" y="7933"/>
                      <a:pt x="11420" y="7820"/>
                      <a:pt x="11239" y="7707"/>
                    </a:cubicBezTo>
                    <a:cubicBezTo>
                      <a:pt x="10799" y="7346"/>
                      <a:pt x="10336" y="7008"/>
                      <a:pt x="9885" y="6669"/>
                    </a:cubicBezTo>
                    <a:cubicBezTo>
                      <a:pt x="9422" y="6342"/>
                      <a:pt x="8971" y="5992"/>
                      <a:pt x="8508" y="5665"/>
                    </a:cubicBezTo>
                    <a:cubicBezTo>
                      <a:pt x="7594" y="4999"/>
                      <a:pt x="6680" y="4322"/>
                      <a:pt x="5744" y="3668"/>
                    </a:cubicBezTo>
                    <a:cubicBezTo>
                      <a:pt x="5281" y="3340"/>
                      <a:pt x="4807" y="3013"/>
                      <a:pt x="4333" y="2697"/>
                    </a:cubicBezTo>
                    <a:cubicBezTo>
                      <a:pt x="3859" y="2381"/>
                      <a:pt x="3397" y="2065"/>
                      <a:pt x="2900" y="1772"/>
                    </a:cubicBezTo>
                    <a:lnTo>
                      <a:pt x="2178" y="1321"/>
                    </a:lnTo>
                    <a:cubicBezTo>
                      <a:pt x="1930" y="1185"/>
                      <a:pt x="1693" y="1016"/>
                      <a:pt x="1445" y="881"/>
                    </a:cubicBezTo>
                    <a:cubicBezTo>
                      <a:pt x="1196" y="756"/>
                      <a:pt x="948" y="610"/>
                      <a:pt x="700" y="474"/>
                    </a:cubicBezTo>
                    <a:cubicBezTo>
                      <a:pt x="452" y="328"/>
                      <a:pt x="215" y="170"/>
                      <a:pt x="0"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20" name="Google Shape;1420;p2"/>
              <p:cNvSpPr/>
              <p:nvPr/>
            </p:nvSpPr>
            <p:spPr>
              <a:xfrm>
                <a:off x="1230550" y="3317450"/>
                <a:ext cx="128950" cy="341650"/>
              </a:xfrm>
              <a:custGeom>
                <a:avLst/>
                <a:gdLst/>
                <a:ahLst/>
                <a:cxnLst/>
                <a:rect l="l" t="t" r="r" b="b"/>
                <a:pathLst>
                  <a:path w="5158" h="13666" extrusionOk="0">
                    <a:moveTo>
                      <a:pt x="1" y="0"/>
                    </a:moveTo>
                    <a:lnTo>
                      <a:pt x="80" y="136"/>
                    </a:lnTo>
                    <a:cubicBezTo>
                      <a:pt x="148" y="271"/>
                      <a:pt x="215" y="418"/>
                      <a:pt x="272" y="565"/>
                    </a:cubicBezTo>
                    <a:cubicBezTo>
                      <a:pt x="430" y="926"/>
                      <a:pt x="576" y="1479"/>
                      <a:pt x="779" y="2133"/>
                    </a:cubicBezTo>
                    <a:cubicBezTo>
                      <a:pt x="983" y="2788"/>
                      <a:pt x="1208" y="3555"/>
                      <a:pt x="1468" y="4367"/>
                    </a:cubicBezTo>
                    <a:cubicBezTo>
                      <a:pt x="1727" y="5180"/>
                      <a:pt x="2009" y="6060"/>
                      <a:pt x="2292" y="6929"/>
                    </a:cubicBezTo>
                    <a:cubicBezTo>
                      <a:pt x="2438" y="7358"/>
                      <a:pt x="2585" y="7786"/>
                      <a:pt x="2720" y="8215"/>
                    </a:cubicBezTo>
                    <a:cubicBezTo>
                      <a:pt x="2856" y="8644"/>
                      <a:pt x="3048" y="9061"/>
                      <a:pt x="3206" y="9456"/>
                    </a:cubicBezTo>
                    <a:cubicBezTo>
                      <a:pt x="3533" y="10246"/>
                      <a:pt x="3849" y="10991"/>
                      <a:pt x="4142" y="11612"/>
                    </a:cubicBezTo>
                    <a:cubicBezTo>
                      <a:pt x="4424" y="12232"/>
                      <a:pt x="4684" y="12740"/>
                      <a:pt x="4864" y="13101"/>
                    </a:cubicBezTo>
                    <a:cubicBezTo>
                      <a:pt x="5056" y="13462"/>
                      <a:pt x="5158" y="13665"/>
                      <a:pt x="5158" y="13665"/>
                    </a:cubicBezTo>
                    <a:lnTo>
                      <a:pt x="4943" y="13067"/>
                    </a:lnTo>
                    <a:cubicBezTo>
                      <a:pt x="4819" y="12695"/>
                      <a:pt x="4639" y="12153"/>
                      <a:pt x="4379" y="11510"/>
                    </a:cubicBezTo>
                    <a:cubicBezTo>
                      <a:pt x="4131" y="10878"/>
                      <a:pt x="3894" y="10111"/>
                      <a:pt x="3601" y="9310"/>
                    </a:cubicBezTo>
                    <a:cubicBezTo>
                      <a:pt x="3454" y="8904"/>
                      <a:pt x="3296" y="8509"/>
                      <a:pt x="3160" y="8080"/>
                    </a:cubicBezTo>
                    <a:cubicBezTo>
                      <a:pt x="3025" y="7651"/>
                      <a:pt x="2890" y="7211"/>
                      <a:pt x="2743" y="6771"/>
                    </a:cubicBezTo>
                    <a:cubicBezTo>
                      <a:pt x="2596" y="6342"/>
                      <a:pt x="2450" y="5913"/>
                      <a:pt x="2314" y="5484"/>
                    </a:cubicBezTo>
                    <a:cubicBezTo>
                      <a:pt x="2179" y="5056"/>
                      <a:pt x="2009" y="4638"/>
                      <a:pt x="1874" y="4232"/>
                    </a:cubicBezTo>
                    <a:cubicBezTo>
                      <a:pt x="1581" y="3431"/>
                      <a:pt x="1276" y="2686"/>
                      <a:pt x="1028" y="2043"/>
                    </a:cubicBezTo>
                    <a:cubicBezTo>
                      <a:pt x="847" y="1524"/>
                      <a:pt x="610" y="1016"/>
                      <a:pt x="351" y="519"/>
                    </a:cubicBezTo>
                    <a:cubicBezTo>
                      <a:pt x="283" y="384"/>
                      <a:pt x="193" y="249"/>
                      <a:pt x="102" y="124"/>
                    </a:cubicBezTo>
                    <a:lnTo>
                      <a:pt x="1" y="0"/>
                    </a:ln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21" name="Google Shape;1421;p2"/>
              <p:cNvSpPr/>
              <p:nvPr/>
            </p:nvSpPr>
            <p:spPr>
              <a:xfrm>
                <a:off x="1163700" y="3358075"/>
                <a:ext cx="273100" cy="239800"/>
              </a:xfrm>
              <a:custGeom>
                <a:avLst/>
                <a:gdLst/>
                <a:ahLst/>
                <a:cxnLst/>
                <a:rect l="l" t="t" r="r" b="b"/>
                <a:pathLst>
                  <a:path w="10924" h="9592" extrusionOk="0">
                    <a:moveTo>
                      <a:pt x="10924" y="0"/>
                    </a:moveTo>
                    <a:cubicBezTo>
                      <a:pt x="10867" y="113"/>
                      <a:pt x="10799" y="203"/>
                      <a:pt x="10709" y="282"/>
                    </a:cubicBezTo>
                    <a:cubicBezTo>
                      <a:pt x="10619" y="361"/>
                      <a:pt x="10529" y="429"/>
                      <a:pt x="10438" y="497"/>
                    </a:cubicBezTo>
                    <a:cubicBezTo>
                      <a:pt x="10247" y="643"/>
                      <a:pt x="10043" y="756"/>
                      <a:pt x="9852" y="926"/>
                    </a:cubicBezTo>
                    <a:cubicBezTo>
                      <a:pt x="9423" y="1264"/>
                      <a:pt x="9005" y="1614"/>
                      <a:pt x="8588" y="1975"/>
                    </a:cubicBezTo>
                    <a:cubicBezTo>
                      <a:pt x="8170" y="2336"/>
                      <a:pt x="7741" y="2675"/>
                      <a:pt x="7335" y="3036"/>
                    </a:cubicBezTo>
                    <a:cubicBezTo>
                      <a:pt x="6500" y="3758"/>
                      <a:pt x="5710" y="4503"/>
                      <a:pt x="4909" y="5259"/>
                    </a:cubicBezTo>
                    <a:lnTo>
                      <a:pt x="4311" y="5823"/>
                    </a:lnTo>
                    <a:lnTo>
                      <a:pt x="3713" y="6342"/>
                    </a:lnTo>
                    <a:cubicBezTo>
                      <a:pt x="3284" y="6669"/>
                      <a:pt x="2833" y="6996"/>
                      <a:pt x="2404" y="7346"/>
                    </a:cubicBezTo>
                    <a:cubicBezTo>
                      <a:pt x="2201" y="7527"/>
                      <a:pt x="1975" y="7685"/>
                      <a:pt x="1783" y="7877"/>
                    </a:cubicBezTo>
                    <a:cubicBezTo>
                      <a:pt x="1580" y="8080"/>
                      <a:pt x="1377" y="8260"/>
                      <a:pt x="1197" y="8475"/>
                    </a:cubicBezTo>
                    <a:cubicBezTo>
                      <a:pt x="1005" y="8678"/>
                      <a:pt x="824" y="8870"/>
                      <a:pt x="632" y="9061"/>
                    </a:cubicBezTo>
                    <a:cubicBezTo>
                      <a:pt x="542" y="9163"/>
                      <a:pt x="441" y="9253"/>
                      <a:pt x="328" y="9332"/>
                    </a:cubicBezTo>
                    <a:lnTo>
                      <a:pt x="0" y="9592"/>
                    </a:lnTo>
                    <a:cubicBezTo>
                      <a:pt x="249" y="9468"/>
                      <a:pt x="486" y="9321"/>
                      <a:pt x="700" y="9163"/>
                    </a:cubicBezTo>
                    <a:cubicBezTo>
                      <a:pt x="915" y="8982"/>
                      <a:pt x="1140" y="8813"/>
                      <a:pt x="1343" y="8633"/>
                    </a:cubicBezTo>
                    <a:cubicBezTo>
                      <a:pt x="1546" y="8441"/>
                      <a:pt x="1750" y="8272"/>
                      <a:pt x="1964" y="8102"/>
                    </a:cubicBezTo>
                    <a:cubicBezTo>
                      <a:pt x="2167" y="7933"/>
                      <a:pt x="2393" y="7775"/>
                      <a:pt x="2618" y="7617"/>
                    </a:cubicBezTo>
                    <a:cubicBezTo>
                      <a:pt x="2844" y="7459"/>
                      <a:pt x="3070" y="7312"/>
                      <a:pt x="3295" y="7166"/>
                    </a:cubicBezTo>
                    <a:lnTo>
                      <a:pt x="3973" y="6692"/>
                    </a:lnTo>
                    <a:lnTo>
                      <a:pt x="4627" y="6161"/>
                    </a:lnTo>
                    <a:lnTo>
                      <a:pt x="5225" y="5597"/>
                    </a:lnTo>
                    <a:cubicBezTo>
                      <a:pt x="6038" y="4852"/>
                      <a:pt x="6827" y="4096"/>
                      <a:pt x="7617" y="3340"/>
                    </a:cubicBezTo>
                    <a:cubicBezTo>
                      <a:pt x="8024" y="2979"/>
                      <a:pt x="8407" y="2596"/>
                      <a:pt x="8802" y="2212"/>
                    </a:cubicBezTo>
                    <a:cubicBezTo>
                      <a:pt x="9186" y="1828"/>
                      <a:pt x="9592" y="1456"/>
                      <a:pt x="9976" y="1061"/>
                    </a:cubicBezTo>
                    <a:cubicBezTo>
                      <a:pt x="10122" y="903"/>
                      <a:pt x="10314" y="756"/>
                      <a:pt x="10495" y="598"/>
                    </a:cubicBezTo>
                    <a:cubicBezTo>
                      <a:pt x="10574" y="508"/>
                      <a:pt x="10664" y="429"/>
                      <a:pt x="10743" y="339"/>
                    </a:cubicBezTo>
                    <a:cubicBezTo>
                      <a:pt x="10822" y="237"/>
                      <a:pt x="10878" y="124"/>
                      <a:pt x="10924"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22" name="Google Shape;1422;p2"/>
              <p:cNvSpPr/>
              <p:nvPr/>
            </p:nvSpPr>
            <p:spPr>
              <a:xfrm>
                <a:off x="1115450" y="3480500"/>
                <a:ext cx="374400" cy="16475"/>
              </a:xfrm>
              <a:custGeom>
                <a:avLst/>
                <a:gdLst/>
                <a:ahLst/>
                <a:cxnLst/>
                <a:rect l="l" t="t" r="r" b="b"/>
                <a:pathLst>
                  <a:path w="14976" h="659" extrusionOk="0">
                    <a:moveTo>
                      <a:pt x="10236" y="1"/>
                    </a:moveTo>
                    <a:cubicBezTo>
                      <a:pt x="9344" y="1"/>
                      <a:pt x="8396" y="12"/>
                      <a:pt x="7471" y="57"/>
                    </a:cubicBezTo>
                    <a:lnTo>
                      <a:pt x="6072" y="136"/>
                    </a:lnTo>
                    <a:cubicBezTo>
                      <a:pt x="5609" y="159"/>
                      <a:pt x="5169" y="226"/>
                      <a:pt x="4729" y="226"/>
                    </a:cubicBezTo>
                    <a:cubicBezTo>
                      <a:pt x="4289" y="238"/>
                      <a:pt x="3860" y="260"/>
                      <a:pt x="3454" y="271"/>
                    </a:cubicBezTo>
                    <a:lnTo>
                      <a:pt x="3172" y="271"/>
                    </a:lnTo>
                    <a:lnTo>
                      <a:pt x="2890" y="249"/>
                    </a:lnTo>
                    <a:lnTo>
                      <a:pt x="2348" y="192"/>
                    </a:lnTo>
                    <a:cubicBezTo>
                      <a:pt x="1648" y="113"/>
                      <a:pt x="1062" y="102"/>
                      <a:pt x="655" y="68"/>
                    </a:cubicBezTo>
                    <a:lnTo>
                      <a:pt x="1" y="46"/>
                    </a:lnTo>
                    <a:lnTo>
                      <a:pt x="622" y="181"/>
                    </a:lnTo>
                    <a:lnTo>
                      <a:pt x="2303" y="474"/>
                    </a:lnTo>
                    <a:lnTo>
                      <a:pt x="2856" y="565"/>
                    </a:lnTo>
                    <a:lnTo>
                      <a:pt x="3138" y="610"/>
                    </a:lnTo>
                    <a:cubicBezTo>
                      <a:pt x="3262" y="632"/>
                      <a:pt x="3341" y="632"/>
                      <a:pt x="3443" y="632"/>
                    </a:cubicBezTo>
                    <a:cubicBezTo>
                      <a:pt x="3771" y="642"/>
                      <a:pt x="4115" y="658"/>
                      <a:pt x="4467" y="658"/>
                    </a:cubicBezTo>
                    <a:cubicBezTo>
                      <a:pt x="4550" y="658"/>
                      <a:pt x="4634" y="657"/>
                      <a:pt x="4718" y="655"/>
                    </a:cubicBezTo>
                    <a:cubicBezTo>
                      <a:pt x="5158" y="655"/>
                      <a:pt x="5609" y="632"/>
                      <a:pt x="6083" y="610"/>
                    </a:cubicBezTo>
                    <a:lnTo>
                      <a:pt x="7482" y="553"/>
                    </a:lnTo>
                    <a:cubicBezTo>
                      <a:pt x="7945" y="520"/>
                      <a:pt x="8419" y="497"/>
                      <a:pt x="8882" y="486"/>
                    </a:cubicBezTo>
                    <a:cubicBezTo>
                      <a:pt x="9333" y="474"/>
                      <a:pt x="9784" y="429"/>
                      <a:pt x="10224" y="429"/>
                    </a:cubicBezTo>
                    <a:cubicBezTo>
                      <a:pt x="10676" y="429"/>
                      <a:pt x="11093" y="429"/>
                      <a:pt x="11499" y="396"/>
                    </a:cubicBezTo>
                    <a:cubicBezTo>
                      <a:pt x="11631" y="388"/>
                      <a:pt x="11760" y="385"/>
                      <a:pt x="11887" y="385"/>
                    </a:cubicBezTo>
                    <a:cubicBezTo>
                      <a:pt x="12141" y="385"/>
                      <a:pt x="12387" y="396"/>
                      <a:pt x="12628" y="396"/>
                    </a:cubicBezTo>
                    <a:cubicBezTo>
                      <a:pt x="12861" y="396"/>
                      <a:pt x="13079" y="401"/>
                      <a:pt x="13289" y="401"/>
                    </a:cubicBezTo>
                    <a:cubicBezTo>
                      <a:pt x="13394" y="401"/>
                      <a:pt x="13497" y="399"/>
                      <a:pt x="13598" y="396"/>
                    </a:cubicBezTo>
                    <a:lnTo>
                      <a:pt x="14332" y="339"/>
                    </a:lnTo>
                    <a:cubicBezTo>
                      <a:pt x="14490" y="328"/>
                      <a:pt x="14648" y="328"/>
                      <a:pt x="14806" y="328"/>
                    </a:cubicBezTo>
                    <a:lnTo>
                      <a:pt x="14975" y="328"/>
                    </a:lnTo>
                    <a:lnTo>
                      <a:pt x="14806" y="294"/>
                    </a:lnTo>
                    <a:cubicBezTo>
                      <a:pt x="14648" y="260"/>
                      <a:pt x="14490" y="249"/>
                      <a:pt x="14332" y="249"/>
                    </a:cubicBezTo>
                    <a:lnTo>
                      <a:pt x="13598" y="215"/>
                    </a:lnTo>
                    <a:lnTo>
                      <a:pt x="12639" y="125"/>
                    </a:lnTo>
                    <a:cubicBezTo>
                      <a:pt x="12289" y="102"/>
                      <a:pt x="11894" y="57"/>
                      <a:pt x="11499" y="46"/>
                    </a:cubicBezTo>
                    <a:cubicBezTo>
                      <a:pt x="11105" y="23"/>
                      <a:pt x="10676" y="12"/>
                      <a:pt x="10236"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grpSp>
        <p:grpSp>
          <p:nvGrpSpPr>
            <p:cNvPr id="1423" name="Google Shape;1423;p2"/>
            <p:cNvGrpSpPr/>
            <p:nvPr/>
          </p:nvGrpSpPr>
          <p:grpSpPr>
            <a:xfrm>
              <a:off x="503300" y="1736038"/>
              <a:ext cx="464650" cy="436850"/>
              <a:chOff x="1071450" y="3263575"/>
              <a:chExt cx="464650" cy="436850"/>
            </a:xfrm>
          </p:grpSpPr>
          <p:sp>
            <p:nvSpPr>
              <p:cNvPr id="1424" name="Google Shape;1424;p2"/>
              <p:cNvSpPr/>
              <p:nvPr/>
            </p:nvSpPr>
            <p:spPr>
              <a:xfrm>
                <a:off x="1071450" y="3263575"/>
                <a:ext cx="464650" cy="436850"/>
              </a:xfrm>
              <a:custGeom>
                <a:avLst/>
                <a:gdLst/>
                <a:ahLst/>
                <a:cxnLst/>
                <a:rect l="l" t="t" r="r" b="b"/>
                <a:pathLst>
                  <a:path w="18586" h="17474" extrusionOk="0">
                    <a:moveTo>
                      <a:pt x="9634" y="0"/>
                    </a:moveTo>
                    <a:cubicBezTo>
                      <a:pt x="9157" y="0"/>
                      <a:pt x="8682" y="58"/>
                      <a:pt x="8215" y="181"/>
                    </a:cubicBezTo>
                    <a:cubicBezTo>
                      <a:pt x="3826" y="1309"/>
                      <a:pt x="1" y="4164"/>
                      <a:pt x="644" y="9355"/>
                    </a:cubicBezTo>
                    <a:cubicBezTo>
                      <a:pt x="971" y="12040"/>
                      <a:pt x="2630" y="14399"/>
                      <a:pt x="4774" y="15933"/>
                    </a:cubicBezTo>
                    <a:cubicBezTo>
                      <a:pt x="5744" y="16610"/>
                      <a:pt x="6839" y="17073"/>
                      <a:pt x="8001" y="17299"/>
                    </a:cubicBezTo>
                    <a:cubicBezTo>
                      <a:pt x="8560" y="17414"/>
                      <a:pt x="9133" y="17474"/>
                      <a:pt x="9703" y="17474"/>
                    </a:cubicBezTo>
                    <a:cubicBezTo>
                      <a:pt x="10812" y="17474"/>
                      <a:pt x="11906" y="17245"/>
                      <a:pt x="12853" y="16746"/>
                    </a:cubicBezTo>
                    <a:cubicBezTo>
                      <a:pt x="14083" y="16080"/>
                      <a:pt x="15482" y="15177"/>
                      <a:pt x="16306" y="14015"/>
                    </a:cubicBezTo>
                    <a:cubicBezTo>
                      <a:pt x="18337" y="11386"/>
                      <a:pt x="18586" y="7594"/>
                      <a:pt x="17051" y="4706"/>
                    </a:cubicBezTo>
                    <a:cubicBezTo>
                      <a:pt x="15679" y="2244"/>
                      <a:pt x="12621" y="0"/>
                      <a:pt x="9634" y="0"/>
                    </a:cubicBezTo>
                    <a:close/>
                  </a:path>
                </a:pathLst>
              </a:custGeom>
              <a:solidFill>
                <a:srgbClr val="7FB64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25" name="Google Shape;1425;p2"/>
              <p:cNvSpPr/>
              <p:nvPr/>
            </p:nvSpPr>
            <p:spPr>
              <a:xfrm>
                <a:off x="1086675" y="3286200"/>
                <a:ext cx="425450" cy="391625"/>
              </a:xfrm>
              <a:custGeom>
                <a:avLst/>
                <a:gdLst/>
                <a:ahLst/>
                <a:cxnLst/>
                <a:rect l="l" t="t" r="r" b="b"/>
                <a:pathLst>
                  <a:path w="17018" h="15665" extrusionOk="0">
                    <a:moveTo>
                      <a:pt x="8782" y="1"/>
                    </a:moveTo>
                    <a:cubicBezTo>
                      <a:pt x="8168" y="1"/>
                      <a:pt x="7563" y="99"/>
                      <a:pt x="6986" y="314"/>
                    </a:cubicBezTo>
                    <a:cubicBezTo>
                      <a:pt x="3160" y="1713"/>
                      <a:pt x="1" y="4613"/>
                      <a:pt x="1028" y="9194"/>
                    </a:cubicBezTo>
                    <a:cubicBezTo>
                      <a:pt x="1569" y="11553"/>
                      <a:pt x="3262" y="13505"/>
                      <a:pt x="5316" y="14690"/>
                    </a:cubicBezTo>
                    <a:cubicBezTo>
                      <a:pt x="6241" y="15209"/>
                      <a:pt x="7257" y="15525"/>
                      <a:pt x="8306" y="15626"/>
                    </a:cubicBezTo>
                    <a:cubicBezTo>
                      <a:pt x="8565" y="15651"/>
                      <a:pt x="8825" y="15664"/>
                      <a:pt x="9085" y="15664"/>
                    </a:cubicBezTo>
                    <a:cubicBezTo>
                      <a:pt x="10342" y="15664"/>
                      <a:pt x="11584" y="15363"/>
                      <a:pt x="12594" y="14690"/>
                    </a:cubicBezTo>
                    <a:cubicBezTo>
                      <a:pt x="13644" y="14001"/>
                      <a:pt x="14806" y="13065"/>
                      <a:pt x="15438" y="11948"/>
                    </a:cubicBezTo>
                    <a:cubicBezTo>
                      <a:pt x="17017" y="9420"/>
                      <a:pt x="16893" y="6012"/>
                      <a:pt x="15268" y="3575"/>
                    </a:cubicBezTo>
                    <a:cubicBezTo>
                      <a:pt x="13927" y="1635"/>
                      <a:pt x="11289" y="1"/>
                      <a:pt x="8782"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26" name="Google Shape;1426;p2"/>
              <p:cNvSpPr/>
              <p:nvPr/>
            </p:nvSpPr>
            <p:spPr>
              <a:xfrm>
                <a:off x="1118000" y="3314325"/>
                <a:ext cx="364775" cy="335800"/>
              </a:xfrm>
              <a:custGeom>
                <a:avLst/>
                <a:gdLst/>
                <a:ahLst/>
                <a:cxnLst/>
                <a:rect l="l" t="t" r="r" b="b"/>
                <a:pathLst>
                  <a:path w="14591" h="13432" extrusionOk="0">
                    <a:moveTo>
                      <a:pt x="7534" y="1"/>
                    </a:moveTo>
                    <a:cubicBezTo>
                      <a:pt x="7007" y="1"/>
                      <a:pt x="6488" y="85"/>
                      <a:pt x="5992" y="272"/>
                    </a:cubicBezTo>
                    <a:cubicBezTo>
                      <a:pt x="2709" y="1468"/>
                      <a:pt x="0" y="3951"/>
                      <a:pt x="892" y="7878"/>
                    </a:cubicBezTo>
                    <a:cubicBezTo>
                      <a:pt x="1343" y="9909"/>
                      <a:pt x="2788" y="11590"/>
                      <a:pt x="4559" y="12606"/>
                    </a:cubicBezTo>
                    <a:cubicBezTo>
                      <a:pt x="5349" y="13046"/>
                      <a:pt x="6218" y="13316"/>
                      <a:pt x="7121" y="13395"/>
                    </a:cubicBezTo>
                    <a:cubicBezTo>
                      <a:pt x="7352" y="13420"/>
                      <a:pt x="7584" y="13432"/>
                      <a:pt x="7816" y="13432"/>
                    </a:cubicBezTo>
                    <a:cubicBezTo>
                      <a:pt x="8887" y="13432"/>
                      <a:pt x="9946" y="13169"/>
                      <a:pt x="10799" y="12594"/>
                    </a:cubicBezTo>
                    <a:cubicBezTo>
                      <a:pt x="11691" y="11996"/>
                      <a:pt x="12695" y="11195"/>
                      <a:pt x="13237" y="10247"/>
                    </a:cubicBezTo>
                    <a:cubicBezTo>
                      <a:pt x="14591" y="8081"/>
                      <a:pt x="14489" y="5158"/>
                      <a:pt x="13101" y="3070"/>
                    </a:cubicBezTo>
                    <a:cubicBezTo>
                      <a:pt x="11941" y="1412"/>
                      <a:pt x="9682" y="1"/>
                      <a:pt x="7534" y="1"/>
                    </a:cubicBezTo>
                    <a:close/>
                  </a:path>
                </a:pathLst>
              </a:custGeom>
              <a:solidFill>
                <a:srgbClr val="C3D63D"/>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27" name="Google Shape;1427;p2"/>
              <p:cNvSpPr/>
              <p:nvPr/>
            </p:nvSpPr>
            <p:spPr>
              <a:xfrm>
                <a:off x="1241850" y="3308425"/>
                <a:ext cx="106100" cy="347000"/>
              </a:xfrm>
              <a:custGeom>
                <a:avLst/>
                <a:gdLst/>
                <a:ahLst/>
                <a:cxnLst/>
                <a:rect l="l" t="t" r="r" b="b"/>
                <a:pathLst>
                  <a:path w="4244" h="13880" extrusionOk="0">
                    <a:moveTo>
                      <a:pt x="4243" y="0"/>
                    </a:moveTo>
                    <a:cubicBezTo>
                      <a:pt x="4243" y="0"/>
                      <a:pt x="4164" y="215"/>
                      <a:pt x="4074" y="598"/>
                    </a:cubicBezTo>
                    <a:cubicBezTo>
                      <a:pt x="3984" y="982"/>
                      <a:pt x="3769" y="1524"/>
                      <a:pt x="3589" y="2167"/>
                    </a:cubicBezTo>
                    <a:cubicBezTo>
                      <a:pt x="3498" y="2494"/>
                      <a:pt x="3374" y="2833"/>
                      <a:pt x="3239" y="3205"/>
                    </a:cubicBezTo>
                    <a:lnTo>
                      <a:pt x="2810" y="4356"/>
                    </a:lnTo>
                    <a:cubicBezTo>
                      <a:pt x="2663" y="4751"/>
                      <a:pt x="2505" y="5168"/>
                      <a:pt x="2359" y="5586"/>
                    </a:cubicBezTo>
                    <a:cubicBezTo>
                      <a:pt x="2201" y="6003"/>
                      <a:pt x="2065" y="6443"/>
                      <a:pt x="1919" y="6872"/>
                    </a:cubicBezTo>
                    <a:cubicBezTo>
                      <a:pt x="1659" y="7741"/>
                      <a:pt x="1366" y="8587"/>
                      <a:pt x="1095" y="9400"/>
                    </a:cubicBezTo>
                    <a:cubicBezTo>
                      <a:pt x="824" y="10212"/>
                      <a:pt x="598" y="10968"/>
                      <a:pt x="406" y="11634"/>
                    </a:cubicBezTo>
                    <a:cubicBezTo>
                      <a:pt x="248" y="12165"/>
                      <a:pt x="136" y="12706"/>
                      <a:pt x="45" y="13248"/>
                    </a:cubicBezTo>
                    <a:cubicBezTo>
                      <a:pt x="11" y="13406"/>
                      <a:pt x="0" y="13564"/>
                      <a:pt x="0" y="13710"/>
                    </a:cubicBezTo>
                    <a:cubicBezTo>
                      <a:pt x="12" y="13767"/>
                      <a:pt x="17" y="13809"/>
                      <a:pt x="20" y="13838"/>
                    </a:cubicBezTo>
                    <a:lnTo>
                      <a:pt x="20" y="13838"/>
                    </a:lnTo>
                    <a:cubicBezTo>
                      <a:pt x="20" y="13808"/>
                      <a:pt x="22" y="13764"/>
                      <a:pt x="34" y="13710"/>
                    </a:cubicBezTo>
                    <a:cubicBezTo>
                      <a:pt x="57" y="13598"/>
                      <a:pt x="79" y="13451"/>
                      <a:pt x="136" y="13259"/>
                    </a:cubicBezTo>
                    <a:cubicBezTo>
                      <a:pt x="237" y="12875"/>
                      <a:pt x="429" y="12356"/>
                      <a:pt x="666" y="11713"/>
                    </a:cubicBezTo>
                    <a:cubicBezTo>
                      <a:pt x="892" y="11070"/>
                      <a:pt x="1185" y="10325"/>
                      <a:pt x="1490" y="9535"/>
                    </a:cubicBezTo>
                    <a:cubicBezTo>
                      <a:pt x="1794" y="8745"/>
                      <a:pt x="2099" y="7877"/>
                      <a:pt x="2381" y="7019"/>
                    </a:cubicBezTo>
                    <a:cubicBezTo>
                      <a:pt x="2517" y="6590"/>
                      <a:pt x="2652" y="6150"/>
                      <a:pt x="2799" y="5733"/>
                    </a:cubicBezTo>
                    <a:lnTo>
                      <a:pt x="3216" y="4491"/>
                    </a:lnTo>
                    <a:cubicBezTo>
                      <a:pt x="3352" y="4085"/>
                      <a:pt x="3464" y="3690"/>
                      <a:pt x="3566" y="3306"/>
                    </a:cubicBezTo>
                    <a:cubicBezTo>
                      <a:pt x="3679" y="2934"/>
                      <a:pt x="3792" y="2584"/>
                      <a:pt x="3848" y="2246"/>
                    </a:cubicBezTo>
                    <a:cubicBezTo>
                      <a:pt x="3995" y="1569"/>
                      <a:pt x="4108" y="1016"/>
                      <a:pt x="4164" y="621"/>
                    </a:cubicBezTo>
                    <a:cubicBezTo>
                      <a:pt x="4209" y="226"/>
                      <a:pt x="4243" y="0"/>
                      <a:pt x="4243" y="0"/>
                    </a:cubicBezTo>
                    <a:close/>
                    <a:moveTo>
                      <a:pt x="20" y="13838"/>
                    </a:moveTo>
                    <a:cubicBezTo>
                      <a:pt x="20" y="13864"/>
                      <a:pt x="23" y="13880"/>
                      <a:pt x="23" y="13880"/>
                    </a:cubicBezTo>
                    <a:cubicBezTo>
                      <a:pt x="23" y="13880"/>
                      <a:pt x="23" y="13866"/>
                      <a:pt x="20" y="13838"/>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28" name="Google Shape;1428;p2"/>
              <p:cNvSpPr/>
              <p:nvPr/>
            </p:nvSpPr>
            <p:spPr>
              <a:xfrm>
                <a:off x="1144525" y="3386000"/>
                <a:ext cx="306100" cy="212450"/>
              </a:xfrm>
              <a:custGeom>
                <a:avLst/>
                <a:gdLst/>
                <a:ahLst/>
                <a:cxnLst/>
                <a:rect l="l" t="t" r="r" b="b"/>
                <a:pathLst>
                  <a:path w="12244" h="8498" extrusionOk="0">
                    <a:moveTo>
                      <a:pt x="0" y="0"/>
                    </a:moveTo>
                    <a:lnTo>
                      <a:pt x="305" y="316"/>
                    </a:lnTo>
                    <a:cubicBezTo>
                      <a:pt x="406" y="407"/>
                      <a:pt x="531" y="497"/>
                      <a:pt x="643" y="587"/>
                    </a:cubicBezTo>
                    <a:cubicBezTo>
                      <a:pt x="869" y="756"/>
                      <a:pt x="1106" y="914"/>
                      <a:pt x="1332" y="1084"/>
                    </a:cubicBezTo>
                    <a:lnTo>
                      <a:pt x="2720" y="2065"/>
                    </a:lnTo>
                    <a:lnTo>
                      <a:pt x="5484" y="4063"/>
                    </a:lnTo>
                    <a:cubicBezTo>
                      <a:pt x="6410" y="4728"/>
                      <a:pt x="7324" y="5383"/>
                      <a:pt x="8271" y="6015"/>
                    </a:cubicBezTo>
                    <a:cubicBezTo>
                      <a:pt x="8745" y="6342"/>
                      <a:pt x="9231" y="6647"/>
                      <a:pt x="9716" y="6951"/>
                    </a:cubicBezTo>
                    <a:cubicBezTo>
                      <a:pt x="10190" y="7256"/>
                      <a:pt x="10664" y="7561"/>
                      <a:pt x="11160" y="7854"/>
                    </a:cubicBezTo>
                    <a:cubicBezTo>
                      <a:pt x="11341" y="7944"/>
                      <a:pt x="11533" y="8035"/>
                      <a:pt x="11724" y="8136"/>
                    </a:cubicBezTo>
                    <a:lnTo>
                      <a:pt x="12007" y="8294"/>
                    </a:lnTo>
                    <a:cubicBezTo>
                      <a:pt x="12052" y="8317"/>
                      <a:pt x="12097" y="8351"/>
                      <a:pt x="12142" y="8384"/>
                    </a:cubicBezTo>
                    <a:cubicBezTo>
                      <a:pt x="12165" y="8396"/>
                      <a:pt x="12176" y="8418"/>
                      <a:pt x="12198" y="8430"/>
                    </a:cubicBezTo>
                    <a:cubicBezTo>
                      <a:pt x="12210" y="8452"/>
                      <a:pt x="12243" y="8475"/>
                      <a:pt x="12221" y="8497"/>
                    </a:cubicBezTo>
                    <a:lnTo>
                      <a:pt x="12221" y="8497"/>
                    </a:lnTo>
                    <a:cubicBezTo>
                      <a:pt x="12243" y="8475"/>
                      <a:pt x="12221" y="8441"/>
                      <a:pt x="12210" y="8418"/>
                    </a:cubicBezTo>
                    <a:cubicBezTo>
                      <a:pt x="12187" y="8407"/>
                      <a:pt x="12176" y="8384"/>
                      <a:pt x="12153" y="8362"/>
                    </a:cubicBezTo>
                    <a:cubicBezTo>
                      <a:pt x="12119" y="8328"/>
                      <a:pt x="12074" y="8294"/>
                      <a:pt x="12029" y="8249"/>
                    </a:cubicBezTo>
                    <a:cubicBezTo>
                      <a:pt x="11950" y="8181"/>
                      <a:pt x="11860" y="8125"/>
                      <a:pt x="11770" y="8057"/>
                    </a:cubicBezTo>
                    <a:cubicBezTo>
                      <a:pt x="11600" y="7933"/>
                      <a:pt x="11420" y="7820"/>
                      <a:pt x="11239" y="7707"/>
                    </a:cubicBezTo>
                    <a:cubicBezTo>
                      <a:pt x="10799" y="7346"/>
                      <a:pt x="10336" y="7008"/>
                      <a:pt x="9885" y="6669"/>
                    </a:cubicBezTo>
                    <a:cubicBezTo>
                      <a:pt x="9422" y="6342"/>
                      <a:pt x="8971" y="5992"/>
                      <a:pt x="8508" y="5665"/>
                    </a:cubicBezTo>
                    <a:cubicBezTo>
                      <a:pt x="7594" y="4999"/>
                      <a:pt x="6680" y="4322"/>
                      <a:pt x="5744" y="3668"/>
                    </a:cubicBezTo>
                    <a:cubicBezTo>
                      <a:pt x="5281" y="3340"/>
                      <a:pt x="4807" y="3013"/>
                      <a:pt x="4333" y="2697"/>
                    </a:cubicBezTo>
                    <a:cubicBezTo>
                      <a:pt x="3859" y="2381"/>
                      <a:pt x="3397" y="2065"/>
                      <a:pt x="2900" y="1772"/>
                    </a:cubicBezTo>
                    <a:lnTo>
                      <a:pt x="2178" y="1321"/>
                    </a:lnTo>
                    <a:cubicBezTo>
                      <a:pt x="1930" y="1185"/>
                      <a:pt x="1693" y="1016"/>
                      <a:pt x="1445" y="881"/>
                    </a:cubicBezTo>
                    <a:cubicBezTo>
                      <a:pt x="1196" y="756"/>
                      <a:pt x="948" y="610"/>
                      <a:pt x="700" y="474"/>
                    </a:cubicBezTo>
                    <a:cubicBezTo>
                      <a:pt x="452" y="328"/>
                      <a:pt x="215" y="170"/>
                      <a:pt x="0"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29" name="Google Shape;1429;p2"/>
              <p:cNvSpPr/>
              <p:nvPr/>
            </p:nvSpPr>
            <p:spPr>
              <a:xfrm>
                <a:off x="1230550" y="3317450"/>
                <a:ext cx="128950" cy="341650"/>
              </a:xfrm>
              <a:custGeom>
                <a:avLst/>
                <a:gdLst/>
                <a:ahLst/>
                <a:cxnLst/>
                <a:rect l="l" t="t" r="r" b="b"/>
                <a:pathLst>
                  <a:path w="5158" h="13666" extrusionOk="0">
                    <a:moveTo>
                      <a:pt x="1" y="0"/>
                    </a:moveTo>
                    <a:lnTo>
                      <a:pt x="80" y="136"/>
                    </a:lnTo>
                    <a:cubicBezTo>
                      <a:pt x="148" y="271"/>
                      <a:pt x="215" y="418"/>
                      <a:pt x="272" y="565"/>
                    </a:cubicBezTo>
                    <a:cubicBezTo>
                      <a:pt x="430" y="926"/>
                      <a:pt x="576" y="1479"/>
                      <a:pt x="779" y="2133"/>
                    </a:cubicBezTo>
                    <a:cubicBezTo>
                      <a:pt x="983" y="2788"/>
                      <a:pt x="1208" y="3555"/>
                      <a:pt x="1468" y="4367"/>
                    </a:cubicBezTo>
                    <a:cubicBezTo>
                      <a:pt x="1727" y="5180"/>
                      <a:pt x="2009" y="6060"/>
                      <a:pt x="2292" y="6929"/>
                    </a:cubicBezTo>
                    <a:cubicBezTo>
                      <a:pt x="2438" y="7358"/>
                      <a:pt x="2585" y="7786"/>
                      <a:pt x="2720" y="8215"/>
                    </a:cubicBezTo>
                    <a:cubicBezTo>
                      <a:pt x="2856" y="8644"/>
                      <a:pt x="3048" y="9061"/>
                      <a:pt x="3206" y="9456"/>
                    </a:cubicBezTo>
                    <a:cubicBezTo>
                      <a:pt x="3533" y="10246"/>
                      <a:pt x="3849" y="10991"/>
                      <a:pt x="4142" y="11612"/>
                    </a:cubicBezTo>
                    <a:cubicBezTo>
                      <a:pt x="4424" y="12232"/>
                      <a:pt x="4684" y="12740"/>
                      <a:pt x="4864" y="13101"/>
                    </a:cubicBezTo>
                    <a:cubicBezTo>
                      <a:pt x="5056" y="13462"/>
                      <a:pt x="5158" y="13665"/>
                      <a:pt x="5158" y="13665"/>
                    </a:cubicBezTo>
                    <a:lnTo>
                      <a:pt x="4943" y="13067"/>
                    </a:lnTo>
                    <a:cubicBezTo>
                      <a:pt x="4819" y="12695"/>
                      <a:pt x="4639" y="12153"/>
                      <a:pt x="4379" y="11510"/>
                    </a:cubicBezTo>
                    <a:cubicBezTo>
                      <a:pt x="4131" y="10878"/>
                      <a:pt x="3894" y="10111"/>
                      <a:pt x="3601" y="9310"/>
                    </a:cubicBezTo>
                    <a:cubicBezTo>
                      <a:pt x="3454" y="8904"/>
                      <a:pt x="3296" y="8509"/>
                      <a:pt x="3160" y="8080"/>
                    </a:cubicBezTo>
                    <a:cubicBezTo>
                      <a:pt x="3025" y="7651"/>
                      <a:pt x="2890" y="7211"/>
                      <a:pt x="2743" y="6771"/>
                    </a:cubicBezTo>
                    <a:cubicBezTo>
                      <a:pt x="2596" y="6342"/>
                      <a:pt x="2450" y="5913"/>
                      <a:pt x="2314" y="5484"/>
                    </a:cubicBezTo>
                    <a:cubicBezTo>
                      <a:pt x="2179" y="5056"/>
                      <a:pt x="2009" y="4638"/>
                      <a:pt x="1874" y="4232"/>
                    </a:cubicBezTo>
                    <a:cubicBezTo>
                      <a:pt x="1581" y="3431"/>
                      <a:pt x="1276" y="2686"/>
                      <a:pt x="1028" y="2043"/>
                    </a:cubicBezTo>
                    <a:cubicBezTo>
                      <a:pt x="847" y="1524"/>
                      <a:pt x="610" y="1016"/>
                      <a:pt x="351" y="519"/>
                    </a:cubicBezTo>
                    <a:cubicBezTo>
                      <a:pt x="283" y="384"/>
                      <a:pt x="193" y="249"/>
                      <a:pt x="102" y="124"/>
                    </a:cubicBezTo>
                    <a:lnTo>
                      <a:pt x="1" y="0"/>
                    </a:ln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30" name="Google Shape;1430;p2"/>
              <p:cNvSpPr/>
              <p:nvPr/>
            </p:nvSpPr>
            <p:spPr>
              <a:xfrm>
                <a:off x="1163700" y="3358075"/>
                <a:ext cx="273100" cy="239800"/>
              </a:xfrm>
              <a:custGeom>
                <a:avLst/>
                <a:gdLst/>
                <a:ahLst/>
                <a:cxnLst/>
                <a:rect l="l" t="t" r="r" b="b"/>
                <a:pathLst>
                  <a:path w="10924" h="9592" extrusionOk="0">
                    <a:moveTo>
                      <a:pt x="10924" y="0"/>
                    </a:moveTo>
                    <a:cubicBezTo>
                      <a:pt x="10867" y="113"/>
                      <a:pt x="10799" y="203"/>
                      <a:pt x="10709" y="282"/>
                    </a:cubicBezTo>
                    <a:cubicBezTo>
                      <a:pt x="10619" y="361"/>
                      <a:pt x="10529" y="429"/>
                      <a:pt x="10438" y="497"/>
                    </a:cubicBezTo>
                    <a:cubicBezTo>
                      <a:pt x="10247" y="643"/>
                      <a:pt x="10043" y="756"/>
                      <a:pt x="9852" y="926"/>
                    </a:cubicBezTo>
                    <a:cubicBezTo>
                      <a:pt x="9423" y="1264"/>
                      <a:pt x="9005" y="1614"/>
                      <a:pt x="8588" y="1975"/>
                    </a:cubicBezTo>
                    <a:cubicBezTo>
                      <a:pt x="8170" y="2336"/>
                      <a:pt x="7741" y="2675"/>
                      <a:pt x="7335" y="3036"/>
                    </a:cubicBezTo>
                    <a:cubicBezTo>
                      <a:pt x="6500" y="3758"/>
                      <a:pt x="5710" y="4503"/>
                      <a:pt x="4909" y="5259"/>
                    </a:cubicBezTo>
                    <a:lnTo>
                      <a:pt x="4311" y="5823"/>
                    </a:lnTo>
                    <a:lnTo>
                      <a:pt x="3713" y="6342"/>
                    </a:lnTo>
                    <a:cubicBezTo>
                      <a:pt x="3284" y="6669"/>
                      <a:pt x="2833" y="6996"/>
                      <a:pt x="2404" y="7346"/>
                    </a:cubicBezTo>
                    <a:cubicBezTo>
                      <a:pt x="2201" y="7527"/>
                      <a:pt x="1975" y="7685"/>
                      <a:pt x="1783" y="7877"/>
                    </a:cubicBezTo>
                    <a:cubicBezTo>
                      <a:pt x="1580" y="8080"/>
                      <a:pt x="1377" y="8260"/>
                      <a:pt x="1197" y="8475"/>
                    </a:cubicBezTo>
                    <a:cubicBezTo>
                      <a:pt x="1005" y="8678"/>
                      <a:pt x="824" y="8870"/>
                      <a:pt x="632" y="9061"/>
                    </a:cubicBezTo>
                    <a:cubicBezTo>
                      <a:pt x="542" y="9163"/>
                      <a:pt x="441" y="9253"/>
                      <a:pt x="328" y="9332"/>
                    </a:cubicBezTo>
                    <a:lnTo>
                      <a:pt x="0" y="9592"/>
                    </a:lnTo>
                    <a:cubicBezTo>
                      <a:pt x="249" y="9468"/>
                      <a:pt x="486" y="9321"/>
                      <a:pt x="700" y="9163"/>
                    </a:cubicBezTo>
                    <a:cubicBezTo>
                      <a:pt x="915" y="8982"/>
                      <a:pt x="1140" y="8813"/>
                      <a:pt x="1343" y="8633"/>
                    </a:cubicBezTo>
                    <a:cubicBezTo>
                      <a:pt x="1546" y="8441"/>
                      <a:pt x="1750" y="8272"/>
                      <a:pt x="1964" y="8102"/>
                    </a:cubicBezTo>
                    <a:cubicBezTo>
                      <a:pt x="2167" y="7933"/>
                      <a:pt x="2393" y="7775"/>
                      <a:pt x="2618" y="7617"/>
                    </a:cubicBezTo>
                    <a:cubicBezTo>
                      <a:pt x="2844" y="7459"/>
                      <a:pt x="3070" y="7312"/>
                      <a:pt x="3295" y="7166"/>
                    </a:cubicBezTo>
                    <a:lnTo>
                      <a:pt x="3973" y="6692"/>
                    </a:lnTo>
                    <a:lnTo>
                      <a:pt x="4627" y="6161"/>
                    </a:lnTo>
                    <a:lnTo>
                      <a:pt x="5225" y="5597"/>
                    </a:lnTo>
                    <a:cubicBezTo>
                      <a:pt x="6038" y="4852"/>
                      <a:pt x="6827" y="4096"/>
                      <a:pt x="7617" y="3340"/>
                    </a:cubicBezTo>
                    <a:cubicBezTo>
                      <a:pt x="8024" y="2979"/>
                      <a:pt x="8407" y="2596"/>
                      <a:pt x="8802" y="2212"/>
                    </a:cubicBezTo>
                    <a:cubicBezTo>
                      <a:pt x="9186" y="1828"/>
                      <a:pt x="9592" y="1456"/>
                      <a:pt x="9976" y="1061"/>
                    </a:cubicBezTo>
                    <a:cubicBezTo>
                      <a:pt x="10122" y="903"/>
                      <a:pt x="10314" y="756"/>
                      <a:pt x="10495" y="598"/>
                    </a:cubicBezTo>
                    <a:cubicBezTo>
                      <a:pt x="10574" y="508"/>
                      <a:pt x="10664" y="429"/>
                      <a:pt x="10743" y="339"/>
                    </a:cubicBezTo>
                    <a:cubicBezTo>
                      <a:pt x="10822" y="237"/>
                      <a:pt x="10878" y="124"/>
                      <a:pt x="10924"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31" name="Google Shape;1431;p2"/>
              <p:cNvSpPr/>
              <p:nvPr/>
            </p:nvSpPr>
            <p:spPr>
              <a:xfrm>
                <a:off x="1115450" y="3480500"/>
                <a:ext cx="374400" cy="16475"/>
              </a:xfrm>
              <a:custGeom>
                <a:avLst/>
                <a:gdLst/>
                <a:ahLst/>
                <a:cxnLst/>
                <a:rect l="l" t="t" r="r" b="b"/>
                <a:pathLst>
                  <a:path w="14976" h="659" extrusionOk="0">
                    <a:moveTo>
                      <a:pt x="10236" y="1"/>
                    </a:moveTo>
                    <a:cubicBezTo>
                      <a:pt x="9344" y="1"/>
                      <a:pt x="8396" y="12"/>
                      <a:pt x="7471" y="57"/>
                    </a:cubicBezTo>
                    <a:lnTo>
                      <a:pt x="6072" y="136"/>
                    </a:lnTo>
                    <a:cubicBezTo>
                      <a:pt x="5609" y="159"/>
                      <a:pt x="5169" y="226"/>
                      <a:pt x="4729" y="226"/>
                    </a:cubicBezTo>
                    <a:cubicBezTo>
                      <a:pt x="4289" y="238"/>
                      <a:pt x="3860" y="260"/>
                      <a:pt x="3454" y="271"/>
                    </a:cubicBezTo>
                    <a:lnTo>
                      <a:pt x="3172" y="271"/>
                    </a:lnTo>
                    <a:lnTo>
                      <a:pt x="2890" y="249"/>
                    </a:lnTo>
                    <a:lnTo>
                      <a:pt x="2348" y="192"/>
                    </a:lnTo>
                    <a:cubicBezTo>
                      <a:pt x="1648" y="113"/>
                      <a:pt x="1062" y="102"/>
                      <a:pt x="655" y="68"/>
                    </a:cubicBezTo>
                    <a:lnTo>
                      <a:pt x="1" y="46"/>
                    </a:lnTo>
                    <a:lnTo>
                      <a:pt x="622" y="181"/>
                    </a:lnTo>
                    <a:lnTo>
                      <a:pt x="2303" y="474"/>
                    </a:lnTo>
                    <a:lnTo>
                      <a:pt x="2856" y="565"/>
                    </a:lnTo>
                    <a:lnTo>
                      <a:pt x="3138" y="610"/>
                    </a:lnTo>
                    <a:cubicBezTo>
                      <a:pt x="3262" y="632"/>
                      <a:pt x="3341" y="632"/>
                      <a:pt x="3443" y="632"/>
                    </a:cubicBezTo>
                    <a:cubicBezTo>
                      <a:pt x="3771" y="642"/>
                      <a:pt x="4115" y="658"/>
                      <a:pt x="4467" y="658"/>
                    </a:cubicBezTo>
                    <a:cubicBezTo>
                      <a:pt x="4550" y="658"/>
                      <a:pt x="4634" y="657"/>
                      <a:pt x="4718" y="655"/>
                    </a:cubicBezTo>
                    <a:cubicBezTo>
                      <a:pt x="5158" y="655"/>
                      <a:pt x="5609" y="632"/>
                      <a:pt x="6083" y="610"/>
                    </a:cubicBezTo>
                    <a:lnTo>
                      <a:pt x="7482" y="553"/>
                    </a:lnTo>
                    <a:cubicBezTo>
                      <a:pt x="7945" y="520"/>
                      <a:pt x="8419" y="497"/>
                      <a:pt x="8882" y="486"/>
                    </a:cubicBezTo>
                    <a:cubicBezTo>
                      <a:pt x="9333" y="474"/>
                      <a:pt x="9784" y="429"/>
                      <a:pt x="10224" y="429"/>
                    </a:cubicBezTo>
                    <a:cubicBezTo>
                      <a:pt x="10676" y="429"/>
                      <a:pt x="11093" y="429"/>
                      <a:pt x="11499" y="396"/>
                    </a:cubicBezTo>
                    <a:cubicBezTo>
                      <a:pt x="11631" y="388"/>
                      <a:pt x="11760" y="385"/>
                      <a:pt x="11887" y="385"/>
                    </a:cubicBezTo>
                    <a:cubicBezTo>
                      <a:pt x="12141" y="385"/>
                      <a:pt x="12387" y="396"/>
                      <a:pt x="12628" y="396"/>
                    </a:cubicBezTo>
                    <a:cubicBezTo>
                      <a:pt x="12861" y="396"/>
                      <a:pt x="13079" y="401"/>
                      <a:pt x="13289" y="401"/>
                    </a:cubicBezTo>
                    <a:cubicBezTo>
                      <a:pt x="13394" y="401"/>
                      <a:pt x="13497" y="399"/>
                      <a:pt x="13598" y="396"/>
                    </a:cubicBezTo>
                    <a:lnTo>
                      <a:pt x="14332" y="339"/>
                    </a:lnTo>
                    <a:cubicBezTo>
                      <a:pt x="14490" y="328"/>
                      <a:pt x="14648" y="328"/>
                      <a:pt x="14806" y="328"/>
                    </a:cubicBezTo>
                    <a:lnTo>
                      <a:pt x="14975" y="328"/>
                    </a:lnTo>
                    <a:lnTo>
                      <a:pt x="14806" y="294"/>
                    </a:lnTo>
                    <a:cubicBezTo>
                      <a:pt x="14648" y="260"/>
                      <a:pt x="14490" y="249"/>
                      <a:pt x="14332" y="249"/>
                    </a:cubicBezTo>
                    <a:lnTo>
                      <a:pt x="13598" y="215"/>
                    </a:lnTo>
                    <a:lnTo>
                      <a:pt x="12639" y="125"/>
                    </a:lnTo>
                    <a:cubicBezTo>
                      <a:pt x="12289" y="102"/>
                      <a:pt x="11894" y="57"/>
                      <a:pt x="11499" y="46"/>
                    </a:cubicBezTo>
                    <a:cubicBezTo>
                      <a:pt x="11105" y="23"/>
                      <a:pt x="10676" y="12"/>
                      <a:pt x="10236"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grpSp>
        <p:grpSp>
          <p:nvGrpSpPr>
            <p:cNvPr id="1432" name="Google Shape;1432;p2"/>
            <p:cNvGrpSpPr/>
            <p:nvPr/>
          </p:nvGrpSpPr>
          <p:grpSpPr>
            <a:xfrm>
              <a:off x="2938314" y="1970450"/>
              <a:ext cx="464650" cy="436850"/>
              <a:chOff x="1071450" y="3263575"/>
              <a:chExt cx="464650" cy="436850"/>
            </a:xfrm>
          </p:grpSpPr>
          <p:sp>
            <p:nvSpPr>
              <p:cNvPr id="1433" name="Google Shape;1433;p2"/>
              <p:cNvSpPr/>
              <p:nvPr/>
            </p:nvSpPr>
            <p:spPr>
              <a:xfrm>
                <a:off x="1071450" y="3263575"/>
                <a:ext cx="464650" cy="436850"/>
              </a:xfrm>
              <a:custGeom>
                <a:avLst/>
                <a:gdLst/>
                <a:ahLst/>
                <a:cxnLst/>
                <a:rect l="l" t="t" r="r" b="b"/>
                <a:pathLst>
                  <a:path w="18586" h="17474" extrusionOk="0">
                    <a:moveTo>
                      <a:pt x="9634" y="0"/>
                    </a:moveTo>
                    <a:cubicBezTo>
                      <a:pt x="9157" y="0"/>
                      <a:pt x="8682" y="58"/>
                      <a:pt x="8215" y="181"/>
                    </a:cubicBezTo>
                    <a:cubicBezTo>
                      <a:pt x="3826" y="1309"/>
                      <a:pt x="1" y="4164"/>
                      <a:pt x="644" y="9355"/>
                    </a:cubicBezTo>
                    <a:cubicBezTo>
                      <a:pt x="971" y="12040"/>
                      <a:pt x="2630" y="14399"/>
                      <a:pt x="4774" y="15933"/>
                    </a:cubicBezTo>
                    <a:cubicBezTo>
                      <a:pt x="5744" y="16610"/>
                      <a:pt x="6839" y="17073"/>
                      <a:pt x="8001" y="17299"/>
                    </a:cubicBezTo>
                    <a:cubicBezTo>
                      <a:pt x="8560" y="17414"/>
                      <a:pt x="9133" y="17474"/>
                      <a:pt x="9703" y="17474"/>
                    </a:cubicBezTo>
                    <a:cubicBezTo>
                      <a:pt x="10812" y="17474"/>
                      <a:pt x="11906" y="17245"/>
                      <a:pt x="12853" y="16746"/>
                    </a:cubicBezTo>
                    <a:cubicBezTo>
                      <a:pt x="14083" y="16080"/>
                      <a:pt x="15482" y="15177"/>
                      <a:pt x="16306" y="14015"/>
                    </a:cubicBezTo>
                    <a:cubicBezTo>
                      <a:pt x="18337" y="11386"/>
                      <a:pt x="18586" y="7594"/>
                      <a:pt x="17051" y="4706"/>
                    </a:cubicBezTo>
                    <a:cubicBezTo>
                      <a:pt x="15679" y="2244"/>
                      <a:pt x="12621" y="0"/>
                      <a:pt x="9634" y="0"/>
                    </a:cubicBezTo>
                    <a:close/>
                  </a:path>
                </a:pathLst>
              </a:custGeom>
              <a:solidFill>
                <a:srgbClr val="7FB64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34" name="Google Shape;1434;p2"/>
              <p:cNvSpPr/>
              <p:nvPr/>
            </p:nvSpPr>
            <p:spPr>
              <a:xfrm>
                <a:off x="1086675" y="3286200"/>
                <a:ext cx="425450" cy="391625"/>
              </a:xfrm>
              <a:custGeom>
                <a:avLst/>
                <a:gdLst/>
                <a:ahLst/>
                <a:cxnLst/>
                <a:rect l="l" t="t" r="r" b="b"/>
                <a:pathLst>
                  <a:path w="17018" h="15665" extrusionOk="0">
                    <a:moveTo>
                      <a:pt x="8782" y="1"/>
                    </a:moveTo>
                    <a:cubicBezTo>
                      <a:pt x="8168" y="1"/>
                      <a:pt x="7563" y="99"/>
                      <a:pt x="6986" y="314"/>
                    </a:cubicBezTo>
                    <a:cubicBezTo>
                      <a:pt x="3160" y="1713"/>
                      <a:pt x="1" y="4613"/>
                      <a:pt x="1028" y="9194"/>
                    </a:cubicBezTo>
                    <a:cubicBezTo>
                      <a:pt x="1569" y="11553"/>
                      <a:pt x="3262" y="13505"/>
                      <a:pt x="5316" y="14690"/>
                    </a:cubicBezTo>
                    <a:cubicBezTo>
                      <a:pt x="6241" y="15209"/>
                      <a:pt x="7257" y="15525"/>
                      <a:pt x="8306" y="15626"/>
                    </a:cubicBezTo>
                    <a:cubicBezTo>
                      <a:pt x="8565" y="15651"/>
                      <a:pt x="8825" y="15664"/>
                      <a:pt x="9085" y="15664"/>
                    </a:cubicBezTo>
                    <a:cubicBezTo>
                      <a:pt x="10342" y="15664"/>
                      <a:pt x="11584" y="15363"/>
                      <a:pt x="12594" y="14690"/>
                    </a:cubicBezTo>
                    <a:cubicBezTo>
                      <a:pt x="13644" y="14001"/>
                      <a:pt x="14806" y="13065"/>
                      <a:pt x="15438" y="11948"/>
                    </a:cubicBezTo>
                    <a:cubicBezTo>
                      <a:pt x="17017" y="9420"/>
                      <a:pt x="16893" y="6012"/>
                      <a:pt x="15268" y="3575"/>
                    </a:cubicBezTo>
                    <a:cubicBezTo>
                      <a:pt x="13927" y="1635"/>
                      <a:pt x="11289" y="1"/>
                      <a:pt x="8782"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35" name="Google Shape;1435;p2"/>
              <p:cNvSpPr/>
              <p:nvPr/>
            </p:nvSpPr>
            <p:spPr>
              <a:xfrm>
                <a:off x="1118000" y="3314325"/>
                <a:ext cx="364775" cy="335800"/>
              </a:xfrm>
              <a:custGeom>
                <a:avLst/>
                <a:gdLst/>
                <a:ahLst/>
                <a:cxnLst/>
                <a:rect l="l" t="t" r="r" b="b"/>
                <a:pathLst>
                  <a:path w="14591" h="13432" extrusionOk="0">
                    <a:moveTo>
                      <a:pt x="7534" y="1"/>
                    </a:moveTo>
                    <a:cubicBezTo>
                      <a:pt x="7007" y="1"/>
                      <a:pt x="6488" y="85"/>
                      <a:pt x="5992" y="272"/>
                    </a:cubicBezTo>
                    <a:cubicBezTo>
                      <a:pt x="2709" y="1468"/>
                      <a:pt x="0" y="3951"/>
                      <a:pt x="892" y="7878"/>
                    </a:cubicBezTo>
                    <a:cubicBezTo>
                      <a:pt x="1343" y="9909"/>
                      <a:pt x="2788" y="11590"/>
                      <a:pt x="4559" y="12606"/>
                    </a:cubicBezTo>
                    <a:cubicBezTo>
                      <a:pt x="5349" y="13046"/>
                      <a:pt x="6218" y="13316"/>
                      <a:pt x="7121" y="13395"/>
                    </a:cubicBezTo>
                    <a:cubicBezTo>
                      <a:pt x="7352" y="13420"/>
                      <a:pt x="7584" y="13432"/>
                      <a:pt x="7816" y="13432"/>
                    </a:cubicBezTo>
                    <a:cubicBezTo>
                      <a:pt x="8887" y="13432"/>
                      <a:pt x="9946" y="13169"/>
                      <a:pt x="10799" y="12594"/>
                    </a:cubicBezTo>
                    <a:cubicBezTo>
                      <a:pt x="11691" y="11996"/>
                      <a:pt x="12695" y="11195"/>
                      <a:pt x="13237" y="10247"/>
                    </a:cubicBezTo>
                    <a:cubicBezTo>
                      <a:pt x="14591" y="8081"/>
                      <a:pt x="14489" y="5158"/>
                      <a:pt x="13101" y="3070"/>
                    </a:cubicBezTo>
                    <a:cubicBezTo>
                      <a:pt x="11941" y="1412"/>
                      <a:pt x="9682" y="1"/>
                      <a:pt x="7534" y="1"/>
                    </a:cubicBezTo>
                    <a:close/>
                  </a:path>
                </a:pathLst>
              </a:custGeom>
              <a:solidFill>
                <a:srgbClr val="C3D63D"/>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36" name="Google Shape;1436;p2"/>
              <p:cNvSpPr/>
              <p:nvPr/>
            </p:nvSpPr>
            <p:spPr>
              <a:xfrm>
                <a:off x="1241850" y="3308425"/>
                <a:ext cx="106100" cy="347000"/>
              </a:xfrm>
              <a:custGeom>
                <a:avLst/>
                <a:gdLst/>
                <a:ahLst/>
                <a:cxnLst/>
                <a:rect l="l" t="t" r="r" b="b"/>
                <a:pathLst>
                  <a:path w="4244" h="13880" extrusionOk="0">
                    <a:moveTo>
                      <a:pt x="4243" y="0"/>
                    </a:moveTo>
                    <a:cubicBezTo>
                      <a:pt x="4243" y="0"/>
                      <a:pt x="4164" y="215"/>
                      <a:pt x="4074" y="598"/>
                    </a:cubicBezTo>
                    <a:cubicBezTo>
                      <a:pt x="3984" y="982"/>
                      <a:pt x="3769" y="1524"/>
                      <a:pt x="3589" y="2167"/>
                    </a:cubicBezTo>
                    <a:cubicBezTo>
                      <a:pt x="3498" y="2494"/>
                      <a:pt x="3374" y="2833"/>
                      <a:pt x="3239" y="3205"/>
                    </a:cubicBezTo>
                    <a:lnTo>
                      <a:pt x="2810" y="4356"/>
                    </a:lnTo>
                    <a:cubicBezTo>
                      <a:pt x="2663" y="4751"/>
                      <a:pt x="2505" y="5168"/>
                      <a:pt x="2359" y="5586"/>
                    </a:cubicBezTo>
                    <a:cubicBezTo>
                      <a:pt x="2201" y="6003"/>
                      <a:pt x="2065" y="6443"/>
                      <a:pt x="1919" y="6872"/>
                    </a:cubicBezTo>
                    <a:cubicBezTo>
                      <a:pt x="1659" y="7741"/>
                      <a:pt x="1366" y="8587"/>
                      <a:pt x="1095" y="9400"/>
                    </a:cubicBezTo>
                    <a:cubicBezTo>
                      <a:pt x="824" y="10212"/>
                      <a:pt x="598" y="10968"/>
                      <a:pt x="406" y="11634"/>
                    </a:cubicBezTo>
                    <a:cubicBezTo>
                      <a:pt x="248" y="12165"/>
                      <a:pt x="136" y="12706"/>
                      <a:pt x="45" y="13248"/>
                    </a:cubicBezTo>
                    <a:cubicBezTo>
                      <a:pt x="11" y="13406"/>
                      <a:pt x="0" y="13564"/>
                      <a:pt x="0" y="13710"/>
                    </a:cubicBezTo>
                    <a:cubicBezTo>
                      <a:pt x="12" y="13767"/>
                      <a:pt x="17" y="13809"/>
                      <a:pt x="20" y="13838"/>
                    </a:cubicBezTo>
                    <a:lnTo>
                      <a:pt x="20" y="13838"/>
                    </a:lnTo>
                    <a:cubicBezTo>
                      <a:pt x="20" y="13808"/>
                      <a:pt x="22" y="13764"/>
                      <a:pt x="34" y="13710"/>
                    </a:cubicBezTo>
                    <a:cubicBezTo>
                      <a:pt x="57" y="13598"/>
                      <a:pt x="79" y="13451"/>
                      <a:pt x="136" y="13259"/>
                    </a:cubicBezTo>
                    <a:cubicBezTo>
                      <a:pt x="237" y="12875"/>
                      <a:pt x="429" y="12356"/>
                      <a:pt x="666" y="11713"/>
                    </a:cubicBezTo>
                    <a:cubicBezTo>
                      <a:pt x="892" y="11070"/>
                      <a:pt x="1185" y="10325"/>
                      <a:pt x="1490" y="9535"/>
                    </a:cubicBezTo>
                    <a:cubicBezTo>
                      <a:pt x="1794" y="8745"/>
                      <a:pt x="2099" y="7877"/>
                      <a:pt x="2381" y="7019"/>
                    </a:cubicBezTo>
                    <a:cubicBezTo>
                      <a:pt x="2517" y="6590"/>
                      <a:pt x="2652" y="6150"/>
                      <a:pt x="2799" y="5733"/>
                    </a:cubicBezTo>
                    <a:lnTo>
                      <a:pt x="3216" y="4491"/>
                    </a:lnTo>
                    <a:cubicBezTo>
                      <a:pt x="3352" y="4085"/>
                      <a:pt x="3464" y="3690"/>
                      <a:pt x="3566" y="3306"/>
                    </a:cubicBezTo>
                    <a:cubicBezTo>
                      <a:pt x="3679" y="2934"/>
                      <a:pt x="3792" y="2584"/>
                      <a:pt x="3848" y="2246"/>
                    </a:cubicBezTo>
                    <a:cubicBezTo>
                      <a:pt x="3995" y="1569"/>
                      <a:pt x="4108" y="1016"/>
                      <a:pt x="4164" y="621"/>
                    </a:cubicBezTo>
                    <a:cubicBezTo>
                      <a:pt x="4209" y="226"/>
                      <a:pt x="4243" y="0"/>
                      <a:pt x="4243" y="0"/>
                    </a:cubicBezTo>
                    <a:close/>
                    <a:moveTo>
                      <a:pt x="20" y="13838"/>
                    </a:moveTo>
                    <a:cubicBezTo>
                      <a:pt x="20" y="13864"/>
                      <a:pt x="23" y="13880"/>
                      <a:pt x="23" y="13880"/>
                    </a:cubicBezTo>
                    <a:cubicBezTo>
                      <a:pt x="23" y="13880"/>
                      <a:pt x="23" y="13866"/>
                      <a:pt x="20" y="13838"/>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37" name="Google Shape;1437;p2"/>
              <p:cNvSpPr/>
              <p:nvPr/>
            </p:nvSpPr>
            <p:spPr>
              <a:xfrm>
                <a:off x="1144525" y="3386000"/>
                <a:ext cx="306100" cy="212450"/>
              </a:xfrm>
              <a:custGeom>
                <a:avLst/>
                <a:gdLst/>
                <a:ahLst/>
                <a:cxnLst/>
                <a:rect l="l" t="t" r="r" b="b"/>
                <a:pathLst>
                  <a:path w="12244" h="8498" extrusionOk="0">
                    <a:moveTo>
                      <a:pt x="0" y="0"/>
                    </a:moveTo>
                    <a:lnTo>
                      <a:pt x="305" y="316"/>
                    </a:lnTo>
                    <a:cubicBezTo>
                      <a:pt x="406" y="407"/>
                      <a:pt x="531" y="497"/>
                      <a:pt x="643" y="587"/>
                    </a:cubicBezTo>
                    <a:cubicBezTo>
                      <a:pt x="869" y="756"/>
                      <a:pt x="1106" y="914"/>
                      <a:pt x="1332" y="1084"/>
                    </a:cubicBezTo>
                    <a:lnTo>
                      <a:pt x="2720" y="2065"/>
                    </a:lnTo>
                    <a:lnTo>
                      <a:pt x="5484" y="4063"/>
                    </a:lnTo>
                    <a:cubicBezTo>
                      <a:pt x="6410" y="4728"/>
                      <a:pt x="7324" y="5383"/>
                      <a:pt x="8271" y="6015"/>
                    </a:cubicBezTo>
                    <a:cubicBezTo>
                      <a:pt x="8745" y="6342"/>
                      <a:pt x="9231" y="6647"/>
                      <a:pt x="9716" y="6951"/>
                    </a:cubicBezTo>
                    <a:cubicBezTo>
                      <a:pt x="10190" y="7256"/>
                      <a:pt x="10664" y="7561"/>
                      <a:pt x="11160" y="7854"/>
                    </a:cubicBezTo>
                    <a:cubicBezTo>
                      <a:pt x="11341" y="7944"/>
                      <a:pt x="11533" y="8035"/>
                      <a:pt x="11724" y="8136"/>
                    </a:cubicBezTo>
                    <a:lnTo>
                      <a:pt x="12007" y="8294"/>
                    </a:lnTo>
                    <a:cubicBezTo>
                      <a:pt x="12052" y="8317"/>
                      <a:pt x="12097" y="8351"/>
                      <a:pt x="12142" y="8384"/>
                    </a:cubicBezTo>
                    <a:cubicBezTo>
                      <a:pt x="12165" y="8396"/>
                      <a:pt x="12176" y="8418"/>
                      <a:pt x="12198" y="8430"/>
                    </a:cubicBezTo>
                    <a:cubicBezTo>
                      <a:pt x="12210" y="8452"/>
                      <a:pt x="12243" y="8475"/>
                      <a:pt x="12221" y="8497"/>
                    </a:cubicBezTo>
                    <a:lnTo>
                      <a:pt x="12221" y="8497"/>
                    </a:lnTo>
                    <a:cubicBezTo>
                      <a:pt x="12243" y="8475"/>
                      <a:pt x="12221" y="8441"/>
                      <a:pt x="12210" y="8418"/>
                    </a:cubicBezTo>
                    <a:cubicBezTo>
                      <a:pt x="12187" y="8407"/>
                      <a:pt x="12176" y="8384"/>
                      <a:pt x="12153" y="8362"/>
                    </a:cubicBezTo>
                    <a:cubicBezTo>
                      <a:pt x="12119" y="8328"/>
                      <a:pt x="12074" y="8294"/>
                      <a:pt x="12029" y="8249"/>
                    </a:cubicBezTo>
                    <a:cubicBezTo>
                      <a:pt x="11950" y="8181"/>
                      <a:pt x="11860" y="8125"/>
                      <a:pt x="11770" y="8057"/>
                    </a:cubicBezTo>
                    <a:cubicBezTo>
                      <a:pt x="11600" y="7933"/>
                      <a:pt x="11420" y="7820"/>
                      <a:pt x="11239" y="7707"/>
                    </a:cubicBezTo>
                    <a:cubicBezTo>
                      <a:pt x="10799" y="7346"/>
                      <a:pt x="10336" y="7008"/>
                      <a:pt x="9885" y="6669"/>
                    </a:cubicBezTo>
                    <a:cubicBezTo>
                      <a:pt x="9422" y="6342"/>
                      <a:pt x="8971" y="5992"/>
                      <a:pt x="8508" y="5665"/>
                    </a:cubicBezTo>
                    <a:cubicBezTo>
                      <a:pt x="7594" y="4999"/>
                      <a:pt x="6680" y="4322"/>
                      <a:pt x="5744" y="3668"/>
                    </a:cubicBezTo>
                    <a:cubicBezTo>
                      <a:pt x="5281" y="3340"/>
                      <a:pt x="4807" y="3013"/>
                      <a:pt x="4333" y="2697"/>
                    </a:cubicBezTo>
                    <a:cubicBezTo>
                      <a:pt x="3859" y="2381"/>
                      <a:pt x="3397" y="2065"/>
                      <a:pt x="2900" y="1772"/>
                    </a:cubicBezTo>
                    <a:lnTo>
                      <a:pt x="2178" y="1321"/>
                    </a:lnTo>
                    <a:cubicBezTo>
                      <a:pt x="1930" y="1185"/>
                      <a:pt x="1693" y="1016"/>
                      <a:pt x="1445" y="881"/>
                    </a:cubicBezTo>
                    <a:cubicBezTo>
                      <a:pt x="1196" y="756"/>
                      <a:pt x="948" y="610"/>
                      <a:pt x="700" y="474"/>
                    </a:cubicBezTo>
                    <a:cubicBezTo>
                      <a:pt x="452" y="328"/>
                      <a:pt x="215" y="170"/>
                      <a:pt x="0"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38" name="Google Shape;1438;p2"/>
              <p:cNvSpPr/>
              <p:nvPr/>
            </p:nvSpPr>
            <p:spPr>
              <a:xfrm>
                <a:off x="1230550" y="3317450"/>
                <a:ext cx="128950" cy="341650"/>
              </a:xfrm>
              <a:custGeom>
                <a:avLst/>
                <a:gdLst/>
                <a:ahLst/>
                <a:cxnLst/>
                <a:rect l="l" t="t" r="r" b="b"/>
                <a:pathLst>
                  <a:path w="5158" h="13666" extrusionOk="0">
                    <a:moveTo>
                      <a:pt x="1" y="0"/>
                    </a:moveTo>
                    <a:lnTo>
                      <a:pt x="80" y="136"/>
                    </a:lnTo>
                    <a:cubicBezTo>
                      <a:pt x="148" y="271"/>
                      <a:pt x="215" y="418"/>
                      <a:pt x="272" y="565"/>
                    </a:cubicBezTo>
                    <a:cubicBezTo>
                      <a:pt x="430" y="926"/>
                      <a:pt x="576" y="1479"/>
                      <a:pt x="779" y="2133"/>
                    </a:cubicBezTo>
                    <a:cubicBezTo>
                      <a:pt x="983" y="2788"/>
                      <a:pt x="1208" y="3555"/>
                      <a:pt x="1468" y="4367"/>
                    </a:cubicBezTo>
                    <a:cubicBezTo>
                      <a:pt x="1727" y="5180"/>
                      <a:pt x="2009" y="6060"/>
                      <a:pt x="2292" y="6929"/>
                    </a:cubicBezTo>
                    <a:cubicBezTo>
                      <a:pt x="2438" y="7358"/>
                      <a:pt x="2585" y="7786"/>
                      <a:pt x="2720" y="8215"/>
                    </a:cubicBezTo>
                    <a:cubicBezTo>
                      <a:pt x="2856" y="8644"/>
                      <a:pt x="3048" y="9061"/>
                      <a:pt x="3206" y="9456"/>
                    </a:cubicBezTo>
                    <a:cubicBezTo>
                      <a:pt x="3533" y="10246"/>
                      <a:pt x="3849" y="10991"/>
                      <a:pt x="4142" y="11612"/>
                    </a:cubicBezTo>
                    <a:cubicBezTo>
                      <a:pt x="4424" y="12232"/>
                      <a:pt x="4684" y="12740"/>
                      <a:pt x="4864" y="13101"/>
                    </a:cubicBezTo>
                    <a:cubicBezTo>
                      <a:pt x="5056" y="13462"/>
                      <a:pt x="5158" y="13665"/>
                      <a:pt x="5158" y="13665"/>
                    </a:cubicBezTo>
                    <a:lnTo>
                      <a:pt x="4943" y="13067"/>
                    </a:lnTo>
                    <a:cubicBezTo>
                      <a:pt x="4819" y="12695"/>
                      <a:pt x="4639" y="12153"/>
                      <a:pt x="4379" y="11510"/>
                    </a:cubicBezTo>
                    <a:cubicBezTo>
                      <a:pt x="4131" y="10878"/>
                      <a:pt x="3894" y="10111"/>
                      <a:pt x="3601" y="9310"/>
                    </a:cubicBezTo>
                    <a:cubicBezTo>
                      <a:pt x="3454" y="8904"/>
                      <a:pt x="3296" y="8509"/>
                      <a:pt x="3160" y="8080"/>
                    </a:cubicBezTo>
                    <a:cubicBezTo>
                      <a:pt x="3025" y="7651"/>
                      <a:pt x="2890" y="7211"/>
                      <a:pt x="2743" y="6771"/>
                    </a:cubicBezTo>
                    <a:cubicBezTo>
                      <a:pt x="2596" y="6342"/>
                      <a:pt x="2450" y="5913"/>
                      <a:pt x="2314" y="5484"/>
                    </a:cubicBezTo>
                    <a:cubicBezTo>
                      <a:pt x="2179" y="5056"/>
                      <a:pt x="2009" y="4638"/>
                      <a:pt x="1874" y="4232"/>
                    </a:cubicBezTo>
                    <a:cubicBezTo>
                      <a:pt x="1581" y="3431"/>
                      <a:pt x="1276" y="2686"/>
                      <a:pt x="1028" y="2043"/>
                    </a:cubicBezTo>
                    <a:cubicBezTo>
                      <a:pt x="847" y="1524"/>
                      <a:pt x="610" y="1016"/>
                      <a:pt x="351" y="519"/>
                    </a:cubicBezTo>
                    <a:cubicBezTo>
                      <a:pt x="283" y="384"/>
                      <a:pt x="193" y="249"/>
                      <a:pt x="102" y="124"/>
                    </a:cubicBezTo>
                    <a:lnTo>
                      <a:pt x="1" y="0"/>
                    </a:ln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39" name="Google Shape;1439;p2"/>
              <p:cNvSpPr/>
              <p:nvPr/>
            </p:nvSpPr>
            <p:spPr>
              <a:xfrm>
                <a:off x="1163700" y="3358075"/>
                <a:ext cx="273100" cy="239800"/>
              </a:xfrm>
              <a:custGeom>
                <a:avLst/>
                <a:gdLst/>
                <a:ahLst/>
                <a:cxnLst/>
                <a:rect l="l" t="t" r="r" b="b"/>
                <a:pathLst>
                  <a:path w="10924" h="9592" extrusionOk="0">
                    <a:moveTo>
                      <a:pt x="10924" y="0"/>
                    </a:moveTo>
                    <a:cubicBezTo>
                      <a:pt x="10867" y="113"/>
                      <a:pt x="10799" y="203"/>
                      <a:pt x="10709" y="282"/>
                    </a:cubicBezTo>
                    <a:cubicBezTo>
                      <a:pt x="10619" y="361"/>
                      <a:pt x="10529" y="429"/>
                      <a:pt x="10438" y="497"/>
                    </a:cubicBezTo>
                    <a:cubicBezTo>
                      <a:pt x="10247" y="643"/>
                      <a:pt x="10043" y="756"/>
                      <a:pt x="9852" y="926"/>
                    </a:cubicBezTo>
                    <a:cubicBezTo>
                      <a:pt x="9423" y="1264"/>
                      <a:pt x="9005" y="1614"/>
                      <a:pt x="8588" y="1975"/>
                    </a:cubicBezTo>
                    <a:cubicBezTo>
                      <a:pt x="8170" y="2336"/>
                      <a:pt x="7741" y="2675"/>
                      <a:pt x="7335" y="3036"/>
                    </a:cubicBezTo>
                    <a:cubicBezTo>
                      <a:pt x="6500" y="3758"/>
                      <a:pt x="5710" y="4503"/>
                      <a:pt x="4909" y="5259"/>
                    </a:cubicBezTo>
                    <a:lnTo>
                      <a:pt x="4311" y="5823"/>
                    </a:lnTo>
                    <a:lnTo>
                      <a:pt x="3713" y="6342"/>
                    </a:lnTo>
                    <a:cubicBezTo>
                      <a:pt x="3284" y="6669"/>
                      <a:pt x="2833" y="6996"/>
                      <a:pt x="2404" y="7346"/>
                    </a:cubicBezTo>
                    <a:cubicBezTo>
                      <a:pt x="2201" y="7527"/>
                      <a:pt x="1975" y="7685"/>
                      <a:pt x="1783" y="7877"/>
                    </a:cubicBezTo>
                    <a:cubicBezTo>
                      <a:pt x="1580" y="8080"/>
                      <a:pt x="1377" y="8260"/>
                      <a:pt x="1197" y="8475"/>
                    </a:cubicBezTo>
                    <a:cubicBezTo>
                      <a:pt x="1005" y="8678"/>
                      <a:pt x="824" y="8870"/>
                      <a:pt x="632" y="9061"/>
                    </a:cubicBezTo>
                    <a:cubicBezTo>
                      <a:pt x="542" y="9163"/>
                      <a:pt x="441" y="9253"/>
                      <a:pt x="328" y="9332"/>
                    </a:cubicBezTo>
                    <a:lnTo>
                      <a:pt x="0" y="9592"/>
                    </a:lnTo>
                    <a:cubicBezTo>
                      <a:pt x="249" y="9468"/>
                      <a:pt x="486" y="9321"/>
                      <a:pt x="700" y="9163"/>
                    </a:cubicBezTo>
                    <a:cubicBezTo>
                      <a:pt x="915" y="8982"/>
                      <a:pt x="1140" y="8813"/>
                      <a:pt x="1343" y="8633"/>
                    </a:cubicBezTo>
                    <a:cubicBezTo>
                      <a:pt x="1546" y="8441"/>
                      <a:pt x="1750" y="8272"/>
                      <a:pt x="1964" y="8102"/>
                    </a:cubicBezTo>
                    <a:cubicBezTo>
                      <a:pt x="2167" y="7933"/>
                      <a:pt x="2393" y="7775"/>
                      <a:pt x="2618" y="7617"/>
                    </a:cubicBezTo>
                    <a:cubicBezTo>
                      <a:pt x="2844" y="7459"/>
                      <a:pt x="3070" y="7312"/>
                      <a:pt x="3295" y="7166"/>
                    </a:cubicBezTo>
                    <a:lnTo>
                      <a:pt x="3973" y="6692"/>
                    </a:lnTo>
                    <a:lnTo>
                      <a:pt x="4627" y="6161"/>
                    </a:lnTo>
                    <a:lnTo>
                      <a:pt x="5225" y="5597"/>
                    </a:lnTo>
                    <a:cubicBezTo>
                      <a:pt x="6038" y="4852"/>
                      <a:pt x="6827" y="4096"/>
                      <a:pt x="7617" y="3340"/>
                    </a:cubicBezTo>
                    <a:cubicBezTo>
                      <a:pt x="8024" y="2979"/>
                      <a:pt x="8407" y="2596"/>
                      <a:pt x="8802" y="2212"/>
                    </a:cubicBezTo>
                    <a:cubicBezTo>
                      <a:pt x="9186" y="1828"/>
                      <a:pt x="9592" y="1456"/>
                      <a:pt x="9976" y="1061"/>
                    </a:cubicBezTo>
                    <a:cubicBezTo>
                      <a:pt x="10122" y="903"/>
                      <a:pt x="10314" y="756"/>
                      <a:pt x="10495" y="598"/>
                    </a:cubicBezTo>
                    <a:cubicBezTo>
                      <a:pt x="10574" y="508"/>
                      <a:pt x="10664" y="429"/>
                      <a:pt x="10743" y="339"/>
                    </a:cubicBezTo>
                    <a:cubicBezTo>
                      <a:pt x="10822" y="237"/>
                      <a:pt x="10878" y="124"/>
                      <a:pt x="10924"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40" name="Google Shape;1440;p2"/>
              <p:cNvSpPr/>
              <p:nvPr/>
            </p:nvSpPr>
            <p:spPr>
              <a:xfrm>
                <a:off x="1115450" y="3480500"/>
                <a:ext cx="374400" cy="16475"/>
              </a:xfrm>
              <a:custGeom>
                <a:avLst/>
                <a:gdLst/>
                <a:ahLst/>
                <a:cxnLst/>
                <a:rect l="l" t="t" r="r" b="b"/>
                <a:pathLst>
                  <a:path w="14976" h="659" extrusionOk="0">
                    <a:moveTo>
                      <a:pt x="10236" y="1"/>
                    </a:moveTo>
                    <a:cubicBezTo>
                      <a:pt x="9344" y="1"/>
                      <a:pt x="8396" y="12"/>
                      <a:pt x="7471" y="57"/>
                    </a:cubicBezTo>
                    <a:lnTo>
                      <a:pt x="6072" y="136"/>
                    </a:lnTo>
                    <a:cubicBezTo>
                      <a:pt x="5609" y="159"/>
                      <a:pt x="5169" y="226"/>
                      <a:pt x="4729" y="226"/>
                    </a:cubicBezTo>
                    <a:cubicBezTo>
                      <a:pt x="4289" y="238"/>
                      <a:pt x="3860" y="260"/>
                      <a:pt x="3454" y="271"/>
                    </a:cubicBezTo>
                    <a:lnTo>
                      <a:pt x="3172" y="271"/>
                    </a:lnTo>
                    <a:lnTo>
                      <a:pt x="2890" y="249"/>
                    </a:lnTo>
                    <a:lnTo>
                      <a:pt x="2348" y="192"/>
                    </a:lnTo>
                    <a:cubicBezTo>
                      <a:pt x="1648" y="113"/>
                      <a:pt x="1062" y="102"/>
                      <a:pt x="655" y="68"/>
                    </a:cubicBezTo>
                    <a:lnTo>
                      <a:pt x="1" y="46"/>
                    </a:lnTo>
                    <a:lnTo>
                      <a:pt x="622" y="181"/>
                    </a:lnTo>
                    <a:lnTo>
                      <a:pt x="2303" y="474"/>
                    </a:lnTo>
                    <a:lnTo>
                      <a:pt x="2856" y="565"/>
                    </a:lnTo>
                    <a:lnTo>
                      <a:pt x="3138" y="610"/>
                    </a:lnTo>
                    <a:cubicBezTo>
                      <a:pt x="3262" y="632"/>
                      <a:pt x="3341" y="632"/>
                      <a:pt x="3443" y="632"/>
                    </a:cubicBezTo>
                    <a:cubicBezTo>
                      <a:pt x="3771" y="642"/>
                      <a:pt x="4115" y="658"/>
                      <a:pt x="4467" y="658"/>
                    </a:cubicBezTo>
                    <a:cubicBezTo>
                      <a:pt x="4550" y="658"/>
                      <a:pt x="4634" y="657"/>
                      <a:pt x="4718" y="655"/>
                    </a:cubicBezTo>
                    <a:cubicBezTo>
                      <a:pt x="5158" y="655"/>
                      <a:pt x="5609" y="632"/>
                      <a:pt x="6083" y="610"/>
                    </a:cubicBezTo>
                    <a:lnTo>
                      <a:pt x="7482" y="553"/>
                    </a:lnTo>
                    <a:cubicBezTo>
                      <a:pt x="7945" y="520"/>
                      <a:pt x="8419" y="497"/>
                      <a:pt x="8882" y="486"/>
                    </a:cubicBezTo>
                    <a:cubicBezTo>
                      <a:pt x="9333" y="474"/>
                      <a:pt x="9784" y="429"/>
                      <a:pt x="10224" y="429"/>
                    </a:cubicBezTo>
                    <a:cubicBezTo>
                      <a:pt x="10676" y="429"/>
                      <a:pt x="11093" y="429"/>
                      <a:pt x="11499" y="396"/>
                    </a:cubicBezTo>
                    <a:cubicBezTo>
                      <a:pt x="11631" y="388"/>
                      <a:pt x="11760" y="385"/>
                      <a:pt x="11887" y="385"/>
                    </a:cubicBezTo>
                    <a:cubicBezTo>
                      <a:pt x="12141" y="385"/>
                      <a:pt x="12387" y="396"/>
                      <a:pt x="12628" y="396"/>
                    </a:cubicBezTo>
                    <a:cubicBezTo>
                      <a:pt x="12861" y="396"/>
                      <a:pt x="13079" y="401"/>
                      <a:pt x="13289" y="401"/>
                    </a:cubicBezTo>
                    <a:cubicBezTo>
                      <a:pt x="13394" y="401"/>
                      <a:pt x="13497" y="399"/>
                      <a:pt x="13598" y="396"/>
                    </a:cubicBezTo>
                    <a:lnTo>
                      <a:pt x="14332" y="339"/>
                    </a:lnTo>
                    <a:cubicBezTo>
                      <a:pt x="14490" y="328"/>
                      <a:pt x="14648" y="328"/>
                      <a:pt x="14806" y="328"/>
                    </a:cubicBezTo>
                    <a:lnTo>
                      <a:pt x="14975" y="328"/>
                    </a:lnTo>
                    <a:lnTo>
                      <a:pt x="14806" y="294"/>
                    </a:lnTo>
                    <a:cubicBezTo>
                      <a:pt x="14648" y="260"/>
                      <a:pt x="14490" y="249"/>
                      <a:pt x="14332" y="249"/>
                    </a:cubicBezTo>
                    <a:lnTo>
                      <a:pt x="13598" y="215"/>
                    </a:lnTo>
                    <a:lnTo>
                      <a:pt x="12639" y="125"/>
                    </a:lnTo>
                    <a:cubicBezTo>
                      <a:pt x="12289" y="102"/>
                      <a:pt x="11894" y="57"/>
                      <a:pt x="11499" y="46"/>
                    </a:cubicBezTo>
                    <a:cubicBezTo>
                      <a:pt x="11105" y="23"/>
                      <a:pt x="10676" y="12"/>
                      <a:pt x="10236"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grpSp>
        <p:grpSp>
          <p:nvGrpSpPr>
            <p:cNvPr id="1441" name="Google Shape;1441;p2"/>
            <p:cNvGrpSpPr/>
            <p:nvPr/>
          </p:nvGrpSpPr>
          <p:grpSpPr>
            <a:xfrm>
              <a:off x="4285601" y="1736050"/>
              <a:ext cx="464650" cy="436850"/>
              <a:chOff x="1071450" y="3263575"/>
              <a:chExt cx="464650" cy="436850"/>
            </a:xfrm>
          </p:grpSpPr>
          <p:sp>
            <p:nvSpPr>
              <p:cNvPr id="1442" name="Google Shape;1442;p2"/>
              <p:cNvSpPr/>
              <p:nvPr/>
            </p:nvSpPr>
            <p:spPr>
              <a:xfrm>
                <a:off x="1071450" y="3263575"/>
                <a:ext cx="464650" cy="436850"/>
              </a:xfrm>
              <a:custGeom>
                <a:avLst/>
                <a:gdLst/>
                <a:ahLst/>
                <a:cxnLst/>
                <a:rect l="l" t="t" r="r" b="b"/>
                <a:pathLst>
                  <a:path w="18586" h="17474" extrusionOk="0">
                    <a:moveTo>
                      <a:pt x="9634" y="0"/>
                    </a:moveTo>
                    <a:cubicBezTo>
                      <a:pt x="9157" y="0"/>
                      <a:pt x="8682" y="58"/>
                      <a:pt x="8215" y="181"/>
                    </a:cubicBezTo>
                    <a:cubicBezTo>
                      <a:pt x="3826" y="1309"/>
                      <a:pt x="1" y="4164"/>
                      <a:pt x="644" y="9355"/>
                    </a:cubicBezTo>
                    <a:cubicBezTo>
                      <a:pt x="971" y="12040"/>
                      <a:pt x="2630" y="14399"/>
                      <a:pt x="4774" y="15933"/>
                    </a:cubicBezTo>
                    <a:cubicBezTo>
                      <a:pt x="5744" y="16610"/>
                      <a:pt x="6839" y="17073"/>
                      <a:pt x="8001" y="17299"/>
                    </a:cubicBezTo>
                    <a:cubicBezTo>
                      <a:pt x="8560" y="17414"/>
                      <a:pt x="9133" y="17474"/>
                      <a:pt x="9703" y="17474"/>
                    </a:cubicBezTo>
                    <a:cubicBezTo>
                      <a:pt x="10812" y="17474"/>
                      <a:pt x="11906" y="17245"/>
                      <a:pt x="12853" y="16746"/>
                    </a:cubicBezTo>
                    <a:cubicBezTo>
                      <a:pt x="14083" y="16080"/>
                      <a:pt x="15482" y="15177"/>
                      <a:pt x="16306" y="14015"/>
                    </a:cubicBezTo>
                    <a:cubicBezTo>
                      <a:pt x="18337" y="11386"/>
                      <a:pt x="18586" y="7594"/>
                      <a:pt x="17051" y="4706"/>
                    </a:cubicBezTo>
                    <a:cubicBezTo>
                      <a:pt x="15679" y="2244"/>
                      <a:pt x="12621" y="0"/>
                      <a:pt x="9634" y="0"/>
                    </a:cubicBezTo>
                    <a:close/>
                  </a:path>
                </a:pathLst>
              </a:custGeom>
              <a:solidFill>
                <a:srgbClr val="7FB64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43" name="Google Shape;1443;p2"/>
              <p:cNvSpPr/>
              <p:nvPr/>
            </p:nvSpPr>
            <p:spPr>
              <a:xfrm>
                <a:off x="1086675" y="3286200"/>
                <a:ext cx="425450" cy="391625"/>
              </a:xfrm>
              <a:custGeom>
                <a:avLst/>
                <a:gdLst/>
                <a:ahLst/>
                <a:cxnLst/>
                <a:rect l="l" t="t" r="r" b="b"/>
                <a:pathLst>
                  <a:path w="17018" h="15665" extrusionOk="0">
                    <a:moveTo>
                      <a:pt x="8782" y="1"/>
                    </a:moveTo>
                    <a:cubicBezTo>
                      <a:pt x="8168" y="1"/>
                      <a:pt x="7563" y="99"/>
                      <a:pt x="6986" y="314"/>
                    </a:cubicBezTo>
                    <a:cubicBezTo>
                      <a:pt x="3160" y="1713"/>
                      <a:pt x="1" y="4613"/>
                      <a:pt x="1028" y="9194"/>
                    </a:cubicBezTo>
                    <a:cubicBezTo>
                      <a:pt x="1569" y="11553"/>
                      <a:pt x="3262" y="13505"/>
                      <a:pt x="5316" y="14690"/>
                    </a:cubicBezTo>
                    <a:cubicBezTo>
                      <a:pt x="6241" y="15209"/>
                      <a:pt x="7257" y="15525"/>
                      <a:pt x="8306" y="15626"/>
                    </a:cubicBezTo>
                    <a:cubicBezTo>
                      <a:pt x="8565" y="15651"/>
                      <a:pt x="8825" y="15664"/>
                      <a:pt x="9085" y="15664"/>
                    </a:cubicBezTo>
                    <a:cubicBezTo>
                      <a:pt x="10342" y="15664"/>
                      <a:pt x="11584" y="15363"/>
                      <a:pt x="12594" y="14690"/>
                    </a:cubicBezTo>
                    <a:cubicBezTo>
                      <a:pt x="13644" y="14001"/>
                      <a:pt x="14806" y="13065"/>
                      <a:pt x="15438" y="11948"/>
                    </a:cubicBezTo>
                    <a:cubicBezTo>
                      <a:pt x="17017" y="9420"/>
                      <a:pt x="16893" y="6012"/>
                      <a:pt x="15268" y="3575"/>
                    </a:cubicBezTo>
                    <a:cubicBezTo>
                      <a:pt x="13927" y="1635"/>
                      <a:pt x="11289" y="1"/>
                      <a:pt x="8782"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44" name="Google Shape;1444;p2"/>
              <p:cNvSpPr/>
              <p:nvPr/>
            </p:nvSpPr>
            <p:spPr>
              <a:xfrm>
                <a:off x="1118000" y="3314325"/>
                <a:ext cx="364775" cy="335800"/>
              </a:xfrm>
              <a:custGeom>
                <a:avLst/>
                <a:gdLst/>
                <a:ahLst/>
                <a:cxnLst/>
                <a:rect l="l" t="t" r="r" b="b"/>
                <a:pathLst>
                  <a:path w="14591" h="13432" extrusionOk="0">
                    <a:moveTo>
                      <a:pt x="7534" y="1"/>
                    </a:moveTo>
                    <a:cubicBezTo>
                      <a:pt x="7007" y="1"/>
                      <a:pt x="6488" y="85"/>
                      <a:pt x="5992" y="272"/>
                    </a:cubicBezTo>
                    <a:cubicBezTo>
                      <a:pt x="2709" y="1468"/>
                      <a:pt x="0" y="3951"/>
                      <a:pt x="892" y="7878"/>
                    </a:cubicBezTo>
                    <a:cubicBezTo>
                      <a:pt x="1343" y="9909"/>
                      <a:pt x="2788" y="11590"/>
                      <a:pt x="4559" y="12606"/>
                    </a:cubicBezTo>
                    <a:cubicBezTo>
                      <a:pt x="5349" y="13046"/>
                      <a:pt x="6218" y="13316"/>
                      <a:pt x="7121" y="13395"/>
                    </a:cubicBezTo>
                    <a:cubicBezTo>
                      <a:pt x="7352" y="13420"/>
                      <a:pt x="7584" y="13432"/>
                      <a:pt x="7816" y="13432"/>
                    </a:cubicBezTo>
                    <a:cubicBezTo>
                      <a:pt x="8887" y="13432"/>
                      <a:pt x="9946" y="13169"/>
                      <a:pt x="10799" y="12594"/>
                    </a:cubicBezTo>
                    <a:cubicBezTo>
                      <a:pt x="11691" y="11996"/>
                      <a:pt x="12695" y="11195"/>
                      <a:pt x="13237" y="10247"/>
                    </a:cubicBezTo>
                    <a:cubicBezTo>
                      <a:pt x="14591" y="8081"/>
                      <a:pt x="14489" y="5158"/>
                      <a:pt x="13101" y="3070"/>
                    </a:cubicBezTo>
                    <a:cubicBezTo>
                      <a:pt x="11941" y="1412"/>
                      <a:pt x="9682" y="1"/>
                      <a:pt x="7534" y="1"/>
                    </a:cubicBezTo>
                    <a:close/>
                  </a:path>
                </a:pathLst>
              </a:custGeom>
              <a:solidFill>
                <a:srgbClr val="C3D63D"/>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45" name="Google Shape;1445;p2"/>
              <p:cNvSpPr/>
              <p:nvPr/>
            </p:nvSpPr>
            <p:spPr>
              <a:xfrm>
                <a:off x="1241850" y="3308425"/>
                <a:ext cx="106100" cy="347000"/>
              </a:xfrm>
              <a:custGeom>
                <a:avLst/>
                <a:gdLst/>
                <a:ahLst/>
                <a:cxnLst/>
                <a:rect l="l" t="t" r="r" b="b"/>
                <a:pathLst>
                  <a:path w="4244" h="13880" extrusionOk="0">
                    <a:moveTo>
                      <a:pt x="4243" y="0"/>
                    </a:moveTo>
                    <a:cubicBezTo>
                      <a:pt x="4243" y="0"/>
                      <a:pt x="4164" y="215"/>
                      <a:pt x="4074" y="598"/>
                    </a:cubicBezTo>
                    <a:cubicBezTo>
                      <a:pt x="3984" y="982"/>
                      <a:pt x="3769" y="1524"/>
                      <a:pt x="3589" y="2167"/>
                    </a:cubicBezTo>
                    <a:cubicBezTo>
                      <a:pt x="3498" y="2494"/>
                      <a:pt x="3374" y="2833"/>
                      <a:pt x="3239" y="3205"/>
                    </a:cubicBezTo>
                    <a:lnTo>
                      <a:pt x="2810" y="4356"/>
                    </a:lnTo>
                    <a:cubicBezTo>
                      <a:pt x="2663" y="4751"/>
                      <a:pt x="2505" y="5168"/>
                      <a:pt x="2359" y="5586"/>
                    </a:cubicBezTo>
                    <a:cubicBezTo>
                      <a:pt x="2201" y="6003"/>
                      <a:pt x="2065" y="6443"/>
                      <a:pt x="1919" y="6872"/>
                    </a:cubicBezTo>
                    <a:cubicBezTo>
                      <a:pt x="1659" y="7741"/>
                      <a:pt x="1366" y="8587"/>
                      <a:pt x="1095" y="9400"/>
                    </a:cubicBezTo>
                    <a:cubicBezTo>
                      <a:pt x="824" y="10212"/>
                      <a:pt x="598" y="10968"/>
                      <a:pt x="406" y="11634"/>
                    </a:cubicBezTo>
                    <a:cubicBezTo>
                      <a:pt x="248" y="12165"/>
                      <a:pt x="136" y="12706"/>
                      <a:pt x="45" y="13248"/>
                    </a:cubicBezTo>
                    <a:cubicBezTo>
                      <a:pt x="11" y="13406"/>
                      <a:pt x="0" y="13564"/>
                      <a:pt x="0" y="13710"/>
                    </a:cubicBezTo>
                    <a:cubicBezTo>
                      <a:pt x="12" y="13767"/>
                      <a:pt x="17" y="13809"/>
                      <a:pt x="20" y="13838"/>
                    </a:cubicBezTo>
                    <a:lnTo>
                      <a:pt x="20" y="13838"/>
                    </a:lnTo>
                    <a:cubicBezTo>
                      <a:pt x="20" y="13808"/>
                      <a:pt x="22" y="13764"/>
                      <a:pt x="34" y="13710"/>
                    </a:cubicBezTo>
                    <a:cubicBezTo>
                      <a:pt x="57" y="13598"/>
                      <a:pt x="79" y="13451"/>
                      <a:pt x="136" y="13259"/>
                    </a:cubicBezTo>
                    <a:cubicBezTo>
                      <a:pt x="237" y="12875"/>
                      <a:pt x="429" y="12356"/>
                      <a:pt x="666" y="11713"/>
                    </a:cubicBezTo>
                    <a:cubicBezTo>
                      <a:pt x="892" y="11070"/>
                      <a:pt x="1185" y="10325"/>
                      <a:pt x="1490" y="9535"/>
                    </a:cubicBezTo>
                    <a:cubicBezTo>
                      <a:pt x="1794" y="8745"/>
                      <a:pt x="2099" y="7877"/>
                      <a:pt x="2381" y="7019"/>
                    </a:cubicBezTo>
                    <a:cubicBezTo>
                      <a:pt x="2517" y="6590"/>
                      <a:pt x="2652" y="6150"/>
                      <a:pt x="2799" y="5733"/>
                    </a:cubicBezTo>
                    <a:lnTo>
                      <a:pt x="3216" y="4491"/>
                    </a:lnTo>
                    <a:cubicBezTo>
                      <a:pt x="3352" y="4085"/>
                      <a:pt x="3464" y="3690"/>
                      <a:pt x="3566" y="3306"/>
                    </a:cubicBezTo>
                    <a:cubicBezTo>
                      <a:pt x="3679" y="2934"/>
                      <a:pt x="3792" y="2584"/>
                      <a:pt x="3848" y="2246"/>
                    </a:cubicBezTo>
                    <a:cubicBezTo>
                      <a:pt x="3995" y="1569"/>
                      <a:pt x="4108" y="1016"/>
                      <a:pt x="4164" y="621"/>
                    </a:cubicBezTo>
                    <a:cubicBezTo>
                      <a:pt x="4209" y="226"/>
                      <a:pt x="4243" y="0"/>
                      <a:pt x="4243" y="0"/>
                    </a:cubicBezTo>
                    <a:close/>
                    <a:moveTo>
                      <a:pt x="20" y="13838"/>
                    </a:moveTo>
                    <a:cubicBezTo>
                      <a:pt x="20" y="13864"/>
                      <a:pt x="23" y="13880"/>
                      <a:pt x="23" y="13880"/>
                    </a:cubicBezTo>
                    <a:cubicBezTo>
                      <a:pt x="23" y="13880"/>
                      <a:pt x="23" y="13866"/>
                      <a:pt x="20" y="13838"/>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46" name="Google Shape;1446;p2"/>
              <p:cNvSpPr/>
              <p:nvPr/>
            </p:nvSpPr>
            <p:spPr>
              <a:xfrm>
                <a:off x="1144525" y="3386000"/>
                <a:ext cx="306100" cy="212450"/>
              </a:xfrm>
              <a:custGeom>
                <a:avLst/>
                <a:gdLst/>
                <a:ahLst/>
                <a:cxnLst/>
                <a:rect l="l" t="t" r="r" b="b"/>
                <a:pathLst>
                  <a:path w="12244" h="8498" extrusionOk="0">
                    <a:moveTo>
                      <a:pt x="0" y="0"/>
                    </a:moveTo>
                    <a:lnTo>
                      <a:pt x="305" y="316"/>
                    </a:lnTo>
                    <a:cubicBezTo>
                      <a:pt x="406" y="407"/>
                      <a:pt x="531" y="497"/>
                      <a:pt x="643" y="587"/>
                    </a:cubicBezTo>
                    <a:cubicBezTo>
                      <a:pt x="869" y="756"/>
                      <a:pt x="1106" y="914"/>
                      <a:pt x="1332" y="1084"/>
                    </a:cubicBezTo>
                    <a:lnTo>
                      <a:pt x="2720" y="2065"/>
                    </a:lnTo>
                    <a:lnTo>
                      <a:pt x="5484" y="4063"/>
                    </a:lnTo>
                    <a:cubicBezTo>
                      <a:pt x="6410" y="4728"/>
                      <a:pt x="7324" y="5383"/>
                      <a:pt x="8271" y="6015"/>
                    </a:cubicBezTo>
                    <a:cubicBezTo>
                      <a:pt x="8745" y="6342"/>
                      <a:pt x="9231" y="6647"/>
                      <a:pt x="9716" y="6951"/>
                    </a:cubicBezTo>
                    <a:cubicBezTo>
                      <a:pt x="10190" y="7256"/>
                      <a:pt x="10664" y="7561"/>
                      <a:pt x="11160" y="7854"/>
                    </a:cubicBezTo>
                    <a:cubicBezTo>
                      <a:pt x="11341" y="7944"/>
                      <a:pt x="11533" y="8035"/>
                      <a:pt x="11724" y="8136"/>
                    </a:cubicBezTo>
                    <a:lnTo>
                      <a:pt x="12007" y="8294"/>
                    </a:lnTo>
                    <a:cubicBezTo>
                      <a:pt x="12052" y="8317"/>
                      <a:pt x="12097" y="8351"/>
                      <a:pt x="12142" y="8384"/>
                    </a:cubicBezTo>
                    <a:cubicBezTo>
                      <a:pt x="12165" y="8396"/>
                      <a:pt x="12176" y="8418"/>
                      <a:pt x="12198" y="8430"/>
                    </a:cubicBezTo>
                    <a:cubicBezTo>
                      <a:pt x="12210" y="8452"/>
                      <a:pt x="12243" y="8475"/>
                      <a:pt x="12221" y="8497"/>
                    </a:cubicBezTo>
                    <a:lnTo>
                      <a:pt x="12221" y="8497"/>
                    </a:lnTo>
                    <a:cubicBezTo>
                      <a:pt x="12243" y="8475"/>
                      <a:pt x="12221" y="8441"/>
                      <a:pt x="12210" y="8418"/>
                    </a:cubicBezTo>
                    <a:cubicBezTo>
                      <a:pt x="12187" y="8407"/>
                      <a:pt x="12176" y="8384"/>
                      <a:pt x="12153" y="8362"/>
                    </a:cubicBezTo>
                    <a:cubicBezTo>
                      <a:pt x="12119" y="8328"/>
                      <a:pt x="12074" y="8294"/>
                      <a:pt x="12029" y="8249"/>
                    </a:cubicBezTo>
                    <a:cubicBezTo>
                      <a:pt x="11950" y="8181"/>
                      <a:pt x="11860" y="8125"/>
                      <a:pt x="11770" y="8057"/>
                    </a:cubicBezTo>
                    <a:cubicBezTo>
                      <a:pt x="11600" y="7933"/>
                      <a:pt x="11420" y="7820"/>
                      <a:pt x="11239" y="7707"/>
                    </a:cubicBezTo>
                    <a:cubicBezTo>
                      <a:pt x="10799" y="7346"/>
                      <a:pt x="10336" y="7008"/>
                      <a:pt x="9885" y="6669"/>
                    </a:cubicBezTo>
                    <a:cubicBezTo>
                      <a:pt x="9422" y="6342"/>
                      <a:pt x="8971" y="5992"/>
                      <a:pt x="8508" y="5665"/>
                    </a:cubicBezTo>
                    <a:cubicBezTo>
                      <a:pt x="7594" y="4999"/>
                      <a:pt x="6680" y="4322"/>
                      <a:pt x="5744" y="3668"/>
                    </a:cubicBezTo>
                    <a:cubicBezTo>
                      <a:pt x="5281" y="3340"/>
                      <a:pt x="4807" y="3013"/>
                      <a:pt x="4333" y="2697"/>
                    </a:cubicBezTo>
                    <a:cubicBezTo>
                      <a:pt x="3859" y="2381"/>
                      <a:pt x="3397" y="2065"/>
                      <a:pt x="2900" y="1772"/>
                    </a:cubicBezTo>
                    <a:lnTo>
                      <a:pt x="2178" y="1321"/>
                    </a:lnTo>
                    <a:cubicBezTo>
                      <a:pt x="1930" y="1185"/>
                      <a:pt x="1693" y="1016"/>
                      <a:pt x="1445" y="881"/>
                    </a:cubicBezTo>
                    <a:cubicBezTo>
                      <a:pt x="1196" y="756"/>
                      <a:pt x="948" y="610"/>
                      <a:pt x="700" y="474"/>
                    </a:cubicBezTo>
                    <a:cubicBezTo>
                      <a:pt x="452" y="328"/>
                      <a:pt x="215" y="170"/>
                      <a:pt x="0"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47" name="Google Shape;1447;p2"/>
              <p:cNvSpPr/>
              <p:nvPr/>
            </p:nvSpPr>
            <p:spPr>
              <a:xfrm>
                <a:off x="1230550" y="3317450"/>
                <a:ext cx="128950" cy="341650"/>
              </a:xfrm>
              <a:custGeom>
                <a:avLst/>
                <a:gdLst/>
                <a:ahLst/>
                <a:cxnLst/>
                <a:rect l="l" t="t" r="r" b="b"/>
                <a:pathLst>
                  <a:path w="5158" h="13666" extrusionOk="0">
                    <a:moveTo>
                      <a:pt x="1" y="0"/>
                    </a:moveTo>
                    <a:lnTo>
                      <a:pt x="80" y="136"/>
                    </a:lnTo>
                    <a:cubicBezTo>
                      <a:pt x="148" y="271"/>
                      <a:pt x="215" y="418"/>
                      <a:pt x="272" y="565"/>
                    </a:cubicBezTo>
                    <a:cubicBezTo>
                      <a:pt x="430" y="926"/>
                      <a:pt x="576" y="1479"/>
                      <a:pt x="779" y="2133"/>
                    </a:cubicBezTo>
                    <a:cubicBezTo>
                      <a:pt x="983" y="2788"/>
                      <a:pt x="1208" y="3555"/>
                      <a:pt x="1468" y="4367"/>
                    </a:cubicBezTo>
                    <a:cubicBezTo>
                      <a:pt x="1727" y="5180"/>
                      <a:pt x="2009" y="6060"/>
                      <a:pt x="2292" y="6929"/>
                    </a:cubicBezTo>
                    <a:cubicBezTo>
                      <a:pt x="2438" y="7358"/>
                      <a:pt x="2585" y="7786"/>
                      <a:pt x="2720" y="8215"/>
                    </a:cubicBezTo>
                    <a:cubicBezTo>
                      <a:pt x="2856" y="8644"/>
                      <a:pt x="3048" y="9061"/>
                      <a:pt x="3206" y="9456"/>
                    </a:cubicBezTo>
                    <a:cubicBezTo>
                      <a:pt x="3533" y="10246"/>
                      <a:pt x="3849" y="10991"/>
                      <a:pt x="4142" y="11612"/>
                    </a:cubicBezTo>
                    <a:cubicBezTo>
                      <a:pt x="4424" y="12232"/>
                      <a:pt x="4684" y="12740"/>
                      <a:pt x="4864" y="13101"/>
                    </a:cubicBezTo>
                    <a:cubicBezTo>
                      <a:pt x="5056" y="13462"/>
                      <a:pt x="5158" y="13665"/>
                      <a:pt x="5158" y="13665"/>
                    </a:cubicBezTo>
                    <a:lnTo>
                      <a:pt x="4943" y="13067"/>
                    </a:lnTo>
                    <a:cubicBezTo>
                      <a:pt x="4819" y="12695"/>
                      <a:pt x="4639" y="12153"/>
                      <a:pt x="4379" y="11510"/>
                    </a:cubicBezTo>
                    <a:cubicBezTo>
                      <a:pt x="4131" y="10878"/>
                      <a:pt x="3894" y="10111"/>
                      <a:pt x="3601" y="9310"/>
                    </a:cubicBezTo>
                    <a:cubicBezTo>
                      <a:pt x="3454" y="8904"/>
                      <a:pt x="3296" y="8509"/>
                      <a:pt x="3160" y="8080"/>
                    </a:cubicBezTo>
                    <a:cubicBezTo>
                      <a:pt x="3025" y="7651"/>
                      <a:pt x="2890" y="7211"/>
                      <a:pt x="2743" y="6771"/>
                    </a:cubicBezTo>
                    <a:cubicBezTo>
                      <a:pt x="2596" y="6342"/>
                      <a:pt x="2450" y="5913"/>
                      <a:pt x="2314" y="5484"/>
                    </a:cubicBezTo>
                    <a:cubicBezTo>
                      <a:pt x="2179" y="5056"/>
                      <a:pt x="2009" y="4638"/>
                      <a:pt x="1874" y="4232"/>
                    </a:cubicBezTo>
                    <a:cubicBezTo>
                      <a:pt x="1581" y="3431"/>
                      <a:pt x="1276" y="2686"/>
                      <a:pt x="1028" y="2043"/>
                    </a:cubicBezTo>
                    <a:cubicBezTo>
                      <a:pt x="847" y="1524"/>
                      <a:pt x="610" y="1016"/>
                      <a:pt x="351" y="519"/>
                    </a:cubicBezTo>
                    <a:cubicBezTo>
                      <a:pt x="283" y="384"/>
                      <a:pt x="193" y="249"/>
                      <a:pt x="102" y="124"/>
                    </a:cubicBezTo>
                    <a:lnTo>
                      <a:pt x="1" y="0"/>
                    </a:ln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48" name="Google Shape;1448;p2"/>
              <p:cNvSpPr/>
              <p:nvPr/>
            </p:nvSpPr>
            <p:spPr>
              <a:xfrm>
                <a:off x="1163700" y="3358075"/>
                <a:ext cx="273100" cy="239800"/>
              </a:xfrm>
              <a:custGeom>
                <a:avLst/>
                <a:gdLst/>
                <a:ahLst/>
                <a:cxnLst/>
                <a:rect l="l" t="t" r="r" b="b"/>
                <a:pathLst>
                  <a:path w="10924" h="9592" extrusionOk="0">
                    <a:moveTo>
                      <a:pt x="10924" y="0"/>
                    </a:moveTo>
                    <a:cubicBezTo>
                      <a:pt x="10867" y="113"/>
                      <a:pt x="10799" y="203"/>
                      <a:pt x="10709" y="282"/>
                    </a:cubicBezTo>
                    <a:cubicBezTo>
                      <a:pt x="10619" y="361"/>
                      <a:pt x="10529" y="429"/>
                      <a:pt x="10438" y="497"/>
                    </a:cubicBezTo>
                    <a:cubicBezTo>
                      <a:pt x="10247" y="643"/>
                      <a:pt x="10043" y="756"/>
                      <a:pt x="9852" y="926"/>
                    </a:cubicBezTo>
                    <a:cubicBezTo>
                      <a:pt x="9423" y="1264"/>
                      <a:pt x="9005" y="1614"/>
                      <a:pt x="8588" y="1975"/>
                    </a:cubicBezTo>
                    <a:cubicBezTo>
                      <a:pt x="8170" y="2336"/>
                      <a:pt x="7741" y="2675"/>
                      <a:pt x="7335" y="3036"/>
                    </a:cubicBezTo>
                    <a:cubicBezTo>
                      <a:pt x="6500" y="3758"/>
                      <a:pt x="5710" y="4503"/>
                      <a:pt x="4909" y="5259"/>
                    </a:cubicBezTo>
                    <a:lnTo>
                      <a:pt x="4311" y="5823"/>
                    </a:lnTo>
                    <a:lnTo>
                      <a:pt x="3713" y="6342"/>
                    </a:lnTo>
                    <a:cubicBezTo>
                      <a:pt x="3284" y="6669"/>
                      <a:pt x="2833" y="6996"/>
                      <a:pt x="2404" y="7346"/>
                    </a:cubicBezTo>
                    <a:cubicBezTo>
                      <a:pt x="2201" y="7527"/>
                      <a:pt x="1975" y="7685"/>
                      <a:pt x="1783" y="7877"/>
                    </a:cubicBezTo>
                    <a:cubicBezTo>
                      <a:pt x="1580" y="8080"/>
                      <a:pt x="1377" y="8260"/>
                      <a:pt x="1197" y="8475"/>
                    </a:cubicBezTo>
                    <a:cubicBezTo>
                      <a:pt x="1005" y="8678"/>
                      <a:pt x="824" y="8870"/>
                      <a:pt x="632" y="9061"/>
                    </a:cubicBezTo>
                    <a:cubicBezTo>
                      <a:pt x="542" y="9163"/>
                      <a:pt x="441" y="9253"/>
                      <a:pt x="328" y="9332"/>
                    </a:cubicBezTo>
                    <a:lnTo>
                      <a:pt x="0" y="9592"/>
                    </a:lnTo>
                    <a:cubicBezTo>
                      <a:pt x="249" y="9468"/>
                      <a:pt x="486" y="9321"/>
                      <a:pt x="700" y="9163"/>
                    </a:cubicBezTo>
                    <a:cubicBezTo>
                      <a:pt x="915" y="8982"/>
                      <a:pt x="1140" y="8813"/>
                      <a:pt x="1343" y="8633"/>
                    </a:cubicBezTo>
                    <a:cubicBezTo>
                      <a:pt x="1546" y="8441"/>
                      <a:pt x="1750" y="8272"/>
                      <a:pt x="1964" y="8102"/>
                    </a:cubicBezTo>
                    <a:cubicBezTo>
                      <a:pt x="2167" y="7933"/>
                      <a:pt x="2393" y="7775"/>
                      <a:pt x="2618" y="7617"/>
                    </a:cubicBezTo>
                    <a:cubicBezTo>
                      <a:pt x="2844" y="7459"/>
                      <a:pt x="3070" y="7312"/>
                      <a:pt x="3295" y="7166"/>
                    </a:cubicBezTo>
                    <a:lnTo>
                      <a:pt x="3973" y="6692"/>
                    </a:lnTo>
                    <a:lnTo>
                      <a:pt x="4627" y="6161"/>
                    </a:lnTo>
                    <a:lnTo>
                      <a:pt x="5225" y="5597"/>
                    </a:lnTo>
                    <a:cubicBezTo>
                      <a:pt x="6038" y="4852"/>
                      <a:pt x="6827" y="4096"/>
                      <a:pt x="7617" y="3340"/>
                    </a:cubicBezTo>
                    <a:cubicBezTo>
                      <a:pt x="8024" y="2979"/>
                      <a:pt x="8407" y="2596"/>
                      <a:pt x="8802" y="2212"/>
                    </a:cubicBezTo>
                    <a:cubicBezTo>
                      <a:pt x="9186" y="1828"/>
                      <a:pt x="9592" y="1456"/>
                      <a:pt x="9976" y="1061"/>
                    </a:cubicBezTo>
                    <a:cubicBezTo>
                      <a:pt x="10122" y="903"/>
                      <a:pt x="10314" y="756"/>
                      <a:pt x="10495" y="598"/>
                    </a:cubicBezTo>
                    <a:cubicBezTo>
                      <a:pt x="10574" y="508"/>
                      <a:pt x="10664" y="429"/>
                      <a:pt x="10743" y="339"/>
                    </a:cubicBezTo>
                    <a:cubicBezTo>
                      <a:pt x="10822" y="237"/>
                      <a:pt x="10878" y="124"/>
                      <a:pt x="10924"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49" name="Google Shape;1449;p2"/>
              <p:cNvSpPr/>
              <p:nvPr/>
            </p:nvSpPr>
            <p:spPr>
              <a:xfrm>
                <a:off x="1115450" y="3480500"/>
                <a:ext cx="374400" cy="16475"/>
              </a:xfrm>
              <a:custGeom>
                <a:avLst/>
                <a:gdLst/>
                <a:ahLst/>
                <a:cxnLst/>
                <a:rect l="l" t="t" r="r" b="b"/>
                <a:pathLst>
                  <a:path w="14976" h="659" extrusionOk="0">
                    <a:moveTo>
                      <a:pt x="10236" y="1"/>
                    </a:moveTo>
                    <a:cubicBezTo>
                      <a:pt x="9344" y="1"/>
                      <a:pt x="8396" y="12"/>
                      <a:pt x="7471" y="57"/>
                    </a:cubicBezTo>
                    <a:lnTo>
                      <a:pt x="6072" y="136"/>
                    </a:lnTo>
                    <a:cubicBezTo>
                      <a:pt x="5609" y="159"/>
                      <a:pt x="5169" y="226"/>
                      <a:pt x="4729" y="226"/>
                    </a:cubicBezTo>
                    <a:cubicBezTo>
                      <a:pt x="4289" y="238"/>
                      <a:pt x="3860" y="260"/>
                      <a:pt x="3454" y="271"/>
                    </a:cubicBezTo>
                    <a:lnTo>
                      <a:pt x="3172" y="271"/>
                    </a:lnTo>
                    <a:lnTo>
                      <a:pt x="2890" y="249"/>
                    </a:lnTo>
                    <a:lnTo>
                      <a:pt x="2348" y="192"/>
                    </a:lnTo>
                    <a:cubicBezTo>
                      <a:pt x="1648" y="113"/>
                      <a:pt x="1062" y="102"/>
                      <a:pt x="655" y="68"/>
                    </a:cubicBezTo>
                    <a:lnTo>
                      <a:pt x="1" y="46"/>
                    </a:lnTo>
                    <a:lnTo>
                      <a:pt x="622" y="181"/>
                    </a:lnTo>
                    <a:lnTo>
                      <a:pt x="2303" y="474"/>
                    </a:lnTo>
                    <a:lnTo>
                      <a:pt x="2856" y="565"/>
                    </a:lnTo>
                    <a:lnTo>
                      <a:pt x="3138" y="610"/>
                    </a:lnTo>
                    <a:cubicBezTo>
                      <a:pt x="3262" y="632"/>
                      <a:pt x="3341" y="632"/>
                      <a:pt x="3443" y="632"/>
                    </a:cubicBezTo>
                    <a:cubicBezTo>
                      <a:pt x="3771" y="642"/>
                      <a:pt x="4115" y="658"/>
                      <a:pt x="4467" y="658"/>
                    </a:cubicBezTo>
                    <a:cubicBezTo>
                      <a:pt x="4550" y="658"/>
                      <a:pt x="4634" y="657"/>
                      <a:pt x="4718" y="655"/>
                    </a:cubicBezTo>
                    <a:cubicBezTo>
                      <a:pt x="5158" y="655"/>
                      <a:pt x="5609" y="632"/>
                      <a:pt x="6083" y="610"/>
                    </a:cubicBezTo>
                    <a:lnTo>
                      <a:pt x="7482" y="553"/>
                    </a:lnTo>
                    <a:cubicBezTo>
                      <a:pt x="7945" y="520"/>
                      <a:pt x="8419" y="497"/>
                      <a:pt x="8882" y="486"/>
                    </a:cubicBezTo>
                    <a:cubicBezTo>
                      <a:pt x="9333" y="474"/>
                      <a:pt x="9784" y="429"/>
                      <a:pt x="10224" y="429"/>
                    </a:cubicBezTo>
                    <a:cubicBezTo>
                      <a:pt x="10676" y="429"/>
                      <a:pt x="11093" y="429"/>
                      <a:pt x="11499" y="396"/>
                    </a:cubicBezTo>
                    <a:cubicBezTo>
                      <a:pt x="11631" y="388"/>
                      <a:pt x="11760" y="385"/>
                      <a:pt x="11887" y="385"/>
                    </a:cubicBezTo>
                    <a:cubicBezTo>
                      <a:pt x="12141" y="385"/>
                      <a:pt x="12387" y="396"/>
                      <a:pt x="12628" y="396"/>
                    </a:cubicBezTo>
                    <a:cubicBezTo>
                      <a:pt x="12861" y="396"/>
                      <a:pt x="13079" y="401"/>
                      <a:pt x="13289" y="401"/>
                    </a:cubicBezTo>
                    <a:cubicBezTo>
                      <a:pt x="13394" y="401"/>
                      <a:pt x="13497" y="399"/>
                      <a:pt x="13598" y="396"/>
                    </a:cubicBezTo>
                    <a:lnTo>
                      <a:pt x="14332" y="339"/>
                    </a:lnTo>
                    <a:cubicBezTo>
                      <a:pt x="14490" y="328"/>
                      <a:pt x="14648" y="328"/>
                      <a:pt x="14806" y="328"/>
                    </a:cubicBezTo>
                    <a:lnTo>
                      <a:pt x="14975" y="328"/>
                    </a:lnTo>
                    <a:lnTo>
                      <a:pt x="14806" y="294"/>
                    </a:lnTo>
                    <a:cubicBezTo>
                      <a:pt x="14648" y="260"/>
                      <a:pt x="14490" y="249"/>
                      <a:pt x="14332" y="249"/>
                    </a:cubicBezTo>
                    <a:lnTo>
                      <a:pt x="13598" y="215"/>
                    </a:lnTo>
                    <a:lnTo>
                      <a:pt x="12639" y="125"/>
                    </a:lnTo>
                    <a:cubicBezTo>
                      <a:pt x="12289" y="102"/>
                      <a:pt x="11894" y="57"/>
                      <a:pt x="11499" y="46"/>
                    </a:cubicBezTo>
                    <a:cubicBezTo>
                      <a:pt x="11105" y="23"/>
                      <a:pt x="10676" y="12"/>
                      <a:pt x="10236"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grpSp>
        <p:grpSp>
          <p:nvGrpSpPr>
            <p:cNvPr id="1450" name="Google Shape;1450;p2"/>
            <p:cNvGrpSpPr/>
            <p:nvPr/>
          </p:nvGrpSpPr>
          <p:grpSpPr>
            <a:xfrm>
              <a:off x="6727776" y="1974563"/>
              <a:ext cx="464650" cy="436850"/>
              <a:chOff x="1071450" y="3263575"/>
              <a:chExt cx="464650" cy="436850"/>
            </a:xfrm>
          </p:grpSpPr>
          <p:sp>
            <p:nvSpPr>
              <p:cNvPr id="1451" name="Google Shape;1451;p2"/>
              <p:cNvSpPr/>
              <p:nvPr/>
            </p:nvSpPr>
            <p:spPr>
              <a:xfrm>
                <a:off x="1071450" y="3263575"/>
                <a:ext cx="464650" cy="436850"/>
              </a:xfrm>
              <a:custGeom>
                <a:avLst/>
                <a:gdLst/>
                <a:ahLst/>
                <a:cxnLst/>
                <a:rect l="l" t="t" r="r" b="b"/>
                <a:pathLst>
                  <a:path w="18586" h="17474" extrusionOk="0">
                    <a:moveTo>
                      <a:pt x="9634" y="0"/>
                    </a:moveTo>
                    <a:cubicBezTo>
                      <a:pt x="9157" y="0"/>
                      <a:pt x="8682" y="58"/>
                      <a:pt x="8215" y="181"/>
                    </a:cubicBezTo>
                    <a:cubicBezTo>
                      <a:pt x="3826" y="1309"/>
                      <a:pt x="1" y="4164"/>
                      <a:pt x="644" y="9355"/>
                    </a:cubicBezTo>
                    <a:cubicBezTo>
                      <a:pt x="971" y="12040"/>
                      <a:pt x="2630" y="14399"/>
                      <a:pt x="4774" y="15933"/>
                    </a:cubicBezTo>
                    <a:cubicBezTo>
                      <a:pt x="5744" y="16610"/>
                      <a:pt x="6839" y="17073"/>
                      <a:pt x="8001" y="17299"/>
                    </a:cubicBezTo>
                    <a:cubicBezTo>
                      <a:pt x="8560" y="17414"/>
                      <a:pt x="9133" y="17474"/>
                      <a:pt x="9703" y="17474"/>
                    </a:cubicBezTo>
                    <a:cubicBezTo>
                      <a:pt x="10812" y="17474"/>
                      <a:pt x="11906" y="17245"/>
                      <a:pt x="12853" y="16746"/>
                    </a:cubicBezTo>
                    <a:cubicBezTo>
                      <a:pt x="14083" y="16080"/>
                      <a:pt x="15482" y="15177"/>
                      <a:pt x="16306" y="14015"/>
                    </a:cubicBezTo>
                    <a:cubicBezTo>
                      <a:pt x="18337" y="11386"/>
                      <a:pt x="18586" y="7594"/>
                      <a:pt x="17051" y="4706"/>
                    </a:cubicBezTo>
                    <a:cubicBezTo>
                      <a:pt x="15679" y="2244"/>
                      <a:pt x="12621" y="0"/>
                      <a:pt x="9634" y="0"/>
                    </a:cubicBezTo>
                    <a:close/>
                  </a:path>
                </a:pathLst>
              </a:custGeom>
              <a:solidFill>
                <a:srgbClr val="7FB64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52" name="Google Shape;1452;p2"/>
              <p:cNvSpPr/>
              <p:nvPr/>
            </p:nvSpPr>
            <p:spPr>
              <a:xfrm>
                <a:off x="1086675" y="3286200"/>
                <a:ext cx="425450" cy="391625"/>
              </a:xfrm>
              <a:custGeom>
                <a:avLst/>
                <a:gdLst/>
                <a:ahLst/>
                <a:cxnLst/>
                <a:rect l="l" t="t" r="r" b="b"/>
                <a:pathLst>
                  <a:path w="17018" h="15665" extrusionOk="0">
                    <a:moveTo>
                      <a:pt x="8782" y="1"/>
                    </a:moveTo>
                    <a:cubicBezTo>
                      <a:pt x="8168" y="1"/>
                      <a:pt x="7563" y="99"/>
                      <a:pt x="6986" y="314"/>
                    </a:cubicBezTo>
                    <a:cubicBezTo>
                      <a:pt x="3160" y="1713"/>
                      <a:pt x="1" y="4613"/>
                      <a:pt x="1028" y="9194"/>
                    </a:cubicBezTo>
                    <a:cubicBezTo>
                      <a:pt x="1569" y="11553"/>
                      <a:pt x="3262" y="13505"/>
                      <a:pt x="5316" y="14690"/>
                    </a:cubicBezTo>
                    <a:cubicBezTo>
                      <a:pt x="6241" y="15209"/>
                      <a:pt x="7257" y="15525"/>
                      <a:pt x="8306" y="15626"/>
                    </a:cubicBezTo>
                    <a:cubicBezTo>
                      <a:pt x="8565" y="15651"/>
                      <a:pt x="8825" y="15664"/>
                      <a:pt x="9085" y="15664"/>
                    </a:cubicBezTo>
                    <a:cubicBezTo>
                      <a:pt x="10342" y="15664"/>
                      <a:pt x="11584" y="15363"/>
                      <a:pt x="12594" y="14690"/>
                    </a:cubicBezTo>
                    <a:cubicBezTo>
                      <a:pt x="13644" y="14001"/>
                      <a:pt x="14806" y="13065"/>
                      <a:pt x="15438" y="11948"/>
                    </a:cubicBezTo>
                    <a:cubicBezTo>
                      <a:pt x="17017" y="9420"/>
                      <a:pt x="16893" y="6012"/>
                      <a:pt x="15268" y="3575"/>
                    </a:cubicBezTo>
                    <a:cubicBezTo>
                      <a:pt x="13927" y="1635"/>
                      <a:pt x="11289" y="1"/>
                      <a:pt x="8782"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53" name="Google Shape;1453;p2"/>
              <p:cNvSpPr/>
              <p:nvPr/>
            </p:nvSpPr>
            <p:spPr>
              <a:xfrm>
                <a:off x="1118000" y="3314325"/>
                <a:ext cx="364775" cy="335800"/>
              </a:xfrm>
              <a:custGeom>
                <a:avLst/>
                <a:gdLst/>
                <a:ahLst/>
                <a:cxnLst/>
                <a:rect l="l" t="t" r="r" b="b"/>
                <a:pathLst>
                  <a:path w="14591" h="13432" extrusionOk="0">
                    <a:moveTo>
                      <a:pt x="7534" y="1"/>
                    </a:moveTo>
                    <a:cubicBezTo>
                      <a:pt x="7007" y="1"/>
                      <a:pt x="6488" y="85"/>
                      <a:pt x="5992" y="272"/>
                    </a:cubicBezTo>
                    <a:cubicBezTo>
                      <a:pt x="2709" y="1468"/>
                      <a:pt x="0" y="3951"/>
                      <a:pt x="892" y="7878"/>
                    </a:cubicBezTo>
                    <a:cubicBezTo>
                      <a:pt x="1343" y="9909"/>
                      <a:pt x="2788" y="11590"/>
                      <a:pt x="4559" y="12606"/>
                    </a:cubicBezTo>
                    <a:cubicBezTo>
                      <a:pt x="5349" y="13046"/>
                      <a:pt x="6218" y="13316"/>
                      <a:pt x="7121" y="13395"/>
                    </a:cubicBezTo>
                    <a:cubicBezTo>
                      <a:pt x="7352" y="13420"/>
                      <a:pt x="7584" y="13432"/>
                      <a:pt x="7816" y="13432"/>
                    </a:cubicBezTo>
                    <a:cubicBezTo>
                      <a:pt x="8887" y="13432"/>
                      <a:pt x="9946" y="13169"/>
                      <a:pt x="10799" y="12594"/>
                    </a:cubicBezTo>
                    <a:cubicBezTo>
                      <a:pt x="11691" y="11996"/>
                      <a:pt x="12695" y="11195"/>
                      <a:pt x="13237" y="10247"/>
                    </a:cubicBezTo>
                    <a:cubicBezTo>
                      <a:pt x="14591" y="8081"/>
                      <a:pt x="14489" y="5158"/>
                      <a:pt x="13101" y="3070"/>
                    </a:cubicBezTo>
                    <a:cubicBezTo>
                      <a:pt x="11941" y="1412"/>
                      <a:pt x="9682" y="1"/>
                      <a:pt x="7534" y="1"/>
                    </a:cubicBezTo>
                    <a:close/>
                  </a:path>
                </a:pathLst>
              </a:custGeom>
              <a:solidFill>
                <a:srgbClr val="C3D63D"/>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54" name="Google Shape;1454;p2"/>
              <p:cNvSpPr/>
              <p:nvPr/>
            </p:nvSpPr>
            <p:spPr>
              <a:xfrm>
                <a:off x="1241850" y="3308425"/>
                <a:ext cx="106100" cy="347000"/>
              </a:xfrm>
              <a:custGeom>
                <a:avLst/>
                <a:gdLst/>
                <a:ahLst/>
                <a:cxnLst/>
                <a:rect l="l" t="t" r="r" b="b"/>
                <a:pathLst>
                  <a:path w="4244" h="13880" extrusionOk="0">
                    <a:moveTo>
                      <a:pt x="4243" y="0"/>
                    </a:moveTo>
                    <a:cubicBezTo>
                      <a:pt x="4243" y="0"/>
                      <a:pt x="4164" y="215"/>
                      <a:pt x="4074" y="598"/>
                    </a:cubicBezTo>
                    <a:cubicBezTo>
                      <a:pt x="3984" y="982"/>
                      <a:pt x="3769" y="1524"/>
                      <a:pt x="3589" y="2167"/>
                    </a:cubicBezTo>
                    <a:cubicBezTo>
                      <a:pt x="3498" y="2494"/>
                      <a:pt x="3374" y="2833"/>
                      <a:pt x="3239" y="3205"/>
                    </a:cubicBezTo>
                    <a:lnTo>
                      <a:pt x="2810" y="4356"/>
                    </a:lnTo>
                    <a:cubicBezTo>
                      <a:pt x="2663" y="4751"/>
                      <a:pt x="2505" y="5168"/>
                      <a:pt x="2359" y="5586"/>
                    </a:cubicBezTo>
                    <a:cubicBezTo>
                      <a:pt x="2201" y="6003"/>
                      <a:pt x="2065" y="6443"/>
                      <a:pt x="1919" y="6872"/>
                    </a:cubicBezTo>
                    <a:cubicBezTo>
                      <a:pt x="1659" y="7741"/>
                      <a:pt x="1366" y="8587"/>
                      <a:pt x="1095" y="9400"/>
                    </a:cubicBezTo>
                    <a:cubicBezTo>
                      <a:pt x="824" y="10212"/>
                      <a:pt x="598" y="10968"/>
                      <a:pt x="406" y="11634"/>
                    </a:cubicBezTo>
                    <a:cubicBezTo>
                      <a:pt x="248" y="12165"/>
                      <a:pt x="136" y="12706"/>
                      <a:pt x="45" y="13248"/>
                    </a:cubicBezTo>
                    <a:cubicBezTo>
                      <a:pt x="11" y="13406"/>
                      <a:pt x="0" y="13564"/>
                      <a:pt x="0" y="13710"/>
                    </a:cubicBezTo>
                    <a:cubicBezTo>
                      <a:pt x="12" y="13767"/>
                      <a:pt x="17" y="13809"/>
                      <a:pt x="20" y="13838"/>
                    </a:cubicBezTo>
                    <a:lnTo>
                      <a:pt x="20" y="13838"/>
                    </a:lnTo>
                    <a:cubicBezTo>
                      <a:pt x="20" y="13808"/>
                      <a:pt x="22" y="13764"/>
                      <a:pt x="34" y="13710"/>
                    </a:cubicBezTo>
                    <a:cubicBezTo>
                      <a:pt x="57" y="13598"/>
                      <a:pt x="79" y="13451"/>
                      <a:pt x="136" y="13259"/>
                    </a:cubicBezTo>
                    <a:cubicBezTo>
                      <a:pt x="237" y="12875"/>
                      <a:pt x="429" y="12356"/>
                      <a:pt x="666" y="11713"/>
                    </a:cubicBezTo>
                    <a:cubicBezTo>
                      <a:pt x="892" y="11070"/>
                      <a:pt x="1185" y="10325"/>
                      <a:pt x="1490" y="9535"/>
                    </a:cubicBezTo>
                    <a:cubicBezTo>
                      <a:pt x="1794" y="8745"/>
                      <a:pt x="2099" y="7877"/>
                      <a:pt x="2381" y="7019"/>
                    </a:cubicBezTo>
                    <a:cubicBezTo>
                      <a:pt x="2517" y="6590"/>
                      <a:pt x="2652" y="6150"/>
                      <a:pt x="2799" y="5733"/>
                    </a:cubicBezTo>
                    <a:lnTo>
                      <a:pt x="3216" y="4491"/>
                    </a:lnTo>
                    <a:cubicBezTo>
                      <a:pt x="3352" y="4085"/>
                      <a:pt x="3464" y="3690"/>
                      <a:pt x="3566" y="3306"/>
                    </a:cubicBezTo>
                    <a:cubicBezTo>
                      <a:pt x="3679" y="2934"/>
                      <a:pt x="3792" y="2584"/>
                      <a:pt x="3848" y="2246"/>
                    </a:cubicBezTo>
                    <a:cubicBezTo>
                      <a:pt x="3995" y="1569"/>
                      <a:pt x="4108" y="1016"/>
                      <a:pt x="4164" y="621"/>
                    </a:cubicBezTo>
                    <a:cubicBezTo>
                      <a:pt x="4209" y="226"/>
                      <a:pt x="4243" y="0"/>
                      <a:pt x="4243" y="0"/>
                    </a:cubicBezTo>
                    <a:close/>
                    <a:moveTo>
                      <a:pt x="20" y="13838"/>
                    </a:moveTo>
                    <a:cubicBezTo>
                      <a:pt x="20" y="13864"/>
                      <a:pt x="23" y="13880"/>
                      <a:pt x="23" y="13880"/>
                    </a:cubicBezTo>
                    <a:cubicBezTo>
                      <a:pt x="23" y="13880"/>
                      <a:pt x="23" y="13866"/>
                      <a:pt x="20" y="13838"/>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55" name="Google Shape;1455;p2"/>
              <p:cNvSpPr/>
              <p:nvPr/>
            </p:nvSpPr>
            <p:spPr>
              <a:xfrm>
                <a:off x="1144525" y="3386000"/>
                <a:ext cx="306100" cy="212450"/>
              </a:xfrm>
              <a:custGeom>
                <a:avLst/>
                <a:gdLst/>
                <a:ahLst/>
                <a:cxnLst/>
                <a:rect l="l" t="t" r="r" b="b"/>
                <a:pathLst>
                  <a:path w="12244" h="8498" extrusionOk="0">
                    <a:moveTo>
                      <a:pt x="0" y="0"/>
                    </a:moveTo>
                    <a:lnTo>
                      <a:pt x="305" y="316"/>
                    </a:lnTo>
                    <a:cubicBezTo>
                      <a:pt x="406" y="407"/>
                      <a:pt x="531" y="497"/>
                      <a:pt x="643" y="587"/>
                    </a:cubicBezTo>
                    <a:cubicBezTo>
                      <a:pt x="869" y="756"/>
                      <a:pt x="1106" y="914"/>
                      <a:pt x="1332" y="1084"/>
                    </a:cubicBezTo>
                    <a:lnTo>
                      <a:pt x="2720" y="2065"/>
                    </a:lnTo>
                    <a:lnTo>
                      <a:pt x="5484" y="4063"/>
                    </a:lnTo>
                    <a:cubicBezTo>
                      <a:pt x="6410" y="4728"/>
                      <a:pt x="7324" y="5383"/>
                      <a:pt x="8271" y="6015"/>
                    </a:cubicBezTo>
                    <a:cubicBezTo>
                      <a:pt x="8745" y="6342"/>
                      <a:pt x="9231" y="6647"/>
                      <a:pt x="9716" y="6951"/>
                    </a:cubicBezTo>
                    <a:cubicBezTo>
                      <a:pt x="10190" y="7256"/>
                      <a:pt x="10664" y="7561"/>
                      <a:pt x="11160" y="7854"/>
                    </a:cubicBezTo>
                    <a:cubicBezTo>
                      <a:pt x="11341" y="7944"/>
                      <a:pt x="11533" y="8035"/>
                      <a:pt x="11724" y="8136"/>
                    </a:cubicBezTo>
                    <a:lnTo>
                      <a:pt x="12007" y="8294"/>
                    </a:lnTo>
                    <a:cubicBezTo>
                      <a:pt x="12052" y="8317"/>
                      <a:pt x="12097" y="8351"/>
                      <a:pt x="12142" y="8384"/>
                    </a:cubicBezTo>
                    <a:cubicBezTo>
                      <a:pt x="12165" y="8396"/>
                      <a:pt x="12176" y="8418"/>
                      <a:pt x="12198" y="8430"/>
                    </a:cubicBezTo>
                    <a:cubicBezTo>
                      <a:pt x="12210" y="8452"/>
                      <a:pt x="12243" y="8475"/>
                      <a:pt x="12221" y="8497"/>
                    </a:cubicBezTo>
                    <a:lnTo>
                      <a:pt x="12221" y="8497"/>
                    </a:lnTo>
                    <a:cubicBezTo>
                      <a:pt x="12243" y="8475"/>
                      <a:pt x="12221" y="8441"/>
                      <a:pt x="12210" y="8418"/>
                    </a:cubicBezTo>
                    <a:cubicBezTo>
                      <a:pt x="12187" y="8407"/>
                      <a:pt x="12176" y="8384"/>
                      <a:pt x="12153" y="8362"/>
                    </a:cubicBezTo>
                    <a:cubicBezTo>
                      <a:pt x="12119" y="8328"/>
                      <a:pt x="12074" y="8294"/>
                      <a:pt x="12029" y="8249"/>
                    </a:cubicBezTo>
                    <a:cubicBezTo>
                      <a:pt x="11950" y="8181"/>
                      <a:pt x="11860" y="8125"/>
                      <a:pt x="11770" y="8057"/>
                    </a:cubicBezTo>
                    <a:cubicBezTo>
                      <a:pt x="11600" y="7933"/>
                      <a:pt x="11420" y="7820"/>
                      <a:pt x="11239" y="7707"/>
                    </a:cubicBezTo>
                    <a:cubicBezTo>
                      <a:pt x="10799" y="7346"/>
                      <a:pt x="10336" y="7008"/>
                      <a:pt x="9885" y="6669"/>
                    </a:cubicBezTo>
                    <a:cubicBezTo>
                      <a:pt x="9422" y="6342"/>
                      <a:pt x="8971" y="5992"/>
                      <a:pt x="8508" y="5665"/>
                    </a:cubicBezTo>
                    <a:cubicBezTo>
                      <a:pt x="7594" y="4999"/>
                      <a:pt x="6680" y="4322"/>
                      <a:pt x="5744" y="3668"/>
                    </a:cubicBezTo>
                    <a:cubicBezTo>
                      <a:pt x="5281" y="3340"/>
                      <a:pt x="4807" y="3013"/>
                      <a:pt x="4333" y="2697"/>
                    </a:cubicBezTo>
                    <a:cubicBezTo>
                      <a:pt x="3859" y="2381"/>
                      <a:pt x="3397" y="2065"/>
                      <a:pt x="2900" y="1772"/>
                    </a:cubicBezTo>
                    <a:lnTo>
                      <a:pt x="2178" y="1321"/>
                    </a:lnTo>
                    <a:cubicBezTo>
                      <a:pt x="1930" y="1185"/>
                      <a:pt x="1693" y="1016"/>
                      <a:pt x="1445" y="881"/>
                    </a:cubicBezTo>
                    <a:cubicBezTo>
                      <a:pt x="1196" y="756"/>
                      <a:pt x="948" y="610"/>
                      <a:pt x="700" y="474"/>
                    </a:cubicBezTo>
                    <a:cubicBezTo>
                      <a:pt x="452" y="328"/>
                      <a:pt x="215" y="170"/>
                      <a:pt x="0"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56" name="Google Shape;1456;p2"/>
              <p:cNvSpPr/>
              <p:nvPr/>
            </p:nvSpPr>
            <p:spPr>
              <a:xfrm>
                <a:off x="1230550" y="3317450"/>
                <a:ext cx="128950" cy="341650"/>
              </a:xfrm>
              <a:custGeom>
                <a:avLst/>
                <a:gdLst/>
                <a:ahLst/>
                <a:cxnLst/>
                <a:rect l="l" t="t" r="r" b="b"/>
                <a:pathLst>
                  <a:path w="5158" h="13666" extrusionOk="0">
                    <a:moveTo>
                      <a:pt x="1" y="0"/>
                    </a:moveTo>
                    <a:lnTo>
                      <a:pt x="80" y="136"/>
                    </a:lnTo>
                    <a:cubicBezTo>
                      <a:pt x="148" y="271"/>
                      <a:pt x="215" y="418"/>
                      <a:pt x="272" y="565"/>
                    </a:cubicBezTo>
                    <a:cubicBezTo>
                      <a:pt x="430" y="926"/>
                      <a:pt x="576" y="1479"/>
                      <a:pt x="779" y="2133"/>
                    </a:cubicBezTo>
                    <a:cubicBezTo>
                      <a:pt x="983" y="2788"/>
                      <a:pt x="1208" y="3555"/>
                      <a:pt x="1468" y="4367"/>
                    </a:cubicBezTo>
                    <a:cubicBezTo>
                      <a:pt x="1727" y="5180"/>
                      <a:pt x="2009" y="6060"/>
                      <a:pt x="2292" y="6929"/>
                    </a:cubicBezTo>
                    <a:cubicBezTo>
                      <a:pt x="2438" y="7358"/>
                      <a:pt x="2585" y="7786"/>
                      <a:pt x="2720" y="8215"/>
                    </a:cubicBezTo>
                    <a:cubicBezTo>
                      <a:pt x="2856" y="8644"/>
                      <a:pt x="3048" y="9061"/>
                      <a:pt x="3206" y="9456"/>
                    </a:cubicBezTo>
                    <a:cubicBezTo>
                      <a:pt x="3533" y="10246"/>
                      <a:pt x="3849" y="10991"/>
                      <a:pt x="4142" y="11612"/>
                    </a:cubicBezTo>
                    <a:cubicBezTo>
                      <a:pt x="4424" y="12232"/>
                      <a:pt x="4684" y="12740"/>
                      <a:pt x="4864" y="13101"/>
                    </a:cubicBezTo>
                    <a:cubicBezTo>
                      <a:pt x="5056" y="13462"/>
                      <a:pt x="5158" y="13665"/>
                      <a:pt x="5158" y="13665"/>
                    </a:cubicBezTo>
                    <a:lnTo>
                      <a:pt x="4943" y="13067"/>
                    </a:lnTo>
                    <a:cubicBezTo>
                      <a:pt x="4819" y="12695"/>
                      <a:pt x="4639" y="12153"/>
                      <a:pt x="4379" y="11510"/>
                    </a:cubicBezTo>
                    <a:cubicBezTo>
                      <a:pt x="4131" y="10878"/>
                      <a:pt x="3894" y="10111"/>
                      <a:pt x="3601" y="9310"/>
                    </a:cubicBezTo>
                    <a:cubicBezTo>
                      <a:pt x="3454" y="8904"/>
                      <a:pt x="3296" y="8509"/>
                      <a:pt x="3160" y="8080"/>
                    </a:cubicBezTo>
                    <a:cubicBezTo>
                      <a:pt x="3025" y="7651"/>
                      <a:pt x="2890" y="7211"/>
                      <a:pt x="2743" y="6771"/>
                    </a:cubicBezTo>
                    <a:cubicBezTo>
                      <a:pt x="2596" y="6342"/>
                      <a:pt x="2450" y="5913"/>
                      <a:pt x="2314" y="5484"/>
                    </a:cubicBezTo>
                    <a:cubicBezTo>
                      <a:pt x="2179" y="5056"/>
                      <a:pt x="2009" y="4638"/>
                      <a:pt x="1874" y="4232"/>
                    </a:cubicBezTo>
                    <a:cubicBezTo>
                      <a:pt x="1581" y="3431"/>
                      <a:pt x="1276" y="2686"/>
                      <a:pt x="1028" y="2043"/>
                    </a:cubicBezTo>
                    <a:cubicBezTo>
                      <a:pt x="847" y="1524"/>
                      <a:pt x="610" y="1016"/>
                      <a:pt x="351" y="519"/>
                    </a:cubicBezTo>
                    <a:cubicBezTo>
                      <a:pt x="283" y="384"/>
                      <a:pt x="193" y="249"/>
                      <a:pt x="102" y="124"/>
                    </a:cubicBezTo>
                    <a:lnTo>
                      <a:pt x="1" y="0"/>
                    </a:ln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57" name="Google Shape;1457;p2"/>
              <p:cNvSpPr/>
              <p:nvPr/>
            </p:nvSpPr>
            <p:spPr>
              <a:xfrm>
                <a:off x="1163700" y="3358075"/>
                <a:ext cx="273100" cy="239800"/>
              </a:xfrm>
              <a:custGeom>
                <a:avLst/>
                <a:gdLst/>
                <a:ahLst/>
                <a:cxnLst/>
                <a:rect l="l" t="t" r="r" b="b"/>
                <a:pathLst>
                  <a:path w="10924" h="9592" extrusionOk="0">
                    <a:moveTo>
                      <a:pt x="10924" y="0"/>
                    </a:moveTo>
                    <a:cubicBezTo>
                      <a:pt x="10867" y="113"/>
                      <a:pt x="10799" y="203"/>
                      <a:pt x="10709" y="282"/>
                    </a:cubicBezTo>
                    <a:cubicBezTo>
                      <a:pt x="10619" y="361"/>
                      <a:pt x="10529" y="429"/>
                      <a:pt x="10438" y="497"/>
                    </a:cubicBezTo>
                    <a:cubicBezTo>
                      <a:pt x="10247" y="643"/>
                      <a:pt x="10043" y="756"/>
                      <a:pt x="9852" y="926"/>
                    </a:cubicBezTo>
                    <a:cubicBezTo>
                      <a:pt x="9423" y="1264"/>
                      <a:pt x="9005" y="1614"/>
                      <a:pt x="8588" y="1975"/>
                    </a:cubicBezTo>
                    <a:cubicBezTo>
                      <a:pt x="8170" y="2336"/>
                      <a:pt x="7741" y="2675"/>
                      <a:pt x="7335" y="3036"/>
                    </a:cubicBezTo>
                    <a:cubicBezTo>
                      <a:pt x="6500" y="3758"/>
                      <a:pt x="5710" y="4503"/>
                      <a:pt x="4909" y="5259"/>
                    </a:cubicBezTo>
                    <a:lnTo>
                      <a:pt x="4311" y="5823"/>
                    </a:lnTo>
                    <a:lnTo>
                      <a:pt x="3713" y="6342"/>
                    </a:lnTo>
                    <a:cubicBezTo>
                      <a:pt x="3284" y="6669"/>
                      <a:pt x="2833" y="6996"/>
                      <a:pt x="2404" y="7346"/>
                    </a:cubicBezTo>
                    <a:cubicBezTo>
                      <a:pt x="2201" y="7527"/>
                      <a:pt x="1975" y="7685"/>
                      <a:pt x="1783" y="7877"/>
                    </a:cubicBezTo>
                    <a:cubicBezTo>
                      <a:pt x="1580" y="8080"/>
                      <a:pt x="1377" y="8260"/>
                      <a:pt x="1197" y="8475"/>
                    </a:cubicBezTo>
                    <a:cubicBezTo>
                      <a:pt x="1005" y="8678"/>
                      <a:pt x="824" y="8870"/>
                      <a:pt x="632" y="9061"/>
                    </a:cubicBezTo>
                    <a:cubicBezTo>
                      <a:pt x="542" y="9163"/>
                      <a:pt x="441" y="9253"/>
                      <a:pt x="328" y="9332"/>
                    </a:cubicBezTo>
                    <a:lnTo>
                      <a:pt x="0" y="9592"/>
                    </a:lnTo>
                    <a:cubicBezTo>
                      <a:pt x="249" y="9468"/>
                      <a:pt x="486" y="9321"/>
                      <a:pt x="700" y="9163"/>
                    </a:cubicBezTo>
                    <a:cubicBezTo>
                      <a:pt x="915" y="8982"/>
                      <a:pt x="1140" y="8813"/>
                      <a:pt x="1343" y="8633"/>
                    </a:cubicBezTo>
                    <a:cubicBezTo>
                      <a:pt x="1546" y="8441"/>
                      <a:pt x="1750" y="8272"/>
                      <a:pt x="1964" y="8102"/>
                    </a:cubicBezTo>
                    <a:cubicBezTo>
                      <a:pt x="2167" y="7933"/>
                      <a:pt x="2393" y="7775"/>
                      <a:pt x="2618" y="7617"/>
                    </a:cubicBezTo>
                    <a:cubicBezTo>
                      <a:pt x="2844" y="7459"/>
                      <a:pt x="3070" y="7312"/>
                      <a:pt x="3295" y="7166"/>
                    </a:cubicBezTo>
                    <a:lnTo>
                      <a:pt x="3973" y="6692"/>
                    </a:lnTo>
                    <a:lnTo>
                      <a:pt x="4627" y="6161"/>
                    </a:lnTo>
                    <a:lnTo>
                      <a:pt x="5225" y="5597"/>
                    </a:lnTo>
                    <a:cubicBezTo>
                      <a:pt x="6038" y="4852"/>
                      <a:pt x="6827" y="4096"/>
                      <a:pt x="7617" y="3340"/>
                    </a:cubicBezTo>
                    <a:cubicBezTo>
                      <a:pt x="8024" y="2979"/>
                      <a:pt x="8407" y="2596"/>
                      <a:pt x="8802" y="2212"/>
                    </a:cubicBezTo>
                    <a:cubicBezTo>
                      <a:pt x="9186" y="1828"/>
                      <a:pt x="9592" y="1456"/>
                      <a:pt x="9976" y="1061"/>
                    </a:cubicBezTo>
                    <a:cubicBezTo>
                      <a:pt x="10122" y="903"/>
                      <a:pt x="10314" y="756"/>
                      <a:pt x="10495" y="598"/>
                    </a:cubicBezTo>
                    <a:cubicBezTo>
                      <a:pt x="10574" y="508"/>
                      <a:pt x="10664" y="429"/>
                      <a:pt x="10743" y="339"/>
                    </a:cubicBezTo>
                    <a:cubicBezTo>
                      <a:pt x="10822" y="237"/>
                      <a:pt x="10878" y="124"/>
                      <a:pt x="10924"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58" name="Google Shape;1458;p2"/>
              <p:cNvSpPr/>
              <p:nvPr/>
            </p:nvSpPr>
            <p:spPr>
              <a:xfrm>
                <a:off x="1115450" y="3480500"/>
                <a:ext cx="374400" cy="16475"/>
              </a:xfrm>
              <a:custGeom>
                <a:avLst/>
                <a:gdLst/>
                <a:ahLst/>
                <a:cxnLst/>
                <a:rect l="l" t="t" r="r" b="b"/>
                <a:pathLst>
                  <a:path w="14976" h="659" extrusionOk="0">
                    <a:moveTo>
                      <a:pt x="10236" y="1"/>
                    </a:moveTo>
                    <a:cubicBezTo>
                      <a:pt x="9344" y="1"/>
                      <a:pt x="8396" y="12"/>
                      <a:pt x="7471" y="57"/>
                    </a:cubicBezTo>
                    <a:lnTo>
                      <a:pt x="6072" y="136"/>
                    </a:lnTo>
                    <a:cubicBezTo>
                      <a:pt x="5609" y="159"/>
                      <a:pt x="5169" y="226"/>
                      <a:pt x="4729" y="226"/>
                    </a:cubicBezTo>
                    <a:cubicBezTo>
                      <a:pt x="4289" y="238"/>
                      <a:pt x="3860" y="260"/>
                      <a:pt x="3454" y="271"/>
                    </a:cubicBezTo>
                    <a:lnTo>
                      <a:pt x="3172" y="271"/>
                    </a:lnTo>
                    <a:lnTo>
                      <a:pt x="2890" y="249"/>
                    </a:lnTo>
                    <a:lnTo>
                      <a:pt x="2348" y="192"/>
                    </a:lnTo>
                    <a:cubicBezTo>
                      <a:pt x="1648" y="113"/>
                      <a:pt x="1062" y="102"/>
                      <a:pt x="655" y="68"/>
                    </a:cubicBezTo>
                    <a:lnTo>
                      <a:pt x="1" y="46"/>
                    </a:lnTo>
                    <a:lnTo>
                      <a:pt x="622" y="181"/>
                    </a:lnTo>
                    <a:lnTo>
                      <a:pt x="2303" y="474"/>
                    </a:lnTo>
                    <a:lnTo>
                      <a:pt x="2856" y="565"/>
                    </a:lnTo>
                    <a:lnTo>
                      <a:pt x="3138" y="610"/>
                    </a:lnTo>
                    <a:cubicBezTo>
                      <a:pt x="3262" y="632"/>
                      <a:pt x="3341" y="632"/>
                      <a:pt x="3443" y="632"/>
                    </a:cubicBezTo>
                    <a:cubicBezTo>
                      <a:pt x="3771" y="642"/>
                      <a:pt x="4115" y="658"/>
                      <a:pt x="4467" y="658"/>
                    </a:cubicBezTo>
                    <a:cubicBezTo>
                      <a:pt x="4550" y="658"/>
                      <a:pt x="4634" y="657"/>
                      <a:pt x="4718" y="655"/>
                    </a:cubicBezTo>
                    <a:cubicBezTo>
                      <a:pt x="5158" y="655"/>
                      <a:pt x="5609" y="632"/>
                      <a:pt x="6083" y="610"/>
                    </a:cubicBezTo>
                    <a:lnTo>
                      <a:pt x="7482" y="553"/>
                    </a:lnTo>
                    <a:cubicBezTo>
                      <a:pt x="7945" y="520"/>
                      <a:pt x="8419" y="497"/>
                      <a:pt x="8882" y="486"/>
                    </a:cubicBezTo>
                    <a:cubicBezTo>
                      <a:pt x="9333" y="474"/>
                      <a:pt x="9784" y="429"/>
                      <a:pt x="10224" y="429"/>
                    </a:cubicBezTo>
                    <a:cubicBezTo>
                      <a:pt x="10676" y="429"/>
                      <a:pt x="11093" y="429"/>
                      <a:pt x="11499" y="396"/>
                    </a:cubicBezTo>
                    <a:cubicBezTo>
                      <a:pt x="11631" y="388"/>
                      <a:pt x="11760" y="385"/>
                      <a:pt x="11887" y="385"/>
                    </a:cubicBezTo>
                    <a:cubicBezTo>
                      <a:pt x="12141" y="385"/>
                      <a:pt x="12387" y="396"/>
                      <a:pt x="12628" y="396"/>
                    </a:cubicBezTo>
                    <a:cubicBezTo>
                      <a:pt x="12861" y="396"/>
                      <a:pt x="13079" y="401"/>
                      <a:pt x="13289" y="401"/>
                    </a:cubicBezTo>
                    <a:cubicBezTo>
                      <a:pt x="13394" y="401"/>
                      <a:pt x="13497" y="399"/>
                      <a:pt x="13598" y="396"/>
                    </a:cubicBezTo>
                    <a:lnTo>
                      <a:pt x="14332" y="339"/>
                    </a:lnTo>
                    <a:cubicBezTo>
                      <a:pt x="14490" y="328"/>
                      <a:pt x="14648" y="328"/>
                      <a:pt x="14806" y="328"/>
                    </a:cubicBezTo>
                    <a:lnTo>
                      <a:pt x="14975" y="328"/>
                    </a:lnTo>
                    <a:lnTo>
                      <a:pt x="14806" y="294"/>
                    </a:lnTo>
                    <a:cubicBezTo>
                      <a:pt x="14648" y="260"/>
                      <a:pt x="14490" y="249"/>
                      <a:pt x="14332" y="249"/>
                    </a:cubicBezTo>
                    <a:lnTo>
                      <a:pt x="13598" y="215"/>
                    </a:lnTo>
                    <a:lnTo>
                      <a:pt x="12639" y="125"/>
                    </a:lnTo>
                    <a:cubicBezTo>
                      <a:pt x="12289" y="102"/>
                      <a:pt x="11894" y="57"/>
                      <a:pt x="11499" y="46"/>
                    </a:cubicBezTo>
                    <a:cubicBezTo>
                      <a:pt x="11105" y="23"/>
                      <a:pt x="10676" y="12"/>
                      <a:pt x="10236"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grpSp>
        <p:grpSp>
          <p:nvGrpSpPr>
            <p:cNvPr id="1459" name="Google Shape;1459;p2"/>
            <p:cNvGrpSpPr/>
            <p:nvPr/>
          </p:nvGrpSpPr>
          <p:grpSpPr>
            <a:xfrm>
              <a:off x="4861964" y="3265750"/>
              <a:ext cx="464650" cy="436850"/>
              <a:chOff x="1071450" y="3263575"/>
              <a:chExt cx="464650" cy="436850"/>
            </a:xfrm>
          </p:grpSpPr>
          <p:sp>
            <p:nvSpPr>
              <p:cNvPr id="1460" name="Google Shape;1460;p2"/>
              <p:cNvSpPr/>
              <p:nvPr/>
            </p:nvSpPr>
            <p:spPr>
              <a:xfrm>
                <a:off x="1071450" y="3263575"/>
                <a:ext cx="464650" cy="436850"/>
              </a:xfrm>
              <a:custGeom>
                <a:avLst/>
                <a:gdLst/>
                <a:ahLst/>
                <a:cxnLst/>
                <a:rect l="l" t="t" r="r" b="b"/>
                <a:pathLst>
                  <a:path w="18586" h="17474" extrusionOk="0">
                    <a:moveTo>
                      <a:pt x="9634" y="0"/>
                    </a:moveTo>
                    <a:cubicBezTo>
                      <a:pt x="9157" y="0"/>
                      <a:pt x="8682" y="58"/>
                      <a:pt x="8215" y="181"/>
                    </a:cubicBezTo>
                    <a:cubicBezTo>
                      <a:pt x="3826" y="1309"/>
                      <a:pt x="1" y="4164"/>
                      <a:pt x="644" y="9355"/>
                    </a:cubicBezTo>
                    <a:cubicBezTo>
                      <a:pt x="971" y="12040"/>
                      <a:pt x="2630" y="14399"/>
                      <a:pt x="4774" y="15933"/>
                    </a:cubicBezTo>
                    <a:cubicBezTo>
                      <a:pt x="5744" y="16610"/>
                      <a:pt x="6839" y="17073"/>
                      <a:pt x="8001" y="17299"/>
                    </a:cubicBezTo>
                    <a:cubicBezTo>
                      <a:pt x="8560" y="17414"/>
                      <a:pt x="9133" y="17474"/>
                      <a:pt x="9703" y="17474"/>
                    </a:cubicBezTo>
                    <a:cubicBezTo>
                      <a:pt x="10812" y="17474"/>
                      <a:pt x="11906" y="17245"/>
                      <a:pt x="12853" y="16746"/>
                    </a:cubicBezTo>
                    <a:cubicBezTo>
                      <a:pt x="14083" y="16080"/>
                      <a:pt x="15482" y="15177"/>
                      <a:pt x="16306" y="14015"/>
                    </a:cubicBezTo>
                    <a:cubicBezTo>
                      <a:pt x="18337" y="11386"/>
                      <a:pt x="18586" y="7594"/>
                      <a:pt x="17051" y="4706"/>
                    </a:cubicBezTo>
                    <a:cubicBezTo>
                      <a:pt x="15679" y="2244"/>
                      <a:pt x="12621" y="0"/>
                      <a:pt x="9634" y="0"/>
                    </a:cubicBezTo>
                    <a:close/>
                  </a:path>
                </a:pathLst>
              </a:custGeom>
              <a:solidFill>
                <a:srgbClr val="7FB64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61" name="Google Shape;1461;p2"/>
              <p:cNvSpPr/>
              <p:nvPr/>
            </p:nvSpPr>
            <p:spPr>
              <a:xfrm>
                <a:off x="1086675" y="3286200"/>
                <a:ext cx="425450" cy="391625"/>
              </a:xfrm>
              <a:custGeom>
                <a:avLst/>
                <a:gdLst/>
                <a:ahLst/>
                <a:cxnLst/>
                <a:rect l="l" t="t" r="r" b="b"/>
                <a:pathLst>
                  <a:path w="17018" h="15665" extrusionOk="0">
                    <a:moveTo>
                      <a:pt x="8782" y="1"/>
                    </a:moveTo>
                    <a:cubicBezTo>
                      <a:pt x="8168" y="1"/>
                      <a:pt x="7563" y="99"/>
                      <a:pt x="6986" y="314"/>
                    </a:cubicBezTo>
                    <a:cubicBezTo>
                      <a:pt x="3160" y="1713"/>
                      <a:pt x="1" y="4613"/>
                      <a:pt x="1028" y="9194"/>
                    </a:cubicBezTo>
                    <a:cubicBezTo>
                      <a:pt x="1569" y="11553"/>
                      <a:pt x="3262" y="13505"/>
                      <a:pt x="5316" y="14690"/>
                    </a:cubicBezTo>
                    <a:cubicBezTo>
                      <a:pt x="6241" y="15209"/>
                      <a:pt x="7257" y="15525"/>
                      <a:pt x="8306" y="15626"/>
                    </a:cubicBezTo>
                    <a:cubicBezTo>
                      <a:pt x="8565" y="15651"/>
                      <a:pt x="8825" y="15664"/>
                      <a:pt x="9085" y="15664"/>
                    </a:cubicBezTo>
                    <a:cubicBezTo>
                      <a:pt x="10342" y="15664"/>
                      <a:pt x="11584" y="15363"/>
                      <a:pt x="12594" y="14690"/>
                    </a:cubicBezTo>
                    <a:cubicBezTo>
                      <a:pt x="13644" y="14001"/>
                      <a:pt x="14806" y="13065"/>
                      <a:pt x="15438" y="11948"/>
                    </a:cubicBezTo>
                    <a:cubicBezTo>
                      <a:pt x="17017" y="9420"/>
                      <a:pt x="16893" y="6012"/>
                      <a:pt x="15268" y="3575"/>
                    </a:cubicBezTo>
                    <a:cubicBezTo>
                      <a:pt x="13927" y="1635"/>
                      <a:pt x="11289" y="1"/>
                      <a:pt x="8782"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62" name="Google Shape;1462;p2"/>
              <p:cNvSpPr/>
              <p:nvPr/>
            </p:nvSpPr>
            <p:spPr>
              <a:xfrm>
                <a:off x="1118000" y="3314325"/>
                <a:ext cx="364775" cy="335800"/>
              </a:xfrm>
              <a:custGeom>
                <a:avLst/>
                <a:gdLst/>
                <a:ahLst/>
                <a:cxnLst/>
                <a:rect l="l" t="t" r="r" b="b"/>
                <a:pathLst>
                  <a:path w="14591" h="13432" extrusionOk="0">
                    <a:moveTo>
                      <a:pt x="7534" y="1"/>
                    </a:moveTo>
                    <a:cubicBezTo>
                      <a:pt x="7007" y="1"/>
                      <a:pt x="6488" y="85"/>
                      <a:pt x="5992" y="272"/>
                    </a:cubicBezTo>
                    <a:cubicBezTo>
                      <a:pt x="2709" y="1468"/>
                      <a:pt x="0" y="3951"/>
                      <a:pt x="892" y="7878"/>
                    </a:cubicBezTo>
                    <a:cubicBezTo>
                      <a:pt x="1343" y="9909"/>
                      <a:pt x="2788" y="11590"/>
                      <a:pt x="4559" y="12606"/>
                    </a:cubicBezTo>
                    <a:cubicBezTo>
                      <a:pt x="5349" y="13046"/>
                      <a:pt x="6218" y="13316"/>
                      <a:pt x="7121" y="13395"/>
                    </a:cubicBezTo>
                    <a:cubicBezTo>
                      <a:pt x="7352" y="13420"/>
                      <a:pt x="7584" y="13432"/>
                      <a:pt x="7816" y="13432"/>
                    </a:cubicBezTo>
                    <a:cubicBezTo>
                      <a:pt x="8887" y="13432"/>
                      <a:pt x="9946" y="13169"/>
                      <a:pt x="10799" y="12594"/>
                    </a:cubicBezTo>
                    <a:cubicBezTo>
                      <a:pt x="11691" y="11996"/>
                      <a:pt x="12695" y="11195"/>
                      <a:pt x="13237" y="10247"/>
                    </a:cubicBezTo>
                    <a:cubicBezTo>
                      <a:pt x="14591" y="8081"/>
                      <a:pt x="14489" y="5158"/>
                      <a:pt x="13101" y="3070"/>
                    </a:cubicBezTo>
                    <a:cubicBezTo>
                      <a:pt x="11941" y="1412"/>
                      <a:pt x="9682" y="1"/>
                      <a:pt x="7534" y="1"/>
                    </a:cubicBezTo>
                    <a:close/>
                  </a:path>
                </a:pathLst>
              </a:custGeom>
              <a:solidFill>
                <a:srgbClr val="C3D63D"/>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63" name="Google Shape;1463;p2"/>
              <p:cNvSpPr/>
              <p:nvPr/>
            </p:nvSpPr>
            <p:spPr>
              <a:xfrm>
                <a:off x="1241850" y="3308425"/>
                <a:ext cx="106100" cy="347000"/>
              </a:xfrm>
              <a:custGeom>
                <a:avLst/>
                <a:gdLst/>
                <a:ahLst/>
                <a:cxnLst/>
                <a:rect l="l" t="t" r="r" b="b"/>
                <a:pathLst>
                  <a:path w="4244" h="13880" extrusionOk="0">
                    <a:moveTo>
                      <a:pt x="4243" y="0"/>
                    </a:moveTo>
                    <a:cubicBezTo>
                      <a:pt x="4243" y="0"/>
                      <a:pt x="4164" y="215"/>
                      <a:pt x="4074" y="598"/>
                    </a:cubicBezTo>
                    <a:cubicBezTo>
                      <a:pt x="3984" y="982"/>
                      <a:pt x="3769" y="1524"/>
                      <a:pt x="3589" y="2167"/>
                    </a:cubicBezTo>
                    <a:cubicBezTo>
                      <a:pt x="3498" y="2494"/>
                      <a:pt x="3374" y="2833"/>
                      <a:pt x="3239" y="3205"/>
                    </a:cubicBezTo>
                    <a:lnTo>
                      <a:pt x="2810" y="4356"/>
                    </a:lnTo>
                    <a:cubicBezTo>
                      <a:pt x="2663" y="4751"/>
                      <a:pt x="2505" y="5168"/>
                      <a:pt x="2359" y="5586"/>
                    </a:cubicBezTo>
                    <a:cubicBezTo>
                      <a:pt x="2201" y="6003"/>
                      <a:pt x="2065" y="6443"/>
                      <a:pt x="1919" y="6872"/>
                    </a:cubicBezTo>
                    <a:cubicBezTo>
                      <a:pt x="1659" y="7741"/>
                      <a:pt x="1366" y="8587"/>
                      <a:pt x="1095" y="9400"/>
                    </a:cubicBezTo>
                    <a:cubicBezTo>
                      <a:pt x="824" y="10212"/>
                      <a:pt x="598" y="10968"/>
                      <a:pt x="406" y="11634"/>
                    </a:cubicBezTo>
                    <a:cubicBezTo>
                      <a:pt x="248" y="12165"/>
                      <a:pt x="136" y="12706"/>
                      <a:pt x="45" y="13248"/>
                    </a:cubicBezTo>
                    <a:cubicBezTo>
                      <a:pt x="11" y="13406"/>
                      <a:pt x="0" y="13564"/>
                      <a:pt x="0" y="13710"/>
                    </a:cubicBezTo>
                    <a:cubicBezTo>
                      <a:pt x="12" y="13767"/>
                      <a:pt x="17" y="13809"/>
                      <a:pt x="20" y="13838"/>
                    </a:cubicBezTo>
                    <a:lnTo>
                      <a:pt x="20" y="13838"/>
                    </a:lnTo>
                    <a:cubicBezTo>
                      <a:pt x="20" y="13808"/>
                      <a:pt x="22" y="13764"/>
                      <a:pt x="34" y="13710"/>
                    </a:cubicBezTo>
                    <a:cubicBezTo>
                      <a:pt x="57" y="13598"/>
                      <a:pt x="79" y="13451"/>
                      <a:pt x="136" y="13259"/>
                    </a:cubicBezTo>
                    <a:cubicBezTo>
                      <a:pt x="237" y="12875"/>
                      <a:pt x="429" y="12356"/>
                      <a:pt x="666" y="11713"/>
                    </a:cubicBezTo>
                    <a:cubicBezTo>
                      <a:pt x="892" y="11070"/>
                      <a:pt x="1185" y="10325"/>
                      <a:pt x="1490" y="9535"/>
                    </a:cubicBezTo>
                    <a:cubicBezTo>
                      <a:pt x="1794" y="8745"/>
                      <a:pt x="2099" y="7877"/>
                      <a:pt x="2381" y="7019"/>
                    </a:cubicBezTo>
                    <a:cubicBezTo>
                      <a:pt x="2517" y="6590"/>
                      <a:pt x="2652" y="6150"/>
                      <a:pt x="2799" y="5733"/>
                    </a:cubicBezTo>
                    <a:lnTo>
                      <a:pt x="3216" y="4491"/>
                    </a:lnTo>
                    <a:cubicBezTo>
                      <a:pt x="3352" y="4085"/>
                      <a:pt x="3464" y="3690"/>
                      <a:pt x="3566" y="3306"/>
                    </a:cubicBezTo>
                    <a:cubicBezTo>
                      <a:pt x="3679" y="2934"/>
                      <a:pt x="3792" y="2584"/>
                      <a:pt x="3848" y="2246"/>
                    </a:cubicBezTo>
                    <a:cubicBezTo>
                      <a:pt x="3995" y="1569"/>
                      <a:pt x="4108" y="1016"/>
                      <a:pt x="4164" y="621"/>
                    </a:cubicBezTo>
                    <a:cubicBezTo>
                      <a:pt x="4209" y="226"/>
                      <a:pt x="4243" y="0"/>
                      <a:pt x="4243" y="0"/>
                    </a:cubicBezTo>
                    <a:close/>
                    <a:moveTo>
                      <a:pt x="20" y="13838"/>
                    </a:moveTo>
                    <a:cubicBezTo>
                      <a:pt x="20" y="13864"/>
                      <a:pt x="23" y="13880"/>
                      <a:pt x="23" y="13880"/>
                    </a:cubicBezTo>
                    <a:cubicBezTo>
                      <a:pt x="23" y="13880"/>
                      <a:pt x="23" y="13866"/>
                      <a:pt x="20" y="13838"/>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64" name="Google Shape;1464;p2"/>
              <p:cNvSpPr/>
              <p:nvPr/>
            </p:nvSpPr>
            <p:spPr>
              <a:xfrm>
                <a:off x="1144525" y="3386000"/>
                <a:ext cx="306100" cy="212450"/>
              </a:xfrm>
              <a:custGeom>
                <a:avLst/>
                <a:gdLst/>
                <a:ahLst/>
                <a:cxnLst/>
                <a:rect l="l" t="t" r="r" b="b"/>
                <a:pathLst>
                  <a:path w="12244" h="8498" extrusionOk="0">
                    <a:moveTo>
                      <a:pt x="0" y="0"/>
                    </a:moveTo>
                    <a:lnTo>
                      <a:pt x="305" y="316"/>
                    </a:lnTo>
                    <a:cubicBezTo>
                      <a:pt x="406" y="407"/>
                      <a:pt x="531" y="497"/>
                      <a:pt x="643" y="587"/>
                    </a:cubicBezTo>
                    <a:cubicBezTo>
                      <a:pt x="869" y="756"/>
                      <a:pt x="1106" y="914"/>
                      <a:pt x="1332" y="1084"/>
                    </a:cubicBezTo>
                    <a:lnTo>
                      <a:pt x="2720" y="2065"/>
                    </a:lnTo>
                    <a:lnTo>
                      <a:pt x="5484" y="4063"/>
                    </a:lnTo>
                    <a:cubicBezTo>
                      <a:pt x="6410" y="4728"/>
                      <a:pt x="7324" y="5383"/>
                      <a:pt x="8271" y="6015"/>
                    </a:cubicBezTo>
                    <a:cubicBezTo>
                      <a:pt x="8745" y="6342"/>
                      <a:pt x="9231" y="6647"/>
                      <a:pt x="9716" y="6951"/>
                    </a:cubicBezTo>
                    <a:cubicBezTo>
                      <a:pt x="10190" y="7256"/>
                      <a:pt x="10664" y="7561"/>
                      <a:pt x="11160" y="7854"/>
                    </a:cubicBezTo>
                    <a:cubicBezTo>
                      <a:pt x="11341" y="7944"/>
                      <a:pt x="11533" y="8035"/>
                      <a:pt x="11724" y="8136"/>
                    </a:cubicBezTo>
                    <a:lnTo>
                      <a:pt x="12007" y="8294"/>
                    </a:lnTo>
                    <a:cubicBezTo>
                      <a:pt x="12052" y="8317"/>
                      <a:pt x="12097" y="8351"/>
                      <a:pt x="12142" y="8384"/>
                    </a:cubicBezTo>
                    <a:cubicBezTo>
                      <a:pt x="12165" y="8396"/>
                      <a:pt x="12176" y="8418"/>
                      <a:pt x="12198" y="8430"/>
                    </a:cubicBezTo>
                    <a:cubicBezTo>
                      <a:pt x="12210" y="8452"/>
                      <a:pt x="12243" y="8475"/>
                      <a:pt x="12221" y="8497"/>
                    </a:cubicBezTo>
                    <a:lnTo>
                      <a:pt x="12221" y="8497"/>
                    </a:lnTo>
                    <a:cubicBezTo>
                      <a:pt x="12243" y="8475"/>
                      <a:pt x="12221" y="8441"/>
                      <a:pt x="12210" y="8418"/>
                    </a:cubicBezTo>
                    <a:cubicBezTo>
                      <a:pt x="12187" y="8407"/>
                      <a:pt x="12176" y="8384"/>
                      <a:pt x="12153" y="8362"/>
                    </a:cubicBezTo>
                    <a:cubicBezTo>
                      <a:pt x="12119" y="8328"/>
                      <a:pt x="12074" y="8294"/>
                      <a:pt x="12029" y="8249"/>
                    </a:cubicBezTo>
                    <a:cubicBezTo>
                      <a:pt x="11950" y="8181"/>
                      <a:pt x="11860" y="8125"/>
                      <a:pt x="11770" y="8057"/>
                    </a:cubicBezTo>
                    <a:cubicBezTo>
                      <a:pt x="11600" y="7933"/>
                      <a:pt x="11420" y="7820"/>
                      <a:pt x="11239" y="7707"/>
                    </a:cubicBezTo>
                    <a:cubicBezTo>
                      <a:pt x="10799" y="7346"/>
                      <a:pt x="10336" y="7008"/>
                      <a:pt x="9885" y="6669"/>
                    </a:cubicBezTo>
                    <a:cubicBezTo>
                      <a:pt x="9422" y="6342"/>
                      <a:pt x="8971" y="5992"/>
                      <a:pt x="8508" y="5665"/>
                    </a:cubicBezTo>
                    <a:cubicBezTo>
                      <a:pt x="7594" y="4999"/>
                      <a:pt x="6680" y="4322"/>
                      <a:pt x="5744" y="3668"/>
                    </a:cubicBezTo>
                    <a:cubicBezTo>
                      <a:pt x="5281" y="3340"/>
                      <a:pt x="4807" y="3013"/>
                      <a:pt x="4333" y="2697"/>
                    </a:cubicBezTo>
                    <a:cubicBezTo>
                      <a:pt x="3859" y="2381"/>
                      <a:pt x="3397" y="2065"/>
                      <a:pt x="2900" y="1772"/>
                    </a:cubicBezTo>
                    <a:lnTo>
                      <a:pt x="2178" y="1321"/>
                    </a:lnTo>
                    <a:cubicBezTo>
                      <a:pt x="1930" y="1185"/>
                      <a:pt x="1693" y="1016"/>
                      <a:pt x="1445" y="881"/>
                    </a:cubicBezTo>
                    <a:cubicBezTo>
                      <a:pt x="1196" y="756"/>
                      <a:pt x="948" y="610"/>
                      <a:pt x="700" y="474"/>
                    </a:cubicBezTo>
                    <a:cubicBezTo>
                      <a:pt x="452" y="328"/>
                      <a:pt x="215" y="170"/>
                      <a:pt x="0"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65" name="Google Shape;1465;p2"/>
              <p:cNvSpPr/>
              <p:nvPr/>
            </p:nvSpPr>
            <p:spPr>
              <a:xfrm>
                <a:off x="1230550" y="3317450"/>
                <a:ext cx="128950" cy="341650"/>
              </a:xfrm>
              <a:custGeom>
                <a:avLst/>
                <a:gdLst/>
                <a:ahLst/>
                <a:cxnLst/>
                <a:rect l="l" t="t" r="r" b="b"/>
                <a:pathLst>
                  <a:path w="5158" h="13666" extrusionOk="0">
                    <a:moveTo>
                      <a:pt x="1" y="0"/>
                    </a:moveTo>
                    <a:lnTo>
                      <a:pt x="80" y="136"/>
                    </a:lnTo>
                    <a:cubicBezTo>
                      <a:pt x="148" y="271"/>
                      <a:pt x="215" y="418"/>
                      <a:pt x="272" y="565"/>
                    </a:cubicBezTo>
                    <a:cubicBezTo>
                      <a:pt x="430" y="926"/>
                      <a:pt x="576" y="1479"/>
                      <a:pt x="779" y="2133"/>
                    </a:cubicBezTo>
                    <a:cubicBezTo>
                      <a:pt x="983" y="2788"/>
                      <a:pt x="1208" y="3555"/>
                      <a:pt x="1468" y="4367"/>
                    </a:cubicBezTo>
                    <a:cubicBezTo>
                      <a:pt x="1727" y="5180"/>
                      <a:pt x="2009" y="6060"/>
                      <a:pt x="2292" y="6929"/>
                    </a:cubicBezTo>
                    <a:cubicBezTo>
                      <a:pt x="2438" y="7358"/>
                      <a:pt x="2585" y="7786"/>
                      <a:pt x="2720" y="8215"/>
                    </a:cubicBezTo>
                    <a:cubicBezTo>
                      <a:pt x="2856" y="8644"/>
                      <a:pt x="3048" y="9061"/>
                      <a:pt x="3206" y="9456"/>
                    </a:cubicBezTo>
                    <a:cubicBezTo>
                      <a:pt x="3533" y="10246"/>
                      <a:pt x="3849" y="10991"/>
                      <a:pt x="4142" y="11612"/>
                    </a:cubicBezTo>
                    <a:cubicBezTo>
                      <a:pt x="4424" y="12232"/>
                      <a:pt x="4684" y="12740"/>
                      <a:pt x="4864" y="13101"/>
                    </a:cubicBezTo>
                    <a:cubicBezTo>
                      <a:pt x="5056" y="13462"/>
                      <a:pt x="5158" y="13665"/>
                      <a:pt x="5158" y="13665"/>
                    </a:cubicBezTo>
                    <a:lnTo>
                      <a:pt x="4943" y="13067"/>
                    </a:lnTo>
                    <a:cubicBezTo>
                      <a:pt x="4819" y="12695"/>
                      <a:pt x="4639" y="12153"/>
                      <a:pt x="4379" y="11510"/>
                    </a:cubicBezTo>
                    <a:cubicBezTo>
                      <a:pt x="4131" y="10878"/>
                      <a:pt x="3894" y="10111"/>
                      <a:pt x="3601" y="9310"/>
                    </a:cubicBezTo>
                    <a:cubicBezTo>
                      <a:pt x="3454" y="8904"/>
                      <a:pt x="3296" y="8509"/>
                      <a:pt x="3160" y="8080"/>
                    </a:cubicBezTo>
                    <a:cubicBezTo>
                      <a:pt x="3025" y="7651"/>
                      <a:pt x="2890" y="7211"/>
                      <a:pt x="2743" y="6771"/>
                    </a:cubicBezTo>
                    <a:cubicBezTo>
                      <a:pt x="2596" y="6342"/>
                      <a:pt x="2450" y="5913"/>
                      <a:pt x="2314" y="5484"/>
                    </a:cubicBezTo>
                    <a:cubicBezTo>
                      <a:pt x="2179" y="5056"/>
                      <a:pt x="2009" y="4638"/>
                      <a:pt x="1874" y="4232"/>
                    </a:cubicBezTo>
                    <a:cubicBezTo>
                      <a:pt x="1581" y="3431"/>
                      <a:pt x="1276" y="2686"/>
                      <a:pt x="1028" y="2043"/>
                    </a:cubicBezTo>
                    <a:cubicBezTo>
                      <a:pt x="847" y="1524"/>
                      <a:pt x="610" y="1016"/>
                      <a:pt x="351" y="519"/>
                    </a:cubicBezTo>
                    <a:cubicBezTo>
                      <a:pt x="283" y="384"/>
                      <a:pt x="193" y="249"/>
                      <a:pt x="102" y="124"/>
                    </a:cubicBezTo>
                    <a:lnTo>
                      <a:pt x="1" y="0"/>
                    </a:ln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66" name="Google Shape;1466;p2"/>
              <p:cNvSpPr/>
              <p:nvPr/>
            </p:nvSpPr>
            <p:spPr>
              <a:xfrm>
                <a:off x="1163700" y="3358075"/>
                <a:ext cx="273100" cy="239800"/>
              </a:xfrm>
              <a:custGeom>
                <a:avLst/>
                <a:gdLst/>
                <a:ahLst/>
                <a:cxnLst/>
                <a:rect l="l" t="t" r="r" b="b"/>
                <a:pathLst>
                  <a:path w="10924" h="9592" extrusionOk="0">
                    <a:moveTo>
                      <a:pt x="10924" y="0"/>
                    </a:moveTo>
                    <a:cubicBezTo>
                      <a:pt x="10867" y="113"/>
                      <a:pt x="10799" y="203"/>
                      <a:pt x="10709" y="282"/>
                    </a:cubicBezTo>
                    <a:cubicBezTo>
                      <a:pt x="10619" y="361"/>
                      <a:pt x="10529" y="429"/>
                      <a:pt x="10438" y="497"/>
                    </a:cubicBezTo>
                    <a:cubicBezTo>
                      <a:pt x="10247" y="643"/>
                      <a:pt x="10043" y="756"/>
                      <a:pt x="9852" y="926"/>
                    </a:cubicBezTo>
                    <a:cubicBezTo>
                      <a:pt x="9423" y="1264"/>
                      <a:pt x="9005" y="1614"/>
                      <a:pt x="8588" y="1975"/>
                    </a:cubicBezTo>
                    <a:cubicBezTo>
                      <a:pt x="8170" y="2336"/>
                      <a:pt x="7741" y="2675"/>
                      <a:pt x="7335" y="3036"/>
                    </a:cubicBezTo>
                    <a:cubicBezTo>
                      <a:pt x="6500" y="3758"/>
                      <a:pt x="5710" y="4503"/>
                      <a:pt x="4909" y="5259"/>
                    </a:cubicBezTo>
                    <a:lnTo>
                      <a:pt x="4311" y="5823"/>
                    </a:lnTo>
                    <a:lnTo>
                      <a:pt x="3713" y="6342"/>
                    </a:lnTo>
                    <a:cubicBezTo>
                      <a:pt x="3284" y="6669"/>
                      <a:pt x="2833" y="6996"/>
                      <a:pt x="2404" y="7346"/>
                    </a:cubicBezTo>
                    <a:cubicBezTo>
                      <a:pt x="2201" y="7527"/>
                      <a:pt x="1975" y="7685"/>
                      <a:pt x="1783" y="7877"/>
                    </a:cubicBezTo>
                    <a:cubicBezTo>
                      <a:pt x="1580" y="8080"/>
                      <a:pt x="1377" y="8260"/>
                      <a:pt x="1197" y="8475"/>
                    </a:cubicBezTo>
                    <a:cubicBezTo>
                      <a:pt x="1005" y="8678"/>
                      <a:pt x="824" y="8870"/>
                      <a:pt x="632" y="9061"/>
                    </a:cubicBezTo>
                    <a:cubicBezTo>
                      <a:pt x="542" y="9163"/>
                      <a:pt x="441" y="9253"/>
                      <a:pt x="328" y="9332"/>
                    </a:cubicBezTo>
                    <a:lnTo>
                      <a:pt x="0" y="9592"/>
                    </a:lnTo>
                    <a:cubicBezTo>
                      <a:pt x="249" y="9468"/>
                      <a:pt x="486" y="9321"/>
                      <a:pt x="700" y="9163"/>
                    </a:cubicBezTo>
                    <a:cubicBezTo>
                      <a:pt x="915" y="8982"/>
                      <a:pt x="1140" y="8813"/>
                      <a:pt x="1343" y="8633"/>
                    </a:cubicBezTo>
                    <a:cubicBezTo>
                      <a:pt x="1546" y="8441"/>
                      <a:pt x="1750" y="8272"/>
                      <a:pt x="1964" y="8102"/>
                    </a:cubicBezTo>
                    <a:cubicBezTo>
                      <a:pt x="2167" y="7933"/>
                      <a:pt x="2393" y="7775"/>
                      <a:pt x="2618" y="7617"/>
                    </a:cubicBezTo>
                    <a:cubicBezTo>
                      <a:pt x="2844" y="7459"/>
                      <a:pt x="3070" y="7312"/>
                      <a:pt x="3295" y="7166"/>
                    </a:cubicBezTo>
                    <a:lnTo>
                      <a:pt x="3973" y="6692"/>
                    </a:lnTo>
                    <a:lnTo>
                      <a:pt x="4627" y="6161"/>
                    </a:lnTo>
                    <a:lnTo>
                      <a:pt x="5225" y="5597"/>
                    </a:lnTo>
                    <a:cubicBezTo>
                      <a:pt x="6038" y="4852"/>
                      <a:pt x="6827" y="4096"/>
                      <a:pt x="7617" y="3340"/>
                    </a:cubicBezTo>
                    <a:cubicBezTo>
                      <a:pt x="8024" y="2979"/>
                      <a:pt x="8407" y="2596"/>
                      <a:pt x="8802" y="2212"/>
                    </a:cubicBezTo>
                    <a:cubicBezTo>
                      <a:pt x="9186" y="1828"/>
                      <a:pt x="9592" y="1456"/>
                      <a:pt x="9976" y="1061"/>
                    </a:cubicBezTo>
                    <a:cubicBezTo>
                      <a:pt x="10122" y="903"/>
                      <a:pt x="10314" y="756"/>
                      <a:pt x="10495" y="598"/>
                    </a:cubicBezTo>
                    <a:cubicBezTo>
                      <a:pt x="10574" y="508"/>
                      <a:pt x="10664" y="429"/>
                      <a:pt x="10743" y="339"/>
                    </a:cubicBezTo>
                    <a:cubicBezTo>
                      <a:pt x="10822" y="237"/>
                      <a:pt x="10878" y="124"/>
                      <a:pt x="10924"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67" name="Google Shape;1467;p2"/>
              <p:cNvSpPr/>
              <p:nvPr/>
            </p:nvSpPr>
            <p:spPr>
              <a:xfrm>
                <a:off x="1115450" y="3480500"/>
                <a:ext cx="374400" cy="16475"/>
              </a:xfrm>
              <a:custGeom>
                <a:avLst/>
                <a:gdLst/>
                <a:ahLst/>
                <a:cxnLst/>
                <a:rect l="l" t="t" r="r" b="b"/>
                <a:pathLst>
                  <a:path w="14976" h="659" extrusionOk="0">
                    <a:moveTo>
                      <a:pt x="10236" y="1"/>
                    </a:moveTo>
                    <a:cubicBezTo>
                      <a:pt x="9344" y="1"/>
                      <a:pt x="8396" y="12"/>
                      <a:pt x="7471" y="57"/>
                    </a:cubicBezTo>
                    <a:lnTo>
                      <a:pt x="6072" y="136"/>
                    </a:lnTo>
                    <a:cubicBezTo>
                      <a:pt x="5609" y="159"/>
                      <a:pt x="5169" y="226"/>
                      <a:pt x="4729" y="226"/>
                    </a:cubicBezTo>
                    <a:cubicBezTo>
                      <a:pt x="4289" y="238"/>
                      <a:pt x="3860" y="260"/>
                      <a:pt x="3454" y="271"/>
                    </a:cubicBezTo>
                    <a:lnTo>
                      <a:pt x="3172" y="271"/>
                    </a:lnTo>
                    <a:lnTo>
                      <a:pt x="2890" y="249"/>
                    </a:lnTo>
                    <a:lnTo>
                      <a:pt x="2348" y="192"/>
                    </a:lnTo>
                    <a:cubicBezTo>
                      <a:pt x="1648" y="113"/>
                      <a:pt x="1062" y="102"/>
                      <a:pt x="655" y="68"/>
                    </a:cubicBezTo>
                    <a:lnTo>
                      <a:pt x="1" y="46"/>
                    </a:lnTo>
                    <a:lnTo>
                      <a:pt x="622" y="181"/>
                    </a:lnTo>
                    <a:lnTo>
                      <a:pt x="2303" y="474"/>
                    </a:lnTo>
                    <a:lnTo>
                      <a:pt x="2856" y="565"/>
                    </a:lnTo>
                    <a:lnTo>
                      <a:pt x="3138" y="610"/>
                    </a:lnTo>
                    <a:cubicBezTo>
                      <a:pt x="3262" y="632"/>
                      <a:pt x="3341" y="632"/>
                      <a:pt x="3443" y="632"/>
                    </a:cubicBezTo>
                    <a:cubicBezTo>
                      <a:pt x="3771" y="642"/>
                      <a:pt x="4115" y="658"/>
                      <a:pt x="4467" y="658"/>
                    </a:cubicBezTo>
                    <a:cubicBezTo>
                      <a:pt x="4550" y="658"/>
                      <a:pt x="4634" y="657"/>
                      <a:pt x="4718" y="655"/>
                    </a:cubicBezTo>
                    <a:cubicBezTo>
                      <a:pt x="5158" y="655"/>
                      <a:pt x="5609" y="632"/>
                      <a:pt x="6083" y="610"/>
                    </a:cubicBezTo>
                    <a:lnTo>
                      <a:pt x="7482" y="553"/>
                    </a:lnTo>
                    <a:cubicBezTo>
                      <a:pt x="7945" y="520"/>
                      <a:pt x="8419" y="497"/>
                      <a:pt x="8882" y="486"/>
                    </a:cubicBezTo>
                    <a:cubicBezTo>
                      <a:pt x="9333" y="474"/>
                      <a:pt x="9784" y="429"/>
                      <a:pt x="10224" y="429"/>
                    </a:cubicBezTo>
                    <a:cubicBezTo>
                      <a:pt x="10676" y="429"/>
                      <a:pt x="11093" y="429"/>
                      <a:pt x="11499" y="396"/>
                    </a:cubicBezTo>
                    <a:cubicBezTo>
                      <a:pt x="11631" y="388"/>
                      <a:pt x="11760" y="385"/>
                      <a:pt x="11887" y="385"/>
                    </a:cubicBezTo>
                    <a:cubicBezTo>
                      <a:pt x="12141" y="385"/>
                      <a:pt x="12387" y="396"/>
                      <a:pt x="12628" y="396"/>
                    </a:cubicBezTo>
                    <a:cubicBezTo>
                      <a:pt x="12861" y="396"/>
                      <a:pt x="13079" y="401"/>
                      <a:pt x="13289" y="401"/>
                    </a:cubicBezTo>
                    <a:cubicBezTo>
                      <a:pt x="13394" y="401"/>
                      <a:pt x="13497" y="399"/>
                      <a:pt x="13598" y="396"/>
                    </a:cubicBezTo>
                    <a:lnTo>
                      <a:pt x="14332" y="339"/>
                    </a:lnTo>
                    <a:cubicBezTo>
                      <a:pt x="14490" y="328"/>
                      <a:pt x="14648" y="328"/>
                      <a:pt x="14806" y="328"/>
                    </a:cubicBezTo>
                    <a:lnTo>
                      <a:pt x="14975" y="328"/>
                    </a:lnTo>
                    <a:lnTo>
                      <a:pt x="14806" y="294"/>
                    </a:lnTo>
                    <a:cubicBezTo>
                      <a:pt x="14648" y="260"/>
                      <a:pt x="14490" y="249"/>
                      <a:pt x="14332" y="249"/>
                    </a:cubicBezTo>
                    <a:lnTo>
                      <a:pt x="13598" y="215"/>
                    </a:lnTo>
                    <a:lnTo>
                      <a:pt x="12639" y="125"/>
                    </a:lnTo>
                    <a:cubicBezTo>
                      <a:pt x="12289" y="102"/>
                      <a:pt x="11894" y="57"/>
                      <a:pt x="11499" y="46"/>
                    </a:cubicBezTo>
                    <a:cubicBezTo>
                      <a:pt x="11105" y="23"/>
                      <a:pt x="10676" y="12"/>
                      <a:pt x="10236"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grpSp>
      </p:grpSp>
      <p:sp>
        <p:nvSpPr>
          <p:cNvPr id="1468" name="Google Shape;1468;p2"/>
          <p:cNvSpPr/>
          <p:nvPr/>
        </p:nvSpPr>
        <p:spPr>
          <a:xfrm rot="-10618058">
            <a:off x="787944" y="1191814"/>
            <a:ext cx="7263151" cy="4619668"/>
          </a:xfrm>
          <a:custGeom>
            <a:avLst/>
            <a:gdLst/>
            <a:ahLst/>
            <a:cxnLst/>
            <a:rect l="l" t="t" r="r" b="b"/>
            <a:pathLst>
              <a:path w="290526" h="138590" extrusionOk="0">
                <a:moveTo>
                  <a:pt x="74803" y="1"/>
                </a:moveTo>
                <a:cubicBezTo>
                  <a:pt x="72471" y="1"/>
                  <a:pt x="70134" y="169"/>
                  <a:pt x="67811" y="508"/>
                </a:cubicBezTo>
                <a:cubicBezTo>
                  <a:pt x="56714" y="2100"/>
                  <a:pt x="46435" y="7512"/>
                  <a:pt x="37430" y="14243"/>
                </a:cubicBezTo>
                <a:cubicBezTo>
                  <a:pt x="25605" y="23203"/>
                  <a:pt x="15645" y="34709"/>
                  <a:pt x="9278" y="48126"/>
                </a:cubicBezTo>
                <a:cubicBezTo>
                  <a:pt x="3957" y="59268"/>
                  <a:pt x="1228" y="71502"/>
                  <a:pt x="591" y="83782"/>
                </a:cubicBezTo>
                <a:cubicBezTo>
                  <a:pt x="0" y="95516"/>
                  <a:pt x="182" y="108614"/>
                  <a:pt x="6913" y="118710"/>
                </a:cubicBezTo>
                <a:cubicBezTo>
                  <a:pt x="12280" y="126669"/>
                  <a:pt x="22467" y="131763"/>
                  <a:pt x="31336" y="134719"/>
                </a:cubicBezTo>
                <a:cubicBezTo>
                  <a:pt x="39533" y="137472"/>
                  <a:pt x="47945" y="138590"/>
                  <a:pt x="56454" y="138590"/>
                </a:cubicBezTo>
                <a:cubicBezTo>
                  <a:pt x="60314" y="138590"/>
                  <a:pt x="64194" y="138360"/>
                  <a:pt x="68084" y="137948"/>
                </a:cubicBezTo>
                <a:cubicBezTo>
                  <a:pt x="79999" y="136629"/>
                  <a:pt x="91597" y="130399"/>
                  <a:pt x="103330" y="127442"/>
                </a:cubicBezTo>
                <a:cubicBezTo>
                  <a:pt x="109858" y="125817"/>
                  <a:pt x="116643" y="124741"/>
                  <a:pt x="123379" y="124741"/>
                </a:cubicBezTo>
                <a:cubicBezTo>
                  <a:pt x="127954" y="124741"/>
                  <a:pt x="132507" y="125237"/>
                  <a:pt x="136940" y="126396"/>
                </a:cubicBezTo>
                <a:cubicBezTo>
                  <a:pt x="147218" y="129034"/>
                  <a:pt x="156269" y="135265"/>
                  <a:pt x="166820" y="137084"/>
                </a:cubicBezTo>
                <a:cubicBezTo>
                  <a:pt x="169369" y="137534"/>
                  <a:pt x="171962" y="137762"/>
                  <a:pt x="174556" y="137762"/>
                </a:cubicBezTo>
                <a:cubicBezTo>
                  <a:pt x="182187" y="137762"/>
                  <a:pt x="189819" y="135791"/>
                  <a:pt x="196337" y="131718"/>
                </a:cubicBezTo>
                <a:cubicBezTo>
                  <a:pt x="206251" y="125578"/>
                  <a:pt x="213392" y="115072"/>
                  <a:pt x="224307" y="110842"/>
                </a:cubicBezTo>
                <a:cubicBezTo>
                  <a:pt x="228616" y="109186"/>
                  <a:pt x="233100" y="108862"/>
                  <a:pt x="237611" y="108862"/>
                </a:cubicBezTo>
                <a:cubicBezTo>
                  <a:pt x="240515" y="108862"/>
                  <a:pt x="243431" y="108996"/>
                  <a:pt x="246319" y="108996"/>
                </a:cubicBezTo>
                <a:cubicBezTo>
                  <a:pt x="250399" y="108996"/>
                  <a:pt x="254423" y="108728"/>
                  <a:pt x="258280" y="107431"/>
                </a:cubicBezTo>
                <a:cubicBezTo>
                  <a:pt x="280293" y="100109"/>
                  <a:pt x="290526" y="76005"/>
                  <a:pt x="281475" y="54857"/>
                </a:cubicBezTo>
                <a:cubicBezTo>
                  <a:pt x="275654" y="41122"/>
                  <a:pt x="263829" y="30752"/>
                  <a:pt x="251276" y="22657"/>
                </a:cubicBezTo>
                <a:cubicBezTo>
                  <a:pt x="233948" y="11457"/>
                  <a:pt x="213760" y="1705"/>
                  <a:pt x="192778" y="1705"/>
                </a:cubicBezTo>
                <a:cubicBezTo>
                  <a:pt x="190245" y="1705"/>
                  <a:pt x="187701" y="1847"/>
                  <a:pt x="185149" y="2146"/>
                </a:cubicBezTo>
                <a:cubicBezTo>
                  <a:pt x="175325" y="3283"/>
                  <a:pt x="165865" y="6557"/>
                  <a:pt x="156178" y="8604"/>
                </a:cubicBezTo>
                <a:cubicBezTo>
                  <a:pt x="148252" y="10276"/>
                  <a:pt x="140199" y="11104"/>
                  <a:pt x="132120" y="11104"/>
                </a:cubicBezTo>
                <a:cubicBezTo>
                  <a:pt x="128332" y="11104"/>
                  <a:pt x="124538" y="10922"/>
                  <a:pt x="120749" y="10559"/>
                </a:cubicBezTo>
                <a:cubicBezTo>
                  <a:pt x="114746" y="9968"/>
                  <a:pt x="108833" y="8877"/>
                  <a:pt x="103012" y="7285"/>
                </a:cubicBezTo>
                <a:cubicBezTo>
                  <a:pt x="97327" y="5738"/>
                  <a:pt x="92097" y="2782"/>
                  <a:pt x="86457" y="1418"/>
                </a:cubicBezTo>
                <a:cubicBezTo>
                  <a:pt x="82636" y="477"/>
                  <a:pt x="78725" y="1"/>
                  <a:pt x="74803"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69" name="Google Shape;1469;p2"/>
          <p:cNvSpPr txBox="1">
            <a:spLocks noGrp="1"/>
          </p:cNvSpPr>
          <p:nvPr>
            <p:ph type="ctrTitle"/>
          </p:nvPr>
        </p:nvSpPr>
        <p:spPr>
          <a:xfrm>
            <a:off x="720000" y="1858633"/>
            <a:ext cx="77040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8000"/>
              <a:buNone/>
              <a:defRPr sz="8000"/>
            </a:lvl1pPr>
            <a:lvl2pPr lvl="1" algn="ctr">
              <a:spcBef>
                <a:spcPts val="0"/>
              </a:spcBef>
              <a:spcAft>
                <a:spcPts val="0"/>
              </a:spcAft>
              <a:buSzPts val="8000"/>
              <a:buNone/>
              <a:defRPr sz="8000"/>
            </a:lvl2pPr>
            <a:lvl3pPr lvl="2" algn="ctr">
              <a:spcBef>
                <a:spcPts val="0"/>
              </a:spcBef>
              <a:spcAft>
                <a:spcPts val="0"/>
              </a:spcAft>
              <a:buSzPts val="8000"/>
              <a:buNone/>
              <a:defRPr sz="8000"/>
            </a:lvl3pPr>
            <a:lvl4pPr lvl="3" algn="ctr">
              <a:spcBef>
                <a:spcPts val="0"/>
              </a:spcBef>
              <a:spcAft>
                <a:spcPts val="0"/>
              </a:spcAft>
              <a:buSzPts val="8000"/>
              <a:buNone/>
              <a:defRPr sz="8000"/>
            </a:lvl4pPr>
            <a:lvl5pPr lvl="4" algn="ctr">
              <a:spcBef>
                <a:spcPts val="0"/>
              </a:spcBef>
              <a:spcAft>
                <a:spcPts val="0"/>
              </a:spcAft>
              <a:buSzPts val="8000"/>
              <a:buNone/>
              <a:defRPr sz="8000"/>
            </a:lvl5pPr>
            <a:lvl6pPr lvl="5" algn="ctr">
              <a:spcBef>
                <a:spcPts val="0"/>
              </a:spcBef>
              <a:spcAft>
                <a:spcPts val="0"/>
              </a:spcAft>
              <a:buSzPts val="8000"/>
              <a:buNone/>
              <a:defRPr sz="8000"/>
            </a:lvl6pPr>
            <a:lvl7pPr lvl="6" algn="ctr">
              <a:spcBef>
                <a:spcPts val="0"/>
              </a:spcBef>
              <a:spcAft>
                <a:spcPts val="0"/>
              </a:spcAft>
              <a:buSzPts val="8000"/>
              <a:buNone/>
              <a:defRPr sz="8000"/>
            </a:lvl7pPr>
            <a:lvl8pPr lvl="7" algn="ctr">
              <a:spcBef>
                <a:spcPts val="0"/>
              </a:spcBef>
              <a:spcAft>
                <a:spcPts val="0"/>
              </a:spcAft>
              <a:buSzPts val="8000"/>
              <a:buNone/>
              <a:defRPr sz="8000"/>
            </a:lvl8pPr>
            <a:lvl9pPr lvl="8" algn="ctr">
              <a:spcBef>
                <a:spcPts val="0"/>
              </a:spcBef>
              <a:spcAft>
                <a:spcPts val="0"/>
              </a:spcAft>
              <a:buSzPts val="8000"/>
              <a:buNone/>
              <a:defRPr sz="8000"/>
            </a:lvl9pPr>
          </a:lstStyle>
          <a:p>
            <a:endParaRPr/>
          </a:p>
        </p:txBody>
      </p:sp>
      <p:sp>
        <p:nvSpPr>
          <p:cNvPr id="1470" name="Google Shape;1470;p2"/>
          <p:cNvSpPr txBox="1">
            <a:spLocks noGrp="1"/>
          </p:cNvSpPr>
          <p:nvPr>
            <p:ph type="subTitle" idx="1"/>
          </p:nvPr>
        </p:nvSpPr>
        <p:spPr>
          <a:xfrm>
            <a:off x="720000" y="4493833"/>
            <a:ext cx="7704000" cy="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800"/>
              <a:buNone/>
              <a:defRPr sz="18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extLst>
      <p:ext uri="{BB962C8B-B14F-4D97-AF65-F5344CB8AC3E}">
        <p14:creationId xmlns:p14="http://schemas.microsoft.com/office/powerpoint/2010/main" val="278100342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380"/>
        <p:cNvGrpSpPr/>
        <p:nvPr/>
      </p:nvGrpSpPr>
      <p:grpSpPr>
        <a:xfrm>
          <a:off x="0" y="0"/>
          <a:ext cx="0" cy="0"/>
          <a:chOff x="0" y="0"/>
          <a:chExt cx="0" cy="0"/>
        </a:xfrm>
      </p:grpSpPr>
      <p:sp>
        <p:nvSpPr>
          <p:cNvPr id="2381" name="Google Shape;2381;p4"/>
          <p:cNvSpPr txBox="1">
            <a:spLocks noGrp="1"/>
          </p:cNvSpPr>
          <p:nvPr>
            <p:ph type="body" idx="1"/>
          </p:nvPr>
        </p:nvSpPr>
        <p:spPr>
          <a:xfrm>
            <a:off x="2612550" y="2437967"/>
            <a:ext cx="4761900" cy="3432400"/>
          </a:xfrm>
          <a:prstGeom prst="rect">
            <a:avLst/>
          </a:prstGeom>
        </p:spPr>
        <p:txBody>
          <a:bodyPr spcFirstLastPara="1" wrap="square" lIns="91425" tIns="91425" rIns="91425" bIns="91425" anchor="ctr" anchorCtr="0">
            <a:noAutofit/>
          </a:bodyPr>
          <a:lstStyle>
            <a:lvl1pPr marL="457189" lvl="0" indent="-304793">
              <a:spcBef>
                <a:spcPts val="0"/>
              </a:spcBef>
              <a:spcAft>
                <a:spcPts val="0"/>
              </a:spcAft>
              <a:buSzPts val="1200"/>
              <a:buChar char="●"/>
              <a:defRPr sz="1800"/>
            </a:lvl1pPr>
            <a:lvl2pPr marL="914378" lvl="1" indent="-304793">
              <a:spcBef>
                <a:spcPts val="1600"/>
              </a:spcBef>
              <a:spcAft>
                <a:spcPts val="0"/>
              </a:spcAft>
              <a:buSzPts val="1200"/>
              <a:buChar char="○"/>
              <a:defRPr sz="1200"/>
            </a:lvl2pPr>
            <a:lvl3pPr marL="1371566" lvl="2" indent="-304793">
              <a:spcBef>
                <a:spcPts val="1600"/>
              </a:spcBef>
              <a:spcAft>
                <a:spcPts val="0"/>
              </a:spcAft>
              <a:buSzPts val="1200"/>
              <a:buChar char="■"/>
              <a:defRPr sz="1200"/>
            </a:lvl3pPr>
            <a:lvl4pPr marL="1828754" lvl="3" indent="-304793">
              <a:spcBef>
                <a:spcPts val="1600"/>
              </a:spcBef>
              <a:spcAft>
                <a:spcPts val="0"/>
              </a:spcAft>
              <a:buSzPts val="1200"/>
              <a:buChar char="●"/>
              <a:defRPr sz="1200"/>
            </a:lvl4pPr>
            <a:lvl5pPr marL="2285943" lvl="4" indent="-304793">
              <a:spcBef>
                <a:spcPts val="1600"/>
              </a:spcBef>
              <a:spcAft>
                <a:spcPts val="0"/>
              </a:spcAft>
              <a:buSzPts val="1200"/>
              <a:buChar char="○"/>
              <a:defRPr sz="1200"/>
            </a:lvl5pPr>
            <a:lvl6pPr marL="2743132" lvl="5" indent="-304793">
              <a:spcBef>
                <a:spcPts val="1600"/>
              </a:spcBef>
              <a:spcAft>
                <a:spcPts val="0"/>
              </a:spcAft>
              <a:buSzPts val="1200"/>
              <a:buChar char="■"/>
              <a:defRPr sz="1200"/>
            </a:lvl6pPr>
            <a:lvl7pPr marL="3200320" lvl="6" indent="-304793">
              <a:spcBef>
                <a:spcPts val="1600"/>
              </a:spcBef>
              <a:spcAft>
                <a:spcPts val="0"/>
              </a:spcAft>
              <a:buSzPts val="1200"/>
              <a:buChar char="●"/>
              <a:defRPr sz="1200"/>
            </a:lvl7pPr>
            <a:lvl8pPr marL="3657509" lvl="7" indent="-304793">
              <a:spcBef>
                <a:spcPts val="1600"/>
              </a:spcBef>
              <a:spcAft>
                <a:spcPts val="0"/>
              </a:spcAft>
              <a:buSzPts val="1200"/>
              <a:buChar char="○"/>
              <a:defRPr sz="1200"/>
            </a:lvl8pPr>
            <a:lvl9pPr marL="4114697" lvl="8" indent="-304793">
              <a:spcBef>
                <a:spcPts val="1600"/>
              </a:spcBef>
              <a:spcAft>
                <a:spcPts val="1600"/>
              </a:spcAft>
              <a:buSzPts val="1200"/>
              <a:buChar char="■"/>
              <a:defRPr sz="1200"/>
            </a:lvl9pPr>
          </a:lstStyle>
          <a:p>
            <a:endParaRPr/>
          </a:p>
        </p:txBody>
      </p:sp>
      <p:sp>
        <p:nvSpPr>
          <p:cNvPr id="2382" name="Google Shape;2382;p4"/>
          <p:cNvSpPr/>
          <p:nvPr/>
        </p:nvSpPr>
        <p:spPr>
          <a:xfrm rot="6442663">
            <a:off x="-1819869" y="-1274283"/>
            <a:ext cx="4576397" cy="2886331"/>
          </a:xfrm>
          <a:custGeom>
            <a:avLst/>
            <a:gdLst/>
            <a:ahLst/>
            <a:cxnLst/>
            <a:rect l="l" t="t" r="r" b="b"/>
            <a:pathLst>
              <a:path w="63426" h="53337" extrusionOk="0">
                <a:moveTo>
                  <a:pt x="22087" y="1"/>
                </a:moveTo>
                <a:cubicBezTo>
                  <a:pt x="11577" y="1"/>
                  <a:pt x="0" y="9469"/>
                  <a:pt x="2542" y="20378"/>
                </a:cubicBezTo>
                <a:lnTo>
                  <a:pt x="6682" y="28658"/>
                </a:lnTo>
                <a:cubicBezTo>
                  <a:pt x="12136" y="36020"/>
                  <a:pt x="4500" y="46060"/>
                  <a:pt x="14714" y="51142"/>
                </a:cubicBezTo>
                <a:cubicBezTo>
                  <a:pt x="17772" y="52664"/>
                  <a:pt x="21706" y="53337"/>
                  <a:pt x="25946" y="53337"/>
                </a:cubicBezTo>
                <a:cubicBezTo>
                  <a:pt x="36138" y="53337"/>
                  <a:pt x="48101" y="49449"/>
                  <a:pt x="53931" y="44126"/>
                </a:cubicBezTo>
                <a:cubicBezTo>
                  <a:pt x="58021" y="40383"/>
                  <a:pt x="63425" y="33640"/>
                  <a:pt x="62012" y="27517"/>
                </a:cubicBezTo>
                <a:cubicBezTo>
                  <a:pt x="61021" y="23254"/>
                  <a:pt x="56608" y="21370"/>
                  <a:pt x="52741" y="20080"/>
                </a:cubicBezTo>
                <a:cubicBezTo>
                  <a:pt x="47981" y="18494"/>
                  <a:pt x="43247" y="18841"/>
                  <a:pt x="39528" y="15172"/>
                </a:cubicBezTo>
                <a:cubicBezTo>
                  <a:pt x="37148" y="12792"/>
                  <a:pt x="36330" y="10065"/>
                  <a:pt x="34669" y="7190"/>
                </a:cubicBezTo>
                <a:cubicBezTo>
                  <a:pt x="31782" y="2115"/>
                  <a:pt x="27054" y="1"/>
                  <a:pt x="22087" y="1"/>
                </a:cubicBezTo>
                <a:close/>
              </a:path>
            </a:pathLst>
          </a:custGeom>
          <a:solidFill>
            <a:srgbClr val="D2F2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83" name="Google Shape;2383;p4"/>
          <p:cNvSpPr/>
          <p:nvPr/>
        </p:nvSpPr>
        <p:spPr>
          <a:xfrm rot="-9899979">
            <a:off x="7157443" y="3567540"/>
            <a:ext cx="5334178" cy="4612720"/>
          </a:xfrm>
          <a:custGeom>
            <a:avLst/>
            <a:gdLst/>
            <a:ahLst/>
            <a:cxnLst/>
            <a:rect l="l" t="t" r="r" b="b"/>
            <a:pathLst>
              <a:path w="133716" h="86723" extrusionOk="0">
                <a:moveTo>
                  <a:pt x="115219" y="0"/>
                </a:moveTo>
                <a:cubicBezTo>
                  <a:pt x="113623" y="0"/>
                  <a:pt x="112042" y="168"/>
                  <a:pt x="110513" y="525"/>
                </a:cubicBezTo>
                <a:cubicBezTo>
                  <a:pt x="106150" y="1541"/>
                  <a:pt x="102456" y="4516"/>
                  <a:pt x="98316" y="6103"/>
                </a:cubicBezTo>
                <a:cubicBezTo>
                  <a:pt x="93879" y="7813"/>
                  <a:pt x="90284" y="8557"/>
                  <a:pt x="85550" y="8557"/>
                </a:cubicBezTo>
                <a:cubicBezTo>
                  <a:pt x="76725" y="8557"/>
                  <a:pt x="68271" y="10069"/>
                  <a:pt x="60314" y="14085"/>
                </a:cubicBezTo>
                <a:cubicBezTo>
                  <a:pt x="55753" y="16390"/>
                  <a:pt x="51935" y="19960"/>
                  <a:pt x="47151" y="21869"/>
                </a:cubicBezTo>
                <a:cubicBezTo>
                  <a:pt x="43708" y="23249"/>
                  <a:pt x="40032" y="23608"/>
                  <a:pt x="36359" y="23608"/>
                </a:cubicBezTo>
                <a:cubicBezTo>
                  <a:pt x="34424" y="23608"/>
                  <a:pt x="32490" y="23508"/>
                  <a:pt x="30591" y="23406"/>
                </a:cubicBezTo>
                <a:cubicBezTo>
                  <a:pt x="28230" y="23260"/>
                  <a:pt x="25807" y="22991"/>
                  <a:pt x="23416" y="22991"/>
                </a:cubicBezTo>
                <a:cubicBezTo>
                  <a:pt x="20535" y="22991"/>
                  <a:pt x="17700" y="23381"/>
                  <a:pt x="15073" y="24844"/>
                </a:cubicBezTo>
                <a:cubicBezTo>
                  <a:pt x="10858" y="27199"/>
                  <a:pt x="4636" y="30620"/>
                  <a:pt x="1612" y="34363"/>
                </a:cubicBezTo>
                <a:cubicBezTo>
                  <a:pt x="1785" y="38255"/>
                  <a:pt x="472" y="42097"/>
                  <a:pt x="273" y="46088"/>
                </a:cubicBezTo>
                <a:cubicBezTo>
                  <a:pt x="1" y="51716"/>
                  <a:pt x="397" y="57368"/>
                  <a:pt x="521" y="63020"/>
                </a:cubicBezTo>
                <a:cubicBezTo>
                  <a:pt x="620" y="67606"/>
                  <a:pt x="1215" y="72217"/>
                  <a:pt x="1686" y="76778"/>
                </a:cubicBezTo>
                <a:cubicBezTo>
                  <a:pt x="1860" y="78439"/>
                  <a:pt x="2108" y="83768"/>
                  <a:pt x="3546" y="84264"/>
                </a:cubicBezTo>
                <a:cubicBezTo>
                  <a:pt x="8219" y="85863"/>
                  <a:pt x="13789" y="86722"/>
                  <a:pt x="19552" y="86722"/>
                </a:cubicBezTo>
                <a:cubicBezTo>
                  <a:pt x="34425" y="86722"/>
                  <a:pt x="50584" y="81003"/>
                  <a:pt x="55926" y="67531"/>
                </a:cubicBezTo>
                <a:lnTo>
                  <a:pt x="61950" y="57913"/>
                </a:lnTo>
                <a:cubicBezTo>
                  <a:pt x="70056" y="45469"/>
                  <a:pt x="88673" y="53327"/>
                  <a:pt x="99581" y="47204"/>
                </a:cubicBezTo>
                <a:cubicBezTo>
                  <a:pt x="105158" y="44080"/>
                  <a:pt x="109596" y="36990"/>
                  <a:pt x="111306" y="31041"/>
                </a:cubicBezTo>
                <a:cubicBezTo>
                  <a:pt x="112669" y="26331"/>
                  <a:pt x="114132" y="21993"/>
                  <a:pt x="118421" y="19192"/>
                </a:cubicBezTo>
                <a:cubicBezTo>
                  <a:pt x="122486" y="16539"/>
                  <a:pt x="127469" y="15746"/>
                  <a:pt x="131460" y="12920"/>
                </a:cubicBezTo>
                <a:cubicBezTo>
                  <a:pt x="132650" y="12077"/>
                  <a:pt x="133666" y="10837"/>
                  <a:pt x="133691" y="9375"/>
                </a:cubicBezTo>
                <a:cubicBezTo>
                  <a:pt x="133716" y="7540"/>
                  <a:pt x="132204" y="6078"/>
                  <a:pt x="130716" y="5037"/>
                </a:cubicBezTo>
                <a:cubicBezTo>
                  <a:pt x="126375" y="1983"/>
                  <a:pt x="120710" y="0"/>
                  <a:pt x="115219" y="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84" name="Google Shape;2384;p4"/>
          <p:cNvSpPr txBox="1">
            <a:spLocks noGrp="1"/>
          </p:cNvSpPr>
          <p:nvPr>
            <p:ph type="title"/>
          </p:nvPr>
        </p:nvSpPr>
        <p:spPr>
          <a:xfrm>
            <a:off x="667512" y="1121664"/>
            <a:ext cx="7809000" cy="65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Tree>
    <p:extLst>
      <p:ext uri="{BB962C8B-B14F-4D97-AF65-F5344CB8AC3E}">
        <p14:creationId xmlns:p14="http://schemas.microsoft.com/office/powerpoint/2010/main" val="314193710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385"/>
        <p:cNvGrpSpPr/>
        <p:nvPr/>
      </p:nvGrpSpPr>
      <p:grpSpPr>
        <a:xfrm>
          <a:off x="0" y="0"/>
          <a:ext cx="0" cy="0"/>
          <a:chOff x="0" y="0"/>
          <a:chExt cx="0" cy="0"/>
        </a:xfrm>
      </p:grpSpPr>
      <p:sp>
        <p:nvSpPr>
          <p:cNvPr id="2386" name="Google Shape;2386;p5"/>
          <p:cNvSpPr txBox="1">
            <a:spLocks noGrp="1"/>
          </p:cNvSpPr>
          <p:nvPr>
            <p:ph type="title"/>
          </p:nvPr>
        </p:nvSpPr>
        <p:spPr>
          <a:xfrm>
            <a:off x="667512" y="1121664"/>
            <a:ext cx="7809000" cy="65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387" name="Google Shape;2387;p5"/>
          <p:cNvSpPr/>
          <p:nvPr/>
        </p:nvSpPr>
        <p:spPr>
          <a:xfrm>
            <a:off x="-980087" y="4986902"/>
            <a:ext cx="2942966" cy="3299783"/>
          </a:xfrm>
          <a:custGeom>
            <a:avLst/>
            <a:gdLst/>
            <a:ahLst/>
            <a:cxnLst/>
            <a:rect l="l" t="t" r="r" b="b"/>
            <a:pathLst>
              <a:path w="63426" h="53337" extrusionOk="0">
                <a:moveTo>
                  <a:pt x="22087" y="1"/>
                </a:moveTo>
                <a:cubicBezTo>
                  <a:pt x="11577" y="1"/>
                  <a:pt x="0" y="9469"/>
                  <a:pt x="2542" y="20378"/>
                </a:cubicBezTo>
                <a:lnTo>
                  <a:pt x="6682" y="28658"/>
                </a:lnTo>
                <a:cubicBezTo>
                  <a:pt x="12136" y="36020"/>
                  <a:pt x="4500" y="46060"/>
                  <a:pt x="14714" y="51142"/>
                </a:cubicBezTo>
                <a:cubicBezTo>
                  <a:pt x="17772" y="52664"/>
                  <a:pt x="21706" y="53337"/>
                  <a:pt x="25946" y="53337"/>
                </a:cubicBezTo>
                <a:cubicBezTo>
                  <a:pt x="36138" y="53337"/>
                  <a:pt x="48101" y="49449"/>
                  <a:pt x="53931" y="44126"/>
                </a:cubicBezTo>
                <a:cubicBezTo>
                  <a:pt x="58021" y="40383"/>
                  <a:pt x="63425" y="33640"/>
                  <a:pt x="62012" y="27517"/>
                </a:cubicBezTo>
                <a:cubicBezTo>
                  <a:pt x="61021" y="23254"/>
                  <a:pt x="56608" y="21370"/>
                  <a:pt x="52741" y="20080"/>
                </a:cubicBezTo>
                <a:cubicBezTo>
                  <a:pt x="47981" y="18494"/>
                  <a:pt x="43247" y="18841"/>
                  <a:pt x="39528" y="15172"/>
                </a:cubicBezTo>
                <a:cubicBezTo>
                  <a:pt x="37148" y="12792"/>
                  <a:pt x="36330" y="10065"/>
                  <a:pt x="34669" y="7190"/>
                </a:cubicBezTo>
                <a:cubicBezTo>
                  <a:pt x="31782" y="2115"/>
                  <a:pt x="27054" y="1"/>
                  <a:pt x="22087" y="1"/>
                </a:cubicBezTo>
                <a:close/>
              </a:path>
            </a:pathLst>
          </a:custGeom>
          <a:solidFill>
            <a:srgbClr val="D2F2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88" name="Google Shape;2388;p5"/>
          <p:cNvSpPr/>
          <p:nvPr/>
        </p:nvSpPr>
        <p:spPr>
          <a:xfrm rot="-8100000">
            <a:off x="7312802" y="-92922"/>
            <a:ext cx="3923984" cy="2474855"/>
          </a:xfrm>
          <a:custGeom>
            <a:avLst/>
            <a:gdLst/>
            <a:ahLst/>
            <a:cxnLst/>
            <a:rect l="l" t="t" r="r" b="b"/>
            <a:pathLst>
              <a:path w="63426" h="53337" extrusionOk="0">
                <a:moveTo>
                  <a:pt x="22087" y="1"/>
                </a:moveTo>
                <a:cubicBezTo>
                  <a:pt x="11577" y="1"/>
                  <a:pt x="0" y="9469"/>
                  <a:pt x="2542" y="20378"/>
                </a:cubicBezTo>
                <a:lnTo>
                  <a:pt x="6682" y="28658"/>
                </a:lnTo>
                <a:cubicBezTo>
                  <a:pt x="12136" y="36020"/>
                  <a:pt x="4500" y="46060"/>
                  <a:pt x="14714" y="51142"/>
                </a:cubicBezTo>
                <a:cubicBezTo>
                  <a:pt x="17772" y="52664"/>
                  <a:pt x="21706" y="53337"/>
                  <a:pt x="25946" y="53337"/>
                </a:cubicBezTo>
                <a:cubicBezTo>
                  <a:pt x="36138" y="53337"/>
                  <a:pt x="48101" y="49449"/>
                  <a:pt x="53931" y="44126"/>
                </a:cubicBezTo>
                <a:cubicBezTo>
                  <a:pt x="58021" y="40383"/>
                  <a:pt x="63425" y="33640"/>
                  <a:pt x="62012" y="27517"/>
                </a:cubicBezTo>
                <a:cubicBezTo>
                  <a:pt x="61021" y="23254"/>
                  <a:pt x="56608" y="21370"/>
                  <a:pt x="52741" y="20080"/>
                </a:cubicBezTo>
                <a:cubicBezTo>
                  <a:pt x="47981" y="18494"/>
                  <a:pt x="43247" y="18841"/>
                  <a:pt x="39528" y="15172"/>
                </a:cubicBezTo>
                <a:cubicBezTo>
                  <a:pt x="37148" y="12792"/>
                  <a:pt x="36330" y="10065"/>
                  <a:pt x="34669" y="7190"/>
                </a:cubicBezTo>
                <a:cubicBezTo>
                  <a:pt x="31782" y="2115"/>
                  <a:pt x="27054" y="1"/>
                  <a:pt x="22087" y="1"/>
                </a:cubicBezTo>
                <a:close/>
              </a:path>
            </a:pathLst>
          </a:custGeom>
          <a:solidFill>
            <a:srgbClr val="D2F2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89" name="Google Shape;2389;p5"/>
          <p:cNvSpPr txBox="1">
            <a:spLocks noGrp="1"/>
          </p:cNvSpPr>
          <p:nvPr>
            <p:ph type="subTitle" idx="1"/>
          </p:nvPr>
        </p:nvSpPr>
        <p:spPr>
          <a:xfrm>
            <a:off x="5834850" y="2739233"/>
            <a:ext cx="2465400" cy="110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600"/>
              <a:buFont typeface="Lato Black"/>
              <a:buNone/>
              <a:defRPr>
                <a:latin typeface="Lato Black"/>
                <a:ea typeface="Lato Black"/>
                <a:cs typeface="Lato Black"/>
                <a:sym typeface="Lato Black"/>
              </a:defRPr>
            </a:lvl1pPr>
            <a:lvl2pPr lvl="1" rtl="0">
              <a:lnSpc>
                <a:spcPct val="100000"/>
              </a:lnSpc>
              <a:spcBef>
                <a:spcPts val="0"/>
              </a:spcBef>
              <a:spcAft>
                <a:spcPts val="0"/>
              </a:spcAft>
              <a:buSzPts val="1600"/>
              <a:buFont typeface="Lato Black"/>
              <a:buNone/>
              <a:defRPr sz="1600">
                <a:latin typeface="Lato Black"/>
                <a:ea typeface="Lato Black"/>
                <a:cs typeface="Lato Black"/>
                <a:sym typeface="Lato Black"/>
              </a:defRPr>
            </a:lvl2pPr>
            <a:lvl3pPr lvl="2" rtl="0">
              <a:lnSpc>
                <a:spcPct val="100000"/>
              </a:lnSpc>
              <a:spcBef>
                <a:spcPts val="0"/>
              </a:spcBef>
              <a:spcAft>
                <a:spcPts val="0"/>
              </a:spcAft>
              <a:buSzPts val="1600"/>
              <a:buFont typeface="Lato Black"/>
              <a:buNone/>
              <a:defRPr sz="1600">
                <a:latin typeface="Lato Black"/>
                <a:ea typeface="Lato Black"/>
                <a:cs typeface="Lato Black"/>
                <a:sym typeface="Lato Black"/>
              </a:defRPr>
            </a:lvl3pPr>
            <a:lvl4pPr lvl="3" rtl="0">
              <a:lnSpc>
                <a:spcPct val="100000"/>
              </a:lnSpc>
              <a:spcBef>
                <a:spcPts val="0"/>
              </a:spcBef>
              <a:spcAft>
                <a:spcPts val="0"/>
              </a:spcAft>
              <a:buSzPts val="1600"/>
              <a:buFont typeface="Lato Black"/>
              <a:buNone/>
              <a:defRPr sz="1600">
                <a:latin typeface="Lato Black"/>
                <a:ea typeface="Lato Black"/>
                <a:cs typeface="Lato Black"/>
                <a:sym typeface="Lato Black"/>
              </a:defRPr>
            </a:lvl4pPr>
            <a:lvl5pPr lvl="4" rtl="0">
              <a:lnSpc>
                <a:spcPct val="100000"/>
              </a:lnSpc>
              <a:spcBef>
                <a:spcPts val="0"/>
              </a:spcBef>
              <a:spcAft>
                <a:spcPts val="0"/>
              </a:spcAft>
              <a:buSzPts val="1600"/>
              <a:buFont typeface="Lato Black"/>
              <a:buNone/>
              <a:defRPr sz="1600">
                <a:latin typeface="Lato Black"/>
                <a:ea typeface="Lato Black"/>
                <a:cs typeface="Lato Black"/>
                <a:sym typeface="Lato Black"/>
              </a:defRPr>
            </a:lvl5pPr>
            <a:lvl6pPr lvl="5" rtl="0">
              <a:lnSpc>
                <a:spcPct val="100000"/>
              </a:lnSpc>
              <a:spcBef>
                <a:spcPts val="0"/>
              </a:spcBef>
              <a:spcAft>
                <a:spcPts val="0"/>
              </a:spcAft>
              <a:buSzPts val="1600"/>
              <a:buFont typeface="Lato Black"/>
              <a:buNone/>
              <a:defRPr sz="1600">
                <a:latin typeface="Lato Black"/>
                <a:ea typeface="Lato Black"/>
                <a:cs typeface="Lato Black"/>
                <a:sym typeface="Lato Black"/>
              </a:defRPr>
            </a:lvl6pPr>
            <a:lvl7pPr lvl="6" rtl="0">
              <a:lnSpc>
                <a:spcPct val="100000"/>
              </a:lnSpc>
              <a:spcBef>
                <a:spcPts val="0"/>
              </a:spcBef>
              <a:spcAft>
                <a:spcPts val="0"/>
              </a:spcAft>
              <a:buSzPts val="1600"/>
              <a:buFont typeface="Lato Black"/>
              <a:buNone/>
              <a:defRPr sz="1600">
                <a:latin typeface="Lato Black"/>
                <a:ea typeface="Lato Black"/>
                <a:cs typeface="Lato Black"/>
                <a:sym typeface="Lato Black"/>
              </a:defRPr>
            </a:lvl7pPr>
            <a:lvl8pPr lvl="7" rtl="0">
              <a:lnSpc>
                <a:spcPct val="100000"/>
              </a:lnSpc>
              <a:spcBef>
                <a:spcPts val="0"/>
              </a:spcBef>
              <a:spcAft>
                <a:spcPts val="0"/>
              </a:spcAft>
              <a:buSzPts val="1600"/>
              <a:buFont typeface="Lato Black"/>
              <a:buNone/>
              <a:defRPr sz="1600">
                <a:latin typeface="Lato Black"/>
                <a:ea typeface="Lato Black"/>
                <a:cs typeface="Lato Black"/>
                <a:sym typeface="Lato Black"/>
              </a:defRPr>
            </a:lvl8pPr>
            <a:lvl9pPr lvl="8" rtl="0">
              <a:lnSpc>
                <a:spcPct val="100000"/>
              </a:lnSpc>
              <a:spcBef>
                <a:spcPts val="0"/>
              </a:spcBef>
              <a:spcAft>
                <a:spcPts val="0"/>
              </a:spcAft>
              <a:buSzPts val="1600"/>
              <a:buFont typeface="Lato Black"/>
              <a:buNone/>
              <a:defRPr sz="1600">
                <a:latin typeface="Lato Black"/>
                <a:ea typeface="Lato Black"/>
                <a:cs typeface="Lato Black"/>
                <a:sym typeface="Lato Black"/>
              </a:defRPr>
            </a:lvl9pPr>
          </a:lstStyle>
          <a:p>
            <a:endParaRPr/>
          </a:p>
        </p:txBody>
      </p:sp>
      <p:sp>
        <p:nvSpPr>
          <p:cNvPr id="2390" name="Google Shape;2390;p5"/>
          <p:cNvSpPr txBox="1">
            <a:spLocks noGrp="1"/>
          </p:cNvSpPr>
          <p:nvPr>
            <p:ph type="subTitle" idx="2"/>
          </p:nvPr>
        </p:nvSpPr>
        <p:spPr>
          <a:xfrm>
            <a:off x="5834850" y="3887392"/>
            <a:ext cx="2465400" cy="110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391" name="Google Shape;2391;p5"/>
          <p:cNvSpPr txBox="1">
            <a:spLocks noGrp="1"/>
          </p:cNvSpPr>
          <p:nvPr>
            <p:ph type="subTitle" idx="3"/>
          </p:nvPr>
        </p:nvSpPr>
        <p:spPr>
          <a:xfrm>
            <a:off x="843750" y="2739233"/>
            <a:ext cx="2465400" cy="1106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600"/>
              <a:buFont typeface="Lato Black"/>
              <a:buNone/>
              <a:defRPr>
                <a:latin typeface="Lato Black"/>
                <a:ea typeface="Lato Black"/>
                <a:cs typeface="Lato Black"/>
                <a:sym typeface="Lato Black"/>
              </a:defRPr>
            </a:lvl1pPr>
            <a:lvl2pPr lvl="1" algn="r" rtl="0">
              <a:lnSpc>
                <a:spcPct val="100000"/>
              </a:lnSpc>
              <a:spcBef>
                <a:spcPts val="0"/>
              </a:spcBef>
              <a:spcAft>
                <a:spcPts val="0"/>
              </a:spcAft>
              <a:buSzPts val="1600"/>
              <a:buFont typeface="Lato Black"/>
              <a:buNone/>
              <a:defRPr sz="1600">
                <a:latin typeface="Lato Black"/>
                <a:ea typeface="Lato Black"/>
                <a:cs typeface="Lato Black"/>
                <a:sym typeface="Lato Black"/>
              </a:defRPr>
            </a:lvl2pPr>
            <a:lvl3pPr lvl="2" algn="r" rtl="0">
              <a:lnSpc>
                <a:spcPct val="100000"/>
              </a:lnSpc>
              <a:spcBef>
                <a:spcPts val="0"/>
              </a:spcBef>
              <a:spcAft>
                <a:spcPts val="0"/>
              </a:spcAft>
              <a:buSzPts val="1600"/>
              <a:buFont typeface="Lato Black"/>
              <a:buNone/>
              <a:defRPr sz="1600">
                <a:latin typeface="Lato Black"/>
                <a:ea typeface="Lato Black"/>
                <a:cs typeface="Lato Black"/>
                <a:sym typeface="Lato Black"/>
              </a:defRPr>
            </a:lvl3pPr>
            <a:lvl4pPr lvl="3" algn="r" rtl="0">
              <a:lnSpc>
                <a:spcPct val="100000"/>
              </a:lnSpc>
              <a:spcBef>
                <a:spcPts val="0"/>
              </a:spcBef>
              <a:spcAft>
                <a:spcPts val="0"/>
              </a:spcAft>
              <a:buSzPts val="1600"/>
              <a:buFont typeface="Lato Black"/>
              <a:buNone/>
              <a:defRPr sz="1600">
                <a:latin typeface="Lato Black"/>
                <a:ea typeface="Lato Black"/>
                <a:cs typeface="Lato Black"/>
                <a:sym typeface="Lato Black"/>
              </a:defRPr>
            </a:lvl4pPr>
            <a:lvl5pPr lvl="4" algn="r" rtl="0">
              <a:lnSpc>
                <a:spcPct val="100000"/>
              </a:lnSpc>
              <a:spcBef>
                <a:spcPts val="0"/>
              </a:spcBef>
              <a:spcAft>
                <a:spcPts val="0"/>
              </a:spcAft>
              <a:buSzPts val="1600"/>
              <a:buFont typeface="Lato Black"/>
              <a:buNone/>
              <a:defRPr sz="1600">
                <a:latin typeface="Lato Black"/>
                <a:ea typeface="Lato Black"/>
                <a:cs typeface="Lato Black"/>
                <a:sym typeface="Lato Black"/>
              </a:defRPr>
            </a:lvl5pPr>
            <a:lvl6pPr lvl="5" algn="r" rtl="0">
              <a:lnSpc>
                <a:spcPct val="100000"/>
              </a:lnSpc>
              <a:spcBef>
                <a:spcPts val="0"/>
              </a:spcBef>
              <a:spcAft>
                <a:spcPts val="0"/>
              </a:spcAft>
              <a:buSzPts val="1600"/>
              <a:buFont typeface="Lato Black"/>
              <a:buNone/>
              <a:defRPr sz="1600">
                <a:latin typeface="Lato Black"/>
                <a:ea typeface="Lato Black"/>
                <a:cs typeface="Lato Black"/>
                <a:sym typeface="Lato Black"/>
              </a:defRPr>
            </a:lvl6pPr>
            <a:lvl7pPr lvl="6" algn="r" rtl="0">
              <a:lnSpc>
                <a:spcPct val="100000"/>
              </a:lnSpc>
              <a:spcBef>
                <a:spcPts val="0"/>
              </a:spcBef>
              <a:spcAft>
                <a:spcPts val="0"/>
              </a:spcAft>
              <a:buSzPts val="1600"/>
              <a:buFont typeface="Lato Black"/>
              <a:buNone/>
              <a:defRPr sz="1600">
                <a:latin typeface="Lato Black"/>
                <a:ea typeface="Lato Black"/>
                <a:cs typeface="Lato Black"/>
                <a:sym typeface="Lato Black"/>
              </a:defRPr>
            </a:lvl7pPr>
            <a:lvl8pPr lvl="7" algn="r" rtl="0">
              <a:lnSpc>
                <a:spcPct val="100000"/>
              </a:lnSpc>
              <a:spcBef>
                <a:spcPts val="0"/>
              </a:spcBef>
              <a:spcAft>
                <a:spcPts val="0"/>
              </a:spcAft>
              <a:buSzPts val="1600"/>
              <a:buFont typeface="Lato Black"/>
              <a:buNone/>
              <a:defRPr sz="1600">
                <a:latin typeface="Lato Black"/>
                <a:ea typeface="Lato Black"/>
                <a:cs typeface="Lato Black"/>
                <a:sym typeface="Lato Black"/>
              </a:defRPr>
            </a:lvl8pPr>
            <a:lvl9pPr lvl="8" algn="r" rtl="0">
              <a:lnSpc>
                <a:spcPct val="100000"/>
              </a:lnSpc>
              <a:spcBef>
                <a:spcPts val="0"/>
              </a:spcBef>
              <a:spcAft>
                <a:spcPts val="0"/>
              </a:spcAft>
              <a:buSzPts val="1600"/>
              <a:buFont typeface="Lato Black"/>
              <a:buNone/>
              <a:defRPr sz="1600">
                <a:latin typeface="Lato Black"/>
                <a:ea typeface="Lato Black"/>
                <a:cs typeface="Lato Black"/>
                <a:sym typeface="Lato Black"/>
              </a:defRPr>
            </a:lvl9pPr>
          </a:lstStyle>
          <a:p>
            <a:endParaRPr/>
          </a:p>
        </p:txBody>
      </p:sp>
      <p:sp>
        <p:nvSpPr>
          <p:cNvPr id="2392" name="Google Shape;2392;p5"/>
          <p:cNvSpPr txBox="1">
            <a:spLocks noGrp="1"/>
          </p:cNvSpPr>
          <p:nvPr>
            <p:ph type="subTitle" idx="4"/>
          </p:nvPr>
        </p:nvSpPr>
        <p:spPr>
          <a:xfrm>
            <a:off x="843750" y="3887392"/>
            <a:ext cx="2465400" cy="110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402994899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397"/>
        <p:cNvGrpSpPr/>
        <p:nvPr/>
      </p:nvGrpSpPr>
      <p:grpSpPr>
        <a:xfrm>
          <a:off x="0" y="0"/>
          <a:ext cx="0" cy="0"/>
          <a:chOff x="0" y="0"/>
          <a:chExt cx="0" cy="0"/>
        </a:xfrm>
      </p:grpSpPr>
      <p:sp>
        <p:nvSpPr>
          <p:cNvPr id="2398" name="Google Shape;2398;p7"/>
          <p:cNvSpPr/>
          <p:nvPr/>
        </p:nvSpPr>
        <p:spPr>
          <a:xfrm rot="4614439">
            <a:off x="4607893" y="2650527"/>
            <a:ext cx="5308233" cy="2738621"/>
          </a:xfrm>
          <a:custGeom>
            <a:avLst/>
            <a:gdLst/>
            <a:ahLst/>
            <a:cxnLst/>
            <a:rect l="l" t="t" r="r" b="b"/>
            <a:pathLst>
              <a:path w="75138" h="43162" extrusionOk="0">
                <a:moveTo>
                  <a:pt x="34335" y="1"/>
                </a:moveTo>
                <a:cubicBezTo>
                  <a:pt x="31923" y="1"/>
                  <a:pt x="29531" y="409"/>
                  <a:pt x="27616" y="1197"/>
                </a:cubicBezTo>
                <a:cubicBezTo>
                  <a:pt x="23030" y="7667"/>
                  <a:pt x="0" y="28292"/>
                  <a:pt x="16114" y="33870"/>
                </a:cubicBezTo>
                <a:cubicBezTo>
                  <a:pt x="22013" y="35903"/>
                  <a:pt x="28682" y="34440"/>
                  <a:pt x="34656" y="36820"/>
                </a:cubicBezTo>
                <a:cubicBezTo>
                  <a:pt x="40961" y="39342"/>
                  <a:pt x="46056" y="43161"/>
                  <a:pt x="52903" y="43161"/>
                </a:cubicBezTo>
                <a:cubicBezTo>
                  <a:pt x="53325" y="43161"/>
                  <a:pt x="53754" y="43147"/>
                  <a:pt x="54190" y="43116"/>
                </a:cubicBezTo>
                <a:cubicBezTo>
                  <a:pt x="60487" y="42695"/>
                  <a:pt x="62817" y="37539"/>
                  <a:pt x="63487" y="31936"/>
                </a:cubicBezTo>
                <a:cubicBezTo>
                  <a:pt x="64181" y="26086"/>
                  <a:pt x="66213" y="24797"/>
                  <a:pt x="69932" y="20533"/>
                </a:cubicBezTo>
                <a:cubicBezTo>
                  <a:pt x="73006" y="16988"/>
                  <a:pt x="75138" y="12253"/>
                  <a:pt x="71394" y="8560"/>
                </a:cubicBezTo>
                <a:cubicBezTo>
                  <a:pt x="69239" y="6431"/>
                  <a:pt x="66312" y="5987"/>
                  <a:pt x="63270" y="5987"/>
                </a:cubicBezTo>
                <a:cubicBezTo>
                  <a:pt x="61097" y="5987"/>
                  <a:pt x="58865" y="6213"/>
                  <a:pt x="56812" y="6213"/>
                </a:cubicBezTo>
                <a:cubicBezTo>
                  <a:pt x="56384" y="6213"/>
                  <a:pt x="55964" y="6204"/>
                  <a:pt x="55554" y="6180"/>
                </a:cubicBezTo>
                <a:cubicBezTo>
                  <a:pt x="52034" y="5982"/>
                  <a:pt x="48315" y="5461"/>
                  <a:pt x="45341" y="3750"/>
                </a:cubicBezTo>
                <a:cubicBezTo>
                  <a:pt x="43680" y="2784"/>
                  <a:pt x="41944" y="1470"/>
                  <a:pt x="40085" y="850"/>
                </a:cubicBezTo>
                <a:cubicBezTo>
                  <a:pt x="38326" y="279"/>
                  <a:pt x="36324" y="1"/>
                  <a:pt x="34335"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99" name="Google Shape;2399;p7"/>
          <p:cNvSpPr/>
          <p:nvPr/>
        </p:nvSpPr>
        <p:spPr>
          <a:xfrm rot="10800000">
            <a:off x="4475350" y="1258634"/>
            <a:ext cx="5334266" cy="4612796"/>
          </a:xfrm>
          <a:custGeom>
            <a:avLst/>
            <a:gdLst/>
            <a:ahLst/>
            <a:cxnLst/>
            <a:rect l="l" t="t" r="r" b="b"/>
            <a:pathLst>
              <a:path w="133716" h="86723" extrusionOk="0">
                <a:moveTo>
                  <a:pt x="115219" y="0"/>
                </a:moveTo>
                <a:cubicBezTo>
                  <a:pt x="113623" y="0"/>
                  <a:pt x="112042" y="168"/>
                  <a:pt x="110513" y="525"/>
                </a:cubicBezTo>
                <a:cubicBezTo>
                  <a:pt x="106150" y="1541"/>
                  <a:pt x="102456" y="4516"/>
                  <a:pt x="98316" y="6103"/>
                </a:cubicBezTo>
                <a:cubicBezTo>
                  <a:pt x="93879" y="7813"/>
                  <a:pt x="90284" y="8557"/>
                  <a:pt x="85550" y="8557"/>
                </a:cubicBezTo>
                <a:cubicBezTo>
                  <a:pt x="76725" y="8557"/>
                  <a:pt x="68271" y="10069"/>
                  <a:pt x="60314" y="14085"/>
                </a:cubicBezTo>
                <a:cubicBezTo>
                  <a:pt x="55753" y="16390"/>
                  <a:pt x="51935" y="19960"/>
                  <a:pt x="47151" y="21869"/>
                </a:cubicBezTo>
                <a:cubicBezTo>
                  <a:pt x="43708" y="23249"/>
                  <a:pt x="40032" y="23608"/>
                  <a:pt x="36359" y="23608"/>
                </a:cubicBezTo>
                <a:cubicBezTo>
                  <a:pt x="34424" y="23608"/>
                  <a:pt x="32490" y="23508"/>
                  <a:pt x="30591" y="23406"/>
                </a:cubicBezTo>
                <a:cubicBezTo>
                  <a:pt x="28230" y="23260"/>
                  <a:pt x="25807" y="22991"/>
                  <a:pt x="23416" y="22991"/>
                </a:cubicBezTo>
                <a:cubicBezTo>
                  <a:pt x="20535" y="22991"/>
                  <a:pt x="17700" y="23381"/>
                  <a:pt x="15073" y="24844"/>
                </a:cubicBezTo>
                <a:cubicBezTo>
                  <a:pt x="10858" y="27199"/>
                  <a:pt x="4636" y="30620"/>
                  <a:pt x="1612" y="34363"/>
                </a:cubicBezTo>
                <a:cubicBezTo>
                  <a:pt x="1785" y="38255"/>
                  <a:pt x="472" y="42097"/>
                  <a:pt x="273" y="46088"/>
                </a:cubicBezTo>
                <a:cubicBezTo>
                  <a:pt x="1" y="51716"/>
                  <a:pt x="397" y="57368"/>
                  <a:pt x="521" y="63020"/>
                </a:cubicBezTo>
                <a:cubicBezTo>
                  <a:pt x="620" y="67606"/>
                  <a:pt x="1215" y="72217"/>
                  <a:pt x="1686" y="76778"/>
                </a:cubicBezTo>
                <a:cubicBezTo>
                  <a:pt x="1860" y="78439"/>
                  <a:pt x="2108" y="83768"/>
                  <a:pt x="3546" y="84264"/>
                </a:cubicBezTo>
                <a:cubicBezTo>
                  <a:pt x="8219" y="85863"/>
                  <a:pt x="13789" y="86722"/>
                  <a:pt x="19552" y="86722"/>
                </a:cubicBezTo>
                <a:cubicBezTo>
                  <a:pt x="34425" y="86722"/>
                  <a:pt x="50584" y="81003"/>
                  <a:pt x="55926" y="67531"/>
                </a:cubicBezTo>
                <a:lnTo>
                  <a:pt x="61950" y="57913"/>
                </a:lnTo>
                <a:cubicBezTo>
                  <a:pt x="70056" y="45469"/>
                  <a:pt x="88673" y="53327"/>
                  <a:pt x="99581" y="47204"/>
                </a:cubicBezTo>
                <a:cubicBezTo>
                  <a:pt x="105158" y="44080"/>
                  <a:pt x="109596" y="36990"/>
                  <a:pt x="111306" y="31041"/>
                </a:cubicBezTo>
                <a:cubicBezTo>
                  <a:pt x="112669" y="26331"/>
                  <a:pt x="114132" y="21993"/>
                  <a:pt x="118421" y="19192"/>
                </a:cubicBezTo>
                <a:cubicBezTo>
                  <a:pt x="122486" y="16539"/>
                  <a:pt x="127469" y="15746"/>
                  <a:pt x="131460" y="12920"/>
                </a:cubicBezTo>
                <a:cubicBezTo>
                  <a:pt x="132650" y="12077"/>
                  <a:pt x="133666" y="10837"/>
                  <a:pt x="133691" y="9375"/>
                </a:cubicBezTo>
                <a:cubicBezTo>
                  <a:pt x="133716" y="7540"/>
                  <a:pt x="132204" y="6078"/>
                  <a:pt x="130716" y="5037"/>
                </a:cubicBezTo>
                <a:cubicBezTo>
                  <a:pt x="126375" y="1983"/>
                  <a:pt x="120710" y="0"/>
                  <a:pt x="115219" y="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00" name="Google Shape;2400;p7"/>
          <p:cNvSpPr txBox="1">
            <a:spLocks noGrp="1"/>
          </p:cNvSpPr>
          <p:nvPr>
            <p:ph type="subTitle" idx="1"/>
          </p:nvPr>
        </p:nvSpPr>
        <p:spPr>
          <a:xfrm>
            <a:off x="612636" y="2833800"/>
            <a:ext cx="2383800" cy="1190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401" name="Google Shape;2401;p7"/>
          <p:cNvSpPr txBox="1">
            <a:spLocks noGrp="1"/>
          </p:cNvSpPr>
          <p:nvPr>
            <p:ph type="title"/>
          </p:nvPr>
        </p:nvSpPr>
        <p:spPr>
          <a:xfrm>
            <a:off x="667512" y="1121664"/>
            <a:ext cx="7809000" cy="65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Tree>
    <p:extLst>
      <p:ext uri="{BB962C8B-B14F-4D97-AF65-F5344CB8AC3E}">
        <p14:creationId xmlns:p14="http://schemas.microsoft.com/office/powerpoint/2010/main" val="101099525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980"/>
        <p:cNvGrpSpPr/>
        <p:nvPr/>
      </p:nvGrpSpPr>
      <p:grpSpPr>
        <a:xfrm>
          <a:off x="0" y="0"/>
          <a:ext cx="0" cy="0"/>
          <a:chOff x="0" y="0"/>
          <a:chExt cx="0" cy="0"/>
        </a:xfrm>
      </p:grpSpPr>
    </p:spTree>
    <p:extLst>
      <p:ext uri="{BB962C8B-B14F-4D97-AF65-F5344CB8AC3E}">
        <p14:creationId xmlns:p14="http://schemas.microsoft.com/office/powerpoint/2010/main" val="101588099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3986"/>
        <p:cNvGrpSpPr/>
        <p:nvPr/>
      </p:nvGrpSpPr>
      <p:grpSpPr>
        <a:xfrm>
          <a:off x="0" y="0"/>
          <a:ext cx="0" cy="0"/>
          <a:chOff x="0" y="0"/>
          <a:chExt cx="0" cy="0"/>
        </a:xfrm>
      </p:grpSpPr>
      <p:sp>
        <p:nvSpPr>
          <p:cNvPr id="3987" name="Google Shape;3987;p14"/>
          <p:cNvSpPr/>
          <p:nvPr/>
        </p:nvSpPr>
        <p:spPr>
          <a:xfrm rot="-2559395">
            <a:off x="2430594" y="5266295"/>
            <a:ext cx="4395622" cy="4928564"/>
          </a:xfrm>
          <a:custGeom>
            <a:avLst/>
            <a:gdLst/>
            <a:ahLst/>
            <a:cxnLst/>
            <a:rect l="l" t="t" r="r" b="b"/>
            <a:pathLst>
              <a:path w="63426" h="53337" extrusionOk="0">
                <a:moveTo>
                  <a:pt x="22087" y="1"/>
                </a:moveTo>
                <a:cubicBezTo>
                  <a:pt x="11577" y="1"/>
                  <a:pt x="0" y="9469"/>
                  <a:pt x="2542" y="20378"/>
                </a:cubicBezTo>
                <a:lnTo>
                  <a:pt x="6682" y="28658"/>
                </a:lnTo>
                <a:cubicBezTo>
                  <a:pt x="12136" y="36020"/>
                  <a:pt x="4500" y="46060"/>
                  <a:pt x="14714" y="51142"/>
                </a:cubicBezTo>
                <a:cubicBezTo>
                  <a:pt x="17772" y="52664"/>
                  <a:pt x="21706" y="53337"/>
                  <a:pt x="25946" y="53337"/>
                </a:cubicBezTo>
                <a:cubicBezTo>
                  <a:pt x="36138" y="53337"/>
                  <a:pt x="48101" y="49449"/>
                  <a:pt x="53931" y="44126"/>
                </a:cubicBezTo>
                <a:cubicBezTo>
                  <a:pt x="58021" y="40383"/>
                  <a:pt x="63425" y="33640"/>
                  <a:pt x="62012" y="27517"/>
                </a:cubicBezTo>
                <a:cubicBezTo>
                  <a:pt x="61021" y="23254"/>
                  <a:pt x="56608" y="21370"/>
                  <a:pt x="52741" y="20080"/>
                </a:cubicBezTo>
                <a:cubicBezTo>
                  <a:pt x="47981" y="18494"/>
                  <a:pt x="43247" y="18841"/>
                  <a:pt x="39528" y="15172"/>
                </a:cubicBezTo>
                <a:cubicBezTo>
                  <a:pt x="37148" y="12792"/>
                  <a:pt x="36330" y="10065"/>
                  <a:pt x="34669" y="7190"/>
                </a:cubicBezTo>
                <a:cubicBezTo>
                  <a:pt x="31782" y="2115"/>
                  <a:pt x="27054" y="1"/>
                  <a:pt x="22087" y="1"/>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88" name="Google Shape;3988;p14"/>
          <p:cNvSpPr txBox="1">
            <a:spLocks noGrp="1"/>
          </p:cNvSpPr>
          <p:nvPr>
            <p:ph type="title"/>
          </p:nvPr>
        </p:nvSpPr>
        <p:spPr>
          <a:xfrm>
            <a:off x="667512" y="1125728"/>
            <a:ext cx="7809000" cy="65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3989" name="Google Shape;3989;p14"/>
          <p:cNvSpPr txBox="1">
            <a:spLocks noGrp="1"/>
          </p:cNvSpPr>
          <p:nvPr>
            <p:ph type="subTitle" idx="1"/>
          </p:nvPr>
        </p:nvSpPr>
        <p:spPr>
          <a:xfrm>
            <a:off x="720000" y="3429000"/>
            <a:ext cx="1926000" cy="50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Font typeface="Lato Black"/>
              <a:buNone/>
              <a:defRPr>
                <a:latin typeface="Lato Black"/>
                <a:ea typeface="Lato Black"/>
                <a:cs typeface="Lato Black"/>
                <a:sym typeface="Lato Black"/>
              </a:defRPr>
            </a:lvl1pPr>
            <a:lvl2pPr lvl="1" algn="ctr" rtl="0">
              <a:lnSpc>
                <a:spcPct val="100000"/>
              </a:lnSpc>
              <a:spcBef>
                <a:spcPts val="0"/>
              </a:spcBef>
              <a:spcAft>
                <a:spcPts val="0"/>
              </a:spcAft>
              <a:buSzPts val="1600"/>
              <a:buFont typeface="Lato Black"/>
              <a:buNone/>
              <a:defRPr sz="1600">
                <a:latin typeface="Lato Black"/>
                <a:ea typeface="Lato Black"/>
                <a:cs typeface="Lato Black"/>
                <a:sym typeface="Lato Black"/>
              </a:defRPr>
            </a:lvl2pPr>
            <a:lvl3pPr lvl="2" algn="ctr" rtl="0">
              <a:lnSpc>
                <a:spcPct val="100000"/>
              </a:lnSpc>
              <a:spcBef>
                <a:spcPts val="0"/>
              </a:spcBef>
              <a:spcAft>
                <a:spcPts val="0"/>
              </a:spcAft>
              <a:buSzPts val="1600"/>
              <a:buFont typeface="Lato Black"/>
              <a:buNone/>
              <a:defRPr sz="1600">
                <a:latin typeface="Lato Black"/>
                <a:ea typeface="Lato Black"/>
                <a:cs typeface="Lato Black"/>
                <a:sym typeface="Lato Black"/>
              </a:defRPr>
            </a:lvl3pPr>
            <a:lvl4pPr lvl="3" algn="ctr" rtl="0">
              <a:lnSpc>
                <a:spcPct val="100000"/>
              </a:lnSpc>
              <a:spcBef>
                <a:spcPts val="0"/>
              </a:spcBef>
              <a:spcAft>
                <a:spcPts val="0"/>
              </a:spcAft>
              <a:buSzPts val="1600"/>
              <a:buFont typeface="Lato Black"/>
              <a:buNone/>
              <a:defRPr sz="1600">
                <a:latin typeface="Lato Black"/>
                <a:ea typeface="Lato Black"/>
                <a:cs typeface="Lato Black"/>
                <a:sym typeface="Lato Black"/>
              </a:defRPr>
            </a:lvl4pPr>
            <a:lvl5pPr lvl="4" algn="ctr" rtl="0">
              <a:lnSpc>
                <a:spcPct val="100000"/>
              </a:lnSpc>
              <a:spcBef>
                <a:spcPts val="0"/>
              </a:spcBef>
              <a:spcAft>
                <a:spcPts val="0"/>
              </a:spcAft>
              <a:buSzPts val="1600"/>
              <a:buFont typeface="Lato Black"/>
              <a:buNone/>
              <a:defRPr sz="1600">
                <a:latin typeface="Lato Black"/>
                <a:ea typeface="Lato Black"/>
                <a:cs typeface="Lato Black"/>
                <a:sym typeface="Lato Black"/>
              </a:defRPr>
            </a:lvl5pPr>
            <a:lvl6pPr lvl="5" algn="ctr" rtl="0">
              <a:lnSpc>
                <a:spcPct val="100000"/>
              </a:lnSpc>
              <a:spcBef>
                <a:spcPts val="0"/>
              </a:spcBef>
              <a:spcAft>
                <a:spcPts val="0"/>
              </a:spcAft>
              <a:buSzPts val="1600"/>
              <a:buFont typeface="Lato Black"/>
              <a:buNone/>
              <a:defRPr sz="1600">
                <a:latin typeface="Lato Black"/>
                <a:ea typeface="Lato Black"/>
                <a:cs typeface="Lato Black"/>
                <a:sym typeface="Lato Black"/>
              </a:defRPr>
            </a:lvl6pPr>
            <a:lvl7pPr lvl="6" algn="ctr" rtl="0">
              <a:lnSpc>
                <a:spcPct val="100000"/>
              </a:lnSpc>
              <a:spcBef>
                <a:spcPts val="0"/>
              </a:spcBef>
              <a:spcAft>
                <a:spcPts val="0"/>
              </a:spcAft>
              <a:buSzPts val="1600"/>
              <a:buFont typeface="Lato Black"/>
              <a:buNone/>
              <a:defRPr sz="1600">
                <a:latin typeface="Lato Black"/>
                <a:ea typeface="Lato Black"/>
                <a:cs typeface="Lato Black"/>
                <a:sym typeface="Lato Black"/>
              </a:defRPr>
            </a:lvl7pPr>
            <a:lvl8pPr lvl="7" algn="ctr" rtl="0">
              <a:lnSpc>
                <a:spcPct val="100000"/>
              </a:lnSpc>
              <a:spcBef>
                <a:spcPts val="0"/>
              </a:spcBef>
              <a:spcAft>
                <a:spcPts val="0"/>
              </a:spcAft>
              <a:buSzPts val="1600"/>
              <a:buFont typeface="Lato Black"/>
              <a:buNone/>
              <a:defRPr sz="1600">
                <a:latin typeface="Lato Black"/>
                <a:ea typeface="Lato Black"/>
                <a:cs typeface="Lato Black"/>
                <a:sym typeface="Lato Black"/>
              </a:defRPr>
            </a:lvl8pPr>
            <a:lvl9pPr lvl="8" algn="ctr" rtl="0">
              <a:lnSpc>
                <a:spcPct val="100000"/>
              </a:lnSpc>
              <a:spcBef>
                <a:spcPts val="0"/>
              </a:spcBef>
              <a:spcAft>
                <a:spcPts val="0"/>
              </a:spcAft>
              <a:buSzPts val="1600"/>
              <a:buFont typeface="Lato Black"/>
              <a:buNone/>
              <a:defRPr sz="1600">
                <a:latin typeface="Lato Black"/>
                <a:ea typeface="Lato Black"/>
                <a:cs typeface="Lato Black"/>
                <a:sym typeface="Lato Black"/>
              </a:defRPr>
            </a:lvl9pPr>
          </a:lstStyle>
          <a:p>
            <a:endParaRPr/>
          </a:p>
        </p:txBody>
      </p:sp>
      <p:sp>
        <p:nvSpPr>
          <p:cNvPr id="3990" name="Google Shape;3990;p14"/>
          <p:cNvSpPr txBox="1">
            <a:spLocks noGrp="1"/>
          </p:cNvSpPr>
          <p:nvPr>
            <p:ph type="subTitle" idx="2"/>
          </p:nvPr>
        </p:nvSpPr>
        <p:spPr>
          <a:xfrm>
            <a:off x="720000" y="3977789"/>
            <a:ext cx="1926000" cy="110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991" name="Google Shape;3991;p14"/>
          <p:cNvSpPr txBox="1">
            <a:spLocks noGrp="1"/>
          </p:cNvSpPr>
          <p:nvPr>
            <p:ph type="subTitle" idx="3"/>
          </p:nvPr>
        </p:nvSpPr>
        <p:spPr>
          <a:xfrm>
            <a:off x="6498000" y="3429000"/>
            <a:ext cx="1926000" cy="50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Font typeface="Lato Black"/>
              <a:buNone/>
              <a:defRPr>
                <a:latin typeface="Lato Black"/>
                <a:ea typeface="Lato Black"/>
                <a:cs typeface="Lato Black"/>
                <a:sym typeface="Lato Black"/>
              </a:defRPr>
            </a:lvl1pPr>
            <a:lvl2pPr lvl="1" algn="ctr" rtl="0">
              <a:lnSpc>
                <a:spcPct val="100000"/>
              </a:lnSpc>
              <a:spcBef>
                <a:spcPts val="0"/>
              </a:spcBef>
              <a:spcAft>
                <a:spcPts val="0"/>
              </a:spcAft>
              <a:buSzPts val="1600"/>
              <a:buFont typeface="Lato Black"/>
              <a:buNone/>
              <a:defRPr sz="1600">
                <a:latin typeface="Lato Black"/>
                <a:ea typeface="Lato Black"/>
                <a:cs typeface="Lato Black"/>
                <a:sym typeface="Lato Black"/>
              </a:defRPr>
            </a:lvl2pPr>
            <a:lvl3pPr lvl="2" algn="ctr" rtl="0">
              <a:lnSpc>
                <a:spcPct val="100000"/>
              </a:lnSpc>
              <a:spcBef>
                <a:spcPts val="0"/>
              </a:spcBef>
              <a:spcAft>
                <a:spcPts val="0"/>
              </a:spcAft>
              <a:buSzPts val="1600"/>
              <a:buFont typeface="Lato Black"/>
              <a:buNone/>
              <a:defRPr sz="1600">
                <a:latin typeface="Lato Black"/>
                <a:ea typeface="Lato Black"/>
                <a:cs typeface="Lato Black"/>
                <a:sym typeface="Lato Black"/>
              </a:defRPr>
            </a:lvl3pPr>
            <a:lvl4pPr lvl="3" algn="ctr" rtl="0">
              <a:lnSpc>
                <a:spcPct val="100000"/>
              </a:lnSpc>
              <a:spcBef>
                <a:spcPts val="0"/>
              </a:spcBef>
              <a:spcAft>
                <a:spcPts val="0"/>
              </a:spcAft>
              <a:buSzPts val="1600"/>
              <a:buFont typeface="Lato Black"/>
              <a:buNone/>
              <a:defRPr sz="1600">
                <a:latin typeface="Lato Black"/>
                <a:ea typeface="Lato Black"/>
                <a:cs typeface="Lato Black"/>
                <a:sym typeface="Lato Black"/>
              </a:defRPr>
            </a:lvl4pPr>
            <a:lvl5pPr lvl="4" algn="ctr" rtl="0">
              <a:lnSpc>
                <a:spcPct val="100000"/>
              </a:lnSpc>
              <a:spcBef>
                <a:spcPts val="0"/>
              </a:spcBef>
              <a:spcAft>
                <a:spcPts val="0"/>
              </a:spcAft>
              <a:buSzPts val="1600"/>
              <a:buFont typeface="Lato Black"/>
              <a:buNone/>
              <a:defRPr sz="1600">
                <a:latin typeface="Lato Black"/>
                <a:ea typeface="Lato Black"/>
                <a:cs typeface="Lato Black"/>
                <a:sym typeface="Lato Black"/>
              </a:defRPr>
            </a:lvl5pPr>
            <a:lvl6pPr lvl="5" algn="ctr" rtl="0">
              <a:lnSpc>
                <a:spcPct val="100000"/>
              </a:lnSpc>
              <a:spcBef>
                <a:spcPts val="0"/>
              </a:spcBef>
              <a:spcAft>
                <a:spcPts val="0"/>
              </a:spcAft>
              <a:buSzPts val="1600"/>
              <a:buFont typeface="Lato Black"/>
              <a:buNone/>
              <a:defRPr sz="1600">
                <a:latin typeface="Lato Black"/>
                <a:ea typeface="Lato Black"/>
                <a:cs typeface="Lato Black"/>
                <a:sym typeface="Lato Black"/>
              </a:defRPr>
            </a:lvl6pPr>
            <a:lvl7pPr lvl="6" algn="ctr" rtl="0">
              <a:lnSpc>
                <a:spcPct val="100000"/>
              </a:lnSpc>
              <a:spcBef>
                <a:spcPts val="0"/>
              </a:spcBef>
              <a:spcAft>
                <a:spcPts val="0"/>
              </a:spcAft>
              <a:buSzPts val="1600"/>
              <a:buFont typeface="Lato Black"/>
              <a:buNone/>
              <a:defRPr sz="1600">
                <a:latin typeface="Lato Black"/>
                <a:ea typeface="Lato Black"/>
                <a:cs typeface="Lato Black"/>
                <a:sym typeface="Lato Black"/>
              </a:defRPr>
            </a:lvl7pPr>
            <a:lvl8pPr lvl="7" algn="ctr" rtl="0">
              <a:lnSpc>
                <a:spcPct val="100000"/>
              </a:lnSpc>
              <a:spcBef>
                <a:spcPts val="0"/>
              </a:spcBef>
              <a:spcAft>
                <a:spcPts val="0"/>
              </a:spcAft>
              <a:buSzPts val="1600"/>
              <a:buFont typeface="Lato Black"/>
              <a:buNone/>
              <a:defRPr sz="1600">
                <a:latin typeface="Lato Black"/>
                <a:ea typeface="Lato Black"/>
                <a:cs typeface="Lato Black"/>
                <a:sym typeface="Lato Black"/>
              </a:defRPr>
            </a:lvl8pPr>
            <a:lvl9pPr lvl="8" algn="ctr" rtl="0">
              <a:lnSpc>
                <a:spcPct val="100000"/>
              </a:lnSpc>
              <a:spcBef>
                <a:spcPts val="0"/>
              </a:spcBef>
              <a:spcAft>
                <a:spcPts val="0"/>
              </a:spcAft>
              <a:buSzPts val="1600"/>
              <a:buFont typeface="Lato Black"/>
              <a:buNone/>
              <a:defRPr sz="1600">
                <a:latin typeface="Lato Black"/>
                <a:ea typeface="Lato Black"/>
                <a:cs typeface="Lato Black"/>
                <a:sym typeface="Lato Black"/>
              </a:defRPr>
            </a:lvl9pPr>
          </a:lstStyle>
          <a:p>
            <a:endParaRPr/>
          </a:p>
        </p:txBody>
      </p:sp>
      <p:sp>
        <p:nvSpPr>
          <p:cNvPr id="3992" name="Google Shape;3992;p14"/>
          <p:cNvSpPr txBox="1">
            <a:spLocks noGrp="1"/>
          </p:cNvSpPr>
          <p:nvPr>
            <p:ph type="subTitle" idx="4"/>
          </p:nvPr>
        </p:nvSpPr>
        <p:spPr>
          <a:xfrm>
            <a:off x="6498000" y="3977789"/>
            <a:ext cx="1926000" cy="110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993" name="Google Shape;3993;p14"/>
          <p:cNvSpPr txBox="1">
            <a:spLocks noGrp="1"/>
          </p:cNvSpPr>
          <p:nvPr>
            <p:ph type="subTitle" idx="5"/>
          </p:nvPr>
        </p:nvSpPr>
        <p:spPr>
          <a:xfrm>
            <a:off x="3609000" y="3429000"/>
            <a:ext cx="1926000" cy="50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Font typeface="Lato Black"/>
              <a:buNone/>
              <a:defRPr>
                <a:latin typeface="Lato Black"/>
                <a:ea typeface="Lato Black"/>
                <a:cs typeface="Lato Black"/>
                <a:sym typeface="Lato Black"/>
              </a:defRPr>
            </a:lvl1pPr>
            <a:lvl2pPr lvl="1" algn="ctr" rtl="0">
              <a:lnSpc>
                <a:spcPct val="100000"/>
              </a:lnSpc>
              <a:spcBef>
                <a:spcPts val="0"/>
              </a:spcBef>
              <a:spcAft>
                <a:spcPts val="0"/>
              </a:spcAft>
              <a:buSzPts val="1600"/>
              <a:buFont typeface="Lato Black"/>
              <a:buNone/>
              <a:defRPr sz="1600">
                <a:latin typeface="Lato Black"/>
                <a:ea typeface="Lato Black"/>
                <a:cs typeface="Lato Black"/>
                <a:sym typeface="Lato Black"/>
              </a:defRPr>
            </a:lvl2pPr>
            <a:lvl3pPr lvl="2" algn="ctr" rtl="0">
              <a:lnSpc>
                <a:spcPct val="100000"/>
              </a:lnSpc>
              <a:spcBef>
                <a:spcPts val="0"/>
              </a:spcBef>
              <a:spcAft>
                <a:spcPts val="0"/>
              </a:spcAft>
              <a:buSzPts val="1600"/>
              <a:buFont typeface="Lato Black"/>
              <a:buNone/>
              <a:defRPr sz="1600">
                <a:latin typeface="Lato Black"/>
                <a:ea typeface="Lato Black"/>
                <a:cs typeface="Lato Black"/>
                <a:sym typeface="Lato Black"/>
              </a:defRPr>
            </a:lvl3pPr>
            <a:lvl4pPr lvl="3" algn="ctr" rtl="0">
              <a:lnSpc>
                <a:spcPct val="100000"/>
              </a:lnSpc>
              <a:spcBef>
                <a:spcPts val="0"/>
              </a:spcBef>
              <a:spcAft>
                <a:spcPts val="0"/>
              </a:spcAft>
              <a:buSzPts val="1600"/>
              <a:buFont typeface="Lato Black"/>
              <a:buNone/>
              <a:defRPr sz="1600">
                <a:latin typeface="Lato Black"/>
                <a:ea typeface="Lato Black"/>
                <a:cs typeface="Lato Black"/>
                <a:sym typeface="Lato Black"/>
              </a:defRPr>
            </a:lvl4pPr>
            <a:lvl5pPr lvl="4" algn="ctr" rtl="0">
              <a:lnSpc>
                <a:spcPct val="100000"/>
              </a:lnSpc>
              <a:spcBef>
                <a:spcPts val="0"/>
              </a:spcBef>
              <a:spcAft>
                <a:spcPts val="0"/>
              </a:spcAft>
              <a:buSzPts val="1600"/>
              <a:buFont typeface="Lato Black"/>
              <a:buNone/>
              <a:defRPr sz="1600">
                <a:latin typeface="Lato Black"/>
                <a:ea typeface="Lato Black"/>
                <a:cs typeface="Lato Black"/>
                <a:sym typeface="Lato Black"/>
              </a:defRPr>
            </a:lvl5pPr>
            <a:lvl6pPr lvl="5" algn="ctr" rtl="0">
              <a:lnSpc>
                <a:spcPct val="100000"/>
              </a:lnSpc>
              <a:spcBef>
                <a:spcPts val="0"/>
              </a:spcBef>
              <a:spcAft>
                <a:spcPts val="0"/>
              </a:spcAft>
              <a:buSzPts val="1600"/>
              <a:buFont typeface="Lato Black"/>
              <a:buNone/>
              <a:defRPr sz="1600">
                <a:latin typeface="Lato Black"/>
                <a:ea typeface="Lato Black"/>
                <a:cs typeface="Lato Black"/>
                <a:sym typeface="Lato Black"/>
              </a:defRPr>
            </a:lvl6pPr>
            <a:lvl7pPr lvl="6" algn="ctr" rtl="0">
              <a:lnSpc>
                <a:spcPct val="100000"/>
              </a:lnSpc>
              <a:spcBef>
                <a:spcPts val="0"/>
              </a:spcBef>
              <a:spcAft>
                <a:spcPts val="0"/>
              </a:spcAft>
              <a:buSzPts val="1600"/>
              <a:buFont typeface="Lato Black"/>
              <a:buNone/>
              <a:defRPr sz="1600">
                <a:latin typeface="Lato Black"/>
                <a:ea typeface="Lato Black"/>
                <a:cs typeface="Lato Black"/>
                <a:sym typeface="Lato Black"/>
              </a:defRPr>
            </a:lvl7pPr>
            <a:lvl8pPr lvl="7" algn="ctr" rtl="0">
              <a:lnSpc>
                <a:spcPct val="100000"/>
              </a:lnSpc>
              <a:spcBef>
                <a:spcPts val="0"/>
              </a:spcBef>
              <a:spcAft>
                <a:spcPts val="0"/>
              </a:spcAft>
              <a:buSzPts val="1600"/>
              <a:buFont typeface="Lato Black"/>
              <a:buNone/>
              <a:defRPr sz="1600">
                <a:latin typeface="Lato Black"/>
                <a:ea typeface="Lato Black"/>
                <a:cs typeface="Lato Black"/>
                <a:sym typeface="Lato Black"/>
              </a:defRPr>
            </a:lvl8pPr>
            <a:lvl9pPr lvl="8" algn="ctr" rtl="0">
              <a:lnSpc>
                <a:spcPct val="100000"/>
              </a:lnSpc>
              <a:spcBef>
                <a:spcPts val="0"/>
              </a:spcBef>
              <a:spcAft>
                <a:spcPts val="0"/>
              </a:spcAft>
              <a:buSzPts val="1600"/>
              <a:buFont typeface="Lato Black"/>
              <a:buNone/>
              <a:defRPr sz="1600">
                <a:latin typeface="Lato Black"/>
                <a:ea typeface="Lato Black"/>
                <a:cs typeface="Lato Black"/>
                <a:sym typeface="Lato Black"/>
              </a:defRPr>
            </a:lvl9pPr>
          </a:lstStyle>
          <a:p>
            <a:endParaRPr/>
          </a:p>
        </p:txBody>
      </p:sp>
      <p:sp>
        <p:nvSpPr>
          <p:cNvPr id="3994" name="Google Shape;3994;p14"/>
          <p:cNvSpPr txBox="1">
            <a:spLocks noGrp="1"/>
          </p:cNvSpPr>
          <p:nvPr>
            <p:ph type="subTitle" idx="6"/>
          </p:nvPr>
        </p:nvSpPr>
        <p:spPr>
          <a:xfrm>
            <a:off x="3609000" y="3977789"/>
            <a:ext cx="1926000" cy="110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1898696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Title and five columns">
  <p:cSld name="Title and five columns">
    <p:spTree>
      <p:nvGrpSpPr>
        <p:cNvPr id="1" name="Shape 5086"/>
        <p:cNvGrpSpPr/>
        <p:nvPr/>
      </p:nvGrpSpPr>
      <p:grpSpPr>
        <a:xfrm>
          <a:off x="0" y="0"/>
          <a:ext cx="0" cy="0"/>
          <a:chOff x="0" y="0"/>
          <a:chExt cx="0" cy="0"/>
        </a:xfrm>
      </p:grpSpPr>
      <p:sp>
        <p:nvSpPr>
          <p:cNvPr id="5087" name="Google Shape;5087;p17"/>
          <p:cNvSpPr/>
          <p:nvPr/>
        </p:nvSpPr>
        <p:spPr>
          <a:xfrm rot="10479678">
            <a:off x="7171088" y="-1079204"/>
            <a:ext cx="3432282" cy="3848424"/>
          </a:xfrm>
          <a:custGeom>
            <a:avLst/>
            <a:gdLst/>
            <a:ahLst/>
            <a:cxnLst/>
            <a:rect l="l" t="t" r="r" b="b"/>
            <a:pathLst>
              <a:path w="63426" h="53337" extrusionOk="0">
                <a:moveTo>
                  <a:pt x="22087" y="1"/>
                </a:moveTo>
                <a:cubicBezTo>
                  <a:pt x="11577" y="1"/>
                  <a:pt x="0" y="9469"/>
                  <a:pt x="2542" y="20378"/>
                </a:cubicBezTo>
                <a:lnTo>
                  <a:pt x="6682" y="28658"/>
                </a:lnTo>
                <a:cubicBezTo>
                  <a:pt x="12136" y="36020"/>
                  <a:pt x="4500" y="46060"/>
                  <a:pt x="14714" y="51142"/>
                </a:cubicBezTo>
                <a:cubicBezTo>
                  <a:pt x="17772" y="52664"/>
                  <a:pt x="21706" y="53337"/>
                  <a:pt x="25946" y="53337"/>
                </a:cubicBezTo>
                <a:cubicBezTo>
                  <a:pt x="36138" y="53337"/>
                  <a:pt x="48101" y="49449"/>
                  <a:pt x="53931" y="44126"/>
                </a:cubicBezTo>
                <a:cubicBezTo>
                  <a:pt x="58021" y="40383"/>
                  <a:pt x="63425" y="33640"/>
                  <a:pt x="62012" y="27517"/>
                </a:cubicBezTo>
                <a:cubicBezTo>
                  <a:pt x="61021" y="23254"/>
                  <a:pt x="56608" y="21370"/>
                  <a:pt x="52741" y="20080"/>
                </a:cubicBezTo>
                <a:cubicBezTo>
                  <a:pt x="47981" y="18494"/>
                  <a:pt x="43247" y="18841"/>
                  <a:pt x="39528" y="15172"/>
                </a:cubicBezTo>
                <a:cubicBezTo>
                  <a:pt x="37148" y="12792"/>
                  <a:pt x="36330" y="10065"/>
                  <a:pt x="34669" y="7190"/>
                </a:cubicBezTo>
                <a:cubicBezTo>
                  <a:pt x="31782" y="2115"/>
                  <a:pt x="27054" y="1"/>
                  <a:pt x="22087" y="1"/>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88" name="Google Shape;5088;p17"/>
          <p:cNvSpPr txBox="1">
            <a:spLocks noGrp="1"/>
          </p:cNvSpPr>
          <p:nvPr>
            <p:ph type="title"/>
          </p:nvPr>
        </p:nvSpPr>
        <p:spPr>
          <a:xfrm>
            <a:off x="667512" y="1121664"/>
            <a:ext cx="7809000" cy="65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5089" name="Google Shape;5089;p17"/>
          <p:cNvSpPr txBox="1">
            <a:spLocks noGrp="1"/>
          </p:cNvSpPr>
          <p:nvPr>
            <p:ph type="subTitle" idx="1"/>
          </p:nvPr>
        </p:nvSpPr>
        <p:spPr>
          <a:xfrm>
            <a:off x="720150" y="3887400"/>
            <a:ext cx="1480200" cy="13068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400"/>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5090" name="Google Shape;5090;p17"/>
          <p:cNvSpPr txBox="1">
            <a:spLocks noGrp="1"/>
          </p:cNvSpPr>
          <p:nvPr>
            <p:ph type="subTitle" idx="2"/>
          </p:nvPr>
        </p:nvSpPr>
        <p:spPr>
          <a:xfrm>
            <a:off x="6943800" y="3887400"/>
            <a:ext cx="1480200" cy="1306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5091" name="Google Shape;5091;p17"/>
          <p:cNvSpPr txBox="1">
            <a:spLocks noGrp="1"/>
          </p:cNvSpPr>
          <p:nvPr>
            <p:ph type="subTitle" idx="3"/>
          </p:nvPr>
        </p:nvSpPr>
        <p:spPr>
          <a:xfrm>
            <a:off x="720000" y="2777833"/>
            <a:ext cx="2310600" cy="8572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400"/>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5092" name="Google Shape;5092;p17"/>
          <p:cNvSpPr txBox="1">
            <a:spLocks noGrp="1"/>
          </p:cNvSpPr>
          <p:nvPr>
            <p:ph type="subTitle" idx="4"/>
          </p:nvPr>
        </p:nvSpPr>
        <p:spPr>
          <a:xfrm>
            <a:off x="6113400" y="2777833"/>
            <a:ext cx="2310600" cy="857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5093" name="Google Shape;5093;p17"/>
          <p:cNvSpPr txBox="1">
            <a:spLocks noGrp="1"/>
          </p:cNvSpPr>
          <p:nvPr>
            <p:ph type="subTitle" idx="5"/>
          </p:nvPr>
        </p:nvSpPr>
        <p:spPr>
          <a:xfrm>
            <a:off x="3416700" y="2147500"/>
            <a:ext cx="2310600" cy="857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1028890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5114"/>
        <p:cNvGrpSpPr/>
        <p:nvPr/>
      </p:nvGrpSpPr>
      <p:grpSpPr>
        <a:xfrm>
          <a:off x="0" y="0"/>
          <a:ext cx="0" cy="0"/>
          <a:chOff x="0" y="0"/>
          <a:chExt cx="0" cy="0"/>
        </a:xfrm>
      </p:grpSpPr>
      <p:sp>
        <p:nvSpPr>
          <p:cNvPr id="5115" name="Google Shape;5115;p20"/>
          <p:cNvSpPr txBox="1">
            <a:spLocks noGrp="1"/>
          </p:cNvSpPr>
          <p:nvPr>
            <p:ph type="title"/>
          </p:nvPr>
        </p:nvSpPr>
        <p:spPr>
          <a:xfrm>
            <a:off x="667512" y="1121664"/>
            <a:ext cx="7809000" cy="65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5116" name="Google Shape;5116;p20"/>
          <p:cNvSpPr/>
          <p:nvPr/>
        </p:nvSpPr>
        <p:spPr>
          <a:xfrm rot="10800000" flipH="1">
            <a:off x="-827687" y="-1744100"/>
            <a:ext cx="2942966" cy="3299783"/>
          </a:xfrm>
          <a:custGeom>
            <a:avLst/>
            <a:gdLst/>
            <a:ahLst/>
            <a:cxnLst/>
            <a:rect l="l" t="t" r="r" b="b"/>
            <a:pathLst>
              <a:path w="63426" h="53337" extrusionOk="0">
                <a:moveTo>
                  <a:pt x="22087" y="1"/>
                </a:moveTo>
                <a:cubicBezTo>
                  <a:pt x="11577" y="1"/>
                  <a:pt x="0" y="9469"/>
                  <a:pt x="2542" y="20378"/>
                </a:cubicBezTo>
                <a:lnTo>
                  <a:pt x="6682" y="28658"/>
                </a:lnTo>
                <a:cubicBezTo>
                  <a:pt x="12136" y="36020"/>
                  <a:pt x="4500" y="46060"/>
                  <a:pt x="14714" y="51142"/>
                </a:cubicBezTo>
                <a:cubicBezTo>
                  <a:pt x="17772" y="52664"/>
                  <a:pt x="21706" y="53337"/>
                  <a:pt x="25946" y="53337"/>
                </a:cubicBezTo>
                <a:cubicBezTo>
                  <a:pt x="36138" y="53337"/>
                  <a:pt x="48101" y="49449"/>
                  <a:pt x="53931" y="44126"/>
                </a:cubicBezTo>
                <a:cubicBezTo>
                  <a:pt x="58021" y="40383"/>
                  <a:pt x="63425" y="33640"/>
                  <a:pt x="62012" y="27517"/>
                </a:cubicBezTo>
                <a:cubicBezTo>
                  <a:pt x="61021" y="23254"/>
                  <a:pt x="56608" y="21370"/>
                  <a:pt x="52741" y="20080"/>
                </a:cubicBezTo>
                <a:cubicBezTo>
                  <a:pt x="47981" y="18494"/>
                  <a:pt x="43247" y="18841"/>
                  <a:pt x="39528" y="15172"/>
                </a:cubicBezTo>
                <a:cubicBezTo>
                  <a:pt x="37148" y="12792"/>
                  <a:pt x="36330" y="10065"/>
                  <a:pt x="34669" y="7190"/>
                </a:cubicBezTo>
                <a:cubicBezTo>
                  <a:pt x="31782" y="2115"/>
                  <a:pt x="27054" y="1"/>
                  <a:pt x="22087" y="1"/>
                </a:cubicBezTo>
                <a:close/>
              </a:path>
            </a:pathLst>
          </a:custGeom>
          <a:solidFill>
            <a:srgbClr val="FFE76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17" name="Google Shape;5117;p20"/>
          <p:cNvSpPr/>
          <p:nvPr/>
        </p:nvSpPr>
        <p:spPr>
          <a:xfrm rot="-2700000" flipH="1">
            <a:off x="7803300" y="4473003"/>
            <a:ext cx="2942988" cy="3299807"/>
          </a:xfrm>
          <a:custGeom>
            <a:avLst/>
            <a:gdLst/>
            <a:ahLst/>
            <a:cxnLst/>
            <a:rect l="l" t="t" r="r" b="b"/>
            <a:pathLst>
              <a:path w="63426" h="53337" extrusionOk="0">
                <a:moveTo>
                  <a:pt x="22087" y="1"/>
                </a:moveTo>
                <a:cubicBezTo>
                  <a:pt x="11577" y="1"/>
                  <a:pt x="0" y="9469"/>
                  <a:pt x="2542" y="20378"/>
                </a:cubicBezTo>
                <a:lnTo>
                  <a:pt x="6682" y="28658"/>
                </a:lnTo>
                <a:cubicBezTo>
                  <a:pt x="12136" y="36020"/>
                  <a:pt x="4500" y="46060"/>
                  <a:pt x="14714" y="51142"/>
                </a:cubicBezTo>
                <a:cubicBezTo>
                  <a:pt x="17772" y="52664"/>
                  <a:pt x="21706" y="53337"/>
                  <a:pt x="25946" y="53337"/>
                </a:cubicBezTo>
                <a:cubicBezTo>
                  <a:pt x="36138" y="53337"/>
                  <a:pt x="48101" y="49449"/>
                  <a:pt x="53931" y="44126"/>
                </a:cubicBezTo>
                <a:cubicBezTo>
                  <a:pt x="58021" y="40383"/>
                  <a:pt x="63425" y="33640"/>
                  <a:pt x="62012" y="27517"/>
                </a:cubicBezTo>
                <a:cubicBezTo>
                  <a:pt x="61021" y="23254"/>
                  <a:pt x="56608" y="21370"/>
                  <a:pt x="52741" y="20080"/>
                </a:cubicBezTo>
                <a:cubicBezTo>
                  <a:pt x="47981" y="18494"/>
                  <a:pt x="43247" y="18841"/>
                  <a:pt x="39528" y="15172"/>
                </a:cubicBezTo>
                <a:cubicBezTo>
                  <a:pt x="37148" y="12792"/>
                  <a:pt x="36330" y="10065"/>
                  <a:pt x="34669" y="7190"/>
                </a:cubicBezTo>
                <a:cubicBezTo>
                  <a:pt x="31782" y="2115"/>
                  <a:pt x="27054" y="1"/>
                  <a:pt x="22087" y="1"/>
                </a:cubicBezTo>
                <a:close/>
              </a:path>
            </a:pathLst>
          </a:custGeom>
          <a:solidFill>
            <a:srgbClr val="D2F2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Tree>
    <p:extLst>
      <p:ext uri="{BB962C8B-B14F-4D97-AF65-F5344CB8AC3E}">
        <p14:creationId xmlns:p14="http://schemas.microsoft.com/office/powerpoint/2010/main" val="264123817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Introduction">
  <p:cSld name="Introduction">
    <p:spTree>
      <p:nvGrpSpPr>
        <p:cNvPr id="1" name="Shape 5118"/>
        <p:cNvGrpSpPr/>
        <p:nvPr/>
      </p:nvGrpSpPr>
      <p:grpSpPr>
        <a:xfrm>
          <a:off x="0" y="0"/>
          <a:ext cx="0" cy="0"/>
          <a:chOff x="0" y="0"/>
          <a:chExt cx="0" cy="0"/>
        </a:xfrm>
      </p:grpSpPr>
      <p:sp>
        <p:nvSpPr>
          <p:cNvPr id="5119" name="Google Shape;5119;p21"/>
          <p:cNvSpPr txBox="1">
            <a:spLocks noGrp="1"/>
          </p:cNvSpPr>
          <p:nvPr>
            <p:ph type="title"/>
          </p:nvPr>
        </p:nvSpPr>
        <p:spPr>
          <a:xfrm>
            <a:off x="857700" y="2371200"/>
            <a:ext cx="7428600" cy="191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000"/>
              <a:buNone/>
              <a:defRPr sz="5000"/>
            </a:lvl1pPr>
            <a:lvl2pPr lvl="1" rtl="0">
              <a:spcBef>
                <a:spcPts val="0"/>
              </a:spcBef>
              <a:spcAft>
                <a:spcPts val="0"/>
              </a:spcAft>
              <a:buSzPts val="5000"/>
              <a:buNone/>
              <a:defRPr sz="5000"/>
            </a:lvl2pPr>
            <a:lvl3pPr lvl="2" rtl="0">
              <a:spcBef>
                <a:spcPts val="0"/>
              </a:spcBef>
              <a:spcAft>
                <a:spcPts val="0"/>
              </a:spcAft>
              <a:buSzPts val="5000"/>
              <a:buNone/>
              <a:defRPr sz="5000"/>
            </a:lvl3pPr>
            <a:lvl4pPr lvl="3" rtl="0">
              <a:spcBef>
                <a:spcPts val="0"/>
              </a:spcBef>
              <a:spcAft>
                <a:spcPts val="0"/>
              </a:spcAft>
              <a:buSzPts val="5000"/>
              <a:buNone/>
              <a:defRPr sz="5000"/>
            </a:lvl4pPr>
            <a:lvl5pPr lvl="4" rtl="0">
              <a:spcBef>
                <a:spcPts val="0"/>
              </a:spcBef>
              <a:spcAft>
                <a:spcPts val="0"/>
              </a:spcAft>
              <a:buSzPts val="5000"/>
              <a:buNone/>
              <a:defRPr sz="5000"/>
            </a:lvl5pPr>
            <a:lvl6pPr lvl="5" rtl="0">
              <a:spcBef>
                <a:spcPts val="0"/>
              </a:spcBef>
              <a:spcAft>
                <a:spcPts val="0"/>
              </a:spcAft>
              <a:buSzPts val="5000"/>
              <a:buNone/>
              <a:defRPr sz="5000"/>
            </a:lvl6pPr>
            <a:lvl7pPr lvl="6" rtl="0">
              <a:spcBef>
                <a:spcPts val="0"/>
              </a:spcBef>
              <a:spcAft>
                <a:spcPts val="0"/>
              </a:spcAft>
              <a:buSzPts val="5000"/>
              <a:buNone/>
              <a:defRPr sz="5000"/>
            </a:lvl7pPr>
            <a:lvl8pPr lvl="7" rtl="0">
              <a:spcBef>
                <a:spcPts val="0"/>
              </a:spcBef>
              <a:spcAft>
                <a:spcPts val="0"/>
              </a:spcAft>
              <a:buSzPts val="5000"/>
              <a:buNone/>
              <a:defRPr sz="5000"/>
            </a:lvl8pPr>
            <a:lvl9pPr lvl="8" rtl="0">
              <a:spcBef>
                <a:spcPts val="0"/>
              </a:spcBef>
              <a:spcAft>
                <a:spcPts val="0"/>
              </a:spcAft>
              <a:buSzPts val="5000"/>
              <a:buNone/>
              <a:defRPr sz="5000"/>
            </a:lvl9pPr>
          </a:lstStyle>
          <a:p>
            <a:endParaRPr/>
          </a:p>
        </p:txBody>
      </p:sp>
      <p:sp>
        <p:nvSpPr>
          <p:cNvPr id="5120" name="Google Shape;5120;p21"/>
          <p:cNvSpPr/>
          <p:nvPr/>
        </p:nvSpPr>
        <p:spPr>
          <a:xfrm rot="10800000" flipH="1">
            <a:off x="-827687" y="-1744100"/>
            <a:ext cx="2942966" cy="3299783"/>
          </a:xfrm>
          <a:custGeom>
            <a:avLst/>
            <a:gdLst/>
            <a:ahLst/>
            <a:cxnLst/>
            <a:rect l="l" t="t" r="r" b="b"/>
            <a:pathLst>
              <a:path w="63426" h="53337" extrusionOk="0">
                <a:moveTo>
                  <a:pt x="22087" y="1"/>
                </a:moveTo>
                <a:cubicBezTo>
                  <a:pt x="11577" y="1"/>
                  <a:pt x="0" y="9469"/>
                  <a:pt x="2542" y="20378"/>
                </a:cubicBezTo>
                <a:lnTo>
                  <a:pt x="6682" y="28658"/>
                </a:lnTo>
                <a:cubicBezTo>
                  <a:pt x="12136" y="36020"/>
                  <a:pt x="4500" y="46060"/>
                  <a:pt x="14714" y="51142"/>
                </a:cubicBezTo>
                <a:cubicBezTo>
                  <a:pt x="17772" y="52664"/>
                  <a:pt x="21706" y="53337"/>
                  <a:pt x="25946" y="53337"/>
                </a:cubicBezTo>
                <a:cubicBezTo>
                  <a:pt x="36138" y="53337"/>
                  <a:pt x="48101" y="49449"/>
                  <a:pt x="53931" y="44126"/>
                </a:cubicBezTo>
                <a:cubicBezTo>
                  <a:pt x="58021" y="40383"/>
                  <a:pt x="63425" y="33640"/>
                  <a:pt x="62012" y="27517"/>
                </a:cubicBezTo>
                <a:cubicBezTo>
                  <a:pt x="61021" y="23254"/>
                  <a:pt x="56608" y="21370"/>
                  <a:pt x="52741" y="20080"/>
                </a:cubicBezTo>
                <a:cubicBezTo>
                  <a:pt x="47981" y="18494"/>
                  <a:pt x="43247" y="18841"/>
                  <a:pt x="39528" y="15172"/>
                </a:cubicBezTo>
                <a:cubicBezTo>
                  <a:pt x="37148" y="12792"/>
                  <a:pt x="36330" y="10065"/>
                  <a:pt x="34669" y="7190"/>
                </a:cubicBezTo>
                <a:cubicBezTo>
                  <a:pt x="31782" y="2115"/>
                  <a:pt x="27054" y="1"/>
                  <a:pt x="22087" y="1"/>
                </a:cubicBezTo>
                <a:close/>
              </a:path>
            </a:pathLst>
          </a:custGeom>
          <a:solidFill>
            <a:srgbClr val="FFE76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21" name="Google Shape;5121;p21"/>
          <p:cNvSpPr/>
          <p:nvPr/>
        </p:nvSpPr>
        <p:spPr>
          <a:xfrm rot="-2700000" flipH="1">
            <a:off x="7803300" y="4473003"/>
            <a:ext cx="2942988" cy="3299807"/>
          </a:xfrm>
          <a:custGeom>
            <a:avLst/>
            <a:gdLst/>
            <a:ahLst/>
            <a:cxnLst/>
            <a:rect l="l" t="t" r="r" b="b"/>
            <a:pathLst>
              <a:path w="63426" h="53337" extrusionOk="0">
                <a:moveTo>
                  <a:pt x="22087" y="1"/>
                </a:moveTo>
                <a:cubicBezTo>
                  <a:pt x="11577" y="1"/>
                  <a:pt x="0" y="9469"/>
                  <a:pt x="2542" y="20378"/>
                </a:cubicBezTo>
                <a:lnTo>
                  <a:pt x="6682" y="28658"/>
                </a:lnTo>
                <a:cubicBezTo>
                  <a:pt x="12136" y="36020"/>
                  <a:pt x="4500" y="46060"/>
                  <a:pt x="14714" y="51142"/>
                </a:cubicBezTo>
                <a:cubicBezTo>
                  <a:pt x="17772" y="52664"/>
                  <a:pt x="21706" y="53337"/>
                  <a:pt x="25946" y="53337"/>
                </a:cubicBezTo>
                <a:cubicBezTo>
                  <a:pt x="36138" y="53337"/>
                  <a:pt x="48101" y="49449"/>
                  <a:pt x="53931" y="44126"/>
                </a:cubicBezTo>
                <a:cubicBezTo>
                  <a:pt x="58021" y="40383"/>
                  <a:pt x="63425" y="33640"/>
                  <a:pt x="62012" y="27517"/>
                </a:cubicBezTo>
                <a:cubicBezTo>
                  <a:pt x="61021" y="23254"/>
                  <a:pt x="56608" y="21370"/>
                  <a:pt x="52741" y="20080"/>
                </a:cubicBezTo>
                <a:cubicBezTo>
                  <a:pt x="47981" y="18494"/>
                  <a:pt x="43247" y="18841"/>
                  <a:pt x="39528" y="15172"/>
                </a:cubicBezTo>
                <a:cubicBezTo>
                  <a:pt x="37148" y="12792"/>
                  <a:pt x="36330" y="10065"/>
                  <a:pt x="34669" y="7190"/>
                </a:cubicBezTo>
                <a:cubicBezTo>
                  <a:pt x="31782" y="2115"/>
                  <a:pt x="27054" y="1"/>
                  <a:pt x="22087" y="1"/>
                </a:cubicBezTo>
                <a:close/>
              </a:path>
            </a:pathLst>
          </a:custGeom>
          <a:solidFill>
            <a:srgbClr val="D2F2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22" name="Google Shape;5122;p21"/>
          <p:cNvSpPr txBox="1">
            <a:spLocks noGrp="1"/>
          </p:cNvSpPr>
          <p:nvPr>
            <p:ph type="subTitle" idx="1"/>
          </p:nvPr>
        </p:nvSpPr>
        <p:spPr>
          <a:xfrm>
            <a:off x="2646000" y="4366167"/>
            <a:ext cx="3852000" cy="1190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Tree>
    <p:extLst>
      <p:ext uri="{BB962C8B-B14F-4D97-AF65-F5344CB8AC3E}">
        <p14:creationId xmlns:p14="http://schemas.microsoft.com/office/powerpoint/2010/main" val="155975973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itle and text 5">
  <p:cSld name="Title and text 5">
    <p:bg>
      <p:bgPr>
        <a:solidFill>
          <a:schemeClr val="dk2"/>
        </a:solidFill>
        <a:effectLst/>
      </p:bgPr>
    </p:bg>
    <p:spTree>
      <p:nvGrpSpPr>
        <p:cNvPr id="1" name="Shape 5870"/>
        <p:cNvGrpSpPr/>
        <p:nvPr/>
      </p:nvGrpSpPr>
      <p:grpSpPr>
        <a:xfrm>
          <a:off x="0" y="0"/>
          <a:ext cx="0" cy="0"/>
          <a:chOff x="0" y="0"/>
          <a:chExt cx="0" cy="0"/>
        </a:xfrm>
      </p:grpSpPr>
      <p:sp>
        <p:nvSpPr>
          <p:cNvPr id="5871" name="Google Shape;5871;p28"/>
          <p:cNvSpPr/>
          <p:nvPr/>
        </p:nvSpPr>
        <p:spPr>
          <a:xfrm rot="10183958" flipH="1">
            <a:off x="-2564826" y="1741163"/>
            <a:ext cx="4417853" cy="4051932"/>
          </a:xfrm>
          <a:custGeom>
            <a:avLst/>
            <a:gdLst/>
            <a:ahLst/>
            <a:cxnLst/>
            <a:rect l="l" t="t" r="r" b="b"/>
            <a:pathLst>
              <a:path w="75138" h="43162" extrusionOk="0">
                <a:moveTo>
                  <a:pt x="34335" y="1"/>
                </a:moveTo>
                <a:cubicBezTo>
                  <a:pt x="31923" y="1"/>
                  <a:pt x="29531" y="409"/>
                  <a:pt x="27616" y="1197"/>
                </a:cubicBezTo>
                <a:cubicBezTo>
                  <a:pt x="23030" y="7667"/>
                  <a:pt x="0" y="28292"/>
                  <a:pt x="16114" y="33870"/>
                </a:cubicBezTo>
                <a:cubicBezTo>
                  <a:pt x="22013" y="35903"/>
                  <a:pt x="28682" y="34440"/>
                  <a:pt x="34656" y="36820"/>
                </a:cubicBezTo>
                <a:cubicBezTo>
                  <a:pt x="40961" y="39342"/>
                  <a:pt x="46056" y="43161"/>
                  <a:pt x="52903" y="43161"/>
                </a:cubicBezTo>
                <a:cubicBezTo>
                  <a:pt x="53325" y="43161"/>
                  <a:pt x="53754" y="43147"/>
                  <a:pt x="54190" y="43116"/>
                </a:cubicBezTo>
                <a:cubicBezTo>
                  <a:pt x="60487" y="42695"/>
                  <a:pt x="62817" y="37539"/>
                  <a:pt x="63487" y="31936"/>
                </a:cubicBezTo>
                <a:cubicBezTo>
                  <a:pt x="64181" y="26086"/>
                  <a:pt x="66213" y="24797"/>
                  <a:pt x="69932" y="20533"/>
                </a:cubicBezTo>
                <a:cubicBezTo>
                  <a:pt x="73006" y="16988"/>
                  <a:pt x="75138" y="12253"/>
                  <a:pt x="71394" y="8560"/>
                </a:cubicBezTo>
                <a:cubicBezTo>
                  <a:pt x="69239" y="6431"/>
                  <a:pt x="66312" y="5987"/>
                  <a:pt x="63270" y="5987"/>
                </a:cubicBezTo>
                <a:cubicBezTo>
                  <a:pt x="61097" y="5987"/>
                  <a:pt x="58865" y="6213"/>
                  <a:pt x="56812" y="6213"/>
                </a:cubicBezTo>
                <a:cubicBezTo>
                  <a:pt x="56384" y="6213"/>
                  <a:pt x="55964" y="6204"/>
                  <a:pt x="55554" y="6180"/>
                </a:cubicBezTo>
                <a:cubicBezTo>
                  <a:pt x="52034" y="5982"/>
                  <a:pt x="48315" y="5461"/>
                  <a:pt x="45341" y="3750"/>
                </a:cubicBezTo>
                <a:cubicBezTo>
                  <a:pt x="43680" y="2784"/>
                  <a:pt x="41944" y="1470"/>
                  <a:pt x="40085" y="850"/>
                </a:cubicBezTo>
                <a:cubicBezTo>
                  <a:pt x="38326" y="279"/>
                  <a:pt x="36324" y="1"/>
                  <a:pt x="34335"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72" name="Google Shape;5872;p28"/>
          <p:cNvSpPr txBox="1">
            <a:spLocks noGrp="1"/>
          </p:cNvSpPr>
          <p:nvPr>
            <p:ph type="subTitle" idx="1"/>
          </p:nvPr>
        </p:nvSpPr>
        <p:spPr>
          <a:xfrm>
            <a:off x="5113650" y="2997533"/>
            <a:ext cx="3317100" cy="1763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8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
        <p:nvSpPr>
          <p:cNvPr id="5873" name="Google Shape;5873;p28"/>
          <p:cNvSpPr/>
          <p:nvPr/>
        </p:nvSpPr>
        <p:spPr>
          <a:xfrm rot="10077096" flipH="1">
            <a:off x="-1028520" y="3443561"/>
            <a:ext cx="5020648" cy="4341596"/>
          </a:xfrm>
          <a:custGeom>
            <a:avLst/>
            <a:gdLst/>
            <a:ahLst/>
            <a:cxnLst/>
            <a:rect l="l" t="t" r="r" b="b"/>
            <a:pathLst>
              <a:path w="133716" h="86723" extrusionOk="0">
                <a:moveTo>
                  <a:pt x="115219" y="0"/>
                </a:moveTo>
                <a:cubicBezTo>
                  <a:pt x="113623" y="0"/>
                  <a:pt x="112042" y="168"/>
                  <a:pt x="110513" y="525"/>
                </a:cubicBezTo>
                <a:cubicBezTo>
                  <a:pt x="106150" y="1541"/>
                  <a:pt x="102456" y="4516"/>
                  <a:pt x="98316" y="6103"/>
                </a:cubicBezTo>
                <a:cubicBezTo>
                  <a:pt x="93879" y="7813"/>
                  <a:pt x="90284" y="8557"/>
                  <a:pt x="85550" y="8557"/>
                </a:cubicBezTo>
                <a:cubicBezTo>
                  <a:pt x="76725" y="8557"/>
                  <a:pt x="68271" y="10069"/>
                  <a:pt x="60314" y="14085"/>
                </a:cubicBezTo>
                <a:cubicBezTo>
                  <a:pt x="55753" y="16390"/>
                  <a:pt x="51935" y="19960"/>
                  <a:pt x="47151" y="21869"/>
                </a:cubicBezTo>
                <a:cubicBezTo>
                  <a:pt x="43708" y="23249"/>
                  <a:pt x="40032" y="23608"/>
                  <a:pt x="36359" y="23608"/>
                </a:cubicBezTo>
                <a:cubicBezTo>
                  <a:pt x="34424" y="23608"/>
                  <a:pt x="32490" y="23508"/>
                  <a:pt x="30591" y="23406"/>
                </a:cubicBezTo>
                <a:cubicBezTo>
                  <a:pt x="28230" y="23260"/>
                  <a:pt x="25807" y="22991"/>
                  <a:pt x="23416" y="22991"/>
                </a:cubicBezTo>
                <a:cubicBezTo>
                  <a:pt x="20535" y="22991"/>
                  <a:pt x="17700" y="23381"/>
                  <a:pt x="15073" y="24844"/>
                </a:cubicBezTo>
                <a:cubicBezTo>
                  <a:pt x="10858" y="27199"/>
                  <a:pt x="4636" y="30620"/>
                  <a:pt x="1612" y="34363"/>
                </a:cubicBezTo>
                <a:cubicBezTo>
                  <a:pt x="1785" y="38255"/>
                  <a:pt x="472" y="42097"/>
                  <a:pt x="273" y="46088"/>
                </a:cubicBezTo>
                <a:cubicBezTo>
                  <a:pt x="1" y="51716"/>
                  <a:pt x="397" y="57368"/>
                  <a:pt x="521" y="63020"/>
                </a:cubicBezTo>
                <a:cubicBezTo>
                  <a:pt x="620" y="67606"/>
                  <a:pt x="1215" y="72217"/>
                  <a:pt x="1686" y="76778"/>
                </a:cubicBezTo>
                <a:cubicBezTo>
                  <a:pt x="1860" y="78439"/>
                  <a:pt x="2108" y="83768"/>
                  <a:pt x="3546" y="84264"/>
                </a:cubicBezTo>
                <a:cubicBezTo>
                  <a:pt x="8219" y="85863"/>
                  <a:pt x="13789" y="86722"/>
                  <a:pt x="19552" y="86722"/>
                </a:cubicBezTo>
                <a:cubicBezTo>
                  <a:pt x="34425" y="86722"/>
                  <a:pt x="50584" y="81003"/>
                  <a:pt x="55926" y="67531"/>
                </a:cubicBezTo>
                <a:lnTo>
                  <a:pt x="61950" y="57913"/>
                </a:lnTo>
                <a:cubicBezTo>
                  <a:pt x="70056" y="45469"/>
                  <a:pt x="88673" y="53327"/>
                  <a:pt x="99581" y="47204"/>
                </a:cubicBezTo>
                <a:cubicBezTo>
                  <a:pt x="105158" y="44080"/>
                  <a:pt x="109596" y="36990"/>
                  <a:pt x="111306" y="31041"/>
                </a:cubicBezTo>
                <a:cubicBezTo>
                  <a:pt x="112669" y="26331"/>
                  <a:pt x="114132" y="21993"/>
                  <a:pt x="118421" y="19192"/>
                </a:cubicBezTo>
                <a:cubicBezTo>
                  <a:pt x="122486" y="16539"/>
                  <a:pt x="127469" y="15746"/>
                  <a:pt x="131460" y="12920"/>
                </a:cubicBezTo>
                <a:cubicBezTo>
                  <a:pt x="132650" y="12077"/>
                  <a:pt x="133666" y="10837"/>
                  <a:pt x="133691" y="9375"/>
                </a:cubicBezTo>
                <a:cubicBezTo>
                  <a:pt x="133716" y="7540"/>
                  <a:pt x="132204" y="6078"/>
                  <a:pt x="130716" y="5037"/>
                </a:cubicBezTo>
                <a:cubicBezTo>
                  <a:pt x="126375" y="1983"/>
                  <a:pt x="120710" y="0"/>
                  <a:pt x="115219" y="0"/>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74" name="Google Shape;5874;p28"/>
          <p:cNvSpPr/>
          <p:nvPr/>
        </p:nvSpPr>
        <p:spPr>
          <a:xfrm rot="919594">
            <a:off x="7036187" y="-2030781"/>
            <a:ext cx="3712551" cy="3404985"/>
          </a:xfrm>
          <a:custGeom>
            <a:avLst/>
            <a:gdLst/>
            <a:ahLst/>
            <a:cxnLst/>
            <a:rect l="l" t="t" r="r" b="b"/>
            <a:pathLst>
              <a:path w="75138" h="43162" extrusionOk="0">
                <a:moveTo>
                  <a:pt x="34335" y="1"/>
                </a:moveTo>
                <a:cubicBezTo>
                  <a:pt x="31923" y="1"/>
                  <a:pt x="29531" y="409"/>
                  <a:pt x="27616" y="1197"/>
                </a:cubicBezTo>
                <a:cubicBezTo>
                  <a:pt x="23030" y="7667"/>
                  <a:pt x="0" y="28292"/>
                  <a:pt x="16114" y="33870"/>
                </a:cubicBezTo>
                <a:cubicBezTo>
                  <a:pt x="22013" y="35903"/>
                  <a:pt x="28682" y="34440"/>
                  <a:pt x="34656" y="36820"/>
                </a:cubicBezTo>
                <a:cubicBezTo>
                  <a:pt x="40961" y="39342"/>
                  <a:pt x="46056" y="43161"/>
                  <a:pt x="52903" y="43161"/>
                </a:cubicBezTo>
                <a:cubicBezTo>
                  <a:pt x="53325" y="43161"/>
                  <a:pt x="53754" y="43147"/>
                  <a:pt x="54190" y="43116"/>
                </a:cubicBezTo>
                <a:cubicBezTo>
                  <a:pt x="60487" y="42695"/>
                  <a:pt x="62817" y="37539"/>
                  <a:pt x="63487" y="31936"/>
                </a:cubicBezTo>
                <a:cubicBezTo>
                  <a:pt x="64181" y="26086"/>
                  <a:pt x="66213" y="24797"/>
                  <a:pt x="69932" y="20533"/>
                </a:cubicBezTo>
                <a:cubicBezTo>
                  <a:pt x="73006" y="16988"/>
                  <a:pt x="75138" y="12253"/>
                  <a:pt x="71394" y="8560"/>
                </a:cubicBezTo>
                <a:cubicBezTo>
                  <a:pt x="69239" y="6431"/>
                  <a:pt x="66312" y="5987"/>
                  <a:pt x="63270" y="5987"/>
                </a:cubicBezTo>
                <a:cubicBezTo>
                  <a:pt x="61097" y="5987"/>
                  <a:pt x="58865" y="6213"/>
                  <a:pt x="56812" y="6213"/>
                </a:cubicBezTo>
                <a:cubicBezTo>
                  <a:pt x="56384" y="6213"/>
                  <a:pt x="55964" y="6204"/>
                  <a:pt x="55554" y="6180"/>
                </a:cubicBezTo>
                <a:cubicBezTo>
                  <a:pt x="52034" y="5982"/>
                  <a:pt x="48315" y="5461"/>
                  <a:pt x="45341" y="3750"/>
                </a:cubicBezTo>
                <a:cubicBezTo>
                  <a:pt x="43680" y="2784"/>
                  <a:pt x="41944" y="1470"/>
                  <a:pt x="40085" y="850"/>
                </a:cubicBezTo>
                <a:cubicBezTo>
                  <a:pt x="38326" y="279"/>
                  <a:pt x="36324" y="1"/>
                  <a:pt x="34335" y="1"/>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75" name="Google Shape;5875;p28"/>
          <p:cNvSpPr txBox="1">
            <a:spLocks noGrp="1"/>
          </p:cNvSpPr>
          <p:nvPr>
            <p:ph type="title"/>
          </p:nvPr>
        </p:nvSpPr>
        <p:spPr>
          <a:xfrm>
            <a:off x="667512" y="1121664"/>
            <a:ext cx="7809000" cy="65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Tree>
    <p:extLst>
      <p:ext uri="{BB962C8B-B14F-4D97-AF65-F5344CB8AC3E}">
        <p14:creationId xmlns:p14="http://schemas.microsoft.com/office/powerpoint/2010/main" val="28157959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9024D7C-AE2B-407B-85FF-275D70DCB694}" type="datetimeFigureOut">
              <a:rPr lang="en-US" smtClean="0"/>
              <a:t>7/23/2023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4B0C07-2C68-45C3-BEB4-1DD15C100B87}" type="slidenum">
              <a:rPr lang="en-US" smtClean="0"/>
              <a:t>‹#›</a:t>
            </a:fld>
            <a:endParaRPr lang="en-US"/>
          </a:p>
        </p:txBody>
      </p:sp>
    </p:spTree>
    <p:extLst>
      <p:ext uri="{BB962C8B-B14F-4D97-AF65-F5344CB8AC3E}">
        <p14:creationId xmlns:p14="http://schemas.microsoft.com/office/powerpoint/2010/main" val="368698755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5886"/>
        <p:cNvGrpSpPr/>
        <p:nvPr/>
      </p:nvGrpSpPr>
      <p:grpSpPr>
        <a:xfrm>
          <a:off x="0" y="0"/>
          <a:ext cx="0" cy="0"/>
          <a:chOff x="0" y="0"/>
          <a:chExt cx="0" cy="0"/>
        </a:xfrm>
      </p:grpSpPr>
      <p:sp>
        <p:nvSpPr>
          <p:cNvPr id="5887" name="Google Shape;5887;p31"/>
          <p:cNvSpPr/>
          <p:nvPr/>
        </p:nvSpPr>
        <p:spPr>
          <a:xfrm rot="10800000" flipH="1">
            <a:off x="-827687" y="-1744100"/>
            <a:ext cx="2942966" cy="3299783"/>
          </a:xfrm>
          <a:custGeom>
            <a:avLst/>
            <a:gdLst/>
            <a:ahLst/>
            <a:cxnLst/>
            <a:rect l="l" t="t" r="r" b="b"/>
            <a:pathLst>
              <a:path w="63426" h="53337" extrusionOk="0">
                <a:moveTo>
                  <a:pt x="22087" y="1"/>
                </a:moveTo>
                <a:cubicBezTo>
                  <a:pt x="11577" y="1"/>
                  <a:pt x="0" y="9469"/>
                  <a:pt x="2542" y="20378"/>
                </a:cubicBezTo>
                <a:lnTo>
                  <a:pt x="6682" y="28658"/>
                </a:lnTo>
                <a:cubicBezTo>
                  <a:pt x="12136" y="36020"/>
                  <a:pt x="4500" y="46060"/>
                  <a:pt x="14714" y="51142"/>
                </a:cubicBezTo>
                <a:cubicBezTo>
                  <a:pt x="17772" y="52664"/>
                  <a:pt x="21706" y="53337"/>
                  <a:pt x="25946" y="53337"/>
                </a:cubicBezTo>
                <a:cubicBezTo>
                  <a:pt x="36138" y="53337"/>
                  <a:pt x="48101" y="49449"/>
                  <a:pt x="53931" y="44126"/>
                </a:cubicBezTo>
                <a:cubicBezTo>
                  <a:pt x="58021" y="40383"/>
                  <a:pt x="63425" y="33640"/>
                  <a:pt x="62012" y="27517"/>
                </a:cubicBezTo>
                <a:cubicBezTo>
                  <a:pt x="61021" y="23254"/>
                  <a:pt x="56608" y="21370"/>
                  <a:pt x="52741" y="20080"/>
                </a:cubicBezTo>
                <a:cubicBezTo>
                  <a:pt x="47981" y="18494"/>
                  <a:pt x="43247" y="18841"/>
                  <a:pt x="39528" y="15172"/>
                </a:cubicBezTo>
                <a:cubicBezTo>
                  <a:pt x="37148" y="12792"/>
                  <a:pt x="36330" y="10065"/>
                  <a:pt x="34669" y="7190"/>
                </a:cubicBezTo>
                <a:cubicBezTo>
                  <a:pt x="31782" y="2115"/>
                  <a:pt x="27054" y="1"/>
                  <a:pt x="22087" y="1"/>
                </a:cubicBezTo>
                <a:close/>
              </a:path>
            </a:pathLst>
          </a:custGeom>
          <a:solidFill>
            <a:srgbClr val="FFE76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88" name="Google Shape;5888;p31"/>
          <p:cNvSpPr/>
          <p:nvPr/>
        </p:nvSpPr>
        <p:spPr>
          <a:xfrm rot="-2700000" flipH="1">
            <a:off x="7803300" y="4473003"/>
            <a:ext cx="2942988" cy="3299807"/>
          </a:xfrm>
          <a:custGeom>
            <a:avLst/>
            <a:gdLst/>
            <a:ahLst/>
            <a:cxnLst/>
            <a:rect l="l" t="t" r="r" b="b"/>
            <a:pathLst>
              <a:path w="63426" h="53337" extrusionOk="0">
                <a:moveTo>
                  <a:pt x="22087" y="1"/>
                </a:moveTo>
                <a:cubicBezTo>
                  <a:pt x="11577" y="1"/>
                  <a:pt x="0" y="9469"/>
                  <a:pt x="2542" y="20378"/>
                </a:cubicBezTo>
                <a:lnTo>
                  <a:pt x="6682" y="28658"/>
                </a:lnTo>
                <a:cubicBezTo>
                  <a:pt x="12136" y="36020"/>
                  <a:pt x="4500" y="46060"/>
                  <a:pt x="14714" y="51142"/>
                </a:cubicBezTo>
                <a:cubicBezTo>
                  <a:pt x="17772" y="52664"/>
                  <a:pt x="21706" y="53337"/>
                  <a:pt x="25946" y="53337"/>
                </a:cubicBezTo>
                <a:cubicBezTo>
                  <a:pt x="36138" y="53337"/>
                  <a:pt x="48101" y="49449"/>
                  <a:pt x="53931" y="44126"/>
                </a:cubicBezTo>
                <a:cubicBezTo>
                  <a:pt x="58021" y="40383"/>
                  <a:pt x="63425" y="33640"/>
                  <a:pt x="62012" y="27517"/>
                </a:cubicBezTo>
                <a:cubicBezTo>
                  <a:pt x="61021" y="23254"/>
                  <a:pt x="56608" y="21370"/>
                  <a:pt x="52741" y="20080"/>
                </a:cubicBezTo>
                <a:cubicBezTo>
                  <a:pt x="47981" y="18494"/>
                  <a:pt x="43247" y="18841"/>
                  <a:pt x="39528" y="15172"/>
                </a:cubicBezTo>
                <a:cubicBezTo>
                  <a:pt x="37148" y="12792"/>
                  <a:pt x="36330" y="10065"/>
                  <a:pt x="34669" y="7190"/>
                </a:cubicBezTo>
                <a:cubicBezTo>
                  <a:pt x="31782" y="2115"/>
                  <a:pt x="27054" y="1"/>
                  <a:pt x="22087" y="1"/>
                </a:cubicBezTo>
                <a:close/>
              </a:path>
            </a:pathLst>
          </a:custGeom>
          <a:solidFill>
            <a:srgbClr val="D2F2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Tree>
    <p:extLst>
      <p:ext uri="{BB962C8B-B14F-4D97-AF65-F5344CB8AC3E}">
        <p14:creationId xmlns:p14="http://schemas.microsoft.com/office/powerpoint/2010/main" val="5412615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Background 4">
  <p:cSld name="Background 4">
    <p:bg>
      <p:bgPr>
        <a:solidFill>
          <a:schemeClr val="dk2"/>
        </a:solidFill>
        <a:effectLst/>
      </p:bgPr>
    </p:bg>
    <p:spTree>
      <p:nvGrpSpPr>
        <p:cNvPr id="1" name="Shape 5892"/>
        <p:cNvGrpSpPr/>
        <p:nvPr/>
      </p:nvGrpSpPr>
      <p:grpSpPr>
        <a:xfrm>
          <a:off x="0" y="0"/>
          <a:ext cx="0" cy="0"/>
          <a:chOff x="0" y="0"/>
          <a:chExt cx="0" cy="0"/>
        </a:xfrm>
      </p:grpSpPr>
      <p:sp>
        <p:nvSpPr>
          <p:cNvPr id="5893" name="Google Shape;5893;p33"/>
          <p:cNvSpPr/>
          <p:nvPr/>
        </p:nvSpPr>
        <p:spPr>
          <a:xfrm rot="-8473469">
            <a:off x="7555621" y="-1038937"/>
            <a:ext cx="2943072" cy="3299900"/>
          </a:xfrm>
          <a:custGeom>
            <a:avLst/>
            <a:gdLst/>
            <a:ahLst/>
            <a:cxnLst/>
            <a:rect l="l" t="t" r="r" b="b"/>
            <a:pathLst>
              <a:path w="63426" h="53337" extrusionOk="0">
                <a:moveTo>
                  <a:pt x="22087" y="1"/>
                </a:moveTo>
                <a:cubicBezTo>
                  <a:pt x="11577" y="1"/>
                  <a:pt x="0" y="9469"/>
                  <a:pt x="2542" y="20378"/>
                </a:cubicBezTo>
                <a:lnTo>
                  <a:pt x="6682" y="28658"/>
                </a:lnTo>
                <a:cubicBezTo>
                  <a:pt x="12136" y="36020"/>
                  <a:pt x="4500" y="46060"/>
                  <a:pt x="14714" y="51142"/>
                </a:cubicBezTo>
                <a:cubicBezTo>
                  <a:pt x="17772" y="52664"/>
                  <a:pt x="21706" y="53337"/>
                  <a:pt x="25946" y="53337"/>
                </a:cubicBezTo>
                <a:cubicBezTo>
                  <a:pt x="36138" y="53337"/>
                  <a:pt x="48101" y="49449"/>
                  <a:pt x="53931" y="44126"/>
                </a:cubicBezTo>
                <a:cubicBezTo>
                  <a:pt x="58021" y="40383"/>
                  <a:pt x="63425" y="33640"/>
                  <a:pt x="62012" y="27517"/>
                </a:cubicBezTo>
                <a:cubicBezTo>
                  <a:pt x="61021" y="23254"/>
                  <a:pt x="56608" y="21370"/>
                  <a:pt x="52741" y="20080"/>
                </a:cubicBezTo>
                <a:cubicBezTo>
                  <a:pt x="47981" y="18494"/>
                  <a:pt x="43247" y="18841"/>
                  <a:pt x="39528" y="15172"/>
                </a:cubicBezTo>
                <a:cubicBezTo>
                  <a:pt x="37148" y="12792"/>
                  <a:pt x="36330" y="10065"/>
                  <a:pt x="34669" y="7190"/>
                </a:cubicBezTo>
                <a:cubicBezTo>
                  <a:pt x="31782" y="2115"/>
                  <a:pt x="27054" y="1"/>
                  <a:pt x="22087" y="1"/>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Tree>
    <p:extLst>
      <p:ext uri="{BB962C8B-B14F-4D97-AF65-F5344CB8AC3E}">
        <p14:creationId xmlns:p14="http://schemas.microsoft.com/office/powerpoint/2010/main" val="274355578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dk2"/>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505367" y="-244499"/>
            <a:ext cx="9835632" cy="7346997"/>
            <a:chOff x="238675" y="845000"/>
            <a:chExt cx="7164650" cy="4013875"/>
          </a:xfrm>
        </p:grpSpPr>
        <p:sp>
          <p:nvSpPr>
            <p:cNvPr id="10" name="Google Shape;10;p2"/>
            <p:cNvSpPr/>
            <p:nvPr/>
          </p:nvSpPr>
          <p:spPr>
            <a:xfrm>
              <a:off x="6928800" y="3262700"/>
              <a:ext cx="453650" cy="418850"/>
            </a:xfrm>
            <a:custGeom>
              <a:avLst/>
              <a:gdLst/>
              <a:ahLst/>
              <a:cxnLst/>
              <a:rect l="l" t="t" r="r" b="b"/>
              <a:pathLst>
                <a:path w="18146" h="16754" extrusionOk="0">
                  <a:moveTo>
                    <a:pt x="6590" y="0"/>
                  </a:moveTo>
                  <a:cubicBezTo>
                    <a:pt x="4985" y="0"/>
                    <a:pt x="3711" y="470"/>
                    <a:pt x="2167" y="1209"/>
                  </a:cubicBezTo>
                  <a:cubicBezTo>
                    <a:pt x="2020" y="1276"/>
                    <a:pt x="1885" y="1367"/>
                    <a:pt x="1750" y="1457"/>
                  </a:cubicBezTo>
                  <a:cubicBezTo>
                    <a:pt x="892" y="2235"/>
                    <a:pt x="644" y="2845"/>
                    <a:pt x="475" y="3714"/>
                  </a:cubicBezTo>
                  <a:cubicBezTo>
                    <a:pt x="1" y="6162"/>
                    <a:pt x="994" y="8690"/>
                    <a:pt x="2461" y="10653"/>
                  </a:cubicBezTo>
                  <a:cubicBezTo>
                    <a:pt x="4898" y="13903"/>
                    <a:pt x="8125" y="15934"/>
                    <a:pt x="12142" y="16623"/>
                  </a:cubicBezTo>
                  <a:cubicBezTo>
                    <a:pt x="12657" y="16710"/>
                    <a:pt x="13130" y="16753"/>
                    <a:pt x="13566" y="16753"/>
                  </a:cubicBezTo>
                  <a:cubicBezTo>
                    <a:pt x="15265" y="16753"/>
                    <a:pt x="16403" y="16104"/>
                    <a:pt x="17220" y="14919"/>
                  </a:cubicBezTo>
                  <a:cubicBezTo>
                    <a:pt x="17548" y="14174"/>
                    <a:pt x="17751" y="13373"/>
                    <a:pt x="17818" y="12560"/>
                  </a:cubicBezTo>
                  <a:cubicBezTo>
                    <a:pt x="18146" y="9390"/>
                    <a:pt x="16825" y="6286"/>
                    <a:pt x="14726" y="3917"/>
                  </a:cubicBezTo>
                  <a:cubicBezTo>
                    <a:pt x="14253" y="3375"/>
                    <a:pt x="13745" y="2879"/>
                    <a:pt x="13192" y="2427"/>
                  </a:cubicBezTo>
                  <a:cubicBezTo>
                    <a:pt x="11386" y="881"/>
                    <a:pt x="9084" y="24"/>
                    <a:pt x="6703" y="1"/>
                  </a:cubicBezTo>
                  <a:cubicBezTo>
                    <a:pt x="6666" y="1"/>
                    <a:pt x="6628" y="0"/>
                    <a:pt x="6590" y="0"/>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 name="Google Shape;11;p2"/>
            <p:cNvSpPr/>
            <p:nvPr/>
          </p:nvSpPr>
          <p:spPr>
            <a:xfrm>
              <a:off x="6946575" y="3272025"/>
              <a:ext cx="423175" cy="400250"/>
            </a:xfrm>
            <a:custGeom>
              <a:avLst/>
              <a:gdLst/>
              <a:ahLst/>
              <a:cxnLst/>
              <a:rect l="l" t="t" r="r" b="b"/>
              <a:pathLst>
                <a:path w="16927" h="16010" extrusionOk="0">
                  <a:moveTo>
                    <a:pt x="5992" y="1"/>
                  </a:moveTo>
                  <a:cubicBezTo>
                    <a:pt x="5033" y="1"/>
                    <a:pt x="4074" y="170"/>
                    <a:pt x="3171" y="497"/>
                  </a:cubicBezTo>
                  <a:cubicBezTo>
                    <a:pt x="2438" y="768"/>
                    <a:pt x="1750" y="1027"/>
                    <a:pt x="1242" y="1648"/>
                  </a:cubicBezTo>
                  <a:cubicBezTo>
                    <a:pt x="745" y="2269"/>
                    <a:pt x="463" y="2697"/>
                    <a:pt x="305" y="3476"/>
                  </a:cubicBezTo>
                  <a:cubicBezTo>
                    <a:pt x="0" y="5067"/>
                    <a:pt x="305" y="6884"/>
                    <a:pt x="1027" y="8396"/>
                  </a:cubicBezTo>
                  <a:cubicBezTo>
                    <a:pt x="1321" y="8983"/>
                    <a:pt x="1659" y="9536"/>
                    <a:pt x="2054" y="10055"/>
                  </a:cubicBezTo>
                  <a:cubicBezTo>
                    <a:pt x="4446" y="13259"/>
                    <a:pt x="7617" y="15212"/>
                    <a:pt x="11499" y="15877"/>
                  </a:cubicBezTo>
                  <a:cubicBezTo>
                    <a:pt x="11948" y="15958"/>
                    <a:pt x="12411" y="16010"/>
                    <a:pt x="12869" y="16010"/>
                  </a:cubicBezTo>
                  <a:cubicBezTo>
                    <a:pt x="13757" y="16010"/>
                    <a:pt x="14629" y="15815"/>
                    <a:pt x="15358" y="15257"/>
                  </a:cubicBezTo>
                  <a:cubicBezTo>
                    <a:pt x="16419" y="14433"/>
                    <a:pt x="16611" y="13417"/>
                    <a:pt x="16746" y="12154"/>
                  </a:cubicBezTo>
                  <a:cubicBezTo>
                    <a:pt x="16927" y="10371"/>
                    <a:pt x="16577" y="8498"/>
                    <a:pt x="15719" y="6726"/>
                  </a:cubicBezTo>
                  <a:cubicBezTo>
                    <a:pt x="15200" y="5665"/>
                    <a:pt x="14535" y="4672"/>
                    <a:pt x="13745" y="3792"/>
                  </a:cubicBezTo>
                  <a:cubicBezTo>
                    <a:pt x="13282" y="3262"/>
                    <a:pt x="12785" y="2788"/>
                    <a:pt x="12255" y="2336"/>
                  </a:cubicBezTo>
                  <a:cubicBezTo>
                    <a:pt x="10506" y="847"/>
                    <a:pt x="8294" y="23"/>
                    <a:pt x="5992" y="1"/>
                  </a:cubicBezTo>
                  <a:close/>
                </a:path>
              </a:pathLst>
            </a:custGeom>
            <a:solidFill>
              <a:srgbClr val="C03A4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 name="Google Shape;12;p2"/>
            <p:cNvSpPr/>
            <p:nvPr/>
          </p:nvSpPr>
          <p:spPr>
            <a:xfrm>
              <a:off x="6871525" y="3299400"/>
              <a:ext cx="488075" cy="441450"/>
            </a:xfrm>
            <a:custGeom>
              <a:avLst/>
              <a:gdLst/>
              <a:ahLst/>
              <a:cxnLst/>
              <a:rect l="l" t="t" r="r" b="b"/>
              <a:pathLst>
                <a:path w="19523" h="17658" extrusionOk="0">
                  <a:moveTo>
                    <a:pt x="4041" y="0"/>
                  </a:moveTo>
                  <a:lnTo>
                    <a:pt x="4041" y="0"/>
                  </a:lnTo>
                  <a:cubicBezTo>
                    <a:pt x="2720" y="925"/>
                    <a:pt x="1626" y="3013"/>
                    <a:pt x="1084" y="4570"/>
                  </a:cubicBezTo>
                  <a:cubicBezTo>
                    <a:pt x="1" y="7662"/>
                    <a:pt x="1547" y="12119"/>
                    <a:pt x="3138" y="13835"/>
                  </a:cubicBezTo>
                  <a:cubicBezTo>
                    <a:pt x="4018" y="14782"/>
                    <a:pt x="5011" y="15617"/>
                    <a:pt x="6106" y="16306"/>
                  </a:cubicBezTo>
                  <a:cubicBezTo>
                    <a:pt x="7580" y="17222"/>
                    <a:pt x="9314" y="17657"/>
                    <a:pt x="11091" y="17657"/>
                  </a:cubicBezTo>
                  <a:cubicBezTo>
                    <a:pt x="13339" y="17657"/>
                    <a:pt x="15657" y="16961"/>
                    <a:pt x="17604" y="15663"/>
                  </a:cubicBezTo>
                  <a:cubicBezTo>
                    <a:pt x="18428" y="15121"/>
                    <a:pt x="19094" y="14354"/>
                    <a:pt x="19523" y="13462"/>
                  </a:cubicBezTo>
                  <a:lnTo>
                    <a:pt x="19523" y="13462"/>
                  </a:lnTo>
                  <a:cubicBezTo>
                    <a:pt x="18695" y="14640"/>
                    <a:pt x="17552" y="15295"/>
                    <a:pt x="15853" y="15295"/>
                  </a:cubicBezTo>
                  <a:cubicBezTo>
                    <a:pt x="15421" y="15295"/>
                    <a:pt x="14953" y="15253"/>
                    <a:pt x="14445" y="15166"/>
                  </a:cubicBezTo>
                  <a:cubicBezTo>
                    <a:pt x="10427" y="14466"/>
                    <a:pt x="7200" y="12447"/>
                    <a:pt x="4763" y="9197"/>
                  </a:cubicBezTo>
                  <a:cubicBezTo>
                    <a:pt x="3296" y="7222"/>
                    <a:pt x="2292" y="4706"/>
                    <a:pt x="2777" y="2257"/>
                  </a:cubicBezTo>
                  <a:cubicBezTo>
                    <a:pt x="2946" y="1377"/>
                    <a:pt x="3194" y="779"/>
                    <a:pt x="4041" y="0"/>
                  </a:cubicBezTo>
                  <a:close/>
                </a:path>
              </a:pathLst>
            </a:custGeom>
            <a:solidFill>
              <a:srgbClr val="875F8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 name="Google Shape;13;p2"/>
            <p:cNvSpPr/>
            <p:nvPr/>
          </p:nvSpPr>
          <p:spPr>
            <a:xfrm>
              <a:off x="7224725" y="3702125"/>
              <a:ext cx="20050" cy="11575"/>
            </a:xfrm>
            <a:custGeom>
              <a:avLst/>
              <a:gdLst/>
              <a:ahLst/>
              <a:cxnLst/>
              <a:rect l="l" t="t" r="r" b="b"/>
              <a:pathLst>
                <a:path w="802" h="463" extrusionOk="0">
                  <a:moveTo>
                    <a:pt x="543" y="1"/>
                  </a:moveTo>
                  <a:cubicBezTo>
                    <a:pt x="464" y="1"/>
                    <a:pt x="382" y="13"/>
                    <a:pt x="305" y="39"/>
                  </a:cubicBezTo>
                  <a:cubicBezTo>
                    <a:pt x="215" y="84"/>
                    <a:pt x="125" y="152"/>
                    <a:pt x="68" y="242"/>
                  </a:cubicBezTo>
                  <a:cubicBezTo>
                    <a:pt x="35" y="287"/>
                    <a:pt x="12" y="343"/>
                    <a:pt x="1" y="400"/>
                  </a:cubicBezTo>
                  <a:cubicBezTo>
                    <a:pt x="80" y="443"/>
                    <a:pt x="170" y="462"/>
                    <a:pt x="260" y="462"/>
                  </a:cubicBezTo>
                  <a:cubicBezTo>
                    <a:pt x="336" y="462"/>
                    <a:pt x="414" y="448"/>
                    <a:pt x="486" y="422"/>
                  </a:cubicBezTo>
                  <a:cubicBezTo>
                    <a:pt x="587" y="377"/>
                    <a:pt x="666" y="310"/>
                    <a:pt x="723" y="219"/>
                  </a:cubicBezTo>
                  <a:cubicBezTo>
                    <a:pt x="757" y="174"/>
                    <a:pt x="779" y="118"/>
                    <a:pt x="802" y="61"/>
                  </a:cubicBezTo>
                  <a:cubicBezTo>
                    <a:pt x="745" y="27"/>
                    <a:pt x="689" y="16"/>
                    <a:pt x="621" y="5"/>
                  </a:cubicBezTo>
                  <a:cubicBezTo>
                    <a:pt x="596" y="2"/>
                    <a:pt x="570" y="1"/>
                    <a:pt x="543"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 name="Google Shape;14;p2"/>
            <p:cNvSpPr/>
            <p:nvPr/>
          </p:nvSpPr>
          <p:spPr>
            <a:xfrm>
              <a:off x="7256600" y="3695175"/>
              <a:ext cx="14425" cy="11325"/>
            </a:xfrm>
            <a:custGeom>
              <a:avLst/>
              <a:gdLst/>
              <a:ahLst/>
              <a:cxnLst/>
              <a:rect l="l" t="t" r="r" b="b"/>
              <a:pathLst>
                <a:path w="577" h="453" extrusionOk="0">
                  <a:moveTo>
                    <a:pt x="407" y="1"/>
                  </a:moveTo>
                  <a:cubicBezTo>
                    <a:pt x="362" y="1"/>
                    <a:pt x="317" y="12"/>
                    <a:pt x="283" y="12"/>
                  </a:cubicBezTo>
                  <a:cubicBezTo>
                    <a:pt x="249" y="23"/>
                    <a:pt x="215" y="35"/>
                    <a:pt x="193" y="46"/>
                  </a:cubicBezTo>
                  <a:cubicBezTo>
                    <a:pt x="125" y="91"/>
                    <a:pt x="69" y="159"/>
                    <a:pt x="46" y="226"/>
                  </a:cubicBezTo>
                  <a:cubicBezTo>
                    <a:pt x="23" y="283"/>
                    <a:pt x="12" y="328"/>
                    <a:pt x="1" y="384"/>
                  </a:cubicBezTo>
                  <a:cubicBezTo>
                    <a:pt x="46" y="407"/>
                    <a:pt x="102" y="430"/>
                    <a:pt x="148" y="441"/>
                  </a:cubicBezTo>
                  <a:cubicBezTo>
                    <a:pt x="178" y="448"/>
                    <a:pt x="208" y="452"/>
                    <a:pt x="237" y="452"/>
                  </a:cubicBezTo>
                  <a:cubicBezTo>
                    <a:pt x="297" y="452"/>
                    <a:pt x="354" y="437"/>
                    <a:pt x="407" y="407"/>
                  </a:cubicBezTo>
                  <a:cubicBezTo>
                    <a:pt x="486" y="351"/>
                    <a:pt x="554" y="272"/>
                    <a:pt x="565" y="181"/>
                  </a:cubicBezTo>
                  <a:cubicBezTo>
                    <a:pt x="576" y="125"/>
                    <a:pt x="576" y="69"/>
                    <a:pt x="565" y="23"/>
                  </a:cubicBezTo>
                  <a:cubicBezTo>
                    <a:pt x="509" y="1"/>
                    <a:pt x="463" y="1"/>
                    <a:pt x="407"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5" name="Google Shape;15;p2"/>
            <p:cNvSpPr/>
            <p:nvPr/>
          </p:nvSpPr>
          <p:spPr>
            <a:xfrm>
              <a:off x="7079575" y="3573200"/>
              <a:ext cx="21125" cy="13175"/>
            </a:xfrm>
            <a:custGeom>
              <a:avLst/>
              <a:gdLst/>
              <a:ahLst/>
              <a:cxnLst/>
              <a:rect l="l" t="t" r="r" b="b"/>
              <a:pathLst>
                <a:path w="845" h="527" extrusionOk="0">
                  <a:moveTo>
                    <a:pt x="342" y="0"/>
                  </a:moveTo>
                  <a:cubicBezTo>
                    <a:pt x="164" y="0"/>
                    <a:pt x="1" y="93"/>
                    <a:pt x="40" y="298"/>
                  </a:cubicBezTo>
                  <a:cubicBezTo>
                    <a:pt x="76" y="460"/>
                    <a:pt x="227" y="527"/>
                    <a:pt x="379" y="527"/>
                  </a:cubicBezTo>
                  <a:cubicBezTo>
                    <a:pt x="609" y="527"/>
                    <a:pt x="844" y="374"/>
                    <a:pt x="695" y="163"/>
                  </a:cubicBezTo>
                  <a:cubicBezTo>
                    <a:pt x="695" y="152"/>
                    <a:pt x="684" y="140"/>
                    <a:pt x="672" y="129"/>
                  </a:cubicBezTo>
                  <a:cubicBezTo>
                    <a:pt x="598" y="46"/>
                    <a:pt x="466" y="0"/>
                    <a:pt x="342"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6" name="Google Shape;16;p2"/>
            <p:cNvSpPr/>
            <p:nvPr/>
          </p:nvSpPr>
          <p:spPr>
            <a:xfrm>
              <a:off x="7062300" y="3530000"/>
              <a:ext cx="24350" cy="13700"/>
            </a:xfrm>
            <a:custGeom>
              <a:avLst/>
              <a:gdLst/>
              <a:ahLst/>
              <a:cxnLst/>
              <a:rect l="l" t="t" r="r" b="b"/>
              <a:pathLst>
                <a:path w="974" h="548" extrusionOk="0">
                  <a:moveTo>
                    <a:pt x="588" y="1"/>
                  </a:moveTo>
                  <a:cubicBezTo>
                    <a:pt x="317" y="1"/>
                    <a:pt x="0" y="290"/>
                    <a:pt x="258" y="481"/>
                  </a:cubicBezTo>
                  <a:cubicBezTo>
                    <a:pt x="269" y="481"/>
                    <a:pt x="280" y="492"/>
                    <a:pt x="291" y="503"/>
                  </a:cubicBezTo>
                  <a:cubicBezTo>
                    <a:pt x="342" y="533"/>
                    <a:pt x="405" y="547"/>
                    <a:pt x="472" y="547"/>
                  </a:cubicBezTo>
                  <a:cubicBezTo>
                    <a:pt x="704" y="547"/>
                    <a:pt x="973" y="376"/>
                    <a:pt x="833" y="131"/>
                  </a:cubicBezTo>
                  <a:cubicBezTo>
                    <a:pt x="776" y="38"/>
                    <a:pt x="685" y="1"/>
                    <a:pt x="58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 name="Google Shape;17;p2"/>
            <p:cNvSpPr/>
            <p:nvPr/>
          </p:nvSpPr>
          <p:spPr>
            <a:xfrm>
              <a:off x="7069850" y="3282325"/>
              <a:ext cx="19000" cy="13850"/>
            </a:xfrm>
            <a:custGeom>
              <a:avLst/>
              <a:gdLst/>
              <a:ahLst/>
              <a:cxnLst/>
              <a:rect l="l" t="t" r="r" b="b"/>
              <a:pathLst>
                <a:path w="760" h="554" extrusionOk="0">
                  <a:moveTo>
                    <a:pt x="265" y="0"/>
                  </a:moveTo>
                  <a:cubicBezTo>
                    <a:pt x="135" y="0"/>
                    <a:pt x="22" y="66"/>
                    <a:pt x="12" y="232"/>
                  </a:cubicBezTo>
                  <a:cubicBezTo>
                    <a:pt x="0" y="443"/>
                    <a:pt x="224" y="554"/>
                    <a:pt x="421" y="554"/>
                  </a:cubicBezTo>
                  <a:cubicBezTo>
                    <a:pt x="602" y="554"/>
                    <a:pt x="759" y="460"/>
                    <a:pt x="689" y="266"/>
                  </a:cubicBezTo>
                  <a:cubicBezTo>
                    <a:pt x="678" y="243"/>
                    <a:pt x="678" y="232"/>
                    <a:pt x="666" y="220"/>
                  </a:cubicBezTo>
                  <a:cubicBezTo>
                    <a:pt x="599" y="92"/>
                    <a:pt x="420" y="0"/>
                    <a:pt x="265"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 name="Google Shape;18;p2"/>
            <p:cNvSpPr/>
            <p:nvPr/>
          </p:nvSpPr>
          <p:spPr>
            <a:xfrm>
              <a:off x="7309800" y="3625125"/>
              <a:ext cx="24975" cy="13950"/>
            </a:xfrm>
            <a:custGeom>
              <a:avLst/>
              <a:gdLst/>
              <a:ahLst/>
              <a:cxnLst/>
              <a:rect l="l" t="t" r="r" b="b"/>
              <a:pathLst>
                <a:path w="999" h="558" extrusionOk="0">
                  <a:moveTo>
                    <a:pt x="601" y="0"/>
                  </a:moveTo>
                  <a:cubicBezTo>
                    <a:pt x="324" y="0"/>
                    <a:pt x="1" y="347"/>
                    <a:pt x="288" y="512"/>
                  </a:cubicBezTo>
                  <a:lnTo>
                    <a:pt x="333" y="535"/>
                  </a:lnTo>
                  <a:cubicBezTo>
                    <a:pt x="372" y="551"/>
                    <a:pt x="415" y="558"/>
                    <a:pt x="461" y="558"/>
                  </a:cubicBezTo>
                  <a:cubicBezTo>
                    <a:pt x="706" y="558"/>
                    <a:pt x="999" y="344"/>
                    <a:pt x="818" y="106"/>
                  </a:cubicBezTo>
                  <a:cubicBezTo>
                    <a:pt x="761" y="31"/>
                    <a:pt x="683" y="0"/>
                    <a:pt x="60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 name="Google Shape;19;p2"/>
            <p:cNvSpPr/>
            <p:nvPr/>
          </p:nvSpPr>
          <p:spPr>
            <a:xfrm>
              <a:off x="7112600" y="3278225"/>
              <a:ext cx="18550" cy="16475"/>
            </a:xfrm>
            <a:custGeom>
              <a:avLst/>
              <a:gdLst/>
              <a:ahLst/>
              <a:cxnLst/>
              <a:rect l="l" t="t" r="r" b="b"/>
              <a:pathLst>
                <a:path w="742" h="659" extrusionOk="0">
                  <a:moveTo>
                    <a:pt x="207" y="0"/>
                  </a:moveTo>
                  <a:cubicBezTo>
                    <a:pt x="116" y="0"/>
                    <a:pt x="40" y="49"/>
                    <a:pt x="17" y="170"/>
                  </a:cubicBezTo>
                  <a:lnTo>
                    <a:pt x="17" y="215"/>
                  </a:lnTo>
                  <a:cubicBezTo>
                    <a:pt x="1" y="413"/>
                    <a:pt x="201" y="659"/>
                    <a:pt x="389" y="659"/>
                  </a:cubicBezTo>
                  <a:cubicBezTo>
                    <a:pt x="458" y="659"/>
                    <a:pt x="526" y="625"/>
                    <a:pt x="581" y="542"/>
                  </a:cubicBezTo>
                  <a:cubicBezTo>
                    <a:pt x="742" y="294"/>
                    <a:pt x="430" y="0"/>
                    <a:pt x="207"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0" name="Google Shape;20;p2"/>
            <p:cNvSpPr/>
            <p:nvPr/>
          </p:nvSpPr>
          <p:spPr>
            <a:xfrm>
              <a:off x="7250125" y="3631575"/>
              <a:ext cx="19275" cy="17575"/>
            </a:xfrm>
            <a:custGeom>
              <a:avLst/>
              <a:gdLst/>
              <a:ahLst/>
              <a:cxnLst/>
              <a:rect l="l" t="t" r="r" b="b"/>
              <a:pathLst>
                <a:path w="771" h="703" extrusionOk="0">
                  <a:moveTo>
                    <a:pt x="409" y="1"/>
                  </a:moveTo>
                  <a:cubicBezTo>
                    <a:pt x="362" y="1"/>
                    <a:pt x="312" y="16"/>
                    <a:pt x="260" y="51"/>
                  </a:cubicBezTo>
                  <a:cubicBezTo>
                    <a:pt x="1" y="239"/>
                    <a:pt x="258" y="702"/>
                    <a:pt x="488" y="702"/>
                  </a:cubicBezTo>
                  <a:cubicBezTo>
                    <a:pt x="549" y="702"/>
                    <a:pt x="608" y="670"/>
                    <a:pt x="655" y="593"/>
                  </a:cubicBezTo>
                  <a:cubicBezTo>
                    <a:pt x="655" y="581"/>
                    <a:pt x="666" y="570"/>
                    <a:pt x="677" y="559"/>
                  </a:cubicBezTo>
                  <a:cubicBezTo>
                    <a:pt x="771" y="353"/>
                    <a:pt x="632" y="1"/>
                    <a:pt x="409"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1" name="Google Shape;21;p2"/>
            <p:cNvSpPr/>
            <p:nvPr/>
          </p:nvSpPr>
          <p:spPr>
            <a:xfrm>
              <a:off x="7287000" y="3643350"/>
              <a:ext cx="18100" cy="17775"/>
            </a:xfrm>
            <a:custGeom>
              <a:avLst/>
              <a:gdLst/>
              <a:ahLst/>
              <a:cxnLst/>
              <a:rect l="l" t="t" r="r" b="b"/>
              <a:pathLst>
                <a:path w="724" h="711" extrusionOk="0">
                  <a:moveTo>
                    <a:pt x="423" y="1"/>
                  </a:moveTo>
                  <a:cubicBezTo>
                    <a:pt x="401" y="1"/>
                    <a:pt x="378" y="3"/>
                    <a:pt x="353" y="9"/>
                  </a:cubicBezTo>
                  <a:cubicBezTo>
                    <a:pt x="1" y="87"/>
                    <a:pt x="99" y="710"/>
                    <a:pt x="367" y="710"/>
                  </a:cubicBezTo>
                  <a:cubicBezTo>
                    <a:pt x="408" y="710"/>
                    <a:pt x="453" y="696"/>
                    <a:pt x="500" y="663"/>
                  </a:cubicBezTo>
                  <a:cubicBezTo>
                    <a:pt x="511" y="663"/>
                    <a:pt x="523" y="652"/>
                    <a:pt x="534" y="641"/>
                  </a:cubicBezTo>
                  <a:cubicBezTo>
                    <a:pt x="723" y="473"/>
                    <a:pt x="716" y="1"/>
                    <a:pt x="423"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2" name="Google Shape;22;p2"/>
            <p:cNvSpPr/>
            <p:nvPr/>
          </p:nvSpPr>
          <p:spPr>
            <a:xfrm>
              <a:off x="7315225" y="3593250"/>
              <a:ext cx="19250" cy="17750"/>
            </a:xfrm>
            <a:custGeom>
              <a:avLst/>
              <a:gdLst/>
              <a:ahLst/>
              <a:cxnLst/>
              <a:rect l="l" t="t" r="r" b="b"/>
              <a:pathLst>
                <a:path w="770" h="710" extrusionOk="0">
                  <a:moveTo>
                    <a:pt x="299" y="0"/>
                  </a:moveTo>
                  <a:cubicBezTo>
                    <a:pt x="243" y="0"/>
                    <a:pt x="188" y="28"/>
                    <a:pt x="138" y="94"/>
                  </a:cubicBezTo>
                  <a:cubicBezTo>
                    <a:pt x="127" y="106"/>
                    <a:pt x="127" y="117"/>
                    <a:pt x="116" y="128"/>
                  </a:cubicBezTo>
                  <a:cubicBezTo>
                    <a:pt x="1" y="329"/>
                    <a:pt x="114" y="709"/>
                    <a:pt x="343" y="709"/>
                  </a:cubicBezTo>
                  <a:cubicBezTo>
                    <a:pt x="384" y="709"/>
                    <a:pt x="429" y="697"/>
                    <a:pt x="477" y="670"/>
                  </a:cubicBezTo>
                  <a:cubicBezTo>
                    <a:pt x="769" y="505"/>
                    <a:pt x="536" y="0"/>
                    <a:pt x="29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 name="Google Shape;23;p2"/>
            <p:cNvSpPr/>
            <p:nvPr/>
          </p:nvSpPr>
          <p:spPr>
            <a:xfrm>
              <a:off x="7109650" y="3611075"/>
              <a:ext cx="24125" cy="13725"/>
            </a:xfrm>
            <a:custGeom>
              <a:avLst/>
              <a:gdLst/>
              <a:ahLst/>
              <a:cxnLst/>
              <a:rect l="l" t="t" r="r" b="b"/>
              <a:pathLst>
                <a:path w="965" h="549" extrusionOk="0">
                  <a:moveTo>
                    <a:pt x="583" y="1"/>
                  </a:moveTo>
                  <a:cubicBezTo>
                    <a:pt x="313" y="1"/>
                    <a:pt x="1" y="287"/>
                    <a:pt x="248" y="476"/>
                  </a:cubicBezTo>
                  <a:cubicBezTo>
                    <a:pt x="259" y="487"/>
                    <a:pt x="271" y="487"/>
                    <a:pt x="293" y="499"/>
                  </a:cubicBezTo>
                  <a:cubicBezTo>
                    <a:pt x="346" y="533"/>
                    <a:pt x="413" y="549"/>
                    <a:pt x="483" y="549"/>
                  </a:cubicBezTo>
                  <a:cubicBezTo>
                    <a:pt x="710" y="549"/>
                    <a:pt x="964" y="380"/>
                    <a:pt x="835" y="138"/>
                  </a:cubicBezTo>
                  <a:cubicBezTo>
                    <a:pt x="777" y="40"/>
                    <a:pt x="683" y="1"/>
                    <a:pt x="583"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 name="Google Shape;24;p2"/>
            <p:cNvSpPr/>
            <p:nvPr/>
          </p:nvSpPr>
          <p:spPr>
            <a:xfrm>
              <a:off x="7104875" y="3557825"/>
              <a:ext cx="19250" cy="17775"/>
            </a:xfrm>
            <a:custGeom>
              <a:avLst/>
              <a:gdLst/>
              <a:ahLst/>
              <a:cxnLst/>
              <a:rect l="l" t="t" r="r" b="b"/>
              <a:pathLst>
                <a:path w="770" h="711" extrusionOk="0">
                  <a:moveTo>
                    <a:pt x="418" y="1"/>
                  </a:moveTo>
                  <a:cubicBezTo>
                    <a:pt x="375" y="1"/>
                    <a:pt x="329" y="14"/>
                    <a:pt x="281" y="45"/>
                  </a:cubicBezTo>
                  <a:cubicBezTo>
                    <a:pt x="1" y="225"/>
                    <a:pt x="242" y="710"/>
                    <a:pt x="477" y="710"/>
                  </a:cubicBezTo>
                  <a:cubicBezTo>
                    <a:pt x="535" y="710"/>
                    <a:pt x="593" y="681"/>
                    <a:pt x="642" y="609"/>
                  </a:cubicBezTo>
                  <a:cubicBezTo>
                    <a:pt x="653" y="597"/>
                    <a:pt x="665" y="586"/>
                    <a:pt x="665" y="575"/>
                  </a:cubicBezTo>
                  <a:cubicBezTo>
                    <a:pt x="769" y="376"/>
                    <a:pt x="642" y="1"/>
                    <a:pt x="41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5" name="Google Shape;25;p2"/>
            <p:cNvSpPr/>
            <p:nvPr/>
          </p:nvSpPr>
          <p:spPr>
            <a:xfrm>
              <a:off x="7338000" y="3568925"/>
              <a:ext cx="20875" cy="13425"/>
            </a:xfrm>
            <a:custGeom>
              <a:avLst/>
              <a:gdLst/>
              <a:ahLst/>
              <a:cxnLst/>
              <a:rect l="l" t="t" r="r" b="b"/>
              <a:pathLst>
                <a:path w="835" h="537" extrusionOk="0">
                  <a:moveTo>
                    <a:pt x="329" y="1"/>
                  </a:moveTo>
                  <a:cubicBezTo>
                    <a:pt x="156" y="1"/>
                    <a:pt x="1" y="93"/>
                    <a:pt x="40" y="300"/>
                  </a:cubicBezTo>
                  <a:cubicBezTo>
                    <a:pt x="67" y="466"/>
                    <a:pt x="221" y="536"/>
                    <a:pt x="378" y="536"/>
                  </a:cubicBezTo>
                  <a:cubicBezTo>
                    <a:pt x="604" y="536"/>
                    <a:pt x="834" y="390"/>
                    <a:pt x="694" y="176"/>
                  </a:cubicBezTo>
                  <a:cubicBezTo>
                    <a:pt x="683" y="165"/>
                    <a:pt x="672" y="153"/>
                    <a:pt x="672" y="142"/>
                  </a:cubicBezTo>
                  <a:cubicBezTo>
                    <a:pt x="595" y="51"/>
                    <a:pt x="457" y="1"/>
                    <a:pt x="329"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6" name="Google Shape;26;p2"/>
            <p:cNvSpPr/>
            <p:nvPr/>
          </p:nvSpPr>
          <p:spPr>
            <a:xfrm>
              <a:off x="7213700" y="3652200"/>
              <a:ext cx="21300" cy="13450"/>
            </a:xfrm>
            <a:custGeom>
              <a:avLst/>
              <a:gdLst/>
              <a:ahLst/>
              <a:cxnLst/>
              <a:rect l="l" t="t" r="r" b="b"/>
              <a:pathLst>
                <a:path w="852" h="538" extrusionOk="0">
                  <a:moveTo>
                    <a:pt x="348" y="0"/>
                  </a:moveTo>
                  <a:cubicBezTo>
                    <a:pt x="167" y="0"/>
                    <a:pt x="0" y="96"/>
                    <a:pt x="47" y="309"/>
                  </a:cubicBezTo>
                  <a:cubicBezTo>
                    <a:pt x="82" y="470"/>
                    <a:pt x="231" y="537"/>
                    <a:pt x="383" y="537"/>
                  </a:cubicBezTo>
                  <a:cubicBezTo>
                    <a:pt x="614" y="537"/>
                    <a:pt x="851" y="381"/>
                    <a:pt x="701" y="163"/>
                  </a:cubicBezTo>
                  <a:lnTo>
                    <a:pt x="679" y="129"/>
                  </a:lnTo>
                  <a:cubicBezTo>
                    <a:pt x="605" y="46"/>
                    <a:pt x="473" y="0"/>
                    <a:pt x="348"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7" name="Google Shape;27;p2"/>
            <p:cNvSpPr/>
            <p:nvPr/>
          </p:nvSpPr>
          <p:spPr>
            <a:xfrm>
              <a:off x="7338150" y="3599700"/>
              <a:ext cx="19250" cy="17750"/>
            </a:xfrm>
            <a:custGeom>
              <a:avLst/>
              <a:gdLst/>
              <a:ahLst/>
              <a:cxnLst/>
              <a:rect l="l" t="t" r="r" b="b"/>
              <a:pathLst>
                <a:path w="770" h="710" extrusionOk="0">
                  <a:moveTo>
                    <a:pt x="423" y="0"/>
                  </a:moveTo>
                  <a:cubicBezTo>
                    <a:pt x="383" y="0"/>
                    <a:pt x="339" y="12"/>
                    <a:pt x="293" y="40"/>
                  </a:cubicBezTo>
                  <a:cubicBezTo>
                    <a:pt x="1" y="204"/>
                    <a:pt x="227" y="709"/>
                    <a:pt x="461" y="709"/>
                  </a:cubicBezTo>
                  <a:cubicBezTo>
                    <a:pt x="516" y="709"/>
                    <a:pt x="571" y="682"/>
                    <a:pt x="621" y="615"/>
                  </a:cubicBezTo>
                  <a:cubicBezTo>
                    <a:pt x="632" y="604"/>
                    <a:pt x="643" y="593"/>
                    <a:pt x="654" y="581"/>
                  </a:cubicBezTo>
                  <a:cubicBezTo>
                    <a:pt x="769" y="380"/>
                    <a:pt x="649" y="0"/>
                    <a:pt x="423"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8" name="Google Shape;28;p2"/>
            <p:cNvSpPr/>
            <p:nvPr/>
          </p:nvSpPr>
          <p:spPr>
            <a:xfrm>
              <a:off x="7153700" y="3613500"/>
              <a:ext cx="18075" cy="17875"/>
            </a:xfrm>
            <a:custGeom>
              <a:avLst/>
              <a:gdLst/>
              <a:ahLst/>
              <a:cxnLst/>
              <a:rect l="l" t="t" r="r" b="b"/>
              <a:pathLst>
                <a:path w="723" h="715" extrusionOk="0">
                  <a:moveTo>
                    <a:pt x="354" y="1"/>
                  </a:moveTo>
                  <a:cubicBezTo>
                    <a:pt x="314" y="1"/>
                    <a:pt x="270" y="16"/>
                    <a:pt x="224" y="52"/>
                  </a:cubicBezTo>
                  <a:cubicBezTo>
                    <a:pt x="212" y="63"/>
                    <a:pt x="201" y="74"/>
                    <a:pt x="190" y="86"/>
                  </a:cubicBezTo>
                  <a:cubicBezTo>
                    <a:pt x="1" y="254"/>
                    <a:pt x="17" y="714"/>
                    <a:pt x="311" y="714"/>
                  </a:cubicBezTo>
                  <a:cubicBezTo>
                    <a:pt x="333" y="714"/>
                    <a:pt x="357" y="712"/>
                    <a:pt x="382" y="706"/>
                  </a:cubicBezTo>
                  <a:cubicBezTo>
                    <a:pt x="723" y="619"/>
                    <a:pt x="609" y="1"/>
                    <a:pt x="354"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9" name="Google Shape;29;p2"/>
            <p:cNvSpPr/>
            <p:nvPr/>
          </p:nvSpPr>
          <p:spPr>
            <a:xfrm>
              <a:off x="7191775" y="3313875"/>
              <a:ext cx="211550" cy="144650"/>
            </a:xfrm>
            <a:custGeom>
              <a:avLst/>
              <a:gdLst/>
              <a:ahLst/>
              <a:cxnLst/>
              <a:rect l="l" t="t" r="r" b="b"/>
              <a:pathLst>
                <a:path w="8462" h="5786" extrusionOk="0">
                  <a:moveTo>
                    <a:pt x="2786" y="0"/>
                  </a:moveTo>
                  <a:cubicBezTo>
                    <a:pt x="523" y="0"/>
                    <a:pt x="0" y="4023"/>
                    <a:pt x="901" y="5029"/>
                  </a:cubicBezTo>
                  <a:lnTo>
                    <a:pt x="4580" y="5785"/>
                  </a:lnTo>
                  <a:cubicBezTo>
                    <a:pt x="8462" y="5503"/>
                    <a:pt x="5629" y="550"/>
                    <a:pt x="3248" y="53"/>
                  </a:cubicBezTo>
                  <a:cubicBezTo>
                    <a:pt x="3087" y="17"/>
                    <a:pt x="2933" y="0"/>
                    <a:pt x="2786"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0" name="Google Shape;30;p2"/>
            <p:cNvSpPr/>
            <p:nvPr/>
          </p:nvSpPr>
          <p:spPr>
            <a:xfrm>
              <a:off x="7201875" y="3309450"/>
              <a:ext cx="156875" cy="152750"/>
            </a:xfrm>
            <a:custGeom>
              <a:avLst/>
              <a:gdLst/>
              <a:ahLst/>
              <a:cxnLst/>
              <a:rect l="l" t="t" r="r" b="b"/>
              <a:pathLst>
                <a:path w="6275" h="6110" extrusionOk="0">
                  <a:moveTo>
                    <a:pt x="2426" y="0"/>
                  </a:moveTo>
                  <a:cubicBezTo>
                    <a:pt x="2190" y="0"/>
                    <a:pt x="1954" y="40"/>
                    <a:pt x="1738" y="117"/>
                  </a:cubicBezTo>
                  <a:cubicBezTo>
                    <a:pt x="1411" y="230"/>
                    <a:pt x="1129" y="433"/>
                    <a:pt x="903" y="693"/>
                  </a:cubicBezTo>
                  <a:cubicBezTo>
                    <a:pt x="689" y="952"/>
                    <a:pt x="520" y="1234"/>
                    <a:pt x="384" y="1539"/>
                  </a:cubicBezTo>
                  <a:cubicBezTo>
                    <a:pt x="136" y="2126"/>
                    <a:pt x="1" y="2769"/>
                    <a:pt x="1" y="3412"/>
                  </a:cubicBezTo>
                  <a:cubicBezTo>
                    <a:pt x="1" y="3728"/>
                    <a:pt x="35" y="4044"/>
                    <a:pt x="102" y="4360"/>
                  </a:cubicBezTo>
                  <a:cubicBezTo>
                    <a:pt x="159" y="4676"/>
                    <a:pt x="294" y="4958"/>
                    <a:pt x="497" y="5206"/>
                  </a:cubicBezTo>
                  <a:cubicBezTo>
                    <a:pt x="328" y="4947"/>
                    <a:pt x="215" y="4642"/>
                    <a:pt x="193" y="4337"/>
                  </a:cubicBezTo>
                  <a:cubicBezTo>
                    <a:pt x="147" y="4022"/>
                    <a:pt x="136" y="3717"/>
                    <a:pt x="170" y="3412"/>
                  </a:cubicBezTo>
                  <a:cubicBezTo>
                    <a:pt x="215" y="2792"/>
                    <a:pt x="373" y="2205"/>
                    <a:pt x="633" y="1641"/>
                  </a:cubicBezTo>
                  <a:cubicBezTo>
                    <a:pt x="903" y="1110"/>
                    <a:pt x="1310" y="625"/>
                    <a:pt x="1851" y="444"/>
                  </a:cubicBezTo>
                  <a:cubicBezTo>
                    <a:pt x="2021" y="388"/>
                    <a:pt x="2200" y="362"/>
                    <a:pt x="2377" y="362"/>
                  </a:cubicBezTo>
                  <a:cubicBezTo>
                    <a:pt x="2482" y="362"/>
                    <a:pt x="2586" y="371"/>
                    <a:pt x="2686" y="388"/>
                  </a:cubicBezTo>
                  <a:cubicBezTo>
                    <a:pt x="2765" y="399"/>
                    <a:pt x="2833" y="422"/>
                    <a:pt x="2901" y="444"/>
                  </a:cubicBezTo>
                  <a:cubicBezTo>
                    <a:pt x="2980" y="456"/>
                    <a:pt x="3047" y="478"/>
                    <a:pt x="3115" y="512"/>
                  </a:cubicBezTo>
                  <a:cubicBezTo>
                    <a:pt x="3251" y="557"/>
                    <a:pt x="3386" y="625"/>
                    <a:pt x="3510" y="693"/>
                  </a:cubicBezTo>
                  <a:cubicBezTo>
                    <a:pt x="4029" y="1009"/>
                    <a:pt x="4481" y="1415"/>
                    <a:pt x="4853" y="1889"/>
                  </a:cubicBezTo>
                  <a:cubicBezTo>
                    <a:pt x="5237" y="2351"/>
                    <a:pt x="5541" y="2882"/>
                    <a:pt x="5744" y="3446"/>
                  </a:cubicBezTo>
                  <a:cubicBezTo>
                    <a:pt x="5936" y="4010"/>
                    <a:pt x="5993" y="4642"/>
                    <a:pt x="5688" y="5105"/>
                  </a:cubicBezTo>
                  <a:cubicBezTo>
                    <a:pt x="5519" y="5330"/>
                    <a:pt x="5293" y="5511"/>
                    <a:pt x="5033" y="5624"/>
                  </a:cubicBezTo>
                  <a:cubicBezTo>
                    <a:pt x="4760" y="5722"/>
                    <a:pt x="4476" y="5789"/>
                    <a:pt x="4192" y="5824"/>
                  </a:cubicBezTo>
                  <a:lnTo>
                    <a:pt x="4192" y="5824"/>
                  </a:lnTo>
                  <a:cubicBezTo>
                    <a:pt x="3577" y="5712"/>
                    <a:pt x="2974" y="5600"/>
                    <a:pt x="2359" y="5500"/>
                  </a:cubicBezTo>
                  <a:cubicBezTo>
                    <a:pt x="1738" y="5398"/>
                    <a:pt x="1118" y="5297"/>
                    <a:pt x="497" y="5206"/>
                  </a:cubicBezTo>
                  <a:lnTo>
                    <a:pt x="497" y="5206"/>
                  </a:lnTo>
                  <a:cubicBezTo>
                    <a:pt x="1107" y="5364"/>
                    <a:pt x="1705" y="5545"/>
                    <a:pt x="2314" y="5680"/>
                  </a:cubicBezTo>
                  <a:cubicBezTo>
                    <a:pt x="2923" y="5827"/>
                    <a:pt x="3544" y="5962"/>
                    <a:pt x="4153" y="6109"/>
                  </a:cubicBezTo>
                  <a:lnTo>
                    <a:pt x="4187" y="6109"/>
                  </a:lnTo>
                  <a:cubicBezTo>
                    <a:pt x="4514" y="6087"/>
                    <a:pt x="4842" y="6030"/>
                    <a:pt x="5158" y="5917"/>
                  </a:cubicBezTo>
                  <a:cubicBezTo>
                    <a:pt x="5485" y="5804"/>
                    <a:pt x="5767" y="5590"/>
                    <a:pt x="5981" y="5308"/>
                  </a:cubicBezTo>
                  <a:cubicBezTo>
                    <a:pt x="6173" y="5015"/>
                    <a:pt x="6275" y="4676"/>
                    <a:pt x="6275" y="4326"/>
                  </a:cubicBezTo>
                  <a:cubicBezTo>
                    <a:pt x="6275" y="3988"/>
                    <a:pt x="6218" y="3660"/>
                    <a:pt x="6117" y="3333"/>
                  </a:cubicBezTo>
                  <a:cubicBezTo>
                    <a:pt x="5902" y="2724"/>
                    <a:pt x="5586" y="2137"/>
                    <a:pt x="5169" y="1629"/>
                  </a:cubicBezTo>
                  <a:cubicBezTo>
                    <a:pt x="4763" y="1121"/>
                    <a:pt x="4266" y="693"/>
                    <a:pt x="3691" y="365"/>
                  </a:cubicBezTo>
                  <a:cubicBezTo>
                    <a:pt x="3544" y="286"/>
                    <a:pt x="3397" y="207"/>
                    <a:pt x="3239" y="151"/>
                  </a:cubicBezTo>
                  <a:cubicBezTo>
                    <a:pt x="3160" y="128"/>
                    <a:pt x="3081" y="106"/>
                    <a:pt x="3002" y="83"/>
                  </a:cubicBezTo>
                  <a:cubicBezTo>
                    <a:pt x="2912" y="61"/>
                    <a:pt x="2833" y="38"/>
                    <a:pt x="2754" y="27"/>
                  </a:cubicBezTo>
                  <a:cubicBezTo>
                    <a:pt x="2646" y="9"/>
                    <a:pt x="2536" y="0"/>
                    <a:pt x="2426"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1" name="Google Shape;31;p2"/>
            <p:cNvSpPr/>
            <p:nvPr/>
          </p:nvSpPr>
          <p:spPr>
            <a:xfrm>
              <a:off x="7092975" y="3274200"/>
              <a:ext cx="185100" cy="160775"/>
            </a:xfrm>
            <a:custGeom>
              <a:avLst/>
              <a:gdLst/>
              <a:ahLst/>
              <a:cxnLst/>
              <a:rect l="l" t="t" r="r" b="b"/>
              <a:pathLst>
                <a:path w="7404" h="6431" extrusionOk="0">
                  <a:moveTo>
                    <a:pt x="2597" y="1"/>
                  </a:moveTo>
                  <a:cubicBezTo>
                    <a:pt x="1949" y="1"/>
                    <a:pt x="1330" y="216"/>
                    <a:pt x="904" y="771"/>
                  </a:cubicBezTo>
                  <a:cubicBezTo>
                    <a:pt x="1" y="1979"/>
                    <a:pt x="768" y="3694"/>
                    <a:pt x="1569" y="4675"/>
                  </a:cubicBezTo>
                  <a:cubicBezTo>
                    <a:pt x="2271" y="5585"/>
                    <a:pt x="3403" y="6431"/>
                    <a:pt x="4536" y="6431"/>
                  </a:cubicBezTo>
                  <a:cubicBezTo>
                    <a:pt x="5062" y="6431"/>
                    <a:pt x="5589" y="6248"/>
                    <a:pt x="6072" y="5804"/>
                  </a:cubicBezTo>
                  <a:lnTo>
                    <a:pt x="6794" y="5116"/>
                  </a:lnTo>
                  <a:cubicBezTo>
                    <a:pt x="6794" y="5116"/>
                    <a:pt x="7403" y="4066"/>
                    <a:pt x="6884" y="3051"/>
                  </a:cubicBezTo>
                  <a:cubicBezTo>
                    <a:pt x="6410" y="2114"/>
                    <a:pt x="5609" y="1313"/>
                    <a:pt x="4774" y="715"/>
                  </a:cubicBezTo>
                  <a:cubicBezTo>
                    <a:pt x="4190" y="309"/>
                    <a:pt x="3372" y="1"/>
                    <a:pt x="2597" y="1"/>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2" name="Google Shape;32;p2"/>
            <p:cNvSpPr/>
            <p:nvPr/>
          </p:nvSpPr>
          <p:spPr>
            <a:xfrm>
              <a:off x="7098075" y="3269525"/>
              <a:ext cx="174075" cy="168150"/>
            </a:xfrm>
            <a:custGeom>
              <a:avLst/>
              <a:gdLst/>
              <a:ahLst/>
              <a:cxnLst/>
              <a:rect l="l" t="t" r="r" b="b"/>
              <a:pathLst>
                <a:path w="6963" h="6726" extrusionOk="0">
                  <a:moveTo>
                    <a:pt x="2380" y="1"/>
                  </a:moveTo>
                  <a:cubicBezTo>
                    <a:pt x="2198" y="1"/>
                    <a:pt x="2014" y="18"/>
                    <a:pt x="1828" y="55"/>
                  </a:cubicBezTo>
                  <a:cubicBezTo>
                    <a:pt x="1140" y="180"/>
                    <a:pt x="553" y="642"/>
                    <a:pt x="271" y="1285"/>
                  </a:cubicBezTo>
                  <a:cubicBezTo>
                    <a:pt x="0" y="1929"/>
                    <a:pt x="68" y="2651"/>
                    <a:pt x="271" y="3260"/>
                  </a:cubicBezTo>
                  <a:cubicBezTo>
                    <a:pt x="463" y="3847"/>
                    <a:pt x="767" y="4411"/>
                    <a:pt x="1162" y="4896"/>
                  </a:cubicBezTo>
                  <a:cubicBezTo>
                    <a:pt x="1264" y="5020"/>
                    <a:pt x="1343" y="5133"/>
                    <a:pt x="1444" y="5235"/>
                  </a:cubicBezTo>
                  <a:cubicBezTo>
                    <a:pt x="1546" y="5348"/>
                    <a:pt x="1648" y="5461"/>
                    <a:pt x="1760" y="5562"/>
                  </a:cubicBezTo>
                  <a:cubicBezTo>
                    <a:pt x="1964" y="5754"/>
                    <a:pt x="2189" y="5934"/>
                    <a:pt x="2426" y="6092"/>
                  </a:cubicBezTo>
                  <a:cubicBezTo>
                    <a:pt x="2866" y="6386"/>
                    <a:pt x="3352" y="6589"/>
                    <a:pt x="3871" y="6691"/>
                  </a:cubicBezTo>
                  <a:cubicBezTo>
                    <a:pt x="4002" y="6714"/>
                    <a:pt x="4134" y="6725"/>
                    <a:pt x="4264" y="6725"/>
                  </a:cubicBezTo>
                  <a:cubicBezTo>
                    <a:pt x="4581" y="6725"/>
                    <a:pt x="4892" y="6657"/>
                    <a:pt x="5180" y="6521"/>
                  </a:cubicBezTo>
                  <a:cubicBezTo>
                    <a:pt x="5496" y="6375"/>
                    <a:pt x="5766" y="6171"/>
                    <a:pt x="5992" y="5923"/>
                  </a:cubicBezTo>
                  <a:lnTo>
                    <a:pt x="6590" y="5303"/>
                  </a:lnTo>
                  <a:lnTo>
                    <a:pt x="6590" y="5303"/>
                  </a:lnTo>
                  <a:lnTo>
                    <a:pt x="5936" y="5878"/>
                  </a:lnTo>
                  <a:cubicBezTo>
                    <a:pt x="5710" y="6092"/>
                    <a:pt x="5428" y="6262"/>
                    <a:pt x="5123" y="6386"/>
                  </a:cubicBezTo>
                  <a:cubicBezTo>
                    <a:pt x="4886" y="6470"/>
                    <a:pt x="4635" y="6510"/>
                    <a:pt x="4382" y="6510"/>
                  </a:cubicBezTo>
                  <a:cubicBezTo>
                    <a:pt x="4227" y="6510"/>
                    <a:pt x="4070" y="6495"/>
                    <a:pt x="3916" y="6465"/>
                  </a:cubicBezTo>
                  <a:cubicBezTo>
                    <a:pt x="3442" y="6352"/>
                    <a:pt x="2990" y="6138"/>
                    <a:pt x="2607" y="5844"/>
                  </a:cubicBezTo>
                  <a:cubicBezTo>
                    <a:pt x="2392" y="5686"/>
                    <a:pt x="2189" y="5506"/>
                    <a:pt x="1997" y="5314"/>
                  </a:cubicBezTo>
                  <a:cubicBezTo>
                    <a:pt x="1896" y="5224"/>
                    <a:pt x="1806" y="5122"/>
                    <a:pt x="1715" y="5020"/>
                  </a:cubicBezTo>
                  <a:cubicBezTo>
                    <a:pt x="1625" y="4908"/>
                    <a:pt x="1523" y="4795"/>
                    <a:pt x="1444" y="4682"/>
                  </a:cubicBezTo>
                  <a:cubicBezTo>
                    <a:pt x="1083" y="4219"/>
                    <a:pt x="813" y="3700"/>
                    <a:pt x="632" y="3147"/>
                  </a:cubicBezTo>
                  <a:cubicBezTo>
                    <a:pt x="451" y="2583"/>
                    <a:pt x="429" y="1962"/>
                    <a:pt x="655" y="1455"/>
                  </a:cubicBezTo>
                  <a:cubicBezTo>
                    <a:pt x="869" y="924"/>
                    <a:pt x="1343" y="541"/>
                    <a:pt x="1907" y="428"/>
                  </a:cubicBezTo>
                  <a:cubicBezTo>
                    <a:pt x="2069" y="392"/>
                    <a:pt x="2234" y="375"/>
                    <a:pt x="2401" y="375"/>
                  </a:cubicBezTo>
                  <a:cubicBezTo>
                    <a:pt x="2804" y="375"/>
                    <a:pt x="3213" y="469"/>
                    <a:pt x="3588" y="597"/>
                  </a:cubicBezTo>
                  <a:cubicBezTo>
                    <a:pt x="3848" y="699"/>
                    <a:pt x="4096" y="811"/>
                    <a:pt x="4333" y="958"/>
                  </a:cubicBezTo>
                  <a:cubicBezTo>
                    <a:pt x="4559" y="1094"/>
                    <a:pt x="4773" y="1274"/>
                    <a:pt x="4988" y="1432"/>
                  </a:cubicBezTo>
                  <a:cubicBezTo>
                    <a:pt x="5202" y="1590"/>
                    <a:pt x="5371" y="1771"/>
                    <a:pt x="5563" y="1940"/>
                  </a:cubicBezTo>
                  <a:cubicBezTo>
                    <a:pt x="5732" y="2109"/>
                    <a:pt x="5890" y="2278"/>
                    <a:pt x="6037" y="2470"/>
                  </a:cubicBezTo>
                  <a:cubicBezTo>
                    <a:pt x="6184" y="2640"/>
                    <a:pt x="6319" y="2820"/>
                    <a:pt x="6432" y="3012"/>
                  </a:cubicBezTo>
                  <a:cubicBezTo>
                    <a:pt x="6489" y="3102"/>
                    <a:pt x="6545" y="3192"/>
                    <a:pt x="6601" y="3271"/>
                  </a:cubicBezTo>
                  <a:lnTo>
                    <a:pt x="6714" y="3531"/>
                  </a:lnTo>
                  <a:cubicBezTo>
                    <a:pt x="6827" y="3836"/>
                    <a:pt x="6861" y="4152"/>
                    <a:pt x="6816" y="4479"/>
                  </a:cubicBezTo>
                  <a:cubicBezTo>
                    <a:pt x="6793" y="4682"/>
                    <a:pt x="6748" y="4885"/>
                    <a:pt x="6669" y="5088"/>
                  </a:cubicBezTo>
                  <a:cubicBezTo>
                    <a:pt x="6624" y="5224"/>
                    <a:pt x="6590" y="5303"/>
                    <a:pt x="6590" y="5303"/>
                  </a:cubicBezTo>
                  <a:cubicBezTo>
                    <a:pt x="6624" y="5235"/>
                    <a:pt x="6658" y="5167"/>
                    <a:pt x="6692" y="5099"/>
                  </a:cubicBezTo>
                  <a:cubicBezTo>
                    <a:pt x="6782" y="4908"/>
                    <a:pt x="6850" y="4705"/>
                    <a:pt x="6895" y="4490"/>
                  </a:cubicBezTo>
                  <a:cubicBezTo>
                    <a:pt x="6962" y="4163"/>
                    <a:pt x="6951" y="3813"/>
                    <a:pt x="6861" y="3486"/>
                  </a:cubicBezTo>
                  <a:cubicBezTo>
                    <a:pt x="6827" y="3396"/>
                    <a:pt x="6804" y="3283"/>
                    <a:pt x="6748" y="3192"/>
                  </a:cubicBezTo>
                  <a:cubicBezTo>
                    <a:pt x="6703" y="3102"/>
                    <a:pt x="6647" y="3012"/>
                    <a:pt x="6601" y="2922"/>
                  </a:cubicBezTo>
                  <a:cubicBezTo>
                    <a:pt x="6500" y="2718"/>
                    <a:pt x="6376" y="2527"/>
                    <a:pt x="6240" y="2346"/>
                  </a:cubicBezTo>
                  <a:cubicBezTo>
                    <a:pt x="6082" y="2154"/>
                    <a:pt x="5936" y="1951"/>
                    <a:pt x="5755" y="1759"/>
                  </a:cubicBezTo>
                  <a:cubicBezTo>
                    <a:pt x="5575" y="1579"/>
                    <a:pt x="5405" y="1364"/>
                    <a:pt x="5180" y="1195"/>
                  </a:cubicBezTo>
                  <a:cubicBezTo>
                    <a:pt x="4965" y="1026"/>
                    <a:pt x="4762" y="834"/>
                    <a:pt x="4514" y="665"/>
                  </a:cubicBezTo>
                  <a:cubicBezTo>
                    <a:pt x="4266" y="507"/>
                    <a:pt x="3995" y="371"/>
                    <a:pt x="3713" y="259"/>
                  </a:cubicBezTo>
                  <a:cubicBezTo>
                    <a:pt x="3298" y="112"/>
                    <a:pt x="2848" y="1"/>
                    <a:pt x="238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3" name="Google Shape;33;p2"/>
            <p:cNvSpPr/>
            <p:nvPr/>
          </p:nvSpPr>
          <p:spPr>
            <a:xfrm>
              <a:off x="7214575" y="3400200"/>
              <a:ext cx="161100" cy="194475"/>
            </a:xfrm>
            <a:custGeom>
              <a:avLst/>
              <a:gdLst/>
              <a:ahLst/>
              <a:cxnLst/>
              <a:rect l="l" t="t" r="r" b="b"/>
              <a:pathLst>
                <a:path w="6444" h="7779" extrusionOk="0">
                  <a:moveTo>
                    <a:pt x="2705" y="0"/>
                  </a:moveTo>
                  <a:cubicBezTo>
                    <a:pt x="2033" y="0"/>
                    <a:pt x="1399" y="292"/>
                    <a:pt x="948" y="1012"/>
                  </a:cubicBezTo>
                  <a:cubicBezTo>
                    <a:pt x="0" y="2524"/>
                    <a:pt x="836" y="5785"/>
                    <a:pt x="1964" y="6891"/>
                  </a:cubicBezTo>
                  <a:lnTo>
                    <a:pt x="2822" y="7523"/>
                  </a:lnTo>
                  <a:cubicBezTo>
                    <a:pt x="2909" y="7705"/>
                    <a:pt x="3086" y="7779"/>
                    <a:pt x="3311" y="7779"/>
                  </a:cubicBezTo>
                  <a:cubicBezTo>
                    <a:pt x="4077" y="7779"/>
                    <a:pt x="5404" y="6927"/>
                    <a:pt x="5665" y="6587"/>
                  </a:cubicBezTo>
                  <a:cubicBezTo>
                    <a:pt x="6387" y="5582"/>
                    <a:pt x="6444" y="3630"/>
                    <a:pt x="6083" y="2536"/>
                  </a:cubicBezTo>
                  <a:cubicBezTo>
                    <a:pt x="5635" y="1237"/>
                    <a:pt x="4088" y="0"/>
                    <a:pt x="2705"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4" name="Google Shape;34;p2"/>
            <p:cNvSpPr/>
            <p:nvPr/>
          </p:nvSpPr>
          <p:spPr>
            <a:xfrm>
              <a:off x="7223600" y="3395025"/>
              <a:ext cx="152650" cy="200125"/>
            </a:xfrm>
            <a:custGeom>
              <a:avLst/>
              <a:gdLst/>
              <a:ahLst/>
              <a:cxnLst/>
              <a:rect l="l" t="t" r="r" b="b"/>
              <a:pathLst>
                <a:path w="6106" h="8005" extrusionOk="0">
                  <a:moveTo>
                    <a:pt x="2372" y="0"/>
                  </a:moveTo>
                  <a:cubicBezTo>
                    <a:pt x="1614" y="0"/>
                    <a:pt x="894" y="394"/>
                    <a:pt x="486" y="1061"/>
                  </a:cubicBezTo>
                  <a:cubicBezTo>
                    <a:pt x="238" y="1445"/>
                    <a:pt x="91" y="1874"/>
                    <a:pt x="46" y="2325"/>
                  </a:cubicBezTo>
                  <a:cubicBezTo>
                    <a:pt x="1" y="2765"/>
                    <a:pt x="12" y="3194"/>
                    <a:pt x="68" y="3634"/>
                  </a:cubicBezTo>
                  <a:cubicBezTo>
                    <a:pt x="125" y="4063"/>
                    <a:pt x="215" y="4492"/>
                    <a:pt x="339" y="4898"/>
                  </a:cubicBezTo>
                  <a:cubicBezTo>
                    <a:pt x="452" y="5315"/>
                    <a:pt x="621" y="5710"/>
                    <a:pt x="824" y="6094"/>
                  </a:cubicBezTo>
                  <a:cubicBezTo>
                    <a:pt x="1016" y="6478"/>
                    <a:pt x="1264" y="6827"/>
                    <a:pt x="1580" y="7132"/>
                  </a:cubicBezTo>
                  <a:lnTo>
                    <a:pt x="2461" y="7730"/>
                  </a:lnTo>
                  <a:lnTo>
                    <a:pt x="1648" y="7064"/>
                  </a:lnTo>
                  <a:cubicBezTo>
                    <a:pt x="1366" y="6748"/>
                    <a:pt x="1140" y="6399"/>
                    <a:pt x="982" y="6004"/>
                  </a:cubicBezTo>
                  <a:cubicBezTo>
                    <a:pt x="813" y="5631"/>
                    <a:pt x="678" y="5236"/>
                    <a:pt x="576" y="4830"/>
                  </a:cubicBezTo>
                  <a:cubicBezTo>
                    <a:pt x="362" y="4029"/>
                    <a:pt x="294" y="3194"/>
                    <a:pt x="396" y="2370"/>
                  </a:cubicBezTo>
                  <a:cubicBezTo>
                    <a:pt x="441" y="1986"/>
                    <a:pt x="576" y="1603"/>
                    <a:pt x="790" y="1264"/>
                  </a:cubicBezTo>
                  <a:cubicBezTo>
                    <a:pt x="1005" y="948"/>
                    <a:pt x="1310" y="689"/>
                    <a:pt x="1659" y="542"/>
                  </a:cubicBezTo>
                  <a:cubicBezTo>
                    <a:pt x="1879" y="453"/>
                    <a:pt x="2111" y="410"/>
                    <a:pt x="2343" y="410"/>
                  </a:cubicBezTo>
                  <a:cubicBezTo>
                    <a:pt x="2492" y="410"/>
                    <a:pt x="2642" y="428"/>
                    <a:pt x="2788" y="463"/>
                  </a:cubicBezTo>
                  <a:cubicBezTo>
                    <a:pt x="3183" y="542"/>
                    <a:pt x="3555" y="689"/>
                    <a:pt x="3894" y="903"/>
                  </a:cubicBezTo>
                  <a:cubicBezTo>
                    <a:pt x="4243" y="1106"/>
                    <a:pt x="4559" y="1366"/>
                    <a:pt x="4830" y="1671"/>
                  </a:cubicBezTo>
                  <a:cubicBezTo>
                    <a:pt x="4966" y="1817"/>
                    <a:pt x="5090" y="1975"/>
                    <a:pt x="5203" y="2144"/>
                  </a:cubicBezTo>
                  <a:cubicBezTo>
                    <a:pt x="5315" y="2302"/>
                    <a:pt x="5406" y="2483"/>
                    <a:pt x="5485" y="2675"/>
                  </a:cubicBezTo>
                  <a:lnTo>
                    <a:pt x="5552" y="2810"/>
                  </a:lnTo>
                  <a:lnTo>
                    <a:pt x="5586" y="2946"/>
                  </a:lnTo>
                  <a:lnTo>
                    <a:pt x="5665" y="3239"/>
                  </a:lnTo>
                  <a:cubicBezTo>
                    <a:pt x="5688" y="3442"/>
                    <a:pt x="5733" y="3634"/>
                    <a:pt x="5744" y="3848"/>
                  </a:cubicBezTo>
                  <a:cubicBezTo>
                    <a:pt x="5767" y="4051"/>
                    <a:pt x="5767" y="4255"/>
                    <a:pt x="5767" y="4458"/>
                  </a:cubicBezTo>
                  <a:cubicBezTo>
                    <a:pt x="5767" y="4661"/>
                    <a:pt x="5756" y="4875"/>
                    <a:pt x="5733" y="5078"/>
                  </a:cubicBezTo>
                  <a:cubicBezTo>
                    <a:pt x="5699" y="5485"/>
                    <a:pt x="5598" y="5880"/>
                    <a:pt x="5451" y="6263"/>
                  </a:cubicBezTo>
                  <a:cubicBezTo>
                    <a:pt x="5406" y="6353"/>
                    <a:pt x="5361" y="6455"/>
                    <a:pt x="5315" y="6545"/>
                  </a:cubicBezTo>
                  <a:lnTo>
                    <a:pt x="5236" y="6681"/>
                  </a:lnTo>
                  <a:cubicBezTo>
                    <a:pt x="5226" y="6701"/>
                    <a:pt x="5207" y="6739"/>
                    <a:pt x="5203" y="6739"/>
                  </a:cubicBezTo>
                  <a:cubicBezTo>
                    <a:pt x="5203" y="6739"/>
                    <a:pt x="5203" y="6738"/>
                    <a:pt x="5203" y="6737"/>
                  </a:cubicBezTo>
                  <a:lnTo>
                    <a:pt x="5157" y="6794"/>
                  </a:lnTo>
                  <a:cubicBezTo>
                    <a:pt x="5011" y="6929"/>
                    <a:pt x="4853" y="7064"/>
                    <a:pt x="4684" y="7177"/>
                  </a:cubicBezTo>
                  <a:cubicBezTo>
                    <a:pt x="4345" y="7425"/>
                    <a:pt x="3984" y="7629"/>
                    <a:pt x="3600" y="7787"/>
                  </a:cubicBezTo>
                  <a:cubicBezTo>
                    <a:pt x="3408" y="7866"/>
                    <a:pt x="3205" y="7922"/>
                    <a:pt x="3002" y="7956"/>
                  </a:cubicBezTo>
                  <a:cubicBezTo>
                    <a:pt x="2965" y="7964"/>
                    <a:pt x="2929" y="7967"/>
                    <a:pt x="2892" y="7967"/>
                  </a:cubicBezTo>
                  <a:cubicBezTo>
                    <a:pt x="2717" y="7967"/>
                    <a:pt x="2554" y="7880"/>
                    <a:pt x="2461" y="7730"/>
                  </a:cubicBezTo>
                  <a:lnTo>
                    <a:pt x="2461" y="7730"/>
                  </a:lnTo>
                  <a:cubicBezTo>
                    <a:pt x="2542" y="7913"/>
                    <a:pt x="2742" y="8004"/>
                    <a:pt x="2937" y="8004"/>
                  </a:cubicBezTo>
                  <a:cubicBezTo>
                    <a:pt x="2959" y="8004"/>
                    <a:pt x="2981" y="8003"/>
                    <a:pt x="3002" y="8001"/>
                  </a:cubicBezTo>
                  <a:cubicBezTo>
                    <a:pt x="3217" y="7990"/>
                    <a:pt x="3431" y="7956"/>
                    <a:pt x="3634" y="7877"/>
                  </a:cubicBezTo>
                  <a:cubicBezTo>
                    <a:pt x="4040" y="7741"/>
                    <a:pt x="4424" y="7561"/>
                    <a:pt x="4796" y="7335"/>
                  </a:cubicBezTo>
                  <a:cubicBezTo>
                    <a:pt x="4977" y="7222"/>
                    <a:pt x="5157" y="7087"/>
                    <a:pt x="5315" y="6940"/>
                  </a:cubicBezTo>
                  <a:lnTo>
                    <a:pt x="5383" y="6873"/>
                  </a:lnTo>
                  <a:cubicBezTo>
                    <a:pt x="5406" y="6850"/>
                    <a:pt x="5417" y="6816"/>
                    <a:pt x="5440" y="6794"/>
                  </a:cubicBezTo>
                  <a:lnTo>
                    <a:pt x="5519" y="6658"/>
                  </a:lnTo>
                  <a:cubicBezTo>
                    <a:pt x="5575" y="6568"/>
                    <a:pt x="5631" y="6478"/>
                    <a:pt x="5677" y="6376"/>
                  </a:cubicBezTo>
                  <a:cubicBezTo>
                    <a:pt x="5857" y="5970"/>
                    <a:pt x="5970" y="5541"/>
                    <a:pt x="6038" y="5101"/>
                  </a:cubicBezTo>
                  <a:cubicBezTo>
                    <a:pt x="6071" y="4886"/>
                    <a:pt x="6094" y="4672"/>
                    <a:pt x="6094" y="4458"/>
                  </a:cubicBezTo>
                  <a:cubicBezTo>
                    <a:pt x="6105" y="4243"/>
                    <a:pt x="6105" y="4018"/>
                    <a:pt x="6094" y="3803"/>
                  </a:cubicBezTo>
                  <a:cubicBezTo>
                    <a:pt x="6094" y="3589"/>
                    <a:pt x="6038" y="3374"/>
                    <a:pt x="6015" y="3160"/>
                  </a:cubicBezTo>
                  <a:lnTo>
                    <a:pt x="5936" y="2833"/>
                  </a:lnTo>
                  <a:cubicBezTo>
                    <a:pt x="5925" y="2776"/>
                    <a:pt x="5913" y="2743"/>
                    <a:pt x="5891" y="2652"/>
                  </a:cubicBezTo>
                  <a:lnTo>
                    <a:pt x="5835" y="2517"/>
                  </a:lnTo>
                  <a:cubicBezTo>
                    <a:pt x="5744" y="2314"/>
                    <a:pt x="5643" y="2111"/>
                    <a:pt x="5530" y="1919"/>
                  </a:cubicBezTo>
                  <a:cubicBezTo>
                    <a:pt x="5406" y="1738"/>
                    <a:pt x="5270" y="1569"/>
                    <a:pt x="5124" y="1400"/>
                  </a:cubicBezTo>
                  <a:cubicBezTo>
                    <a:pt x="4830" y="1061"/>
                    <a:pt x="4492" y="779"/>
                    <a:pt x="4108" y="553"/>
                  </a:cubicBezTo>
                  <a:cubicBezTo>
                    <a:pt x="3736" y="305"/>
                    <a:pt x="3307" y="136"/>
                    <a:pt x="2867" y="57"/>
                  </a:cubicBezTo>
                  <a:cubicBezTo>
                    <a:pt x="2702" y="19"/>
                    <a:pt x="2536" y="0"/>
                    <a:pt x="2372"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5" name="Google Shape;35;p2"/>
            <p:cNvSpPr/>
            <p:nvPr/>
          </p:nvSpPr>
          <p:spPr>
            <a:xfrm>
              <a:off x="7012975" y="3293150"/>
              <a:ext cx="261700" cy="205025"/>
            </a:xfrm>
            <a:custGeom>
              <a:avLst/>
              <a:gdLst/>
              <a:ahLst/>
              <a:cxnLst/>
              <a:rect l="l" t="t" r="r" b="b"/>
              <a:pathLst>
                <a:path w="10468" h="8201" extrusionOk="0">
                  <a:moveTo>
                    <a:pt x="3824" y="0"/>
                  </a:moveTo>
                  <a:cubicBezTo>
                    <a:pt x="3768" y="0"/>
                    <a:pt x="3711" y="1"/>
                    <a:pt x="3652" y="2"/>
                  </a:cubicBezTo>
                  <a:cubicBezTo>
                    <a:pt x="2411" y="58"/>
                    <a:pt x="1452" y="848"/>
                    <a:pt x="876" y="2067"/>
                  </a:cubicBezTo>
                  <a:cubicBezTo>
                    <a:pt x="0" y="3994"/>
                    <a:pt x="1346" y="8200"/>
                    <a:pt x="3761" y="8200"/>
                  </a:cubicBezTo>
                  <a:cubicBezTo>
                    <a:pt x="3990" y="8200"/>
                    <a:pt x="4229" y="8162"/>
                    <a:pt x="4476" y="8081"/>
                  </a:cubicBezTo>
                  <a:lnTo>
                    <a:pt x="4961" y="7517"/>
                  </a:lnTo>
                  <a:cubicBezTo>
                    <a:pt x="5853" y="7088"/>
                    <a:pt x="10468" y="5114"/>
                    <a:pt x="10175" y="4177"/>
                  </a:cubicBezTo>
                  <a:cubicBezTo>
                    <a:pt x="9780" y="2879"/>
                    <a:pt x="8505" y="1559"/>
                    <a:pt x="7184" y="882"/>
                  </a:cubicBezTo>
                  <a:cubicBezTo>
                    <a:pt x="5973" y="255"/>
                    <a:pt x="5134" y="0"/>
                    <a:pt x="3824"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6" name="Google Shape;36;p2"/>
            <p:cNvSpPr/>
            <p:nvPr/>
          </p:nvSpPr>
          <p:spPr>
            <a:xfrm>
              <a:off x="7023025" y="3288100"/>
              <a:ext cx="248275" cy="211000"/>
            </a:xfrm>
            <a:custGeom>
              <a:avLst/>
              <a:gdLst/>
              <a:ahLst/>
              <a:cxnLst/>
              <a:rect l="l" t="t" r="r" b="b"/>
              <a:pathLst>
                <a:path w="9931" h="8440" extrusionOk="0">
                  <a:moveTo>
                    <a:pt x="3284" y="1"/>
                  </a:moveTo>
                  <a:cubicBezTo>
                    <a:pt x="3104" y="1"/>
                    <a:pt x="2991" y="23"/>
                    <a:pt x="2855" y="46"/>
                  </a:cubicBezTo>
                  <a:cubicBezTo>
                    <a:pt x="2257" y="147"/>
                    <a:pt x="1716" y="418"/>
                    <a:pt x="1276" y="836"/>
                  </a:cubicBezTo>
                  <a:cubicBezTo>
                    <a:pt x="858" y="1231"/>
                    <a:pt x="520" y="1716"/>
                    <a:pt x="283" y="2258"/>
                  </a:cubicBezTo>
                  <a:cubicBezTo>
                    <a:pt x="79" y="2799"/>
                    <a:pt x="1" y="3386"/>
                    <a:pt x="46" y="3962"/>
                  </a:cubicBezTo>
                  <a:cubicBezTo>
                    <a:pt x="113" y="5101"/>
                    <a:pt x="497" y="6196"/>
                    <a:pt x="1140" y="7144"/>
                  </a:cubicBezTo>
                  <a:cubicBezTo>
                    <a:pt x="1467" y="7618"/>
                    <a:pt x="1908" y="8001"/>
                    <a:pt x="2427" y="8249"/>
                  </a:cubicBezTo>
                  <a:cubicBezTo>
                    <a:pt x="2707" y="8377"/>
                    <a:pt x="3010" y="8439"/>
                    <a:pt x="3315" y="8439"/>
                  </a:cubicBezTo>
                  <a:cubicBezTo>
                    <a:pt x="3575" y="8439"/>
                    <a:pt x="3836" y="8394"/>
                    <a:pt x="4085" y="8306"/>
                  </a:cubicBezTo>
                  <a:lnTo>
                    <a:pt x="4559" y="7719"/>
                  </a:lnTo>
                  <a:lnTo>
                    <a:pt x="4062" y="8250"/>
                  </a:lnTo>
                  <a:lnTo>
                    <a:pt x="4062" y="8250"/>
                  </a:lnTo>
                  <a:cubicBezTo>
                    <a:pt x="3857" y="8315"/>
                    <a:pt x="3648" y="8347"/>
                    <a:pt x="3440" y="8347"/>
                  </a:cubicBezTo>
                  <a:cubicBezTo>
                    <a:pt x="3108" y="8347"/>
                    <a:pt x="2781" y="8266"/>
                    <a:pt x="2483" y="8114"/>
                  </a:cubicBezTo>
                  <a:cubicBezTo>
                    <a:pt x="2009" y="7855"/>
                    <a:pt x="1614" y="7471"/>
                    <a:pt x="1321" y="7008"/>
                  </a:cubicBezTo>
                  <a:cubicBezTo>
                    <a:pt x="734" y="6094"/>
                    <a:pt x="407" y="5033"/>
                    <a:pt x="373" y="3950"/>
                  </a:cubicBezTo>
                  <a:cubicBezTo>
                    <a:pt x="373" y="3420"/>
                    <a:pt x="407" y="2878"/>
                    <a:pt x="610" y="2393"/>
                  </a:cubicBezTo>
                  <a:cubicBezTo>
                    <a:pt x="836" y="1919"/>
                    <a:pt x="1140" y="1479"/>
                    <a:pt x="1535" y="1129"/>
                  </a:cubicBezTo>
                  <a:cubicBezTo>
                    <a:pt x="1908" y="779"/>
                    <a:pt x="2381" y="542"/>
                    <a:pt x="2889" y="452"/>
                  </a:cubicBezTo>
                  <a:cubicBezTo>
                    <a:pt x="3025" y="441"/>
                    <a:pt x="3183" y="407"/>
                    <a:pt x="3284" y="407"/>
                  </a:cubicBezTo>
                  <a:lnTo>
                    <a:pt x="3690" y="430"/>
                  </a:lnTo>
                  <a:cubicBezTo>
                    <a:pt x="3961" y="430"/>
                    <a:pt x="4221" y="452"/>
                    <a:pt x="4492" y="497"/>
                  </a:cubicBezTo>
                  <a:cubicBezTo>
                    <a:pt x="4751" y="531"/>
                    <a:pt x="5022" y="588"/>
                    <a:pt x="5270" y="667"/>
                  </a:cubicBezTo>
                  <a:cubicBezTo>
                    <a:pt x="5530" y="746"/>
                    <a:pt x="5778" y="836"/>
                    <a:pt x="6026" y="949"/>
                  </a:cubicBezTo>
                  <a:cubicBezTo>
                    <a:pt x="6534" y="1152"/>
                    <a:pt x="7008" y="1411"/>
                    <a:pt x="7448" y="1727"/>
                  </a:cubicBezTo>
                  <a:cubicBezTo>
                    <a:pt x="7674" y="1885"/>
                    <a:pt x="7888" y="2054"/>
                    <a:pt x="8091" y="2235"/>
                  </a:cubicBezTo>
                  <a:cubicBezTo>
                    <a:pt x="8283" y="2416"/>
                    <a:pt x="8475" y="2607"/>
                    <a:pt x="8655" y="2811"/>
                  </a:cubicBezTo>
                  <a:cubicBezTo>
                    <a:pt x="8825" y="3014"/>
                    <a:pt x="8994" y="3228"/>
                    <a:pt x="9141" y="3454"/>
                  </a:cubicBezTo>
                  <a:cubicBezTo>
                    <a:pt x="9220" y="3567"/>
                    <a:pt x="9276" y="3679"/>
                    <a:pt x="9344" y="3792"/>
                  </a:cubicBezTo>
                  <a:lnTo>
                    <a:pt x="9434" y="3962"/>
                  </a:lnTo>
                  <a:lnTo>
                    <a:pt x="9513" y="4153"/>
                  </a:lnTo>
                  <a:cubicBezTo>
                    <a:pt x="9570" y="4266"/>
                    <a:pt x="9603" y="4368"/>
                    <a:pt x="9637" y="4481"/>
                  </a:cubicBezTo>
                  <a:cubicBezTo>
                    <a:pt x="9615" y="4593"/>
                    <a:pt x="9570" y="4684"/>
                    <a:pt x="9491" y="4763"/>
                  </a:cubicBezTo>
                  <a:cubicBezTo>
                    <a:pt x="9321" y="4966"/>
                    <a:pt x="9118" y="5146"/>
                    <a:pt x="8904" y="5304"/>
                  </a:cubicBezTo>
                  <a:cubicBezTo>
                    <a:pt x="8464" y="5620"/>
                    <a:pt x="7990" y="5914"/>
                    <a:pt x="7516" y="6184"/>
                  </a:cubicBezTo>
                  <a:cubicBezTo>
                    <a:pt x="6557" y="6726"/>
                    <a:pt x="5552" y="7211"/>
                    <a:pt x="4559" y="7719"/>
                  </a:cubicBezTo>
                  <a:cubicBezTo>
                    <a:pt x="5586" y="7290"/>
                    <a:pt x="6613" y="6850"/>
                    <a:pt x="7606" y="6365"/>
                  </a:cubicBezTo>
                  <a:cubicBezTo>
                    <a:pt x="8114" y="6117"/>
                    <a:pt x="8588" y="5835"/>
                    <a:pt x="9062" y="5519"/>
                  </a:cubicBezTo>
                  <a:cubicBezTo>
                    <a:pt x="9299" y="5361"/>
                    <a:pt x="9524" y="5169"/>
                    <a:pt x="9716" y="4955"/>
                  </a:cubicBezTo>
                  <a:cubicBezTo>
                    <a:pt x="9829" y="4830"/>
                    <a:pt x="9908" y="4672"/>
                    <a:pt x="9931" y="4503"/>
                  </a:cubicBezTo>
                  <a:cubicBezTo>
                    <a:pt x="9931" y="4413"/>
                    <a:pt x="9919" y="4323"/>
                    <a:pt x="9885" y="4244"/>
                  </a:cubicBezTo>
                  <a:lnTo>
                    <a:pt x="9806" y="4040"/>
                  </a:lnTo>
                  <a:cubicBezTo>
                    <a:pt x="9761" y="3905"/>
                    <a:pt x="9705" y="3781"/>
                    <a:pt x="9637" y="3657"/>
                  </a:cubicBezTo>
                  <a:cubicBezTo>
                    <a:pt x="9570" y="3533"/>
                    <a:pt x="9502" y="3386"/>
                    <a:pt x="9423" y="3273"/>
                  </a:cubicBezTo>
                  <a:cubicBezTo>
                    <a:pt x="9276" y="3025"/>
                    <a:pt x="9107" y="2799"/>
                    <a:pt x="8926" y="2585"/>
                  </a:cubicBezTo>
                  <a:cubicBezTo>
                    <a:pt x="8554" y="2145"/>
                    <a:pt x="8136" y="1750"/>
                    <a:pt x="7674" y="1423"/>
                  </a:cubicBezTo>
                  <a:cubicBezTo>
                    <a:pt x="7211" y="1095"/>
                    <a:pt x="6715" y="813"/>
                    <a:pt x="6196" y="599"/>
                  </a:cubicBezTo>
                  <a:cubicBezTo>
                    <a:pt x="5936" y="463"/>
                    <a:pt x="5665" y="362"/>
                    <a:pt x="5394" y="283"/>
                  </a:cubicBezTo>
                  <a:cubicBezTo>
                    <a:pt x="5112" y="181"/>
                    <a:pt x="4841" y="125"/>
                    <a:pt x="4548" y="80"/>
                  </a:cubicBezTo>
                  <a:cubicBezTo>
                    <a:pt x="4322" y="33"/>
                    <a:pt x="4089" y="9"/>
                    <a:pt x="3847" y="9"/>
                  </a:cubicBezTo>
                  <a:cubicBezTo>
                    <a:pt x="3799" y="9"/>
                    <a:pt x="3751" y="10"/>
                    <a:pt x="3702" y="12"/>
                  </a:cubicBezTo>
                  <a:lnTo>
                    <a:pt x="3284" y="1"/>
                  </a:ln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7" name="Google Shape;37;p2"/>
            <p:cNvSpPr/>
            <p:nvPr/>
          </p:nvSpPr>
          <p:spPr>
            <a:xfrm>
              <a:off x="7011450" y="3342000"/>
              <a:ext cx="261550" cy="202025"/>
            </a:xfrm>
            <a:custGeom>
              <a:avLst/>
              <a:gdLst/>
              <a:ahLst/>
              <a:cxnLst/>
              <a:rect l="l" t="t" r="r" b="b"/>
              <a:pathLst>
                <a:path w="10462" h="8081" extrusionOk="0">
                  <a:moveTo>
                    <a:pt x="4819" y="0"/>
                  </a:moveTo>
                  <a:cubicBezTo>
                    <a:pt x="2404" y="11"/>
                    <a:pt x="91" y="903"/>
                    <a:pt x="23" y="3735"/>
                  </a:cubicBezTo>
                  <a:cubicBezTo>
                    <a:pt x="1" y="4807"/>
                    <a:pt x="644" y="5992"/>
                    <a:pt x="1287" y="6804"/>
                  </a:cubicBezTo>
                  <a:cubicBezTo>
                    <a:pt x="1693" y="7290"/>
                    <a:pt x="2201" y="7741"/>
                    <a:pt x="2822" y="7955"/>
                  </a:cubicBezTo>
                  <a:cubicBezTo>
                    <a:pt x="3099" y="8039"/>
                    <a:pt x="3391" y="8081"/>
                    <a:pt x="3683" y="8081"/>
                  </a:cubicBezTo>
                  <a:cubicBezTo>
                    <a:pt x="3986" y="8081"/>
                    <a:pt x="4290" y="8036"/>
                    <a:pt x="4582" y="7944"/>
                  </a:cubicBezTo>
                  <a:cubicBezTo>
                    <a:pt x="5180" y="7775"/>
                    <a:pt x="5745" y="7515"/>
                    <a:pt x="6252" y="7165"/>
                  </a:cubicBezTo>
                  <a:cubicBezTo>
                    <a:pt x="7426" y="6364"/>
                    <a:pt x="8588" y="5405"/>
                    <a:pt x="9389" y="4220"/>
                  </a:cubicBezTo>
                  <a:cubicBezTo>
                    <a:pt x="10269" y="2979"/>
                    <a:pt x="10461" y="2110"/>
                    <a:pt x="9073" y="1298"/>
                  </a:cubicBezTo>
                  <a:cubicBezTo>
                    <a:pt x="7810" y="474"/>
                    <a:pt x="6331" y="23"/>
                    <a:pt x="4819"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8" name="Google Shape;38;p2"/>
            <p:cNvSpPr/>
            <p:nvPr/>
          </p:nvSpPr>
          <p:spPr>
            <a:xfrm>
              <a:off x="7009475" y="3336850"/>
              <a:ext cx="257600" cy="207075"/>
            </a:xfrm>
            <a:custGeom>
              <a:avLst/>
              <a:gdLst/>
              <a:ahLst/>
              <a:cxnLst/>
              <a:rect l="l" t="t" r="r" b="b"/>
              <a:pathLst>
                <a:path w="10304" h="8283" extrusionOk="0">
                  <a:moveTo>
                    <a:pt x="4830" y="1"/>
                  </a:moveTo>
                  <a:cubicBezTo>
                    <a:pt x="3993" y="1"/>
                    <a:pt x="3168" y="138"/>
                    <a:pt x="2382" y="432"/>
                  </a:cubicBezTo>
                  <a:cubicBezTo>
                    <a:pt x="1953" y="590"/>
                    <a:pt x="1569" y="815"/>
                    <a:pt x="1220" y="1097"/>
                  </a:cubicBezTo>
                  <a:cubicBezTo>
                    <a:pt x="881" y="1380"/>
                    <a:pt x="610" y="1729"/>
                    <a:pt x="396" y="2124"/>
                  </a:cubicBezTo>
                  <a:cubicBezTo>
                    <a:pt x="215" y="2497"/>
                    <a:pt x="102" y="2903"/>
                    <a:pt x="46" y="3320"/>
                  </a:cubicBezTo>
                  <a:cubicBezTo>
                    <a:pt x="12" y="3524"/>
                    <a:pt x="12" y="3727"/>
                    <a:pt x="1" y="3919"/>
                  </a:cubicBezTo>
                  <a:cubicBezTo>
                    <a:pt x="1" y="4122"/>
                    <a:pt x="23" y="4313"/>
                    <a:pt x="57" y="4505"/>
                  </a:cubicBezTo>
                  <a:cubicBezTo>
                    <a:pt x="215" y="5216"/>
                    <a:pt x="509" y="5882"/>
                    <a:pt x="937" y="6469"/>
                  </a:cubicBezTo>
                  <a:cubicBezTo>
                    <a:pt x="1276" y="6977"/>
                    <a:pt x="1693" y="7417"/>
                    <a:pt x="2167" y="7778"/>
                  </a:cubicBezTo>
                  <a:cubicBezTo>
                    <a:pt x="2551" y="8060"/>
                    <a:pt x="2991" y="8229"/>
                    <a:pt x="3454" y="8274"/>
                  </a:cubicBezTo>
                  <a:cubicBezTo>
                    <a:pt x="3538" y="8280"/>
                    <a:pt x="3626" y="8283"/>
                    <a:pt x="3713" y="8283"/>
                  </a:cubicBezTo>
                  <a:cubicBezTo>
                    <a:pt x="3801" y="8283"/>
                    <a:pt x="3888" y="8280"/>
                    <a:pt x="3973" y="8274"/>
                  </a:cubicBezTo>
                  <a:cubicBezTo>
                    <a:pt x="4097" y="8263"/>
                    <a:pt x="4221" y="8252"/>
                    <a:pt x="4345" y="8218"/>
                  </a:cubicBezTo>
                  <a:lnTo>
                    <a:pt x="4661" y="8150"/>
                  </a:lnTo>
                  <a:lnTo>
                    <a:pt x="4661" y="8150"/>
                  </a:lnTo>
                  <a:lnTo>
                    <a:pt x="4357" y="8207"/>
                  </a:lnTo>
                  <a:cubicBezTo>
                    <a:pt x="4232" y="8229"/>
                    <a:pt x="4108" y="8252"/>
                    <a:pt x="3973" y="8252"/>
                  </a:cubicBezTo>
                  <a:cubicBezTo>
                    <a:pt x="3894" y="8263"/>
                    <a:pt x="3809" y="8269"/>
                    <a:pt x="3723" y="8269"/>
                  </a:cubicBezTo>
                  <a:cubicBezTo>
                    <a:pt x="3637" y="8269"/>
                    <a:pt x="3550" y="8263"/>
                    <a:pt x="3465" y="8252"/>
                  </a:cubicBezTo>
                  <a:cubicBezTo>
                    <a:pt x="3002" y="8207"/>
                    <a:pt x="2562" y="8026"/>
                    <a:pt x="2201" y="7744"/>
                  </a:cubicBezTo>
                  <a:cubicBezTo>
                    <a:pt x="1727" y="7383"/>
                    <a:pt x="1321" y="6931"/>
                    <a:pt x="1016" y="6424"/>
                  </a:cubicBezTo>
                  <a:cubicBezTo>
                    <a:pt x="633" y="5837"/>
                    <a:pt x="373" y="5182"/>
                    <a:pt x="249" y="4483"/>
                  </a:cubicBezTo>
                  <a:cubicBezTo>
                    <a:pt x="215" y="4302"/>
                    <a:pt x="204" y="4110"/>
                    <a:pt x="215" y="3919"/>
                  </a:cubicBezTo>
                  <a:cubicBezTo>
                    <a:pt x="238" y="3738"/>
                    <a:pt x="238" y="3546"/>
                    <a:pt x="283" y="3354"/>
                  </a:cubicBezTo>
                  <a:cubicBezTo>
                    <a:pt x="351" y="2971"/>
                    <a:pt x="475" y="2598"/>
                    <a:pt x="655" y="2260"/>
                  </a:cubicBezTo>
                  <a:cubicBezTo>
                    <a:pt x="1084" y="1560"/>
                    <a:pt x="1739" y="1030"/>
                    <a:pt x="2506" y="782"/>
                  </a:cubicBezTo>
                  <a:cubicBezTo>
                    <a:pt x="3210" y="537"/>
                    <a:pt x="3939" y="411"/>
                    <a:pt x="4671" y="411"/>
                  </a:cubicBezTo>
                  <a:cubicBezTo>
                    <a:pt x="4784" y="411"/>
                    <a:pt x="4898" y="414"/>
                    <a:pt x="5011" y="420"/>
                  </a:cubicBezTo>
                  <a:cubicBezTo>
                    <a:pt x="5869" y="466"/>
                    <a:pt x="6738" y="578"/>
                    <a:pt x="7505" y="894"/>
                  </a:cubicBezTo>
                  <a:cubicBezTo>
                    <a:pt x="7708" y="973"/>
                    <a:pt x="7911" y="1018"/>
                    <a:pt x="8092" y="1120"/>
                  </a:cubicBezTo>
                  <a:cubicBezTo>
                    <a:pt x="8283" y="1233"/>
                    <a:pt x="8475" y="1323"/>
                    <a:pt x="8656" y="1425"/>
                  </a:cubicBezTo>
                  <a:cubicBezTo>
                    <a:pt x="9028" y="1594"/>
                    <a:pt x="9367" y="1808"/>
                    <a:pt x="9671" y="2079"/>
                  </a:cubicBezTo>
                  <a:cubicBezTo>
                    <a:pt x="9954" y="2327"/>
                    <a:pt x="10078" y="2700"/>
                    <a:pt x="10021" y="3061"/>
                  </a:cubicBezTo>
                  <a:cubicBezTo>
                    <a:pt x="9942" y="3433"/>
                    <a:pt x="9796" y="3772"/>
                    <a:pt x="9581" y="4088"/>
                  </a:cubicBezTo>
                  <a:cubicBezTo>
                    <a:pt x="9209" y="4686"/>
                    <a:pt x="8769" y="5239"/>
                    <a:pt x="8272" y="5747"/>
                  </a:cubicBezTo>
                  <a:cubicBezTo>
                    <a:pt x="8058" y="5972"/>
                    <a:pt x="7832" y="6187"/>
                    <a:pt x="7584" y="6378"/>
                  </a:cubicBezTo>
                  <a:cubicBezTo>
                    <a:pt x="7369" y="6570"/>
                    <a:pt x="7155" y="6751"/>
                    <a:pt x="6918" y="6920"/>
                  </a:cubicBezTo>
                  <a:cubicBezTo>
                    <a:pt x="6704" y="7078"/>
                    <a:pt x="6501" y="7213"/>
                    <a:pt x="6320" y="7360"/>
                  </a:cubicBezTo>
                  <a:cubicBezTo>
                    <a:pt x="6139" y="7473"/>
                    <a:pt x="5959" y="7586"/>
                    <a:pt x="5767" y="7687"/>
                  </a:cubicBezTo>
                  <a:cubicBezTo>
                    <a:pt x="5620" y="7778"/>
                    <a:pt x="5462" y="7845"/>
                    <a:pt x="5304" y="7913"/>
                  </a:cubicBezTo>
                  <a:cubicBezTo>
                    <a:pt x="5192" y="7970"/>
                    <a:pt x="5079" y="8015"/>
                    <a:pt x="4955" y="8049"/>
                  </a:cubicBezTo>
                  <a:lnTo>
                    <a:pt x="4661" y="8150"/>
                  </a:lnTo>
                  <a:lnTo>
                    <a:pt x="4966" y="8060"/>
                  </a:lnTo>
                  <a:cubicBezTo>
                    <a:pt x="5090" y="8015"/>
                    <a:pt x="5203" y="7981"/>
                    <a:pt x="5316" y="7924"/>
                  </a:cubicBezTo>
                  <a:cubicBezTo>
                    <a:pt x="5485" y="7857"/>
                    <a:pt x="5632" y="7789"/>
                    <a:pt x="5790" y="7710"/>
                  </a:cubicBezTo>
                  <a:cubicBezTo>
                    <a:pt x="5959" y="7631"/>
                    <a:pt x="6139" y="7507"/>
                    <a:pt x="6343" y="7383"/>
                  </a:cubicBezTo>
                  <a:lnTo>
                    <a:pt x="6952" y="6954"/>
                  </a:lnTo>
                  <a:cubicBezTo>
                    <a:pt x="7189" y="6796"/>
                    <a:pt x="7415" y="6615"/>
                    <a:pt x="7629" y="6435"/>
                  </a:cubicBezTo>
                  <a:cubicBezTo>
                    <a:pt x="7877" y="6243"/>
                    <a:pt x="8114" y="6029"/>
                    <a:pt x="8340" y="5814"/>
                  </a:cubicBezTo>
                  <a:cubicBezTo>
                    <a:pt x="8870" y="5318"/>
                    <a:pt x="9333" y="4776"/>
                    <a:pt x="9739" y="4189"/>
                  </a:cubicBezTo>
                  <a:cubicBezTo>
                    <a:pt x="9976" y="3862"/>
                    <a:pt x="10157" y="3501"/>
                    <a:pt x="10258" y="3106"/>
                  </a:cubicBezTo>
                  <a:cubicBezTo>
                    <a:pt x="10303" y="2892"/>
                    <a:pt x="10292" y="2666"/>
                    <a:pt x="10236" y="2452"/>
                  </a:cubicBezTo>
                  <a:cubicBezTo>
                    <a:pt x="10157" y="2237"/>
                    <a:pt x="10044" y="2045"/>
                    <a:pt x="9886" y="1876"/>
                  </a:cubicBezTo>
                  <a:cubicBezTo>
                    <a:pt x="9570" y="1571"/>
                    <a:pt x="9220" y="1323"/>
                    <a:pt x="8825" y="1131"/>
                  </a:cubicBezTo>
                  <a:lnTo>
                    <a:pt x="8261" y="815"/>
                  </a:lnTo>
                  <a:cubicBezTo>
                    <a:pt x="8069" y="725"/>
                    <a:pt x="7855" y="646"/>
                    <a:pt x="7652" y="556"/>
                  </a:cubicBezTo>
                  <a:cubicBezTo>
                    <a:pt x="6828" y="206"/>
                    <a:pt x="5925" y="71"/>
                    <a:pt x="5022" y="3"/>
                  </a:cubicBezTo>
                  <a:cubicBezTo>
                    <a:pt x="4958" y="1"/>
                    <a:pt x="4894" y="1"/>
                    <a:pt x="483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 name="Google Shape;39;p2"/>
            <p:cNvSpPr/>
            <p:nvPr/>
          </p:nvSpPr>
          <p:spPr>
            <a:xfrm>
              <a:off x="7126550" y="3397575"/>
              <a:ext cx="201725" cy="241975"/>
            </a:xfrm>
            <a:custGeom>
              <a:avLst/>
              <a:gdLst/>
              <a:ahLst/>
              <a:cxnLst/>
              <a:rect l="l" t="t" r="r" b="b"/>
              <a:pathLst>
                <a:path w="8069" h="9679" extrusionOk="0">
                  <a:moveTo>
                    <a:pt x="5632" y="0"/>
                  </a:moveTo>
                  <a:cubicBezTo>
                    <a:pt x="4041" y="1038"/>
                    <a:pt x="2427" y="2268"/>
                    <a:pt x="1231" y="3667"/>
                  </a:cubicBezTo>
                  <a:cubicBezTo>
                    <a:pt x="599" y="4390"/>
                    <a:pt x="136" y="4965"/>
                    <a:pt x="35" y="5947"/>
                  </a:cubicBezTo>
                  <a:cubicBezTo>
                    <a:pt x="1" y="6195"/>
                    <a:pt x="272" y="6996"/>
                    <a:pt x="351" y="7256"/>
                  </a:cubicBezTo>
                  <a:cubicBezTo>
                    <a:pt x="621" y="8091"/>
                    <a:pt x="1377" y="8892"/>
                    <a:pt x="2066" y="9242"/>
                  </a:cubicBezTo>
                  <a:cubicBezTo>
                    <a:pt x="2669" y="9533"/>
                    <a:pt x="3356" y="9678"/>
                    <a:pt x="4041" y="9678"/>
                  </a:cubicBezTo>
                  <a:cubicBezTo>
                    <a:pt x="5881" y="9678"/>
                    <a:pt x="7714" y="8630"/>
                    <a:pt x="7911" y="6534"/>
                  </a:cubicBezTo>
                  <a:cubicBezTo>
                    <a:pt x="8069" y="4593"/>
                    <a:pt x="7742" y="2663"/>
                    <a:pt x="5632"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0" name="Google Shape;40;p2"/>
            <p:cNvSpPr/>
            <p:nvPr/>
          </p:nvSpPr>
          <p:spPr>
            <a:xfrm>
              <a:off x="7127125" y="3391925"/>
              <a:ext cx="203125" cy="249500"/>
            </a:xfrm>
            <a:custGeom>
              <a:avLst/>
              <a:gdLst/>
              <a:ahLst/>
              <a:cxnLst/>
              <a:rect l="l" t="t" r="r" b="b"/>
              <a:pathLst>
                <a:path w="8125" h="9980" extrusionOk="0">
                  <a:moveTo>
                    <a:pt x="5642" y="0"/>
                  </a:moveTo>
                  <a:lnTo>
                    <a:pt x="5518" y="79"/>
                  </a:lnTo>
                  <a:cubicBezTo>
                    <a:pt x="4841" y="542"/>
                    <a:pt x="4187" y="1027"/>
                    <a:pt x="3555" y="1546"/>
                  </a:cubicBezTo>
                  <a:cubicBezTo>
                    <a:pt x="3239" y="1795"/>
                    <a:pt x="2923" y="2065"/>
                    <a:pt x="2630" y="2336"/>
                  </a:cubicBezTo>
                  <a:cubicBezTo>
                    <a:pt x="2336" y="2618"/>
                    <a:pt x="2043" y="2900"/>
                    <a:pt x="1761" y="3205"/>
                  </a:cubicBezTo>
                  <a:cubicBezTo>
                    <a:pt x="1614" y="3340"/>
                    <a:pt x="1490" y="3498"/>
                    <a:pt x="1354" y="3656"/>
                  </a:cubicBezTo>
                  <a:cubicBezTo>
                    <a:pt x="1219" y="3803"/>
                    <a:pt x="1095" y="3961"/>
                    <a:pt x="971" y="4119"/>
                  </a:cubicBezTo>
                  <a:cubicBezTo>
                    <a:pt x="700" y="4435"/>
                    <a:pt x="474" y="4774"/>
                    <a:pt x="294" y="5135"/>
                  </a:cubicBezTo>
                  <a:cubicBezTo>
                    <a:pt x="203" y="5315"/>
                    <a:pt x="125" y="5507"/>
                    <a:pt x="79" y="5710"/>
                  </a:cubicBezTo>
                  <a:cubicBezTo>
                    <a:pt x="57" y="5812"/>
                    <a:pt x="34" y="5902"/>
                    <a:pt x="23" y="6004"/>
                  </a:cubicBezTo>
                  <a:cubicBezTo>
                    <a:pt x="0" y="6105"/>
                    <a:pt x="0" y="6207"/>
                    <a:pt x="12" y="6308"/>
                  </a:cubicBezTo>
                  <a:cubicBezTo>
                    <a:pt x="79" y="6714"/>
                    <a:pt x="192" y="7098"/>
                    <a:pt x="328" y="7482"/>
                  </a:cubicBezTo>
                  <a:cubicBezTo>
                    <a:pt x="192" y="7098"/>
                    <a:pt x="91" y="6714"/>
                    <a:pt x="23" y="6308"/>
                  </a:cubicBezTo>
                  <a:cubicBezTo>
                    <a:pt x="12" y="6218"/>
                    <a:pt x="23" y="6116"/>
                    <a:pt x="46" y="6015"/>
                  </a:cubicBezTo>
                  <a:cubicBezTo>
                    <a:pt x="57" y="5913"/>
                    <a:pt x="79" y="5812"/>
                    <a:pt x="113" y="5721"/>
                  </a:cubicBezTo>
                  <a:cubicBezTo>
                    <a:pt x="158" y="5518"/>
                    <a:pt x="226" y="5338"/>
                    <a:pt x="316" y="5157"/>
                  </a:cubicBezTo>
                  <a:cubicBezTo>
                    <a:pt x="508" y="4796"/>
                    <a:pt x="745" y="4469"/>
                    <a:pt x="1016" y="4164"/>
                  </a:cubicBezTo>
                  <a:cubicBezTo>
                    <a:pt x="1151" y="4017"/>
                    <a:pt x="1287" y="3871"/>
                    <a:pt x="1422" y="3724"/>
                  </a:cubicBezTo>
                  <a:cubicBezTo>
                    <a:pt x="1569" y="3577"/>
                    <a:pt x="1704" y="3419"/>
                    <a:pt x="1851" y="3284"/>
                  </a:cubicBezTo>
                  <a:cubicBezTo>
                    <a:pt x="2133" y="3002"/>
                    <a:pt x="2426" y="2731"/>
                    <a:pt x="2742" y="2472"/>
                  </a:cubicBezTo>
                  <a:cubicBezTo>
                    <a:pt x="3058" y="2212"/>
                    <a:pt x="3363" y="1964"/>
                    <a:pt x="3690" y="1727"/>
                  </a:cubicBezTo>
                  <a:cubicBezTo>
                    <a:pt x="4303" y="1273"/>
                    <a:pt x="4926" y="848"/>
                    <a:pt x="5558" y="444"/>
                  </a:cubicBezTo>
                  <a:lnTo>
                    <a:pt x="5558" y="444"/>
                  </a:lnTo>
                  <a:cubicBezTo>
                    <a:pt x="5742" y="696"/>
                    <a:pt x="5918" y="942"/>
                    <a:pt x="6094" y="1196"/>
                  </a:cubicBezTo>
                  <a:cubicBezTo>
                    <a:pt x="6297" y="1490"/>
                    <a:pt x="6489" y="1795"/>
                    <a:pt x="6658" y="2110"/>
                  </a:cubicBezTo>
                  <a:cubicBezTo>
                    <a:pt x="6827" y="2415"/>
                    <a:pt x="6985" y="2731"/>
                    <a:pt x="7121" y="3058"/>
                  </a:cubicBezTo>
                  <a:cubicBezTo>
                    <a:pt x="7256" y="3386"/>
                    <a:pt x="7369" y="3724"/>
                    <a:pt x="7471" y="4063"/>
                  </a:cubicBezTo>
                  <a:cubicBezTo>
                    <a:pt x="7651" y="4740"/>
                    <a:pt x="7741" y="5439"/>
                    <a:pt x="7730" y="6150"/>
                  </a:cubicBezTo>
                  <a:cubicBezTo>
                    <a:pt x="7730" y="6500"/>
                    <a:pt x="7707" y="6850"/>
                    <a:pt x="7640" y="7188"/>
                  </a:cubicBezTo>
                  <a:cubicBezTo>
                    <a:pt x="7572" y="7527"/>
                    <a:pt x="7448" y="7854"/>
                    <a:pt x="7279" y="8147"/>
                  </a:cubicBezTo>
                  <a:cubicBezTo>
                    <a:pt x="6906" y="8746"/>
                    <a:pt x="6365" y="9219"/>
                    <a:pt x="5721" y="9479"/>
                  </a:cubicBezTo>
                  <a:cubicBezTo>
                    <a:pt x="5127" y="9731"/>
                    <a:pt x="4497" y="9857"/>
                    <a:pt x="3862" y="9857"/>
                  </a:cubicBezTo>
                  <a:cubicBezTo>
                    <a:pt x="3786" y="9857"/>
                    <a:pt x="3710" y="9855"/>
                    <a:pt x="3634" y="9851"/>
                  </a:cubicBezTo>
                  <a:cubicBezTo>
                    <a:pt x="3273" y="9829"/>
                    <a:pt x="2923" y="9761"/>
                    <a:pt x="2584" y="9660"/>
                  </a:cubicBezTo>
                  <a:cubicBezTo>
                    <a:pt x="2235" y="9558"/>
                    <a:pt x="1907" y="9400"/>
                    <a:pt x="1625" y="9174"/>
                  </a:cubicBezTo>
                  <a:cubicBezTo>
                    <a:pt x="1332" y="8960"/>
                    <a:pt x="1072" y="8712"/>
                    <a:pt x="858" y="8430"/>
                  </a:cubicBezTo>
                  <a:cubicBezTo>
                    <a:pt x="632" y="8147"/>
                    <a:pt x="452" y="7820"/>
                    <a:pt x="328" y="7482"/>
                  </a:cubicBezTo>
                  <a:lnTo>
                    <a:pt x="328" y="7482"/>
                  </a:lnTo>
                  <a:cubicBezTo>
                    <a:pt x="440" y="7832"/>
                    <a:pt x="610" y="8159"/>
                    <a:pt x="835" y="8441"/>
                  </a:cubicBezTo>
                  <a:cubicBezTo>
                    <a:pt x="1050" y="8734"/>
                    <a:pt x="1309" y="8994"/>
                    <a:pt x="1603" y="9219"/>
                  </a:cubicBezTo>
                  <a:cubicBezTo>
                    <a:pt x="1885" y="9445"/>
                    <a:pt x="2212" y="9614"/>
                    <a:pt x="2562" y="9716"/>
                  </a:cubicBezTo>
                  <a:cubicBezTo>
                    <a:pt x="2912" y="9840"/>
                    <a:pt x="3262" y="9919"/>
                    <a:pt x="3623" y="9953"/>
                  </a:cubicBezTo>
                  <a:cubicBezTo>
                    <a:pt x="3785" y="9970"/>
                    <a:pt x="3949" y="9979"/>
                    <a:pt x="4112" y="9979"/>
                  </a:cubicBezTo>
                  <a:cubicBezTo>
                    <a:pt x="4684" y="9979"/>
                    <a:pt x="5254" y="9873"/>
                    <a:pt x="5789" y="9671"/>
                  </a:cubicBezTo>
                  <a:cubicBezTo>
                    <a:pt x="6500" y="9411"/>
                    <a:pt x="7109" y="8937"/>
                    <a:pt x="7527" y="8305"/>
                  </a:cubicBezTo>
                  <a:cubicBezTo>
                    <a:pt x="7741" y="7990"/>
                    <a:pt x="7888" y="7640"/>
                    <a:pt x="7978" y="7267"/>
                  </a:cubicBezTo>
                  <a:cubicBezTo>
                    <a:pt x="8057" y="6906"/>
                    <a:pt x="8091" y="6534"/>
                    <a:pt x="8102" y="6161"/>
                  </a:cubicBezTo>
                  <a:cubicBezTo>
                    <a:pt x="8125" y="5417"/>
                    <a:pt x="8046" y="4672"/>
                    <a:pt x="7865" y="3961"/>
                  </a:cubicBezTo>
                  <a:cubicBezTo>
                    <a:pt x="7764" y="3600"/>
                    <a:pt x="7640" y="3250"/>
                    <a:pt x="7493" y="2912"/>
                  </a:cubicBezTo>
                  <a:cubicBezTo>
                    <a:pt x="7346" y="2573"/>
                    <a:pt x="7177" y="2235"/>
                    <a:pt x="6997" y="1919"/>
                  </a:cubicBezTo>
                  <a:cubicBezTo>
                    <a:pt x="6624" y="1287"/>
                    <a:pt x="6207" y="689"/>
                    <a:pt x="5733" y="124"/>
                  </a:cubicBezTo>
                  <a:lnTo>
                    <a:pt x="5642" y="0"/>
                  </a:ln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1" name="Google Shape;41;p2"/>
            <p:cNvSpPr/>
            <p:nvPr/>
          </p:nvSpPr>
          <p:spPr>
            <a:xfrm>
              <a:off x="7271850" y="3346225"/>
              <a:ext cx="27100" cy="46575"/>
            </a:xfrm>
            <a:custGeom>
              <a:avLst/>
              <a:gdLst/>
              <a:ahLst/>
              <a:cxnLst/>
              <a:rect l="l" t="t" r="r" b="b"/>
              <a:pathLst>
                <a:path w="1084" h="1863" extrusionOk="0">
                  <a:moveTo>
                    <a:pt x="1083" y="0"/>
                  </a:moveTo>
                  <a:cubicBezTo>
                    <a:pt x="993" y="79"/>
                    <a:pt x="903" y="170"/>
                    <a:pt x="835" y="260"/>
                  </a:cubicBezTo>
                  <a:cubicBezTo>
                    <a:pt x="768" y="339"/>
                    <a:pt x="700" y="429"/>
                    <a:pt x="621" y="531"/>
                  </a:cubicBezTo>
                  <a:cubicBezTo>
                    <a:pt x="531" y="621"/>
                    <a:pt x="463" y="722"/>
                    <a:pt x="384" y="824"/>
                  </a:cubicBezTo>
                  <a:cubicBezTo>
                    <a:pt x="248" y="1038"/>
                    <a:pt x="136" y="1264"/>
                    <a:pt x="68" y="1512"/>
                  </a:cubicBezTo>
                  <a:cubicBezTo>
                    <a:pt x="23" y="1625"/>
                    <a:pt x="11" y="1738"/>
                    <a:pt x="0" y="1862"/>
                  </a:cubicBezTo>
                  <a:cubicBezTo>
                    <a:pt x="102" y="1794"/>
                    <a:pt x="192" y="1715"/>
                    <a:pt x="271" y="1625"/>
                  </a:cubicBezTo>
                  <a:cubicBezTo>
                    <a:pt x="440" y="1456"/>
                    <a:pt x="598" y="1264"/>
                    <a:pt x="734" y="1061"/>
                  </a:cubicBezTo>
                  <a:cubicBezTo>
                    <a:pt x="880" y="835"/>
                    <a:pt x="982" y="598"/>
                    <a:pt x="1050" y="350"/>
                  </a:cubicBezTo>
                  <a:cubicBezTo>
                    <a:pt x="1072" y="237"/>
                    <a:pt x="1083" y="113"/>
                    <a:pt x="1083"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2" name="Google Shape;42;p2"/>
            <p:cNvSpPr/>
            <p:nvPr/>
          </p:nvSpPr>
          <p:spPr>
            <a:xfrm>
              <a:off x="7278900" y="3362875"/>
              <a:ext cx="30475" cy="27375"/>
            </a:xfrm>
            <a:custGeom>
              <a:avLst/>
              <a:gdLst/>
              <a:ahLst/>
              <a:cxnLst/>
              <a:rect l="l" t="t" r="r" b="b"/>
              <a:pathLst>
                <a:path w="1219" h="1095" extrusionOk="0">
                  <a:moveTo>
                    <a:pt x="1219" y="0"/>
                  </a:moveTo>
                  <a:lnTo>
                    <a:pt x="1219" y="0"/>
                  </a:lnTo>
                  <a:cubicBezTo>
                    <a:pt x="1129" y="23"/>
                    <a:pt x="1038" y="56"/>
                    <a:pt x="948" y="102"/>
                  </a:cubicBezTo>
                  <a:cubicBezTo>
                    <a:pt x="880" y="147"/>
                    <a:pt x="801" y="192"/>
                    <a:pt x="722" y="237"/>
                  </a:cubicBezTo>
                  <a:cubicBezTo>
                    <a:pt x="643" y="282"/>
                    <a:pt x="564" y="339"/>
                    <a:pt x="486" y="406"/>
                  </a:cubicBezTo>
                  <a:cubicBezTo>
                    <a:pt x="339" y="519"/>
                    <a:pt x="203" y="666"/>
                    <a:pt x="102" y="835"/>
                  </a:cubicBezTo>
                  <a:cubicBezTo>
                    <a:pt x="57" y="914"/>
                    <a:pt x="23" y="1004"/>
                    <a:pt x="0" y="1095"/>
                  </a:cubicBezTo>
                  <a:cubicBezTo>
                    <a:pt x="91" y="1083"/>
                    <a:pt x="181" y="1049"/>
                    <a:pt x="260" y="1016"/>
                  </a:cubicBezTo>
                  <a:cubicBezTo>
                    <a:pt x="440" y="937"/>
                    <a:pt x="598" y="835"/>
                    <a:pt x="745" y="722"/>
                  </a:cubicBezTo>
                  <a:cubicBezTo>
                    <a:pt x="903" y="598"/>
                    <a:pt x="1027" y="440"/>
                    <a:pt x="1129" y="271"/>
                  </a:cubicBezTo>
                  <a:cubicBezTo>
                    <a:pt x="1163" y="181"/>
                    <a:pt x="1196" y="90"/>
                    <a:pt x="121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3" name="Google Shape;43;p2"/>
            <p:cNvSpPr/>
            <p:nvPr/>
          </p:nvSpPr>
          <p:spPr>
            <a:xfrm>
              <a:off x="7279450" y="3379675"/>
              <a:ext cx="38125" cy="15725"/>
            </a:xfrm>
            <a:custGeom>
              <a:avLst/>
              <a:gdLst/>
              <a:ahLst/>
              <a:cxnLst/>
              <a:rect l="l" t="t" r="r" b="b"/>
              <a:pathLst>
                <a:path w="1525" h="629" extrusionOk="0">
                  <a:moveTo>
                    <a:pt x="1437" y="0"/>
                  </a:moveTo>
                  <a:cubicBezTo>
                    <a:pt x="1369" y="0"/>
                    <a:pt x="1303" y="8"/>
                    <a:pt x="1231" y="16"/>
                  </a:cubicBezTo>
                  <a:lnTo>
                    <a:pt x="971" y="62"/>
                  </a:lnTo>
                  <a:cubicBezTo>
                    <a:pt x="881" y="84"/>
                    <a:pt x="791" y="107"/>
                    <a:pt x="700" y="141"/>
                  </a:cubicBezTo>
                  <a:cubicBezTo>
                    <a:pt x="531" y="208"/>
                    <a:pt x="362" y="299"/>
                    <a:pt x="215" y="400"/>
                  </a:cubicBezTo>
                  <a:cubicBezTo>
                    <a:pt x="136" y="456"/>
                    <a:pt x="69" y="524"/>
                    <a:pt x="1" y="592"/>
                  </a:cubicBezTo>
                  <a:cubicBezTo>
                    <a:pt x="84" y="610"/>
                    <a:pt x="159" y="629"/>
                    <a:pt x="233" y="629"/>
                  </a:cubicBezTo>
                  <a:cubicBezTo>
                    <a:pt x="250" y="629"/>
                    <a:pt x="266" y="628"/>
                    <a:pt x="283" y="626"/>
                  </a:cubicBezTo>
                  <a:cubicBezTo>
                    <a:pt x="307" y="627"/>
                    <a:pt x="332" y="628"/>
                    <a:pt x="356" y="628"/>
                  </a:cubicBezTo>
                  <a:cubicBezTo>
                    <a:pt x="523" y="628"/>
                    <a:pt x="690" y="595"/>
                    <a:pt x="847" y="535"/>
                  </a:cubicBezTo>
                  <a:cubicBezTo>
                    <a:pt x="1039" y="468"/>
                    <a:pt x="1208" y="366"/>
                    <a:pt x="1344" y="220"/>
                  </a:cubicBezTo>
                  <a:cubicBezTo>
                    <a:pt x="1411" y="163"/>
                    <a:pt x="1468" y="84"/>
                    <a:pt x="1524" y="5"/>
                  </a:cubicBezTo>
                  <a:cubicBezTo>
                    <a:pt x="1494" y="2"/>
                    <a:pt x="1466" y="0"/>
                    <a:pt x="1437"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4" name="Google Shape;44;p2"/>
            <p:cNvSpPr/>
            <p:nvPr/>
          </p:nvSpPr>
          <p:spPr>
            <a:xfrm>
              <a:off x="7275800" y="3403200"/>
              <a:ext cx="62075" cy="47425"/>
            </a:xfrm>
            <a:custGeom>
              <a:avLst/>
              <a:gdLst/>
              <a:ahLst/>
              <a:cxnLst/>
              <a:rect l="l" t="t" r="r" b="b"/>
              <a:pathLst>
                <a:path w="2483" h="1897" extrusionOk="0">
                  <a:moveTo>
                    <a:pt x="0" y="1"/>
                  </a:moveTo>
                  <a:cubicBezTo>
                    <a:pt x="113" y="136"/>
                    <a:pt x="248" y="260"/>
                    <a:pt x="384" y="362"/>
                  </a:cubicBezTo>
                  <a:cubicBezTo>
                    <a:pt x="531" y="463"/>
                    <a:pt x="666" y="554"/>
                    <a:pt x="824" y="644"/>
                  </a:cubicBezTo>
                  <a:lnTo>
                    <a:pt x="1061" y="791"/>
                  </a:lnTo>
                  <a:cubicBezTo>
                    <a:pt x="1140" y="824"/>
                    <a:pt x="1230" y="870"/>
                    <a:pt x="1309" y="926"/>
                  </a:cubicBezTo>
                  <a:cubicBezTo>
                    <a:pt x="1467" y="1016"/>
                    <a:pt x="1614" y="1118"/>
                    <a:pt x="1760" y="1231"/>
                  </a:cubicBezTo>
                  <a:cubicBezTo>
                    <a:pt x="1828" y="1276"/>
                    <a:pt x="1896" y="1332"/>
                    <a:pt x="1952" y="1389"/>
                  </a:cubicBezTo>
                  <a:cubicBezTo>
                    <a:pt x="2020" y="1445"/>
                    <a:pt x="2076" y="1501"/>
                    <a:pt x="2133" y="1535"/>
                  </a:cubicBezTo>
                  <a:cubicBezTo>
                    <a:pt x="2178" y="1580"/>
                    <a:pt x="2223" y="1626"/>
                    <a:pt x="2268" y="1682"/>
                  </a:cubicBezTo>
                  <a:lnTo>
                    <a:pt x="2381" y="1795"/>
                  </a:lnTo>
                  <a:cubicBezTo>
                    <a:pt x="2438" y="1863"/>
                    <a:pt x="2483" y="1896"/>
                    <a:pt x="2483" y="1896"/>
                  </a:cubicBezTo>
                  <a:cubicBezTo>
                    <a:pt x="2483" y="1896"/>
                    <a:pt x="2471" y="1840"/>
                    <a:pt x="2449" y="1750"/>
                  </a:cubicBezTo>
                  <a:cubicBezTo>
                    <a:pt x="2438" y="1716"/>
                    <a:pt x="2426" y="1659"/>
                    <a:pt x="2404" y="1592"/>
                  </a:cubicBezTo>
                  <a:cubicBezTo>
                    <a:pt x="2392" y="1524"/>
                    <a:pt x="2359" y="1456"/>
                    <a:pt x="2325" y="1400"/>
                  </a:cubicBezTo>
                  <a:cubicBezTo>
                    <a:pt x="2280" y="1332"/>
                    <a:pt x="2234" y="1253"/>
                    <a:pt x="2189" y="1174"/>
                  </a:cubicBezTo>
                  <a:cubicBezTo>
                    <a:pt x="2133" y="1095"/>
                    <a:pt x="2076" y="1016"/>
                    <a:pt x="1997" y="960"/>
                  </a:cubicBezTo>
                  <a:cubicBezTo>
                    <a:pt x="1930" y="892"/>
                    <a:pt x="1862" y="802"/>
                    <a:pt x="1783" y="745"/>
                  </a:cubicBezTo>
                  <a:cubicBezTo>
                    <a:pt x="1693" y="689"/>
                    <a:pt x="1603" y="633"/>
                    <a:pt x="1524" y="576"/>
                  </a:cubicBezTo>
                  <a:cubicBezTo>
                    <a:pt x="1196" y="384"/>
                    <a:pt x="858" y="238"/>
                    <a:pt x="497" y="136"/>
                  </a:cubicBezTo>
                  <a:lnTo>
                    <a:pt x="147" y="35"/>
                  </a:lnTo>
                  <a:cubicBezTo>
                    <a:pt x="57" y="12"/>
                    <a:pt x="0" y="1"/>
                    <a:pt x="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5" name="Google Shape;45;p2"/>
            <p:cNvSpPr/>
            <p:nvPr/>
          </p:nvSpPr>
          <p:spPr>
            <a:xfrm>
              <a:off x="7301475" y="3425500"/>
              <a:ext cx="22300" cy="40925"/>
            </a:xfrm>
            <a:custGeom>
              <a:avLst/>
              <a:gdLst/>
              <a:ahLst/>
              <a:cxnLst/>
              <a:rect l="l" t="t" r="r" b="b"/>
              <a:pathLst>
                <a:path w="892" h="1637" extrusionOk="0">
                  <a:moveTo>
                    <a:pt x="0" y="0"/>
                  </a:moveTo>
                  <a:lnTo>
                    <a:pt x="0" y="0"/>
                  </a:lnTo>
                  <a:cubicBezTo>
                    <a:pt x="11" y="102"/>
                    <a:pt x="34" y="203"/>
                    <a:pt x="68" y="305"/>
                  </a:cubicBezTo>
                  <a:cubicBezTo>
                    <a:pt x="102" y="395"/>
                    <a:pt x="135" y="485"/>
                    <a:pt x="169" y="587"/>
                  </a:cubicBezTo>
                  <a:cubicBezTo>
                    <a:pt x="203" y="688"/>
                    <a:pt x="260" y="779"/>
                    <a:pt x="305" y="880"/>
                  </a:cubicBezTo>
                  <a:cubicBezTo>
                    <a:pt x="395" y="1072"/>
                    <a:pt x="519" y="1253"/>
                    <a:pt x="655" y="1422"/>
                  </a:cubicBezTo>
                  <a:cubicBezTo>
                    <a:pt x="711" y="1501"/>
                    <a:pt x="790" y="1580"/>
                    <a:pt x="869" y="1636"/>
                  </a:cubicBezTo>
                  <a:cubicBezTo>
                    <a:pt x="891" y="1535"/>
                    <a:pt x="891" y="1433"/>
                    <a:pt x="869" y="1320"/>
                  </a:cubicBezTo>
                  <a:cubicBezTo>
                    <a:pt x="846" y="1106"/>
                    <a:pt x="779" y="892"/>
                    <a:pt x="677" y="700"/>
                  </a:cubicBezTo>
                  <a:cubicBezTo>
                    <a:pt x="621" y="587"/>
                    <a:pt x="553" y="485"/>
                    <a:pt x="474" y="384"/>
                  </a:cubicBezTo>
                  <a:cubicBezTo>
                    <a:pt x="418" y="305"/>
                    <a:pt x="350" y="226"/>
                    <a:pt x="260" y="158"/>
                  </a:cubicBezTo>
                  <a:cubicBezTo>
                    <a:pt x="181" y="90"/>
                    <a:pt x="90" y="45"/>
                    <a:pt x="0"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6" name="Google Shape;46;p2"/>
            <p:cNvSpPr/>
            <p:nvPr/>
          </p:nvSpPr>
          <p:spPr>
            <a:xfrm>
              <a:off x="7237425" y="3402350"/>
              <a:ext cx="30500" cy="78175"/>
            </a:xfrm>
            <a:custGeom>
              <a:avLst/>
              <a:gdLst/>
              <a:ahLst/>
              <a:cxnLst/>
              <a:rect l="l" t="t" r="r" b="b"/>
              <a:pathLst>
                <a:path w="1220" h="3127" extrusionOk="0">
                  <a:moveTo>
                    <a:pt x="1151" y="1"/>
                  </a:moveTo>
                  <a:cubicBezTo>
                    <a:pt x="1151" y="1"/>
                    <a:pt x="1129" y="46"/>
                    <a:pt x="1106" y="148"/>
                  </a:cubicBezTo>
                  <a:cubicBezTo>
                    <a:pt x="1095" y="193"/>
                    <a:pt x="1095" y="260"/>
                    <a:pt x="1061" y="306"/>
                  </a:cubicBezTo>
                  <a:cubicBezTo>
                    <a:pt x="1039" y="362"/>
                    <a:pt x="1005" y="430"/>
                    <a:pt x="982" y="497"/>
                  </a:cubicBezTo>
                  <a:cubicBezTo>
                    <a:pt x="937" y="633"/>
                    <a:pt x="847" y="802"/>
                    <a:pt x="779" y="971"/>
                  </a:cubicBezTo>
                  <a:cubicBezTo>
                    <a:pt x="734" y="1062"/>
                    <a:pt x="689" y="1152"/>
                    <a:pt x="644" y="1242"/>
                  </a:cubicBezTo>
                  <a:cubicBezTo>
                    <a:pt x="610" y="1332"/>
                    <a:pt x="576" y="1434"/>
                    <a:pt x="520" y="1524"/>
                  </a:cubicBezTo>
                  <a:cubicBezTo>
                    <a:pt x="373" y="1874"/>
                    <a:pt x="237" y="2235"/>
                    <a:pt x="113" y="2607"/>
                  </a:cubicBezTo>
                  <a:cubicBezTo>
                    <a:pt x="68" y="2777"/>
                    <a:pt x="23" y="2957"/>
                    <a:pt x="1" y="3127"/>
                  </a:cubicBezTo>
                  <a:cubicBezTo>
                    <a:pt x="113" y="3002"/>
                    <a:pt x="226" y="2856"/>
                    <a:pt x="328" y="2709"/>
                  </a:cubicBezTo>
                  <a:cubicBezTo>
                    <a:pt x="441" y="2562"/>
                    <a:pt x="531" y="2404"/>
                    <a:pt x="621" y="2246"/>
                  </a:cubicBezTo>
                  <a:cubicBezTo>
                    <a:pt x="836" y="1885"/>
                    <a:pt x="1005" y="1502"/>
                    <a:pt x="1118" y="1095"/>
                  </a:cubicBezTo>
                  <a:cubicBezTo>
                    <a:pt x="1174" y="915"/>
                    <a:pt x="1208" y="723"/>
                    <a:pt x="1219" y="531"/>
                  </a:cubicBezTo>
                  <a:lnTo>
                    <a:pt x="1219" y="306"/>
                  </a:lnTo>
                  <a:cubicBezTo>
                    <a:pt x="1208" y="249"/>
                    <a:pt x="1197" y="193"/>
                    <a:pt x="1185" y="136"/>
                  </a:cubicBezTo>
                  <a:cubicBezTo>
                    <a:pt x="1163" y="46"/>
                    <a:pt x="1151" y="1"/>
                    <a:pt x="115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7" name="Google Shape;47;p2"/>
            <p:cNvSpPr/>
            <p:nvPr/>
          </p:nvSpPr>
          <p:spPr>
            <a:xfrm>
              <a:off x="7262525" y="3418450"/>
              <a:ext cx="11875" cy="31050"/>
            </a:xfrm>
            <a:custGeom>
              <a:avLst/>
              <a:gdLst/>
              <a:ahLst/>
              <a:cxnLst/>
              <a:rect l="l" t="t" r="r" b="b"/>
              <a:pathLst>
                <a:path w="475" h="1242" extrusionOk="0">
                  <a:moveTo>
                    <a:pt x="317" y="0"/>
                  </a:moveTo>
                  <a:cubicBezTo>
                    <a:pt x="260" y="56"/>
                    <a:pt x="215" y="113"/>
                    <a:pt x="181" y="181"/>
                  </a:cubicBezTo>
                  <a:cubicBezTo>
                    <a:pt x="23" y="440"/>
                    <a:pt x="1" y="767"/>
                    <a:pt x="114" y="1049"/>
                  </a:cubicBezTo>
                  <a:cubicBezTo>
                    <a:pt x="147" y="1117"/>
                    <a:pt x="181" y="1185"/>
                    <a:pt x="226" y="1241"/>
                  </a:cubicBezTo>
                  <a:cubicBezTo>
                    <a:pt x="283" y="1185"/>
                    <a:pt x="317" y="1117"/>
                    <a:pt x="351" y="1049"/>
                  </a:cubicBezTo>
                  <a:cubicBezTo>
                    <a:pt x="418" y="925"/>
                    <a:pt x="452" y="790"/>
                    <a:pt x="452" y="643"/>
                  </a:cubicBezTo>
                  <a:cubicBezTo>
                    <a:pt x="475" y="497"/>
                    <a:pt x="452" y="350"/>
                    <a:pt x="418" y="214"/>
                  </a:cubicBezTo>
                  <a:cubicBezTo>
                    <a:pt x="396" y="135"/>
                    <a:pt x="362" y="68"/>
                    <a:pt x="317"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8" name="Google Shape;48;p2"/>
            <p:cNvSpPr/>
            <p:nvPr/>
          </p:nvSpPr>
          <p:spPr>
            <a:xfrm>
              <a:off x="7266200" y="3556950"/>
              <a:ext cx="32750" cy="60400"/>
            </a:xfrm>
            <a:custGeom>
              <a:avLst/>
              <a:gdLst/>
              <a:ahLst/>
              <a:cxnLst/>
              <a:rect l="l" t="t" r="r" b="b"/>
              <a:pathLst>
                <a:path w="1310" h="2416" extrusionOk="0">
                  <a:moveTo>
                    <a:pt x="1287" y="1"/>
                  </a:moveTo>
                  <a:cubicBezTo>
                    <a:pt x="1287" y="1"/>
                    <a:pt x="1253" y="46"/>
                    <a:pt x="1208" y="113"/>
                  </a:cubicBezTo>
                  <a:cubicBezTo>
                    <a:pt x="1174" y="181"/>
                    <a:pt x="1129" y="283"/>
                    <a:pt x="1061" y="396"/>
                  </a:cubicBezTo>
                  <a:cubicBezTo>
                    <a:pt x="948" y="621"/>
                    <a:pt x="790" y="915"/>
                    <a:pt x="644" y="1208"/>
                  </a:cubicBezTo>
                  <a:cubicBezTo>
                    <a:pt x="565" y="1366"/>
                    <a:pt x="474" y="1501"/>
                    <a:pt x="418" y="1648"/>
                  </a:cubicBezTo>
                  <a:cubicBezTo>
                    <a:pt x="350" y="1783"/>
                    <a:pt x="260" y="1908"/>
                    <a:pt x="215" y="2020"/>
                  </a:cubicBezTo>
                  <a:cubicBezTo>
                    <a:pt x="158" y="2145"/>
                    <a:pt x="91" y="2224"/>
                    <a:pt x="57" y="2303"/>
                  </a:cubicBezTo>
                  <a:cubicBezTo>
                    <a:pt x="34" y="2336"/>
                    <a:pt x="12" y="2370"/>
                    <a:pt x="0" y="2415"/>
                  </a:cubicBezTo>
                  <a:cubicBezTo>
                    <a:pt x="0" y="2415"/>
                    <a:pt x="34" y="2393"/>
                    <a:pt x="113" y="2359"/>
                  </a:cubicBezTo>
                  <a:cubicBezTo>
                    <a:pt x="215" y="2314"/>
                    <a:pt x="305" y="2257"/>
                    <a:pt x="395" y="2178"/>
                  </a:cubicBezTo>
                  <a:cubicBezTo>
                    <a:pt x="520" y="2088"/>
                    <a:pt x="621" y="1975"/>
                    <a:pt x="723" y="1851"/>
                  </a:cubicBezTo>
                  <a:cubicBezTo>
                    <a:pt x="779" y="1783"/>
                    <a:pt x="824" y="1716"/>
                    <a:pt x="881" y="1637"/>
                  </a:cubicBezTo>
                  <a:lnTo>
                    <a:pt x="1016" y="1400"/>
                  </a:lnTo>
                  <a:cubicBezTo>
                    <a:pt x="1095" y="1242"/>
                    <a:pt x="1163" y="1084"/>
                    <a:pt x="1208" y="915"/>
                  </a:cubicBezTo>
                  <a:cubicBezTo>
                    <a:pt x="1253" y="768"/>
                    <a:pt x="1287" y="610"/>
                    <a:pt x="1298" y="452"/>
                  </a:cubicBezTo>
                  <a:cubicBezTo>
                    <a:pt x="1309" y="350"/>
                    <a:pt x="1309" y="238"/>
                    <a:pt x="1298" y="125"/>
                  </a:cubicBezTo>
                  <a:cubicBezTo>
                    <a:pt x="1287" y="46"/>
                    <a:pt x="1287" y="1"/>
                    <a:pt x="1287"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9" name="Google Shape;49;p2"/>
            <p:cNvSpPr/>
            <p:nvPr/>
          </p:nvSpPr>
          <p:spPr>
            <a:xfrm>
              <a:off x="7286225" y="3571900"/>
              <a:ext cx="17800" cy="41500"/>
            </a:xfrm>
            <a:custGeom>
              <a:avLst/>
              <a:gdLst/>
              <a:ahLst/>
              <a:cxnLst/>
              <a:rect l="l" t="t" r="r" b="b"/>
              <a:pathLst>
                <a:path w="712" h="1660" extrusionOk="0">
                  <a:moveTo>
                    <a:pt x="678" y="1"/>
                  </a:moveTo>
                  <a:cubicBezTo>
                    <a:pt x="599" y="68"/>
                    <a:pt x="531" y="147"/>
                    <a:pt x="475" y="238"/>
                  </a:cubicBezTo>
                  <a:cubicBezTo>
                    <a:pt x="418" y="317"/>
                    <a:pt x="373" y="396"/>
                    <a:pt x="328" y="486"/>
                  </a:cubicBezTo>
                  <a:cubicBezTo>
                    <a:pt x="305" y="531"/>
                    <a:pt x="283" y="587"/>
                    <a:pt x="260" y="633"/>
                  </a:cubicBezTo>
                  <a:cubicBezTo>
                    <a:pt x="249" y="689"/>
                    <a:pt x="226" y="745"/>
                    <a:pt x="193" y="791"/>
                  </a:cubicBezTo>
                  <a:cubicBezTo>
                    <a:pt x="114" y="971"/>
                    <a:pt x="46" y="1163"/>
                    <a:pt x="23" y="1355"/>
                  </a:cubicBezTo>
                  <a:cubicBezTo>
                    <a:pt x="1" y="1456"/>
                    <a:pt x="1" y="1558"/>
                    <a:pt x="1" y="1659"/>
                  </a:cubicBezTo>
                  <a:cubicBezTo>
                    <a:pt x="91" y="1603"/>
                    <a:pt x="170" y="1535"/>
                    <a:pt x="238" y="1456"/>
                  </a:cubicBezTo>
                  <a:cubicBezTo>
                    <a:pt x="373" y="1298"/>
                    <a:pt x="497" y="1106"/>
                    <a:pt x="599" y="915"/>
                  </a:cubicBezTo>
                  <a:cubicBezTo>
                    <a:pt x="633" y="813"/>
                    <a:pt x="655" y="700"/>
                    <a:pt x="678" y="599"/>
                  </a:cubicBezTo>
                  <a:cubicBezTo>
                    <a:pt x="689" y="497"/>
                    <a:pt x="700" y="396"/>
                    <a:pt x="700" y="305"/>
                  </a:cubicBezTo>
                  <a:cubicBezTo>
                    <a:pt x="712" y="204"/>
                    <a:pt x="700" y="102"/>
                    <a:pt x="67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 name="Google Shape;50;p2"/>
            <p:cNvSpPr/>
            <p:nvPr/>
          </p:nvSpPr>
          <p:spPr>
            <a:xfrm>
              <a:off x="7024725" y="3378100"/>
              <a:ext cx="50225" cy="46275"/>
            </a:xfrm>
            <a:custGeom>
              <a:avLst/>
              <a:gdLst/>
              <a:ahLst/>
              <a:cxnLst/>
              <a:rect l="l" t="t" r="r" b="b"/>
              <a:pathLst>
                <a:path w="2009" h="1851" extrusionOk="0">
                  <a:moveTo>
                    <a:pt x="2009" y="0"/>
                  </a:moveTo>
                  <a:lnTo>
                    <a:pt x="2009" y="0"/>
                  </a:lnTo>
                  <a:cubicBezTo>
                    <a:pt x="1873" y="34"/>
                    <a:pt x="1727" y="79"/>
                    <a:pt x="1591" y="136"/>
                  </a:cubicBezTo>
                  <a:cubicBezTo>
                    <a:pt x="1445" y="192"/>
                    <a:pt x="1309" y="260"/>
                    <a:pt x="1185" y="350"/>
                  </a:cubicBezTo>
                  <a:cubicBezTo>
                    <a:pt x="1050" y="440"/>
                    <a:pt x="903" y="542"/>
                    <a:pt x="768" y="655"/>
                  </a:cubicBezTo>
                  <a:cubicBezTo>
                    <a:pt x="632" y="779"/>
                    <a:pt x="508" y="914"/>
                    <a:pt x="406" y="1050"/>
                  </a:cubicBezTo>
                  <a:cubicBezTo>
                    <a:pt x="350" y="1106"/>
                    <a:pt x="305" y="1174"/>
                    <a:pt x="260" y="1242"/>
                  </a:cubicBezTo>
                  <a:cubicBezTo>
                    <a:pt x="226" y="1309"/>
                    <a:pt x="192" y="1377"/>
                    <a:pt x="169" y="1433"/>
                  </a:cubicBezTo>
                  <a:cubicBezTo>
                    <a:pt x="102" y="1569"/>
                    <a:pt x="45" y="1704"/>
                    <a:pt x="0" y="1851"/>
                  </a:cubicBezTo>
                  <a:cubicBezTo>
                    <a:pt x="124" y="1761"/>
                    <a:pt x="248" y="1670"/>
                    <a:pt x="350" y="1558"/>
                  </a:cubicBezTo>
                  <a:cubicBezTo>
                    <a:pt x="406" y="1512"/>
                    <a:pt x="463" y="1467"/>
                    <a:pt x="508" y="1422"/>
                  </a:cubicBezTo>
                  <a:cubicBezTo>
                    <a:pt x="564" y="1366"/>
                    <a:pt x="621" y="1321"/>
                    <a:pt x="677" y="1276"/>
                  </a:cubicBezTo>
                  <a:cubicBezTo>
                    <a:pt x="801" y="1174"/>
                    <a:pt x="903" y="1061"/>
                    <a:pt x="1038" y="960"/>
                  </a:cubicBezTo>
                  <a:cubicBezTo>
                    <a:pt x="1162" y="847"/>
                    <a:pt x="1287" y="745"/>
                    <a:pt x="1399" y="632"/>
                  </a:cubicBezTo>
                  <a:cubicBezTo>
                    <a:pt x="1467" y="587"/>
                    <a:pt x="1512" y="519"/>
                    <a:pt x="1569" y="474"/>
                  </a:cubicBezTo>
                  <a:cubicBezTo>
                    <a:pt x="1625" y="429"/>
                    <a:pt x="1670" y="384"/>
                    <a:pt x="1715" y="328"/>
                  </a:cubicBezTo>
                  <a:cubicBezTo>
                    <a:pt x="1828" y="226"/>
                    <a:pt x="1930" y="125"/>
                    <a:pt x="200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 name="Google Shape;51;p2"/>
            <p:cNvSpPr/>
            <p:nvPr/>
          </p:nvSpPr>
          <p:spPr>
            <a:xfrm>
              <a:off x="7200175" y="3376675"/>
              <a:ext cx="51375" cy="16400"/>
            </a:xfrm>
            <a:custGeom>
              <a:avLst/>
              <a:gdLst/>
              <a:ahLst/>
              <a:cxnLst/>
              <a:rect l="l" t="t" r="r" b="b"/>
              <a:pathLst>
                <a:path w="2055" h="656" extrusionOk="0">
                  <a:moveTo>
                    <a:pt x="729" y="1"/>
                  </a:moveTo>
                  <a:cubicBezTo>
                    <a:pt x="602" y="1"/>
                    <a:pt x="475" y="12"/>
                    <a:pt x="351" y="35"/>
                  </a:cubicBezTo>
                  <a:cubicBezTo>
                    <a:pt x="227" y="57"/>
                    <a:pt x="114" y="91"/>
                    <a:pt x="1" y="136"/>
                  </a:cubicBezTo>
                  <a:cubicBezTo>
                    <a:pt x="103" y="193"/>
                    <a:pt x="215" y="238"/>
                    <a:pt x="328" y="272"/>
                  </a:cubicBezTo>
                  <a:cubicBezTo>
                    <a:pt x="430" y="306"/>
                    <a:pt x="531" y="328"/>
                    <a:pt x="655" y="362"/>
                  </a:cubicBezTo>
                  <a:cubicBezTo>
                    <a:pt x="780" y="396"/>
                    <a:pt x="904" y="419"/>
                    <a:pt x="1028" y="441"/>
                  </a:cubicBezTo>
                  <a:cubicBezTo>
                    <a:pt x="1152" y="464"/>
                    <a:pt x="1265" y="497"/>
                    <a:pt x="1389" y="520"/>
                  </a:cubicBezTo>
                  <a:cubicBezTo>
                    <a:pt x="1513" y="531"/>
                    <a:pt x="1615" y="565"/>
                    <a:pt x="1705" y="588"/>
                  </a:cubicBezTo>
                  <a:cubicBezTo>
                    <a:pt x="1806" y="599"/>
                    <a:pt x="1885" y="622"/>
                    <a:pt x="1953" y="644"/>
                  </a:cubicBezTo>
                  <a:cubicBezTo>
                    <a:pt x="2010" y="655"/>
                    <a:pt x="2055" y="655"/>
                    <a:pt x="2055" y="655"/>
                  </a:cubicBezTo>
                  <a:cubicBezTo>
                    <a:pt x="2032" y="633"/>
                    <a:pt x="2021" y="599"/>
                    <a:pt x="1998" y="576"/>
                  </a:cubicBezTo>
                  <a:cubicBezTo>
                    <a:pt x="1953" y="497"/>
                    <a:pt x="1885" y="430"/>
                    <a:pt x="1829" y="373"/>
                  </a:cubicBezTo>
                  <a:cubicBezTo>
                    <a:pt x="1727" y="294"/>
                    <a:pt x="1626" y="227"/>
                    <a:pt x="1513" y="170"/>
                  </a:cubicBezTo>
                  <a:cubicBezTo>
                    <a:pt x="1378" y="114"/>
                    <a:pt x="1242" y="69"/>
                    <a:pt x="1107" y="35"/>
                  </a:cubicBezTo>
                  <a:cubicBezTo>
                    <a:pt x="983" y="12"/>
                    <a:pt x="856" y="1"/>
                    <a:pt x="729"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2" name="Google Shape;52;p2"/>
            <p:cNvSpPr/>
            <p:nvPr/>
          </p:nvSpPr>
          <p:spPr>
            <a:xfrm>
              <a:off x="7208925" y="3395800"/>
              <a:ext cx="43475" cy="15050"/>
            </a:xfrm>
            <a:custGeom>
              <a:avLst/>
              <a:gdLst/>
              <a:ahLst/>
              <a:cxnLst/>
              <a:rect l="l" t="t" r="r" b="b"/>
              <a:pathLst>
                <a:path w="1739" h="602" extrusionOk="0">
                  <a:moveTo>
                    <a:pt x="1339" y="1"/>
                  </a:moveTo>
                  <a:cubicBezTo>
                    <a:pt x="1152" y="1"/>
                    <a:pt x="973" y="27"/>
                    <a:pt x="802" y="94"/>
                  </a:cubicBezTo>
                  <a:cubicBezTo>
                    <a:pt x="599" y="161"/>
                    <a:pt x="407" y="252"/>
                    <a:pt x="238" y="376"/>
                  </a:cubicBezTo>
                  <a:cubicBezTo>
                    <a:pt x="147" y="432"/>
                    <a:pt x="69" y="500"/>
                    <a:pt x="1" y="579"/>
                  </a:cubicBezTo>
                  <a:cubicBezTo>
                    <a:pt x="102" y="601"/>
                    <a:pt x="204" y="601"/>
                    <a:pt x="305" y="601"/>
                  </a:cubicBezTo>
                  <a:cubicBezTo>
                    <a:pt x="520" y="590"/>
                    <a:pt x="723" y="556"/>
                    <a:pt x="926" y="477"/>
                  </a:cubicBezTo>
                  <a:cubicBezTo>
                    <a:pt x="1028" y="443"/>
                    <a:pt x="1118" y="410"/>
                    <a:pt x="1219" y="364"/>
                  </a:cubicBezTo>
                  <a:cubicBezTo>
                    <a:pt x="1310" y="319"/>
                    <a:pt x="1389" y="274"/>
                    <a:pt x="1479" y="229"/>
                  </a:cubicBezTo>
                  <a:cubicBezTo>
                    <a:pt x="1569" y="184"/>
                    <a:pt x="1660" y="127"/>
                    <a:pt x="1739" y="60"/>
                  </a:cubicBezTo>
                  <a:cubicBezTo>
                    <a:pt x="1637" y="26"/>
                    <a:pt x="1547" y="15"/>
                    <a:pt x="1445" y="3"/>
                  </a:cubicBezTo>
                  <a:cubicBezTo>
                    <a:pt x="1409" y="2"/>
                    <a:pt x="1374" y="1"/>
                    <a:pt x="1339"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3" name="Google Shape;53;p2"/>
            <p:cNvSpPr/>
            <p:nvPr/>
          </p:nvSpPr>
          <p:spPr>
            <a:xfrm>
              <a:off x="7194275" y="3334650"/>
              <a:ext cx="68000" cy="47975"/>
            </a:xfrm>
            <a:custGeom>
              <a:avLst/>
              <a:gdLst/>
              <a:ahLst/>
              <a:cxnLst/>
              <a:rect l="l" t="t" r="r" b="b"/>
              <a:pathLst>
                <a:path w="2720" h="1919" extrusionOk="0">
                  <a:moveTo>
                    <a:pt x="0" y="1"/>
                  </a:moveTo>
                  <a:cubicBezTo>
                    <a:pt x="0" y="1"/>
                    <a:pt x="56" y="23"/>
                    <a:pt x="135" y="80"/>
                  </a:cubicBezTo>
                  <a:lnTo>
                    <a:pt x="282" y="159"/>
                  </a:lnTo>
                  <a:cubicBezTo>
                    <a:pt x="350" y="192"/>
                    <a:pt x="406" y="226"/>
                    <a:pt x="463" y="283"/>
                  </a:cubicBezTo>
                  <a:cubicBezTo>
                    <a:pt x="519" y="328"/>
                    <a:pt x="587" y="362"/>
                    <a:pt x="666" y="418"/>
                  </a:cubicBezTo>
                  <a:cubicBezTo>
                    <a:pt x="733" y="475"/>
                    <a:pt x="801" y="531"/>
                    <a:pt x="880" y="576"/>
                  </a:cubicBezTo>
                  <a:cubicBezTo>
                    <a:pt x="970" y="633"/>
                    <a:pt x="1038" y="700"/>
                    <a:pt x="1117" y="757"/>
                  </a:cubicBezTo>
                  <a:cubicBezTo>
                    <a:pt x="1196" y="824"/>
                    <a:pt x="1286" y="870"/>
                    <a:pt x="1365" y="937"/>
                  </a:cubicBezTo>
                  <a:cubicBezTo>
                    <a:pt x="1693" y="1197"/>
                    <a:pt x="2020" y="1434"/>
                    <a:pt x="2279" y="1614"/>
                  </a:cubicBezTo>
                  <a:lnTo>
                    <a:pt x="2595" y="1840"/>
                  </a:lnTo>
                  <a:cubicBezTo>
                    <a:pt x="2674" y="1885"/>
                    <a:pt x="2720" y="1919"/>
                    <a:pt x="2720" y="1919"/>
                  </a:cubicBezTo>
                  <a:cubicBezTo>
                    <a:pt x="2652" y="1750"/>
                    <a:pt x="2550" y="1592"/>
                    <a:pt x="2437" y="1445"/>
                  </a:cubicBezTo>
                  <a:cubicBezTo>
                    <a:pt x="2336" y="1298"/>
                    <a:pt x="2212" y="1152"/>
                    <a:pt x="2088" y="1028"/>
                  </a:cubicBezTo>
                  <a:cubicBezTo>
                    <a:pt x="2009" y="949"/>
                    <a:pt x="1941" y="881"/>
                    <a:pt x="1862" y="813"/>
                  </a:cubicBezTo>
                  <a:lnTo>
                    <a:pt x="1614" y="610"/>
                  </a:lnTo>
                  <a:cubicBezTo>
                    <a:pt x="1523" y="542"/>
                    <a:pt x="1433" y="486"/>
                    <a:pt x="1343" y="429"/>
                  </a:cubicBezTo>
                  <a:cubicBezTo>
                    <a:pt x="1253" y="362"/>
                    <a:pt x="1162" y="317"/>
                    <a:pt x="1072" y="271"/>
                  </a:cubicBezTo>
                  <a:cubicBezTo>
                    <a:pt x="982" y="215"/>
                    <a:pt x="880" y="181"/>
                    <a:pt x="801" y="147"/>
                  </a:cubicBezTo>
                  <a:cubicBezTo>
                    <a:pt x="722" y="113"/>
                    <a:pt x="632" y="80"/>
                    <a:pt x="542" y="57"/>
                  </a:cubicBezTo>
                  <a:cubicBezTo>
                    <a:pt x="418" y="12"/>
                    <a:pt x="282" y="1"/>
                    <a:pt x="147"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4" name="Google Shape;54;p2"/>
            <p:cNvSpPr/>
            <p:nvPr/>
          </p:nvSpPr>
          <p:spPr>
            <a:xfrm>
              <a:off x="7228675" y="3320275"/>
              <a:ext cx="36425" cy="69975"/>
            </a:xfrm>
            <a:custGeom>
              <a:avLst/>
              <a:gdLst/>
              <a:ahLst/>
              <a:cxnLst/>
              <a:rect l="l" t="t" r="r" b="b"/>
              <a:pathLst>
                <a:path w="1457" h="2799" extrusionOk="0">
                  <a:moveTo>
                    <a:pt x="1" y="0"/>
                  </a:moveTo>
                  <a:lnTo>
                    <a:pt x="1" y="0"/>
                  </a:lnTo>
                  <a:cubicBezTo>
                    <a:pt x="1" y="0"/>
                    <a:pt x="35" y="45"/>
                    <a:pt x="80" y="124"/>
                  </a:cubicBezTo>
                  <a:cubicBezTo>
                    <a:pt x="114" y="203"/>
                    <a:pt x="181" y="327"/>
                    <a:pt x="249" y="452"/>
                  </a:cubicBezTo>
                  <a:cubicBezTo>
                    <a:pt x="317" y="576"/>
                    <a:pt x="384" y="734"/>
                    <a:pt x="475" y="892"/>
                  </a:cubicBezTo>
                  <a:cubicBezTo>
                    <a:pt x="520" y="971"/>
                    <a:pt x="554" y="1061"/>
                    <a:pt x="599" y="1140"/>
                  </a:cubicBezTo>
                  <a:cubicBezTo>
                    <a:pt x="644" y="1230"/>
                    <a:pt x="689" y="1309"/>
                    <a:pt x="723" y="1399"/>
                  </a:cubicBezTo>
                  <a:lnTo>
                    <a:pt x="1208" y="2359"/>
                  </a:lnTo>
                  <a:lnTo>
                    <a:pt x="1377" y="2675"/>
                  </a:lnTo>
                  <a:cubicBezTo>
                    <a:pt x="1423" y="2753"/>
                    <a:pt x="1456" y="2799"/>
                    <a:pt x="1456" y="2799"/>
                  </a:cubicBezTo>
                  <a:lnTo>
                    <a:pt x="1456" y="2663"/>
                  </a:lnTo>
                  <a:cubicBezTo>
                    <a:pt x="1456" y="2539"/>
                    <a:pt x="1456" y="2404"/>
                    <a:pt x="1434" y="2280"/>
                  </a:cubicBezTo>
                  <a:cubicBezTo>
                    <a:pt x="1411" y="2110"/>
                    <a:pt x="1366" y="1941"/>
                    <a:pt x="1321" y="1772"/>
                  </a:cubicBezTo>
                  <a:cubicBezTo>
                    <a:pt x="1287" y="1681"/>
                    <a:pt x="1253" y="1580"/>
                    <a:pt x="1219" y="1490"/>
                  </a:cubicBezTo>
                  <a:cubicBezTo>
                    <a:pt x="1174" y="1399"/>
                    <a:pt x="1129" y="1298"/>
                    <a:pt x="1095" y="1208"/>
                  </a:cubicBezTo>
                  <a:cubicBezTo>
                    <a:pt x="994" y="1027"/>
                    <a:pt x="892" y="858"/>
                    <a:pt x="779" y="700"/>
                  </a:cubicBezTo>
                  <a:cubicBezTo>
                    <a:pt x="678" y="553"/>
                    <a:pt x="554" y="418"/>
                    <a:pt x="429" y="294"/>
                  </a:cubicBezTo>
                  <a:cubicBezTo>
                    <a:pt x="339" y="203"/>
                    <a:pt x="238" y="124"/>
                    <a:pt x="125" y="68"/>
                  </a:cubicBezTo>
                  <a:cubicBezTo>
                    <a:pt x="57" y="23"/>
                    <a:pt x="1" y="0"/>
                    <a:pt x="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5" name="Google Shape;55;p2"/>
            <p:cNvSpPr/>
            <p:nvPr/>
          </p:nvSpPr>
          <p:spPr>
            <a:xfrm>
              <a:off x="7081150" y="3303825"/>
              <a:ext cx="33025" cy="10550"/>
            </a:xfrm>
            <a:custGeom>
              <a:avLst/>
              <a:gdLst/>
              <a:ahLst/>
              <a:cxnLst/>
              <a:rect l="l" t="t" r="r" b="b"/>
              <a:pathLst>
                <a:path w="1321" h="422" extrusionOk="0">
                  <a:moveTo>
                    <a:pt x="712" y="1"/>
                  </a:moveTo>
                  <a:cubicBezTo>
                    <a:pt x="685" y="1"/>
                    <a:pt x="658" y="2"/>
                    <a:pt x="632" y="4"/>
                  </a:cubicBezTo>
                  <a:cubicBezTo>
                    <a:pt x="542" y="15"/>
                    <a:pt x="463" y="38"/>
                    <a:pt x="372" y="60"/>
                  </a:cubicBezTo>
                  <a:cubicBezTo>
                    <a:pt x="305" y="83"/>
                    <a:pt x="237" y="117"/>
                    <a:pt x="169" y="162"/>
                  </a:cubicBezTo>
                  <a:cubicBezTo>
                    <a:pt x="102" y="207"/>
                    <a:pt x="45" y="263"/>
                    <a:pt x="0" y="331"/>
                  </a:cubicBezTo>
                  <a:cubicBezTo>
                    <a:pt x="68" y="365"/>
                    <a:pt x="147" y="376"/>
                    <a:pt x="226" y="387"/>
                  </a:cubicBezTo>
                  <a:cubicBezTo>
                    <a:pt x="305" y="399"/>
                    <a:pt x="372" y="421"/>
                    <a:pt x="440" y="421"/>
                  </a:cubicBezTo>
                  <a:lnTo>
                    <a:pt x="677" y="421"/>
                  </a:lnTo>
                  <a:cubicBezTo>
                    <a:pt x="824" y="399"/>
                    <a:pt x="970" y="365"/>
                    <a:pt x="1106" y="308"/>
                  </a:cubicBezTo>
                  <a:cubicBezTo>
                    <a:pt x="1174" y="286"/>
                    <a:pt x="1253" y="241"/>
                    <a:pt x="1320" y="196"/>
                  </a:cubicBezTo>
                  <a:cubicBezTo>
                    <a:pt x="1253" y="150"/>
                    <a:pt x="1185" y="105"/>
                    <a:pt x="1117" y="71"/>
                  </a:cubicBezTo>
                  <a:cubicBezTo>
                    <a:pt x="986" y="24"/>
                    <a:pt x="846" y="1"/>
                    <a:pt x="71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6" name="Google Shape;56;p2"/>
            <p:cNvSpPr/>
            <p:nvPr/>
          </p:nvSpPr>
          <p:spPr>
            <a:xfrm>
              <a:off x="7148275" y="3503625"/>
              <a:ext cx="17225" cy="42075"/>
            </a:xfrm>
            <a:custGeom>
              <a:avLst/>
              <a:gdLst/>
              <a:ahLst/>
              <a:cxnLst/>
              <a:rect l="l" t="t" r="r" b="b"/>
              <a:pathLst>
                <a:path w="689" h="1683" extrusionOk="0">
                  <a:moveTo>
                    <a:pt x="689" y="1"/>
                  </a:moveTo>
                  <a:lnTo>
                    <a:pt x="689" y="1"/>
                  </a:lnTo>
                  <a:cubicBezTo>
                    <a:pt x="599" y="57"/>
                    <a:pt x="520" y="114"/>
                    <a:pt x="441" y="181"/>
                  </a:cubicBezTo>
                  <a:cubicBezTo>
                    <a:pt x="373" y="249"/>
                    <a:pt x="305" y="328"/>
                    <a:pt x="260" y="418"/>
                  </a:cubicBezTo>
                  <a:cubicBezTo>
                    <a:pt x="204" y="531"/>
                    <a:pt x="147" y="633"/>
                    <a:pt x="102" y="746"/>
                  </a:cubicBezTo>
                  <a:cubicBezTo>
                    <a:pt x="35" y="949"/>
                    <a:pt x="1" y="1163"/>
                    <a:pt x="23" y="1378"/>
                  </a:cubicBezTo>
                  <a:cubicBezTo>
                    <a:pt x="23" y="1479"/>
                    <a:pt x="46" y="1581"/>
                    <a:pt x="68" y="1682"/>
                  </a:cubicBezTo>
                  <a:cubicBezTo>
                    <a:pt x="136" y="1603"/>
                    <a:pt x="204" y="1524"/>
                    <a:pt x="249" y="1434"/>
                  </a:cubicBezTo>
                  <a:cubicBezTo>
                    <a:pt x="351" y="1265"/>
                    <a:pt x="429" y="1073"/>
                    <a:pt x="497" y="881"/>
                  </a:cubicBezTo>
                  <a:cubicBezTo>
                    <a:pt x="531" y="779"/>
                    <a:pt x="565" y="689"/>
                    <a:pt x="587" y="588"/>
                  </a:cubicBezTo>
                  <a:cubicBezTo>
                    <a:pt x="610" y="486"/>
                    <a:pt x="621" y="396"/>
                    <a:pt x="644" y="306"/>
                  </a:cubicBezTo>
                  <a:cubicBezTo>
                    <a:pt x="678" y="204"/>
                    <a:pt x="689" y="102"/>
                    <a:pt x="689"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7" name="Google Shape;57;p2"/>
            <p:cNvSpPr/>
            <p:nvPr/>
          </p:nvSpPr>
          <p:spPr>
            <a:xfrm>
              <a:off x="7167175" y="3491775"/>
              <a:ext cx="15825" cy="32475"/>
            </a:xfrm>
            <a:custGeom>
              <a:avLst/>
              <a:gdLst/>
              <a:ahLst/>
              <a:cxnLst/>
              <a:rect l="l" t="t" r="r" b="b"/>
              <a:pathLst>
                <a:path w="633" h="1299" extrusionOk="0">
                  <a:moveTo>
                    <a:pt x="621" y="1"/>
                  </a:moveTo>
                  <a:cubicBezTo>
                    <a:pt x="542" y="35"/>
                    <a:pt x="475" y="80"/>
                    <a:pt x="407" y="136"/>
                  </a:cubicBezTo>
                  <a:cubicBezTo>
                    <a:pt x="272" y="249"/>
                    <a:pt x="170" y="396"/>
                    <a:pt x="102" y="554"/>
                  </a:cubicBezTo>
                  <a:cubicBezTo>
                    <a:pt x="35" y="712"/>
                    <a:pt x="1" y="881"/>
                    <a:pt x="12" y="1050"/>
                  </a:cubicBezTo>
                  <a:cubicBezTo>
                    <a:pt x="12" y="1129"/>
                    <a:pt x="23" y="1220"/>
                    <a:pt x="57" y="1299"/>
                  </a:cubicBezTo>
                  <a:cubicBezTo>
                    <a:pt x="125" y="1253"/>
                    <a:pt x="181" y="1197"/>
                    <a:pt x="238" y="1129"/>
                  </a:cubicBezTo>
                  <a:cubicBezTo>
                    <a:pt x="339" y="1005"/>
                    <a:pt x="430" y="859"/>
                    <a:pt x="486" y="712"/>
                  </a:cubicBezTo>
                  <a:cubicBezTo>
                    <a:pt x="520" y="633"/>
                    <a:pt x="542" y="554"/>
                    <a:pt x="565" y="486"/>
                  </a:cubicBezTo>
                  <a:cubicBezTo>
                    <a:pt x="576" y="407"/>
                    <a:pt x="588" y="328"/>
                    <a:pt x="610" y="260"/>
                  </a:cubicBezTo>
                  <a:cubicBezTo>
                    <a:pt x="621" y="170"/>
                    <a:pt x="633" y="91"/>
                    <a:pt x="62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 name="Google Shape;58;p2"/>
            <p:cNvSpPr/>
            <p:nvPr/>
          </p:nvSpPr>
          <p:spPr>
            <a:xfrm>
              <a:off x="7348300" y="3519725"/>
              <a:ext cx="12150" cy="35550"/>
            </a:xfrm>
            <a:custGeom>
              <a:avLst/>
              <a:gdLst/>
              <a:ahLst/>
              <a:cxnLst/>
              <a:rect l="l" t="t" r="r" b="b"/>
              <a:pathLst>
                <a:path w="486" h="1422" extrusionOk="0">
                  <a:moveTo>
                    <a:pt x="316" y="0"/>
                  </a:moveTo>
                  <a:cubicBezTo>
                    <a:pt x="260" y="68"/>
                    <a:pt x="226" y="147"/>
                    <a:pt x="192" y="226"/>
                  </a:cubicBezTo>
                  <a:cubicBezTo>
                    <a:pt x="169" y="293"/>
                    <a:pt x="136" y="372"/>
                    <a:pt x="102" y="451"/>
                  </a:cubicBezTo>
                  <a:cubicBezTo>
                    <a:pt x="79" y="530"/>
                    <a:pt x="57" y="609"/>
                    <a:pt x="45" y="688"/>
                  </a:cubicBezTo>
                  <a:cubicBezTo>
                    <a:pt x="11" y="846"/>
                    <a:pt x="0" y="1016"/>
                    <a:pt x="0" y="1174"/>
                  </a:cubicBezTo>
                  <a:cubicBezTo>
                    <a:pt x="0" y="1264"/>
                    <a:pt x="11" y="1343"/>
                    <a:pt x="34" y="1422"/>
                  </a:cubicBezTo>
                  <a:cubicBezTo>
                    <a:pt x="113" y="1377"/>
                    <a:pt x="169" y="1320"/>
                    <a:pt x="226" y="1253"/>
                  </a:cubicBezTo>
                  <a:cubicBezTo>
                    <a:pt x="282" y="1185"/>
                    <a:pt x="327" y="1117"/>
                    <a:pt x="361" y="1038"/>
                  </a:cubicBezTo>
                  <a:cubicBezTo>
                    <a:pt x="395" y="948"/>
                    <a:pt x="429" y="858"/>
                    <a:pt x="452" y="767"/>
                  </a:cubicBezTo>
                  <a:cubicBezTo>
                    <a:pt x="485" y="587"/>
                    <a:pt x="474" y="406"/>
                    <a:pt x="429" y="237"/>
                  </a:cubicBezTo>
                  <a:cubicBezTo>
                    <a:pt x="406" y="158"/>
                    <a:pt x="361" y="79"/>
                    <a:pt x="316"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9" name="Google Shape;59;p2"/>
            <p:cNvSpPr/>
            <p:nvPr/>
          </p:nvSpPr>
          <p:spPr>
            <a:xfrm>
              <a:off x="4754325" y="1029000"/>
              <a:ext cx="548175" cy="460625"/>
            </a:xfrm>
            <a:custGeom>
              <a:avLst/>
              <a:gdLst/>
              <a:ahLst/>
              <a:cxnLst/>
              <a:rect l="l" t="t" r="r" b="b"/>
              <a:pathLst>
                <a:path w="21927" h="18425" extrusionOk="0">
                  <a:moveTo>
                    <a:pt x="13816" y="1"/>
                  </a:moveTo>
                  <a:cubicBezTo>
                    <a:pt x="11532" y="1"/>
                    <a:pt x="9238" y="628"/>
                    <a:pt x="7178" y="1694"/>
                  </a:cubicBezTo>
                  <a:cubicBezTo>
                    <a:pt x="6444" y="2066"/>
                    <a:pt x="5733" y="2506"/>
                    <a:pt x="5068" y="2992"/>
                  </a:cubicBezTo>
                  <a:cubicBezTo>
                    <a:pt x="2777" y="4650"/>
                    <a:pt x="1231" y="6862"/>
                    <a:pt x="497" y="9593"/>
                  </a:cubicBezTo>
                  <a:cubicBezTo>
                    <a:pt x="1" y="11455"/>
                    <a:pt x="148" y="13057"/>
                    <a:pt x="554" y="15032"/>
                  </a:cubicBezTo>
                  <a:cubicBezTo>
                    <a:pt x="599" y="15224"/>
                    <a:pt x="644" y="15404"/>
                    <a:pt x="723" y="15585"/>
                  </a:cubicBezTo>
                  <a:cubicBezTo>
                    <a:pt x="1355" y="16770"/>
                    <a:pt x="1953" y="17221"/>
                    <a:pt x="2890" y="17661"/>
                  </a:cubicBezTo>
                  <a:cubicBezTo>
                    <a:pt x="4017" y="18196"/>
                    <a:pt x="5239" y="18425"/>
                    <a:pt x="6475" y="18425"/>
                  </a:cubicBezTo>
                  <a:cubicBezTo>
                    <a:pt x="8108" y="18425"/>
                    <a:pt x="9766" y="18025"/>
                    <a:pt x="11263" y="17401"/>
                  </a:cubicBezTo>
                  <a:cubicBezTo>
                    <a:pt x="15607" y="15596"/>
                    <a:pt x="18800" y="12538"/>
                    <a:pt x="20730" y="8239"/>
                  </a:cubicBezTo>
                  <a:cubicBezTo>
                    <a:pt x="21926" y="5531"/>
                    <a:pt x="21633" y="3623"/>
                    <a:pt x="20256" y="2032"/>
                  </a:cubicBezTo>
                  <a:cubicBezTo>
                    <a:pt x="19511" y="1446"/>
                    <a:pt x="18676" y="994"/>
                    <a:pt x="17785" y="690"/>
                  </a:cubicBezTo>
                  <a:cubicBezTo>
                    <a:pt x="16498" y="217"/>
                    <a:pt x="15159" y="1"/>
                    <a:pt x="13816"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0" name="Google Shape;60;p2"/>
            <p:cNvSpPr/>
            <p:nvPr/>
          </p:nvSpPr>
          <p:spPr>
            <a:xfrm>
              <a:off x="4768150" y="1039700"/>
              <a:ext cx="520225" cy="436250"/>
            </a:xfrm>
            <a:custGeom>
              <a:avLst/>
              <a:gdLst/>
              <a:ahLst/>
              <a:cxnLst/>
              <a:rect l="l" t="t" r="r" b="b"/>
              <a:pathLst>
                <a:path w="20809" h="17450" extrusionOk="0">
                  <a:moveTo>
                    <a:pt x="13258" y="1"/>
                  </a:moveTo>
                  <a:cubicBezTo>
                    <a:pt x="12418" y="1"/>
                    <a:pt x="11561" y="87"/>
                    <a:pt x="10698" y="262"/>
                  </a:cubicBezTo>
                  <a:cubicBezTo>
                    <a:pt x="9344" y="544"/>
                    <a:pt x="8046" y="1006"/>
                    <a:pt x="6828" y="1638"/>
                  </a:cubicBezTo>
                  <a:cubicBezTo>
                    <a:pt x="6106" y="2011"/>
                    <a:pt x="5417" y="2439"/>
                    <a:pt x="4774" y="2913"/>
                  </a:cubicBezTo>
                  <a:cubicBezTo>
                    <a:pt x="2596" y="4448"/>
                    <a:pt x="1039" y="6705"/>
                    <a:pt x="362" y="9289"/>
                  </a:cubicBezTo>
                  <a:cubicBezTo>
                    <a:pt x="80" y="10361"/>
                    <a:pt x="1" y="11489"/>
                    <a:pt x="114" y="12595"/>
                  </a:cubicBezTo>
                  <a:cubicBezTo>
                    <a:pt x="204" y="13498"/>
                    <a:pt x="294" y="14344"/>
                    <a:pt x="847" y="15089"/>
                  </a:cubicBezTo>
                  <a:cubicBezTo>
                    <a:pt x="1411" y="15834"/>
                    <a:pt x="1806" y="16274"/>
                    <a:pt x="2641" y="16669"/>
                  </a:cubicBezTo>
                  <a:cubicBezTo>
                    <a:pt x="3766" y="17194"/>
                    <a:pt x="5085" y="17449"/>
                    <a:pt x="6403" y="17449"/>
                  </a:cubicBezTo>
                  <a:cubicBezTo>
                    <a:pt x="7069" y="17449"/>
                    <a:pt x="7734" y="17384"/>
                    <a:pt x="8374" y="17256"/>
                  </a:cubicBezTo>
                  <a:cubicBezTo>
                    <a:pt x="9118" y="17098"/>
                    <a:pt x="9841" y="16872"/>
                    <a:pt x="10540" y="16567"/>
                  </a:cubicBezTo>
                  <a:cubicBezTo>
                    <a:pt x="14817" y="14796"/>
                    <a:pt x="17920" y="11783"/>
                    <a:pt x="19771" y="7619"/>
                  </a:cubicBezTo>
                  <a:cubicBezTo>
                    <a:pt x="20403" y="6208"/>
                    <a:pt x="20809" y="4583"/>
                    <a:pt x="20166" y="3105"/>
                  </a:cubicBezTo>
                  <a:cubicBezTo>
                    <a:pt x="19556" y="1683"/>
                    <a:pt x="18473" y="1176"/>
                    <a:pt x="17074" y="657"/>
                  </a:cubicBezTo>
                  <a:cubicBezTo>
                    <a:pt x="15882" y="220"/>
                    <a:pt x="14593" y="1"/>
                    <a:pt x="13258" y="1"/>
                  </a:cubicBezTo>
                  <a:close/>
                </a:path>
              </a:pathLst>
            </a:custGeom>
            <a:solidFill>
              <a:srgbClr val="C03A4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1" name="Google Shape;61;p2"/>
            <p:cNvSpPr/>
            <p:nvPr/>
          </p:nvSpPr>
          <p:spPr>
            <a:xfrm>
              <a:off x="4772400" y="1079800"/>
              <a:ext cx="577475" cy="490725"/>
            </a:xfrm>
            <a:custGeom>
              <a:avLst/>
              <a:gdLst/>
              <a:ahLst/>
              <a:cxnLst/>
              <a:rect l="l" t="t" r="r" b="b"/>
              <a:pathLst>
                <a:path w="23099" h="19629" extrusionOk="0">
                  <a:moveTo>
                    <a:pt x="19533" y="0"/>
                  </a:moveTo>
                  <a:lnTo>
                    <a:pt x="19533" y="0"/>
                  </a:lnTo>
                  <a:cubicBezTo>
                    <a:pt x="20910" y="1591"/>
                    <a:pt x="21203" y="3499"/>
                    <a:pt x="20007" y="6207"/>
                  </a:cubicBezTo>
                  <a:cubicBezTo>
                    <a:pt x="18077" y="10517"/>
                    <a:pt x="14884" y="13575"/>
                    <a:pt x="10540" y="15369"/>
                  </a:cubicBezTo>
                  <a:cubicBezTo>
                    <a:pt x="9043" y="15993"/>
                    <a:pt x="7385" y="16393"/>
                    <a:pt x="5752" y="16393"/>
                  </a:cubicBezTo>
                  <a:cubicBezTo>
                    <a:pt x="4516" y="16393"/>
                    <a:pt x="3294" y="16164"/>
                    <a:pt x="2167" y="15629"/>
                  </a:cubicBezTo>
                  <a:cubicBezTo>
                    <a:pt x="1230" y="15189"/>
                    <a:pt x="632" y="14738"/>
                    <a:pt x="0" y="13553"/>
                  </a:cubicBezTo>
                  <a:lnTo>
                    <a:pt x="0" y="13553"/>
                  </a:lnTo>
                  <a:cubicBezTo>
                    <a:pt x="655" y="15313"/>
                    <a:pt x="2697" y="17141"/>
                    <a:pt x="4288" y="18190"/>
                  </a:cubicBezTo>
                  <a:cubicBezTo>
                    <a:pt x="5839" y="19217"/>
                    <a:pt x="7936" y="19628"/>
                    <a:pt x="9953" y="19628"/>
                  </a:cubicBezTo>
                  <a:cubicBezTo>
                    <a:pt x="12057" y="19628"/>
                    <a:pt x="14074" y="19180"/>
                    <a:pt x="15290" y="18518"/>
                  </a:cubicBezTo>
                  <a:cubicBezTo>
                    <a:pt x="16610" y="17807"/>
                    <a:pt x="17829" y="16915"/>
                    <a:pt x="18924" y="15889"/>
                  </a:cubicBezTo>
                  <a:cubicBezTo>
                    <a:pt x="22207" y="12718"/>
                    <a:pt x="23099" y="7358"/>
                    <a:pt x="21463" y="2776"/>
                  </a:cubicBezTo>
                  <a:cubicBezTo>
                    <a:pt x="21090" y="1693"/>
                    <a:pt x="20425" y="723"/>
                    <a:pt x="19533" y="0"/>
                  </a:cubicBezTo>
                  <a:close/>
                </a:path>
              </a:pathLst>
            </a:custGeom>
            <a:solidFill>
              <a:srgbClr val="875F8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2" name="Google Shape;62;p2"/>
            <p:cNvSpPr/>
            <p:nvPr/>
          </p:nvSpPr>
          <p:spPr>
            <a:xfrm>
              <a:off x="5300200" y="1228175"/>
              <a:ext cx="12725" cy="24850"/>
            </a:xfrm>
            <a:custGeom>
              <a:avLst/>
              <a:gdLst/>
              <a:ahLst/>
              <a:cxnLst/>
              <a:rect l="l" t="t" r="r" b="b"/>
              <a:pathLst>
                <a:path w="509" h="994" extrusionOk="0">
                  <a:moveTo>
                    <a:pt x="170" y="1"/>
                  </a:moveTo>
                  <a:cubicBezTo>
                    <a:pt x="125" y="46"/>
                    <a:pt x="91" y="114"/>
                    <a:pt x="57" y="181"/>
                  </a:cubicBezTo>
                  <a:cubicBezTo>
                    <a:pt x="12" y="294"/>
                    <a:pt x="1" y="418"/>
                    <a:pt x="12" y="543"/>
                  </a:cubicBezTo>
                  <a:cubicBezTo>
                    <a:pt x="35" y="667"/>
                    <a:pt x="80" y="768"/>
                    <a:pt x="170" y="870"/>
                  </a:cubicBezTo>
                  <a:cubicBezTo>
                    <a:pt x="215" y="915"/>
                    <a:pt x="260" y="960"/>
                    <a:pt x="328" y="994"/>
                  </a:cubicBezTo>
                  <a:cubicBezTo>
                    <a:pt x="452" y="836"/>
                    <a:pt x="509" y="644"/>
                    <a:pt x="486" y="452"/>
                  </a:cubicBezTo>
                  <a:cubicBezTo>
                    <a:pt x="463" y="328"/>
                    <a:pt x="407" y="215"/>
                    <a:pt x="328" y="125"/>
                  </a:cubicBezTo>
                  <a:cubicBezTo>
                    <a:pt x="283" y="69"/>
                    <a:pt x="227" y="23"/>
                    <a:pt x="170"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3" name="Google Shape;63;p2"/>
            <p:cNvSpPr/>
            <p:nvPr/>
          </p:nvSpPr>
          <p:spPr>
            <a:xfrm>
              <a:off x="5300775" y="1196600"/>
              <a:ext cx="12425" cy="18075"/>
            </a:xfrm>
            <a:custGeom>
              <a:avLst/>
              <a:gdLst/>
              <a:ahLst/>
              <a:cxnLst/>
              <a:rect l="l" t="t" r="r" b="b"/>
              <a:pathLst>
                <a:path w="497" h="723" extrusionOk="0">
                  <a:moveTo>
                    <a:pt x="91" y="0"/>
                  </a:moveTo>
                  <a:cubicBezTo>
                    <a:pt x="57" y="45"/>
                    <a:pt x="34" y="102"/>
                    <a:pt x="23" y="158"/>
                  </a:cubicBezTo>
                  <a:cubicBezTo>
                    <a:pt x="0" y="203"/>
                    <a:pt x="12" y="260"/>
                    <a:pt x="0" y="305"/>
                  </a:cubicBezTo>
                  <a:cubicBezTo>
                    <a:pt x="0" y="339"/>
                    <a:pt x="0" y="372"/>
                    <a:pt x="12" y="418"/>
                  </a:cubicBezTo>
                  <a:cubicBezTo>
                    <a:pt x="46" y="497"/>
                    <a:pt x="102" y="576"/>
                    <a:pt x="170" y="632"/>
                  </a:cubicBezTo>
                  <a:cubicBezTo>
                    <a:pt x="226" y="666"/>
                    <a:pt x="271" y="700"/>
                    <a:pt x="339" y="722"/>
                  </a:cubicBezTo>
                  <a:cubicBezTo>
                    <a:pt x="373" y="677"/>
                    <a:pt x="418" y="632"/>
                    <a:pt x="440" y="576"/>
                  </a:cubicBezTo>
                  <a:cubicBezTo>
                    <a:pt x="486" y="485"/>
                    <a:pt x="497" y="384"/>
                    <a:pt x="474" y="282"/>
                  </a:cubicBezTo>
                  <a:cubicBezTo>
                    <a:pt x="440" y="169"/>
                    <a:pt x="361" y="79"/>
                    <a:pt x="260" y="34"/>
                  </a:cubicBezTo>
                  <a:cubicBezTo>
                    <a:pt x="204" y="11"/>
                    <a:pt x="147" y="0"/>
                    <a:pt x="91" y="0"/>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4" name="Google Shape;64;p2"/>
            <p:cNvSpPr/>
            <p:nvPr/>
          </p:nvSpPr>
          <p:spPr>
            <a:xfrm>
              <a:off x="5002575" y="1544975"/>
              <a:ext cx="48550" cy="12450"/>
            </a:xfrm>
            <a:custGeom>
              <a:avLst/>
              <a:gdLst/>
              <a:ahLst/>
              <a:cxnLst/>
              <a:rect l="l" t="t" r="r" b="b"/>
              <a:pathLst>
                <a:path w="1942" h="498" extrusionOk="0">
                  <a:moveTo>
                    <a:pt x="340" y="1"/>
                  </a:moveTo>
                  <a:cubicBezTo>
                    <a:pt x="227" y="1"/>
                    <a:pt x="114" y="12"/>
                    <a:pt x="1" y="35"/>
                  </a:cubicBezTo>
                  <a:cubicBezTo>
                    <a:pt x="80" y="125"/>
                    <a:pt x="159" y="204"/>
                    <a:pt x="249" y="272"/>
                  </a:cubicBezTo>
                  <a:cubicBezTo>
                    <a:pt x="340" y="340"/>
                    <a:pt x="441" y="396"/>
                    <a:pt x="543" y="418"/>
                  </a:cubicBezTo>
                  <a:cubicBezTo>
                    <a:pt x="678" y="452"/>
                    <a:pt x="813" y="475"/>
                    <a:pt x="960" y="497"/>
                  </a:cubicBezTo>
                  <a:cubicBezTo>
                    <a:pt x="1197" y="486"/>
                    <a:pt x="1434" y="430"/>
                    <a:pt x="1660" y="328"/>
                  </a:cubicBezTo>
                  <a:cubicBezTo>
                    <a:pt x="1761" y="272"/>
                    <a:pt x="1852" y="215"/>
                    <a:pt x="1942" y="136"/>
                  </a:cubicBezTo>
                  <a:cubicBezTo>
                    <a:pt x="1829" y="91"/>
                    <a:pt x="1727" y="69"/>
                    <a:pt x="1615" y="57"/>
                  </a:cubicBezTo>
                  <a:cubicBezTo>
                    <a:pt x="1513" y="35"/>
                    <a:pt x="1412" y="35"/>
                    <a:pt x="1299" y="24"/>
                  </a:cubicBezTo>
                  <a:cubicBezTo>
                    <a:pt x="1186" y="12"/>
                    <a:pt x="1073" y="12"/>
                    <a:pt x="960" y="12"/>
                  </a:cubicBezTo>
                  <a:cubicBezTo>
                    <a:pt x="909" y="7"/>
                    <a:pt x="859" y="4"/>
                    <a:pt x="808" y="4"/>
                  </a:cubicBezTo>
                  <a:cubicBezTo>
                    <a:pt x="757" y="4"/>
                    <a:pt x="706" y="7"/>
                    <a:pt x="655" y="12"/>
                  </a:cubicBezTo>
                  <a:cubicBezTo>
                    <a:pt x="627" y="18"/>
                    <a:pt x="599" y="21"/>
                    <a:pt x="572" y="21"/>
                  </a:cubicBezTo>
                  <a:cubicBezTo>
                    <a:pt x="545" y="21"/>
                    <a:pt x="520" y="18"/>
                    <a:pt x="498" y="12"/>
                  </a:cubicBezTo>
                  <a:cubicBezTo>
                    <a:pt x="441" y="1"/>
                    <a:pt x="396" y="1"/>
                    <a:pt x="340"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5" name="Google Shape;65;p2"/>
            <p:cNvSpPr/>
            <p:nvPr/>
          </p:nvSpPr>
          <p:spPr>
            <a:xfrm>
              <a:off x="5045175" y="1531450"/>
              <a:ext cx="26825" cy="12150"/>
            </a:xfrm>
            <a:custGeom>
              <a:avLst/>
              <a:gdLst/>
              <a:ahLst/>
              <a:cxnLst/>
              <a:rect l="l" t="t" r="r" b="b"/>
              <a:pathLst>
                <a:path w="1073" h="486" extrusionOk="0">
                  <a:moveTo>
                    <a:pt x="543" y="0"/>
                  </a:moveTo>
                  <a:cubicBezTo>
                    <a:pt x="475" y="0"/>
                    <a:pt x="407" y="12"/>
                    <a:pt x="339" y="34"/>
                  </a:cubicBezTo>
                  <a:cubicBezTo>
                    <a:pt x="283" y="45"/>
                    <a:pt x="227" y="68"/>
                    <a:pt x="170" y="102"/>
                  </a:cubicBezTo>
                  <a:cubicBezTo>
                    <a:pt x="102" y="136"/>
                    <a:pt x="46" y="181"/>
                    <a:pt x="1" y="237"/>
                  </a:cubicBezTo>
                  <a:cubicBezTo>
                    <a:pt x="46" y="282"/>
                    <a:pt x="91" y="339"/>
                    <a:pt x="159" y="373"/>
                  </a:cubicBezTo>
                  <a:cubicBezTo>
                    <a:pt x="272" y="440"/>
                    <a:pt x="396" y="486"/>
                    <a:pt x="520" y="486"/>
                  </a:cubicBezTo>
                  <a:cubicBezTo>
                    <a:pt x="655" y="474"/>
                    <a:pt x="791" y="429"/>
                    <a:pt x="904" y="361"/>
                  </a:cubicBezTo>
                  <a:cubicBezTo>
                    <a:pt x="971" y="316"/>
                    <a:pt x="1028" y="271"/>
                    <a:pt x="1073" y="203"/>
                  </a:cubicBezTo>
                  <a:cubicBezTo>
                    <a:pt x="1016" y="158"/>
                    <a:pt x="960" y="113"/>
                    <a:pt x="892" y="79"/>
                  </a:cubicBezTo>
                  <a:cubicBezTo>
                    <a:pt x="791" y="23"/>
                    <a:pt x="667" y="0"/>
                    <a:pt x="543" y="0"/>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6" name="Google Shape;66;p2"/>
            <p:cNvSpPr/>
            <p:nvPr/>
          </p:nvSpPr>
          <p:spPr>
            <a:xfrm>
              <a:off x="4830500" y="1410700"/>
              <a:ext cx="35375" cy="13050"/>
            </a:xfrm>
            <a:custGeom>
              <a:avLst/>
              <a:gdLst/>
              <a:ahLst/>
              <a:cxnLst/>
              <a:rect l="l" t="t" r="r" b="b"/>
              <a:pathLst>
                <a:path w="1415" h="522" extrusionOk="0">
                  <a:moveTo>
                    <a:pt x="744" y="1"/>
                  </a:moveTo>
                  <a:cubicBezTo>
                    <a:pt x="737" y="1"/>
                    <a:pt x="730" y="1"/>
                    <a:pt x="723" y="1"/>
                  </a:cubicBezTo>
                  <a:cubicBezTo>
                    <a:pt x="599" y="12"/>
                    <a:pt x="486" y="35"/>
                    <a:pt x="384" y="91"/>
                  </a:cubicBezTo>
                  <a:cubicBezTo>
                    <a:pt x="136" y="193"/>
                    <a:pt x="1" y="396"/>
                    <a:pt x="396" y="497"/>
                  </a:cubicBezTo>
                  <a:cubicBezTo>
                    <a:pt x="429" y="509"/>
                    <a:pt x="463" y="509"/>
                    <a:pt x="497" y="520"/>
                  </a:cubicBezTo>
                  <a:cubicBezTo>
                    <a:pt x="510" y="521"/>
                    <a:pt x="523" y="521"/>
                    <a:pt x="536" y="521"/>
                  </a:cubicBezTo>
                  <a:cubicBezTo>
                    <a:pt x="961" y="521"/>
                    <a:pt x="1415" y="1"/>
                    <a:pt x="744"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7" name="Google Shape;67;p2"/>
            <p:cNvSpPr/>
            <p:nvPr/>
          </p:nvSpPr>
          <p:spPr>
            <a:xfrm>
              <a:off x="4987350" y="1402025"/>
              <a:ext cx="23075" cy="19725"/>
            </a:xfrm>
            <a:custGeom>
              <a:avLst/>
              <a:gdLst/>
              <a:ahLst/>
              <a:cxnLst/>
              <a:rect l="l" t="t" r="r" b="b"/>
              <a:pathLst>
                <a:path w="923" h="789" extrusionOk="0">
                  <a:moveTo>
                    <a:pt x="568" y="1"/>
                  </a:moveTo>
                  <a:cubicBezTo>
                    <a:pt x="536" y="1"/>
                    <a:pt x="501" y="7"/>
                    <a:pt x="463" y="20"/>
                  </a:cubicBezTo>
                  <a:cubicBezTo>
                    <a:pt x="452" y="20"/>
                    <a:pt x="429" y="32"/>
                    <a:pt x="418" y="43"/>
                  </a:cubicBezTo>
                  <a:cubicBezTo>
                    <a:pt x="136" y="178"/>
                    <a:pt x="1" y="765"/>
                    <a:pt x="418" y="788"/>
                  </a:cubicBezTo>
                  <a:cubicBezTo>
                    <a:pt x="426" y="788"/>
                    <a:pt x="435" y="789"/>
                    <a:pt x="443" y="789"/>
                  </a:cubicBezTo>
                  <a:cubicBezTo>
                    <a:pt x="867" y="789"/>
                    <a:pt x="922" y="1"/>
                    <a:pt x="56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8" name="Google Shape;68;p2"/>
            <p:cNvSpPr/>
            <p:nvPr/>
          </p:nvSpPr>
          <p:spPr>
            <a:xfrm>
              <a:off x="5109225" y="1357400"/>
              <a:ext cx="22575" cy="20050"/>
            </a:xfrm>
            <a:custGeom>
              <a:avLst/>
              <a:gdLst/>
              <a:ahLst/>
              <a:cxnLst/>
              <a:rect l="l" t="t" r="r" b="b"/>
              <a:pathLst>
                <a:path w="903" h="802" extrusionOk="0">
                  <a:moveTo>
                    <a:pt x="550" y="0"/>
                  </a:moveTo>
                  <a:cubicBezTo>
                    <a:pt x="517" y="0"/>
                    <a:pt x="480" y="7"/>
                    <a:pt x="441" y="23"/>
                  </a:cubicBezTo>
                  <a:cubicBezTo>
                    <a:pt x="429" y="34"/>
                    <a:pt x="407" y="34"/>
                    <a:pt x="395" y="45"/>
                  </a:cubicBezTo>
                  <a:cubicBezTo>
                    <a:pt x="113" y="192"/>
                    <a:pt x="0" y="779"/>
                    <a:pt x="418" y="801"/>
                  </a:cubicBezTo>
                  <a:cubicBezTo>
                    <a:pt x="423" y="801"/>
                    <a:pt x="429" y="802"/>
                    <a:pt x="434" y="802"/>
                  </a:cubicBezTo>
                  <a:cubicBezTo>
                    <a:pt x="853" y="802"/>
                    <a:pt x="903" y="0"/>
                    <a:pt x="550"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9" name="Google Shape;69;p2"/>
            <p:cNvSpPr/>
            <p:nvPr/>
          </p:nvSpPr>
          <p:spPr>
            <a:xfrm>
              <a:off x="4952875" y="1438300"/>
              <a:ext cx="29575" cy="16475"/>
            </a:xfrm>
            <a:custGeom>
              <a:avLst/>
              <a:gdLst/>
              <a:ahLst/>
              <a:cxnLst/>
              <a:rect l="l" t="t" r="r" b="b"/>
              <a:pathLst>
                <a:path w="1183" h="659" extrusionOk="0">
                  <a:moveTo>
                    <a:pt x="705" y="1"/>
                  </a:moveTo>
                  <a:cubicBezTo>
                    <a:pt x="378" y="1"/>
                    <a:pt x="0" y="427"/>
                    <a:pt x="353" y="612"/>
                  </a:cubicBezTo>
                  <a:cubicBezTo>
                    <a:pt x="364" y="612"/>
                    <a:pt x="387" y="623"/>
                    <a:pt x="398" y="634"/>
                  </a:cubicBezTo>
                  <a:cubicBezTo>
                    <a:pt x="440" y="651"/>
                    <a:pt x="488" y="658"/>
                    <a:pt x="537" y="658"/>
                  </a:cubicBezTo>
                  <a:cubicBezTo>
                    <a:pt x="828" y="658"/>
                    <a:pt x="1182" y="395"/>
                    <a:pt x="951" y="115"/>
                  </a:cubicBezTo>
                  <a:cubicBezTo>
                    <a:pt x="884" y="34"/>
                    <a:pt x="797" y="1"/>
                    <a:pt x="705"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0" name="Google Shape;70;p2"/>
            <p:cNvSpPr/>
            <p:nvPr/>
          </p:nvSpPr>
          <p:spPr>
            <a:xfrm>
              <a:off x="5057325" y="1360925"/>
              <a:ext cx="21225" cy="20500"/>
            </a:xfrm>
            <a:custGeom>
              <a:avLst/>
              <a:gdLst/>
              <a:ahLst/>
              <a:cxnLst/>
              <a:rect l="l" t="t" r="r" b="b"/>
              <a:pathLst>
                <a:path w="849" h="820" extrusionOk="0">
                  <a:moveTo>
                    <a:pt x="495" y="0"/>
                  </a:moveTo>
                  <a:cubicBezTo>
                    <a:pt x="464" y="0"/>
                    <a:pt x="431" y="6"/>
                    <a:pt x="395" y="17"/>
                  </a:cubicBezTo>
                  <a:cubicBezTo>
                    <a:pt x="1" y="123"/>
                    <a:pt x="148" y="819"/>
                    <a:pt x="444" y="819"/>
                  </a:cubicBezTo>
                  <a:cubicBezTo>
                    <a:pt x="496" y="819"/>
                    <a:pt x="551" y="799"/>
                    <a:pt x="609" y="750"/>
                  </a:cubicBezTo>
                  <a:cubicBezTo>
                    <a:pt x="621" y="750"/>
                    <a:pt x="632" y="728"/>
                    <a:pt x="643" y="717"/>
                  </a:cubicBezTo>
                  <a:cubicBezTo>
                    <a:pt x="848" y="522"/>
                    <a:pt x="802" y="0"/>
                    <a:pt x="495"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1" name="Google Shape;71;p2"/>
            <p:cNvSpPr/>
            <p:nvPr/>
          </p:nvSpPr>
          <p:spPr>
            <a:xfrm>
              <a:off x="4824100" y="1374475"/>
              <a:ext cx="28575" cy="15925"/>
            </a:xfrm>
            <a:custGeom>
              <a:avLst/>
              <a:gdLst/>
              <a:ahLst/>
              <a:cxnLst/>
              <a:rect l="l" t="t" r="r" b="b"/>
              <a:pathLst>
                <a:path w="1143" h="637" extrusionOk="0">
                  <a:moveTo>
                    <a:pt x="581" y="1"/>
                  </a:moveTo>
                  <a:cubicBezTo>
                    <a:pt x="309" y="1"/>
                    <a:pt x="1" y="207"/>
                    <a:pt x="178" y="491"/>
                  </a:cubicBezTo>
                  <a:cubicBezTo>
                    <a:pt x="244" y="595"/>
                    <a:pt x="347" y="636"/>
                    <a:pt x="456" y="636"/>
                  </a:cubicBezTo>
                  <a:cubicBezTo>
                    <a:pt x="773" y="636"/>
                    <a:pt x="1143" y="283"/>
                    <a:pt x="832" y="73"/>
                  </a:cubicBezTo>
                  <a:lnTo>
                    <a:pt x="787" y="50"/>
                  </a:lnTo>
                  <a:cubicBezTo>
                    <a:pt x="728" y="16"/>
                    <a:pt x="656" y="1"/>
                    <a:pt x="58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2" name="Google Shape;72;p2"/>
            <p:cNvSpPr/>
            <p:nvPr/>
          </p:nvSpPr>
          <p:spPr>
            <a:xfrm>
              <a:off x="4777475" y="1287100"/>
              <a:ext cx="27125" cy="19025"/>
            </a:xfrm>
            <a:custGeom>
              <a:avLst/>
              <a:gdLst/>
              <a:ahLst/>
              <a:cxnLst/>
              <a:rect l="l" t="t" r="r" b="b"/>
              <a:pathLst>
                <a:path w="1085" h="761" extrusionOk="0">
                  <a:moveTo>
                    <a:pt x="666" y="1"/>
                  </a:moveTo>
                  <a:cubicBezTo>
                    <a:pt x="655" y="1"/>
                    <a:pt x="644" y="1"/>
                    <a:pt x="632" y="2"/>
                  </a:cubicBezTo>
                  <a:lnTo>
                    <a:pt x="587" y="14"/>
                  </a:lnTo>
                  <a:cubicBezTo>
                    <a:pt x="282" y="81"/>
                    <a:pt x="0" y="623"/>
                    <a:pt x="406" y="747"/>
                  </a:cubicBezTo>
                  <a:cubicBezTo>
                    <a:pt x="438" y="756"/>
                    <a:pt x="469" y="761"/>
                    <a:pt x="498" y="761"/>
                  </a:cubicBezTo>
                  <a:cubicBezTo>
                    <a:pt x="891" y="761"/>
                    <a:pt x="1085" y="1"/>
                    <a:pt x="666"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3" name="Google Shape;73;p2"/>
            <p:cNvSpPr/>
            <p:nvPr/>
          </p:nvSpPr>
          <p:spPr>
            <a:xfrm>
              <a:off x="5234350" y="1109525"/>
              <a:ext cx="21850" cy="20700"/>
            </a:xfrm>
            <a:custGeom>
              <a:avLst/>
              <a:gdLst/>
              <a:ahLst/>
              <a:cxnLst/>
              <a:rect l="l" t="t" r="r" b="b"/>
              <a:pathLst>
                <a:path w="874" h="828" extrusionOk="0">
                  <a:moveTo>
                    <a:pt x="495" y="0"/>
                  </a:moveTo>
                  <a:cubicBezTo>
                    <a:pt x="456" y="0"/>
                    <a:pt x="413" y="10"/>
                    <a:pt x="367" y="30"/>
                  </a:cubicBezTo>
                  <a:cubicBezTo>
                    <a:pt x="0" y="190"/>
                    <a:pt x="213" y="827"/>
                    <a:pt x="496" y="827"/>
                  </a:cubicBezTo>
                  <a:cubicBezTo>
                    <a:pt x="553" y="827"/>
                    <a:pt x="613" y="801"/>
                    <a:pt x="671" y="741"/>
                  </a:cubicBezTo>
                  <a:cubicBezTo>
                    <a:pt x="683" y="730"/>
                    <a:pt x="694" y="718"/>
                    <a:pt x="705" y="696"/>
                  </a:cubicBezTo>
                  <a:cubicBezTo>
                    <a:pt x="874" y="488"/>
                    <a:pt x="781" y="0"/>
                    <a:pt x="495"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4" name="Google Shape;74;p2"/>
            <p:cNvSpPr/>
            <p:nvPr/>
          </p:nvSpPr>
          <p:spPr>
            <a:xfrm>
              <a:off x="4872900" y="1443375"/>
              <a:ext cx="21950" cy="19350"/>
            </a:xfrm>
            <a:custGeom>
              <a:avLst/>
              <a:gdLst/>
              <a:ahLst/>
              <a:cxnLst/>
              <a:rect l="l" t="t" r="r" b="b"/>
              <a:pathLst>
                <a:path w="878" h="774" extrusionOk="0">
                  <a:moveTo>
                    <a:pt x="435" y="0"/>
                  </a:moveTo>
                  <a:cubicBezTo>
                    <a:pt x="361" y="0"/>
                    <a:pt x="288" y="34"/>
                    <a:pt x="223" y="116"/>
                  </a:cubicBezTo>
                  <a:cubicBezTo>
                    <a:pt x="1" y="387"/>
                    <a:pt x="355" y="773"/>
                    <a:pt x="616" y="773"/>
                  </a:cubicBezTo>
                  <a:cubicBezTo>
                    <a:pt x="712" y="773"/>
                    <a:pt x="796" y="721"/>
                    <a:pt x="832" y="589"/>
                  </a:cubicBezTo>
                  <a:cubicBezTo>
                    <a:pt x="832" y="578"/>
                    <a:pt x="832" y="556"/>
                    <a:pt x="844" y="544"/>
                  </a:cubicBezTo>
                  <a:cubicBezTo>
                    <a:pt x="877" y="307"/>
                    <a:pt x="657" y="0"/>
                    <a:pt x="435"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5" name="Google Shape;75;p2"/>
            <p:cNvSpPr/>
            <p:nvPr/>
          </p:nvSpPr>
          <p:spPr>
            <a:xfrm>
              <a:off x="5045850" y="1414925"/>
              <a:ext cx="29350" cy="16425"/>
            </a:xfrm>
            <a:custGeom>
              <a:avLst/>
              <a:gdLst/>
              <a:ahLst/>
              <a:cxnLst/>
              <a:rect l="l" t="t" r="r" b="b"/>
              <a:pathLst>
                <a:path w="1174" h="657" extrusionOk="0">
                  <a:moveTo>
                    <a:pt x="640" y="0"/>
                  </a:moveTo>
                  <a:cubicBezTo>
                    <a:pt x="351" y="0"/>
                    <a:pt x="1" y="271"/>
                    <a:pt x="233" y="543"/>
                  </a:cubicBezTo>
                  <a:cubicBezTo>
                    <a:pt x="299" y="623"/>
                    <a:pt x="385" y="656"/>
                    <a:pt x="475" y="656"/>
                  </a:cubicBezTo>
                  <a:cubicBezTo>
                    <a:pt x="800" y="656"/>
                    <a:pt x="1174" y="223"/>
                    <a:pt x="820" y="46"/>
                  </a:cubicBezTo>
                  <a:cubicBezTo>
                    <a:pt x="798" y="35"/>
                    <a:pt x="786" y="24"/>
                    <a:pt x="775" y="24"/>
                  </a:cubicBezTo>
                  <a:cubicBezTo>
                    <a:pt x="734" y="8"/>
                    <a:pt x="687" y="0"/>
                    <a:pt x="640"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6" name="Google Shape;76;p2"/>
            <p:cNvSpPr/>
            <p:nvPr/>
          </p:nvSpPr>
          <p:spPr>
            <a:xfrm>
              <a:off x="4784575" y="1240375"/>
              <a:ext cx="29625" cy="16700"/>
            </a:xfrm>
            <a:custGeom>
              <a:avLst/>
              <a:gdLst/>
              <a:ahLst/>
              <a:cxnLst/>
              <a:rect l="l" t="t" r="r" b="b"/>
              <a:pathLst>
                <a:path w="1185" h="668" extrusionOk="0">
                  <a:moveTo>
                    <a:pt x="707" y="1"/>
                  </a:moveTo>
                  <a:cubicBezTo>
                    <a:pt x="375" y="1"/>
                    <a:pt x="0" y="467"/>
                    <a:pt x="371" y="630"/>
                  </a:cubicBezTo>
                  <a:cubicBezTo>
                    <a:pt x="382" y="641"/>
                    <a:pt x="393" y="641"/>
                    <a:pt x="416" y="653"/>
                  </a:cubicBezTo>
                  <a:cubicBezTo>
                    <a:pt x="450" y="663"/>
                    <a:pt x="486" y="668"/>
                    <a:pt x="524" y="668"/>
                  </a:cubicBezTo>
                  <a:cubicBezTo>
                    <a:pt x="815" y="668"/>
                    <a:pt x="1185" y="379"/>
                    <a:pt x="935" y="100"/>
                  </a:cubicBezTo>
                  <a:cubicBezTo>
                    <a:pt x="870" y="30"/>
                    <a:pt x="790" y="1"/>
                    <a:pt x="707"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7" name="Google Shape;77;p2"/>
            <p:cNvSpPr/>
            <p:nvPr/>
          </p:nvSpPr>
          <p:spPr>
            <a:xfrm>
              <a:off x="5225850" y="1184200"/>
              <a:ext cx="26550" cy="15350"/>
            </a:xfrm>
            <a:custGeom>
              <a:avLst/>
              <a:gdLst/>
              <a:ahLst/>
              <a:cxnLst/>
              <a:rect l="l" t="t" r="r" b="b"/>
              <a:pathLst>
                <a:path w="1062" h="614" extrusionOk="0">
                  <a:moveTo>
                    <a:pt x="492" y="1"/>
                  </a:moveTo>
                  <a:cubicBezTo>
                    <a:pt x="249" y="1"/>
                    <a:pt x="0" y="142"/>
                    <a:pt x="109" y="406"/>
                  </a:cubicBezTo>
                  <a:cubicBezTo>
                    <a:pt x="164" y="554"/>
                    <a:pt x="299" y="614"/>
                    <a:pt x="442" y="614"/>
                  </a:cubicBezTo>
                  <a:cubicBezTo>
                    <a:pt x="735" y="614"/>
                    <a:pt x="1062" y="366"/>
                    <a:pt x="820" y="124"/>
                  </a:cubicBezTo>
                  <a:cubicBezTo>
                    <a:pt x="808" y="112"/>
                    <a:pt x="797" y="101"/>
                    <a:pt x="786" y="90"/>
                  </a:cubicBezTo>
                  <a:cubicBezTo>
                    <a:pt x="712" y="30"/>
                    <a:pt x="602" y="1"/>
                    <a:pt x="49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8" name="Google Shape;78;p2"/>
            <p:cNvSpPr/>
            <p:nvPr/>
          </p:nvSpPr>
          <p:spPr>
            <a:xfrm>
              <a:off x="5251400" y="1146550"/>
              <a:ext cx="21975" cy="16275"/>
            </a:xfrm>
            <a:custGeom>
              <a:avLst/>
              <a:gdLst/>
              <a:ahLst/>
              <a:cxnLst/>
              <a:rect l="l" t="t" r="r" b="b"/>
              <a:pathLst>
                <a:path w="879" h="651" extrusionOk="0">
                  <a:moveTo>
                    <a:pt x="312" y="1"/>
                  </a:moveTo>
                  <a:cubicBezTo>
                    <a:pt x="157" y="1"/>
                    <a:pt x="23" y="80"/>
                    <a:pt x="12" y="276"/>
                  </a:cubicBezTo>
                  <a:cubicBezTo>
                    <a:pt x="0" y="524"/>
                    <a:pt x="252" y="651"/>
                    <a:pt x="476" y="651"/>
                  </a:cubicBezTo>
                  <a:cubicBezTo>
                    <a:pt x="690" y="651"/>
                    <a:pt x="879" y="535"/>
                    <a:pt x="791" y="298"/>
                  </a:cubicBezTo>
                  <a:cubicBezTo>
                    <a:pt x="791" y="287"/>
                    <a:pt x="768" y="276"/>
                    <a:pt x="768" y="253"/>
                  </a:cubicBezTo>
                  <a:cubicBezTo>
                    <a:pt x="690" y="103"/>
                    <a:pt x="488" y="1"/>
                    <a:pt x="31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9" name="Google Shape;79;p2"/>
            <p:cNvSpPr/>
            <p:nvPr/>
          </p:nvSpPr>
          <p:spPr>
            <a:xfrm>
              <a:off x="4887350" y="1406375"/>
              <a:ext cx="20850" cy="20450"/>
            </a:xfrm>
            <a:custGeom>
              <a:avLst/>
              <a:gdLst/>
              <a:ahLst/>
              <a:cxnLst/>
              <a:rect l="l" t="t" r="r" b="b"/>
              <a:pathLst>
                <a:path w="834" h="818" extrusionOk="0">
                  <a:moveTo>
                    <a:pt x="401" y="0"/>
                  </a:moveTo>
                  <a:cubicBezTo>
                    <a:pt x="353" y="0"/>
                    <a:pt x="299" y="19"/>
                    <a:pt x="243" y="61"/>
                  </a:cubicBezTo>
                  <a:cubicBezTo>
                    <a:pt x="232" y="61"/>
                    <a:pt x="220" y="72"/>
                    <a:pt x="209" y="83"/>
                  </a:cubicBezTo>
                  <a:cubicBezTo>
                    <a:pt x="1" y="292"/>
                    <a:pt x="23" y="817"/>
                    <a:pt x="347" y="817"/>
                  </a:cubicBezTo>
                  <a:cubicBezTo>
                    <a:pt x="374" y="817"/>
                    <a:pt x="404" y="813"/>
                    <a:pt x="435" y="806"/>
                  </a:cubicBezTo>
                  <a:cubicBezTo>
                    <a:pt x="833" y="708"/>
                    <a:pt x="704" y="0"/>
                    <a:pt x="40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0" name="Google Shape;80;p2"/>
            <p:cNvSpPr/>
            <p:nvPr/>
          </p:nvSpPr>
          <p:spPr>
            <a:xfrm>
              <a:off x="5199250" y="1102675"/>
              <a:ext cx="25475" cy="15400"/>
            </a:xfrm>
            <a:custGeom>
              <a:avLst/>
              <a:gdLst/>
              <a:ahLst/>
              <a:cxnLst/>
              <a:rect l="l" t="t" r="r" b="b"/>
              <a:pathLst>
                <a:path w="1019" h="616" extrusionOk="0">
                  <a:moveTo>
                    <a:pt x="584" y="0"/>
                  </a:moveTo>
                  <a:cubicBezTo>
                    <a:pt x="303" y="0"/>
                    <a:pt x="1" y="211"/>
                    <a:pt x="202" y="462"/>
                  </a:cubicBezTo>
                  <a:cubicBezTo>
                    <a:pt x="213" y="473"/>
                    <a:pt x="225" y="485"/>
                    <a:pt x="236" y="496"/>
                  </a:cubicBezTo>
                  <a:cubicBezTo>
                    <a:pt x="319" y="575"/>
                    <a:pt x="452" y="615"/>
                    <a:pt x="581" y="615"/>
                  </a:cubicBezTo>
                  <a:cubicBezTo>
                    <a:pt x="805" y="615"/>
                    <a:pt x="1018" y="494"/>
                    <a:pt x="947" y="236"/>
                  </a:cubicBezTo>
                  <a:cubicBezTo>
                    <a:pt x="898" y="68"/>
                    <a:pt x="745" y="0"/>
                    <a:pt x="584"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1" name="Google Shape;81;p2"/>
            <p:cNvSpPr/>
            <p:nvPr/>
          </p:nvSpPr>
          <p:spPr>
            <a:xfrm>
              <a:off x="5161950" y="1331025"/>
              <a:ext cx="21000" cy="20400"/>
            </a:xfrm>
            <a:custGeom>
              <a:avLst/>
              <a:gdLst/>
              <a:ahLst/>
              <a:cxnLst/>
              <a:rect l="l" t="t" r="r" b="b"/>
              <a:pathLst>
                <a:path w="840" h="816" extrusionOk="0">
                  <a:moveTo>
                    <a:pt x="498" y="0"/>
                  </a:moveTo>
                  <a:cubicBezTo>
                    <a:pt x="467" y="0"/>
                    <a:pt x="433" y="5"/>
                    <a:pt x="397" y="17"/>
                  </a:cubicBezTo>
                  <a:cubicBezTo>
                    <a:pt x="1" y="123"/>
                    <a:pt x="150" y="816"/>
                    <a:pt x="449" y="816"/>
                  </a:cubicBezTo>
                  <a:cubicBezTo>
                    <a:pt x="499" y="816"/>
                    <a:pt x="554" y="796"/>
                    <a:pt x="611" y="750"/>
                  </a:cubicBezTo>
                  <a:cubicBezTo>
                    <a:pt x="622" y="739"/>
                    <a:pt x="633" y="728"/>
                    <a:pt x="645" y="716"/>
                  </a:cubicBezTo>
                  <a:cubicBezTo>
                    <a:pt x="839" y="512"/>
                    <a:pt x="802" y="0"/>
                    <a:pt x="498"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2" name="Google Shape;82;p2"/>
            <p:cNvSpPr/>
            <p:nvPr/>
          </p:nvSpPr>
          <p:spPr>
            <a:xfrm>
              <a:off x="5101925" y="1326275"/>
              <a:ext cx="25900" cy="15375"/>
            </a:xfrm>
            <a:custGeom>
              <a:avLst/>
              <a:gdLst/>
              <a:ahLst/>
              <a:cxnLst/>
              <a:rect l="l" t="t" r="r" b="b"/>
              <a:pathLst>
                <a:path w="1036" h="615" extrusionOk="0">
                  <a:moveTo>
                    <a:pt x="461" y="0"/>
                  </a:moveTo>
                  <a:cubicBezTo>
                    <a:pt x="227" y="0"/>
                    <a:pt x="0" y="128"/>
                    <a:pt x="89" y="387"/>
                  </a:cubicBezTo>
                  <a:cubicBezTo>
                    <a:pt x="145" y="549"/>
                    <a:pt x="291" y="614"/>
                    <a:pt x="444" y="614"/>
                  </a:cubicBezTo>
                  <a:cubicBezTo>
                    <a:pt x="728" y="614"/>
                    <a:pt x="1036" y="389"/>
                    <a:pt x="823" y="139"/>
                  </a:cubicBezTo>
                  <a:cubicBezTo>
                    <a:pt x="812" y="128"/>
                    <a:pt x="800" y="117"/>
                    <a:pt x="789" y="105"/>
                  </a:cubicBezTo>
                  <a:cubicBezTo>
                    <a:pt x="707" y="35"/>
                    <a:pt x="583" y="0"/>
                    <a:pt x="46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3" name="Google Shape;83;p2"/>
            <p:cNvSpPr/>
            <p:nvPr/>
          </p:nvSpPr>
          <p:spPr>
            <a:xfrm>
              <a:off x="5177775" y="1066050"/>
              <a:ext cx="23300" cy="20000"/>
            </a:xfrm>
            <a:custGeom>
              <a:avLst/>
              <a:gdLst/>
              <a:ahLst/>
              <a:cxnLst/>
              <a:rect l="l" t="t" r="r" b="b"/>
              <a:pathLst>
                <a:path w="932" h="800" extrusionOk="0">
                  <a:moveTo>
                    <a:pt x="578" y="0"/>
                  </a:moveTo>
                  <a:cubicBezTo>
                    <a:pt x="546" y="0"/>
                    <a:pt x="512" y="7"/>
                    <a:pt x="474" y="20"/>
                  </a:cubicBezTo>
                  <a:lnTo>
                    <a:pt x="418" y="43"/>
                  </a:lnTo>
                  <a:cubicBezTo>
                    <a:pt x="136" y="178"/>
                    <a:pt x="0" y="765"/>
                    <a:pt x="418" y="799"/>
                  </a:cubicBezTo>
                  <a:cubicBezTo>
                    <a:pt x="426" y="799"/>
                    <a:pt x="434" y="800"/>
                    <a:pt x="442" y="800"/>
                  </a:cubicBezTo>
                  <a:cubicBezTo>
                    <a:pt x="867" y="800"/>
                    <a:pt x="932" y="0"/>
                    <a:pt x="578"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4" name="Google Shape;84;p2"/>
            <p:cNvSpPr/>
            <p:nvPr/>
          </p:nvSpPr>
          <p:spPr>
            <a:xfrm>
              <a:off x="5236175" y="1229050"/>
              <a:ext cx="22625" cy="20050"/>
            </a:xfrm>
            <a:custGeom>
              <a:avLst/>
              <a:gdLst/>
              <a:ahLst/>
              <a:cxnLst/>
              <a:rect l="l" t="t" r="r" b="b"/>
              <a:pathLst>
                <a:path w="905" h="802" extrusionOk="0">
                  <a:moveTo>
                    <a:pt x="559" y="0"/>
                  </a:moveTo>
                  <a:cubicBezTo>
                    <a:pt x="526" y="0"/>
                    <a:pt x="491" y="7"/>
                    <a:pt x="452" y="22"/>
                  </a:cubicBezTo>
                  <a:lnTo>
                    <a:pt x="407" y="45"/>
                  </a:lnTo>
                  <a:cubicBezTo>
                    <a:pt x="124" y="192"/>
                    <a:pt x="0" y="778"/>
                    <a:pt x="418" y="801"/>
                  </a:cubicBezTo>
                  <a:cubicBezTo>
                    <a:pt x="423" y="801"/>
                    <a:pt x="429" y="801"/>
                    <a:pt x="434" y="801"/>
                  </a:cubicBezTo>
                  <a:cubicBezTo>
                    <a:pt x="863" y="801"/>
                    <a:pt x="905" y="0"/>
                    <a:pt x="55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5" name="Google Shape;85;p2"/>
            <p:cNvSpPr/>
            <p:nvPr/>
          </p:nvSpPr>
          <p:spPr>
            <a:xfrm>
              <a:off x="4786775" y="1358225"/>
              <a:ext cx="21750" cy="20125"/>
            </a:xfrm>
            <a:custGeom>
              <a:avLst/>
              <a:gdLst/>
              <a:ahLst/>
              <a:cxnLst/>
              <a:rect l="l" t="t" r="r" b="b"/>
              <a:pathLst>
                <a:path w="870" h="805" extrusionOk="0">
                  <a:moveTo>
                    <a:pt x="452" y="1"/>
                  </a:moveTo>
                  <a:cubicBezTo>
                    <a:pt x="21" y="1"/>
                    <a:pt x="1" y="805"/>
                    <a:pt x="349" y="805"/>
                  </a:cubicBezTo>
                  <a:cubicBezTo>
                    <a:pt x="384" y="805"/>
                    <a:pt x="422" y="797"/>
                    <a:pt x="463" y="779"/>
                  </a:cubicBezTo>
                  <a:cubicBezTo>
                    <a:pt x="475" y="768"/>
                    <a:pt x="497" y="757"/>
                    <a:pt x="508" y="757"/>
                  </a:cubicBezTo>
                  <a:cubicBezTo>
                    <a:pt x="779" y="599"/>
                    <a:pt x="869" y="1"/>
                    <a:pt x="45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6" name="Google Shape;86;p2"/>
            <p:cNvSpPr/>
            <p:nvPr/>
          </p:nvSpPr>
          <p:spPr>
            <a:xfrm>
              <a:off x="5215775" y="1076250"/>
              <a:ext cx="25450" cy="15425"/>
            </a:xfrm>
            <a:custGeom>
              <a:avLst/>
              <a:gdLst/>
              <a:ahLst/>
              <a:cxnLst/>
              <a:rect l="l" t="t" r="r" b="b"/>
              <a:pathLst>
                <a:path w="1018" h="617" extrusionOk="0">
                  <a:moveTo>
                    <a:pt x="435" y="1"/>
                  </a:moveTo>
                  <a:cubicBezTo>
                    <a:pt x="214" y="1"/>
                    <a:pt x="0" y="122"/>
                    <a:pt x="72" y="379"/>
                  </a:cubicBezTo>
                  <a:cubicBezTo>
                    <a:pt x="121" y="548"/>
                    <a:pt x="275" y="616"/>
                    <a:pt x="436" y="616"/>
                  </a:cubicBezTo>
                  <a:cubicBezTo>
                    <a:pt x="717" y="616"/>
                    <a:pt x="1017" y="409"/>
                    <a:pt x="816" y="165"/>
                  </a:cubicBezTo>
                  <a:cubicBezTo>
                    <a:pt x="805" y="142"/>
                    <a:pt x="794" y="131"/>
                    <a:pt x="771" y="120"/>
                  </a:cubicBezTo>
                  <a:cubicBezTo>
                    <a:pt x="693" y="41"/>
                    <a:pt x="562" y="1"/>
                    <a:pt x="435"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7" name="Google Shape;87;p2"/>
            <p:cNvSpPr/>
            <p:nvPr/>
          </p:nvSpPr>
          <p:spPr>
            <a:xfrm>
              <a:off x="5177925" y="1290100"/>
              <a:ext cx="21875" cy="16050"/>
            </a:xfrm>
            <a:custGeom>
              <a:avLst/>
              <a:gdLst/>
              <a:ahLst/>
              <a:cxnLst/>
              <a:rect l="l" t="t" r="r" b="b"/>
              <a:pathLst>
                <a:path w="875" h="642" extrusionOk="0">
                  <a:moveTo>
                    <a:pt x="413" y="1"/>
                  </a:moveTo>
                  <a:cubicBezTo>
                    <a:pt x="195" y="1"/>
                    <a:pt x="0" y="119"/>
                    <a:pt x="96" y="356"/>
                  </a:cubicBezTo>
                  <a:cubicBezTo>
                    <a:pt x="107" y="367"/>
                    <a:pt x="107" y="390"/>
                    <a:pt x="119" y="401"/>
                  </a:cubicBezTo>
                  <a:cubicBezTo>
                    <a:pt x="195" y="543"/>
                    <a:pt x="396" y="642"/>
                    <a:pt x="572" y="642"/>
                  </a:cubicBezTo>
                  <a:cubicBezTo>
                    <a:pt x="731" y="642"/>
                    <a:pt x="869" y="560"/>
                    <a:pt x="875" y="356"/>
                  </a:cubicBezTo>
                  <a:cubicBezTo>
                    <a:pt x="875" y="119"/>
                    <a:pt x="632" y="1"/>
                    <a:pt x="413"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8" name="Google Shape;88;p2"/>
            <p:cNvSpPr/>
            <p:nvPr/>
          </p:nvSpPr>
          <p:spPr>
            <a:xfrm>
              <a:off x="4845550" y="1021050"/>
              <a:ext cx="209675" cy="170100"/>
            </a:xfrm>
            <a:custGeom>
              <a:avLst/>
              <a:gdLst/>
              <a:ahLst/>
              <a:cxnLst/>
              <a:rect l="l" t="t" r="r" b="b"/>
              <a:pathLst>
                <a:path w="8387" h="6804" extrusionOk="0">
                  <a:moveTo>
                    <a:pt x="5932" y="1"/>
                  </a:moveTo>
                  <a:cubicBezTo>
                    <a:pt x="4184" y="1"/>
                    <a:pt x="1906" y="1175"/>
                    <a:pt x="1215" y="2587"/>
                  </a:cubicBezTo>
                  <a:cubicBezTo>
                    <a:pt x="1" y="4988"/>
                    <a:pt x="3373" y="6803"/>
                    <a:pt x="5303" y="6803"/>
                  </a:cubicBezTo>
                  <a:cubicBezTo>
                    <a:pt x="5632" y="6803"/>
                    <a:pt x="5920" y="6750"/>
                    <a:pt x="6135" y="6638"/>
                  </a:cubicBezTo>
                  <a:lnTo>
                    <a:pt x="8031" y="2723"/>
                  </a:lnTo>
                  <a:cubicBezTo>
                    <a:pt x="8387" y="749"/>
                    <a:pt x="7328" y="1"/>
                    <a:pt x="5932" y="1"/>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9" name="Google Shape;89;p2"/>
            <p:cNvSpPr/>
            <p:nvPr/>
          </p:nvSpPr>
          <p:spPr>
            <a:xfrm>
              <a:off x="4863800" y="1015600"/>
              <a:ext cx="189025" cy="176700"/>
            </a:xfrm>
            <a:custGeom>
              <a:avLst/>
              <a:gdLst/>
              <a:ahLst/>
              <a:cxnLst/>
              <a:rect l="l" t="t" r="r" b="b"/>
              <a:pathLst>
                <a:path w="7561" h="7068" extrusionOk="0">
                  <a:moveTo>
                    <a:pt x="5129" y="0"/>
                  </a:moveTo>
                  <a:cubicBezTo>
                    <a:pt x="5051" y="0"/>
                    <a:pt x="4974" y="2"/>
                    <a:pt x="4898" y="7"/>
                  </a:cubicBezTo>
                  <a:cubicBezTo>
                    <a:pt x="4141" y="63"/>
                    <a:pt x="3397" y="255"/>
                    <a:pt x="2720" y="582"/>
                  </a:cubicBezTo>
                  <a:cubicBezTo>
                    <a:pt x="2020" y="898"/>
                    <a:pt x="1388" y="1338"/>
                    <a:pt x="858" y="1880"/>
                  </a:cubicBezTo>
                  <a:cubicBezTo>
                    <a:pt x="734" y="2027"/>
                    <a:pt x="610" y="2173"/>
                    <a:pt x="497" y="2343"/>
                  </a:cubicBezTo>
                  <a:cubicBezTo>
                    <a:pt x="440" y="2410"/>
                    <a:pt x="395" y="2501"/>
                    <a:pt x="361" y="2580"/>
                  </a:cubicBezTo>
                  <a:cubicBezTo>
                    <a:pt x="305" y="2670"/>
                    <a:pt x="260" y="2760"/>
                    <a:pt x="226" y="2851"/>
                  </a:cubicBezTo>
                  <a:cubicBezTo>
                    <a:pt x="68" y="3212"/>
                    <a:pt x="0" y="3618"/>
                    <a:pt x="34" y="4013"/>
                  </a:cubicBezTo>
                  <a:cubicBezTo>
                    <a:pt x="68" y="4408"/>
                    <a:pt x="215" y="4791"/>
                    <a:pt x="452" y="5107"/>
                  </a:cubicBezTo>
                  <a:cubicBezTo>
                    <a:pt x="677" y="5423"/>
                    <a:pt x="937" y="5694"/>
                    <a:pt x="1241" y="5931"/>
                  </a:cubicBezTo>
                  <a:cubicBezTo>
                    <a:pt x="1839" y="6382"/>
                    <a:pt x="2517" y="6710"/>
                    <a:pt x="3239" y="6902"/>
                  </a:cubicBezTo>
                  <a:cubicBezTo>
                    <a:pt x="3600" y="6992"/>
                    <a:pt x="3972" y="7048"/>
                    <a:pt x="4333" y="7060"/>
                  </a:cubicBezTo>
                  <a:cubicBezTo>
                    <a:pt x="4390" y="7065"/>
                    <a:pt x="4448" y="7067"/>
                    <a:pt x="4505" y="7067"/>
                  </a:cubicBezTo>
                  <a:cubicBezTo>
                    <a:pt x="4819" y="7067"/>
                    <a:pt x="5128" y="6990"/>
                    <a:pt x="5405" y="6856"/>
                  </a:cubicBezTo>
                  <a:lnTo>
                    <a:pt x="5405" y="6856"/>
                  </a:lnTo>
                  <a:cubicBezTo>
                    <a:pt x="5173" y="6942"/>
                    <a:pt x="4929" y="6984"/>
                    <a:pt x="4682" y="6984"/>
                  </a:cubicBezTo>
                  <a:cubicBezTo>
                    <a:pt x="4570" y="6984"/>
                    <a:pt x="4457" y="6976"/>
                    <a:pt x="4345" y="6958"/>
                  </a:cubicBezTo>
                  <a:cubicBezTo>
                    <a:pt x="3983" y="6913"/>
                    <a:pt x="3634" y="6834"/>
                    <a:pt x="3295" y="6710"/>
                  </a:cubicBezTo>
                  <a:cubicBezTo>
                    <a:pt x="2618" y="6484"/>
                    <a:pt x="1997" y="6134"/>
                    <a:pt x="1445" y="5683"/>
                  </a:cubicBezTo>
                  <a:cubicBezTo>
                    <a:pt x="914" y="5231"/>
                    <a:pt x="485" y="4633"/>
                    <a:pt x="440" y="3979"/>
                  </a:cubicBezTo>
                  <a:cubicBezTo>
                    <a:pt x="418" y="3652"/>
                    <a:pt x="474" y="3313"/>
                    <a:pt x="621" y="3020"/>
                  </a:cubicBezTo>
                  <a:cubicBezTo>
                    <a:pt x="655" y="2941"/>
                    <a:pt x="689" y="2862"/>
                    <a:pt x="734" y="2794"/>
                  </a:cubicBezTo>
                  <a:cubicBezTo>
                    <a:pt x="779" y="2715"/>
                    <a:pt x="824" y="2647"/>
                    <a:pt x="869" y="2580"/>
                  </a:cubicBezTo>
                  <a:cubicBezTo>
                    <a:pt x="971" y="2433"/>
                    <a:pt x="1083" y="2309"/>
                    <a:pt x="1196" y="2185"/>
                  </a:cubicBezTo>
                  <a:cubicBezTo>
                    <a:pt x="1693" y="1688"/>
                    <a:pt x="2280" y="1293"/>
                    <a:pt x="2923" y="1022"/>
                  </a:cubicBezTo>
                  <a:cubicBezTo>
                    <a:pt x="3555" y="718"/>
                    <a:pt x="4232" y="526"/>
                    <a:pt x="4931" y="458"/>
                  </a:cubicBezTo>
                  <a:cubicBezTo>
                    <a:pt x="5035" y="450"/>
                    <a:pt x="5139" y="445"/>
                    <a:pt x="5244" y="445"/>
                  </a:cubicBezTo>
                  <a:cubicBezTo>
                    <a:pt x="5825" y="445"/>
                    <a:pt x="6407" y="589"/>
                    <a:pt x="6771" y="1000"/>
                  </a:cubicBezTo>
                  <a:cubicBezTo>
                    <a:pt x="6985" y="1248"/>
                    <a:pt x="7121" y="1553"/>
                    <a:pt x="7166" y="1869"/>
                  </a:cubicBezTo>
                  <a:cubicBezTo>
                    <a:pt x="7210" y="2209"/>
                    <a:pt x="7200" y="2549"/>
                    <a:pt x="7158" y="2878"/>
                  </a:cubicBezTo>
                  <a:lnTo>
                    <a:pt x="7158" y="2878"/>
                  </a:lnTo>
                  <a:cubicBezTo>
                    <a:pt x="6856" y="3538"/>
                    <a:pt x="6554" y="4188"/>
                    <a:pt x="6274" y="4848"/>
                  </a:cubicBezTo>
                  <a:cubicBezTo>
                    <a:pt x="5981" y="5514"/>
                    <a:pt x="5687" y="6179"/>
                    <a:pt x="5405" y="6856"/>
                  </a:cubicBezTo>
                  <a:cubicBezTo>
                    <a:pt x="5766" y="6224"/>
                    <a:pt x="6094" y="5570"/>
                    <a:pt x="6443" y="4938"/>
                  </a:cubicBezTo>
                  <a:cubicBezTo>
                    <a:pt x="6793" y="4295"/>
                    <a:pt x="7109" y="3652"/>
                    <a:pt x="7448" y="3008"/>
                  </a:cubicBezTo>
                  <a:lnTo>
                    <a:pt x="7459" y="2986"/>
                  </a:lnTo>
                  <a:lnTo>
                    <a:pt x="7459" y="2963"/>
                  </a:lnTo>
                  <a:cubicBezTo>
                    <a:pt x="7538" y="2591"/>
                    <a:pt x="7561" y="2207"/>
                    <a:pt x="7527" y="1824"/>
                  </a:cubicBezTo>
                  <a:cubicBezTo>
                    <a:pt x="7493" y="1417"/>
                    <a:pt x="7335" y="1034"/>
                    <a:pt x="7075" y="718"/>
                  </a:cubicBezTo>
                  <a:cubicBezTo>
                    <a:pt x="6805" y="424"/>
                    <a:pt x="6443" y="210"/>
                    <a:pt x="6049" y="108"/>
                  </a:cubicBezTo>
                  <a:cubicBezTo>
                    <a:pt x="5751" y="36"/>
                    <a:pt x="5438" y="0"/>
                    <a:pt x="512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0" name="Google Shape;90;p2"/>
            <p:cNvSpPr/>
            <p:nvPr/>
          </p:nvSpPr>
          <p:spPr>
            <a:xfrm>
              <a:off x="4778875" y="1102975"/>
              <a:ext cx="234450" cy="176625"/>
            </a:xfrm>
            <a:custGeom>
              <a:avLst/>
              <a:gdLst/>
              <a:ahLst/>
              <a:cxnLst/>
              <a:rect l="l" t="t" r="r" b="b"/>
              <a:pathLst>
                <a:path w="9378" h="7065" extrusionOk="0">
                  <a:moveTo>
                    <a:pt x="5853" y="1"/>
                  </a:moveTo>
                  <a:cubicBezTo>
                    <a:pt x="5698" y="1"/>
                    <a:pt x="5537" y="17"/>
                    <a:pt x="5372" y="55"/>
                  </a:cubicBezTo>
                  <a:cubicBezTo>
                    <a:pt x="4187" y="326"/>
                    <a:pt x="3047" y="1003"/>
                    <a:pt x="2156" y="1770"/>
                  </a:cubicBezTo>
                  <a:cubicBezTo>
                    <a:pt x="1005" y="2763"/>
                    <a:pt x="1" y="4738"/>
                    <a:pt x="1106" y="6149"/>
                  </a:cubicBezTo>
                  <a:cubicBezTo>
                    <a:pt x="1655" y="6820"/>
                    <a:pt x="2458" y="7064"/>
                    <a:pt x="3292" y="7064"/>
                  </a:cubicBezTo>
                  <a:cubicBezTo>
                    <a:pt x="4141" y="7064"/>
                    <a:pt x="5022" y="6811"/>
                    <a:pt x="5699" y="6498"/>
                  </a:cubicBezTo>
                  <a:cubicBezTo>
                    <a:pt x="7471" y="5720"/>
                    <a:pt x="9378" y="3869"/>
                    <a:pt x="8238" y="1759"/>
                  </a:cubicBezTo>
                  <a:lnTo>
                    <a:pt x="7663" y="755"/>
                  </a:lnTo>
                  <a:cubicBezTo>
                    <a:pt x="7663" y="755"/>
                    <a:pt x="6900" y="1"/>
                    <a:pt x="5853" y="1"/>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1" name="Google Shape;91;p2"/>
            <p:cNvSpPr/>
            <p:nvPr/>
          </p:nvSpPr>
          <p:spPr>
            <a:xfrm>
              <a:off x="4787900" y="1101200"/>
              <a:ext cx="209350" cy="184025"/>
            </a:xfrm>
            <a:custGeom>
              <a:avLst/>
              <a:gdLst/>
              <a:ahLst/>
              <a:cxnLst/>
              <a:rect l="l" t="t" r="r" b="b"/>
              <a:pathLst>
                <a:path w="8374" h="7361" extrusionOk="0">
                  <a:moveTo>
                    <a:pt x="5412" y="1"/>
                  </a:moveTo>
                  <a:cubicBezTo>
                    <a:pt x="5387" y="1"/>
                    <a:pt x="5363" y="1"/>
                    <a:pt x="5338" y="2"/>
                  </a:cubicBezTo>
                  <a:cubicBezTo>
                    <a:pt x="5225" y="13"/>
                    <a:pt x="5112" y="25"/>
                    <a:pt x="4977" y="36"/>
                  </a:cubicBezTo>
                  <a:lnTo>
                    <a:pt x="4627" y="137"/>
                  </a:lnTo>
                  <a:cubicBezTo>
                    <a:pt x="4368" y="194"/>
                    <a:pt x="4119" y="273"/>
                    <a:pt x="3871" y="374"/>
                  </a:cubicBezTo>
                  <a:cubicBezTo>
                    <a:pt x="3623" y="499"/>
                    <a:pt x="3341" y="589"/>
                    <a:pt x="3081" y="747"/>
                  </a:cubicBezTo>
                  <a:cubicBezTo>
                    <a:pt x="2833" y="905"/>
                    <a:pt x="2540" y="1040"/>
                    <a:pt x="2291" y="1232"/>
                  </a:cubicBezTo>
                  <a:cubicBezTo>
                    <a:pt x="2043" y="1435"/>
                    <a:pt x="1761" y="1604"/>
                    <a:pt x="1513" y="1830"/>
                  </a:cubicBezTo>
                  <a:cubicBezTo>
                    <a:pt x="1253" y="2078"/>
                    <a:pt x="1028" y="2338"/>
                    <a:pt x="824" y="2620"/>
                  </a:cubicBezTo>
                  <a:cubicBezTo>
                    <a:pt x="430" y="3207"/>
                    <a:pt x="91" y="3895"/>
                    <a:pt x="46" y="4685"/>
                  </a:cubicBezTo>
                  <a:cubicBezTo>
                    <a:pt x="1" y="5497"/>
                    <a:pt x="351" y="6276"/>
                    <a:pt x="982" y="6784"/>
                  </a:cubicBezTo>
                  <a:cubicBezTo>
                    <a:pt x="1542" y="7208"/>
                    <a:pt x="2225" y="7361"/>
                    <a:pt x="2877" y="7361"/>
                  </a:cubicBezTo>
                  <a:cubicBezTo>
                    <a:pt x="2988" y="7361"/>
                    <a:pt x="3097" y="7356"/>
                    <a:pt x="3205" y="7348"/>
                  </a:cubicBezTo>
                  <a:cubicBezTo>
                    <a:pt x="3928" y="7292"/>
                    <a:pt x="4639" y="7111"/>
                    <a:pt x="5304" y="6806"/>
                  </a:cubicBezTo>
                  <a:cubicBezTo>
                    <a:pt x="5474" y="6739"/>
                    <a:pt x="5609" y="6682"/>
                    <a:pt x="5767" y="6592"/>
                  </a:cubicBezTo>
                  <a:cubicBezTo>
                    <a:pt x="5925" y="6502"/>
                    <a:pt x="6072" y="6423"/>
                    <a:pt x="6218" y="6332"/>
                  </a:cubicBezTo>
                  <a:cubicBezTo>
                    <a:pt x="6500" y="6152"/>
                    <a:pt x="6760" y="5949"/>
                    <a:pt x="7008" y="5723"/>
                  </a:cubicBezTo>
                  <a:cubicBezTo>
                    <a:pt x="7471" y="5328"/>
                    <a:pt x="7832" y="4832"/>
                    <a:pt x="8091" y="4279"/>
                  </a:cubicBezTo>
                  <a:cubicBezTo>
                    <a:pt x="8306" y="3793"/>
                    <a:pt x="8374" y="3263"/>
                    <a:pt x="8272" y="2755"/>
                  </a:cubicBezTo>
                  <a:cubicBezTo>
                    <a:pt x="8204" y="2372"/>
                    <a:pt x="8058" y="1999"/>
                    <a:pt x="7843" y="1672"/>
                  </a:cubicBezTo>
                  <a:lnTo>
                    <a:pt x="7302" y="826"/>
                  </a:lnTo>
                  <a:lnTo>
                    <a:pt x="7776" y="1717"/>
                  </a:lnTo>
                  <a:cubicBezTo>
                    <a:pt x="7956" y="2044"/>
                    <a:pt x="8069" y="2406"/>
                    <a:pt x="8114" y="2778"/>
                  </a:cubicBezTo>
                  <a:cubicBezTo>
                    <a:pt x="8159" y="3252"/>
                    <a:pt x="8069" y="3726"/>
                    <a:pt x="7855" y="4155"/>
                  </a:cubicBezTo>
                  <a:cubicBezTo>
                    <a:pt x="7595" y="4662"/>
                    <a:pt x="7234" y="5102"/>
                    <a:pt x="6783" y="5464"/>
                  </a:cubicBezTo>
                  <a:cubicBezTo>
                    <a:pt x="6546" y="5655"/>
                    <a:pt x="6286" y="5836"/>
                    <a:pt x="6026" y="5994"/>
                  </a:cubicBezTo>
                  <a:cubicBezTo>
                    <a:pt x="5891" y="6073"/>
                    <a:pt x="5756" y="6152"/>
                    <a:pt x="5609" y="6220"/>
                  </a:cubicBezTo>
                  <a:cubicBezTo>
                    <a:pt x="5462" y="6287"/>
                    <a:pt x="5293" y="6366"/>
                    <a:pt x="5146" y="6423"/>
                  </a:cubicBezTo>
                  <a:cubicBezTo>
                    <a:pt x="4526" y="6694"/>
                    <a:pt x="3860" y="6863"/>
                    <a:pt x="3194" y="6897"/>
                  </a:cubicBezTo>
                  <a:cubicBezTo>
                    <a:pt x="3116" y="6902"/>
                    <a:pt x="3037" y="6905"/>
                    <a:pt x="2958" y="6905"/>
                  </a:cubicBezTo>
                  <a:cubicBezTo>
                    <a:pt x="2355" y="6905"/>
                    <a:pt x="1747" y="6749"/>
                    <a:pt x="1298" y="6400"/>
                  </a:cubicBezTo>
                  <a:cubicBezTo>
                    <a:pt x="768" y="6005"/>
                    <a:pt x="475" y="5362"/>
                    <a:pt x="509" y="4696"/>
                  </a:cubicBezTo>
                  <a:cubicBezTo>
                    <a:pt x="531" y="4042"/>
                    <a:pt x="824" y="3410"/>
                    <a:pt x="1174" y="2868"/>
                  </a:cubicBezTo>
                  <a:cubicBezTo>
                    <a:pt x="1355" y="2597"/>
                    <a:pt x="1558" y="2349"/>
                    <a:pt x="1784" y="2123"/>
                  </a:cubicBezTo>
                  <a:cubicBezTo>
                    <a:pt x="2009" y="1909"/>
                    <a:pt x="2269" y="1717"/>
                    <a:pt x="2506" y="1525"/>
                  </a:cubicBezTo>
                  <a:cubicBezTo>
                    <a:pt x="2743" y="1334"/>
                    <a:pt x="3002" y="1187"/>
                    <a:pt x="3251" y="1018"/>
                  </a:cubicBezTo>
                  <a:cubicBezTo>
                    <a:pt x="3488" y="882"/>
                    <a:pt x="3725" y="747"/>
                    <a:pt x="3973" y="634"/>
                  </a:cubicBezTo>
                  <a:cubicBezTo>
                    <a:pt x="4210" y="521"/>
                    <a:pt x="4458" y="431"/>
                    <a:pt x="4706" y="352"/>
                  </a:cubicBezTo>
                  <a:lnTo>
                    <a:pt x="5045" y="239"/>
                  </a:lnTo>
                  <a:lnTo>
                    <a:pt x="5361" y="183"/>
                  </a:lnTo>
                  <a:cubicBezTo>
                    <a:pt x="5445" y="172"/>
                    <a:pt x="5528" y="167"/>
                    <a:pt x="5612" y="167"/>
                  </a:cubicBezTo>
                  <a:cubicBezTo>
                    <a:pt x="5900" y="167"/>
                    <a:pt x="6184" y="227"/>
                    <a:pt x="6455" y="341"/>
                  </a:cubicBezTo>
                  <a:cubicBezTo>
                    <a:pt x="6681" y="420"/>
                    <a:pt x="6895" y="532"/>
                    <a:pt x="7098" y="668"/>
                  </a:cubicBezTo>
                  <a:cubicBezTo>
                    <a:pt x="7234" y="758"/>
                    <a:pt x="7302" y="826"/>
                    <a:pt x="7302" y="826"/>
                  </a:cubicBezTo>
                  <a:cubicBezTo>
                    <a:pt x="7245" y="758"/>
                    <a:pt x="7177" y="702"/>
                    <a:pt x="7110" y="645"/>
                  </a:cubicBezTo>
                  <a:cubicBezTo>
                    <a:pt x="6918" y="487"/>
                    <a:pt x="6704" y="352"/>
                    <a:pt x="6478" y="250"/>
                  </a:cubicBezTo>
                  <a:cubicBezTo>
                    <a:pt x="6150" y="81"/>
                    <a:pt x="5782" y="1"/>
                    <a:pt x="541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2" name="Google Shape;92;p2"/>
            <p:cNvSpPr/>
            <p:nvPr/>
          </p:nvSpPr>
          <p:spPr>
            <a:xfrm>
              <a:off x="4937975" y="1022550"/>
              <a:ext cx="273675" cy="163450"/>
            </a:xfrm>
            <a:custGeom>
              <a:avLst/>
              <a:gdLst/>
              <a:ahLst/>
              <a:cxnLst/>
              <a:rect l="l" t="t" r="r" b="b"/>
              <a:pathLst>
                <a:path w="10947" h="6538" extrusionOk="0">
                  <a:moveTo>
                    <a:pt x="5556" y="0"/>
                  </a:moveTo>
                  <a:cubicBezTo>
                    <a:pt x="5453" y="0"/>
                    <a:pt x="5354" y="4"/>
                    <a:pt x="5259" y="11"/>
                  </a:cubicBezTo>
                  <a:cubicBezTo>
                    <a:pt x="2901" y="203"/>
                    <a:pt x="1" y="3159"/>
                    <a:pt x="2088" y="5348"/>
                  </a:cubicBezTo>
                  <a:cubicBezTo>
                    <a:pt x="2877" y="6168"/>
                    <a:pt x="4430" y="6537"/>
                    <a:pt x="5922" y="6537"/>
                  </a:cubicBezTo>
                  <a:cubicBezTo>
                    <a:pt x="7120" y="6537"/>
                    <a:pt x="8278" y="6300"/>
                    <a:pt x="8972" y="5867"/>
                  </a:cubicBezTo>
                  <a:lnTo>
                    <a:pt x="9931" y="5089"/>
                  </a:lnTo>
                  <a:cubicBezTo>
                    <a:pt x="10947" y="4886"/>
                    <a:pt x="10089" y="2132"/>
                    <a:pt x="9694" y="1625"/>
                  </a:cubicBezTo>
                  <a:cubicBezTo>
                    <a:pt x="8835" y="608"/>
                    <a:pt x="6895" y="0"/>
                    <a:pt x="5556"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3" name="Google Shape;93;p2"/>
            <p:cNvSpPr/>
            <p:nvPr/>
          </p:nvSpPr>
          <p:spPr>
            <a:xfrm>
              <a:off x="4961400" y="1017450"/>
              <a:ext cx="238125" cy="172100"/>
            </a:xfrm>
            <a:custGeom>
              <a:avLst/>
              <a:gdLst/>
              <a:ahLst/>
              <a:cxnLst/>
              <a:rect l="l" t="t" r="r" b="b"/>
              <a:pathLst>
                <a:path w="9525" h="6884" extrusionOk="0">
                  <a:moveTo>
                    <a:pt x="4300" y="1"/>
                  </a:moveTo>
                  <a:lnTo>
                    <a:pt x="4119" y="23"/>
                  </a:lnTo>
                  <a:cubicBezTo>
                    <a:pt x="3860" y="68"/>
                    <a:pt x="3600" y="125"/>
                    <a:pt x="3363" y="204"/>
                  </a:cubicBezTo>
                  <a:cubicBezTo>
                    <a:pt x="3115" y="283"/>
                    <a:pt x="2878" y="384"/>
                    <a:pt x="2652" y="508"/>
                  </a:cubicBezTo>
                  <a:cubicBezTo>
                    <a:pt x="2201" y="745"/>
                    <a:pt x="1772" y="1039"/>
                    <a:pt x="1411" y="1400"/>
                  </a:cubicBezTo>
                  <a:cubicBezTo>
                    <a:pt x="1027" y="1750"/>
                    <a:pt x="723" y="2178"/>
                    <a:pt x="508" y="2652"/>
                  </a:cubicBezTo>
                  <a:cubicBezTo>
                    <a:pt x="1" y="3634"/>
                    <a:pt x="170" y="4830"/>
                    <a:pt x="937" y="5620"/>
                  </a:cubicBezTo>
                  <a:cubicBezTo>
                    <a:pt x="1309" y="5993"/>
                    <a:pt x="1750" y="6286"/>
                    <a:pt x="2246" y="6466"/>
                  </a:cubicBezTo>
                  <a:cubicBezTo>
                    <a:pt x="2720" y="6647"/>
                    <a:pt x="3205" y="6760"/>
                    <a:pt x="3713" y="6816"/>
                  </a:cubicBezTo>
                  <a:cubicBezTo>
                    <a:pt x="4059" y="6863"/>
                    <a:pt x="4405" y="6883"/>
                    <a:pt x="4755" y="6883"/>
                  </a:cubicBezTo>
                  <a:cubicBezTo>
                    <a:pt x="4907" y="6883"/>
                    <a:pt x="5060" y="6880"/>
                    <a:pt x="5214" y="6873"/>
                  </a:cubicBezTo>
                  <a:cubicBezTo>
                    <a:pt x="5710" y="6861"/>
                    <a:pt x="6207" y="6794"/>
                    <a:pt x="6692" y="6670"/>
                  </a:cubicBezTo>
                  <a:cubicBezTo>
                    <a:pt x="7177" y="6568"/>
                    <a:pt x="7651" y="6376"/>
                    <a:pt x="8069" y="6117"/>
                  </a:cubicBezTo>
                  <a:lnTo>
                    <a:pt x="8994" y="5293"/>
                  </a:lnTo>
                  <a:lnTo>
                    <a:pt x="7990" y="6026"/>
                  </a:lnTo>
                  <a:cubicBezTo>
                    <a:pt x="7550" y="6252"/>
                    <a:pt x="7087" y="6399"/>
                    <a:pt x="6613" y="6466"/>
                  </a:cubicBezTo>
                  <a:cubicBezTo>
                    <a:pt x="6139" y="6545"/>
                    <a:pt x="5654" y="6591"/>
                    <a:pt x="5169" y="6591"/>
                  </a:cubicBezTo>
                  <a:cubicBezTo>
                    <a:pt x="5139" y="6591"/>
                    <a:pt x="5109" y="6591"/>
                    <a:pt x="5079" y="6591"/>
                  </a:cubicBezTo>
                  <a:cubicBezTo>
                    <a:pt x="4150" y="6591"/>
                    <a:pt x="3233" y="6422"/>
                    <a:pt x="2359" y="6094"/>
                  </a:cubicBezTo>
                  <a:cubicBezTo>
                    <a:pt x="1930" y="5925"/>
                    <a:pt x="1546" y="5665"/>
                    <a:pt x="1230" y="5338"/>
                  </a:cubicBezTo>
                  <a:cubicBezTo>
                    <a:pt x="926" y="4999"/>
                    <a:pt x="734" y="4593"/>
                    <a:pt x="666" y="4142"/>
                  </a:cubicBezTo>
                  <a:cubicBezTo>
                    <a:pt x="610" y="3702"/>
                    <a:pt x="689" y="3250"/>
                    <a:pt x="903" y="2844"/>
                  </a:cubicBezTo>
                  <a:cubicBezTo>
                    <a:pt x="1106" y="2427"/>
                    <a:pt x="1377" y="2054"/>
                    <a:pt x="1716" y="1738"/>
                  </a:cubicBezTo>
                  <a:cubicBezTo>
                    <a:pt x="2043" y="1400"/>
                    <a:pt x="2427" y="1118"/>
                    <a:pt x="2844" y="903"/>
                  </a:cubicBezTo>
                  <a:cubicBezTo>
                    <a:pt x="3047" y="791"/>
                    <a:pt x="3262" y="700"/>
                    <a:pt x="3476" y="610"/>
                  </a:cubicBezTo>
                  <a:cubicBezTo>
                    <a:pt x="3702" y="542"/>
                    <a:pt x="3927" y="486"/>
                    <a:pt x="4153" y="452"/>
                  </a:cubicBezTo>
                  <a:lnTo>
                    <a:pt x="4334" y="418"/>
                  </a:lnTo>
                  <a:lnTo>
                    <a:pt x="4841" y="418"/>
                  </a:lnTo>
                  <a:cubicBezTo>
                    <a:pt x="5078" y="452"/>
                    <a:pt x="5315" y="452"/>
                    <a:pt x="5552" y="508"/>
                  </a:cubicBezTo>
                  <a:cubicBezTo>
                    <a:pt x="5789" y="542"/>
                    <a:pt x="6026" y="587"/>
                    <a:pt x="6252" y="655"/>
                  </a:cubicBezTo>
                  <a:cubicBezTo>
                    <a:pt x="6489" y="712"/>
                    <a:pt x="6715" y="779"/>
                    <a:pt x="6940" y="869"/>
                  </a:cubicBezTo>
                  <a:cubicBezTo>
                    <a:pt x="7380" y="1027"/>
                    <a:pt x="7798" y="1242"/>
                    <a:pt x="8193" y="1513"/>
                  </a:cubicBezTo>
                  <a:cubicBezTo>
                    <a:pt x="8283" y="1580"/>
                    <a:pt x="8385" y="1671"/>
                    <a:pt x="8475" y="1750"/>
                  </a:cubicBezTo>
                  <a:lnTo>
                    <a:pt x="8610" y="1874"/>
                  </a:lnTo>
                  <a:cubicBezTo>
                    <a:pt x="8622" y="1896"/>
                    <a:pt x="8678" y="1930"/>
                    <a:pt x="8667" y="1930"/>
                  </a:cubicBezTo>
                  <a:lnTo>
                    <a:pt x="8712" y="1998"/>
                  </a:lnTo>
                  <a:cubicBezTo>
                    <a:pt x="8825" y="2201"/>
                    <a:pt x="8926" y="2415"/>
                    <a:pt x="9017" y="2630"/>
                  </a:cubicBezTo>
                  <a:cubicBezTo>
                    <a:pt x="9186" y="3081"/>
                    <a:pt x="9321" y="3555"/>
                    <a:pt x="9389" y="4029"/>
                  </a:cubicBezTo>
                  <a:cubicBezTo>
                    <a:pt x="9423" y="4266"/>
                    <a:pt x="9434" y="4514"/>
                    <a:pt x="9400" y="4751"/>
                  </a:cubicBezTo>
                  <a:cubicBezTo>
                    <a:pt x="9366" y="4988"/>
                    <a:pt x="9254" y="5236"/>
                    <a:pt x="8994" y="5293"/>
                  </a:cubicBezTo>
                  <a:cubicBezTo>
                    <a:pt x="9254" y="5270"/>
                    <a:pt x="9423" y="4999"/>
                    <a:pt x="9468" y="4763"/>
                  </a:cubicBezTo>
                  <a:cubicBezTo>
                    <a:pt x="9513" y="4526"/>
                    <a:pt x="9524" y="4266"/>
                    <a:pt x="9513" y="4018"/>
                  </a:cubicBezTo>
                  <a:cubicBezTo>
                    <a:pt x="9468" y="3521"/>
                    <a:pt x="9378" y="3036"/>
                    <a:pt x="9231" y="2562"/>
                  </a:cubicBezTo>
                  <a:cubicBezTo>
                    <a:pt x="9152" y="2314"/>
                    <a:pt x="9050" y="2077"/>
                    <a:pt x="8926" y="1851"/>
                  </a:cubicBezTo>
                  <a:lnTo>
                    <a:pt x="8881" y="1772"/>
                  </a:lnTo>
                  <a:cubicBezTo>
                    <a:pt x="8859" y="1738"/>
                    <a:pt x="8825" y="1705"/>
                    <a:pt x="8802" y="1682"/>
                  </a:cubicBezTo>
                  <a:lnTo>
                    <a:pt x="8667" y="1558"/>
                  </a:lnTo>
                  <a:cubicBezTo>
                    <a:pt x="8588" y="1456"/>
                    <a:pt x="8498" y="1377"/>
                    <a:pt x="8407" y="1298"/>
                  </a:cubicBezTo>
                  <a:cubicBezTo>
                    <a:pt x="8001" y="982"/>
                    <a:pt x="7561" y="723"/>
                    <a:pt x="7087" y="531"/>
                  </a:cubicBezTo>
                  <a:cubicBezTo>
                    <a:pt x="6850" y="429"/>
                    <a:pt x="6624" y="350"/>
                    <a:pt x="6376" y="283"/>
                  </a:cubicBezTo>
                  <a:cubicBezTo>
                    <a:pt x="6139" y="204"/>
                    <a:pt x="5891" y="147"/>
                    <a:pt x="5643" y="102"/>
                  </a:cubicBezTo>
                  <a:cubicBezTo>
                    <a:pt x="5394" y="46"/>
                    <a:pt x="5146" y="34"/>
                    <a:pt x="4887"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4" name="Google Shape;94;p2"/>
            <p:cNvSpPr/>
            <p:nvPr/>
          </p:nvSpPr>
          <p:spPr>
            <a:xfrm>
              <a:off x="4795800" y="1115325"/>
              <a:ext cx="244075" cy="269300"/>
            </a:xfrm>
            <a:custGeom>
              <a:avLst/>
              <a:gdLst/>
              <a:ahLst/>
              <a:cxnLst/>
              <a:rect l="l" t="t" r="r" b="b"/>
              <a:pathLst>
                <a:path w="9763" h="10772" extrusionOk="0">
                  <a:moveTo>
                    <a:pt x="6856" y="1"/>
                  </a:moveTo>
                  <a:cubicBezTo>
                    <a:pt x="6850" y="1"/>
                    <a:pt x="6844" y="1"/>
                    <a:pt x="6839" y="1"/>
                  </a:cubicBezTo>
                  <a:cubicBezTo>
                    <a:pt x="5282" y="80"/>
                    <a:pt x="3431" y="1130"/>
                    <a:pt x="2280" y="2427"/>
                  </a:cubicBezTo>
                  <a:cubicBezTo>
                    <a:pt x="1197" y="3657"/>
                    <a:pt x="678" y="4549"/>
                    <a:pt x="294" y="6151"/>
                  </a:cubicBezTo>
                  <a:cubicBezTo>
                    <a:pt x="1" y="7562"/>
                    <a:pt x="621" y="8871"/>
                    <a:pt x="1817" y="9852"/>
                  </a:cubicBezTo>
                  <a:cubicBezTo>
                    <a:pt x="2569" y="10454"/>
                    <a:pt x="3812" y="10771"/>
                    <a:pt x="5087" y="10771"/>
                  </a:cubicBezTo>
                  <a:cubicBezTo>
                    <a:pt x="7374" y="10771"/>
                    <a:pt x="9763" y="9752"/>
                    <a:pt x="9604" y="7528"/>
                  </a:cubicBezTo>
                  <a:lnTo>
                    <a:pt x="9107" y="6806"/>
                  </a:lnTo>
                  <a:cubicBezTo>
                    <a:pt x="8882" y="5683"/>
                    <a:pt x="7987" y="1"/>
                    <a:pt x="6856" y="1"/>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5" name="Google Shape;95;p2"/>
            <p:cNvSpPr/>
            <p:nvPr/>
          </p:nvSpPr>
          <p:spPr>
            <a:xfrm>
              <a:off x="4794675" y="1111225"/>
              <a:ext cx="243775" cy="277900"/>
            </a:xfrm>
            <a:custGeom>
              <a:avLst/>
              <a:gdLst/>
              <a:ahLst/>
              <a:cxnLst/>
              <a:rect l="l" t="t" r="r" b="b"/>
              <a:pathLst>
                <a:path w="9751" h="11116" extrusionOk="0">
                  <a:moveTo>
                    <a:pt x="6871" y="0"/>
                  </a:moveTo>
                  <a:cubicBezTo>
                    <a:pt x="6834" y="0"/>
                    <a:pt x="6797" y="3"/>
                    <a:pt x="6760" y="7"/>
                  </a:cubicBezTo>
                  <a:lnTo>
                    <a:pt x="6512" y="41"/>
                  </a:lnTo>
                  <a:cubicBezTo>
                    <a:pt x="6354" y="52"/>
                    <a:pt x="6184" y="75"/>
                    <a:pt x="6026" y="120"/>
                  </a:cubicBezTo>
                  <a:cubicBezTo>
                    <a:pt x="5868" y="165"/>
                    <a:pt x="5688" y="188"/>
                    <a:pt x="5541" y="244"/>
                  </a:cubicBezTo>
                  <a:cubicBezTo>
                    <a:pt x="5225" y="346"/>
                    <a:pt x="4909" y="470"/>
                    <a:pt x="4616" y="617"/>
                  </a:cubicBezTo>
                  <a:cubicBezTo>
                    <a:pt x="4322" y="763"/>
                    <a:pt x="4029" y="921"/>
                    <a:pt x="3758" y="1102"/>
                  </a:cubicBezTo>
                  <a:cubicBezTo>
                    <a:pt x="3476" y="1282"/>
                    <a:pt x="3217" y="1474"/>
                    <a:pt x="2957" y="1689"/>
                  </a:cubicBezTo>
                  <a:cubicBezTo>
                    <a:pt x="2438" y="2095"/>
                    <a:pt x="2009" y="2625"/>
                    <a:pt x="1603" y="3110"/>
                  </a:cubicBezTo>
                  <a:cubicBezTo>
                    <a:pt x="1400" y="3370"/>
                    <a:pt x="1208" y="3641"/>
                    <a:pt x="1039" y="3923"/>
                  </a:cubicBezTo>
                  <a:cubicBezTo>
                    <a:pt x="858" y="4205"/>
                    <a:pt x="711" y="4498"/>
                    <a:pt x="587" y="4814"/>
                  </a:cubicBezTo>
                  <a:cubicBezTo>
                    <a:pt x="441" y="5108"/>
                    <a:pt x="339" y="5424"/>
                    <a:pt x="260" y="5751"/>
                  </a:cubicBezTo>
                  <a:lnTo>
                    <a:pt x="113" y="6225"/>
                  </a:lnTo>
                  <a:cubicBezTo>
                    <a:pt x="80" y="6428"/>
                    <a:pt x="68" y="6552"/>
                    <a:pt x="46" y="6721"/>
                  </a:cubicBezTo>
                  <a:cubicBezTo>
                    <a:pt x="1" y="7410"/>
                    <a:pt x="147" y="8109"/>
                    <a:pt x="486" y="8719"/>
                  </a:cubicBezTo>
                  <a:cubicBezTo>
                    <a:pt x="813" y="9305"/>
                    <a:pt x="1264" y="9824"/>
                    <a:pt x="1795" y="10242"/>
                  </a:cubicBezTo>
                  <a:cubicBezTo>
                    <a:pt x="2348" y="10626"/>
                    <a:pt x="2991" y="10885"/>
                    <a:pt x="3657" y="10987"/>
                  </a:cubicBezTo>
                  <a:cubicBezTo>
                    <a:pt x="4105" y="11073"/>
                    <a:pt x="4559" y="11115"/>
                    <a:pt x="5012" y="11115"/>
                  </a:cubicBezTo>
                  <a:cubicBezTo>
                    <a:pt x="5870" y="11115"/>
                    <a:pt x="6726" y="10962"/>
                    <a:pt x="7538" y="10659"/>
                  </a:cubicBezTo>
                  <a:cubicBezTo>
                    <a:pt x="8159" y="10434"/>
                    <a:pt x="8723" y="10050"/>
                    <a:pt x="9152" y="9542"/>
                  </a:cubicBezTo>
                  <a:cubicBezTo>
                    <a:pt x="9558" y="9023"/>
                    <a:pt x="9750" y="8358"/>
                    <a:pt x="9682" y="7692"/>
                  </a:cubicBezTo>
                  <a:lnTo>
                    <a:pt x="9682" y="7680"/>
                  </a:lnTo>
                  <a:lnTo>
                    <a:pt x="9152" y="6970"/>
                  </a:lnTo>
                  <a:lnTo>
                    <a:pt x="9626" y="7714"/>
                  </a:lnTo>
                  <a:lnTo>
                    <a:pt x="9626" y="7692"/>
                  </a:lnTo>
                  <a:lnTo>
                    <a:pt x="9626" y="7692"/>
                  </a:lnTo>
                  <a:cubicBezTo>
                    <a:pt x="9660" y="8324"/>
                    <a:pt x="9445" y="8956"/>
                    <a:pt x="9028" y="9430"/>
                  </a:cubicBezTo>
                  <a:cubicBezTo>
                    <a:pt x="8588" y="9881"/>
                    <a:pt x="8046" y="10219"/>
                    <a:pt x="7459" y="10411"/>
                  </a:cubicBezTo>
                  <a:cubicBezTo>
                    <a:pt x="6745" y="10645"/>
                    <a:pt x="6004" y="10764"/>
                    <a:pt x="5260" y="10764"/>
                  </a:cubicBezTo>
                  <a:cubicBezTo>
                    <a:pt x="4746" y="10764"/>
                    <a:pt x="4232" y="10707"/>
                    <a:pt x="3724" y="10592"/>
                  </a:cubicBezTo>
                  <a:cubicBezTo>
                    <a:pt x="3126" y="10456"/>
                    <a:pt x="2528" y="10265"/>
                    <a:pt x="2043" y="9892"/>
                  </a:cubicBezTo>
                  <a:cubicBezTo>
                    <a:pt x="1569" y="9508"/>
                    <a:pt x="1174" y="9035"/>
                    <a:pt x="881" y="8504"/>
                  </a:cubicBezTo>
                  <a:cubicBezTo>
                    <a:pt x="587" y="7974"/>
                    <a:pt x="463" y="7376"/>
                    <a:pt x="508" y="6778"/>
                  </a:cubicBezTo>
                  <a:cubicBezTo>
                    <a:pt x="531" y="6631"/>
                    <a:pt x="553" y="6428"/>
                    <a:pt x="576" y="6326"/>
                  </a:cubicBezTo>
                  <a:lnTo>
                    <a:pt x="711" y="5875"/>
                  </a:lnTo>
                  <a:cubicBezTo>
                    <a:pt x="790" y="5570"/>
                    <a:pt x="892" y="5277"/>
                    <a:pt x="1016" y="4995"/>
                  </a:cubicBezTo>
                  <a:cubicBezTo>
                    <a:pt x="1129" y="4701"/>
                    <a:pt x="1276" y="4419"/>
                    <a:pt x="1434" y="4160"/>
                  </a:cubicBezTo>
                  <a:cubicBezTo>
                    <a:pt x="1592" y="3889"/>
                    <a:pt x="1772" y="3641"/>
                    <a:pt x="1964" y="3392"/>
                  </a:cubicBezTo>
                  <a:cubicBezTo>
                    <a:pt x="2370" y="2885"/>
                    <a:pt x="2754" y="2411"/>
                    <a:pt x="3239" y="2016"/>
                  </a:cubicBezTo>
                  <a:cubicBezTo>
                    <a:pt x="3476" y="1813"/>
                    <a:pt x="3724" y="1621"/>
                    <a:pt x="3984" y="1452"/>
                  </a:cubicBezTo>
                  <a:cubicBezTo>
                    <a:pt x="4255" y="1282"/>
                    <a:pt x="4526" y="1124"/>
                    <a:pt x="4808" y="978"/>
                  </a:cubicBezTo>
                  <a:cubicBezTo>
                    <a:pt x="5078" y="842"/>
                    <a:pt x="5372" y="718"/>
                    <a:pt x="5665" y="617"/>
                  </a:cubicBezTo>
                  <a:cubicBezTo>
                    <a:pt x="5812" y="560"/>
                    <a:pt x="5959" y="526"/>
                    <a:pt x="6105" y="492"/>
                  </a:cubicBezTo>
                  <a:lnTo>
                    <a:pt x="6320" y="425"/>
                  </a:lnTo>
                  <a:lnTo>
                    <a:pt x="6557" y="391"/>
                  </a:lnTo>
                  <a:cubicBezTo>
                    <a:pt x="6679" y="382"/>
                    <a:pt x="6828" y="346"/>
                    <a:pt x="6911" y="346"/>
                  </a:cubicBezTo>
                  <a:cubicBezTo>
                    <a:pt x="6934" y="346"/>
                    <a:pt x="6953" y="349"/>
                    <a:pt x="6963" y="357"/>
                  </a:cubicBezTo>
                  <a:cubicBezTo>
                    <a:pt x="7076" y="402"/>
                    <a:pt x="7177" y="492"/>
                    <a:pt x="7245" y="594"/>
                  </a:cubicBezTo>
                  <a:cubicBezTo>
                    <a:pt x="7426" y="842"/>
                    <a:pt x="7572" y="1113"/>
                    <a:pt x="7685" y="1406"/>
                  </a:cubicBezTo>
                  <a:cubicBezTo>
                    <a:pt x="7911" y="1993"/>
                    <a:pt x="8114" y="2603"/>
                    <a:pt x="8272" y="3223"/>
                  </a:cubicBezTo>
                  <a:cubicBezTo>
                    <a:pt x="8622" y="4453"/>
                    <a:pt x="8870" y="5717"/>
                    <a:pt x="9152" y="6970"/>
                  </a:cubicBezTo>
                  <a:cubicBezTo>
                    <a:pt x="8971" y="5694"/>
                    <a:pt x="8768" y="4431"/>
                    <a:pt x="8486" y="3167"/>
                  </a:cubicBezTo>
                  <a:cubicBezTo>
                    <a:pt x="8351" y="2535"/>
                    <a:pt x="8170" y="1914"/>
                    <a:pt x="7956" y="1294"/>
                  </a:cubicBezTo>
                  <a:cubicBezTo>
                    <a:pt x="7843" y="978"/>
                    <a:pt x="7696" y="684"/>
                    <a:pt x="7505" y="402"/>
                  </a:cubicBezTo>
                  <a:cubicBezTo>
                    <a:pt x="7403" y="233"/>
                    <a:pt x="7245" y="98"/>
                    <a:pt x="7064" y="30"/>
                  </a:cubicBezTo>
                  <a:cubicBezTo>
                    <a:pt x="7000" y="8"/>
                    <a:pt x="6936" y="0"/>
                    <a:pt x="687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6" name="Google Shape;96;p2"/>
            <p:cNvSpPr/>
            <p:nvPr/>
          </p:nvSpPr>
          <p:spPr>
            <a:xfrm>
              <a:off x="4848550" y="1121625"/>
              <a:ext cx="239250" cy="294400"/>
            </a:xfrm>
            <a:custGeom>
              <a:avLst/>
              <a:gdLst/>
              <a:ahLst/>
              <a:cxnLst/>
              <a:rect l="l" t="t" r="r" b="b"/>
              <a:pathLst>
                <a:path w="9570" h="11776" extrusionOk="0">
                  <a:moveTo>
                    <a:pt x="4830" y="0"/>
                  </a:moveTo>
                  <a:cubicBezTo>
                    <a:pt x="4379" y="0"/>
                    <a:pt x="3905" y="241"/>
                    <a:pt x="3364" y="787"/>
                  </a:cubicBezTo>
                  <a:cubicBezTo>
                    <a:pt x="2032" y="2062"/>
                    <a:pt x="1152" y="3473"/>
                    <a:pt x="678" y="5199"/>
                  </a:cubicBezTo>
                  <a:cubicBezTo>
                    <a:pt x="1" y="7919"/>
                    <a:pt x="351" y="10774"/>
                    <a:pt x="3521" y="11654"/>
                  </a:cubicBezTo>
                  <a:cubicBezTo>
                    <a:pt x="3830" y="11738"/>
                    <a:pt x="4159" y="11775"/>
                    <a:pt x="4496" y="11775"/>
                  </a:cubicBezTo>
                  <a:cubicBezTo>
                    <a:pt x="5469" y="11775"/>
                    <a:pt x="6512" y="11467"/>
                    <a:pt x="7324" y="11090"/>
                  </a:cubicBezTo>
                  <a:cubicBezTo>
                    <a:pt x="8001" y="10774"/>
                    <a:pt x="8645" y="10334"/>
                    <a:pt x="9051" y="9702"/>
                  </a:cubicBezTo>
                  <a:cubicBezTo>
                    <a:pt x="9434" y="9149"/>
                    <a:pt x="9570" y="8449"/>
                    <a:pt x="9559" y="7738"/>
                  </a:cubicBezTo>
                  <a:cubicBezTo>
                    <a:pt x="9536" y="7016"/>
                    <a:pt x="9401" y="6305"/>
                    <a:pt x="9152" y="5628"/>
                  </a:cubicBezTo>
                  <a:cubicBezTo>
                    <a:pt x="8588" y="4082"/>
                    <a:pt x="7843" y="2503"/>
                    <a:pt x="6749" y="1273"/>
                  </a:cubicBezTo>
                  <a:cubicBezTo>
                    <a:pt x="6067" y="485"/>
                    <a:pt x="5471" y="0"/>
                    <a:pt x="4830"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7" name="Google Shape;97;p2"/>
            <p:cNvSpPr/>
            <p:nvPr/>
          </p:nvSpPr>
          <p:spPr>
            <a:xfrm>
              <a:off x="4851650" y="1117850"/>
              <a:ext cx="235875" cy="300625"/>
            </a:xfrm>
            <a:custGeom>
              <a:avLst/>
              <a:gdLst/>
              <a:ahLst/>
              <a:cxnLst/>
              <a:rect l="l" t="t" r="r" b="b"/>
              <a:pathLst>
                <a:path w="9435" h="12025" extrusionOk="0">
                  <a:moveTo>
                    <a:pt x="9435" y="7889"/>
                  </a:moveTo>
                  <a:lnTo>
                    <a:pt x="9435" y="7889"/>
                  </a:lnTo>
                  <a:cubicBezTo>
                    <a:pt x="9435" y="7890"/>
                    <a:pt x="9424" y="8010"/>
                    <a:pt x="9423" y="8262"/>
                  </a:cubicBezTo>
                  <a:lnTo>
                    <a:pt x="9423" y="8262"/>
                  </a:lnTo>
                  <a:cubicBezTo>
                    <a:pt x="9435" y="8025"/>
                    <a:pt x="9435" y="7890"/>
                    <a:pt x="9435" y="7889"/>
                  </a:cubicBezTo>
                  <a:close/>
                  <a:moveTo>
                    <a:pt x="9423" y="8262"/>
                  </a:moveTo>
                  <a:cubicBezTo>
                    <a:pt x="9423" y="8262"/>
                    <a:pt x="9423" y="8262"/>
                    <a:pt x="9423" y="8262"/>
                  </a:cubicBezTo>
                  <a:cubicBezTo>
                    <a:pt x="9412" y="8408"/>
                    <a:pt x="9401" y="8555"/>
                    <a:pt x="9367" y="8702"/>
                  </a:cubicBezTo>
                  <a:cubicBezTo>
                    <a:pt x="9401" y="8566"/>
                    <a:pt x="9412" y="8420"/>
                    <a:pt x="9423" y="8273"/>
                  </a:cubicBezTo>
                  <a:cubicBezTo>
                    <a:pt x="9423" y="8269"/>
                    <a:pt x="9423" y="8265"/>
                    <a:pt x="9423" y="8262"/>
                  </a:cubicBezTo>
                  <a:close/>
                  <a:moveTo>
                    <a:pt x="4681" y="0"/>
                  </a:moveTo>
                  <a:cubicBezTo>
                    <a:pt x="4659" y="0"/>
                    <a:pt x="4638" y="1"/>
                    <a:pt x="4616" y="2"/>
                  </a:cubicBezTo>
                  <a:cubicBezTo>
                    <a:pt x="4357" y="24"/>
                    <a:pt x="4108" y="103"/>
                    <a:pt x="3883" y="227"/>
                  </a:cubicBezTo>
                  <a:cubicBezTo>
                    <a:pt x="3431" y="476"/>
                    <a:pt x="3070" y="859"/>
                    <a:pt x="2732" y="1209"/>
                  </a:cubicBezTo>
                  <a:cubicBezTo>
                    <a:pt x="2562" y="1378"/>
                    <a:pt x="2382" y="1548"/>
                    <a:pt x="2224" y="1740"/>
                  </a:cubicBezTo>
                  <a:cubicBezTo>
                    <a:pt x="2066" y="1943"/>
                    <a:pt x="1919" y="2157"/>
                    <a:pt x="1761" y="2360"/>
                  </a:cubicBezTo>
                  <a:cubicBezTo>
                    <a:pt x="1129" y="3184"/>
                    <a:pt x="712" y="4166"/>
                    <a:pt x="396" y="5147"/>
                  </a:cubicBezTo>
                  <a:cubicBezTo>
                    <a:pt x="103" y="6152"/>
                    <a:pt x="1" y="7212"/>
                    <a:pt x="114" y="8250"/>
                  </a:cubicBezTo>
                  <a:cubicBezTo>
                    <a:pt x="170" y="8770"/>
                    <a:pt x="306" y="9277"/>
                    <a:pt x="520" y="9751"/>
                  </a:cubicBezTo>
                  <a:cubicBezTo>
                    <a:pt x="757" y="10203"/>
                    <a:pt x="1062" y="10620"/>
                    <a:pt x="1445" y="10959"/>
                  </a:cubicBezTo>
                  <a:cubicBezTo>
                    <a:pt x="1818" y="11275"/>
                    <a:pt x="2235" y="11523"/>
                    <a:pt x="2698" y="11703"/>
                  </a:cubicBezTo>
                  <a:cubicBezTo>
                    <a:pt x="2912" y="11794"/>
                    <a:pt x="3138" y="11850"/>
                    <a:pt x="3352" y="11918"/>
                  </a:cubicBezTo>
                  <a:cubicBezTo>
                    <a:pt x="3578" y="11974"/>
                    <a:pt x="3804" y="12008"/>
                    <a:pt x="4029" y="12019"/>
                  </a:cubicBezTo>
                  <a:cubicBezTo>
                    <a:pt x="4109" y="12023"/>
                    <a:pt x="4188" y="12024"/>
                    <a:pt x="4268" y="12024"/>
                  </a:cubicBezTo>
                  <a:cubicBezTo>
                    <a:pt x="5032" y="12024"/>
                    <a:pt x="5784" y="11877"/>
                    <a:pt x="6489" y="11591"/>
                  </a:cubicBezTo>
                  <a:cubicBezTo>
                    <a:pt x="7144" y="11365"/>
                    <a:pt x="7764" y="11015"/>
                    <a:pt x="8306" y="10575"/>
                  </a:cubicBezTo>
                  <a:cubicBezTo>
                    <a:pt x="8735" y="10237"/>
                    <a:pt x="9051" y="9785"/>
                    <a:pt x="9231" y="9277"/>
                  </a:cubicBezTo>
                  <a:cubicBezTo>
                    <a:pt x="9299" y="9086"/>
                    <a:pt x="9344" y="8894"/>
                    <a:pt x="9367" y="8702"/>
                  </a:cubicBezTo>
                  <a:lnTo>
                    <a:pt x="9367" y="8702"/>
                  </a:lnTo>
                  <a:cubicBezTo>
                    <a:pt x="9333" y="8894"/>
                    <a:pt x="9288" y="9086"/>
                    <a:pt x="9220" y="9266"/>
                  </a:cubicBezTo>
                  <a:cubicBezTo>
                    <a:pt x="9028" y="9774"/>
                    <a:pt x="8712" y="10214"/>
                    <a:pt x="8284" y="10541"/>
                  </a:cubicBezTo>
                  <a:cubicBezTo>
                    <a:pt x="7742" y="10970"/>
                    <a:pt x="7121" y="11286"/>
                    <a:pt x="6456" y="11489"/>
                  </a:cubicBezTo>
                  <a:cubicBezTo>
                    <a:pt x="5815" y="11712"/>
                    <a:pt x="5152" y="11820"/>
                    <a:pt x="4484" y="11820"/>
                  </a:cubicBezTo>
                  <a:cubicBezTo>
                    <a:pt x="4340" y="11820"/>
                    <a:pt x="4196" y="11815"/>
                    <a:pt x="4052" y="11805"/>
                  </a:cubicBezTo>
                  <a:cubicBezTo>
                    <a:pt x="3838" y="11782"/>
                    <a:pt x="3623" y="11737"/>
                    <a:pt x="3420" y="11681"/>
                  </a:cubicBezTo>
                  <a:cubicBezTo>
                    <a:pt x="3217" y="11602"/>
                    <a:pt x="3003" y="11545"/>
                    <a:pt x="2799" y="11444"/>
                  </a:cubicBezTo>
                  <a:cubicBezTo>
                    <a:pt x="2382" y="11263"/>
                    <a:pt x="1998" y="11015"/>
                    <a:pt x="1671" y="10710"/>
                  </a:cubicBezTo>
                  <a:cubicBezTo>
                    <a:pt x="1005" y="10067"/>
                    <a:pt x="622" y="9165"/>
                    <a:pt x="531" y="8205"/>
                  </a:cubicBezTo>
                  <a:cubicBezTo>
                    <a:pt x="452" y="7224"/>
                    <a:pt x="554" y="6231"/>
                    <a:pt x="847" y="5283"/>
                  </a:cubicBezTo>
                  <a:cubicBezTo>
                    <a:pt x="1129" y="4335"/>
                    <a:pt x="1513" y="3398"/>
                    <a:pt x="2089" y="2620"/>
                  </a:cubicBezTo>
                  <a:cubicBezTo>
                    <a:pt x="2235" y="2428"/>
                    <a:pt x="2348" y="2213"/>
                    <a:pt x="2517" y="2022"/>
                  </a:cubicBezTo>
                  <a:cubicBezTo>
                    <a:pt x="2687" y="1841"/>
                    <a:pt x="2856" y="1661"/>
                    <a:pt x="3014" y="1480"/>
                  </a:cubicBezTo>
                  <a:cubicBezTo>
                    <a:pt x="3341" y="1108"/>
                    <a:pt x="3646" y="758"/>
                    <a:pt x="4029" y="521"/>
                  </a:cubicBezTo>
                  <a:cubicBezTo>
                    <a:pt x="4241" y="382"/>
                    <a:pt x="4489" y="309"/>
                    <a:pt x="4736" y="309"/>
                  </a:cubicBezTo>
                  <a:cubicBezTo>
                    <a:pt x="4911" y="309"/>
                    <a:pt x="5085" y="345"/>
                    <a:pt x="5248" y="419"/>
                  </a:cubicBezTo>
                  <a:cubicBezTo>
                    <a:pt x="5632" y="589"/>
                    <a:pt x="5970" y="893"/>
                    <a:pt x="6275" y="1198"/>
                  </a:cubicBezTo>
                  <a:cubicBezTo>
                    <a:pt x="6828" y="1785"/>
                    <a:pt x="7336" y="2439"/>
                    <a:pt x="7753" y="3139"/>
                  </a:cubicBezTo>
                  <a:cubicBezTo>
                    <a:pt x="7956" y="3443"/>
                    <a:pt x="8126" y="3759"/>
                    <a:pt x="8284" y="4098"/>
                  </a:cubicBezTo>
                  <a:cubicBezTo>
                    <a:pt x="8430" y="4391"/>
                    <a:pt x="8566" y="4685"/>
                    <a:pt x="8690" y="5001"/>
                  </a:cubicBezTo>
                  <a:lnTo>
                    <a:pt x="9017" y="5802"/>
                  </a:lnTo>
                  <a:cubicBezTo>
                    <a:pt x="9096" y="6061"/>
                    <a:pt x="9186" y="6287"/>
                    <a:pt x="9231" y="6513"/>
                  </a:cubicBezTo>
                  <a:cubicBezTo>
                    <a:pt x="9277" y="6705"/>
                    <a:pt x="9322" y="6896"/>
                    <a:pt x="9344" y="7088"/>
                  </a:cubicBezTo>
                  <a:cubicBezTo>
                    <a:pt x="9378" y="7235"/>
                    <a:pt x="9401" y="7382"/>
                    <a:pt x="9401" y="7528"/>
                  </a:cubicBezTo>
                  <a:cubicBezTo>
                    <a:pt x="9423" y="7765"/>
                    <a:pt x="9435" y="7889"/>
                    <a:pt x="9435" y="7889"/>
                  </a:cubicBezTo>
                  <a:cubicBezTo>
                    <a:pt x="9435" y="7889"/>
                    <a:pt x="9423" y="7765"/>
                    <a:pt x="9412" y="7528"/>
                  </a:cubicBezTo>
                  <a:cubicBezTo>
                    <a:pt x="9412" y="7382"/>
                    <a:pt x="9401" y="7235"/>
                    <a:pt x="9367" y="7088"/>
                  </a:cubicBezTo>
                  <a:cubicBezTo>
                    <a:pt x="9344" y="6885"/>
                    <a:pt x="9310" y="6693"/>
                    <a:pt x="9254" y="6501"/>
                  </a:cubicBezTo>
                  <a:cubicBezTo>
                    <a:pt x="9220" y="6287"/>
                    <a:pt x="9130" y="6050"/>
                    <a:pt x="9062" y="5802"/>
                  </a:cubicBezTo>
                  <a:cubicBezTo>
                    <a:pt x="8961" y="5542"/>
                    <a:pt x="8859" y="5271"/>
                    <a:pt x="8746" y="4989"/>
                  </a:cubicBezTo>
                  <a:cubicBezTo>
                    <a:pt x="8633" y="4673"/>
                    <a:pt x="8498" y="4369"/>
                    <a:pt x="8351" y="4075"/>
                  </a:cubicBezTo>
                  <a:cubicBezTo>
                    <a:pt x="8205" y="3737"/>
                    <a:pt x="8035" y="3410"/>
                    <a:pt x="7855" y="3082"/>
                  </a:cubicBezTo>
                  <a:cubicBezTo>
                    <a:pt x="7460" y="2360"/>
                    <a:pt x="6986" y="1672"/>
                    <a:pt x="6433" y="1051"/>
                  </a:cubicBezTo>
                  <a:cubicBezTo>
                    <a:pt x="6140" y="735"/>
                    <a:pt x="5812" y="385"/>
                    <a:pt x="5361" y="171"/>
                  </a:cubicBezTo>
                  <a:cubicBezTo>
                    <a:pt x="5154" y="57"/>
                    <a:pt x="4919" y="0"/>
                    <a:pt x="468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8" name="Google Shape;98;p2"/>
            <p:cNvSpPr/>
            <p:nvPr/>
          </p:nvSpPr>
          <p:spPr>
            <a:xfrm>
              <a:off x="4966750" y="1084475"/>
              <a:ext cx="280725" cy="232000"/>
            </a:xfrm>
            <a:custGeom>
              <a:avLst/>
              <a:gdLst/>
              <a:ahLst/>
              <a:cxnLst/>
              <a:rect l="l" t="t" r="r" b="b"/>
              <a:pathLst>
                <a:path w="11229" h="9280" extrusionOk="0">
                  <a:moveTo>
                    <a:pt x="4965" y="1"/>
                  </a:moveTo>
                  <a:cubicBezTo>
                    <a:pt x="3583" y="1"/>
                    <a:pt x="1997" y="340"/>
                    <a:pt x="1" y="1235"/>
                  </a:cubicBezTo>
                  <a:cubicBezTo>
                    <a:pt x="723" y="3323"/>
                    <a:pt x="1637" y="5489"/>
                    <a:pt x="2867" y="7227"/>
                  </a:cubicBezTo>
                  <a:cubicBezTo>
                    <a:pt x="3522" y="8141"/>
                    <a:pt x="4029" y="8829"/>
                    <a:pt x="5090" y="9224"/>
                  </a:cubicBezTo>
                  <a:cubicBezTo>
                    <a:pt x="5207" y="9267"/>
                    <a:pt x="5442" y="9280"/>
                    <a:pt x="5700" y="9280"/>
                  </a:cubicBezTo>
                  <a:cubicBezTo>
                    <a:pt x="6064" y="9280"/>
                    <a:pt x="6474" y="9254"/>
                    <a:pt x="6659" y="9247"/>
                  </a:cubicBezTo>
                  <a:cubicBezTo>
                    <a:pt x="7674" y="9168"/>
                    <a:pt x="8791" y="8547"/>
                    <a:pt x="9389" y="7882"/>
                  </a:cubicBezTo>
                  <a:cubicBezTo>
                    <a:pt x="11229" y="5692"/>
                    <a:pt x="11161" y="1664"/>
                    <a:pt x="8001" y="547"/>
                  </a:cubicBezTo>
                  <a:cubicBezTo>
                    <a:pt x="7051" y="220"/>
                    <a:pt x="6074" y="1"/>
                    <a:pt x="4965" y="1"/>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9" name="Google Shape;99;p2"/>
            <p:cNvSpPr/>
            <p:nvPr/>
          </p:nvSpPr>
          <p:spPr>
            <a:xfrm>
              <a:off x="4960550" y="1078675"/>
              <a:ext cx="275075" cy="237925"/>
            </a:xfrm>
            <a:custGeom>
              <a:avLst/>
              <a:gdLst/>
              <a:ahLst/>
              <a:cxnLst/>
              <a:rect l="l" t="t" r="r" b="b"/>
              <a:pathLst>
                <a:path w="11003" h="9517" extrusionOk="0">
                  <a:moveTo>
                    <a:pt x="5079" y="0"/>
                  </a:moveTo>
                  <a:cubicBezTo>
                    <a:pt x="4650" y="0"/>
                    <a:pt x="4221" y="45"/>
                    <a:pt x="3792" y="113"/>
                  </a:cubicBezTo>
                  <a:cubicBezTo>
                    <a:pt x="3375" y="181"/>
                    <a:pt x="2957" y="282"/>
                    <a:pt x="2540" y="395"/>
                  </a:cubicBezTo>
                  <a:cubicBezTo>
                    <a:pt x="1727" y="632"/>
                    <a:pt x="937" y="937"/>
                    <a:pt x="170" y="1298"/>
                  </a:cubicBezTo>
                  <a:lnTo>
                    <a:pt x="1" y="1377"/>
                  </a:lnTo>
                  <a:lnTo>
                    <a:pt x="68" y="1535"/>
                  </a:lnTo>
                  <a:cubicBezTo>
                    <a:pt x="396" y="2415"/>
                    <a:pt x="745" y="3295"/>
                    <a:pt x="1140" y="4153"/>
                  </a:cubicBezTo>
                  <a:cubicBezTo>
                    <a:pt x="1343" y="4582"/>
                    <a:pt x="1547" y="5010"/>
                    <a:pt x="1772" y="5417"/>
                  </a:cubicBezTo>
                  <a:cubicBezTo>
                    <a:pt x="1998" y="5834"/>
                    <a:pt x="2235" y="6240"/>
                    <a:pt x="2494" y="6647"/>
                  </a:cubicBezTo>
                  <a:cubicBezTo>
                    <a:pt x="2607" y="6850"/>
                    <a:pt x="2743" y="7030"/>
                    <a:pt x="2889" y="7222"/>
                  </a:cubicBezTo>
                  <a:cubicBezTo>
                    <a:pt x="3025" y="7414"/>
                    <a:pt x="3172" y="7606"/>
                    <a:pt x="3307" y="7798"/>
                  </a:cubicBezTo>
                  <a:cubicBezTo>
                    <a:pt x="3578" y="8181"/>
                    <a:pt x="3905" y="8531"/>
                    <a:pt x="4255" y="8847"/>
                  </a:cubicBezTo>
                  <a:cubicBezTo>
                    <a:pt x="4435" y="9005"/>
                    <a:pt x="4627" y="9129"/>
                    <a:pt x="4842" y="9242"/>
                  </a:cubicBezTo>
                  <a:cubicBezTo>
                    <a:pt x="4943" y="9298"/>
                    <a:pt x="5045" y="9355"/>
                    <a:pt x="5158" y="9400"/>
                  </a:cubicBezTo>
                  <a:cubicBezTo>
                    <a:pt x="5270" y="9445"/>
                    <a:pt x="5383" y="9479"/>
                    <a:pt x="5496" y="9502"/>
                  </a:cubicBezTo>
                  <a:cubicBezTo>
                    <a:pt x="5692" y="9511"/>
                    <a:pt x="5889" y="9516"/>
                    <a:pt x="6084" y="9516"/>
                  </a:cubicBezTo>
                  <a:cubicBezTo>
                    <a:pt x="6361" y="9516"/>
                    <a:pt x="6636" y="9505"/>
                    <a:pt x="6907" y="9479"/>
                  </a:cubicBezTo>
                  <a:lnTo>
                    <a:pt x="6907" y="9479"/>
                  </a:lnTo>
                  <a:cubicBezTo>
                    <a:pt x="6675" y="9496"/>
                    <a:pt x="6441" y="9504"/>
                    <a:pt x="6206" y="9504"/>
                  </a:cubicBezTo>
                  <a:cubicBezTo>
                    <a:pt x="5970" y="9504"/>
                    <a:pt x="5733" y="9496"/>
                    <a:pt x="5496" y="9479"/>
                  </a:cubicBezTo>
                  <a:cubicBezTo>
                    <a:pt x="5383" y="9456"/>
                    <a:pt x="5270" y="9423"/>
                    <a:pt x="5169" y="9366"/>
                  </a:cubicBezTo>
                  <a:cubicBezTo>
                    <a:pt x="5067" y="9321"/>
                    <a:pt x="4954" y="9276"/>
                    <a:pt x="4853" y="9208"/>
                  </a:cubicBezTo>
                  <a:cubicBezTo>
                    <a:pt x="4650" y="9095"/>
                    <a:pt x="4458" y="8960"/>
                    <a:pt x="4289" y="8813"/>
                  </a:cubicBezTo>
                  <a:cubicBezTo>
                    <a:pt x="3939" y="8497"/>
                    <a:pt x="3634" y="8136"/>
                    <a:pt x="3375" y="7752"/>
                  </a:cubicBezTo>
                  <a:cubicBezTo>
                    <a:pt x="3239" y="7549"/>
                    <a:pt x="3115" y="7358"/>
                    <a:pt x="2991" y="7166"/>
                  </a:cubicBezTo>
                  <a:cubicBezTo>
                    <a:pt x="2867" y="6963"/>
                    <a:pt x="2731" y="6771"/>
                    <a:pt x="2619" y="6568"/>
                  </a:cubicBezTo>
                  <a:cubicBezTo>
                    <a:pt x="2382" y="6161"/>
                    <a:pt x="2156" y="5744"/>
                    <a:pt x="1964" y="5326"/>
                  </a:cubicBezTo>
                  <a:cubicBezTo>
                    <a:pt x="1772" y="4898"/>
                    <a:pt x="1569" y="4480"/>
                    <a:pt x="1400" y="4040"/>
                  </a:cubicBezTo>
                  <a:cubicBezTo>
                    <a:pt x="1062" y="3237"/>
                    <a:pt x="763" y="2414"/>
                    <a:pt x="495" y="1581"/>
                  </a:cubicBezTo>
                  <a:lnTo>
                    <a:pt x="495" y="1581"/>
                  </a:lnTo>
                  <a:cubicBezTo>
                    <a:pt x="831" y="1446"/>
                    <a:pt x="1161" y="1313"/>
                    <a:pt x="1490" y="1196"/>
                  </a:cubicBezTo>
                  <a:cubicBezTo>
                    <a:pt x="1885" y="1050"/>
                    <a:pt x="2269" y="926"/>
                    <a:pt x="2675" y="824"/>
                  </a:cubicBezTo>
                  <a:cubicBezTo>
                    <a:pt x="3070" y="722"/>
                    <a:pt x="3476" y="632"/>
                    <a:pt x="3871" y="576"/>
                  </a:cubicBezTo>
                  <a:cubicBezTo>
                    <a:pt x="4277" y="519"/>
                    <a:pt x="4684" y="485"/>
                    <a:pt x="5090" y="474"/>
                  </a:cubicBezTo>
                  <a:cubicBezTo>
                    <a:pt x="5165" y="472"/>
                    <a:pt x="5240" y="471"/>
                    <a:pt x="5315" y="471"/>
                  </a:cubicBezTo>
                  <a:cubicBezTo>
                    <a:pt x="6062" y="471"/>
                    <a:pt x="6798" y="573"/>
                    <a:pt x="7516" y="768"/>
                  </a:cubicBezTo>
                  <a:cubicBezTo>
                    <a:pt x="7911" y="869"/>
                    <a:pt x="8295" y="1005"/>
                    <a:pt x="8667" y="1174"/>
                  </a:cubicBezTo>
                  <a:cubicBezTo>
                    <a:pt x="9028" y="1343"/>
                    <a:pt x="9355" y="1569"/>
                    <a:pt x="9637" y="1851"/>
                  </a:cubicBezTo>
                  <a:cubicBezTo>
                    <a:pt x="10202" y="2438"/>
                    <a:pt x="10574" y="3182"/>
                    <a:pt x="10698" y="3984"/>
                  </a:cubicBezTo>
                  <a:cubicBezTo>
                    <a:pt x="10822" y="4807"/>
                    <a:pt x="10755" y="5642"/>
                    <a:pt x="10506" y="6432"/>
                  </a:cubicBezTo>
                  <a:cubicBezTo>
                    <a:pt x="10382" y="6827"/>
                    <a:pt x="10213" y="7211"/>
                    <a:pt x="9987" y="7561"/>
                  </a:cubicBezTo>
                  <a:cubicBezTo>
                    <a:pt x="9784" y="7922"/>
                    <a:pt x="9502" y="8238"/>
                    <a:pt x="9186" y="8497"/>
                  </a:cubicBezTo>
                  <a:cubicBezTo>
                    <a:pt x="8859" y="8768"/>
                    <a:pt x="8498" y="8982"/>
                    <a:pt x="8114" y="9152"/>
                  </a:cubicBezTo>
                  <a:cubicBezTo>
                    <a:pt x="7730" y="9321"/>
                    <a:pt x="7324" y="9434"/>
                    <a:pt x="6907" y="9479"/>
                  </a:cubicBezTo>
                  <a:cubicBezTo>
                    <a:pt x="7324" y="9434"/>
                    <a:pt x="7730" y="9332"/>
                    <a:pt x="8114" y="9174"/>
                  </a:cubicBezTo>
                  <a:cubicBezTo>
                    <a:pt x="8498" y="9005"/>
                    <a:pt x="8870" y="8791"/>
                    <a:pt x="9197" y="8531"/>
                  </a:cubicBezTo>
                  <a:cubicBezTo>
                    <a:pt x="9536" y="8272"/>
                    <a:pt x="9818" y="7956"/>
                    <a:pt x="10032" y="7595"/>
                  </a:cubicBezTo>
                  <a:cubicBezTo>
                    <a:pt x="10269" y="7245"/>
                    <a:pt x="10450" y="6861"/>
                    <a:pt x="10597" y="6466"/>
                  </a:cubicBezTo>
                  <a:cubicBezTo>
                    <a:pt x="10901" y="5665"/>
                    <a:pt x="11003" y="4807"/>
                    <a:pt x="10912" y="3950"/>
                  </a:cubicBezTo>
                  <a:cubicBezTo>
                    <a:pt x="10822" y="3081"/>
                    <a:pt x="10461" y="2268"/>
                    <a:pt x="9874" y="1614"/>
                  </a:cubicBezTo>
                  <a:cubicBezTo>
                    <a:pt x="9570" y="1287"/>
                    <a:pt x="9220" y="1016"/>
                    <a:pt x="8825" y="813"/>
                  </a:cubicBezTo>
                  <a:cubicBezTo>
                    <a:pt x="8441" y="621"/>
                    <a:pt x="8035" y="474"/>
                    <a:pt x="7617" y="361"/>
                  </a:cubicBezTo>
                  <a:cubicBezTo>
                    <a:pt x="6794" y="113"/>
                    <a:pt x="5936" y="0"/>
                    <a:pt x="507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0" name="Google Shape;100;p2"/>
            <p:cNvSpPr/>
            <p:nvPr/>
          </p:nvSpPr>
          <p:spPr>
            <a:xfrm>
              <a:off x="4918250" y="1065400"/>
              <a:ext cx="44300" cy="43475"/>
            </a:xfrm>
            <a:custGeom>
              <a:avLst/>
              <a:gdLst/>
              <a:ahLst/>
              <a:cxnLst/>
              <a:rect l="l" t="t" r="r" b="b"/>
              <a:pathLst>
                <a:path w="1772" h="1739" extrusionOk="0">
                  <a:moveTo>
                    <a:pt x="0" y="1"/>
                  </a:moveTo>
                  <a:cubicBezTo>
                    <a:pt x="56" y="125"/>
                    <a:pt x="124" y="238"/>
                    <a:pt x="214" y="351"/>
                  </a:cubicBezTo>
                  <a:cubicBezTo>
                    <a:pt x="282" y="452"/>
                    <a:pt x="361" y="565"/>
                    <a:pt x="440" y="678"/>
                  </a:cubicBezTo>
                  <a:cubicBezTo>
                    <a:pt x="530" y="791"/>
                    <a:pt x="632" y="904"/>
                    <a:pt x="722" y="1016"/>
                  </a:cubicBezTo>
                  <a:cubicBezTo>
                    <a:pt x="925" y="1231"/>
                    <a:pt x="1151" y="1423"/>
                    <a:pt x="1399" y="1569"/>
                  </a:cubicBezTo>
                  <a:cubicBezTo>
                    <a:pt x="1512" y="1648"/>
                    <a:pt x="1648" y="1705"/>
                    <a:pt x="1772" y="1739"/>
                  </a:cubicBezTo>
                  <a:cubicBezTo>
                    <a:pt x="1727" y="1615"/>
                    <a:pt x="1659" y="1490"/>
                    <a:pt x="1591" y="1378"/>
                  </a:cubicBezTo>
                  <a:cubicBezTo>
                    <a:pt x="1444" y="1129"/>
                    <a:pt x="1275" y="904"/>
                    <a:pt x="1083" y="689"/>
                  </a:cubicBezTo>
                  <a:cubicBezTo>
                    <a:pt x="846" y="464"/>
                    <a:pt x="598" y="227"/>
                    <a:pt x="384" y="136"/>
                  </a:cubicBezTo>
                  <a:cubicBezTo>
                    <a:pt x="260" y="80"/>
                    <a:pt x="124" y="35"/>
                    <a:pt x="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1" name="Google Shape;101;p2"/>
            <p:cNvSpPr/>
            <p:nvPr/>
          </p:nvSpPr>
          <p:spPr>
            <a:xfrm>
              <a:off x="4939950" y="1058350"/>
              <a:ext cx="22325" cy="42075"/>
            </a:xfrm>
            <a:custGeom>
              <a:avLst/>
              <a:gdLst/>
              <a:ahLst/>
              <a:cxnLst/>
              <a:rect l="l" t="t" r="r" b="b"/>
              <a:pathLst>
                <a:path w="893" h="1683" extrusionOk="0">
                  <a:moveTo>
                    <a:pt x="1" y="1"/>
                  </a:moveTo>
                  <a:cubicBezTo>
                    <a:pt x="1" y="114"/>
                    <a:pt x="12" y="215"/>
                    <a:pt x="46" y="328"/>
                  </a:cubicBezTo>
                  <a:cubicBezTo>
                    <a:pt x="69" y="418"/>
                    <a:pt x="102" y="520"/>
                    <a:pt x="125" y="621"/>
                  </a:cubicBezTo>
                  <a:cubicBezTo>
                    <a:pt x="159" y="734"/>
                    <a:pt x="193" y="836"/>
                    <a:pt x="249" y="937"/>
                  </a:cubicBezTo>
                  <a:cubicBezTo>
                    <a:pt x="339" y="1141"/>
                    <a:pt x="464" y="1321"/>
                    <a:pt x="622" y="1490"/>
                  </a:cubicBezTo>
                  <a:cubicBezTo>
                    <a:pt x="701" y="1558"/>
                    <a:pt x="791" y="1626"/>
                    <a:pt x="881" y="1682"/>
                  </a:cubicBezTo>
                  <a:cubicBezTo>
                    <a:pt x="892" y="1569"/>
                    <a:pt x="892" y="1468"/>
                    <a:pt x="870" y="1355"/>
                  </a:cubicBezTo>
                  <a:cubicBezTo>
                    <a:pt x="836" y="1141"/>
                    <a:pt x="768" y="926"/>
                    <a:pt x="678" y="734"/>
                  </a:cubicBezTo>
                  <a:cubicBezTo>
                    <a:pt x="588" y="520"/>
                    <a:pt x="452" y="339"/>
                    <a:pt x="272" y="181"/>
                  </a:cubicBezTo>
                  <a:cubicBezTo>
                    <a:pt x="193" y="114"/>
                    <a:pt x="102" y="46"/>
                    <a:pt x="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2" name="Google Shape;102;p2"/>
            <p:cNvSpPr/>
            <p:nvPr/>
          </p:nvSpPr>
          <p:spPr>
            <a:xfrm>
              <a:off x="4958850" y="1054125"/>
              <a:ext cx="13025" cy="46575"/>
            </a:xfrm>
            <a:custGeom>
              <a:avLst/>
              <a:gdLst/>
              <a:ahLst/>
              <a:cxnLst/>
              <a:rect l="l" t="t" r="r" b="b"/>
              <a:pathLst>
                <a:path w="521" h="1863" extrusionOk="0">
                  <a:moveTo>
                    <a:pt x="91" y="1"/>
                  </a:moveTo>
                  <a:cubicBezTo>
                    <a:pt x="57" y="102"/>
                    <a:pt x="35" y="215"/>
                    <a:pt x="24" y="317"/>
                  </a:cubicBezTo>
                  <a:cubicBezTo>
                    <a:pt x="24" y="418"/>
                    <a:pt x="12" y="520"/>
                    <a:pt x="12" y="621"/>
                  </a:cubicBezTo>
                  <a:cubicBezTo>
                    <a:pt x="1" y="734"/>
                    <a:pt x="12" y="847"/>
                    <a:pt x="24" y="948"/>
                  </a:cubicBezTo>
                  <a:cubicBezTo>
                    <a:pt x="46" y="1163"/>
                    <a:pt x="91" y="1377"/>
                    <a:pt x="170" y="1580"/>
                  </a:cubicBezTo>
                  <a:cubicBezTo>
                    <a:pt x="215" y="1682"/>
                    <a:pt x="260" y="1772"/>
                    <a:pt x="328" y="1862"/>
                  </a:cubicBezTo>
                  <a:cubicBezTo>
                    <a:pt x="385" y="1772"/>
                    <a:pt x="418" y="1671"/>
                    <a:pt x="452" y="1558"/>
                  </a:cubicBezTo>
                  <a:cubicBezTo>
                    <a:pt x="509" y="1343"/>
                    <a:pt x="520" y="1118"/>
                    <a:pt x="497" y="903"/>
                  </a:cubicBezTo>
                  <a:cubicBezTo>
                    <a:pt x="475" y="666"/>
                    <a:pt x="407" y="452"/>
                    <a:pt x="294" y="249"/>
                  </a:cubicBezTo>
                  <a:cubicBezTo>
                    <a:pt x="238" y="159"/>
                    <a:pt x="170" y="68"/>
                    <a:pt x="9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3" name="Google Shape;103;p2"/>
            <p:cNvSpPr/>
            <p:nvPr/>
          </p:nvSpPr>
          <p:spPr>
            <a:xfrm>
              <a:off x="4975775" y="1051600"/>
              <a:ext cx="70850" cy="55875"/>
            </a:xfrm>
            <a:custGeom>
              <a:avLst/>
              <a:gdLst/>
              <a:ahLst/>
              <a:cxnLst/>
              <a:rect l="l" t="t" r="r" b="b"/>
              <a:pathLst>
                <a:path w="2834" h="2235" extrusionOk="0">
                  <a:moveTo>
                    <a:pt x="2472" y="0"/>
                  </a:moveTo>
                  <a:cubicBezTo>
                    <a:pt x="2382" y="0"/>
                    <a:pt x="2303" y="11"/>
                    <a:pt x="2224" y="34"/>
                  </a:cubicBezTo>
                  <a:cubicBezTo>
                    <a:pt x="2134" y="56"/>
                    <a:pt x="2043" y="90"/>
                    <a:pt x="1942" y="124"/>
                  </a:cubicBezTo>
                  <a:cubicBezTo>
                    <a:pt x="1829" y="158"/>
                    <a:pt x="1727" y="203"/>
                    <a:pt x="1637" y="271"/>
                  </a:cubicBezTo>
                  <a:cubicBezTo>
                    <a:pt x="1536" y="327"/>
                    <a:pt x="1434" y="395"/>
                    <a:pt x="1344" y="463"/>
                  </a:cubicBezTo>
                  <a:lnTo>
                    <a:pt x="1073" y="700"/>
                  </a:lnTo>
                  <a:cubicBezTo>
                    <a:pt x="768" y="1004"/>
                    <a:pt x="509" y="1354"/>
                    <a:pt x="294" y="1726"/>
                  </a:cubicBezTo>
                  <a:lnTo>
                    <a:pt x="80" y="2099"/>
                  </a:lnTo>
                  <a:cubicBezTo>
                    <a:pt x="24" y="2178"/>
                    <a:pt x="1" y="2234"/>
                    <a:pt x="1" y="2234"/>
                  </a:cubicBezTo>
                  <a:cubicBezTo>
                    <a:pt x="182" y="2144"/>
                    <a:pt x="340" y="2042"/>
                    <a:pt x="498" y="1907"/>
                  </a:cubicBezTo>
                  <a:cubicBezTo>
                    <a:pt x="633" y="1794"/>
                    <a:pt x="780" y="1659"/>
                    <a:pt x="938" y="1512"/>
                  </a:cubicBezTo>
                  <a:lnTo>
                    <a:pt x="1163" y="1275"/>
                  </a:lnTo>
                  <a:cubicBezTo>
                    <a:pt x="1242" y="1196"/>
                    <a:pt x="1321" y="1117"/>
                    <a:pt x="1400" y="1049"/>
                  </a:cubicBezTo>
                  <a:cubicBezTo>
                    <a:pt x="1558" y="891"/>
                    <a:pt x="1716" y="756"/>
                    <a:pt x="1874" y="621"/>
                  </a:cubicBezTo>
                  <a:cubicBezTo>
                    <a:pt x="1953" y="553"/>
                    <a:pt x="2021" y="497"/>
                    <a:pt x="2111" y="440"/>
                  </a:cubicBezTo>
                  <a:cubicBezTo>
                    <a:pt x="2190" y="395"/>
                    <a:pt x="2258" y="339"/>
                    <a:pt x="2326" y="293"/>
                  </a:cubicBezTo>
                  <a:cubicBezTo>
                    <a:pt x="2393" y="248"/>
                    <a:pt x="2461" y="214"/>
                    <a:pt x="2529" y="181"/>
                  </a:cubicBezTo>
                  <a:lnTo>
                    <a:pt x="2687" y="90"/>
                  </a:lnTo>
                  <a:cubicBezTo>
                    <a:pt x="2777" y="34"/>
                    <a:pt x="2833" y="0"/>
                    <a:pt x="2833"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4" name="Google Shape;104;p2"/>
            <p:cNvSpPr/>
            <p:nvPr/>
          </p:nvSpPr>
          <p:spPr>
            <a:xfrm>
              <a:off x="5007950" y="1069100"/>
              <a:ext cx="52500" cy="15975"/>
            </a:xfrm>
            <a:custGeom>
              <a:avLst/>
              <a:gdLst/>
              <a:ahLst/>
              <a:cxnLst/>
              <a:rect l="l" t="t" r="r" b="b"/>
              <a:pathLst>
                <a:path w="2100" h="639" extrusionOk="0">
                  <a:moveTo>
                    <a:pt x="1503" y="0"/>
                  </a:moveTo>
                  <a:cubicBezTo>
                    <a:pt x="1327" y="0"/>
                    <a:pt x="1152" y="17"/>
                    <a:pt x="982" y="56"/>
                  </a:cubicBezTo>
                  <a:cubicBezTo>
                    <a:pt x="835" y="90"/>
                    <a:pt x="711" y="146"/>
                    <a:pt x="576" y="203"/>
                  </a:cubicBezTo>
                  <a:cubicBezTo>
                    <a:pt x="463" y="237"/>
                    <a:pt x="361" y="304"/>
                    <a:pt x="260" y="372"/>
                  </a:cubicBezTo>
                  <a:cubicBezTo>
                    <a:pt x="170" y="451"/>
                    <a:pt x="79" y="541"/>
                    <a:pt x="0" y="632"/>
                  </a:cubicBezTo>
                  <a:cubicBezTo>
                    <a:pt x="52" y="636"/>
                    <a:pt x="103" y="639"/>
                    <a:pt x="154" y="639"/>
                  </a:cubicBezTo>
                  <a:cubicBezTo>
                    <a:pt x="225" y="639"/>
                    <a:pt x="295" y="633"/>
                    <a:pt x="361" y="620"/>
                  </a:cubicBezTo>
                  <a:cubicBezTo>
                    <a:pt x="474" y="609"/>
                    <a:pt x="587" y="598"/>
                    <a:pt x="711" y="598"/>
                  </a:cubicBezTo>
                  <a:cubicBezTo>
                    <a:pt x="835" y="586"/>
                    <a:pt x="948" y="553"/>
                    <a:pt x="1084" y="530"/>
                  </a:cubicBezTo>
                  <a:cubicBezTo>
                    <a:pt x="1321" y="474"/>
                    <a:pt x="1558" y="395"/>
                    <a:pt x="1783" y="293"/>
                  </a:cubicBezTo>
                  <a:cubicBezTo>
                    <a:pt x="1896" y="237"/>
                    <a:pt x="2009" y="169"/>
                    <a:pt x="2099" y="101"/>
                  </a:cubicBezTo>
                  <a:cubicBezTo>
                    <a:pt x="1986" y="56"/>
                    <a:pt x="1862" y="22"/>
                    <a:pt x="1749" y="11"/>
                  </a:cubicBezTo>
                  <a:cubicBezTo>
                    <a:pt x="1667" y="4"/>
                    <a:pt x="1585" y="0"/>
                    <a:pt x="1503"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5" name="Google Shape;105;p2"/>
            <p:cNvSpPr/>
            <p:nvPr/>
          </p:nvSpPr>
          <p:spPr>
            <a:xfrm>
              <a:off x="4971850" y="1118175"/>
              <a:ext cx="79850" cy="55025"/>
            </a:xfrm>
            <a:custGeom>
              <a:avLst/>
              <a:gdLst/>
              <a:ahLst/>
              <a:cxnLst/>
              <a:rect l="l" t="t" r="r" b="b"/>
              <a:pathLst>
                <a:path w="3194" h="2201" extrusionOk="0">
                  <a:moveTo>
                    <a:pt x="0" y="0"/>
                  </a:moveTo>
                  <a:cubicBezTo>
                    <a:pt x="0" y="0"/>
                    <a:pt x="56" y="34"/>
                    <a:pt x="147" y="90"/>
                  </a:cubicBezTo>
                  <a:cubicBezTo>
                    <a:pt x="192" y="124"/>
                    <a:pt x="260" y="147"/>
                    <a:pt x="316" y="192"/>
                  </a:cubicBezTo>
                  <a:cubicBezTo>
                    <a:pt x="372" y="237"/>
                    <a:pt x="440" y="293"/>
                    <a:pt x="508" y="339"/>
                  </a:cubicBezTo>
                  <a:cubicBezTo>
                    <a:pt x="643" y="429"/>
                    <a:pt x="801" y="587"/>
                    <a:pt x="982" y="711"/>
                  </a:cubicBezTo>
                  <a:cubicBezTo>
                    <a:pt x="1072" y="779"/>
                    <a:pt x="1162" y="846"/>
                    <a:pt x="1253" y="925"/>
                  </a:cubicBezTo>
                  <a:cubicBezTo>
                    <a:pt x="1343" y="1004"/>
                    <a:pt x="1444" y="1072"/>
                    <a:pt x="1535" y="1151"/>
                  </a:cubicBezTo>
                  <a:cubicBezTo>
                    <a:pt x="1884" y="1422"/>
                    <a:pt x="2257" y="1681"/>
                    <a:pt x="2629" y="1918"/>
                  </a:cubicBezTo>
                  <a:cubicBezTo>
                    <a:pt x="2810" y="2020"/>
                    <a:pt x="2990" y="2110"/>
                    <a:pt x="3193" y="2200"/>
                  </a:cubicBezTo>
                  <a:cubicBezTo>
                    <a:pt x="3081" y="2020"/>
                    <a:pt x="2945" y="1851"/>
                    <a:pt x="2810" y="1693"/>
                  </a:cubicBezTo>
                  <a:cubicBezTo>
                    <a:pt x="2674" y="1535"/>
                    <a:pt x="2528" y="1377"/>
                    <a:pt x="2381" y="1241"/>
                  </a:cubicBezTo>
                  <a:cubicBezTo>
                    <a:pt x="2212" y="1072"/>
                    <a:pt x="2020" y="914"/>
                    <a:pt x="1828" y="756"/>
                  </a:cubicBezTo>
                  <a:cubicBezTo>
                    <a:pt x="1636" y="609"/>
                    <a:pt x="1433" y="474"/>
                    <a:pt x="1219" y="350"/>
                  </a:cubicBezTo>
                  <a:cubicBezTo>
                    <a:pt x="1038" y="248"/>
                    <a:pt x="835" y="147"/>
                    <a:pt x="621" y="79"/>
                  </a:cubicBezTo>
                  <a:cubicBezTo>
                    <a:pt x="530" y="56"/>
                    <a:pt x="440" y="34"/>
                    <a:pt x="372" y="11"/>
                  </a:cubicBezTo>
                  <a:cubicBezTo>
                    <a:pt x="305" y="0"/>
                    <a:pt x="237" y="0"/>
                    <a:pt x="16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6" name="Google Shape;106;p2"/>
            <p:cNvSpPr/>
            <p:nvPr/>
          </p:nvSpPr>
          <p:spPr>
            <a:xfrm>
              <a:off x="4991300" y="1116475"/>
              <a:ext cx="34175" cy="14675"/>
            </a:xfrm>
            <a:custGeom>
              <a:avLst/>
              <a:gdLst/>
              <a:ahLst/>
              <a:cxnLst/>
              <a:rect l="l" t="t" r="r" b="b"/>
              <a:pathLst>
                <a:path w="1367" h="587" extrusionOk="0">
                  <a:moveTo>
                    <a:pt x="260" y="0"/>
                  </a:moveTo>
                  <a:cubicBezTo>
                    <a:pt x="170" y="12"/>
                    <a:pt x="91" y="23"/>
                    <a:pt x="1" y="57"/>
                  </a:cubicBezTo>
                  <a:cubicBezTo>
                    <a:pt x="46" y="124"/>
                    <a:pt x="102" y="203"/>
                    <a:pt x="159" y="260"/>
                  </a:cubicBezTo>
                  <a:cubicBezTo>
                    <a:pt x="283" y="384"/>
                    <a:pt x="429" y="474"/>
                    <a:pt x="587" y="531"/>
                  </a:cubicBezTo>
                  <a:cubicBezTo>
                    <a:pt x="703" y="569"/>
                    <a:pt x="824" y="587"/>
                    <a:pt x="947" y="587"/>
                  </a:cubicBezTo>
                  <a:cubicBezTo>
                    <a:pt x="1003" y="587"/>
                    <a:pt x="1061" y="583"/>
                    <a:pt x="1118" y="576"/>
                  </a:cubicBezTo>
                  <a:cubicBezTo>
                    <a:pt x="1197" y="576"/>
                    <a:pt x="1287" y="542"/>
                    <a:pt x="1366" y="508"/>
                  </a:cubicBezTo>
                  <a:cubicBezTo>
                    <a:pt x="1310" y="440"/>
                    <a:pt x="1253" y="373"/>
                    <a:pt x="1185" y="316"/>
                  </a:cubicBezTo>
                  <a:cubicBezTo>
                    <a:pt x="1061" y="215"/>
                    <a:pt x="915" y="136"/>
                    <a:pt x="757" y="79"/>
                  </a:cubicBezTo>
                  <a:cubicBezTo>
                    <a:pt x="599" y="23"/>
                    <a:pt x="429" y="0"/>
                    <a:pt x="260"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7" name="Google Shape;107;p2"/>
            <p:cNvSpPr/>
            <p:nvPr/>
          </p:nvSpPr>
          <p:spPr>
            <a:xfrm>
              <a:off x="5154925" y="1126075"/>
              <a:ext cx="58700" cy="53050"/>
            </a:xfrm>
            <a:custGeom>
              <a:avLst/>
              <a:gdLst/>
              <a:ahLst/>
              <a:cxnLst/>
              <a:rect l="l" t="t" r="r" b="b"/>
              <a:pathLst>
                <a:path w="2348" h="2122" extrusionOk="0">
                  <a:moveTo>
                    <a:pt x="0" y="0"/>
                  </a:moveTo>
                  <a:cubicBezTo>
                    <a:pt x="34" y="34"/>
                    <a:pt x="68" y="68"/>
                    <a:pt x="102" y="102"/>
                  </a:cubicBezTo>
                  <a:cubicBezTo>
                    <a:pt x="170" y="169"/>
                    <a:pt x="271" y="248"/>
                    <a:pt x="384" y="350"/>
                  </a:cubicBezTo>
                  <a:lnTo>
                    <a:pt x="1185" y="1049"/>
                  </a:lnTo>
                  <a:cubicBezTo>
                    <a:pt x="1321" y="1185"/>
                    <a:pt x="1467" y="1320"/>
                    <a:pt x="1603" y="1433"/>
                  </a:cubicBezTo>
                  <a:cubicBezTo>
                    <a:pt x="1738" y="1557"/>
                    <a:pt x="1851" y="1670"/>
                    <a:pt x="1975" y="1772"/>
                  </a:cubicBezTo>
                  <a:cubicBezTo>
                    <a:pt x="2088" y="1862"/>
                    <a:pt x="2167" y="1963"/>
                    <a:pt x="2235" y="2020"/>
                  </a:cubicBezTo>
                  <a:cubicBezTo>
                    <a:pt x="2302" y="2088"/>
                    <a:pt x="2348" y="2121"/>
                    <a:pt x="2348" y="2121"/>
                  </a:cubicBezTo>
                  <a:cubicBezTo>
                    <a:pt x="2348" y="2121"/>
                    <a:pt x="2336" y="2076"/>
                    <a:pt x="2314" y="1975"/>
                  </a:cubicBezTo>
                  <a:cubicBezTo>
                    <a:pt x="2291" y="1851"/>
                    <a:pt x="2257" y="1726"/>
                    <a:pt x="2201" y="1614"/>
                  </a:cubicBezTo>
                  <a:cubicBezTo>
                    <a:pt x="2122" y="1444"/>
                    <a:pt x="2032" y="1298"/>
                    <a:pt x="1919" y="1151"/>
                  </a:cubicBezTo>
                  <a:cubicBezTo>
                    <a:pt x="1851" y="1072"/>
                    <a:pt x="1795" y="993"/>
                    <a:pt x="1716" y="914"/>
                  </a:cubicBezTo>
                  <a:lnTo>
                    <a:pt x="1501" y="700"/>
                  </a:lnTo>
                  <a:cubicBezTo>
                    <a:pt x="1343" y="564"/>
                    <a:pt x="1174" y="440"/>
                    <a:pt x="1005" y="339"/>
                  </a:cubicBezTo>
                  <a:cubicBezTo>
                    <a:pt x="847" y="248"/>
                    <a:pt x="678" y="169"/>
                    <a:pt x="508" y="113"/>
                  </a:cubicBezTo>
                  <a:cubicBezTo>
                    <a:pt x="395" y="68"/>
                    <a:pt x="271" y="34"/>
                    <a:pt x="147" y="23"/>
                  </a:cubicBezTo>
                  <a:cubicBezTo>
                    <a:pt x="57" y="0"/>
                    <a:pt x="1" y="0"/>
                    <a:pt x="0"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8" name="Google Shape;108;p2"/>
            <p:cNvSpPr/>
            <p:nvPr/>
          </p:nvSpPr>
          <p:spPr>
            <a:xfrm>
              <a:off x="5172975" y="1124925"/>
              <a:ext cx="42050" cy="30775"/>
            </a:xfrm>
            <a:custGeom>
              <a:avLst/>
              <a:gdLst/>
              <a:ahLst/>
              <a:cxnLst/>
              <a:rect l="l" t="t" r="r" b="b"/>
              <a:pathLst>
                <a:path w="1682" h="1231" extrusionOk="0">
                  <a:moveTo>
                    <a:pt x="1" y="1"/>
                  </a:moveTo>
                  <a:cubicBezTo>
                    <a:pt x="57" y="102"/>
                    <a:pt x="136" y="204"/>
                    <a:pt x="215" y="294"/>
                  </a:cubicBezTo>
                  <a:cubicBezTo>
                    <a:pt x="294" y="373"/>
                    <a:pt x="373" y="464"/>
                    <a:pt x="463" y="531"/>
                  </a:cubicBezTo>
                  <a:cubicBezTo>
                    <a:pt x="497" y="565"/>
                    <a:pt x="542" y="610"/>
                    <a:pt x="599" y="644"/>
                  </a:cubicBezTo>
                  <a:cubicBezTo>
                    <a:pt x="655" y="678"/>
                    <a:pt x="712" y="723"/>
                    <a:pt x="757" y="768"/>
                  </a:cubicBezTo>
                  <a:cubicBezTo>
                    <a:pt x="926" y="915"/>
                    <a:pt x="1129" y="1039"/>
                    <a:pt x="1332" y="1129"/>
                  </a:cubicBezTo>
                  <a:cubicBezTo>
                    <a:pt x="1445" y="1174"/>
                    <a:pt x="1558" y="1208"/>
                    <a:pt x="1682" y="1231"/>
                  </a:cubicBezTo>
                  <a:cubicBezTo>
                    <a:pt x="1637" y="1118"/>
                    <a:pt x="1580" y="1016"/>
                    <a:pt x="1524" y="915"/>
                  </a:cubicBezTo>
                  <a:cubicBezTo>
                    <a:pt x="1377" y="700"/>
                    <a:pt x="1208" y="520"/>
                    <a:pt x="1005" y="351"/>
                  </a:cubicBezTo>
                  <a:cubicBezTo>
                    <a:pt x="903" y="272"/>
                    <a:pt x="791" y="215"/>
                    <a:pt x="666" y="170"/>
                  </a:cubicBezTo>
                  <a:cubicBezTo>
                    <a:pt x="565" y="114"/>
                    <a:pt x="463" y="80"/>
                    <a:pt x="350" y="57"/>
                  </a:cubicBezTo>
                  <a:cubicBezTo>
                    <a:pt x="238" y="23"/>
                    <a:pt x="125" y="1"/>
                    <a:pt x="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9" name="Google Shape;109;p2"/>
            <p:cNvSpPr/>
            <p:nvPr/>
          </p:nvSpPr>
          <p:spPr>
            <a:xfrm>
              <a:off x="4890300" y="1325800"/>
              <a:ext cx="37550" cy="69700"/>
            </a:xfrm>
            <a:custGeom>
              <a:avLst/>
              <a:gdLst/>
              <a:ahLst/>
              <a:cxnLst/>
              <a:rect l="l" t="t" r="r" b="b"/>
              <a:pathLst>
                <a:path w="1502" h="2788" extrusionOk="0">
                  <a:moveTo>
                    <a:pt x="1" y="0"/>
                  </a:moveTo>
                  <a:cubicBezTo>
                    <a:pt x="1" y="181"/>
                    <a:pt x="12" y="350"/>
                    <a:pt x="35" y="531"/>
                  </a:cubicBezTo>
                  <a:cubicBezTo>
                    <a:pt x="46" y="700"/>
                    <a:pt x="91" y="869"/>
                    <a:pt x="148" y="1038"/>
                  </a:cubicBezTo>
                  <a:cubicBezTo>
                    <a:pt x="215" y="1219"/>
                    <a:pt x="294" y="1411"/>
                    <a:pt x="373" y="1603"/>
                  </a:cubicBezTo>
                  <a:cubicBezTo>
                    <a:pt x="486" y="1783"/>
                    <a:pt x="599" y="1964"/>
                    <a:pt x="723" y="2122"/>
                  </a:cubicBezTo>
                  <a:cubicBezTo>
                    <a:pt x="768" y="2201"/>
                    <a:pt x="825" y="2268"/>
                    <a:pt x="892" y="2336"/>
                  </a:cubicBezTo>
                  <a:cubicBezTo>
                    <a:pt x="960" y="2392"/>
                    <a:pt x="1016" y="2449"/>
                    <a:pt x="1084" y="2494"/>
                  </a:cubicBezTo>
                  <a:cubicBezTo>
                    <a:pt x="1208" y="2607"/>
                    <a:pt x="1355" y="2708"/>
                    <a:pt x="1502" y="2787"/>
                  </a:cubicBezTo>
                  <a:cubicBezTo>
                    <a:pt x="1445" y="2629"/>
                    <a:pt x="1378" y="2471"/>
                    <a:pt x="1299" y="2313"/>
                  </a:cubicBezTo>
                  <a:cubicBezTo>
                    <a:pt x="1265" y="2246"/>
                    <a:pt x="1220" y="2178"/>
                    <a:pt x="1174" y="2099"/>
                  </a:cubicBezTo>
                  <a:cubicBezTo>
                    <a:pt x="1141" y="2020"/>
                    <a:pt x="1095" y="1941"/>
                    <a:pt x="1062" y="1862"/>
                  </a:cubicBezTo>
                  <a:cubicBezTo>
                    <a:pt x="994" y="1704"/>
                    <a:pt x="892" y="1546"/>
                    <a:pt x="813" y="1377"/>
                  </a:cubicBezTo>
                  <a:cubicBezTo>
                    <a:pt x="723" y="1196"/>
                    <a:pt x="644" y="1027"/>
                    <a:pt x="554" y="869"/>
                  </a:cubicBezTo>
                  <a:cubicBezTo>
                    <a:pt x="497" y="790"/>
                    <a:pt x="441" y="711"/>
                    <a:pt x="407" y="643"/>
                  </a:cubicBezTo>
                  <a:cubicBezTo>
                    <a:pt x="373" y="564"/>
                    <a:pt x="328" y="497"/>
                    <a:pt x="294" y="429"/>
                  </a:cubicBezTo>
                  <a:cubicBezTo>
                    <a:pt x="204" y="282"/>
                    <a:pt x="114" y="136"/>
                    <a:pt x="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0" name="Google Shape;110;p2"/>
            <p:cNvSpPr/>
            <p:nvPr/>
          </p:nvSpPr>
          <p:spPr>
            <a:xfrm>
              <a:off x="4872825" y="1330600"/>
              <a:ext cx="19775" cy="40350"/>
            </a:xfrm>
            <a:custGeom>
              <a:avLst/>
              <a:gdLst/>
              <a:ahLst/>
              <a:cxnLst/>
              <a:rect l="l" t="t" r="r" b="b"/>
              <a:pathLst>
                <a:path w="791" h="1614" extrusionOk="0">
                  <a:moveTo>
                    <a:pt x="57" y="0"/>
                  </a:moveTo>
                  <a:cubicBezTo>
                    <a:pt x="23" y="90"/>
                    <a:pt x="12" y="203"/>
                    <a:pt x="0" y="305"/>
                  </a:cubicBezTo>
                  <a:cubicBezTo>
                    <a:pt x="12" y="519"/>
                    <a:pt x="57" y="733"/>
                    <a:pt x="158" y="925"/>
                  </a:cubicBezTo>
                  <a:cubicBezTo>
                    <a:pt x="249" y="1117"/>
                    <a:pt x="373" y="1286"/>
                    <a:pt x="531" y="1433"/>
                  </a:cubicBezTo>
                  <a:cubicBezTo>
                    <a:pt x="598" y="1501"/>
                    <a:pt x="689" y="1569"/>
                    <a:pt x="779" y="1614"/>
                  </a:cubicBezTo>
                  <a:cubicBezTo>
                    <a:pt x="790" y="1512"/>
                    <a:pt x="790" y="1411"/>
                    <a:pt x="779" y="1309"/>
                  </a:cubicBezTo>
                  <a:cubicBezTo>
                    <a:pt x="745" y="1106"/>
                    <a:pt x="689" y="903"/>
                    <a:pt x="587" y="722"/>
                  </a:cubicBezTo>
                  <a:cubicBezTo>
                    <a:pt x="542" y="621"/>
                    <a:pt x="497" y="542"/>
                    <a:pt x="440" y="451"/>
                  </a:cubicBezTo>
                  <a:cubicBezTo>
                    <a:pt x="384" y="372"/>
                    <a:pt x="316" y="293"/>
                    <a:pt x="271" y="226"/>
                  </a:cubicBezTo>
                  <a:cubicBezTo>
                    <a:pt x="203" y="135"/>
                    <a:pt x="136" y="68"/>
                    <a:pt x="57"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1" name="Google Shape;111;p2"/>
            <p:cNvSpPr/>
            <p:nvPr/>
          </p:nvSpPr>
          <p:spPr>
            <a:xfrm>
              <a:off x="4927825" y="1131975"/>
              <a:ext cx="30225" cy="53925"/>
            </a:xfrm>
            <a:custGeom>
              <a:avLst/>
              <a:gdLst/>
              <a:ahLst/>
              <a:cxnLst/>
              <a:rect l="l" t="t" r="r" b="b"/>
              <a:pathLst>
                <a:path w="1209" h="2157" extrusionOk="0">
                  <a:moveTo>
                    <a:pt x="1208" y="1"/>
                  </a:moveTo>
                  <a:cubicBezTo>
                    <a:pt x="1163" y="12"/>
                    <a:pt x="1129" y="24"/>
                    <a:pt x="1095" y="35"/>
                  </a:cubicBezTo>
                  <a:cubicBezTo>
                    <a:pt x="994" y="69"/>
                    <a:pt x="903" y="114"/>
                    <a:pt x="813" y="182"/>
                  </a:cubicBezTo>
                  <a:cubicBezTo>
                    <a:pt x="689" y="261"/>
                    <a:pt x="587" y="351"/>
                    <a:pt x="497" y="475"/>
                  </a:cubicBezTo>
                  <a:cubicBezTo>
                    <a:pt x="396" y="599"/>
                    <a:pt x="305" y="734"/>
                    <a:pt x="238" y="881"/>
                  </a:cubicBezTo>
                  <a:cubicBezTo>
                    <a:pt x="102" y="1152"/>
                    <a:pt x="35" y="1445"/>
                    <a:pt x="12" y="1739"/>
                  </a:cubicBezTo>
                  <a:cubicBezTo>
                    <a:pt x="1" y="1874"/>
                    <a:pt x="1" y="2021"/>
                    <a:pt x="12" y="2156"/>
                  </a:cubicBezTo>
                  <a:cubicBezTo>
                    <a:pt x="114" y="2055"/>
                    <a:pt x="193" y="1942"/>
                    <a:pt x="272" y="1829"/>
                  </a:cubicBezTo>
                  <a:cubicBezTo>
                    <a:pt x="328" y="1727"/>
                    <a:pt x="396" y="1603"/>
                    <a:pt x="463" y="1479"/>
                  </a:cubicBezTo>
                  <a:cubicBezTo>
                    <a:pt x="531" y="1355"/>
                    <a:pt x="610" y="1220"/>
                    <a:pt x="666" y="1084"/>
                  </a:cubicBezTo>
                  <a:cubicBezTo>
                    <a:pt x="723" y="949"/>
                    <a:pt x="791" y="825"/>
                    <a:pt x="847" y="701"/>
                  </a:cubicBezTo>
                  <a:cubicBezTo>
                    <a:pt x="903" y="565"/>
                    <a:pt x="960" y="464"/>
                    <a:pt x="1016" y="362"/>
                  </a:cubicBezTo>
                  <a:cubicBezTo>
                    <a:pt x="1073" y="249"/>
                    <a:pt x="1129" y="170"/>
                    <a:pt x="1152" y="114"/>
                  </a:cubicBezTo>
                  <a:cubicBezTo>
                    <a:pt x="1186" y="46"/>
                    <a:pt x="1208" y="1"/>
                    <a:pt x="120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2" name="Google Shape;112;p2"/>
            <p:cNvSpPr/>
            <p:nvPr/>
          </p:nvSpPr>
          <p:spPr>
            <a:xfrm>
              <a:off x="4955750" y="1132275"/>
              <a:ext cx="13300" cy="52200"/>
            </a:xfrm>
            <a:custGeom>
              <a:avLst/>
              <a:gdLst/>
              <a:ahLst/>
              <a:cxnLst/>
              <a:rect l="l" t="t" r="r" b="b"/>
              <a:pathLst>
                <a:path w="532" h="2088" extrusionOk="0">
                  <a:moveTo>
                    <a:pt x="272" y="0"/>
                  </a:moveTo>
                  <a:cubicBezTo>
                    <a:pt x="204" y="102"/>
                    <a:pt x="148" y="203"/>
                    <a:pt x="114" y="316"/>
                  </a:cubicBezTo>
                  <a:cubicBezTo>
                    <a:pt x="35" y="564"/>
                    <a:pt x="1" y="813"/>
                    <a:pt x="23" y="1072"/>
                  </a:cubicBezTo>
                  <a:cubicBezTo>
                    <a:pt x="46" y="1309"/>
                    <a:pt x="102" y="1546"/>
                    <a:pt x="193" y="1772"/>
                  </a:cubicBezTo>
                  <a:cubicBezTo>
                    <a:pt x="227" y="1885"/>
                    <a:pt x="283" y="1998"/>
                    <a:pt x="351" y="2088"/>
                  </a:cubicBezTo>
                  <a:cubicBezTo>
                    <a:pt x="407" y="1986"/>
                    <a:pt x="441" y="1873"/>
                    <a:pt x="463" y="1761"/>
                  </a:cubicBezTo>
                  <a:cubicBezTo>
                    <a:pt x="509" y="1512"/>
                    <a:pt x="531" y="1275"/>
                    <a:pt x="509" y="1027"/>
                  </a:cubicBezTo>
                  <a:cubicBezTo>
                    <a:pt x="497" y="903"/>
                    <a:pt x="486" y="790"/>
                    <a:pt x="463" y="666"/>
                  </a:cubicBezTo>
                  <a:cubicBezTo>
                    <a:pt x="430" y="553"/>
                    <a:pt x="407" y="440"/>
                    <a:pt x="384" y="339"/>
                  </a:cubicBezTo>
                  <a:cubicBezTo>
                    <a:pt x="362" y="226"/>
                    <a:pt x="317" y="113"/>
                    <a:pt x="272"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3" name="Google Shape;113;p2"/>
            <p:cNvSpPr/>
            <p:nvPr/>
          </p:nvSpPr>
          <p:spPr>
            <a:xfrm>
              <a:off x="4875350" y="1116750"/>
              <a:ext cx="72825" cy="62650"/>
            </a:xfrm>
            <a:custGeom>
              <a:avLst/>
              <a:gdLst/>
              <a:ahLst/>
              <a:cxnLst/>
              <a:rect l="l" t="t" r="r" b="b"/>
              <a:pathLst>
                <a:path w="2913" h="2506" extrusionOk="0">
                  <a:moveTo>
                    <a:pt x="2912" y="1"/>
                  </a:moveTo>
                  <a:lnTo>
                    <a:pt x="2912" y="1"/>
                  </a:lnTo>
                  <a:cubicBezTo>
                    <a:pt x="2709" y="34"/>
                    <a:pt x="2506" y="91"/>
                    <a:pt x="2314" y="181"/>
                  </a:cubicBezTo>
                  <a:cubicBezTo>
                    <a:pt x="2111" y="260"/>
                    <a:pt x="1919" y="350"/>
                    <a:pt x="1739" y="463"/>
                  </a:cubicBezTo>
                  <a:cubicBezTo>
                    <a:pt x="1637" y="520"/>
                    <a:pt x="1535" y="587"/>
                    <a:pt x="1434" y="655"/>
                  </a:cubicBezTo>
                  <a:cubicBezTo>
                    <a:pt x="1332" y="723"/>
                    <a:pt x="1231" y="802"/>
                    <a:pt x="1129" y="870"/>
                  </a:cubicBezTo>
                  <a:cubicBezTo>
                    <a:pt x="1039" y="949"/>
                    <a:pt x="949" y="1039"/>
                    <a:pt x="847" y="1118"/>
                  </a:cubicBezTo>
                  <a:cubicBezTo>
                    <a:pt x="757" y="1208"/>
                    <a:pt x="678" y="1287"/>
                    <a:pt x="599" y="1377"/>
                  </a:cubicBezTo>
                  <a:cubicBezTo>
                    <a:pt x="520" y="1468"/>
                    <a:pt x="452" y="1569"/>
                    <a:pt x="384" y="1648"/>
                  </a:cubicBezTo>
                  <a:cubicBezTo>
                    <a:pt x="317" y="1738"/>
                    <a:pt x="260" y="1829"/>
                    <a:pt x="215" y="1919"/>
                  </a:cubicBezTo>
                  <a:cubicBezTo>
                    <a:pt x="125" y="2043"/>
                    <a:pt x="69" y="2190"/>
                    <a:pt x="35" y="2336"/>
                  </a:cubicBezTo>
                  <a:cubicBezTo>
                    <a:pt x="12" y="2449"/>
                    <a:pt x="1" y="2506"/>
                    <a:pt x="1" y="2506"/>
                  </a:cubicBezTo>
                  <a:cubicBezTo>
                    <a:pt x="1" y="2506"/>
                    <a:pt x="46" y="2472"/>
                    <a:pt x="114" y="2382"/>
                  </a:cubicBezTo>
                  <a:cubicBezTo>
                    <a:pt x="148" y="2348"/>
                    <a:pt x="193" y="2291"/>
                    <a:pt x="249" y="2235"/>
                  </a:cubicBezTo>
                  <a:cubicBezTo>
                    <a:pt x="294" y="2190"/>
                    <a:pt x="362" y="2133"/>
                    <a:pt x="430" y="2077"/>
                  </a:cubicBezTo>
                  <a:cubicBezTo>
                    <a:pt x="497" y="2021"/>
                    <a:pt x="565" y="1953"/>
                    <a:pt x="644" y="1896"/>
                  </a:cubicBezTo>
                  <a:cubicBezTo>
                    <a:pt x="723" y="1829"/>
                    <a:pt x="813" y="1761"/>
                    <a:pt x="881" y="1682"/>
                  </a:cubicBezTo>
                  <a:cubicBezTo>
                    <a:pt x="960" y="1614"/>
                    <a:pt x="1050" y="1547"/>
                    <a:pt x="1152" y="1468"/>
                  </a:cubicBezTo>
                  <a:cubicBezTo>
                    <a:pt x="1253" y="1400"/>
                    <a:pt x="1332" y="1321"/>
                    <a:pt x="1434" y="1253"/>
                  </a:cubicBezTo>
                  <a:cubicBezTo>
                    <a:pt x="1806" y="949"/>
                    <a:pt x="2167" y="655"/>
                    <a:pt x="2449" y="418"/>
                  </a:cubicBezTo>
                  <a:cubicBezTo>
                    <a:pt x="2596" y="294"/>
                    <a:pt x="2709" y="192"/>
                    <a:pt x="2788" y="125"/>
                  </a:cubicBezTo>
                  <a:cubicBezTo>
                    <a:pt x="2878" y="46"/>
                    <a:pt x="2912" y="1"/>
                    <a:pt x="291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4" name="Google Shape;114;p2"/>
            <p:cNvSpPr/>
            <p:nvPr/>
          </p:nvSpPr>
          <p:spPr>
            <a:xfrm>
              <a:off x="4868875" y="1112225"/>
              <a:ext cx="88875" cy="24575"/>
            </a:xfrm>
            <a:custGeom>
              <a:avLst/>
              <a:gdLst/>
              <a:ahLst/>
              <a:cxnLst/>
              <a:rect l="l" t="t" r="r" b="b"/>
              <a:pathLst>
                <a:path w="3555" h="983" extrusionOk="0">
                  <a:moveTo>
                    <a:pt x="2603" y="0"/>
                  </a:moveTo>
                  <a:cubicBezTo>
                    <a:pt x="2525" y="0"/>
                    <a:pt x="2448" y="4"/>
                    <a:pt x="2370" y="12"/>
                  </a:cubicBezTo>
                  <a:cubicBezTo>
                    <a:pt x="2246" y="12"/>
                    <a:pt x="2133" y="24"/>
                    <a:pt x="2020" y="46"/>
                  </a:cubicBezTo>
                  <a:lnTo>
                    <a:pt x="1670" y="103"/>
                  </a:lnTo>
                  <a:cubicBezTo>
                    <a:pt x="1445" y="159"/>
                    <a:pt x="1230" y="227"/>
                    <a:pt x="1005" y="306"/>
                  </a:cubicBezTo>
                  <a:cubicBezTo>
                    <a:pt x="813" y="385"/>
                    <a:pt x="632" y="475"/>
                    <a:pt x="463" y="588"/>
                  </a:cubicBezTo>
                  <a:cubicBezTo>
                    <a:pt x="339" y="667"/>
                    <a:pt x="215" y="757"/>
                    <a:pt x="124" y="859"/>
                  </a:cubicBezTo>
                  <a:cubicBezTo>
                    <a:pt x="45" y="938"/>
                    <a:pt x="0" y="983"/>
                    <a:pt x="0" y="983"/>
                  </a:cubicBezTo>
                  <a:cubicBezTo>
                    <a:pt x="0" y="983"/>
                    <a:pt x="57" y="972"/>
                    <a:pt x="158" y="938"/>
                  </a:cubicBezTo>
                  <a:cubicBezTo>
                    <a:pt x="260" y="915"/>
                    <a:pt x="407" y="881"/>
                    <a:pt x="564" y="836"/>
                  </a:cubicBezTo>
                  <a:cubicBezTo>
                    <a:pt x="734" y="802"/>
                    <a:pt x="926" y="757"/>
                    <a:pt x="1129" y="712"/>
                  </a:cubicBezTo>
                  <a:cubicBezTo>
                    <a:pt x="1230" y="678"/>
                    <a:pt x="1343" y="667"/>
                    <a:pt x="1456" y="644"/>
                  </a:cubicBezTo>
                  <a:cubicBezTo>
                    <a:pt x="1558" y="622"/>
                    <a:pt x="1670" y="588"/>
                    <a:pt x="1772" y="577"/>
                  </a:cubicBezTo>
                  <a:lnTo>
                    <a:pt x="2991" y="294"/>
                  </a:lnTo>
                  <a:lnTo>
                    <a:pt x="3397" y="204"/>
                  </a:lnTo>
                  <a:cubicBezTo>
                    <a:pt x="3498" y="170"/>
                    <a:pt x="3555" y="148"/>
                    <a:pt x="3555" y="148"/>
                  </a:cubicBezTo>
                  <a:cubicBezTo>
                    <a:pt x="3555" y="148"/>
                    <a:pt x="3498" y="137"/>
                    <a:pt x="3397" y="103"/>
                  </a:cubicBezTo>
                  <a:cubicBezTo>
                    <a:pt x="3261" y="58"/>
                    <a:pt x="3115" y="35"/>
                    <a:pt x="2979" y="24"/>
                  </a:cubicBezTo>
                  <a:cubicBezTo>
                    <a:pt x="2854" y="10"/>
                    <a:pt x="2728" y="0"/>
                    <a:pt x="2603"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5" name="Google Shape;115;p2"/>
            <p:cNvSpPr/>
            <p:nvPr/>
          </p:nvSpPr>
          <p:spPr>
            <a:xfrm>
              <a:off x="4812725" y="1262325"/>
              <a:ext cx="12725" cy="38100"/>
            </a:xfrm>
            <a:custGeom>
              <a:avLst/>
              <a:gdLst/>
              <a:ahLst/>
              <a:cxnLst/>
              <a:rect l="l" t="t" r="r" b="b"/>
              <a:pathLst>
                <a:path w="509" h="1524" extrusionOk="0">
                  <a:moveTo>
                    <a:pt x="418" y="0"/>
                  </a:moveTo>
                  <a:cubicBezTo>
                    <a:pt x="351" y="57"/>
                    <a:pt x="283" y="124"/>
                    <a:pt x="226" y="192"/>
                  </a:cubicBezTo>
                  <a:cubicBezTo>
                    <a:pt x="114" y="350"/>
                    <a:pt x="35" y="531"/>
                    <a:pt x="12" y="722"/>
                  </a:cubicBezTo>
                  <a:cubicBezTo>
                    <a:pt x="1" y="813"/>
                    <a:pt x="1" y="926"/>
                    <a:pt x="1" y="1027"/>
                  </a:cubicBezTo>
                  <a:cubicBezTo>
                    <a:pt x="12" y="1106"/>
                    <a:pt x="23" y="1196"/>
                    <a:pt x="57" y="1287"/>
                  </a:cubicBezTo>
                  <a:cubicBezTo>
                    <a:pt x="91" y="1366"/>
                    <a:pt x="136" y="1445"/>
                    <a:pt x="204" y="1524"/>
                  </a:cubicBezTo>
                  <a:cubicBezTo>
                    <a:pt x="260" y="1445"/>
                    <a:pt x="305" y="1366"/>
                    <a:pt x="339" y="1287"/>
                  </a:cubicBezTo>
                  <a:cubicBezTo>
                    <a:pt x="362" y="1208"/>
                    <a:pt x="407" y="1129"/>
                    <a:pt x="430" y="1050"/>
                  </a:cubicBezTo>
                  <a:cubicBezTo>
                    <a:pt x="452" y="959"/>
                    <a:pt x="475" y="880"/>
                    <a:pt x="486" y="790"/>
                  </a:cubicBezTo>
                  <a:cubicBezTo>
                    <a:pt x="509" y="621"/>
                    <a:pt x="509" y="440"/>
                    <a:pt x="486" y="271"/>
                  </a:cubicBezTo>
                  <a:cubicBezTo>
                    <a:pt x="475" y="181"/>
                    <a:pt x="452" y="91"/>
                    <a:pt x="418"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6" name="Google Shape;116;p2"/>
            <p:cNvSpPr/>
            <p:nvPr/>
          </p:nvSpPr>
          <p:spPr>
            <a:xfrm>
              <a:off x="5057325" y="1260050"/>
              <a:ext cx="42625" cy="29475"/>
            </a:xfrm>
            <a:custGeom>
              <a:avLst/>
              <a:gdLst/>
              <a:ahLst/>
              <a:cxnLst/>
              <a:rect l="l" t="t" r="r" b="b"/>
              <a:pathLst>
                <a:path w="1705" h="1179" extrusionOk="0">
                  <a:moveTo>
                    <a:pt x="0" y="1"/>
                  </a:moveTo>
                  <a:lnTo>
                    <a:pt x="0" y="1"/>
                  </a:lnTo>
                  <a:cubicBezTo>
                    <a:pt x="23" y="114"/>
                    <a:pt x="68" y="227"/>
                    <a:pt x="124" y="328"/>
                  </a:cubicBezTo>
                  <a:cubicBezTo>
                    <a:pt x="181" y="430"/>
                    <a:pt x="248" y="531"/>
                    <a:pt x="339" y="610"/>
                  </a:cubicBezTo>
                  <a:cubicBezTo>
                    <a:pt x="440" y="701"/>
                    <a:pt x="542" y="791"/>
                    <a:pt x="655" y="870"/>
                  </a:cubicBezTo>
                  <a:cubicBezTo>
                    <a:pt x="869" y="1005"/>
                    <a:pt x="1106" y="1107"/>
                    <a:pt x="1354" y="1152"/>
                  </a:cubicBezTo>
                  <a:cubicBezTo>
                    <a:pt x="1437" y="1168"/>
                    <a:pt x="1519" y="1179"/>
                    <a:pt x="1606" y="1179"/>
                  </a:cubicBezTo>
                  <a:cubicBezTo>
                    <a:pt x="1638" y="1179"/>
                    <a:pt x="1671" y="1178"/>
                    <a:pt x="1704" y="1175"/>
                  </a:cubicBezTo>
                  <a:cubicBezTo>
                    <a:pt x="1636" y="1084"/>
                    <a:pt x="1557" y="994"/>
                    <a:pt x="1478" y="915"/>
                  </a:cubicBezTo>
                  <a:cubicBezTo>
                    <a:pt x="1309" y="746"/>
                    <a:pt x="1117" y="599"/>
                    <a:pt x="925" y="475"/>
                  </a:cubicBezTo>
                  <a:cubicBezTo>
                    <a:pt x="813" y="407"/>
                    <a:pt x="722" y="340"/>
                    <a:pt x="621" y="294"/>
                  </a:cubicBezTo>
                  <a:cubicBezTo>
                    <a:pt x="519" y="238"/>
                    <a:pt x="418" y="193"/>
                    <a:pt x="327" y="148"/>
                  </a:cubicBezTo>
                  <a:cubicBezTo>
                    <a:pt x="215" y="80"/>
                    <a:pt x="113" y="35"/>
                    <a:pt x="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7" name="Google Shape;117;p2"/>
            <p:cNvSpPr/>
            <p:nvPr/>
          </p:nvSpPr>
          <p:spPr>
            <a:xfrm>
              <a:off x="5048850" y="1237200"/>
              <a:ext cx="32475" cy="25425"/>
            </a:xfrm>
            <a:custGeom>
              <a:avLst/>
              <a:gdLst/>
              <a:ahLst/>
              <a:cxnLst/>
              <a:rect l="l" t="t" r="r" b="b"/>
              <a:pathLst>
                <a:path w="1299" h="1017" extrusionOk="0">
                  <a:moveTo>
                    <a:pt x="1" y="1"/>
                  </a:moveTo>
                  <a:lnTo>
                    <a:pt x="1" y="1"/>
                  </a:lnTo>
                  <a:cubicBezTo>
                    <a:pt x="12" y="103"/>
                    <a:pt x="46" y="193"/>
                    <a:pt x="91" y="283"/>
                  </a:cubicBezTo>
                  <a:cubicBezTo>
                    <a:pt x="170" y="464"/>
                    <a:pt x="305" y="622"/>
                    <a:pt x="475" y="746"/>
                  </a:cubicBezTo>
                  <a:cubicBezTo>
                    <a:pt x="633" y="859"/>
                    <a:pt x="813" y="938"/>
                    <a:pt x="1005" y="983"/>
                  </a:cubicBezTo>
                  <a:cubicBezTo>
                    <a:pt x="1095" y="1017"/>
                    <a:pt x="1197" y="1017"/>
                    <a:pt x="1298" y="1017"/>
                  </a:cubicBezTo>
                  <a:cubicBezTo>
                    <a:pt x="1264" y="926"/>
                    <a:pt x="1208" y="836"/>
                    <a:pt x="1152" y="757"/>
                  </a:cubicBezTo>
                  <a:cubicBezTo>
                    <a:pt x="1039" y="599"/>
                    <a:pt x="915" y="464"/>
                    <a:pt x="757" y="362"/>
                  </a:cubicBezTo>
                  <a:cubicBezTo>
                    <a:pt x="678" y="306"/>
                    <a:pt x="599" y="249"/>
                    <a:pt x="520" y="204"/>
                  </a:cubicBezTo>
                  <a:cubicBezTo>
                    <a:pt x="441" y="170"/>
                    <a:pt x="362" y="136"/>
                    <a:pt x="283" y="91"/>
                  </a:cubicBezTo>
                  <a:cubicBezTo>
                    <a:pt x="192" y="46"/>
                    <a:pt x="102" y="24"/>
                    <a:pt x="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8" name="Google Shape;118;p2"/>
            <p:cNvSpPr/>
            <p:nvPr/>
          </p:nvSpPr>
          <p:spPr>
            <a:xfrm>
              <a:off x="5129525" y="1048775"/>
              <a:ext cx="38400" cy="19600"/>
            </a:xfrm>
            <a:custGeom>
              <a:avLst/>
              <a:gdLst/>
              <a:ahLst/>
              <a:cxnLst/>
              <a:rect l="l" t="t" r="r" b="b"/>
              <a:pathLst>
                <a:path w="1536" h="784" extrusionOk="0">
                  <a:moveTo>
                    <a:pt x="294" y="0"/>
                  </a:moveTo>
                  <a:cubicBezTo>
                    <a:pt x="193" y="11"/>
                    <a:pt x="102" y="34"/>
                    <a:pt x="1" y="68"/>
                  </a:cubicBezTo>
                  <a:cubicBezTo>
                    <a:pt x="69" y="136"/>
                    <a:pt x="148" y="203"/>
                    <a:pt x="227" y="271"/>
                  </a:cubicBezTo>
                  <a:lnTo>
                    <a:pt x="452" y="429"/>
                  </a:lnTo>
                  <a:cubicBezTo>
                    <a:pt x="531" y="474"/>
                    <a:pt x="610" y="519"/>
                    <a:pt x="701" y="564"/>
                  </a:cubicBezTo>
                  <a:cubicBezTo>
                    <a:pt x="870" y="643"/>
                    <a:pt x="1050" y="711"/>
                    <a:pt x="1231" y="756"/>
                  </a:cubicBezTo>
                  <a:cubicBezTo>
                    <a:pt x="1305" y="773"/>
                    <a:pt x="1380" y="783"/>
                    <a:pt x="1454" y="783"/>
                  </a:cubicBezTo>
                  <a:cubicBezTo>
                    <a:pt x="1481" y="783"/>
                    <a:pt x="1508" y="782"/>
                    <a:pt x="1536" y="779"/>
                  </a:cubicBezTo>
                  <a:cubicBezTo>
                    <a:pt x="1502" y="688"/>
                    <a:pt x="1445" y="598"/>
                    <a:pt x="1389" y="519"/>
                  </a:cubicBezTo>
                  <a:cubicBezTo>
                    <a:pt x="1332" y="440"/>
                    <a:pt x="1265" y="373"/>
                    <a:pt x="1186" y="305"/>
                  </a:cubicBezTo>
                  <a:cubicBezTo>
                    <a:pt x="1095" y="248"/>
                    <a:pt x="1005" y="181"/>
                    <a:pt x="904" y="136"/>
                  </a:cubicBezTo>
                  <a:cubicBezTo>
                    <a:pt x="712" y="45"/>
                    <a:pt x="509" y="0"/>
                    <a:pt x="294"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9" name="Google Shape;119;p2"/>
            <p:cNvSpPr/>
            <p:nvPr/>
          </p:nvSpPr>
          <p:spPr>
            <a:xfrm>
              <a:off x="5555225" y="1548650"/>
              <a:ext cx="14975" cy="46850"/>
            </a:xfrm>
            <a:custGeom>
              <a:avLst/>
              <a:gdLst/>
              <a:ahLst/>
              <a:cxnLst/>
              <a:rect l="l" t="t" r="r" b="b"/>
              <a:pathLst>
                <a:path w="599" h="1874" extrusionOk="0">
                  <a:moveTo>
                    <a:pt x="294" y="1"/>
                  </a:moveTo>
                  <a:cubicBezTo>
                    <a:pt x="136" y="1"/>
                    <a:pt x="1" y="418"/>
                    <a:pt x="1" y="937"/>
                  </a:cubicBezTo>
                  <a:cubicBezTo>
                    <a:pt x="1" y="1456"/>
                    <a:pt x="136" y="1874"/>
                    <a:pt x="294" y="1874"/>
                  </a:cubicBezTo>
                  <a:cubicBezTo>
                    <a:pt x="463" y="1874"/>
                    <a:pt x="599" y="1456"/>
                    <a:pt x="599" y="937"/>
                  </a:cubicBezTo>
                  <a:cubicBezTo>
                    <a:pt x="599" y="418"/>
                    <a:pt x="463" y="1"/>
                    <a:pt x="29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0" name="Google Shape;120;p2"/>
            <p:cNvSpPr/>
            <p:nvPr/>
          </p:nvSpPr>
          <p:spPr>
            <a:xfrm>
              <a:off x="5525600" y="1494200"/>
              <a:ext cx="14975" cy="47150"/>
            </a:xfrm>
            <a:custGeom>
              <a:avLst/>
              <a:gdLst/>
              <a:ahLst/>
              <a:cxnLst/>
              <a:rect l="l" t="t" r="r" b="b"/>
              <a:pathLst>
                <a:path w="599" h="1886" extrusionOk="0">
                  <a:moveTo>
                    <a:pt x="306" y="1"/>
                  </a:moveTo>
                  <a:cubicBezTo>
                    <a:pt x="148" y="1"/>
                    <a:pt x="1" y="418"/>
                    <a:pt x="1" y="937"/>
                  </a:cubicBezTo>
                  <a:cubicBezTo>
                    <a:pt x="1" y="1456"/>
                    <a:pt x="136" y="1885"/>
                    <a:pt x="306" y="1885"/>
                  </a:cubicBezTo>
                  <a:cubicBezTo>
                    <a:pt x="464" y="1885"/>
                    <a:pt x="599" y="1456"/>
                    <a:pt x="599" y="937"/>
                  </a:cubicBezTo>
                  <a:cubicBezTo>
                    <a:pt x="599" y="418"/>
                    <a:pt x="452" y="1"/>
                    <a:pt x="306"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1" name="Google Shape;121;p2"/>
            <p:cNvSpPr/>
            <p:nvPr/>
          </p:nvSpPr>
          <p:spPr>
            <a:xfrm>
              <a:off x="5514050" y="1566425"/>
              <a:ext cx="14700" cy="47150"/>
            </a:xfrm>
            <a:custGeom>
              <a:avLst/>
              <a:gdLst/>
              <a:ahLst/>
              <a:cxnLst/>
              <a:rect l="l" t="t" r="r" b="b"/>
              <a:pathLst>
                <a:path w="588" h="1886" extrusionOk="0">
                  <a:moveTo>
                    <a:pt x="294" y="1"/>
                  </a:moveTo>
                  <a:cubicBezTo>
                    <a:pt x="124" y="1"/>
                    <a:pt x="0" y="418"/>
                    <a:pt x="0" y="937"/>
                  </a:cubicBezTo>
                  <a:cubicBezTo>
                    <a:pt x="0" y="1456"/>
                    <a:pt x="124" y="1885"/>
                    <a:pt x="294" y="1885"/>
                  </a:cubicBezTo>
                  <a:cubicBezTo>
                    <a:pt x="452" y="1885"/>
                    <a:pt x="587" y="1456"/>
                    <a:pt x="587" y="937"/>
                  </a:cubicBezTo>
                  <a:cubicBezTo>
                    <a:pt x="587" y="418"/>
                    <a:pt x="452" y="1"/>
                    <a:pt x="29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2" name="Google Shape;122;p2"/>
            <p:cNvSpPr/>
            <p:nvPr/>
          </p:nvSpPr>
          <p:spPr>
            <a:xfrm>
              <a:off x="5486950" y="1518475"/>
              <a:ext cx="15000" cy="47125"/>
            </a:xfrm>
            <a:custGeom>
              <a:avLst/>
              <a:gdLst/>
              <a:ahLst/>
              <a:cxnLst/>
              <a:rect l="l" t="t" r="r" b="b"/>
              <a:pathLst>
                <a:path w="600" h="1885" extrusionOk="0">
                  <a:moveTo>
                    <a:pt x="306" y="0"/>
                  </a:moveTo>
                  <a:cubicBezTo>
                    <a:pt x="148" y="0"/>
                    <a:pt x="1" y="418"/>
                    <a:pt x="1" y="937"/>
                  </a:cubicBezTo>
                  <a:cubicBezTo>
                    <a:pt x="1" y="1456"/>
                    <a:pt x="148" y="1885"/>
                    <a:pt x="306" y="1885"/>
                  </a:cubicBezTo>
                  <a:cubicBezTo>
                    <a:pt x="464" y="1885"/>
                    <a:pt x="599" y="1456"/>
                    <a:pt x="599" y="937"/>
                  </a:cubicBezTo>
                  <a:cubicBezTo>
                    <a:pt x="599" y="418"/>
                    <a:pt x="464" y="0"/>
                    <a:pt x="306"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3" name="Google Shape;123;p2"/>
            <p:cNvSpPr/>
            <p:nvPr/>
          </p:nvSpPr>
          <p:spPr>
            <a:xfrm>
              <a:off x="5473975" y="1589850"/>
              <a:ext cx="14975" cy="47125"/>
            </a:xfrm>
            <a:custGeom>
              <a:avLst/>
              <a:gdLst/>
              <a:ahLst/>
              <a:cxnLst/>
              <a:rect l="l" t="t" r="r" b="b"/>
              <a:pathLst>
                <a:path w="599" h="1885" extrusionOk="0">
                  <a:moveTo>
                    <a:pt x="294" y="0"/>
                  </a:moveTo>
                  <a:cubicBezTo>
                    <a:pt x="136" y="0"/>
                    <a:pt x="1" y="429"/>
                    <a:pt x="1" y="948"/>
                  </a:cubicBezTo>
                  <a:cubicBezTo>
                    <a:pt x="1" y="1467"/>
                    <a:pt x="136" y="1885"/>
                    <a:pt x="294" y="1885"/>
                  </a:cubicBezTo>
                  <a:cubicBezTo>
                    <a:pt x="452" y="1885"/>
                    <a:pt x="599" y="1456"/>
                    <a:pt x="599" y="948"/>
                  </a:cubicBezTo>
                  <a:cubicBezTo>
                    <a:pt x="599" y="429"/>
                    <a:pt x="452" y="0"/>
                    <a:pt x="29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4" name="Google Shape;124;p2"/>
            <p:cNvSpPr/>
            <p:nvPr/>
          </p:nvSpPr>
          <p:spPr>
            <a:xfrm>
              <a:off x="5494575" y="1453025"/>
              <a:ext cx="14700" cy="47125"/>
            </a:xfrm>
            <a:custGeom>
              <a:avLst/>
              <a:gdLst/>
              <a:ahLst/>
              <a:cxnLst/>
              <a:rect l="l" t="t" r="r" b="b"/>
              <a:pathLst>
                <a:path w="588" h="1885" extrusionOk="0">
                  <a:moveTo>
                    <a:pt x="294" y="0"/>
                  </a:moveTo>
                  <a:cubicBezTo>
                    <a:pt x="136" y="0"/>
                    <a:pt x="1" y="418"/>
                    <a:pt x="1" y="937"/>
                  </a:cubicBezTo>
                  <a:cubicBezTo>
                    <a:pt x="1" y="1456"/>
                    <a:pt x="136" y="1885"/>
                    <a:pt x="294" y="1885"/>
                  </a:cubicBezTo>
                  <a:cubicBezTo>
                    <a:pt x="463" y="1885"/>
                    <a:pt x="587" y="1456"/>
                    <a:pt x="587" y="937"/>
                  </a:cubicBezTo>
                  <a:cubicBezTo>
                    <a:pt x="587" y="418"/>
                    <a:pt x="452" y="0"/>
                    <a:pt x="29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5" name="Google Shape;125;p2"/>
            <p:cNvSpPr/>
            <p:nvPr/>
          </p:nvSpPr>
          <p:spPr>
            <a:xfrm>
              <a:off x="5618975" y="1566700"/>
              <a:ext cx="15000" cy="47150"/>
            </a:xfrm>
            <a:custGeom>
              <a:avLst/>
              <a:gdLst/>
              <a:ahLst/>
              <a:cxnLst/>
              <a:rect l="l" t="t" r="r" b="b"/>
              <a:pathLst>
                <a:path w="600" h="1886" extrusionOk="0">
                  <a:moveTo>
                    <a:pt x="294" y="1"/>
                  </a:moveTo>
                  <a:cubicBezTo>
                    <a:pt x="136" y="1"/>
                    <a:pt x="1" y="430"/>
                    <a:pt x="1" y="949"/>
                  </a:cubicBezTo>
                  <a:cubicBezTo>
                    <a:pt x="1" y="1468"/>
                    <a:pt x="136" y="1885"/>
                    <a:pt x="294" y="1885"/>
                  </a:cubicBezTo>
                  <a:cubicBezTo>
                    <a:pt x="464" y="1885"/>
                    <a:pt x="599" y="1468"/>
                    <a:pt x="599" y="949"/>
                  </a:cubicBezTo>
                  <a:cubicBezTo>
                    <a:pt x="599" y="430"/>
                    <a:pt x="464" y="1"/>
                    <a:pt x="29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6" name="Google Shape;126;p2"/>
            <p:cNvSpPr/>
            <p:nvPr/>
          </p:nvSpPr>
          <p:spPr>
            <a:xfrm>
              <a:off x="5589375" y="1512275"/>
              <a:ext cx="14975" cy="47125"/>
            </a:xfrm>
            <a:custGeom>
              <a:avLst/>
              <a:gdLst/>
              <a:ahLst/>
              <a:cxnLst/>
              <a:rect l="l" t="t" r="r" b="b"/>
              <a:pathLst>
                <a:path w="599" h="1885" extrusionOk="0">
                  <a:moveTo>
                    <a:pt x="294" y="0"/>
                  </a:moveTo>
                  <a:cubicBezTo>
                    <a:pt x="136" y="0"/>
                    <a:pt x="0" y="429"/>
                    <a:pt x="0" y="948"/>
                  </a:cubicBezTo>
                  <a:cubicBezTo>
                    <a:pt x="0" y="1467"/>
                    <a:pt x="136" y="1884"/>
                    <a:pt x="294" y="1884"/>
                  </a:cubicBezTo>
                  <a:cubicBezTo>
                    <a:pt x="452" y="1884"/>
                    <a:pt x="598" y="1467"/>
                    <a:pt x="598" y="948"/>
                  </a:cubicBezTo>
                  <a:cubicBezTo>
                    <a:pt x="598" y="429"/>
                    <a:pt x="452" y="0"/>
                    <a:pt x="29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7" name="Google Shape;127;p2"/>
            <p:cNvSpPr/>
            <p:nvPr/>
          </p:nvSpPr>
          <p:spPr>
            <a:xfrm>
              <a:off x="5581750" y="1589850"/>
              <a:ext cx="14975" cy="47125"/>
            </a:xfrm>
            <a:custGeom>
              <a:avLst/>
              <a:gdLst/>
              <a:ahLst/>
              <a:cxnLst/>
              <a:rect l="l" t="t" r="r" b="b"/>
              <a:pathLst>
                <a:path w="599" h="1885" extrusionOk="0">
                  <a:moveTo>
                    <a:pt x="305" y="0"/>
                  </a:moveTo>
                  <a:cubicBezTo>
                    <a:pt x="136" y="0"/>
                    <a:pt x="0" y="429"/>
                    <a:pt x="0" y="948"/>
                  </a:cubicBezTo>
                  <a:cubicBezTo>
                    <a:pt x="0" y="1467"/>
                    <a:pt x="147" y="1885"/>
                    <a:pt x="305" y="1885"/>
                  </a:cubicBezTo>
                  <a:cubicBezTo>
                    <a:pt x="463" y="1885"/>
                    <a:pt x="599" y="1467"/>
                    <a:pt x="599" y="948"/>
                  </a:cubicBezTo>
                  <a:cubicBezTo>
                    <a:pt x="599" y="429"/>
                    <a:pt x="463" y="0"/>
                    <a:pt x="305"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8" name="Google Shape;128;p2"/>
            <p:cNvSpPr/>
            <p:nvPr/>
          </p:nvSpPr>
          <p:spPr>
            <a:xfrm>
              <a:off x="4187025" y="1182175"/>
              <a:ext cx="372975" cy="258900"/>
            </a:xfrm>
            <a:custGeom>
              <a:avLst/>
              <a:gdLst/>
              <a:ahLst/>
              <a:cxnLst/>
              <a:rect l="l" t="t" r="r" b="b"/>
              <a:pathLst>
                <a:path w="14919" h="10356" extrusionOk="0">
                  <a:moveTo>
                    <a:pt x="12546" y="0"/>
                  </a:moveTo>
                  <a:cubicBezTo>
                    <a:pt x="6445" y="0"/>
                    <a:pt x="1684" y="4184"/>
                    <a:pt x="0" y="10315"/>
                  </a:cubicBezTo>
                  <a:cubicBezTo>
                    <a:pt x="289" y="10342"/>
                    <a:pt x="587" y="10355"/>
                    <a:pt x="894" y="10355"/>
                  </a:cubicBezTo>
                  <a:cubicBezTo>
                    <a:pt x="6134" y="10355"/>
                    <a:pt x="13799" y="6483"/>
                    <a:pt x="14918" y="205"/>
                  </a:cubicBezTo>
                  <a:cubicBezTo>
                    <a:pt x="14108" y="67"/>
                    <a:pt x="13317" y="0"/>
                    <a:pt x="12546" y="0"/>
                  </a:cubicBezTo>
                  <a:close/>
                </a:path>
              </a:pathLst>
            </a:custGeom>
            <a:solidFill>
              <a:srgbClr val="8EC7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9" name="Google Shape;129;p2"/>
            <p:cNvSpPr/>
            <p:nvPr/>
          </p:nvSpPr>
          <p:spPr>
            <a:xfrm>
              <a:off x="4200000" y="1139325"/>
              <a:ext cx="433050" cy="297650"/>
            </a:xfrm>
            <a:custGeom>
              <a:avLst/>
              <a:gdLst/>
              <a:ahLst/>
              <a:cxnLst/>
              <a:rect l="l" t="t" r="r" b="b"/>
              <a:pathLst>
                <a:path w="17322" h="11906" extrusionOk="0">
                  <a:moveTo>
                    <a:pt x="17322" y="0"/>
                  </a:moveTo>
                  <a:lnTo>
                    <a:pt x="17322" y="0"/>
                  </a:lnTo>
                  <a:cubicBezTo>
                    <a:pt x="17321" y="1"/>
                    <a:pt x="16182" y="655"/>
                    <a:pt x="14501" y="1670"/>
                  </a:cubicBezTo>
                  <a:cubicBezTo>
                    <a:pt x="13722" y="2144"/>
                    <a:pt x="12831" y="2686"/>
                    <a:pt x="11883" y="3284"/>
                  </a:cubicBezTo>
                  <a:cubicBezTo>
                    <a:pt x="11465" y="3126"/>
                    <a:pt x="11048" y="2968"/>
                    <a:pt x="10630" y="2821"/>
                  </a:cubicBezTo>
                  <a:cubicBezTo>
                    <a:pt x="10393" y="2742"/>
                    <a:pt x="10145" y="2675"/>
                    <a:pt x="9908" y="2596"/>
                  </a:cubicBezTo>
                  <a:cubicBezTo>
                    <a:pt x="9660" y="2551"/>
                    <a:pt x="9411" y="2494"/>
                    <a:pt x="9163" y="2460"/>
                  </a:cubicBezTo>
                  <a:lnTo>
                    <a:pt x="9163" y="2460"/>
                  </a:lnTo>
                  <a:cubicBezTo>
                    <a:pt x="9400" y="2562"/>
                    <a:pt x="9626" y="2641"/>
                    <a:pt x="9863" y="2742"/>
                  </a:cubicBezTo>
                  <a:cubicBezTo>
                    <a:pt x="10100" y="2833"/>
                    <a:pt x="10325" y="2934"/>
                    <a:pt x="10551" y="3036"/>
                  </a:cubicBezTo>
                  <a:cubicBezTo>
                    <a:pt x="10901" y="3183"/>
                    <a:pt x="11251" y="3329"/>
                    <a:pt x="11601" y="3453"/>
                  </a:cubicBezTo>
                  <a:cubicBezTo>
                    <a:pt x="11003" y="3826"/>
                    <a:pt x="10382" y="4232"/>
                    <a:pt x="9761" y="4638"/>
                  </a:cubicBezTo>
                  <a:cubicBezTo>
                    <a:pt x="9739" y="4604"/>
                    <a:pt x="9716" y="4570"/>
                    <a:pt x="9682" y="4559"/>
                  </a:cubicBezTo>
                  <a:lnTo>
                    <a:pt x="8994" y="4356"/>
                  </a:lnTo>
                  <a:cubicBezTo>
                    <a:pt x="8757" y="4311"/>
                    <a:pt x="8520" y="4266"/>
                    <a:pt x="8294" y="4221"/>
                  </a:cubicBezTo>
                  <a:cubicBezTo>
                    <a:pt x="8057" y="4176"/>
                    <a:pt x="7832" y="4142"/>
                    <a:pt x="7595" y="4097"/>
                  </a:cubicBezTo>
                  <a:cubicBezTo>
                    <a:pt x="7369" y="4063"/>
                    <a:pt x="7143" y="4006"/>
                    <a:pt x="6906" y="3972"/>
                  </a:cubicBezTo>
                  <a:lnTo>
                    <a:pt x="6906" y="3972"/>
                  </a:lnTo>
                  <a:cubicBezTo>
                    <a:pt x="7121" y="4063"/>
                    <a:pt x="7335" y="4142"/>
                    <a:pt x="7561" y="4232"/>
                  </a:cubicBezTo>
                  <a:cubicBezTo>
                    <a:pt x="7787" y="4322"/>
                    <a:pt x="8012" y="4379"/>
                    <a:pt x="8249" y="4435"/>
                  </a:cubicBezTo>
                  <a:cubicBezTo>
                    <a:pt x="8475" y="4503"/>
                    <a:pt x="8701" y="4559"/>
                    <a:pt x="8926" y="4616"/>
                  </a:cubicBezTo>
                  <a:cubicBezTo>
                    <a:pt x="9107" y="4672"/>
                    <a:pt x="9299" y="4728"/>
                    <a:pt x="9479" y="4785"/>
                  </a:cubicBezTo>
                  <a:cubicBezTo>
                    <a:pt x="9479" y="4796"/>
                    <a:pt x="9479" y="4807"/>
                    <a:pt x="9479" y="4807"/>
                  </a:cubicBezTo>
                  <a:cubicBezTo>
                    <a:pt x="9118" y="5044"/>
                    <a:pt x="8746" y="5281"/>
                    <a:pt x="8385" y="5518"/>
                  </a:cubicBezTo>
                  <a:lnTo>
                    <a:pt x="7888" y="5857"/>
                  </a:lnTo>
                  <a:lnTo>
                    <a:pt x="7324" y="5688"/>
                  </a:lnTo>
                  <a:cubicBezTo>
                    <a:pt x="7064" y="5620"/>
                    <a:pt x="6805" y="5563"/>
                    <a:pt x="6545" y="5518"/>
                  </a:cubicBezTo>
                  <a:cubicBezTo>
                    <a:pt x="6015" y="5439"/>
                    <a:pt x="5507" y="5349"/>
                    <a:pt x="4977" y="5281"/>
                  </a:cubicBezTo>
                  <a:lnTo>
                    <a:pt x="4977" y="5281"/>
                  </a:lnTo>
                  <a:cubicBezTo>
                    <a:pt x="5225" y="5372"/>
                    <a:pt x="5473" y="5451"/>
                    <a:pt x="5733" y="5530"/>
                  </a:cubicBezTo>
                  <a:lnTo>
                    <a:pt x="6489" y="5744"/>
                  </a:lnTo>
                  <a:cubicBezTo>
                    <a:pt x="6748" y="5812"/>
                    <a:pt x="6997" y="5879"/>
                    <a:pt x="7256" y="5947"/>
                  </a:cubicBezTo>
                  <a:lnTo>
                    <a:pt x="7606" y="6060"/>
                  </a:lnTo>
                  <a:cubicBezTo>
                    <a:pt x="7324" y="6241"/>
                    <a:pt x="7042" y="6432"/>
                    <a:pt x="6771" y="6624"/>
                  </a:cubicBezTo>
                  <a:cubicBezTo>
                    <a:pt x="6466" y="6827"/>
                    <a:pt x="6173" y="7030"/>
                    <a:pt x="5879" y="7234"/>
                  </a:cubicBezTo>
                  <a:cubicBezTo>
                    <a:pt x="5778" y="7188"/>
                    <a:pt x="5688" y="7143"/>
                    <a:pt x="5586" y="7109"/>
                  </a:cubicBezTo>
                  <a:cubicBezTo>
                    <a:pt x="5372" y="7030"/>
                    <a:pt x="5146" y="6963"/>
                    <a:pt x="4932" y="6895"/>
                  </a:cubicBezTo>
                  <a:cubicBezTo>
                    <a:pt x="4706" y="6827"/>
                    <a:pt x="4480" y="6805"/>
                    <a:pt x="4255" y="6760"/>
                  </a:cubicBezTo>
                  <a:cubicBezTo>
                    <a:pt x="4018" y="6748"/>
                    <a:pt x="3792" y="6737"/>
                    <a:pt x="3566" y="6737"/>
                  </a:cubicBezTo>
                  <a:cubicBezTo>
                    <a:pt x="3792" y="6805"/>
                    <a:pt x="4006" y="6850"/>
                    <a:pt x="4221" y="6906"/>
                  </a:cubicBezTo>
                  <a:cubicBezTo>
                    <a:pt x="4435" y="6963"/>
                    <a:pt x="4650" y="7042"/>
                    <a:pt x="4864" y="7109"/>
                  </a:cubicBezTo>
                  <a:cubicBezTo>
                    <a:pt x="5078" y="7177"/>
                    <a:pt x="5270" y="7279"/>
                    <a:pt x="5485" y="7358"/>
                  </a:cubicBezTo>
                  <a:lnTo>
                    <a:pt x="5620" y="7414"/>
                  </a:lnTo>
                  <a:cubicBezTo>
                    <a:pt x="5485" y="7516"/>
                    <a:pt x="5338" y="7617"/>
                    <a:pt x="5214" y="7719"/>
                  </a:cubicBezTo>
                  <a:cubicBezTo>
                    <a:pt x="4774" y="8035"/>
                    <a:pt x="4379" y="8328"/>
                    <a:pt x="3995" y="8599"/>
                  </a:cubicBezTo>
                  <a:cubicBezTo>
                    <a:pt x="3995" y="8599"/>
                    <a:pt x="4006" y="8588"/>
                    <a:pt x="4006" y="8576"/>
                  </a:cubicBezTo>
                  <a:lnTo>
                    <a:pt x="4006" y="8565"/>
                  </a:lnTo>
                  <a:cubicBezTo>
                    <a:pt x="4006" y="8486"/>
                    <a:pt x="3950" y="8418"/>
                    <a:pt x="3882" y="8418"/>
                  </a:cubicBezTo>
                  <a:lnTo>
                    <a:pt x="3860" y="8418"/>
                  </a:lnTo>
                  <a:cubicBezTo>
                    <a:pt x="3510" y="8407"/>
                    <a:pt x="3149" y="8396"/>
                    <a:pt x="2788" y="8396"/>
                  </a:cubicBezTo>
                  <a:cubicBezTo>
                    <a:pt x="2438" y="8362"/>
                    <a:pt x="2077" y="8351"/>
                    <a:pt x="1716" y="8351"/>
                  </a:cubicBezTo>
                  <a:cubicBezTo>
                    <a:pt x="2054" y="8452"/>
                    <a:pt x="2415" y="8542"/>
                    <a:pt x="2765" y="8610"/>
                  </a:cubicBezTo>
                  <a:cubicBezTo>
                    <a:pt x="3070" y="8655"/>
                    <a:pt x="3386" y="8667"/>
                    <a:pt x="3690" y="8689"/>
                  </a:cubicBezTo>
                  <a:cubicBezTo>
                    <a:pt x="3690" y="8746"/>
                    <a:pt x="3679" y="8791"/>
                    <a:pt x="3668" y="8847"/>
                  </a:cubicBezTo>
                  <a:cubicBezTo>
                    <a:pt x="3250" y="9174"/>
                    <a:pt x="2855" y="9479"/>
                    <a:pt x="2494" y="9761"/>
                  </a:cubicBezTo>
                  <a:cubicBezTo>
                    <a:pt x="2111" y="10077"/>
                    <a:pt x="1749" y="10348"/>
                    <a:pt x="1456" y="10607"/>
                  </a:cubicBezTo>
                  <a:cubicBezTo>
                    <a:pt x="1163" y="10878"/>
                    <a:pt x="892" y="11115"/>
                    <a:pt x="677" y="11307"/>
                  </a:cubicBezTo>
                  <a:lnTo>
                    <a:pt x="0" y="11905"/>
                  </a:lnTo>
                  <a:lnTo>
                    <a:pt x="711" y="11341"/>
                  </a:lnTo>
                  <a:lnTo>
                    <a:pt x="1524" y="10698"/>
                  </a:lnTo>
                  <a:cubicBezTo>
                    <a:pt x="1828" y="10438"/>
                    <a:pt x="2201" y="10179"/>
                    <a:pt x="2596" y="9885"/>
                  </a:cubicBezTo>
                  <a:lnTo>
                    <a:pt x="3611" y="9129"/>
                  </a:lnTo>
                  <a:lnTo>
                    <a:pt x="3611" y="9129"/>
                  </a:lnTo>
                  <a:cubicBezTo>
                    <a:pt x="3510" y="9648"/>
                    <a:pt x="3453" y="10179"/>
                    <a:pt x="3420" y="10709"/>
                  </a:cubicBezTo>
                  <a:cubicBezTo>
                    <a:pt x="3623" y="10111"/>
                    <a:pt x="3792" y="9513"/>
                    <a:pt x="3927" y="8904"/>
                  </a:cubicBezTo>
                  <a:cubicBezTo>
                    <a:pt x="4367" y="8588"/>
                    <a:pt x="4841" y="8260"/>
                    <a:pt x="5327" y="7922"/>
                  </a:cubicBezTo>
                  <a:cubicBezTo>
                    <a:pt x="5507" y="7798"/>
                    <a:pt x="5688" y="7674"/>
                    <a:pt x="5868" y="7549"/>
                  </a:cubicBezTo>
                  <a:lnTo>
                    <a:pt x="5970" y="7595"/>
                  </a:lnTo>
                  <a:cubicBezTo>
                    <a:pt x="5755" y="8272"/>
                    <a:pt x="5586" y="8971"/>
                    <a:pt x="5451" y="9671"/>
                  </a:cubicBezTo>
                  <a:cubicBezTo>
                    <a:pt x="5767" y="8983"/>
                    <a:pt x="6037" y="8272"/>
                    <a:pt x="6263" y="7561"/>
                  </a:cubicBezTo>
                  <a:cubicBezTo>
                    <a:pt x="6286" y="7493"/>
                    <a:pt x="6252" y="7414"/>
                    <a:pt x="6195" y="7391"/>
                  </a:cubicBezTo>
                  <a:lnTo>
                    <a:pt x="6128" y="7358"/>
                  </a:lnTo>
                  <a:cubicBezTo>
                    <a:pt x="6376" y="7188"/>
                    <a:pt x="6636" y="7019"/>
                    <a:pt x="6895" y="6850"/>
                  </a:cubicBezTo>
                  <a:lnTo>
                    <a:pt x="7843" y="6207"/>
                  </a:lnTo>
                  <a:lnTo>
                    <a:pt x="7843" y="6207"/>
                  </a:lnTo>
                  <a:cubicBezTo>
                    <a:pt x="7798" y="6353"/>
                    <a:pt x="7764" y="6511"/>
                    <a:pt x="7730" y="6658"/>
                  </a:cubicBezTo>
                  <a:cubicBezTo>
                    <a:pt x="7674" y="6872"/>
                    <a:pt x="7617" y="7076"/>
                    <a:pt x="7572" y="7301"/>
                  </a:cubicBezTo>
                  <a:cubicBezTo>
                    <a:pt x="7527" y="7516"/>
                    <a:pt x="7482" y="7741"/>
                    <a:pt x="7459" y="7967"/>
                  </a:cubicBezTo>
                  <a:cubicBezTo>
                    <a:pt x="7459" y="8080"/>
                    <a:pt x="7459" y="8193"/>
                    <a:pt x="7448" y="8306"/>
                  </a:cubicBezTo>
                  <a:cubicBezTo>
                    <a:pt x="7437" y="8418"/>
                    <a:pt x="7471" y="8531"/>
                    <a:pt x="7482" y="8633"/>
                  </a:cubicBezTo>
                  <a:lnTo>
                    <a:pt x="7516" y="8306"/>
                  </a:lnTo>
                  <a:cubicBezTo>
                    <a:pt x="7538" y="8193"/>
                    <a:pt x="7561" y="8091"/>
                    <a:pt x="7583" y="7990"/>
                  </a:cubicBezTo>
                  <a:cubicBezTo>
                    <a:pt x="7606" y="7888"/>
                    <a:pt x="7640" y="7775"/>
                    <a:pt x="7662" y="7674"/>
                  </a:cubicBezTo>
                  <a:lnTo>
                    <a:pt x="7764" y="7358"/>
                  </a:lnTo>
                  <a:cubicBezTo>
                    <a:pt x="7832" y="7143"/>
                    <a:pt x="7899" y="6940"/>
                    <a:pt x="7978" y="6726"/>
                  </a:cubicBezTo>
                  <a:cubicBezTo>
                    <a:pt x="8046" y="6511"/>
                    <a:pt x="8102" y="6308"/>
                    <a:pt x="8148" y="6083"/>
                  </a:cubicBezTo>
                  <a:cubicBezTo>
                    <a:pt x="8159" y="6060"/>
                    <a:pt x="8148" y="6026"/>
                    <a:pt x="8136" y="6004"/>
                  </a:cubicBezTo>
                  <a:lnTo>
                    <a:pt x="8520" y="5755"/>
                  </a:lnTo>
                  <a:lnTo>
                    <a:pt x="9411" y="5169"/>
                  </a:lnTo>
                  <a:lnTo>
                    <a:pt x="9411" y="5169"/>
                  </a:lnTo>
                  <a:cubicBezTo>
                    <a:pt x="9321" y="5846"/>
                    <a:pt x="9253" y="6534"/>
                    <a:pt x="9231" y="7222"/>
                  </a:cubicBezTo>
                  <a:cubicBezTo>
                    <a:pt x="9434" y="6489"/>
                    <a:pt x="9592" y="5733"/>
                    <a:pt x="9716" y="4965"/>
                  </a:cubicBezTo>
                  <a:cubicBezTo>
                    <a:pt x="10404" y="4514"/>
                    <a:pt x="11082" y="4063"/>
                    <a:pt x="11747" y="3634"/>
                  </a:cubicBezTo>
                  <a:lnTo>
                    <a:pt x="11770" y="3623"/>
                  </a:lnTo>
                  <a:lnTo>
                    <a:pt x="11770" y="3623"/>
                  </a:lnTo>
                  <a:cubicBezTo>
                    <a:pt x="11634" y="3950"/>
                    <a:pt x="11510" y="4277"/>
                    <a:pt x="11386" y="4604"/>
                  </a:cubicBezTo>
                  <a:cubicBezTo>
                    <a:pt x="11273" y="5022"/>
                    <a:pt x="11161" y="5439"/>
                    <a:pt x="11070" y="5857"/>
                  </a:cubicBezTo>
                  <a:cubicBezTo>
                    <a:pt x="11251" y="5473"/>
                    <a:pt x="11420" y="5078"/>
                    <a:pt x="11589" y="4672"/>
                  </a:cubicBezTo>
                  <a:cubicBezTo>
                    <a:pt x="11770" y="4300"/>
                    <a:pt x="11939" y="3905"/>
                    <a:pt x="12108" y="3521"/>
                  </a:cubicBezTo>
                  <a:cubicBezTo>
                    <a:pt x="12120" y="3487"/>
                    <a:pt x="12120" y="3442"/>
                    <a:pt x="12108" y="3408"/>
                  </a:cubicBezTo>
                  <a:cubicBezTo>
                    <a:pt x="13000" y="2833"/>
                    <a:pt x="13846" y="2280"/>
                    <a:pt x="14580" y="1806"/>
                  </a:cubicBezTo>
                  <a:cubicBezTo>
                    <a:pt x="16227" y="734"/>
                    <a:pt x="17321" y="1"/>
                    <a:pt x="17322" y="0"/>
                  </a:cubicBezTo>
                  <a:close/>
                </a:path>
              </a:pathLst>
            </a:custGeom>
            <a:solidFill>
              <a:srgbClr val="7CAB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0" name="Google Shape;130;p2"/>
            <p:cNvSpPr/>
            <p:nvPr/>
          </p:nvSpPr>
          <p:spPr>
            <a:xfrm>
              <a:off x="961700" y="1029000"/>
              <a:ext cx="548175" cy="460625"/>
            </a:xfrm>
            <a:custGeom>
              <a:avLst/>
              <a:gdLst/>
              <a:ahLst/>
              <a:cxnLst/>
              <a:rect l="l" t="t" r="r" b="b"/>
              <a:pathLst>
                <a:path w="21927" h="18425" extrusionOk="0">
                  <a:moveTo>
                    <a:pt x="13816" y="1"/>
                  </a:moveTo>
                  <a:cubicBezTo>
                    <a:pt x="11532" y="1"/>
                    <a:pt x="9239" y="628"/>
                    <a:pt x="7178" y="1694"/>
                  </a:cubicBezTo>
                  <a:cubicBezTo>
                    <a:pt x="6444" y="2066"/>
                    <a:pt x="5745" y="2506"/>
                    <a:pt x="5068" y="2992"/>
                  </a:cubicBezTo>
                  <a:cubicBezTo>
                    <a:pt x="2788" y="4650"/>
                    <a:pt x="1231" y="6862"/>
                    <a:pt x="498" y="9593"/>
                  </a:cubicBezTo>
                  <a:cubicBezTo>
                    <a:pt x="1" y="11455"/>
                    <a:pt x="159" y="13057"/>
                    <a:pt x="554" y="15032"/>
                  </a:cubicBezTo>
                  <a:cubicBezTo>
                    <a:pt x="599" y="15224"/>
                    <a:pt x="655" y="15404"/>
                    <a:pt x="723" y="15585"/>
                  </a:cubicBezTo>
                  <a:cubicBezTo>
                    <a:pt x="1355" y="16770"/>
                    <a:pt x="1964" y="17221"/>
                    <a:pt x="2901" y="17661"/>
                  </a:cubicBezTo>
                  <a:cubicBezTo>
                    <a:pt x="4024" y="18196"/>
                    <a:pt x="5243" y="18425"/>
                    <a:pt x="6477" y="18425"/>
                  </a:cubicBezTo>
                  <a:cubicBezTo>
                    <a:pt x="8108" y="18425"/>
                    <a:pt x="9766" y="18025"/>
                    <a:pt x="11263" y="17401"/>
                  </a:cubicBezTo>
                  <a:cubicBezTo>
                    <a:pt x="15607" y="15596"/>
                    <a:pt x="18800" y="12538"/>
                    <a:pt x="20730" y="8239"/>
                  </a:cubicBezTo>
                  <a:cubicBezTo>
                    <a:pt x="21926" y="5531"/>
                    <a:pt x="21644" y="3623"/>
                    <a:pt x="20267" y="2032"/>
                  </a:cubicBezTo>
                  <a:cubicBezTo>
                    <a:pt x="19511" y="1446"/>
                    <a:pt x="18676" y="994"/>
                    <a:pt x="17785" y="690"/>
                  </a:cubicBezTo>
                  <a:cubicBezTo>
                    <a:pt x="16498" y="217"/>
                    <a:pt x="15159" y="1"/>
                    <a:pt x="13816"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1" name="Google Shape;131;p2"/>
            <p:cNvSpPr/>
            <p:nvPr/>
          </p:nvSpPr>
          <p:spPr>
            <a:xfrm>
              <a:off x="975525" y="1039850"/>
              <a:ext cx="520525" cy="436100"/>
            </a:xfrm>
            <a:custGeom>
              <a:avLst/>
              <a:gdLst/>
              <a:ahLst/>
              <a:cxnLst/>
              <a:rect l="l" t="t" r="r" b="b"/>
              <a:pathLst>
                <a:path w="20821" h="17444" extrusionOk="0">
                  <a:moveTo>
                    <a:pt x="13258" y="1"/>
                  </a:moveTo>
                  <a:cubicBezTo>
                    <a:pt x="12420" y="1"/>
                    <a:pt x="11566" y="89"/>
                    <a:pt x="10710" y="267"/>
                  </a:cubicBezTo>
                  <a:cubicBezTo>
                    <a:pt x="9356" y="538"/>
                    <a:pt x="8047" y="1000"/>
                    <a:pt x="6828" y="1644"/>
                  </a:cubicBezTo>
                  <a:cubicBezTo>
                    <a:pt x="6117" y="2005"/>
                    <a:pt x="5429" y="2433"/>
                    <a:pt x="4785" y="2907"/>
                  </a:cubicBezTo>
                  <a:cubicBezTo>
                    <a:pt x="2608" y="4453"/>
                    <a:pt x="1039" y="6699"/>
                    <a:pt x="362" y="9283"/>
                  </a:cubicBezTo>
                  <a:cubicBezTo>
                    <a:pt x="80" y="10355"/>
                    <a:pt x="1" y="11483"/>
                    <a:pt x="125" y="12589"/>
                  </a:cubicBezTo>
                  <a:cubicBezTo>
                    <a:pt x="204" y="13492"/>
                    <a:pt x="306" y="14338"/>
                    <a:pt x="859" y="15083"/>
                  </a:cubicBezTo>
                  <a:cubicBezTo>
                    <a:pt x="1411" y="15828"/>
                    <a:pt x="1818" y="16268"/>
                    <a:pt x="2653" y="16663"/>
                  </a:cubicBezTo>
                  <a:cubicBezTo>
                    <a:pt x="3777" y="17188"/>
                    <a:pt x="5097" y="17443"/>
                    <a:pt x="6415" y="17443"/>
                  </a:cubicBezTo>
                  <a:cubicBezTo>
                    <a:pt x="7080" y="17443"/>
                    <a:pt x="7745" y="17378"/>
                    <a:pt x="8385" y="17250"/>
                  </a:cubicBezTo>
                  <a:cubicBezTo>
                    <a:pt x="9119" y="17092"/>
                    <a:pt x="9852" y="16866"/>
                    <a:pt x="10552" y="16572"/>
                  </a:cubicBezTo>
                  <a:cubicBezTo>
                    <a:pt x="14828" y="14801"/>
                    <a:pt x="17932" y="11788"/>
                    <a:pt x="19782" y="7624"/>
                  </a:cubicBezTo>
                  <a:cubicBezTo>
                    <a:pt x="20414" y="6214"/>
                    <a:pt x="20820" y="4589"/>
                    <a:pt x="20177" y="3110"/>
                  </a:cubicBezTo>
                  <a:cubicBezTo>
                    <a:pt x="19568" y="1689"/>
                    <a:pt x="18484" y="1170"/>
                    <a:pt x="17085" y="662"/>
                  </a:cubicBezTo>
                  <a:cubicBezTo>
                    <a:pt x="15892" y="225"/>
                    <a:pt x="14596" y="1"/>
                    <a:pt x="13258" y="1"/>
                  </a:cubicBezTo>
                  <a:close/>
                </a:path>
              </a:pathLst>
            </a:custGeom>
            <a:solidFill>
              <a:srgbClr val="C03A4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2" name="Google Shape;132;p2"/>
            <p:cNvSpPr/>
            <p:nvPr/>
          </p:nvSpPr>
          <p:spPr>
            <a:xfrm>
              <a:off x="979775" y="1079800"/>
              <a:ext cx="558300" cy="490625"/>
            </a:xfrm>
            <a:custGeom>
              <a:avLst/>
              <a:gdLst/>
              <a:ahLst/>
              <a:cxnLst/>
              <a:rect l="l" t="t" r="r" b="b"/>
              <a:pathLst>
                <a:path w="22332" h="19625" extrusionOk="0">
                  <a:moveTo>
                    <a:pt x="0" y="13553"/>
                  </a:moveTo>
                  <a:cubicBezTo>
                    <a:pt x="14" y="13578"/>
                    <a:pt x="28" y="13604"/>
                    <a:pt x="41" y="13629"/>
                  </a:cubicBezTo>
                  <a:lnTo>
                    <a:pt x="41" y="13629"/>
                  </a:lnTo>
                  <a:cubicBezTo>
                    <a:pt x="28" y="13603"/>
                    <a:pt x="14" y="13578"/>
                    <a:pt x="0" y="13553"/>
                  </a:cubicBezTo>
                  <a:close/>
                  <a:moveTo>
                    <a:pt x="19544" y="0"/>
                  </a:moveTo>
                  <a:lnTo>
                    <a:pt x="19544" y="0"/>
                  </a:lnTo>
                  <a:cubicBezTo>
                    <a:pt x="20921" y="1591"/>
                    <a:pt x="21203" y="3499"/>
                    <a:pt x="20007" y="6207"/>
                  </a:cubicBezTo>
                  <a:cubicBezTo>
                    <a:pt x="18077" y="10517"/>
                    <a:pt x="14884" y="13575"/>
                    <a:pt x="10540" y="15369"/>
                  </a:cubicBezTo>
                  <a:cubicBezTo>
                    <a:pt x="9043" y="15993"/>
                    <a:pt x="7385" y="16393"/>
                    <a:pt x="5754" y="16393"/>
                  </a:cubicBezTo>
                  <a:cubicBezTo>
                    <a:pt x="4520" y="16393"/>
                    <a:pt x="3301" y="16164"/>
                    <a:pt x="2178" y="15629"/>
                  </a:cubicBezTo>
                  <a:cubicBezTo>
                    <a:pt x="1251" y="15198"/>
                    <a:pt x="658" y="14757"/>
                    <a:pt x="41" y="13629"/>
                  </a:cubicBezTo>
                  <a:lnTo>
                    <a:pt x="41" y="13629"/>
                  </a:lnTo>
                  <a:cubicBezTo>
                    <a:pt x="567" y="14600"/>
                    <a:pt x="1047" y="15436"/>
                    <a:pt x="1817" y="16261"/>
                  </a:cubicBezTo>
                  <a:cubicBezTo>
                    <a:pt x="3510" y="18100"/>
                    <a:pt x="5947" y="19150"/>
                    <a:pt x="8384" y="19499"/>
                  </a:cubicBezTo>
                  <a:cubicBezTo>
                    <a:pt x="8970" y="19583"/>
                    <a:pt x="9551" y="19624"/>
                    <a:pt x="10125" y="19624"/>
                  </a:cubicBezTo>
                  <a:cubicBezTo>
                    <a:pt x="16491" y="19624"/>
                    <a:pt x="21920" y="14610"/>
                    <a:pt x="22230" y="8057"/>
                  </a:cubicBezTo>
                  <a:cubicBezTo>
                    <a:pt x="22332" y="6263"/>
                    <a:pt x="22072" y="4469"/>
                    <a:pt x="21463" y="2776"/>
                  </a:cubicBezTo>
                  <a:cubicBezTo>
                    <a:pt x="21090" y="1693"/>
                    <a:pt x="20425" y="723"/>
                    <a:pt x="19544" y="0"/>
                  </a:cubicBezTo>
                  <a:close/>
                </a:path>
              </a:pathLst>
            </a:custGeom>
            <a:solidFill>
              <a:srgbClr val="875F8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3" name="Google Shape;133;p2"/>
            <p:cNvSpPr/>
            <p:nvPr/>
          </p:nvSpPr>
          <p:spPr>
            <a:xfrm>
              <a:off x="1507575" y="1228175"/>
              <a:ext cx="12725" cy="24850"/>
            </a:xfrm>
            <a:custGeom>
              <a:avLst/>
              <a:gdLst/>
              <a:ahLst/>
              <a:cxnLst/>
              <a:rect l="l" t="t" r="r" b="b"/>
              <a:pathLst>
                <a:path w="509" h="994" extrusionOk="0">
                  <a:moveTo>
                    <a:pt x="170" y="1"/>
                  </a:moveTo>
                  <a:cubicBezTo>
                    <a:pt x="125" y="46"/>
                    <a:pt x="91" y="114"/>
                    <a:pt x="69" y="181"/>
                  </a:cubicBezTo>
                  <a:cubicBezTo>
                    <a:pt x="12" y="294"/>
                    <a:pt x="1" y="418"/>
                    <a:pt x="12" y="543"/>
                  </a:cubicBezTo>
                  <a:cubicBezTo>
                    <a:pt x="35" y="667"/>
                    <a:pt x="91" y="768"/>
                    <a:pt x="170" y="870"/>
                  </a:cubicBezTo>
                  <a:cubicBezTo>
                    <a:pt x="215" y="915"/>
                    <a:pt x="272" y="960"/>
                    <a:pt x="328" y="994"/>
                  </a:cubicBezTo>
                  <a:cubicBezTo>
                    <a:pt x="373" y="937"/>
                    <a:pt x="407" y="881"/>
                    <a:pt x="441" y="813"/>
                  </a:cubicBezTo>
                  <a:cubicBezTo>
                    <a:pt x="486" y="700"/>
                    <a:pt x="509" y="565"/>
                    <a:pt x="486" y="452"/>
                  </a:cubicBezTo>
                  <a:cubicBezTo>
                    <a:pt x="464" y="328"/>
                    <a:pt x="418" y="215"/>
                    <a:pt x="328" y="125"/>
                  </a:cubicBezTo>
                  <a:cubicBezTo>
                    <a:pt x="283" y="69"/>
                    <a:pt x="238" y="23"/>
                    <a:pt x="170"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4" name="Google Shape;134;p2"/>
            <p:cNvSpPr/>
            <p:nvPr/>
          </p:nvSpPr>
          <p:spPr>
            <a:xfrm>
              <a:off x="1508150" y="1196600"/>
              <a:ext cx="12725" cy="18075"/>
            </a:xfrm>
            <a:custGeom>
              <a:avLst/>
              <a:gdLst/>
              <a:ahLst/>
              <a:cxnLst/>
              <a:rect l="l" t="t" r="r" b="b"/>
              <a:pathLst>
                <a:path w="509" h="723" extrusionOk="0">
                  <a:moveTo>
                    <a:pt x="91" y="0"/>
                  </a:moveTo>
                  <a:cubicBezTo>
                    <a:pt x="57" y="45"/>
                    <a:pt x="34" y="102"/>
                    <a:pt x="23" y="158"/>
                  </a:cubicBezTo>
                  <a:cubicBezTo>
                    <a:pt x="12" y="203"/>
                    <a:pt x="12" y="260"/>
                    <a:pt x="12" y="305"/>
                  </a:cubicBezTo>
                  <a:cubicBezTo>
                    <a:pt x="1" y="339"/>
                    <a:pt x="1" y="372"/>
                    <a:pt x="23" y="418"/>
                  </a:cubicBezTo>
                  <a:cubicBezTo>
                    <a:pt x="46" y="497"/>
                    <a:pt x="102" y="576"/>
                    <a:pt x="181" y="632"/>
                  </a:cubicBezTo>
                  <a:cubicBezTo>
                    <a:pt x="226" y="666"/>
                    <a:pt x="283" y="700"/>
                    <a:pt x="339" y="722"/>
                  </a:cubicBezTo>
                  <a:cubicBezTo>
                    <a:pt x="384" y="677"/>
                    <a:pt x="418" y="632"/>
                    <a:pt x="452" y="576"/>
                  </a:cubicBezTo>
                  <a:cubicBezTo>
                    <a:pt x="497" y="485"/>
                    <a:pt x="508" y="384"/>
                    <a:pt x="474" y="282"/>
                  </a:cubicBezTo>
                  <a:cubicBezTo>
                    <a:pt x="441" y="169"/>
                    <a:pt x="373" y="79"/>
                    <a:pt x="271" y="34"/>
                  </a:cubicBezTo>
                  <a:cubicBezTo>
                    <a:pt x="215" y="11"/>
                    <a:pt x="147" y="0"/>
                    <a:pt x="91" y="0"/>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5" name="Google Shape;135;p2"/>
            <p:cNvSpPr/>
            <p:nvPr/>
          </p:nvSpPr>
          <p:spPr>
            <a:xfrm>
              <a:off x="1210250" y="1544975"/>
              <a:ext cx="48250" cy="12450"/>
            </a:xfrm>
            <a:custGeom>
              <a:avLst/>
              <a:gdLst/>
              <a:ahLst/>
              <a:cxnLst/>
              <a:rect l="l" t="t" r="r" b="b"/>
              <a:pathLst>
                <a:path w="1930" h="498" extrusionOk="0">
                  <a:moveTo>
                    <a:pt x="328" y="1"/>
                  </a:moveTo>
                  <a:cubicBezTo>
                    <a:pt x="215" y="1"/>
                    <a:pt x="102" y="12"/>
                    <a:pt x="0" y="35"/>
                  </a:cubicBezTo>
                  <a:cubicBezTo>
                    <a:pt x="68" y="125"/>
                    <a:pt x="147" y="204"/>
                    <a:pt x="237" y="272"/>
                  </a:cubicBezTo>
                  <a:cubicBezTo>
                    <a:pt x="328" y="340"/>
                    <a:pt x="429" y="396"/>
                    <a:pt x="542" y="418"/>
                  </a:cubicBezTo>
                  <a:cubicBezTo>
                    <a:pt x="677" y="452"/>
                    <a:pt x="813" y="475"/>
                    <a:pt x="948" y="497"/>
                  </a:cubicBezTo>
                  <a:cubicBezTo>
                    <a:pt x="1185" y="486"/>
                    <a:pt x="1433" y="430"/>
                    <a:pt x="1648" y="328"/>
                  </a:cubicBezTo>
                  <a:cubicBezTo>
                    <a:pt x="1749" y="272"/>
                    <a:pt x="1840" y="215"/>
                    <a:pt x="1930" y="136"/>
                  </a:cubicBezTo>
                  <a:cubicBezTo>
                    <a:pt x="1817" y="91"/>
                    <a:pt x="1716" y="69"/>
                    <a:pt x="1603" y="57"/>
                  </a:cubicBezTo>
                  <a:cubicBezTo>
                    <a:pt x="1512" y="35"/>
                    <a:pt x="1400" y="35"/>
                    <a:pt x="1287" y="24"/>
                  </a:cubicBezTo>
                  <a:cubicBezTo>
                    <a:pt x="1185" y="12"/>
                    <a:pt x="1072" y="12"/>
                    <a:pt x="948" y="12"/>
                  </a:cubicBezTo>
                  <a:cubicBezTo>
                    <a:pt x="897" y="7"/>
                    <a:pt x="847" y="4"/>
                    <a:pt x="796" y="4"/>
                  </a:cubicBezTo>
                  <a:cubicBezTo>
                    <a:pt x="745" y="4"/>
                    <a:pt x="694" y="7"/>
                    <a:pt x="644" y="12"/>
                  </a:cubicBezTo>
                  <a:cubicBezTo>
                    <a:pt x="615" y="18"/>
                    <a:pt x="590" y="21"/>
                    <a:pt x="565" y="21"/>
                  </a:cubicBezTo>
                  <a:cubicBezTo>
                    <a:pt x="539" y="21"/>
                    <a:pt x="514" y="18"/>
                    <a:pt x="486" y="12"/>
                  </a:cubicBezTo>
                  <a:cubicBezTo>
                    <a:pt x="429" y="1"/>
                    <a:pt x="384" y="1"/>
                    <a:pt x="328"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6" name="Google Shape;136;p2"/>
            <p:cNvSpPr/>
            <p:nvPr/>
          </p:nvSpPr>
          <p:spPr>
            <a:xfrm>
              <a:off x="1252575" y="1531450"/>
              <a:ext cx="26825" cy="12150"/>
            </a:xfrm>
            <a:custGeom>
              <a:avLst/>
              <a:gdLst/>
              <a:ahLst/>
              <a:cxnLst/>
              <a:rect l="l" t="t" r="r" b="b"/>
              <a:pathLst>
                <a:path w="1073" h="486" extrusionOk="0">
                  <a:moveTo>
                    <a:pt x="542" y="0"/>
                  </a:moveTo>
                  <a:cubicBezTo>
                    <a:pt x="474" y="0"/>
                    <a:pt x="406" y="12"/>
                    <a:pt x="350" y="34"/>
                  </a:cubicBezTo>
                  <a:cubicBezTo>
                    <a:pt x="282" y="45"/>
                    <a:pt x="226" y="68"/>
                    <a:pt x="169" y="102"/>
                  </a:cubicBezTo>
                  <a:cubicBezTo>
                    <a:pt x="102" y="136"/>
                    <a:pt x="45" y="181"/>
                    <a:pt x="0" y="237"/>
                  </a:cubicBezTo>
                  <a:cubicBezTo>
                    <a:pt x="45" y="282"/>
                    <a:pt x="102" y="339"/>
                    <a:pt x="158" y="373"/>
                  </a:cubicBezTo>
                  <a:cubicBezTo>
                    <a:pt x="271" y="440"/>
                    <a:pt x="395" y="486"/>
                    <a:pt x="530" y="486"/>
                  </a:cubicBezTo>
                  <a:cubicBezTo>
                    <a:pt x="666" y="474"/>
                    <a:pt x="790" y="429"/>
                    <a:pt x="914" y="361"/>
                  </a:cubicBezTo>
                  <a:cubicBezTo>
                    <a:pt x="970" y="316"/>
                    <a:pt x="1027" y="271"/>
                    <a:pt x="1072" y="203"/>
                  </a:cubicBezTo>
                  <a:cubicBezTo>
                    <a:pt x="1016" y="158"/>
                    <a:pt x="959" y="113"/>
                    <a:pt x="903" y="79"/>
                  </a:cubicBezTo>
                  <a:cubicBezTo>
                    <a:pt x="790" y="23"/>
                    <a:pt x="666" y="0"/>
                    <a:pt x="542" y="0"/>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7" name="Google Shape;137;p2"/>
            <p:cNvSpPr/>
            <p:nvPr/>
          </p:nvSpPr>
          <p:spPr>
            <a:xfrm>
              <a:off x="1037875" y="1410700"/>
              <a:ext cx="35375" cy="13050"/>
            </a:xfrm>
            <a:custGeom>
              <a:avLst/>
              <a:gdLst/>
              <a:ahLst/>
              <a:cxnLst/>
              <a:rect l="l" t="t" r="r" b="b"/>
              <a:pathLst>
                <a:path w="1415" h="522" extrusionOk="0">
                  <a:moveTo>
                    <a:pt x="744" y="1"/>
                  </a:moveTo>
                  <a:cubicBezTo>
                    <a:pt x="737" y="1"/>
                    <a:pt x="730" y="1"/>
                    <a:pt x="723" y="1"/>
                  </a:cubicBezTo>
                  <a:cubicBezTo>
                    <a:pt x="599" y="12"/>
                    <a:pt x="486" y="35"/>
                    <a:pt x="384" y="91"/>
                  </a:cubicBezTo>
                  <a:cubicBezTo>
                    <a:pt x="136" y="193"/>
                    <a:pt x="1" y="396"/>
                    <a:pt x="396" y="497"/>
                  </a:cubicBezTo>
                  <a:cubicBezTo>
                    <a:pt x="430" y="509"/>
                    <a:pt x="463" y="509"/>
                    <a:pt x="497" y="520"/>
                  </a:cubicBezTo>
                  <a:cubicBezTo>
                    <a:pt x="510" y="521"/>
                    <a:pt x="523" y="521"/>
                    <a:pt x="536" y="521"/>
                  </a:cubicBezTo>
                  <a:cubicBezTo>
                    <a:pt x="961" y="521"/>
                    <a:pt x="1415" y="1"/>
                    <a:pt x="744"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8" name="Google Shape;138;p2"/>
            <p:cNvSpPr/>
            <p:nvPr/>
          </p:nvSpPr>
          <p:spPr>
            <a:xfrm>
              <a:off x="1194725" y="1402025"/>
              <a:ext cx="23300" cy="19725"/>
            </a:xfrm>
            <a:custGeom>
              <a:avLst/>
              <a:gdLst/>
              <a:ahLst/>
              <a:cxnLst/>
              <a:rect l="l" t="t" r="r" b="b"/>
              <a:pathLst>
                <a:path w="932" h="789" extrusionOk="0">
                  <a:moveTo>
                    <a:pt x="579" y="1"/>
                  </a:moveTo>
                  <a:cubicBezTo>
                    <a:pt x="547" y="1"/>
                    <a:pt x="513" y="7"/>
                    <a:pt x="475" y="20"/>
                  </a:cubicBezTo>
                  <a:cubicBezTo>
                    <a:pt x="452" y="20"/>
                    <a:pt x="441" y="32"/>
                    <a:pt x="418" y="43"/>
                  </a:cubicBezTo>
                  <a:cubicBezTo>
                    <a:pt x="136" y="178"/>
                    <a:pt x="1" y="765"/>
                    <a:pt x="418" y="788"/>
                  </a:cubicBezTo>
                  <a:cubicBezTo>
                    <a:pt x="427" y="788"/>
                    <a:pt x="435" y="789"/>
                    <a:pt x="443" y="789"/>
                  </a:cubicBezTo>
                  <a:cubicBezTo>
                    <a:pt x="867" y="789"/>
                    <a:pt x="932" y="1"/>
                    <a:pt x="579"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9" name="Google Shape;139;p2"/>
            <p:cNvSpPr/>
            <p:nvPr/>
          </p:nvSpPr>
          <p:spPr>
            <a:xfrm>
              <a:off x="1316600" y="1357400"/>
              <a:ext cx="22625" cy="20050"/>
            </a:xfrm>
            <a:custGeom>
              <a:avLst/>
              <a:gdLst/>
              <a:ahLst/>
              <a:cxnLst/>
              <a:rect l="l" t="t" r="r" b="b"/>
              <a:pathLst>
                <a:path w="905" h="802" extrusionOk="0">
                  <a:moveTo>
                    <a:pt x="559" y="0"/>
                  </a:moveTo>
                  <a:cubicBezTo>
                    <a:pt x="527" y="0"/>
                    <a:pt x="491" y="7"/>
                    <a:pt x="452" y="23"/>
                  </a:cubicBezTo>
                  <a:cubicBezTo>
                    <a:pt x="429" y="34"/>
                    <a:pt x="418" y="34"/>
                    <a:pt x="395" y="45"/>
                  </a:cubicBezTo>
                  <a:cubicBezTo>
                    <a:pt x="113" y="192"/>
                    <a:pt x="1" y="779"/>
                    <a:pt x="418" y="801"/>
                  </a:cubicBezTo>
                  <a:cubicBezTo>
                    <a:pt x="424" y="801"/>
                    <a:pt x="429" y="802"/>
                    <a:pt x="434" y="802"/>
                  </a:cubicBezTo>
                  <a:cubicBezTo>
                    <a:pt x="863" y="802"/>
                    <a:pt x="905" y="0"/>
                    <a:pt x="55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0" name="Google Shape;140;p2"/>
            <p:cNvSpPr/>
            <p:nvPr/>
          </p:nvSpPr>
          <p:spPr>
            <a:xfrm>
              <a:off x="1160475" y="1438300"/>
              <a:ext cx="29350" cy="16475"/>
            </a:xfrm>
            <a:custGeom>
              <a:avLst/>
              <a:gdLst/>
              <a:ahLst/>
              <a:cxnLst/>
              <a:rect l="l" t="t" r="r" b="b"/>
              <a:pathLst>
                <a:path w="1174" h="659" extrusionOk="0">
                  <a:moveTo>
                    <a:pt x="702" y="1"/>
                  </a:moveTo>
                  <a:cubicBezTo>
                    <a:pt x="379" y="1"/>
                    <a:pt x="0" y="427"/>
                    <a:pt x="344" y="612"/>
                  </a:cubicBezTo>
                  <a:cubicBezTo>
                    <a:pt x="355" y="612"/>
                    <a:pt x="378" y="623"/>
                    <a:pt x="389" y="634"/>
                  </a:cubicBezTo>
                  <a:cubicBezTo>
                    <a:pt x="432" y="651"/>
                    <a:pt x="479" y="658"/>
                    <a:pt x="529" y="658"/>
                  </a:cubicBezTo>
                  <a:cubicBezTo>
                    <a:pt x="819" y="658"/>
                    <a:pt x="1173" y="395"/>
                    <a:pt x="942" y="115"/>
                  </a:cubicBezTo>
                  <a:cubicBezTo>
                    <a:pt x="878" y="34"/>
                    <a:pt x="792" y="1"/>
                    <a:pt x="70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1" name="Google Shape;141;p2"/>
            <p:cNvSpPr/>
            <p:nvPr/>
          </p:nvSpPr>
          <p:spPr>
            <a:xfrm>
              <a:off x="1264700" y="1360925"/>
              <a:ext cx="21225" cy="20500"/>
            </a:xfrm>
            <a:custGeom>
              <a:avLst/>
              <a:gdLst/>
              <a:ahLst/>
              <a:cxnLst/>
              <a:rect l="l" t="t" r="r" b="b"/>
              <a:pathLst>
                <a:path w="849" h="820" extrusionOk="0">
                  <a:moveTo>
                    <a:pt x="495" y="0"/>
                  </a:moveTo>
                  <a:cubicBezTo>
                    <a:pt x="464" y="0"/>
                    <a:pt x="431" y="6"/>
                    <a:pt x="395" y="17"/>
                  </a:cubicBezTo>
                  <a:cubicBezTo>
                    <a:pt x="1" y="123"/>
                    <a:pt x="156" y="819"/>
                    <a:pt x="448" y="819"/>
                  </a:cubicBezTo>
                  <a:cubicBezTo>
                    <a:pt x="499" y="819"/>
                    <a:pt x="553" y="799"/>
                    <a:pt x="610" y="750"/>
                  </a:cubicBezTo>
                  <a:cubicBezTo>
                    <a:pt x="621" y="750"/>
                    <a:pt x="632" y="728"/>
                    <a:pt x="643" y="717"/>
                  </a:cubicBezTo>
                  <a:cubicBezTo>
                    <a:pt x="849" y="522"/>
                    <a:pt x="802" y="0"/>
                    <a:pt x="495"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2" name="Google Shape;142;p2"/>
            <p:cNvSpPr/>
            <p:nvPr/>
          </p:nvSpPr>
          <p:spPr>
            <a:xfrm>
              <a:off x="1031700" y="1374475"/>
              <a:ext cx="28425" cy="15925"/>
            </a:xfrm>
            <a:custGeom>
              <a:avLst/>
              <a:gdLst/>
              <a:ahLst/>
              <a:cxnLst/>
              <a:rect l="l" t="t" r="r" b="b"/>
              <a:pathLst>
                <a:path w="1137" h="637" extrusionOk="0">
                  <a:moveTo>
                    <a:pt x="579" y="1"/>
                  </a:moveTo>
                  <a:cubicBezTo>
                    <a:pt x="304" y="1"/>
                    <a:pt x="1" y="207"/>
                    <a:pt x="169" y="491"/>
                  </a:cubicBezTo>
                  <a:cubicBezTo>
                    <a:pt x="235" y="595"/>
                    <a:pt x="338" y="636"/>
                    <a:pt x="447" y="636"/>
                  </a:cubicBezTo>
                  <a:cubicBezTo>
                    <a:pt x="764" y="636"/>
                    <a:pt x="1137" y="283"/>
                    <a:pt x="835" y="73"/>
                  </a:cubicBezTo>
                  <a:lnTo>
                    <a:pt x="789" y="50"/>
                  </a:lnTo>
                  <a:cubicBezTo>
                    <a:pt x="728" y="16"/>
                    <a:pt x="655" y="1"/>
                    <a:pt x="579"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3" name="Google Shape;143;p2"/>
            <p:cNvSpPr/>
            <p:nvPr/>
          </p:nvSpPr>
          <p:spPr>
            <a:xfrm>
              <a:off x="985125" y="1287100"/>
              <a:ext cx="27100" cy="19025"/>
            </a:xfrm>
            <a:custGeom>
              <a:avLst/>
              <a:gdLst/>
              <a:ahLst/>
              <a:cxnLst/>
              <a:rect l="l" t="t" r="r" b="b"/>
              <a:pathLst>
                <a:path w="1084" h="761" extrusionOk="0">
                  <a:moveTo>
                    <a:pt x="656" y="1"/>
                  </a:moveTo>
                  <a:cubicBezTo>
                    <a:pt x="645" y="1"/>
                    <a:pt x="633" y="1"/>
                    <a:pt x="621" y="2"/>
                  </a:cubicBezTo>
                  <a:cubicBezTo>
                    <a:pt x="610" y="2"/>
                    <a:pt x="587" y="2"/>
                    <a:pt x="576" y="14"/>
                  </a:cubicBezTo>
                  <a:cubicBezTo>
                    <a:pt x="271" y="81"/>
                    <a:pt x="1" y="623"/>
                    <a:pt x="396" y="747"/>
                  </a:cubicBezTo>
                  <a:cubicBezTo>
                    <a:pt x="427" y="756"/>
                    <a:pt x="458" y="761"/>
                    <a:pt x="487" y="761"/>
                  </a:cubicBezTo>
                  <a:cubicBezTo>
                    <a:pt x="881" y="761"/>
                    <a:pt x="1084" y="1"/>
                    <a:pt x="656"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4" name="Google Shape;144;p2"/>
            <p:cNvSpPr/>
            <p:nvPr/>
          </p:nvSpPr>
          <p:spPr>
            <a:xfrm>
              <a:off x="1441725" y="1109525"/>
              <a:ext cx="21850" cy="20700"/>
            </a:xfrm>
            <a:custGeom>
              <a:avLst/>
              <a:gdLst/>
              <a:ahLst/>
              <a:cxnLst/>
              <a:rect l="l" t="t" r="r" b="b"/>
              <a:pathLst>
                <a:path w="874" h="828" extrusionOk="0">
                  <a:moveTo>
                    <a:pt x="499" y="0"/>
                  </a:moveTo>
                  <a:cubicBezTo>
                    <a:pt x="459" y="0"/>
                    <a:pt x="415" y="10"/>
                    <a:pt x="367" y="30"/>
                  </a:cubicBezTo>
                  <a:cubicBezTo>
                    <a:pt x="0" y="190"/>
                    <a:pt x="221" y="827"/>
                    <a:pt x="507" y="827"/>
                  </a:cubicBezTo>
                  <a:cubicBezTo>
                    <a:pt x="564" y="827"/>
                    <a:pt x="624" y="801"/>
                    <a:pt x="683" y="741"/>
                  </a:cubicBezTo>
                  <a:cubicBezTo>
                    <a:pt x="694" y="730"/>
                    <a:pt x="705" y="718"/>
                    <a:pt x="705" y="696"/>
                  </a:cubicBezTo>
                  <a:cubicBezTo>
                    <a:pt x="874" y="488"/>
                    <a:pt x="790" y="0"/>
                    <a:pt x="49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5" name="Google Shape;145;p2"/>
            <p:cNvSpPr/>
            <p:nvPr/>
          </p:nvSpPr>
          <p:spPr>
            <a:xfrm>
              <a:off x="1080275" y="1443375"/>
              <a:ext cx="21950" cy="19350"/>
            </a:xfrm>
            <a:custGeom>
              <a:avLst/>
              <a:gdLst/>
              <a:ahLst/>
              <a:cxnLst/>
              <a:rect l="l" t="t" r="r" b="b"/>
              <a:pathLst>
                <a:path w="878" h="774" extrusionOk="0">
                  <a:moveTo>
                    <a:pt x="435" y="0"/>
                  </a:moveTo>
                  <a:cubicBezTo>
                    <a:pt x="362" y="0"/>
                    <a:pt x="288" y="34"/>
                    <a:pt x="223" y="116"/>
                  </a:cubicBezTo>
                  <a:cubicBezTo>
                    <a:pt x="1" y="387"/>
                    <a:pt x="361" y="773"/>
                    <a:pt x="621" y="773"/>
                  </a:cubicBezTo>
                  <a:cubicBezTo>
                    <a:pt x="717" y="773"/>
                    <a:pt x="799" y="721"/>
                    <a:pt x="832" y="589"/>
                  </a:cubicBezTo>
                  <a:cubicBezTo>
                    <a:pt x="832" y="578"/>
                    <a:pt x="832" y="556"/>
                    <a:pt x="844" y="544"/>
                  </a:cubicBezTo>
                  <a:cubicBezTo>
                    <a:pt x="878" y="307"/>
                    <a:pt x="657" y="0"/>
                    <a:pt x="435"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6" name="Google Shape;146;p2"/>
            <p:cNvSpPr/>
            <p:nvPr/>
          </p:nvSpPr>
          <p:spPr>
            <a:xfrm>
              <a:off x="1253250" y="1414925"/>
              <a:ext cx="29350" cy="16425"/>
            </a:xfrm>
            <a:custGeom>
              <a:avLst/>
              <a:gdLst/>
              <a:ahLst/>
              <a:cxnLst/>
              <a:rect l="l" t="t" r="r" b="b"/>
              <a:pathLst>
                <a:path w="1174" h="657" extrusionOk="0">
                  <a:moveTo>
                    <a:pt x="639" y="0"/>
                  </a:moveTo>
                  <a:cubicBezTo>
                    <a:pt x="350" y="0"/>
                    <a:pt x="0" y="271"/>
                    <a:pt x="233" y="543"/>
                  </a:cubicBezTo>
                  <a:cubicBezTo>
                    <a:pt x="298" y="623"/>
                    <a:pt x="384" y="656"/>
                    <a:pt x="474" y="656"/>
                  </a:cubicBezTo>
                  <a:cubicBezTo>
                    <a:pt x="799" y="656"/>
                    <a:pt x="1173" y="223"/>
                    <a:pt x="819" y="46"/>
                  </a:cubicBezTo>
                  <a:cubicBezTo>
                    <a:pt x="808" y="35"/>
                    <a:pt x="785" y="24"/>
                    <a:pt x="774" y="24"/>
                  </a:cubicBezTo>
                  <a:cubicBezTo>
                    <a:pt x="733" y="8"/>
                    <a:pt x="687" y="0"/>
                    <a:pt x="63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7" name="Google Shape;147;p2"/>
            <p:cNvSpPr/>
            <p:nvPr/>
          </p:nvSpPr>
          <p:spPr>
            <a:xfrm>
              <a:off x="991950" y="1240375"/>
              <a:ext cx="29625" cy="16700"/>
            </a:xfrm>
            <a:custGeom>
              <a:avLst/>
              <a:gdLst/>
              <a:ahLst/>
              <a:cxnLst/>
              <a:rect l="l" t="t" r="r" b="b"/>
              <a:pathLst>
                <a:path w="1185" h="668" extrusionOk="0">
                  <a:moveTo>
                    <a:pt x="711" y="1"/>
                  </a:moveTo>
                  <a:cubicBezTo>
                    <a:pt x="382" y="1"/>
                    <a:pt x="0" y="467"/>
                    <a:pt x="371" y="630"/>
                  </a:cubicBezTo>
                  <a:cubicBezTo>
                    <a:pt x="382" y="641"/>
                    <a:pt x="405" y="641"/>
                    <a:pt x="416" y="653"/>
                  </a:cubicBezTo>
                  <a:cubicBezTo>
                    <a:pt x="451" y="663"/>
                    <a:pt x="488" y="668"/>
                    <a:pt x="527" y="668"/>
                  </a:cubicBezTo>
                  <a:cubicBezTo>
                    <a:pt x="824" y="668"/>
                    <a:pt x="1185" y="379"/>
                    <a:pt x="935" y="100"/>
                  </a:cubicBezTo>
                  <a:cubicBezTo>
                    <a:pt x="872" y="30"/>
                    <a:pt x="793" y="1"/>
                    <a:pt x="71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8" name="Google Shape;148;p2"/>
            <p:cNvSpPr/>
            <p:nvPr/>
          </p:nvSpPr>
          <p:spPr>
            <a:xfrm>
              <a:off x="1433225" y="1184200"/>
              <a:ext cx="26650" cy="15350"/>
            </a:xfrm>
            <a:custGeom>
              <a:avLst/>
              <a:gdLst/>
              <a:ahLst/>
              <a:cxnLst/>
              <a:rect l="l" t="t" r="r" b="b"/>
              <a:pathLst>
                <a:path w="1066" h="614" extrusionOk="0">
                  <a:moveTo>
                    <a:pt x="492" y="1"/>
                  </a:moveTo>
                  <a:cubicBezTo>
                    <a:pt x="249" y="1"/>
                    <a:pt x="0" y="142"/>
                    <a:pt x="109" y="406"/>
                  </a:cubicBezTo>
                  <a:cubicBezTo>
                    <a:pt x="164" y="554"/>
                    <a:pt x="299" y="614"/>
                    <a:pt x="443" y="614"/>
                  </a:cubicBezTo>
                  <a:cubicBezTo>
                    <a:pt x="736" y="614"/>
                    <a:pt x="1066" y="366"/>
                    <a:pt x="831" y="124"/>
                  </a:cubicBezTo>
                  <a:lnTo>
                    <a:pt x="786" y="90"/>
                  </a:lnTo>
                  <a:cubicBezTo>
                    <a:pt x="712" y="30"/>
                    <a:pt x="603" y="1"/>
                    <a:pt x="49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9" name="Google Shape;149;p2"/>
            <p:cNvSpPr/>
            <p:nvPr/>
          </p:nvSpPr>
          <p:spPr>
            <a:xfrm>
              <a:off x="1458925" y="1146550"/>
              <a:ext cx="21825" cy="16275"/>
            </a:xfrm>
            <a:custGeom>
              <a:avLst/>
              <a:gdLst/>
              <a:ahLst/>
              <a:cxnLst/>
              <a:rect l="l" t="t" r="r" b="b"/>
              <a:pathLst>
                <a:path w="873" h="651" extrusionOk="0">
                  <a:moveTo>
                    <a:pt x="310" y="1"/>
                  </a:moveTo>
                  <a:cubicBezTo>
                    <a:pt x="153" y="1"/>
                    <a:pt x="17" y="80"/>
                    <a:pt x="6" y="276"/>
                  </a:cubicBezTo>
                  <a:cubicBezTo>
                    <a:pt x="0" y="524"/>
                    <a:pt x="251" y="651"/>
                    <a:pt x="474" y="651"/>
                  </a:cubicBezTo>
                  <a:cubicBezTo>
                    <a:pt x="686" y="651"/>
                    <a:pt x="873" y="535"/>
                    <a:pt x="785" y="298"/>
                  </a:cubicBezTo>
                  <a:cubicBezTo>
                    <a:pt x="785" y="287"/>
                    <a:pt x="773" y="276"/>
                    <a:pt x="762" y="253"/>
                  </a:cubicBezTo>
                  <a:cubicBezTo>
                    <a:pt x="690" y="103"/>
                    <a:pt x="487" y="1"/>
                    <a:pt x="31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50" name="Google Shape;150;p2"/>
            <p:cNvSpPr/>
            <p:nvPr/>
          </p:nvSpPr>
          <p:spPr>
            <a:xfrm>
              <a:off x="1094725" y="1406375"/>
              <a:ext cx="20850" cy="20450"/>
            </a:xfrm>
            <a:custGeom>
              <a:avLst/>
              <a:gdLst/>
              <a:ahLst/>
              <a:cxnLst/>
              <a:rect l="l" t="t" r="r" b="b"/>
              <a:pathLst>
                <a:path w="834" h="818" extrusionOk="0">
                  <a:moveTo>
                    <a:pt x="409" y="0"/>
                  </a:moveTo>
                  <a:cubicBezTo>
                    <a:pt x="361" y="0"/>
                    <a:pt x="309" y="19"/>
                    <a:pt x="254" y="61"/>
                  </a:cubicBezTo>
                  <a:cubicBezTo>
                    <a:pt x="232" y="61"/>
                    <a:pt x="221" y="72"/>
                    <a:pt x="209" y="83"/>
                  </a:cubicBezTo>
                  <a:cubicBezTo>
                    <a:pt x="1" y="292"/>
                    <a:pt x="23" y="817"/>
                    <a:pt x="347" y="817"/>
                  </a:cubicBezTo>
                  <a:cubicBezTo>
                    <a:pt x="374" y="817"/>
                    <a:pt x="404" y="813"/>
                    <a:pt x="435" y="806"/>
                  </a:cubicBezTo>
                  <a:cubicBezTo>
                    <a:pt x="833" y="708"/>
                    <a:pt x="705" y="0"/>
                    <a:pt x="40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51" name="Google Shape;151;p2"/>
            <p:cNvSpPr/>
            <p:nvPr/>
          </p:nvSpPr>
          <p:spPr>
            <a:xfrm>
              <a:off x="1406650" y="1102675"/>
              <a:ext cx="25450" cy="15400"/>
            </a:xfrm>
            <a:custGeom>
              <a:avLst/>
              <a:gdLst/>
              <a:ahLst/>
              <a:cxnLst/>
              <a:rect l="l" t="t" r="r" b="b"/>
              <a:pathLst>
                <a:path w="1018" h="616" extrusionOk="0">
                  <a:moveTo>
                    <a:pt x="583" y="0"/>
                  </a:moveTo>
                  <a:cubicBezTo>
                    <a:pt x="302" y="0"/>
                    <a:pt x="0" y="211"/>
                    <a:pt x="201" y="462"/>
                  </a:cubicBezTo>
                  <a:cubicBezTo>
                    <a:pt x="213" y="473"/>
                    <a:pt x="224" y="485"/>
                    <a:pt x="235" y="496"/>
                  </a:cubicBezTo>
                  <a:cubicBezTo>
                    <a:pt x="318" y="575"/>
                    <a:pt x="451" y="615"/>
                    <a:pt x="580" y="615"/>
                  </a:cubicBezTo>
                  <a:cubicBezTo>
                    <a:pt x="804" y="615"/>
                    <a:pt x="1018" y="494"/>
                    <a:pt x="946" y="236"/>
                  </a:cubicBezTo>
                  <a:cubicBezTo>
                    <a:pt x="897" y="68"/>
                    <a:pt x="744" y="0"/>
                    <a:pt x="583"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52" name="Google Shape;152;p2"/>
            <p:cNvSpPr/>
            <p:nvPr/>
          </p:nvSpPr>
          <p:spPr>
            <a:xfrm>
              <a:off x="1369325" y="1331025"/>
              <a:ext cx="21250" cy="20400"/>
            </a:xfrm>
            <a:custGeom>
              <a:avLst/>
              <a:gdLst/>
              <a:ahLst/>
              <a:cxnLst/>
              <a:rect l="l" t="t" r="r" b="b"/>
              <a:pathLst>
                <a:path w="850" h="816" extrusionOk="0">
                  <a:moveTo>
                    <a:pt x="501" y="0"/>
                  </a:moveTo>
                  <a:cubicBezTo>
                    <a:pt x="469" y="0"/>
                    <a:pt x="434" y="5"/>
                    <a:pt x="397" y="17"/>
                  </a:cubicBezTo>
                  <a:cubicBezTo>
                    <a:pt x="1" y="123"/>
                    <a:pt x="150" y="816"/>
                    <a:pt x="449" y="816"/>
                  </a:cubicBezTo>
                  <a:cubicBezTo>
                    <a:pt x="499" y="816"/>
                    <a:pt x="554" y="796"/>
                    <a:pt x="611" y="750"/>
                  </a:cubicBezTo>
                  <a:cubicBezTo>
                    <a:pt x="622" y="739"/>
                    <a:pt x="634" y="728"/>
                    <a:pt x="645" y="716"/>
                  </a:cubicBezTo>
                  <a:cubicBezTo>
                    <a:pt x="850" y="512"/>
                    <a:pt x="813" y="0"/>
                    <a:pt x="50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53" name="Google Shape;153;p2"/>
            <p:cNvSpPr/>
            <p:nvPr/>
          </p:nvSpPr>
          <p:spPr>
            <a:xfrm>
              <a:off x="1309300" y="1326275"/>
              <a:ext cx="26100" cy="15375"/>
            </a:xfrm>
            <a:custGeom>
              <a:avLst/>
              <a:gdLst/>
              <a:ahLst/>
              <a:cxnLst/>
              <a:rect l="l" t="t" r="r" b="b"/>
              <a:pathLst>
                <a:path w="1044" h="615" extrusionOk="0">
                  <a:moveTo>
                    <a:pt x="461" y="0"/>
                  </a:moveTo>
                  <a:cubicBezTo>
                    <a:pt x="227" y="0"/>
                    <a:pt x="1" y="128"/>
                    <a:pt x="89" y="387"/>
                  </a:cubicBezTo>
                  <a:cubicBezTo>
                    <a:pt x="141" y="549"/>
                    <a:pt x="287" y="614"/>
                    <a:pt x="441" y="614"/>
                  </a:cubicBezTo>
                  <a:cubicBezTo>
                    <a:pt x="729" y="614"/>
                    <a:pt x="1043" y="389"/>
                    <a:pt x="823" y="139"/>
                  </a:cubicBezTo>
                  <a:lnTo>
                    <a:pt x="789" y="105"/>
                  </a:lnTo>
                  <a:cubicBezTo>
                    <a:pt x="708" y="35"/>
                    <a:pt x="583" y="0"/>
                    <a:pt x="46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54" name="Google Shape;154;p2"/>
            <p:cNvSpPr/>
            <p:nvPr/>
          </p:nvSpPr>
          <p:spPr>
            <a:xfrm>
              <a:off x="1385150" y="1066050"/>
              <a:ext cx="23300" cy="20000"/>
            </a:xfrm>
            <a:custGeom>
              <a:avLst/>
              <a:gdLst/>
              <a:ahLst/>
              <a:cxnLst/>
              <a:rect l="l" t="t" r="r" b="b"/>
              <a:pathLst>
                <a:path w="932" h="800" extrusionOk="0">
                  <a:moveTo>
                    <a:pt x="578" y="0"/>
                  </a:moveTo>
                  <a:cubicBezTo>
                    <a:pt x="547" y="0"/>
                    <a:pt x="512" y="7"/>
                    <a:pt x="475" y="20"/>
                  </a:cubicBezTo>
                  <a:cubicBezTo>
                    <a:pt x="452" y="20"/>
                    <a:pt x="441" y="31"/>
                    <a:pt x="429" y="43"/>
                  </a:cubicBezTo>
                  <a:cubicBezTo>
                    <a:pt x="147" y="178"/>
                    <a:pt x="1" y="765"/>
                    <a:pt x="429" y="799"/>
                  </a:cubicBezTo>
                  <a:cubicBezTo>
                    <a:pt x="437" y="799"/>
                    <a:pt x="445" y="800"/>
                    <a:pt x="453" y="800"/>
                  </a:cubicBezTo>
                  <a:cubicBezTo>
                    <a:pt x="868" y="800"/>
                    <a:pt x="932" y="0"/>
                    <a:pt x="578"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55" name="Google Shape;155;p2"/>
            <p:cNvSpPr/>
            <p:nvPr/>
          </p:nvSpPr>
          <p:spPr>
            <a:xfrm>
              <a:off x="1443550" y="1229050"/>
              <a:ext cx="22875" cy="20050"/>
            </a:xfrm>
            <a:custGeom>
              <a:avLst/>
              <a:gdLst/>
              <a:ahLst/>
              <a:cxnLst/>
              <a:rect l="l" t="t" r="r" b="b"/>
              <a:pathLst>
                <a:path w="915" h="802" extrusionOk="0">
                  <a:moveTo>
                    <a:pt x="561" y="0"/>
                  </a:moveTo>
                  <a:cubicBezTo>
                    <a:pt x="528" y="0"/>
                    <a:pt x="492" y="7"/>
                    <a:pt x="452" y="22"/>
                  </a:cubicBezTo>
                  <a:lnTo>
                    <a:pt x="407" y="45"/>
                  </a:lnTo>
                  <a:cubicBezTo>
                    <a:pt x="125" y="192"/>
                    <a:pt x="0" y="778"/>
                    <a:pt x="429" y="801"/>
                  </a:cubicBezTo>
                  <a:cubicBezTo>
                    <a:pt x="435" y="801"/>
                    <a:pt x="440" y="801"/>
                    <a:pt x="445" y="801"/>
                  </a:cubicBezTo>
                  <a:cubicBezTo>
                    <a:pt x="865" y="801"/>
                    <a:pt x="914" y="0"/>
                    <a:pt x="56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56" name="Google Shape;156;p2"/>
            <p:cNvSpPr/>
            <p:nvPr/>
          </p:nvSpPr>
          <p:spPr>
            <a:xfrm>
              <a:off x="994375" y="1358225"/>
              <a:ext cx="21800" cy="20125"/>
            </a:xfrm>
            <a:custGeom>
              <a:avLst/>
              <a:gdLst/>
              <a:ahLst/>
              <a:cxnLst/>
              <a:rect l="l" t="t" r="r" b="b"/>
              <a:pathLst>
                <a:path w="872" h="805" extrusionOk="0">
                  <a:moveTo>
                    <a:pt x="443" y="1"/>
                  </a:moveTo>
                  <a:cubicBezTo>
                    <a:pt x="12" y="1"/>
                    <a:pt x="1" y="805"/>
                    <a:pt x="343" y="805"/>
                  </a:cubicBezTo>
                  <a:cubicBezTo>
                    <a:pt x="377" y="805"/>
                    <a:pt x="414" y="797"/>
                    <a:pt x="454" y="779"/>
                  </a:cubicBezTo>
                  <a:cubicBezTo>
                    <a:pt x="477" y="768"/>
                    <a:pt x="488" y="757"/>
                    <a:pt x="499" y="757"/>
                  </a:cubicBezTo>
                  <a:cubicBezTo>
                    <a:pt x="770" y="599"/>
                    <a:pt x="872" y="1"/>
                    <a:pt x="443"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57" name="Google Shape;157;p2"/>
            <p:cNvSpPr/>
            <p:nvPr/>
          </p:nvSpPr>
          <p:spPr>
            <a:xfrm>
              <a:off x="1423150" y="1076250"/>
              <a:ext cx="25450" cy="15425"/>
            </a:xfrm>
            <a:custGeom>
              <a:avLst/>
              <a:gdLst/>
              <a:ahLst/>
              <a:cxnLst/>
              <a:rect l="l" t="t" r="r" b="b"/>
              <a:pathLst>
                <a:path w="1018" h="617" extrusionOk="0">
                  <a:moveTo>
                    <a:pt x="438" y="1"/>
                  </a:moveTo>
                  <a:cubicBezTo>
                    <a:pt x="214" y="1"/>
                    <a:pt x="0" y="122"/>
                    <a:pt x="72" y="379"/>
                  </a:cubicBezTo>
                  <a:cubicBezTo>
                    <a:pt x="117" y="548"/>
                    <a:pt x="270" y="616"/>
                    <a:pt x="431" y="616"/>
                  </a:cubicBezTo>
                  <a:cubicBezTo>
                    <a:pt x="712" y="616"/>
                    <a:pt x="1017" y="409"/>
                    <a:pt x="816" y="165"/>
                  </a:cubicBezTo>
                  <a:cubicBezTo>
                    <a:pt x="805" y="142"/>
                    <a:pt x="794" y="131"/>
                    <a:pt x="783" y="120"/>
                  </a:cubicBezTo>
                  <a:cubicBezTo>
                    <a:pt x="700" y="41"/>
                    <a:pt x="567" y="1"/>
                    <a:pt x="43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58" name="Google Shape;158;p2"/>
            <p:cNvSpPr/>
            <p:nvPr/>
          </p:nvSpPr>
          <p:spPr>
            <a:xfrm>
              <a:off x="1385300" y="1290100"/>
              <a:ext cx="22025" cy="16050"/>
            </a:xfrm>
            <a:custGeom>
              <a:avLst/>
              <a:gdLst/>
              <a:ahLst/>
              <a:cxnLst/>
              <a:rect l="l" t="t" r="r" b="b"/>
              <a:pathLst>
                <a:path w="881" h="642" extrusionOk="0">
                  <a:moveTo>
                    <a:pt x="418" y="1"/>
                  </a:moveTo>
                  <a:cubicBezTo>
                    <a:pt x="198" y="1"/>
                    <a:pt x="0" y="119"/>
                    <a:pt x="96" y="356"/>
                  </a:cubicBezTo>
                  <a:cubicBezTo>
                    <a:pt x="96" y="367"/>
                    <a:pt x="107" y="379"/>
                    <a:pt x="119" y="401"/>
                  </a:cubicBezTo>
                  <a:cubicBezTo>
                    <a:pt x="196" y="543"/>
                    <a:pt x="396" y="642"/>
                    <a:pt x="572" y="642"/>
                  </a:cubicBezTo>
                  <a:cubicBezTo>
                    <a:pt x="731" y="642"/>
                    <a:pt x="869" y="560"/>
                    <a:pt x="875" y="356"/>
                  </a:cubicBezTo>
                  <a:cubicBezTo>
                    <a:pt x="880" y="119"/>
                    <a:pt x="638" y="1"/>
                    <a:pt x="41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59" name="Google Shape;159;p2"/>
            <p:cNvSpPr/>
            <p:nvPr/>
          </p:nvSpPr>
          <p:spPr>
            <a:xfrm>
              <a:off x="1052925" y="1021050"/>
              <a:ext cx="209850" cy="170100"/>
            </a:xfrm>
            <a:custGeom>
              <a:avLst/>
              <a:gdLst/>
              <a:ahLst/>
              <a:cxnLst/>
              <a:rect l="l" t="t" r="r" b="b"/>
              <a:pathLst>
                <a:path w="8394" h="6804" extrusionOk="0">
                  <a:moveTo>
                    <a:pt x="5934" y="1"/>
                  </a:moveTo>
                  <a:cubicBezTo>
                    <a:pt x="4184" y="1"/>
                    <a:pt x="1906" y="1175"/>
                    <a:pt x="1215" y="2587"/>
                  </a:cubicBezTo>
                  <a:cubicBezTo>
                    <a:pt x="1" y="4988"/>
                    <a:pt x="3373" y="6803"/>
                    <a:pt x="5310" y="6803"/>
                  </a:cubicBezTo>
                  <a:cubicBezTo>
                    <a:pt x="5641" y="6803"/>
                    <a:pt x="5930" y="6750"/>
                    <a:pt x="6147" y="6638"/>
                  </a:cubicBezTo>
                  <a:lnTo>
                    <a:pt x="8042" y="2723"/>
                  </a:lnTo>
                  <a:cubicBezTo>
                    <a:pt x="8393" y="749"/>
                    <a:pt x="7332" y="1"/>
                    <a:pt x="5934" y="1"/>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60" name="Google Shape;160;p2"/>
            <p:cNvSpPr/>
            <p:nvPr/>
          </p:nvSpPr>
          <p:spPr>
            <a:xfrm>
              <a:off x="1071175" y="1015600"/>
              <a:ext cx="189025" cy="176700"/>
            </a:xfrm>
            <a:custGeom>
              <a:avLst/>
              <a:gdLst/>
              <a:ahLst/>
              <a:cxnLst/>
              <a:rect l="l" t="t" r="r" b="b"/>
              <a:pathLst>
                <a:path w="7561" h="7068" extrusionOk="0">
                  <a:moveTo>
                    <a:pt x="5139" y="0"/>
                  </a:moveTo>
                  <a:cubicBezTo>
                    <a:pt x="5062" y="0"/>
                    <a:pt x="4986" y="2"/>
                    <a:pt x="4909" y="7"/>
                  </a:cubicBezTo>
                  <a:cubicBezTo>
                    <a:pt x="4142" y="63"/>
                    <a:pt x="3397" y="255"/>
                    <a:pt x="2708" y="582"/>
                  </a:cubicBezTo>
                  <a:cubicBezTo>
                    <a:pt x="2020" y="898"/>
                    <a:pt x="1388" y="1338"/>
                    <a:pt x="869" y="1880"/>
                  </a:cubicBezTo>
                  <a:cubicBezTo>
                    <a:pt x="734" y="2027"/>
                    <a:pt x="610" y="2173"/>
                    <a:pt x="497" y="2343"/>
                  </a:cubicBezTo>
                  <a:cubicBezTo>
                    <a:pt x="452" y="2410"/>
                    <a:pt x="395" y="2501"/>
                    <a:pt x="361" y="2580"/>
                  </a:cubicBezTo>
                  <a:cubicBezTo>
                    <a:pt x="305" y="2670"/>
                    <a:pt x="271" y="2760"/>
                    <a:pt x="226" y="2851"/>
                  </a:cubicBezTo>
                  <a:cubicBezTo>
                    <a:pt x="68" y="3212"/>
                    <a:pt x="0" y="3618"/>
                    <a:pt x="34" y="4013"/>
                  </a:cubicBezTo>
                  <a:cubicBezTo>
                    <a:pt x="79" y="4408"/>
                    <a:pt x="226" y="4791"/>
                    <a:pt x="452" y="5107"/>
                  </a:cubicBezTo>
                  <a:cubicBezTo>
                    <a:pt x="677" y="5423"/>
                    <a:pt x="948" y="5694"/>
                    <a:pt x="1253" y="5931"/>
                  </a:cubicBezTo>
                  <a:cubicBezTo>
                    <a:pt x="1840" y="6382"/>
                    <a:pt x="2528" y="6710"/>
                    <a:pt x="3250" y="6902"/>
                  </a:cubicBezTo>
                  <a:cubicBezTo>
                    <a:pt x="3600" y="6992"/>
                    <a:pt x="3972" y="7048"/>
                    <a:pt x="4345" y="7060"/>
                  </a:cubicBezTo>
                  <a:cubicBezTo>
                    <a:pt x="4400" y="7065"/>
                    <a:pt x="4456" y="7067"/>
                    <a:pt x="4512" y="7067"/>
                  </a:cubicBezTo>
                  <a:cubicBezTo>
                    <a:pt x="4819" y="7067"/>
                    <a:pt x="5130" y="6990"/>
                    <a:pt x="5417" y="6856"/>
                  </a:cubicBezTo>
                  <a:lnTo>
                    <a:pt x="5417" y="6856"/>
                  </a:lnTo>
                  <a:cubicBezTo>
                    <a:pt x="5176" y="6942"/>
                    <a:pt x="4930" y="6984"/>
                    <a:pt x="4683" y="6984"/>
                  </a:cubicBezTo>
                  <a:cubicBezTo>
                    <a:pt x="4570" y="6984"/>
                    <a:pt x="4458" y="6976"/>
                    <a:pt x="4345" y="6958"/>
                  </a:cubicBezTo>
                  <a:cubicBezTo>
                    <a:pt x="3984" y="6913"/>
                    <a:pt x="3634" y="6834"/>
                    <a:pt x="3295" y="6710"/>
                  </a:cubicBezTo>
                  <a:cubicBezTo>
                    <a:pt x="2618" y="6484"/>
                    <a:pt x="1998" y="6134"/>
                    <a:pt x="1445" y="5683"/>
                  </a:cubicBezTo>
                  <a:cubicBezTo>
                    <a:pt x="914" y="5231"/>
                    <a:pt x="485" y="4633"/>
                    <a:pt x="440" y="3979"/>
                  </a:cubicBezTo>
                  <a:cubicBezTo>
                    <a:pt x="418" y="3652"/>
                    <a:pt x="485" y="3313"/>
                    <a:pt x="621" y="3020"/>
                  </a:cubicBezTo>
                  <a:cubicBezTo>
                    <a:pt x="655" y="2941"/>
                    <a:pt x="689" y="2862"/>
                    <a:pt x="734" y="2794"/>
                  </a:cubicBezTo>
                  <a:cubicBezTo>
                    <a:pt x="779" y="2715"/>
                    <a:pt x="824" y="2647"/>
                    <a:pt x="880" y="2580"/>
                  </a:cubicBezTo>
                  <a:cubicBezTo>
                    <a:pt x="971" y="2433"/>
                    <a:pt x="1084" y="2309"/>
                    <a:pt x="1196" y="2185"/>
                  </a:cubicBezTo>
                  <a:cubicBezTo>
                    <a:pt x="1693" y="1688"/>
                    <a:pt x="2280" y="1293"/>
                    <a:pt x="2923" y="1022"/>
                  </a:cubicBezTo>
                  <a:cubicBezTo>
                    <a:pt x="3555" y="718"/>
                    <a:pt x="4232" y="526"/>
                    <a:pt x="4931" y="458"/>
                  </a:cubicBezTo>
                  <a:cubicBezTo>
                    <a:pt x="5035" y="450"/>
                    <a:pt x="5140" y="445"/>
                    <a:pt x="5244" y="445"/>
                  </a:cubicBezTo>
                  <a:cubicBezTo>
                    <a:pt x="5826" y="445"/>
                    <a:pt x="6409" y="589"/>
                    <a:pt x="6782" y="1000"/>
                  </a:cubicBezTo>
                  <a:cubicBezTo>
                    <a:pt x="6996" y="1248"/>
                    <a:pt x="7132" y="1553"/>
                    <a:pt x="7177" y="1880"/>
                  </a:cubicBezTo>
                  <a:cubicBezTo>
                    <a:pt x="7222" y="2219"/>
                    <a:pt x="7211" y="2568"/>
                    <a:pt x="7166" y="2918"/>
                  </a:cubicBezTo>
                  <a:lnTo>
                    <a:pt x="7166" y="2862"/>
                  </a:lnTo>
                  <a:cubicBezTo>
                    <a:pt x="6872" y="3528"/>
                    <a:pt x="6568" y="4182"/>
                    <a:pt x="6274" y="4848"/>
                  </a:cubicBezTo>
                  <a:cubicBezTo>
                    <a:pt x="5981" y="5514"/>
                    <a:pt x="5699" y="6179"/>
                    <a:pt x="5417" y="6856"/>
                  </a:cubicBezTo>
                  <a:cubicBezTo>
                    <a:pt x="5766" y="6224"/>
                    <a:pt x="6105" y="5570"/>
                    <a:pt x="6455" y="4938"/>
                  </a:cubicBezTo>
                  <a:cubicBezTo>
                    <a:pt x="6793" y="4295"/>
                    <a:pt x="7121" y="3652"/>
                    <a:pt x="7459" y="3008"/>
                  </a:cubicBezTo>
                  <a:lnTo>
                    <a:pt x="7459" y="2986"/>
                  </a:lnTo>
                  <a:lnTo>
                    <a:pt x="7459" y="2963"/>
                  </a:lnTo>
                  <a:cubicBezTo>
                    <a:pt x="7538" y="2591"/>
                    <a:pt x="7561" y="2207"/>
                    <a:pt x="7538" y="1824"/>
                  </a:cubicBezTo>
                  <a:cubicBezTo>
                    <a:pt x="7504" y="1417"/>
                    <a:pt x="7346" y="1034"/>
                    <a:pt x="7087" y="718"/>
                  </a:cubicBezTo>
                  <a:cubicBezTo>
                    <a:pt x="6805" y="424"/>
                    <a:pt x="6455" y="210"/>
                    <a:pt x="6060" y="108"/>
                  </a:cubicBezTo>
                  <a:cubicBezTo>
                    <a:pt x="5753" y="36"/>
                    <a:pt x="5446" y="0"/>
                    <a:pt x="513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61" name="Google Shape;161;p2"/>
            <p:cNvSpPr/>
            <p:nvPr/>
          </p:nvSpPr>
          <p:spPr>
            <a:xfrm>
              <a:off x="986550" y="1102975"/>
              <a:ext cx="234150" cy="176625"/>
            </a:xfrm>
            <a:custGeom>
              <a:avLst/>
              <a:gdLst/>
              <a:ahLst/>
              <a:cxnLst/>
              <a:rect l="l" t="t" r="r" b="b"/>
              <a:pathLst>
                <a:path w="9366" h="7065" extrusionOk="0">
                  <a:moveTo>
                    <a:pt x="5852" y="1"/>
                  </a:moveTo>
                  <a:cubicBezTo>
                    <a:pt x="5698" y="1"/>
                    <a:pt x="5537" y="17"/>
                    <a:pt x="5371" y="55"/>
                  </a:cubicBezTo>
                  <a:cubicBezTo>
                    <a:pt x="4186" y="326"/>
                    <a:pt x="3047" y="1003"/>
                    <a:pt x="2144" y="1770"/>
                  </a:cubicBezTo>
                  <a:cubicBezTo>
                    <a:pt x="1004" y="2763"/>
                    <a:pt x="0" y="4738"/>
                    <a:pt x="1106" y="6149"/>
                  </a:cubicBezTo>
                  <a:cubicBezTo>
                    <a:pt x="1648" y="6820"/>
                    <a:pt x="2449" y="7064"/>
                    <a:pt x="3282" y="7064"/>
                  </a:cubicBezTo>
                  <a:cubicBezTo>
                    <a:pt x="4129" y="7064"/>
                    <a:pt x="5010" y="6811"/>
                    <a:pt x="5687" y="6498"/>
                  </a:cubicBezTo>
                  <a:cubicBezTo>
                    <a:pt x="7459" y="5720"/>
                    <a:pt x="9366" y="3869"/>
                    <a:pt x="8237" y="1759"/>
                  </a:cubicBezTo>
                  <a:lnTo>
                    <a:pt x="7662" y="755"/>
                  </a:lnTo>
                  <a:cubicBezTo>
                    <a:pt x="7662" y="755"/>
                    <a:pt x="6900" y="1"/>
                    <a:pt x="5852" y="1"/>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62" name="Google Shape;162;p2"/>
            <p:cNvSpPr/>
            <p:nvPr/>
          </p:nvSpPr>
          <p:spPr>
            <a:xfrm>
              <a:off x="995275" y="1101200"/>
              <a:ext cx="209350" cy="184025"/>
            </a:xfrm>
            <a:custGeom>
              <a:avLst/>
              <a:gdLst/>
              <a:ahLst/>
              <a:cxnLst/>
              <a:rect l="l" t="t" r="r" b="b"/>
              <a:pathLst>
                <a:path w="8374" h="7361" extrusionOk="0">
                  <a:moveTo>
                    <a:pt x="5423" y="1"/>
                  </a:moveTo>
                  <a:cubicBezTo>
                    <a:pt x="5399" y="1"/>
                    <a:pt x="5374" y="1"/>
                    <a:pt x="5350" y="2"/>
                  </a:cubicBezTo>
                  <a:cubicBezTo>
                    <a:pt x="5225" y="13"/>
                    <a:pt x="5124" y="25"/>
                    <a:pt x="4977" y="36"/>
                  </a:cubicBezTo>
                  <a:lnTo>
                    <a:pt x="4627" y="137"/>
                  </a:lnTo>
                  <a:cubicBezTo>
                    <a:pt x="4368" y="194"/>
                    <a:pt x="4120" y="273"/>
                    <a:pt x="3883" y="374"/>
                  </a:cubicBezTo>
                  <a:cubicBezTo>
                    <a:pt x="3634" y="499"/>
                    <a:pt x="3341" y="589"/>
                    <a:pt x="3093" y="747"/>
                  </a:cubicBezTo>
                  <a:cubicBezTo>
                    <a:pt x="2833" y="905"/>
                    <a:pt x="2551" y="1040"/>
                    <a:pt x="2303" y="1232"/>
                  </a:cubicBezTo>
                  <a:cubicBezTo>
                    <a:pt x="2043" y="1435"/>
                    <a:pt x="1772" y="1604"/>
                    <a:pt x="1513" y="1830"/>
                  </a:cubicBezTo>
                  <a:cubicBezTo>
                    <a:pt x="1265" y="2078"/>
                    <a:pt x="1028" y="2338"/>
                    <a:pt x="825" y="2620"/>
                  </a:cubicBezTo>
                  <a:cubicBezTo>
                    <a:pt x="430" y="3207"/>
                    <a:pt x="102" y="3895"/>
                    <a:pt x="57" y="4685"/>
                  </a:cubicBezTo>
                  <a:cubicBezTo>
                    <a:pt x="1" y="5497"/>
                    <a:pt x="351" y="6276"/>
                    <a:pt x="994" y="6784"/>
                  </a:cubicBezTo>
                  <a:cubicBezTo>
                    <a:pt x="1553" y="7208"/>
                    <a:pt x="2237" y="7361"/>
                    <a:pt x="2888" y="7361"/>
                  </a:cubicBezTo>
                  <a:cubicBezTo>
                    <a:pt x="2999" y="7361"/>
                    <a:pt x="3109" y="7356"/>
                    <a:pt x="3217" y="7348"/>
                  </a:cubicBezTo>
                  <a:cubicBezTo>
                    <a:pt x="3939" y="7292"/>
                    <a:pt x="4650" y="7111"/>
                    <a:pt x="5316" y="6806"/>
                  </a:cubicBezTo>
                  <a:cubicBezTo>
                    <a:pt x="5474" y="6739"/>
                    <a:pt x="5620" y="6682"/>
                    <a:pt x="5778" y="6592"/>
                  </a:cubicBezTo>
                  <a:cubicBezTo>
                    <a:pt x="5925" y="6502"/>
                    <a:pt x="6083" y="6423"/>
                    <a:pt x="6230" y="6332"/>
                  </a:cubicBezTo>
                  <a:cubicBezTo>
                    <a:pt x="6501" y="6152"/>
                    <a:pt x="6771" y="5949"/>
                    <a:pt x="7008" y="5723"/>
                  </a:cubicBezTo>
                  <a:cubicBezTo>
                    <a:pt x="7471" y="5328"/>
                    <a:pt x="7843" y="4832"/>
                    <a:pt x="8103" y="4279"/>
                  </a:cubicBezTo>
                  <a:cubicBezTo>
                    <a:pt x="8317" y="3793"/>
                    <a:pt x="8374" y="3263"/>
                    <a:pt x="8283" y="2755"/>
                  </a:cubicBezTo>
                  <a:cubicBezTo>
                    <a:pt x="8216" y="2372"/>
                    <a:pt x="8058" y="1999"/>
                    <a:pt x="7843" y="1672"/>
                  </a:cubicBezTo>
                  <a:lnTo>
                    <a:pt x="7313" y="826"/>
                  </a:lnTo>
                  <a:lnTo>
                    <a:pt x="7313" y="826"/>
                  </a:lnTo>
                  <a:lnTo>
                    <a:pt x="7776" y="1717"/>
                  </a:lnTo>
                  <a:cubicBezTo>
                    <a:pt x="7956" y="2044"/>
                    <a:pt x="8069" y="2406"/>
                    <a:pt x="8114" y="2778"/>
                  </a:cubicBezTo>
                  <a:cubicBezTo>
                    <a:pt x="8159" y="3252"/>
                    <a:pt x="8069" y="3726"/>
                    <a:pt x="7855" y="4155"/>
                  </a:cubicBezTo>
                  <a:cubicBezTo>
                    <a:pt x="7595" y="4662"/>
                    <a:pt x="7234" y="5102"/>
                    <a:pt x="6794" y="5464"/>
                  </a:cubicBezTo>
                  <a:cubicBezTo>
                    <a:pt x="6546" y="5655"/>
                    <a:pt x="6297" y="5836"/>
                    <a:pt x="6027" y="5994"/>
                  </a:cubicBezTo>
                  <a:cubicBezTo>
                    <a:pt x="5880" y="6073"/>
                    <a:pt x="5744" y="6152"/>
                    <a:pt x="5598" y="6220"/>
                  </a:cubicBezTo>
                  <a:cubicBezTo>
                    <a:pt x="5451" y="6287"/>
                    <a:pt x="5282" y="6366"/>
                    <a:pt x="5146" y="6423"/>
                  </a:cubicBezTo>
                  <a:cubicBezTo>
                    <a:pt x="4526" y="6694"/>
                    <a:pt x="3860" y="6863"/>
                    <a:pt x="3183" y="6897"/>
                  </a:cubicBezTo>
                  <a:cubicBezTo>
                    <a:pt x="3105" y="6902"/>
                    <a:pt x="3026" y="6905"/>
                    <a:pt x="2947" y="6905"/>
                  </a:cubicBezTo>
                  <a:cubicBezTo>
                    <a:pt x="2347" y="6905"/>
                    <a:pt x="1748" y="6749"/>
                    <a:pt x="1299" y="6400"/>
                  </a:cubicBezTo>
                  <a:cubicBezTo>
                    <a:pt x="757" y="6005"/>
                    <a:pt x="463" y="5362"/>
                    <a:pt x="497" y="4696"/>
                  </a:cubicBezTo>
                  <a:cubicBezTo>
                    <a:pt x="520" y="4042"/>
                    <a:pt x="813" y="3399"/>
                    <a:pt x="1174" y="2857"/>
                  </a:cubicBezTo>
                  <a:cubicBezTo>
                    <a:pt x="1355" y="2597"/>
                    <a:pt x="1558" y="2349"/>
                    <a:pt x="1784" y="2123"/>
                  </a:cubicBezTo>
                  <a:cubicBezTo>
                    <a:pt x="2009" y="1898"/>
                    <a:pt x="2269" y="1717"/>
                    <a:pt x="2506" y="1514"/>
                  </a:cubicBezTo>
                  <a:cubicBezTo>
                    <a:pt x="2743" y="1322"/>
                    <a:pt x="3002" y="1187"/>
                    <a:pt x="3239" y="1018"/>
                  </a:cubicBezTo>
                  <a:cubicBezTo>
                    <a:pt x="3476" y="882"/>
                    <a:pt x="3725" y="747"/>
                    <a:pt x="3973" y="634"/>
                  </a:cubicBezTo>
                  <a:cubicBezTo>
                    <a:pt x="4210" y="521"/>
                    <a:pt x="4447" y="420"/>
                    <a:pt x="4695" y="352"/>
                  </a:cubicBezTo>
                  <a:lnTo>
                    <a:pt x="5045" y="228"/>
                  </a:lnTo>
                  <a:lnTo>
                    <a:pt x="5361" y="183"/>
                  </a:lnTo>
                  <a:cubicBezTo>
                    <a:pt x="5446" y="172"/>
                    <a:pt x="5531" y="167"/>
                    <a:pt x="5615" y="167"/>
                  </a:cubicBezTo>
                  <a:cubicBezTo>
                    <a:pt x="5902" y="167"/>
                    <a:pt x="6185" y="225"/>
                    <a:pt x="6455" y="329"/>
                  </a:cubicBezTo>
                  <a:cubicBezTo>
                    <a:pt x="6681" y="420"/>
                    <a:pt x="6895" y="532"/>
                    <a:pt x="7099" y="668"/>
                  </a:cubicBezTo>
                  <a:cubicBezTo>
                    <a:pt x="7234" y="758"/>
                    <a:pt x="7313" y="826"/>
                    <a:pt x="7313" y="826"/>
                  </a:cubicBezTo>
                  <a:cubicBezTo>
                    <a:pt x="7245" y="758"/>
                    <a:pt x="7189" y="702"/>
                    <a:pt x="7121" y="645"/>
                  </a:cubicBezTo>
                  <a:cubicBezTo>
                    <a:pt x="6929" y="487"/>
                    <a:pt x="6715" y="352"/>
                    <a:pt x="6489" y="250"/>
                  </a:cubicBezTo>
                  <a:cubicBezTo>
                    <a:pt x="6151" y="81"/>
                    <a:pt x="5792" y="1"/>
                    <a:pt x="5423"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63" name="Google Shape;163;p2"/>
            <p:cNvSpPr/>
            <p:nvPr/>
          </p:nvSpPr>
          <p:spPr>
            <a:xfrm>
              <a:off x="1145375" y="1022550"/>
              <a:ext cx="273650" cy="163450"/>
            </a:xfrm>
            <a:custGeom>
              <a:avLst/>
              <a:gdLst/>
              <a:ahLst/>
              <a:cxnLst/>
              <a:rect l="l" t="t" r="r" b="b"/>
              <a:pathLst>
                <a:path w="10946" h="6538" extrusionOk="0">
                  <a:moveTo>
                    <a:pt x="5555" y="0"/>
                  </a:moveTo>
                  <a:cubicBezTo>
                    <a:pt x="5452" y="0"/>
                    <a:pt x="5353" y="4"/>
                    <a:pt x="5258" y="11"/>
                  </a:cubicBezTo>
                  <a:cubicBezTo>
                    <a:pt x="2900" y="203"/>
                    <a:pt x="0" y="3159"/>
                    <a:pt x="2088" y="5348"/>
                  </a:cubicBezTo>
                  <a:cubicBezTo>
                    <a:pt x="2876" y="6168"/>
                    <a:pt x="4429" y="6537"/>
                    <a:pt x="5923" y="6537"/>
                  </a:cubicBezTo>
                  <a:cubicBezTo>
                    <a:pt x="7122" y="6537"/>
                    <a:pt x="8284" y="6300"/>
                    <a:pt x="8982" y="5867"/>
                  </a:cubicBezTo>
                  <a:lnTo>
                    <a:pt x="9930" y="5089"/>
                  </a:lnTo>
                  <a:cubicBezTo>
                    <a:pt x="10946" y="4886"/>
                    <a:pt x="10088" y="2132"/>
                    <a:pt x="9693" y="1625"/>
                  </a:cubicBezTo>
                  <a:cubicBezTo>
                    <a:pt x="8834" y="608"/>
                    <a:pt x="6894" y="0"/>
                    <a:pt x="5555"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64" name="Google Shape;164;p2"/>
            <p:cNvSpPr/>
            <p:nvPr/>
          </p:nvSpPr>
          <p:spPr>
            <a:xfrm>
              <a:off x="1168775" y="1017450"/>
              <a:ext cx="238125" cy="172100"/>
            </a:xfrm>
            <a:custGeom>
              <a:avLst/>
              <a:gdLst/>
              <a:ahLst/>
              <a:cxnLst/>
              <a:rect l="l" t="t" r="r" b="b"/>
              <a:pathLst>
                <a:path w="9525" h="6884" extrusionOk="0">
                  <a:moveTo>
                    <a:pt x="4300" y="1"/>
                  </a:moveTo>
                  <a:lnTo>
                    <a:pt x="4119" y="23"/>
                  </a:lnTo>
                  <a:cubicBezTo>
                    <a:pt x="3860" y="57"/>
                    <a:pt x="3600" y="113"/>
                    <a:pt x="3363" y="192"/>
                  </a:cubicBezTo>
                  <a:cubicBezTo>
                    <a:pt x="3115" y="283"/>
                    <a:pt x="2878" y="384"/>
                    <a:pt x="2652" y="508"/>
                  </a:cubicBezTo>
                  <a:cubicBezTo>
                    <a:pt x="2201" y="734"/>
                    <a:pt x="1772" y="1039"/>
                    <a:pt x="1411" y="1400"/>
                  </a:cubicBezTo>
                  <a:cubicBezTo>
                    <a:pt x="1027" y="1750"/>
                    <a:pt x="723" y="2178"/>
                    <a:pt x="497" y="2652"/>
                  </a:cubicBezTo>
                  <a:cubicBezTo>
                    <a:pt x="1" y="3634"/>
                    <a:pt x="170" y="4830"/>
                    <a:pt x="948" y="5620"/>
                  </a:cubicBezTo>
                  <a:cubicBezTo>
                    <a:pt x="1310" y="5993"/>
                    <a:pt x="1750" y="6286"/>
                    <a:pt x="2246" y="6466"/>
                  </a:cubicBezTo>
                  <a:cubicBezTo>
                    <a:pt x="2720" y="6647"/>
                    <a:pt x="3217" y="6760"/>
                    <a:pt x="3713" y="6816"/>
                  </a:cubicBezTo>
                  <a:cubicBezTo>
                    <a:pt x="4059" y="6863"/>
                    <a:pt x="4411" y="6883"/>
                    <a:pt x="4760" y="6883"/>
                  </a:cubicBezTo>
                  <a:cubicBezTo>
                    <a:pt x="4912" y="6883"/>
                    <a:pt x="5064" y="6880"/>
                    <a:pt x="5214" y="6873"/>
                  </a:cubicBezTo>
                  <a:cubicBezTo>
                    <a:pt x="5710" y="6861"/>
                    <a:pt x="6207" y="6794"/>
                    <a:pt x="6692" y="6670"/>
                  </a:cubicBezTo>
                  <a:cubicBezTo>
                    <a:pt x="7177" y="6568"/>
                    <a:pt x="7651" y="6376"/>
                    <a:pt x="8080" y="6117"/>
                  </a:cubicBezTo>
                  <a:lnTo>
                    <a:pt x="8994" y="5293"/>
                  </a:lnTo>
                  <a:lnTo>
                    <a:pt x="8012" y="6026"/>
                  </a:lnTo>
                  <a:cubicBezTo>
                    <a:pt x="7584" y="6252"/>
                    <a:pt x="7121" y="6399"/>
                    <a:pt x="6647" y="6466"/>
                  </a:cubicBezTo>
                  <a:cubicBezTo>
                    <a:pt x="6162" y="6545"/>
                    <a:pt x="5677" y="6591"/>
                    <a:pt x="5191" y="6591"/>
                  </a:cubicBezTo>
                  <a:cubicBezTo>
                    <a:pt x="5161" y="6591"/>
                    <a:pt x="5131" y="6591"/>
                    <a:pt x="5101" y="6591"/>
                  </a:cubicBezTo>
                  <a:cubicBezTo>
                    <a:pt x="4173" y="6591"/>
                    <a:pt x="3256" y="6422"/>
                    <a:pt x="2382" y="6094"/>
                  </a:cubicBezTo>
                  <a:cubicBezTo>
                    <a:pt x="1953" y="5925"/>
                    <a:pt x="1569" y="5665"/>
                    <a:pt x="1253" y="5338"/>
                  </a:cubicBezTo>
                  <a:cubicBezTo>
                    <a:pt x="948" y="4999"/>
                    <a:pt x="745" y="4593"/>
                    <a:pt x="678" y="4142"/>
                  </a:cubicBezTo>
                  <a:cubicBezTo>
                    <a:pt x="621" y="3702"/>
                    <a:pt x="712" y="3250"/>
                    <a:pt x="915" y="2844"/>
                  </a:cubicBezTo>
                  <a:cubicBezTo>
                    <a:pt x="1118" y="2427"/>
                    <a:pt x="1389" y="2054"/>
                    <a:pt x="1727" y="1738"/>
                  </a:cubicBezTo>
                  <a:cubicBezTo>
                    <a:pt x="2054" y="1400"/>
                    <a:pt x="2438" y="1118"/>
                    <a:pt x="2856" y="903"/>
                  </a:cubicBezTo>
                  <a:cubicBezTo>
                    <a:pt x="3059" y="791"/>
                    <a:pt x="3273" y="700"/>
                    <a:pt x="3499" y="610"/>
                  </a:cubicBezTo>
                  <a:cubicBezTo>
                    <a:pt x="3713" y="542"/>
                    <a:pt x="3939" y="486"/>
                    <a:pt x="4164" y="452"/>
                  </a:cubicBezTo>
                  <a:lnTo>
                    <a:pt x="4356" y="418"/>
                  </a:lnTo>
                  <a:lnTo>
                    <a:pt x="4864" y="418"/>
                  </a:lnTo>
                  <a:cubicBezTo>
                    <a:pt x="5090" y="452"/>
                    <a:pt x="5338" y="452"/>
                    <a:pt x="5564" y="508"/>
                  </a:cubicBezTo>
                  <a:cubicBezTo>
                    <a:pt x="5801" y="542"/>
                    <a:pt x="6038" y="587"/>
                    <a:pt x="6275" y="655"/>
                  </a:cubicBezTo>
                  <a:cubicBezTo>
                    <a:pt x="6500" y="712"/>
                    <a:pt x="6726" y="779"/>
                    <a:pt x="6952" y="869"/>
                  </a:cubicBezTo>
                  <a:cubicBezTo>
                    <a:pt x="7392" y="1027"/>
                    <a:pt x="7809" y="1242"/>
                    <a:pt x="8204" y="1513"/>
                  </a:cubicBezTo>
                  <a:cubicBezTo>
                    <a:pt x="8294" y="1580"/>
                    <a:pt x="8385" y="1671"/>
                    <a:pt x="8475" y="1750"/>
                  </a:cubicBezTo>
                  <a:lnTo>
                    <a:pt x="8610" y="1874"/>
                  </a:lnTo>
                  <a:cubicBezTo>
                    <a:pt x="8633" y="1896"/>
                    <a:pt x="8678" y="1930"/>
                    <a:pt x="8667" y="1930"/>
                  </a:cubicBezTo>
                  <a:lnTo>
                    <a:pt x="8712" y="1998"/>
                  </a:lnTo>
                  <a:cubicBezTo>
                    <a:pt x="8825" y="2201"/>
                    <a:pt x="8926" y="2415"/>
                    <a:pt x="9017" y="2630"/>
                  </a:cubicBezTo>
                  <a:cubicBezTo>
                    <a:pt x="9197" y="3081"/>
                    <a:pt x="9321" y="3555"/>
                    <a:pt x="9389" y="4029"/>
                  </a:cubicBezTo>
                  <a:cubicBezTo>
                    <a:pt x="9434" y="4266"/>
                    <a:pt x="9434" y="4514"/>
                    <a:pt x="9400" y="4751"/>
                  </a:cubicBezTo>
                  <a:cubicBezTo>
                    <a:pt x="9378" y="4988"/>
                    <a:pt x="9254" y="5236"/>
                    <a:pt x="8994" y="5293"/>
                  </a:cubicBezTo>
                  <a:cubicBezTo>
                    <a:pt x="9254" y="5270"/>
                    <a:pt x="9423" y="4999"/>
                    <a:pt x="9468" y="4763"/>
                  </a:cubicBezTo>
                  <a:cubicBezTo>
                    <a:pt x="9513" y="4514"/>
                    <a:pt x="9524" y="4266"/>
                    <a:pt x="9502" y="4018"/>
                  </a:cubicBezTo>
                  <a:cubicBezTo>
                    <a:pt x="9468" y="3521"/>
                    <a:pt x="9378" y="3036"/>
                    <a:pt x="9220" y="2562"/>
                  </a:cubicBezTo>
                  <a:cubicBezTo>
                    <a:pt x="9152" y="2314"/>
                    <a:pt x="9051" y="2077"/>
                    <a:pt x="8926" y="1851"/>
                  </a:cubicBezTo>
                  <a:lnTo>
                    <a:pt x="8870" y="1761"/>
                  </a:lnTo>
                  <a:cubicBezTo>
                    <a:pt x="8859" y="1738"/>
                    <a:pt x="8825" y="1705"/>
                    <a:pt x="8802" y="1682"/>
                  </a:cubicBezTo>
                  <a:lnTo>
                    <a:pt x="8667" y="1547"/>
                  </a:lnTo>
                  <a:cubicBezTo>
                    <a:pt x="8588" y="1456"/>
                    <a:pt x="8498" y="1377"/>
                    <a:pt x="8407" y="1298"/>
                  </a:cubicBezTo>
                  <a:cubicBezTo>
                    <a:pt x="8001" y="982"/>
                    <a:pt x="7561" y="723"/>
                    <a:pt x="7087" y="531"/>
                  </a:cubicBezTo>
                  <a:cubicBezTo>
                    <a:pt x="6850" y="429"/>
                    <a:pt x="6624" y="339"/>
                    <a:pt x="6376" y="271"/>
                  </a:cubicBezTo>
                  <a:cubicBezTo>
                    <a:pt x="6139" y="204"/>
                    <a:pt x="5891" y="136"/>
                    <a:pt x="5643" y="91"/>
                  </a:cubicBezTo>
                  <a:cubicBezTo>
                    <a:pt x="5406" y="46"/>
                    <a:pt x="5146" y="34"/>
                    <a:pt x="489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65" name="Google Shape;165;p2"/>
            <p:cNvSpPr/>
            <p:nvPr/>
          </p:nvSpPr>
          <p:spPr>
            <a:xfrm>
              <a:off x="1003175" y="1115325"/>
              <a:ext cx="244200" cy="269300"/>
            </a:xfrm>
            <a:custGeom>
              <a:avLst/>
              <a:gdLst/>
              <a:ahLst/>
              <a:cxnLst/>
              <a:rect l="l" t="t" r="r" b="b"/>
              <a:pathLst>
                <a:path w="9768" h="10772" extrusionOk="0">
                  <a:moveTo>
                    <a:pt x="6867" y="1"/>
                  </a:moveTo>
                  <a:cubicBezTo>
                    <a:pt x="6861" y="1"/>
                    <a:pt x="6856" y="1"/>
                    <a:pt x="6850" y="1"/>
                  </a:cubicBezTo>
                  <a:cubicBezTo>
                    <a:pt x="5282" y="80"/>
                    <a:pt x="3431" y="1130"/>
                    <a:pt x="2291" y="2427"/>
                  </a:cubicBezTo>
                  <a:cubicBezTo>
                    <a:pt x="1197" y="3657"/>
                    <a:pt x="678" y="4549"/>
                    <a:pt x="294" y="6151"/>
                  </a:cubicBezTo>
                  <a:cubicBezTo>
                    <a:pt x="1" y="7562"/>
                    <a:pt x="633" y="8871"/>
                    <a:pt x="1829" y="9852"/>
                  </a:cubicBezTo>
                  <a:cubicBezTo>
                    <a:pt x="2580" y="10454"/>
                    <a:pt x="3822" y="10771"/>
                    <a:pt x="5096" y="10771"/>
                  </a:cubicBezTo>
                  <a:cubicBezTo>
                    <a:pt x="7380" y="10771"/>
                    <a:pt x="9767" y="9752"/>
                    <a:pt x="9615" y="7528"/>
                  </a:cubicBezTo>
                  <a:lnTo>
                    <a:pt x="9118" y="6806"/>
                  </a:lnTo>
                  <a:cubicBezTo>
                    <a:pt x="8883" y="5683"/>
                    <a:pt x="7999" y="1"/>
                    <a:pt x="6867" y="1"/>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66" name="Google Shape;166;p2"/>
            <p:cNvSpPr/>
            <p:nvPr/>
          </p:nvSpPr>
          <p:spPr>
            <a:xfrm>
              <a:off x="1002050" y="1111100"/>
              <a:ext cx="244050" cy="278025"/>
            </a:xfrm>
            <a:custGeom>
              <a:avLst/>
              <a:gdLst/>
              <a:ahLst/>
              <a:cxnLst/>
              <a:rect l="l" t="t" r="r" b="b"/>
              <a:pathLst>
                <a:path w="9762" h="11121" extrusionOk="0">
                  <a:moveTo>
                    <a:pt x="6868" y="1"/>
                  </a:moveTo>
                  <a:cubicBezTo>
                    <a:pt x="6832" y="1"/>
                    <a:pt x="6796" y="4"/>
                    <a:pt x="6760" y="12"/>
                  </a:cubicBezTo>
                  <a:lnTo>
                    <a:pt x="6523" y="35"/>
                  </a:lnTo>
                  <a:cubicBezTo>
                    <a:pt x="6354" y="46"/>
                    <a:pt x="6196" y="80"/>
                    <a:pt x="6026" y="125"/>
                  </a:cubicBezTo>
                  <a:cubicBezTo>
                    <a:pt x="5868" y="159"/>
                    <a:pt x="5699" y="193"/>
                    <a:pt x="5541" y="249"/>
                  </a:cubicBezTo>
                  <a:cubicBezTo>
                    <a:pt x="5225" y="351"/>
                    <a:pt x="4921" y="475"/>
                    <a:pt x="4627" y="622"/>
                  </a:cubicBezTo>
                  <a:cubicBezTo>
                    <a:pt x="4322" y="768"/>
                    <a:pt x="4040" y="926"/>
                    <a:pt x="3758" y="1096"/>
                  </a:cubicBezTo>
                  <a:cubicBezTo>
                    <a:pt x="3476" y="1276"/>
                    <a:pt x="3217" y="1479"/>
                    <a:pt x="2968" y="1694"/>
                  </a:cubicBezTo>
                  <a:cubicBezTo>
                    <a:pt x="2449" y="2089"/>
                    <a:pt x="2009" y="2630"/>
                    <a:pt x="1614" y="3115"/>
                  </a:cubicBezTo>
                  <a:cubicBezTo>
                    <a:pt x="1400" y="3375"/>
                    <a:pt x="1208" y="3646"/>
                    <a:pt x="1050" y="3928"/>
                  </a:cubicBezTo>
                  <a:cubicBezTo>
                    <a:pt x="870" y="4210"/>
                    <a:pt x="712" y="4503"/>
                    <a:pt x="587" y="4819"/>
                  </a:cubicBezTo>
                  <a:cubicBezTo>
                    <a:pt x="452" y="5113"/>
                    <a:pt x="339" y="5429"/>
                    <a:pt x="260" y="5745"/>
                  </a:cubicBezTo>
                  <a:lnTo>
                    <a:pt x="125" y="6230"/>
                  </a:lnTo>
                  <a:cubicBezTo>
                    <a:pt x="80" y="6433"/>
                    <a:pt x="80" y="6557"/>
                    <a:pt x="57" y="6726"/>
                  </a:cubicBezTo>
                  <a:cubicBezTo>
                    <a:pt x="1" y="7415"/>
                    <a:pt x="159" y="8103"/>
                    <a:pt x="497" y="8712"/>
                  </a:cubicBezTo>
                  <a:cubicBezTo>
                    <a:pt x="824" y="9299"/>
                    <a:pt x="1276" y="9818"/>
                    <a:pt x="1806" y="10236"/>
                  </a:cubicBezTo>
                  <a:cubicBezTo>
                    <a:pt x="2359" y="10619"/>
                    <a:pt x="2991" y="10879"/>
                    <a:pt x="3657" y="10992"/>
                  </a:cubicBezTo>
                  <a:cubicBezTo>
                    <a:pt x="4105" y="11078"/>
                    <a:pt x="4559" y="11120"/>
                    <a:pt x="5012" y="11120"/>
                  </a:cubicBezTo>
                  <a:cubicBezTo>
                    <a:pt x="5870" y="11120"/>
                    <a:pt x="6726" y="10967"/>
                    <a:pt x="7538" y="10664"/>
                  </a:cubicBezTo>
                  <a:cubicBezTo>
                    <a:pt x="8170" y="10439"/>
                    <a:pt x="8723" y="10055"/>
                    <a:pt x="9152" y="9547"/>
                  </a:cubicBezTo>
                  <a:cubicBezTo>
                    <a:pt x="9570" y="9028"/>
                    <a:pt x="9761" y="8363"/>
                    <a:pt x="9682" y="7697"/>
                  </a:cubicBezTo>
                  <a:lnTo>
                    <a:pt x="9682" y="7685"/>
                  </a:lnTo>
                  <a:lnTo>
                    <a:pt x="9163" y="6975"/>
                  </a:lnTo>
                  <a:lnTo>
                    <a:pt x="9626" y="7708"/>
                  </a:lnTo>
                  <a:lnTo>
                    <a:pt x="9626" y="7697"/>
                  </a:lnTo>
                  <a:lnTo>
                    <a:pt x="9626" y="7697"/>
                  </a:lnTo>
                  <a:cubicBezTo>
                    <a:pt x="9649" y="8329"/>
                    <a:pt x="9434" y="8949"/>
                    <a:pt x="9017" y="9423"/>
                  </a:cubicBezTo>
                  <a:cubicBezTo>
                    <a:pt x="8577" y="9875"/>
                    <a:pt x="8046" y="10213"/>
                    <a:pt x="7448" y="10405"/>
                  </a:cubicBezTo>
                  <a:cubicBezTo>
                    <a:pt x="6727" y="10641"/>
                    <a:pt x="5978" y="10760"/>
                    <a:pt x="5229" y="10760"/>
                  </a:cubicBezTo>
                  <a:cubicBezTo>
                    <a:pt x="4724" y="10760"/>
                    <a:pt x="4220" y="10706"/>
                    <a:pt x="3724" y="10597"/>
                  </a:cubicBezTo>
                  <a:cubicBezTo>
                    <a:pt x="3126" y="10461"/>
                    <a:pt x="2528" y="10270"/>
                    <a:pt x="2043" y="9897"/>
                  </a:cubicBezTo>
                  <a:cubicBezTo>
                    <a:pt x="1569" y="9513"/>
                    <a:pt x="1174" y="9040"/>
                    <a:pt x="881" y="8509"/>
                  </a:cubicBezTo>
                  <a:cubicBezTo>
                    <a:pt x="587" y="7979"/>
                    <a:pt x="463" y="7381"/>
                    <a:pt x="508" y="6783"/>
                  </a:cubicBezTo>
                  <a:cubicBezTo>
                    <a:pt x="531" y="6636"/>
                    <a:pt x="554" y="6433"/>
                    <a:pt x="576" y="6331"/>
                  </a:cubicBezTo>
                  <a:lnTo>
                    <a:pt x="712" y="5880"/>
                  </a:lnTo>
                  <a:cubicBezTo>
                    <a:pt x="779" y="5575"/>
                    <a:pt x="881" y="5282"/>
                    <a:pt x="1016" y="5000"/>
                  </a:cubicBezTo>
                  <a:cubicBezTo>
                    <a:pt x="1129" y="4706"/>
                    <a:pt x="1264" y="4436"/>
                    <a:pt x="1434" y="4165"/>
                  </a:cubicBezTo>
                  <a:cubicBezTo>
                    <a:pt x="1592" y="3894"/>
                    <a:pt x="1772" y="3646"/>
                    <a:pt x="1964" y="3397"/>
                  </a:cubicBezTo>
                  <a:cubicBezTo>
                    <a:pt x="2370" y="2890"/>
                    <a:pt x="2743" y="2416"/>
                    <a:pt x="3239" y="2021"/>
                  </a:cubicBezTo>
                  <a:cubicBezTo>
                    <a:pt x="3476" y="1818"/>
                    <a:pt x="3724" y="1626"/>
                    <a:pt x="3984" y="1457"/>
                  </a:cubicBezTo>
                  <a:cubicBezTo>
                    <a:pt x="4255" y="1287"/>
                    <a:pt x="4526" y="1129"/>
                    <a:pt x="4796" y="983"/>
                  </a:cubicBezTo>
                  <a:cubicBezTo>
                    <a:pt x="5079" y="847"/>
                    <a:pt x="5372" y="723"/>
                    <a:pt x="5665" y="622"/>
                  </a:cubicBezTo>
                  <a:cubicBezTo>
                    <a:pt x="5812" y="565"/>
                    <a:pt x="5959" y="531"/>
                    <a:pt x="6105" y="497"/>
                  </a:cubicBezTo>
                  <a:lnTo>
                    <a:pt x="6320" y="430"/>
                  </a:lnTo>
                  <a:lnTo>
                    <a:pt x="6557" y="396"/>
                  </a:lnTo>
                  <a:cubicBezTo>
                    <a:pt x="6679" y="387"/>
                    <a:pt x="6828" y="351"/>
                    <a:pt x="6911" y="351"/>
                  </a:cubicBezTo>
                  <a:cubicBezTo>
                    <a:pt x="6935" y="351"/>
                    <a:pt x="6953" y="354"/>
                    <a:pt x="6963" y="362"/>
                  </a:cubicBezTo>
                  <a:cubicBezTo>
                    <a:pt x="7076" y="407"/>
                    <a:pt x="7177" y="497"/>
                    <a:pt x="7245" y="599"/>
                  </a:cubicBezTo>
                  <a:cubicBezTo>
                    <a:pt x="7426" y="847"/>
                    <a:pt x="7572" y="1118"/>
                    <a:pt x="7685" y="1411"/>
                  </a:cubicBezTo>
                  <a:cubicBezTo>
                    <a:pt x="7911" y="1998"/>
                    <a:pt x="8114" y="2608"/>
                    <a:pt x="8272" y="3228"/>
                  </a:cubicBezTo>
                  <a:cubicBezTo>
                    <a:pt x="8622" y="4458"/>
                    <a:pt x="8881" y="5722"/>
                    <a:pt x="9163" y="6975"/>
                  </a:cubicBezTo>
                  <a:cubicBezTo>
                    <a:pt x="8972" y="5699"/>
                    <a:pt x="8768" y="4436"/>
                    <a:pt x="8486" y="3172"/>
                  </a:cubicBezTo>
                  <a:cubicBezTo>
                    <a:pt x="8351" y="2540"/>
                    <a:pt x="8170" y="1908"/>
                    <a:pt x="7956" y="1299"/>
                  </a:cubicBezTo>
                  <a:cubicBezTo>
                    <a:pt x="7843" y="983"/>
                    <a:pt x="7696" y="678"/>
                    <a:pt x="7516" y="396"/>
                  </a:cubicBezTo>
                  <a:cubicBezTo>
                    <a:pt x="7403" y="238"/>
                    <a:pt x="7256" y="103"/>
                    <a:pt x="7065" y="35"/>
                  </a:cubicBezTo>
                  <a:cubicBezTo>
                    <a:pt x="6999" y="13"/>
                    <a:pt x="6933" y="1"/>
                    <a:pt x="686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67" name="Google Shape;167;p2"/>
            <p:cNvSpPr/>
            <p:nvPr/>
          </p:nvSpPr>
          <p:spPr>
            <a:xfrm>
              <a:off x="1055925" y="1121625"/>
              <a:ext cx="239250" cy="294400"/>
            </a:xfrm>
            <a:custGeom>
              <a:avLst/>
              <a:gdLst/>
              <a:ahLst/>
              <a:cxnLst/>
              <a:rect l="l" t="t" r="r" b="b"/>
              <a:pathLst>
                <a:path w="9570" h="11776" extrusionOk="0">
                  <a:moveTo>
                    <a:pt x="4839" y="0"/>
                  </a:moveTo>
                  <a:cubicBezTo>
                    <a:pt x="4386" y="0"/>
                    <a:pt x="3910" y="241"/>
                    <a:pt x="3364" y="787"/>
                  </a:cubicBezTo>
                  <a:cubicBezTo>
                    <a:pt x="2032" y="2062"/>
                    <a:pt x="1152" y="3473"/>
                    <a:pt x="678" y="5199"/>
                  </a:cubicBezTo>
                  <a:cubicBezTo>
                    <a:pt x="1" y="7919"/>
                    <a:pt x="351" y="10774"/>
                    <a:pt x="3522" y="11654"/>
                  </a:cubicBezTo>
                  <a:cubicBezTo>
                    <a:pt x="3830" y="11738"/>
                    <a:pt x="4159" y="11775"/>
                    <a:pt x="4496" y="11775"/>
                  </a:cubicBezTo>
                  <a:cubicBezTo>
                    <a:pt x="5469" y="11775"/>
                    <a:pt x="6512" y="11467"/>
                    <a:pt x="7324" y="11090"/>
                  </a:cubicBezTo>
                  <a:cubicBezTo>
                    <a:pt x="8001" y="10774"/>
                    <a:pt x="8645" y="10334"/>
                    <a:pt x="9062" y="9702"/>
                  </a:cubicBezTo>
                  <a:cubicBezTo>
                    <a:pt x="9435" y="9149"/>
                    <a:pt x="9570" y="8449"/>
                    <a:pt x="9559" y="7738"/>
                  </a:cubicBezTo>
                  <a:cubicBezTo>
                    <a:pt x="9536" y="7016"/>
                    <a:pt x="9401" y="6305"/>
                    <a:pt x="9152" y="5628"/>
                  </a:cubicBezTo>
                  <a:cubicBezTo>
                    <a:pt x="8588" y="4082"/>
                    <a:pt x="7855" y="2503"/>
                    <a:pt x="6749" y="1273"/>
                  </a:cubicBezTo>
                  <a:cubicBezTo>
                    <a:pt x="6074" y="485"/>
                    <a:pt x="5480" y="0"/>
                    <a:pt x="4839"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68" name="Google Shape;168;p2"/>
            <p:cNvSpPr/>
            <p:nvPr/>
          </p:nvSpPr>
          <p:spPr>
            <a:xfrm>
              <a:off x="1059050" y="1117850"/>
              <a:ext cx="235850" cy="300625"/>
            </a:xfrm>
            <a:custGeom>
              <a:avLst/>
              <a:gdLst/>
              <a:ahLst/>
              <a:cxnLst/>
              <a:rect l="l" t="t" r="r" b="b"/>
              <a:pathLst>
                <a:path w="9434" h="12025" extrusionOk="0">
                  <a:moveTo>
                    <a:pt x="9434" y="7889"/>
                  </a:moveTo>
                  <a:cubicBezTo>
                    <a:pt x="9434" y="7889"/>
                    <a:pt x="9423" y="8010"/>
                    <a:pt x="9422" y="8262"/>
                  </a:cubicBezTo>
                  <a:lnTo>
                    <a:pt x="9422" y="8262"/>
                  </a:lnTo>
                  <a:cubicBezTo>
                    <a:pt x="9434" y="8025"/>
                    <a:pt x="9434" y="7890"/>
                    <a:pt x="9434" y="7889"/>
                  </a:cubicBezTo>
                  <a:close/>
                  <a:moveTo>
                    <a:pt x="9422" y="8262"/>
                  </a:moveTo>
                  <a:cubicBezTo>
                    <a:pt x="9422" y="8262"/>
                    <a:pt x="9422" y="8262"/>
                    <a:pt x="9422" y="8262"/>
                  </a:cubicBezTo>
                  <a:cubicBezTo>
                    <a:pt x="9422" y="8266"/>
                    <a:pt x="9422" y="8270"/>
                    <a:pt x="9422" y="8274"/>
                  </a:cubicBezTo>
                  <a:lnTo>
                    <a:pt x="9422" y="8274"/>
                  </a:lnTo>
                  <a:cubicBezTo>
                    <a:pt x="9422" y="8273"/>
                    <a:pt x="9422" y="8273"/>
                    <a:pt x="9422" y="8273"/>
                  </a:cubicBezTo>
                  <a:cubicBezTo>
                    <a:pt x="9422" y="8269"/>
                    <a:pt x="9422" y="8265"/>
                    <a:pt x="9422" y="8262"/>
                  </a:cubicBezTo>
                  <a:close/>
                  <a:moveTo>
                    <a:pt x="4681" y="0"/>
                  </a:moveTo>
                  <a:cubicBezTo>
                    <a:pt x="4659" y="0"/>
                    <a:pt x="4637" y="1"/>
                    <a:pt x="4615" y="2"/>
                  </a:cubicBezTo>
                  <a:cubicBezTo>
                    <a:pt x="4356" y="24"/>
                    <a:pt x="4096" y="92"/>
                    <a:pt x="3871" y="227"/>
                  </a:cubicBezTo>
                  <a:cubicBezTo>
                    <a:pt x="3430" y="476"/>
                    <a:pt x="3058" y="848"/>
                    <a:pt x="2731" y="1198"/>
                  </a:cubicBezTo>
                  <a:cubicBezTo>
                    <a:pt x="2562" y="1378"/>
                    <a:pt x="2381" y="1536"/>
                    <a:pt x="2212" y="1740"/>
                  </a:cubicBezTo>
                  <a:cubicBezTo>
                    <a:pt x="2054" y="1931"/>
                    <a:pt x="1907" y="2146"/>
                    <a:pt x="1760" y="2360"/>
                  </a:cubicBezTo>
                  <a:cubicBezTo>
                    <a:pt x="1128" y="3184"/>
                    <a:pt x="711" y="4154"/>
                    <a:pt x="384" y="5147"/>
                  </a:cubicBezTo>
                  <a:cubicBezTo>
                    <a:pt x="90" y="6152"/>
                    <a:pt x="0" y="7201"/>
                    <a:pt x="102" y="8250"/>
                  </a:cubicBezTo>
                  <a:cubicBezTo>
                    <a:pt x="158" y="8770"/>
                    <a:pt x="305" y="9266"/>
                    <a:pt x="519" y="9740"/>
                  </a:cubicBezTo>
                  <a:cubicBezTo>
                    <a:pt x="745" y="10203"/>
                    <a:pt x="1061" y="10609"/>
                    <a:pt x="1444" y="10959"/>
                  </a:cubicBezTo>
                  <a:cubicBezTo>
                    <a:pt x="1817" y="11263"/>
                    <a:pt x="2234" y="11523"/>
                    <a:pt x="2697" y="11703"/>
                  </a:cubicBezTo>
                  <a:cubicBezTo>
                    <a:pt x="2911" y="11794"/>
                    <a:pt x="3137" y="11850"/>
                    <a:pt x="3363" y="11918"/>
                  </a:cubicBezTo>
                  <a:cubicBezTo>
                    <a:pt x="3577" y="11974"/>
                    <a:pt x="3803" y="12008"/>
                    <a:pt x="4040" y="12019"/>
                  </a:cubicBezTo>
                  <a:cubicBezTo>
                    <a:pt x="4118" y="12023"/>
                    <a:pt x="4197" y="12024"/>
                    <a:pt x="4275" y="12024"/>
                  </a:cubicBezTo>
                  <a:cubicBezTo>
                    <a:pt x="5031" y="12024"/>
                    <a:pt x="5783" y="11877"/>
                    <a:pt x="6488" y="11591"/>
                  </a:cubicBezTo>
                  <a:cubicBezTo>
                    <a:pt x="7154" y="11365"/>
                    <a:pt x="7764" y="11015"/>
                    <a:pt x="8317" y="10575"/>
                  </a:cubicBezTo>
                  <a:cubicBezTo>
                    <a:pt x="8734" y="10237"/>
                    <a:pt x="9050" y="9785"/>
                    <a:pt x="9231" y="9277"/>
                  </a:cubicBezTo>
                  <a:cubicBezTo>
                    <a:pt x="9298" y="9086"/>
                    <a:pt x="9343" y="8894"/>
                    <a:pt x="9377" y="8702"/>
                  </a:cubicBezTo>
                  <a:cubicBezTo>
                    <a:pt x="9399" y="8559"/>
                    <a:pt x="9421" y="8416"/>
                    <a:pt x="9422" y="8274"/>
                  </a:cubicBezTo>
                  <a:lnTo>
                    <a:pt x="9422" y="8274"/>
                  </a:lnTo>
                  <a:cubicBezTo>
                    <a:pt x="9411" y="8420"/>
                    <a:pt x="9400" y="8567"/>
                    <a:pt x="9366" y="8702"/>
                  </a:cubicBezTo>
                  <a:cubicBezTo>
                    <a:pt x="9332" y="8894"/>
                    <a:pt x="9287" y="9086"/>
                    <a:pt x="9208" y="9266"/>
                  </a:cubicBezTo>
                  <a:cubicBezTo>
                    <a:pt x="9027" y="9774"/>
                    <a:pt x="8700" y="10214"/>
                    <a:pt x="8283" y="10541"/>
                  </a:cubicBezTo>
                  <a:cubicBezTo>
                    <a:pt x="7730" y="10970"/>
                    <a:pt x="7109" y="11286"/>
                    <a:pt x="6443" y="11489"/>
                  </a:cubicBezTo>
                  <a:cubicBezTo>
                    <a:pt x="5812" y="11712"/>
                    <a:pt x="5150" y="11820"/>
                    <a:pt x="4490" y="11820"/>
                  </a:cubicBezTo>
                  <a:cubicBezTo>
                    <a:pt x="4347" y="11820"/>
                    <a:pt x="4205" y="11815"/>
                    <a:pt x="4062" y="11805"/>
                  </a:cubicBezTo>
                  <a:cubicBezTo>
                    <a:pt x="3837" y="11782"/>
                    <a:pt x="3622" y="11737"/>
                    <a:pt x="3419" y="11681"/>
                  </a:cubicBezTo>
                  <a:cubicBezTo>
                    <a:pt x="3216" y="11602"/>
                    <a:pt x="3002" y="11545"/>
                    <a:pt x="2799" y="11444"/>
                  </a:cubicBezTo>
                  <a:cubicBezTo>
                    <a:pt x="2381" y="11263"/>
                    <a:pt x="1997" y="11015"/>
                    <a:pt x="1670" y="10710"/>
                  </a:cubicBezTo>
                  <a:cubicBezTo>
                    <a:pt x="1004" y="10067"/>
                    <a:pt x="621" y="9165"/>
                    <a:pt x="530" y="8205"/>
                  </a:cubicBezTo>
                  <a:cubicBezTo>
                    <a:pt x="451" y="7224"/>
                    <a:pt x="553" y="6231"/>
                    <a:pt x="846" y="5283"/>
                  </a:cubicBezTo>
                  <a:cubicBezTo>
                    <a:pt x="1140" y="4335"/>
                    <a:pt x="1512" y="3398"/>
                    <a:pt x="2099" y="2620"/>
                  </a:cubicBezTo>
                  <a:cubicBezTo>
                    <a:pt x="2234" y="2428"/>
                    <a:pt x="2347" y="2213"/>
                    <a:pt x="2516" y="2022"/>
                  </a:cubicBezTo>
                  <a:cubicBezTo>
                    <a:pt x="2686" y="1841"/>
                    <a:pt x="2855" y="1661"/>
                    <a:pt x="3013" y="1480"/>
                  </a:cubicBezTo>
                  <a:cubicBezTo>
                    <a:pt x="3351" y="1108"/>
                    <a:pt x="3656" y="758"/>
                    <a:pt x="4040" y="521"/>
                  </a:cubicBezTo>
                  <a:cubicBezTo>
                    <a:pt x="4245" y="382"/>
                    <a:pt x="4490" y="309"/>
                    <a:pt x="4736" y="309"/>
                  </a:cubicBezTo>
                  <a:cubicBezTo>
                    <a:pt x="4910" y="309"/>
                    <a:pt x="5084" y="345"/>
                    <a:pt x="5247" y="419"/>
                  </a:cubicBezTo>
                  <a:cubicBezTo>
                    <a:pt x="5642" y="589"/>
                    <a:pt x="5969" y="893"/>
                    <a:pt x="6274" y="1198"/>
                  </a:cubicBezTo>
                  <a:cubicBezTo>
                    <a:pt x="6838" y="1785"/>
                    <a:pt x="7335" y="2439"/>
                    <a:pt x="7764" y="3139"/>
                  </a:cubicBezTo>
                  <a:cubicBezTo>
                    <a:pt x="7955" y="3443"/>
                    <a:pt x="8136" y="3759"/>
                    <a:pt x="8283" y="4098"/>
                  </a:cubicBezTo>
                  <a:cubicBezTo>
                    <a:pt x="8441" y="4391"/>
                    <a:pt x="8576" y="4685"/>
                    <a:pt x="8689" y="5001"/>
                  </a:cubicBezTo>
                  <a:lnTo>
                    <a:pt x="9016" y="5802"/>
                  </a:lnTo>
                  <a:cubicBezTo>
                    <a:pt x="9106" y="6061"/>
                    <a:pt x="9185" y="6287"/>
                    <a:pt x="9231" y="6513"/>
                  </a:cubicBezTo>
                  <a:cubicBezTo>
                    <a:pt x="9287" y="6705"/>
                    <a:pt x="9321" y="6896"/>
                    <a:pt x="9355" y="7088"/>
                  </a:cubicBezTo>
                  <a:cubicBezTo>
                    <a:pt x="9377" y="7235"/>
                    <a:pt x="9400" y="7382"/>
                    <a:pt x="9411" y="7528"/>
                  </a:cubicBezTo>
                  <a:cubicBezTo>
                    <a:pt x="9422" y="7765"/>
                    <a:pt x="9434" y="7889"/>
                    <a:pt x="9434" y="7889"/>
                  </a:cubicBezTo>
                  <a:cubicBezTo>
                    <a:pt x="9434" y="7889"/>
                    <a:pt x="9422" y="7765"/>
                    <a:pt x="9411" y="7517"/>
                  </a:cubicBezTo>
                  <a:cubicBezTo>
                    <a:pt x="9411" y="7370"/>
                    <a:pt x="9389" y="7224"/>
                    <a:pt x="9366" y="7077"/>
                  </a:cubicBezTo>
                  <a:cubicBezTo>
                    <a:pt x="9343" y="6885"/>
                    <a:pt x="9310" y="6682"/>
                    <a:pt x="9253" y="6490"/>
                  </a:cubicBezTo>
                  <a:cubicBezTo>
                    <a:pt x="9208" y="6276"/>
                    <a:pt x="9129" y="6050"/>
                    <a:pt x="9050" y="5791"/>
                  </a:cubicBezTo>
                  <a:lnTo>
                    <a:pt x="8745" y="4978"/>
                  </a:lnTo>
                  <a:cubicBezTo>
                    <a:pt x="8621" y="4662"/>
                    <a:pt x="8497" y="4357"/>
                    <a:pt x="8350" y="4064"/>
                  </a:cubicBezTo>
                  <a:cubicBezTo>
                    <a:pt x="8204" y="3726"/>
                    <a:pt x="8034" y="3398"/>
                    <a:pt x="7854" y="3082"/>
                  </a:cubicBezTo>
                  <a:cubicBezTo>
                    <a:pt x="7448" y="2349"/>
                    <a:pt x="6974" y="1672"/>
                    <a:pt x="6432" y="1051"/>
                  </a:cubicBezTo>
                  <a:cubicBezTo>
                    <a:pt x="6127" y="724"/>
                    <a:pt x="5800" y="374"/>
                    <a:pt x="5360" y="160"/>
                  </a:cubicBezTo>
                  <a:cubicBezTo>
                    <a:pt x="5153" y="56"/>
                    <a:pt x="4918" y="0"/>
                    <a:pt x="468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69" name="Google Shape;169;p2"/>
            <p:cNvSpPr/>
            <p:nvPr/>
          </p:nvSpPr>
          <p:spPr>
            <a:xfrm>
              <a:off x="1174425" y="1084475"/>
              <a:ext cx="280425" cy="232000"/>
            </a:xfrm>
            <a:custGeom>
              <a:avLst/>
              <a:gdLst/>
              <a:ahLst/>
              <a:cxnLst/>
              <a:rect l="l" t="t" r="r" b="b"/>
              <a:pathLst>
                <a:path w="11217" h="9280" extrusionOk="0">
                  <a:moveTo>
                    <a:pt x="4959" y="1"/>
                  </a:moveTo>
                  <a:cubicBezTo>
                    <a:pt x="3579" y="1"/>
                    <a:pt x="1996" y="340"/>
                    <a:pt x="0" y="1235"/>
                  </a:cubicBezTo>
                  <a:cubicBezTo>
                    <a:pt x="711" y="3323"/>
                    <a:pt x="1625" y="5489"/>
                    <a:pt x="2866" y="7227"/>
                  </a:cubicBezTo>
                  <a:cubicBezTo>
                    <a:pt x="3510" y="8141"/>
                    <a:pt x="4017" y="8829"/>
                    <a:pt x="5089" y="9224"/>
                  </a:cubicBezTo>
                  <a:cubicBezTo>
                    <a:pt x="5202" y="9267"/>
                    <a:pt x="5436" y="9280"/>
                    <a:pt x="5694" y="9280"/>
                  </a:cubicBezTo>
                  <a:cubicBezTo>
                    <a:pt x="6058" y="9280"/>
                    <a:pt x="6468" y="9254"/>
                    <a:pt x="6647" y="9247"/>
                  </a:cubicBezTo>
                  <a:cubicBezTo>
                    <a:pt x="7662" y="9168"/>
                    <a:pt x="8779" y="8547"/>
                    <a:pt x="9377" y="7882"/>
                  </a:cubicBezTo>
                  <a:cubicBezTo>
                    <a:pt x="11217" y="5692"/>
                    <a:pt x="11149" y="1664"/>
                    <a:pt x="8001" y="547"/>
                  </a:cubicBezTo>
                  <a:cubicBezTo>
                    <a:pt x="7046" y="220"/>
                    <a:pt x="6068" y="1"/>
                    <a:pt x="4959" y="1"/>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0" name="Google Shape;170;p2"/>
            <p:cNvSpPr/>
            <p:nvPr/>
          </p:nvSpPr>
          <p:spPr>
            <a:xfrm>
              <a:off x="1168225" y="1078675"/>
              <a:ext cx="275075" cy="237925"/>
            </a:xfrm>
            <a:custGeom>
              <a:avLst/>
              <a:gdLst/>
              <a:ahLst/>
              <a:cxnLst/>
              <a:rect l="l" t="t" r="r" b="b"/>
              <a:pathLst>
                <a:path w="11003" h="9517" extrusionOk="0">
                  <a:moveTo>
                    <a:pt x="5078" y="0"/>
                  </a:moveTo>
                  <a:cubicBezTo>
                    <a:pt x="4649" y="12"/>
                    <a:pt x="4220" y="45"/>
                    <a:pt x="3792" y="124"/>
                  </a:cubicBezTo>
                  <a:cubicBezTo>
                    <a:pt x="3374" y="192"/>
                    <a:pt x="2956" y="282"/>
                    <a:pt x="2550" y="407"/>
                  </a:cubicBezTo>
                  <a:cubicBezTo>
                    <a:pt x="1727" y="632"/>
                    <a:pt x="937" y="937"/>
                    <a:pt x="169" y="1298"/>
                  </a:cubicBezTo>
                  <a:lnTo>
                    <a:pt x="0" y="1377"/>
                  </a:lnTo>
                  <a:lnTo>
                    <a:pt x="56" y="1535"/>
                  </a:lnTo>
                  <a:cubicBezTo>
                    <a:pt x="384" y="2415"/>
                    <a:pt x="745" y="3295"/>
                    <a:pt x="1140" y="4153"/>
                  </a:cubicBezTo>
                  <a:cubicBezTo>
                    <a:pt x="1332" y="4582"/>
                    <a:pt x="1546" y="5010"/>
                    <a:pt x="1772" y="5417"/>
                  </a:cubicBezTo>
                  <a:cubicBezTo>
                    <a:pt x="1997" y="5834"/>
                    <a:pt x="2234" y="6240"/>
                    <a:pt x="2494" y="6647"/>
                  </a:cubicBezTo>
                  <a:cubicBezTo>
                    <a:pt x="2607" y="6850"/>
                    <a:pt x="2753" y="7030"/>
                    <a:pt x="2889" y="7222"/>
                  </a:cubicBezTo>
                  <a:cubicBezTo>
                    <a:pt x="3024" y="7414"/>
                    <a:pt x="3160" y="7606"/>
                    <a:pt x="3306" y="7798"/>
                  </a:cubicBezTo>
                  <a:cubicBezTo>
                    <a:pt x="3577" y="8181"/>
                    <a:pt x="3893" y="8531"/>
                    <a:pt x="4243" y="8847"/>
                  </a:cubicBezTo>
                  <a:cubicBezTo>
                    <a:pt x="4423" y="9005"/>
                    <a:pt x="4627" y="9129"/>
                    <a:pt x="4830" y="9242"/>
                  </a:cubicBezTo>
                  <a:cubicBezTo>
                    <a:pt x="4931" y="9298"/>
                    <a:pt x="5044" y="9355"/>
                    <a:pt x="5146" y="9400"/>
                  </a:cubicBezTo>
                  <a:cubicBezTo>
                    <a:pt x="5258" y="9445"/>
                    <a:pt x="5371" y="9479"/>
                    <a:pt x="5484" y="9502"/>
                  </a:cubicBezTo>
                  <a:cubicBezTo>
                    <a:pt x="5680" y="9511"/>
                    <a:pt x="5877" y="9516"/>
                    <a:pt x="6072" y="9516"/>
                  </a:cubicBezTo>
                  <a:cubicBezTo>
                    <a:pt x="6349" y="9516"/>
                    <a:pt x="6624" y="9505"/>
                    <a:pt x="6895" y="9479"/>
                  </a:cubicBezTo>
                  <a:lnTo>
                    <a:pt x="6895" y="9479"/>
                  </a:lnTo>
                  <a:cubicBezTo>
                    <a:pt x="6663" y="9496"/>
                    <a:pt x="6429" y="9504"/>
                    <a:pt x="6194" y="9504"/>
                  </a:cubicBezTo>
                  <a:cubicBezTo>
                    <a:pt x="5958" y="9504"/>
                    <a:pt x="5721" y="9496"/>
                    <a:pt x="5484" y="9479"/>
                  </a:cubicBezTo>
                  <a:cubicBezTo>
                    <a:pt x="5371" y="9456"/>
                    <a:pt x="5258" y="9423"/>
                    <a:pt x="5157" y="9366"/>
                  </a:cubicBezTo>
                  <a:cubicBezTo>
                    <a:pt x="5044" y="9321"/>
                    <a:pt x="4943" y="9276"/>
                    <a:pt x="4841" y="9208"/>
                  </a:cubicBezTo>
                  <a:cubicBezTo>
                    <a:pt x="4638" y="9095"/>
                    <a:pt x="4446" y="8960"/>
                    <a:pt x="4277" y="8813"/>
                  </a:cubicBezTo>
                  <a:cubicBezTo>
                    <a:pt x="3927" y="8497"/>
                    <a:pt x="3622" y="8136"/>
                    <a:pt x="3363" y="7752"/>
                  </a:cubicBezTo>
                  <a:cubicBezTo>
                    <a:pt x="3227" y="7549"/>
                    <a:pt x="3103" y="7358"/>
                    <a:pt x="2979" y="7166"/>
                  </a:cubicBezTo>
                  <a:cubicBezTo>
                    <a:pt x="2855" y="6963"/>
                    <a:pt x="2720" y="6771"/>
                    <a:pt x="2607" y="6568"/>
                  </a:cubicBezTo>
                  <a:cubicBezTo>
                    <a:pt x="2370" y="6161"/>
                    <a:pt x="2144" y="5744"/>
                    <a:pt x="1952" y="5326"/>
                  </a:cubicBezTo>
                  <a:cubicBezTo>
                    <a:pt x="1760" y="4898"/>
                    <a:pt x="1557" y="4480"/>
                    <a:pt x="1388" y="4040"/>
                  </a:cubicBezTo>
                  <a:cubicBezTo>
                    <a:pt x="1050" y="3238"/>
                    <a:pt x="752" y="2416"/>
                    <a:pt x="484" y="1583"/>
                  </a:cubicBezTo>
                  <a:lnTo>
                    <a:pt x="484" y="1583"/>
                  </a:lnTo>
                  <a:cubicBezTo>
                    <a:pt x="815" y="1447"/>
                    <a:pt x="1147" y="1313"/>
                    <a:pt x="1478" y="1196"/>
                  </a:cubicBezTo>
                  <a:cubicBezTo>
                    <a:pt x="1873" y="1050"/>
                    <a:pt x="2268" y="926"/>
                    <a:pt x="2663" y="824"/>
                  </a:cubicBezTo>
                  <a:cubicBezTo>
                    <a:pt x="3058" y="722"/>
                    <a:pt x="3464" y="632"/>
                    <a:pt x="3871" y="576"/>
                  </a:cubicBezTo>
                  <a:cubicBezTo>
                    <a:pt x="4265" y="519"/>
                    <a:pt x="4672" y="485"/>
                    <a:pt x="5089" y="474"/>
                  </a:cubicBezTo>
                  <a:cubicBezTo>
                    <a:pt x="5163" y="472"/>
                    <a:pt x="5238" y="471"/>
                    <a:pt x="5312" y="471"/>
                  </a:cubicBezTo>
                  <a:cubicBezTo>
                    <a:pt x="6052" y="471"/>
                    <a:pt x="6798" y="573"/>
                    <a:pt x="7515" y="768"/>
                  </a:cubicBezTo>
                  <a:cubicBezTo>
                    <a:pt x="7899" y="869"/>
                    <a:pt x="8283" y="1005"/>
                    <a:pt x="8655" y="1174"/>
                  </a:cubicBezTo>
                  <a:cubicBezTo>
                    <a:pt x="9016" y="1343"/>
                    <a:pt x="9343" y="1569"/>
                    <a:pt x="9625" y="1851"/>
                  </a:cubicBezTo>
                  <a:cubicBezTo>
                    <a:pt x="10201" y="2438"/>
                    <a:pt x="10562" y="3182"/>
                    <a:pt x="10686" y="3995"/>
                  </a:cubicBezTo>
                  <a:cubicBezTo>
                    <a:pt x="10810" y="4807"/>
                    <a:pt x="10743" y="5642"/>
                    <a:pt x="10494" y="6432"/>
                  </a:cubicBezTo>
                  <a:cubicBezTo>
                    <a:pt x="10370" y="6827"/>
                    <a:pt x="10201" y="7211"/>
                    <a:pt x="9987" y="7561"/>
                  </a:cubicBezTo>
                  <a:cubicBezTo>
                    <a:pt x="9772" y="7922"/>
                    <a:pt x="9501" y="8238"/>
                    <a:pt x="9174" y="8497"/>
                  </a:cubicBezTo>
                  <a:cubicBezTo>
                    <a:pt x="8847" y="8768"/>
                    <a:pt x="8486" y="8982"/>
                    <a:pt x="8113" y="9152"/>
                  </a:cubicBezTo>
                  <a:cubicBezTo>
                    <a:pt x="7730" y="9321"/>
                    <a:pt x="7312" y="9434"/>
                    <a:pt x="6895" y="9479"/>
                  </a:cubicBezTo>
                  <a:cubicBezTo>
                    <a:pt x="7312" y="9445"/>
                    <a:pt x="7730" y="9344"/>
                    <a:pt x="8113" y="9174"/>
                  </a:cubicBezTo>
                  <a:cubicBezTo>
                    <a:pt x="8497" y="9005"/>
                    <a:pt x="8869" y="8802"/>
                    <a:pt x="9197" y="8542"/>
                  </a:cubicBezTo>
                  <a:cubicBezTo>
                    <a:pt x="9535" y="8283"/>
                    <a:pt x="9817" y="7956"/>
                    <a:pt x="10032" y="7595"/>
                  </a:cubicBezTo>
                  <a:cubicBezTo>
                    <a:pt x="10269" y="7245"/>
                    <a:pt x="10449" y="6861"/>
                    <a:pt x="10596" y="6466"/>
                  </a:cubicBezTo>
                  <a:cubicBezTo>
                    <a:pt x="10901" y="5665"/>
                    <a:pt x="11002" y="4807"/>
                    <a:pt x="10912" y="3961"/>
                  </a:cubicBezTo>
                  <a:cubicBezTo>
                    <a:pt x="10822" y="3092"/>
                    <a:pt x="10460" y="2268"/>
                    <a:pt x="9874" y="1614"/>
                  </a:cubicBezTo>
                  <a:cubicBezTo>
                    <a:pt x="9569" y="1287"/>
                    <a:pt x="9219" y="1016"/>
                    <a:pt x="8836" y="813"/>
                  </a:cubicBezTo>
                  <a:cubicBezTo>
                    <a:pt x="8441" y="621"/>
                    <a:pt x="8034" y="474"/>
                    <a:pt x="7617" y="361"/>
                  </a:cubicBezTo>
                  <a:cubicBezTo>
                    <a:pt x="6793" y="124"/>
                    <a:pt x="5936" y="0"/>
                    <a:pt x="5078"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1" name="Google Shape;171;p2"/>
            <p:cNvSpPr/>
            <p:nvPr/>
          </p:nvSpPr>
          <p:spPr>
            <a:xfrm>
              <a:off x="1125625" y="1065400"/>
              <a:ext cx="44600" cy="43475"/>
            </a:xfrm>
            <a:custGeom>
              <a:avLst/>
              <a:gdLst/>
              <a:ahLst/>
              <a:cxnLst/>
              <a:rect l="l" t="t" r="r" b="b"/>
              <a:pathLst>
                <a:path w="1784" h="1739" extrusionOk="0">
                  <a:moveTo>
                    <a:pt x="0" y="1"/>
                  </a:moveTo>
                  <a:lnTo>
                    <a:pt x="0" y="1"/>
                  </a:lnTo>
                  <a:cubicBezTo>
                    <a:pt x="57" y="125"/>
                    <a:pt x="136" y="238"/>
                    <a:pt x="215" y="351"/>
                  </a:cubicBezTo>
                  <a:cubicBezTo>
                    <a:pt x="294" y="452"/>
                    <a:pt x="372" y="565"/>
                    <a:pt x="451" y="678"/>
                  </a:cubicBezTo>
                  <a:cubicBezTo>
                    <a:pt x="542" y="791"/>
                    <a:pt x="632" y="904"/>
                    <a:pt x="734" y="1016"/>
                  </a:cubicBezTo>
                  <a:cubicBezTo>
                    <a:pt x="925" y="1231"/>
                    <a:pt x="1151" y="1423"/>
                    <a:pt x="1399" y="1569"/>
                  </a:cubicBezTo>
                  <a:cubicBezTo>
                    <a:pt x="1523" y="1637"/>
                    <a:pt x="1648" y="1694"/>
                    <a:pt x="1783" y="1739"/>
                  </a:cubicBezTo>
                  <a:cubicBezTo>
                    <a:pt x="1727" y="1615"/>
                    <a:pt x="1670" y="1490"/>
                    <a:pt x="1602" y="1366"/>
                  </a:cubicBezTo>
                  <a:cubicBezTo>
                    <a:pt x="1444" y="1129"/>
                    <a:pt x="1275" y="904"/>
                    <a:pt x="1083" y="689"/>
                  </a:cubicBezTo>
                  <a:cubicBezTo>
                    <a:pt x="858" y="464"/>
                    <a:pt x="609" y="227"/>
                    <a:pt x="384" y="136"/>
                  </a:cubicBezTo>
                  <a:cubicBezTo>
                    <a:pt x="260" y="80"/>
                    <a:pt x="136" y="35"/>
                    <a:pt x="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2" name="Google Shape;172;p2"/>
            <p:cNvSpPr/>
            <p:nvPr/>
          </p:nvSpPr>
          <p:spPr>
            <a:xfrm>
              <a:off x="1147350" y="1058350"/>
              <a:ext cx="22300" cy="42075"/>
            </a:xfrm>
            <a:custGeom>
              <a:avLst/>
              <a:gdLst/>
              <a:ahLst/>
              <a:cxnLst/>
              <a:rect l="l" t="t" r="r" b="b"/>
              <a:pathLst>
                <a:path w="892" h="1683" extrusionOk="0">
                  <a:moveTo>
                    <a:pt x="0" y="1"/>
                  </a:moveTo>
                  <a:cubicBezTo>
                    <a:pt x="0" y="114"/>
                    <a:pt x="11" y="215"/>
                    <a:pt x="45" y="328"/>
                  </a:cubicBezTo>
                  <a:cubicBezTo>
                    <a:pt x="68" y="418"/>
                    <a:pt x="102" y="520"/>
                    <a:pt x="124" y="621"/>
                  </a:cubicBezTo>
                  <a:cubicBezTo>
                    <a:pt x="158" y="734"/>
                    <a:pt x="203" y="836"/>
                    <a:pt x="248" y="937"/>
                  </a:cubicBezTo>
                  <a:cubicBezTo>
                    <a:pt x="339" y="1141"/>
                    <a:pt x="474" y="1321"/>
                    <a:pt x="632" y="1490"/>
                  </a:cubicBezTo>
                  <a:cubicBezTo>
                    <a:pt x="700" y="1558"/>
                    <a:pt x="790" y="1626"/>
                    <a:pt x="880" y="1682"/>
                  </a:cubicBezTo>
                  <a:cubicBezTo>
                    <a:pt x="891" y="1569"/>
                    <a:pt x="891" y="1468"/>
                    <a:pt x="869" y="1355"/>
                  </a:cubicBezTo>
                  <a:cubicBezTo>
                    <a:pt x="835" y="1141"/>
                    <a:pt x="767" y="926"/>
                    <a:pt x="688" y="734"/>
                  </a:cubicBezTo>
                  <a:cubicBezTo>
                    <a:pt x="587" y="520"/>
                    <a:pt x="451" y="339"/>
                    <a:pt x="282" y="181"/>
                  </a:cubicBezTo>
                  <a:cubicBezTo>
                    <a:pt x="192" y="114"/>
                    <a:pt x="102" y="46"/>
                    <a:pt x="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3" name="Google Shape;173;p2"/>
            <p:cNvSpPr/>
            <p:nvPr/>
          </p:nvSpPr>
          <p:spPr>
            <a:xfrm>
              <a:off x="1166525" y="1054125"/>
              <a:ext cx="12725" cy="46575"/>
            </a:xfrm>
            <a:custGeom>
              <a:avLst/>
              <a:gdLst/>
              <a:ahLst/>
              <a:cxnLst/>
              <a:rect l="l" t="t" r="r" b="b"/>
              <a:pathLst>
                <a:path w="509" h="1863" extrusionOk="0">
                  <a:moveTo>
                    <a:pt x="91" y="1"/>
                  </a:moveTo>
                  <a:cubicBezTo>
                    <a:pt x="45" y="102"/>
                    <a:pt x="23" y="204"/>
                    <a:pt x="23" y="317"/>
                  </a:cubicBezTo>
                  <a:cubicBezTo>
                    <a:pt x="12" y="407"/>
                    <a:pt x="0" y="520"/>
                    <a:pt x="0" y="621"/>
                  </a:cubicBezTo>
                  <a:cubicBezTo>
                    <a:pt x="0" y="734"/>
                    <a:pt x="0" y="836"/>
                    <a:pt x="12" y="948"/>
                  </a:cubicBezTo>
                  <a:cubicBezTo>
                    <a:pt x="34" y="1163"/>
                    <a:pt x="79" y="1377"/>
                    <a:pt x="170" y="1580"/>
                  </a:cubicBezTo>
                  <a:cubicBezTo>
                    <a:pt x="203" y="1682"/>
                    <a:pt x="260" y="1772"/>
                    <a:pt x="316" y="1862"/>
                  </a:cubicBezTo>
                  <a:cubicBezTo>
                    <a:pt x="373" y="1772"/>
                    <a:pt x="418" y="1671"/>
                    <a:pt x="440" y="1558"/>
                  </a:cubicBezTo>
                  <a:cubicBezTo>
                    <a:pt x="497" y="1343"/>
                    <a:pt x="508" y="1118"/>
                    <a:pt x="486" y="903"/>
                  </a:cubicBezTo>
                  <a:cubicBezTo>
                    <a:pt x="463" y="666"/>
                    <a:pt x="395" y="452"/>
                    <a:pt x="282" y="249"/>
                  </a:cubicBezTo>
                  <a:cubicBezTo>
                    <a:pt x="226" y="159"/>
                    <a:pt x="158" y="68"/>
                    <a:pt x="9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4" name="Google Shape;174;p2"/>
            <p:cNvSpPr/>
            <p:nvPr/>
          </p:nvSpPr>
          <p:spPr>
            <a:xfrm>
              <a:off x="1183175" y="1051600"/>
              <a:ext cx="70825" cy="55875"/>
            </a:xfrm>
            <a:custGeom>
              <a:avLst/>
              <a:gdLst/>
              <a:ahLst/>
              <a:cxnLst/>
              <a:rect l="l" t="t" r="r" b="b"/>
              <a:pathLst>
                <a:path w="2833" h="2235" extrusionOk="0">
                  <a:moveTo>
                    <a:pt x="2471" y="0"/>
                  </a:moveTo>
                  <a:cubicBezTo>
                    <a:pt x="2392" y="0"/>
                    <a:pt x="2302" y="11"/>
                    <a:pt x="2223" y="34"/>
                  </a:cubicBezTo>
                  <a:cubicBezTo>
                    <a:pt x="2133" y="56"/>
                    <a:pt x="2043" y="90"/>
                    <a:pt x="1941" y="124"/>
                  </a:cubicBezTo>
                  <a:cubicBezTo>
                    <a:pt x="1828" y="158"/>
                    <a:pt x="1727" y="203"/>
                    <a:pt x="1636" y="271"/>
                  </a:cubicBezTo>
                  <a:cubicBezTo>
                    <a:pt x="1535" y="327"/>
                    <a:pt x="1433" y="395"/>
                    <a:pt x="1343" y="463"/>
                  </a:cubicBezTo>
                  <a:lnTo>
                    <a:pt x="1072" y="700"/>
                  </a:lnTo>
                  <a:cubicBezTo>
                    <a:pt x="767" y="1004"/>
                    <a:pt x="508" y="1354"/>
                    <a:pt x="293" y="1726"/>
                  </a:cubicBezTo>
                  <a:lnTo>
                    <a:pt x="79" y="2099"/>
                  </a:lnTo>
                  <a:cubicBezTo>
                    <a:pt x="23" y="2178"/>
                    <a:pt x="0" y="2234"/>
                    <a:pt x="0" y="2234"/>
                  </a:cubicBezTo>
                  <a:cubicBezTo>
                    <a:pt x="181" y="2144"/>
                    <a:pt x="339" y="2042"/>
                    <a:pt x="497" y="1907"/>
                  </a:cubicBezTo>
                  <a:cubicBezTo>
                    <a:pt x="632" y="1794"/>
                    <a:pt x="779" y="1659"/>
                    <a:pt x="937" y="1512"/>
                  </a:cubicBezTo>
                  <a:lnTo>
                    <a:pt x="1162" y="1275"/>
                  </a:lnTo>
                  <a:cubicBezTo>
                    <a:pt x="1241" y="1196"/>
                    <a:pt x="1320" y="1117"/>
                    <a:pt x="1399" y="1049"/>
                  </a:cubicBezTo>
                  <a:cubicBezTo>
                    <a:pt x="1557" y="891"/>
                    <a:pt x="1715" y="756"/>
                    <a:pt x="1873" y="621"/>
                  </a:cubicBezTo>
                  <a:cubicBezTo>
                    <a:pt x="1952" y="553"/>
                    <a:pt x="2031" y="497"/>
                    <a:pt x="2110" y="440"/>
                  </a:cubicBezTo>
                  <a:cubicBezTo>
                    <a:pt x="2189" y="395"/>
                    <a:pt x="2257" y="339"/>
                    <a:pt x="2325" y="293"/>
                  </a:cubicBezTo>
                  <a:cubicBezTo>
                    <a:pt x="2392" y="248"/>
                    <a:pt x="2460" y="214"/>
                    <a:pt x="2528" y="181"/>
                  </a:cubicBezTo>
                  <a:lnTo>
                    <a:pt x="2686" y="90"/>
                  </a:lnTo>
                  <a:cubicBezTo>
                    <a:pt x="2776" y="34"/>
                    <a:pt x="2832" y="0"/>
                    <a:pt x="2832"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5" name="Google Shape;175;p2"/>
            <p:cNvSpPr/>
            <p:nvPr/>
          </p:nvSpPr>
          <p:spPr>
            <a:xfrm>
              <a:off x="1215325" y="1069375"/>
              <a:ext cx="52500" cy="15725"/>
            </a:xfrm>
            <a:custGeom>
              <a:avLst/>
              <a:gdLst/>
              <a:ahLst/>
              <a:cxnLst/>
              <a:rect l="l" t="t" r="r" b="b"/>
              <a:pathLst>
                <a:path w="2100" h="629" extrusionOk="0">
                  <a:moveTo>
                    <a:pt x="1503" y="0"/>
                  </a:moveTo>
                  <a:cubicBezTo>
                    <a:pt x="1327" y="0"/>
                    <a:pt x="1152" y="18"/>
                    <a:pt x="982" y="56"/>
                  </a:cubicBezTo>
                  <a:cubicBezTo>
                    <a:pt x="847" y="90"/>
                    <a:pt x="711" y="135"/>
                    <a:pt x="587" y="203"/>
                  </a:cubicBezTo>
                  <a:cubicBezTo>
                    <a:pt x="463" y="237"/>
                    <a:pt x="362" y="293"/>
                    <a:pt x="271" y="372"/>
                  </a:cubicBezTo>
                  <a:cubicBezTo>
                    <a:pt x="170" y="440"/>
                    <a:pt x="79" y="530"/>
                    <a:pt x="0" y="621"/>
                  </a:cubicBezTo>
                  <a:cubicBezTo>
                    <a:pt x="63" y="626"/>
                    <a:pt x="125" y="629"/>
                    <a:pt x="187" y="629"/>
                  </a:cubicBezTo>
                  <a:cubicBezTo>
                    <a:pt x="249" y="629"/>
                    <a:pt x="311" y="626"/>
                    <a:pt x="373" y="621"/>
                  </a:cubicBezTo>
                  <a:cubicBezTo>
                    <a:pt x="474" y="609"/>
                    <a:pt x="587" y="598"/>
                    <a:pt x="711" y="587"/>
                  </a:cubicBezTo>
                  <a:cubicBezTo>
                    <a:pt x="836" y="587"/>
                    <a:pt x="948" y="553"/>
                    <a:pt x="1084" y="530"/>
                  </a:cubicBezTo>
                  <a:cubicBezTo>
                    <a:pt x="1332" y="474"/>
                    <a:pt x="1569" y="395"/>
                    <a:pt x="1795" y="282"/>
                  </a:cubicBezTo>
                  <a:cubicBezTo>
                    <a:pt x="1896" y="237"/>
                    <a:pt x="2009" y="169"/>
                    <a:pt x="2099" y="101"/>
                  </a:cubicBezTo>
                  <a:cubicBezTo>
                    <a:pt x="1987" y="56"/>
                    <a:pt x="1874" y="22"/>
                    <a:pt x="1750" y="11"/>
                  </a:cubicBezTo>
                  <a:cubicBezTo>
                    <a:pt x="1667" y="4"/>
                    <a:pt x="1585" y="0"/>
                    <a:pt x="1503"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6" name="Google Shape;176;p2"/>
            <p:cNvSpPr/>
            <p:nvPr/>
          </p:nvSpPr>
          <p:spPr>
            <a:xfrm>
              <a:off x="1179225" y="1118175"/>
              <a:ext cx="79850" cy="55025"/>
            </a:xfrm>
            <a:custGeom>
              <a:avLst/>
              <a:gdLst/>
              <a:ahLst/>
              <a:cxnLst/>
              <a:rect l="l" t="t" r="r" b="b"/>
              <a:pathLst>
                <a:path w="3194" h="2201" extrusionOk="0">
                  <a:moveTo>
                    <a:pt x="0" y="0"/>
                  </a:moveTo>
                  <a:cubicBezTo>
                    <a:pt x="0" y="0"/>
                    <a:pt x="57" y="34"/>
                    <a:pt x="147" y="90"/>
                  </a:cubicBezTo>
                  <a:cubicBezTo>
                    <a:pt x="203" y="124"/>
                    <a:pt x="271" y="147"/>
                    <a:pt x="327" y="192"/>
                  </a:cubicBezTo>
                  <a:cubicBezTo>
                    <a:pt x="384" y="237"/>
                    <a:pt x="451" y="293"/>
                    <a:pt x="519" y="339"/>
                  </a:cubicBezTo>
                  <a:cubicBezTo>
                    <a:pt x="655" y="429"/>
                    <a:pt x="813" y="587"/>
                    <a:pt x="993" y="711"/>
                  </a:cubicBezTo>
                  <a:cubicBezTo>
                    <a:pt x="1083" y="779"/>
                    <a:pt x="1162" y="846"/>
                    <a:pt x="1264" y="925"/>
                  </a:cubicBezTo>
                  <a:cubicBezTo>
                    <a:pt x="1354" y="1004"/>
                    <a:pt x="1444" y="1072"/>
                    <a:pt x="1546" y="1151"/>
                  </a:cubicBezTo>
                  <a:cubicBezTo>
                    <a:pt x="1896" y="1422"/>
                    <a:pt x="2257" y="1681"/>
                    <a:pt x="2641" y="1918"/>
                  </a:cubicBezTo>
                  <a:cubicBezTo>
                    <a:pt x="2821" y="2020"/>
                    <a:pt x="3002" y="2110"/>
                    <a:pt x="3194" y="2200"/>
                  </a:cubicBezTo>
                  <a:cubicBezTo>
                    <a:pt x="3081" y="2020"/>
                    <a:pt x="2957" y="1851"/>
                    <a:pt x="2821" y="1693"/>
                  </a:cubicBezTo>
                  <a:cubicBezTo>
                    <a:pt x="2686" y="1535"/>
                    <a:pt x="2539" y="1377"/>
                    <a:pt x="2381" y="1241"/>
                  </a:cubicBezTo>
                  <a:cubicBezTo>
                    <a:pt x="2212" y="1072"/>
                    <a:pt x="2020" y="914"/>
                    <a:pt x="1839" y="756"/>
                  </a:cubicBezTo>
                  <a:cubicBezTo>
                    <a:pt x="1636" y="609"/>
                    <a:pt x="1433" y="474"/>
                    <a:pt x="1230" y="350"/>
                  </a:cubicBezTo>
                  <a:cubicBezTo>
                    <a:pt x="1038" y="248"/>
                    <a:pt x="835" y="147"/>
                    <a:pt x="632" y="79"/>
                  </a:cubicBezTo>
                  <a:cubicBezTo>
                    <a:pt x="530" y="56"/>
                    <a:pt x="440" y="34"/>
                    <a:pt x="372" y="11"/>
                  </a:cubicBezTo>
                  <a:cubicBezTo>
                    <a:pt x="305" y="0"/>
                    <a:pt x="237" y="0"/>
                    <a:pt x="18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7" name="Google Shape;177;p2"/>
            <p:cNvSpPr/>
            <p:nvPr/>
          </p:nvSpPr>
          <p:spPr>
            <a:xfrm>
              <a:off x="1198675" y="1116475"/>
              <a:ext cx="34450" cy="14675"/>
            </a:xfrm>
            <a:custGeom>
              <a:avLst/>
              <a:gdLst/>
              <a:ahLst/>
              <a:cxnLst/>
              <a:rect l="l" t="t" r="r" b="b"/>
              <a:pathLst>
                <a:path w="1378" h="587" extrusionOk="0">
                  <a:moveTo>
                    <a:pt x="260" y="0"/>
                  </a:moveTo>
                  <a:cubicBezTo>
                    <a:pt x="181" y="12"/>
                    <a:pt x="91" y="23"/>
                    <a:pt x="1" y="57"/>
                  </a:cubicBezTo>
                  <a:cubicBezTo>
                    <a:pt x="46" y="136"/>
                    <a:pt x="102" y="203"/>
                    <a:pt x="170" y="260"/>
                  </a:cubicBezTo>
                  <a:cubicBezTo>
                    <a:pt x="294" y="384"/>
                    <a:pt x="441" y="474"/>
                    <a:pt x="599" y="531"/>
                  </a:cubicBezTo>
                  <a:cubicBezTo>
                    <a:pt x="714" y="569"/>
                    <a:pt x="835" y="587"/>
                    <a:pt x="954" y="587"/>
                  </a:cubicBezTo>
                  <a:cubicBezTo>
                    <a:pt x="1010" y="587"/>
                    <a:pt x="1064" y="583"/>
                    <a:pt x="1118" y="576"/>
                  </a:cubicBezTo>
                  <a:cubicBezTo>
                    <a:pt x="1208" y="576"/>
                    <a:pt x="1298" y="542"/>
                    <a:pt x="1377" y="508"/>
                  </a:cubicBezTo>
                  <a:cubicBezTo>
                    <a:pt x="1321" y="440"/>
                    <a:pt x="1265" y="373"/>
                    <a:pt x="1197" y="316"/>
                  </a:cubicBezTo>
                  <a:cubicBezTo>
                    <a:pt x="1061" y="215"/>
                    <a:pt x="926" y="136"/>
                    <a:pt x="768" y="79"/>
                  </a:cubicBezTo>
                  <a:cubicBezTo>
                    <a:pt x="599" y="23"/>
                    <a:pt x="430" y="0"/>
                    <a:pt x="260"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8" name="Google Shape;178;p2"/>
            <p:cNvSpPr/>
            <p:nvPr/>
          </p:nvSpPr>
          <p:spPr>
            <a:xfrm>
              <a:off x="1362300" y="1126075"/>
              <a:ext cx="58700" cy="53050"/>
            </a:xfrm>
            <a:custGeom>
              <a:avLst/>
              <a:gdLst/>
              <a:ahLst/>
              <a:cxnLst/>
              <a:rect l="l" t="t" r="r" b="b"/>
              <a:pathLst>
                <a:path w="2348" h="2122" extrusionOk="0">
                  <a:moveTo>
                    <a:pt x="1" y="0"/>
                  </a:moveTo>
                  <a:lnTo>
                    <a:pt x="1" y="0"/>
                  </a:lnTo>
                  <a:cubicBezTo>
                    <a:pt x="1" y="0"/>
                    <a:pt x="23" y="45"/>
                    <a:pt x="102" y="102"/>
                  </a:cubicBezTo>
                  <a:cubicBezTo>
                    <a:pt x="170" y="169"/>
                    <a:pt x="271" y="248"/>
                    <a:pt x="384" y="350"/>
                  </a:cubicBezTo>
                  <a:lnTo>
                    <a:pt x="1185" y="1049"/>
                  </a:lnTo>
                  <a:cubicBezTo>
                    <a:pt x="1321" y="1185"/>
                    <a:pt x="1468" y="1320"/>
                    <a:pt x="1603" y="1433"/>
                  </a:cubicBezTo>
                  <a:cubicBezTo>
                    <a:pt x="1738" y="1557"/>
                    <a:pt x="1851" y="1670"/>
                    <a:pt x="1975" y="1772"/>
                  </a:cubicBezTo>
                  <a:cubicBezTo>
                    <a:pt x="2099" y="1862"/>
                    <a:pt x="2167" y="1963"/>
                    <a:pt x="2235" y="2020"/>
                  </a:cubicBezTo>
                  <a:cubicBezTo>
                    <a:pt x="2303" y="2088"/>
                    <a:pt x="2348" y="2121"/>
                    <a:pt x="2348" y="2121"/>
                  </a:cubicBezTo>
                  <a:cubicBezTo>
                    <a:pt x="2348" y="2121"/>
                    <a:pt x="2336" y="2076"/>
                    <a:pt x="2325" y="1975"/>
                  </a:cubicBezTo>
                  <a:cubicBezTo>
                    <a:pt x="2291" y="1851"/>
                    <a:pt x="2257" y="1726"/>
                    <a:pt x="2201" y="1614"/>
                  </a:cubicBezTo>
                  <a:cubicBezTo>
                    <a:pt x="2122" y="1444"/>
                    <a:pt x="2032" y="1298"/>
                    <a:pt x="1919" y="1151"/>
                  </a:cubicBezTo>
                  <a:cubicBezTo>
                    <a:pt x="1851" y="1072"/>
                    <a:pt x="1795" y="993"/>
                    <a:pt x="1727" y="914"/>
                  </a:cubicBezTo>
                  <a:lnTo>
                    <a:pt x="1501" y="700"/>
                  </a:lnTo>
                  <a:cubicBezTo>
                    <a:pt x="1343" y="564"/>
                    <a:pt x="1174" y="440"/>
                    <a:pt x="1005" y="339"/>
                  </a:cubicBezTo>
                  <a:cubicBezTo>
                    <a:pt x="847" y="248"/>
                    <a:pt x="678" y="169"/>
                    <a:pt x="508" y="113"/>
                  </a:cubicBezTo>
                  <a:cubicBezTo>
                    <a:pt x="396" y="68"/>
                    <a:pt x="271" y="34"/>
                    <a:pt x="147" y="23"/>
                  </a:cubicBezTo>
                  <a:cubicBezTo>
                    <a:pt x="57" y="0"/>
                    <a:pt x="1" y="0"/>
                    <a:pt x="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9" name="Google Shape;179;p2"/>
            <p:cNvSpPr/>
            <p:nvPr/>
          </p:nvSpPr>
          <p:spPr>
            <a:xfrm>
              <a:off x="1380650" y="1124925"/>
              <a:ext cx="41775" cy="30500"/>
            </a:xfrm>
            <a:custGeom>
              <a:avLst/>
              <a:gdLst/>
              <a:ahLst/>
              <a:cxnLst/>
              <a:rect l="l" t="t" r="r" b="b"/>
              <a:pathLst>
                <a:path w="1671" h="1220" extrusionOk="0">
                  <a:moveTo>
                    <a:pt x="0" y="1"/>
                  </a:moveTo>
                  <a:cubicBezTo>
                    <a:pt x="56" y="102"/>
                    <a:pt x="124" y="193"/>
                    <a:pt x="203" y="283"/>
                  </a:cubicBezTo>
                  <a:cubicBezTo>
                    <a:pt x="271" y="373"/>
                    <a:pt x="361" y="452"/>
                    <a:pt x="440" y="520"/>
                  </a:cubicBezTo>
                  <a:cubicBezTo>
                    <a:pt x="497" y="565"/>
                    <a:pt x="542" y="599"/>
                    <a:pt x="587" y="644"/>
                  </a:cubicBezTo>
                  <a:cubicBezTo>
                    <a:pt x="643" y="667"/>
                    <a:pt x="700" y="712"/>
                    <a:pt x="745" y="757"/>
                  </a:cubicBezTo>
                  <a:cubicBezTo>
                    <a:pt x="925" y="904"/>
                    <a:pt x="1117" y="1028"/>
                    <a:pt x="1332" y="1118"/>
                  </a:cubicBezTo>
                  <a:cubicBezTo>
                    <a:pt x="1433" y="1163"/>
                    <a:pt x="1546" y="1197"/>
                    <a:pt x="1670" y="1220"/>
                  </a:cubicBezTo>
                  <a:cubicBezTo>
                    <a:pt x="1625" y="1107"/>
                    <a:pt x="1580" y="1005"/>
                    <a:pt x="1512" y="915"/>
                  </a:cubicBezTo>
                  <a:cubicBezTo>
                    <a:pt x="1377" y="700"/>
                    <a:pt x="1196" y="509"/>
                    <a:pt x="1004" y="351"/>
                  </a:cubicBezTo>
                  <a:cubicBezTo>
                    <a:pt x="903" y="272"/>
                    <a:pt x="790" y="215"/>
                    <a:pt x="666" y="170"/>
                  </a:cubicBezTo>
                  <a:cubicBezTo>
                    <a:pt x="564" y="125"/>
                    <a:pt x="463" y="80"/>
                    <a:pt x="350" y="57"/>
                  </a:cubicBezTo>
                  <a:cubicBezTo>
                    <a:pt x="237" y="23"/>
                    <a:pt x="113" y="1"/>
                    <a:pt x="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0" name="Google Shape;180;p2"/>
            <p:cNvSpPr/>
            <p:nvPr/>
          </p:nvSpPr>
          <p:spPr>
            <a:xfrm>
              <a:off x="1097675" y="1325800"/>
              <a:ext cx="37550" cy="69700"/>
            </a:xfrm>
            <a:custGeom>
              <a:avLst/>
              <a:gdLst/>
              <a:ahLst/>
              <a:cxnLst/>
              <a:rect l="l" t="t" r="r" b="b"/>
              <a:pathLst>
                <a:path w="1502" h="2788" extrusionOk="0">
                  <a:moveTo>
                    <a:pt x="1" y="0"/>
                  </a:moveTo>
                  <a:cubicBezTo>
                    <a:pt x="1" y="181"/>
                    <a:pt x="12" y="350"/>
                    <a:pt x="35" y="531"/>
                  </a:cubicBezTo>
                  <a:cubicBezTo>
                    <a:pt x="57" y="700"/>
                    <a:pt x="91" y="869"/>
                    <a:pt x="159" y="1038"/>
                  </a:cubicBezTo>
                  <a:cubicBezTo>
                    <a:pt x="215" y="1219"/>
                    <a:pt x="294" y="1411"/>
                    <a:pt x="373" y="1603"/>
                  </a:cubicBezTo>
                  <a:cubicBezTo>
                    <a:pt x="486" y="1783"/>
                    <a:pt x="599" y="1964"/>
                    <a:pt x="723" y="2122"/>
                  </a:cubicBezTo>
                  <a:cubicBezTo>
                    <a:pt x="768" y="2201"/>
                    <a:pt x="825" y="2268"/>
                    <a:pt x="904" y="2336"/>
                  </a:cubicBezTo>
                  <a:cubicBezTo>
                    <a:pt x="960" y="2392"/>
                    <a:pt x="1028" y="2449"/>
                    <a:pt x="1084" y="2494"/>
                  </a:cubicBezTo>
                  <a:cubicBezTo>
                    <a:pt x="1220" y="2607"/>
                    <a:pt x="1355" y="2708"/>
                    <a:pt x="1502" y="2787"/>
                  </a:cubicBezTo>
                  <a:cubicBezTo>
                    <a:pt x="1445" y="2629"/>
                    <a:pt x="1378" y="2471"/>
                    <a:pt x="1299" y="2313"/>
                  </a:cubicBezTo>
                  <a:cubicBezTo>
                    <a:pt x="1265" y="2246"/>
                    <a:pt x="1220" y="2178"/>
                    <a:pt x="1175" y="2099"/>
                  </a:cubicBezTo>
                  <a:cubicBezTo>
                    <a:pt x="1129" y="2020"/>
                    <a:pt x="1096" y="1941"/>
                    <a:pt x="1062" y="1862"/>
                  </a:cubicBezTo>
                  <a:cubicBezTo>
                    <a:pt x="983" y="1704"/>
                    <a:pt x="892" y="1546"/>
                    <a:pt x="802" y="1377"/>
                  </a:cubicBezTo>
                  <a:cubicBezTo>
                    <a:pt x="723" y="1196"/>
                    <a:pt x="633" y="1027"/>
                    <a:pt x="543" y="869"/>
                  </a:cubicBezTo>
                  <a:cubicBezTo>
                    <a:pt x="509" y="790"/>
                    <a:pt x="452" y="711"/>
                    <a:pt x="407" y="643"/>
                  </a:cubicBezTo>
                  <a:cubicBezTo>
                    <a:pt x="373" y="564"/>
                    <a:pt x="340" y="497"/>
                    <a:pt x="294" y="429"/>
                  </a:cubicBezTo>
                  <a:cubicBezTo>
                    <a:pt x="215" y="282"/>
                    <a:pt x="114" y="136"/>
                    <a:pt x="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1" name="Google Shape;181;p2"/>
            <p:cNvSpPr/>
            <p:nvPr/>
          </p:nvSpPr>
          <p:spPr>
            <a:xfrm>
              <a:off x="1080475" y="1330600"/>
              <a:ext cx="19500" cy="40350"/>
            </a:xfrm>
            <a:custGeom>
              <a:avLst/>
              <a:gdLst/>
              <a:ahLst/>
              <a:cxnLst/>
              <a:rect l="l" t="t" r="r" b="b"/>
              <a:pathLst>
                <a:path w="780" h="1614" extrusionOk="0">
                  <a:moveTo>
                    <a:pt x="46" y="0"/>
                  </a:moveTo>
                  <a:cubicBezTo>
                    <a:pt x="12" y="90"/>
                    <a:pt x="1" y="203"/>
                    <a:pt x="1" y="305"/>
                  </a:cubicBezTo>
                  <a:cubicBezTo>
                    <a:pt x="1" y="519"/>
                    <a:pt x="57" y="733"/>
                    <a:pt x="147" y="925"/>
                  </a:cubicBezTo>
                  <a:cubicBezTo>
                    <a:pt x="249" y="1117"/>
                    <a:pt x="373" y="1286"/>
                    <a:pt x="520" y="1433"/>
                  </a:cubicBezTo>
                  <a:cubicBezTo>
                    <a:pt x="587" y="1501"/>
                    <a:pt x="678" y="1569"/>
                    <a:pt x="768" y="1614"/>
                  </a:cubicBezTo>
                  <a:cubicBezTo>
                    <a:pt x="779" y="1512"/>
                    <a:pt x="779" y="1411"/>
                    <a:pt x="768" y="1309"/>
                  </a:cubicBezTo>
                  <a:cubicBezTo>
                    <a:pt x="734" y="1106"/>
                    <a:pt x="678" y="903"/>
                    <a:pt x="587" y="722"/>
                  </a:cubicBezTo>
                  <a:cubicBezTo>
                    <a:pt x="542" y="621"/>
                    <a:pt x="486" y="542"/>
                    <a:pt x="429" y="451"/>
                  </a:cubicBezTo>
                  <a:cubicBezTo>
                    <a:pt x="373" y="372"/>
                    <a:pt x="305" y="293"/>
                    <a:pt x="260" y="226"/>
                  </a:cubicBezTo>
                  <a:cubicBezTo>
                    <a:pt x="192" y="135"/>
                    <a:pt x="125" y="68"/>
                    <a:pt x="46"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2" name="Google Shape;182;p2"/>
            <p:cNvSpPr/>
            <p:nvPr/>
          </p:nvSpPr>
          <p:spPr>
            <a:xfrm>
              <a:off x="1134925" y="1131975"/>
              <a:ext cx="30200" cy="53925"/>
            </a:xfrm>
            <a:custGeom>
              <a:avLst/>
              <a:gdLst/>
              <a:ahLst/>
              <a:cxnLst/>
              <a:rect l="l" t="t" r="r" b="b"/>
              <a:pathLst>
                <a:path w="1208" h="2157" extrusionOk="0">
                  <a:moveTo>
                    <a:pt x="1208" y="1"/>
                  </a:moveTo>
                  <a:cubicBezTo>
                    <a:pt x="1174" y="12"/>
                    <a:pt x="1140" y="24"/>
                    <a:pt x="1095" y="35"/>
                  </a:cubicBezTo>
                  <a:cubicBezTo>
                    <a:pt x="1005" y="69"/>
                    <a:pt x="903" y="114"/>
                    <a:pt x="813" y="182"/>
                  </a:cubicBezTo>
                  <a:cubicBezTo>
                    <a:pt x="700" y="261"/>
                    <a:pt x="587" y="351"/>
                    <a:pt x="497" y="475"/>
                  </a:cubicBezTo>
                  <a:cubicBezTo>
                    <a:pt x="395" y="599"/>
                    <a:pt x="305" y="734"/>
                    <a:pt x="237" y="881"/>
                  </a:cubicBezTo>
                  <a:cubicBezTo>
                    <a:pt x="113" y="1152"/>
                    <a:pt x="34" y="1445"/>
                    <a:pt x="12" y="1739"/>
                  </a:cubicBezTo>
                  <a:cubicBezTo>
                    <a:pt x="0" y="1874"/>
                    <a:pt x="0" y="2021"/>
                    <a:pt x="23" y="2156"/>
                  </a:cubicBezTo>
                  <a:cubicBezTo>
                    <a:pt x="113" y="2055"/>
                    <a:pt x="204" y="1942"/>
                    <a:pt x="271" y="1829"/>
                  </a:cubicBezTo>
                  <a:cubicBezTo>
                    <a:pt x="339" y="1727"/>
                    <a:pt x="407" y="1603"/>
                    <a:pt x="474" y="1479"/>
                  </a:cubicBezTo>
                  <a:cubicBezTo>
                    <a:pt x="542" y="1355"/>
                    <a:pt x="610" y="1220"/>
                    <a:pt x="666" y="1084"/>
                  </a:cubicBezTo>
                  <a:cubicBezTo>
                    <a:pt x="734" y="949"/>
                    <a:pt x="802" y="825"/>
                    <a:pt x="858" y="701"/>
                  </a:cubicBezTo>
                  <a:cubicBezTo>
                    <a:pt x="903" y="565"/>
                    <a:pt x="960" y="464"/>
                    <a:pt x="1016" y="362"/>
                  </a:cubicBezTo>
                  <a:cubicBezTo>
                    <a:pt x="1072" y="249"/>
                    <a:pt x="1129" y="170"/>
                    <a:pt x="1163" y="114"/>
                  </a:cubicBezTo>
                  <a:cubicBezTo>
                    <a:pt x="1197" y="46"/>
                    <a:pt x="1208" y="1"/>
                    <a:pt x="120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3" name="Google Shape;183;p2"/>
            <p:cNvSpPr/>
            <p:nvPr/>
          </p:nvSpPr>
          <p:spPr>
            <a:xfrm>
              <a:off x="1163425" y="1132275"/>
              <a:ext cx="13000" cy="52200"/>
            </a:xfrm>
            <a:custGeom>
              <a:avLst/>
              <a:gdLst/>
              <a:ahLst/>
              <a:cxnLst/>
              <a:rect l="l" t="t" r="r" b="b"/>
              <a:pathLst>
                <a:path w="520" h="2088" extrusionOk="0">
                  <a:moveTo>
                    <a:pt x="260" y="0"/>
                  </a:moveTo>
                  <a:cubicBezTo>
                    <a:pt x="192" y="102"/>
                    <a:pt x="136" y="203"/>
                    <a:pt x="102" y="316"/>
                  </a:cubicBezTo>
                  <a:cubicBezTo>
                    <a:pt x="23" y="553"/>
                    <a:pt x="0" y="813"/>
                    <a:pt x="23" y="1072"/>
                  </a:cubicBezTo>
                  <a:cubicBezTo>
                    <a:pt x="45" y="1309"/>
                    <a:pt x="90" y="1546"/>
                    <a:pt x="181" y="1772"/>
                  </a:cubicBezTo>
                  <a:cubicBezTo>
                    <a:pt x="226" y="1885"/>
                    <a:pt x="271" y="1998"/>
                    <a:pt x="339" y="2088"/>
                  </a:cubicBezTo>
                  <a:cubicBezTo>
                    <a:pt x="395" y="1986"/>
                    <a:pt x="429" y="1873"/>
                    <a:pt x="452" y="1761"/>
                  </a:cubicBezTo>
                  <a:cubicBezTo>
                    <a:pt x="508" y="1512"/>
                    <a:pt x="519" y="1275"/>
                    <a:pt x="497" y="1027"/>
                  </a:cubicBezTo>
                  <a:cubicBezTo>
                    <a:pt x="485" y="903"/>
                    <a:pt x="474" y="790"/>
                    <a:pt x="452" y="666"/>
                  </a:cubicBezTo>
                  <a:cubicBezTo>
                    <a:pt x="429" y="553"/>
                    <a:pt x="395" y="440"/>
                    <a:pt x="373" y="339"/>
                  </a:cubicBezTo>
                  <a:cubicBezTo>
                    <a:pt x="350" y="226"/>
                    <a:pt x="305" y="113"/>
                    <a:pt x="260"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4" name="Google Shape;184;p2"/>
            <p:cNvSpPr/>
            <p:nvPr/>
          </p:nvSpPr>
          <p:spPr>
            <a:xfrm>
              <a:off x="1082725" y="1116750"/>
              <a:ext cx="73100" cy="62650"/>
            </a:xfrm>
            <a:custGeom>
              <a:avLst/>
              <a:gdLst/>
              <a:ahLst/>
              <a:cxnLst/>
              <a:rect l="l" t="t" r="r" b="b"/>
              <a:pathLst>
                <a:path w="2924" h="2506" extrusionOk="0">
                  <a:moveTo>
                    <a:pt x="2924" y="1"/>
                  </a:moveTo>
                  <a:cubicBezTo>
                    <a:pt x="2709" y="34"/>
                    <a:pt x="2506" y="91"/>
                    <a:pt x="2314" y="181"/>
                  </a:cubicBezTo>
                  <a:cubicBezTo>
                    <a:pt x="2122" y="260"/>
                    <a:pt x="1931" y="350"/>
                    <a:pt x="1739" y="463"/>
                  </a:cubicBezTo>
                  <a:cubicBezTo>
                    <a:pt x="1637" y="520"/>
                    <a:pt x="1536" y="587"/>
                    <a:pt x="1434" y="655"/>
                  </a:cubicBezTo>
                  <a:cubicBezTo>
                    <a:pt x="1332" y="723"/>
                    <a:pt x="1242" y="802"/>
                    <a:pt x="1141" y="870"/>
                  </a:cubicBezTo>
                  <a:cubicBezTo>
                    <a:pt x="1039" y="949"/>
                    <a:pt x="949" y="1039"/>
                    <a:pt x="859" y="1118"/>
                  </a:cubicBezTo>
                  <a:cubicBezTo>
                    <a:pt x="768" y="1208"/>
                    <a:pt x="678" y="1287"/>
                    <a:pt x="599" y="1377"/>
                  </a:cubicBezTo>
                  <a:cubicBezTo>
                    <a:pt x="531" y="1468"/>
                    <a:pt x="452" y="1569"/>
                    <a:pt x="385" y="1648"/>
                  </a:cubicBezTo>
                  <a:cubicBezTo>
                    <a:pt x="317" y="1738"/>
                    <a:pt x="260" y="1829"/>
                    <a:pt x="215" y="1919"/>
                  </a:cubicBezTo>
                  <a:cubicBezTo>
                    <a:pt x="136" y="2043"/>
                    <a:pt x="69" y="2190"/>
                    <a:pt x="35" y="2336"/>
                  </a:cubicBezTo>
                  <a:cubicBezTo>
                    <a:pt x="12" y="2449"/>
                    <a:pt x="1" y="2506"/>
                    <a:pt x="1" y="2506"/>
                  </a:cubicBezTo>
                  <a:cubicBezTo>
                    <a:pt x="1" y="2506"/>
                    <a:pt x="46" y="2472"/>
                    <a:pt x="125" y="2382"/>
                  </a:cubicBezTo>
                  <a:cubicBezTo>
                    <a:pt x="159" y="2348"/>
                    <a:pt x="204" y="2291"/>
                    <a:pt x="260" y="2235"/>
                  </a:cubicBezTo>
                  <a:cubicBezTo>
                    <a:pt x="306" y="2190"/>
                    <a:pt x="373" y="2133"/>
                    <a:pt x="441" y="2077"/>
                  </a:cubicBezTo>
                  <a:cubicBezTo>
                    <a:pt x="509" y="2021"/>
                    <a:pt x="565" y="1953"/>
                    <a:pt x="655" y="1896"/>
                  </a:cubicBezTo>
                  <a:cubicBezTo>
                    <a:pt x="734" y="1829"/>
                    <a:pt x="825" y="1761"/>
                    <a:pt x="892" y="1682"/>
                  </a:cubicBezTo>
                  <a:cubicBezTo>
                    <a:pt x="971" y="1614"/>
                    <a:pt x="1073" y="1547"/>
                    <a:pt x="1163" y="1468"/>
                  </a:cubicBezTo>
                  <a:cubicBezTo>
                    <a:pt x="1253" y="1400"/>
                    <a:pt x="1344" y="1321"/>
                    <a:pt x="1434" y="1253"/>
                  </a:cubicBezTo>
                  <a:cubicBezTo>
                    <a:pt x="1806" y="949"/>
                    <a:pt x="2179" y="655"/>
                    <a:pt x="2461" y="418"/>
                  </a:cubicBezTo>
                  <a:cubicBezTo>
                    <a:pt x="2596" y="294"/>
                    <a:pt x="2720" y="192"/>
                    <a:pt x="2799" y="125"/>
                  </a:cubicBezTo>
                  <a:cubicBezTo>
                    <a:pt x="2878" y="46"/>
                    <a:pt x="2924" y="1"/>
                    <a:pt x="2924"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5" name="Google Shape;185;p2"/>
            <p:cNvSpPr/>
            <p:nvPr/>
          </p:nvSpPr>
          <p:spPr>
            <a:xfrm>
              <a:off x="1076250" y="1112050"/>
              <a:ext cx="88875" cy="24750"/>
            </a:xfrm>
            <a:custGeom>
              <a:avLst/>
              <a:gdLst/>
              <a:ahLst/>
              <a:cxnLst/>
              <a:rect l="l" t="t" r="r" b="b"/>
              <a:pathLst>
                <a:path w="3555" h="990" extrusionOk="0">
                  <a:moveTo>
                    <a:pt x="2615" y="1"/>
                  </a:moveTo>
                  <a:cubicBezTo>
                    <a:pt x="2529" y="1"/>
                    <a:pt x="2443" y="3"/>
                    <a:pt x="2359" y="8"/>
                  </a:cubicBezTo>
                  <a:cubicBezTo>
                    <a:pt x="2246" y="8"/>
                    <a:pt x="2133" y="19"/>
                    <a:pt x="2020" y="42"/>
                  </a:cubicBezTo>
                  <a:lnTo>
                    <a:pt x="1682" y="121"/>
                  </a:lnTo>
                  <a:cubicBezTo>
                    <a:pt x="1456" y="166"/>
                    <a:pt x="1230" y="234"/>
                    <a:pt x="1016" y="324"/>
                  </a:cubicBezTo>
                  <a:cubicBezTo>
                    <a:pt x="824" y="403"/>
                    <a:pt x="644" y="493"/>
                    <a:pt x="474" y="606"/>
                  </a:cubicBezTo>
                  <a:cubicBezTo>
                    <a:pt x="339" y="674"/>
                    <a:pt x="226" y="764"/>
                    <a:pt x="125" y="866"/>
                  </a:cubicBezTo>
                  <a:cubicBezTo>
                    <a:pt x="46" y="945"/>
                    <a:pt x="0" y="990"/>
                    <a:pt x="0" y="990"/>
                  </a:cubicBezTo>
                  <a:cubicBezTo>
                    <a:pt x="0" y="990"/>
                    <a:pt x="57" y="967"/>
                    <a:pt x="158" y="945"/>
                  </a:cubicBezTo>
                  <a:cubicBezTo>
                    <a:pt x="260" y="922"/>
                    <a:pt x="407" y="888"/>
                    <a:pt x="565" y="843"/>
                  </a:cubicBezTo>
                  <a:cubicBezTo>
                    <a:pt x="734" y="798"/>
                    <a:pt x="926" y="764"/>
                    <a:pt x="1129" y="719"/>
                  </a:cubicBezTo>
                  <a:cubicBezTo>
                    <a:pt x="1230" y="685"/>
                    <a:pt x="1343" y="674"/>
                    <a:pt x="1445" y="651"/>
                  </a:cubicBezTo>
                  <a:cubicBezTo>
                    <a:pt x="1558" y="617"/>
                    <a:pt x="1659" y="595"/>
                    <a:pt x="1772" y="572"/>
                  </a:cubicBezTo>
                  <a:lnTo>
                    <a:pt x="2991" y="301"/>
                  </a:lnTo>
                  <a:lnTo>
                    <a:pt x="3397" y="200"/>
                  </a:lnTo>
                  <a:cubicBezTo>
                    <a:pt x="3498" y="177"/>
                    <a:pt x="3555" y="155"/>
                    <a:pt x="3555" y="155"/>
                  </a:cubicBezTo>
                  <a:cubicBezTo>
                    <a:pt x="3555" y="155"/>
                    <a:pt x="3498" y="132"/>
                    <a:pt x="3397" y="110"/>
                  </a:cubicBezTo>
                  <a:cubicBezTo>
                    <a:pt x="3262" y="65"/>
                    <a:pt x="3115" y="31"/>
                    <a:pt x="2979" y="19"/>
                  </a:cubicBezTo>
                  <a:cubicBezTo>
                    <a:pt x="2860" y="6"/>
                    <a:pt x="2738" y="1"/>
                    <a:pt x="2615"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6" name="Google Shape;186;p2"/>
            <p:cNvSpPr/>
            <p:nvPr/>
          </p:nvSpPr>
          <p:spPr>
            <a:xfrm>
              <a:off x="1020100" y="1262325"/>
              <a:ext cx="13000" cy="38100"/>
            </a:xfrm>
            <a:custGeom>
              <a:avLst/>
              <a:gdLst/>
              <a:ahLst/>
              <a:cxnLst/>
              <a:rect l="l" t="t" r="r" b="b"/>
              <a:pathLst>
                <a:path w="520" h="1524" extrusionOk="0">
                  <a:moveTo>
                    <a:pt x="430" y="0"/>
                  </a:moveTo>
                  <a:cubicBezTo>
                    <a:pt x="351" y="57"/>
                    <a:pt x="283" y="124"/>
                    <a:pt x="238" y="192"/>
                  </a:cubicBezTo>
                  <a:cubicBezTo>
                    <a:pt x="125" y="350"/>
                    <a:pt x="46" y="531"/>
                    <a:pt x="23" y="722"/>
                  </a:cubicBezTo>
                  <a:cubicBezTo>
                    <a:pt x="12" y="813"/>
                    <a:pt x="1" y="926"/>
                    <a:pt x="12" y="1027"/>
                  </a:cubicBezTo>
                  <a:cubicBezTo>
                    <a:pt x="12" y="1106"/>
                    <a:pt x="35" y="1196"/>
                    <a:pt x="69" y="1287"/>
                  </a:cubicBezTo>
                  <a:cubicBezTo>
                    <a:pt x="102" y="1366"/>
                    <a:pt x="148" y="1445"/>
                    <a:pt x="204" y="1524"/>
                  </a:cubicBezTo>
                  <a:cubicBezTo>
                    <a:pt x="260" y="1445"/>
                    <a:pt x="317" y="1366"/>
                    <a:pt x="351" y="1287"/>
                  </a:cubicBezTo>
                  <a:cubicBezTo>
                    <a:pt x="373" y="1208"/>
                    <a:pt x="418" y="1129"/>
                    <a:pt x="441" y="1050"/>
                  </a:cubicBezTo>
                  <a:cubicBezTo>
                    <a:pt x="463" y="959"/>
                    <a:pt x="486" y="880"/>
                    <a:pt x="497" y="790"/>
                  </a:cubicBezTo>
                  <a:cubicBezTo>
                    <a:pt x="520" y="621"/>
                    <a:pt x="520" y="440"/>
                    <a:pt x="497" y="271"/>
                  </a:cubicBezTo>
                  <a:cubicBezTo>
                    <a:pt x="486" y="181"/>
                    <a:pt x="463" y="91"/>
                    <a:pt x="430"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7" name="Google Shape;187;p2"/>
            <p:cNvSpPr/>
            <p:nvPr/>
          </p:nvSpPr>
          <p:spPr>
            <a:xfrm>
              <a:off x="1264700" y="1260050"/>
              <a:ext cx="42625" cy="29475"/>
            </a:xfrm>
            <a:custGeom>
              <a:avLst/>
              <a:gdLst/>
              <a:ahLst/>
              <a:cxnLst/>
              <a:rect l="l" t="t" r="r" b="b"/>
              <a:pathLst>
                <a:path w="1705" h="1179" extrusionOk="0">
                  <a:moveTo>
                    <a:pt x="0" y="1"/>
                  </a:moveTo>
                  <a:lnTo>
                    <a:pt x="0" y="1"/>
                  </a:lnTo>
                  <a:cubicBezTo>
                    <a:pt x="34" y="114"/>
                    <a:pt x="68" y="227"/>
                    <a:pt x="124" y="328"/>
                  </a:cubicBezTo>
                  <a:cubicBezTo>
                    <a:pt x="181" y="430"/>
                    <a:pt x="248" y="531"/>
                    <a:pt x="350" y="610"/>
                  </a:cubicBezTo>
                  <a:cubicBezTo>
                    <a:pt x="440" y="701"/>
                    <a:pt x="553" y="791"/>
                    <a:pt x="666" y="870"/>
                  </a:cubicBezTo>
                  <a:cubicBezTo>
                    <a:pt x="869" y="1005"/>
                    <a:pt x="1106" y="1107"/>
                    <a:pt x="1354" y="1152"/>
                  </a:cubicBezTo>
                  <a:cubicBezTo>
                    <a:pt x="1437" y="1168"/>
                    <a:pt x="1526" y="1179"/>
                    <a:pt x="1611" y="1179"/>
                  </a:cubicBezTo>
                  <a:cubicBezTo>
                    <a:pt x="1643" y="1179"/>
                    <a:pt x="1674" y="1178"/>
                    <a:pt x="1704" y="1175"/>
                  </a:cubicBezTo>
                  <a:cubicBezTo>
                    <a:pt x="1636" y="1084"/>
                    <a:pt x="1569" y="994"/>
                    <a:pt x="1478" y="915"/>
                  </a:cubicBezTo>
                  <a:cubicBezTo>
                    <a:pt x="1309" y="746"/>
                    <a:pt x="1129" y="599"/>
                    <a:pt x="926" y="475"/>
                  </a:cubicBezTo>
                  <a:cubicBezTo>
                    <a:pt x="824" y="407"/>
                    <a:pt x="722" y="340"/>
                    <a:pt x="621" y="294"/>
                  </a:cubicBezTo>
                  <a:cubicBezTo>
                    <a:pt x="519" y="238"/>
                    <a:pt x="418" y="193"/>
                    <a:pt x="327" y="148"/>
                  </a:cubicBezTo>
                  <a:cubicBezTo>
                    <a:pt x="226" y="80"/>
                    <a:pt x="113" y="35"/>
                    <a:pt x="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8" name="Google Shape;188;p2"/>
            <p:cNvSpPr/>
            <p:nvPr/>
          </p:nvSpPr>
          <p:spPr>
            <a:xfrm>
              <a:off x="1256225" y="1237200"/>
              <a:ext cx="32475" cy="25425"/>
            </a:xfrm>
            <a:custGeom>
              <a:avLst/>
              <a:gdLst/>
              <a:ahLst/>
              <a:cxnLst/>
              <a:rect l="l" t="t" r="r" b="b"/>
              <a:pathLst>
                <a:path w="1299" h="1017" extrusionOk="0">
                  <a:moveTo>
                    <a:pt x="1" y="1"/>
                  </a:moveTo>
                  <a:cubicBezTo>
                    <a:pt x="12" y="103"/>
                    <a:pt x="46" y="193"/>
                    <a:pt x="91" y="283"/>
                  </a:cubicBezTo>
                  <a:cubicBezTo>
                    <a:pt x="181" y="464"/>
                    <a:pt x="317" y="622"/>
                    <a:pt x="475" y="746"/>
                  </a:cubicBezTo>
                  <a:cubicBezTo>
                    <a:pt x="633" y="859"/>
                    <a:pt x="813" y="938"/>
                    <a:pt x="1005" y="983"/>
                  </a:cubicBezTo>
                  <a:cubicBezTo>
                    <a:pt x="1107" y="1017"/>
                    <a:pt x="1197" y="1017"/>
                    <a:pt x="1298" y="1017"/>
                  </a:cubicBezTo>
                  <a:cubicBezTo>
                    <a:pt x="1265" y="926"/>
                    <a:pt x="1219" y="836"/>
                    <a:pt x="1163" y="757"/>
                  </a:cubicBezTo>
                  <a:cubicBezTo>
                    <a:pt x="1050" y="599"/>
                    <a:pt x="915" y="464"/>
                    <a:pt x="757" y="362"/>
                  </a:cubicBezTo>
                  <a:cubicBezTo>
                    <a:pt x="689" y="306"/>
                    <a:pt x="610" y="249"/>
                    <a:pt x="520" y="204"/>
                  </a:cubicBezTo>
                  <a:cubicBezTo>
                    <a:pt x="441" y="170"/>
                    <a:pt x="362" y="136"/>
                    <a:pt x="283" y="91"/>
                  </a:cubicBezTo>
                  <a:cubicBezTo>
                    <a:pt x="193" y="46"/>
                    <a:pt x="102" y="24"/>
                    <a:pt x="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9" name="Google Shape;189;p2"/>
            <p:cNvSpPr/>
            <p:nvPr/>
          </p:nvSpPr>
          <p:spPr>
            <a:xfrm>
              <a:off x="1337200" y="1048775"/>
              <a:ext cx="38100" cy="19775"/>
            </a:xfrm>
            <a:custGeom>
              <a:avLst/>
              <a:gdLst/>
              <a:ahLst/>
              <a:cxnLst/>
              <a:rect l="l" t="t" r="r" b="b"/>
              <a:pathLst>
                <a:path w="1524" h="791" extrusionOk="0">
                  <a:moveTo>
                    <a:pt x="282" y="0"/>
                  </a:moveTo>
                  <a:cubicBezTo>
                    <a:pt x="192" y="11"/>
                    <a:pt x="91" y="34"/>
                    <a:pt x="0" y="68"/>
                  </a:cubicBezTo>
                  <a:cubicBezTo>
                    <a:pt x="57" y="147"/>
                    <a:pt x="136" y="215"/>
                    <a:pt x="215" y="271"/>
                  </a:cubicBezTo>
                  <a:lnTo>
                    <a:pt x="440" y="429"/>
                  </a:lnTo>
                  <a:cubicBezTo>
                    <a:pt x="519" y="485"/>
                    <a:pt x="598" y="531"/>
                    <a:pt x="689" y="576"/>
                  </a:cubicBezTo>
                  <a:cubicBezTo>
                    <a:pt x="858" y="655"/>
                    <a:pt x="1038" y="722"/>
                    <a:pt x="1219" y="756"/>
                  </a:cubicBezTo>
                  <a:cubicBezTo>
                    <a:pt x="1321" y="779"/>
                    <a:pt x="1422" y="790"/>
                    <a:pt x="1524" y="790"/>
                  </a:cubicBezTo>
                  <a:cubicBezTo>
                    <a:pt x="1490" y="700"/>
                    <a:pt x="1433" y="610"/>
                    <a:pt x="1377" y="531"/>
                  </a:cubicBezTo>
                  <a:cubicBezTo>
                    <a:pt x="1321" y="452"/>
                    <a:pt x="1253" y="373"/>
                    <a:pt x="1174" y="316"/>
                  </a:cubicBezTo>
                  <a:cubicBezTo>
                    <a:pt x="1084" y="248"/>
                    <a:pt x="993" y="192"/>
                    <a:pt x="892" y="136"/>
                  </a:cubicBezTo>
                  <a:cubicBezTo>
                    <a:pt x="711" y="45"/>
                    <a:pt x="497" y="0"/>
                    <a:pt x="282"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0" name="Google Shape;190;p2"/>
            <p:cNvSpPr/>
            <p:nvPr/>
          </p:nvSpPr>
          <p:spPr>
            <a:xfrm>
              <a:off x="1762900" y="1548650"/>
              <a:ext cx="14675" cy="46850"/>
            </a:xfrm>
            <a:custGeom>
              <a:avLst/>
              <a:gdLst/>
              <a:ahLst/>
              <a:cxnLst/>
              <a:rect l="l" t="t" r="r" b="b"/>
              <a:pathLst>
                <a:path w="587" h="1874" extrusionOk="0">
                  <a:moveTo>
                    <a:pt x="294" y="1"/>
                  </a:moveTo>
                  <a:cubicBezTo>
                    <a:pt x="124" y="1"/>
                    <a:pt x="0" y="418"/>
                    <a:pt x="0" y="937"/>
                  </a:cubicBezTo>
                  <a:cubicBezTo>
                    <a:pt x="0" y="1456"/>
                    <a:pt x="124" y="1874"/>
                    <a:pt x="294" y="1874"/>
                  </a:cubicBezTo>
                  <a:cubicBezTo>
                    <a:pt x="463" y="1874"/>
                    <a:pt x="587" y="1456"/>
                    <a:pt x="587" y="937"/>
                  </a:cubicBezTo>
                  <a:cubicBezTo>
                    <a:pt x="587" y="418"/>
                    <a:pt x="452" y="1"/>
                    <a:pt x="29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1" name="Google Shape;191;p2"/>
            <p:cNvSpPr/>
            <p:nvPr/>
          </p:nvSpPr>
          <p:spPr>
            <a:xfrm>
              <a:off x="1733275" y="1494200"/>
              <a:ext cx="14975" cy="47150"/>
            </a:xfrm>
            <a:custGeom>
              <a:avLst/>
              <a:gdLst/>
              <a:ahLst/>
              <a:cxnLst/>
              <a:rect l="l" t="t" r="r" b="b"/>
              <a:pathLst>
                <a:path w="599" h="1886" extrusionOk="0">
                  <a:moveTo>
                    <a:pt x="294" y="1"/>
                  </a:moveTo>
                  <a:cubicBezTo>
                    <a:pt x="147" y="1"/>
                    <a:pt x="0" y="418"/>
                    <a:pt x="0" y="937"/>
                  </a:cubicBezTo>
                  <a:cubicBezTo>
                    <a:pt x="0" y="1456"/>
                    <a:pt x="136" y="1885"/>
                    <a:pt x="294" y="1885"/>
                  </a:cubicBezTo>
                  <a:cubicBezTo>
                    <a:pt x="463" y="1885"/>
                    <a:pt x="598" y="1456"/>
                    <a:pt x="598" y="937"/>
                  </a:cubicBezTo>
                  <a:cubicBezTo>
                    <a:pt x="598" y="418"/>
                    <a:pt x="452" y="1"/>
                    <a:pt x="29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2" name="Google Shape;192;p2"/>
            <p:cNvSpPr/>
            <p:nvPr/>
          </p:nvSpPr>
          <p:spPr>
            <a:xfrm>
              <a:off x="1721425" y="1566425"/>
              <a:ext cx="14975" cy="47150"/>
            </a:xfrm>
            <a:custGeom>
              <a:avLst/>
              <a:gdLst/>
              <a:ahLst/>
              <a:cxnLst/>
              <a:rect l="l" t="t" r="r" b="b"/>
              <a:pathLst>
                <a:path w="599" h="1886" extrusionOk="0">
                  <a:moveTo>
                    <a:pt x="294" y="1"/>
                  </a:moveTo>
                  <a:cubicBezTo>
                    <a:pt x="136" y="1"/>
                    <a:pt x="0" y="418"/>
                    <a:pt x="0" y="937"/>
                  </a:cubicBezTo>
                  <a:cubicBezTo>
                    <a:pt x="0" y="1456"/>
                    <a:pt x="136" y="1885"/>
                    <a:pt x="294" y="1885"/>
                  </a:cubicBezTo>
                  <a:cubicBezTo>
                    <a:pt x="463" y="1885"/>
                    <a:pt x="598" y="1456"/>
                    <a:pt x="598" y="937"/>
                  </a:cubicBezTo>
                  <a:cubicBezTo>
                    <a:pt x="598" y="418"/>
                    <a:pt x="463" y="1"/>
                    <a:pt x="29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3" name="Google Shape;193;p2"/>
            <p:cNvSpPr/>
            <p:nvPr/>
          </p:nvSpPr>
          <p:spPr>
            <a:xfrm>
              <a:off x="1694625" y="1518475"/>
              <a:ext cx="14700" cy="47125"/>
            </a:xfrm>
            <a:custGeom>
              <a:avLst/>
              <a:gdLst/>
              <a:ahLst/>
              <a:cxnLst/>
              <a:rect l="l" t="t" r="r" b="b"/>
              <a:pathLst>
                <a:path w="588" h="1885" extrusionOk="0">
                  <a:moveTo>
                    <a:pt x="294" y="0"/>
                  </a:moveTo>
                  <a:cubicBezTo>
                    <a:pt x="124" y="0"/>
                    <a:pt x="0" y="418"/>
                    <a:pt x="0" y="937"/>
                  </a:cubicBezTo>
                  <a:cubicBezTo>
                    <a:pt x="0" y="1456"/>
                    <a:pt x="136" y="1885"/>
                    <a:pt x="294" y="1885"/>
                  </a:cubicBezTo>
                  <a:cubicBezTo>
                    <a:pt x="452" y="1885"/>
                    <a:pt x="587" y="1456"/>
                    <a:pt x="587" y="937"/>
                  </a:cubicBezTo>
                  <a:cubicBezTo>
                    <a:pt x="587" y="418"/>
                    <a:pt x="463" y="0"/>
                    <a:pt x="29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4" name="Google Shape;194;p2"/>
            <p:cNvSpPr/>
            <p:nvPr/>
          </p:nvSpPr>
          <p:spPr>
            <a:xfrm>
              <a:off x="1681375" y="1589850"/>
              <a:ext cx="14975" cy="47125"/>
            </a:xfrm>
            <a:custGeom>
              <a:avLst/>
              <a:gdLst/>
              <a:ahLst/>
              <a:cxnLst/>
              <a:rect l="l" t="t" r="r" b="b"/>
              <a:pathLst>
                <a:path w="599" h="1885" extrusionOk="0">
                  <a:moveTo>
                    <a:pt x="305" y="0"/>
                  </a:moveTo>
                  <a:cubicBezTo>
                    <a:pt x="135" y="0"/>
                    <a:pt x="0" y="429"/>
                    <a:pt x="0" y="948"/>
                  </a:cubicBezTo>
                  <a:cubicBezTo>
                    <a:pt x="0" y="1467"/>
                    <a:pt x="147" y="1885"/>
                    <a:pt x="305" y="1885"/>
                  </a:cubicBezTo>
                  <a:cubicBezTo>
                    <a:pt x="463" y="1885"/>
                    <a:pt x="598" y="1456"/>
                    <a:pt x="598" y="948"/>
                  </a:cubicBezTo>
                  <a:cubicBezTo>
                    <a:pt x="598" y="429"/>
                    <a:pt x="463" y="0"/>
                    <a:pt x="305"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5" name="Google Shape;195;p2"/>
            <p:cNvSpPr/>
            <p:nvPr/>
          </p:nvSpPr>
          <p:spPr>
            <a:xfrm>
              <a:off x="1701950" y="1453025"/>
              <a:ext cx="14975" cy="47125"/>
            </a:xfrm>
            <a:custGeom>
              <a:avLst/>
              <a:gdLst/>
              <a:ahLst/>
              <a:cxnLst/>
              <a:rect l="l" t="t" r="r" b="b"/>
              <a:pathLst>
                <a:path w="599" h="1885" extrusionOk="0">
                  <a:moveTo>
                    <a:pt x="294" y="0"/>
                  </a:moveTo>
                  <a:cubicBezTo>
                    <a:pt x="136" y="0"/>
                    <a:pt x="1" y="418"/>
                    <a:pt x="1" y="937"/>
                  </a:cubicBezTo>
                  <a:cubicBezTo>
                    <a:pt x="1" y="1456"/>
                    <a:pt x="136" y="1885"/>
                    <a:pt x="294" y="1885"/>
                  </a:cubicBezTo>
                  <a:cubicBezTo>
                    <a:pt x="452" y="1885"/>
                    <a:pt x="599" y="1456"/>
                    <a:pt x="599" y="937"/>
                  </a:cubicBezTo>
                  <a:cubicBezTo>
                    <a:pt x="599" y="418"/>
                    <a:pt x="463" y="0"/>
                    <a:pt x="29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6" name="Google Shape;196;p2"/>
            <p:cNvSpPr/>
            <p:nvPr/>
          </p:nvSpPr>
          <p:spPr>
            <a:xfrm>
              <a:off x="1826375" y="1566700"/>
              <a:ext cx="14975" cy="47150"/>
            </a:xfrm>
            <a:custGeom>
              <a:avLst/>
              <a:gdLst/>
              <a:ahLst/>
              <a:cxnLst/>
              <a:rect l="l" t="t" r="r" b="b"/>
              <a:pathLst>
                <a:path w="599" h="1886" extrusionOk="0">
                  <a:moveTo>
                    <a:pt x="305" y="1"/>
                  </a:moveTo>
                  <a:cubicBezTo>
                    <a:pt x="136" y="1"/>
                    <a:pt x="0" y="430"/>
                    <a:pt x="0" y="949"/>
                  </a:cubicBezTo>
                  <a:cubicBezTo>
                    <a:pt x="0" y="1468"/>
                    <a:pt x="136" y="1885"/>
                    <a:pt x="305" y="1885"/>
                  </a:cubicBezTo>
                  <a:cubicBezTo>
                    <a:pt x="463" y="1885"/>
                    <a:pt x="598" y="1468"/>
                    <a:pt x="598" y="949"/>
                  </a:cubicBezTo>
                  <a:cubicBezTo>
                    <a:pt x="598" y="430"/>
                    <a:pt x="463" y="1"/>
                    <a:pt x="305"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7" name="Google Shape;197;p2"/>
            <p:cNvSpPr/>
            <p:nvPr/>
          </p:nvSpPr>
          <p:spPr>
            <a:xfrm>
              <a:off x="1796750" y="1512275"/>
              <a:ext cx="14975" cy="47125"/>
            </a:xfrm>
            <a:custGeom>
              <a:avLst/>
              <a:gdLst/>
              <a:ahLst/>
              <a:cxnLst/>
              <a:rect l="l" t="t" r="r" b="b"/>
              <a:pathLst>
                <a:path w="599" h="1885" extrusionOk="0">
                  <a:moveTo>
                    <a:pt x="294" y="0"/>
                  </a:moveTo>
                  <a:cubicBezTo>
                    <a:pt x="136" y="0"/>
                    <a:pt x="0" y="429"/>
                    <a:pt x="0" y="948"/>
                  </a:cubicBezTo>
                  <a:cubicBezTo>
                    <a:pt x="0" y="1467"/>
                    <a:pt x="147" y="1884"/>
                    <a:pt x="294" y="1884"/>
                  </a:cubicBezTo>
                  <a:cubicBezTo>
                    <a:pt x="452" y="1884"/>
                    <a:pt x="598" y="1467"/>
                    <a:pt x="598" y="948"/>
                  </a:cubicBezTo>
                  <a:cubicBezTo>
                    <a:pt x="598" y="429"/>
                    <a:pt x="463" y="0"/>
                    <a:pt x="29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8" name="Google Shape;198;p2"/>
            <p:cNvSpPr/>
            <p:nvPr/>
          </p:nvSpPr>
          <p:spPr>
            <a:xfrm>
              <a:off x="1789400" y="1589850"/>
              <a:ext cx="14975" cy="47125"/>
            </a:xfrm>
            <a:custGeom>
              <a:avLst/>
              <a:gdLst/>
              <a:ahLst/>
              <a:cxnLst/>
              <a:rect l="l" t="t" r="r" b="b"/>
              <a:pathLst>
                <a:path w="599" h="1885" extrusionOk="0">
                  <a:moveTo>
                    <a:pt x="294" y="0"/>
                  </a:moveTo>
                  <a:cubicBezTo>
                    <a:pt x="136" y="0"/>
                    <a:pt x="1" y="429"/>
                    <a:pt x="1" y="948"/>
                  </a:cubicBezTo>
                  <a:cubicBezTo>
                    <a:pt x="1" y="1467"/>
                    <a:pt x="136" y="1885"/>
                    <a:pt x="294" y="1885"/>
                  </a:cubicBezTo>
                  <a:cubicBezTo>
                    <a:pt x="464" y="1885"/>
                    <a:pt x="599" y="1467"/>
                    <a:pt x="599" y="948"/>
                  </a:cubicBezTo>
                  <a:cubicBezTo>
                    <a:pt x="599" y="429"/>
                    <a:pt x="464" y="0"/>
                    <a:pt x="29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9" name="Google Shape;199;p2"/>
            <p:cNvSpPr/>
            <p:nvPr/>
          </p:nvSpPr>
          <p:spPr>
            <a:xfrm>
              <a:off x="394400" y="1182175"/>
              <a:ext cx="372975" cy="258900"/>
            </a:xfrm>
            <a:custGeom>
              <a:avLst/>
              <a:gdLst/>
              <a:ahLst/>
              <a:cxnLst/>
              <a:rect l="l" t="t" r="r" b="b"/>
              <a:pathLst>
                <a:path w="14919" h="10356" extrusionOk="0">
                  <a:moveTo>
                    <a:pt x="12546" y="0"/>
                  </a:moveTo>
                  <a:cubicBezTo>
                    <a:pt x="6445" y="0"/>
                    <a:pt x="1684" y="4184"/>
                    <a:pt x="0" y="10315"/>
                  </a:cubicBezTo>
                  <a:cubicBezTo>
                    <a:pt x="289" y="10342"/>
                    <a:pt x="587" y="10355"/>
                    <a:pt x="894" y="10355"/>
                  </a:cubicBezTo>
                  <a:cubicBezTo>
                    <a:pt x="6134" y="10355"/>
                    <a:pt x="13799" y="6483"/>
                    <a:pt x="14918" y="205"/>
                  </a:cubicBezTo>
                  <a:cubicBezTo>
                    <a:pt x="14109" y="67"/>
                    <a:pt x="13317" y="0"/>
                    <a:pt x="12546" y="0"/>
                  </a:cubicBezTo>
                  <a:close/>
                </a:path>
              </a:pathLst>
            </a:custGeom>
            <a:solidFill>
              <a:srgbClr val="8EC7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00" name="Google Shape;200;p2"/>
            <p:cNvSpPr/>
            <p:nvPr/>
          </p:nvSpPr>
          <p:spPr>
            <a:xfrm>
              <a:off x="407650" y="1139600"/>
              <a:ext cx="433075" cy="297375"/>
            </a:xfrm>
            <a:custGeom>
              <a:avLst/>
              <a:gdLst/>
              <a:ahLst/>
              <a:cxnLst/>
              <a:rect l="l" t="t" r="r" b="b"/>
              <a:pathLst>
                <a:path w="17323" h="11895" extrusionOk="0">
                  <a:moveTo>
                    <a:pt x="17322" y="1"/>
                  </a:moveTo>
                  <a:cubicBezTo>
                    <a:pt x="17322" y="1"/>
                    <a:pt x="16182" y="655"/>
                    <a:pt x="14501" y="1671"/>
                  </a:cubicBezTo>
                  <a:cubicBezTo>
                    <a:pt x="13734" y="2145"/>
                    <a:pt x="12831" y="2686"/>
                    <a:pt x="11883" y="3284"/>
                  </a:cubicBezTo>
                  <a:cubicBezTo>
                    <a:pt x="11477" y="3126"/>
                    <a:pt x="11059" y="2968"/>
                    <a:pt x="10631" y="2822"/>
                  </a:cubicBezTo>
                  <a:cubicBezTo>
                    <a:pt x="10394" y="2743"/>
                    <a:pt x="10157" y="2675"/>
                    <a:pt x="9908" y="2607"/>
                  </a:cubicBezTo>
                  <a:cubicBezTo>
                    <a:pt x="9660" y="2551"/>
                    <a:pt x="9412" y="2506"/>
                    <a:pt x="9164" y="2461"/>
                  </a:cubicBezTo>
                  <a:lnTo>
                    <a:pt x="9164" y="2461"/>
                  </a:lnTo>
                  <a:cubicBezTo>
                    <a:pt x="9401" y="2562"/>
                    <a:pt x="9638" y="2652"/>
                    <a:pt x="9874" y="2743"/>
                  </a:cubicBezTo>
                  <a:cubicBezTo>
                    <a:pt x="10111" y="2833"/>
                    <a:pt x="10326" y="2946"/>
                    <a:pt x="10563" y="3036"/>
                  </a:cubicBezTo>
                  <a:cubicBezTo>
                    <a:pt x="10901" y="3183"/>
                    <a:pt x="11251" y="3329"/>
                    <a:pt x="11601" y="3465"/>
                  </a:cubicBezTo>
                  <a:cubicBezTo>
                    <a:pt x="11003" y="3837"/>
                    <a:pt x="10382" y="4232"/>
                    <a:pt x="9762" y="4638"/>
                  </a:cubicBezTo>
                  <a:cubicBezTo>
                    <a:pt x="9750" y="4605"/>
                    <a:pt x="9717" y="4571"/>
                    <a:pt x="9683" y="4559"/>
                  </a:cubicBezTo>
                  <a:lnTo>
                    <a:pt x="8994" y="4356"/>
                  </a:lnTo>
                  <a:cubicBezTo>
                    <a:pt x="8757" y="4311"/>
                    <a:pt x="8532" y="4266"/>
                    <a:pt x="8295" y="4221"/>
                  </a:cubicBezTo>
                  <a:cubicBezTo>
                    <a:pt x="8069" y="4176"/>
                    <a:pt x="7832" y="4142"/>
                    <a:pt x="7606" y="4108"/>
                  </a:cubicBezTo>
                  <a:cubicBezTo>
                    <a:pt x="7369" y="4063"/>
                    <a:pt x="7144" y="4007"/>
                    <a:pt x="6907" y="3973"/>
                  </a:cubicBezTo>
                  <a:lnTo>
                    <a:pt x="6907" y="3973"/>
                  </a:lnTo>
                  <a:cubicBezTo>
                    <a:pt x="7121" y="4063"/>
                    <a:pt x="7347" y="4153"/>
                    <a:pt x="7573" y="4243"/>
                  </a:cubicBezTo>
                  <a:cubicBezTo>
                    <a:pt x="7787" y="4334"/>
                    <a:pt x="8024" y="4379"/>
                    <a:pt x="8250" y="4447"/>
                  </a:cubicBezTo>
                  <a:cubicBezTo>
                    <a:pt x="8475" y="4503"/>
                    <a:pt x="8701" y="4559"/>
                    <a:pt x="8927" y="4616"/>
                  </a:cubicBezTo>
                  <a:cubicBezTo>
                    <a:pt x="9118" y="4672"/>
                    <a:pt x="9299" y="4740"/>
                    <a:pt x="9480" y="4785"/>
                  </a:cubicBezTo>
                  <a:cubicBezTo>
                    <a:pt x="9480" y="4796"/>
                    <a:pt x="9480" y="4808"/>
                    <a:pt x="9480" y="4819"/>
                  </a:cubicBezTo>
                  <a:cubicBezTo>
                    <a:pt x="9118" y="5056"/>
                    <a:pt x="8757" y="5282"/>
                    <a:pt x="8385" y="5519"/>
                  </a:cubicBezTo>
                  <a:lnTo>
                    <a:pt x="7888" y="5857"/>
                  </a:lnTo>
                  <a:lnTo>
                    <a:pt x="7324" y="5688"/>
                  </a:lnTo>
                  <a:cubicBezTo>
                    <a:pt x="7065" y="5620"/>
                    <a:pt x="6805" y="5575"/>
                    <a:pt x="6546" y="5519"/>
                  </a:cubicBezTo>
                  <a:cubicBezTo>
                    <a:pt x="6027" y="5440"/>
                    <a:pt x="5508" y="5349"/>
                    <a:pt x="4977" y="5293"/>
                  </a:cubicBezTo>
                  <a:lnTo>
                    <a:pt x="4977" y="5293"/>
                  </a:lnTo>
                  <a:cubicBezTo>
                    <a:pt x="5225" y="5383"/>
                    <a:pt x="5485" y="5451"/>
                    <a:pt x="5733" y="5541"/>
                  </a:cubicBezTo>
                  <a:lnTo>
                    <a:pt x="6501" y="5744"/>
                  </a:lnTo>
                  <a:cubicBezTo>
                    <a:pt x="6749" y="5812"/>
                    <a:pt x="6997" y="5880"/>
                    <a:pt x="7257" y="5947"/>
                  </a:cubicBezTo>
                  <a:lnTo>
                    <a:pt x="7606" y="6060"/>
                  </a:lnTo>
                  <a:cubicBezTo>
                    <a:pt x="7324" y="6252"/>
                    <a:pt x="7042" y="6444"/>
                    <a:pt x="6771" y="6624"/>
                  </a:cubicBezTo>
                  <a:cubicBezTo>
                    <a:pt x="6467" y="6828"/>
                    <a:pt x="6173" y="7031"/>
                    <a:pt x="5891" y="7234"/>
                  </a:cubicBezTo>
                  <a:cubicBezTo>
                    <a:pt x="5790" y="7189"/>
                    <a:pt x="5688" y="7144"/>
                    <a:pt x="5586" y="7110"/>
                  </a:cubicBezTo>
                  <a:cubicBezTo>
                    <a:pt x="5372" y="7031"/>
                    <a:pt x="5158" y="6963"/>
                    <a:pt x="4932" y="6895"/>
                  </a:cubicBezTo>
                  <a:cubicBezTo>
                    <a:pt x="4718" y="6828"/>
                    <a:pt x="4481" y="6805"/>
                    <a:pt x="4255" y="6760"/>
                  </a:cubicBezTo>
                  <a:cubicBezTo>
                    <a:pt x="4029" y="6749"/>
                    <a:pt x="3804" y="6737"/>
                    <a:pt x="3567" y="6737"/>
                  </a:cubicBezTo>
                  <a:cubicBezTo>
                    <a:pt x="3792" y="6805"/>
                    <a:pt x="4018" y="6850"/>
                    <a:pt x="4232" y="6907"/>
                  </a:cubicBezTo>
                  <a:cubicBezTo>
                    <a:pt x="4447" y="6963"/>
                    <a:pt x="4650" y="7053"/>
                    <a:pt x="4864" y="7121"/>
                  </a:cubicBezTo>
                  <a:cubicBezTo>
                    <a:pt x="5079" y="7189"/>
                    <a:pt x="5282" y="7279"/>
                    <a:pt x="5485" y="7358"/>
                  </a:cubicBezTo>
                  <a:lnTo>
                    <a:pt x="5632" y="7414"/>
                  </a:lnTo>
                  <a:cubicBezTo>
                    <a:pt x="5485" y="7516"/>
                    <a:pt x="5350" y="7617"/>
                    <a:pt x="5214" y="7719"/>
                  </a:cubicBezTo>
                  <a:cubicBezTo>
                    <a:pt x="4774" y="8024"/>
                    <a:pt x="4379" y="8317"/>
                    <a:pt x="3984" y="8588"/>
                  </a:cubicBezTo>
                  <a:cubicBezTo>
                    <a:pt x="3984" y="8588"/>
                    <a:pt x="3984" y="8577"/>
                    <a:pt x="3995" y="8565"/>
                  </a:cubicBezTo>
                  <a:lnTo>
                    <a:pt x="3995" y="8554"/>
                  </a:lnTo>
                  <a:cubicBezTo>
                    <a:pt x="4007" y="8475"/>
                    <a:pt x="3950" y="8407"/>
                    <a:pt x="3871" y="8407"/>
                  </a:cubicBezTo>
                  <a:lnTo>
                    <a:pt x="3860" y="8407"/>
                  </a:lnTo>
                  <a:cubicBezTo>
                    <a:pt x="3499" y="8396"/>
                    <a:pt x="3149" y="8385"/>
                    <a:pt x="2788" y="8385"/>
                  </a:cubicBezTo>
                  <a:cubicBezTo>
                    <a:pt x="2427" y="8351"/>
                    <a:pt x="2077" y="8340"/>
                    <a:pt x="1705" y="8340"/>
                  </a:cubicBezTo>
                  <a:cubicBezTo>
                    <a:pt x="2055" y="8441"/>
                    <a:pt x="2416" y="8531"/>
                    <a:pt x="2765" y="8599"/>
                  </a:cubicBezTo>
                  <a:cubicBezTo>
                    <a:pt x="3070" y="8644"/>
                    <a:pt x="3386" y="8656"/>
                    <a:pt x="3691" y="8678"/>
                  </a:cubicBezTo>
                  <a:cubicBezTo>
                    <a:pt x="3679" y="8735"/>
                    <a:pt x="3668" y="8780"/>
                    <a:pt x="3657" y="8836"/>
                  </a:cubicBezTo>
                  <a:cubicBezTo>
                    <a:pt x="3251" y="9163"/>
                    <a:pt x="2856" y="9468"/>
                    <a:pt x="2495" y="9750"/>
                  </a:cubicBezTo>
                  <a:cubicBezTo>
                    <a:pt x="2111" y="10066"/>
                    <a:pt x="1750" y="10337"/>
                    <a:pt x="1456" y="10596"/>
                  </a:cubicBezTo>
                  <a:cubicBezTo>
                    <a:pt x="1163" y="10867"/>
                    <a:pt x="892" y="11104"/>
                    <a:pt x="678" y="11296"/>
                  </a:cubicBezTo>
                  <a:lnTo>
                    <a:pt x="1" y="11894"/>
                  </a:lnTo>
                  <a:lnTo>
                    <a:pt x="700" y="11330"/>
                  </a:lnTo>
                  <a:lnTo>
                    <a:pt x="1513" y="10687"/>
                  </a:lnTo>
                  <a:cubicBezTo>
                    <a:pt x="1818" y="10427"/>
                    <a:pt x="2190" y="10168"/>
                    <a:pt x="2585" y="9874"/>
                  </a:cubicBezTo>
                  <a:lnTo>
                    <a:pt x="3600" y="9118"/>
                  </a:lnTo>
                  <a:lnTo>
                    <a:pt x="3600" y="9118"/>
                  </a:lnTo>
                  <a:cubicBezTo>
                    <a:pt x="3510" y="9637"/>
                    <a:pt x="3442" y="10168"/>
                    <a:pt x="3409" y="10698"/>
                  </a:cubicBezTo>
                  <a:cubicBezTo>
                    <a:pt x="3623" y="10100"/>
                    <a:pt x="3792" y="9502"/>
                    <a:pt x="3916" y="8893"/>
                  </a:cubicBezTo>
                  <a:cubicBezTo>
                    <a:pt x="4368" y="8577"/>
                    <a:pt x="4842" y="8249"/>
                    <a:pt x="5327" y="7911"/>
                  </a:cubicBezTo>
                  <a:cubicBezTo>
                    <a:pt x="5508" y="7787"/>
                    <a:pt x="5688" y="7663"/>
                    <a:pt x="5869" y="7538"/>
                  </a:cubicBezTo>
                  <a:lnTo>
                    <a:pt x="5970" y="7584"/>
                  </a:lnTo>
                  <a:cubicBezTo>
                    <a:pt x="5756" y="8261"/>
                    <a:pt x="5586" y="8960"/>
                    <a:pt x="5451" y="9660"/>
                  </a:cubicBezTo>
                  <a:cubicBezTo>
                    <a:pt x="5767" y="8972"/>
                    <a:pt x="6038" y="8261"/>
                    <a:pt x="6264" y="7550"/>
                  </a:cubicBezTo>
                  <a:cubicBezTo>
                    <a:pt x="6275" y="7482"/>
                    <a:pt x="6252" y="7414"/>
                    <a:pt x="6196" y="7392"/>
                  </a:cubicBezTo>
                  <a:lnTo>
                    <a:pt x="6139" y="7358"/>
                  </a:lnTo>
                  <a:cubicBezTo>
                    <a:pt x="6388" y="7189"/>
                    <a:pt x="6636" y="7019"/>
                    <a:pt x="6895" y="6850"/>
                  </a:cubicBezTo>
                  <a:lnTo>
                    <a:pt x="7843" y="6207"/>
                  </a:lnTo>
                  <a:lnTo>
                    <a:pt x="7843" y="6207"/>
                  </a:lnTo>
                  <a:cubicBezTo>
                    <a:pt x="7809" y="6354"/>
                    <a:pt x="7776" y="6512"/>
                    <a:pt x="7730" y="6658"/>
                  </a:cubicBezTo>
                  <a:cubicBezTo>
                    <a:pt x="7674" y="6873"/>
                    <a:pt x="7618" y="7087"/>
                    <a:pt x="7573" y="7302"/>
                  </a:cubicBezTo>
                  <a:cubicBezTo>
                    <a:pt x="7527" y="7516"/>
                    <a:pt x="7494" y="7742"/>
                    <a:pt x="7471" y="7967"/>
                  </a:cubicBezTo>
                  <a:cubicBezTo>
                    <a:pt x="7471" y="8080"/>
                    <a:pt x="7471" y="8193"/>
                    <a:pt x="7460" y="8306"/>
                  </a:cubicBezTo>
                  <a:cubicBezTo>
                    <a:pt x="7448" y="8419"/>
                    <a:pt x="7482" y="8531"/>
                    <a:pt x="7494" y="8633"/>
                  </a:cubicBezTo>
                  <a:lnTo>
                    <a:pt x="7527" y="8306"/>
                  </a:lnTo>
                  <a:cubicBezTo>
                    <a:pt x="7550" y="8193"/>
                    <a:pt x="7561" y="8091"/>
                    <a:pt x="7584" y="7990"/>
                  </a:cubicBezTo>
                  <a:cubicBezTo>
                    <a:pt x="7618" y="7888"/>
                    <a:pt x="7640" y="7775"/>
                    <a:pt x="7674" y="7674"/>
                  </a:cubicBezTo>
                  <a:lnTo>
                    <a:pt x="7764" y="7358"/>
                  </a:lnTo>
                  <a:cubicBezTo>
                    <a:pt x="7843" y="7155"/>
                    <a:pt x="7911" y="6940"/>
                    <a:pt x="7979" y="6726"/>
                  </a:cubicBezTo>
                  <a:cubicBezTo>
                    <a:pt x="8046" y="6523"/>
                    <a:pt x="8103" y="6308"/>
                    <a:pt x="8159" y="6083"/>
                  </a:cubicBezTo>
                  <a:cubicBezTo>
                    <a:pt x="8159" y="6060"/>
                    <a:pt x="8159" y="6026"/>
                    <a:pt x="8148" y="6004"/>
                  </a:cubicBezTo>
                  <a:lnTo>
                    <a:pt x="8532" y="5756"/>
                  </a:lnTo>
                  <a:lnTo>
                    <a:pt x="9423" y="5169"/>
                  </a:lnTo>
                  <a:lnTo>
                    <a:pt x="9423" y="5169"/>
                  </a:lnTo>
                  <a:cubicBezTo>
                    <a:pt x="9333" y="5846"/>
                    <a:pt x="9254" y="6534"/>
                    <a:pt x="9231" y="7234"/>
                  </a:cubicBezTo>
                  <a:cubicBezTo>
                    <a:pt x="9434" y="6489"/>
                    <a:pt x="9592" y="5733"/>
                    <a:pt x="9717" y="4977"/>
                  </a:cubicBezTo>
                  <a:cubicBezTo>
                    <a:pt x="10405" y="4514"/>
                    <a:pt x="11093" y="4063"/>
                    <a:pt x="11759" y="3645"/>
                  </a:cubicBezTo>
                  <a:lnTo>
                    <a:pt x="11782" y="3623"/>
                  </a:lnTo>
                  <a:lnTo>
                    <a:pt x="11782" y="3623"/>
                  </a:lnTo>
                  <a:cubicBezTo>
                    <a:pt x="11646" y="3950"/>
                    <a:pt x="11511" y="4289"/>
                    <a:pt x="11398" y="4605"/>
                  </a:cubicBezTo>
                  <a:cubicBezTo>
                    <a:pt x="11274" y="5022"/>
                    <a:pt x="11161" y="5440"/>
                    <a:pt x="11071" y="5857"/>
                  </a:cubicBezTo>
                  <a:cubicBezTo>
                    <a:pt x="11262" y="5473"/>
                    <a:pt x="11432" y="5079"/>
                    <a:pt x="11590" y="4684"/>
                  </a:cubicBezTo>
                  <a:cubicBezTo>
                    <a:pt x="11782" y="4300"/>
                    <a:pt x="11951" y="3916"/>
                    <a:pt x="12109" y="3521"/>
                  </a:cubicBezTo>
                  <a:cubicBezTo>
                    <a:pt x="12131" y="3487"/>
                    <a:pt x="12131" y="3442"/>
                    <a:pt x="12109" y="3408"/>
                  </a:cubicBezTo>
                  <a:cubicBezTo>
                    <a:pt x="13012" y="2833"/>
                    <a:pt x="13847" y="2280"/>
                    <a:pt x="14580" y="1806"/>
                  </a:cubicBezTo>
                  <a:cubicBezTo>
                    <a:pt x="16227" y="734"/>
                    <a:pt x="17322" y="1"/>
                    <a:pt x="17322" y="1"/>
                  </a:cubicBezTo>
                  <a:close/>
                </a:path>
              </a:pathLst>
            </a:custGeom>
            <a:solidFill>
              <a:srgbClr val="7CAB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01" name="Google Shape;201;p2"/>
            <p:cNvSpPr/>
            <p:nvPr/>
          </p:nvSpPr>
          <p:spPr>
            <a:xfrm>
              <a:off x="5916600" y="2764800"/>
              <a:ext cx="106950" cy="184250"/>
            </a:xfrm>
            <a:custGeom>
              <a:avLst/>
              <a:gdLst/>
              <a:ahLst/>
              <a:cxnLst/>
              <a:rect l="l" t="t" r="r" b="b"/>
              <a:pathLst>
                <a:path w="4278" h="7370" extrusionOk="0">
                  <a:moveTo>
                    <a:pt x="2878" y="1"/>
                  </a:moveTo>
                  <a:cubicBezTo>
                    <a:pt x="2980" y="46"/>
                    <a:pt x="1919" y="4684"/>
                    <a:pt x="1" y="6026"/>
                  </a:cubicBezTo>
                  <a:lnTo>
                    <a:pt x="1" y="7369"/>
                  </a:lnTo>
                  <a:cubicBezTo>
                    <a:pt x="1" y="7268"/>
                    <a:pt x="2280" y="6489"/>
                    <a:pt x="4278" y="689"/>
                  </a:cubicBezTo>
                  <a:cubicBezTo>
                    <a:pt x="3995" y="407"/>
                    <a:pt x="3273" y="147"/>
                    <a:pt x="2878" y="1"/>
                  </a:cubicBezTo>
                  <a:close/>
                </a:path>
              </a:pathLst>
            </a:custGeom>
            <a:solidFill>
              <a:srgbClr val="E5E25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02" name="Google Shape;202;p2"/>
            <p:cNvSpPr/>
            <p:nvPr/>
          </p:nvSpPr>
          <p:spPr>
            <a:xfrm>
              <a:off x="5367625" y="2818200"/>
              <a:ext cx="662125" cy="636425"/>
            </a:xfrm>
            <a:custGeom>
              <a:avLst/>
              <a:gdLst/>
              <a:ahLst/>
              <a:cxnLst/>
              <a:rect l="l" t="t" r="r" b="b"/>
              <a:pathLst>
                <a:path w="26485" h="25457" extrusionOk="0">
                  <a:moveTo>
                    <a:pt x="12850" y="0"/>
                  </a:moveTo>
                  <a:cubicBezTo>
                    <a:pt x="12255" y="0"/>
                    <a:pt x="11677" y="43"/>
                    <a:pt x="11138" y="133"/>
                  </a:cubicBezTo>
                  <a:cubicBezTo>
                    <a:pt x="7855" y="674"/>
                    <a:pt x="5395" y="3044"/>
                    <a:pt x="3273" y="5436"/>
                  </a:cubicBezTo>
                  <a:cubicBezTo>
                    <a:pt x="2009" y="6858"/>
                    <a:pt x="1140" y="8562"/>
                    <a:pt x="576" y="10379"/>
                  </a:cubicBezTo>
                  <a:cubicBezTo>
                    <a:pt x="226" y="11507"/>
                    <a:pt x="181" y="12726"/>
                    <a:pt x="136" y="13899"/>
                  </a:cubicBezTo>
                  <a:cubicBezTo>
                    <a:pt x="1" y="17319"/>
                    <a:pt x="1174" y="20828"/>
                    <a:pt x="3894" y="23017"/>
                  </a:cubicBezTo>
                  <a:cubicBezTo>
                    <a:pt x="5831" y="24580"/>
                    <a:pt x="8617" y="25456"/>
                    <a:pt x="11120" y="25456"/>
                  </a:cubicBezTo>
                  <a:cubicBezTo>
                    <a:pt x="11183" y="25456"/>
                    <a:pt x="11245" y="25456"/>
                    <a:pt x="11308" y="25454"/>
                  </a:cubicBezTo>
                  <a:cubicBezTo>
                    <a:pt x="11781" y="25443"/>
                    <a:pt x="12255" y="25387"/>
                    <a:pt x="12718" y="25285"/>
                  </a:cubicBezTo>
                  <a:cubicBezTo>
                    <a:pt x="14275" y="24947"/>
                    <a:pt x="15460" y="24856"/>
                    <a:pt x="16916" y="24236"/>
                  </a:cubicBezTo>
                  <a:cubicBezTo>
                    <a:pt x="17977" y="23773"/>
                    <a:pt x="19263" y="23152"/>
                    <a:pt x="20042" y="22543"/>
                  </a:cubicBezTo>
                  <a:cubicBezTo>
                    <a:pt x="22953" y="20298"/>
                    <a:pt x="24815" y="18447"/>
                    <a:pt x="25559" y="15412"/>
                  </a:cubicBezTo>
                  <a:cubicBezTo>
                    <a:pt x="26485" y="11654"/>
                    <a:pt x="25221" y="7388"/>
                    <a:pt x="22784" y="4443"/>
                  </a:cubicBezTo>
                  <a:cubicBezTo>
                    <a:pt x="21599" y="3022"/>
                    <a:pt x="20143" y="2198"/>
                    <a:pt x="18541" y="1329"/>
                  </a:cubicBezTo>
                  <a:cubicBezTo>
                    <a:pt x="16965" y="472"/>
                    <a:pt x="14812" y="0"/>
                    <a:pt x="12850" y="0"/>
                  </a:cubicBezTo>
                  <a:close/>
                </a:path>
              </a:pathLst>
            </a:custGeom>
            <a:solidFill>
              <a:srgbClr val="A1334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03" name="Google Shape;203;p2"/>
            <p:cNvSpPr/>
            <p:nvPr/>
          </p:nvSpPr>
          <p:spPr>
            <a:xfrm>
              <a:off x="5444375" y="3277100"/>
              <a:ext cx="13550" cy="20350"/>
            </a:xfrm>
            <a:custGeom>
              <a:avLst/>
              <a:gdLst/>
              <a:ahLst/>
              <a:cxnLst/>
              <a:rect l="l" t="t" r="r" b="b"/>
              <a:pathLst>
                <a:path w="542" h="814" extrusionOk="0">
                  <a:moveTo>
                    <a:pt x="147" y="1"/>
                  </a:moveTo>
                  <a:cubicBezTo>
                    <a:pt x="102" y="57"/>
                    <a:pt x="68" y="114"/>
                    <a:pt x="45" y="170"/>
                  </a:cubicBezTo>
                  <a:cubicBezTo>
                    <a:pt x="11" y="272"/>
                    <a:pt x="0" y="384"/>
                    <a:pt x="34" y="486"/>
                  </a:cubicBezTo>
                  <a:cubicBezTo>
                    <a:pt x="79" y="599"/>
                    <a:pt x="158" y="689"/>
                    <a:pt x="271" y="757"/>
                  </a:cubicBezTo>
                  <a:cubicBezTo>
                    <a:pt x="327" y="791"/>
                    <a:pt x="384" y="813"/>
                    <a:pt x="451" y="813"/>
                  </a:cubicBezTo>
                  <a:cubicBezTo>
                    <a:pt x="474" y="757"/>
                    <a:pt x="497" y="700"/>
                    <a:pt x="519" y="633"/>
                  </a:cubicBezTo>
                  <a:cubicBezTo>
                    <a:pt x="542" y="542"/>
                    <a:pt x="530" y="441"/>
                    <a:pt x="497" y="362"/>
                  </a:cubicBezTo>
                  <a:cubicBezTo>
                    <a:pt x="463" y="260"/>
                    <a:pt x="395" y="170"/>
                    <a:pt x="316" y="102"/>
                  </a:cubicBezTo>
                  <a:cubicBezTo>
                    <a:pt x="260" y="57"/>
                    <a:pt x="203" y="23"/>
                    <a:pt x="147" y="1"/>
                  </a:cubicBezTo>
                  <a:close/>
                </a:path>
              </a:pathLst>
            </a:custGeom>
            <a:solidFill>
              <a:srgbClr val="87325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04" name="Google Shape;204;p2"/>
            <p:cNvSpPr/>
            <p:nvPr/>
          </p:nvSpPr>
          <p:spPr>
            <a:xfrm>
              <a:off x="5423775" y="3246625"/>
              <a:ext cx="12425" cy="23175"/>
            </a:xfrm>
            <a:custGeom>
              <a:avLst/>
              <a:gdLst/>
              <a:ahLst/>
              <a:cxnLst/>
              <a:rect l="l" t="t" r="r" b="b"/>
              <a:pathLst>
                <a:path w="497" h="927" extrusionOk="0">
                  <a:moveTo>
                    <a:pt x="305" y="1"/>
                  </a:moveTo>
                  <a:cubicBezTo>
                    <a:pt x="249" y="35"/>
                    <a:pt x="192" y="80"/>
                    <a:pt x="147" y="125"/>
                  </a:cubicBezTo>
                  <a:cubicBezTo>
                    <a:pt x="68" y="215"/>
                    <a:pt x="23" y="317"/>
                    <a:pt x="12" y="430"/>
                  </a:cubicBezTo>
                  <a:cubicBezTo>
                    <a:pt x="0" y="543"/>
                    <a:pt x="12" y="655"/>
                    <a:pt x="68" y="757"/>
                  </a:cubicBezTo>
                  <a:cubicBezTo>
                    <a:pt x="79" y="802"/>
                    <a:pt x="102" y="836"/>
                    <a:pt x="136" y="870"/>
                  </a:cubicBezTo>
                  <a:cubicBezTo>
                    <a:pt x="136" y="881"/>
                    <a:pt x="158" y="881"/>
                    <a:pt x="158" y="904"/>
                  </a:cubicBezTo>
                  <a:cubicBezTo>
                    <a:pt x="158" y="904"/>
                    <a:pt x="158" y="915"/>
                    <a:pt x="158" y="915"/>
                  </a:cubicBezTo>
                  <a:lnTo>
                    <a:pt x="181" y="926"/>
                  </a:lnTo>
                  <a:cubicBezTo>
                    <a:pt x="181" y="926"/>
                    <a:pt x="215" y="915"/>
                    <a:pt x="226" y="904"/>
                  </a:cubicBezTo>
                  <a:cubicBezTo>
                    <a:pt x="271" y="870"/>
                    <a:pt x="305" y="847"/>
                    <a:pt x="339" y="802"/>
                  </a:cubicBezTo>
                  <a:cubicBezTo>
                    <a:pt x="418" y="723"/>
                    <a:pt x="463" y="610"/>
                    <a:pt x="486" y="497"/>
                  </a:cubicBezTo>
                  <a:cubicBezTo>
                    <a:pt x="497" y="385"/>
                    <a:pt x="474" y="272"/>
                    <a:pt x="418" y="170"/>
                  </a:cubicBezTo>
                  <a:cubicBezTo>
                    <a:pt x="395" y="103"/>
                    <a:pt x="350" y="57"/>
                    <a:pt x="305" y="1"/>
                  </a:cubicBezTo>
                  <a:close/>
                </a:path>
              </a:pathLst>
            </a:custGeom>
            <a:solidFill>
              <a:srgbClr val="87325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05" name="Google Shape;205;p2"/>
            <p:cNvSpPr/>
            <p:nvPr/>
          </p:nvSpPr>
          <p:spPr>
            <a:xfrm>
              <a:off x="5934675" y="3001500"/>
              <a:ext cx="11850" cy="22875"/>
            </a:xfrm>
            <a:custGeom>
              <a:avLst/>
              <a:gdLst/>
              <a:ahLst/>
              <a:cxnLst/>
              <a:rect l="l" t="t" r="r" b="b"/>
              <a:pathLst>
                <a:path w="474" h="915" extrusionOk="0">
                  <a:moveTo>
                    <a:pt x="158" y="0"/>
                  </a:moveTo>
                  <a:cubicBezTo>
                    <a:pt x="113" y="45"/>
                    <a:pt x="79" y="102"/>
                    <a:pt x="45" y="158"/>
                  </a:cubicBezTo>
                  <a:cubicBezTo>
                    <a:pt x="23" y="203"/>
                    <a:pt x="11" y="260"/>
                    <a:pt x="0" y="316"/>
                  </a:cubicBezTo>
                  <a:cubicBezTo>
                    <a:pt x="0" y="372"/>
                    <a:pt x="0" y="429"/>
                    <a:pt x="0" y="485"/>
                  </a:cubicBezTo>
                  <a:cubicBezTo>
                    <a:pt x="11" y="587"/>
                    <a:pt x="56" y="688"/>
                    <a:pt x="124" y="767"/>
                  </a:cubicBezTo>
                  <a:cubicBezTo>
                    <a:pt x="158" y="824"/>
                    <a:pt x="203" y="869"/>
                    <a:pt x="260" y="914"/>
                  </a:cubicBezTo>
                  <a:cubicBezTo>
                    <a:pt x="316" y="869"/>
                    <a:pt x="361" y="813"/>
                    <a:pt x="395" y="756"/>
                  </a:cubicBezTo>
                  <a:cubicBezTo>
                    <a:pt x="451" y="655"/>
                    <a:pt x="474" y="530"/>
                    <a:pt x="474" y="406"/>
                  </a:cubicBezTo>
                  <a:cubicBezTo>
                    <a:pt x="451" y="293"/>
                    <a:pt x="395" y="192"/>
                    <a:pt x="316" y="113"/>
                  </a:cubicBezTo>
                  <a:cubicBezTo>
                    <a:pt x="271" y="68"/>
                    <a:pt x="214" y="23"/>
                    <a:pt x="158" y="0"/>
                  </a:cubicBezTo>
                  <a:close/>
                </a:path>
              </a:pathLst>
            </a:custGeom>
            <a:solidFill>
              <a:srgbClr val="87325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06" name="Google Shape;206;p2"/>
            <p:cNvSpPr/>
            <p:nvPr/>
          </p:nvSpPr>
          <p:spPr>
            <a:xfrm>
              <a:off x="5951300" y="3026875"/>
              <a:ext cx="12150" cy="26550"/>
            </a:xfrm>
            <a:custGeom>
              <a:avLst/>
              <a:gdLst/>
              <a:ahLst/>
              <a:cxnLst/>
              <a:rect l="l" t="t" r="r" b="b"/>
              <a:pathLst>
                <a:path w="486" h="1062" extrusionOk="0">
                  <a:moveTo>
                    <a:pt x="204" y="1"/>
                  </a:moveTo>
                  <a:cubicBezTo>
                    <a:pt x="159" y="46"/>
                    <a:pt x="114" y="113"/>
                    <a:pt x="91" y="181"/>
                  </a:cubicBezTo>
                  <a:cubicBezTo>
                    <a:pt x="57" y="226"/>
                    <a:pt x="35" y="294"/>
                    <a:pt x="23" y="350"/>
                  </a:cubicBezTo>
                  <a:cubicBezTo>
                    <a:pt x="12" y="418"/>
                    <a:pt x="12" y="486"/>
                    <a:pt x="12" y="554"/>
                  </a:cubicBezTo>
                  <a:cubicBezTo>
                    <a:pt x="1" y="666"/>
                    <a:pt x="35" y="779"/>
                    <a:pt x="91" y="892"/>
                  </a:cubicBezTo>
                  <a:cubicBezTo>
                    <a:pt x="125" y="949"/>
                    <a:pt x="159" y="1016"/>
                    <a:pt x="215" y="1061"/>
                  </a:cubicBezTo>
                  <a:cubicBezTo>
                    <a:pt x="272" y="1027"/>
                    <a:pt x="328" y="971"/>
                    <a:pt x="362" y="915"/>
                  </a:cubicBezTo>
                  <a:cubicBezTo>
                    <a:pt x="441" y="791"/>
                    <a:pt x="486" y="655"/>
                    <a:pt x="486" y="508"/>
                  </a:cubicBezTo>
                  <a:cubicBezTo>
                    <a:pt x="475" y="305"/>
                    <a:pt x="373" y="125"/>
                    <a:pt x="204" y="1"/>
                  </a:cubicBezTo>
                  <a:close/>
                </a:path>
              </a:pathLst>
            </a:custGeom>
            <a:solidFill>
              <a:srgbClr val="87325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07" name="Google Shape;207;p2"/>
            <p:cNvSpPr/>
            <p:nvPr/>
          </p:nvSpPr>
          <p:spPr>
            <a:xfrm>
              <a:off x="5513750" y="3334375"/>
              <a:ext cx="15825" cy="13550"/>
            </a:xfrm>
            <a:custGeom>
              <a:avLst/>
              <a:gdLst/>
              <a:ahLst/>
              <a:cxnLst/>
              <a:rect l="l" t="t" r="r" b="b"/>
              <a:pathLst>
                <a:path w="633" h="542" extrusionOk="0">
                  <a:moveTo>
                    <a:pt x="362" y="0"/>
                  </a:moveTo>
                  <a:cubicBezTo>
                    <a:pt x="125" y="0"/>
                    <a:pt x="1" y="294"/>
                    <a:pt x="170" y="463"/>
                  </a:cubicBezTo>
                  <a:cubicBezTo>
                    <a:pt x="224" y="517"/>
                    <a:pt x="291" y="541"/>
                    <a:pt x="357" y="541"/>
                  </a:cubicBezTo>
                  <a:cubicBezTo>
                    <a:pt x="497" y="541"/>
                    <a:pt x="633" y="432"/>
                    <a:pt x="633" y="271"/>
                  </a:cubicBezTo>
                  <a:cubicBezTo>
                    <a:pt x="633" y="124"/>
                    <a:pt x="520" y="0"/>
                    <a:pt x="362"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08" name="Google Shape;208;p2"/>
            <p:cNvSpPr/>
            <p:nvPr/>
          </p:nvSpPr>
          <p:spPr>
            <a:xfrm>
              <a:off x="5539425" y="3377250"/>
              <a:ext cx="15825" cy="13550"/>
            </a:xfrm>
            <a:custGeom>
              <a:avLst/>
              <a:gdLst/>
              <a:ahLst/>
              <a:cxnLst/>
              <a:rect l="l" t="t" r="r" b="b"/>
              <a:pathLst>
                <a:path w="633" h="542" extrusionOk="0">
                  <a:moveTo>
                    <a:pt x="362" y="1"/>
                  </a:moveTo>
                  <a:cubicBezTo>
                    <a:pt x="125" y="1"/>
                    <a:pt x="1" y="294"/>
                    <a:pt x="170" y="463"/>
                  </a:cubicBezTo>
                  <a:cubicBezTo>
                    <a:pt x="228" y="517"/>
                    <a:pt x="296" y="541"/>
                    <a:pt x="362" y="541"/>
                  </a:cubicBezTo>
                  <a:cubicBezTo>
                    <a:pt x="502" y="541"/>
                    <a:pt x="633" y="433"/>
                    <a:pt x="633" y="271"/>
                  </a:cubicBezTo>
                  <a:cubicBezTo>
                    <a:pt x="633" y="125"/>
                    <a:pt x="520" y="1"/>
                    <a:pt x="362"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09" name="Google Shape;209;p2"/>
            <p:cNvSpPr/>
            <p:nvPr/>
          </p:nvSpPr>
          <p:spPr>
            <a:xfrm>
              <a:off x="5556650" y="3342825"/>
              <a:ext cx="15825" cy="13625"/>
            </a:xfrm>
            <a:custGeom>
              <a:avLst/>
              <a:gdLst/>
              <a:ahLst/>
              <a:cxnLst/>
              <a:rect l="l" t="t" r="r" b="b"/>
              <a:pathLst>
                <a:path w="633" h="545" extrusionOk="0">
                  <a:moveTo>
                    <a:pt x="361" y="1"/>
                  </a:moveTo>
                  <a:cubicBezTo>
                    <a:pt x="124" y="1"/>
                    <a:pt x="0" y="294"/>
                    <a:pt x="169" y="464"/>
                  </a:cubicBezTo>
                  <a:cubicBezTo>
                    <a:pt x="225" y="519"/>
                    <a:pt x="294" y="544"/>
                    <a:pt x="361" y="544"/>
                  </a:cubicBezTo>
                  <a:cubicBezTo>
                    <a:pt x="500" y="544"/>
                    <a:pt x="632" y="439"/>
                    <a:pt x="632" y="272"/>
                  </a:cubicBezTo>
                  <a:cubicBezTo>
                    <a:pt x="632" y="125"/>
                    <a:pt x="508" y="1"/>
                    <a:pt x="361"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10" name="Google Shape;210;p2"/>
            <p:cNvSpPr/>
            <p:nvPr/>
          </p:nvSpPr>
          <p:spPr>
            <a:xfrm>
              <a:off x="5582325" y="3394175"/>
              <a:ext cx="15800" cy="13725"/>
            </a:xfrm>
            <a:custGeom>
              <a:avLst/>
              <a:gdLst/>
              <a:ahLst/>
              <a:cxnLst/>
              <a:rect l="l" t="t" r="r" b="b"/>
              <a:pathLst>
                <a:path w="632" h="549" extrusionOk="0">
                  <a:moveTo>
                    <a:pt x="361" y="1"/>
                  </a:moveTo>
                  <a:cubicBezTo>
                    <a:pt x="113" y="1"/>
                    <a:pt x="0" y="294"/>
                    <a:pt x="169" y="463"/>
                  </a:cubicBezTo>
                  <a:cubicBezTo>
                    <a:pt x="225" y="523"/>
                    <a:pt x="294" y="549"/>
                    <a:pt x="361" y="549"/>
                  </a:cubicBezTo>
                  <a:cubicBezTo>
                    <a:pt x="500" y="549"/>
                    <a:pt x="632" y="438"/>
                    <a:pt x="632" y="271"/>
                  </a:cubicBezTo>
                  <a:cubicBezTo>
                    <a:pt x="632" y="125"/>
                    <a:pt x="508" y="1"/>
                    <a:pt x="361"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11" name="Google Shape;211;p2"/>
            <p:cNvSpPr/>
            <p:nvPr/>
          </p:nvSpPr>
          <p:spPr>
            <a:xfrm>
              <a:off x="5625200" y="3342825"/>
              <a:ext cx="15825" cy="13625"/>
            </a:xfrm>
            <a:custGeom>
              <a:avLst/>
              <a:gdLst/>
              <a:ahLst/>
              <a:cxnLst/>
              <a:rect l="l" t="t" r="r" b="b"/>
              <a:pathLst>
                <a:path w="633" h="545" extrusionOk="0">
                  <a:moveTo>
                    <a:pt x="361" y="1"/>
                  </a:moveTo>
                  <a:cubicBezTo>
                    <a:pt x="124" y="1"/>
                    <a:pt x="0" y="294"/>
                    <a:pt x="170" y="464"/>
                  </a:cubicBezTo>
                  <a:cubicBezTo>
                    <a:pt x="225" y="519"/>
                    <a:pt x="294" y="544"/>
                    <a:pt x="361" y="544"/>
                  </a:cubicBezTo>
                  <a:cubicBezTo>
                    <a:pt x="500" y="544"/>
                    <a:pt x="632" y="439"/>
                    <a:pt x="632" y="272"/>
                  </a:cubicBezTo>
                  <a:cubicBezTo>
                    <a:pt x="632" y="125"/>
                    <a:pt x="508" y="1"/>
                    <a:pt x="361"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12" name="Google Shape;212;p2"/>
            <p:cNvSpPr/>
            <p:nvPr/>
          </p:nvSpPr>
          <p:spPr>
            <a:xfrm>
              <a:off x="5453950" y="3342825"/>
              <a:ext cx="15825" cy="13625"/>
            </a:xfrm>
            <a:custGeom>
              <a:avLst/>
              <a:gdLst/>
              <a:ahLst/>
              <a:cxnLst/>
              <a:rect l="l" t="t" r="r" b="b"/>
              <a:pathLst>
                <a:path w="633" h="545" extrusionOk="0">
                  <a:moveTo>
                    <a:pt x="362" y="1"/>
                  </a:moveTo>
                  <a:cubicBezTo>
                    <a:pt x="114" y="1"/>
                    <a:pt x="1" y="294"/>
                    <a:pt x="170" y="464"/>
                  </a:cubicBezTo>
                  <a:cubicBezTo>
                    <a:pt x="226" y="519"/>
                    <a:pt x="294" y="544"/>
                    <a:pt x="362" y="544"/>
                  </a:cubicBezTo>
                  <a:cubicBezTo>
                    <a:pt x="500" y="544"/>
                    <a:pt x="633" y="439"/>
                    <a:pt x="633" y="272"/>
                  </a:cubicBezTo>
                  <a:cubicBezTo>
                    <a:pt x="633" y="125"/>
                    <a:pt x="509" y="1"/>
                    <a:pt x="362"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13" name="Google Shape;213;p2"/>
            <p:cNvSpPr/>
            <p:nvPr/>
          </p:nvSpPr>
          <p:spPr>
            <a:xfrm>
              <a:off x="5830575" y="2880475"/>
              <a:ext cx="15825" cy="13825"/>
            </a:xfrm>
            <a:custGeom>
              <a:avLst/>
              <a:gdLst/>
              <a:ahLst/>
              <a:cxnLst/>
              <a:rect l="l" t="t" r="r" b="b"/>
              <a:pathLst>
                <a:path w="633" h="553" extrusionOk="0">
                  <a:moveTo>
                    <a:pt x="361" y="0"/>
                  </a:moveTo>
                  <a:cubicBezTo>
                    <a:pt x="124" y="0"/>
                    <a:pt x="0" y="294"/>
                    <a:pt x="169" y="474"/>
                  </a:cubicBezTo>
                  <a:cubicBezTo>
                    <a:pt x="224" y="528"/>
                    <a:pt x="290" y="552"/>
                    <a:pt x="356" y="552"/>
                  </a:cubicBezTo>
                  <a:cubicBezTo>
                    <a:pt x="496" y="552"/>
                    <a:pt x="632" y="443"/>
                    <a:pt x="632" y="282"/>
                  </a:cubicBezTo>
                  <a:cubicBezTo>
                    <a:pt x="632" y="124"/>
                    <a:pt x="519" y="0"/>
                    <a:pt x="361"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14" name="Google Shape;214;p2"/>
            <p:cNvSpPr/>
            <p:nvPr/>
          </p:nvSpPr>
          <p:spPr>
            <a:xfrm>
              <a:off x="5847775" y="2932075"/>
              <a:ext cx="15825" cy="13575"/>
            </a:xfrm>
            <a:custGeom>
              <a:avLst/>
              <a:gdLst/>
              <a:ahLst/>
              <a:cxnLst/>
              <a:rect l="l" t="t" r="r" b="b"/>
              <a:pathLst>
                <a:path w="633" h="543" extrusionOk="0">
                  <a:moveTo>
                    <a:pt x="380" y="0"/>
                  </a:moveTo>
                  <a:cubicBezTo>
                    <a:pt x="374" y="0"/>
                    <a:pt x="368" y="1"/>
                    <a:pt x="362" y="1"/>
                  </a:cubicBezTo>
                  <a:cubicBezTo>
                    <a:pt x="125" y="1"/>
                    <a:pt x="0" y="283"/>
                    <a:pt x="170" y="464"/>
                  </a:cubicBezTo>
                  <a:cubicBezTo>
                    <a:pt x="224" y="518"/>
                    <a:pt x="291" y="542"/>
                    <a:pt x="357" y="542"/>
                  </a:cubicBezTo>
                  <a:cubicBezTo>
                    <a:pt x="497" y="542"/>
                    <a:pt x="632" y="433"/>
                    <a:pt x="632" y="272"/>
                  </a:cubicBezTo>
                  <a:cubicBezTo>
                    <a:pt x="632" y="121"/>
                    <a:pt x="519" y="0"/>
                    <a:pt x="380"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15" name="Google Shape;215;p2"/>
            <p:cNvSpPr/>
            <p:nvPr/>
          </p:nvSpPr>
          <p:spPr>
            <a:xfrm>
              <a:off x="5978100" y="3137875"/>
              <a:ext cx="14275" cy="13575"/>
            </a:xfrm>
            <a:custGeom>
              <a:avLst/>
              <a:gdLst/>
              <a:ahLst/>
              <a:cxnLst/>
              <a:rect l="l" t="t" r="r" b="b"/>
              <a:pathLst>
                <a:path w="571" h="543" extrusionOk="0">
                  <a:moveTo>
                    <a:pt x="283" y="1"/>
                  </a:moveTo>
                  <a:cubicBezTo>
                    <a:pt x="153" y="1"/>
                    <a:pt x="23" y="86"/>
                    <a:pt x="12" y="255"/>
                  </a:cubicBezTo>
                  <a:cubicBezTo>
                    <a:pt x="1" y="447"/>
                    <a:pt x="145" y="543"/>
                    <a:pt x="287" y="543"/>
                  </a:cubicBezTo>
                  <a:cubicBezTo>
                    <a:pt x="430" y="543"/>
                    <a:pt x="571" y="447"/>
                    <a:pt x="554" y="255"/>
                  </a:cubicBezTo>
                  <a:cubicBezTo>
                    <a:pt x="542" y="86"/>
                    <a:pt x="413" y="1"/>
                    <a:pt x="283"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16" name="Google Shape;216;p2"/>
            <p:cNvSpPr/>
            <p:nvPr/>
          </p:nvSpPr>
          <p:spPr>
            <a:xfrm>
              <a:off x="5873525" y="3154675"/>
              <a:ext cx="15750" cy="13550"/>
            </a:xfrm>
            <a:custGeom>
              <a:avLst/>
              <a:gdLst/>
              <a:ahLst/>
              <a:cxnLst/>
              <a:rect l="l" t="t" r="r" b="b"/>
              <a:pathLst>
                <a:path w="630" h="542" extrusionOk="0">
                  <a:moveTo>
                    <a:pt x="345" y="0"/>
                  </a:moveTo>
                  <a:cubicBezTo>
                    <a:pt x="106" y="0"/>
                    <a:pt x="1" y="286"/>
                    <a:pt x="167" y="463"/>
                  </a:cubicBezTo>
                  <a:cubicBezTo>
                    <a:pt x="221" y="517"/>
                    <a:pt x="288" y="541"/>
                    <a:pt x="354" y="541"/>
                  </a:cubicBezTo>
                  <a:cubicBezTo>
                    <a:pt x="494" y="541"/>
                    <a:pt x="629" y="432"/>
                    <a:pt x="629" y="271"/>
                  </a:cubicBezTo>
                  <a:cubicBezTo>
                    <a:pt x="629" y="113"/>
                    <a:pt x="505" y="0"/>
                    <a:pt x="358" y="0"/>
                  </a:cubicBezTo>
                  <a:cubicBezTo>
                    <a:pt x="354" y="0"/>
                    <a:pt x="349" y="0"/>
                    <a:pt x="345"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17" name="Google Shape;217;p2"/>
            <p:cNvSpPr/>
            <p:nvPr/>
          </p:nvSpPr>
          <p:spPr>
            <a:xfrm>
              <a:off x="5745100" y="3394175"/>
              <a:ext cx="15800" cy="13600"/>
            </a:xfrm>
            <a:custGeom>
              <a:avLst/>
              <a:gdLst/>
              <a:ahLst/>
              <a:cxnLst/>
              <a:rect l="l" t="t" r="r" b="b"/>
              <a:pathLst>
                <a:path w="632" h="544" extrusionOk="0">
                  <a:moveTo>
                    <a:pt x="361" y="1"/>
                  </a:moveTo>
                  <a:cubicBezTo>
                    <a:pt x="113" y="1"/>
                    <a:pt x="0" y="294"/>
                    <a:pt x="169" y="463"/>
                  </a:cubicBezTo>
                  <a:cubicBezTo>
                    <a:pt x="225" y="519"/>
                    <a:pt x="294" y="544"/>
                    <a:pt x="361" y="544"/>
                  </a:cubicBezTo>
                  <a:cubicBezTo>
                    <a:pt x="499" y="544"/>
                    <a:pt x="632" y="438"/>
                    <a:pt x="632" y="271"/>
                  </a:cubicBezTo>
                  <a:cubicBezTo>
                    <a:pt x="632" y="125"/>
                    <a:pt x="508" y="1"/>
                    <a:pt x="361"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18" name="Google Shape;218;p2"/>
            <p:cNvSpPr/>
            <p:nvPr/>
          </p:nvSpPr>
          <p:spPr>
            <a:xfrm>
              <a:off x="5935650" y="3222950"/>
              <a:ext cx="13700" cy="13550"/>
            </a:xfrm>
            <a:custGeom>
              <a:avLst/>
              <a:gdLst/>
              <a:ahLst/>
              <a:cxnLst/>
              <a:rect l="l" t="t" r="r" b="b"/>
              <a:pathLst>
                <a:path w="548" h="542" extrusionOk="0">
                  <a:moveTo>
                    <a:pt x="269" y="0"/>
                  </a:moveTo>
                  <a:cubicBezTo>
                    <a:pt x="133" y="0"/>
                    <a:pt x="1" y="90"/>
                    <a:pt x="6" y="271"/>
                  </a:cubicBezTo>
                  <a:cubicBezTo>
                    <a:pt x="6" y="451"/>
                    <a:pt x="142" y="542"/>
                    <a:pt x="277" y="542"/>
                  </a:cubicBezTo>
                  <a:cubicBezTo>
                    <a:pt x="412" y="542"/>
                    <a:pt x="548" y="451"/>
                    <a:pt x="548" y="271"/>
                  </a:cubicBezTo>
                  <a:cubicBezTo>
                    <a:pt x="542" y="90"/>
                    <a:pt x="404" y="0"/>
                    <a:pt x="269"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19" name="Google Shape;219;p2"/>
            <p:cNvSpPr/>
            <p:nvPr/>
          </p:nvSpPr>
          <p:spPr>
            <a:xfrm>
              <a:off x="5704475" y="3369150"/>
              <a:ext cx="13550" cy="12500"/>
            </a:xfrm>
            <a:custGeom>
              <a:avLst/>
              <a:gdLst/>
              <a:ahLst/>
              <a:cxnLst/>
              <a:rect l="l" t="t" r="r" b="b"/>
              <a:pathLst>
                <a:path w="542" h="500" extrusionOk="0">
                  <a:moveTo>
                    <a:pt x="271" y="0"/>
                  </a:moveTo>
                  <a:cubicBezTo>
                    <a:pt x="141" y="0"/>
                    <a:pt x="11" y="82"/>
                    <a:pt x="0" y="246"/>
                  </a:cubicBezTo>
                  <a:cubicBezTo>
                    <a:pt x="11" y="415"/>
                    <a:pt x="141" y="499"/>
                    <a:pt x="271" y="499"/>
                  </a:cubicBezTo>
                  <a:cubicBezTo>
                    <a:pt x="401" y="499"/>
                    <a:pt x="530" y="415"/>
                    <a:pt x="542" y="246"/>
                  </a:cubicBezTo>
                  <a:cubicBezTo>
                    <a:pt x="530" y="82"/>
                    <a:pt x="401" y="0"/>
                    <a:pt x="271"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20" name="Google Shape;220;p2"/>
            <p:cNvSpPr/>
            <p:nvPr/>
          </p:nvSpPr>
          <p:spPr>
            <a:xfrm>
              <a:off x="5796150" y="2914875"/>
              <a:ext cx="16100" cy="13550"/>
            </a:xfrm>
            <a:custGeom>
              <a:avLst/>
              <a:gdLst/>
              <a:ahLst/>
              <a:cxnLst/>
              <a:rect l="l" t="t" r="r" b="b"/>
              <a:pathLst>
                <a:path w="644" h="542" extrusionOk="0">
                  <a:moveTo>
                    <a:pt x="373" y="1"/>
                  </a:moveTo>
                  <a:cubicBezTo>
                    <a:pt x="125" y="1"/>
                    <a:pt x="0" y="294"/>
                    <a:pt x="181" y="463"/>
                  </a:cubicBezTo>
                  <a:cubicBezTo>
                    <a:pt x="235" y="518"/>
                    <a:pt x="302" y="542"/>
                    <a:pt x="368" y="542"/>
                  </a:cubicBezTo>
                  <a:cubicBezTo>
                    <a:pt x="508" y="542"/>
                    <a:pt x="644" y="433"/>
                    <a:pt x="644" y="272"/>
                  </a:cubicBezTo>
                  <a:cubicBezTo>
                    <a:pt x="644" y="125"/>
                    <a:pt x="520" y="1"/>
                    <a:pt x="373"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21" name="Google Shape;221;p2"/>
            <p:cNvSpPr/>
            <p:nvPr/>
          </p:nvSpPr>
          <p:spPr>
            <a:xfrm>
              <a:off x="5616450" y="2854800"/>
              <a:ext cx="15825" cy="13600"/>
            </a:xfrm>
            <a:custGeom>
              <a:avLst/>
              <a:gdLst/>
              <a:ahLst/>
              <a:cxnLst/>
              <a:rect l="l" t="t" r="r" b="b"/>
              <a:pathLst>
                <a:path w="633" h="544" extrusionOk="0">
                  <a:moveTo>
                    <a:pt x="373" y="0"/>
                  </a:moveTo>
                  <a:cubicBezTo>
                    <a:pt x="125" y="0"/>
                    <a:pt x="0" y="294"/>
                    <a:pt x="170" y="463"/>
                  </a:cubicBezTo>
                  <a:cubicBezTo>
                    <a:pt x="225" y="518"/>
                    <a:pt x="294" y="544"/>
                    <a:pt x="362" y="544"/>
                  </a:cubicBezTo>
                  <a:cubicBezTo>
                    <a:pt x="500" y="544"/>
                    <a:pt x="632" y="438"/>
                    <a:pt x="632" y="271"/>
                  </a:cubicBezTo>
                  <a:cubicBezTo>
                    <a:pt x="632" y="124"/>
                    <a:pt x="520" y="0"/>
                    <a:pt x="373"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22" name="Google Shape;222;p2"/>
            <p:cNvSpPr/>
            <p:nvPr/>
          </p:nvSpPr>
          <p:spPr>
            <a:xfrm>
              <a:off x="6741200" y="3904500"/>
              <a:ext cx="83250" cy="83525"/>
            </a:xfrm>
            <a:custGeom>
              <a:avLst/>
              <a:gdLst/>
              <a:ahLst/>
              <a:cxnLst/>
              <a:rect l="l" t="t" r="r" b="b"/>
              <a:pathLst>
                <a:path w="3330" h="3341" extrusionOk="0">
                  <a:moveTo>
                    <a:pt x="305" y="1"/>
                  </a:moveTo>
                  <a:cubicBezTo>
                    <a:pt x="215" y="125"/>
                    <a:pt x="147" y="226"/>
                    <a:pt x="1" y="260"/>
                  </a:cubicBezTo>
                  <a:cubicBezTo>
                    <a:pt x="937" y="1140"/>
                    <a:pt x="1219" y="1772"/>
                    <a:pt x="1885" y="2393"/>
                  </a:cubicBezTo>
                  <a:cubicBezTo>
                    <a:pt x="2133" y="2619"/>
                    <a:pt x="2664" y="2946"/>
                    <a:pt x="2664" y="3341"/>
                  </a:cubicBezTo>
                  <a:lnTo>
                    <a:pt x="3329" y="2856"/>
                  </a:lnTo>
                  <a:cubicBezTo>
                    <a:pt x="2167" y="2066"/>
                    <a:pt x="1253" y="1084"/>
                    <a:pt x="305" y="1"/>
                  </a:cubicBezTo>
                  <a:close/>
                </a:path>
              </a:pathLst>
            </a:custGeom>
            <a:solidFill>
              <a:srgbClr val="A5B57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23" name="Google Shape;223;p2"/>
            <p:cNvSpPr/>
            <p:nvPr/>
          </p:nvSpPr>
          <p:spPr>
            <a:xfrm>
              <a:off x="6350475" y="3781800"/>
              <a:ext cx="412475" cy="137400"/>
            </a:xfrm>
            <a:custGeom>
              <a:avLst/>
              <a:gdLst/>
              <a:ahLst/>
              <a:cxnLst/>
              <a:rect l="l" t="t" r="r" b="b"/>
              <a:pathLst>
                <a:path w="16499" h="5496" extrusionOk="0">
                  <a:moveTo>
                    <a:pt x="5101" y="1"/>
                  </a:moveTo>
                  <a:cubicBezTo>
                    <a:pt x="4898" y="1"/>
                    <a:pt x="4695" y="4"/>
                    <a:pt x="4492" y="11"/>
                  </a:cubicBezTo>
                  <a:cubicBezTo>
                    <a:pt x="2833" y="79"/>
                    <a:pt x="599" y="677"/>
                    <a:pt x="1" y="2505"/>
                  </a:cubicBezTo>
                  <a:cubicBezTo>
                    <a:pt x="568" y="1938"/>
                    <a:pt x="1346" y="1624"/>
                    <a:pt x="2152" y="1624"/>
                  </a:cubicBezTo>
                  <a:cubicBezTo>
                    <a:pt x="2179" y="1624"/>
                    <a:pt x="2207" y="1624"/>
                    <a:pt x="2235" y="1625"/>
                  </a:cubicBezTo>
                  <a:cubicBezTo>
                    <a:pt x="3646" y="1693"/>
                    <a:pt x="5034" y="2415"/>
                    <a:pt x="6388" y="2708"/>
                  </a:cubicBezTo>
                  <a:cubicBezTo>
                    <a:pt x="7708" y="3013"/>
                    <a:pt x="8961" y="3555"/>
                    <a:pt x="10281" y="3859"/>
                  </a:cubicBezTo>
                  <a:cubicBezTo>
                    <a:pt x="11477" y="4119"/>
                    <a:pt x="12797" y="4412"/>
                    <a:pt x="13993" y="4875"/>
                  </a:cubicBezTo>
                  <a:cubicBezTo>
                    <a:pt x="14716" y="5134"/>
                    <a:pt x="15596" y="5462"/>
                    <a:pt x="16374" y="5462"/>
                  </a:cubicBezTo>
                  <a:lnTo>
                    <a:pt x="16498" y="5495"/>
                  </a:lnTo>
                  <a:cubicBezTo>
                    <a:pt x="16498" y="5462"/>
                    <a:pt x="16476" y="5428"/>
                    <a:pt x="16476" y="5394"/>
                  </a:cubicBezTo>
                  <a:cubicBezTo>
                    <a:pt x="15528" y="2776"/>
                    <a:pt x="12910" y="1230"/>
                    <a:pt x="10371" y="643"/>
                  </a:cubicBezTo>
                  <a:cubicBezTo>
                    <a:pt x="8650" y="259"/>
                    <a:pt x="6874" y="1"/>
                    <a:pt x="5101" y="1"/>
                  </a:cubicBezTo>
                  <a:close/>
                </a:path>
              </a:pathLst>
            </a:custGeom>
            <a:solidFill>
              <a:srgbClr val="96BD6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24" name="Google Shape;224;p2"/>
            <p:cNvSpPr/>
            <p:nvPr/>
          </p:nvSpPr>
          <p:spPr>
            <a:xfrm>
              <a:off x="6389125" y="3806325"/>
              <a:ext cx="371850" cy="108925"/>
            </a:xfrm>
            <a:custGeom>
              <a:avLst/>
              <a:gdLst/>
              <a:ahLst/>
              <a:cxnLst/>
              <a:rect l="l" t="t" r="r" b="b"/>
              <a:pathLst>
                <a:path w="14874" h="4357" extrusionOk="0">
                  <a:moveTo>
                    <a:pt x="2427" y="1"/>
                  </a:moveTo>
                  <a:cubicBezTo>
                    <a:pt x="2055" y="35"/>
                    <a:pt x="1716" y="68"/>
                    <a:pt x="1411" y="102"/>
                  </a:cubicBezTo>
                  <a:cubicBezTo>
                    <a:pt x="1152" y="136"/>
                    <a:pt x="904" y="193"/>
                    <a:pt x="655" y="272"/>
                  </a:cubicBezTo>
                  <a:lnTo>
                    <a:pt x="1" y="452"/>
                  </a:lnTo>
                  <a:lnTo>
                    <a:pt x="667" y="317"/>
                  </a:lnTo>
                  <a:cubicBezTo>
                    <a:pt x="915" y="249"/>
                    <a:pt x="1174" y="215"/>
                    <a:pt x="1434" y="204"/>
                  </a:cubicBezTo>
                  <a:lnTo>
                    <a:pt x="2427" y="147"/>
                  </a:lnTo>
                  <a:lnTo>
                    <a:pt x="3612" y="215"/>
                  </a:lnTo>
                  <a:cubicBezTo>
                    <a:pt x="4029" y="272"/>
                    <a:pt x="4469" y="351"/>
                    <a:pt x="4921" y="418"/>
                  </a:cubicBezTo>
                  <a:cubicBezTo>
                    <a:pt x="5372" y="520"/>
                    <a:pt x="5835" y="599"/>
                    <a:pt x="6297" y="734"/>
                  </a:cubicBezTo>
                  <a:cubicBezTo>
                    <a:pt x="6771" y="881"/>
                    <a:pt x="7245" y="994"/>
                    <a:pt x="7708" y="1163"/>
                  </a:cubicBezTo>
                  <a:cubicBezTo>
                    <a:pt x="8656" y="1456"/>
                    <a:pt x="9581" y="1772"/>
                    <a:pt x="10450" y="2100"/>
                  </a:cubicBezTo>
                  <a:cubicBezTo>
                    <a:pt x="10868" y="2280"/>
                    <a:pt x="11319" y="2393"/>
                    <a:pt x="11691" y="2585"/>
                  </a:cubicBezTo>
                  <a:lnTo>
                    <a:pt x="12763" y="3093"/>
                  </a:lnTo>
                  <a:cubicBezTo>
                    <a:pt x="13068" y="3228"/>
                    <a:pt x="13361" y="3386"/>
                    <a:pt x="13643" y="3555"/>
                  </a:cubicBezTo>
                  <a:cubicBezTo>
                    <a:pt x="13903" y="3713"/>
                    <a:pt x="14129" y="3849"/>
                    <a:pt x="14309" y="3973"/>
                  </a:cubicBezTo>
                  <a:cubicBezTo>
                    <a:pt x="14501" y="4086"/>
                    <a:pt x="14693" y="4210"/>
                    <a:pt x="14873" y="4356"/>
                  </a:cubicBezTo>
                  <a:cubicBezTo>
                    <a:pt x="14704" y="4198"/>
                    <a:pt x="14524" y="4063"/>
                    <a:pt x="14343" y="3928"/>
                  </a:cubicBezTo>
                  <a:cubicBezTo>
                    <a:pt x="14163" y="3792"/>
                    <a:pt x="13948" y="3646"/>
                    <a:pt x="13700" y="3476"/>
                  </a:cubicBezTo>
                  <a:cubicBezTo>
                    <a:pt x="13429" y="3273"/>
                    <a:pt x="13136" y="3104"/>
                    <a:pt x="12842" y="2946"/>
                  </a:cubicBezTo>
                  <a:lnTo>
                    <a:pt x="11770" y="2393"/>
                  </a:lnTo>
                  <a:cubicBezTo>
                    <a:pt x="11364" y="2201"/>
                    <a:pt x="10958" y="2021"/>
                    <a:pt x="10540" y="1874"/>
                  </a:cubicBezTo>
                  <a:cubicBezTo>
                    <a:pt x="9671" y="1535"/>
                    <a:pt x="8746" y="1197"/>
                    <a:pt x="7798" y="892"/>
                  </a:cubicBezTo>
                  <a:cubicBezTo>
                    <a:pt x="7324" y="734"/>
                    <a:pt x="6862" y="610"/>
                    <a:pt x="6376" y="486"/>
                  </a:cubicBezTo>
                  <a:cubicBezTo>
                    <a:pt x="5891" y="362"/>
                    <a:pt x="5417" y="283"/>
                    <a:pt x="4966" y="181"/>
                  </a:cubicBezTo>
                  <a:cubicBezTo>
                    <a:pt x="4503" y="114"/>
                    <a:pt x="4052" y="57"/>
                    <a:pt x="3634" y="23"/>
                  </a:cubicBezTo>
                  <a:lnTo>
                    <a:pt x="2427" y="1"/>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25" name="Google Shape;225;p2"/>
            <p:cNvSpPr/>
            <p:nvPr/>
          </p:nvSpPr>
          <p:spPr>
            <a:xfrm>
              <a:off x="6509600" y="3788000"/>
              <a:ext cx="35575" cy="31900"/>
            </a:xfrm>
            <a:custGeom>
              <a:avLst/>
              <a:gdLst/>
              <a:ahLst/>
              <a:cxnLst/>
              <a:rect l="l" t="t" r="r" b="b"/>
              <a:pathLst>
                <a:path w="1423" h="1276" extrusionOk="0">
                  <a:moveTo>
                    <a:pt x="12" y="0"/>
                  </a:moveTo>
                  <a:lnTo>
                    <a:pt x="0" y="23"/>
                  </a:lnTo>
                  <a:cubicBezTo>
                    <a:pt x="0" y="23"/>
                    <a:pt x="79" y="102"/>
                    <a:pt x="215" y="226"/>
                  </a:cubicBezTo>
                  <a:cubicBezTo>
                    <a:pt x="361" y="361"/>
                    <a:pt x="553" y="486"/>
                    <a:pt x="745" y="643"/>
                  </a:cubicBezTo>
                  <a:cubicBezTo>
                    <a:pt x="824" y="711"/>
                    <a:pt x="903" y="790"/>
                    <a:pt x="982" y="869"/>
                  </a:cubicBezTo>
                  <a:cubicBezTo>
                    <a:pt x="1061" y="937"/>
                    <a:pt x="1129" y="1005"/>
                    <a:pt x="1185" y="1061"/>
                  </a:cubicBezTo>
                  <a:cubicBezTo>
                    <a:pt x="1219" y="1084"/>
                    <a:pt x="1241" y="1106"/>
                    <a:pt x="1264" y="1140"/>
                  </a:cubicBezTo>
                  <a:cubicBezTo>
                    <a:pt x="1287" y="1163"/>
                    <a:pt x="1309" y="1185"/>
                    <a:pt x="1332" y="1208"/>
                  </a:cubicBezTo>
                  <a:cubicBezTo>
                    <a:pt x="1366" y="1253"/>
                    <a:pt x="1388" y="1275"/>
                    <a:pt x="1388" y="1275"/>
                  </a:cubicBezTo>
                  <a:lnTo>
                    <a:pt x="1422" y="1275"/>
                  </a:lnTo>
                  <a:cubicBezTo>
                    <a:pt x="1422" y="1242"/>
                    <a:pt x="1422" y="1219"/>
                    <a:pt x="1422" y="1185"/>
                  </a:cubicBezTo>
                  <a:cubicBezTo>
                    <a:pt x="1422" y="1106"/>
                    <a:pt x="1399" y="1027"/>
                    <a:pt x="1366" y="948"/>
                  </a:cubicBezTo>
                  <a:cubicBezTo>
                    <a:pt x="1320" y="847"/>
                    <a:pt x="1264" y="745"/>
                    <a:pt x="1174" y="666"/>
                  </a:cubicBezTo>
                  <a:cubicBezTo>
                    <a:pt x="1084" y="587"/>
                    <a:pt x="971" y="519"/>
                    <a:pt x="869" y="463"/>
                  </a:cubicBezTo>
                  <a:cubicBezTo>
                    <a:pt x="643" y="339"/>
                    <a:pt x="429" y="237"/>
                    <a:pt x="271" y="158"/>
                  </a:cubicBezTo>
                  <a:cubicBezTo>
                    <a:pt x="113" y="68"/>
                    <a:pt x="12" y="0"/>
                    <a:pt x="12" y="0"/>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26" name="Google Shape;226;p2"/>
            <p:cNvSpPr/>
            <p:nvPr/>
          </p:nvSpPr>
          <p:spPr>
            <a:xfrm>
              <a:off x="6463900" y="3816775"/>
              <a:ext cx="60675" cy="9325"/>
            </a:xfrm>
            <a:custGeom>
              <a:avLst/>
              <a:gdLst/>
              <a:ahLst/>
              <a:cxnLst/>
              <a:rect l="l" t="t" r="r" b="b"/>
              <a:pathLst>
                <a:path w="2427" h="373" extrusionOk="0">
                  <a:moveTo>
                    <a:pt x="2302" y="0"/>
                  </a:moveTo>
                  <a:cubicBezTo>
                    <a:pt x="2234" y="0"/>
                    <a:pt x="2133" y="0"/>
                    <a:pt x="2020" y="23"/>
                  </a:cubicBezTo>
                  <a:cubicBezTo>
                    <a:pt x="1907" y="34"/>
                    <a:pt x="1772" y="34"/>
                    <a:pt x="1636" y="68"/>
                  </a:cubicBezTo>
                  <a:cubicBezTo>
                    <a:pt x="1501" y="102"/>
                    <a:pt x="1354" y="124"/>
                    <a:pt x="1208" y="147"/>
                  </a:cubicBezTo>
                  <a:cubicBezTo>
                    <a:pt x="1033" y="169"/>
                    <a:pt x="853" y="181"/>
                    <a:pt x="675" y="181"/>
                  </a:cubicBezTo>
                  <a:cubicBezTo>
                    <a:pt x="577" y="181"/>
                    <a:pt x="480" y="178"/>
                    <a:pt x="384" y="170"/>
                  </a:cubicBezTo>
                  <a:cubicBezTo>
                    <a:pt x="282" y="170"/>
                    <a:pt x="192" y="158"/>
                    <a:pt x="102" y="136"/>
                  </a:cubicBezTo>
                  <a:cubicBezTo>
                    <a:pt x="34" y="113"/>
                    <a:pt x="0" y="113"/>
                    <a:pt x="0" y="113"/>
                  </a:cubicBezTo>
                  <a:lnTo>
                    <a:pt x="0" y="147"/>
                  </a:lnTo>
                  <a:lnTo>
                    <a:pt x="102" y="181"/>
                  </a:lnTo>
                  <a:cubicBezTo>
                    <a:pt x="181" y="215"/>
                    <a:pt x="271" y="249"/>
                    <a:pt x="361" y="271"/>
                  </a:cubicBezTo>
                  <a:cubicBezTo>
                    <a:pt x="643" y="339"/>
                    <a:pt x="937" y="373"/>
                    <a:pt x="1230" y="373"/>
                  </a:cubicBezTo>
                  <a:cubicBezTo>
                    <a:pt x="1377" y="373"/>
                    <a:pt x="1535" y="373"/>
                    <a:pt x="1693" y="350"/>
                  </a:cubicBezTo>
                  <a:cubicBezTo>
                    <a:pt x="1828" y="328"/>
                    <a:pt x="1952" y="294"/>
                    <a:pt x="2076" y="237"/>
                  </a:cubicBezTo>
                  <a:cubicBezTo>
                    <a:pt x="2201" y="181"/>
                    <a:pt x="2325" y="113"/>
                    <a:pt x="2426" y="23"/>
                  </a:cubicBezTo>
                  <a:lnTo>
                    <a:pt x="2415" y="0"/>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27" name="Google Shape;227;p2"/>
            <p:cNvSpPr/>
            <p:nvPr/>
          </p:nvSpPr>
          <p:spPr>
            <a:xfrm>
              <a:off x="6442175" y="3793350"/>
              <a:ext cx="16950" cy="15550"/>
            </a:xfrm>
            <a:custGeom>
              <a:avLst/>
              <a:gdLst/>
              <a:ahLst/>
              <a:cxnLst/>
              <a:rect l="l" t="t" r="r" b="b"/>
              <a:pathLst>
                <a:path w="678" h="622" extrusionOk="0">
                  <a:moveTo>
                    <a:pt x="0" y="1"/>
                  </a:moveTo>
                  <a:lnTo>
                    <a:pt x="0" y="1"/>
                  </a:lnTo>
                  <a:cubicBezTo>
                    <a:pt x="102" y="80"/>
                    <a:pt x="203" y="181"/>
                    <a:pt x="294" y="283"/>
                  </a:cubicBezTo>
                  <a:cubicBezTo>
                    <a:pt x="350" y="350"/>
                    <a:pt x="384" y="418"/>
                    <a:pt x="407" y="497"/>
                  </a:cubicBezTo>
                  <a:cubicBezTo>
                    <a:pt x="407" y="508"/>
                    <a:pt x="407" y="565"/>
                    <a:pt x="407" y="576"/>
                  </a:cubicBezTo>
                  <a:lnTo>
                    <a:pt x="407" y="621"/>
                  </a:lnTo>
                  <a:lnTo>
                    <a:pt x="677" y="565"/>
                  </a:lnTo>
                  <a:lnTo>
                    <a:pt x="666" y="531"/>
                  </a:lnTo>
                  <a:cubicBezTo>
                    <a:pt x="655" y="497"/>
                    <a:pt x="644" y="463"/>
                    <a:pt x="632" y="429"/>
                  </a:cubicBezTo>
                  <a:cubicBezTo>
                    <a:pt x="565" y="328"/>
                    <a:pt x="486" y="249"/>
                    <a:pt x="395" y="181"/>
                  </a:cubicBezTo>
                  <a:cubicBezTo>
                    <a:pt x="271" y="102"/>
                    <a:pt x="136" y="46"/>
                    <a:pt x="0" y="1"/>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28" name="Google Shape;228;p2"/>
            <p:cNvSpPr/>
            <p:nvPr/>
          </p:nvSpPr>
          <p:spPr>
            <a:xfrm>
              <a:off x="6551350" y="3833425"/>
              <a:ext cx="46000" cy="19800"/>
            </a:xfrm>
            <a:custGeom>
              <a:avLst/>
              <a:gdLst/>
              <a:ahLst/>
              <a:cxnLst/>
              <a:rect l="l" t="t" r="r" b="b"/>
              <a:pathLst>
                <a:path w="1840" h="792" extrusionOk="0">
                  <a:moveTo>
                    <a:pt x="1614" y="0"/>
                  </a:moveTo>
                  <a:lnTo>
                    <a:pt x="1569" y="68"/>
                  </a:lnTo>
                  <a:cubicBezTo>
                    <a:pt x="1535" y="124"/>
                    <a:pt x="1490" y="181"/>
                    <a:pt x="1445" y="226"/>
                  </a:cubicBezTo>
                  <a:cubicBezTo>
                    <a:pt x="1377" y="293"/>
                    <a:pt x="1309" y="350"/>
                    <a:pt x="1219" y="395"/>
                  </a:cubicBezTo>
                  <a:cubicBezTo>
                    <a:pt x="1129" y="451"/>
                    <a:pt x="1027" y="508"/>
                    <a:pt x="926" y="553"/>
                  </a:cubicBezTo>
                  <a:cubicBezTo>
                    <a:pt x="621" y="666"/>
                    <a:pt x="316" y="745"/>
                    <a:pt x="0" y="790"/>
                  </a:cubicBezTo>
                  <a:cubicBezTo>
                    <a:pt x="34" y="791"/>
                    <a:pt x="68" y="792"/>
                    <a:pt x="102" y="792"/>
                  </a:cubicBezTo>
                  <a:cubicBezTo>
                    <a:pt x="395" y="792"/>
                    <a:pt x="687" y="749"/>
                    <a:pt x="971" y="688"/>
                  </a:cubicBezTo>
                  <a:cubicBezTo>
                    <a:pt x="1084" y="655"/>
                    <a:pt x="1196" y="609"/>
                    <a:pt x="1309" y="564"/>
                  </a:cubicBezTo>
                  <a:cubicBezTo>
                    <a:pt x="1422" y="519"/>
                    <a:pt x="1524" y="463"/>
                    <a:pt x="1614" y="395"/>
                  </a:cubicBezTo>
                  <a:cubicBezTo>
                    <a:pt x="1670" y="350"/>
                    <a:pt x="1727" y="293"/>
                    <a:pt x="1783" y="237"/>
                  </a:cubicBezTo>
                  <a:lnTo>
                    <a:pt x="1840" y="169"/>
                  </a:lnTo>
                  <a:lnTo>
                    <a:pt x="1614" y="0"/>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29" name="Google Shape;229;p2"/>
            <p:cNvSpPr/>
            <p:nvPr/>
          </p:nvSpPr>
          <p:spPr>
            <a:xfrm>
              <a:off x="6585200" y="3836225"/>
              <a:ext cx="18925" cy="19225"/>
            </a:xfrm>
            <a:custGeom>
              <a:avLst/>
              <a:gdLst/>
              <a:ahLst/>
              <a:cxnLst/>
              <a:rect l="l" t="t" r="r" b="b"/>
              <a:pathLst>
                <a:path w="757" h="769" extrusionOk="0">
                  <a:moveTo>
                    <a:pt x="497" y="1"/>
                  </a:moveTo>
                  <a:cubicBezTo>
                    <a:pt x="497" y="1"/>
                    <a:pt x="486" y="57"/>
                    <a:pt x="452" y="148"/>
                  </a:cubicBezTo>
                  <a:cubicBezTo>
                    <a:pt x="429" y="249"/>
                    <a:pt x="384" y="339"/>
                    <a:pt x="328" y="430"/>
                  </a:cubicBezTo>
                  <a:cubicBezTo>
                    <a:pt x="271" y="520"/>
                    <a:pt x="204" y="599"/>
                    <a:pt x="113" y="667"/>
                  </a:cubicBezTo>
                  <a:lnTo>
                    <a:pt x="0" y="768"/>
                  </a:lnTo>
                  <a:lnTo>
                    <a:pt x="136" y="700"/>
                  </a:lnTo>
                  <a:cubicBezTo>
                    <a:pt x="249" y="655"/>
                    <a:pt x="350" y="599"/>
                    <a:pt x="429" y="520"/>
                  </a:cubicBezTo>
                  <a:cubicBezTo>
                    <a:pt x="519" y="441"/>
                    <a:pt x="598" y="339"/>
                    <a:pt x="677" y="238"/>
                  </a:cubicBezTo>
                  <a:lnTo>
                    <a:pt x="756" y="114"/>
                  </a:lnTo>
                  <a:lnTo>
                    <a:pt x="497" y="1"/>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0" name="Google Shape;230;p2"/>
            <p:cNvSpPr/>
            <p:nvPr/>
          </p:nvSpPr>
          <p:spPr>
            <a:xfrm>
              <a:off x="6610300" y="3818750"/>
              <a:ext cx="9900" cy="23725"/>
            </a:xfrm>
            <a:custGeom>
              <a:avLst/>
              <a:gdLst/>
              <a:ahLst/>
              <a:cxnLst/>
              <a:rect l="l" t="t" r="r" b="b"/>
              <a:pathLst>
                <a:path w="396" h="949" extrusionOk="0">
                  <a:moveTo>
                    <a:pt x="1" y="0"/>
                  </a:moveTo>
                  <a:lnTo>
                    <a:pt x="1" y="0"/>
                  </a:lnTo>
                  <a:cubicBezTo>
                    <a:pt x="57" y="147"/>
                    <a:pt x="114" y="305"/>
                    <a:pt x="147" y="463"/>
                  </a:cubicBezTo>
                  <a:cubicBezTo>
                    <a:pt x="159" y="564"/>
                    <a:pt x="159" y="666"/>
                    <a:pt x="147" y="768"/>
                  </a:cubicBezTo>
                  <a:lnTo>
                    <a:pt x="114" y="926"/>
                  </a:lnTo>
                  <a:lnTo>
                    <a:pt x="396" y="948"/>
                  </a:lnTo>
                  <a:cubicBezTo>
                    <a:pt x="396" y="948"/>
                    <a:pt x="384" y="880"/>
                    <a:pt x="384" y="790"/>
                  </a:cubicBezTo>
                  <a:cubicBezTo>
                    <a:pt x="373" y="666"/>
                    <a:pt x="339" y="542"/>
                    <a:pt x="283" y="418"/>
                  </a:cubicBezTo>
                  <a:cubicBezTo>
                    <a:pt x="204" y="271"/>
                    <a:pt x="102" y="136"/>
                    <a:pt x="1" y="0"/>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1" name="Google Shape;231;p2"/>
            <p:cNvSpPr/>
            <p:nvPr/>
          </p:nvSpPr>
          <p:spPr>
            <a:xfrm>
              <a:off x="6610575" y="3805200"/>
              <a:ext cx="22600" cy="42900"/>
            </a:xfrm>
            <a:custGeom>
              <a:avLst/>
              <a:gdLst/>
              <a:ahLst/>
              <a:cxnLst/>
              <a:rect l="l" t="t" r="r" b="b"/>
              <a:pathLst>
                <a:path w="904" h="1716" extrusionOk="0">
                  <a:moveTo>
                    <a:pt x="1" y="1"/>
                  </a:moveTo>
                  <a:cubicBezTo>
                    <a:pt x="1" y="1"/>
                    <a:pt x="80" y="91"/>
                    <a:pt x="204" y="226"/>
                  </a:cubicBezTo>
                  <a:cubicBezTo>
                    <a:pt x="261" y="305"/>
                    <a:pt x="328" y="384"/>
                    <a:pt x="385" y="475"/>
                  </a:cubicBezTo>
                  <a:cubicBezTo>
                    <a:pt x="441" y="576"/>
                    <a:pt x="497" y="678"/>
                    <a:pt x="554" y="791"/>
                  </a:cubicBezTo>
                  <a:cubicBezTo>
                    <a:pt x="588" y="892"/>
                    <a:pt x="622" y="994"/>
                    <a:pt x="644" y="1106"/>
                  </a:cubicBezTo>
                  <a:cubicBezTo>
                    <a:pt x="655" y="1208"/>
                    <a:pt x="655" y="1298"/>
                    <a:pt x="655" y="1389"/>
                  </a:cubicBezTo>
                  <a:cubicBezTo>
                    <a:pt x="644" y="1468"/>
                    <a:pt x="633" y="1535"/>
                    <a:pt x="622" y="1603"/>
                  </a:cubicBezTo>
                  <a:cubicBezTo>
                    <a:pt x="599" y="1659"/>
                    <a:pt x="599" y="1693"/>
                    <a:pt x="599" y="1693"/>
                  </a:cubicBezTo>
                  <a:lnTo>
                    <a:pt x="892" y="1716"/>
                  </a:lnTo>
                  <a:cubicBezTo>
                    <a:pt x="892" y="1693"/>
                    <a:pt x="892" y="1659"/>
                    <a:pt x="892" y="1637"/>
                  </a:cubicBezTo>
                  <a:cubicBezTo>
                    <a:pt x="904" y="1558"/>
                    <a:pt x="904" y="1479"/>
                    <a:pt x="892" y="1411"/>
                  </a:cubicBezTo>
                  <a:cubicBezTo>
                    <a:pt x="892" y="1287"/>
                    <a:pt x="870" y="1174"/>
                    <a:pt x="836" y="1073"/>
                  </a:cubicBezTo>
                  <a:cubicBezTo>
                    <a:pt x="791" y="948"/>
                    <a:pt x="734" y="836"/>
                    <a:pt x="678" y="723"/>
                  </a:cubicBezTo>
                  <a:cubicBezTo>
                    <a:pt x="610" y="621"/>
                    <a:pt x="531" y="520"/>
                    <a:pt x="452" y="429"/>
                  </a:cubicBezTo>
                  <a:cubicBezTo>
                    <a:pt x="385" y="350"/>
                    <a:pt x="306" y="271"/>
                    <a:pt x="238" y="192"/>
                  </a:cubicBezTo>
                  <a:cubicBezTo>
                    <a:pt x="91" y="68"/>
                    <a:pt x="1" y="1"/>
                    <a:pt x="1" y="1"/>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2" name="Google Shape;232;p2"/>
            <p:cNvSpPr/>
            <p:nvPr/>
          </p:nvSpPr>
          <p:spPr>
            <a:xfrm>
              <a:off x="6568825" y="3814500"/>
              <a:ext cx="14425" cy="16675"/>
            </a:xfrm>
            <a:custGeom>
              <a:avLst/>
              <a:gdLst/>
              <a:ahLst/>
              <a:cxnLst/>
              <a:rect l="l" t="t" r="r" b="b"/>
              <a:pathLst>
                <a:path w="577" h="667" extrusionOk="0">
                  <a:moveTo>
                    <a:pt x="1" y="1"/>
                  </a:moveTo>
                  <a:lnTo>
                    <a:pt x="1" y="1"/>
                  </a:lnTo>
                  <a:cubicBezTo>
                    <a:pt x="91" y="103"/>
                    <a:pt x="170" y="204"/>
                    <a:pt x="238" y="317"/>
                  </a:cubicBezTo>
                  <a:cubicBezTo>
                    <a:pt x="249" y="351"/>
                    <a:pt x="272" y="396"/>
                    <a:pt x="283" y="430"/>
                  </a:cubicBezTo>
                  <a:cubicBezTo>
                    <a:pt x="294" y="464"/>
                    <a:pt x="294" y="509"/>
                    <a:pt x="294" y="543"/>
                  </a:cubicBezTo>
                  <a:lnTo>
                    <a:pt x="294" y="667"/>
                  </a:lnTo>
                  <a:lnTo>
                    <a:pt x="576" y="622"/>
                  </a:lnTo>
                  <a:cubicBezTo>
                    <a:pt x="576" y="622"/>
                    <a:pt x="554" y="565"/>
                    <a:pt x="520" y="497"/>
                  </a:cubicBezTo>
                  <a:cubicBezTo>
                    <a:pt x="509" y="452"/>
                    <a:pt x="486" y="407"/>
                    <a:pt x="464" y="373"/>
                  </a:cubicBezTo>
                  <a:cubicBezTo>
                    <a:pt x="430" y="328"/>
                    <a:pt x="385" y="272"/>
                    <a:pt x="351" y="227"/>
                  </a:cubicBezTo>
                  <a:cubicBezTo>
                    <a:pt x="238" y="136"/>
                    <a:pt x="125" y="69"/>
                    <a:pt x="1" y="1"/>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3" name="Google Shape;233;p2"/>
            <p:cNvSpPr/>
            <p:nvPr/>
          </p:nvSpPr>
          <p:spPr>
            <a:xfrm>
              <a:off x="6653750" y="3839625"/>
              <a:ext cx="11025" cy="22800"/>
            </a:xfrm>
            <a:custGeom>
              <a:avLst/>
              <a:gdLst/>
              <a:ahLst/>
              <a:cxnLst/>
              <a:rect l="l" t="t" r="r" b="b"/>
              <a:pathLst>
                <a:path w="441" h="912" extrusionOk="0">
                  <a:moveTo>
                    <a:pt x="183" y="745"/>
                  </a:moveTo>
                  <a:lnTo>
                    <a:pt x="183" y="745"/>
                  </a:lnTo>
                  <a:cubicBezTo>
                    <a:pt x="181" y="751"/>
                    <a:pt x="182" y="754"/>
                    <a:pt x="182" y="754"/>
                  </a:cubicBezTo>
                  <a:cubicBezTo>
                    <a:pt x="184" y="754"/>
                    <a:pt x="186" y="747"/>
                    <a:pt x="183" y="745"/>
                  </a:cubicBezTo>
                  <a:close/>
                  <a:moveTo>
                    <a:pt x="0" y="0"/>
                  </a:moveTo>
                  <a:lnTo>
                    <a:pt x="79" y="113"/>
                  </a:lnTo>
                  <a:cubicBezTo>
                    <a:pt x="136" y="203"/>
                    <a:pt x="170" y="294"/>
                    <a:pt x="181" y="395"/>
                  </a:cubicBezTo>
                  <a:cubicBezTo>
                    <a:pt x="192" y="497"/>
                    <a:pt x="192" y="587"/>
                    <a:pt x="192" y="689"/>
                  </a:cubicBezTo>
                  <a:cubicBezTo>
                    <a:pt x="181" y="711"/>
                    <a:pt x="181" y="722"/>
                    <a:pt x="181" y="745"/>
                  </a:cubicBezTo>
                  <a:cubicBezTo>
                    <a:pt x="182" y="745"/>
                    <a:pt x="182" y="745"/>
                    <a:pt x="183" y="745"/>
                  </a:cubicBezTo>
                  <a:lnTo>
                    <a:pt x="183" y="745"/>
                  </a:lnTo>
                  <a:cubicBezTo>
                    <a:pt x="184" y="739"/>
                    <a:pt x="187" y="728"/>
                    <a:pt x="192" y="711"/>
                  </a:cubicBezTo>
                  <a:cubicBezTo>
                    <a:pt x="204" y="677"/>
                    <a:pt x="249" y="643"/>
                    <a:pt x="283" y="643"/>
                  </a:cubicBezTo>
                  <a:cubicBezTo>
                    <a:pt x="313" y="643"/>
                    <a:pt x="335" y="653"/>
                    <a:pt x="355" y="663"/>
                  </a:cubicBezTo>
                  <a:lnTo>
                    <a:pt x="355" y="663"/>
                  </a:lnTo>
                  <a:lnTo>
                    <a:pt x="237" y="869"/>
                  </a:lnTo>
                  <a:cubicBezTo>
                    <a:pt x="237" y="880"/>
                    <a:pt x="237" y="880"/>
                    <a:pt x="237" y="880"/>
                  </a:cubicBezTo>
                  <a:cubicBezTo>
                    <a:pt x="249" y="892"/>
                    <a:pt x="237" y="903"/>
                    <a:pt x="260" y="903"/>
                  </a:cubicBezTo>
                  <a:cubicBezTo>
                    <a:pt x="271" y="909"/>
                    <a:pt x="283" y="911"/>
                    <a:pt x="294" y="911"/>
                  </a:cubicBezTo>
                  <a:cubicBezTo>
                    <a:pt x="305" y="911"/>
                    <a:pt x="316" y="909"/>
                    <a:pt x="328" y="903"/>
                  </a:cubicBezTo>
                  <a:cubicBezTo>
                    <a:pt x="384" y="892"/>
                    <a:pt x="418" y="858"/>
                    <a:pt x="429" y="824"/>
                  </a:cubicBezTo>
                  <a:cubicBezTo>
                    <a:pt x="441" y="745"/>
                    <a:pt x="441" y="756"/>
                    <a:pt x="429" y="745"/>
                  </a:cubicBezTo>
                  <a:cubicBezTo>
                    <a:pt x="418" y="722"/>
                    <a:pt x="418" y="700"/>
                    <a:pt x="418" y="677"/>
                  </a:cubicBezTo>
                  <a:cubicBezTo>
                    <a:pt x="395" y="564"/>
                    <a:pt x="362" y="452"/>
                    <a:pt x="316" y="350"/>
                  </a:cubicBezTo>
                  <a:cubicBezTo>
                    <a:pt x="260" y="249"/>
                    <a:pt x="192" y="158"/>
                    <a:pt x="113" y="79"/>
                  </a:cubicBezTo>
                  <a:lnTo>
                    <a:pt x="0" y="0"/>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4" name="Google Shape;234;p2"/>
            <p:cNvSpPr/>
            <p:nvPr/>
          </p:nvSpPr>
          <p:spPr>
            <a:xfrm>
              <a:off x="6654600" y="3862750"/>
              <a:ext cx="23150" cy="7925"/>
            </a:xfrm>
            <a:custGeom>
              <a:avLst/>
              <a:gdLst/>
              <a:ahLst/>
              <a:cxnLst/>
              <a:rect l="l" t="t" r="r" b="b"/>
              <a:pathLst>
                <a:path w="926" h="317" extrusionOk="0">
                  <a:moveTo>
                    <a:pt x="802" y="1"/>
                  </a:moveTo>
                  <a:lnTo>
                    <a:pt x="689" y="80"/>
                  </a:lnTo>
                  <a:cubicBezTo>
                    <a:pt x="610" y="125"/>
                    <a:pt x="519" y="159"/>
                    <a:pt x="429" y="170"/>
                  </a:cubicBezTo>
                  <a:cubicBezTo>
                    <a:pt x="226" y="215"/>
                    <a:pt x="0" y="238"/>
                    <a:pt x="0" y="238"/>
                  </a:cubicBezTo>
                  <a:cubicBezTo>
                    <a:pt x="0" y="238"/>
                    <a:pt x="215" y="283"/>
                    <a:pt x="440" y="317"/>
                  </a:cubicBezTo>
                  <a:cubicBezTo>
                    <a:pt x="553" y="317"/>
                    <a:pt x="666" y="317"/>
                    <a:pt x="779" y="283"/>
                  </a:cubicBezTo>
                  <a:lnTo>
                    <a:pt x="926" y="249"/>
                  </a:lnTo>
                  <a:lnTo>
                    <a:pt x="802" y="1"/>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5" name="Google Shape;235;p2"/>
            <p:cNvSpPr/>
            <p:nvPr/>
          </p:nvSpPr>
          <p:spPr>
            <a:xfrm>
              <a:off x="6692400" y="3861900"/>
              <a:ext cx="7075" cy="13300"/>
            </a:xfrm>
            <a:custGeom>
              <a:avLst/>
              <a:gdLst/>
              <a:ahLst/>
              <a:cxnLst/>
              <a:rect l="l" t="t" r="r" b="b"/>
              <a:pathLst>
                <a:path w="283" h="532" extrusionOk="0">
                  <a:moveTo>
                    <a:pt x="46" y="1"/>
                  </a:moveTo>
                  <a:lnTo>
                    <a:pt x="46" y="1"/>
                  </a:lnTo>
                  <a:cubicBezTo>
                    <a:pt x="68" y="80"/>
                    <a:pt x="79" y="170"/>
                    <a:pt x="79" y="249"/>
                  </a:cubicBezTo>
                  <a:cubicBezTo>
                    <a:pt x="68" y="305"/>
                    <a:pt x="57" y="351"/>
                    <a:pt x="34" y="407"/>
                  </a:cubicBezTo>
                  <a:lnTo>
                    <a:pt x="0" y="486"/>
                  </a:lnTo>
                  <a:lnTo>
                    <a:pt x="283" y="531"/>
                  </a:lnTo>
                  <a:cubicBezTo>
                    <a:pt x="283" y="531"/>
                    <a:pt x="271" y="497"/>
                    <a:pt x="271" y="441"/>
                  </a:cubicBezTo>
                  <a:cubicBezTo>
                    <a:pt x="260" y="373"/>
                    <a:pt x="237" y="294"/>
                    <a:pt x="215" y="226"/>
                  </a:cubicBezTo>
                  <a:cubicBezTo>
                    <a:pt x="170" y="136"/>
                    <a:pt x="113" y="57"/>
                    <a:pt x="46" y="1"/>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6" name="Google Shape;236;p2"/>
            <p:cNvSpPr/>
            <p:nvPr/>
          </p:nvSpPr>
          <p:spPr>
            <a:xfrm>
              <a:off x="6733300" y="3967700"/>
              <a:ext cx="140525" cy="98225"/>
            </a:xfrm>
            <a:custGeom>
              <a:avLst/>
              <a:gdLst/>
              <a:ahLst/>
              <a:cxnLst/>
              <a:rect l="l" t="t" r="r" b="b"/>
              <a:pathLst>
                <a:path w="5621" h="3929" extrusionOk="0">
                  <a:moveTo>
                    <a:pt x="3590" y="86"/>
                  </a:moveTo>
                  <a:cubicBezTo>
                    <a:pt x="3425" y="86"/>
                    <a:pt x="3265" y="128"/>
                    <a:pt x="3104" y="260"/>
                  </a:cubicBezTo>
                  <a:cubicBezTo>
                    <a:pt x="2856" y="486"/>
                    <a:pt x="2799" y="914"/>
                    <a:pt x="2483" y="1140"/>
                  </a:cubicBezTo>
                  <a:cubicBezTo>
                    <a:pt x="2352" y="1224"/>
                    <a:pt x="2215" y="1239"/>
                    <a:pt x="2077" y="1239"/>
                  </a:cubicBezTo>
                  <a:cubicBezTo>
                    <a:pt x="2006" y="1239"/>
                    <a:pt x="1935" y="1235"/>
                    <a:pt x="1864" y="1235"/>
                  </a:cubicBezTo>
                  <a:cubicBezTo>
                    <a:pt x="1741" y="1235"/>
                    <a:pt x="1619" y="1246"/>
                    <a:pt x="1501" y="1309"/>
                  </a:cubicBezTo>
                  <a:cubicBezTo>
                    <a:pt x="1163" y="1467"/>
                    <a:pt x="1095" y="1840"/>
                    <a:pt x="745" y="1964"/>
                  </a:cubicBezTo>
                  <a:cubicBezTo>
                    <a:pt x="531" y="2065"/>
                    <a:pt x="91" y="2156"/>
                    <a:pt x="1" y="2223"/>
                  </a:cubicBezTo>
                  <a:lnTo>
                    <a:pt x="621" y="3893"/>
                  </a:lnTo>
                  <a:cubicBezTo>
                    <a:pt x="626" y="3918"/>
                    <a:pt x="632" y="3929"/>
                    <a:pt x="638" y="3929"/>
                  </a:cubicBezTo>
                  <a:cubicBezTo>
                    <a:pt x="675" y="3929"/>
                    <a:pt x="736" y="3563"/>
                    <a:pt x="813" y="3476"/>
                  </a:cubicBezTo>
                  <a:cubicBezTo>
                    <a:pt x="1039" y="3273"/>
                    <a:pt x="1411" y="3374"/>
                    <a:pt x="1659" y="3216"/>
                  </a:cubicBezTo>
                  <a:cubicBezTo>
                    <a:pt x="1964" y="3013"/>
                    <a:pt x="2461" y="2900"/>
                    <a:pt x="2675" y="2573"/>
                  </a:cubicBezTo>
                  <a:cubicBezTo>
                    <a:pt x="2743" y="2472"/>
                    <a:pt x="2731" y="2246"/>
                    <a:pt x="2822" y="2167"/>
                  </a:cubicBezTo>
                  <a:cubicBezTo>
                    <a:pt x="2867" y="2128"/>
                    <a:pt x="2929" y="2116"/>
                    <a:pt x="2999" y="2116"/>
                  </a:cubicBezTo>
                  <a:cubicBezTo>
                    <a:pt x="3105" y="2116"/>
                    <a:pt x="3230" y="2143"/>
                    <a:pt x="3346" y="2143"/>
                  </a:cubicBezTo>
                  <a:cubicBezTo>
                    <a:pt x="3418" y="2143"/>
                    <a:pt x="3486" y="2133"/>
                    <a:pt x="3544" y="2099"/>
                  </a:cubicBezTo>
                  <a:cubicBezTo>
                    <a:pt x="3928" y="1896"/>
                    <a:pt x="3826" y="1501"/>
                    <a:pt x="4052" y="1275"/>
                  </a:cubicBezTo>
                  <a:cubicBezTo>
                    <a:pt x="4242" y="1060"/>
                    <a:pt x="4550" y="1039"/>
                    <a:pt x="4867" y="1039"/>
                  </a:cubicBezTo>
                  <a:cubicBezTo>
                    <a:pt x="4944" y="1039"/>
                    <a:pt x="5021" y="1041"/>
                    <a:pt x="5097" y="1041"/>
                  </a:cubicBezTo>
                  <a:cubicBezTo>
                    <a:pt x="5285" y="1041"/>
                    <a:pt x="5467" y="1033"/>
                    <a:pt x="5620" y="982"/>
                  </a:cubicBezTo>
                  <a:cubicBezTo>
                    <a:pt x="5406" y="0"/>
                    <a:pt x="4808" y="294"/>
                    <a:pt x="4086" y="158"/>
                  </a:cubicBezTo>
                  <a:cubicBezTo>
                    <a:pt x="3914" y="125"/>
                    <a:pt x="3750" y="86"/>
                    <a:pt x="3590" y="86"/>
                  </a:cubicBezTo>
                  <a:close/>
                </a:path>
              </a:pathLst>
            </a:custGeom>
            <a:solidFill>
              <a:srgbClr val="9E4F4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7" name="Google Shape;237;p2"/>
            <p:cNvSpPr/>
            <p:nvPr/>
          </p:nvSpPr>
          <p:spPr>
            <a:xfrm>
              <a:off x="6103075" y="3892225"/>
              <a:ext cx="700775" cy="615750"/>
            </a:xfrm>
            <a:custGeom>
              <a:avLst/>
              <a:gdLst/>
              <a:ahLst/>
              <a:cxnLst/>
              <a:rect l="l" t="t" r="r" b="b"/>
              <a:pathLst>
                <a:path w="28031" h="24630" extrusionOk="0">
                  <a:moveTo>
                    <a:pt x="15615" y="0"/>
                  </a:moveTo>
                  <a:cubicBezTo>
                    <a:pt x="10035" y="0"/>
                    <a:pt x="4847" y="3322"/>
                    <a:pt x="2077" y="8402"/>
                  </a:cubicBezTo>
                  <a:cubicBezTo>
                    <a:pt x="757" y="10952"/>
                    <a:pt x="1" y="13389"/>
                    <a:pt x="633" y="16267"/>
                  </a:cubicBezTo>
                  <a:cubicBezTo>
                    <a:pt x="1061" y="18264"/>
                    <a:pt x="2348" y="20487"/>
                    <a:pt x="4018" y="22112"/>
                  </a:cubicBezTo>
                  <a:cubicBezTo>
                    <a:pt x="5158" y="23229"/>
                    <a:pt x="6478" y="24064"/>
                    <a:pt x="7821" y="24346"/>
                  </a:cubicBezTo>
                  <a:cubicBezTo>
                    <a:pt x="8744" y="24541"/>
                    <a:pt x="9666" y="24629"/>
                    <a:pt x="10585" y="24629"/>
                  </a:cubicBezTo>
                  <a:cubicBezTo>
                    <a:pt x="11902" y="24629"/>
                    <a:pt x="13215" y="24449"/>
                    <a:pt x="14523" y="24143"/>
                  </a:cubicBezTo>
                  <a:cubicBezTo>
                    <a:pt x="17660" y="23432"/>
                    <a:pt x="20177" y="22699"/>
                    <a:pt x="22885" y="20871"/>
                  </a:cubicBezTo>
                  <a:cubicBezTo>
                    <a:pt x="25266" y="19156"/>
                    <a:pt x="27591" y="16402"/>
                    <a:pt x="27782" y="13186"/>
                  </a:cubicBezTo>
                  <a:cubicBezTo>
                    <a:pt x="28031" y="7612"/>
                    <a:pt x="23889" y="1507"/>
                    <a:pt x="18608" y="322"/>
                  </a:cubicBezTo>
                  <a:cubicBezTo>
                    <a:pt x="17606" y="105"/>
                    <a:pt x="16604" y="0"/>
                    <a:pt x="15615" y="0"/>
                  </a:cubicBezTo>
                  <a:close/>
                </a:path>
              </a:pathLst>
            </a:custGeom>
            <a:solidFill>
              <a:srgbClr val="FF791D"/>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8" name="Google Shape;238;p2"/>
            <p:cNvSpPr/>
            <p:nvPr/>
          </p:nvSpPr>
          <p:spPr>
            <a:xfrm>
              <a:off x="6729925" y="3988575"/>
              <a:ext cx="77600" cy="92550"/>
            </a:xfrm>
            <a:custGeom>
              <a:avLst/>
              <a:gdLst/>
              <a:ahLst/>
              <a:cxnLst/>
              <a:rect l="l" t="t" r="r" b="b"/>
              <a:pathLst>
                <a:path w="3104" h="3702" extrusionOk="0">
                  <a:moveTo>
                    <a:pt x="0" y="0"/>
                  </a:moveTo>
                  <a:lnTo>
                    <a:pt x="474" y="959"/>
                  </a:lnTo>
                  <a:cubicBezTo>
                    <a:pt x="643" y="1275"/>
                    <a:pt x="835" y="1580"/>
                    <a:pt x="1050" y="1873"/>
                  </a:cubicBezTo>
                  <a:cubicBezTo>
                    <a:pt x="1253" y="2144"/>
                    <a:pt x="1433" y="2449"/>
                    <a:pt x="1557" y="2765"/>
                  </a:cubicBezTo>
                  <a:cubicBezTo>
                    <a:pt x="1557" y="2686"/>
                    <a:pt x="1569" y="2596"/>
                    <a:pt x="1557" y="2505"/>
                  </a:cubicBezTo>
                  <a:cubicBezTo>
                    <a:pt x="1535" y="2415"/>
                    <a:pt x="1524" y="2325"/>
                    <a:pt x="1501" y="2235"/>
                  </a:cubicBezTo>
                  <a:cubicBezTo>
                    <a:pt x="1481" y="2175"/>
                    <a:pt x="1461" y="2115"/>
                    <a:pt x="1440" y="2055"/>
                  </a:cubicBezTo>
                  <a:lnTo>
                    <a:pt x="1440" y="2055"/>
                  </a:lnTo>
                  <a:cubicBezTo>
                    <a:pt x="1537" y="2182"/>
                    <a:pt x="1630" y="2307"/>
                    <a:pt x="1749" y="2426"/>
                  </a:cubicBezTo>
                  <a:cubicBezTo>
                    <a:pt x="1896" y="2584"/>
                    <a:pt x="2054" y="2754"/>
                    <a:pt x="2223" y="2900"/>
                  </a:cubicBezTo>
                  <a:lnTo>
                    <a:pt x="3103" y="3702"/>
                  </a:lnTo>
                  <a:lnTo>
                    <a:pt x="2641" y="2630"/>
                  </a:lnTo>
                  <a:cubicBezTo>
                    <a:pt x="2539" y="2426"/>
                    <a:pt x="2460" y="2212"/>
                    <a:pt x="2359" y="2009"/>
                  </a:cubicBezTo>
                  <a:cubicBezTo>
                    <a:pt x="2234" y="1828"/>
                    <a:pt x="2110" y="1648"/>
                    <a:pt x="1986" y="1467"/>
                  </a:cubicBezTo>
                  <a:cubicBezTo>
                    <a:pt x="1715" y="1140"/>
                    <a:pt x="1411" y="835"/>
                    <a:pt x="1095" y="542"/>
                  </a:cubicBezTo>
                  <a:lnTo>
                    <a:pt x="1095" y="542"/>
                  </a:lnTo>
                  <a:cubicBezTo>
                    <a:pt x="1206" y="764"/>
                    <a:pt x="1321" y="987"/>
                    <a:pt x="1438" y="1203"/>
                  </a:cubicBezTo>
                  <a:lnTo>
                    <a:pt x="1438" y="1203"/>
                  </a:lnTo>
                  <a:lnTo>
                    <a:pt x="1354" y="1106"/>
                  </a:lnTo>
                  <a:lnTo>
                    <a:pt x="824" y="677"/>
                  </a:lnTo>
                  <a:lnTo>
                    <a:pt x="0" y="0"/>
                  </a:ln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9" name="Google Shape;239;p2"/>
            <p:cNvSpPr/>
            <p:nvPr/>
          </p:nvSpPr>
          <p:spPr>
            <a:xfrm>
              <a:off x="6768275" y="3995050"/>
              <a:ext cx="29375" cy="47425"/>
            </a:xfrm>
            <a:custGeom>
              <a:avLst/>
              <a:gdLst/>
              <a:ahLst/>
              <a:cxnLst/>
              <a:rect l="l" t="t" r="r" b="b"/>
              <a:pathLst>
                <a:path w="1175" h="1897" extrusionOk="0">
                  <a:moveTo>
                    <a:pt x="1" y="1"/>
                  </a:moveTo>
                  <a:cubicBezTo>
                    <a:pt x="12" y="125"/>
                    <a:pt x="46" y="249"/>
                    <a:pt x="102" y="373"/>
                  </a:cubicBezTo>
                  <a:cubicBezTo>
                    <a:pt x="136" y="486"/>
                    <a:pt x="193" y="588"/>
                    <a:pt x="249" y="700"/>
                  </a:cubicBezTo>
                  <a:cubicBezTo>
                    <a:pt x="306" y="813"/>
                    <a:pt x="385" y="926"/>
                    <a:pt x="441" y="1039"/>
                  </a:cubicBezTo>
                  <a:lnTo>
                    <a:pt x="543" y="1197"/>
                  </a:lnTo>
                  <a:cubicBezTo>
                    <a:pt x="576" y="1253"/>
                    <a:pt x="610" y="1287"/>
                    <a:pt x="644" y="1355"/>
                  </a:cubicBezTo>
                  <a:cubicBezTo>
                    <a:pt x="712" y="1457"/>
                    <a:pt x="779" y="1558"/>
                    <a:pt x="858" y="1648"/>
                  </a:cubicBezTo>
                  <a:cubicBezTo>
                    <a:pt x="937" y="1761"/>
                    <a:pt x="1050" y="1840"/>
                    <a:pt x="1174" y="1897"/>
                  </a:cubicBezTo>
                  <a:cubicBezTo>
                    <a:pt x="1174" y="1885"/>
                    <a:pt x="1152" y="1739"/>
                    <a:pt x="1152" y="1524"/>
                  </a:cubicBezTo>
                  <a:cubicBezTo>
                    <a:pt x="1141" y="1400"/>
                    <a:pt x="1129" y="1276"/>
                    <a:pt x="1095" y="1163"/>
                  </a:cubicBezTo>
                  <a:cubicBezTo>
                    <a:pt x="1084" y="1084"/>
                    <a:pt x="1062" y="1016"/>
                    <a:pt x="1028" y="949"/>
                  </a:cubicBezTo>
                  <a:lnTo>
                    <a:pt x="915" y="746"/>
                  </a:lnTo>
                  <a:cubicBezTo>
                    <a:pt x="768" y="509"/>
                    <a:pt x="576" y="317"/>
                    <a:pt x="339" y="170"/>
                  </a:cubicBezTo>
                  <a:cubicBezTo>
                    <a:pt x="238" y="91"/>
                    <a:pt x="114" y="35"/>
                    <a:pt x="1" y="1"/>
                  </a:cubicBez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0" name="Google Shape;240;p2"/>
            <p:cNvSpPr/>
            <p:nvPr/>
          </p:nvSpPr>
          <p:spPr>
            <a:xfrm>
              <a:off x="6786050" y="3988575"/>
              <a:ext cx="23725" cy="44300"/>
            </a:xfrm>
            <a:custGeom>
              <a:avLst/>
              <a:gdLst/>
              <a:ahLst/>
              <a:cxnLst/>
              <a:rect l="l" t="t" r="r" b="b"/>
              <a:pathLst>
                <a:path w="949" h="1772" extrusionOk="0">
                  <a:moveTo>
                    <a:pt x="23" y="0"/>
                  </a:moveTo>
                  <a:cubicBezTo>
                    <a:pt x="1" y="113"/>
                    <a:pt x="1" y="226"/>
                    <a:pt x="23" y="339"/>
                  </a:cubicBezTo>
                  <a:cubicBezTo>
                    <a:pt x="57" y="576"/>
                    <a:pt x="136" y="790"/>
                    <a:pt x="249" y="1005"/>
                  </a:cubicBezTo>
                  <a:cubicBezTo>
                    <a:pt x="339" y="1208"/>
                    <a:pt x="475" y="1388"/>
                    <a:pt x="633" y="1558"/>
                  </a:cubicBezTo>
                  <a:cubicBezTo>
                    <a:pt x="712" y="1637"/>
                    <a:pt x="813" y="1716"/>
                    <a:pt x="915" y="1772"/>
                  </a:cubicBezTo>
                  <a:cubicBezTo>
                    <a:pt x="937" y="1659"/>
                    <a:pt x="949" y="1546"/>
                    <a:pt x="937" y="1433"/>
                  </a:cubicBezTo>
                  <a:cubicBezTo>
                    <a:pt x="915" y="1196"/>
                    <a:pt x="847" y="959"/>
                    <a:pt x="746" y="734"/>
                  </a:cubicBezTo>
                  <a:cubicBezTo>
                    <a:pt x="633" y="531"/>
                    <a:pt x="486" y="350"/>
                    <a:pt x="305" y="192"/>
                  </a:cubicBezTo>
                  <a:cubicBezTo>
                    <a:pt x="226" y="113"/>
                    <a:pt x="125" y="45"/>
                    <a:pt x="23" y="0"/>
                  </a:cubicBez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1" name="Google Shape;241;p2"/>
            <p:cNvSpPr/>
            <p:nvPr/>
          </p:nvSpPr>
          <p:spPr>
            <a:xfrm>
              <a:off x="6791975" y="3955850"/>
              <a:ext cx="49125" cy="97625"/>
            </a:xfrm>
            <a:custGeom>
              <a:avLst/>
              <a:gdLst/>
              <a:ahLst/>
              <a:cxnLst/>
              <a:rect l="l" t="t" r="r" b="b"/>
              <a:pathLst>
                <a:path w="1965" h="3905" extrusionOk="0">
                  <a:moveTo>
                    <a:pt x="1" y="0"/>
                  </a:moveTo>
                  <a:lnTo>
                    <a:pt x="238" y="655"/>
                  </a:lnTo>
                  <a:cubicBezTo>
                    <a:pt x="271" y="770"/>
                    <a:pt x="317" y="880"/>
                    <a:pt x="370" y="989"/>
                  </a:cubicBezTo>
                  <a:lnTo>
                    <a:pt x="370" y="989"/>
                  </a:lnTo>
                  <a:lnTo>
                    <a:pt x="362" y="982"/>
                  </a:lnTo>
                  <a:lnTo>
                    <a:pt x="170" y="779"/>
                  </a:lnTo>
                  <a:lnTo>
                    <a:pt x="170" y="779"/>
                  </a:lnTo>
                  <a:cubicBezTo>
                    <a:pt x="204" y="869"/>
                    <a:pt x="204" y="948"/>
                    <a:pt x="260" y="1027"/>
                  </a:cubicBezTo>
                  <a:cubicBezTo>
                    <a:pt x="305" y="1117"/>
                    <a:pt x="351" y="1196"/>
                    <a:pt x="407" y="1275"/>
                  </a:cubicBezTo>
                  <a:cubicBezTo>
                    <a:pt x="520" y="1433"/>
                    <a:pt x="633" y="1569"/>
                    <a:pt x="723" y="1716"/>
                  </a:cubicBezTo>
                  <a:cubicBezTo>
                    <a:pt x="802" y="1874"/>
                    <a:pt x="892" y="2032"/>
                    <a:pt x="971" y="2189"/>
                  </a:cubicBezTo>
                  <a:cubicBezTo>
                    <a:pt x="1061" y="2359"/>
                    <a:pt x="1152" y="2517"/>
                    <a:pt x="1242" y="2675"/>
                  </a:cubicBezTo>
                  <a:lnTo>
                    <a:pt x="1964" y="3905"/>
                  </a:lnTo>
                  <a:lnTo>
                    <a:pt x="1693" y="2494"/>
                  </a:lnTo>
                  <a:lnTo>
                    <a:pt x="1637" y="2178"/>
                  </a:lnTo>
                  <a:cubicBezTo>
                    <a:pt x="1603" y="2088"/>
                    <a:pt x="1569" y="1998"/>
                    <a:pt x="1524" y="1896"/>
                  </a:cubicBezTo>
                  <a:cubicBezTo>
                    <a:pt x="1445" y="1727"/>
                    <a:pt x="1355" y="1546"/>
                    <a:pt x="1242" y="1388"/>
                  </a:cubicBezTo>
                  <a:lnTo>
                    <a:pt x="1221" y="1355"/>
                  </a:lnTo>
                  <a:lnTo>
                    <a:pt x="1221" y="1355"/>
                  </a:lnTo>
                  <a:cubicBezTo>
                    <a:pt x="1346" y="1440"/>
                    <a:pt x="1479" y="1533"/>
                    <a:pt x="1603" y="1637"/>
                  </a:cubicBezTo>
                  <a:cubicBezTo>
                    <a:pt x="1660" y="1682"/>
                    <a:pt x="1727" y="1738"/>
                    <a:pt x="1795" y="1795"/>
                  </a:cubicBezTo>
                  <a:cubicBezTo>
                    <a:pt x="1840" y="1862"/>
                    <a:pt x="1919" y="1919"/>
                    <a:pt x="1896" y="2009"/>
                  </a:cubicBezTo>
                  <a:cubicBezTo>
                    <a:pt x="1953" y="1930"/>
                    <a:pt x="1908" y="1817"/>
                    <a:pt x="1874" y="1738"/>
                  </a:cubicBezTo>
                  <a:cubicBezTo>
                    <a:pt x="1840" y="1659"/>
                    <a:pt x="1784" y="1580"/>
                    <a:pt x="1739" y="1501"/>
                  </a:cubicBezTo>
                  <a:cubicBezTo>
                    <a:pt x="1637" y="1354"/>
                    <a:pt x="1524" y="1219"/>
                    <a:pt x="1400" y="1084"/>
                  </a:cubicBezTo>
                  <a:cubicBezTo>
                    <a:pt x="1276" y="948"/>
                    <a:pt x="1152" y="824"/>
                    <a:pt x="1028" y="700"/>
                  </a:cubicBezTo>
                  <a:cubicBezTo>
                    <a:pt x="892" y="576"/>
                    <a:pt x="745" y="452"/>
                    <a:pt x="576" y="350"/>
                  </a:cubicBezTo>
                  <a:lnTo>
                    <a:pt x="1" y="0"/>
                  </a:ln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2" name="Google Shape;242;p2"/>
            <p:cNvSpPr/>
            <p:nvPr/>
          </p:nvSpPr>
          <p:spPr>
            <a:xfrm>
              <a:off x="6831475" y="3967125"/>
              <a:ext cx="19200" cy="35300"/>
            </a:xfrm>
            <a:custGeom>
              <a:avLst/>
              <a:gdLst/>
              <a:ahLst/>
              <a:cxnLst/>
              <a:rect l="l" t="t" r="r" b="b"/>
              <a:pathLst>
                <a:path w="768" h="1412" extrusionOk="0">
                  <a:moveTo>
                    <a:pt x="46" y="1"/>
                  </a:moveTo>
                  <a:cubicBezTo>
                    <a:pt x="12" y="91"/>
                    <a:pt x="1" y="193"/>
                    <a:pt x="1" y="294"/>
                  </a:cubicBezTo>
                  <a:cubicBezTo>
                    <a:pt x="12" y="475"/>
                    <a:pt x="57" y="655"/>
                    <a:pt x="147" y="824"/>
                  </a:cubicBezTo>
                  <a:cubicBezTo>
                    <a:pt x="226" y="971"/>
                    <a:pt x="328" y="1107"/>
                    <a:pt x="452" y="1219"/>
                  </a:cubicBezTo>
                  <a:cubicBezTo>
                    <a:pt x="565" y="1321"/>
                    <a:pt x="655" y="1411"/>
                    <a:pt x="655" y="1411"/>
                  </a:cubicBezTo>
                  <a:cubicBezTo>
                    <a:pt x="723" y="1321"/>
                    <a:pt x="757" y="1231"/>
                    <a:pt x="757" y="1129"/>
                  </a:cubicBezTo>
                  <a:cubicBezTo>
                    <a:pt x="768" y="926"/>
                    <a:pt x="723" y="734"/>
                    <a:pt x="632" y="565"/>
                  </a:cubicBezTo>
                  <a:cubicBezTo>
                    <a:pt x="553" y="407"/>
                    <a:pt x="429" y="272"/>
                    <a:pt x="283" y="159"/>
                  </a:cubicBezTo>
                  <a:cubicBezTo>
                    <a:pt x="215" y="102"/>
                    <a:pt x="136" y="46"/>
                    <a:pt x="46" y="1"/>
                  </a:cubicBez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3" name="Google Shape;243;p2"/>
            <p:cNvSpPr/>
            <p:nvPr/>
          </p:nvSpPr>
          <p:spPr>
            <a:xfrm>
              <a:off x="6850650" y="3970225"/>
              <a:ext cx="16950" cy="28525"/>
            </a:xfrm>
            <a:custGeom>
              <a:avLst/>
              <a:gdLst/>
              <a:ahLst/>
              <a:cxnLst/>
              <a:rect l="l" t="t" r="r" b="b"/>
              <a:pathLst>
                <a:path w="678" h="1141" extrusionOk="0">
                  <a:moveTo>
                    <a:pt x="35" y="1"/>
                  </a:moveTo>
                  <a:cubicBezTo>
                    <a:pt x="1" y="80"/>
                    <a:pt x="1" y="159"/>
                    <a:pt x="1" y="249"/>
                  </a:cubicBezTo>
                  <a:cubicBezTo>
                    <a:pt x="1" y="396"/>
                    <a:pt x="35" y="531"/>
                    <a:pt x="91" y="667"/>
                  </a:cubicBezTo>
                  <a:cubicBezTo>
                    <a:pt x="148" y="779"/>
                    <a:pt x="238" y="892"/>
                    <a:pt x="339" y="983"/>
                  </a:cubicBezTo>
                  <a:cubicBezTo>
                    <a:pt x="396" y="1039"/>
                    <a:pt x="464" y="1095"/>
                    <a:pt x="531" y="1141"/>
                  </a:cubicBezTo>
                  <a:cubicBezTo>
                    <a:pt x="588" y="1073"/>
                    <a:pt x="621" y="994"/>
                    <a:pt x="644" y="904"/>
                  </a:cubicBezTo>
                  <a:cubicBezTo>
                    <a:pt x="678" y="746"/>
                    <a:pt x="667" y="576"/>
                    <a:pt x="599" y="418"/>
                  </a:cubicBezTo>
                  <a:cubicBezTo>
                    <a:pt x="520" y="283"/>
                    <a:pt x="407" y="159"/>
                    <a:pt x="272" y="80"/>
                  </a:cubicBezTo>
                  <a:cubicBezTo>
                    <a:pt x="193" y="46"/>
                    <a:pt x="114" y="12"/>
                    <a:pt x="35" y="1"/>
                  </a:cubicBez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4" name="Google Shape;244;p2"/>
            <p:cNvSpPr/>
            <p:nvPr/>
          </p:nvSpPr>
          <p:spPr>
            <a:xfrm>
              <a:off x="6218450" y="4041600"/>
              <a:ext cx="11875" cy="18075"/>
            </a:xfrm>
            <a:custGeom>
              <a:avLst/>
              <a:gdLst/>
              <a:ahLst/>
              <a:cxnLst/>
              <a:rect l="l" t="t" r="r" b="b"/>
              <a:pathLst>
                <a:path w="475" h="723" extrusionOk="0">
                  <a:moveTo>
                    <a:pt x="238" y="1"/>
                  </a:moveTo>
                  <a:cubicBezTo>
                    <a:pt x="102" y="1"/>
                    <a:pt x="1" y="159"/>
                    <a:pt x="1" y="362"/>
                  </a:cubicBezTo>
                  <a:cubicBezTo>
                    <a:pt x="1" y="554"/>
                    <a:pt x="102" y="723"/>
                    <a:pt x="238" y="723"/>
                  </a:cubicBezTo>
                  <a:cubicBezTo>
                    <a:pt x="373" y="723"/>
                    <a:pt x="475" y="554"/>
                    <a:pt x="475" y="362"/>
                  </a:cubicBezTo>
                  <a:cubicBezTo>
                    <a:pt x="475" y="159"/>
                    <a:pt x="373" y="1"/>
                    <a:pt x="23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5" name="Google Shape;245;p2"/>
            <p:cNvSpPr/>
            <p:nvPr/>
          </p:nvSpPr>
          <p:spPr>
            <a:xfrm>
              <a:off x="6227775" y="4029175"/>
              <a:ext cx="17275" cy="14150"/>
            </a:xfrm>
            <a:custGeom>
              <a:avLst/>
              <a:gdLst/>
              <a:ahLst/>
              <a:cxnLst/>
              <a:rect l="l" t="t" r="r" b="b"/>
              <a:pathLst>
                <a:path w="691" h="566" extrusionOk="0">
                  <a:moveTo>
                    <a:pt x="404" y="0"/>
                  </a:moveTo>
                  <a:cubicBezTo>
                    <a:pt x="397" y="0"/>
                    <a:pt x="391" y="1"/>
                    <a:pt x="384" y="1"/>
                  </a:cubicBezTo>
                  <a:cubicBezTo>
                    <a:pt x="124" y="1"/>
                    <a:pt x="0" y="328"/>
                    <a:pt x="203" y="498"/>
                  </a:cubicBezTo>
                  <a:cubicBezTo>
                    <a:pt x="257" y="545"/>
                    <a:pt x="320" y="566"/>
                    <a:pt x="381" y="566"/>
                  </a:cubicBezTo>
                  <a:cubicBezTo>
                    <a:pt x="539" y="566"/>
                    <a:pt x="690" y="428"/>
                    <a:pt x="666" y="249"/>
                  </a:cubicBezTo>
                  <a:cubicBezTo>
                    <a:pt x="655" y="110"/>
                    <a:pt x="542" y="0"/>
                    <a:pt x="40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6" name="Google Shape;246;p2"/>
            <p:cNvSpPr/>
            <p:nvPr/>
          </p:nvSpPr>
          <p:spPr>
            <a:xfrm>
              <a:off x="6253150" y="4007750"/>
              <a:ext cx="22600" cy="21475"/>
            </a:xfrm>
            <a:custGeom>
              <a:avLst/>
              <a:gdLst/>
              <a:ahLst/>
              <a:cxnLst/>
              <a:rect l="l" t="t" r="r" b="b"/>
              <a:pathLst>
                <a:path w="904" h="859" extrusionOk="0">
                  <a:moveTo>
                    <a:pt x="452" y="1"/>
                  </a:moveTo>
                  <a:cubicBezTo>
                    <a:pt x="204" y="1"/>
                    <a:pt x="1" y="192"/>
                    <a:pt x="1" y="429"/>
                  </a:cubicBezTo>
                  <a:cubicBezTo>
                    <a:pt x="1" y="666"/>
                    <a:pt x="204" y="858"/>
                    <a:pt x="452" y="858"/>
                  </a:cubicBezTo>
                  <a:cubicBezTo>
                    <a:pt x="701" y="858"/>
                    <a:pt x="904" y="666"/>
                    <a:pt x="904" y="429"/>
                  </a:cubicBezTo>
                  <a:cubicBezTo>
                    <a:pt x="904" y="192"/>
                    <a:pt x="701" y="1"/>
                    <a:pt x="45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7" name="Google Shape;247;p2"/>
            <p:cNvSpPr/>
            <p:nvPr/>
          </p:nvSpPr>
          <p:spPr>
            <a:xfrm>
              <a:off x="6253150" y="4041600"/>
              <a:ext cx="22600" cy="18075"/>
            </a:xfrm>
            <a:custGeom>
              <a:avLst/>
              <a:gdLst/>
              <a:ahLst/>
              <a:cxnLst/>
              <a:rect l="l" t="t" r="r" b="b"/>
              <a:pathLst>
                <a:path w="904" h="723" extrusionOk="0">
                  <a:moveTo>
                    <a:pt x="452" y="1"/>
                  </a:moveTo>
                  <a:cubicBezTo>
                    <a:pt x="204" y="1"/>
                    <a:pt x="1" y="159"/>
                    <a:pt x="1" y="362"/>
                  </a:cubicBezTo>
                  <a:cubicBezTo>
                    <a:pt x="1" y="554"/>
                    <a:pt x="204" y="723"/>
                    <a:pt x="452" y="723"/>
                  </a:cubicBezTo>
                  <a:cubicBezTo>
                    <a:pt x="701" y="723"/>
                    <a:pt x="904" y="554"/>
                    <a:pt x="904" y="362"/>
                  </a:cubicBezTo>
                  <a:cubicBezTo>
                    <a:pt x="904" y="159"/>
                    <a:pt x="712" y="1"/>
                    <a:pt x="45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8" name="Google Shape;248;p2"/>
            <p:cNvSpPr/>
            <p:nvPr/>
          </p:nvSpPr>
          <p:spPr>
            <a:xfrm>
              <a:off x="6289275" y="4018475"/>
              <a:ext cx="7075" cy="10750"/>
            </a:xfrm>
            <a:custGeom>
              <a:avLst/>
              <a:gdLst/>
              <a:ahLst/>
              <a:cxnLst/>
              <a:rect l="l" t="t" r="r" b="b"/>
              <a:pathLst>
                <a:path w="283" h="430" extrusionOk="0">
                  <a:moveTo>
                    <a:pt x="147" y="0"/>
                  </a:moveTo>
                  <a:cubicBezTo>
                    <a:pt x="68" y="0"/>
                    <a:pt x="0" y="91"/>
                    <a:pt x="0" y="215"/>
                  </a:cubicBezTo>
                  <a:cubicBezTo>
                    <a:pt x="0" y="328"/>
                    <a:pt x="68" y="429"/>
                    <a:pt x="147" y="429"/>
                  </a:cubicBezTo>
                  <a:cubicBezTo>
                    <a:pt x="215" y="429"/>
                    <a:pt x="282" y="328"/>
                    <a:pt x="282" y="215"/>
                  </a:cubicBezTo>
                  <a:cubicBezTo>
                    <a:pt x="282" y="91"/>
                    <a:pt x="215" y="0"/>
                    <a:pt x="147"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9" name="Google Shape;249;p2"/>
            <p:cNvSpPr/>
            <p:nvPr/>
          </p:nvSpPr>
          <p:spPr>
            <a:xfrm>
              <a:off x="6308175" y="3984900"/>
              <a:ext cx="15825" cy="22875"/>
            </a:xfrm>
            <a:custGeom>
              <a:avLst/>
              <a:gdLst/>
              <a:ahLst/>
              <a:cxnLst/>
              <a:rect l="l" t="t" r="r" b="b"/>
              <a:pathLst>
                <a:path w="633" h="915" extrusionOk="0">
                  <a:moveTo>
                    <a:pt x="316" y="1"/>
                  </a:moveTo>
                  <a:cubicBezTo>
                    <a:pt x="136" y="1"/>
                    <a:pt x="0" y="204"/>
                    <a:pt x="0" y="452"/>
                  </a:cubicBezTo>
                  <a:cubicBezTo>
                    <a:pt x="0" y="712"/>
                    <a:pt x="136" y="915"/>
                    <a:pt x="316" y="915"/>
                  </a:cubicBezTo>
                  <a:cubicBezTo>
                    <a:pt x="486" y="915"/>
                    <a:pt x="632" y="712"/>
                    <a:pt x="632" y="452"/>
                  </a:cubicBezTo>
                  <a:cubicBezTo>
                    <a:pt x="632" y="204"/>
                    <a:pt x="486" y="1"/>
                    <a:pt x="316"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50" name="Google Shape;250;p2"/>
            <p:cNvSpPr/>
            <p:nvPr/>
          </p:nvSpPr>
          <p:spPr>
            <a:xfrm>
              <a:off x="6332425" y="3969950"/>
              <a:ext cx="26825" cy="31350"/>
            </a:xfrm>
            <a:custGeom>
              <a:avLst/>
              <a:gdLst/>
              <a:ahLst/>
              <a:cxnLst/>
              <a:rect l="l" t="t" r="r" b="b"/>
              <a:pathLst>
                <a:path w="1073" h="1254" extrusionOk="0">
                  <a:moveTo>
                    <a:pt x="531" y="1"/>
                  </a:moveTo>
                  <a:cubicBezTo>
                    <a:pt x="238" y="1"/>
                    <a:pt x="1" y="283"/>
                    <a:pt x="1" y="621"/>
                  </a:cubicBezTo>
                  <a:cubicBezTo>
                    <a:pt x="1" y="971"/>
                    <a:pt x="238" y="1253"/>
                    <a:pt x="531" y="1253"/>
                  </a:cubicBezTo>
                  <a:cubicBezTo>
                    <a:pt x="836" y="1253"/>
                    <a:pt x="1073" y="971"/>
                    <a:pt x="1073" y="621"/>
                  </a:cubicBezTo>
                  <a:cubicBezTo>
                    <a:pt x="1073" y="283"/>
                    <a:pt x="836" y="1"/>
                    <a:pt x="53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51" name="Google Shape;251;p2"/>
            <p:cNvSpPr/>
            <p:nvPr/>
          </p:nvSpPr>
          <p:spPr>
            <a:xfrm>
              <a:off x="6326500" y="4023825"/>
              <a:ext cx="19225" cy="16550"/>
            </a:xfrm>
            <a:custGeom>
              <a:avLst/>
              <a:gdLst/>
              <a:ahLst/>
              <a:cxnLst/>
              <a:rect l="l" t="t" r="r" b="b"/>
              <a:pathLst>
                <a:path w="769" h="662" extrusionOk="0">
                  <a:moveTo>
                    <a:pt x="441" y="1"/>
                  </a:moveTo>
                  <a:cubicBezTo>
                    <a:pt x="147" y="1"/>
                    <a:pt x="1" y="351"/>
                    <a:pt x="193" y="554"/>
                  </a:cubicBezTo>
                  <a:cubicBezTo>
                    <a:pt x="263" y="628"/>
                    <a:pt x="351" y="662"/>
                    <a:pt x="437" y="662"/>
                  </a:cubicBezTo>
                  <a:cubicBezTo>
                    <a:pt x="599" y="662"/>
                    <a:pt x="753" y="542"/>
                    <a:pt x="768" y="351"/>
                  </a:cubicBezTo>
                  <a:cubicBezTo>
                    <a:pt x="768" y="159"/>
                    <a:pt x="621" y="1"/>
                    <a:pt x="44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52" name="Google Shape;252;p2"/>
            <p:cNvSpPr/>
            <p:nvPr/>
          </p:nvSpPr>
          <p:spPr>
            <a:xfrm>
              <a:off x="6277975" y="3978975"/>
              <a:ext cx="18650" cy="15875"/>
            </a:xfrm>
            <a:custGeom>
              <a:avLst/>
              <a:gdLst/>
              <a:ahLst/>
              <a:cxnLst/>
              <a:rect l="l" t="t" r="r" b="b"/>
              <a:pathLst>
                <a:path w="746" h="635" extrusionOk="0">
                  <a:moveTo>
                    <a:pt x="418" y="1"/>
                  </a:moveTo>
                  <a:cubicBezTo>
                    <a:pt x="148" y="1"/>
                    <a:pt x="1" y="328"/>
                    <a:pt x="181" y="531"/>
                  </a:cubicBezTo>
                  <a:cubicBezTo>
                    <a:pt x="249" y="603"/>
                    <a:pt x="335" y="635"/>
                    <a:pt x="419" y="635"/>
                  </a:cubicBezTo>
                  <a:cubicBezTo>
                    <a:pt x="573" y="635"/>
                    <a:pt x="720" y="526"/>
                    <a:pt x="734" y="350"/>
                  </a:cubicBezTo>
                  <a:cubicBezTo>
                    <a:pt x="746" y="170"/>
                    <a:pt x="599" y="12"/>
                    <a:pt x="41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53" name="Google Shape;253;p2"/>
            <p:cNvSpPr/>
            <p:nvPr/>
          </p:nvSpPr>
          <p:spPr>
            <a:xfrm>
              <a:off x="6200400" y="4087300"/>
              <a:ext cx="11875" cy="8200"/>
            </a:xfrm>
            <a:custGeom>
              <a:avLst/>
              <a:gdLst/>
              <a:ahLst/>
              <a:cxnLst/>
              <a:rect l="l" t="t" r="r" b="b"/>
              <a:pathLst>
                <a:path w="475" h="328" extrusionOk="0">
                  <a:moveTo>
                    <a:pt x="238" y="1"/>
                  </a:moveTo>
                  <a:cubicBezTo>
                    <a:pt x="102" y="1"/>
                    <a:pt x="1" y="68"/>
                    <a:pt x="1" y="170"/>
                  </a:cubicBezTo>
                  <a:cubicBezTo>
                    <a:pt x="1" y="260"/>
                    <a:pt x="114" y="328"/>
                    <a:pt x="238" y="328"/>
                  </a:cubicBezTo>
                  <a:cubicBezTo>
                    <a:pt x="373" y="328"/>
                    <a:pt x="475" y="260"/>
                    <a:pt x="475" y="170"/>
                  </a:cubicBezTo>
                  <a:cubicBezTo>
                    <a:pt x="475" y="80"/>
                    <a:pt x="373" y="1"/>
                    <a:pt x="23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54" name="Google Shape;254;p2"/>
            <p:cNvSpPr/>
            <p:nvPr/>
          </p:nvSpPr>
          <p:spPr>
            <a:xfrm>
              <a:off x="6221850" y="4076850"/>
              <a:ext cx="16350" cy="13200"/>
            </a:xfrm>
            <a:custGeom>
              <a:avLst/>
              <a:gdLst/>
              <a:ahLst/>
              <a:cxnLst/>
              <a:rect l="l" t="t" r="r" b="b"/>
              <a:pathLst>
                <a:path w="654" h="528" extrusionOk="0">
                  <a:moveTo>
                    <a:pt x="384" y="0"/>
                  </a:moveTo>
                  <a:cubicBezTo>
                    <a:pt x="377" y="0"/>
                    <a:pt x="369" y="1"/>
                    <a:pt x="361" y="1"/>
                  </a:cubicBezTo>
                  <a:cubicBezTo>
                    <a:pt x="113" y="1"/>
                    <a:pt x="0" y="306"/>
                    <a:pt x="192" y="464"/>
                  </a:cubicBezTo>
                  <a:cubicBezTo>
                    <a:pt x="245" y="508"/>
                    <a:pt x="306" y="527"/>
                    <a:pt x="364" y="527"/>
                  </a:cubicBezTo>
                  <a:cubicBezTo>
                    <a:pt x="515" y="527"/>
                    <a:pt x="654" y="395"/>
                    <a:pt x="621" y="216"/>
                  </a:cubicBezTo>
                  <a:cubicBezTo>
                    <a:pt x="610" y="88"/>
                    <a:pt x="509" y="0"/>
                    <a:pt x="38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55" name="Google Shape;255;p2"/>
            <p:cNvSpPr/>
            <p:nvPr/>
          </p:nvSpPr>
          <p:spPr>
            <a:xfrm>
              <a:off x="6212250" y="4117775"/>
              <a:ext cx="12150" cy="9050"/>
            </a:xfrm>
            <a:custGeom>
              <a:avLst/>
              <a:gdLst/>
              <a:ahLst/>
              <a:cxnLst/>
              <a:rect l="l" t="t" r="r" b="b"/>
              <a:pathLst>
                <a:path w="486" h="362" extrusionOk="0">
                  <a:moveTo>
                    <a:pt x="238" y="0"/>
                  </a:moveTo>
                  <a:cubicBezTo>
                    <a:pt x="102" y="0"/>
                    <a:pt x="1" y="79"/>
                    <a:pt x="1" y="181"/>
                  </a:cubicBezTo>
                  <a:cubicBezTo>
                    <a:pt x="1" y="283"/>
                    <a:pt x="102" y="362"/>
                    <a:pt x="238" y="362"/>
                  </a:cubicBezTo>
                  <a:cubicBezTo>
                    <a:pt x="373" y="362"/>
                    <a:pt x="486" y="283"/>
                    <a:pt x="486" y="181"/>
                  </a:cubicBezTo>
                  <a:cubicBezTo>
                    <a:pt x="486" y="79"/>
                    <a:pt x="373" y="0"/>
                    <a:pt x="23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56" name="Google Shape;256;p2"/>
            <p:cNvSpPr/>
            <p:nvPr/>
          </p:nvSpPr>
          <p:spPr>
            <a:xfrm>
              <a:off x="6192225" y="4146550"/>
              <a:ext cx="8200" cy="7050"/>
            </a:xfrm>
            <a:custGeom>
              <a:avLst/>
              <a:gdLst/>
              <a:ahLst/>
              <a:cxnLst/>
              <a:rect l="l" t="t" r="r" b="b"/>
              <a:pathLst>
                <a:path w="328" h="282" extrusionOk="0">
                  <a:moveTo>
                    <a:pt x="192" y="0"/>
                  </a:moveTo>
                  <a:cubicBezTo>
                    <a:pt x="57" y="0"/>
                    <a:pt x="1" y="158"/>
                    <a:pt x="91" y="237"/>
                  </a:cubicBezTo>
                  <a:cubicBezTo>
                    <a:pt x="121" y="268"/>
                    <a:pt x="158" y="282"/>
                    <a:pt x="194" y="282"/>
                  </a:cubicBezTo>
                  <a:cubicBezTo>
                    <a:pt x="264" y="282"/>
                    <a:pt x="328" y="229"/>
                    <a:pt x="328" y="147"/>
                  </a:cubicBezTo>
                  <a:cubicBezTo>
                    <a:pt x="328" y="68"/>
                    <a:pt x="271" y="0"/>
                    <a:pt x="192"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57" name="Google Shape;257;p2"/>
            <p:cNvSpPr/>
            <p:nvPr/>
          </p:nvSpPr>
          <p:spPr>
            <a:xfrm>
              <a:off x="6250900" y="4095500"/>
              <a:ext cx="16675" cy="14100"/>
            </a:xfrm>
            <a:custGeom>
              <a:avLst/>
              <a:gdLst/>
              <a:ahLst/>
              <a:cxnLst/>
              <a:rect l="l" t="t" r="r" b="b"/>
              <a:pathLst>
                <a:path w="667" h="564" extrusionOk="0">
                  <a:moveTo>
                    <a:pt x="384" y="0"/>
                  </a:moveTo>
                  <a:cubicBezTo>
                    <a:pt x="125" y="0"/>
                    <a:pt x="1" y="305"/>
                    <a:pt x="181" y="485"/>
                  </a:cubicBezTo>
                  <a:cubicBezTo>
                    <a:pt x="238" y="539"/>
                    <a:pt x="308" y="563"/>
                    <a:pt x="377" y="563"/>
                  </a:cubicBezTo>
                  <a:cubicBezTo>
                    <a:pt x="524" y="563"/>
                    <a:pt x="666" y="452"/>
                    <a:pt x="666" y="282"/>
                  </a:cubicBezTo>
                  <a:cubicBezTo>
                    <a:pt x="666" y="124"/>
                    <a:pt x="542" y="0"/>
                    <a:pt x="38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58" name="Google Shape;258;p2"/>
            <p:cNvSpPr/>
            <p:nvPr/>
          </p:nvSpPr>
          <p:spPr>
            <a:xfrm>
              <a:off x="6176150" y="4113550"/>
              <a:ext cx="6225" cy="4250"/>
            </a:xfrm>
            <a:custGeom>
              <a:avLst/>
              <a:gdLst/>
              <a:ahLst/>
              <a:cxnLst/>
              <a:rect l="l" t="t" r="r" b="b"/>
              <a:pathLst>
                <a:path w="249" h="170" extrusionOk="0">
                  <a:moveTo>
                    <a:pt x="124" y="0"/>
                  </a:moveTo>
                  <a:cubicBezTo>
                    <a:pt x="57" y="0"/>
                    <a:pt x="0" y="45"/>
                    <a:pt x="0" y="90"/>
                  </a:cubicBezTo>
                  <a:cubicBezTo>
                    <a:pt x="0" y="136"/>
                    <a:pt x="57" y="169"/>
                    <a:pt x="124" y="169"/>
                  </a:cubicBezTo>
                  <a:cubicBezTo>
                    <a:pt x="192" y="169"/>
                    <a:pt x="249" y="136"/>
                    <a:pt x="249" y="90"/>
                  </a:cubicBezTo>
                  <a:cubicBezTo>
                    <a:pt x="249" y="45"/>
                    <a:pt x="192" y="0"/>
                    <a:pt x="12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59" name="Google Shape;259;p2"/>
            <p:cNvSpPr/>
            <p:nvPr/>
          </p:nvSpPr>
          <p:spPr>
            <a:xfrm>
              <a:off x="6304500" y="4066150"/>
              <a:ext cx="24850" cy="21250"/>
            </a:xfrm>
            <a:custGeom>
              <a:avLst/>
              <a:gdLst/>
              <a:ahLst/>
              <a:cxnLst/>
              <a:rect l="l" t="t" r="r" b="b"/>
              <a:pathLst>
                <a:path w="994" h="850" extrusionOk="0">
                  <a:moveTo>
                    <a:pt x="565" y="0"/>
                  </a:moveTo>
                  <a:cubicBezTo>
                    <a:pt x="192" y="0"/>
                    <a:pt x="1" y="452"/>
                    <a:pt x="271" y="723"/>
                  </a:cubicBezTo>
                  <a:cubicBezTo>
                    <a:pt x="355" y="810"/>
                    <a:pt x="460" y="849"/>
                    <a:pt x="564" y="849"/>
                  </a:cubicBezTo>
                  <a:cubicBezTo>
                    <a:pt x="782" y="849"/>
                    <a:pt x="994" y="678"/>
                    <a:pt x="994" y="418"/>
                  </a:cubicBezTo>
                  <a:cubicBezTo>
                    <a:pt x="994" y="192"/>
                    <a:pt x="802" y="0"/>
                    <a:pt x="565"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60" name="Google Shape;260;p2"/>
            <p:cNvSpPr/>
            <p:nvPr/>
          </p:nvSpPr>
          <p:spPr>
            <a:xfrm>
              <a:off x="6283350" y="4059375"/>
              <a:ext cx="13275" cy="11325"/>
            </a:xfrm>
            <a:custGeom>
              <a:avLst/>
              <a:gdLst/>
              <a:ahLst/>
              <a:cxnLst/>
              <a:rect l="l" t="t" r="r" b="b"/>
              <a:pathLst>
                <a:path w="531" h="453" extrusionOk="0">
                  <a:moveTo>
                    <a:pt x="294" y="1"/>
                  </a:moveTo>
                  <a:cubicBezTo>
                    <a:pt x="102" y="1"/>
                    <a:pt x="0" y="226"/>
                    <a:pt x="124" y="373"/>
                  </a:cubicBezTo>
                  <a:cubicBezTo>
                    <a:pt x="171" y="428"/>
                    <a:pt x="234" y="453"/>
                    <a:pt x="295" y="453"/>
                  </a:cubicBezTo>
                  <a:cubicBezTo>
                    <a:pt x="398" y="453"/>
                    <a:pt x="498" y="384"/>
                    <a:pt x="519" y="271"/>
                  </a:cubicBezTo>
                  <a:cubicBezTo>
                    <a:pt x="531" y="136"/>
                    <a:pt x="429" y="12"/>
                    <a:pt x="29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61" name="Google Shape;261;p2"/>
            <p:cNvSpPr/>
            <p:nvPr/>
          </p:nvSpPr>
          <p:spPr>
            <a:xfrm>
              <a:off x="6367125" y="4050350"/>
              <a:ext cx="9050" cy="5100"/>
            </a:xfrm>
            <a:custGeom>
              <a:avLst/>
              <a:gdLst/>
              <a:ahLst/>
              <a:cxnLst/>
              <a:rect l="l" t="t" r="r" b="b"/>
              <a:pathLst>
                <a:path w="362" h="204" extrusionOk="0">
                  <a:moveTo>
                    <a:pt x="181" y="1"/>
                  </a:moveTo>
                  <a:cubicBezTo>
                    <a:pt x="80" y="1"/>
                    <a:pt x="1" y="46"/>
                    <a:pt x="1" y="102"/>
                  </a:cubicBezTo>
                  <a:cubicBezTo>
                    <a:pt x="1" y="159"/>
                    <a:pt x="80" y="204"/>
                    <a:pt x="181" y="204"/>
                  </a:cubicBezTo>
                  <a:cubicBezTo>
                    <a:pt x="283" y="204"/>
                    <a:pt x="362" y="159"/>
                    <a:pt x="362" y="102"/>
                  </a:cubicBezTo>
                  <a:cubicBezTo>
                    <a:pt x="362" y="46"/>
                    <a:pt x="272" y="1"/>
                    <a:pt x="18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62" name="Google Shape;262;p2"/>
            <p:cNvSpPr/>
            <p:nvPr/>
          </p:nvSpPr>
          <p:spPr>
            <a:xfrm>
              <a:off x="6389125" y="4011975"/>
              <a:ext cx="10200" cy="17250"/>
            </a:xfrm>
            <a:custGeom>
              <a:avLst/>
              <a:gdLst/>
              <a:ahLst/>
              <a:cxnLst/>
              <a:rect l="l" t="t" r="r" b="b"/>
              <a:pathLst>
                <a:path w="408" h="690" extrusionOk="0">
                  <a:moveTo>
                    <a:pt x="204" y="1"/>
                  </a:moveTo>
                  <a:cubicBezTo>
                    <a:pt x="91" y="1"/>
                    <a:pt x="1" y="148"/>
                    <a:pt x="1" y="339"/>
                  </a:cubicBezTo>
                  <a:cubicBezTo>
                    <a:pt x="1" y="531"/>
                    <a:pt x="91" y="689"/>
                    <a:pt x="204" y="689"/>
                  </a:cubicBezTo>
                  <a:cubicBezTo>
                    <a:pt x="317" y="689"/>
                    <a:pt x="407" y="531"/>
                    <a:pt x="407" y="339"/>
                  </a:cubicBezTo>
                  <a:cubicBezTo>
                    <a:pt x="407" y="148"/>
                    <a:pt x="317" y="1"/>
                    <a:pt x="20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63" name="Google Shape;263;p2"/>
            <p:cNvSpPr/>
            <p:nvPr/>
          </p:nvSpPr>
          <p:spPr>
            <a:xfrm>
              <a:off x="6389125" y="3939775"/>
              <a:ext cx="10200" cy="15525"/>
            </a:xfrm>
            <a:custGeom>
              <a:avLst/>
              <a:gdLst/>
              <a:ahLst/>
              <a:cxnLst/>
              <a:rect l="l" t="t" r="r" b="b"/>
              <a:pathLst>
                <a:path w="408" h="621" extrusionOk="0">
                  <a:moveTo>
                    <a:pt x="204" y="0"/>
                  </a:moveTo>
                  <a:cubicBezTo>
                    <a:pt x="91" y="0"/>
                    <a:pt x="1" y="136"/>
                    <a:pt x="1" y="305"/>
                  </a:cubicBezTo>
                  <a:cubicBezTo>
                    <a:pt x="1" y="485"/>
                    <a:pt x="91" y="621"/>
                    <a:pt x="204" y="621"/>
                  </a:cubicBezTo>
                  <a:cubicBezTo>
                    <a:pt x="317" y="621"/>
                    <a:pt x="407" y="485"/>
                    <a:pt x="407" y="305"/>
                  </a:cubicBezTo>
                  <a:cubicBezTo>
                    <a:pt x="407" y="136"/>
                    <a:pt x="317" y="0"/>
                    <a:pt x="20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64" name="Google Shape;264;p2"/>
            <p:cNvSpPr/>
            <p:nvPr/>
          </p:nvSpPr>
          <p:spPr>
            <a:xfrm>
              <a:off x="6210275" y="4226950"/>
              <a:ext cx="487800" cy="453250"/>
            </a:xfrm>
            <a:custGeom>
              <a:avLst/>
              <a:gdLst/>
              <a:ahLst/>
              <a:cxnLst/>
              <a:rect l="l" t="t" r="r" b="b"/>
              <a:pathLst>
                <a:path w="19512" h="18130" extrusionOk="0">
                  <a:moveTo>
                    <a:pt x="14896" y="0"/>
                  </a:moveTo>
                  <a:lnTo>
                    <a:pt x="14896" y="0"/>
                  </a:lnTo>
                  <a:cubicBezTo>
                    <a:pt x="13451" y="1591"/>
                    <a:pt x="1411" y="14941"/>
                    <a:pt x="1" y="16419"/>
                  </a:cubicBezTo>
                  <a:cubicBezTo>
                    <a:pt x="88" y="16397"/>
                    <a:pt x="147" y="16385"/>
                    <a:pt x="166" y="16385"/>
                  </a:cubicBezTo>
                  <a:cubicBezTo>
                    <a:pt x="176" y="16385"/>
                    <a:pt x="175" y="16388"/>
                    <a:pt x="159" y="16396"/>
                  </a:cubicBezTo>
                  <a:cubicBezTo>
                    <a:pt x="11" y="16477"/>
                    <a:pt x="2909" y="18129"/>
                    <a:pt x="6585" y="18129"/>
                  </a:cubicBezTo>
                  <a:cubicBezTo>
                    <a:pt x="9068" y="18129"/>
                    <a:pt x="11906" y="17375"/>
                    <a:pt x="14399" y="14873"/>
                  </a:cubicBezTo>
                  <a:cubicBezTo>
                    <a:pt x="19511" y="9739"/>
                    <a:pt x="16205" y="2415"/>
                    <a:pt x="14896" y="0"/>
                  </a:cubicBezTo>
                  <a:close/>
                </a:path>
              </a:pathLst>
            </a:custGeom>
            <a:solidFill>
              <a:srgbClr val="F5D43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65" name="Google Shape;265;p2"/>
            <p:cNvSpPr/>
            <p:nvPr/>
          </p:nvSpPr>
          <p:spPr>
            <a:xfrm>
              <a:off x="6208025" y="4223000"/>
              <a:ext cx="571575" cy="550975"/>
            </a:xfrm>
            <a:custGeom>
              <a:avLst/>
              <a:gdLst/>
              <a:ahLst/>
              <a:cxnLst/>
              <a:rect l="l" t="t" r="r" b="b"/>
              <a:pathLst>
                <a:path w="22863" h="22039" extrusionOk="0">
                  <a:moveTo>
                    <a:pt x="14986" y="158"/>
                  </a:moveTo>
                  <a:cubicBezTo>
                    <a:pt x="16306" y="2573"/>
                    <a:pt x="19601" y="9897"/>
                    <a:pt x="14501" y="15031"/>
                  </a:cubicBezTo>
                  <a:cubicBezTo>
                    <a:pt x="8306" y="21237"/>
                    <a:pt x="0" y="16690"/>
                    <a:pt x="249" y="16554"/>
                  </a:cubicBezTo>
                  <a:cubicBezTo>
                    <a:pt x="294" y="16532"/>
                    <a:pt x="237" y="16543"/>
                    <a:pt x="113" y="16577"/>
                  </a:cubicBezTo>
                  <a:cubicBezTo>
                    <a:pt x="68" y="16633"/>
                    <a:pt x="23" y="16667"/>
                    <a:pt x="12" y="16690"/>
                  </a:cubicBezTo>
                  <a:cubicBezTo>
                    <a:pt x="12" y="16690"/>
                    <a:pt x="7843" y="22038"/>
                    <a:pt x="13801" y="16712"/>
                  </a:cubicBezTo>
                  <a:cubicBezTo>
                    <a:pt x="22862" y="8610"/>
                    <a:pt x="15144" y="0"/>
                    <a:pt x="15144" y="0"/>
                  </a:cubicBezTo>
                  <a:close/>
                </a:path>
              </a:pathLst>
            </a:custGeom>
            <a:solidFill>
              <a:srgbClr val="C798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66" name="Google Shape;266;p2"/>
            <p:cNvSpPr/>
            <p:nvPr/>
          </p:nvSpPr>
          <p:spPr>
            <a:xfrm>
              <a:off x="6414525" y="4339225"/>
              <a:ext cx="91700" cy="106650"/>
            </a:xfrm>
            <a:custGeom>
              <a:avLst/>
              <a:gdLst/>
              <a:ahLst/>
              <a:cxnLst/>
              <a:rect l="l" t="t" r="r" b="b"/>
              <a:pathLst>
                <a:path w="3668" h="4266" extrusionOk="0">
                  <a:moveTo>
                    <a:pt x="3668" y="1"/>
                  </a:moveTo>
                  <a:cubicBezTo>
                    <a:pt x="3420" y="170"/>
                    <a:pt x="3183" y="350"/>
                    <a:pt x="2957" y="542"/>
                  </a:cubicBezTo>
                  <a:cubicBezTo>
                    <a:pt x="2720" y="734"/>
                    <a:pt x="2494" y="937"/>
                    <a:pt x="2291" y="1163"/>
                  </a:cubicBezTo>
                  <a:cubicBezTo>
                    <a:pt x="2065" y="1411"/>
                    <a:pt x="1817" y="1682"/>
                    <a:pt x="1603" y="1953"/>
                  </a:cubicBezTo>
                  <a:cubicBezTo>
                    <a:pt x="1400" y="2223"/>
                    <a:pt x="1174" y="2494"/>
                    <a:pt x="993" y="2765"/>
                  </a:cubicBezTo>
                  <a:cubicBezTo>
                    <a:pt x="802" y="3036"/>
                    <a:pt x="610" y="3284"/>
                    <a:pt x="474" y="3510"/>
                  </a:cubicBezTo>
                  <a:cubicBezTo>
                    <a:pt x="294" y="3747"/>
                    <a:pt x="147" y="4006"/>
                    <a:pt x="0" y="4266"/>
                  </a:cubicBezTo>
                  <a:cubicBezTo>
                    <a:pt x="249" y="4097"/>
                    <a:pt x="486" y="3916"/>
                    <a:pt x="700" y="3713"/>
                  </a:cubicBezTo>
                  <a:cubicBezTo>
                    <a:pt x="937" y="3521"/>
                    <a:pt x="1151" y="3318"/>
                    <a:pt x="1355" y="3092"/>
                  </a:cubicBezTo>
                  <a:cubicBezTo>
                    <a:pt x="1580" y="2844"/>
                    <a:pt x="1817" y="2573"/>
                    <a:pt x="2043" y="2302"/>
                  </a:cubicBezTo>
                  <a:cubicBezTo>
                    <a:pt x="2257" y="2020"/>
                    <a:pt x="2472" y="1750"/>
                    <a:pt x="2664" y="1479"/>
                  </a:cubicBezTo>
                  <a:cubicBezTo>
                    <a:pt x="2765" y="1355"/>
                    <a:pt x="2844" y="1208"/>
                    <a:pt x="2934" y="1095"/>
                  </a:cubicBezTo>
                  <a:cubicBezTo>
                    <a:pt x="3025" y="982"/>
                    <a:pt x="3115" y="858"/>
                    <a:pt x="3183" y="757"/>
                  </a:cubicBezTo>
                  <a:cubicBezTo>
                    <a:pt x="3363" y="520"/>
                    <a:pt x="3521" y="260"/>
                    <a:pt x="3668" y="1"/>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67" name="Google Shape;267;p2"/>
            <p:cNvSpPr/>
            <p:nvPr/>
          </p:nvSpPr>
          <p:spPr>
            <a:xfrm>
              <a:off x="6506500" y="4324275"/>
              <a:ext cx="30775" cy="39225"/>
            </a:xfrm>
            <a:custGeom>
              <a:avLst/>
              <a:gdLst/>
              <a:ahLst/>
              <a:cxnLst/>
              <a:rect l="l" t="t" r="r" b="b"/>
              <a:pathLst>
                <a:path w="1231" h="1569" extrusionOk="0">
                  <a:moveTo>
                    <a:pt x="1230" y="0"/>
                  </a:moveTo>
                  <a:lnTo>
                    <a:pt x="1230" y="0"/>
                  </a:lnTo>
                  <a:cubicBezTo>
                    <a:pt x="1117" y="34"/>
                    <a:pt x="1016" y="91"/>
                    <a:pt x="914" y="158"/>
                  </a:cubicBezTo>
                  <a:cubicBezTo>
                    <a:pt x="722" y="283"/>
                    <a:pt x="553" y="452"/>
                    <a:pt x="418" y="655"/>
                  </a:cubicBezTo>
                  <a:cubicBezTo>
                    <a:pt x="350" y="745"/>
                    <a:pt x="293" y="835"/>
                    <a:pt x="248" y="937"/>
                  </a:cubicBezTo>
                  <a:cubicBezTo>
                    <a:pt x="192" y="1050"/>
                    <a:pt x="147" y="1140"/>
                    <a:pt x="102" y="1242"/>
                  </a:cubicBezTo>
                  <a:cubicBezTo>
                    <a:pt x="57" y="1343"/>
                    <a:pt x="23" y="1456"/>
                    <a:pt x="0" y="1569"/>
                  </a:cubicBezTo>
                  <a:cubicBezTo>
                    <a:pt x="113" y="1546"/>
                    <a:pt x="226" y="1513"/>
                    <a:pt x="339" y="1456"/>
                  </a:cubicBezTo>
                  <a:cubicBezTo>
                    <a:pt x="519" y="1388"/>
                    <a:pt x="711" y="1185"/>
                    <a:pt x="880" y="971"/>
                  </a:cubicBezTo>
                  <a:cubicBezTo>
                    <a:pt x="1004" y="779"/>
                    <a:pt x="1106" y="565"/>
                    <a:pt x="1174" y="350"/>
                  </a:cubicBezTo>
                  <a:cubicBezTo>
                    <a:pt x="1208" y="237"/>
                    <a:pt x="1230" y="113"/>
                    <a:pt x="1230" y="0"/>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68" name="Google Shape;268;p2"/>
            <p:cNvSpPr/>
            <p:nvPr/>
          </p:nvSpPr>
          <p:spPr>
            <a:xfrm>
              <a:off x="5441250" y="3796750"/>
              <a:ext cx="317400" cy="319650"/>
            </a:xfrm>
            <a:custGeom>
              <a:avLst/>
              <a:gdLst/>
              <a:ahLst/>
              <a:cxnLst/>
              <a:rect l="l" t="t" r="r" b="b"/>
              <a:pathLst>
                <a:path w="12696" h="12786" extrusionOk="0">
                  <a:moveTo>
                    <a:pt x="1" y="0"/>
                  </a:moveTo>
                  <a:lnTo>
                    <a:pt x="1" y="0"/>
                  </a:lnTo>
                  <a:cubicBezTo>
                    <a:pt x="472" y="5187"/>
                    <a:pt x="5881" y="12786"/>
                    <a:pt x="12592" y="12786"/>
                  </a:cubicBezTo>
                  <a:cubicBezTo>
                    <a:pt x="12626" y="12786"/>
                    <a:pt x="12661" y="12785"/>
                    <a:pt x="12696" y="12785"/>
                  </a:cubicBezTo>
                  <a:cubicBezTo>
                    <a:pt x="12549" y="5462"/>
                    <a:pt x="7133" y="587"/>
                    <a:pt x="1" y="0"/>
                  </a:cubicBezTo>
                  <a:close/>
                </a:path>
              </a:pathLst>
            </a:custGeom>
            <a:solidFill>
              <a:srgbClr val="8EC7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69" name="Google Shape;269;p2"/>
            <p:cNvSpPr/>
            <p:nvPr/>
          </p:nvSpPr>
          <p:spPr>
            <a:xfrm>
              <a:off x="5446050" y="3809150"/>
              <a:ext cx="372975" cy="370425"/>
            </a:xfrm>
            <a:custGeom>
              <a:avLst/>
              <a:gdLst/>
              <a:ahLst/>
              <a:cxnLst/>
              <a:rect l="l" t="t" r="r" b="b"/>
              <a:pathLst>
                <a:path w="14919" h="14817" extrusionOk="0">
                  <a:moveTo>
                    <a:pt x="1" y="1"/>
                  </a:moveTo>
                  <a:cubicBezTo>
                    <a:pt x="1" y="1"/>
                    <a:pt x="249" y="226"/>
                    <a:pt x="689" y="599"/>
                  </a:cubicBezTo>
                  <a:cubicBezTo>
                    <a:pt x="904" y="790"/>
                    <a:pt x="1163" y="1016"/>
                    <a:pt x="1468" y="1276"/>
                  </a:cubicBezTo>
                  <a:cubicBezTo>
                    <a:pt x="1772" y="1535"/>
                    <a:pt x="2100" y="1840"/>
                    <a:pt x="2461" y="2178"/>
                  </a:cubicBezTo>
                  <a:lnTo>
                    <a:pt x="3386" y="3036"/>
                  </a:lnTo>
                  <a:cubicBezTo>
                    <a:pt x="2867" y="3036"/>
                    <a:pt x="2337" y="3070"/>
                    <a:pt x="1806" y="3138"/>
                  </a:cubicBezTo>
                  <a:cubicBezTo>
                    <a:pt x="2427" y="3239"/>
                    <a:pt x="3059" y="3296"/>
                    <a:pt x="3691" y="3307"/>
                  </a:cubicBezTo>
                  <a:cubicBezTo>
                    <a:pt x="4074" y="3691"/>
                    <a:pt x="4481" y="4085"/>
                    <a:pt x="4909" y="4503"/>
                  </a:cubicBezTo>
                  <a:cubicBezTo>
                    <a:pt x="5067" y="4650"/>
                    <a:pt x="5214" y="4808"/>
                    <a:pt x="5372" y="4966"/>
                  </a:cubicBezTo>
                  <a:cubicBezTo>
                    <a:pt x="5372" y="4999"/>
                    <a:pt x="5361" y="5033"/>
                    <a:pt x="5349" y="5067"/>
                  </a:cubicBezTo>
                  <a:cubicBezTo>
                    <a:pt x="4711" y="4996"/>
                    <a:pt x="4073" y="4953"/>
                    <a:pt x="3434" y="4953"/>
                  </a:cubicBezTo>
                  <a:cubicBezTo>
                    <a:pt x="3362" y="4953"/>
                    <a:pt x="3289" y="4953"/>
                    <a:pt x="3217" y="4954"/>
                  </a:cubicBezTo>
                  <a:cubicBezTo>
                    <a:pt x="3950" y="5135"/>
                    <a:pt x="4695" y="5270"/>
                    <a:pt x="5440" y="5361"/>
                  </a:cubicBezTo>
                  <a:cubicBezTo>
                    <a:pt x="5507" y="5361"/>
                    <a:pt x="5575" y="5315"/>
                    <a:pt x="5586" y="5259"/>
                  </a:cubicBezTo>
                  <a:cubicBezTo>
                    <a:pt x="5586" y="5236"/>
                    <a:pt x="5598" y="5214"/>
                    <a:pt x="5609" y="5191"/>
                  </a:cubicBezTo>
                  <a:cubicBezTo>
                    <a:pt x="5823" y="5394"/>
                    <a:pt x="6038" y="5620"/>
                    <a:pt x="6252" y="5846"/>
                  </a:cubicBezTo>
                  <a:cubicBezTo>
                    <a:pt x="6512" y="6105"/>
                    <a:pt x="6783" y="6387"/>
                    <a:pt x="7053" y="6658"/>
                  </a:cubicBezTo>
                  <a:cubicBezTo>
                    <a:pt x="6895" y="6647"/>
                    <a:pt x="6749" y="6636"/>
                    <a:pt x="6591" y="6636"/>
                  </a:cubicBezTo>
                  <a:cubicBezTo>
                    <a:pt x="6376" y="6613"/>
                    <a:pt x="6151" y="6602"/>
                    <a:pt x="5925" y="6591"/>
                  </a:cubicBezTo>
                  <a:cubicBezTo>
                    <a:pt x="5711" y="6591"/>
                    <a:pt x="5485" y="6591"/>
                    <a:pt x="5259" y="6613"/>
                  </a:cubicBezTo>
                  <a:cubicBezTo>
                    <a:pt x="5146" y="6624"/>
                    <a:pt x="5034" y="6647"/>
                    <a:pt x="4921" y="6658"/>
                  </a:cubicBezTo>
                  <a:cubicBezTo>
                    <a:pt x="4808" y="6681"/>
                    <a:pt x="4706" y="6726"/>
                    <a:pt x="4605" y="6760"/>
                  </a:cubicBezTo>
                  <a:lnTo>
                    <a:pt x="4932" y="6726"/>
                  </a:lnTo>
                  <a:lnTo>
                    <a:pt x="5259" y="6726"/>
                  </a:lnTo>
                  <a:cubicBezTo>
                    <a:pt x="5372" y="6726"/>
                    <a:pt x="5474" y="6749"/>
                    <a:pt x="5586" y="6749"/>
                  </a:cubicBezTo>
                  <a:lnTo>
                    <a:pt x="5914" y="6794"/>
                  </a:lnTo>
                  <a:cubicBezTo>
                    <a:pt x="6128" y="6828"/>
                    <a:pt x="6342" y="6850"/>
                    <a:pt x="6568" y="6884"/>
                  </a:cubicBezTo>
                  <a:cubicBezTo>
                    <a:pt x="6794" y="6906"/>
                    <a:pt x="7020" y="6929"/>
                    <a:pt x="7234" y="6940"/>
                  </a:cubicBezTo>
                  <a:cubicBezTo>
                    <a:pt x="7268" y="6940"/>
                    <a:pt x="7290" y="6929"/>
                    <a:pt x="7302" y="6918"/>
                  </a:cubicBezTo>
                  <a:lnTo>
                    <a:pt x="7629" y="7234"/>
                  </a:lnTo>
                  <a:cubicBezTo>
                    <a:pt x="7877" y="7493"/>
                    <a:pt x="8125" y="7753"/>
                    <a:pt x="8374" y="8001"/>
                  </a:cubicBezTo>
                  <a:cubicBezTo>
                    <a:pt x="7685" y="8046"/>
                    <a:pt x="6997" y="8103"/>
                    <a:pt x="6309" y="8204"/>
                  </a:cubicBezTo>
                  <a:cubicBezTo>
                    <a:pt x="6844" y="8251"/>
                    <a:pt x="7384" y="8271"/>
                    <a:pt x="7922" y="8271"/>
                  </a:cubicBezTo>
                  <a:cubicBezTo>
                    <a:pt x="8156" y="8271"/>
                    <a:pt x="8390" y="8267"/>
                    <a:pt x="8622" y="8261"/>
                  </a:cubicBezTo>
                  <a:cubicBezTo>
                    <a:pt x="9197" y="8859"/>
                    <a:pt x="9762" y="9445"/>
                    <a:pt x="10315" y="10021"/>
                  </a:cubicBezTo>
                  <a:lnTo>
                    <a:pt x="10337" y="10043"/>
                  </a:lnTo>
                  <a:cubicBezTo>
                    <a:pt x="9987" y="9976"/>
                    <a:pt x="9637" y="9897"/>
                    <a:pt x="9288" y="9852"/>
                  </a:cubicBezTo>
                  <a:cubicBezTo>
                    <a:pt x="8870" y="9807"/>
                    <a:pt x="8430" y="9773"/>
                    <a:pt x="8001" y="9761"/>
                  </a:cubicBezTo>
                  <a:lnTo>
                    <a:pt x="8001" y="9761"/>
                  </a:lnTo>
                  <a:cubicBezTo>
                    <a:pt x="8419" y="9874"/>
                    <a:pt x="8836" y="9965"/>
                    <a:pt x="9254" y="10055"/>
                  </a:cubicBezTo>
                  <a:cubicBezTo>
                    <a:pt x="9671" y="10168"/>
                    <a:pt x="10078" y="10258"/>
                    <a:pt x="10495" y="10348"/>
                  </a:cubicBezTo>
                  <a:cubicBezTo>
                    <a:pt x="10504" y="10351"/>
                    <a:pt x="10513" y="10353"/>
                    <a:pt x="10522" y="10353"/>
                  </a:cubicBezTo>
                  <a:cubicBezTo>
                    <a:pt x="10547" y="10353"/>
                    <a:pt x="10572" y="10342"/>
                    <a:pt x="10597" y="10326"/>
                  </a:cubicBezTo>
                  <a:cubicBezTo>
                    <a:pt x="11330" y="11093"/>
                    <a:pt x="12030" y="11826"/>
                    <a:pt x="12628" y="12447"/>
                  </a:cubicBezTo>
                  <a:cubicBezTo>
                    <a:pt x="13993" y="13880"/>
                    <a:pt x="14918" y="14817"/>
                    <a:pt x="14918" y="14817"/>
                  </a:cubicBezTo>
                  <a:cubicBezTo>
                    <a:pt x="14918" y="14817"/>
                    <a:pt x="14061" y="13812"/>
                    <a:pt x="12741" y="12345"/>
                  </a:cubicBezTo>
                  <a:cubicBezTo>
                    <a:pt x="12143" y="11668"/>
                    <a:pt x="11443" y="10890"/>
                    <a:pt x="10687" y="10066"/>
                  </a:cubicBezTo>
                  <a:cubicBezTo>
                    <a:pt x="10755" y="9637"/>
                    <a:pt x="10834" y="9197"/>
                    <a:pt x="10901" y="8757"/>
                  </a:cubicBezTo>
                  <a:cubicBezTo>
                    <a:pt x="10935" y="8509"/>
                    <a:pt x="10958" y="8261"/>
                    <a:pt x="10980" y="8001"/>
                  </a:cubicBezTo>
                  <a:lnTo>
                    <a:pt x="10980" y="7245"/>
                  </a:lnTo>
                  <a:cubicBezTo>
                    <a:pt x="10924" y="7493"/>
                    <a:pt x="10890" y="7742"/>
                    <a:pt x="10845" y="7978"/>
                  </a:cubicBezTo>
                  <a:cubicBezTo>
                    <a:pt x="10800" y="8227"/>
                    <a:pt x="10732" y="8475"/>
                    <a:pt x="10676" y="8712"/>
                  </a:cubicBezTo>
                  <a:cubicBezTo>
                    <a:pt x="10597" y="9073"/>
                    <a:pt x="10518" y="9445"/>
                    <a:pt x="10450" y="9818"/>
                  </a:cubicBezTo>
                  <a:cubicBezTo>
                    <a:pt x="9976" y="9299"/>
                    <a:pt x="9468" y="8768"/>
                    <a:pt x="8949" y="8227"/>
                  </a:cubicBezTo>
                  <a:cubicBezTo>
                    <a:pt x="8983" y="8204"/>
                    <a:pt x="9006" y="8170"/>
                    <a:pt x="9017" y="8136"/>
                  </a:cubicBezTo>
                  <a:lnTo>
                    <a:pt x="9085" y="7426"/>
                  </a:lnTo>
                  <a:lnTo>
                    <a:pt x="9085" y="6715"/>
                  </a:lnTo>
                  <a:cubicBezTo>
                    <a:pt x="9085" y="6489"/>
                    <a:pt x="9085" y="6252"/>
                    <a:pt x="9073" y="6015"/>
                  </a:cubicBezTo>
                  <a:cubicBezTo>
                    <a:pt x="9051" y="5778"/>
                    <a:pt x="9073" y="5541"/>
                    <a:pt x="9073" y="5304"/>
                  </a:cubicBezTo>
                  <a:lnTo>
                    <a:pt x="9073" y="5304"/>
                  </a:lnTo>
                  <a:cubicBezTo>
                    <a:pt x="9017" y="5541"/>
                    <a:pt x="8972" y="5767"/>
                    <a:pt x="8927" y="6015"/>
                  </a:cubicBezTo>
                  <a:cubicBezTo>
                    <a:pt x="8881" y="6252"/>
                    <a:pt x="8870" y="6478"/>
                    <a:pt x="8859" y="6715"/>
                  </a:cubicBezTo>
                  <a:cubicBezTo>
                    <a:pt x="8836" y="6952"/>
                    <a:pt x="8825" y="7189"/>
                    <a:pt x="8802" y="7426"/>
                  </a:cubicBezTo>
                  <a:cubicBezTo>
                    <a:pt x="8780" y="7617"/>
                    <a:pt x="8757" y="7809"/>
                    <a:pt x="8746" y="8001"/>
                  </a:cubicBezTo>
                  <a:lnTo>
                    <a:pt x="8712" y="8001"/>
                  </a:lnTo>
                  <a:cubicBezTo>
                    <a:pt x="8419" y="7685"/>
                    <a:pt x="8114" y="7369"/>
                    <a:pt x="7821" y="7053"/>
                  </a:cubicBezTo>
                  <a:lnTo>
                    <a:pt x="7392" y="6636"/>
                  </a:lnTo>
                  <a:cubicBezTo>
                    <a:pt x="7414" y="6433"/>
                    <a:pt x="7437" y="6241"/>
                    <a:pt x="7460" y="6038"/>
                  </a:cubicBezTo>
                  <a:cubicBezTo>
                    <a:pt x="7471" y="5778"/>
                    <a:pt x="7482" y="5507"/>
                    <a:pt x="7482" y="5248"/>
                  </a:cubicBezTo>
                  <a:cubicBezTo>
                    <a:pt x="7460" y="4717"/>
                    <a:pt x="7460" y="4187"/>
                    <a:pt x="7414" y="3657"/>
                  </a:cubicBezTo>
                  <a:cubicBezTo>
                    <a:pt x="7369" y="3927"/>
                    <a:pt x="7347" y="4187"/>
                    <a:pt x="7313" y="4447"/>
                  </a:cubicBezTo>
                  <a:lnTo>
                    <a:pt x="7245" y="5236"/>
                  </a:lnTo>
                  <a:cubicBezTo>
                    <a:pt x="7234" y="5496"/>
                    <a:pt x="7211" y="5756"/>
                    <a:pt x="7189" y="6015"/>
                  </a:cubicBezTo>
                  <a:cubicBezTo>
                    <a:pt x="7178" y="6139"/>
                    <a:pt x="7166" y="6263"/>
                    <a:pt x="7144" y="6387"/>
                  </a:cubicBezTo>
                  <a:cubicBezTo>
                    <a:pt x="6907" y="6150"/>
                    <a:pt x="6670" y="5902"/>
                    <a:pt x="6433" y="5677"/>
                  </a:cubicBezTo>
                  <a:cubicBezTo>
                    <a:pt x="6173" y="5406"/>
                    <a:pt x="5925" y="5157"/>
                    <a:pt x="5665" y="4909"/>
                  </a:cubicBezTo>
                  <a:cubicBezTo>
                    <a:pt x="5688" y="4808"/>
                    <a:pt x="5711" y="4706"/>
                    <a:pt x="5733" y="4593"/>
                  </a:cubicBezTo>
                  <a:cubicBezTo>
                    <a:pt x="5767" y="4368"/>
                    <a:pt x="5801" y="4142"/>
                    <a:pt x="5823" y="3916"/>
                  </a:cubicBezTo>
                  <a:cubicBezTo>
                    <a:pt x="5846" y="3691"/>
                    <a:pt x="5835" y="3454"/>
                    <a:pt x="5823" y="3228"/>
                  </a:cubicBezTo>
                  <a:cubicBezTo>
                    <a:pt x="5790" y="3002"/>
                    <a:pt x="5767" y="2765"/>
                    <a:pt x="5722" y="2551"/>
                  </a:cubicBezTo>
                  <a:cubicBezTo>
                    <a:pt x="5699" y="2776"/>
                    <a:pt x="5688" y="3002"/>
                    <a:pt x="5677" y="3228"/>
                  </a:cubicBezTo>
                  <a:cubicBezTo>
                    <a:pt x="5665" y="3442"/>
                    <a:pt x="5609" y="3668"/>
                    <a:pt x="5586" y="3882"/>
                  </a:cubicBezTo>
                  <a:cubicBezTo>
                    <a:pt x="5564" y="4108"/>
                    <a:pt x="5496" y="4322"/>
                    <a:pt x="5462" y="4548"/>
                  </a:cubicBezTo>
                  <a:lnTo>
                    <a:pt x="5428" y="4684"/>
                  </a:lnTo>
                  <a:cubicBezTo>
                    <a:pt x="5304" y="4571"/>
                    <a:pt x="5180" y="4447"/>
                    <a:pt x="5067" y="4334"/>
                  </a:cubicBezTo>
                  <a:cubicBezTo>
                    <a:pt x="4706" y="3973"/>
                    <a:pt x="4345" y="3634"/>
                    <a:pt x="3995" y="3307"/>
                  </a:cubicBezTo>
                  <a:lnTo>
                    <a:pt x="4041" y="3307"/>
                  </a:lnTo>
                  <a:cubicBezTo>
                    <a:pt x="4108" y="3296"/>
                    <a:pt x="4153" y="3239"/>
                    <a:pt x="4153" y="3171"/>
                  </a:cubicBezTo>
                  <a:lnTo>
                    <a:pt x="4153" y="3149"/>
                  </a:lnTo>
                  <a:cubicBezTo>
                    <a:pt x="4097" y="2799"/>
                    <a:pt x="4041" y="2438"/>
                    <a:pt x="3973" y="2099"/>
                  </a:cubicBezTo>
                  <a:cubicBezTo>
                    <a:pt x="3939" y="1738"/>
                    <a:pt x="3894" y="1389"/>
                    <a:pt x="3815" y="1027"/>
                  </a:cubicBezTo>
                  <a:cubicBezTo>
                    <a:pt x="3781" y="1377"/>
                    <a:pt x="3758" y="1750"/>
                    <a:pt x="3758" y="2111"/>
                  </a:cubicBezTo>
                  <a:cubicBezTo>
                    <a:pt x="3781" y="2415"/>
                    <a:pt x="3815" y="2731"/>
                    <a:pt x="3860" y="3036"/>
                  </a:cubicBezTo>
                  <a:lnTo>
                    <a:pt x="3691" y="3036"/>
                  </a:lnTo>
                  <a:cubicBezTo>
                    <a:pt x="3296" y="2686"/>
                    <a:pt x="2912" y="2359"/>
                    <a:pt x="2574" y="2054"/>
                  </a:cubicBezTo>
                  <a:cubicBezTo>
                    <a:pt x="2201" y="1738"/>
                    <a:pt x="1863" y="1434"/>
                    <a:pt x="1535" y="1197"/>
                  </a:cubicBezTo>
                  <a:cubicBezTo>
                    <a:pt x="1219" y="948"/>
                    <a:pt x="949" y="734"/>
                    <a:pt x="712" y="554"/>
                  </a:cubicBezTo>
                  <a:lnTo>
                    <a:pt x="1" y="1"/>
                  </a:lnTo>
                  <a:close/>
                </a:path>
              </a:pathLst>
            </a:custGeom>
            <a:solidFill>
              <a:srgbClr val="7CAB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70" name="Google Shape;270;p2"/>
            <p:cNvSpPr/>
            <p:nvPr/>
          </p:nvSpPr>
          <p:spPr>
            <a:xfrm>
              <a:off x="5327000" y="3967125"/>
              <a:ext cx="400900" cy="207375"/>
            </a:xfrm>
            <a:custGeom>
              <a:avLst/>
              <a:gdLst/>
              <a:ahLst/>
              <a:cxnLst/>
              <a:rect l="l" t="t" r="r" b="b"/>
              <a:pathLst>
                <a:path w="16036" h="8295" extrusionOk="0">
                  <a:moveTo>
                    <a:pt x="9414" y="0"/>
                  </a:moveTo>
                  <a:cubicBezTo>
                    <a:pt x="9066" y="0"/>
                    <a:pt x="8702" y="36"/>
                    <a:pt x="8317" y="114"/>
                  </a:cubicBezTo>
                  <a:cubicBezTo>
                    <a:pt x="5214" y="576"/>
                    <a:pt x="3239" y="3499"/>
                    <a:pt x="384" y="4650"/>
                  </a:cubicBezTo>
                  <a:lnTo>
                    <a:pt x="1" y="4830"/>
                  </a:lnTo>
                  <a:lnTo>
                    <a:pt x="621" y="4954"/>
                  </a:lnTo>
                  <a:cubicBezTo>
                    <a:pt x="3206" y="5609"/>
                    <a:pt x="5372" y="7979"/>
                    <a:pt x="7945" y="8238"/>
                  </a:cubicBezTo>
                  <a:cubicBezTo>
                    <a:pt x="8220" y="8276"/>
                    <a:pt x="8489" y="8294"/>
                    <a:pt x="8754" y="8294"/>
                  </a:cubicBezTo>
                  <a:cubicBezTo>
                    <a:pt x="11798" y="8294"/>
                    <a:pt x="14146" y="5899"/>
                    <a:pt x="16036" y="3781"/>
                  </a:cubicBezTo>
                  <a:cubicBezTo>
                    <a:pt x="13862" y="2228"/>
                    <a:pt x="12160" y="0"/>
                    <a:pt x="9414" y="0"/>
                  </a:cubicBezTo>
                  <a:close/>
                </a:path>
              </a:pathLst>
            </a:custGeom>
            <a:solidFill>
              <a:srgbClr val="60A73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71" name="Google Shape;271;p2"/>
            <p:cNvSpPr/>
            <p:nvPr/>
          </p:nvSpPr>
          <p:spPr>
            <a:xfrm>
              <a:off x="5409375" y="4034550"/>
              <a:ext cx="312875" cy="99900"/>
            </a:xfrm>
            <a:custGeom>
              <a:avLst/>
              <a:gdLst/>
              <a:ahLst/>
              <a:cxnLst/>
              <a:rect l="l" t="t" r="r" b="b"/>
              <a:pathLst>
                <a:path w="12515" h="3996" extrusionOk="0">
                  <a:moveTo>
                    <a:pt x="2348" y="1"/>
                  </a:moveTo>
                  <a:cubicBezTo>
                    <a:pt x="2856" y="328"/>
                    <a:pt x="3386" y="610"/>
                    <a:pt x="3883" y="926"/>
                  </a:cubicBezTo>
                  <a:cubicBezTo>
                    <a:pt x="4007" y="1016"/>
                    <a:pt x="4131" y="1095"/>
                    <a:pt x="4255" y="1174"/>
                  </a:cubicBezTo>
                  <a:cubicBezTo>
                    <a:pt x="4368" y="1264"/>
                    <a:pt x="4481" y="1355"/>
                    <a:pt x="4593" y="1445"/>
                  </a:cubicBezTo>
                  <a:cubicBezTo>
                    <a:pt x="4706" y="1535"/>
                    <a:pt x="4819" y="1637"/>
                    <a:pt x="4921" y="1738"/>
                  </a:cubicBezTo>
                  <a:cubicBezTo>
                    <a:pt x="4943" y="1750"/>
                    <a:pt x="4955" y="1772"/>
                    <a:pt x="4977" y="1795"/>
                  </a:cubicBezTo>
                  <a:cubicBezTo>
                    <a:pt x="4627" y="1817"/>
                    <a:pt x="4278" y="1851"/>
                    <a:pt x="3950" y="1885"/>
                  </a:cubicBezTo>
                  <a:cubicBezTo>
                    <a:pt x="3217" y="1964"/>
                    <a:pt x="2528" y="2043"/>
                    <a:pt x="1953" y="2111"/>
                  </a:cubicBezTo>
                  <a:cubicBezTo>
                    <a:pt x="1366" y="2167"/>
                    <a:pt x="870" y="2246"/>
                    <a:pt x="542" y="2280"/>
                  </a:cubicBezTo>
                  <a:lnTo>
                    <a:pt x="1" y="2359"/>
                  </a:lnTo>
                  <a:lnTo>
                    <a:pt x="542" y="2348"/>
                  </a:lnTo>
                  <a:cubicBezTo>
                    <a:pt x="892" y="2336"/>
                    <a:pt x="1389" y="2336"/>
                    <a:pt x="1976" y="2303"/>
                  </a:cubicBezTo>
                  <a:cubicBezTo>
                    <a:pt x="2551" y="2269"/>
                    <a:pt x="3239" y="2246"/>
                    <a:pt x="3984" y="2190"/>
                  </a:cubicBezTo>
                  <a:lnTo>
                    <a:pt x="4909" y="2133"/>
                  </a:lnTo>
                  <a:lnTo>
                    <a:pt x="4695" y="2325"/>
                  </a:lnTo>
                  <a:lnTo>
                    <a:pt x="4424" y="2573"/>
                  </a:lnTo>
                  <a:cubicBezTo>
                    <a:pt x="4334" y="2664"/>
                    <a:pt x="4244" y="2754"/>
                    <a:pt x="4153" y="2833"/>
                  </a:cubicBezTo>
                  <a:lnTo>
                    <a:pt x="3871" y="3070"/>
                  </a:lnTo>
                  <a:cubicBezTo>
                    <a:pt x="3781" y="3149"/>
                    <a:pt x="3691" y="3239"/>
                    <a:pt x="3589" y="3318"/>
                  </a:cubicBezTo>
                  <a:cubicBezTo>
                    <a:pt x="3386" y="3476"/>
                    <a:pt x="3183" y="3612"/>
                    <a:pt x="2991" y="3781"/>
                  </a:cubicBezTo>
                  <a:cubicBezTo>
                    <a:pt x="3228" y="3679"/>
                    <a:pt x="3443" y="3555"/>
                    <a:pt x="3668" y="3454"/>
                  </a:cubicBezTo>
                  <a:cubicBezTo>
                    <a:pt x="3781" y="3397"/>
                    <a:pt x="3883" y="3307"/>
                    <a:pt x="3995" y="3250"/>
                  </a:cubicBezTo>
                  <a:cubicBezTo>
                    <a:pt x="4097" y="3183"/>
                    <a:pt x="4199" y="3104"/>
                    <a:pt x="4311" y="3036"/>
                  </a:cubicBezTo>
                  <a:cubicBezTo>
                    <a:pt x="4413" y="2957"/>
                    <a:pt x="4515" y="2878"/>
                    <a:pt x="4616" y="2799"/>
                  </a:cubicBezTo>
                  <a:lnTo>
                    <a:pt x="4909" y="2562"/>
                  </a:lnTo>
                  <a:cubicBezTo>
                    <a:pt x="5090" y="2404"/>
                    <a:pt x="5259" y="2246"/>
                    <a:pt x="5440" y="2088"/>
                  </a:cubicBezTo>
                  <a:lnTo>
                    <a:pt x="6286" y="2020"/>
                  </a:lnTo>
                  <a:lnTo>
                    <a:pt x="7527" y="1885"/>
                  </a:lnTo>
                  <a:lnTo>
                    <a:pt x="7527" y="1885"/>
                  </a:lnTo>
                  <a:cubicBezTo>
                    <a:pt x="7516" y="1896"/>
                    <a:pt x="7505" y="1919"/>
                    <a:pt x="7494" y="1930"/>
                  </a:cubicBezTo>
                  <a:cubicBezTo>
                    <a:pt x="7392" y="2043"/>
                    <a:pt x="7290" y="2156"/>
                    <a:pt x="7189" y="2269"/>
                  </a:cubicBezTo>
                  <a:cubicBezTo>
                    <a:pt x="7087" y="2382"/>
                    <a:pt x="6974" y="2472"/>
                    <a:pt x="6862" y="2573"/>
                  </a:cubicBezTo>
                  <a:cubicBezTo>
                    <a:pt x="6749" y="2664"/>
                    <a:pt x="6613" y="2754"/>
                    <a:pt x="6489" y="2856"/>
                  </a:cubicBezTo>
                  <a:lnTo>
                    <a:pt x="5722" y="3386"/>
                  </a:lnTo>
                  <a:cubicBezTo>
                    <a:pt x="5462" y="3578"/>
                    <a:pt x="5225" y="3781"/>
                    <a:pt x="5000" y="3995"/>
                  </a:cubicBezTo>
                  <a:cubicBezTo>
                    <a:pt x="5135" y="3916"/>
                    <a:pt x="5271" y="3837"/>
                    <a:pt x="5406" y="3758"/>
                  </a:cubicBezTo>
                  <a:cubicBezTo>
                    <a:pt x="5541" y="3679"/>
                    <a:pt x="5688" y="3623"/>
                    <a:pt x="5812" y="3533"/>
                  </a:cubicBezTo>
                  <a:cubicBezTo>
                    <a:pt x="6083" y="3397"/>
                    <a:pt x="6365" y="3239"/>
                    <a:pt x="6636" y="3081"/>
                  </a:cubicBezTo>
                  <a:cubicBezTo>
                    <a:pt x="6771" y="2991"/>
                    <a:pt x="6895" y="2901"/>
                    <a:pt x="7031" y="2810"/>
                  </a:cubicBezTo>
                  <a:cubicBezTo>
                    <a:pt x="7166" y="2720"/>
                    <a:pt x="7290" y="2607"/>
                    <a:pt x="7403" y="2506"/>
                  </a:cubicBezTo>
                  <a:cubicBezTo>
                    <a:pt x="7527" y="2393"/>
                    <a:pt x="7629" y="2269"/>
                    <a:pt x="7742" y="2145"/>
                  </a:cubicBezTo>
                  <a:cubicBezTo>
                    <a:pt x="7821" y="2043"/>
                    <a:pt x="7900" y="1930"/>
                    <a:pt x="7979" y="1829"/>
                  </a:cubicBezTo>
                  <a:lnTo>
                    <a:pt x="8566" y="1750"/>
                  </a:lnTo>
                  <a:cubicBezTo>
                    <a:pt x="9254" y="1671"/>
                    <a:pt x="9908" y="1569"/>
                    <a:pt x="10473" y="1490"/>
                  </a:cubicBezTo>
                  <a:lnTo>
                    <a:pt x="10473" y="1490"/>
                  </a:lnTo>
                  <a:cubicBezTo>
                    <a:pt x="10078" y="1817"/>
                    <a:pt x="9683" y="2145"/>
                    <a:pt x="9288" y="2494"/>
                  </a:cubicBezTo>
                  <a:cubicBezTo>
                    <a:pt x="9039" y="2698"/>
                    <a:pt x="8791" y="2901"/>
                    <a:pt x="8532" y="3104"/>
                  </a:cubicBezTo>
                  <a:cubicBezTo>
                    <a:pt x="8283" y="3318"/>
                    <a:pt x="8046" y="3533"/>
                    <a:pt x="7809" y="3758"/>
                  </a:cubicBezTo>
                  <a:cubicBezTo>
                    <a:pt x="8092" y="3600"/>
                    <a:pt x="8374" y="3431"/>
                    <a:pt x="8656" y="3262"/>
                  </a:cubicBezTo>
                  <a:cubicBezTo>
                    <a:pt x="8938" y="3092"/>
                    <a:pt x="9197" y="2912"/>
                    <a:pt x="9468" y="2731"/>
                  </a:cubicBezTo>
                  <a:cubicBezTo>
                    <a:pt x="9987" y="2325"/>
                    <a:pt x="10506" y="1919"/>
                    <a:pt x="11003" y="1490"/>
                  </a:cubicBezTo>
                  <a:lnTo>
                    <a:pt x="11014" y="1490"/>
                  </a:lnTo>
                  <a:lnTo>
                    <a:pt x="11025" y="1468"/>
                  </a:lnTo>
                  <a:cubicBezTo>
                    <a:pt x="11037" y="1456"/>
                    <a:pt x="11048" y="1422"/>
                    <a:pt x="11059" y="1400"/>
                  </a:cubicBezTo>
                  <a:cubicBezTo>
                    <a:pt x="11420" y="1343"/>
                    <a:pt x="11736" y="1287"/>
                    <a:pt x="11985" y="1264"/>
                  </a:cubicBezTo>
                  <a:lnTo>
                    <a:pt x="12515" y="1163"/>
                  </a:lnTo>
                  <a:lnTo>
                    <a:pt x="12515" y="1163"/>
                  </a:lnTo>
                  <a:lnTo>
                    <a:pt x="11973" y="1185"/>
                  </a:lnTo>
                  <a:cubicBezTo>
                    <a:pt x="11714" y="1208"/>
                    <a:pt x="11387" y="1219"/>
                    <a:pt x="11003" y="1242"/>
                  </a:cubicBezTo>
                  <a:cubicBezTo>
                    <a:pt x="10901" y="1163"/>
                    <a:pt x="10800" y="1061"/>
                    <a:pt x="10698" y="982"/>
                  </a:cubicBezTo>
                  <a:cubicBezTo>
                    <a:pt x="10597" y="903"/>
                    <a:pt x="10473" y="847"/>
                    <a:pt x="10348" y="779"/>
                  </a:cubicBezTo>
                  <a:cubicBezTo>
                    <a:pt x="10236" y="723"/>
                    <a:pt x="10111" y="678"/>
                    <a:pt x="9987" y="633"/>
                  </a:cubicBezTo>
                  <a:lnTo>
                    <a:pt x="9626" y="508"/>
                  </a:lnTo>
                  <a:cubicBezTo>
                    <a:pt x="9378" y="441"/>
                    <a:pt x="9130" y="384"/>
                    <a:pt x="8881" y="350"/>
                  </a:cubicBezTo>
                  <a:cubicBezTo>
                    <a:pt x="8622" y="305"/>
                    <a:pt x="8374" y="271"/>
                    <a:pt x="8125" y="238"/>
                  </a:cubicBezTo>
                  <a:lnTo>
                    <a:pt x="8125" y="238"/>
                  </a:lnTo>
                  <a:cubicBezTo>
                    <a:pt x="8362" y="328"/>
                    <a:pt x="8599" y="407"/>
                    <a:pt x="8836" y="486"/>
                  </a:cubicBezTo>
                  <a:cubicBezTo>
                    <a:pt x="8960" y="542"/>
                    <a:pt x="9073" y="576"/>
                    <a:pt x="9197" y="610"/>
                  </a:cubicBezTo>
                  <a:lnTo>
                    <a:pt x="9547" y="745"/>
                  </a:lnTo>
                  <a:lnTo>
                    <a:pt x="9886" y="881"/>
                  </a:lnTo>
                  <a:lnTo>
                    <a:pt x="10202" y="1050"/>
                  </a:lnTo>
                  <a:cubicBezTo>
                    <a:pt x="10303" y="1118"/>
                    <a:pt x="10405" y="1185"/>
                    <a:pt x="10506" y="1253"/>
                  </a:cubicBezTo>
                  <a:lnTo>
                    <a:pt x="10529" y="1276"/>
                  </a:lnTo>
                  <a:cubicBezTo>
                    <a:pt x="9942" y="1321"/>
                    <a:pt x="9265" y="1366"/>
                    <a:pt x="8532" y="1445"/>
                  </a:cubicBezTo>
                  <a:cubicBezTo>
                    <a:pt x="8351" y="1456"/>
                    <a:pt x="8148" y="1479"/>
                    <a:pt x="7956" y="1501"/>
                  </a:cubicBezTo>
                  <a:cubicBezTo>
                    <a:pt x="7719" y="1377"/>
                    <a:pt x="7471" y="1242"/>
                    <a:pt x="7223" y="1118"/>
                  </a:cubicBezTo>
                  <a:cubicBezTo>
                    <a:pt x="6963" y="994"/>
                    <a:pt x="6726" y="870"/>
                    <a:pt x="6467" y="745"/>
                  </a:cubicBezTo>
                  <a:cubicBezTo>
                    <a:pt x="6218" y="633"/>
                    <a:pt x="5959" y="520"/>
                    <a:pt x="5688" y="418"/>
                  </a:cubicBezTo>
                  <a:cubicBezTo>
                    <a:pt x="5564" y="362"/>
                    <a:pt x="5417" y="328"/>
                    <a:pt x="5282" y="283"/>
                  </a:cubicBezTo>
                  <a:cubicBezTo>
                    <a:pt x="5146" y="238"/>
                    <a:pt x="5011" y="215"/>
                    <a:pt x="4876" y="192"/>
                  </a:cubicBezTo>
                  <a:lnTo>
                    <a:pt x="4876" y="192"/>
                  </a:lnTo>
                  <a:cubicBezTo>
                    <a:pt x="5000" y="260"/>
                    <a:pt x="5135" y="294"/>
                    <a:pt x="5248" y="362"/>
                  </a:cubicBezTo>
                  <a:cubicBezTo>
                    <a:pt x="5372" y="441"/>
                    <a:pt x="5508" y="486"/>
                    <a:pt x="5620" y="565"/>
                  </a:cubicBezTo>
                  <a:cubicBezTo>
                    <a:pt x="5857" y="700"/>
                    <a:pt x="6106" y="847"/>
                    <a:pt x="6343" y="982"/>
                  </a:cubicBezTo>
                  <a:cubicBezTo>
                    <a:pt x="6681" y="1174"/>
                    <a:pt x="7008" y="1366"/>
                    <a:pt x="7347" y="1558"/>
                  </a:cubicBezTo>
                  <a:lnTo>
                    <a:pt x="6241" y="1671"/>
                  </a:lnTo>
                  <a:lnTo>
                    <a:pt x="5406" y="1750"/>
                  </a:lnTo>
                  <a:lnTo>
                    <a:pt x="5158" y="1490"/>
                  </a:lnTo>
                  <a:cubicBezTo>
                    <a:pt x="5034" y="1377"/>
                    <a:pt x="4921" y="1287"/>
                    <a:pt x="4797" y="1185"/>
                  </a:cubicBezTo>
                  <a:cubicBezTo>
                    <a:pt x="4548" y="994"/>
                    <a:pt x="4300" y="824"/>
                    <a:pt x="4029" y="678"/>
                  </a:cubicBezTo>
                  <a:cubicBezTo>
                    <a:pt x="3758" y="542"/>
                    <a:pt x="3476" y="418"/>
                    <a:pt x="3194" y="305"/>
                  </a:cubicBezTo>
                  <a:cubicBezTo>
                    <a:pt x="2912" y="204"/>
                    <a:pt x="2630" y="91"/>
                    <a:pt x="2348" y="1"/>
                  </a:cubicBez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72" name="Google Shape;272;p2"/>
            <p:cNvSpPr/>
            <p:nvPr/>
          </p:nvSpPr>
          <p:spPr>
            <a:xfrm>
              <a:off x="5696000" y="4087875"/>
              <a:ext cx="140800" cy="152175"/>
            </a:xfrm>
            <a:custGeom>
              <a:avLst/>
              <a:gdLst/>
              <a:ahLst/>
              <a:cxnLst/>
              <a:rect l="l" t="t" r="r" b="b"/>
              <a:pathLst>
                <a:path w="5632" h="6087" extrusionOk="0">
                  <a:moveTo>
                    <a:pt x="1389" y="0"/>
                  </a:moveTo>
                  <a:cubicBezTo>
                    <a:pt x="1242" y="102"/>
                    <a:pt x="1106" y="215"/>
                    <a:pt x="994" y="350"/>
                  </a:cubicBezTo>
                  <a:lnTo>
                    <a:pt x="283" y="1038"/>
                  </a:lnTo>
                  <a:cubicBezTo>
                    <a:pt x="170" y="2189"/>
                    <a:pt x="1" y="3352"/>
                    <a:pt x="700" y="4367"/>
                  </a:cubicBezTo>
                  <a:cubicBezTo>
                    <a:pt x="1061" y="4875"/>
                    <a:pt x="1524" y="5315"/>
                    <a:pt x="2066" y="5631"/>
                  </a:cubicBezTo>
                  <a:cubicBezTo>
                    <a:pt x="2557" y="5938"/>
                    <a:pt x="3075" y="6087"/>
                    <a:pt x="3585" y="6087"/>
                  </a:cubicBezTo>
                  <a:cubicBezTo>
                    <a:pt x="4070" y="6087"/>
                    <a:pt x="4548" y="5952"/>
                    <a:pt x="4988" y="5688"/>
                  </a:cubicBezTo>
                  <a:cubicBezTo>
                    <a:pt x="5631" y="4807"/>
                    <a:pt x="5394" y="3284"/>
                    <a:pt x="4954" y="2381"/>
                  </a:cubicBezTo>
                  <a:cubicBezTo>
                    <a:pt x="4661" y="1828"/>
                    <a:pt x="4255" y="1332"/>
                    <a:pt x="3758" y="948"/>
                  </a:cubicBezTo>
                  <a:cubicBezTo>
                    <a:pt x="3081" y="395"/>
                    <a:pt x="2257" y="68"/>
                    <a:pt x="1389"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73" name="Google Shape;273;p2"/>
            <p:cNvSpPr/>
            <p:nvPr/>
          </p:nvSpPr>
          <p:spPr>
            <a:xfrm>
              <a:off x="5704750" y="4086425"/>
              <a:ext cx="115675" cy="114625"/>
            </a:xfrm>
            <a:custGeom>
              <a:avLst/>
              <a:gdLst/>
              <a:ahLst/>
              <a:cxnLst/>
              <a:rect l="l" t="t" r="r" b="b"/>
              <a:pathLst>
                <a:path w="4627" h="4585" extrusionOk="0">
                  <a:moveTo>
                    <a:pt x="1399" y="0"/>
                  </a:moveTo>
                  <a:cubicBezTo>
                    <a:pt x="870" y="0"/>
                    <a:pt x="394" y="191"/>
                    <a:pt x="170" y="735"/>
                  </a:cubicBezTo>
                  <a:cubicBezTo>
                    <a:pt x="57" y="995"/>
                    <a:pt x="0" y="1288"/>
                    <a:pt x="12" y="1582"/>
                  </a:cubicBezTo>
                  <a:cubicBezTo>
                    <a:pt x="23" y="1830"/>
                    <a:pt x="158" y="2010"/>
                    <a:pt x="215" y="2247"/>
                  </a:cubicBezTo>
                  <a:cubicBezTo>
                    <a:pt x="350" y="2834"/>
                    <a:pt x="170" y="3455"/>
                    <a:pt x="486" y="4008"/>
                  </a:cubicBezTo>
                  <a:cubicBezTo>
                    <a:pt x="581" y="4185"/>
                    <a:pt x="899" y="4399"/>
                    <a:pt x="1118" y="4399"/>
                  </a:cubicBezTo>
                  <a:cubicBezTo>
                    <a:pt x="1262" y="4399"/>
                    <a:pt x="1363" y="4307"/>
                    <a:pt x="1332" y="4053"/>
                  </a:cubicBezTo>
                  <a:lnTo>
                    <a:pt x="1332" y="4053"/>
                  </a:lnTo>
                  <a:cubicBezTo>
                    <a:pt x="1434" y="4285"/>
                    <a:pt x="1680" y="4585"/>
                    <a:pt x="1940" y="4585"/>
                  </a:cubicBezTo>
                  <a:cubicBezTo>
                    <a:pt x="1997" y="4585"/>
                    <a:pt x="2054" y="4570"/>
                    <a:pt x="2111" y="4538"/>
                  </a:cubicBezTo>
                  <a:cubicBezTo>
                    <a:pt x="2393" y="4380"/>
                    <a:pt x="2460" y="3850"/>
                    <a:pt x="2302" y="3602"/>
                  </a:cubicBezTo>
                  <a:lnTo>
                    <a:pt x="2302" y="3602"/>
                  </a:lnTo>
                  <a:cubicBezTo>
                    <a:pt x="2421" y="3666"/>
                    <a:pt x="2548" y="3695"/>
                    <a:pt x="2665" y="3695"/>
                  </a:cubicBezTo>
                  <a:cubicBezTo>
                    <a:pt x="3060" y="3695"/>
                    <a:pt x="3357" y="3367"/>
                    <a:pt x="2957" y="2958"/>
                  </a:cubicBezTo>
                  <a:lnTo>
                    <a:pt x="2957" y="2958"/>
                  </a:lnTo>
                  <a:cubicBezTo>
                    <a:pt x="3094" y="3034"/>
                    <a:pt x="3310" y="3126"/>
                    <a:pt x="3502" y="3126"/>
                  </a:cubicBezTo>
                  <a:cubicBezTo>
                    <a:pt x="3625" y="3126"/>
                    <a:pt x="3739" y="3087"/>
                    <a:pt x="3814" y="2981"/>
                  </a:cubicBezTo>
                  <a:cubicBezTo>
                    <a:pt x="3984" y="2755"/>
                    <a:pt x="3747" y="2507"/>
                    <a:pt x="3623" y="2315"/>
                  </a:cubicBezTo>
                  <a:cubicBezTo>
                    <a:pt x="4627" y="1762"/>
                    <a:pt x="3792" y="871"/>
                    <a:pt x="3115" y="487"/>
                  </a:cubicBezTo>
                  <a:cubicBezTo>
                    <a:pt x="2618" y="205"/>
                    <a:pt x="2065" y="36"/>
                    <a:pt x="1490" y="2"/>
                  </a:cubicBezTo>
                  <a:cubicBezTo>
                    <a:pt x="1459" y="1"/>
                    <a:pt x="1429" y="0"/>
                    <a:pt x="1399"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74" name="Google Shape;274;p2"/>
            <p:cNvSpPr/>
            <p:nvPr/>
          </p:nvSpPr>
          <p:spPr>
            <a:xfrm>
              <a:off x="5730700" y="4083750"/>
              <a:ext cx="128950" cy="146600"/>
            </a:xfrm>
            <a:custGeom>
              <a:avLst/>
              <a:gdLst/>
              <a:ahLst/>
              <a:cxnLst/>
              <a:rect l="l" t="t" r="r" b="b"/>
              <a:pathLst>
                <a:path w="5158" h="5864" extrusionOk="0">
                  <a:moveTo>
                    <a:pt x="768" y="1"/>
                  </a:moveTo>
                  <a:cubicBezTo>
                    <a:pt x="543" y="1"/>
                    <a:pt x="319" y="37"/>
                    <a:pt x="102" y="109"/>
                  </a:cubicBezTo>
                  <a:cubicBezTo>
                    <a:pt x="80" y="120"/>
                    <a:pt x="68" y="120"/>
                    <a:pt x="46" y="131"/>
                  </a:cubicBezTo>
                  <a:cubicBezTo>
                    <a:pt x="34" y="143"/>
                    <a:pt x="12" y="154"/>
                    <a:pt x="1" y="165"/>
                  </a:cubicBezTo>
                  <a:cubicBezTo>
                    <a:pt x="869" y="233"/>
                    <a:pt x="1693" y="560"/>
                    <a:pt x="2370" y="1113"/>
                  </a:cubicBezTo>
                  <a:cubicBezTo>
                    <a:pt x="2867" y="1497"/>
                    <a:pt x="3273" y="1993"/>
                    <a:pt x="3566" y="2546"/>
                  </a:cubicBezTo>
                  <a:cubicBezTo>
                    <a:pt x="4006" y="3449"/>
                    <a:pt x="4243" y="4972"/>
                    <a:pt x="3589" y="5864"/>
                  </a:cubicBezTo>
                  <a:cubicBezTo>
                    <a:pt x="3815" y="5728"/>
                    <a:pt x="4018" y="5559"/>
                    <a:pt x="4210" y="5379"/>
                  </a:cubicBezTo>
                  <a:cubicBezTo>
                    <a:pt x="5157" y="4431"/>
                    <a:pt x="4582" y="2749"/>
                    <a:pt x="3905" y="1802"/>
                  </a:cubicBezTo>
                  <a:cubicBezTo>
                    <a:pt x="3386" y="1158"/>
                    <a:pt x="2720" y="651"/>
                    <a:pt x="1941" y="357"/>
                  </a:cubicBezTo>
                  <a:cubicBezTo>
                    <a:pt x="1625" y="199"/>
                    <a:pt x="1287" y="86"/>
                    <a:pt x="937" y="7"/>
                  </a:cubicBezTo>
                  <a:cubicBezTo>
                    <a:pt x="881" y="3"/>
                    <a:pt x="824" y="1"/>
                    <a:pt x="76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75" name="Google Shape;275;p2"/>
            <p:cNvSpPr/>
            <p:nvPr/>
          </p:nvSpPr>
          <p:spPr>
            <a:xfrm>
              <a:off x="5731275" y="4091250"/>
              <a:ext cx="68575" cy="61250"/>
            </a:xfrm>
            <a:custGeom>
              <a:avLst/>
              <a:gdLst/>
              <a:ahLst/>
              <a:cxnLst/>
              <a:rect l="l" t="t" r="r" b="b"/>
              <a:pathLst>
                <a:path w="2743" h="2450" extrusionOk="0">
                  <a:moveTo>
                    <a:pt x="0" y="1"/>
                  </a:moveTo>
                  <a:cubicBezTo>
                    <a:pt x="0" y="1"/>
                    <a:pt x="57" y="12"/>
                    <a:pt x="169" y="23"/>
                  </a:cubicBezTo>
                  <a:cubicBezTo>
                    <a:pt x="226" y="35"/>
                    <a:pt x="293" y="57"/>
                    <a:pt x="350" y="68"/>
                  </a:cubicBezTo>
                  <a:cubicBezTo>
                    <a:pt x="418" y="102"/>
                    <a:pt x="497" y="136"/>
                    <a:pt x="564" y="170"/>
                  </a:cubicBezTo>
                  <a:cubicBezTo>
                    <a:pt x="643" y="204"/>
                    <a:pt x="734" y="249"/>
                    <a:pt x="813" y="317"/>
                  </a:cubicBezTo>
                  <a:cubicBezTo>
                    <a:pt x="892" y="373"/>
                    <a:pt x="982" y="430"/>
                    <a:pt x="1061" y="497"/>
                  </a:cubicBezTo>
                  <a:cubicBezTo>
                    <a:pt x="1106" y="531"/>
                    <a:pt x="1151" y="565"/>
                    <a:pt x="1196" y="599"/>
                  </a:cubicBezTo>
                  <a:lnTo>
                    <a:pt x="1320" y="712"/>
                  </a:lnTo>
                  <a:cubicBezTo>
                    <a:pt x="1411" y="791"/>
                    <a:pt x="1490" y="870"/>
                    <a:pt x="1569" y="960"/>
                  </a:cubicBezTo>
                  <a:cubicBezTo>
                    <a:pt x="1648" y="1050"/>
                    <a:pt x="1738" y="1129"/>
                    <a:pt x="1806" y="1219"/>
                  </a:cubicBezTo>
                  <a:cubicBezTo>
                    <a:pt x="1885" y="1298"/>
                    <a:pt x="1964" y="1389"/>
                    <a:pt x="2031" y="1479"/>
                  </a:cubicBezTo>
                  <a:cubicBezTo>
                    <a:pt x="2167" y="1648"/>
                    <a:pt x="2291" y="1817"/>
                    <a:pt x="2404" y="1953"/>
                  </a:cubicBezTo>
                  <a:cubicBezTo>
                    <a:pt x="2449" y="2032"/>
                    <a:pt x="2505" y="2088"/>
                    <a:pt x="2539" y="2156"/>
                  </a:cubicBezTo>
                  <a:cubicBezTo>
                    <a:pt x="2584" y="2212"/>
                    <a:pt x="2618" y="2269"/>
                    <a:pt x="2652" y="2314"/>
                  </a:cubicBezTo>
                  <a:cubicBezTo>
                    <a:pt x="2708" y="2404"/>
                    <a:pt x="2742" y="2449"/>
                    <a:pt x="2742" y="2449"/>
                  </a:cubicBezTo>
                  <a:cubicBezTo>
                    <a:pt x="2663" y="2258"/>
                    <a:pt x="2584" y="2077"/>
                    <a:pt x="2483" y="1908"/>
                  </a:cubicBezTo>
                  <a:cubicBezTo>
                    <a:pt x="2437" y="1829"/>
                    <a:pt x="2392" y="1739"/>
                    <a:pt x="2336" y="1660"/>
                  </a:cubicBezTo>
                  <a:cubicBezTo>
                    <a:pt x="2280" y="1569"/>
                    <a:pt x="2212" y="1479"/>
                    <a:pt x="2144" y="1389"/>
                  </a:cubicBezTo>
                  <a:cubicBezTo>
                    <a:pt x="2076" y="1298"/>
                    <a:pt x="2009" y="1208"/>
                    <a:pt x="1930" y="1118"/>
                  </a:cubicBezTo>
                  <a:cubicBezTo>
                    <a:pt x="1862" y="1028"/>
                    <a:pt x="1783" y="926"/>
                    <a:pt x="1693" y="847"/>
                  </a:cubicBezTo>
                  <a:cubicBezTo>
                    <a:pt x="1602" y="768"/>
                    <a:pt x="1523" y="678"/>
                    <a:pt x="1433" y="599"/>
                  </a:cubicBezTo>
                  <a:cubicBezTo>
                    <a:pt x="1343" y="520"/>
                    <a:pt x="1241" y="452"/>
                    <a:pt x="1151" y="384"/>
                  </a:cubicBezTo>
                  <a:cubicBezTo>
                    <a:pt x="1050" y="317"/>
                    <a:pt x="948" y="272"/>
                    <a:pt x="869" y="215"/>
                  </a:cubicBezTo>
                  <a:cubicBezTo>
                    <a:pt x="779" y="170"/>
                    <a:pt x="688" y="125"/>
                    <a:pt x="598" y="91"/>
                  </a:cubicBezTo>
                  <a:cubicBezTo>
                    <a:pt x="519" y="57"/>
                    <a:pt x="440" y="35"/>
                    <a:pt x="350" y="23"/>
                  </a:cubicBezTo>
                  <a:cubicBezTo>
                    <a:pt x="293" y="12"/>
                    <a:pt x="226" y="1"/>
                    <a:pt x="169"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76" name="Google Shape;276;p2"/>
            <p:cNvSpPr/>
            <p:nvPr/>
          </p:nvSpPr>
          <p:spPr>
            <a:xfrm>
              <a:off x="5748200" y="4103675"/>
              <a:ext cx="30200" cy="40925"/>
            </a:xfrm>
            <a:custGeom>
              <a:avLst/>
              <a:gdLst/>
              <a:ahLst/>
              <a:cxnLst/>
              <a:rect l="l" t="t" r="r" b="b"/>
              <a:pathLst>
                <a:path w="1208" h="1637" extrusionOk="0">
                  <a:moveTo>
                    <a:pt x="0" y="0"/>
                  </a:moveTo>
                  <a:cubicBezTo>
                    <a:pt x="0" y="0"/>
                    <a:pt x="79" y="113"/>
                    <a:pt x="203" y="249"/>
                  </a:cubicBezTo>
                  <a:cubicBezTo>
                    <a:pt x="260" y="327"/>
                    <a:pt x="339" y="406"/>
                    <a:pt x="418" y="497"/>
                  </a:cubicBezTo>
                  <a:cubicBezTo>
                    <a:pt x="497" y="587"/>
                    <a:pt x="587" y="677"/>
                    <a:pt x="666" y="779"/>
                  </a:cubicBezTo>
                  <a:cubicBezTo>
                    <a:pt x="745" y="880"/>
                    <a:pt x="824" y="971"/>
                    <a:pt x="880" y="1072"/>
                  </a:cubicBezTo>
                  <a:cubicBezTo>
                    <a:pt x="914" y="1129"/>
                    <a:pt x="959" y="1174"/>
                    <a:pt x="982" y="1219"/>
                  </a:cubicBezTo>
                  <a:cubicBezTo>
                    <a:pt x="1004" y="1264"/>
                    <a:pt x="1027" y="1309"/>
                    <a:pt x="1061" y="1354"/>
                  </a:cubicBezTo>
                  <a:cubicBezTo>
                    <a:pt x="1083" y="1388"/>
                    <a:pt x="1106" y="1422"/>
                    <a:pt x="1117" y="1467"/>
                  </a:cubicBezTo>
                  <a:cubicBezTo>
                    <a:pt x="1140" y="1501"/>
                    <a:pt x="1151" y="1535"/>
                    <a:pt x="1162" y="1557"/>
                  </a:cubicBezTo>
                  <a:lnTo>
                    <a:pt x="1208" y="1636"/>
                  </a:lnTo>
                  <a:cubicBezTo>
                    <a:pt x="1208" y="1636"/>
                    <a:pt x="1208" y="1603"/>
                    <a:pt x="1196" y="1546"/>
                  </a:cubicBezTo>
                  <a:cubicBezTo>
                    <a:pt x="1185" y="1512"/>
                    <a:pt x="1196" y="1478"/>
                    <a:pt x="1185" y="1445"/>
                  </a:cubicBezTo>
                  <a:cubicBezTo>
                    <a:pt x="1185" y="1388"/>
                    <a:pt x="1174" y="1343"/>
                    <a:pt x="1162" y="1298"/>
                  </a:cubicBezTo>
                  <a:cubicBezTo>
                    <a:pt x="1151" y="1253"/>
                    <a:pt x="1140" y="1185"/>
                    <a:pt x="1129" y="1129"/>
                  </a:cubicBezTo>
                  <a:cubicBezTo>
                    <a:pt x="1106" y="1072"/>
                    <a:pt x="1106" y="1005"/>
                    <a:pt x="1072" y="948"/>
                  </a:cubicBezTo>
                  <a:cubicBezTo>
                    <a:pt x="1038" y="892"/>
                    <a:pt x="1083" y="790"/>
                    <a:pt x="1038" y="734"/>
                  </a:cubicBezTo>
                  <a:cubicBezTo>
                    <a:pt x="1004" y="677"/>
                    <a:pt x="959" y="632"/>
                    <a:pt x="925" y="576"/>
                  </a:cubicBezTo>
                  <a:cubicBezTo>
                    <a:pt x="880" y="519"/>
                    <a:pt x="767" y="531"/>
                    <a:pt x="722" y="474"/>
                  </a:cubicBezTo>
                  <a:cubicBezTo>
                    <a:pt x="688" y="429"/>
                    <a:pt x="564" y="440"/>
                    <a:pt x="519" y="395"/>
                  </a:cubicBezTo>
                  <a:cubicBezTo>
                    <a:pt x="440" y="316"/>
                    <a:pt x="361" y="249"/>
                    <a:pt x="271" y="181"/>
                  </a:cubicBezTo>
                  <a:cubicBezTo>
                    <a:pt x="181" y="113"/>
                    <a:pt x="90" y="57"/>
                    <a:pt x="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77" name="Google Shape;277;p2"/>
            <p:cNvSpPr/>
            <p:nvPr/>
          </p:nvSpPr>
          <p:spPr>
            <a:xfrm>
              <a:off x="5745650" y="4105075"/>
              <a:ext cx="21750" cy="37275"/>
            </a:xfrm>
            <a:custGeom>
              <a:avLst/>
              <a:gdLst/>
              <a:ahLst/>
              <a:cxnLst/>
              <a:rect l="l" t="t" r="r" b="b"/>
              <a:pathLst>
                <a:path w="870" h="1491" extrusionOk="0">
                  <a:moveTo>
                    <a:pt x="1" y="1"/>
                  </a:moveTo>
                  <a:lnTo>
                    <a:pt x="46" y="68"/>
                  </a:lnTo>
                  <a:cubicBezTo>
                    <a:pt x="68" y="114"/>
                    <a:pt x="113" y="159"/>
                    <a:pt x="159" y="226"/>
                  </a:cubicBezTo>
                  <a:cubicBezTo>
                    <a:pt x="181" y="260"/>
                    <a:pt x="215" y="294"/>
                    <a:pt x="238" y="328"/>
                  </a:cubicBezTo>
                  <a:cubicBezTo>
                    <a:pt x="271" y="373"/>
                    <a:pt x="294" y="418"/>
                    <a:pt x="317" y="452"/>
                  </a:cubicBezTo>
                  <a:cubicBezTo>
                    <a:pt x="384" y="531"/>
                    <a:pt x="441" y="621"/>
                    <a:pt x="486" y="712"/>
                  </a:cubicBezTo>
                  <a:cubicBezTo>
                    <a:pt x="542" y="802"/>
                    <a:pt x="599" y="892"/>
                    <a:pt x="644" y="994"/>
                  </a:cubicBezTo>
                  <a:cubicBezTo>
                    <a:pt x="655" y="1028"/>
                    <a:pt x="689" y="1073"/>
                    <a:pt x="700" y="1118"/>
                  </a:cubicBezTo>
                  <a:cubicBezTo>
                    <a:pt x="723" y="1152"/>
                    <a:pt x="745" y="1197"/>
                    <a:pt x="757" y="1231"/>
                  </a:cubicBezTo>
                  <a:cubicBezTo>
                    <a:pt x="790" y="1310"/>
                    <a:pt x="813" y="1366"/>
                    <a:pt x="836" y="1411"/>
                  </a:cubicBezTo>
                  <a:cubicBezTo>
                    <a:pt x="858" y="1456"/>
                    <a:pt x="869" y="1490"/>
                    <a:pt x="869" y="1490"/>
                  </a:cubicBezTo>
                  <a:cubicBezTo>
                    <a:pt x="869" y="1456"/>
                    <a:pt x="869" y="1422"/>
                    <a:pt x="869" y="1400"/>
                  </a:cubicBezTo>
                  <a:cubicBezTo>
                    <a:pt x="869" y="1332"/>
                    <a:pt x="858" y="1264"/>
                    <a:pt x="847" y="1197"/>
                  </a:cubicBezTo>
                  <a:cubicBezTo>
                    <a:pt x="836" y="1152"/>
                    <a:pt x="836" y="1107"/>
                    <a:pt x="824" y="1061"/>
                  </a:cubicBezTo>
                  <a:cubicBezTo>
                    <a:pt x="802" y="1016"/>
                    <a:pt x="790" y="971"/>
                    <a:pt x="768" y="926"/>
                  </a:cubicBezTo>
                  <a:cubicBezTo>
                    <a:pt x="757" y="870"/>
                    <a:pt x="734" y="824"/>
                    <a:pt x="712" y="768"/>
                  </a:cubicBezTo>
                  <a:cubicBezTo>
                    <a:pt x="678" y="723"/>
                    <a:pt x="666" y="678"/>
                    <a:pt x="633" y="633"/>
                  </a:cubicBezTo>
                  <a:cubicBezTo>
                    <a:pt x="599" y="587"/>
                    <a:pt x="565" y="542"/>
                    <a:pt x="531" y="486"/>
                  </a:cubicBezTo>
                  <a:cubicBezTo>
                    <a:pt x="508" y="441"/>
                    <a:pt x="475" y="407"/>
                    <a:pt x="429" y="362"/>
                  </a:cubicBezTo>
                  <a:cubicBezTo>
                    <a:pt x="373" y="294"/>
                    <a:pt x="305" y="226"/>
                    <a:pt x="226" y="159"/>
                  </a:cubicBezTo>
                  <a:cubicBezTo>
                    <a:pt x="181" y="114"/>
                    <a:pt x="125" y="80"/>
                    <a:pt x="68" y="46"/>
                  </a:cubicBezTo>
                  <a:lnTo>
                    <a:pt x="1"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78" name="Google Shape;278;p2"/>
            <p:cNvSpPr/>
            <p:nvPr/>
          </p:nvSpPr>
          <p:spPr>
            <a:xfrm>
              <a:off x="5579775" y="4081000"/>
              <a:ext cx="164500" cy="139650"/>
            </a:xfrm>
            <a:custGeom>
              <a:avLst/>
              <a:gdLst/>
              <a:ahLst/>
              <a:cxnLst/>
              <a:rect l="l" t="t" r="r" b="b"/>
              <a:pathLst>
                <a:path w="6580" h="5586" extrusionOk="0">
                  <a:moveTo>
                    <a:pt x="5856" y="1"/>
                  </a:moveTo>
                  <a:cubicBezTo>
                    <a:pt x="5482" y="1"/>
                    <a:pt x="5111" y="31"/>
                    <a:pt x="4751" y="95"/>
                  </a:cubicBezTo>
                  <a:cubicBezTo>
                    <a:pt x="3059" y="377"/>
                    <a:pt x="1129" y="1054"/>
                    <a:pt x="395" y="2747"/>
                  </a:cubicBezTo>
                  <a:cubicBezTo>
                    <a:pt x="0" y="3672"/>
                    <a:pt x="57" y="4766"/>
                    <a:pt x="768" y="5410"/>
                  </a:cubicBezTo>
                  <a:lnTo>
                    <a:pt x="869" y="5489"/>
                  </a:lnTo>
                  <a:cubicBezTo>
                    <a:pt x="1050" y="5534"/>
                    <a:pt x="1230" y="5568"/>
                    <a:pt x="1411" y="5579"/>
                  </a:cubicBezTo>
                  <a:cubicBezTo>
                    <a:pt x="1478" y="5583"/>
                    <a:pt x="1545" y="5585"/>
                    <a:pt x="1611" y="5585"/>
                  </a:cubicBezTo>
                  <a:cubicBezTo>
                    <a:pt x="2604" y="5585"/>
                    <a:pt x="3506" y="5122"/>
                    <a:pt x="4288" y="4541"/>
                  </a:cubicBezTo>
                  <a:cubicBezTo>
                    <a:pt x="4796" y="4157"/>
                    <a:pt x="5225" y="3536"/>
                    <a:pt x="5552" y="3006"/>
                  </a:cubicBezTo>
                  <a:cubicBezTo>
                    <a:pt x="6060" y="2137"/>
                    <a:pt x="6579" y="1043"/>
                    <a:pt x="6365" y="72"/>
                  </a:cubicBezTo>
                  <a:cubicBezTo>
                    <a:pt x="6342" y="50"/>
                    <a:pt x="6331" y="38"/>
                    <a:pt x="6320" y="16"/>
                  </a:cubicBezTo>
                  <a:cubicBezTo>
                    <a:pt x="6165" y="6"/>
                    <a:pt x="6010" y="1"/>
                    <a:pt x="5856"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79" name="Google Shape;279;p2"/>
            <p:cNvSpPr/>
            <p:nvPr/>
          </p:nvSpPr>
          <p:spPr>
            <a:xfrm>
              <a:off x="5645500" y="4077725"/>
              <a:ext cx="97925" cy="98750"/>
            </a:xfrm>
            <a:custGeom>
              <a:avLst/>
              <a:gdLst/>
              <a:ahLst/>
              <a:cxnLst/>
              <a:rect l="l" t="t" r="r" b="b"/>
              <a:pathLst>
                <a:path w="3917" h="3950" extrusionOk="0">
                  <a:moveTo>
                    <a:pt x="3205" y="0"/>
                  </a:moveTo>
                  <a:cubicBezTo>
                    <a:pt x="2574" y="147"/>
                    <a:pt x="1919" y="169"/>
                    <a:pt x="1298" y="271"/>
                  </a:cubicBezTo>
                  <a:cubicBezTo>
                    <a:pt x="949" y="361"/>
                    <a:pt x="407" y="418"/>
                    <a:pt x="226" y="767"/>
                  </a:cubicBezTo>
                  <a:cubicBezTo>
                    <a:pt x="1" y="1185"/>
                    <a:pt x="317" y="1760"/>
                    <a:pt x="768" y="1828"/>
                  </a:cubicBezTo>
                  <a:cubicBezTo>
                    <a:pt x="565" y="1918"/>
                    <a:pt x="226" y="2144"/>
                    <a:pt x="272" y="2392"/>
                  </a:cubicBezTo>
                  <a:cubicBezTo>
                    <a:pt x="328" y="2731"/>
                    <a:pt x="757" y="2765"/>
                    <a:pt x="982" y="2855"/>
                  </a:cubicBezTo>
                  <a:cubicBezTo>
                    <a:pt x="937" y="3002"/>
                    <a:pt x="768" y="3352"/>
                    <a:pt x="892" y="3509"/>
                  </a:cubicBezTo>
                  <a:cubicBezTo>
                    <a:pt x="937" y="3562"/>
                    <a:pt x="985" y="3583"/>
                    <a:pt x="1033" y="3583"/>
                  </a:cubicBezTo>
                  <a:cubicBezTo>
                    <a:pt x="1129" y="3583"/>
                    <a:pt x="1227" y="3498"/>
                    <a:pt x="1310" y="3408"/>
                  </a:cubicBezTo>
                  <a:lnTo>
                    <a:pt x="1310" y="3408"/>
                  </a:lnTo>
                  <a:cubicBezTo>
                    <a:pt x="1186" y="3611"/>
                    <a:pt x="1310" y="3882"/>
                    <a:pt x="1547" y="3927"/>
                  </a:cubicBezTo>
                  <a:cubicBezTo>
                    <a:pt x="1597" y="3943"/>
                    <a:pt x="1650" y="3950"/>
                    <a:pt x="1706" y="3950"/>
                  </a:cubicBezTo>
                  <a:cubicBezTo>
                    <a:pt x="2174" y="3950"/>
                    <a:pt x="2798" y="3442"/>
                    <a:pt x="3070" y="3160"/>
                  </a:cubicBezTo>
                  <a:cubicBezTo>
                    <a:pt x="3736" y="2471"/>
                    <a:pt x="3724" y="1185"/>
                    <a:pt x="3916" y="350"/>
                  </a:cubicBezTo>
                  <a:lnTo>
                    <a:pt x="3205" y="0"/>
                  </a:ln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80" name="Google Shape;280;p2"/>
            <p:cNvSpPr/>
            <p:nvPr/>
          </p:nvSpPr>
          <p:spPr>
            <a:xfrm>
              <a:off x="5601500" y="4082800"/>
              <a:ext cx="149525" cy="150650"/>
            </a:xfrm>
            <a:custGeom>
              <a:avLst/>
              <a:gdLst/>
              <a:ahLst/>
              <a:cxnLst/>
              <a:rect l="l" t="t" r="r" b="b"/>
              <a:pathLst>
                <a:path w="5981" h="6026" extrusionOk="0">
                  <a:moveTo>
                    <a:pt x="5484" y="0"/>
                  </a:moveTo>
                  <a:lnTo>
                    <a:pt x="5484" y="0"/>
                  </a:lnTo>
                  <a:cubicBezTo>
                    <a:pt x="5710" y="971"/>
                    <a:pt x="5180" y="2077"/>
                    <a:pt x="4683" y="2934"/>
                  </a:cubicBezTo>
                  <a:cubicBezTo>
                    <a:pt x="4356" y="3464"/>
                    <a:pt x="3927" y="4085"/>
                    <a:pt x="3408" y="4469"/>
                  </a:cubicBezTo>
                  <a:cubicBezTo>
                    <a:pt x="2626" y="5050"/>
                    <a:pt x="1724" y="5513"/>
                    <a:pt x="740" y="5513"/>
                  </a:cubicBezTo>
                  <a:cubicBezTo>
                    <a:pt x="675" y="5513"/>
                    <a:pt x="609" y="5511"/>
                    <a:pt x="542" y="5507"/>
                  </a:cubicBezTo>
                  <a:cubicBezTo>
                    <a:pt x="361" y="5496"/>
                    <a:pt x="181" y="5462"/>
                    <a:pt x="0" y="5417"/>
                  </a:cubicBezTo>
                  <a:lnTo>
                    <a:pt x="0" y="5417"/>
                  </a:lnTo>
                  <a:cubicBezTo>
                    <a:pt x="442" y="5764"/>
                    <a:pt x="1031" y="6025"/>
                    <a:pt x="1588" y="6025"/>
                  </a:cubicBezTo>
                  <a:cubicBezTo>
                    <a:pt x="1700" y="6025"/>
                    <a:pt x="1811" y="6015"/>
                    <a:pt x="1919" y="5992"/>
                  </a:cubicBezTo>
                  <a:cubicBezTo>
                    <a:pt x="2912" y="5823"/>
                    <a:pt x="3442" y="5552"/>
                    <a:pt x="4255" y="4943"/>
                  </a:cubicBezTo>
                  <a:cubicBezTo>
                    <a:pt x="4807" y="4536"/>
                    <a:pt x="5417" y="3543"/>
                    <a:pt x="5620" y="2855"/>
                  </a:cubicBezTo>
                  <a:cubicBezTo>
                    <a:pt x="5834" y="2110"/>
                    <a:pt x="5981" y="598"/>
                    <a:pt x="548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81" name="Google Shape;281;p2"/>
            <p:cNvSpPr/>
            <p:nvPr/>
          </p:nvSpPr>
          <p:spPr>
            <a:xfrm>
              <a:off x="5711225" y="4070950"/>
              <a:ext cx="26000" cy="73650"/>
            </a:xfrm>
            <a:custGeom>
              <a:avLst/>
              <a:gdLst/>
              <a:ahLst/>
              <a:cxnLst/>
              <a:rect l="l" t="t" r="r" b="b"/>
              <a:pathLst>
                <a:path w="1040" h="2946" extrusionOk="0">
                  <a:moveTo>
                    <a:pt x="1028" y="0"/>
                  </a:moveTo>
                  <a:cubicBezTo>
                    <a:pt x="1028" y="0"/>
                    <a:pt x="1028" y="57"/>
                    <a:pt x="1005" y="136"/>
                  </a:cubicBezTo>
                  <a:cubicBezTo>
                    <a:pt x="994" y="226"/>
                    <a:pt x="960" y="350"/>
                    <a:pt x="938" y="497"/>
                  </a:cubicBezTo>
                  <a:cubicBezTo>
                    <a:pt x="915" y="643"/>
                    <a:pt x="870" y="813"/>
                    <a:pt x="825" y="993"/>
                  </a:cubicBezTo>
                  <a:cubicBezTo>
                    <a:pt x="802" y="1084"/>
                    <a:pt x="780" y="1163"/>
                    <a:pt x="757" y="1264"/>
                  </a:cubicBezTo>
                  <a:cubicBezTo>
                    <a:pt x="734" y="1354"/>
                    <a:pt x="712" y="1445"/>
                    <a:pt x="678" y="1546"/>
                  </a:cubicBezTo>
                  <a:cubicBezTo>
                    <a:pt x="644" y="1636"/>
                    <a:pt x="622" y="1738"/>
                    <a:pt x="588" y="1828"/>
                  </a:cubicBezTo>
                  <a:cubicBezTo>
                    <a:pt x="554" y="1919"/>
                    <a:pt x="520" y="2009"/>
                    <a:pt x="486" y="2088"/>
                  </a:cubicBezTo>
                  <a:cubicBezTo>
                    <a:pt x="464" y="2178"/>
                    <a:pt x="430" y="2268"/>
                    <a:pt x="385" y="2336"/>
                  </a:cubicBezTo>
                  <a:cubicBezTo>
                    <a:pt x="351" y="2404"/>
                    <a:pt x="317" y="2483"/>
                    <a:pt x="283" y="2551"/>
                  </a:cubicBezTo>
                  <a:cubicBezTo>
                    <a:pt x="249" y="2607"/>
                    <a:pt x="215" y="2663"/>
                    <a:pt x="181" y="2720"/>
                  </a:cubicBezTo>
                  <a:cubicBezTo>
                    <a:pt x="148" y="2765"/>
                    <a:pt x="114" y="2799"/>
                    <a:pt x="80" y="2844"/>
                  </a:cubicBezTo>
                  <a:lnTo>
                    <a:pt x="1" y="2945"/>
                  </a:lnTo>
                  <a:cubicBezTo>
                    <a:pt x="1" y="2945"/>
                    <a:pt x="46" y="2923"/>
                    <a:pt x="91" y="2855"/>
                  </a:cubicBezTo>
                  <a:cubicBezTo>
                    <a:pt x="125" y="2821"/>
                    <a:pt x="170" y="2787"/>
                    <a:pt x="204" y="2742"/>
                  </a:cubicBezTo>
                  <a:cubicBezTo>
                    <a:pt x="249" y="2697"/>
                    <a:pt x="306" y="2641"/>
                    <a:pt x="339" y="2584"/>
                  </a:cubicBezTo>
                  <a:cubicBezTo>
                    <a:pt x="396" y="2517"/>
                    <a:pt x="441" y="2449"/>
                    <a:pt x="486" y="2381"/>
                  </a:cubicBezTo>
                  <a:cubicBezTo>
                    <a:pt x="531" y="2302"/>
                    <a:pt x="576" y="2223"/>
                    <a:pt x="610" y="2133"/>
                  </a:cubicBezTo>
                  <a:cubicBezTo>
                    <a:pt x="655" y="2054"/>
                    <a:pt x="689" y="1952"/>
                    <a:pt x="734" y="1873"/>
                  </a:cubicBezTo>
                  <a:cubicBezTo>
                    <a:pt x="768" y="1783"/>
                    <a:pt x="791" y="1682"/>
                    <a:pt x="825" y="1591"/>
                  </a:cubicBezTo>
                  <a:cubicBezTo>
                    <a:pt x="881" y="1400"/>
                    <a:pt x="926" y="1208"/>
                    <a:pt x="971" y="1016"/>
                  </a:cubicBezTo>
                  <a:cubicBezTo>
                    <a:pt x="994" y="847"/>
                    <a:pt x="1017" y="677"/>
                    <a:pt x="1028" y="497"/>
                  </a:cubicBezTo>
                  <a:cubicBezTo>
                    <a:pt x="1039" y="339"/>
                    <a:pt x="1039" y="170"/>
                    <a:pt x="1028"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82" name="Google Shape;282;p2"/>
            <p:cNvSpPr/>
            <p:nvPr/>
          </p:nvSpPr>
          <p:spPr>
            <a:xfrm>
              <a:off x="5706150" y="4078550"/>
              <a:ext cx="28800" cy="51950"/>
            </a:xfrm>
            <a:custGeom>
              <a:avLst/>
              <a:gdLst/>
              <a:ahLst/>
              <a:cxnLst/>
              <a:rect l="l" t="t" r="r" b="b"/>
              <a:pathLst>
                <a:path w="1152" h="2078" extrusionOk="0">
                  <a:moveTo>
                    <a:pt x="1152" y="1"/>
                  </a:moveTo>
                  <a:lnTo>
                    <a:pt x="1107" y="91"/>
                  </a:lnTo>
                  <a:cubicBezTo>
                    <a:pt x="1073" y="148"/>
                    <a:pt x="1050" y="238"/>
                    <a:pt x="994" y="339"/>
                  </a:cubicBezTo>
                  <a:cubicBezTo>
                    <a:pt x="971" y="385"/>
                    <a:pt x="949" y="441"/>
                    <a:pt x="915" y="497"/>
                  </a:cubicBezTo>
                  <a:cubicBezTo>
                    <a:pt x="892" y="565"/>
                    <a:pt x="858" y="622"/>
                    <a:pt x="825" y="678"/>
                  </a:cubicBezTo>
                  <a:cubicBezTo>
                    <a:pt x="757" y="802"/>
                    <a:pt x="689" y="938"/>
                    <a:pt x="621" y="1062"/>
                  </a:cubicBezTo>
                  <a:cubicBezTo>
                    <a:pt x="542" y="1186"/>
                    <a:pt x="463" y="1310"/>
                    <a:pt x="396" y="1434"/>
                  </a:cubicBezTo>
                  <a:cubicBezTo>
                    <a:pt x="317" y="1547"/>
                    <a:pt x="249" y="1660"/>
                    <a:pt x="193" y="1761"/>
                  </a:cubicBezTo>
                  <a:cubicBezTo>
                    <a:pt x="136" y="1852"/>
                    <a:pt x="80" y="1931"/>
                    <a:pt x="46" y="1987"/>
                  </a:cubicBezTo>
                  <a:cubicBezTo>
                    <a:pt x="12" y="2043"/>
                    <a:pt x="1" y="2077"/>
                    <a:pt x="1" y="2077"/>
                  </a:cubicBezTo>
                  <a:cubicBezTo>
                    <a:pt x="1" y="2077"/>
                    <a:pt x="23" y="2055"/>
                    <a:pt x="69" y="2010"/>
                  </a:cubicBezTo>
                  <a:cubicBezTo>
                    <a:pt x="125" y="1964"/>
                    <a:pt x="193" y="1897"/>
                    <a:pt x="260" y="1818"/>
                  </a:cubicBezTo>
                  <a:cubicBezTo>
                    <a:pt x="351" y="1716"/>
                    <a:pt x="441" y="1615"/>
                    <a:pt x="509" y="1513"/>
                  </a:cubicBezTo>
                  <a:cubicBezTo>
                    <a:pt x="599" y="1400"/>
                    <a:pt x="678" y="1276"/>
                    <a:pt x="757" y="1141"/>
                  </a:cubicBezTo>
                  <a:cubicBezTo>
                    <a:pt x="791" y="1084"/>
                    <a:pt x="825" y="994"/>
                    <a:pt x="870" y="938"/>
                  </a:cubicBezTo>
                  <a:cubicBezTo>
                    <a:pt x="904" y="881"/>
                    <a:pt x="937" y="802"/>
                    <a:pt x="960" y="746"/>
                  </a:cubicBezTo>
                  <a:cubicBezTo>
                    <a:pt x="983" y="678"/>
                    <a:pt x="1016" y="610"/>
                    <a:pt x="1028" y="554"/>
                  </a:cubicBezTo>
                  <a:cubicBezTo>
                    <a:pt x="1050" y="486"/>
                    <a:pt x="1073" y="430"/>
                    <a:pt x="1084" y="373"/>
                  </a:cubicBezTo>
                  <a:cubicBezTo>
                    <a:pt x="1107" y="283"/>
                    <a:pt x="1129" y="193"/>
                    <a:pt x="1141" y="103"/>
                  </a:cubicBezTo>
                  <a:lnTo>
                    <a:pt x="1152"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83" name="Google Shape;283;p2"/>
            <p:cNvSpPr/>
            <p:nvPr/>
          </p:nvSpPr>
          <p:spPr>
            <a:xfrm>
              <a:off x="5704175" y="4074325"/>
              <a:ext cx="32750" cy="40650"/>
            </a:xfrm>
            <a:custGeom>
              <a:avLst/>
              <a:gdLst/>
              <a:ahLst/>
              <a:cxnLst/>
              <a:rect l="l" t="t" r="r" b="b"/>
              <a:pathLst>
                <a:path w="1310" h="1626" extrusionOk="0">
                  <a:moveTo>
                    <a:pt x="1310" y="1"/>
                  </a:moveTo>
                  <a:cubicBezTo>
                    <a:pt x="1310" y="1"/>
                    <a:pt x="1219" y="91"/>
                    <a:pt x="1095" y="238"/>
                  </a:cubicBezTo>
                  <a:lnTo>
                    <a:pt x="994" y="362"/>
                  </a:lnTo>
                  <a:cubicBezTo>
                    <a:pt x="971" y="418"/>
                    <a:pt x="926" y="452"/>
                    <a:pt x="881" y="508"/>
                  </a:cubicBezTo>
                  <a:cubicBezTo>
                    <a:pt x="802" y="599"/>
                    <a:pt x="734" y="700"/>
                    <a:pt x="655" y="802"/>
                  </a:cubicBezTo>
                  <a:cubicBezTo>
                    <a:pt x="565" y="903"/>
                    <a:pt x="486" y="1005"/>
                    <a:pt x="407" y="1095"/>
                  </a:cubicBezTo>
                  <a:cubicBezTo>
                    <a:pt x="373" y="1152"/>
                    <a:pt x="339" y="1197"/>
                    <a:pt x="305" y="1242"/>
                  </a:cubicBezTo>
                  <a:cubicBezTo>
                    <a:pt x="260" y="1287"/>
                    <a:pt x="227" y="1321"/>
                    <a:pt x="204" y="1366"/>
                  </a:cubicBezTo>
                  <a:cubicBezTo>
                    <a:pt x="80" y="1513"/>
                    <a:pt x="1" y="1626"/>
                    <a:pt x="1" y="1626"/>
                  </a:cubicBezTo>
                  <a:cubicBezTo>
                    <a:pt x="91" y="1558"/>
                    <a:pt x="181" y="1490"/>
                    <a:pt x="260" y="1423"/>
                  </a:cubicBezTo>
                  <a:cubicBezTo>
                    <a:pt x="305" y="1389"/>
                    <a:pt x="339" y="1355"/>
                    <a:pt x="384" y="1321"/>
                  </a:cubicBezTo>
                  <a:cubicBezTo>
                    <a:pt x="430" y="1287"/>
                    <a:pt x="475" y="1242"/>
                    <a:pt x="520" y="1197"/>
                  </a:cubicBezTo>
                  <a:cubicBezTo>
                    <a:pt x="599" y="1107"/>
                    <a:pt x="689" y="1005"/>
                    <a:pt x="779" y="903"/>
                  </a:cubicBezTo>
                  <a:cubicBezTo>
                    <a:pt x="858" y="802"/>
                    <a:pt x="937" y="689"/>
                    <a:pt x="1005" y="587"/>
                  </a:cubicBezTo>
                  <a:cubicBezTo>
                    <a:pt x="1062" y="497"/>
                    <a:pt x="1118" y="396"/>
                    <a:pt x="1174" y="294"/>
                  </a:cubicBezTo>
                  <a:cubicBezTo>
                    <a:pt x="1231" y="193"/>
                    <a:pt x="1276" y="102"/>
                    <a:pt x="1310"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84" name="Google Shape;284;p2"/>
            <p:cNvSpPr/>
            <p:nvPr/>
          </p:nvSpPr>
          <p:spPr>
            <a:xfrm>
              <a:off x="5590500" y="3978550"/>
              <a:ext cx="149825" cy="114775"/>
            </a:xfrm>
            <a:custGeom>
              <a:avLst/>
              <a:gdLst/>
              <a:ahLst/>
              <a:cxnLst/>
              <a:rect l="l" t="t" r="r" b="b"/>
              <a:pathLst>
                <a:path w="5993" h="4591" extrusionOk="0">
                  <a:moveTo>
                    <a:pt x="1488" y="1"/>
                  </a:moveTo>
                  <a:cubicBezTo>
                    <a:pt x="1392" y="1"/>
                    <a:pt x="1294" y="6"/>
                    <a:pt x="1196" y="18"/>
                  </a:cubicBezTo>
                  <a:cubicBezTo>
                    <a:pt x="779" y="74"/>
                    <a:pt x="384" y="277"/>
                    <a:pt x="102" y="593"/>
                  </a:cubicBezTo>
                  <a:cubicBezTo>
                    <a:pt x="34" y="774"/>
                    <a:pt x="0" y="966"/>
                    <a:pt x="0" y="1169"/>
                  </a:cubicBezTo>
                  <a:cubicBezTo>
                    <a:pt x="45" y="2015"/>
                    <a:pt x="429" y="2715"/>
                    <a:pt x="982" y="3358"/>
                  </a:cubicBezTo>
                  <a:cubicBezTo>
                    <a:pt x="1625" y="4080"/>
                    <a:pt x="2562" y="4464"/>
                    <a:pt x="3510" y="4565"/>
                  </a:cubicBezTo>
                  <a:cubicBezTo>
                    <a:pt x="3707" y="4582"/>
                    <a:pt x="3905" y="4591"/>
                    <a:pt x="4101" y="4591"/>
                  </a:cubicBezTo>
                  <a:cubicBezTo>
                    <a:pt x="4297" y="4591"/>
                    <a:pt x="4491" y="4582"/>
                    <a:pt x="4683" y="4565"/>
                  </a:cubicBezTo>
                  <a:cubicBezTo>
                    <a:pt x="5135" y="4509"/>
                    <a:pt x="5575" y="4385"/>
                    <a:pt x="5992" y="4204"/>
                  </a:cubicBezTo>
                  <a:cubicBezTo>
                    <a:pt x="5947" y="4103"/>
                    <a:pt x="5823" y="3832"/>
                    <a:pt x="5823" y="3832"/>
                  </a:cubicBezTo>
                  <a:cubicBezTo>
                    <a:pt x="5631" y="3380"/>
                    <a:pt x="5383" y="2940"/>
                    <a:pt x="5112" y="2523"/>
                  </a:cubicBezTo>
                  <a:cubicBezTo>
                    <a:pt x="4338" y="1366"/>
                    <a:pt x="3005" y="1"/>
                    <a:pt x="1488"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85" name="Google Shape;285;p2"/>
            <p:cNvSpPr/>
            <p:nvPr/>
          </p:nvSpPr>
          <p:spPr>
            <a:xfrm>
              <a:off x="5648050" y="4017125"/>
              <a:ext cx="98750" cy="81150"/>
            </a:xfrm>
            <a:custGeom>
              <a:avLst/>
              <a:gdLst/>
              <a:ahLst/>
              <a:cxnLst/>
              <a:rect l="l" t="t" r="r" b="b"/>
              <a:pathLst>
                <a:path w="3950" h="3246" extrusionOk="0">
                  <a:moveTo>
                    <a:pt x="1809" y="1"/>
                  </a:moveTo>
                  <a:cubicBezTo>
                    <a:pt x="1505" y="1"/>
                    <a:pt x="1072" y="216"/>
                    <a:pt x="1366" y="540"/>
                  </a:cubicBezTo>
                  <a:cubicBezTo>
                    <a:pt x="1329" y="533"/>
                    <a:pt x="1283" y="530"/>
                    <a:pt x="1233" y="530"/>
                  </a:cubicBezTo>
                  <a:cubicBezTo>
                    <a:pt x="933" y="530"/>
                    <a:pt x="476" y="654"/>
                    <a:pt x="756" y="1002"/>
                  </a:cubicBezTo>
                  <a:cubicBezTo>
                    <a:pt x="192" y="1126"/>
                    <a:pt x="102" y="1770"/>
                    <a:pt x="711" y="1973"/>
                  </a:cubicBezTo>
                  <a:cubicBezTo>
                    <a:pt x="0" y="1973"/>
                    <a:pt x="553" y="2842"/>
                    <a:pt x="880" y="3011"/>
                  </a:cubicBezTo>
                  <a:cubicBezTo>
                    <a:pt x="1199" y="3181"/>
                    <a:pt x="1534" y="3246"/>
                    <a:pt x="1875" y="3246"/>
                  </a:cubicBezTo>
                  <a:cubicBezTo>
                    <a:pt x="2574" y="3246"/>
                    <a:pt x="3298" y="2975"/>
                    <a:pt x="3950" y="2785"/>
                  </a:cubicBezTo>
                  <a:lnTo>
                    <a:pt x="3950" y="2785"/>
                  </a:lnTo>
                  <a:cubicBezTo>
                    <a:pt x="3949" y="2785"/>
                    <a:pt x="3948" y="2786"/>
                    <a:pt x="3947" y="2786"/>
                  </a:cubicBezTo>
                  <a:cubicBezTo>
                    <a:pt x="3850" y="2786"/>
                    <a:pt x="3362" y="1577"/>
                    <a:pt x="3295" y="1454"/>
                  </a:cubicBezTo>
                  <a:cubicBezTo>
                    <a:pt x="2934" y="833"/>
                    <a:pt x="2708" y="145"/>
                    <a:pt x="1907" y="9"/>
                  </a:cubicBezTo>
                  <a:cubicBezTo>
                    <a:pt x="1877" y="4"/>
                    <a:pt x="1844" y="1"/>
                    <a:pt x="1809"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86" name="Google Shape;286;p2"/>
            <p:cNvSpPr/>
            <p:nvPr/>
          </p:nvSpPr>
          <p:spPr>
            <a:xfrm>
              <a:off x="5572725" y="3993075"/>
              <a:ext cx="167875" cy="114425"/>
            </a:xfrm>
            <a:custGeom>
              <a:avLst/>
              <a:gdLst/>
              <a:ahLst/>
              <a:cxnLst/>
              <a:rect l="l" t="t" r="r" b="b"/>
              <a:pathLst>
                <a:path w="6715" h="4577" extrusionOk="0">
                  <a:moveTo>
                    <a:pt x="813" y="1"/>
                  </a:moveTo>
                  <a:lnTo>
                    <a:pt x="813" y="1"/>
                  </a:lnTo>
                  <a:cubicBezTo>
                    <a:pt x="565" y="272"/>
                    <a:pt x="384" y="588"/>
                    <a:pt x="316" y="949"/>
                  </a:cubicBezTo>
                  <a:cubicBezTo>
                    <a:pt x="0" y="2438"/>
                    <a:pt x="1400" y="4063"/>
                    <a:pt x="2788" y="4379"/>
                  </a:cubicBezTo>
                  <a:cubicBezTo>
                    <a:pt x="3267" y="4500"/>
                    <a:pt x="3767" y="4576"/>
                    <a:pt x="4261" y="4576"/>
                  </a:cubicBezTo>
                  <a:cubicBezTo>
                    <a:pt x="5153" y="4576"/>
                    <a:pt x="6025" y="4328"/>
                    <a:pt x="6714" y="3646"/>
                  </a:cubicBezTo>
                  <a:cubicBezTo>
                    <a:pt x="6703" y="3634"/>
                    <a:pt x="6703" y="3623"/>
                    <a:pt x="6703" y="3612"/>
                  </a:cubicBezTo>
                  <a:cubicBezTo>
                    <a:pt x="6286" y="3804"/>
                    <a:pt x="5846" y="3928"/>
                    <a:pt x="5394" y="3973"/>
                  </a:cubicBezTo>
                  <a:cubicBezTo>
                    <a:pt x="5202" y="3990"/>
                    <a:pt x="5008" y="3998"/>
                    <a:pt x="4812" y="3998"/>
                  </a:cubicBezTo>
                  <a:cubicBezTo>
                    <a:pt x="4616" y="3998"/>
                    <a:pt x="4418" y="3990"/>
                    <a:pt x="4221" y="3973"/>
                  </a:cubicBezTo>
                  <a:cubicBezTo>
                    <a:pt x="3273" y="3871"/>
                    <a:pt x="2336" y="3499"/>
                    <a:pt x="1693" y="2765"/>
                  </a:cubicBezTo>
                  <a:cubicBezTo>
                    <a:pt x="1129" y="2134"/>
                    <a:pt x="768" y="1434"/>
                    <a:pt x="711" y="576"/>
                  </a:cubicBezTo>
                  <a:cubicBezTo>
                    <a:pt x="711" y="385"/>
                    <a:pt x="734" y="181"/>
                    <a:pt x="813"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87" name="Google Shape;287;p2"/>
            <p:cNvSpPr/>
            <p:nvPr/>
          </p:nvSpPr>
          <p:spPr>
            <a:xfrm>
              <a:off x="5658475" y="4078850"/>
              <a:ext cx="83250" cy="11575"/>
            </a:xfrm>
            <a:custGeom>
              <a:avLst/>
              <a:gdLst/>
              <a:ahLst/>
              <a:cxnLst/>
              <a:rect l="l" t="t" r="r" b="b"/>
              <a:pathLst>
                <a:path w="3330" h="463" extrusionOk="0">
                  <a:moveTo>
                    <a:pt x="1" y="0"/>
                  </a:moveTo>
                  <a:lnTo>
                    <a:pt x="1" y="0"/>
                  </a:lnTo>
                  <a:cubicBezTo>
                    <a:pt x="1" y="0"/>
                    <a:pt x="204" y="79"/>
                    <a:pt x="509" y="181"/>
                  </a:cubicBezTo>
                  <a:cubicBezTo>
                    <a:pt x="655" y="226"/>
                    <a:pt x="836" y="271"/>
                    <a:pt x="1028" y="316"/>
                  </a:cubicBezTo>
                  <a:cubicBezTo>
                    <a:pt x="1231" y="373"/>
                    <a:pt x="1434" y="406"/>
                    <a:pt x="1648" y="429"/>
                  </a:cubicBezTo>
                  <a:cubicBezTo>
                    <a:pt x="1761" y="440"/>
                    <a:pt x="1863" y="463"/>
                    <a:pt x="1976" y="463"/>
                  </a:cubicBezTo>
                  <a:lnTo>
                    <a:pt x="2280" y="463"/>
                  </a:lnTo>
                  <a:cubicBezTo>
                    <a:pt x="2382" y="463"/>
                    <a:pt x="2483" y="452"/>
                    <a:pt x="2574" y="452"/>
                  </a:cubicBezTo>
                  <a:cubicBezTo>
                    <a:pt x="2653" y="440"/>
                    <a:pt x="2743" y="418"/>
                    <a:pt x="2833" y="406"/>
                  </a:cubicBezTo>
                  <a:cubicBezTo>
                    <a:pt x="2901" y="384"/>
                    <a:pt x="2969" y="361"/>
                    <a:pt x="3048" y="339"/>
                  </a:cubicBezTo>
                  <a:cubicBezTo>
                    <a:pt x="3093" y="327"/>
                    <a:pt x="3149" y="305"/>
                    <a:pt x="3205" y="282"/>
                  </a:cubicBezTo>
                  <a:cubicBezTo>
                    <a:pt x="3284" y="237"/>
                    <a:pt x="3330" y="215"/>
                    <a:pt x="3330" y="215"/>
                  </a:cubicBezTo>
                  <a:lnTo>
                    <a:pt x="3330" y="215"/>
                  </a:lnTo>
                  <a:lnTo>
                    <a:pt x="3183" y="248"/>
                  </a:lnTo>
                  <a:cubicBezTo>
                    <a:pt x="3138" y="271"/>
                    <a:pt x="3081" y="271"/>
                    <a:pt x="3025" y="294"/>
                  </a:cubicBezTo>
                  <a:cubicBezTo>
                    <a:pt x="2957" y="305"/>
                    <a:pt x="2878" y="305"/>
                    <a:pt x="2811" y="316"/>
                  </a:cubicBezTo>
                  <a:cubicBezTo>
                    <a:pt x="2732" y="327"/>
                    <a:pt x="2653" y="327"/>
                    <a:pt x="2562" y="327"/>
                  </a:cubicBezTo>
                  <a:lnTo>
                    <a:pt x="2280" y="327"/>
                  </a:lnTo>
                  <a:cubicBezTo>
                    <a:pt x="2179" y="327"/>
                    <a:pt x="2077" y="316"/>
                    <a:pt x="1976" y="305"/>
                  </a:cubicBezTo>
                  <a:cubicBezTo>
                    <a:pt x="1874" y="305"/>
                    <a:pt x="1772" y="282"/>
                    <a:pt x="1671" y="271"/>
                  </a:cubicBezTo>
                  <a:cubicBezTo>
                    <a:pt x="1456" y="248"/>
                    <a:pt x="1253" y="215"/>
                    <a:pt x="1050" y="181"/>
                  </a:cubicBezTo>
                  <a:lnTo>
                    <a:pt x="520" y="91"/>
                  </a:lnTo>
                  <a:lnTo>
                    <a:pt x="147" y="23"/>
                  </a:lnTo>
                  <a:lnTo>
                    <a:pt x="1" y="0"/>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88" name="Google Shape;288;p2"/>
            <p:cNvSpPr/>
            <p:nvPr/>
          </p:nvSpPr>
          <p:spPr>
            <a:xfrm>
              <a:off x="5658775" y="4063050"/>
              <a:ext cx="78450" cy="21750"/>
            </a:xfrm>
            <a:custGeom>
              <a:avLst/>
              <a:gdLst/>
              <a:ahLst/>
              <a:cxnLst/>
              <a:rect l="l" t="t" r="r" b="b"/>
              <a:pathLst>
                <a:path w="3138" h="870" extrusionOk="0">
                  <a:moveTo>
                    <a:pt x="0" y="0"/>
                  </a:moveTo>
                  <a:cubicBezTo>
                    <a:pt x="0" y="0"/>
                    <a:pt x="169" y="124"/>
                    <a:pt x="440" y="260"/>
                  </a:cubicBezTo>
                  <a:cubicBezTo>
                    <a:pt x="587" y="328"/>
                    <a:pt x="756" y="418"/>
                    <a:pt x="925" y="486"/>
                  </a:cubicBezTo>
                  <a:cubicBezTo>
                    <a:pt x="1095" y="553"/>
                    <a:pt x="1286" y="632"/>
                    <a:pt x="1490" y="700"/>
                  </a:cubicBezTo>
                  <a:cubicBezTo>
                    <a:pt x="1591" y="723"/>
                    <a:pt x="1693" y="756"/>
                    <a:pt x="1794" y="779"/>
                  </a:cubicBezTo>
                  <a:cubicBezTo>
                    <a:pt x="1885" y="802"/>
                    <a:pt x="1986" y="824"/>
                    <a:pt x="2088" y="835"/>
                  </a:cubicBezTo>
                  <a:cubicBezTo>
                    <a:pt x="2189" y="858"/>
                    <a:pt x="2279" y="858"/>
                    <a:pt x="2370" y="869"/>
                  </a:cubicBezTo>
                  <a:lnTo>
                    <a:pt x="2618" y="869"/>
                  </a:lnTo>
                  <a:cubicBezTo>
                    <a:pt x="2697" y="869"/>
                    <a:pt x="2765" y="858"/>
                    <a:pt x="2844" y="847"/>
                  </a:cubicBezTo>
                  <a:cubicBezTo>
                    <a:pt x="2889" y="835"/>
                    <a:pt x="2945" y="824"/>
                    <a:pt x="3002" y="813"/>
                  </a:cubicBezTo>
                  <a:cubicBezTo>
                    <a:pt x="3092" y="790"/>
                    <a:pt x="3137" y="768"/>
                    <a:pt x="3137" y="768"/>
                  </a:cubicBezTo>
                  <a:lnTo>
                    <a:pt x="3137" y="768"/>
                  </a:lnTo>
                  <a:cubicBezTo>
                    <a:pt x="3137" y="768"/>
                    <a:pt x="3081" y="768"/>
                    <a:pt x="2990" y="790"/>
                  </a:cubicBezTo>
                  <a:lnTo>
                    <a:pt x="2832" y="790"/>
                  </a:lnTo>
                  <a:cubicBezTo>
                    <a:pt x="2765" y="790"/>
                    <a:pt x="2697" y="779"/>
                    <a:pt x="2618" y="779"/>
                  </a:cubicBezTo>
                  <a:cubicBezTo>
                    <a:pt x="2550" y="779"/>
                    <a:pt x="2471" y="756"/>
                    <a:pt x="2381" y="745"/>
                  </a:cubicBezTo>
                  <a:cubicBezTo>
                    <a:pt x="2302" y="734"/>
                    <a:pt x="2212" y="711"/>
                    <a:pt x="2110" y="700"/>
                  </a:cubicBezTo>
                  <a:cubicBezTo>
                    <a:pt x="2020" y="677"/>
                    <a:pt x="1930" y="655"/>
                    <a:pt x="1828" y="621"/>
                  </a:cubicBezTo>
                  <a:cubicBezTo>
                    <a:pt x="1738" y="598"/>
                    <a:pt x="1636" y="576"/>
                    <a:pt x="1546" y="542"/>
                  </a:cubicBezTo>
                  <a:cubicBezTo>
                    <a:pt x="1354" y="486"/>
                    <a:pt x="1162" y="418"/>
                    <a:pt x="982" y="350"/>
                  </a:cubicBezTo>
                  <a:cubicBezTo>
                    <a:pt x="801" y="282"/>
                    <a:pt x="621" y="226"/>
                    <a:pt x="485" y="170"/>
                  </a:cubicBezTo>
                  <a:cubicBezTo>
                    <a:pt x="339" y="124"/>
                    <a:pt x="214" y="79"/>
                    <a:pt x="124" y="45"/>
                  </a:cubicBezTo>
                  <a:cubicBezTo>
                    <a:pt x="45" y="23"/>
                    <a:pt x="0" y="0"/>
                    <a:pt x="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89" name="Google Shape;289;p2"/>
            <p:cNvSpPr/>
            <p:nvPr/>
          </p:nvSpPr>
          <p:spPr>
            <a:xfrm>
              <a:off x="5688675" y="4061350"/>
              <a:ext cx="46275" cy="20350"/>
            </a:xfrm>
            <a:custGeom>
              <a:avLst/>
              <a:gdLst/>
              <a:ahLst/>
              <a:cxnLst/>
              <a:rect l="l" t="t" r="r" b="b"/>
              <a:pathLst>
                <a:path w="1851" h="814" extrusionOk="0">
                  <a:moveTo>
                    <a:pt x="0" y="1"/>
                  </a:moveTo>
                  <a:lnTo>
                    <a:pt x="0" y="1"/>
                  </a:lnTo>
                  <a:cubicBezTo>
                    <a:pt x="23" y="23"/>
                    <a:pt x="34" y="57"/>
                    <a:pt x="57" y="80"/>
                  </a:cubicBezTo>
                  <a:cubicBezTo>
                    <a:pt x="113" y="136"/>
                    <a:pt x="169" y="192"/>
                    <a:pt x="226" y="249"/>
                  </a:cubicBezTo>
                  <a:cubicBezTo>
                    <a:pt x="271" y="271"/>
                    <a:pt x="294" y="328"/>
                    <a:pt x="339" y="362"/>
                  </a:cubicBezTo>
                  <a:cubicBezTo>
                    <a:pt x="395" y="396"/>
                    <a:pt x="418" y="486"/>
                    <a:pt x="474" y="508"/>
                  </a:cubicBezTo>
                  <a:cubicBezTo>
                    <a:pt x="519" y="542"/>
                    <a:pt x="531" y="689"/>
                    <a:pt x="587" y="712"/>
                  </a:cubicBezTo>
                  <a:lnTo>
                    <a:pt x="756" y="791"/>
                  </a:lnTo>
                  <a:cubicBezTo>
                    <a:pt x="785" y="801"/>
                    <a:pt x="817" y="805"/>
                    <a:pt x="850" y="805"/>
                  </a:cubicBezTo>
                  <a:cubicBezTo>
                    <a:pt x="931" y="805"/>
                    <a:pt x="1020" y="782"/>
                    <a:pt x="1100" y="782"/>
                  </a:cubicBezTo>
                  <a:cubicBezTo>
                    <a:pt x="1126" y="782"/>
                    <a:pt x="1151" y="784"/>
                    <a:pt x="1174" y="791"/>
                  </a:cubicBezTo>
                  <a:cubicBezTo>
                    <a:pt x="1192" y="796"/>
                    <a:pt x="1211" y="798"/>
                    <a:pt x="1231" y="798"/>
                  </a:cubicBezTo>
                  <a:cubicBezTo>
                    <a:pt x="1322" y="798"/>
                    <a:pt x="1426" y="753"/>
                    <a:pt x="1502" y="753"/>
                  </a:cubicBezTo>
                  <a:cubicBezTo>
                    <a:pt x="1513" y="753"/>
                    <a:pt x="1525" y="754"/>
                    <a:pt x="1535" y="757"/>
                  </a:cubicBezTo>
                  <a:cubicBezTo>
                    <a:pt x="1636" y="779"/>
                    <a:pt x="1738" y="802"/>
                    <a:pt x="1851" y="813"/>
                  </a:cubicBezTo>
                  <a:cubicBezTo>
                    <a:pt x="1761" y="768"/>
                    <a:pt x="1670" y="712"/>
                    <a:pt x="1569" y="678"/>
                  </a:cubicBezTo>
                  <a:cubicBezTo>
                    <a:pt x="1388" y="587"/>
                    <a:pt x="1162" y="497"/>
                    <a:pt x="925" y="407"/>
                  </a:cubicBezTo>
                  <a:cubicBezTo>
                    <a:pt x="813" y="362"/>
                    <a:pt x="689" y="317"/>
                    <a:pt x="587" y="260"/>
                  </a:cubicBezTo>
                  <a:cubicBezTo>
                    <a:pt x="531" y="238"/>
                    <a:pt x="485" y="226"/>
                    <a:pt x="429" y="204"/>
                  </a:cubicBezTo>
                  <a:cubicBezTo>
                    <a:pt x="384" y="181"/>
                    <a:pt x="339" y="159"/>
                    <a:pt x="294" y="136"/>
                  </a:cubicBezTo>
                  <a:cubicBezTo>
                    <a:pt x="203" y="102"/>
                    <a:pt x="136" y="57"/>
                    <a:pt x="79" y="34"/>
                  </a:cubicBezTo>
                  <a:cubicBezTo>
                    <a:pt x="57" y="23"/>
                    <a:pt x="34" y="12"/>
                    <a:pt x="0"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90" name="Google Shape;290;p2"/>
            <p:cNvSpPr/>
            <p:nvPr/>
          </p:nvSpPr>
          <p:spPr>
            <a:xfrm>
              <a:off x="5697975" y="4051200"/>
              <a:ext cx="26825" cy="24275"/>
            </a:xfrm>
            <a:custGeom>
              <a:avLst/>
              <a:gdLst/>
              <a:ahLst/>
              <a:cxnLst/>
              <a:rect l="l" t="t" r="r" b="b"/>
              <a:pathLst>
                <a:path w="1073" h="971" extrusionOk="0">
                  <a:moveTo>
                    <a:pt x="1" y="0"/>
                  </a:moveTo>
                  <a:lnTo>
                    <a:pt x="1" y="0"/>
                  </a:lnTo>
                  <a:cubicBezTo>
                    <a:pt x="34" y="68"/>
                    <a:pt x="80" y="136"/>
                    <a:pt x="125" y="204"/>
                  </a:cubicBezTo>
                  <a:cubicBezTo>
                    <a:pt x="159" y="271"/>
                    <a:pt x="215" y="339"/>
                    <a:pt x="260" y="395"/>
                  </a:cubicBezTo>
                  <a:cubicBezTo>
                    <a:pt x="317" y="452"/>
                    <a:pt x="384" y="519"/>
                    <a:pt x="452" y="587"/>
                  </a:cubicBezTo>
                  <a:cubicBezTo>
                    <a:pt x="576" y="700"/>
                    <a:pt x="711" y="790"/>
                    <a:pt x="869" y="881"/>
                  </a:cubicBezTo>
                  <a:cubicBezTo>
                    <a:pt x="937" y="914"/>
                    <a:pt x="1005" y="948"/>
                    <a:pt x="1073" y="971"/>
                  </a:cubicBezTo>
                  <a:cubicBezTo>
                    <a:pt x="1027" y="914"/>
                    <a:pt x="982" y="858"/>
                    <a:pt x="926" y="802"/>
                  </a:cubicBezTo>
                  <a:cubicBezTo>
                    <a:pt x="881" y="756"/>
                    <a:pt x="824" y="700"/>
                    <a:pt x="757" y="644"/>
                  </a:cubicBezTo>
                  <a:cubicBezTo>
                    <a:pt x="700" y="587"/>
                    <a:pt x="632" y="531"/>
                    <a:pt x="565" y="463"/>
                  </a:cubicBezTo>
                  <a:cubicBezTo>
                    <a:pt x="508" y="407"/>
                    <a:pt x="441" y="350"/>
                    <a:pt x="373" y="294"/>
                  </a:cubicBezTo>
                  <a:cubicBezTo>
                    <a:pt x="339" y="271"/>
                    <a:pt x="305" y="237"/>
                    <a:pt x="271" y="215"/>
                  </a:cubicBezTo>
                  <a:cubicBezTo>
                    <a:pt x="249" y="192"/>
                    <a:pt x="215" y="170"/>
                    <a:pt x="192" y="147"/>
                  </a:cubicBezTo>
                  <a:cubicBezTo>
                    <a:pt x="136" y="91"/>
                    <a:pt x="68" y="46"/>
                    <a:pt x="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91" name="Google Shape;291;p2"/>
            <p:cNvSpPr/>
            <p:nvPr/>
          </p:nvSpPr>
          <p:spPr>
            <a:xfrm>
              <a:off x="5694300" y="3911000"/>
              <a:ext cx="110050" cy="176900"/>
            </a:xfrm>
            <a:custGeom>
              <a:avLst/>
              <a:gdLst/>
              <a:ahLst/>
              <a:cxnLst/>
              <a:rect l="l" t="t" r="r" b="b"/>
              <a:pathLst>
                <a:path w="4402" h="7076" extrusionOk="0">
                  <a:moveTo>
                    <a:pt x="1592" y="0"/>
                  </a:moveTo>
                  <a:cubicBezTo>
                    <a:pt x="1084" y="452"/>
                    <a:pt x="678" y="1004"/>
                    <a:pt x="418" y="1636"/>
                  </a:cubicBezTo>
                  <a:cubicBezTo>
                    <a:pt x="1" y="2708"/>
                    <a:pt x="114" y="3927"/>
                    <a:pt x="700" y="4920"/>
                  </a:cubicBezTo>
                  <a:cubicBezTo>
                    <a:pt x="870" y="5202"/>
                    <a:pt x="1727" y="6342"/>
                    <a:pt x="1863" y="7075"/>
                  </a:cubicBezTo>
                  <a:lnTo>
                    <a:pt x="2901" y="5879"/>
                  </a:lnTo>
                  <a:cubicBezTo>
                    <a:pt x="3939" y="4570"/>
                    <a:pt x="4402" y="3306"/>
                    <a:pt x="3894" y="1625"/>
                  </a:cubicBezTo>
                  <a:cubicBezTo>
                    <a:pt x="3555" y="531"/>
                    <a:pt x="2709" y="11"/>
                    <a:pt x="1592"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92" name="Google Shape;292;p2"/>
            <p:cNvSpPr/>
            <p:nvPr/>
          </p:nvSpPr>
          <p:spPr>
            <a:xfrm>
              <a:off x="5708100" y="3985100"/>
              <a:ext cx="76225" cy="102800"/>
            </a:xfrm>
            <a:custGeom>
              <a:avLst/>
              <a:gdLst/>
              <a:ahLst/>
              <a:cxnLst/>
              <a:rect l="l" t="t" r="r" b="b"/>
              <a:pathLst>
                <a:path w="3049" h="4112" extrusionOk="0">
                  <a:moveTo>
                    <a:pt x="1949" y="0"/>
                  </a:moveTo>
                  <a:cubicBezTo>
                    <a:pt x="1795" y="0"/>
                    <a:pt x="1605" y="108"/>
                    <a:pt x="1424" y="331"/>
                  </a:cubicBezTo>
                  <a:cubicBezTo>
                    <a:pt x="1311" y="174"/>
                    <a:pt x="1181" y="109"/>
                    <a:pt x="1052" y="109"/>
                  </a:cubicBezTo>
                  <a:cubicBezTo>
                    <a:pt x="634" y="109"/>
                    <a:pt x="229" y="781"/>
                    <a:pt x="487" y="1177"/>
                  </a:cubicBezTo>
                  <a:cubicBezTo>
                    <a:pt x="411" y="1130"/>
                    <a:pt x="347" y="1109"/>
                    <a:pt x="293" y="1109"/>
                  </a:cubicBezTo>
                  <a:cubicBezTo>
                    <a:pt x="1" y="1109"/>
                    <a:pt x="5" y="1713"/>
                    <a:pt x="81" y="1922"/>
                  </a:cubicBezTo>
                  <a:cubicBezTo>
                    <a:pt x="374" y="2735"/>
                    <a:pt x="1390" y="3197"/>
                    <a:pt x="1311" y="4111"/>
                  </a:cubicBezTo>
                  <a:lnTo>
                    <a:pt x="1582" y="3683"/>
                  </a:lnTo>
                  <a:cubicBezTo>
                    <a:pt x="2067" y="3107"/>
                    <a:pt x="2597" y="2836"/>
                    <a:pt x="2879" y="2159"/>
                  </a:cubicBezTo>
                  <a:cubicBezTo>
                    <a:pt x="3049" y="1821"/>
                    <a:pt x="3015" y="1200"/>
                    <a:pt x="2981" y="816"/>
                  </a:cubicBezTo>
                  <a:cubicBezTo>
                    <a:pt x="2969" y="536"/>
                    <a:pt x="2856" y="426"/>
                    <a:pt x="2704" y="426"/>
                  </a:cubicBezTo>
                  <a:cubicBezTo>
                    <a:pt x="2569" y="426"/>
                    <a:pt x="2402" y="514"/>
                    <a:pt x="2247" y="647"/>
                  </a:cubicBezTo>
                  <a:cubicBezTo>
                    <a:pt x="2314" y="222"/>
                    <a:pt x="2169" y="0"/>
                    <a:pt x="1949"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93" name="Google Shape;293;p2"/>
            <p:cNvSpPr/>
            <p:nvPr/>
          </p:nvSpPr>
          <p:spPr>
            <a:xfrm>
              <a:off x="5677375" y="3911000"/>
              <a:ext cx="63225" cy="178025"/>
            </a:xfrm>
            <a:custGeom>
              <a:avLst/>
              <a:gdLst/>
              <a:ahLst/>
              <a:cxnLst/>
              <a:rect l="l" t="t" r="r" b="b"/>
              <a:pathLst>
                <a:path w="2529" h="7121" extrusionOk="0">
                  <a:moveTo>
                    <a:pt x="2213" y="0"/>
                  </a:moveTo>
                  <a:cubicBezTo>
                    <a:pt x="892" y="0"/>
                    <a:pt x="1" y="1828"/>
                    <a:pt x="80" y="2957"/>
                  </a:cubicBezTo>
                  <a:cubicBezTo>
                    <a:pt x="136" y="3826"/>
                    <a:pt x="599" y="4469"/>
                    <a:pt x="1073" y="5157"/>
                  </a:cubicBezTo>
                  <a:cubicBezTo>
                    <a:pt x="1344" y="5563"/>
                    <a:pt x="1637" y="5958"/>
                    <a:pt x="1953" y="6331"/>
                  </a:cubicBezTo>
                  <a:cubicBezTo>
                    <a:pt x="2167" y="6568"/>
                    <a:pt x="2348" y="6827"/>
                    <a:pt x="2495" y="7120"/>
                  </a:cubicBezTo>
                  <a:lnTo>
                    <a:pt x="2528" y="7075"/>
                  </a:lnTo>
                  <a:cubicBezTo>
                    <a:pt x="2404" y="6342"/>
                    <a:pt x="1547" y="5202"/>
                    <a:pt x="1377" y="4920"/>
                  </a:cubicBezTo>
                  <a:cubicBezTo>
                    <a:pt x="791" y="3927"/>
                    <a:pt x="689" y="2720"/>
                    <a:pt x="1095" y="1636"/>
                  </a:cubicBezTo>
                  <a:cubicBezTo>
                    <a:pt x="1355" y="1004"/>
                    <a:pt x="1761" y="452"/>
                    <a:pt x="2269"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94" name="Google Shape;294;p2"/>
            <p:cNvSpPr/>
            <p:nvPr/>
          </p:nvSpPr>
          <p:spPr>
            <a:xfrm>
              <a:off x="5720825" y="3979300"/>
              <a:ext cx="18200" cy="101625"/>
            </a:xfrm>
            <a:custGeom>
              <a:avLst/>
              <a:gdLst/>
              <a:ahLst/>
              <a:cxnLst/>
              <a:rect l="l" t="t" r="r" b="b"/>
              <a:pathLst>
                <a:path w="728" h="4065" extrusionOk="0">
                  <a:moveTo>
                    <a:pt x="390" y="0"/>
                  </a:moveTo>
                  <a:cubicBezTo>
                    <a:pt x="373" y="0"/>
                    <a:pt x="358" y="3"/>
                    <a:pt x="350" y="10"/>
                  </a:cubicBezTo>
                  <a:cubicBezTo>
                    <a:pt x="328" y="44"/>
                    <a:pt x="215" y="44"/>
                    <a:pt x="181" y="100"/>
                  </a:cubicBezTo>
                  <a:cubicBezTo>
                    <a:pt x="147" y="157"/>
                    <a:pt x="125" y="225"/>
                    <a:pt x="102" y="292"/>
                  </a:cubicBezTo>
                  <a:cubicBezTo>
                    <a:pt x="68" y="383"/>
                    <a:pt x="46" y="484"/>
                    <a:pt x="34" y="574"/>
                  </a:cubicBezTo>
                  <a:cubicBezTo>
                    <a:pt x="1" y="811"/>
                    <a:pt x="1" y="1048"/>
                    <a:pt x="23" y="1285"/>
                  </a:cubicBezTo>
                  <a:cubicBezTo>
                    <a:pt x="34" y="1409"/>
                    <a:pt x="46" y="1545"/>
                    <a:pt x="68" y="1680"/>
                  </a:cubicBezTo>
                  <a:cubicBezTo>
                    <a:pt x="80" y="1816"/>
                    <a:pt x="113" y="1951"/>
                    <a:pt x="147" y="2075"/>
                  </a:cubicBezTo>
                  <a:cubicBezTo>
                    <a:pt x="226" y="2346"/>
                    <a:pt x="317" y="2594"/>
                    <a:pt x="407" y="2843"/>
                  </a:cubicBezTo>
                  <a:cubicBezTo>
                    <a:pt x="452" y="2955"/>
                    <a:pt x="486" y="3068"/>
                    <a:pt x="531" y="3181"/>
                  </a:cubicBezTo>
                  <a:cubicBezTo>
                    <a:pt x="565" y="3294"/>
                    <a:pt x="587" y="3395"/>
                    <a:pt x="610" y="3497"/>
                  </a:cubicBezTo>
                  <a:cubicBezTo>
                    <a:pt x="633" y="3576"/>
                    <a:pt x="644" y="3666"/>
                    <a:pt x="655" y="3757"/>
                  </a:cubicBezTo>
                  <a:cubicBezTo>
                    <a:pt x="666" y="3824"/>
                    <a:pt x="666" y="3903"/>
                    <a:pt x="666" y="3971"/>
                  </a:cubicBezTo>
                  <a:lnTo>
                    <a:pt x="666" y="4009"/>
                  </a:lnTo>
                  <a:lnTo>
                    <a:pt x="666" y="4009"/>
                  </a:lnTo>
                  <a:cubicBezTo>
                    <a:pt x="665" y="4009"/>
                    <a:pt x="664" y="4009"/>
                    <a:pt x="663" y="4009"/>
                  </a:cubicBezTo>
                  <a:cubicBezTo>
                    <a:pt x="658" y="4009"/>
                    <a:pt x="651" y="4010"/>
                    <a:pt x="645" y="4011"/>
                  </a:cubicBezTo>
                  <a:lnTo>
                    <a:pt x="645" y="4011"/>
                  </a:lnTo>
                  <a:cubicBezTo>
                    <a:pt x="631" y="4003"/>
                    <a:pt x="621" y="3997"/>
                    <a:pt x="621" y="3994"/>
                  </a:cubicBezTo>
                  <a:cubicBezTo>
                    <a:pt x="587" y="3982"/>
                    <a:pt x="554" y="3971"/>
                    <a:pt x="508" y="3960"/>
                  </a:cubicBezTo>
                  <a:lnTo>
                    <a:pt x="508" y="3971"/>
                  </a:lnTo>
                  <a:cubicBezTo>
                    <a:pt x="542" y="3982"/>
                    <a:pt x="587" y="4005"/>
                    <a:pt x="621" y="4016"/>
                  </a:cubicBezTo>
                  <a:cubicBezTo>
                    <a:pt x="621" y="4016"/>
                    <a:pt x="633" y="4013"/>
                    <a:pt x="645" y="4011"/>
                  </a:cubicBezTo>
                  <a:lnTo>
                    <a:pt x="645" y="4011"/>
                  </a:lnTo>
                  <a:cubicBezTo>
                    <a:pt x="652" y="4014"/>
                    <a:pt x="659" y="4018"/>
                    <a:pt x="666" y="4021"/>
                  </a:cubicBezTo>
                  <a:lnTo>
                    <a:pt x="666" y="4021"/>
                  </a:lnTo>
                  <a:lnTo>
                    <a:pt x="666" y="4027"/>
                  </a:lnTo>
                  <a:cubicBezTo>
                    <a:pt x="668" y="4026"/>
                    <a:pt x="669" y="4024"/>
                    <a:pt x="670" y="4023"/>
                  </a:cubicBezTo>
                  <a:lnTo>
                    <a:pt x="670" y="4023"/>
                  </a:lnTo>
                  <a:cubicBezTo>
                    <a:pt x="677" y="4026"/>
                    <a:pt x="683" y="4029"/>
                    <a:pt x="689" y="4032"/>
                  </a:cubicBezTo>
                  <a:lnTo>
                    <a:pt x="689" y="4032"/>
                  </a:lnTo>
                  <a:cubicBezTo>
                    <a:pt x="689" y="4008"/>
                    <a:pt x="689" y="3989"/>
                    <a:pt x="689" y="3971"/>
                  </a:cubicBezTo>
                  <a:cubicBezTo>
                    <a:pt x="711" y="3903"/>
                    <a:pt x="711" y="3824"/>
                    <a:pt x="711" y="3757"/>
                  </a:cubicBezTo>
                  <a:cubicBezTo>
                    <a:pt x="711" y="3655"/>
                    <a:pt x="711" y="3565"/>
                    <a:pt x="700" y="3474"/>
                  </a:cubicBezTo>
                  <a:cubicBezTo>
                    <a:pt x="666" y="3237"/>
                    <a:pt x="610" y="3012"/>
                    <a:pt x="542" y="2786"/>
                  </a:cubicBezTo>
                  <a:cubicBezTo>
                    <a:pt x="475" y="2538"/>
                    <a:pt x="384" y="2290"/>
                    <a:pt x="305" y="2030"/>
                  </a:cubicBezTo>
                  <a:cubicBezTo>
                    <a:pt x="271" y="1906"/>
                    <a:pt x="238" y="1782"/>
                    <a:pt x="226" y="1646"/>
                  </a:cubicBezTo>
                  <a:cubicBezTo>
                    <a:pt x="204" y="1522"/>
                    <a:pt x="181" y="1398"/>
                    <a:pt x="170" y="1274"/>
                  </a:cubicBezTo>
                  <a:cubicBezTo>
                    <a:pt x="147" y="1048"/>
                    <a:pt x="136" y="823"/>
                    <a:pt x="147" y="597"/>
                  </a:cubicBezTo>
                  <a:cubicBezTo>
                    <a:pt x="159" y="507"/>
                    <a:pt x="181" y="416"/>
                    <a:pt x="204" y="337"/>
                  </a:cubicBezTo>
                  <a:cubicBezTo>
                    <a:pt x="226" y="247"/>
                    <a:pt x="283" y="202"/>
                    <a:pt x="305" y="146"/>
                  </a:cubicBezTo>
                  <a:cubicBezTo>
                    <a:pt x="328" y="89"/>
                    <a:pt x="429" y="89"/>
                    <a:pt x="441" y="55"/>
                  </a:cubicBezTo>
                  <a:cubicBezTo>
                    <a:pt x="452" y="44"/>
                    <a:pt x="452" y="33"/>
                    <a:pt x="463" y="10"/>
                  </a:cubicBezTo>
                  <a:cubicBezTo>
                    <a:pt x="463" y="10"/>
                    <a:pt x="423" y="0"/>
                    <a:pt x="390" y="0"/>
                  </a:cubicBezTo>
                  <a:close/>
                  <a:moveTo>
                    <a:pt x="689" y="4032"/>
                  </a:moveTo>
                  <a:cubicBezTo>
                    <a:pt x="689" y="4038"/>
                    <a:pt x="689" y="4044"/>
                    <a:pt x="689" y="4050"/>
                  </a:cubicBezTo>
                  <a:cubicBezTo>
                    <a:pt x="689" y="4054"/>
                    <a:pt x="693" y="4055"/>
                    <a:pt x="698" y="4055"/>
                  </a:cubicBezTo>
                  <a:cubicBezTo>
                    <a:pt x="708" y="4055"/>
                    <a:pt x="723" y="4050"/>
                    <a:pt x="723" y="4050"/>
                  </a:cubicBezTo>
                  <a:cubicBezTo>
                    <a:pt x="728" y="4050"/>
                    <a:pt x="710" y="4042"/>
                    <a:pt x="689" y="4032"/>
                  </a:cubicBezTo>
                  <a:close/>
                  <a:moveTo>
                    <a:pt x="666" y="4027"/>
                  </a:moveTo>
                  <a:lnTo>
                    <a:pt x="666" y="4050"/>
                  </a:lnTo>
                  <a:cubicBezTo>
                    <a:pt x="666" y="4061"/>
                    <a:pt x="666" y="4064"/>
                    <a:pt x="668" y="4064"/>
                  </a:cubicBezTo>
                  <a:cubicBezTo>
                    <a:pt x="669" y="4064"/>
                    <a:pt x="672" y="4061"/>
                    <a:pt x="678" y="4061"/>
                  </a:cubicBezTo>
                  <a:cubicBezTo>
                    <a:pt x="689" y="4050"/>
                    <a:pt x="666" y="4027"/>
                    <a:pt x="666" y="4027"/>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95" name="Google Shape;295;p2"/>
            <p:cNvSpPr/>
            <p:nvPr/>
          </p:nvSpPr>
          <p:spPr>
            <a:xfrm>
              <a:off x="5739175" y="4017075"/>
              <a:ext cx="6775" cy="58400"/>
            </a:xfrm>
            <a:custGeom>
              <a:avLst/>
              <a:gdLst/>
              <a:ahLst/>
              <a:cxnLst/>
              <a:rect l="l" t="t" r="r" b="b"/>
              <a:pathLst>
                <a:path w="271" h="2336" extrusionOk="0">
                  <a:moveTo>
                    <a:pt x="271" y="0"/>
                  </a:moveTo>
                  <a:cubicBezTo>
                    <a:pt x="267" y="7"/>
                    <a:pt x="264" y="16"/>
                    <a:pt x="260" y="25"/>
                  </a:cubicBezTo>
                  <a:lnTo>
                    <a:pt x="260" y="25"/>
                  </a:lnTo>
                  <a:cubicBezTo>
                    <a:pt x="267" y="8"/>
                    <a:pt x="271" y="0"/>
                    <a:pt x="271" y="0"/>
                  </a:cubicBezTo>
                  <a:close/>
                  <a:moveTo>
                    <a:pt x="260" y="25"/>
                  </a:moveTo>
                  <a:cubicBezTo>
                    <a:pt x="255" y="39"/>
                    <a:pt x="247" y="60"/>
                    <a:pt x="237" y="90"/>
                  </a:cubicBezTo>
                  <a:cubicBezTo>
                    <a:pt x="214" y="124"/>
                    <a:pt x="192" y="158"/>
                    <a:pt x="169" y="192"/>
                  </a:cubicBezTo>
                  <a:cubicBezTo>
                    <a:pt x="147" y="237"/>
                    <a:pt x="124" y="282"/>
                    <a:pt x="102" y="327"/>
                  </a:cubicBezTo>
                  <a:cubicBezTo>
                    <a:pt x="68" y="451"/>
                    <a:pt x="45" y="576"/>
                    <a:pt x="34" y="711"/>
                  </a:cubicBezTo>
                  <a:cubicBezTo>
                    <a:pt x="23" y="779"/>
                    <a:pt x="11" y="846"/>
                    <a:pt x="11" y="925"/>
                  </a:cubicBezTo>
                  <a:lnTo>
                    <a:pt x="11" y="1151"/>
                  </a:lnTo>
                  <a:cubicBezTo>
                    <a:pt x="11" y="1298"/>
                    <a:pt x="0" y="1444"/>
                    <a:pt x="11" y="1580"/>
                  </a:cubicBezTo>
                  <a:cubicBezTo>
                    <a:pt x="11" y="1726"/>
                    <a:pt x="23" y="1851"/>
                    <a:pt x="23" y="1963"/>
                  </a:cubicBezTo>
                  <a:lnTo>
                    <a:pt x="23" y="2234"/>
                  </a:lnTo>
                  <a:lnTo>
                    <a:pt x="23" y="2336"/>
                  </a:lnTo>
                  <a:cubicBezTo>
                    <a:pt x="23" y="2336"/>
                    <a:pt x="34" y="2302"/>
                    <a:pt x="68" y="2234"/>
                  </a:cubicBezTo>
                  <a:cubicBezTo>
                    <a:pt x="90" y="2144"/>
                    <a:pt x="102" y="2054"/>
                    <a:pt x="124" y="1963"/>
                  </a:cubicBezTo>
                  <a:cubicBezTo>
                    <a:pt x="135" y="1851"/>
                    <a:pt x="147" y="1715"/>
                    <a:pt x="158" y="1580"/>
                  </a:cubicBezTo>
                  <a:cubicBezTo>
                    <a:pt x="169" y="1444"/>
                    <a:pt x="158" y="1286"/>
                    <a:pt x="169" y="1140"/>
                  </a:cubicBezTo>
                  <a:cubicBezTo>
                    <a:pt x="169" y="1004"/>
                    <a:pt x="169" y="858"/>
                    <a:pt x="181" y="722"/>
                  </a:cubicBezTo>
                  <a:cubicBezTo>
                    <a:pt x="169" y="654"/>
                    <a:pt x="181" y="587"/>
                    <a:pt x="181" y="530"/>
                  </a:cubicBezTo>
                  <a:cubicBezTo>
                    <a:pt x="192" y="463"/>
                    <a:pt x="203" y="406"/>
                    <a:pt x="203" y="350"/>
                  </a:cubicBezTo>
                  <a:cubicBezTo>
                    <a:pt x="203" y="305"/>
                    <a:pt x="214" y="248"/>
                    <a:pt x="226" y="203"/>
                  </a:cubicBezTo>
                  <a:cubicBezTo>
                    <a:pt x="226" y="169"/>
                    <a:pt x="237" y="124"/>
                    <a:pt x="248" y="90"/>
                  </a:cubicBezTo>
                  <a:cubicBezTo>
                    <a:pt x="248" y="67"/>
                    <a:pt x="253" y="45"/>
                    <a:pt x="260" y="25"/>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96" name="Google Shape;296;p2"/>
            <p:cNvSpPr/>
            <p:nvPr/>
          </p:nvSpPr>
          <p:spPr>
            <a:xfrm>
              <a:off x="5741700" y="4016775"/>
              <a:ext cx="14425" cy="56725"/>
            </a:xfrm>
            <a:custGeom>
              <a:avLst/>
              <a:gdLst/>
              <a:ahLst/>
              <a:cxnLst/>
              <a:rect l="l" t="t" r="r" b="b"/>
              <a:pathLst>
                <a:path w="577" h="2269" extrusionOk="0">
                  <a:moveTo>
                    <a:pt x="576" y="1"/>
                  </a:moveTo>
                  <a:cubicBezTo>
                    <a:pt x="576" y="1"/>
                    <a:pt x="508" y="125"/>
                    <a:pt x="418" y="328"/>
                  </a:cubicBezTo>
                  <a:cubicBezTo>
                    <a:pt x="317" y="576"/>
                    <a:pt x="226" y="836"/>
                    <a:pt x="159" y="1095"/>
                  </a:cubicBezTo>
                  <a:cubicBezTo>
                    <a:pt x="125" y="1242"/>
                    <a:pt x="102" y="1377"/>
                    <a:pt x="68" y="1524"/>
                  </a:cubicBezTo>
                  <a:cubicBezTo>
                    <a:pt x="46" y="1648"/>
                    <a:pt x="34" y="1772"/>
                    <a:pt x="23" y="1896"/>
                  </a:cubicBezTo>
                  <a:cubicBezTo>
                    <a:pt x="1" y="2111"/>
                    <a:pt x="1" y="2269"/>
                    <a:pt x="1" y="2269"/>
                  </a:cubicBezTo>
                  <a:cubicBezTo>
                    <a:pt x="1" y="2269"/>
                    <a:pt x="57" y="2122"/>
                    <a:pt x="113" y="1919"/>
                  </a:cubicBezTo>
                  <a:cubicBezTo>
                    <a:pt x="125" y="1874"/>
                    <a:pt x="147" y="1817"/>
                    <a:pt x="159" y="1750"/>
                  </a:cubicBezTo>
                  <a:cubicBezTo>
                    <a:pt x="170" y="1693"/>
                    <a:pt x="192" y="1626"/>
                    <a:pt x="215" y="1558"/>
                  </a:cubicBezTo>
                  <a:cubicBezTo>
                    <a:pt x="249" y="1434"/>
                    <a:pt x="283" y="1298"/>
                    <a:pt x="317" y="1152"/>
                  </a:cubicBezTo>
                  <a:cubicBezTo>
                    <a:pt x="362" y="994"/>
                    <a:pt x="396" y="858"/>
                    <a:pt x="418" y="723"/>
                  </a:cubicBezTo>
                  <a:cubicBezTo>
                    <a:pt x="452" y="588"/>
                    <a:pt x="486" y="463"/>
                    <a:pt x="508" y="362"/>
                  </a:cubicBezTo>
                  <a:cubicBezTo>
                    <a:pt x="554" y="136"/>
                    <a:pt x="576" y="1"/>
                    <a:pt x="576"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97" name="Google Shape;297;p2"/>
            <p:cNvSpPr/>
            <p:nvPr/>
          </p:nvSpPr>
          <p:spPr>
            <a:xfrm>
              <a:off x="5737475" y="4024475"/>
              <a:ext cx="173225" cy="99700"/>
            </a:xfrm>
            <a:custGeom>
              <a:avLst/>
              <a:gdLst/>
              <a:ahLst/>
              <a:cxnLst/>
              <a:rect l="l" t="t" r="r" b="b"/>
              <a:pathLst>
                <a:path w="6929" h="3988" extrusionOk="0">
                  <a:moveTo>
                    <a:pt x="4383" y="1"/>
                  </a:moveTo>
                  <a:cubicBezTo>
                    <a:pt x="4312" y="1"/>
                    <a:pt x="4239" y="3"/>
                    <a:pt x="4164" y="9"/>
                  </a:cubicBezTo>
                  <a:cubicBezTo>
                    <a:pt x="3239" y="88"/>
                    <a:pt x="2754" y="189"/>
                    <a:pt x="1998" y="674"/>
                  </a:cubicBezTo>
                  <a:cubicBezTo>
                    <a:pt x="1546" y="968"/>
                    <a:pt x="486" y="1611"/>
                    <a:pt x="79" y="2243"/>
                  </a:cubicBezTo>
                  <a:cubicBezTo>
                    <a:pt x="45" y="2322"/>
                    <a:pt x="23" y="2412"/>
                    <a:pt x="0" y="2491"/>
                  </a:cubicBezTo>
                  <a:cubicBezTo>
                    <a:pt x="1039" y="2548"/>
                    <a:pt x="1275" y="2717"/>
                    <a:pt x="2156" y="3112"/>
                  </a:cubicBezTo>
                  <a:cubicBezTo>
                    <a:pt x="2449" y="3247"/>
                    <a:pt x="2979" y="3699"/>
                    <a:pt x="3261" y="3800"/>
                  </a:cubicBezTo>
                  <a:cubicBezTo>
                    <a:pt x="3544" y="3913"/>
                    <a:pt x="3713" y="3924"/>
                    <a:pt x="4006" y="3969"/>
                  </a:cubicBezTo>
                  <a:cubicBezTo>
                    <a:pt x="4088" y="3982"/>
                    <a:pt x="4169" y="3988"/>
                    <a:pt x="4251" y="3988"/>
                  </a:cubicBezTo>
                  <a:cubicBezTo>
                    <a:pt x="5212" y="3988"/>
                    <a:pt x="6122" y="3163"/>
                    <a:pt x="6590" y="2435"/>
                  </a:cubicBezTo>
                  <a:cubicBezTo>
                    <a:pt x="6726" y="2243"/>
                    <a:pt x="6839" y="2040"/>
                    <a:pt x="6929" y="1814"/>
                  </a:cubicBezTo>
                  <a:cubicBezTo>
                    <a:pt x="6363" y="832"/>
                    <a:pt x="5645" y="1"/>
                    <a:pt x="4383"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98" name="Google Shape;298;p2"/>
            <p:cNvSpPr/>
            <p:nvPr/>
          </p:nvSpPr>
          <p:spPr>
            <a:xfrm>
              <a:off x="5727600" y="4094075"/>
              <a:ext cx="2850" cy="2275"/>
            </a:xfrm>
            <a:custGeom>
              <a:avLst/>
              <a:gdLst/>
              <a:ahLst/>
              <a:cxnLst/>
              <a:rect l="l" t="t" r="r" b="b"/>
              <a:pathLst>
                <a:path w="114" h="91" extrusionOk="0">
                  <a:moveTo>
                    <a:pt x="113" y="1"/>
                  </a:moveTo>
                  <a:lnTo>
                    <a:pt x="0" y="68"/>
                  </a:lnTo>
                  <a:lnTo>
                    <a:pt x="113" y="91"/>
                  </a:lnTo>
                  <a:cubicBezTo>
                    <a:pt x="113" y="57"/>
                    <a:pt x="113" y="23"/>
                    <a:pt x="113"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99" name="Google Shape;299;p2"/>
            <p:cNvSpPr/>
            <p:nvPr/>
          </p:nvSpPr>
          <p:spPr>
            <a:xfrm>
              <a:off x="5737750" y="4032350"/>
              <a:ext cx="108350" cy="78050"/>
            </a:xfrm>
            <a:custGeom>
              <a:avLst/>
              <a:gdLst/>
              <a:ahLst/>
              <a:cxnLst/>
              <a:rect l="l" t="t" r="r" b="b"/>
              <a:pathLst>
                <a:path w="4334" h="3122" extrusionOk="0">
                  <a:moveTo>
                    <a:pt x="2968" y="1"/>
                  </a:moveTo>
                  <a:cubicBezTo>
                    <a:pt x="2847" y="1"/>
                    <a:pt x="2727" y="11"/>
                    <a:pt x="2607" y="32"/>
                  </a:cubicBezTo>
                  <a:cubicBezTo>
                    <a:pt x="2393" y="122"/>
                    <a:pt x="2190" y="235"/>
                    <a:pt x="1987" y="359"/>
                  </a:cubicBezTo>
                  <a:cubicBezTo>
                    <a:pt x="1547" y="653"/>
                    <a:pt x="486" y="1296"/>
                    <a:pt x="68" y="1928"/>
                  </a:cubicBezTo>
                  <a:cubicBezTo>
                    <a:pt x="34" y="2007"/>
                    <a:pt x="12" y="2097"/>
                    <a:pt x="1" y="2176"/>
                  </a:cubicBezTo>
                  <a:cubicBezTo>
                    <a:pt x="1028" y="2233"/>
                    <a:pt x="1264" y="2402"/>
                    <a:pt x="2145" y="2797"/>
                  </a:cubicBezTo>
                  <a:cubicBezTo>
                    <a:pt x="2314" y="2876"/>
                    <a:pt x="2472" y="2977"/>
                    <a:pt x="2619" y="3090"/>
                  </a:cubicBezTo>
                  <a:cubicBezTo>
                    <a:pt x="2690" y="3111"/>
                    <a:pt x="2765" y="3122"/>
                    <a:pt x="2841" y="3122"/>
                  </a:cubicBezTo>
                  <a:cubicBezTo>
                    <a:pt x="2934" y="3122"/>
                    <a:pt x="3028" y="3105"/>
                    <a:pt x="3115" y="3068"/>
                  </a:cubicBezTo>
                  <a:cubicBezTo>
                    <a:pt x="3420" y="2910"/>
                    <a:pt x="3194" y="2661"/>
                    <a:pt x="3070" y="2436"/>
                  </a:cubicBezTo>
                  <a:cubicBezTo>
                    <a:pt x="3080" y="2435"/>
                    <a:pt x="3091" y="2435"/>
                    <a:pt x="3101" y="2435"/>
                  </a:cubicBezTo>
                  <a:cubicBezTo>
                    <a:pt x="3243" y="2435"/>
                    <a:pt x="3452" y="2467"/>
                    <a:pt x="3651" y="2467"/>
                  </a:cubicBezTo>
                  <a:cubicBezTo>
                    <a:pt x="3865" y="2467"/>
                    <a:pt x="4069" y="2430"/>
                    <a:pt x="4165" y="2278"/>
                  </a:cubicBezTo>
                  <a:cubicBezTo>
                    <a:pt x="4334" y="1984"/>
                    <a:pt x="3882" y="1725"/>
                    <a:pt x="3713" y="1578"/>
                  </a:cubicBezTo>
                  <a:cubicBezTo>
                    <a:pt x="3826" y="1431"/>
                    <a:pt x="4266" y="1172"/>
                    <a:pt x="4255" y="935"/>
                  </a:cubicBezTo>
                  <a:cubicBezTo>
                    <a:pt x="4232" y="642"/>
                    <a:pt x="3894" y="743"/>
                    <a:pt x="3668" y="698"/>
                  </a:cubicBezTo>
                  <a:cubicBezTo>
                    <a:pt x="3928" y="427"/>
                    <a:pt x="3961" y="190"/>
                    <a:pt x="3555" y="77"/>
                  </a:cubicBezTo>
                  <a:cubicBezTo>
                    <a:pt x="3366" y="28"/>
                    <a:pt x="3167" y="1"/>
                    <a:pt x="2968"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00" name="Google Shape;300;p2"/>
            <p:cNvSpPr/>
            <p:nvPr/>
          </p:nvSpPr>
          <p:spPr>
            <a:xfrm>
              <a:off x="5739450" y="3999750"/>
              <a:ext cx="182250" cy="80800"/>
            </a:xfrm>
            <a:custGeom>
              <a:avLst/>
              <a:gdLst/>
              <a:ahLst/>
              <a:cxnLst/>
              <a:rect l="l" t="t" r="r" b="b"/>
              <a:pathLst>
                <a:path w="7290" h="3232" extrusionOk="0">
                  <a:moveTo>
                    <a:pt x="4149" y="1"/>
                  </a:moveTo>
                  <a:cubicBezTo>
                    <a:pt x="3229" y="1"/>
                    <a:pt x="2442" y="445"/>
                    <a:pt x="1490" y="1269"/>
                  </a:cubicBezTo>
                  <a:cubicBezTo>
                    <a:pt x="1377" y="1359"/>
                    <a:pt x="373" y="2126"/>
                    <a:pt x="0" y="3232"/>
                  </a:cubicBezTo>
                  <a:cubicBezTo>
                    <a:pt x="407" y="2600"/>
                    <a:pt x="1479" y="1957"/>
                    <a:pt x="1919" y="1663"/>
                  </a:cubicBezTo>
                  <a:cubicBezTo>
                    <a:pt x="2686" y="1178"/>
                    <a:pt x="3160" y="1077"/>
                    <a:pt x="4085" y="998"/>
                  </a:cubicBezTo>
                  <a:cubicBezTo>
                    <a:pt x="4160" y="992"/>
                    <a:pt x="4233" y="990"/>
                    <a:pt x="4304" y="990"/>
                  </a:cubicBezTo>
                  <a:cubicBezTo>
                    <a:pt x="5566" y="990"/>
                    <a:pt x="6284" y="1821"/>
                    <a:pt x="6850" y="2803"/>
                  </a:cubicBezTo>
                  <a:cubicBezTo>
                    <a:pt x="7290" y="1675"/>
                    <a:pt x="6737" y="693"/>
                    <a:pt x="5372" y="230"/>
                  </a:cubicBezTo>
                  <a:cubicBezTo>
                    <a:pt x="4928" y="76"/>
                    <a:pt x="4527" y="1"/>
                    <a:pt x="4149"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01" name="Google Shape;301;p2"/>
            <p:cNvSpPr/>
            <p:nvPr/>
          </p:nvSpPr>
          <p:spPr>
            <a:xfrm>
              <a:off x="5748750" y="4050975"/>
              <a:ext cx="80425" cy="28175"/>
            </a:xfrm>
            <a:custGeom>
              <a:avLst/>
              <a:gdLst/>
              <a:ahLst/>
              <a:cxnLst/>
              <a:rect l="l" t="t" r="r" b="b"/>
              <a:pathLst>
                <a:path w="3217" h="1127" extrusionOk="0">
                  <a:moveTo>
                    <a:pt x="2782" y="1"/>
                  </a:moveTo>
                  <a:cubicBezTo>
                    <a:pt x="2746" y="1"/>
                    <a:pt x="2709" y="4"/>
                    <a:pt x="2675" y="9"/>
                  </a:cubicBezTo>
                  <a:lnTo>
                    <a:pt x="2404" y="32"/>
                  </a:lnTo>
                  <a:cubicBezTo>
                    <a:pt x="2303" y="32"/>
                    <a:pt x="2212" y="55"/>
                    <a:pt x="2111" y="77"/>
                  </a:cubicBezTo>
                  <a:cubicBezTo>
                    <a:pt x="2009" y="88"/>
                    <a:pt x="1908" y="111"/>
                    <a:pt x="1806" y="145"/>
                  </a:cubicBezTo>
                  <a:lnTo>
                    <a:pt x="1490" y="235"/>
                  </a:lnTo>
                  <a:lnTo>
                    <a:pt x="1186" y="359"/>
                  </a:lnTo>
                  <a:cubicBezTo>
                    <a:pt x="1095" y="404"/>
                    <a:pt x="994" y="461"/>
                    <a:pt x="903" y="506"/>
                  </a:cubicBezTo>
                  <a:cubicBezTo>
                    <a:pt x="813" y="551"/>
                    <a:pt x="734" y="596"/>
                    <a:pt x="655" y="641"/>
                  </a:cubicBezTo>
                  <a:cubicBezTo>
                    <a:pt x="576" y="686"/>
                    <a:pt x="497" y="743"/>
                    <a:pt x="430" y="788"/>
                  </a:cubicBezTo>
                  <a:cubicBezTo>
                    <a:pt x="362" y="822"/>
                    <a:pt x="305" y="867"/>
                    <a:pt x="249" y="912"/>
                  </a:cubicBezTo>
                  <a:lnTo>
                    <a:pt x="114" y="1025"/>
                  </a:lnTo>
                  <a:cubicBezTo>
                    <a:pt x="35" y="1081"/>
                    <a:pt x="1" y="1127"/>
                    <a:pt x="1" y="1127"/>
                  </a:cubicBezTo>
                  <a:lnTo>
                    <a:pt x="136" y="1059"/>
                  </a:lnTo>
                  <a:cubicBezTo>
                    <a:pt x="215" y="1014"/>
                    <a:pt x="339" y="935"/>
                    <a:pt x="475" y="867"/>
                  </a:cubicBezTo>
                  <a:cubicBezTo>
                    <a:pt x="554" y="833"/>
                    <a:pt x="621" y="788"/>
                    <a:pt x="712" y="754"/>
                  </a:cubicBezTo>
                  <a:cubicBezTo>
                    <a:pt x="791" y="709"/>
                    <a:pt x="881" y="675"/>
                    <a:pt x="971" y="630"/>
                  </a:cubicBezTo>
                  <a:cubicBezTo>
                    <a:pt x="1061" y="585"/>
                    <a:pt x="1152" y="540"/>
                    <a:pt x="1253" y="506"/>
                  </a:cubicBezTo>
                  <a:cubicBezTo>
                    <a:pt x="1344" y="472"/>
                    <a:pt x="1445" y="427"/>
                    <a:pt x="1547" y="393"/>
                  </a:cubicBezTo>
                  <a:lnTo>
                    <a:pt x="1840" y="292"/>
                  </a:lnTo>
                  <a:cubicBezTo>
                    <a:pt x="1942" y="258"/>
                    <a:pt x="2043" y="235"/>
                    <a:pt x="2145" y="213"/>
                  </a:cubicBezTo>
                  <a:cubicBezTo>
                    <a:pt x="2246" y="190"/>
                    <a:pt x="2337" y="156"/>
                    <a:pt x="2427" y="145"/>
                  </a:cubicBezTo>
                  <a:lnTo>
                    <a:pt x="2675" y="100"/>
                  </a:lnTo>
                  <a:cubicBezTo>
                    <a:pt x="2833" y="66"/>
                    <a:pt x="2968" y="66"/>
                    <a:pt x="3059" y="43"/>
                  </a:cubicBezTo>
                  <a:lnTo>
                    <a:pt x="3217" y="32"/>
                  </a:lnTo>
                  <a:cubicBezTo>
                    <a:pt x="3217" y="32"/>
                    <a:pt x="3160" y="21"/>
                    <a:pt x="3059" y="21"/>
                  </a:cubicBezTo>
                  <a:cubicBezTo>
                    <a:pt x="3014" y="9"/>
                    <a:pt x="2957" y="9"/>
                    <a:pt x="2889" y="9"/>
                  </a:cubicBezTo>
                  <a:cubicBezTo>
                    <a:pt x="2856" y="4"/>
                    <a:pt x="2819" y="1"/>
                    <a:pt x="2782"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02" name="Google Shape;302;p2"/>
            <p:cNvSpPr/>
            <p:nvPr/>
          </p:nvSpPr>
          <p:spPr>
            <a:xfrm>
              <a:off x="5740300" y="4066425"/>
              <a:ext cx="108900" cy="16950"/>
            </a:xfrm>
            <a:custGeom>
              <a:avLst/>
              <a:gdLst/>
              <a:ahLst/>
              <a:cxnLst/>
              <a:rect l="l" t="t" r="r" b="b"/>
              <a:pathLst>
                <a:path w="4356" h="678" extrusionOk="0">
                  <a:moveTo>
                    <a:pt x="2562" y="1"/>
                  </a:moveTo>
                  <a:cubicBezTo>
                    <a:pt x="2415" y="1"/>
                    <a:pt x="2268" y="12"/>
                    <a:pt x="2133" y="35"/>
                  </a:cubicBezTo>
                  <a:cubicBezTo>
                    <a:pt x="1998" y="57"/>
                    <a:pt x="1862" y="68"/>
                    <a:pt x="1715" y="91"/>
                  </a:cubicBezTo>
                  <a:cubicBezTo>
                    <a:pt x="1580" y="114"/>
                    <a:pt x="1456" y="159"/>
                    <a:pt x="1320" y="181"/>
                  </a:cubicBezTo>
                  <a:cubicBezTo>
                    <a:pt x="1196" y="215"/>
                    <a:pt x="1072" y="249"/>
                    <a:pt x="959" y="283"/>
                  </a:cubicBezTo>
                  <a:cubicBezTo>
                    <a:pt x="835" y="328"/>
                    <a:pt x="734" y="362"/>
                    <a:pt x="632" y="396"/>
                  </a:cubicBezTo>
                  <a:cubicBezTo>
                    <a:pt x="542" y="418"/>
                    <a:pt x="452" y="463"/>
                    <a:pt x="373" y="497"/>
                  </a:cubicBezTo>
                  <a:cubicBezTo>
                    <a:pt x="294" y="531"/>
                    <a:pt x="215" y="565"/>
                    <a:pt x="169" y="599"/>
                  </a:cubicBezTo>
                  <a:cubicBezTo>
                    <a:pt x="57" y="644"/>
                    <a:pt x="0" y="678"/>
                    <a:pt x="0" y="678"/>
                  </a:cubicBezTo>
                  <a:cubicBezTo>
                    <a:pt x="0" y="678"/>
                    <a:pt x="68" y="667"/>
                    <a:pt x="181" y="633"/>
                  </a:cubicBezTo>
                  <a:cubicBezTo>
                    <a:pt x="294" y="588"/>
                    <a:pt x="463" y="542"/>
                    <a:pt x="666" y="486"/>
                  </a:cubicBezTo>
                  <a:cubicBezTo>
                    <a:pt x="858" y="430"/>
                    <a:pt x="1095" y="384"/>
                    <a:pt x="1354" y="328"/>
                  </a:cubicBezTo>
                  <a:cubicBezTo>
                    <a:pt x="1478" y="305"/>
                    <a:pt x="1614" y="283"/>
                    <a:pt x="1749" y="260"/>
                  </a:cubicBezTo>
                  <a:cubicBezTo>
                    <a:pt x="1885" y="238"/>
                    <a:pt x="2020" y="215"/>
                    <a:pt x="2155" y="204"/>
                  </a:cubicBezTo>
                  <a:cubicBezTo>
                    <a:pt x="2291" y="193"/>
                    <a:pt x="2426" y="170"/>
                    <a:pt x="2562" y="159"/>
                  </a:cubicBezTo>
                  <a:cubicBezTo>
                    <a:pt x="2697" y="159"/>
                    <a:pt x="2833" y="147"/>
                    <a:pt x="2968" y="147"/>
                  </a:cubicBezTo>
                  <a:lnTo>
                    <a:pt x="3340" y="147"/>
                  </a:lnTo>
                  <a:cubicBezTo>
                    <a:pt x="3453" y="159"/>
                    <a:pt x="3566" y="159"/>
                    <a:pt x="3668" y="170"/>
                  </a:cubicBezTo>
                  <a:cubicBezTo>
                    <a:pt x="3769" y="181"/>
                    <a:pt x="3871" y="193"/>
                    <a:pt x="3950" y="204"/>
                  </a:cubicBezTo>
                  <a:cubicBezTo>
                    <a:pt x="4040" y="215"/>
                    <a:pt x="4108" y="226"/>
                    <a:pt x="4164" y="249"/>
                  </a:cubicBezTo>
                  <a:lnTo>
                    <a:pt x="4356" y="294"/>
                  </a:lnTo>
                  <a:cubicBezTo>
                    <a:pt x="4356" y="294"/>
                    <a:pt x="4288" y="260"/>
                    <a:pt x="4175" y="215"/>
                  </a:cubicBezTo>
                  <a:cubicBezTo>
                    <a:pt x="4108" y="181"/>
                    <a:pt x="4040" y="159"/>
                    <a:pt x="3961" y="147"/>
                  </a:cubicBezTo>
                  <a:cubicBezTo>
                    <a:pt x="3871" y="114"/>
                    <a:pt x="3780" y="91"/>
                    <a:pt x="3679" y="80"/>
                  </a:cubicBezTo>
                  <a:cubicBezTo>
                    <a:pt x="3577" y="46"/>
                    <a:pt x="3464" y="35"/>
                    <a:pt x="3340" y="23"/>
                  </a:cubicBezTo>
                  <a:cubicBezTo>
                    <a:pt x="3227" y="12"/>
                    <a:pt x="3092" y="1"/>
                    <a:pt x="2968"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03" name="Google Shape;303;p2"/>
            <p:cNvSpPr/>
            <p:nvPr/>
          </p:nvSpPr>
          <p:spPr>
            <a:xfrm>
              <a:off x="5740575" y="4077725"/>
              <a:ext cx="77600" cy="6500"/>
            </a:xfrm>
            <a:custGeom>
              <a:avLst/>
              <a:gdLst/>
              <a:ahLst/>
              <a:cxnLst/>
              <a:rect l="l" t="t" r="r" b="b"/>
              <a:pathLst>
                <a:path w="3104" h="260" extrusionOk="0">
                  <a:moveTo>
                    <a:pt x="1546" y="0"/>
                  </a:moveTo>
                  <a:lnTo>
                    <a:pt x="1253" y="23"/>
                  </a:lnTo>
                  <a:cubicBezTo>
                    <a:pt x="1163" y="23"/>
                    <a:pt x="1061" y="34"/>
                    <a:pt x="971" y="45"/>
                  </a:cubicBezTo>
                  <a:cubicBezTo>
                    <a:pt x="790" y="68"/>
                    <a:pt x="621" y="102"/>
                    <a:pt x="474" y="136"/>
                  </a:cubicBezTo>
                  <a:cubicBezTo>
                    <a:pt x="328" y="158"/>
                    <a:pt x="215" y="203"/>
                    <a:pt x="125" y="226"/>
                  </a:cubicBezTo>
                  <a:cubicBezTo>
                    <a:pt x="79" y="237"/>
                    <a:pt x="34" y="248"/>
                    <a:pt x="0" y="260"/>
                  </a:cubicBezTo>
                  <a:lnTo>
                    <a:pt x="125" y="248"/>
                  </a:lnTo>
                  <a:lnTo>
                    <a:pt x="283" y="237"/>
                  </a:lnTo>
                  <a:cubicBezTo>
                    <a:pt x="339" y="226"/>
                    <a:pt x="407" y="226"/>
                    <a:pt x="474" y="215"/>
                  </a:cubicBezTo>
                  <a:cubicBezTo>
                    <a:pt x="553" y="215"/>
                    <a:pt x="632" y="203"/>
                    <a:pt x="711" y="203"/>
                  </a:cubicBezTo>
                  <a:cubicBezTo>
                    <a:pt x="802" y="192"/>
                    <a:pt x="892" y="192"/>
                    <a:pt x="982" y="192"/>
                  </a:cubicBezTo>
                  <a:cubicBezTo>
                    <a:pt x="1163" y="169"/>
                    <a:pt x="1355" y="169"/>
                    <a:pt x="1546" y="158"/>
                  </a:cubicBezTo>
                  <a:lnTo>
                    <a:pt x="1829" y="158"/>
                  </a:lnTo>
                  <a:cubicBezTo>
                    <a:pt x="1879" y="152"/>
                    <a:pt x="1927" y="150"/>
                    <a:pt x="1974" y="150"/>
                  </a:cubicBezTo>
                  <a:cubicBezTo>
                    <a:pt x="2020" y="150"/>
                    <a:pt x="2065" y="152"/>
                    <a:pt x="2111" y="158"/>
                  </a:cubicBezTo>
                  <a:lnTo>
                    <a:pt x="2381" y="158"/>
                  </a:lnTo>
                  <a:lnTo>
                    <a:pt x="2607" y="169"/>
                  </a:lnTo>
                  <a:cubicBezTo>
                    <a:pt x="2647" y="175"/>
                    <a:pt x="2683" y="175"/>
                    <a:pt x="2717" y="175"/>
                  </a:cubicBezTo>
                  <a:cubicBezTo>
                    <a:pt x="2751" y="175"/>
                    <a:pt x="2782" y="175"/>
                    <a:pt x="2810" y="181"/>
                  </a:cubicBezTo>
                  <a:lnTo>
                    <a:pt x="2968" y="203"/>
                  </a:lnTo>
                  <a:lnTo>
                    <a:pt x="3104" y="215"/>
                  </a:lnTo>
                  <a:cubicBezTo>
                    <a:pt x="3104" y="215"/>
                    <a:pt x="3059" y="203"/>
                    <a:pt x="2980" y="169"/>
                  </a:cubicBezTo>
                  <a:lnTo>
                    <a:pt x="2833" y="124"/>
                  </a:lnTo>
                  <a:cubicBezTo>
                    <a:pt x="2765" y="102"/>
                    <a:pt x="2697" y="90"/>
                    <a:pt x="2630" y="79"/>
                  </a:cubicBezTo>
                  <a:cubicBezTo>
                    <a:pt x="2562" y="57"/>
                    <a:pt x="2483" y="45"/>
                    <a:pt x="2393" y="34"/>
                  </a:cubicBezTo>
                  <a:cubicBezTo>
                    <a:pt x="2302" y="23"/>
                    <a:pt x="2212" y="23"/>
                    <a:pt x="2122" y="11"/>
                  </a:cubicBezTo>
                  <a:cubicBezTo>
                    <a:pt x="2032" y="0"/>
                    <a:pt x="1941" y="0"/>
                    <a:pt x="184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04" name="Google Shape;304;p2"/>
            <p:cNvSpPr/>
            <p:nvPr/>
          </p:nvSpPr>
          <p:spPr>
            <a:xfrm>
              <a:off x="5740575" y="4083250"/>
              <a:ext cx="62375" cy="10300"/>
            </a:xfrm>
            <a:custGeom>
              <a:avLst/>
              <a:gdLst/>
              <a:ahLst/>
              <a:cxnLst/>
              <a:rect l="l" t="t" r="r" b="b"/>
              <a:pathLst>
                <a:path w="2495" h="412" extrusionOk="0">
                  <a:moveTo>
                    <a:pt x="311" y="0"/>
                  </a:moveTo>
                  <a:cubicBezTo>
                    <a:pt x="245" y="0"/>
                    <a:pt x="176" y="11"/>
                    <a:pt x="102" y="27"/>
                  </a:cubicBezTo>
                  <a:lnTo>
                    <a:pt x="0" y="39"/>
                  </a:lnTo>
                  <a:lnTo>
                    <a:pt x="102" y="50"/>
                  </a:lnTo>
                  <a:lnTo>
                    <a:pt x="226" y="61"/>
                  </a:lnTo>
                  <a:cubicBezTo>
                    <a:pt x="283" y="72"/>
                    <a:pt x="328" y="84"/>
                    <a:pt x="395" y="95"/>
                  </a:cubicBezTo>
                  <a:cubicBezTo>
                    <a:pt x="497" y="106"/>
                    <a:pt x="644" y="129"/>
                    <a:pt x="779" y="151"/>
                  </a:cubicBezTo>
                  <a:lnTo>
                    <a:pt x="1242" y="230"/>
                  </a:lnTo>
                  <a:lnTo>
                    <a:pt x="1704" y="298"/>
                  </a:lnTo>
                  <a:cubicBezTo>
                    <a:pt x="1851" y="321"/>
                    <a:pt x="1987" y="343"/>
                    <a:pt x="2099" y="366"/>
                  </a:cubicBezTo>
                  <a:cubicBezTo>
                    <a:pt x="2212" y="377"/>
                    <a:pt x="2314" y="388"/>
                    <a:pt x="2381" y="400"/>
                  </a:cubicBezTo>
                  <a:cubicBezTo>
                    <a:pt x="2415" y="411"/>
                    <a:pt x="2460" y="411"/>
                    <a:pt x="2494" y="411"/>
                  </a:cubicBezTo>
                  <a:lnTo>
                    <a:pt x="2393" y="366"/>
                  </a:lnTo>
                  <a:cubicBezTo>
                    <a:pt x="2302" y="332"/>
                    <a:pt x="2212" y="298"/>
                    <a:pt x="2122" y="276"/>
                  </a:cubicBezTo>
                  <a:cubicBezTo>
                    <a:pt x="2009" y="230"/>
                    <a:pt x="1874" y="197"/>
                    <a:pt x="1727" y="163"/>
                  </a:cubicBezTo>
                  <a:cubicBezTo>
                    <a:pt x="1580" y="118"/>
                    <a:pt x="1422" y="84"/>
                    <a:pt x="1264" y="72"/>
                  </a:cubicBezTo>
                  <a:cubicBezTo>
                    <a:pt x="1106" y="50"/>
                    <a:pt x="948" y="27"/>
                    <a:pt x="802" y="16"/>
                  </a:cubicBezTo>
                  <a:cubicBezTo>
                    <a:pt x="723" y="5"/>
                    <a:pt x="655" y="5"/>
                    <a:pt x="587" y="5"/>
                  </a:cubicBezTo>
                  <a:lnTo>
                    <a:pt x="384" y="5"/>
                  </a:lnTo>
                  <a:cubicBezTo>
                    <a:pt x="360" y="2"/>
                    <a:pt x="336" y="0"/>
                    <a:pt x="31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05" name="Google Shape;305;p2"/>
            <p:cNvSpPr/>
            <p:nvPr/>
          </p:nvSpPr>
          <p:spPr>
            <a:xfrm>
              <a:off x="2166875" y="4630075"/>
              <a:ext cx="17500" cy="47125"/>
            </a:xfrm>
            <a:custGeom>
              <a:avLst/>
              <a:gdLst/>
              <a:ahLst/>
              <a:cxnLst/>
              <a:rect l="l" t="t" r="r" b="b"/>
              <a:pathLst>
                <a:path w="700" h="1885" extrusionOk="0">
                  <a:moveTo>
                    <a:pt x="350" y="0"/>
                  </a:moveTo>
                  <a:cubicBezTo>
                    <a:pt x="158" y="0"/>
                    <a:pt x="0" y="429"/>
                    <a:pt x="0" y="948"/>
                  </a:cubicBezTo>
                  <a:cubicBezTo>
                    <a:pt x="0" y="1467"/>
                    <a:pt x="158" y="1885"/>
                    <a:pt x="350" y="1885"/>
                  </a:cubicBezTo>
                  <a:cubicBezTo>
                    <a:pt x="542" y="1885"/>
                    <a:pt x="700" y="1467"/>
                    <a:pt x="700" y="948"/>
                  </a:cubicBezTo>
                  <a:cubicBezTo>
                    <a:pt x="700" y="429"/>
                    <a:pt x="542" y="0"/>
                    <a:pt x="350"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06" name="Google Shape;306;p2"/>
            <p:cNvSpPr/>
            <p:nvPr/>
          </p:nvSpPr>
          <p:spPr>
            <a:xfrm>
              <a:off x="2201575" y="4684525"/>
              <a:ext cx="17500" cy="47125"/>
            </a:xfrm>
            <a:custGeom>
              <a:avLst/>
              <a:gdLst/>
              <a:ahLst/>
              <a:cxnLst/>
              <a:rect l="l" t="t" r="r" b="b"/>
              <a:pathLst>
                <a:path w="700" h="1885" extrusionOk="0">
                  <a:moveTo>
                    <a:pt x="350" y="0"/>
                  </a:moveTo>
                  <a:cubicBezTo>
                    <a:pt x="158" y="0"/>
                    <a:pt x="0" y="429"/>
                    <a:pt x="0" y="948"/>
                  </a:cubicBezTo>
                  <a:cubicBezTo>
                    <a:pt x="0" y="1467"/>
                    <a:pt x="158" y="1885"/>
                    <a:pt x="350" y="1885"/>
                  </a:cubicBezTo>
                  <a:cubicBezTo>
                    <a:pt x="542" y="1885"/>
                    <a:pt x="700" y="1467"/>
                    <a:pt x="700" y="948"/>
                  </a:cubicBezTo>
                  <a:cubicBezTo>
                    <a:pt x="700" y="429"/>
                    <a:pt x="542" y="0"/>
                    <a:pt x="350"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07" name="Google Shape;307;p2"/>
            <p:cNvSpPr/>
            <p:nvPr/>
          </p:nvSpPr>
          <p:spPr>
            <a:xfrm>
              <a:off x="2215400" y="4612300"/>
              <a:ext cx="17500" cy="47150"/>
            </a:xfrm>
            <a:custGeom>
              <a:avLst/>
              <a:gdLst/>
              <a:ahLst/>
              <a:cxnLst/>
              <a:rect l="l" t="t" r="r" b="b"/>
              <a:pathLst>
                <a:path w="700" h="1886" extrusionOk="0">
                  <a:moveTo>
                    <a:pt x="350" y="1"/>
                  </a:moveTo>
                  <a:cubicBezTo>
                    <a:pt x="147" y="1"/>
                    <a:pt x="0" y="429"/>
                    <a:pt x="0" y="948"/>
                  </a:cubicBezTo>
                  <a:cubicBezTo>
                    <a:pt x="0" y="1456"/>
                    <a:pt x="158" y="1885"/>
                    <a:pt x="350" y="1885"/>
                  </a:cubicBezTo>
                  <a:cubicBezTo>
                    <a:pt x="542" y="1885"/>
                    <a:pt x="700" y="1468"/>
                    <a:pt x="700" y="948"/>
                  </a:cubicBezTo>
                  <a:cubicBezTo>
                    <a:pt x="700" y="418"/>
                    <a:pt x="542" y="1"/>
                    <a:pt x="35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08" name="Google Shape;308;p2"/>
            <p:cNvSpPr/>
            <p:nvPr/>
          </p:nvSpPr>
          <p:spPr>
            <a:xfrm>
              <a:off x="2246700" y="4660250"/>
              <a:ext cx="17525" cy="47150"/>
            </a:xfrm>
            <a:custGeom>
              <a:avLst/>
              <a:gdLst/>
              <a:ahLst/>
              <a:cxnLst/>
              <a:rect l="l" t="t" r="r" b="b"/>
              <a:pathLst>
                <a:path w="701" h="1886" extrusionOk="0">
                  <a:moveTo>
                    <a:pt x="350" y="1"/>
                  </a:moveTo>
                  <a:cubicBezTo>
                    <a:pt x="159" y="1"/>
                    <a:pt x="1" y="418"/>
                    <a:pt x="1" y="937"/>
                  </a:cubicBezTo>
                  <a:cubicBezTo>
                    <a:pt x="1" y="1457"/>
                    <a:pt x="159" y="1885"/>
                    <a:pt x="350" y="1885"/>
                  </a:cubicBezTo>
                  <a:cubicBezTo>
                    <a:pt x="542" y="1885"/>
                    <a:pt x="700" y="1457"/>
                    <a:pt x="700" y="937"/>
                  </a:cubicBezTo>
                  <a:cubicBezTo>
                    <a:pt x="700" y="418"/>
                    <a:pt x="542" y="1"/>
                    <a:pt x="35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09" name="Google Shape;309;p2"/>
            <p:cNvSpPr/>
            <p:nvPr/>
          </p:nvSpPr>
          <p:spPr>
            <a:xfrm>
              <a:off x="2262225" y="4588600"/>
              <a:ext cx="17225" cy="47425"/>
            </a:xfrm>
            <a:custGeom>
              <a:avLst/>
              <a:gdLst/>
              <a:ahLst/>
              <a:cxnLst/>
              <a:rect l="l" t="t" r="r" b="b"/>
              <a:pathLst>
                <a:path w="689" h="1897" extrusionOk="0">
                  <a:moveTo>
                    <a:pt x="339" y="1"/>
                  </a:moveTo>
                  <a:cubicBezTo>
                    <a:pt x="147" y="1"/>
                    <a:pt x="0" y="430"/>
                    <a:pt x="0" y="949"/>
                  </a:cubicBezTo>
                  <a:cubicBezTo>
                    <a:pt x="0" y="1468"/>
                    <a:pt x="147" y="1896"/>
                    <a:pt x="339" y="1896"/>
                  </a:cubicBezTo>
                  <a:cubicBezTo>
                    <a:pt x="542" y="1896"/>
                    <a:pt x="689" y="1468"/>
                    <a:pt x="689" y="949"/>
                  </a:cubicBezTo>
                  <a:cubicBezTo>
                    <a:pt x="689" y="430"/>
                    <a:pt x="542" y="1"/>
                    <a:pt x="339"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10" name="Google Shape;310;p2"/>
            <p:cNvSpPr/>
            <p:nvPr/>
          </p:nvSpPr>
          <p:spPr>
            <a:xfrm>
              <a:off x="2092100" y="4611750"/>
              <a:ext cx="17525" cy="47125"/>
            </a:xfrm>
            <a:custGeom>
              <a:avLst/>
              <a:gdLst/>
              <a:ahLst/>
              <a:cxnLst/>
              <a:rect l="l" t="t" r="r" b="b"/>
              <a:pathLst>
                <a:path w="701" h="1885" extrusionOk="0">
                  <a:moveTo>
                    <a:pt x="351" y="0"/>
                  </a:moveTo>
                  <a:cubicBezTo>
                    <a:pt x="159" y="0"/>
                    <a:pt x="1" y="429"/>
                    <a:pt x="1" y="948"/>
                  </a:cubicBezTo>
                  <a:cubicBezTo>
                    <a:pt x="1" y="1467"/>
                    <a:pt x="159" y="1884"/>
                    <a:pt x="351" y="1884"/>
                  </a:cubicBezTo>
                  <a:cubicBezTo>
                    <a:pt x="554" y="1884"/>
                    <a:pt x="700" y="1467"/>
                    <a:pt x="700" y="948"/>
                  </a:cubicBezTo>
                  <a:cubicBezTo>
                    <a:pt x="700" y="429"/>
                    <a:pt x="542" y="0"/>
                    <a:pt x="351"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11" name="Google Shape;311;p2"/>
            <p:cNvSpPr/>
            <p:nvPr/>
          </p:nvSpPr>
          <p:spPr>
            <a:xfrm>
              <a:off x="2126800" y="4666175"/>
              <a:ext cx="17525" cy="47150"/>
            </a:xfrm>
            <a:custGeom>
              <a:avLst/>
              <a:gdLst/>
              <a:ahLst/>
              <a:cxnLst/>
              <a:rect l="l" t="t" r="r" b="b"/>
              <a:pathLst>
                <a:path w="701" h="1886" extrusionOk="0">
                  <a:moveTo>
                    <a:pt x="351" y="1"/>
                  </a:moveTo>
                  <a:cubicBezTo>
                    <a:pt x="159" y="1"/>
                    <a:pt x="1" y="430"/>
                    <a:pt x="1" y="949"/>
                  </a:cubicBezTo>
                  <a:cubicBezTo>
                    <a:pt x="1" y="1468"/>
                    <a:pt x="159" y="1885"/>
                    <a:pt x="351" y="1885"/>
                  </a:cubicBezTo>
                  <a:cubicBezTo>
                    <a:pt x="554" y="1885"/>
                    <a:pt x="700" y="1468"/>
                    <a:pt x="700" y="949"/>
                  </a:cubicBezTo>
                  <a:cubicBezTo>
                    <a:pt x="700" y="430"/>
                    <a:pt x="554" y="1"/>
                    <a:pt x="35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12" name="Google Shape;312;p2"/>
            <p:cNvSpPr/>
            <p:nvPr/>
          </p:nvSpPr>
          <p:spPr>
            <a:xfrm>
              <a:off x="2135550" y="4588600"/>
              <a:ext cx="17525" cy="47425"/>
            </a:xfrm>
            <a:custGeom>
              <a:avLst/>
              <a:gdLst/>
              <a:ahLst/>
              <a:cxnLst/>
              <a:rect l="l" t="t" r="r" b="b"/>
              <a:pathLst>
                <a:path w="701" h="1897" extrusionOk="0">
                  <a:moveTo>
                    <a:pt x="350" y="1"/>
                  </a:moveTo>
                  <a:cubicBezTo>
                    <a:pt x="159" y="1"/>
                    <a:pt x="1" y="430"/>
                    <a:pt x="1" y="949"/>
                  </a:cubicBezTo>
                  <a:cubicBezTo>
                    <a:pt x="1" y="1468"/>
                    <a:pt x="159" y="1896"/>
                    <a:pt x="350" y="1896"/>
                  </a:cubicBezTo>
                  <a:cubicBezTo>
                    <a:pt x="542" y="1896"/>
                    <a:pt x="700" y="1468"/>
                    <a:pt x="700" y="949"/>
                  </a:cubicBezTo>
                  <a:cubicBezTo>
                    <a:pt x="700" y="430"/>
                    <a:pt x="542" y="1"/>
                    <a:pt x="35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13" name="Google Shape;313;p2"/>
            <p:cNvSpPr/>
            <p:nvPr/>
          </p:nvSpPr>
          <p:spPr>
            <a:xfrm>
              <a:off x="4835300" y="3849200"/>
              <a:ext cx="17525" cy="47150"/>
            </a:xfrm>
            <a:custGeom>
              <a:avLst/>
              <a:gdLst/>
              <a:ahLst/>
              <a:cxnLst/>
              <a:rect l="l" t="t" r="r" b="b"/>
              <a:pathLst>
                <a:path w="701" h="1886" extrusionOk="0">
                  <a:moveTo>
                    <a:pt x="350" y="1"/>
                  </a:moveTo>
                  <a:cubicBezTo>
                    <a:pt x="158" y="1"/>
                    <a:pt x="0" y="418"/>
                    <a:pt x="0" y="949"/>
                  </a:cubicBezTo>
                  <a:cubicBezTo>
                    <a:pt x="0" y="1468"/>
                    <a:pt x="158" y="1885"/>
                    <a:pt x="350" y="1885"/>
                  </a:cubicBezTo>
                  <a:cubicBezTo>
                    <a:pt x="542" y="1885"/>
                    <a:pt x="700" y="1457"/>
                    <a:pt x="700" y="949"/>
                  </a:cubicBezTo>
                  <a:cubicBezTo>
                    <a:pt x="700" y="430"/>
                    <a:pt x="553" y="1"/>
                    <a:pt x="35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14" name="Google Shape;314;p2"/>
            <p:cNvSpPr/>
            <p:nvPr/>
          </p:nvSpPr>
          <p:spPr>
            <a:xfrm>
              <a:off x="4800600" y="3794775"/>
              <a:ext cx="17525" cy="47125"/>
            </a:xfrm>
            <a:custGeom>
              <a:avLst/>
              <a:gdLst/>
              <a:ahLst/>
              <a:cxnLst/>
              <a:rect l="l" t="t" r="r" b="b"/>
              <a:pathLst>
                <a:path w="701" h="1885" extrusionOk="0">
                  <a:moveTo>
                    <a:pt x="350" y="0"/>
                  </a:moveTo>
                  <a:cubicBezTo>
                    <a:pt x="158" y="0"/>
                    <a:pt x="1" y="418"/>
                    <a:pt x="1" y="948"/>
                  </a:cubicBezTo>
                  <a:cubicBezTo>
                    <a:pt x="1" y="1467"/>
                    <a:pt x="158" y="1885"/>
                    <a:pt x="350" y="1885"/>
                  </a:cubicBezTo>
                  <a:cubicBezTo>
                    <a:pt x="542" y="1885"/>
                    <a:pt x="700" y="1456"/>
                    <a:pt x="700" y="948"/>
                  </a:cubicBezTo>
                  <a:cubicBezTo>
                    <a:pt x="700" y="429"/>
                    <a:pt x="553" y="0"/>
                    <a:pt x="350"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15" name="Google Shape;315;p2"/>
            <p:cNvSpPr/>
            <p:nvPr/>
          </p:nvSpPr>
          <p:spPr>
            <a:xfrm>
              <a:off x="4787050" y="3866975"/>
              <a:ext cx="17525" cy="47150"/>
            </a:xfrm>
            <a:custGeom>
              <a:avLst/>
              <a:gdLst/>
              <a:ahLst/>
              <a:cxnLst/>
              <a:rect l="l" t="t" r="r" b="b"/>
              <a:pathLst>
                <a:path w="701" h="1886" extrusionOk="0">
                  <a:moveTo>
                    <a:pt x="351" y="1"/>
                  </a:moveTo>
                  <a:cubicBezTo>
                    <a:pt x="159" y="1"/>
                    <a:pt x="1" y="430"/>
                    <a:pt x="1" y="949"/>
                  </a:cubicBezTo>
                  <a:cubicBezTo>
                    <a:pt x="1" y="1468"/>
                    <a:pt x="159" y="1885"/>
                    <a:pt x="351" y="1885"/>
                  </a:cubicBezTo>
                  <a:cubicBezTo>
                    <a:pt x="543" y="1885"/>
                    <a:pt x="700" y="1468"/>
                    <a:pt x="700" y="949"/>
                  </a:cubicBezTo>
                  <a:cubicBezTo>
                    <a:pt x="700" y="430"/>
                    <a:pt x="543" y="1"/>
                    <a:pt x="35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16" name="Google Shape;316;p2"/>
            <p:cNvSpPr/>
            <p:nvPr/>
          </p:nvSpPr>
          <p:spPr>
            <a:xfrm>
              <a:off x="4755475" y="3819300"/>
              <a:ext cx="17500" cy="47150"/>
            </a:xfrm>
            <a:custGeom>
              <a:avLst/>
              <a:gdLst/>
              <a:ahLst/>
              <a:cxnLst/>
              <a:rect l="l" t="t" r="r" b="b"/>
              <a:pathLst>
                <a:path w="700" h="1886" extrusionOk="0">
                  <a:moveTo>
                    <a:pt x="350" y="1"/>
                  </a:moveTo>
                  <a:cubicBezTo>
                    <a:pt x="158" y="1"/>
                    <a:pt x="0" y="418"/>
                    <a:pt x="0" y="937"/>
                  </a:cubicBezTo>
                  <a:cubicBezTo>
                    <a:pt x="0" y="1456"/>
                    <a:pt x="158" y="1885"/>
                    <a:pt x="350" y="1885"/>
                  </a:cubicBezTo>
                  <a:cubicBezTo>
                    <a:pt x="542" y="1885"/>
                    <a:pt x="700" y="1456"/>
                    <a:pt x="700" y="937"/>
                  </a:cubicBezTo>
                  <a:cubicBezTo>
                    <a:pt x="700" y="418"/>
                    <a:pt x="542" y="1"/>
                    <a:pt x="35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17" name="Google Shape;317;p2"/>
            <p:cNvSpPr/>
            <p:nvPr/>
          </p:nvSpPr>
          <p:spPr>
            <a:xfrm>
              <a:off x="4740225" y="3890675"/>
              <a:ext cx="17525" cy="47150"/>
            </a:xfrm>
            <a:custGeom>
              <a:avLst/>
              <a:gdLst/>
              <a:ahLst/>
              <a:cxnLst/>
              <a:rect l="l" t="t" r="r" b="b"/>
              <a:pathLst>
                <a:path w="701" h="1886" extrusionOk="0">
                  <a:moveTo>
                    <a:pt x="350" y="1"/>
                  </a:moveTo>
                  <a:cubicBezTo>
                    <a:pt x="159" y="1"/>
                    <a:pt x="1" y="418"/>
                    <a:pt x="1" y="937"/>
                  </a:cubicBezTo>
                  <a:cubicBezTo>
                    <a:pt x="1" y="1456"/>
                    <a:pt x="159" y="1885"/>
                    <a:pt x="350" y="1885"/>
                  </a:cubicBezTo>
                  <a:cubicBezTo>
                    <a:pt x="542" y="1885"/>
                    <a:pt x="700" y="1456"/>
                    <a:pt x="700" y="937"/>
                  </a:cubicBezTo>
                  <a:cubicBezTo>
                    <a:pt x="700" y="418"/>
                    <a:pt x="542" y="1"/>
                    <a:pt x="35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18" name="Google Shape;318;p2"/>
            <p:cNvSpPr/>
            <p:nvPr/>
          </p:nvSpPr>
          <p:spPr>
            <a:xfrm>
              <a:off x="4764200" y="3753575"/>
              <a:ext cx="17525" cy="47150"/>
            </a:xfrm>
            <a:custGeom>
              <a:avLst/>
              <a:gdLst/>
              <a:ahLst/>
              <a:cxnLst/>
              <a:rect l="l" t="t" r="r" b="b"/>
              <a:pathLst>
                <a:path w="701" h="1886" extrusionOk="0">
                  <a:moveTo>
                    <a:pt x="351" y="1"/>
                  </a:moveTo>
                  <a:cubicBezTo>
                    <a:pt x="159" y="1"/>
                    <a:pt x="1" y="429"/>
                    <a:pt x="1" y="948"/>
                  </a:cubicBezTo>
                  <a:cubicBezTo>
                    <a:pt x="1" y="1468"/>
                    <a:pt x="159" y="1885"/>
                    <a:pt x="351" y="1885"/>
                  </a:cubicBezTo>
                  <a:cubicBezTo>
                    <a:pt x="542" y="1885"/>
                    <a:pt x="700" y="1468"/>
                    <a:pt x="700" y="948"/>
                  </a:cubicBezTo>
                  <a:cubicBezTo>
                    <a:pt x="700" y="429"/>
                    <a:pt x="542" y="1"/>
                    <a:pt x="35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19" name="Google Shape;319;p2"/>
            <p:cNvSpPr/>
            <p:nvPr/>
          </p:nvSpPr>
          <p:spPr>
            <a:xfrm>
              <a:off x="4910050" y="3867550"/>
              <a:ext cx="17525" cy="47125"/>
            </a:xfrm>
            <a:custGeom>
              <a:avLst/>
              <a:gdLst/>
              <a:ahLst/>
              <a:cxnLst/>
              <a:rect l="l" t="t" r="r" b="b"/>
              <a:pathLst>
                <a:path w="701" h="1885" extrusionOk="0">
                  <a:moveTo>
                    <a:pt x="351" y="0"/>
                  </a:moveTo>
                  <a:cubicBezTo>
                    <a:pt x="147" y="0"/>
                    <a:pt x="1" y="418"/>
                    <a:pt x="1" y="937"/>
                  </a:cubicBezTo>
                  <a:cubicBezTo>
                    <a:pt x="1" y="1467"/>
                    <a:pt x="147" y="1885"/>
                    <a:pt x="351" y="1885"/>
                  </a:cubicBezTo>
                  <a:cubicBezTo>
                    <a:pt x="542" y="1885"/>
                    <a:pt x="700" y="1456"/>
                    <a:pt x="700" y="937"/>
                  </a:cubicBezTo>
                  <a:cubicBezTo>
                    <a:pt x="700" y="418"/>
                    <a:pt x="542" y="0"/>
                    <a:pt x="351"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20" name="Google Shape;320;p2"/>
            <p:cNvSpPr/>
            <p:nvPr/>
          </p:nvSpPr>
          <p:spPr>
            <a:xfrm>
              <a:off x="4875350" y="3813100"/>
              <a:ext cx="17250" cy="47150"/>
            </a:xfrm>
            <a:custGeom>
              <a:avLst/>
              <a:gdLst/>
              <a:ahLst/>
              <a:cxnLst/>
              <a:rect l="l" t="t" r="r" b="b"/>
              <a:pathLst>
                <a:path w="690" h="1886" extrusionOk="0">
                  <a:moveTo>
                    <a:pt x="351" y="1"/>
                  </a:moveTo>
                  <a:cubicBezTo>
                    <a:pt x="148" y="1"/>
                    <a:pt x="1" y="418"/>
                    <a:pt x="1" y="937"/>
                  </a:cubicBezTo>
                  <a:cubicBezTo>
                    <a:pt x="1" y="1468"/>
                    <a:pt x="159" y="1885"/>
                    <a:pt x="351" y="1885"/>
                  </a:cubicBezTo>
                  <a:cubicBezTo>
                    <a:pt x="542" y="1885"/>
                    <a:pt x="689" y="1456"/>
                    <a:pt x="689" y="937"/>
                  </a:cubicBezTo>
                  <a:cubicBezTo>
                    <a:pt x="689" y="429"/>
                    <a:pt x="542" y="1"/>
                    <a:pt x="35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21" name="Google Shape;321;p2"/>
            <p:cNvSpPr/>
            <p:nvPr/>
          </p:nvSpPr>
          <p:spPr>
            <a:xfrm>
              <a:off x="4866625" y="3890675"/>
              <a:ext cx="17500" cy="47150"/>
            </a:xfrm>
            <a:custGeom>
              <a:avLst/>
              <a:gdLst/>
              <a:ahLst/>
              <a:cxnLst/>
              <a:rect l="l" t="t" r="r" b="b"/>
              <a:pathLst>
                <a:path w="700" h="1886" extrusionOk="0">
                  <a:moveTo>
                    <a:pt x="350" y="1"/>
                  </a:moveTo>
                  <a:cubicBezTo>
                    <a:pt x="158" y="1"/>
                    <a:pt x="0" y="418"/>
                    <a:pt x="0" y="937"/>
                  </a:cubicBezTo>
                  <a:cubicBezTo>
                    <a:pt x="0" y="1456"/>
                    <a:pt x="147" y="1885"/>
                    <a:pt x="350" y="1885"/>
                  </a:cubicBezTo>
                  <a:cubicBezTo>
                    <a:pt x="542" y="1885"/>
                    <a:pt x="700" y="1456"/>
                    <a:pt x="700" y="937"/>
                  </a:cubicBezTo>
                  <a:cubicBezTo>
                    <a:pt x="700" y="418"/>
                    <a:pt x="542" y="1"/>
                    <a:pt x="35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22" name="Google Shape;322;p2"/>
            <p:cNvSpPr/>
            <p:nvPr/>
          </p:nvSpPr>
          <p:spPr>
            <a:xfrm>
              <a:off x="2123975" y="2764800"/>
              <a:ext cx="106950" cy="184250"/>
            </a:xfrm>
            <a:custGeom>
              <a:avLst/>
              <a:gdLst/>
              <a:ahLst/>
              <a:cxnLst/>
              <a:rect l="l" t="t" r="r" b="b"/>
              <a:pathLst>
                <a:path w="4278" h="7370" extrusionOk="0">
                  <a:moveTo>
                    <a:pt x="2878" y="1"/>
                  </a:moveTo>
                  <a:cubicBezTo>
                    <a:pt x="2980" y="46"/>
                    <a:pt x="1919" y="4684"/>
                    <a:pt x="1" y="6026"/>
                  </a:cubicBezTo>
                  <a:lnTo>
                    <a:pt x="1" y="7369"/>
                  </a:lnTo>
                  <a:cubicBezTo>
                    <a:pt x="1" y="7268"/>
                    <a:pt x="2280" y="6489"/>
                    <a:pt x="4278" y="689"/>
                  </a:cubicBezTo>
                  <a:cubicBezTo>
                    <a:pt x="3996" y="407"/>
                    <a:pt x="3273" y="147"/>
                    <a:pt x="2878" y="1"/>
                  </a:cubicBezTo>
                  <a:close/>
                </a:path>
              </a:pathLst>
            </a:custGeom>
            <a:solidFill>
              <a:srgbClr val="E5E25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23" name="Google Shape;323;p2"/>
            <p:cNvSpPr/>
            <p:nvPr/>
          </p:nvSpPr>
          <p:spPr>
            <a:xfrm>
              <a:off x="1575000" y="2818200"/>
              <a:ext cx="662125" cy="636425"/>
            </a:xfrm>
            <a:custGeom>
              <a:avLst/>
              <a:gdLst/>
              <a:ahLst/>
              <a:cxnLst/>
              <a:rect l="l" t="t" r="r" b="b"/>
              <a:pathLst>
                <a:path w="26485" h="25457" extrusionOk="0">
                  <a:moveTo>
                    <a:pt x="12850" y="0"/>
                  </a:moveTo>
                  <a:cubicBezTo>
                    <a:pt x="12255" y="0"/>
                    <a:pt x="11677" y="43"/>
                    <a:pt x="11138" y="133"/>
                  </a:cubicBezTo>
                  <a:cubicBezTo>
                    <a:pt x="7855" y="674"/>
                    <a:pt x="5395" y="3044"/>
                    <a:pt x="3273" y="5436"/>
                  </a:cubicBezTo>
                  <a:cubicBezTo>
                    <a:pt x="2021" y="6858"/>
                    <a:pt x="1141" y="8562"/>
                    <a:pt x="576" y="10379"/>
                  </a:cubicBezTo>
                  <a:cubicBezTo>
                    <a:pt x="227" y="11507"/>
                    <a:pt x="181" y="12726"/>
                    <a:pt x="136" y="13899"/>
                  </a:cubicBezTo>
                  <a:cubicBezTo>
                    <a:pt x="1" y="17319"/>
                    <a:pt x="1174" y="20828"/>
                    <a:pt x="3894" y="23017"/>
                  </a:cubicBezTo>
                  <a:cubicBezTo>
                    <a:pt x="5831" y="24580"/>
                    <a:pt x="8628" y="25456"/>
                    <a:pt x="11121" y="25456"/>
                  </a:cubicBezTo>
                  <a:cubicBezTo>
                    <a:pt x="11183" y="25456"/>
                    <a:pt x="11246" y="25456"/>
                    <a:pt x="11308" y="25454"/>
                  </a:cubicBezTo>
                  <a:cubicBezTo>
                    <a:pt x="11782" y="25443"/>
                    <a:pt x="12256" y="25387"/>
                    <a:pt x="12718" y="25285"/>
                  </a:cubicBezTo>
                  <a:cubicBezTo>
                    <a:pt x="14287" y="24947"/>
                    <a:pt x="15460" y="24856"/>
                    <a:pt x="16916" y="24236"/>
                  </a:cubicBezTo>
                  <a:cubicBezTo>
                    <a:pt x="17977" y="23773"/>
                    <a:pt x="19263" y="23152"/>
                    <a:pt x="20042" y="22543"/>
                  </a:cubicBezTo>
                  <a:cubicBezTo>
                    <a:pt x="22964" y="20298"/>
                    <a:pt x="24826" y="18447"/>
                    <a:pt x="25571" y="15412"/>
                  </a:cubicBezTo>
                  <a:cubicBezTo>
                    <a:pt x="26485" y="11654"/>
                    <a:pt x="25221" y="7388"/>
                    <a:pt x="22784" y="4443"/>
                  </a:cubicBezTo>
                  <a:cubicBezTo>
                    <a:pt x="21610" y="3022"/>
                    <a:pt x="20143" y="2198"/>
                    <a:pt x="18541" y="1329"/>
                  </a:cubicBezTo>
                  <a:cubicBezTo>
                    <a:pt x="16965" y="472"/>
                    <a:pt x="14812" y="0"/>
                    <a:pt x="12850" y="0"/>
                  </a:cubicBezTo>
                  <a:close/>
                </a:path>
              </a:pathLst>
            </a:custGeom>
            <a:solidFill>
              <a:srgbClr val="A1334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24" name="Google Shape;324;p2"/>
            <p:cNvSpPr/>
            <p:nvPr/>
          </p:nvSpPr>
          <p:spPr>
            <a:xfrm>
              <a:off x="1652025" y="3277100"/>
              <a:ext cx="13275" cy="20350"/>
            </a:xfrm>
            <a:custGeom>
              <a:avLst/>
              <a:gdLst/>
              <a:ahLst/>
              <a:cxnLst/>
              <a:rect l="l" t="t" r="r" b="b"/>
              <a:pathLst>
                <a:path w="531" h="814" extrusionOk="0">
                  <a:moveTo>
                    <a:pt x="136" y="1"/>
                  </a:moveTo>
                  <a:cubicBezTo>
                    <a:pt x="102" y="57"/>
                    <a:pt x="68" y="114"/>
                    <a:pt x="46" y="170"/>
                  </a:cubicBezTo>
                  <a:cubicBezTo>
                    <a:pt x="0" y="272"/>
                    <a:pt x="0" y="384"/>
                    <a:pt x="23" y="486"/>
                  </a:cubicBezTo>
                  <a:cubicBezTo>
                    <a:pt x="68" y="599"/>
                    <a:pt x="158" y="689"/>
                    <a:pt x="260" y="757"/>
                  </a:cubicBezTo>
                  <a:cubicBezTo>
                    <a:pt x="316" y="791"/>
                    <a:pt x="384" y="813"/>
                    <a:pt x="441" y="813"/>
                  </a:cubicBezTo>
                  <a:cubicBezTo>
                    <a:pt x="474" y="757"/>
                    <a:pt x="497" y="700"/>
                    <a:pt x="508" y="633"/>
                  </a:cubicBezTo>
                  <a:cubicBezTo>
                    <a:pt x="531" y="542"/>
                    <a:pt x="520" y="441"/>
                    <a:pt x="486" y="362"/>
                  </a:cubicBezTo>
                  <a:cubicBezTo>
                    <a:pt x="452" y="260"/>
                    <a:pt x="395" y="170"/>
                    <a:pt x="305" y="102"/>
                  </a:cubicBezTo>
                  <a:cubicBezTo>
                    <a:pt x="260" y="57"/>
                    <a:pt x="204" y="23"/>
                    <a:pt x="136" y="1"/>
                  </a:cubicBezTo>
                  <a:close/>
                </a:path>
              </a:pathLst>
            </a:custGeom>
            <a:solidFill>
              <a:srgbClr val="87325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25" name="Google Shape;325;p2"/>
            <p:cNvSpPr/>
            <p:nvPr/>
          </p:nvSpPr>
          <p:spPr>
            <a:xfrm>
              <a:off x="1631150" y="3246625"/>
              <a:ext cx="12425" cy="23175"/>
            </a:xfrm>
            <a:custGeom>
              <a:avLst/>
              <a:gdLst/>
              <a:ahLst/>
              <a:cxnLst/>
              <a:rect l="l" t="t" r="r" b="b"/>
              <a:pathLst>
                <a:path w="497" h="927" extrusionOk="0">
                  <a:moveTo>
                    <a:pt x="305" y="1"/>
                  </a:moveTo>
                  <a:cubicBezTo>
                    <a:pt x="249" y="35"/>
                    <a:pt x="192" y="80"/>
                    <a:pt x="147" y="125"/>
                  </a:cubicBezTo>
                  <a:cubicBezTo>
                    <a:pt x="68" y="215"/>
                    <a:pt x="23" y="317"/>
                    <a:pt x="12" y="430"/>
                  </a:cubicBezTo>
                  <a:cubicBezTo>
                    <a:pt x="0" y="543"/>
                    <a:pt x="23" y="655"/>
                    <a:pt x="68" y="757"/>
                  </a:cubicBezTo>
                  <a:cubicBezTo>
                    <a:pt x="91" y="802"/>
                    <a:pt x="113" y="836"/>
                    <a:pt x="136" y="870"/>
                  </a:cubicBezTo>
                  <a:cubicBezTo>
                    <a:pt x="147" y="881"/>
                    <a:pt x="158" y="881"/>
                    <a:pt x="158" y="904"/>
                  </a:cubicBezTo>
                  <a:cubicBezTo>
                    <a:pt x="158" y="904"/>
                    <a:pt x="158" y="915"/>
                    <a:pt x="158" y="915"/>
                  </a:cubicBezTo>
                  <a:lnTo>
                    <a:pt x="181" y="926"/>
                  </a:lnTo>
                  <a:cubicBezTo>
                    <a:pt x="181" y="926"/>
                    <a:pt x="215" y="915"/>
                    <a:pt x="226" y="904"/>
                  </a:cubicBezTo>
                  <a:cubicBezTo>
                    <a:pt x="271" y="870"/>
                    <a:pt x="305" y="847"/>
                    <a:pt x="339" y="802"/>
                  </a:cubicBezTo>
                  <a:cubicBezTo>
                    <a:pt x="418" y="723"/>
                    <a:pt x="463" y="610"/>
                    <a:pt x="486" y="497"/>
                  </a:cubicBezTo>
                  <a:cubicBezTo>
                    <a:pt x="497" y="385"/>
                    <a:pt x="474" y="272"/>
                    <a:pt x="429" y="170"/>
                  </a:cubicBezTo>
                  <a:cubicBezTo>
                    <a:pt x="395" y="103"/>
                    <a:pt x="350" y="57"/>
                    <a:pt x="305" y="1"/>
                  </a:cubicBezTo>
                  <a:close/>
                </a:path>
              </a:pathLst>
            </a:custGeom>
            <a:solidFill>
              <a:srgbClr val="87325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26" name="Google Shape;326;p2"/>
            <p:cNvSpPr/>
            <p:nvPr/>
          </p:nvSpPr>
          <p:spPr>
            <a:xfrm>
              <a:off x="2142050" y="3001500"/>
              <a:ext cx="11875" cy="22875"/>
            </a:xfrm>
            <a:custGeom>
              <a:avLst/>
              <a:gdLst/>
              <a:ahLst/>
              <a:cxnLst/>
              <a:rect l="l" t="t" r="r" b="b"/>
              <a:pathLst>
                <a:path w="475" h="915" extrusionOk="0">
                  <a:moveTo>
                    <a:pt x="158" y="0"/>
                  </a:moveTo>
                  <a:cubicBezTo>
                    <a:pt x="113" y="45"/>
                    <a:pt x="79" y="102"/>
                    <a:pt x="57" y="158"/>
                  </a:cubicBezTo>
                  <a:cubicBezTo>
                    <a:pt x="23" y="203"/>
                    <a:pt x="11" y="260"/>
                    <a:pt x="0" y="316"/>
                  </a:cubicBezTo>
                  <a:cubicBezTo>
                    <a:pt x="0" y="372"/>
                    <a:pt x="0" y="429"/>
                    <a:pt x="0" y="485"/>
                  </a:cubicBezTo>
                  <a:cubicBezTo>
                    <a:pt x="11" y="587"/>
                    <a:pt x="57" y="688"/>
                    <a:pt x="124" y="767"/>
                  </a:cubicBezTo>
                  <a:cubicBezTo>
                    <a:pt x="158" y="824"/>
                    <a:pt x="215" y="869"/>
                    <a:pt x="260" y="914"/>
                  </a:cubicBezTo>
                  <a:cubicBezTo>
                    <a:pt x="316" y="869"/>
                    <a:pt x="361" y="813"/>
                    <a:pt x="395" y="756"/>
                  </a:cubicBezTo>
                  <a:cubicBezTo>
                    <a:pt x="451" y="655"/>
                    <a:pt x="474" y="530"/>
                    <a:pt x="474" y="406"/>
                  </a:cubicBezTo>
                  <a:cubicBezTo>
                    <a:pt x="451" y="293"/>
                    <a:pt x="406" y="192"/>
                    <a:pt x="327" y="113"/>
                  </a:cubicBezTo>
                  <a:cubicBezTo>
                    <a:pt x="271" y="68"/>
                    <a:pt x="226" y="23"/>
                    <a:pt x="158" y="0"/>
                  </a:cubicBezTo>
                  <a:close/>
                </a:path>
              </a:pathLst>
            </a:custGeom>
            <a:solidFill>
              <a:srgbClr val="87325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27" name="Google Shape;327;p2"/>
            <p:cNvSpPr/>
            <p:nvPr/>
          </p:nvSpPr>
          <p:spPr>
            <a:xfrm>
              <a:off x="2158675" y="3026875"/>
              <a:ext cx="12450" cy="26550"/>
            </a:xfrm>
            <a:custGeom>
              <a:avLst/>
              <a:gdLst/>
              <a:ahLst/>
              <a:cxnLst/>
              <a:rect l="l" t="t" r="r" b="b"/>
              <a:pathLst>
                <a:path w="498" h="1062" extrusionOk="0">
                  <a:moveTo>
                    <a:pt x="215" y="1"/>
                  </a:moveTo>
                  <a:cubicBezTo>
                    <a:pt x="159" y="46"/>
                    <a:pt x="125" y="113"/>
                    <a:pt x="91" y="181"/>
                  </a:cubicBezTo>
                  <a:cubicBezTo>
                    <a:pt x="69" y="226"/>
                    <a:pt x="46" y="294"/>
                    <a:pt x="35" y="350"/>
                  </a:cubicBezTo>
                  <a:cubicBezTo>
                    <a:pt x="23" y="418"/>
                    <a:pt x="12" y="486"/>
                    <a:pt x="12" y="554"/>
                  </a:cubicBezTo>
                  <a:cubicBezTo>
                    <a:pt x="1" y="666"/>
                    <a:pt x="35" y="779"/>
                    <a:pt x="91" y="892"/>
                  </a:cubicBezTo>
                  <a:cubicBezTo>
                    <a:pt x="125" y="949"/>
                    <a:pt x="170" y="1016"/>
                    <a:pt x="215" y="1061"/>
                  </a:cubicBezTo>
                  <a:cubicBezTo>
                    <a:pt x="272" y="1027"/>
                    <a:pt x="328" y="971"/>
                    <a:pt x="362" y="915"/>
                  </a:cubicBezTo>
                  <a:cubicBezTo>
                    <a:pt x="441" y="791"/>
                    <a:pt x="486" y="655"/>
                    <a:pt x="497" y="508"/>
                  </a:cubicBezTo>
                  <a:cubicBezTo>
                    <a:pt x="475" y="305"/>
                    <a:pt x="373" y="125"/>
                    <a:pt x="215" y="1"/>
                  </a:cubicBezTo>
                  <a:close/>
                </a:path>
              </a:pathLst>
            </a:custGeom>
            <a:solidFill>
              <a:srgbClr val="87325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28" name="Google Shape;328;p2"/>
            <p:cNvSpPr/>
            <p:nvPr/>
          </p:nvSpPr>
          <p:spPr>
            <a:xfrm>
              <a:off x="1721150" y="3334375"/>
              <a:ext cx="16100" cy="13550"/>
            </a:xfrm>
            <a:custGeom>
              <a:avLst/>
              <a:gdLst/>
              <a:ahLst/>
              <a:cxnLst/>
              <a:rect l="l" t="t" r="r" b="b"/>
              <a:pathLst>
                <a:path w="644" h="542" extrusionOk="0">
                  <a:moveTo>
                    <a:pt x="372" y="0"/>
                  </a:moveTo>
                  <a:cubicBezTo>
                    <a:pt x="124" y="0"/>
                    <a:pt x="0" y="294"/>
                    <a:pt x="169" y="463"/>
                  </a:cubicBezTo>
                  <a:cubicBezTo>
                    <a:pt x="227" y="517"/>
                    <a:pt x="296" y="541"/>
                    <a:pt x="364" y="541"/>
                  </a:cubicBezTo>
                  <a:cubicBezTo>
                    <a:pt x="508" y="541"/>
                    <a:pt x="643" y="432"/>
                    <a:pt x="643" y="271"/>
                  </a:cubicBezTo>
                  <a:cubicBezTo>
                    <a:pt x="643" y="124"/>
                    <a:pt x="519" y="0"/>
                    <a:pt x="372"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29" name="Google Shape;329;p2"/>
            <p:cNvSpPr/>
            <p:nvPr/>
          </p:nvSpPr>
          <p:spPr>
            <a:xfrm>
              <a:off x="1747100" y="3377250"/>
              <a:ext cx="15825" cy="13550"/>
            </a:xfrm>
            <a:custGeom>
              <a:avLst/>
              <a:gdLst/>
              <a:ahLst/>
              <a:cxnLst/>
              <a:rect l="l" t="t" r="r" b="b"/>
              <a:pathLst>
                <a:path w="633" h="542" extrusionOk="0">
                  <a:moveTo>
                    <a:pt x="361" y="1"/>
                  </a:moveTo>
                  <a:cubicBezTo>
                    <a:pt x="113" y="1"/>
                    <a:pt x="0" y="294"/>
                    <a:pt x="169" y="463"/>
                  </a:cubicBezTo>
                  <a:cubicBezTo>
                    <a:pt x="224" y="517"/>
                    <a:pt x="291" y="541"/>
                    <a:pt x="356" y="541"/>
                  </a:cubicBezTo>
                  <a:cubicBezTo>
                    <a:pt x="496" y="541"/>
                    <a:pt x="632" y="433"/>
                    <a:pt x="632" y="271"/>
                  </a:cubicBezTo>
                  <a:cubicBezTo>
                    <a:pt x="632" y="125"/>
                    <a:pt x="508" y="1"/>
                    <a:pt x="361"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30" name="Google Shape;330;p2"/>
            <p:cNvSpPr/>
            <p:nvPr/>
          </p:nvSpPr>
          <p:spPr>
            <a:xfrm>
              <a:off x="1764025" y="3342825"/>
              <a:ext cx="15825" cy="13625"/>
            </a:xfrm>
            <a:custGeom>
              <a:avLst/>
              <a:gdLst/>
              <a:ahLst/>
              <a:cxnLst/>
              <a:rect l="l" t="t" r="r" b="b"/>
              <a:pathLst>
                <a:path w="633" h="545" extrusionOk="0">
                  <a:moveTo>
                    <a:pt x="361" y="1"/>
                  </a:moveTo>
                  <a:cubicBezTo>
                    <a:pt x="124" y="1"/>
                    <a:pt x="0" y="294"/>
                    <a:pt x="170" y="464"/>
                  </a:cubicBezTo>
                  <a:cubicBezTo>
                    <a:pt x="225" y="519"/>
                    <a:pt x="294" y="544"/>
                    <a:pt x="361" y="544"/>
                  </a:cubicBezTo>
                  <a:cubicBezTo>
                    <a:pt x="500" y="544"/>
                    <a:pt x="632" y="439"/>
                    <a:pt x="632" y="272"/>
                  </a:cubicBezTo>
                  <a:cubicBezTo>
                    <a:pt x="632" y="125"/>
                    <a:pt x="519" y="1"/>
                    <a:pt x="361"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31" name="Google Shape;331;p2"/>
            <p:cNvSpPr/>
            <p:nvPr/>
          </p:nvSpPr>
          <p:spPr>
            <a:xfrm>
              <a:off x="1789700" y="3394175"/>
              <a:ext cx="15825" cy="13725"/>
            </a:xfrm>
            <a:custGeom>
              <a:avLst/>
              <a:gdLst/>
              <a:ahLst/>
              <a:cxnLst/>
              <a:rect l="l" t="t" r="r" b="b"/>
              <a:pathLst>
                <a:path w="633" h="549" extrusionOk="0">
                  <a:moveTo>
                    <a:pt x="361" y="1"/>
                  </a:moveTo>
                  <a:cubicBezTo>
                    <a:pt x="124" y="1"/>
                    <a:pt x="0" y="294"/>
                    <a:pt x="169" y="463"/>
                  </a:cubicBezTo>
                  <a:cubicBezTo>
                    <a:pt x="225" y="523"/>
                    <a:pt x="294" y="549"/>
                    <a:pt x="361" y="549"/>
                  </a:cubicBezTo>
                  <a:cubicBezTo>
                    <a:pt x="500" y="549"/>
                    <a:pt x="632" y="438"/>
                    <a:pt x="632" y="271"/>
                  </a:cubicBezTo>
                  <a:cubicBezTo>
                    <a:pt x="632" y="125"/>
                    <a:pt x="519" y="1"/>
                    <a:pt x="361"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32" name="Google Shape;332;p2"/>
            <p:cNvSpPr/>
            <p:nvPr/>
          </p:nvSpPr>
          <p:spPr>
            <a:xfrm>
              <a:off x="1832575" y="3342825"/>
              <a:ext cx="15825" cy="13625"/>
            </a:xfrm>
            <a:custGeom>
              <a:avLst/>
              <a:gdLst/>
              <a:ahLst/>
              <a:cxnLst/>
              <a:rect l="l" t="t" r="r" b="b"/>
              <a:pathLst>
                <a:path w="633" h="545" extrusionOk="0">
                  <a:moveTo>
                    <a:pt x="361" y="1"/>
                  </a:moveTo>
                  <a:cubicBezTo>
                    <a:pt x="124" y="1"/>
                    <a:pt x="0" y="294"/>
                    <a:pt x="170" y="464"/>
                  </a:cubicBezTo>
                  <a:cubicBezTo>
                    <a:pt x="225" y="519"/>
                    <a:pt x="294" y="544"/>
                    <a:pt x="361" y="544"/>
                  </a:cubicBezTo>
                  <a:cubicBezTo>
                    <a:pt x="500" y="544"/>
                    <a:pt x="632" y="439"/>
                    <a:pt x="632" y="272"/>
                  </a:cubicBezTo>
                  <a:cubicBezTo>
                    <a:pt x="632" y="125"/>
                    <a:pt x="508" y="1"/>
                    <a:pt x="361"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33" name="Google Shape;333;p2"/>
            <p:cNvSpPr/>
            <p:nvPr/>
          </p:nvSpPr>
          <p:spPr>
            <a:xfrm>
              <a:off x="1661325" y="3342825"/>
              <a:ext cx="15825" cy="13625"/>
            </a:xfrm>
            <a:custGeom>
              <a:avLst/>
              <a:gdLst/>
              <a:ahLst/>
              <a:cxnLst/>
              <a:rect l="l" t="t" r="r" b="b"/>
              <a:pathLst>
                <a:path w="633" h="545" extrusionOk="0">
                  <a:moveTo>
                    <a:pt x="362" y="1"/>
                  </a:moveTo>
                  <a:cubicBezTo>
                    <a:pt x="125" y="1"/>
                    <a:pt x="1" y="294"/>
                    <a:pt x="170" y="464"/>
                  </a:cubicBezTo>
                  <a:cubicBezTo>
                    <a:pt x="226" y="519"/>
                    <a:pt x="294" y="544"/>
                    <a:pt x="362" y="544"/>
                  </a:cubicBezTo>
                  <a:cubicBezTo>
                    <a:pt x="500" y="544"/>
                    <a:pt x="633" y="439"/>
                    <a:pt x="633" y="272"/>
                  </a:cubicBezTo>
                  <a:cubicBezTo>
                    <a:pt x="633" y="125"/>
                    <a:pt x="509" y="1"/>
                    <a:pt x="362"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34" name="Google Shape;334;p2"/>
            <p:cNvSpPr/>
            <p:nvPr/>
          </p:nvSpPr>
          <p:spPr>
            <a:xfrm>
              <a:off x="2037950" y="2880475"/>
              <a:ext cx="16100" cy="13825"/>
            </a:xfrm>
            <a:custGeom>
              <a:avLst/>
              <a:gdLst/>
              <a:ahLst/>
              <a:cxnLst/>
              <a:rect l="l" t="t" r="r" b="b"/>
              <a:pathLst>
                <a:path w="644" h="553" extrusionOk="0">
                  <a:moveTo>
                    <a:pt x="373" y="0"/>
                  </a:moveTo>
                  <a:cubicBezTo>
                    <a:pt x="124" y="0"/>
                    <a:pt x="0" y="294"/>
                    <a:pt x="170" y="474"/>
                  </a:cubicBezTo>
                  <a:cubicBezTo>
                    <a:pt x="227" y="528"/>
                    <a:pt x="297" y="552"/>
                    <a:pt x="364" y="552"/>
                  </a:cubicBezTo>
                  <a:cubicBezTo>
                    <a:pt x="508" y="552"/>
                    <a:pt x="643" y="443"/>
                    <a:pt x="643" y="282"/>
                  </a:cubicBezTo>
                  <a:cubicBezTo>
                    <a:pt x="643" y="124"/>
                    <a:pt x="519" y="0"/>
                    <a:pt x="373"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35" name="Google Shape;335;p2"/>
            <p:cNvSpPr/>
            <p:nvPr/>
          </p:nvSpPr>
          <p:spPr>
            <a:xfrm>
              <a:off x="2055150" y="2932075"/>
              <a:ext cx="15825" cy="13575"/>
            </a:xfrm>
            <a:custGeom>
              <a:avLst/>
              <a:gdLst/>
              <a:ahLst/>
              <a:cxnLst/>
              <a:rect l="l" t="t" r="r" b="b"/>
              <a:pathLst>
                <a:path w="633" h="543" extrusionOk="0">
                  <a:moveTo>
                    <a:pt x="380" y="0"/>
                  </a:moveTo>
                  <a:cubicBezTo>
                    <a:pt x="374" y="0"/>
                    <a:pt x="368" y="1"/>
                    <a:pt x="362" y="1"/>
                  </a:cubicBezTo>
                  <a:cubicBezTo>
                    <a:pt x="125" y="1"/>
                    <a:pt x="1" y="283"/>
                    <a:pt x="170" y="464"/>
                  </a:cubicBezTo>
                  <a:cubicBezTo>
                    <a:pt x="224" y="518"/>
                    <a:pt x="291" y="542"/>
                    <a:pt x="357" y="542"/>
                  </a:cubicBezTo>
                  <a:cubicBezTo>
                    <a:pt x="497" y="542"/>
                    <a:pt x="633" y="433"/>
                    <a:pt x="633" y="272"/>
                  </a:cubicBezTo>
                  <a:cubicBezTo>
                    <a:pt x="633" y="121"/>
                    <a:pt x="519" y="0"/>
                    <a:pt x="380"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36" name="Google Shape;336;p2"/>
            <p:cNvSpPr/>
            <p:nvPr/>
          </p:nvSpPr>
          <p:spPr>
            <a:xfrm>
              <a:off x="2185900" y="3137475"/>
              <a:ext cx="13725" cy="13550"/>
            </a:xfrm>
            <a:custGeom>
              <a:avLst/>
              <a:gdLst/>
              <a:ahLst/>
              <a:cxnLst/>
              <a:rect l="l" t="t" r="r" b="b"/>
              <a:pathLst>
                <a:path w="549" h="542" extrusionOk="0">
                  <a:moveTo>
                    <a:pt x="269" y="0"/>
                  </a:moveTo>
                  <a:cubicBezTo>
                    <a:pt x="133" y="0"/>
                    <a:pt x="1" y="90"/>
                    <a:pt x="6" y="271"/>
                  </a:cubicBezTo>
                  <a:cubicBezTo>
                    <a:pt x="6" y="451"/>
                    <a:pt x="142" y="542"/>
                    <a:pt x="277" y="542"/>
                  </a:cubicBezTo>
                  <a:cubicBezTo>
                    <a:pt x="413" y="542"/>
                    <a:pt x="548" y="451"/>
                    <a:pt x="548" y="271"/>
                  </a:cubicBezTo>
                  <a:cubicBezTo>
                    <a:pt x="542" y="90"/>
                    <a:pt x="404" y="0"/>
                    <a:pt x="269"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37" name="Google Shape;337;p2"/>
            <p:cNvSpPr/>
            <p:nvPr/>
          </p:nvSpPr>
          <p:spPr>
            <a:xfrm>
              <a:off x="2080900" y="3154675"/>
              <a:ext cx="15750" cy="13550"/>
            </a:xfrm>
            <a:custGeom>
              <a:avLst/>
              <a:gdLst/>
              <a:ahLst/>
              <a:cxnLst/>
              <a:rect l="l" t="t" r="r" b="b"/>
              <a:pathLst>
                <a:path w="630" h="542" extrusionOk="0">
                  <a:moveTo>
                    <a:pt x="345" y="0"/>
                  </a:moveTo>
                  <a:cubicBezTo>
                    <a:pt x="117" y="0"/>
                    <a:pt x="1" y="286"/>
                    <a:pt x="167" y="463"/>
                  </a:cubicBezTo>
                  <a:cubicBezTo>
                    <a:pt x="221" y="517"/>
                    <a:pt x="288" y="541"/>
                    <a:pt x="354" y="541"/>
                  </a:cubicBezTo>
                  <a:cubicBezTo>
                    <a:pt x="494" y="541"/>
                    <a:pt x="629" y="432"/>
                    <a:pt x="629" y="271"/>
                  </a:cubicBezTo>
                  <a:cubicBezTo>
                    <a:pt x="629" y="113"/>
                    <a:pt x="517" y="0"/>
                    <a:pt x="359" y="0"/>
                  </a:cubicBezTo>
                  <a:cubicBezTo>
                    <a:pt x="354" y="0"/>
                    <a:pt x="350" y="0"/>
                    <a:pt x="345"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38" name="Google Shape;338;p2"/>
            <p:cNvSpPr/>
            <p:nvPr/>
          </p:nvSpPr>
          <p:spPr>
            <a:xfrm>
              <a:off x="1952475" y="3394175"/>
              <a:ext cx="15825" cy="13600"/>
            </a:xfrm>
            <a:custGeom>
              <a:avLst/>
              <a:gdLst/>
              <a:ahLst/>
              <a:cxnLst/>
              <a:rect l="l" t="t" r="r" b="b"/>
              <a:pathLst>
                <a:path w="633" h="544" extrusionOk="0">
                  <a:moveTo>
                    <a:pt x="361" y="1"/>
                  </a:moveTo>
                  <a:cubicBezTo>
                    <a:pt x="124" y="1"/>
                    <a:pt x="0" y="294"/>
                    <a:pt x="169" y="463"/>
                  </a:cubicBezTo>
                  <a:cubicBezTo>
                    <a:pt x="225" y="519"/>
                    <a:pt x="294" y="544"/>
                    <a:pt x="361" y="544"/>
                  </a:cubicBezTo>
                  <a:cubicBezTo>
                    <a:pt x="500" y="544"/>
                    <a:pt x="632" y="438"/>
                    <a:pt x="632" y="271"/>
                  </a:cubicBezTo>
                  <a:cubicBezTo>
                    <a:pt x="632" y="125"/>
                    <a:pt x="508" y="1"/>
                    <a:pt x="361"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39" name="Google Shape;339;p2"/>
            <p:cNvSpPr/>
            <p:nvPr/>
          </p:nvSpPr>
          <p:spPr>
            <a:xfrm>
              <a:off x="2143175" y="3222950"/>
              <a:ext cx="13550" cy="13550"/>
            </a:xfrm>
            <a:custGeom>
              <a:avLst/>
              <a:gdLst/>
              <a:ahLst/>
              <a:cxnLst/>
              <a:rect l="l" t="t" r="r" b="b"/>
              <a:pathLst>
                <a:path w="542" h="542" extrusionOk="0">
                  <a:moveTo>
                    <a:pt x="271" y="0"/>
                  </a:moveTo>
                  <a:cubicBezTo>
                    <a:pt x="136" y="0"/>
                    <a:pt x="0" y="90"/>
                    <a:pt x="0" y="271"/>
                  </a:cubicBezTo>
                  <a:cubicBezTo>
                    <a:pt x="0" y="451"/>
                    <a:pt x="136" y="542"/>
                    <a:pt x="271" y="542"/>
                  </a:cubicBezTo>
                  <a:cubicBezTo>
                    <a:pt x="406" y="542"/>
                    <a:pt x="542" y="451"/>
                    <a:pt x="542" y="271"/>
                  </a:cubicBezTo>
                  <a:cubicBezTo>
                    <a:pt x="542" y="90"/>
                    <a:pt x="406" y="0"/>
                    <a:pt x="271"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40" name="Google Shape;340;p2"/>
            <p:cNvSpPr/>
            <p:nvPr/>
          </p:nvSpPr>
          <p:spPr>
            <a:xfrm>
              <a:off x="1911850" y="3369150"/>
              <a:ext cx="13550" cy="12500"/>
            </a:xfrm>
            <a:custGeom>
              <a:avLst/>
              <a:gdLst/>
              <a:ahLst/>
              <a:cxnLst/>
              <a:rect l="l" t="t" r="r" b="b"/>
              <a:pathLst>
                <a:path w="542" h="500" extrusionOk="0">
                  <a:moveTo>
                    <a:pt x="271" y="0"/>
                  </a:moveTo>
                  <a:cubicBezTo>
                    <a:pt x="141" y="0"/>
                    <a:pt x="11" y="82"/>
                    <a:pt x="0" y="246"/>
                  </a:cubicBezTo>
                  <a:cubicBezTo>
                    <a:pt x="11" y="415"/>
                    <a:pt x="141" y="499"/>
                    <a:pt x="271" y="499"/>
                  </a:cubicBezTo>
                  <a:cubicBezTo>
                    <a:pt x="401" y="499"/>
                    <a:pt x="531" y="415"/>
                    <a:pt x="542" y="246"/>
                  </a:cubicBezTo>
                  <a:cubicBezTo>
                    <a:pt x="531" y="82"/>
                    <a:pt x="401" y="0"/>
                    <a:pt x="271"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41" name="Google Shape;341;p2"/>
            <p:cNvSpPr/>
            <p:nvPr/>
          </p:nvSpPr>
          <p:spPr>
            <a:xfrm>
              <a:off x="2003800" y="2914875"/>
              <a:ext cx="15825" cy="13550"/>
            </a:xfrm>
            <a:custGeom>
              <a:avLst/>
              <a:gdLst/>
              <a:ahLst/>
              <a:cxnLst/>
              <a:rect l="l" t="t" r="r" b="b"/>
              <a:pathLst>
                <a:path w="633" h="542" extrusionOk="0">
                  <a:moveTo>
                    <a:pt x="362" y="1"/>
                  </a:moveTo>
                  <a:cubicBezTo>
                    <a:pt x="125" y="1"/>
                    <a:pt x="1" y="294"/>
                    <a:pt x="170" y="463"/>
                  </a:cubicBezTo>
                  <a:cubicBezTo>
                    <a:pt x="224" y="518"/>
                    <a:pt x="291" y="542"/>
                    <a:pt x="357" y="542"/>
                  </a:cubicBezTo>
                  <a:cubicBezTo>
                    <a:pt x="497" y="542"/>
                    <a:pt x="633" y="433"/>
                    <a:pt x="633" y="272"/>
                  </a:cubicBezTo>
                  <a:cubicBezTo>
                    <a:pt x="633" y="125"/>
                    <a:pt x="509" y="1"/>
                    <a:pt x="362"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42" name="Google Shape;342;p2"/>
            <p:cNvSpPr/>
            <p:nvPr/>
          </p:nvSpPr>
          <p:spPr>
            <a:xfrm>
              <a:off x="1823825" y="2854800"/>
              <a:ext cx="16100" cy="13725"/>
            </a:xfrm>
            <a:custGeom>
              <a:avLst/>
              <a:gdLst/>
              <a:ahLst/>
              <a:cxnLst/>
              <a:rect l="l" t="t" r="r" b="b"/>
              <a:pathLst>
                <a:path w="644" h="549" extrusionOk="0">
                  <a:moveTo>
                    <a:pt x="373" y="0"/>
                  </a:moveTo>
                  <a:cubicBezTo>
                    <a:pt x="125" y="0"/>
                    <a:pt x="1" y="294"/>
                    <a:pt x="181" y="463"/>
                  </a:cubicBezTo>
                  <a:cubicBezTo>
                    <a:pt x="237" y="522"/>
                    <a:pt x="306" y="549"/>
                    <a:pt x="373" y="549"/>
                  </a:cubicBezTo>
                  <a:cubicBezTo>
                    <a:pt x="511" y="549"/>
                    <a:pt x="644" y="438"/>
                    <a:pt x="644" y="271"/>
                  </a:cubicBezTo>
                  <a:cubicBezTo>
                    <a:pt x="644" y="124"/>
                    <a:pt x="520" y="0"/>
                    <a:pt x="373"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43" name="Google Shape;343;p2"/>
            <p:cNvSpPr/>
            <p:nvPr/>
          </p:nvSpPr>
          <p:spPr>
            <a:xfrm>
              <a:off x="1299425" y="4224800"/>
              <a:ext cx="163900" cy="74100"/>
            </a:xfrm>
            <a:custGeom>
              <a:avLst/>
              <a:gdLst/>
              <a:ahLst/>
              <a:cxnLst/>
              <a:rect l="l" t="t" r="r" b="b"/>
              <a:pathLst>
                <a:path w="6556" h="2964" extrusionOk="0">
                  <a:moveTo>
                    <a:pt x="247" y="1384"/>
                  </a:moveTo>
                  <a:cubicBezTo>
                    <a:pt x="247" y="1385"/>
                    <a:pt x="246" y="1386"/>
                    <a:pt x="246" y="1387"/>
                  </a:cubicBezTo>
                  <a:lnTo>
                    <a:pt x="246" y="1387"/>
                  </a:lnTo>
                  <a:cubicBezTo>
                    <a:pt x="246" y="1386"/>
                    <a:pt x="247" y="1385"/>
                    <a:pt x="247" y="1384"/>
                  </a:cubicBezTo>
                  <a:close/>
                  <a:moveTo>
                    <a:pt x="4143" y="0"/>
                  </a:moveTo>
                  <a:cubicBezTo>
                    <a:pt x="3633" y="0"/>
                    <a:pt x="2999" y="150"/>
                    <a:pt x="2640" y="222"/>
                  </a:cubicBezTo>
                  <a:cubicBezTo>
                    <a:pt x="2200" y="346"/>
                    <a:pt x="1692" y="718"/>
                    <a:pt x="1319" y="899"/>
                  </a:cubicBezTo>
                  <a:cubicBezTo>
                    <a:pt x="1319" y="899"/>
                    <a:pt x="317" y="1390"/>
                    <a:pt x="249" y="1390"/>
                  </a:cubicBezTo>
                  <a:cubicBezTo>
                    <a:pt x="246" y="1390"/>
                    <a:pt x="245" y="1389"/>
                    <a:pt x="246" y="1387"/>
                  </a:cubicBezTo>
                  <a:lnTo>
                    <a:pt x="246" y="1387"/>
                  </a:lnTo>
                  <a:cubicBezTo>
                    <a:pt x="1" y="1759"/>
                    <a:pt x="304" y="2322"/>
                    <a:pt x="360" y="2693"/>
                  </a:cubicBezTo>
                  <a:lnTo>
                    <a:pt x="1861" y="2964"/>
                  </a:lnTo>
                  <a:cubicBezTo>
                    <a:pt x="2549" y="2783"/>
                    <a:pt x="6555" y="1644"/>
                    <a:pt x="4818" y="188"/>
                  </a:cubicBezTo>
                  <a:cubicBezTo>
                    <a:pt x="4682" y="49"/>
                    <a:pt x="4433" y="0"/>
                    <a:pt x="4143"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44" name="Google Shape;344;p2"/>
            <p:cNvSpPr/>
            <p:nvPr/>
          </p:nvSpPr>
          <p:spPr>
            <a:xfrm>
              <a:off x="1254825" y="4239700"/>
              <a:ext cx="716275" cy="517900"/>
            </a:xfrm>
            <a:custGeom>
              <a:avLst/>
              <a:gdLst/>
              <a:ahLst/>
              <a:cxnLst/>
              <a:rect l="l" t="t" r="r" b="b"/>
              <a:pathLst>
                <a:path w="28651" h="20716" extrusionOk="0">
                  <a:moveTo>
                    <a:pt x="7812" y="0"/>
                  </a:moveTo>
                  <a:cubicBezTo>
                    <a:pt x="7316" y="0"/>
                    <a:pt x="6821" y="55"/>
                    <a:pt x="6331" y="156"/>
                  </a:cubicBezTo>
                  <a:cubicBezTo>
                    <a:pt x="5552" y="314"/>
                    <a:pt x="4852" y="653"/>
                    <a:pt x="4130" y="946"/>
                  </a:cubicBezTo>
                  <a:lnTo>
                    <a:pt x="1952" y="1770"/>
                  </a:lnTo>
                  <a:cubicBezTo>
                    <a:pt x="1242" y="2052"/>
                    <a:pt x="508" y="2390"/>
                    <a:pt x="0" y="3000"/>
                  </a:cubicBezTo>
                  <a:cubicBezTo>
                    <a:pt x="519" y="2402"/>
                    <a:pt x="1253" y="2074"/>
                    <a:pt x="1964" y="1792"/>
                  </a:cubicBezTo>
                  <a:lnTo>
                    <a:pt x="4153" y="1003"/>
                  </a:lnTo>
                  <a:cubicBezTo>
                    <a:pt x="4875" y="720"/>
                    <a:pt x="5586" y="393"/>
                    <a:pt x="6342" y="246"/>
                  </a:cubicBezTo>
                  <a:cubicBezTo>
                    <a:pt x="6801" y="157"/>
                    <a:pt x="7269" y="114"/>
                    <a:pt x="7738" y="114"/>
                  </a:cubicBezTo>
                  <a:cubicBezTo>
                    <a:pt x="8040" y="114"/>
                    <a:pt x="8343" y="132"/>
                    <a:pt x="8644" y="167"/>
                  </a:cubicBezTo>
                  <a:cubicBezTo>
                    <a:pt x="9400" y="280"/>
                    <a:pt x="10134" y="551"/>
                    <a:pt x="10777" y="957"/>
                  </a:cubicBezTo>
                  <a:cubicBezTo>
                    <a:pt x="11442" y="1375"/>
                    <a:pt x="11939" y="1950"/>
                    <a:pt x="12402" y="2571"/>
                  </a:cubicBezTo>
                  <a:cubicBezTo>
                    <a:pt x="13271" y="3835"/>
                    <a:pt x="13823" y="5302"/>
                    <a:pt x="14568" y="6678"/>
                  </a:cubicBezTo>
                  <a:cubicBezTo>
                    <a:pt x="14737" y="7017"/>
                    <a:pt x="14941" y="7355"/>
                    <a:pt x="15132" y="7705"/>
                  </a:cubicBezTo>
                  <a:cubicBezTo>
                    <a:pt x="15336" y="8033"/>
                    <a:pt x="15539" y="8371"/>
                    <a:pt x="15764" y="8687"/>
                  </a:cubicBezTo>
                  <a:cubicBezTo>
                    <a:pt x="16227" y="9330"/>
                    <a:pt x="16791" y="9883"/>
                    <a:pt x="17322" y="10447"/>
                  </a:cubicBezTo>
                  <a:cubicBezTo>
                    <a:pt x="18394" y="11576"/>
                    <a:pt x="19545" y="12636"/>
                    <a:pt x="20696" y="13675"/>
                  </a:cubicBezTo>
                  <a:lnTo>
                    <a:pt x="24171" y="16778"/>
                  </a:lnTo>
                  <a:cubicBezTo>
                    <a:pt x="24747" y="17297"/>
                    <a:pt x="25311" y="17827"/>
                    <a:pt x="25875" y="18346"/>
                  </a:cubicBezTo>
                  <a:cubicBezTo>
                    <a:pt x="26450" y="18877"/>
                    <a:pt x="26981" y="19441"/>
                    <a:pt x="27534" y="19982"/>
                  </a:cubicBezTo>
                  <a:cubicBezTo>
                    <a:pt x="27759" y="20219"/>
                    <a:pt x="27985" y="20468"/>
                    <a:pt x="28211" y="20716"/>
                  </a:cubicBezTo>
                  <a:lnTo>
                    <a:pt x="28651" y="20716"/>
                  </a:lnTo>
                  <a:cubicBezTo>
                    <a:pt x="28358" y="20389"/>
                    <a:pt x="28064" y="20073"/>
                    <a:pt x="27759" y="19757"/>
                  </a:cubicBezTo>
                  <a:cubicBezTo>
                    <a:pt x="27195" y="19215"/>
                    <a:pt x="26665" y="18651"/>
                    <a:pt x="26089" y="18121"/>
                  </a:cubicBezTo>
                  <a:cubicBezTo>
                    <a:pt x="25525" y="17590"/>
                    <a:pt x="24950" y="17060"/>
                    <a:pt x="24363" y="16552"/>
                  </a:cubicBezTo>
                  <a:lnTo>
                    <a:pt x="20876" y="13471"/>
                  </a:lnTo>
                  <a:cubicBezTo>
                    <a:pt x="19725" y="12433"/>
                    <a:pt x="18585" y="11384"/>
                    <a:pt x="17513" y="10267"/>
                  </a:cubicBezTo>
                  <a:cubicBezTo>
                    <a:pt x="16972" y="9703"/>
                    <a:pt x="16419" y="9161"/>
                    <a:pt x="15967" y="8552"/>
                  </a:cubicBezTo>
                  <a:cubicBezTo>
                    <a:pt x="15753" y="8236"/>
                    <a:pt x="15550" y="7908"/>
                    <a:pt x="15347" y="7581"/>
                  </a:cubicBezTo>
                  <a:cubicBezTo>
                    <a:pt x="15132" y="7254"/>
                    <a:pt x="14963" y="6915"/>
                    <a:pt x="14783" y="6566"/>
                  </a:cubicBezTo>
                  <a:cubicBezTo>
                    <a:pt x="14027" y="5223"/>
                    <a:pt x="13451" y="3767"/>
                    <a:pt x="12560" y="2469"/>
                  </a:cubicBezTo>
                  <a:cubicBezTo>
                    <a:pt x="12086" y="1849"/>
                    <a:pt x="11533" y="1239"/>
                    <a:pt x="10867" y="845"/>
                  </a:cubicBezTo>
                  <a:cubicBezTo>
                    <a:pt x="10190" y="427"/>
                    <a:pt x="9445" y="156"/>
                    <a:pt x="8655" y="55"/>
                  </a:cubicBezTo>
                  <a:cubicBezTo>
                    <a:pt x="8374" y="18"/>
                    <a:pt x="8093" y="0"/>
                    <a:pt x="7812" y="0"/>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45" name="Google Shape;345;p2"/>
            <p:cNvSpPr/>
            <p:nvPr/>
          </p:nvSpPr>
          <p:spPr>
            <a:xfrm>
              <a:off x="1189100" y="4314675"/>
              <a:ext cx="66025" cy="442650"/>
            </a:xfrm>
            <a:custGeom>
              <a:avLst/>
              <a:gdLst/>
              <a:ahLst/>
              <a:cxnLst/>
              <a:rect l="l" t="t" r="r" b="b"/>
              <a:pathLst>
                <a:path w="2641" h="17706" extrusionOk="0">
                  <a:moveTo>
                    <a:pt x="2641" y="1"/>
                  </a:moveTo>
                  <a:cubicBezTo>
                    <a:pt x="2144" y="588"/>
                    <a:pt x="1828" y="1287"/>
                    <a:pt x="1704" y="2032"/>
                  </a:cubicBezTo>
                  <a:cubicBezTo>
                    <a:pt x="1072" y="6681"/>
                    <a:pt x="1275" y="11375"/>
                    <a:pt x="361" y="16013"/>
                  </a:cubicBezTo>
                  <a:cubicBezTo>
                    <a:pt x="248" y="16577"/>
                    <a:pt x="124" y="17141"/>
                    <a:pt x="0" y="17706"/>
                  </a:cubicBezTo>
                  <a:lnTo>
                    <a:pt x="643" y="17706"/>
                  </a:lnTo>
                  <a:cubicBezTo>
                    <a:pt x="666" y="17593"/>
                    <a:pt x="688" y="17480"/>
                    <a:pt x="711" y="17367"/>
                  </a:cubicBezTo>
                  <a:cubicBezTo>
                    <a:pt x="959" y="15923"/>
                    <a:pt x="1151" y="14467"/>
                    <a:pt x="1309" y="13011"/>
                  </a:cubicBezTo>
                  <a:cubicBezTo>
                    <a:pt x="1456" y="11556"/>
                    <a:pt x="1569" y="10089"/>
                    <a:pt x="1648" y="8622"/>
                  </a:cubicBezTo>
                  <a:cubicBezTo>
                    <a:pt x="1727" y="7155"/>
                    <a:pt x="1783" y="5699"/>
                    <a:pt x="1794" y="4232"/>
                  </a:cubicBezTo>
                  <a:cubicBezTo>
                    <a:pt x="1817" y="3499"/>
                    <a:pt x="1794" y="2765"/>
                    <a:pt x="1885" y="2032"/>
                  </a:cubicBezTo>
                  <a:cubicBezTo>
                    <a:pt x="1975" y="1310"/>
                    <a:pt x="2167" y="576"/>
                    <a:pt x="2641"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46" name="Google Shape;346;p2"/>
            <p:cNvSpPr/>
            <p:nvPr/>
          </p:nvSpPr>
          <p:spPr>
            <a:xfrm>
              <a:off x="1202350" y="4240850"/>
              <a:ext cx="763675" cy="516475"/>
            </a:xfrm>
            <a:custGeom>
              <a:avLst/>
              <a:gdLst/>
              <a:ahLst/>
              <a:cxnLst/>
              <a:rect l="l" t="t" r="r" b="b"/>
              <a:pathLst>
                <a:path w="30547" h="20659" extrusionOk="0">
                  <a:moveTo>
                    <a:pt x="9853" y="1"/>
                  </a:moveTo>
                  <a:cubicBezTo>
                    <a:pt x="8897" y="1"/>
                    <a:pt x="7936" y="208"/>
                    <a:pt x="7076" y="584"/>
                  </a:cubicBezTo>
                  <a:cubicBezTo>
                    <a:pt x="3228" y="2254"/>
                    <a:pt x="1298" y="1814"/>
                    <a:pt x="1253" y="6283"/>
                  </a:cubicBezTo>
                  <a:cubicBezTo>
                    <a:pt x="1208" y="10661"/>
                    <a:pt x="858" y="16156"/>
                    <a:pt x="0" y="20659"/>
                  </a:cubicBezTo>
                  <a:lnTo>
                    <a:pt x="30547" y="20659"/>
                  </a:lnTo>
                  <a:cubicBezTo>
                    <a:pt x="26868" y="16653"/>
                    <a:pt x="22072" y="13245"/>
                    <a:pt x="18484" y="9217"/>
                  </a:cubicBezTo>
                  <a:cubicBezTo>
                    <a:pt x="17649" y="8302"/>
                    <a:pt x="17006" y="7039"/>
                    <a:pt x="16442" y="5944"/>
                  </a:cubicBezTo>
                  <a:cubicBezTo>
                    <a:pt x="15460" y="4060"/>
                    <a:pt x="14715" y="1904"/>
                    <a:pt x="12785" y="765"/>
                  </a:cubicBezTo>
                  <a:cubicBezTo>
                    <a:pt x="11898" y="239"/>
                    <a:pt x="10878" y="1"/>
                    <a:pt x="9853" y="1"/>
                  </a:cubicBezTo>
                  <a:close/>
                </a:path>
              </a:pathLst>
            </a:custGeom>
            <a:solidFill>
              <a:srgbClr val="FF9B5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47" name="Google Shape;347;p2"/>
            <p:cNvSpPr/>
            <p:nvPr/>
          </p:nvSpPr>
          <p:spPr>
            <a:xfrm>
              <a:off x="1226900" y="4291550"/>
              <a:ext cx="187900" cy="466050"/>
            </a:xfrm>
            <a:custGeom>
              <a:avLst/>
              <a:gdLst/>
              <a:ahLst/>
              <a:cxnLst/>
              <a:rect l="l" t="t" r="r" b="b"/>
              <a:pathLst>
                <a:path w="7516" h="18642" extrusionOk="0">
                  <a:moveTo>
                    <a:pt x="5067" y="0"/>
                  </a:moveTo>
                  <a:cubicBezTo>
                    <a:pt x="4807" y="102"/>
                    <a:pt x="4548" y="192"/>
                    <a:pt x="4311" y="283"/>
                  </a:cubicBezTo>
                  <a:cubicBezTo>
                    <a:pt x="1907" y="1151"/>
                    <a:pt x="1264" y="1377"/>
                    <a:pt x="1241" y="4277"/>
                  </a:cubicBezTo>
                  <a:cubicBezTo>
                    <a:pt x="1208" y="6918"/>
                    <a:pt x="1027" y="13169"/>
                    <a:pt x="0" y="18642"/>
                  </a:cubicBezTo>
                  <a:lnTo>
                    <a:pt x="4649" y="18631"/>
                  </a:lnTo>
                  <a:cubicBezTo>
                    <a:pt x="4683" y="18168"/>
                    <a:pt x="4740" y="17694"/>
                    <a:pt x="4796" y="17209"/>
                  </a:cubicBezTo>
                  <a:cubicBezTo>
                    <a:pt x="4909" y="16340"/>
                    <a:pt x="5101" y="15460"/>
                    <a:pt x="5067" y="14568"/>
                  </a:cubicBezTo>
                  <a:cubicBezTo>
                    <a:pt x="5010" y="13485"/>
                    <a:pt x="4706" y="12921"/>
                    <a:pt x="5134" y="11838"/>
                  </a:cubicBezTo>
                  <a:cubicBezTo>
                    <a:pt x="5586" y="10709"/>
                    <a:pt x="5891" y="9648"/>
                    <a:pt x="6421" y="8554"/>
                  </a:cubicBezTo>
                  <a:cubicBezTo>
                    <a:pt x="6635" y="8136"/>
                    <a:pt x="6793" y="7708"/>
                    <a:pt x="6974" y="7324"/>
                  </a:cubicBezTo>
                  <a:cubicBezTo>
                    <a:pt x="7515" y="6105"/>
                    <a:pt x="6015" y="3149"/>
                    <a:pt x="5067" y="0"/>
                  </a:cubicBezTo>
                  <a:close/>
                </a:path>
              </a:pathLst>
            </a:custGeom>
            <a:solidFill>
              <a:srgbClr val="FF842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48" name="Google Shape;348;p2"/>
            <p:cNvSpPr/>
            <p:nvPr/>
          </p:nvSpPr>
          <p:spPr>
            <a:xfrm>
              <a:off x="1416475" y="4264950"/>
              <a:ext cx="516550" cy="492375"/>
            </a:xfrm>
            <a:custGeom>
              <a:avLst/>
              <a:gdLst/>
              <a:ahLst/>
              <a:cxnLst/>
              <a:rect l="l" t="t" r="r" b="b"/>
              <a:pathLst>
                <a:path w="20662" h="19695" extrusionOk="0">
                  <a:moveTo>
                    <a:pt x="1316" y="0"/>
                  </a:moveTo>
                  <a:cubicBezTo>
                    <a:pt x="884" y="0"/>
                    <a:pt x="442" y="50"/>
                    <a:pt x="0" y="150"/>
                  </a:cubicBezTo>
                  <a:cubicBezTo>
                    <a:pt x="136" y="286"/>
                    <a:pt x="248" y="455"/>
                    <a:pt x="339" y="624"/>
                  </a:cubicBezTo>
                  <a:cubicBezTo>
                    <a:pt x="1185" y="2351"/>
                    <a:pt x="971" y="4461"/>
                    <a:pt x="2031" y="6041"/>
                  </a:cubicBezTo>
                  <a:cubicBezTo>
                    <a:pt x="3069" y="7587"/>
                    <a:pt x="4615" y="8738"/>
                    <a:pt x="5439" y="10430"/>
                  </a:cubicBezTo>
                  <a:cubicBezTo>
                    <a:pt x="6229" y="12055"/>
                    <a:pt x="7651" y="13364"/>
                    <a:pt x="8734" y="14797"/>
                  </a:cubicBezTo>
                  <a:cubicBezTo>
                    <a:pt x="9919" y="16332"/>
                    <a:pt x="11025" y="17912"/>
                    <a:pt x="12210" y="19435"/>
                  </a:cubicBezTo>
                  <a:cubicBezTo>
                    <a:pt x="12277" y="19525"/>
                    <a:pt x="12356" y="19616"/>
                    <a:pt x="12413" y="19695"/>
                  </a:cubicBezTo>
                  <a:lnTo>
                    <a:pt x="20662" y="19695"/>
                  </a:lnTo>
                  <a:cubicBezTo>
                    <a:pt x="19048" y="18013"/>
                    <a:pt x="17231" y="16411"/>
                    <a:pt x="15460" y="14854"/>
                  </a:cubicBezTo>
                  <a:cubicBezTo>
                    <a:pt x="13304" y="12958"/>
                    <a:pt x="11081" y="11006"/>
                    <a:pt x="9197" y="8896"/>
                  </a:cubicBezTo>
                  <a:cubicBezTo>
                    <a:pt x="8294" y="7880"/>
                    <a:pt x="7617" y="6582"/>
                    <a:pt x="7019" y="5420"/>
                  </a:cubicBezTo>
                  <a:cubicBezTo>
                    <a:pt x="6850" y="5082"/>
                    <a:pt x="6680" y="4732"/>
                    <a:pt x="6511" y="4382"/>
                  </a:cubicBezTo>
                  <a:cubicBezTo>
                    <a:pt x="5766" y="2859"/>
                    <a:pt x="5078" y="1426"/>
                    <a:pt x="3735" y="624"/>
                  </a:cubicBezTo>
                  <a:cubicBezTo>
                    <a:pt x="3031" y="208"/>
                    <a:pt x="2195" y="0"/>
                    <a:pt x="1316" y="0"/>
                  </a:cubicBezTo>
                  <a:close/>
                </a:path>
              </a:pathLst>
            </a:custGeom>
            <a:solidFill>
              <a:srgbClr val="FF842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49" name="Google Shape;349;p2"/>
            <p:cNvSpPr/>
            <p:nvPr/>
          </p:nvSpPr>
          <p:spPr>
            <a:xfrm>
              <a:off x="1574025" y="4699250"/>
              <a:ext cx="29875" cy="21425"/>
            </a:xfrm>
            <a:custGeom>
              <a:avLst/>
              <a:gdLst/>
              <a:ahLst/>
              <a:cxnLst/>
              <a:rect l="l" t="t" r="r" b="b"/>
              <a:pathLst>
                <a:path w="1195" h="857" extrusionOk="0">
                  <a:moveTo>
                    <a:pt x="421" y="1"/>
                  </a:moveTo>
                  <a:cubicBezTo>
                    <a:pt x="196" y="1"/>
                    <a:pt x="0" y="114"/>
                    <a:pt x="6" y="393"/>
                  </a:cubicBezTo>
                  <a:cubicBezTo>
                    <a:pt x="17" y="706"/>
                    <a:pt x="330" y="856"/>
                    <a:pt x="617" y="856"/>
                  </a:cubicBezTo>
                  <a:cubicBezTo>
                    <a:pt x="920" y="856"/>
                    <a:pt x="1194" y="689"/>
                    <a:pt x="1055" y="370"/>
                  </a:cubicBezTo>
                  <a:cubicBezTo>
                    <a:pt x="1044" y="348"/>
                    <a:pt x="1033" y="325"/>
                    <a:pt x="1022" y="303"/>
                  </a:cubicBezTo>
                  <a:cubicBezTo>
                    <a:pt x="913" y="120"/>
                    <a:pt x="651" y="1"/>
                    <a:pt x="421"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50" name="Google Shape;350;p2"/>
            <p:cNvSpPr/>
            <p:nvPr/>
          </p:nvSpPr>
          <p:spPr>
            <a:xfrm>
              <a:off x="1511550" y="4741675"/>
              <a:ext cx="29350" cy="21425"/>
            </a:xfrm>
            <a:custGeom>
              <a:avLst/>
              <a:gdLst/>
              <a:ahLst/>
              <a:cxnLst/>
              <a:rect l="l" t="t" r="r" b="b"/>
              <a:pathLst>
                <a:path w="1174" h="857" extrusionOk="0">
                  <a:moveTo>
                    <a:pt x="555" y="1"/>
                  </a:moveTo>
                  <a:cubicBezTo>
                    <a:pt x="263" y="1"/>
                    <a:pt x="0" y="159"/>
                    <a:pt x="124" y="468"/>
                  </a:cubicBezTo>
                  <a:cubicBezTo>
                    <a:pt x="135" y="490"/>
                    <a:pt x="147" y="513"/>
                    <a:pt x="158" y="535"/>
                  </a:cubicBezTo>
                  <a:cubicBezTo>
                    <a:pt x="259" y="726"/>
                    <a:pt x="530" y="857"/>
                    <a:pt x="765" y="857"/>
                  </a:cubicBezTo>
                  <a:cubicBezTo>
                    <a:pt x="975" y="857"/>
                    <a:pt x="1157" y="752"/>
                    <a:pt x="1162" y="490"/>
                  </a:cubicBezTo>
                  <a:cubicBezTo>
                    <a:pt x="1174" y="162"/>
                    <a:pt x="849" y="1"/>
                    <a:pt x="555"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51" name="Google Shape;351;p2"/>
            <p:cNvSpPr/>
            <p:nvPr/>
          </p:nvSpPr>
          <p:spPr>
            <a:xfrm>
              <a:off x="1638475" y="4674700"/>
              <a:ext cx="31725" cy="20925"/>
            </a:xfrm>
            <a:custGeom>
              <a:avLst/>
              <a:gdLst/>
              <a:ahLst/>
              <a:cxnLst/>
              <a:rect l="l" t="t" r="r" b="b"/>
              <a:pathLst>
                <a:path w="1269" h="837" extrusionOk="0">
                  <a:moveTo>
                    <a:pt x="676" y="1"/>
                  </a:moveTo>
                  <a:cubicBezTo>
                    <a:pt x="336" y="1"/>
                    <a:pt x="0" y="207"/>
                    <a:pt x="193" y="540"/>
                  </a:cubicBezTo>
                  <a:cubicBezTo>
                    <a:pt x="204" y="563"/>
                    <a:pt x="226" y="574"/>
                    <a:pt x="238" y="596"/>
                  </a:cubicBezTo>
                  <a:cubicBezTo>
                    <a:pt x="349" y="749"/>
                    <a:pt x="575" y="837"/>
                    <a:pt x="783" y="837"/>
                  </a:cubicBezTo>
                  <a:cubicBezTo>
                    <a:pt x="1038" y="837"/>
                    <a:pt x="1268" y="704"/>
                    <a:pt x="1231" y="393"/>
                  </a:cubicBezTo>
                  <a:cubicBezTo>
                    <a:pt x="1197" y="120"/>
                    <a:pt x="935" y="1"/>
                    <a:pt x="67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52" name="Google Shape;352;p2"/>
            <p:cNvSpPr/>
            <p:nvPr/>
          </p:nvSpPr>
          <p:spPr>
            <a:xfrm>
              <a:off x="1405700" y="4717950"/>
              <a:ext cx="29500" cy="27875"/>
            </a:xfrm>
            <a:custGeom>
              <a:avLst/>
              <a:gdLst/>
              <a:ahLst/>
              <a:cxnLst/>
              <a:rect l="l" t="t" r="r" b="b"/>
              <a:pathLst>
                <a:path w="1180" h="1115" extrusionOk="0">
                  <a:moveTo>
                    <a:pt x="672" y="1"/>
                  </a:moveTo>
                  <a:cubicBezTo>
                    <a:pt x="619" y="1"/>
                    <a:pt x="561" y="13"/>
                    <a:pt x="499" y="40"/>
                  </a:cubicBezTo>
                  <a:cubicBezTo>
                    <a:pt x="1" y="256"/>
                    <a:pt x="293" y="1115"/>
                    <a:pt x="679" y="1115"/>
                  </a:cubicBezTo>
                  <a:cubicBezTo>
                    <a:pt x="756" y="1115"/>
                    <a:pt x="837" y="1080"/>
                    <a:pt x="916" y="999"/>
                  </a:cubicBezTo>
                  <a:cubicBezTo>
                    <a:pt x="928" y="988"/>
                    <a:pt x="939" y="965"/>
                    <a:pt x="961" y="943"/>
                  </a:cubicBezTo>
                  <a:cubicBezTo>
                    <a:pt x="1180" y="655"/>
                    <a:pt x="1058" y="1"/>
                    <a:pt x="67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53" name="Google Shape;353;p2"/>
            <p:cNvSpPr/>
            <p:nvPr/>
          </p:nvSpPr>
          <p:spPr>
            <a:xfrm>
              <a:off x="1367075" y="4720525"/>
              <a:ext cx="37100" cy="21175"/>
            </a:xfrm>
            <a:custGeom>
              <a:avLst/>
              <a:gdLst/>
              <a:ahLst/>
              <a:cxnLst/>
              <a:rect l="l" t="t" r="r" b="b"/>
              <a:pathLst>
                <a:path w="1484" h="847" extrusionOk="0">
                  <a:moveTo>
                    <a:pt x="719" y="1"/>
                  </a:moveTo>
                  <a:cubicBezTo>
                    <a:pt x="373" y="1"/>
                    <a:pt x="1" y="224"/>
                    <a:pt x="182" y="603"/>
                  </a:cubicBezTo>
                  <a:cubicBezTo>
                    <a:pt x="266" y="777"/>
                    <a:pt x="428" y="847"/>
                    <a:pt x="602" y="847"/>
                  </a:cubicBezTo>
                  <a:cubicBezTo>
                    <a:pt x="1012" y="847"/>
                    <a:pt x="1483" y="457"/>
                    <a:pt x="1119" y="140"/>
                  </a:cubicBezTo>
                  <a:cubicBezTo>
                    <a:pt x="1107" y="129"/>
                    <a:pt x="1085" y="106"/>
                    <a:pt x="1062" y="95"/>
                  </a:cubicBezTo>
                  <a:cubicBezTo>
                    <a:pt x="971" y="31"/>
                    <a:pt x="847" y="1"/>
                    <a:pt x="719"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54" name="Google Shape;354;p2"/>
            <p:cNvSpPr/>
            <p:nvPr/>
          </p:nvSpPr>
          <p:spPr>
            <a:xfrm>
              <a:off x="1439050" y="4658950"/>
              <a:ext cx="37525" cy="25050"/>
            </a:xfrm>
            <a:custGeom>
              <a:avLst/>
              <a:gdLst/>
              <a:ahLst/>
              <a:cxnLst/>
              <a:rect l="l" t="t" r="r" b="b"/>
              <a:pathLst>
                <a:path w="1501" h="1002" extrusionOk="0">
                  <a:moveTo>
                    <a:pt x="818" y="0"/>
                  </a:moveTo>
                  <a:cubicBezTo>
                    <a:pt x="312" y="0"/>
                    <a:pt x="1" y="1001"/>
                    <a:pt x="582" y="1001"/>
                  </a:cubicBezTo>
                  <a:cubicBezTo>
                    <a:pt x="591" y="1001"/>
                    <a:pt x="600" y="1001"/>
                    <a:pt x="609" y="1001"/>
                  </a:cubicBezTo>
                  <a:cubicBezTo>
                    <a:pt x="632" y="1001"/>
                    <a:pt x="654" y="1001"/>
                    <a:pt x="677" y="989"/>
                  </a:cubicBezTo>
                  <a:cubicBezTo>
                    <a:pt x="1094" y="933"/>
                    <a:pt x="1501" y="222"/>
                    <a:pt x="970" y="30"/>
                  </a:cubicBezTo>
                  <a:cubicBezTo>
                    <a:pt x="918" y="10"/>
                    <a:pt x="867" y="0"/>
                    <a:pt x="81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55" name="Google Shape;355;p2"/>
            <p:cNvSpPr/>
            <p:nvPr/>
          </p:nvSpPr>
          <p:spPr>
            <a:xfrm>
              <a:off x="1528125" y="4693200"/>
              <a:ext cx="37025" cy="25225"/>
            </a:xfrm>
            <a:custGeom>
              <a:avLst/>
              <a:gdLst/>
              <a:ahLst/>
              <a:cxnLst/>
              <a:rect l="l" t="t" r="r" b="b"/>
              <a:pathLst>
                <a:path w="1481" h="1009" extrusionOk="0">
                  <a:moveTo>
                    <a:pt x="809" y="1"/>
                  </a:moveTo>
                  <a:cubicBezTo>
                    <a:pt x="294" y="1"/>
                    <a:pt x="0" y="1009"/>
                    <a:pt x="577" y="1009"/>
                  </a:cubicBezTo>
                  <a:cubicBezTo>
                    <a:pt x="588" y="1009"/>
                    <a:pt x="600" y="1008"/>
                    <a:pt x="612" y="1007"/>
                  </a:cubicBezTo>
                  <a:cubicBezTo>
                    <a:pt x="635" y="1007"/>
                    <a:pt x="657" y="1007"/>
                    <a:pt x="680" y="996"/>
                  </a:cubicBezTo>
                  <a:cubicBezTo>
                    <a:pt x="1097" y="928"/>
                    <a:pt x="1481" y="206"/>
                    <a:pt x="951" y="26"/>
                  </a:cubicBezTo>
                  <a:cubicBezTo>
                    <a:pt x="902" y="9"/>
                    <a:pt x="855" y="1"/>
                    <a:pt x="809"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56" name="Google Shape;356;p2"/>
            <p:cNvSpPr/>
            <p:nvPr/>
          </p:nvSpPr>
          <p:spPr>
            <a:xfrm>
              <a:off x="1461600" y="4716300"/>
              <a:ext cx="28375" cy="23850"/>
            </a:xfrm>
            <a:custGeom>
              <a:avLst/>
              <a:gdLst/>
              <a:ahLst/>
              <a:cxnLst/>
              <a:rect l="l" t="t" r="r" b="b"/>
              <a:pathLst>
                <a:path w="1135" h="954" extrusionOk="0">
                  <a:moveTo>
                    <a:pt x="476" y="0"/>
                  </a:moveTo>
                  <a:cubicBezTo>
                    <a:pt x="333" y="0"/>
                    <a:pt x="203" y="75"/>
                    <a:pt x="136" y="264"/>
                  </a:cubicBezTo>
                  <a:cubicBezTo>
                    <a:pt x="0" y="649"/>
                    <a:pt x="447" y="954"/>
                    <a:pt x="783" y="954"/>
                  </a:cubicBezTo>
                  <a:cubicBezTo>
                    <a:pt x="977" y="954"/>
                    <a:pt x="1134" y="851"/>
                    <a:pt x="1118" y="602"/>
                  </a:cubicBezTo>
                  <a:cubicBezTo>
                    <a:pt x="1118" y="580"/>
                    <a:pt x="1118" y="557"/>
                    <a:pt x="1106" y="535"/>
                  </a:cubicBezTo>
                  <a:cubicBezTo>
                    <a:pt x="1062" y="263"/>
                    <a:pt x="745" y="0"/>
                    <a:pt x="476"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57" name="Google Shape;357;p2"/>
            <p:cNvSpPr/>
            <p:nvPr/>
          </p:nvSpPr>
          <p:spPr>
            <a:xfrm>
              <a:off x="1455725" y="4600625"/>
              <a:ext cx="28400" cy="23900"/>
            </a:xfrm>
            <a:custGeom>
              <a:avLst/>
              <a:gdLst/>
              <a:ahLst/>
              <a:cxnLst/>
              <a:rect l="l" t="t" r="r" b="b"/>
              <a:pathLst>
                <a:path w="1136" h="956" extrusionOk="0">
                  <a:moveTo>
                    <a:pt x="483" y="1"/>
                  </a:moveTo>
                  <a:cubicBezTo>
                    <a:pt x="342" y="1"/>
                    <a:pt x="214" y="73"/>
                    <a:pt x="145" y="253"/>
                  </a:cubicBezTo>
                  <a:cubicBezTo>
                    <a:pt x="0" y="637"/>
                    <a:pt x="455" y="956"/>
                    <a:pt x="794" y="956"/>
                  </a:cubicBezTo>
                  <a:cubicBezTo>
                    <a:pt x="983" y="956"/>
                    <a:pt x="1135" y="857"/>
                    <a:pt x="1127" y="614"/>
                  </a:cubicBezTo>
                  <a:cubicBezTo>
                    <a:pt x="1127" y="592"/>
                    <a:pt x="1116" y="569"/>
                    <a:pt x="1116" y="547"/>
                  </a:cubicBezTo>
                  <a:cubicBezTo>
                    <a:pt x="1079" y="271"/>
                    <a:pt x="757" y="1"/>
                    <a:pt x="483"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58" name="Google Shape;358;p2"/>
            <p:cNvSpPr/>
            <p:nvPr/>
          </p:nvSpPr>
          <p:spPr>
            <a:xfrm>
              <a:off x="1497300" y="4673025"/>
              <a:ext cx="29750" cy="21275"/>
            </a:xfrm>
            <a:custGeom>
              <a:avLst/>
              <a:gdLst/>
              <a:ahLst/>
              <a:cxnLst/>
              <a:rect l="l" t="t" r="r" b="b"/>
              <a:pathLst>
                <a:path w="1190" h="851" extrusionOk="0">
                  <a:moveTo>
                    <a:pt x="415" y="0"/>
                  </a:moveTo>
                  <a:cubicBezTo>
                    <a:pt x="193" y="0"/>
                    <a:pt x="0" y="114"/>
                    <a:pt x="6" y="393"/>
                  </a:cubicBezTo>
                  <a:cubicBezTo>
                    <a:pt x="11" y="703"/>
                    <a:pt x="318" y="850"/>
                    <a:pt x="603" y="850"/>
                  </a:cubicBezTo>
                  <a:cubicBezTo>
                    <a:pt x="909" y="850"/>
                    <a:pt x="1190" y="680"/>
                    <a:pt x="1044" y="359"/>
                  </a:cubicBezTo>
                  <a:cubicBezTo>
                    <a:pt x="1033" y="347"/>
                    <a:pt x="1033" y="325"/>
                    <a:pt x="1010" y="302"/>
                  </a:cubicBezTo>
                  <a:cubicBezTo>
                    <a:pt x="901" y="120"/>
                    <a:pt x="643" y="0"/>
                    <a:pt x="415"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59" name="Google Shape;359;p2"/>
            <p:cNvSpPr/>
            <p:nvPr/>
          </p:nvSpPr>
          <p:spPr>
            <a:xfrm>
              <a:off x="1463425" y="4617025"/>
              <a:ext cx="29375" cy="21600"/>
            </a:xfrm>
            <a:custGeom>
              <a:avLst/>
              <a:gdLst/>
              <a:ahLst/>
              <a:cxnLst/>
              <a:rect l="l" t="t" r="r" b="b"/>
              <a:pathLst>
                <a:path w="1175" h="864" extrusionOk="0">
                  <a:moveTo>
                    <a:pt x="557" y="1"/>
                  </a:moveTo>
                  <a:cubicBezTo>
                    <a:pt x="263" y="1"/>
                    <a:pt x="1" y="161"/>
                    <a:pt x="131" y="477"/>
                  </a:cubicBezTo>
                  <a:cubicBezTo>
                    <a:pt x="142" y="489"/>
                    <a:pt x="153" y="511"/>
                    <a:pt x="165" y="534"/>
                  </a:cubicBezTo>
                  <a:cubicBezTo>
                    <a:pt x="266" y="730"/>
                    <a:pt x="536" y="863"/>
                    <a:pt x="770" y="863"/>
                  </a:cubicBezTo>
                  <a:cubicBezTo>
                    <a:pt x="981" y="863"/>
                    <a:pt x="1164" y="756"/>
                    <a:pt x="1169" y="489"/>
                  </a:cubicBezTo>
                  <a:cubicBezTo>
                    <a:pt x="1175" y="161"/>
                    <a:pt x="850" y="1"/>
                    <a:pt x="557"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60" name="Google Shape;360;p2"/>
            <p:cNvSpPr/>
            <p:nvPr/>
          </p:nvSpPr>
          <p:spPr>
            <a:xfrm>
              <a:off x="1565550" y="4614900"/>
              <a:ext cx="29900" cy="21300"/>
            </a:xfrm>
            <a:custGeom>
              <a:avLst/>
              <a:gdLst/>
              <a:ahLst/>
              <a:cxnLst/>
              <a:rect l="l" t="t" r="r" b="b"/>
              <a:pathLst>
                <a:path w="1196" h="852" extrusionOk="0">
                  <a:moveTo>
                    <a:pt x="421" y="1"/>
                  </a:moveTo>
                  <a:cubicBezTo>
                    <a:pt x="196" y="1"/>
                    <a:pt x="1" y="114"/>
                    <a:pt x="6" y="393"/>
                  </a:cubicBezTo>
                  <a:cubicBezTo>
                    <a:pt x="12" y="705"/>
                    <a:pt x="322" y="852"/>
                    <a:pt x="609" y="852"/>
                  </a:cubicBezTo>
                  <a:cubicBezTo>
                    <a:pt x="915" y="852"/>
                    <a:pt x="1196" y="685"/>
                    <a:pt x="1056" y="371"/>
                  </a:cubicBezTo>
                  <a:cubicBezTo>
                    <a:pt x="1045" y="348"/>
                    <a:pt x="1033" y="325"/>
                    <a:pt x="1022" y="303"/>
                  </a:cubicBezTo>
                  <a:cubicBezTo>
                    <a:pt x="914" y="120"/>
                    <a:pt x="652" y="1"/>
                    <a:pt x="421"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61" name="Google Shape;361;p2"/>
            <p:cNvSpPr/>
            <p:nvPr/>
          </p:nvSpPr>
          <p:spPr>
            <a:xfrm>
              <a:off x="1479100" y="4557925"/>
              <a:ext cx="29800" cy="27050"/>
            </a:xfrm>
            <a:custGeom>
              <a:avLst/>
              <a:gdLst/>
              <a:ahLst/>
              <a:cxnLst/>
              <a:rect l="l" t="t" r="r" b="b"/>
              <a:pathLst>
                <a:path w="1192" h="1082" extrusionOk="0">
                  <a:moveTo>
                    <a:pt x="723" y="0"/>
                  </a:moveTo>
                  <a:cubicBezTo>
                    <a:pt x="679" y="0"/>
                    <a:pt x="630" y="10"/>
                    <a:pt x="576" y="32"/>
                  </a:cubicBezTo>
                  <a:cubicBezTo>
                    <a:pt x="553" y="43"/>
                    <a:pt x="531" y="54"/>
                    <a:pt x="508" y="65"/>
                  </a:cubicBezTo>
                  <a:cubicBezTo>
                    <a:pt x="147" y="269"/>
                    <a:pt x="0" y="1070"/>
                    <a:pt x="564" y="1081"/>
                  </a:cubicBezTo>
                  <a:cubicBezTo>
                    <a:pt x="567" y="1081"/>
                    <a:pt x="570" y="1081"/>
                    <a:pt x="573" y="1081"/>
                  </a:cubicBezTo>
                  <a:cubicBezTo>
                    <a:pt x="1152" y="1081"/>
                    <a:pt x="1191" y="0"/>
                    <a:pt x="723"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62" name="Google Shape;362;p2"/>
            <p:cNvSpPr/>
            <p:nvPr/>
          </p:nvSpPr>
          <p:spPr>
            <a:xfrm>
              <a:off x="1610900" y="4701900"/>
              <a:ext cx="28375" cy="23975"/>
            </a:xfrm>
            <a:custGeom>
              <a:avLst/>
              <a:gdLst/>
              <a:ahLst/>
              <a:cxnLst/>
              <a:rect l="l" t="t" r="r" b="b"/>
              <a:pathLst>
                <a:path w="1135" h="959" extrusionOk="0">
                  <a:moveTo>
                    <a:pt x="480" y="1"/>
                  </a:moveTo>
                  <a:cubicBezTo>
                    <a:pt x="340" y="1"/>
                    <a:pt x="214" y="73"/>
                    <a:pt x="145" y="253"/>
                  </a:cubicBezTo>
                  <a:cubicBezTo>
                    <a:pt x="0" y="643"/>
                    <a:pt x="451" y="959"/>
                    <a:pt x="789" y="959"/>
                  </a:cubicBezTo>
                  <a:cubicBezTo>
                    <a:pt x="980" y="959"/>
                    <a:pt x="1135" y="858"/>
                    <a:pt x="1126" y="614"/>
                  </a:cubicBezTo>
                  <a:cubicBezTo>
                    <a:pt x="1126" y="592"/>
                    <a:pt x="1115" y="569"/>
                    <a:pt x="1115" y="547"/>
                  </a:cubicBezTo>
                  <a:cubicBezTo>
                    <a:pt x="1070" y="271"/>
                    <a:pt x="751" y="1"/>
                    <a:pt x="480"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63" name="Google Shape;363;p2"/>
            <p:cNvSpPr/>
            <p:nvPr/>
          </p:nvSpPr>
          <p:spPr>
            <a:xfrm>
              <a:off x="1594700" y="4687325"/>
              <a:ext cx="29975" cy="27050"/>
            </a:xfrm>
            <a:custGeom>
              <a:avLst/>
              <a:gdLst/>
              <a:ahLst/>
              <a:cxnLst/>
              <a:rect l="l" t="t" r="r" b="b"/>
              <a:pathLst>
                <a:path w="1199" h="1082" extrusionOk="0">
                  <a:moveTo>
                    <a:pt x="618" y="1"/>
                  </a:moveTo>
                  <a:cubicBezTo>
                    <a:pt x="46" y="1"/>
                    <a:pt x="1" y="1082"/>
                    <a:pt x="474" y="1082"/>
                  </a:cubicBezTo>
                  <a:cubicBezTo>
                    <a:pt x="519" y="1082"/>
                    <a:pt x="569" y="1072"/>
                    <a:pt x="623" y="1051"/>
                  </a:cubicBezTo>
                  <a:cubicBezTo>
                    <a:pt x="635" y="1039"/>
                    <a:pt x="657" y="1028"/>
                    <a:pt x="680" y="1017"/>
                  </a:cubicBezTo>
                  <a:cubicBezTo>
                    <a:pt x="1052" y="814"/>
                    <a:pt x="1199" y="24"/>
                    <a:pt x="635" y="1"/>
                  </a:cubicBezTo>
                  <a:cubicBezTo>
                    <a:pt x="629" y="1"/>
                    <a:pt x="624" y="1"/>
                    <a:pt x="618"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64" name="Google Shape;364;p2"/>
            <p:cNvSpPr/>
            <p:nvPr/>
          </p:nvSpPr>
          <p:spPr>
            <a:xfrm>
              <a:off x="1465125" y="4675275"/>
              <a:ext cx="29750" cy="21300"/>
            </a:xfrm>
            <a:custGeom>
              <a:avLst/>
              <a:gdLst/>
              <a:ahLst/>
              <a:cxnLst/>
              <a:rect l="l" t="t" r="r" b="b"/>
              <a:pathLst>
                <a:path w="1190" h="852" extrusionOk="0">
                  <a:moveTo>
                    <a:pt x="416" y="1"/>
                  </a:moveTo>
                  <a:cubicBezTo>
                    <a:pt x="193" y="1"/>
                    <a:pt x="1" y="114"/>
                    <a:pt x="6" y="393"/>
                  </a:cubicBezTo>
                  <a:cubicBezTo>
                    <a:pt x="12" y="704"/>
                    <a:pt x="322" y="852"/>
                    <a:pt x="608" y="852"/>
                  </a:cubicBezTo>
                  <a:cubicBezTo>
                    <a:pt x="912" y="852"/>
                    <a:pt x="1190" y="685"/>
                    <a:pt x="1044" y="370"/>
                  </a:cubicBezTo>
                  <a:cubicBezTo>
                    <a:pt x="1033" y="348"/>
                    <a:pt x="1022" y="325"/>
                    <a:pt x="1011" y="303"/>
                  </a:cubicBezTo>
                  <a:cubicBezTo>
                    <a:pt x="902" y="120"/>
                    <a:pt x="643" y="1"/>
                    <a:pt x="416"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65" name="Google Shape;365;p2"/>
            <p:cNvSpPr/>
            <p:nvPr/>
          </p:nvSpPr>
          <p:spPr>
            <a:xfrm>
              <a:off x="1608300" y="4729775"/>
              <a:ext cx="34950" cy="25925"/>
            </a:xfrm>
            <a:custGeom>
              <a:avLst/>
              <a:gdLst/>
              <a:ahLst/>
              <a:cxnLst/>
              <a:rect l="l" t="t" r="r" b="b"/>
              <a:pathLst>
                <a:path w="1398" h="1037" extrusionOk="0">
                  <a:moveTo>
                    <a:pt x="869" y="0"/>
                  </a:moveTo>
                  <a:cubicBezTo>
                    <a:pt x="845" y="0"/>
                    <a:pt x="818" y="2"/>
                    <a:pt x="790" y="7"/>
                  </a:cubicBezTo>
                  <a:lnTo>
                    <a:pt x="723" y="30"/>
                  </a:lnTo>
                  <a:cubicBezTo>
                    <a:pt x="316" y="142"/>
                    <a:pt x="0" y="887"/>
                    <a:pt x="553" y="1023"/>
                  </a:cubicBezTo>
                  <a:cubicBezTo>
                    <a:pt x="589" y="1032"/>
                    <a:pt x="624" y="1036"/>
                    <a:pt x="658" y="1036"/>
                  </a:cubicBezTo>
                  <a:cubicBezTo>
                    <a:pt x="1179" y="1036"/>
                    <a:pt x="1398" y="0"/>
                    <a:pt x="869"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66" name="Google Shape;366;p2"/>
            <p:cNvSpPr/>
            <p:nvPr/>
          </p:nvSpPr>
          <p:spPr>
            <a:xfrm>
              <a:off x="1493750" y="4619600"/>
              <a:ext cx="31075" cy="26675"/>
            </a:xfrm>
            <a:custGeom>
              <a:avLst/>
              <a:gdLst/>
              <a:ahLst/>
              <a:cxnLst/>
              <a:rect l="l" t="t" r="r" b="b"/>
              <a:pathLst>
                <a:path w="1243" h="1067" extrusionOk="0">
                  <a:moveTo>
                    <a:pt x="646" y="1"/>
                  </a:moveTo>
                  <a:cubicBezTo>
                    <a:pt x="83" y="1"/>
                    <a:pt x="0" y="1066"/>
                    <a:pt x="481" y="1066"/>
                  </a:cubicBezTo>
                  <a:cubicBezTo>
                    <a:pt x="524" y="1066"/>
                    <a:pt x="571" y="1058"/>
                    <a:pt x="622" y="1040"/>
                  </a:cubicBezTo>
                  <a:cubicBezTo>
                    <a:pt x="644" y="1029"/>
                    <a:pt x="655" y="1018"/>
                    <a:pt x="678" y="1018"/>
                  </a:cubicBezTo>
                  <a:cubicBezTo>
                    <a:pt x="1062" y="826"/>
                    <a:pt x="1242" y="36"/>
                    <a:pt x="678" y="2"/>
                  </a:cubicBezTo>
                  <a:cubicBezTo>
                    <a:pt x="667" y="1"/>
                    <a:pt x="656" y="1"/>
                    <a:pt x="646"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67" name="Google Shape;367;p2"/>
            <p:cNvSpPr/>
            <p:nvPr/>
          </p:nvSpPr>
          <p:spPr>
            <a:xfrm>
              <a:off x="1432550" y="4588100"/>
              <a:ext cx="30025" cy="27050"/>
            </a:xfrm>
            <a:custGeom>
              <a:avLst/>
              <a:gdLst/>
              <a:ahLst/>
              <a:cxnLst/>
              <a:rect l="l" t="t" r="r" b="b"/>
              <a:pathLst>
                <a:path w="1201" h="1082" extrusionOk="0">
                  <a:moveTo>
                    <a:pt x="726" y="1"/>
                  </a:moveTo>
                  <a:cubicBezTo>
                    <a:pt x="681" y="1"/>
                    <a:pt x="631" y="10"/>
                    <a:pt x="576" y="32"/>
                  </a:cubicBezTo>
                  <a:cubicBezTo>
                    <a:pt x="553" y="43"/>
                    <a:pt x="542" y="55"/>
                    <a:pt x="519" y="66"/>
                  </a:cubicBezTo>
                  <a:cubicBezTo>
                    <a:pt x="147" y="269"/>
                    <a:pt x="0" y="1059"/>
                    <a:pt x="565" y="1081"/>
                  </a:cubicBezTo>
                  <a:cubicBezTo>
                    <a:pt x="567" y="1081"/>
                    <a:pt x="570" y="1081"/>
                    <a:pt x="573" y="1081"/>
                  </a:cubicBezTo>
                  <a:cubicBezTo>
                    <a:pt x="1152" y="1081"/>
                    <a:pt x="1201" y="1"/>
                    <a:pt x="72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68" name="Google Shape;368;p2"/>
            <p:cNvSpPr/>
            <p:nvPr/>
          </p:nvSpPr>
          <p:spPr>
            <a:xfrm>
              <a:off x="1438225" y="4739700"/>
              <a:ext cx="29750" cy="21375"/>
            </a:xfrm>
            <a:custGeom>
              <a:avLst/>
              <a:gdLst/>
              <a:ahLst/>
              <a:cxnLst/>
              <a:rect l="l" t="t" r="r" b="b"/>
              <a:pathLst>
                <a:path w="1190" h="855" extrusionOk="0">
                  <a:moveTo>
                    <a:pt x="582" y="0"/>
                  </a:moveTo>
                  <a:cubicBezTo>
                    <a:pt x="278" y="0"/>
                    <a:pt x="0" y="170"/>
                    <a:pt x="146" y="490"/>
                  </a:cubicBezTo>
                  <a:cubicBezTo>
                    <a:pt x="157" y="513"/>
                    <a:pt x="157" y="535"/>
                    <a:pt x="180" y="547"/>
                  </a:cubicBezTo>
                  <a:cubicBezTo>
                    <a:pt x="289" y="732"/>
                    <a:pt x="553" y="854"/>
                    <a:pt x="783" y="854"/>
                  </a:cubicBezTo>
                  <a:cubicBezTo>
                    <a:pt x="1001" y="854"/>
                    <a:pt x="1189" y="743"/>
                    <a:pt x="1184" y="468"/>
                  </a:cubicBezTo>
                  <a:cubicBezTo>
                    <a:pt x="1178" y="151"/>
                    <a:pt x="868" y="0"/>
                    <a:pt x="582"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69" name="Google Shape;369;p2"/>
            <p:cNvSpPr/>
            <p:nvPr/>
          </p:nvSpPr>
          <p:spPr>
            <a:xfrm>
              <a:off x="1485500" y="4572725"/>
              <a:ext cx="37300" cy="21100"/>
            </a:xfrm>
            <a:custGeom>
              <a:avLst/>
              <a:gdLst/>
              <a:ahLst/>
              <a:cxnLst/>
              <a:rect l="l" t="t" r="r" b="b"/>
              <a:pathLst>
                <a:path w="1492" h="844" extrusionOk="0">
                  <a:moveTo>
                    <a:pt x="742" y="1"/>
                  </a:moveTo>
                  <a:cubicBezTo>
                    <a:pt x="386" y="1"/>
                    <a:pt x="1" y="240"/>
                    <a:pt x="196" y="613"/>
                  </a:cubicBezTo>
                  <a:cubicBezTo>
                    <a:pt x="283" y="778"/>
                    <a:pt x="438" y="844"/>
                    <a:pt x="604" y="844"/>
                  </a:cubicBezTo>
                  <a:cubicBezTo>
                    <a:pt x="1017" y="844"/>
                    <a:pt x="1491" y="434"/>
                    <a:pt x="1121" y="128"/>
                  </a:cubicBezTo>
                  <a:cubicBezTo>
                    <a:pt x="1098" y="117"/>
                    <a:pt x="1076" y="94"/>
                    <a:pt x="1064" y="83"/>
                  </a:cubicBezTo>
                  <a:cubicBezTo>
                    <a:pt x="975" y="27"/>
                    <a:pt x="860" y="1"/>
                    <a:pt x="742"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70" name="Google Shape;370;p2"/>
            <p:cNvSpPr/>
            <p:nvPr/>
          </p:nvSpPr>
          <p:spPr>
            <a:xfrm>
              <a:off x="1450325" y="4496900"/>
              <a:ext cx="37025" cy="25200"/>
            </a:xfrm>
            <a:custGeom>
              <a:avLst/>
              <a:gdLst/>
              <a:ahLst/>
              <a:cxnLst/>
              <a:rect l="l" t="t" r="r" b="b"/>
              <a:pathLst>
                <a:path w="1481" h="1008" extrusionOk="0">
                  <a:moveTo>
                    <a:pt x="904" y="0"/>
                  </a:moveTo>
                  <a:cubicBezTo>
                    <a:pt x="893" y="0"/>
                    <a:pt x="881" y="1"/>
                    <a:pt x="869" y="1"/>
                  </a:cubicBezTo>
                  <a:lnTo>
                    <a:pt x="801" y="13"/>
                  </a:lnTo>
                  <a:cubicBezTo>
                    <a:pt x="384" y="80"/>
                    <a:pt x="0" y="803"/>
                    <a:pt x="531" y="983"/>
                  </a:cubicBezTo>
                  <a:cubicBezTo>
                    <a:pt x="579" y="1000"/>
                    <a:pt x="626" y="1008"/>
                    <a:pt x="672" y="1008"/>
                  </a:cubicBezTo>
                  <a:cubicBezTo>
                    <a:pt x="1188" y="1008"/>
                    <a:pt x="1481" y="0"/>
                    <a:pt x="904"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71" name="Google Shape;371;p2"/>
            <p:cNvSpPr/>
            <p:nvPr/>
          </p:nvSpPr>
          <p:spPr>
            <a:xfrm>
              <a:off x="1487775" y="4509875"/>
              <a:ext cx="31125" cy="26725"/>
            </a:xfrm>
            <a:custGeom>
              <a:avLst/>
              <a:gdLst/>
              <a:ahLst/>
              <a:cxnLst/>
              <a:rect l="l" t="t" r="r" b="b"/>
              <a:pathLst>
                <a:path w="1245" h="1069" extrusionOk="0">
                  <a:moveTo>
                    <a:pt x="656" y="1"/>
                  </a:moveTo>
                  <a:cubicBezTo>
                    <a:pt x="88" y="1"/>
                    <a:pt x="1" y="1068"/>
                    <a:pt x="478" y="1068"/>
                  </a:cubicBezTo>
                  <a:cubicBezTo>
                    <a:pt x="522" y="1068"/>
                    <a:pt x="570" y="1059"/>
                    <a:pt x="624" y="1040"/>
                  </a:cubicBezTo>
                  <a:cubicBezTo>
                    <a:pt x="635" y="1028"/>
                    <a:pt x="658" y="1028"/>
                    <a:pt x="680" y="1017"/>
                  </a:cubicBezTo>
                  <a:cubicBezTo>
                    <a:pt x="1064" y="825"/>
                    <a:pt x="1244" y="35"/>
                    <a:pt x="680" y="1"/>
                  </a:cubicBezTo>
                  <a:cubicBezTo>
                    <a:pt x="672" y="1"/>
                    <a:pt x="664" y="1"/>
                    <a:pt x="65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72" name="Google Shape;372;p2"/>
            <p:cNvSpPr/>
            <p:nvPr/>
          </p:nvSpPr>
          <p:spPr>
            <a:xfrm>
              <a:off x="1562975" y="4726175"/>
              <a:ext cx="28850" cy="27800"/>
            </a:xfrm>
            <a:custGeom>
              <a:avLst/>
              <a:gdLst/>
              <a:ahLst/>
              <a:cxnLst/>
              <a:rect l="l" t="t" r="r" b="b"/>
              <a:pathLst>
                <a:path w="1154" h="1112" extrusionOk="0">
                  <a:moveTo>
                    <a:pt x="665" y="1"/>
                  </a:moveTo>
                  <a:cubicBezTo>
                    <a:pt x="619" y="1"/>
                    <a:pt x="570" y="9"/>
                    <a:pt x="516" y="27"/>
                  </a:cubicBezTo>
                  <a:cubicBezTo>
                    <a:pt x="1" y="199"/>
                    <a:pt x="243" y="1111"/>
                    <a:pt x="630" y="1111"/>
                  </a:cubicBezTo>
                  <a:cubicBezTo>
                    <a:pt x="701" y="1111"/>
                    <a:pt x="777" y="1080"/>
                    <a:pt x="854" y="1009"/>
                  </a:cubicBezTo>
                  <a:cubicBezTo>
                    <a:pt x="877" y="997"/>
                    <a:pt x="888" y="975"/>
                    <a:pt x="899" y="964"/>
                  </a:cubicBezTo>
                  <a:cubicBezTo>
                    <a:pt x="1153" y="679"/>
                    <a:pt x="1078" y="1"/>
                    <a:pt x="665"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73" name="Google Shape;373;p2"/>
            <p:cNvSpPr/>
            <p:nvPr/>
          </p:nvSpPr>
          <p:spPr>
            <a:xfrm>
              <a:off x="1563675" y="4663450"/>
              <a:ext cx="29700" cy="27725"/>
            </a:xfrm>
            <a:custGeom>
              <a:avLst/>
              <a:gdLst/>
              <a:ahLst/>
              <a:cxnLst/>
              <a:rect l="l" t="t" r="r" b="b"/>
              <a:pathLst>
                <a:path w="1188" h="1109" extrusionOk="0">
                  <a:moveTo>
                    <a:pt x="511" y="1"/>
                  </a:moveTo>
                  <a:cubicBezTo>
                    <a:pt x="433" y="1"/>
                    <a:pt x="352" y="37"/>
                    <a:pt x="273" y="121"/>
                  </a:cubicBezTo>
                  <a:cubicBezTo>
                    <a:pt x="251" y="132"/>
                    <a:pt x="239" y="155"/>
                    <a:pt x="228" y="166"/>
                  </a:cubicBezTo>
                  <a:cubicBezTo>
                    <a:pt x="0" y="464"/>
                    <a:pt x="129" y="1109"/>
                    <a:pt x="515" y="1109"/>
                  </a:cubicBezTo>
                  <a:cubicBezTo>
                    <a:pt x="569" y="1109"/>
                    <a:pt x="628" y="1096"/>
                    <a:pt x="691" y="1069"/>
                  </a:cubicBezTo>
                  <a:cubicBezTo>
                    <a:pt x="1187" y="854"/>
                    <a:pt x="891" y="1"/>
                    <a:pt x="511"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74" name="Google Shape;374;p2"/>
            <p:cNvSpPr/>
            <p:nvPr/>
          </p:nvSpPr>
          <p:spPr>
            <a:xfrm>
              <a:off x="1637625" y="4732700"/>
              <a:ext cx="29450" cy="27800"/>
            </a:xfrm>
            <a:custGeom>
              <a:avLst/>
              <a:gdLst/>
              <a:ahLst/>
              <a:cxnLst/>
              <a:rect l="l" t="t" r="r" b="b"/>
              <a:pathLst>
                <a:path w="1178" h="1112" extrusionOk="0">
                  <a:moveTo>
                    <a:pt x="661" y="1"/>
                  </a:moveTo>
                  <a:cubicBezTo>
                    <a:pt x="604" y="1"/>
                    <a:pt x="542" y="15"/>
                    <a:pt x="475" y="48"/>
                  </a:cubicBezTo>
                  <a:cubicBezTo>
                    <a:pt x="0" y="281"/>
                    <a:pt x="316" y="1111"/>
                    <a:pt x="688" y="1111"/>
                  </a:cubicBezTo>
                  <a:cubicBezTo>
                    <a:pt x="767" y="1111"/>
                    <a:pt x="849" y="1074"/>
                    <a:pt x="926" y="985"/>
                  </a:cubicBezTo>
                  <a:cubicBezTo>
                    <a:pt x="949" y="973"/>
                    <a:pt x="960" y="951"/>
                    <a:pt x="971" y="928"/>
                  </a:cubicBezTo>
                  <a:cubicBezTo>
                    <a:pt x="1177" y="634"/>
                    <a:pt x="1034" y="1"/>
                    <a:pt x="661"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75" name="Google Shape;375;p2"/>
            <p:cNvSpPr/>
            <p:nvPr/>
          </p:nvSpPr>
          <p:spPr>
            <a:xfrm>
              <a:off x="1428900" y="4424750"/>
              <a:ext cx="37450" cy="21075"/>
            </a:xfrm>
            <a:custGeom>
              <a:avLst/>
              <a:gdLst/>
              <a:ahLst/>
              <a:cxnLst/>
              <a:rect l="l" t="t" r="r" b="b"/>
              <a:pathLst>
                <a:path w="1498" h="843" extrusionOk="0">
                  <a:moveTo>
                    <a:pt x="734" y="0"/>
                  </a:moveTo>
                  <a:cubicBezTo>
                    <a:pt x="382" y="0"/>
                    <a:pt x="1" y="241"/>
                    <a:pt x="203" y="619"/>
                  </a:cubicBezTo>
                  <a:cubicBezTo>
                    <a:pt x="289" y="779"/>
                    <a:pt x="442" y="843"/>
                    <a:pt x="604" y="843"/>
                  </a:cubicBezTo>
                  <a:cubicBezTo>
                    <a:pt x="1018" y="843"/>
                    <a:pt x="1497" y="430"/>
                    <a:pt x="1117" y="123"/>
                  </a:cubicBezTo>
                  <a:lnTo>
                    <a:pt x="1060" y="89"/>
                  </a:lnTo>
                  <a:cubicBezTo>
                    <a:pt x="971" y="28"/>
                    <a:pt x="854" y="0"/>
                    <a:pt x="734"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76" name="Google Shape;376;p2"/>
            <p:cNvSpPr/>
            <p:nvPr/>
          </p:nvSpPr>
          <p:spPr>
            <a:xfrm>
              <a:off x="1451200" y="4545850"/>
              <a:ext cx="28875" cy="26975"/>
            </a:xfrm>
            <a:custGeom>
              <a:avLst/>
              <a:gdLst/>
              <a:ahLst/>
              <a:cxnLst/>
              <a:rect l="l" t="t" r="r" b="b"/>
              <a:pathLst>
                <a:path w="1155" h="1079" extrusionOk="0">
                  <a:moveTo>
                    <a:pt x="694" y="1"/>
                  </a:moveTo>
                  <a:cubicBezTo>
                    <a:pt x="645" y="1"/>
                    <a:pt x="590" y="13"/>
                    <a:pt x="529" y="41"/>
                  </a:cubicBezTo>
                  <a:cubicBezTo>
                    <a:pt x="507" y="52"/>
                    <a:pt x="496" y="63"/>
                    <a:pt x="473" y="75"/>
                  </a:cubicBezTo>
                  <a:cubicBezTo>
                    <a:pt x="114" y="287"/>
                    <a:pt x="1" y="1079"/>
                    <a:pt x="552" y="1079"/>
                  </a:cubicBezTo>
                  <a:cubicBezTo>
                    <a:pt x="555" y="1079"/>
                    <a:pt x="559" y="1079"/>
                    <a:pt x="563" y="1079"/>
                  </a:cubicBezTo>
                  <a:cubicBezTo>
                    <a:pt x="1144" y="1069"/>
                    <a:pt x="1154" y="1"/>
                    <a:pt x="694"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77" name="Google Shape;377;p2"/>
            <p:cNvSpPr/>
            <p:nvPr/>
          </p:nvSpPr>
          <p:spPr>
            <a:xfrm>
              <a:off x="1420725" y="4697875"/>
              <a:ext cx="29750" cy="21275"/>
            </a:xfrm>
            <a:custGeom>
              <a:avLst/>
              <a:gdLst/>
              <a:ahLst/>
              <a:cxnLst/>
              <a:rect l="l" t="t" r="r" b="b"/>
              <a:pathLst>
                <a:path w="1190" h="851" extrusionOk="0">
                  <a:moveTo>
                    <a:pt x="583" y="0"/>
                  </a:moveTo>
                  <a:cubicBezTo>
                    <a:pt x="278" y="0"/>
                    <a:pt x="1" y="168"/>
                    <a:pt x="146" y="482"/>
                  </a:cubicBezTo>
                  <a:cubicBezTo>
                    <a:pt x="157" y="504"/>
                    <a:pt x="169" y="527"/>
                    <a:pt x="180" y="538"/>
                  </a:cubicBezTo>
                  <a:cubicBezTo>
                    <a:pt x="289" y="728"/>
                    <a:pt x="550" y="850"/>
                    <a:pt x="779" y="850"/>
                  </a:cubicBezTo>
                  <a:cubicBezTo>
                    <a:pt x="999" y="850"/>
                    <a:pt x="1190" y="736"/>
                    <a:pt x="1184" y="459"/>
                  </a:cubicBezTo>
                  <a:cubicBezTo>
                    <a:pt x="1179" y="148"/>
                    <a:pt x="869" y="0"/>
                    <a:pt x="583"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78" name="Google Shape;378;p2"/>
            <p:cNvSpPr/>
            <p:nvPr/>
          </p:nvSpPr>
          <p:spPr>
            <a:xfrm>
              <a:off x="1500400" y="4720825"/>
              <a:ext cx="29500" cy="21400"/>
            </a:xfrm>
            <a:custGeom>
              <a:avLst/>
              <a:gdLst/>
              <a:ahLst/>
              <a:cxnLst/>
              <a:rect l="l" t="t" r="r" b="b"/>
              <a:pathLst>
                <a:path w="1180" h="856" extrusionOk="0">
                  <a:moveTo>
                    <a:pt x="409" y="0"/>
                  </a:moveTo>
                  <a:cubicBezTo>
                    <a:pt x="195" y="0"/>
                    <a:pt x="11" y="108"/>
                    <a:pt x="6" y="376"/>
                  </a:cubicBezTo>
                  <a:cubicBezTo>
                    <a:pt x="0" y="698"/>
                    <a:pt x="325" y="856"/>
                    <a:pt x="619" y="856"/>
                  </a:cubicBezTo>
                  <a:cubicBezTo>
                    <a:pt x="914" y="856"/>
                    <a:pt x="1179" y="698"/>
                    <a:pt x="1055" y="388"/>
                  </a:cubicBezTo>
                  <a:cubicBezTo>
                    <a:pt x="1044" y="365"/>
                    <a:pt x="1033" y="342"/>
                    <a:pt x="1021" y="320"/>
                  </a:cubicBezTo>
                  <a:cubicBezTo>
                    <a:pt x="915" y="131"/>
                    <a:pt x="644" y="0"/>
                    <a:pt x="409"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79" name="Google Shape;379;p2"/>
            <p:cNvSpPr/>
            <p:nvPr/>
          </p:nvSpPr>
          <p:spPr>
            <a:xfrm>
              <a:off x="1434275" y="4637600"/>
              <a:ext cx="31750" cy="20925"/>
            </a:xfrm>
            <a:custGeom>
              <a:avLst/>
              <a:gdLst/>
              <a:ahLst/>
              <a:cxnLst/>
              <a:rect l="l" t="t" r="r" b="b"/>
              <a:pathLst>
                <a:path w="1270" h="837" extrusionOk="0">
                  <a:moveTo>
                    <a:pt x="488" y="1"/>
                  </a:moveTo>
                  <a:cubicBezTo>
                    <a:pt x="231" y="1"/>
                    <a:pt x="1" y="133"/>
                    <a:pt x="44" y="444"/>
                  </a:cubicBezTo>
                  <a:cubicBezTo>
                    <a:pt x="78" y="717"/>
                    <a:pt x="340" y="837"/>
                    <a:pt x="598" y="837"/>
                  </a:cubicBezTo>
                  <a:cubicBezTo>
                    <a:pt x="937" y="837"/>
                    <a:pt x="1270" y="631"/>
                    <a:pt x="1071" y="298"/>
                  </a:cubicBezTo>
                  <a:cubicBezTo>
                    <a:pt x="1060" y="286"/>
                    <a:pt x="1048" y="264"/>
                    <a:pt x="1037" y="241"/>
                  </a:cubicBezTo>
                  <a:cubicBezTo>
                    <a:pt x="926" y="89"/>
                    <a:pt x="698" y="1"/>
                    <a:pt x="488"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80" name="Google Shape;380;p2"/>
            <p:cNvSpPr/>
            <p:nvPr/>
          </p:nvSpPr>
          <p:spPr>
            <a:xfrm>
              <a:off x="1415225" y="4609750"/>
              <a:ext cx="30050" cy="27050"/>
            </a:xfrm>
            <a:custGeom>
              <a:avLst/>
              <a:gdLst/>
              <a:ahLst/>
              <a:cxnLst/>
              <a:rect l="l" t="t" r="r" b="b"/>
              <a:pathLst>
                <a:path w="1202" h="1082" extrusionOk="0">
                  <a:moveTo>
                    <a:pt x="629" y="1"/>
                  </a:moveTo>
                  <a:cubicBezTo>
                    <a:pt x="49" y="1"/>
                    <a:pt x="1" y="1082"/>
                    <a:pt x="476" y="1082"/>
                  </a:cubicBezTo>
                  <a:cubicBezTo>
                    <a:pt x="521" y="1082"/>
                    <a:pt x="571" y="1072"/>
                    <a:pt x="626" y="1050"/>
                  </a:cubicBezTo>
                  <a:cubicBezTo>
                    <a:pt x="648" y="1039"/>
                    <a:pt x="671" y="1028"/>
                    <a:pt x="693" y="1017"/>
                  </a:cubicBezTo>
                  <a:cubicBezTo>
                    <a:pt x="1054" y="813"/>
                    <a:pt x="1201" y="12"/>
                    <a:pt x="637" y="1"/>
                  </a:cubicBezTo>
                  <a:cubicBezTo>
                    <a:pt x="634" y="1"/>
                    <a:pt x="631" y="1"/>
                    <a:pt x="629"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81" name="Google Shape;381;p2"/>
            <p:cNvSpPr/>
            <p:nvPr/>
          </p:nvSpPr>
          <p:spPr>
            <a:xfrm>
              <a:off x="1512925" y="4584850"/>
              <a:ext cx="28200" cy="23925"/>
            </a:xfrm>
            <a:custGeom>
              <a:avLst/>
              <a:gdLst/>
              <a:ahLst/>
              <a:cxnLst/>
              <a:rect l="l" t="t" r="r" b="b"/>
              <a:pathLst>
                <a:path w="1128" h="957" extrusionOk="0">
                  <a:moveTo>
                    <a:pt x="338" y="1"/>
                  </a:moveTo>
                  <a:cubicBezTo>
                    <a:pt x="150" y="1"/>
                    <a:pt x="1" y="100"/>
                    <a:pt x="13" y="343"/>
                  </a:cubicBezTo>
                  <a:cubicBezTo>
                    <a:pt x="13" y="365"/>
                    <a:pt x="13" y="388"/>
                    <a:pt x="13" y="410"/>
                  </a:cubicBezTo>
                  <a:cubicBezTo>
                    <a:pt x="57" y="686"/>
                    <a:pt x="377" y="956"/>
                    <a:pt x="648" y="956"/>
                  </a:cubicBezTo>
                  <a:cubicBezTo>
                    <a:pt x="787" y="956"/>
                    <a:pt x="914" y="884"/>
                    <a:pt x="983" y="704"/>
                  </a:cubicBezTo>
                  <a:cubicBezTo>
                    <a:pt x="1128" y="320"/>
                    <a:pt x="673" y="1"/>
                    <a:pt x="338"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82" name="Google Shape;382;p2"/>
            <p:cNvSpPr/>
            <p:nvPr/>
          </p:nvSpPr>
          <p:spPr>
            <a:xfrm>
              <a:off x="1545100" y="4630425"/>
              <a:ext cx="30050" cy="27050"/>
            </a:xfrm>
            <a:custGeom>
              <a:avLst/>
              <a:gdLst/>
              <a:ahLst/>
              <a:cxnLst/>
              <a:rect l="l" t="t" r="r" b="b"/>
              <a:pathLst>
                <a:path w="1202" h="1082" extrusionOk="0">
                  <a:moveTo>
                    <a:pt x="726" y="0"/>
                  </a:moveTo>
                  <a:cubicBezTo>
                    <a:pt x="681" y="0"/>
                    <a:pt x="631" y="10"/>
                    <a:pt x="576" y="32"/>
                  </a:cubicBezTo>
                  <a:cubicBezTo>
                    <a:pt x="554" y="43"/>
                    <a:pt x="542" y="54"/>
                    <a:pt x="520" y="65"/>
                  </a:cubicBezTo>
                  <a:cubicBezTo>
                    <a:pt x="147" y="269"/>
                    <a:pt x="1" y="1058"/>
                    <a:pt x="565" y="1081"/>
                  </a:cubicBezTo>
                  <a:cubicBezTo>
                    <a:pt x="568" y="1081"/>
                    <a:pt x="570" y="1081"/>
                    <a:pt x="573" y="1081"/>
                  </a:cubicBezTo>
                  <a:cubicBezTo>
                    <a:pt x="1153" y="1081"/>
                    <a:pt x="1201" y="0"/>
                    <a:pt x="726"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83" name="Google Shape;383;p2"/>
            <p:cNvSpPr/>
            <p:nvPr/>
          </p:nvSpPr>
          <p:spPr>
            <a:xfrm>
              <a:off x="1525525" y="4631250"/>
              <a:ext cx="29350" cy="21475"/>
            </a:xfrm>
            <a:custGeom>
              <a:avLst/>
              <a:gdLst/>
              <a:ahLst/>
              <a:cxnLst/>
              <a:rect l="l" t="t" r="r" b="b"/>
              <a:pathLst>
                <a:path w="1174" h="859" extrusionOk="0">
                  <a:moveTo>
                    <a:pt x="551" y="0"/>
                  </a:moveTo>
                  <a:cubicBezTo>
                    <a:pt x="260" y="0"/>
                    <a:pt x="0" y="158"/>
                    <a:pt x="129" y="473"/>
                  </a:cubicBezTo>
                  <a:cubicBezTo>
                    <a:pt x="141" y="484"/>
                    <a:pt x="152" y="506"/>
                    <a:pt x="163" y="529"/>
                  </a:cubicBezTo>
                  <a:cubicBezTo>
                    <a:pt x="264" y="725"/>
                    <a:pt x="534" y="859"/>
                    <a:pt x="769" y="859"/>
                  </a:cubicBezTo>
                  <a:cubicBezTo>
                    <a:pt x="980" y="859"/>
                    <a:pt x="1162" y="751"/>
                    <a:pt x="1167" y="484"/>
                  </a:cubicBezTo>
                  <a:cubicBezTo>
                    <a:pt x="1173" y="161"/>
                    <a:pt x="846" y="0"/>
                    <a:pt x="551"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84" name="Google Shape;384;p2"/>
            <p:cNvSpPr/>
            <p:nvPr/>
          </p:nvSpPr>
          <p:spPr>
            <a:xfrm>
              <a:off x="1534675" y="4660250"/>
              <a:ext cx="30025" cy="26825"/>
            </a:xfrm>
            <a:custGeom>
              <a:avLst/>
              <a:gdLst/>
              <a:ahLst/>
              <a:cxnLst/>
              <a:rect l="l" t="t" r="r" b="b"/>
              <a:pathLst>
                <a:path w="1201" h="1073" extrusionOk="0">
                  <a:moveTo>
                    <a:pt x="731" y="1"/>
                  </a:moveTo>
                  <a:cubicBezTo>
                    <a:pt x="685" y="1"/>
                    <a:pt x="633" y="11"/>
                    <a:pt x="576" y="35"/>
                  </a:cubicBezTo>
                  <a:cubicBezTo>
                    <a:pt x="553" y="46"/>
                    <a:pt x="531" y="46"/>
                    <a:pt x="508" y="69"/>
                  </a:cubicBezTo>
                  <a:cubicBezTo>
                    <a:pt x="147" y="260"/>
                    <a:pt x="0" y="1062"/>
                    <a:pt x="564" y="1073"/>
                  </a:cubicBezTo>
                  <a:cubicBezTo>
                    <a:pt x="567" y="1073"/>
                    <a:pt x="570" y="1073"/>
                    <a:pt x="573" y="1073"/>
                  </a:cubicBezTo>
                  <a:cubicBezTo>
                    <a:pt x="1150" y="1073"/>
                    <a:pt x="1200" y="1"/>
                    <a:pt x="731"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85" name="Google Shape;385;p2"/>
            <p:cNvSpPr/>
            <p:nvPr/>
          </p:nvSpPr>
          <p:spPr>
            <a:xfrm>
              <a:off x="1374300" y="4680750"/>
              <a:ext cx="29350" cy="21525"/>
            </a:xfrm>
            <a:custGeom>
              <a:avLst/>
              <a:gdLst/>
              <a:ahLst/>
              <a:cxnLst/>
              <a:rect l="l" t="t" r="r" b="b"/>
              <a:pathLst>
                <a:path w="1174" h="861" extrusionOk="0">
                  <a:moveTo>
                    <a:pt x="552" y="0"/>
                  </a:moveTo>
                  <a:cubicBezTo>
                    <a:pt x="260" y="0"/>
                    <a:pt x="1" y="158"/>
                    <a:pt x="130" y="467"/>
                  </a:cubicBezTo>
                  <a:cubicBezTo>
                    <a:pt x="141" y="490"/>
                    <a:pt x="152" y="512"/>
                    <a:pt x="164" y="535"/>
                  </a:cubicBezTo>
                  <a:cubicBezTo>
                    <a:pt x="265" y="726"/>
                    <a:pt x="538" y="861"/>
                    <a:pt x="774" y="861"/>
                  </a:cubicBezTo>
                  <a:cubicBezTo>
                    <a:pt x="983" y="861"/>
                    <a:pt x="1163" y="755"/>
                    <a:pt x="1168" y="490"/>
                  </a:cubicBezTo>
                  <a:cubicBezTo>
                    <a:pt x="1174" y="161"/>
                    <a:pt x="846" y="0"/>
                    <a:pt x="552"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86" name="Google Shape;386;p2"/>
            <p:cNvSpPr/>
            <p:nvPr/>
          </p:nvSpPr>
          <p:spPr>
            <a:xfrm>
              <a:off x="1422875" y="4565150"/>
              <a:ext cx="31125" cy="26675"/>
            </a:xfrm>
            <a:custGeom>
              <a:avLst/>
              <a:gdLst/>
              <a:ahLst/>
              <a:cxnLst/>
              <a:rect l="l" t="t" r="r" b="b"/>
              <a:pathLst>
                <a:path w="1245" h="1067" extrusionOk="0">
                  <a:moveTo>
                    <a:pt x="637" y="1"/>
                  </a:moveTo>
                  <a:cubicBezTo>
                    <a:pt x="74" y="1"/>
                    <a:pt x="1" y="1066"/>
                    <a:pt x="475" y="1066"/>
                  </a:cubicBezTo>
                  <a:cubicBezTo>
                    <a:pt x="517" y="1066"/>
                    <a:pt x="563" y="1058"/>
                    <a:pt x="613" y="1040"/>
                  </a:cubicBezTo>
                  <a:cubicBezTo>
                    <a:pt x="636" y="1029"/>
                    <a:pt x="658" y="1018"/>
                    <a:pt x="681" y="1006"/>
                  </a:cubicBezTo>
                  <a:cubicBezTo>
                    <a:pt x="1053" y="826"/>
                    <a:pt x="1245" y="36"/>
                    <a:pt x="669" y="2"/>
                  </a:cubicBezTo>
                  <a:cubicBezTo>
                    <a:pt x="659" y="1"/>
                    <a:pt x="648" y="1"/>
                    <a:pt x="637"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87" name="Google Shape;387;p2"/>
            <p:cNvSpPr/>
            <p:nvPr/>
          </p:nvSpPr>
          <p:spPr>
            <a:xfrm>
              <a:off x="1400950" y="4665825"/>
              <a:ext cx="37475" cy="20925"/>
            </a:xfrm>
            <a:custGeom>
              <a:avLst/>
              <a:gdLst/>
              <a:ahLst/>
              <a:cxnLst/>
              <a:rect l="l" t="t" r="r" b="b"/>
              <a:pathLst>
                <a:path w="1499" h="837" extrusionOk="0">
                  <a:moveTo>
                    <a:pt x="744" y="0"/>
                  </a:moveTo>
                  <a:cubicBezTo>
                    <a:pt x="389" y="0"/>
                    <a:pt x="0" y="240"/>
                    <a:pt x="204" y="613"/>
                  </a:cubicBezTo>
                  <a:cubicBezTo>
                    <a:pt x="290" y="772"/>
                    <a:pt x="442" y="836"/>
                    <a:pt x="605" y="836"/>
                  </a:cubicBezTo>
                  <a:cubicBezTo>
                    <a:pt x="1019" y="836"/>
                    <a:pt x="1498" y="424"/>
                    <a:pt x="1118" y="116"/>
                  </a:cubicBezTo>
                  <a:cubicBezTo>
                    <a:pt x="1106" y="105"/>
                    <a:pt x="1084" y="94"/>
                    <a:pt x="1061" y="83"/>
                  </a:cubicBezTo>
                  <a:cubicBezTo>
                    <a:pt x="974" y="27"/>
                    <a:pt x="861" y="0"/>
                    <a:pt x="744"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88" name="Google Shape;388;p2"/>
            <p:cNvSpPr/>
            <p:nvPr/>
          </p:nvSpPr>
          <p:spPr>
            <a:xfrm>
              <a:off x="1534950" y="4734175"/>
              <a:ext cx="30025" cy="26825"/>
            </a:xfrm>
            <a:custGeom>
              <a:avLst/>
              <a:gdLst/>
              <a:ahLst/>
              <a:cxnLst/>
              <a:rect l="l" t="t" r="r" b="b"/>
              <a:pathLst>
                <a:path w="1201" h="1073" extrusionOk="0">
                  <a:moveTo>
                    <a:pt x="732" y="0"/>
                  </a:moveTo>
                  <a:cubicBezTo>
                    <a:pt x="685" y="0"/>
                    <a:pt x="633" y="11"/>
                    <a:pt x="576" y="34"/>
                  </a:cubicBezTo>
                  <a:cubicBezTo>
                    <a:pt x="553" y="34"/>
                    <a:pt x="531" y="45"/>
                    <a:pt x="520" y="57"/>
                  </a:cubicBezTo>
                  <a:cubicBezTo>
                    <a:pt x="147" y="260"/>
                    <a:pt x="1" y="1061"/>
                    <a:pt x="565" y="1072"/>
                  </a:cubicBezTo>
                  <a:cubicBezTo>
                    <a:pt x="567" y="1072"/>
                    <a:pt x="570" y="1072"/>
                    <a:pt x="573" y="1072"/>
                  </a:cubicBezTo>
                  <a:cubicBezTo>
                    <a:pt x="1150" y="1072"/>
                    <a:pt x="1200" y="0"/>
                    <a:pt x="732"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89" name="Google Shape;389;p2"/>
            <p:cNvSpPr/>
            <p:nvPr/>
          </p:nvSpPr>
          <p:spPr>
            <a:xfrm>
              <a:off x="1372675" y="4624625"/>
              <a:ext cx="30050" cy="27550"/>
            </a:xfrm>
            <a:custGeom>
              <a:avLst/>
              <a:gdLst/>
              <a:ahLst/>
              <a:cxnLst/>
              <a:rect l="l" t="t" r="r" b="b"/>
              <a:pathLst>
                <a:path w="1202" h="1102" extrusionOk="0">
                  <a:moveTo>
                    <a:pt x="448" y="0"/>
                  </a:moveTo>
                  <a:cubicBezTo>
                    <a:pt x="352" y="0"/>
                    <a:pt x="259" y="51"/>
                    <a:pt x="184" y="173"/>
                  </a:cubicBezTo>
                  <a:cubicBezTo>
                    <a:pt x="172" y="185"/>
                    <a:pt x="161" y="207"/>
                    <a:pt x="150" y="230"/>
                  </a:cubicBezTo>
                  <a:cubicBezTo>
                    <a:pt x="1" y="546"/>
                    <a:pt x="213" y="1102"/>
                    <a:pt x="552" y="1102"/>
                  </a:cubicBezTo>
                  <a:cubicBezTo>
                    <a:pt x="624" y="1102"/>
                    <a:pt x="701" y="1077"/>
                    <a:pt x="782" y="1020"/>
                  </a:cubicBezTo>
                  <a:cubicBezTo>
                    <a:pt x="1201" y="725"/>
                    <a:pt x="809" y="0"/>
                    <a:pt x="44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0" name="Google Shape;390;p2"/>
            <p:cNvSpPr/>
            <p:nvPr/>
          </p:nvSpPr>
          <p:spPr>
            <a:xfrm>
              <a:off x="1496900" y="4647125"/>
              <a:ext cx="28875" cy="26975"/>
            </a:xfrm>
            <a:custGeom>
              <a:avLst/>
              <a:gdLst/>
              <a:ahLst/>
              <a:cxnLst/>
              <a:rect l="l" t="t" r="r" b="b"/>
              <a:pathLst>
                <a:path w="1155" h="1079" extrusionOk="0">
                  <a:moveTo>
                    <a:pt x="703" y="1"/>
                  </a:moveTo>
                  <a:cubicBezTo>
                    <a:pt x="654" y="1"/>
                    <a:pt x="600" y="13"/>
                    <a:pt x="541" y="41"/>
                  </a:cubicBezTo>
                  <a:cubicBezTo>
                    <a:pt x="518" y="52"/>
                    <a:pt x="496" y="63"/>
                    <a:pt x="473" y="75"/>
                  </a:cubicBezTo>
                  <a:cubicBezTo>
                    <a:pt x="115" y="287"/>
                    <a:pt x="1" y="1079"/>
                    <a:pt x="552" y="1079"/>
                  </a:cubicBezTo>
                  <a:cubicBezTo>
                    <a:pt x="555" y="1079"/>
                    <a:pt x="559" y="1079"/>
                    <a:pt x="563" y="1079"/>
                  </a:cubicBezTo>
                  <a:cubicBezTo>
                    <a:pt x="1144" y="1069"/>
                    <a:pt x="1154" y="1"/>
                    <a:pt x="703"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1" name="Google Shape;391;p2"/>
            <p:cNvSpPr/>
            <p:nvPr/>
          </p:nvSpPr>
          <p:spPr>
            <a:xfrm>
              <a:off x="1538625" y="4612075"/>
              <a:ext cx="30025" cy="27050"/>
            </a:xfrm>
            <a:custGeom>
              <a:avLst/>
              <a:gdLst/>
              <a:ahLst/>
              <a:cxnLst/>
              <a:rect l="l" t="t" r="r" b="b"/>
              <a:pathLst>
                <a:path w="1201" h="1082" extrusionOk="0">
                  <a:moveTo>
                    <a:pt x="726" y="1"/>
                  </a:moveTo>
                  <a:cubicBezTo>
                    <a:pt x="680" y="1"/>
                    <a:pt x="630" y="11"/>
                    <a:pt x="576" y="32"/>
                  </a:cubicBezTo>
                  <a:cubicBezTo>
                    <a:pt x="553" y="43"/>
                    <a:pt x="531" y="55"/>
                    <a:pt x="519" y="66"/>
                  </a:cubicBezTo>
                  <a:cubicBezTo>
                    <a:pt x="147" y="269"/>
                    <a:pt x="0" y="1059"/>
                    <a:pt x="564" y="1082"/>
                  </a:cubicBezTo>
                  <a:cubicBezTo>
                    <a:pt x="567" y="1082"/>
                    <a:pt x="570" y="1082"/>
                    <a:pt x="573" y="1082"/>
                  </a:cubicBezTo>
                  <a:cubicBezTo>
                    <a:pt x="1152" y="1082"/>
                    <a:pt x="1201" y="1"/>
                    <a:pt x="72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2" name="Google Shape;392;p2"/>
            <p:cNvSpPr/>
            <p:nvPr/>
          </p:nvSpPr>
          <p:spPr>
            <a:xfrm>
              <a:off x="1488900" y="4604350"/>
              <a:ext cx="37050" cy="25500"/>
            </a:xfrm>
            <a:custGeom>
              <a:avLst/>
              <a:gdLst/>
              <a:ahLst/>
              <a:cxnLst/>
              <a:rect l="l" t="t" r="r" b="b"/>
              <a:pathLst>
                <a:path w="1482" h="1020" extrusionOk="0">
                  <a:moveTo>
                    <a:pt x="811" y="0"/>
                  </a:moveTo>
                  <a:cubicBezTo>
                    <a:pt x="294" y="0"/>
                    <a:pt x="0" y="1019"/>
                    <a:pt x="578" y="1019"/>
                  </a:cubicBezTo>
                  <a:cubicBezTo>
                    <a:pt x="589" y="1019"/>
                    <a:pt x="601" y="1019"/>
                    <a:pt x="613" y="1018"/>
                  </a:cubicBezTo>
                  <a:cubicBezTo>
                    <a:pt x="635" y="1007"/>
                    <a:pt x="658" y="1007"/>
                    <a:pt x="680" y="1007"/>
                  </a:cubicBezTo>
                  <a:cubicBezTo>
                    <a:pt x="1086" y="928"/>
                    <a:pt x="1481" y="217"/>
                    <a:pt x="951" y="25"/>
                  </a:cubicBezTo>
                  <a:cubicBezTo>
                    <a:pt x="903" y="8"/>
                    <a:pt x="856" y="0"/>
                    <a:pt x="811"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3" name="Google Shape;393;p2"/>
            <p:cNvSpPr/>
            <p:nvPr/>
          </p:nvSpPr>
          <p:spPr>
            <a:xfrm>
              <a:off x="1441175" y="4466450"/>
              <a:ext cx="30050" cy="27050"/>
            </a:xfrm>
            <a:custGeom>
              <a:avLst/>
              <a:gdLst/>
              <a:ahLst/>
              <a:cxnLst/>
              <a:rect l="l" t="t" r="r" b="b"/>
              <a:pathLst>
                <a:path w="1202" h="1082" extrusionOk="0">
                  <a:moveTo>
                    <a:pt x="629" y="1"/>
                  </a:moveTo>
                  <a:cubicBezTo>
                    <a:pt x="49" y="1"/>
                    <a:pt x="1" y="1081"/>
                    <a:pt x="476" y="1081"/>
                  </a:cubicBezTo>
                  <a:cubicBezTo>
                    <a:pt x="521" y="1081"/>
                    <a:pt x="571" y="1072"/>
                    <a:pt x="626" y="1050"/>
                  </a:cubicBezTo>
                  <a:cubicBezTo>
                    <a:pt x="648" y="1039"/>
                    <a:pt x="671" y="1028"/>
                    <a:pt x="693" y="1016"/>
                  </a:cubicBezTo>
                  <a:cubicBezTo>
                    <a:pt x="1055" y="813"/>
                    <a:pt x="1201" y="23"/>
                    <a:pt x="637" y="1"/>
                  </a:cubicBezTo>
                  <a:cubicBezTo>
                    <a:pt x="634" y="1"/>
                    <a:pt x="632" y="1"/>
                    <a:pt x="629"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4" name="Google Shape;394;p2"/>
            <p:cNvSpPr/>
            <p:nvPr/>
          </p:nvSpPr>
          <p:spPr>
            <a:xfrm>
              <a:off x="1421275" y="4511425"/>
              <a:ext cx="31700" cy="20900"/>
            </a:xfrm>
            <a:custGeom>
              <a:avLst/>
              <a:gdLst/>
              <a:ahLst/>
              <a:cxnLst/>
              <a:rect l="l" t="t" r="r" b="b"/>
              <a:pathLst>
                <a:path w="1268" h="836" extrusionOk="0">
                  <a:moveTo>
                    <a:pt x="670" y="1"/>
                  </a:moveTo>
                  <a:cubicBezTo>
                    <a:pt x="332" y="1"/>
                    <a:pt x="1" y="206"/>
                    <a:pt x="192" y="537"/>
                  </a:cubicBezTo>
                  <a:cubicBezTo>
                    <a:pt x="214" y="560"/>
                    <a:pt x="226" y="571"/>
                    <a:pt x="237" y="594"/>
                  </a:cubicBezTo>
                  <a:cubicBezTo>
                    <a:pt x="349" y="747"/>
                    <a:pt x="576" y="835"/>
                    <a:pt x="786" y="835"/>
                  </a:cubicBezTo>
                  <a:cubicBezTo>
                    <a:pt x="1040" y="835"/>
                    <a:pt x="1267" y="705"/>
                    <a:pt x="1230" y="402"/>
                  </a:cubicBezTo>
                  <a:cubicBezTo>
                    <a:pt x="1196" y="122"/>
                    <a:pt x="931" y="1"/>
                    <a:pt x="670"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5" name="Google Shape;395;p2"/>
            <p:cNvSpPr/>
            <p:nvPr/>
          </p:nvSpPr>
          <p:spPr>
            <a:xfrm>
              <a:off x="1667550" y="4706275"/>
              <a:ext cx="29350" cy="21500"/>
            </a:xfrm>
            <a:custGeom>
              <a:avLst/>
              <a:gdLst/>
              <a:ahLst/>
              <a:cxnLst/>
              <a:rect l="l" t="t" r="r" b="b"/>
              <a:pathLst>
                <a:path w="1174" h="860" extrusionOk="0">
                  <a:moveTo>
                    <a:pt x="555" y="1"/>
                  </a:moveTo>
                  <a:cubicBezTo>
                    <a:pt x="263" y="1"/>
                    <a:pt x="1" y="159"/>
                    <a:pt x="124" y="473"/>
                  </a:cubicBezTo>
                  <a:cubicBezTo>
                    <a:pt x="135" y="496"/>
                    <a:pt x="147" y="507"/>
                    <a:pt x="158" y="530"/>
                  </a:cubicBezTo>
                  <a:cubicBezTo>
                    <a:pt x="265" y="726"/>
                    <a:pt x="535" y="859"/>
                    <a:pt x="768" y="859"/>
                  </a:cubicBezTo>
                  <a:cubicBezTo>
                    <a:pt x="977" y="859"/>
                    <a:pt x="1157" y="751"/>
                    <a:pt x="1162" y="484"/>
                  </a:cubicBezTo>
                  <a:cubicBezTo>
                    <a:pt x="1174" y="161"/>
                    <a:pt x="849" y="1"/>
                    <a:pt x="555"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6" name="Google Shape;396;p2"/>
            <p:cNvSpPr/>
            <p:nvPr/>
          </p:nvSpPr>
          <p:spPr>
            <a:xfrm>
              <a:off x="1451425" y="4528125"/>
              <a:ext cx="28375" cy="23800"/>
            </a:xfrm>
            <a:custGeom>
              <a:avLst/>
              <a:gdLst/>
              <a:ahLst/>
              <a:cxnLst/>
              <a:rect l="l" t="t" r="r" b="b"/>
              <a:pathLst>
                <a:path w="1135" h="952" extrusionOk="0">
                  <a:moveTo>
                    <a:pt x="474" y="0"/>
                  </a:moveTo>
                  <a:cubicBezTo>
                    <a:pt x="329" y="0"/>
                    <a:pt x="200" y="75"/>
                    <a:pt x="137" y="264"/>
                  </a:cubicBezTo>
                  <a:cubicBezTo>
                    <a:pt x="1" y="644"/>
                    <a:pt x="452" y="951"/>
                    <a:pt x="787" y="951"/>
                  </a:cubicBezTo>
                  <a:cubicBezTo>
                    <a:pt x="980" y="951"/>
                    <a:pt x="1135" y="850"/>
                    <a:pt x="1119" y="603"/>
                  </a:cubicBezTo>
                  <a:cubicBezTo>
                    <a:pt x="1119" y="580"/>
                    <a:pt x="1119" y="547"/>
                    <a:pt x="1107" y="524"/>
                  </a:cubicBezTo>
                  <a:cubicBezTo>
                    <a:pt x="1063" y="260"/>
                    <a:pt x="742" y="0"/>
                    <a:pt x="474"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7" name="Google Shape;397;p2"/>
            <p:cNvSpPr/>
            <p:nvPr/>
          </p:nvSpPr>
          <p:spPr>
            <a:xfrm>
              <a:off x="1599775" y="4641050"/>
              <a:ext cx="31125" cy="26650"/>
            </a:xfrm>
            <a:custGeom>
              <a:avLst/>
              <a:gdLst/>
              <a:ahLst/>
              <a:cxnLst/>
              <a:rect l="l" t="t" r="r" b="b"/>
              <a:pathLst>
                <a:path w="1245" h="1066" extrusionOk="0">
                  <a:moveTo>
                    <a:pt x="647" y="0"/>
                  </a:moveTo>
                  <a:cubicBezTo>
                    <a:pt x="74" y="0"/>
                    <a:pt x="0" y="1066"/>
                    <a:pt x="474" y="1066"/>
                  </a:cubicBezTo>
                  <a:cubicBezTo>
                    <a:pt x="516" y="1066"/>
                    <a:pt x="562" y="1058"/>
                    <a:pt x="612" y="1040"/>
                  </a:cubicBezTo>
                  <a:cubicBezTo>
                    <a:pt x="635" y="1028"/>
                    <a:pt x="657" y="1017"/>
                    <a:pt x="680" y="1017"/>
                  </a:cubicBezTo>
                  <a:cubicBezTo>
                    <a:pt x="1064" y="825"/>
                    <a:pt x="1244" y="35"/>
                    <a:pt x="680" y="2"/>
                  </a:cubicBezTo>
                  <a:cubicBezTo>
                    <a:pt x="669" y="1"/>
                    <a:pt x="658" y="0"/>
                    <a:pt x="647"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8" name="Google Shape;398;p2"/>
            <p:cNvSpPr/>
            <p:nvPr/>
          </p:nvSpPr>
          <p:spPr>
            <a:xfrm>
              <a:off x="1463275" y="4647625"/>
              <a:ext cx="30275" cy="27550"/>
            </a:xfrm>
            <a:custGeom>
              <a:avLst/>
              <a:gdLst/>
              <a:ahLst/>
              <a:cxnLst/>
              <a:rect l="l" t="t" r="r" b="b"/>
              <a:pathLst>
                <a:path w="1211" h="1102" extrusionOk="0">
                  <a:moveTo>
                    <a:pt x="451" y="1"/>
                  </a:moveTo>
                  <a:cubicBezTo>
                    <a:pt x="358" y="1"/>
                    <a:pt x="267" y="50"/>
                    <a:pt x="193" y="167"/>
                  </a:cubicBezTo>
                  <a:cubicBezTo>
                    <a:pt x="182" y="190"/>
                    <a:pt x="171" y="201"/>
                    <a:pt x="159" y="224"/>
                  </a:cubicBezTo>
                  <a:cubicBezTo>
                    <a:pt x="0" y="542"/>
                    <a:pt x="214" y="1102"/>
                    <a:pt x="556" y="1102"/>
                  </a:cubicBezTo>
                  <a:cubicBezTo>
                    <a:pt x="626" y="1102"/>
                    <a:pt x="701" y="1079"/>
                    <a:pt x="780" y="1025"/>
                  </a:cubicBezTo>
                  <a:cubicBezTo>
                    <a:pt x="1211" y="738"/>
                    <a:pt x="813" y="1"/>
                    <a:pt x="451"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9" name="Google Shape;399;p2"/>
            <p:cNvSpPr/>
            <p:nvPr/>
          </p:nvSpPr>
          <p:spPr>
            <a:xfrm>
              <a:off x="1532825" y="4587700"/>
              <a:ext cx="29250" cy="21925"/>
            </a:xfrm>
            <a:custGeom>
              <a:avLst/>
              <a:gdLst/>
              <a:ahLst/>
              <a:cxnLst/>
              <a:rect l="l" t="t" r="r" b="b"/>
              <a:pathLst>
                <a:path w="1170" h="877" extrusionOk="0">
                  <a:moveTo>
                    <a:pt x="518" y="0"/>
                  </a:moveTo>
                  <a:cubicBezTo>
                    <a:pt x="241" y="0"/>
                    <a:pt x="1" y="148"/>
                    <a:pt x="108" y="454"/>
                  </a:cubicBezTo>
                  <a:cubicBezTo>
                    <a:pt x="119" y="477"/>
                    <a:pt x="131" y="499"/>
                    <a:pt x="142" y="522"/>
                  </a:cubicBezTo>
                  <a:cubicBezTo>
                    <a:pt x="241" y="727"/>
                    <a:pt x="525" y="877"/>
                    <a:pt x="765" y="877"/>
                  </a:cubicBezTo>
                  <a:cubicBezTo>
                    <a:pt x="962" y="877"/>
                    <a:pt x="1131" y="776"/>
                    <a:pt x="1146" y="522"/>
                  </a:cubicBezTo>
                  <a:cubicBezTo>
                    <a:pt x="1170" y="179"/>
                    <a:pt x="822" y="0"/>
                    <a:pt x="51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00" name="Google Shape;400;p2"/>
            <p:cNvSpPr/>
            <p:nvPr/>
          </p:nvSpPr>
          <p:spPr>
            <a:xfrm>
              <a:off x="1516775" y="4531375"/>
              <a:ext cx="30125" cy="27450"/>
            </a:xfrm>
            <a:custGeom>
              <a:avLst/>
              <a:gdLst/>
              <a:ahLst/>
              <a:cxnLst/>
              <a:rect l="l" t="t" r="r" b="b"/>
              <a:pathLst>
                <a:path w="1205" h="1098" extrusionOk="0">
                  <a:moveTo>
                    <a:pt x="651" y="1"/>
                  </a:moveTo>
                  <a:cubicBezTo>
                    <a:pt x="580" y="1"/>
                    <a:pt x="503" y="24"/>
                    <a:pt x="423" y="78"/>
                  </a:cubicBezTo>
                  <a:cubicBezTo>
                    <a:pt x="0" y="366"/>
                    <a:pt x="402" y="1098"/>
                    <a:pt x="765" y="1098"/>
                  </a:cubicBezTo>
                  <a:cubicBezTo>
                    <a:pt x="857" y="1098"/>
                    <a:pt x="948" y="1050"/>
                    <a:pt x="1021" y="936"/>
                  </a:cubicBezTo>
                  <a:cubicBezTo>
                    <a:pt x="1032" y="913"/>
                    <a:pt x="1043" y="890"/>
                    <a:pt x="1055" y="879"/>
                  </a:cubicBezTo>
                  <a:cubicBezTo>
                    <a:pt x="1205" y="561"/>
                    <a:pt x="997" y="1"/>
                    <a:pt x="651"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01" name="Google Shape;401;p2"/>
            <p:cNvSpPr/>
            <p:nvPr/>
          </p:nvSpPr>
          <p:spPr>
            <a:xfrm>
              <a:off x="1394925" y="4558700"/>
              <a:ext cx="30025" cy="27050"/>
            </a:xfrm>
            <a:custGeom>
              <a:avLst/>
              <a:gdLst/>
              <a:ahLst/>
              <a:cxnLst/>
              <a:rect l="l" t="t" r="r" b="b"/>
              <a:pathLst>
                <a:path w="1201" h="1082" extrusionOk="0">
                  <a:moveTo>
                    <a:pt x="628" y="1"/>
                  </a:moveTo>
                  <a:cubicBezTo>
                    <a:pt x="49" y="1"/>
                    <a:pt x="0" y="1081"/>
                    <a:pt x="475" y="1081"/>
                  </a:cubicBezTo>
                  <a:cubicBezTo>
                    <a:pt x="520" y="1081"/>
                    <a:pt x="570" y="1072"/>
                    <a:pt x="625" y="1050"/>
                  </a:cubicBezTo>
                  <a:cubicBezTo>
                    <a:pt x="648" y="1039"/>
                    <a:pt x="659" y="1027"/>
                    <a:pt x="682" y="1016"/>
                  </a:cubicBezTo>
                  <a:cubicBezTo>
                    <a:pt x="1054" y="813"/>
                    <a:pt x="1201" y="23"/>
                    <a:pt x="636" y="1"/>
                  </a:cubicBezTo>
                  <a:cubicBezTo>
                    <a:pt x="634" y="1"/>
                    <a:pt x="631" y="1"/>
                    <a:pt x="628"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02" name="Google Shape;402;p2"/>
            <p:cNvSpPr/>
            <p:nvPr/>
          </p:nvSpPr>
          <p:spPr>
            <a:xfrm>
              <a:off x="2948575" y="3904500"/>
              <a:ext cx="83250" cy="83525"/>
            </a:xfrm>
            <a:custGeom>
              <a:avLst/>
              <a:gdLst/>
              <a:ahLst/>
              <a:cxnLst/>
              <a:rect l="l" t="t" r="r" b="b"/>
              <a:pathLst>
                <a:path w="3330" h="3341" extrusionOk="0">
                  <a:moveTo>
                    <a:pt x="305" y="1"/>
                  </a:moveTo>
                  <a:cubicBezTo>
                    <a:pt x="215" y="125"/>
                    <a:pt x="159" y="226"/>
                    <a:pt x="1" y="260"/>
                  </a:cubicBezTo>
                  <a:cubicBezTo>
                    <a:pt x="937" y="1140"/>
                    <a:pt x="1219" y="1772"/>
                    <a:pt x="1885" y="2393"/>
                  </a:cubicBezTo>
                  <a:cubicBezTo>
                    <a:pt x="2133" y="2619"/>
                    <a:pt x="2664" y="2946"/>
                    <a:pt x="2664" y="3341"/>
                  </a:cubicBezTo>
                  <a:lnTo>
                    <a:pt x="3330" y="2856"/>
                  </a:lnTo>
                  <a:cubicBezTo>
                    <a:pt x="2167" y="2066"/>
                    <a:pt x="1253" y="1084"/>
                    <a:pt x="305" y="1"/>
                  </a:cubicBezTo>
                  <a:close/>
                </a:path>
              </a:pathLst>
            </a:custGeom>
            <a:solidFill>
              <a:srgbClr val="A5B57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03" name="Google Shape;403;p2"/>
            <p:cNvSpPr/>
            <p:nvPr/>
          </p:nvSpPr>
          <p:spPr>
            <a:xfrm>
              <a:off x="2558150" y="3781800"/>
              <a:ext cx="412450" cy="137400"/>
            </a:xfrm>
            <a:custGeom>
              <a:avLst/>
              <a:gdLst/>
              <a:ahLst/>
              <a:cxnLst/>
              <a:rect l="l" t="t" r="r" b="b"/>
              <a:pathLst>
                <a:path w="16498" h="5496" extrusionOk="0">
                  <a:moveTo>
                    <a:pt x="5101" y="1"/>
                  </a:moveTo>
                  <a:cubicBezTo>
                    <a:pt x="4898" y="1"/>
                    <a:pt x="4694" y="4"/>
                    <a:pt x="4491" y="11"/>
                  </a:cubicBezTo>
                  <a:cubicBezTo>
                    <a:pt x="2833" y="79"/>
                    <a:pt x="598" y="677"/>
                    <a:pt x="0" y="2505"/>
                  </a:cubicBezTo>
                  <a:cubicBezTo>
                    <a:pt x="567" y="1938"/>
                    <a:pt x="1345" y="1624"/>
                    <a:pt x="2151" y="1624"/>
                  </a:cubicBezTo>
                  <a:cubicBezTo>
                    <a:pt x="2179" y="1624"/>
                    <a:pt x="2207" y="1624"/>
                    <a:pt x="2235" y="1625"/>
                  </a:cubicBezTo>
                  <a:cubicBezTo>
                    <a:pt x="3645" y="1693"/>
                    <a:pt x="5033" y="2415"/>
                    <a:pt x="6376" y="2708"/>
                  </a:cubicBezTo>
                  <a:cubicBezTo>
                    <a:pt x="7696" y="3013"/>
                    <a:pt x="8960" y="3555"/>
                    <a:pt x="10280" y="3859"/>
                  </a:cubicBezTo>
                  <a:cubicBezTo>
                    <a:pt x="11476" y="4119"/>
                    <a:pt x="12797" y="4412"/>
                    <a:pt x="13981" y="4875"/>
                  </a:cubicBezTo>
                  <a:cubicBezTo>
                    <a:pt x="14704" y="5134"/>
                    <a:pt x="15584" y="5462"/>
                    <a:pt x="16374" y="5462"/>
                  </a:cubicBezTo>
                  <a:lnTo>
                    <a:pt x="16498" y="5495"/>
                  </a:lnTo>
                  <a:cubicBezTo>
                    <a:pt x="16498" y="5462"/>
                    <a:pt x="16464" y="5428"/>
                    <a:pt x="16464" y="5394"/>
                  </a:cubicBezTo>
                  <a:cubicBezTo>
                    <a:pt x="15527" y="2776"/>
                    <a:pt x="12921" y="1230"/>
                    <a:pt x="10371" y="643"/>
                  </a:cubicBezTo>
                  <a:cubicBezTo>
                    <a:pt x="8649" y="259"/>
                    <a:pt x="6874" y="1"/>
                    <a:pt x="5101" y="1"/>
                  </a:cubicBezTo>
                  <a:close/>
                </a:path>
              </a:pathLst>
            </a:custGeom>
            <a:solidFill>
              <a:srgbClr val="96BD6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04" name="Google Shape;404;p2"/>
            <p:cNvSpPr/>
            <p:nvPr/>
          </p:nvSpPr>
          <p:spPr>
            <a:xfrm>
              <a:off x="2596500" y="3806325"/>
              <a:ext cx="371850" cy="108925"/>
            </a:xfrm>
            <a:custGeom>
              <a:avLst/>
              <a:gdLst/>
              <a:ahLst/>
              <a:cxnLst/>
              <a:rect l="l" t="t" r="r" b="b"/>
              <a:pathLst>
                <a:path w="14874" h="4357" extrusionOk="0">
                  <a:moveTo>
                    <a:pt x="2427" y="1"/>
                  </a:moveTo>
                  <a:cubicBezTo>
                    <a:pt x="2055" y="35"/>
                    <a:pt x="1716" y="68"/>
                    <a:pt x="1412" y="102"/>
                  </a:cubicBezTo>
                  <a:cubicBezTo>
                    <a:pt x="1163" y="136"/>
                    <a:pt x="904" y="193"/>
                    <a:pt x="655" y="272"/>
                  </a:cubicBezTo>
                  <a:lnTo>
                    <a:pt x="1" y="452"/>
                  </a:lnTo>
                  <a:lnTo>
                    <a:pt x="667" y="317"/>
                  </a:lnTo>
                  <a:cubicBezTo>
                    <a:pt x="915" y="249"/>
                    <a:pt x="1175" y="215"/>
                    <a:pt x="1434" y="204"/>
                  </a:cubicBezTo>
                  <a:lnTo>
                    <a:pt x="2427" y="147"/>
                  </a:lnTo>
                  <a:lnTo>
                    <a:pt x="3612" y="215"/>
                  </a:lnTo>
                  <a:cubicBezTo>
                    <a:pt x="4029" y="272"/>
                    <a:pt x="4470" y="351"/>
                    <a:pt x="4921" y="418"/>
                  </a:cubicBezTo>
                  <a:cubicBezTo>
                    <a:pt x="5372" y="520"/>
                    <a:pt x="5835" y="599"/>
                    <a:pt x="6298" y="734"/>
                  </a:cubicBezTo>
                  <a:cubicBezTo>
                    <a:pt x="6772" y="881"/>
                    <a:pt x="7245" y="994"/>
                    <a:pt x="7708" y="1163"/>
                  </a:cubicBezTo>
                  <a:cubicBezTo>
                    <a:pt x="8656" y="1456"/>
                    <a:pt x="9581" y="1772"/>
                    <a:pt x="10450" y="2100"/>
                  </a:cubicBezTo>
                  <a:cubicBezTo>
                    <a:pt x="10879" y="2280"/>
                    <a:pt x="11319" y="2393"/>
                    <a:pt x="11691" y="2585"/>
                  </a:cubicBezTo>
                  <a:lnTo>
                    <a:pt x="12763" y="3093"/>
                  </a:lnTo>
                  <a:cubicBezTo>
                    <a:pt x="13068" y="3228"/>
                    <a:pt x="13361" y="3386"/>
                    <a:pt x="13644" y="3555"/>
                  </a:cubicBezTo>
                  <a:cubicBezTo>
                    <a:pt x="13903" y="3713"/>
                    <a:pt x="14129" y="3849"/>
                    <a:pt x="14309" y="3973"/>
                  </a:cubicBezTo>
                  <a:cubicBezTo>
                    <a:pt x="14501" y="4086"/>
                    <a:pt x="14693" y="4210"/>
                    <a:pt x="14874" y="4356"/>
                  </a:cubicBezTo>
                  <a:cubicBezTo>
                    <a:pt x="14704" y="4198"/>
                    <a:pt x="14524" y="4063"/>
                    <a:pt x="14343" y="3928"/>
                  </a:cubicBezTo>
                  <a:cubicBezTo>
                    <a:pt x="14174" y="3792"/>
                    <a:pt x="13948" y="3646"/>
                    <a:pt x="13711" y="3476"/>
                  </a:cubicBezTo>
                  <a:cubicBezTo>
                    <a:pt x="13429" y="3273"/>
                    <a:pt x="13147" y="3104"/>
                    <a:pt x="12842" y="2946"/>
                  </a:cubicBezTo>
                  <a:lnTo>
                    <a:pt x="11770" y="2393"/>
                  </a:lnTo>
                  <a:cubicBezTo>
                    <a:pt x="11375" y="2201"/>
                    <a:pt x="10958" y="2021"/>
                    <a:pt x="10540" y="1874"/>
                  </a:cubicBezTo>
                  <a:cubicBezTo>
                    <a:pt x="9683" y="1535"/>
                    <a:pt x="8746" y="1197"/>
                    <a:pt x="7798" y="892"/>
                  </a:cubicBezTo>
                  <a:cubicBezTo>
                    <a:pt x="7336" y="734"/>
                    <a:pt x="6862" y="610"/>
                    <a:pt x="6377" y="486"/>
                  </a:cubicBezTo>
                  <a:cubicBezTo>
                    <a:pt x="5903" y="362"/>
                    <a:pt x="5429" y="283"/>
                    <a:pt x="4966" y="181"/>
                  </a:cubicBezTo>
                  <a:cubicBezTo>
                    <a:pt x="4503" y="114"/>
                    <a:pt x="4063" y="57"/>
                    <a:pt x="3634" y="23"/>
                  </a:cubicBezTo>
                  <a:lnTo>
                    <a:pt x="2427" y="1"/>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05" name="Google Shape;405;p2"/>
            <p:cNvSpPr/>
            <p:nvPr/>
          </p:nvSpPr>
          <p:spPr>
            <a:xfrm>
              <a:off x="2716975" y="3788000"/>
              <a:ext cx="35575" cy="31900"/>
            </a:xfrm>
            <a:custGeom>
              <a:avLst/>
              <a:gdLst/>
              <a:ahLst/>
              <a:cxnLst/>
              <a:rect l="l" t="t" r="r" b="b"/>
              <a:pathLst>
                <a:path w="1423" h="1276" extrusionOk="0">
                  <a:moveTo>
                    <a:pt x="12" y="0"/>
                  </a:moveTo>
                  <a:lnTo>
                    <a:pt x="0" y="23"/>
                  </a:lnTo>
                  <a:cubicBezTo>
                    <a:pt x="0" y="23"/>
                    <a:pt x="79" y="102"/>
                    <a:pt x="215" y="237"/>
                  </a:cubicBezTo>
                  <a:cubicBezTo>
                    <a:pt x="361" y="361"/>
                    <a:pt x="553" y="497"/>
                    <a:pt x="734" y="643"/>
                  </a:cubicBezTo>
                  <a:cubicBezTo>
                    <a:pt x="824" y="722"/>
                    <a:pt x="903" y="790"/>
                    <a:pt x="982" y="880"/>
                  </a:cubicBezTo>
                  <a:cubicBezTo>
                    <a:pt x="1061" y="948"/>
                    <a:pt x="1129" y="1005"/>
                    <a:pt x="1185" y="1061"/>
                  </a:cubicBezTo>
                  <a:cubicBezTo>
                    <a:pt x="1219" y="1084"/>
                    <a:pt x="1242" y="1117"/>
                    <a:pt x="1264" y="1151"/>
                  </a:cubicBezTo>
                  <a:cubicBezTo>
                    <a:pt x="1287" y="1174"/>
                    <a:pt x="1309" y="1196"/>
                    <a:pt x="1321" y="1219"/>
                  </a:cubicBezTo>
                  <a:cubicBezTo>
                    <a:pt x="1366" y="1253"/>
                    <a:pt x="1388" y="1275"/>
                    <a:pt x="1388" y="1275"/>
                  </a:cubicBezTo>
                  <a:lnTo>
                    <a:pt x="1422" y="1275"/>
                  </a:lnTo>
                  <a:cubicBezTo>
                    <a:pt x="1422" y="1253"/>
                    <a:pt x="1422" y="1219"/>
                    <a:pt x="1422" y="1196"/>
                  </a:cubicBezTo>
                  <a:cubicBezTo>
                    <a:pt x="1422" y="1106"/>
                    <a:pt x="1411" y="1027"/>
                    <a:pt x="1377" y="948"/>
                  </a:cubicBezTo>
                  <a:cubicBezTo>
                    <a:pt x="1332" y="847"/>
                    <a:pt x="1264" y="745"/>
                    <a:pt x="1174" y="666"/>
                  </a:cubicBezTo>
                  <a:cubicBezTo>
                    <a:pt x="1084" y="587"/>
                    <a:pt x="982" y="519"/>
                    <a:pt x="869" y="463"/>
                  </a:cubicBezTo>
                  <a:cubicBezTo>
                    <a:pt x="655" y="339"/>
                    <a:pt x="440" y="237"/>
                    <a:pt x="271" y="158"/>
                  </a:cubicBezTo>
                  <a:cubicBezTo>
                    <a:pt x="113" y="68"/>
                    <a:pt x="12" y="0"/>
                    <a:pt x="12" y="0"/>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06" name="Google Shape;406;p2"/>
            <p:cNvSpPr/>
            <p:nvPr/>
          </p:nvSpPr>
          <p:spPr>
            <a:xfrm>
              <a:off x="2671275" y="3816775"/>
              <a:ext cx="60675" cy="9325"/>
            </a:xfrm>
            <a:custGeom>
              <a:avLst/>
              <a:gdLst/>
              <a:ahLst/>
              <a:cxnLst/>
              <a:rect l="l" t="t" r="r" b="b"/>
              <a:pathLst>
                <a:path w="2427" h="373" extrusionOk="0">
                  <a:moveTo>
                    <a:pt x="2314" y="0"/>
                  </a:moveTo>
                  <a:cubicBezTo>
                    <a:pt x="2235" y="0"/>
                    <a:pt x="2144" y="0"/>
                    <a:pt x="2031" y="23"/>
                  </a:cubicBezTo>
                  <a:cubicBezTo>
                    <a:pt x="1919" y="34"/>
                    <a:pt x="1783" y="34"/>
                    <a:pt x="1648" y="68"/>
                  </a:cubicBezTo>
                  <a:cubicBezTo>
                    <a:pt x="1512" y="102"/>
                    <a:pt x="1366" y="124"/>
                    <a:pt x="1208" y="147"/>
                  </a:cubicBezTo>
                  <a:cubicBezTo>
                    <a:pt x="1033" y="169"/>
                    <a:pt x="858" y="181"/>
                    <a:pt x="680" y="181"/>
                  </a:cubicBezTo>
                  <a:cubicBezTo>
                    <a:pt x="582" y="181"/>
                    <a:pt x="484" y="178"/>
                    <a:pt x="384" y="170"/>
                  </a:cubicBezTo>
                  <a:cubicBezTo>
                    <a:pt x="294" y="170"/>
                    <a:pt x="192" y="158"/>
                    <a:pt x="102" y="136"/>
                  </a:cubicBezTo>
                  <a:cubicBezTo>
                    <a:pt x="45" y="113"/>
                    <a:pt x="0" y="113"/>
                    <a:pt x="0" y="113"/>
                  </a:cubicBezTo>
                  <a:lnTo>
                    <a:pt x="0" y="147"/>
                  </a:lnTo>
                  <a:lnTo>
                    <a:pt x="102" y="181"/>
                  </a:lnTo>
                  <a:cubicBezTo>
                    <a:pt x="192" y="215"/>
                    <a:pt x="282" y="249"/>
                    <a:pt x="373" y="271"/>
                  </a:cubicBezTo>
                  <a:cubicBezTo>
                    <a:pt x="655" y="339"/>
                    <a:pt x="937" y="373"/>
                    <a:pt x="1230" y="373"/>
                  </a:cubicBezTo>
                  <a:cubicBezTo>
                    <a:pt x="1388" y="373"/>
                    <a:pt x="1546" y="373"/>
                    <a:pt x="1693" y="350"/>
                  </a:cubicBezTo>
                  <a:cubicBezTo>
                    <a:pt x="1828" y="328"/>
                    <a:pt x="1964" y="294"/>
                    <a:pt x="2088" y="237"/>
                  </a:cubicBezTo>
                  <a:cubicBezTo>
                    <a:pt x="2212" y="181"/>
                    <a:pt x="2325" y="113"/>
                    <a:pt x="2426" y="23"/>
                  </a:cubicBezTo>
                  <a:lnTo>
                    <a:pt x="2426" y="0"/>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07" name="Google Shape;407;p2"/>
            <p:cNvSpPr/>
            <p:nvPr/>
          </p:nvSpPr>
          <p:spPr>
            <a:xfrm>
              <a:off x="2649550" y="3793350"/>
              <a:ext cx="17225" cy="15550"/>
            </a:xfrm>
            <a:custGeom>
              <a:avLst/>
              <a:gdLst/>
              <a:ahLst/>
              <a:cxnLst/>
              <a:rect l="l" t="t" r="r" b="b"/>
              <a:pathLst>
                <a:path w="689" h="622" extrusionOk="0">
                  <a:moveTo>
                    <a:pt x="0" y="1"/>
                  </a:moveTo>
                  <a:lnTo>
                    <a:pt x="0" y="1"/>
                  </a:lnTo>
                  <a:cubicBezTo>
                    <a:pt x="113" y="80"/>
                    <a:pt x="215" y="181"/>
                    <a:pt x="305" y="283"/>
                  </a:cubicBezTo>
                  <a:cubicBezTo>
                    <a:pt x="350" y="350"/>
                    <a:pt x="384" y="418"/>
                    <a:pt x="407" y="497"/>
                  </a:cubicBezTo>
                  <a:cubicBezTo>
                    <a:pt x="418" y="508"/>
                    <a:pt x="418" y="565"/>
                    <a:pt x="418" y="576"/>
                  </a:cubicBezTo>
                  <a:lnTo>
                    <a:pt x="418" y="621"/>
                  </a:lnTo>
                  <a:lnTo>
                    <a:pt x="689" y="565"/>
                  </a:lnTo>
                  <a:lnTo>
                    <a:pt x="666" y="531"/>
                  </a:lnTo>
                  <a:cubicBezTo>
                    <a:pt x="666" y="497"/>
                    <a:pt x="644" y="463"/>
                    <a:pt x="632" y="429"/>
                  </a:cubicBezTo>
                  <a:cubicBezTo>
                    <a:pt x="576" y="328"/>
                    <a:pt x="486" y="249"/>
                    <a:pt x="395" y="181"/>
                  </a:cubicBezTo>
                  <a:cubicBezTo>
                    <a:pt x="271" y="102"/>
                    <a:pt x="136" y="46"/>
                    <a:pt x="0" y="1"/>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08" name="Google Shape;408;p2"/>
            <p:cNvSpPr/>
            <p:nvPr/>
          </p:nvSpPr>
          <p:spPr>
            <a:xfrm>
              <a:off x="2758725" y="3833425"/>
              <a:ext cx="46000" cy="19800"/>
            </a:xfrm>
            <a:custGeom>
              <a:avLst/>
              <a:gdLst/>
              <a:ahLst/>
              <a:cxnLst/>
              <a:rect l="l" t="t" r="r" b="b"/>
              <a:pathLst>
                <a:path w="1840" h="792" extrusionOk="0">
                  <a:moveTo>
                    <a:pt x="1614" y="0"/>
                  </a:moveTo>
                  <a:lnTo>
                    <a:pt x="1569" y="68"/>
                  </a:lnTo>
                  <a:cubicBezTo>
                    <a:pt x="1535" y="124"/>
                    <a:pt x="1490" y="181"/>
                    <a:pt x="1445" y="226"/>
                  </a:cubicBezTo>
                  <a:cubicBezTo>
                    <a:pt x="1377" y="293"/>
                    <a:pt x="1309" y="350"/>
                    <a:pt x="1230" y="395"/>
                  </a:cubicBezTo>
                  <a:cubicBezTo>
                    <a:pt x="1129" y="451"/>
                    <a:pt x="1027" y="508"/>
                    <a:pt x="926" y="553"/>
                  </a:cubicBezTo>
                  <a:cubicBezTo>
                    <a:pt x="632" y="666"/>
                    <a:pt x="316" y="756"/>
                    <a:pt x="0" y="790"/>
                  </a:cubicBezTo>
                  <a:cubicBezTo>
                    <a:pt x="34" y="791"/>
                    <a:pt x="68" y="792"/>
                    <a:pt x="102" y="792"/>
                  </a:cubicBezTo>
                  <a:cubicBezTo>
                    <a:pt x="395" y="792"/>
                    <a:pt x="687" y="749"/>
                    <a:pt x="971" y="688"/>
                  </a:cubicBezTo>
                  <a:cubicBezTo>
                    <a:pt x="1084" y="655"/>
                    <a:pt x="1208" y="609"/>
                    <a:pt x="1321" y="564"/>
                  </a:cubicBezTo>
                  <a:cubicBezTo>
                    <a:pt x="1422" y="519"/>
                    <a:pt x="1524" y="463"/>
                    <a:pt x="1614" y="395"/>
                  </a:cubicBezTo>
                  <a:cubicBezTo>
                    <a:pt x="1682" y="350"/>
                    <a:pt x="1738" y="293"/>
                    <a:pt x="1783" y="237"/>
                  </a:cubicBezTo>
                  <a:lnTo>
                    <a:pt x="1840" y="169"/>
                  </a:lnTo>
                  <a:lnTo>
                    <a:pt x="1614" y="0"/>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09" name="Google Shape;409;p2"/>
            <p:cNvSpPr/>
            <p:nvPr/>
          </p:nvSpPr>
          <p:spPr>
            <a:xfrm>
              <a:off x="2792575" y="3836225"/>
              <a:ext cx="18925" cy="19225"/>
            </a:xfrm>
            <a:custGeom>
              <a:avLst/>
              <a:gdLst/>
              <a:ahLst/>
              <a:cxnLst/>
              <a:rect l="l" t="t" r="r" b="b"/>
              <a:pathLst>
                <a:path w="757" h="769" extrusionOk="0">
                  <a:moveTo>
                    <a:pt x="497" y="1"/>
                  </a:moveTo>
                  <a:cubicBezTo>
                    <a:pt x="497" y="1"/>
                    <a:pt x="486" y="57"/>
                    <a:pt x="463" y="148"/>
                  </a:cubicBezTo>
                  <a:cubicBezTo>
                    <a:pt x="429" y="249"/>
                    <a:pt x="384" y="339"/>
                    <a:pt x="328" y="430"/>
                  </a:cubicBezTo>
                  <a:cubicBezTo>
                    <a:pt x="271" y="520"/>
                    <a:pt x="204" y="599"/>
                    <a:pt x="125" y="667"/>
                  </a:cubicBezTo>
                  <a:lnTo>
                    <a:pt x="1" y="768"/>
                  </a:lnTo>
                  <a:lnTo>
                    <a:pt x="136" y="700"/>
                  </a:lnTo>
                  <a:cubicBezTo>
                    <a:pt x="249" y="655"/>
                    <a:pt x="350" y="599"/>
                    <a:pt x="441" y="520"/>
                  </a:cubicBezTo>
                  <a:cubicBezTo>
                    <a:pt x="531" y="441"/>
                    <a:pt x="610" y="339"/>
                    <a:pt x="678" y="238"/>
                  </a:cubicBezTo>
                  <a:lnTo>
                    <a:pt x="757" y="114"/>
                  </a:lnTo>
                  <a:lnTo>
                    <a:pt x="497" y="1"/>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10" name="Google Shape;410;p2"/>
            <p:cNvSpPr/>
            <p:nvPr/>
          </p:nvSpPr>
          <p:spPr>
            <a:xfrm>
              <a:off x="2817675" y="3818750"/>
              <a:ext cx="9900" cy="23725"/>
            </a:xfrm>
            <a:custGeom>
              <a:avLst/>
              <a:gdLst/>
              <a:ahLst/>
              <a:cxnLst/>
              <a:rect l="l" t="t" r="r" b="b"/>
              <a:pathLst>
                <a:path w="396" h="949" extrusionOk="0">
                  <a:moveTo>
                    <a:pt x="1" y="0"/>
                  </a:moveTo>
                  <a:lnTo>
                    <a:pt x="1" y="0"/>
                  </a:lnTo>
                  <a:cubicBezTo>
                    <a:pt x="69" y="147"/>
                    <a:pt x="114" y="305"/>
                    <a:pt x="147" y="463"/>
                  </a:cubicBezTo>
                  <a:cubicBezTo>
                    <a:pt x="159" y="564"/>
                    <a:pt x="159" y="666"/>
                    <a:pt x="147" y="768"/>
                  </a:cubicBezTo>
                  <a:lnTo>
                    <a:pt x="114" y="926"/>
                  </a:lnTo>
                  <a:lnTo>
                    <a:pt x="396" y="948"/>
                  </a:lnTo>
                  <a:cubicBezTo>
                    <a:pt x="396" y="948"/>
                    <a:pt x="384" y="880"/>
                    <a:pt x="384" y="790"/>
                  </a:cubicBezTo>
                  <a:cubicBezTo>
                    <a:pt x="373" y="666"/>
                    <a:pt x="339" y="542"/>
                    <a:pt x="283" y="418"/>
                  </a:cubicBezTo>
                  <a:cubicBezTo>
                    <a:pt x="204" y="271"/>
                    <a:pt x="114" y="136"/>
                    <a:pt x="1" y="0"/>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11" name="Google Shape;411;p2"/>
            <p:cNvSpPr/>
            <p:nvPr/>
          </p:nvSpPr>
          <p:spPr>
            <a:xfrm>
              <a:off x="2817975" y="3804925"/>
              <a:ext cx="22300" cy="43175"/>
            </a:xfrm>
            <a:custGeom>
              <a:avLst/>
              <a:gdLst/>
              <a:ahLst/>
              <a:cxnLst/>
              <a:rect l="l" t="t" r="r" b="b"/>
              <a:pathLst>
                <a:path w="892" h="1727" extrusionOk="0">
                  <a:moveTo>
                    <a:pt x="0" y="0"/>
                  </a:moveTo>
                  <a:cubicBezTo>
                    <a:pt x="0" y="0"/>
                    <a:pt x="90" y="91"/>
                    <a:pt x="203" y="237"/>
                  </a:cubicBezTo>
                  <a:cubicBezTo>
                    <a:pt x="271" y="316"/>
                    <a:pt x="327" y="395"/>
                    <a:pt x="384" y="486"/>
                  </a:cubicBezTo>
                  <a:cubicBezTo>
                    <a:pt x="451" y="587"/>
                    <a:pt x="508" y="689"/>
                    <a:pt x="553" y="790"/>
                  </a:cubicBezTo>
                  <a:cubicBezTo>
                    <a:pt x="598" y="903"/>
                    <a:pt x="621" y="1005"/>
                    <a:pt x="643" y="1117"/>
                  </a:cubicBezTo>
                  <a:cubicBezTo>
                    <a:pt x="655" y="1219"/>
                    <a:pt x="666" y="1309"/>
                    <a:pt x="655" y="1400"/>
                  </a:cubicBezTo>
                  <a:cubicBezTo>
                    <a:pt x="655" y="1479"/>
                    <a:pt x="643" y="1546"/>
                    <a:pt x="621" y="1614"/>
                  </a:cubicBezTo>
                  <a:cubicBezTo>
                    <a:pt x="609" y="1670"/>
                    <a:pt x="609" y="1704"/>
                    <a:pt x="609" y="1704"/>
                  </a:cubicBezTo>
                  <a:lnTo>
                    <a:pt x="892" y="1727"/>
                  </a:lnTo>
                  <a:cubicBezTo>
                    <a:pt x="892" y="1704"/>
                    <a:pt x="892" y="1670"/>
                    <a:pt x="892" y="1648"/>
                  </a:cubicBezTo>
                  <a:cubicBezTo>
                    <a:pt x="892" y="1569"/>
                    <a:pt x="892" y="1490"/>
                    <a:pt x="892" y="1422"/>
                  </a:cubicBezTo>
                  <a:cubicBezTo>
                    <a:pt x="880" y="1298"/>
                    <a:pt x="858" y="1185"/>
                    <a:pt x="824" y="1072"/>
                  </a:cubicBezTo>
                  <a:cubicBezTo>
                    <a:pt x="790" y="959"/>
                    <a:pt x="745" y="835"/>
                    <a:pt x="677" y="734"/>
                  </a:cubicBezTo>
                  <a:cubicBezTo>
                    <a:pt x="553" y="542"/>
                    <a:pt x="406" y="361"/>
                    <a:pt x="237" y="203"/>
                  </a:cubicBezTo>
                  <a:cubicBezTo>
                    <a:pt x="102" y="79"/>
                    <a:pt x="0" y="0"/>
                    <a:pt x="0" y="0"/>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12" name="Google Shape;412;p2"/>
            <p:cNvSpPr/>
            <p:nvPr/>
          </p:nvSpPr>
          <p:spPr>
            <a:xfrm>
              <a:off x="2776225" y="3814500"/>
              <a:ext cx="14400" cy="16675"/>
            </a:xfrm>
            <a:custGeom>
              <a:avLst/>
              <a:gdLst/>
              <a:ahLst/>
              <a:cxnLst/>
              <a:rect l="l" t="t" r="r" b="b"/>
              <a:pathLst>
                <a:path w="576" h="667" extrusionOk="0">
                  <a:moveTo>
                    <a:pt x="0" y="1"/>
                  </a:moveTo>
                  <a:cubicBezTo>
                    <a:pt x="90" y="103"/>
                    <a:pt x="169" y="204"/>
                    <a:pt x="237" y="317"/>
                  </a:cubicBezTo>
                  <a:cubicBezTo>
                    <a:pt x="260" y="351"/>
                    <a:pt x="271" y="396"/>
                    <a:pt x="282" y="430"/>
                  </a:cubicBezTo>
                  <a:cubicBezTo>
                    <a:pt x="293" y="464"/>
                    <a:pt x="305" y="509"/>
                    <a:pt x="293" y="543"/>
                  </a:cubicBezTo>
                  <a:lnTo>
                    <a:pt x="293" y="667"/>
                  </a:lnTo>
                  <a:lnTo>
                    <a:pt x="576" y="622"/>
                  </a:lnTo>
                  <a:cubicBezTo>
                    <a:pt x="576" y="622"/>
                    <a:pt x="553" y="565"/>
                    <a:pt x="530" y="497"/>
                  </a:cubicBezTo>
                  <a:cubicBezTo>
                    <a:pt x="519" y="452"/>
                    <a:pt x="497" y="407"/>
                    <a:pt x="463" y="373"/>
                  </a:cubicBezTo>
                  <a:cubicBezTo>
                    <a:pt x="429" y="328"/>
                    <a:pt x="384" y="272"/>
                    <a:pt x="350" y="227"/>
                  </a:cubicBezTo>
                  <a:cubicBezTo>
                    <a:pt x="237" y="136"/>
                    <a:pt x="124" y="69"/>
                    <a:pt x="0" y="1"/>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13" name="Google Shape;413;p2"/>
            <p:cNvSpPr/>
            <p:nvPr/>
          </p:nvSpPr>
          <p:spPr>
            <a:xfrm>
              <a:off x="2861125" y="3839625"/>
              <a:ext cx="11025" cy="22800"/>
            </a:xfrm>
            <a:custGeom>
              <a:avLst/>
              <a:gdLst/>
              <a:ahLst/>
              <a:cxnLst/>
              <a:rect l="l" t="t" r="r" b="b"/>
              <a:pathLst>
                <a:path w="441" h="912" extrusionOk="0">
                  <a:moveTo>
                    <a:pt x="181" y="711"/>
                  </a:moveTo>
                  <a:cubicBezTo>
                    <a:pt x="175" y="745"/>
                    <a:pt x="175" y="754"/>
                    <a:pt x="177" y="754"/>
                  </a:cubicBezTo>
                  <a:cubicBezTo>
                    <a:pt x="178" y="754"/>
                    <a:pt x="181" y="745"/>
                    <a:pt x="181" y="745"/>
                  </a:cubicBezTo>
                  <a:cubicBezTo>
                    <a:pt x="181" y="731"/>
                    <a:pt x="181" y="722"/>
                    <a:pt x="181" y="711"/>
                  </a:cubicBezTo>
                  <a:close/>
                  <a:moveTo>
                    <a:pt x="1" y="0"/>
                  </a:moveTo>
                  <a:lnTo>
                    <a:pt x="91" y="113"/>
                  </a:lnTo>
                  <a:cubicBezTo>
                    <a:pt x="136" y="203"/>
                    <a:pt x="170" y="294"/>
                    <a:pt x="181" y="395"/>
                  </a:cubicBezTo>
                  <a:cubicBezTo>
                    <a:pt x="192" y="497"/>
                    <a:pt x="192" y="587"/>
                    <a:pt x="181" y="689"/>
                  </a:cubicBezTo>
                  <a:cubicBezTo>
                    <a:pt x="181" y="697"/>
                    <a:pt x="181" y="704"/>
                    <a:pt x="181" y="711"/>
                  </a:cubicBezTo>
                  <a:cubicBezTo>
                    <a:pt x="204" y="677"/>
                    <a:pt x="238" y="643"/>
                    <a:pt x="283" y="643"/>
                  </a:cubicBezTo>
                  <a:cubicBezTo>
                    <a:pt x="303" y="643"/>
                    <a:pt x="333" y="653"/>
                    <a:pt x="355" y="663"/>
                  </a:cubicBezTo>
                  <a:lnTo>
                    <a:pt x="355" y="663"/>
                  </a:lnTo>
                  <a:lnTo>
                    <a:pt x="238" y="869"/>
                  </a:lnTo>
                  <a:cubicBezTo>
                    <a:pt x="238" y="880"/>
                    <a:pt x="238" y="880"/>
                    <a:pt x="238" y="880"/>
                  </a:cubicBezTo>
                  <a:cubicBezTo>
                    <a:pt x="238" y="892"/>
                    <a:pt x="226" y="892"/>
                    <a:pt x="249" y="903"/>
                  </a:cubicBezTo>
                  <a:cubicBezTo>
                    <a:pt x="260" y="909"/>
                    <a:pt x="274" y="911"/>
                    <a:pt x="288" y="911"/>
                  </a:cubicBezTo>
                  <a:cubicBezTo>
                    <a:pt x="302" y="911"/>
                    <a:pt x="317" y="909"/>
                    <a:pt x="328" y="903"/>
                  </a:cubicBezTo>
                  <a:cubicBezTo>
                    <a:pt x="373" y="892"/>
                    <a:pt x="407" y="858"/>
                    <a:pt x="429" y="824"/>
                  </a:cubicBezTo>
                  <a:cubicBezTo>
                    <a:pt x="441" y="745"/>
                    <a:pt x="429" y="756"/>
                    <a:pt x="429" y="745"/>
                  </a:cubicBezTo>
                  <a:cubicBezTo>
                    <a:pt x="418" y="722"/>
                    <a:pt x="418" y="700"/>
                    <a:pt x="418" y="677"/>
                  </a:cubicBezTo>
                  <a:cubicBezTo>
                    <a:pt x="396" y="564"/>
                    <a:pt x="350" y="452"/>
                    <a:pt x="305" y="350"/>
                  </a:cubicBezTo>
                  <a:cubicBezTo>
                    <a:pt x="260" y="249"/>
                    <a:pt x="192" y="158"/>
                    <a:pt x="125" y="79"/>
                  </a:cubicBezTo>
                  <a:lnTo>
                    <a:pt x="1" y="0"/>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14" name="Google Shape;414;p2"/>
            <p:cNvSpPr/>
            <p:nvPr/>
          </p:nvSpPr>
          <p:spPr>
            <a:xfrm>
              <a:off x="2861975" y="3862750"/>
              <a:ext cx="23150" cy="7925"/>
            </a:xfrm>
            <a:custGeom>
              <a:avLst/>
              <a:gdLst/>
              <a:ahLst/>
              <a:cxnLst/>
              <a:rect l="l" t="t" r="r" b="b"/>
              <a:pathLst>
                <a:path w="926" h="317" extrusionOk="0">
                  <a:moveTo>
                    <a:pt x="813" y="1"/>
                  </a:moveTo>
                  <a:lnTo>
                    <a:pt x="689" y="80"/>
                  </a:lnTo>
                  <a:cubicBezTo>
                    <a:pt x="610" y="125"/>
                    <a:pt x="531" y="159"/>
                    <a:pt x="441" y="170"/>
                  </a:cubicBezTo>
                  <a:cubicBezTo>
                    <a:pt x="226" y="215"/>
                    <a:pt x="0" y="238"/>
                    <a:pt x="0" y="238"/>
                  </a:cubicBezTo>
                  <a:cubicBezTo>
                    <a:pt x="0" y="238"/>
                    <a:pt x="215" y="283"/>
                    <a:pt x="452" y="317"/>
                  </a:cubicBezTo>
                  <a:cubicBezTo>
                    <a:pt x="565" y="317"/>
                    <a:pt x="677" y="317"/>
                    <a:pt x="790" y="283"/>
                  </a:cubicBezTo>
                  <a:lnTo>
                    <a:pt x="926" y="249"/>
                  </a:lnTo>
                  <a:lnTo>
                    <a:pt x="813" y="1"/>
                  </a:ln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15" name="Google Shape;415;p2"/>
            <p:cNvSpPr/>
            <p:nvPr/>
          </p:nvSpPr>
          <p:spPr>
            <a:xfrm>
              <a:off x="2899775" y="3861900"/>
              <a:ext cx="7075" cy="13300"/>
            </a:xfrm>
            <a:custGeom>
              <a:avLst/>
              <a:gdLst/>
              <a:ahLst/>
              <a:cxnLst/>
              <a:rect l="l" t="t" r="r" b="b"/>
              <a:pathLst>
                <a:path w="283" h="532" extrusionOk="0">
                  <a:moveTo>
                    <a:pt x="46" y="1"/>
                  </a:moveTo>
                  <a:cubicBezTo>
                    <a:pt x="68" y="80"/>
                    <a:pt x="79" y="170"/>
                    <a:pt x="79" y="249"/>
                  </a:cubicBezTo>
                  <a:cubicBezTo>
                    <a:pt x="68" y="305"/>
                    <a:pt x="57" y="351"/>
                    <a:pt x="34" y="407"/>
                  </a:cubicBezTo>
                  <a:lnTo>
                    <a:pt x="1" y="486"/>
                  </a:lnTo>
                  <a:lnTo>
                    <a:pt x="283" y="531"/>
                  </a:lnTo>
                  <a:cubicBezTo>
                    <a:pt x="283" y="531"/>
                    <a:pt x="271" y="497"/>
                    <a:pt x="271" y="441"/>
                  </a:cubicBezTo>
                  <a:cubicBezTo>
                    <a:pt x="260" y="373"/>
                    <a:pt x="237" y="294"/>
                    <a:pt x="215" y="226"/>
                  </a:cubicBezTo>
                  <a:cubicBezTo>
                    <a:pt x="170" y="136"/>
                    <a:pt x="113" y="57"/>
                    <a:pt x="46" y="1"/>
                  </a:cubicBezTo>
                  <a:close/>
                </a:path>
              </a:pathLst>
            </a:custGeom>
            <a:solidFill>
              <a:srgbClr val="82A74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16" name="Google Shape;416;p2"/>
            <p:cNvSpPr/>
            <p:nvPr/>
          </p:nvSpPr>
          <p:spPr>
            <a:xfrm>
              <a:off x="2940675" y="3967700"/>
              <a:ext cx="140525" cy="98225"/>
            </a:xfrm>
            <a:custGeom>
              <a:avLst/>
              <a:gdLst/>
              <a:ahLst/>
              <a:cxnLst/>
              <a:rect l="l" t="t" r="r" b="b"/>
              <a:pathLst>
                <a:path w="5621" h="3929" extrusionOk="0">
                  <a:moveTo>
                    <a:pt x="3596" y="86"/>
                  </a:moveTo>
                  <a:cubicBezTo>
                    <a:pt x="3434" y="86"/>
                    <a:pt x="3276" y="128"/>
                    <a:pt x="3115" y="260"/>
                  </a:cubicBezTo>
                  <a:cubicBezTo>
                    <a:pt x="2856" y="486"/>
                    <a:pt x="2799" y="914"/>
                    <a:pt x="2483" y="1140"/>
                  </a:cubicBezTo>
                  <a:cubicBezTo>
                    <a:pt x="2352" y="1224"/>
                    <a:pt x="2215" y="1239"/>
                    <a:pt x="2078" y="1239"/>
                  </a:cubicBezTo>
                  <a:cubicBezTo>
                    <a:pt x="2007" y="1239"/>
                    <a:pt x="1937" y="1235"/>
                    <a:pt x="1867" y="1235"/>
                  </a:cubicBezTo>
                  <a:cubicBezTo>
                    <a:pt x="1746" y="1235"/>
                    <a:pt x="1626" y="1246"/>
                    <a:pt x="1513" y="1309"/>
                  </a:cubicBezTo>
                  <a:cubicBezTo>
                    <a:pt x="1163" y="1467"/>
                    <a:pt x="1095" y="1840"/>
                    <a:pt x="757" y="1964"/>
                  </a:cubicBezTo>
                  <a:cubicBezTo>
                    <a:pt x="531" y="2065"/>
                    <a:pt x="91" y="2156"/>
                    <a:pt x="1" y="2223"/>
                  </a:cubicBezTo>
                  <a:lnTo>
                    <a:pt x="633" y="3893"/>
                  </a:lnTo>
                  <a:cubicBezTo>
                    <a:pt x="638" y="3918"/>
                    <a:pt x="643" y="3929"/>
                    <a:pt x="649" y="3929"/>
                  </a:cubicBezTo>
                  <a:cubicBezTo>
                    <a:pt x="684" y="3929"/>
                    <a:pt x="738" y="3563"/>
                    <a:pt x="824" y="3476"/>
                  </a:cubicBezTo>
                  <a:cubicBezTo>
                    <a:pt x="1039" y="3273"/>
                    <a:pt x="1411" y="3374"/>
                    <a:pt x="1671" y="3216"/>
                  </a:cubicBezTo>
                  <a:cubicBezTo>
                    <a:pt x="1975" y="3013"/>
                    <a:pt x="2472" y="2900"/>
                    <a:pt x="2675" y="2573"/>
                  </a:cubicBezTo>
                  <a:cubicBezTo>
                    <a:pt x="2743" y="2472"/>
                    <a:pt x="2731" y="2246"/>
                    <a:pt x="2833" y="2167"/>
                  </a:cubicBezTo>
                  <a:cubicBezTo>
                    <a:pt x="2879" y="2128"/>
                    <a:pt x="2939" y="2116"/>
                    <a:pt x="3008" y="2116"/>
                  </a:cubicBezTo>
                  <a:cubicBezTo>
                    <a:pt x="3113" y="2116"/>
                    <a:pt x="3236" y="2143"/>
                    <a:pt x="3352" y="2143"/>
                  </a:cubicBezTo>
                  <a:cubicBezTo>
                    <a:pt x="3424" y="2143"/>
                    <a:pt x="3494" y="2133"/>
                    <a:pt x="3555" y="2099"/>
                  </a:cubicBezTo>
                  <a:cubicBezTo>
                    <a:pt x="3928" y="1896"/>
                    <a:pt x="3837" y="1501"/>
                    <a:pt x="4052" y="1275"/>
                  </a:cubicBezTo>
                  <a:cubicBezTo>
                    <a:pt x="4242" y="1060"/>
                    <a:pt x="4553" y="1039"/>
                    <a:pt x="4872" y="1039"/>
                  </a:cubicBezTo>
                  <a:cubicBezTo>
                    <a:pt x="4949" y="1039"/>
                    <a:pt x="5026" y="1041"/>
                    <a:pt x="5102" y="1041"/>
                  </a:cubicBezTo>
                  <a:cubicBezTo>
                    <a:pt x="5290" y="1041"/>
                    <a:pt x="5470" y="1033"/>
                    <a:pt x="5620" y="982"/>
                  </a:cubicBezTo>
                  <a:cubicBezTo>
                    <a:pt x="5406" y="0"/>
                    <a:pt x="4808" y="294"/>
                    <a:pt x="4086" y="158"/>
                  </a:cubicBezTo>
                  <a:cubicBezTo>
                    <a:pt x="3914" y="125"/>
                    <a:pt x="3753" y="86"/>
                    <a:pt x="3596" y="86"/>
                  </a:cubicBezTo>
                  <a:close/>
                </a:path>
              </a:pathLst>
            </a:custGeom>
            <a:solidFill>
              <a:srgbClr val="9E4F4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17" name="Google Shape;417;p2"/>
            <p:cNvSpPr/>
            <p:nvPr/>
          </p:nvSpPr>
          <p:spPr>
            <a:xfrm>
              <a:off x="2310450" y="3892225"/>
              <a:ext cx="701075" cy="615750"/>
            </a:xfrm>
            <a:custGeom>
              <a:avLst/>
              <a:gdLst/>
              <a:ahLst/>
              <a:cxnLst/>
              <a:rect l="l" t="t" r="r" b="b"/>
              <a:pathLst>
                <a:path w="28043" h="24630" extrusionOk="0">
                  <a:moveTo>
                    <a:pt x="15615" y="0"/>
                  </a:moveTo>
                  <a:cubicBezTo>
                    <a:pt x="10035" y="0"/>
                    <a:pt x="4847" y="3322"/>
                    <a:pt x="2077" y="8402"/>
                  </a:cubicBezTo>
                  <a:cubicBezTo>
                    <a:pt x="757" y="10952"/>
                    <a:pt x="1" y="13389"/>
                    <a:pt x="633" y="16267"/>
                  </a:cubicBezTo>
                  <a:cubicBezTo>
                    <a:pt x="1062" y="18264"/>
                    <a:pt x="2348" y="20487"/>
                    <a:pt x="4018" y="22112"/>
                  </a:cubicBezTo>
                  <a:cubicBezTo>
                    <a:pt x="5158" y="23229"/>
                    <a:pt x="6478" y="24064"/>
                    <a:pt x="7821" y="24346"/>
                  </a:cubicBezTo>
                  <a:cubicBezTo>
                    <a:pt x="8744" y="24541"/>
                    <a:pt x="9666" y="24629"/>
                    <a:pt x="10585" y="24629"/>
                  </a:cubicBezTo>
                  <a:cubicBezTo>
                    <a:pt x="11902" y="24629"/>
                    <a:pt x="13215" y="24449"/>
                    <a:pt x="14524" y="24143"/>
                  </a:cubicBezTo>
                  <a:cubicBezTo>
                    <a:pt x="17661" y="23432"/>
                    <a:pt x="20177" y="22699"/>
                    <a:pt x="22885" y="20871"/>
                  </a:cubicBezTo>
                  <a:cubicBezTo>
                    <a:pt x="25266" y="19156"/>
                    <a:pt x="27602" y="16402"/>
                    <a:pt x="27783" y="13186"/>
                  </a:cubicBezTo>
                  <a:cubicBezTo>
                    <a:pt x="28042" y="7612"/>
                    <a:pt x="23889" y="1507"/>
                    <a:pt x="18608" y="322"/>
                  </a:cubicBezTo>
                  <a:cubicBezTo>
                    <a:pt x="17606" y="105"/>
                    <a:pt x="16604" y="0"/>
                    <a:pt x="15615" y="0"/>
                  </a:cubicBezTo>
                  <a:close/>
                </a:path>
              </a:pathLst>
            </a:custGeom>
            <a:solidFill>
              <a:srgbClr val="FF791D"/>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18" name="Google Shape;418;p2"/>
            <p:cNvSpPr/>
            <p:nvPr/>
          </p:nvSpPr>
          <p:spPr>
            <a:xfrm>
              <a:off x="2937300" y="3988575"/>
              <a:ext cx="77875" cy="92550"/>
            </a:xfrm>
            <a:custGeom>
              <a:avLst/>
              <a:gdLst/>
              <a:ahLst/>
              <a:cxnLst/>
              <a:rect l="l" t="t" r="r" b="b"/>
              <a:pathLst>
                <a:path w="3115" h="3702" extrusionOk="0">
                  <a:moveTo>
                    <a:pt x="0" y="0"/>
                  </a:moveTo>
                  <a:lnTo>
                    <a:pt x="474" y="959"/>
                  </a:lnTo>
                  <a:cubicBezTo>
                    <a:pt x="644" y="1275"/>
                    <a:pt x="835" y="1580"/>
                    <a:pt x="1050" y="1873"/>
                  </a:cubicBezTo>
                  <a:cubicBezTo>
                    <a:pt x="1264" y="2144"/>
                    <a:pt x="1433" y="2449"/>
                    <a:pt x="1558" y="2765"/>
                  </a:cubicBezTo>
                  <a:cubicBezTo>
                    <a:pt x="1558" y="2686"/>
                    <a:pt x="1569" y="2596"/>
                    <a:pt x="1558" y="2505"/>
                  </a:cubicBezTo>
                  <a:cubicBezTo>
                    <a:pt x="1535" y="2415"/>
                    <a:pt x="1524" y="2325"/>
                    <a:pt x="1501" y="2235"/>
                  </a:cubicBezTo>
                  <a:cubicBezTo>
                    <a:pt x="1481" y="2176"/>
                    <a:pt x="1462" y="2117"/>
                    <a:pt x="1442" y="2058"/>
                  </a:cubicBezTo>
                  <a:lnTo>
                    <a:pt x="1442" y="2058"/>
                  </a:lnTo>
                  <a:cubicBezTo>
                    <a:pt x="1538" y="2184"/>
                    <a:pt x="1640" y="2305"/>
                    <a:pt x="1761" y="2426"/>
                  </a:cubicBezTo>
                  <a:cubicBezTo>
                    <a:pt x="1907" y="2596"/>
                    <a:pt x="2065" y="2765"/>
                    <a:pt x="2235" y="2900"/>
                  </a:cubicBezTo>
                  <a:lnTo>
                    <a:pt x="3115" y="3702"/>
                  </a:lnTo>
                  <a:lnTo>
                    <a:pt x="2652" y="2630"/>
                  </a:lnTo>
                  <a:cubicBezTo>
                    <a:pt x="2551" y="2426"/>
                    <a:pt x="2472" y="2212"/>
                    <a:pt x="2370" y="2009"/>
                  </a:cubicBezTo>
                  <a:cubicBezTo>
                    <a:pt x="2246" y="1828"/>
                    <a:pt x="2122" y="1648"/>
                    <a:pt x="1998" y="1467"/>
                  </a:cubicBezTo>
                  <a:cubicBezTo>
                    <a:pt x="1727" y="1140"/>
                    <a:pt x="1422" y="835"/>
                    <a:pt x="1117" y="542"/>
                  </a:cubicBezTo>
                  <a:lnTo>
                    <a:pt x="1117" y="542"/>
                  </a:lnTo>
                  <a:cubicBezTo>
                    <a:pt x="1228" y="777"/>
                    <a:pt x="1347" y="1012"/>
                    <a:pt x="1470" y="1240"/>
                  </a:cubicBezTo>
                  <a:lnTo>
                    <a:pt x="1470" y="1240"/>
                  </a:lnTo>
                  <a:lnTo>
                    <a:pt x="1354" y="1106"/>
                  </a:lnTo>
                  <a:lnTo>
                    <a:pt x="835" y="677"/>
                  </a:lnTo>
                  <a:lnTo>
                    <a:pt x="0" y="0"/>
                  </a:ln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19" name="Google Shape;419;p2"/>
            <p:cNvSpPr/>
            <p:nvPr/>
          </p:nvSpPr>
          <p:spPr>
            <a:xfrm>
              <a:off x="2975650" y="3995050"/>
              <a:ext cx="29375" cy="47425"/>
            </a:xfrm>
            <a:custGeom>
              <a:avLst/>
              <a:gdLst/>
              <a:ahLst/>
              <a:cxnLst/>
              <a:rect l="l" t="t" r="r" b="b"/>
              <a:pathLst>
                <a:path w="1175" h="1897" extrusionOk="0">
                  <a:moveTo>
                    <a:pt x="1" y="1"/>
                  </a:moveTo>
                  <a:lnTo>
                    <a:pt x="1" y="1"/>
                  </a:lnTo>
                  <a:cubicBezTo>
                    <a:pt x="12" y="125"/>
                    <a:pt x="46" y="249"/>
                    <a:pt x="103" y="373"/>
                  </a:cubicBezTo>
                  <a:cubicBezTo>
                    <a:pt x="148" y="486"/>
                    <a:pt x="193" y="599"/>
                    <a:pt x="260" y="700"/>
                  </a:cubicBezTo>
                  <a:cubicBezTo>
                    <a:pt x="306" y="813"/>
                    <a:pt x="385" y="926"/>
                    <a:pt x="441" y="1039"/>
                  </a:cubicBezTo>
                  <a:lnTo>
                    <a:pt x="554" y="1197"/>
                  </a:lnTo>
                  <a:cubicBezTo>
                    <a:pt x="588" y="1265"/>
                    <a:pt x="622" y="1287"/>
                    <a:pt x="655" y="1355"/>
                  </a:cubicBezTo>
                  <a:cubicBezTo>
                    <a:pt x="712" y="1457"/>
                    <a:pt x="780" y="1558"/>
                    <a:pt x="859" y="1660"/>
                  </a:cubicBezTo>
                  <a:cubicBezTo>
                    <a:pt x="938" y="1761"/>
                    <a:pt x="1050" y="1840"/>
                    <a:pt x="1175" y="1897"/>
                  </a:cubicBezTo>
                  <a:cubicBezTo>
                    <a:pt x="1175" y="1885"/>
                    <a:pt x="1152" y="1739"/>
                    <a:pt x="1152" y="1524"/>
                  </a:cubicBezTo>
                  <a:cubicBezTo>
                    <a:pt x="1152" y="1400"/>
                    <a:pt x="1129" y="1276"/>
                    <a:pt x="1107" y="1163"/>
                  </a:cubicBezTo>
                  <a:cubicBezTo>
                    <a:pt x="1084" y="1084"/>
                    <a:pt x="1062" y="1016"/>
                    <a:pt x="1028" y="949"/>
                  </a:cubicBezTo>
                  <a:lnTo>
                    <a:pt x="926" y="746"/>
                  </a:lnTo>
                  <a:cubicBezTo>
                    <a:pt x="768" y="509"/>
                    <a:pt x="576" y="317"/>
                    <a:pt x="351" y="170"/>
                  </a:cubicBezTo>
                  <a:cubicBezTo>
                    <a:pt x="238" y="91"/>
                    <a:pt x="125" y="35"/>
                    <a:pt x="1" y="1"/>
                  </a:cubicBez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20" name="Google Shape;420;p2"/>
            <p:cNvSpPr/>
            <p:nvPr/>
          </p:nvSpPr>
          <p:spPr>
            <a:xfrm>
              <a:off x="2993425" y="3988575"/>
              <a:ext cx="23450" cy="44300"/>
            </a:xfrm>
            <a:custGeom>
              <a:avLst/>
              <a:gdLst/>
              <a:ahLst/>
              <a:cxnLst/>
              <a:rect l="l" t="t" r="r" b="b"/>
              <a:pathLst>
                <a:path w="938" h="1772" extrusionOk="0">
                  <a:moveTo>
                    <a:pt x="12" y="0"/>
                  </a:moveTo>
                  <a:cubicBezTo>
                    <a:pt x="1" y="113"/>
                    <a:pt x="1" y="226"/>
                    <a:pt x="23" y="339"/>
                  </a:cubicBezTo>
                  <a:cubicBezTo>
                    <a:pt x="57" y="576"/>
                    <a:pt x="136" y="790"/>
                    <a:pt x="249" y="1005"/>
                  </a:cubicBezTo>
                  <a:cubicBezTo>
                    <a:pt x="339" y="1208"/>
                    <a:pt x="464" y="1388"/>
                    <a:pt x="633" y="1558"/>
                  </a:cubicBezTo>
                  <a:cubicBezTo>
                    <a:pt x="712" y="1637"/>
                    <a:pt x="813" y="1716"/>
                    <a:pt x="915" y="1772"/>
                  </a:cubicBezTo>
                  <a:cubicBezTo>
                    <a:pt x="937" y="1659"/>
                    <a:pt x="937" y="1546"/>
                    <a:pt x="926" y="1433"/>
                  </a:cubicBezTo>
                  <a:cubicBezTo>
                    <a:pt x="904" y="1196"/>
                    <a:pt x="847" y="959"/>
                    <a:pt x="746" y="734"/>
                  </a:cubicBezTo>
                  <a:cubicBezTo>
                    <a:pt x="633" y="531"/>
                    <a:pt x="486" y="350"/>
                    <a:pt x="306" y="192"/>
                  </a:cubicBezTo>
                  <a:cubicBezTo>
                    <a:pt x="215" y="113"/>
                    <a:pt x="125" y="45"/>
                    <a:pt x="12" y="0"/>
                  </a:cubicBez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21" name="Google Shape;421;p2"/>
            <p:cNvSpPr/>
            <p:nvPr/>
          </p:nvSpPr>
          <p:spPr>
            <a:xfrm>
              <a:off x="2999650" y="3955850"/>
              <a:ext cx="48825" cy="97625"/>
            </a:xfrm>
            <a:custGeom>
              <a:avLst/>
              <a:gdLst/>
              <a:ahLst/>
              <a:cxnLst/>
              <a:rect l="l" t="t" r="r" b="b"/>
              <a:pathLst>
                <a:path w="1953" h="3905" extrusionOk="0">
                  <a:moveTo>
                    <a:pt x="0" y="0"/>
                  </a:moveTo>
                  <a:lnTo>
                    <a:pt x="226" y="655"/>
                  </a:lnTo>
                  <a:cubicBezTo>
                    <a:pt x="267" y="771"/>
                    <a:pt x="312" y="883"/>
                    <a:pt x="364" y="994"/>
                  </a:cubicBezTo>
                  <a:lnTo>
                    <a:pt x="364" y="994"/>
                  </a:lnTo>
                  <a:lnTo>
                    <a:pt x="350" y="982"/>
                  </a:lnTo>
                  <a:lnTo>
                    <a:pt x="158" y="779"/>
                  </a:lnTo>
                  <a:lnTo>
                    <a:pt x="158" y="779"/>
                  </a:lnTo>
                  <a:cubicBezTo>
                    <a:pt x="192" y="869"/>
                    <a:pt x="203" y="948"/>
                    <a:pt x="248" y="1027"/>
                  </a:cubicBezTo>
                  <a:cubicBezTo>
                    <a:pt x="294" y="1117"/>
                    <a:pt x="350" y="1196"/>
                    <a:pt x="406" y="1275"/>
                  </a:cubicBezTo>
                  <a:cubicBezTo>
                    <a:pt x="519" y="1433"/>
                    <a:pt x="621" y="1569"/>
                    <a:pt x="711" y="1716"/>
                  </a:cubicBezTo>
                  <a:cubicBezTo>
                    <a:pt x="790" y="1874"/>
                    <a:pt x="880" y="2032"/>
                    <a:pt x="959" y="2189"/>
                  </a:cubicBezTo>
                  <a:cubicBezTo>
                    <a:pt x="1050" y="2359"/>
                    <a:pt x="1140" y="2517"/>
                    <a:pt x="1230" y="2675"/>
                  </a:cubicBezTo>
                  <a:lnTo>
                    <a:pt x="1952" y="3905"/>
                  </a:lnTo>
                  <a:lnTo>
                    <a:pt x="1693" y="2494"/>
                  </a:lnTo>
                  <a:lnTo>
                    <a:pt x="1625" y="2178"/>
                  </a:lnTo>
                  <a:cubicBezTo>
                    <a:pt x="1591" y="2088"/>
                    <a:pt x="1557" y="1998"/>
                    <a:pt x="1523" y="1896"/>
                  </a:cubicBezTo>
                  <a:cubicBezTo>
                    <a:pt x="1433" y="1727"/>
                    <a:pt x="1343" y="1546"/>
                    <a:pt x="1241" y="1388"/>
                  </a:cubicBezTo>
                  <a:lnTo>
                    <a:pt x="1225" y="1364"/>
                  </a:lnTo>
                  <a:lnTo>
                    <a:pt x="1225" y="1364"/>
                  </a:lnTo>
                  <a:cubicBezTo>
                    <a:pt x="1352" y="1446"/>
                    <a:pt x="1472" y="1537"/>
                    <a:pt x="1591" y="1637"/>
                  </a:cubicBezTo>
                  <a:cubicBezTo>
                    <a:pt x="1659" y="1682"/>
                    <a:pt x="1727" y="1738"/>
                    <a:pt x="1783" y="1795"/>
                  </a:cubicBezTo>
                  <a:cubicBezTo>
                    <a:pt x="1828" y="1862"/>
                    <a:pt x="1907" y="1919"/>
                    <a:pt x="1896" y="2009"/>
                  </a:cubicBezTo>
                  <a:cubicBezTo>
                    <a:pt x="1952" y="1930"/>
                    <a:pt x="1896" y="1817"/>
                    <a:pt x="1862" y="1738"/>
                  </a:cubicBezTo>
                  <a:cubicBezTo>
                    <a:pt x="1828" y="1659"/>
                    <a:pt x="1783" y="1580"/>
                    <a:pt x="1727" y="1501"/>
                  </a:cubicBezTo>
                  <a:cubicBezTo>
                    <a:pt x="1625" y="1354"/>
                    <a:pt x="1512" y="1219"/>
                    <a:pt x="1388" y="1084"/>
                  </a:cubicBezTo>
                  <a:cubicBezTo>
                    <a:pt x="1275" y="948"/>
                    <a:pt x="1151" y="824"/>
                    <a:pt x="1016" y="700"/>
                  </a:cubicBezTo>
                  <a:cubicBezTo>
                    <a:pt x="880" y="576"/>
                    <a:pt x="734" y="452"/>
                    <a:pt x="576" y="350"/>
                  </a:cubicBezTo>
                  <a:lnTo>
                    <a:pt x="0" y="0"/>
                  </a:ln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22" name="Google Shape;422;p2"/>
            <p:cNvSpPr/>
            <p:nvPr/>
          </p:nvSpPr>
          <p:spPr>
            <a:xfrm>
              <a:off x="3038850" y="3967125"/>
              <a:ext cx="19500" cy="35300"/>
            </a:xfrm>
            <a:custGeom>
              <a:avLst/>
              <a:gdLst/>
              <a:ahLst/>
              <a:cxnLst/>
              <a:rect l="l" t="t" r="r" b="b"/>
              <a:pathLst>
                <a:path w="780" h="1412" extrusionOk="0">
                  <a:moveTo>
                    <a:pt x="46" y="1"/>
                  </a:moveTo>
                  <a:cubicBezTo>
                    <a:pt x="12" y="91"/>
                    <a:pt x="1" y="193"/>
                    <a:pt x="1" y="294"/>
                  </a:cubicBezTo>
                  <a:cubicBezTo>
                    <a:pt x="12" y="475"/>
                    <a:pt x="57" y="655"/>
                    <a:pt x="147" y="824"/>
                  </a:cubicBezTo>
                  <a:cubicBezTo>
                    <a:pt x="226" y="971"/>
                    <a:pt x="339" y="1107"/>
                    <a:pt x="463" y="1219"/>
                  </a:cubicBezTo>
                  <a:cubicBezTo>
                    <a:pt x="576" y="1321"/>
                    <a:pt x="666" y="1411"/>
                    <a:pt x="666" y="1411"/>
                  </a:cubicBezTo>
                  <a:cubicBezTo>
                    <a:pt x="723" y="1321"/>
                    <a:pt x="757" y="1231"/>
                    <a:pt x="768" y="1129"/>
                  </a:cubicBezTo>
                  <a:cubicBezTo>
                    <a:pt x="779" y="926"/>
                    <a:pt x="734" y="734"/>
                    <a:pt x="644" y="565"/>
                  </a:cubicBezTo>
                  <a:cubicBezTo>
                    <a:pt x="554" y="407"/>
                    <a:pt x="429" y="272"/>
                    <a:pt x="294" y="159"/>
                  </a:cubicBezTo>
                  <a:cubicBezTo>
                    <a:pt x="215" y="102"/>
                    <a:pt x="136" y="46"/>
                    <a:pt x="46" y="1"/>
                  </a:cubicBez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23" name="Google Shape;423;p2"/>
            <p:cNvSpPr/>
            <p:nvPr/>
          </p:nvSpPr>
          <p:spPr>
            <a:xfrm>
              <a:off x="3058025" y="3970225"/>
              <a:ext cx="17250" cy="28525"/>
            </a:xfrm>
            <a:custGeom>
              <a:avLst/>
              <a:gdLst/>
              <a:ahLst/>
              <a:cxnLst/>
              <a:rect l="l" t="t" r="r" b="b"/>
              <a:pathLst>
                <a:path w="690" h="1141" extrusionOk="0">
                  <a:moveTo>
                    <a:pt x="35" y="1"/>
                  </a:moveTo>
                  <a:cubicBezTo>
                    <a:pt x="12" y="80"/>
                    <a:pt x="1" y="159"/>
                    <a:pt x="1" y="249"/>
                  </a:cubicBezTo>
                  <a:cubicBezTo>
                    <a:pt x="1" y="396"/>
                    <a:pt x="35" y="531"/>
                    <a:pt x="103" y="667"/>
                  </a:cubicBezTo>
                  <a:cubicBezTo>
                    <a:pt x="159" y="779"/>
                    <a:pt x="238" y="892"/>
                    <a:pt x="339" y="983"/>
                  </a:cubicBezTo>
                  <a:cubicBezTo>
                    <a:pt x="396" y="1039"/>
                    <a:pt x="464" y="1095"/>
                    <a:pt x="543" y="1141"/>
                  </a:cubicBezTo>
                  <a:cubicBezTo>
                    <a:pt x="588" y="1073"/>
                    <a:pt x="633" y="994"/>
                    <a:pt x="644" y="904"/>
                  </a:cubicBezTo>
                  <a:cubicBezTo>
                    <a:pt x="689" y="746"/>
                    <a:pt x="667" y="576"/>
                    <a:pt x="599" y="418"/>
                  </a:cubicBezTo>
                  <a:cubicBezTo>
                    <a:pt x="520" y="283"/>
                    <a:pt x="407" y="159"/>
                    <a:pt x="272" y="80"/>
                  </a:cubicBezTo>
                  <a:cubicBezTo>
                    <a:pt x="193" y="46"/>
                    <a:pt x="114" y="12"/>
                    <a:pt x="35" y="1"/>
                  </a:cubicBezTo>
                  <a:close/>
                </a:path>
              </a:pathLst>
            </a:custGeom>
            <a:solidFill>
              <a:srgbClr val="7646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24" name="Google Shape;424;p2"/>
            <p:cNvSpPr/>
            <p:nvPr/>
          </p:nvSpPr>
          <p:spPr>
            <a:xfrm>
              <a:off x="2426125" y="4041600"/>
              <a:ext cx="11575" cy="18075"/>
            </a:xfrm>
            <a:custGeom>
              <a:avLst/>
              <a:gdLst/>
              <a:ahLst/>
              <a:cxnLst/>
              <a:rect l="l" t="t" r="r" b="b"/>
              <a:pathLst>
                <a:path w="463" h="723" extrusionOk="0">
                  <a:moveTo>
                    <a:pt x="226" y="1"/>
                  </a:moveTo>
                  <a:cubicBezTo>
                    <a:pt x="102" y="1"/>
                    <a:pt x="0" y="159"/>
                    <a:pt x="0" y="362"/>
                  </a:cubicBezTo>
                  <a:cubicBezTo>
                    <a:pt x="0" y="554"/>
                    <a:pt x="102" y="723"/>
                    <a:pt x="226" y="723"/>
                  </a:cubicBezTo>
                  <a:cubicBezTo>
                    <a:pt x="361" y="723"/>
                    <a:pt x="463" y="554"/>
                    <a:pt x="463" y="362"/>
                  </a:cubicBezTo>
                  <a:cubicBezTo>
                    <a:pt x="463" y="159"/>
                    <a:pt x="361" y="1"/>
                    <a:pt x="226"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25" name="Google Shape;425;p2"/>
            <p:cNvSpPr/>
            <p:nvPr/>
          </p:nvSpPr>
          <p:spPr>
            <a:xfrm>
              <a:off x="2435425" y="4029175"/>
              <a:ext cx="17000" cy="14150"/>
            </a:xfrm>
            <a:custGeom>
              <a:avLst/>
              <a:gdLst/>
              <a:ahLst/>
              <a:cxnLst/>
              <a:rect l="l" t="t" r="r" b="b"/>
              <a:pathLst>
                <a:path w="680" h="566" extrusionOk="0">
                  <a:moveTo>
                    <a:pt x="393" y="0"/>
                  </a:moveTo>
                  <a:cubicBezTo>
                    <a:pt x="387" y="0"/>
                    <a:pt x="380" y="1"/>
                    <a:pt x="373" y="1"/>
                  </a:cubicBezTo>
                  <a:cubicBezTo>
                    <a:pt x="114" y="1"/>
                    <a:pt x="1" y="328"/>
                    <a:pt x="193" y="498"/>
                  </a:cubicBezTo>
                  <a:cubicBezTo>
                    <a:pt x="246" y="545"/>
                    <a:pt x="309" y="566"/>
                    <a:pt x="370" y="566"/>
                  </a:cubicBezTo>
                  <a:cubicBezTo>
                    <a:pt x="528" y="566"/>
                    <a:pt x="680" y="428"/>
                    <a:pt x="655" y="249"/>
                  </a:cubicBezTo>
                  <a:cubicBezTo>
                    <a:pt x="644" y="110"/>
                    <a:pt x="531" y="0"/>
                    <a:pt x="393"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26" name="Google Shape;426;p2"/>
            <p:cNvSpPr/>
            <p:nvPr/>
          </p:nvSpPr>
          <p:spPr>
            <a:xfrm>
              <a:off x="2460525" y="4007750"/>
              <a:ext cx="22900" cy="21475"/>
            </a:xfrm>
            <a:custGeom>
              <a:avLst/>
              <a:gdLst/>
              <a:ahLst/>
              <a:cxnLst/>
              <a:rect l="l" t="t" r="r" b="b"/>
              <a:pathLst>
                <a:path w="916" h="859" extrusionOk="0">
                  <a:moveTo>
                    <a:pt x="452" y="1"/>
                  </a:moveTo>
                  <a:cubicBezTo>
                    <a:pt x="204" y="1"/>
                    <a:pt x="1" y="192"/>
                    <a:pt x="1" y="429"/>
                  </a:cubicBezTo>
                  <a:cubicBezTo>
                    <a:pt x="1" y="666"/>
                    <a:pt x="204" y="858"/>
                    <a:pt x="452" y="858"/>
                  </a:cubicBezTo>
                  <a:cubicBezTo>
                    <a:pt x="712" y="858"/>
                    <a:pt x="915" y="666"/>
                    <a:pt x="915" y="429"/>
                  </a:cubicBezTo>
                  <a:cubicBezTo>
                    <a:pt x="915" y="192"/>
                    <a:pt x="712" y="1"/>
                    <a:pt x="45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27" name="Google Shape;427;p2"/>
            <p:cNvSpPr/>
            <p:nvPr/>
          </p:nvSpPr>
          <p:spPr>
            <a:xfrm>
              <a:off x="2460525" y="4041600"/>
              <a:ext cx="22900" cy="18075"/>
            </a:xfrm>
            <a:custGeom>
              <a:avLst/>
              <a:gdLst/>
              <a:ahLst/>
              <a:cxnLst/>
              <a:rect l="l" t="t" r="r" b="b"/>
              <a:pathLst>
                <a:path w="916" h="723" extrusionOk="0">
                  <a:moveTo>
                    <a:pt x="452" y="1"/>
                  </a:moveTo>
                  <a:cubicBezTo>
                    <a:pt x="204" y="1"/>
                    <a:pt x="1" y="159"/>
                    <a:pt x="1" y="362"/>
                  </a:cubicBezTo>
                  <a:cubicBezTo>
                    <a:pt x="1" y="554"/>
                    <a:pt x="204" y="723"/>
                    <a:pt x="452" y="723"/>
                  </a:cubicBezTo>
                  <a:cubicBezTo>
                    <a:pt x="712" y="723"/>
                    <a:pt x="915" y="554"/>
                    <a:pt x="915" y="362"/>
                  </a:cubicBezTo>
                  <a:cubicBezTo>
                    <a:pt x="915" y="159"/>
                    <a:pt x="712" y="1"/>
                    <a:pt x="45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28" name="Google Shape;428;p2"/>
            <p:cNvSpPr/>
            <p:nvPr/>
          </p:nvSpPr>
          <p:spPr>
            <a:xfrm>
              <a:off x="2496650" y="4018475"/>
              <a:ext cx="7075" cy="10750"/>
            </a:xfrm>
            <a:custGeom>
              <a:avLst/>
              <a:gdLst/>
              <a:ahLst/>
              <a:cxnLst/>
              <a:rect l="l" t="t" r="r" b="b"/>
              <a:pathLst>
                <a:path w="283" h="430" extrusionOk="0">
                  <a:moveTo>
                    <a:pt x="147" y="0"/>
                  </a:moveTo>
                  <a:cubicBezTo>
                    <a:pt x="68" y="0"/>
                    <a:pt x="0" y="91"/>
                    <a:pt x="0" y="215"/>
                  </a:cubicBezTo>
                  <a:cubicBezTo>
                    <a:pt x="0" y="328"/>
                    <a:pt x="68" y="429"/>
                    <a:pt x="147" y="429"/>
                  </a:cubicBezTo>
                  <a:cubicBezTo>
                    <a:pt x="226" y="429"/>
                    <a:pt x="282" y="328"/>
                    <a:pt x="282" y="215"/>
                  </a:cubicBezTo>
                  <a:cubicBezTo>
                    <a:pt x="282" y="91"/>
                    <a:pt x="226" y="0"/>
                    <a:pt x="147"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29" name="Google Shape;429;p2"/>
            <p:cNvSpPr/>
            <p:nvPr/>
          </p:nvSpPr>
          <p:spPr>
            <a:xfrm>
              <a:off x="2515550" y="3984900"/>
              <a:ext cx="15825" cy="22875"/>
            </a:xfrm>
            <a:custGeom>
              <a:avLst/>
              <a:gdLst/>
              <a:ahLst/>
              <a:cxnLst/>
              <a:rect l="l" t="t" r="r" b="b"/>
              <a:pathLst>
                <a:path w="633" h="915" extrusionOk="0">
                  <a:moveTo>
                    <a:pt x="316" y="1"/>
                  </a:moveTo>
                  <a:cubicBezTo>
                    <a:pt x="136" y="1"/>
                    <a:pt x="0" y="204"/>
                    <a:pt x="0" y="452"/>
                  </a:cubicBezTo>
                  <a:cubicBezTo>
                    <a:pt x="0" y="712"/>
                    <a:pt x="136" y="915"/>
                    <a:pt x="316" y="915"/>
                  </a:cubicBezTo>
                  <a:cubicBezTo>
                    <a:pt x="486" y="915"/>
                    <a:pt x="632" y="712"/>
                    <a:pt x="632" y="452"/>
                  </a:cubicBezTo>
                  <a:cubicBezTo>
                    <a:pt x="632" y="204"/>
                    <a:pt x="486" y="1"/>
                    <a:pt x="316"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30" name="Google Shape;430;p2"/>
            <p:cNvSpPr/>
            <p:nvPr/>
          </p:nvSpPr>
          <p:spPr>
            <a:xfrm>
              <a:off x="2539800" y="3969950"/>
              <a:ext cx="26825" cy="31350"/>
            </a:xfrm>
            <a:custGeom>
              <a:avLst/>
              <a:gdLst/>
              <a:ahLst/>
              <a:cxnLst/>
              <a:rect l="l" t="t" r="r" b="b"/>
              <a:pathLst>
                <a:path w="1073" h="1254" extrusionOk="0">
                  <a:moveTo>
                    <a:pt x="542" y="1"/>
                  </a:moveTo>
                  <a:cubicBezTo>
                    <a:pt x="249" y="1"/>
                    <a:pt x="1" y="283"/>
                    <a:pt x="1" y="621"/>
                  </a:cubicBezTo>
                  <a:cubicBezTo>
                    <a:pt x="1" y="971"/>
                    <a:pt x="238" y="1253"/>
                    <a:pt x="542" y="1253"/>
                  </a:cubicBezTo>
                  <a:cubicBezTo>
                    <a:pt x="836" y="1253"/>
                    <a:pt x="1073" y="971"/>
                    <a:pt x="1073" y="621"/>
                  </a:cubicBezTo>
                  <a:cubicBezTo>
                    <a:pt x="1073" y="283"/>
                    <a:pt x="836" y="1"/>
                    <a:pt x="54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31" name="Google Shape;431;p2"/>
            <p:cNvSpPr/>
            <p:nvPr/>
          </p:nvSpPr>
          <p:spPr>
            <a:xfrm>
              <a:off x="2533875" y="4023825"/>
              <a:ext cx="19500" cy="16550"/>
            </a:xfrm>
            <a:custGeom>
              <a:avLst/>
              <a:gdLst/>
              <a:ahLst/>
              <a:cxnLst/>
              <a:rect l="l" t="t" r="r" b="b"/>
              <a:pathLst>
                <a:path w="780" h="662" extrusionOk="0">
                  <a:moveTo>
                    <a:pt x="441" y="1"/>
                  </a:moveTo>
                  <a:cubicBezTo>
                    <a:pt x="159" y="1"/>
                    <a:pt x="1" y="351"/>
                    <a:pt x="204" y="554"/>
                  </a:cubicBezTo>
                  <a:cubicBezTo>
                    <a:pt x="271" y="628"/>
                    <a:pt x="357" y="662"/>
                    <a:pt x="443" y="662"/>
                  </a:cubicBezTo>
                  <a:cubicBezTo>
                    <a:pt x="606" y="662"/>
                    <a:pt x="765" y="542"/>
                    <a:pt x="779" y="351"/>
                  </a:cubicBezTo>
                  <a:cubicBezTo>
                    <a:pt x="779" y="159"/>
                    <a:pt x="633" y="1"/>
                    <a:pt x="44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32" name="Google Shape;432;p2"/>
            <p:cNvSpPr/>
            <p:nvPr/>
          </p:nvSpPr>
          <p:spPr>
            <a:xfrm>
              <a:off x="2485375" y="3978975"/>
              <a:ext cx="18625" cy="15875"/>
            </a:xfrm>
            <a:custGeom>
              <a:avLst/>
              <a:gdLst/>
              <a:ahLst/>
              <a:cxnLst/>
              <a:rect l="l" t="t" r="r" b="b"/>
              <a:pathLst>
                <a:path w="745" h="635" extrusionOk="0">
                  <a:moveTo>
                    <a:pt x="418" y="1"/>
                  </a:moveTo>
                  <a:cubicBezTo>
                    <a:pt x="147" y="1"/>
                    <a:pt x="0" y="328"/>
                    <a:pt x="192" y="531"/>
                  </a:cubicBezTo>
                  <a:cubicBezTo>
                    <a:pt x="255" y="603"/>
                    <a:pt x="339" y="635"/>
                    <a:pt x="421" y="635"/>
                  </a:cubicBezTo>
                  <a:cubicBezTo>
                    <a:pt x="572" y="635"/>
                    <a:pt x="719" y="526"/>
                    <a:pt x="733" y="350"/>
                  </a:cubicBezTo>
                  <a:cubicBezTo>
                    <a:pt x="745" y="170"/>
                    <a:pt x="598" y="12"/>
                    <a:pt x="41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33" name="Google Shape;433;p2"/>
            <p:cNvSpPr/>
            <p:nvPr/>
          </p:nvSpPr>
          <p:spPr>
            <a:xfrm>
              <a:off x="2407775" y="4087300"/>
              <a:ext cx="11875" cy="8200"/>
            </a:xfrm>
            <a:custGeom>
              <a:avLst/>
              <a:gdLst/>
              <a:ahLst/>
              <a:cxnLst/>
              <a:rect l="l" t="t" r="r" b="b"/>
              <a:pathLst>
                <a:path w="475" h="328" extrusionOk="0">
                  <a:moveTo>
                    <a:pt x="238" y="1"/>
                  </a:moveTo>
                  <a:cubicBezTo>
                    <a:pt x="114" y="1"/>
                    <a:pt x="1" y="68"/>
                    <a:pt x="1" y="170"/>
                  </a:cubicBezTo>
                  <a:cubicBezTo>
                    <a:pt x="1" y="260"/>
                    <a:pt x="114" y="328"/>
                    <a:pt x="238" y="328"/>
                  </a:cubicBezTo>
                  <a:cubicBezTo>
                    <a:pt x="373" y="328"/>
                    <a:pt x="475" y="260"/>
                    <a:pt x="475" y="170"/>
                  </a:cubicBezTo>
                  <a:cubicBezTo>
                    <a:pt x="475" y="80"/>
                    <a:pt x="373" y="1"/>
                    <a:pt x="23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34" name="Google Shape;434;p2"/>
            <p:cNvSpPr/>
            <p:nvPr/>
          </p:nvSpPr>
          <p:spPr>
            <a:xfrm>
              <a:off x="2429500" y="4076850"/>
              <a:ext cx="16075" cy="13200"/>
            </a:xfrm>
            <a:custGeom>
              <a:avLst/>
              <a:gdLst/>
              <a:ahLst/>
              <a:cxnLst/>
              <a:rect l="l" t="t" r="r" b="b"/>
              <a:pathLst>
                <a:path w="643" h="528" extrusionOk="0">
                  <a:moveTo>
                    <a:pt x="373" y="0"/>
                  </a:moveTo>
                  <a:cubicBezTo>
                    <a:pt x="366" y="0"/>
                    <a:pt x="358" y="1"/>
                    <a:pt x="351" y="1"/>
                  </a:cubicBezTo>
                  <a:cubicBezTo>
                    <a:pt x="102" y="1"/>
                    <a:pt x="1" y="306"/>
                    <a:pt x="181" y="464"/>
                  </a:cubicBezTo>
                  <a:cubicBezTo>
                    <a:pt x="235" y="508"/>
                    <a:pt x="295" y="527"/>
                    <a:pt x="353" y="527"/>
                  </a:cubicBezTo>
                  <a:cubicBezTo>
                    <a:pt x="504" y="527"/>
                    <a:pt x="643" y="395"/>
                    <a:pt x="610" y="216"/>
                  </a:cubicBezTo>
                  <a:cubicBezTo>
                    <a:pt x="599" y="88"/>
                    <a:pt x="498" y="0"/>
                    <a:pt x="373"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35" name="Google Shape;435;p2"/>
            <p:cNvSpPr/>
            <p:nvPr/>
          </p:nvSpPr>
          <p:spPr>
            <a:xfrm>
              <a:off x="2419625" y="4117775"/>
              <a:ext cx="12150" cy="9050"/>
            </a:xfrm>
            <a:custGeom>
              <a:avLst/>
              <a:gdLst/>
              <a:ahLst/>
              <a:cxnLst/>
              <a:rect l="l" t="t" r="r" b="b"/>
              <a:pathLst>
                <a:path w="486" h="362" extrusionOk="0">
                  <a:moveTo>
                    <a:pt x="249" y="0"/>
                  </a:moveTo>
                  <a:cubicBezTo>
                    <a:pt x="114" y="0"/>
                    <a:pt x="1" y="79"/>
                    <a:pt x="1" y="181"/>
                  </a:cubicBezTo>
                  <a:cubicBezTo>
                    <a:pt x="1" y="283"/>
                    <a:pt x="114" y="362"/>
                    <a:pt x="249" y="362"/>
                  </a:cubicBezTo>
                  <a:cubicBezTo>
                    <a:pt x="384" y="362"/>
                    <a:pt x="486" y="283"/>
                    <a:pt x="486" y="181"/>
                  </a:cubicBezTo>
                  <a:cubicBezTo>
                    <a:pt x="486" y="79"/>
                    <a:pt x="384" y="0"/>
                    <a:pt x="249"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36" name="Google Shape;436;p2"/>
            <p:cNvSpPr/>
            <p:nvPr/>
          </p:nvSpPr>
          <p:spPr>
            <a:xfrm>
              <a:off x="2399600" y="4146550"/>
              <a:ext cx="8200" cy="7050"/>
            </a:xfrm>
            <a:custGeom>
              <a:avLst/>
              <a:gdLst/>
              <a:ahLst/>
              <a:cxnLst/>
              <a:rect l="l" t="t" r="r" b="b"/>
              <a:pathLst>
                <a:path w="328" h="282" extrusionOk="0">
                  <a:moveTo>
                    <a:pt x="192" y="0"/>
                  </a:moveTo>
                  <a:cubicBezTo>
                    <a:pt x="68" y="0"/>
                    <a:pt x="1" y="158"/>
                    <a:pt x="91" y="237"/>
                  </a:cubicBezTo>
                  <a:cubicBezTo>
                    <a:pt x="121" y="268"/>
                    <a:pt x="158" y="282"/>
                    <a:pt x="194" y="282"/>
                  </a:cubicBezTo>
                  <a:cubicBezTo>
                    <a:pt x="264" y="282"/>
                    <a:pt x="328" y="229"/>
                    <a:pt x="328" y="147"/>
                  </a:cubicBezTo>
                  <a:cubicBezTo>
                    <a:pt x="328" y="68"/>
                    <a:pt x="271" y="0"/>
                    <a:pt x="192"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37" name="Google Shape;437;p2"/>
            <p:cNvSpPr/>
            <p:nvPr/>
          </p:nvSpPr>
          <p:spPr>
            <a:xfrm>
              <a:off x="2458575" y="4095500"/>
              <a:ext cx="16375" cy="14100"/>
            </a:xfrm>
            <a:custGeom>
              <a:avLst/>
              <a:gdLst/>
              <a:ahLst/>
              <a:cxnLst/>
              <a:rect l="l" t="t" r="r" b="b"/>
              <a:pathLst>
                <a:path w="655" h="564" extrusionOk="0">
                  <a:moveTo>
                    <a:pt x="372" y="0"/>
                  </a:moveTo>
                  <a:cubicBezTo>
                    <a:pt x="124" y="0"/>
                    <a:pt x="0" y="305"/>
                    <a:pt x="169" y="485"/>
                  </a:cubicBezTo>
                  <a:cubicBezTo>
                    <a:pt x="227" y="539"/>
                    <a:pt x="296" y="563"/>
                    <a:pt x="365" y="563"/>
                  </a:cubicBezTo>
                  <a:cubicBezTo>
                    <a:pt x="513" y="563"/>
                    <a:pt x="654" y="452"/>
                    <a:pt x="654" y="282"/>
                  </a:cubicBezTo>
                  <a:cubicBezTo>
                    <a:pt x="654" y="124"/>
                    <a:pt x="530" y="0"/>
                    <a:pt x="372"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38" name="Google Shape;438;p2"/>
            <p:cNvSpPr/>
            <p:nvPr/>
          </p:nvSpPr>
          <p:spPr>
            <a:xfrm>
              <a:off x="2383525" y="4113550"/>
              <a:ext cx="6225" cy="4250"/>
            </a:xfrm>
            <a:custGeom>
              <a:avLst/>
              <a:gdLst/>
              <a:ahLst/>
              <a:cxnLst/>
              <a:rect l="l" t="t" r="r" b="b"/>
              <a:pathLst>
                <a:path w="249" h="170" extrusionOk="0">
                  <a:moveTo>
                    <a:pt x="125" y="0"/>
                  </a:moveTo>
                  <a:cubicBezTo>
                    <a:pt x="57" y="0"/>
                    <a:pt x="0" y="45"/>
                    <a:pt x="0" y="90"/>
                  </a:cubicBezTo>
                  <a:cubicBezTo>
                    <a:pt x="0" y="136"/>
                    <a:pt x="57" y="169"/>
                    <a:pt x="125" y="169"/>
                  </a:cubicBezTo>
                  <a:cubicBezTo>
                    <a:pt x="192" y="169"/>
                    <a:pt x="249" y="136"/>
                    <a:pt x="249" y="90"/>
                  </a:cubicBezTo>
                  <a:cubicBezTo>
                    <a:pt x="249" y="45"/>
                    <a:pt x="192" y="0"/>
                    <a:pt x="125"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39" name="Google Shape;439;p2"/>
            <p:cNvSpPr/>
            <p:nvPr/>
          </p:nvSpPr>
          <p:spPr>
            <a:xfrm>
              <a:off x="2511875" y="4066150"/>
              <a:ext cx="24850" cy="21250"/>
            </a:xfrm>
            <a:custGeom>
              <a:avLst/>
              <a:gdLst/>
              <a:ahLst/>
              <a:cxnLst/>
              <a:rect l="l" t="t" r="r" b="b"/>
              <a:pathLst>
                <a:path w="994" h="850" extrusionOk="0">
                  <a:moveTo>
                    <a:pt x="576" y="0"/>
                  </a:moveTo>
                  <a:cubicBezTo>
                    <a:pt x="193" y="0"/>
                    <a:pt x="1" y="452"/>
                    <a:pt x="272" y="723"/>
                  </a:cubicBezTo>
                  <a:cubicBezTo>
                    <a:pt x="359" y="810"/>
                    <a:pt x="466" y="849"/>
                    <a:pt x="569" y="849"/>
                  </a:cubicBezTo>
                  <a:cubicBezTo>
                    <a:pt x="787" y="849"/>
                    <a:pt x="994" y="678"/>
                    <a:pt x="994" y="418"/>
                  </a:cubicBezTo>
                  <a:cubicBezTo>
                    <a:pt x="994" y="192"/>
                    <a:pt x="802" y="0"/>
                    <a:pt x="576"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40" name="Google Shape;440;p2"/>
            <p:cNvSpPr/>
            <p:nvPr/>
          </p:nvSpPr>
          <p:spPr>
            <a:xfrm>
              <a:off x="2491000" y="4059375"/>
              <a:ext cx="13000" cy="11325"/>
            </a:xfrm>
            <a:custGeom>
              <a:avLst/>
              <a:gdLst/>
              <a:ahLst/>
              <a:cxnLst/>
              <a:rect l="l" t="t" r="r" b="b"/>
              <a:pathLst>
                <a:path w="520" h="453" extrusionOk="0">
                  <a:moveTo>
                    <a:pt x="294" y="1"/>
                  </a:moveTo>
                  <a:cubicBezTo>
                    <a:pt x="102" y="1"/>
                    <a:pt x="1" y="226"/>
                    <a:pt x="114" y="373"/>
                  </a:cubicBezTo>
                  <a:cubicBezTo>
                    <a:pt x="160" y="428"/>
                    <a:pt x="223" y="453"/>
                    <a:pt x="284" y="453"/>
                  </a:cubicBezTo>
                  <a:cubicBezTo>
                    <a:pt x="387" y="453"/>
                    <a:pt x="487" y="384"/>
                    <a:pt x="508" y="271"/>
                  </a:cubicBezTo>
                  <a:cubicBezTo>
                    <a:pt x="520" y="136"/>
                    <a:pt x="418" y="12"/>
                    <a:pt x="29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41" name="Google Shape;441;p2"/>
            <p:cNvSpPr/>
            <p:nvPr/>
          </p:nvSpPr>
          <p:spPr>
            <a:xfrm>
              <a:off x="2574500" y="4050350"/>
              <a:ext cx="9050" cy="5100"/>
            </a:xfrm>
            <a:custGeom>
              <a:avLst/>
              <a:gdLst/>
              <a:ahLst/>
              <a:cxnLst/>
              <a:rect l="l" t="t" r="r" b="b"/>
              <a:pathLst>
                <a:path w="362" h="204" extrusionOk="0">
                  <a:moveTo>
                    <a:pt x="181" y="1"/>
                  </a:moveTo>
                  <a:cubicBezTo>
                    <a:pt x="80" y="1"/>
                    <a:pt x="1" y="46"/>
                    <a:pt x="1" y="102"/>
                  </a:cubicBezTo>
                  <a:cubicBezTo>
                    <a:pt x="1" y="159"/>
                    <a:pt x="80" y="204"/>
                    <a:pt x="181" y="204"/>
                  </a:cubicBezTo>
                  <a:cubicBezTo>
                    <a:pt x="283" y="204"/>
                    <a:pt x="362" y="159"/>
                    <a:pt x="362" y="102"/>
                  </a:cubicBezTo>
                  <a:cubicBezTo>
                    <a:pt x="362" y="46"/>
                    <a:pt x="283" y="1"/>
                    <a:pt x="18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42" name="Google Shape;442;p2"/>
            <p:cNvSpPr/>
            <p:nvPr/>
          </p:nvSpPr>
          <p:spPr>
            <a:xfrm>
              <a:off x="2596500" y="4011975"/>
              <a:ext cx="10200" cy="17250"/>
            </a:xfrm>
            <a:custGeom>
              <a:avLst/>
              <a:gdLst/>
              <a:ahLst/>
              <a:cxnLst/>
              <a:rect l="l" t="t" r="r" b="b"/>
              <a:pathLst>
                <a:path w="408" h="690" extrusionOk="0">
                  <a:moveTo>
                    <a:pt x="204" y="1"/>
                  </a:moveTo>
                  <a:cubicBezTo>
                    <a:pt x="91" y="1"/>
                    <a:pt x="1" y="148"/>
                    <a:pt x="1" y="339"/>
                  </a:cubicBezTo>
                  <a:cubicBezTo>
                    <a:pt x="1" y="531"/>
                    <a:pt x="91" y="689"/>
                    <a:pt x="204" y="689"/>
                  </a:cubicBezTo>
                  <a:cubicBezTo>
                    <a:pt x="317" y="689"/>
                    <a:pt x="407" y="531"/>
                    <a:pt x="407" y="339"/>
                  </a:cubicBezTo>
                  <a:cubicBezTo>
                    <a:pt x="407" y="148"/>
                    <a:pt x="317" y="1"/>
                    <a:pt x="20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43" name="Google Shape;443;p2"/>
            <p:cNvSpPr/>
            <p:nvPr/>
          </p:nvSpPr>
          <p:spPr>
            <a:xfrm>
              <a:off x="2596500" y="3939775"/>
              <a:ext cx="10200" cy="15525"/>
            </a:xfrm>
            <a:custGeom>
              <a:avLst/>
              <a:gdLst/>
              <a:ahLst/>
              <a:cxnLst/>
              <a:rect l="l" t="t" r="r" b="b"/>
              <a:pathLst>
                <a:path w="408" h="621" extrusionOk="0">
                  <a:moveTo>
                    <a:pt x="204" y="0"/>
                  </a:moveTo>
                  <a:cubicBezTo>
                    <a:pt x="91" y="0"/>
                    <a:pt x="1" y="136"/>
                    <a:pt x="1" y="305"/>
                  </a:cubicBezTo>
                  <a:cubicBezTo>
                    <a:pt x="1" y="485"/>
                    <a:pt x="91" y="621"/>
                    <a:pt x="204" y="621"/>
                  </a:cubicBezTo>
                  <a:cubicBezTo>
                    <a:pt x="317" y="621"/>
                    <a:pt x="407" y="485"/>
                    <a:pt x="407" y="305"/>
                  </a:cubicBezTo>
                  <a:cubicBezTo>
                    <a:pt x="407" y="136"/>
                    <a:pt x="317" y="0"/>
                    <a:pt x="20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44" name="Google Shape;444;p2"/>
            <p:cNvSpPr/>
            <p:nvPr/>
          </p:nvSpPr>
          <p:spPr>
            <a:xfrm>
              <a:off x="2417900" y="4226950"/>
              <a:ext cx="487550" cy="453250"/>
            </a:xfrm>
            <a:custGeom>
              <a:avLst/>
              <a:gdLst/>
              <a:ahLst/>
              <a:cxnLst/>
              <a:rect l="l" t="t" r="r" b="b"/>
              <a:pathLst>
                <a:path w="19502" h="18130" extrusionOk="0">
                  <a:moveTo>
                    <a:pt x="14886" y="0"/>
                  </a:moveTo>
                  <a:lnTo>
                    <a:pt x="14886" y="0"/>
                  </a:lnTo>
                  <a:cubicBezTo>
                    <a:pt x="13453" y="1591"/>
                    <a:pt x="1401" y="14941"/>
                    <a:pt x="2" y="16419"/>
                  </a:cubicBezTo>
                  <a:cubicBezTo>
                    <a:pt x="90" y="16397"/>
                    <a:pt x="144" y="16385"/>
                    <a:pt x="160" y="16385"/>
                  </a:cubicBezTo>
                  <a:cubicBezTo>
                    <a:pt x="168" y="16385"/>
                    <a:pt x="165" y="16388"/>
                    <a:pt x="149" y="16396"/>
                  </a:cubicBezTo>
                  <a:cubicBezTo>
                    <a:pt x="1" y="16477"/>
                    <a:pt x="2903" y="18129"/>
                    <a:pt x="6582" y="18129"/>
                  </a:cubicBezTo>
                  <a:cubicBezTo>
                    <a:pt x="9068" y="18129"/>
                    <a:pt x="11907" y="17375"/>
                    <a:pt x="14401" y="14873"/>
                  </a:cubicBezTo>
                  <a:cubicBezTo>
                    <a:pt x="19501" y="9739"/>
                    <a:pt x="16195" y="2415"/>
                    <a:pt x="14886" y="0"/>
                  </a:cubicBezTo>
                  <a:close/>
                </a:path>
              </a:pathLst>
            </a:custGeom>
            <a:solidFill>
              <a:srgbClr val="F5D43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45" name="Google Shape;445;p2"/>
            <p:cNvSpPr/>
            <p:nvPr/>
          </p:nvSpPr>
          <p:spPr>
            <a:xfrm>
              <a:off x="2415400" y="4223000"/>
              <a:ext cx="571575" cy="550975"/>
            </a:xfrm>
            <a:custGeom>
              <a:avLst/>
              <a:gdLst/>
              <a:ahLst/>
              <a:cxnLst/>
              <a:rect l="l" t="t" r="r" b="b"/>
              <a:pathLst>
                <a:path w="22863" h="22039" extrusionOk="0">
                  <a:moveTo>
                    <a:pt x="14986" y="158"/>
                  </a:moveTo>
                  <a:cubicBezTo>
                    <a:pt x="16306" y="2573"/>
                    <a:pt x="19601" y="9897"/>
                    <a:pt x="14501" y="15031"/>
                  </a:cubicBezTo>
                  <a:cubicBezTo>
                    <a:pt x="8317" y="21237"/>
                    <a:pt x="1" y="16690"/>
                    <a:pt x="260" y="16554"/>
                  </a:cubicBezTo>
                  <a:cubicBezTo>
                    <a:pt x="294" y="16532"/>
                    <a:pt x="237" y="16543"/>
                    <a:pt x="113" y="16577"/>
                  </a:cubicBezTo>
                  <a:cubicBezTo>
                    <a:pt x="68" y="16633"/>
                    <a:pt x="34" y="16667"/>
                    <a:pt x="12" y="16690"/>
                  </a:cubicBezTo>
                  <a:cubicBezTo>
                    <a:pt x="12" y="16690"/>
                    <a:pt x="7843" y="22038"/>
                    <a:pt x="13801" y="16712"/>
                  </a:cubicBezTo>
                  <a:cubicBezTo>
                    <a:pt x="22862" y="8610"/>
                    <a:pt x="15144" y="0"/>
                    <a:pt x="15144" y="0"/>
                  </a:cubicBezTo>
                  <a:close/>
                </a:path>
              </a:pathLst>
            </a:custGeom>
            <a:solidFill>
              <a:srgbClr val="C798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46" name="Google Shape;446;p2"/>
            <p:cNvSpPr/>
            <p:nvPr/>
          </p:nvSpPr>
          <p:spPr>
            <a:xfrm>
              <a:off x="2621900" y="4339225"/>
              <a:ext cx="92000" cy="106650"/>
            </a:xfrm>
            <a:custGeom>
              <a:avLst/>
              <a:gdLst/>
              <a:ahLst/>
              <a:cxnLst/>
              <a:rect l="l" t="t" r="r" b="b"/>
              <a:pathLst>
                <a:path w="3680" h="4266" extrusionOk="0">
                  <a:moveTo>
                    <a:pt x="3679" y="1"/>
                  </a:moveTo>
                  <a:cubicBezTo>
                    <a:pt x="3431" y="170"/>
                    <a:pt x="3194" y="350"/>
                    <a:pt x="2968" y="542"/>
                  </a:cubicBezTo>
                  <a:cubicBezTo>
                    <a:pt x="2720" y="734"/>
                    <a:pt x="2494" y="937"/>
                    <a:pt x="2291" y="1163"/>
                  </a:cubicBezTo>
                  <a:cubicBezTo>
                    <a:pt x="2066" y="1411"/>
                    <a:pt x="1817" y="1682"/>
                    <a:pt x="1603" y="1953"/>
                  </a:cubicBezTo>
                  <a:cubicBezTo>
                    <a:pt x="1389" y="2223"/>
                    <a:pt x="1174" y="2494"/>
                    <a:pt x="994" y="2765"/>
                  </a:cubicBezTo>
                  <a:cubicBezTo>
                    <a:pt x="802" y="3036"/>
                    <a:pt x="610" y="3284"/>
                    <a:pt x="463" y="3510"/>
                  </a:cubicBezTo>
                  <a:cubicBezTo>
                    <a:pt x="294" y="3747"/>
                    <a:pt x="136" y="4006"/>
                    <a:pt x="1" y="4266"/>
                  </a:cubicBezTo>
                  <a:cubicBezTo>
                    <a:pt x="249" y="4097"/>
                    <a:pt x="486" y="3916"/>
                    <a:pt x="711" y="3713"/>
                  </a:cubicBezTo>
                  <a:cubicBezTo>
                    <a:pt x="948" y="3521"/>
                    <a:pt x="1163" y="3318"/>
                    <a:pt x="1366" y="3092"/>
                  </a:cubicBezTo>
                  <a:cubicBezTo>
                    <a:pt x="1592" y="2844"/>
                    <a:pt x="1829" y="2573"/>
                    <a:pt x="2054" y="2302"/>
                  </a:cubicBezTo>
                  <a:cubicBezTo>
                    <a:pt x="2269" y="2020"/>
                    <a:pt x="2483" y="1750"/>
                    <a:pt x="2675" y="1479"/>
                  </a:cubicBezTo>
                  <a:cubicBezTo>
                    <a:pt x="2776" y="1355"/>
                    <a:pt x="2855" y="1208"/>
                    <a:pt x="2946" y="1095"/>
                  </a:cubicBezTo>
                  <a:cubicBezTo>
                    <a:pt x="3036" y="982"/>
                    <a:pt x="3126" y="858"/>
                    <a:pt x="3194" y="757"/>
                  </a:cubicBezTo>
                  <a:cubicBezTo>
                    <a:pt x="3375" y="520"/>
                    <a:pt x="3533" y="260"/>
                    <a:pt x="3679" y="1"/>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47" name="Google Shape;447;p2"/>
            <p:cNvSpPr/>
            <p:nvPr/>
          </p:nvSpPr>
          <p:spPr>
            <a:xfrm>
              <a:off x="2713875" y="4324275"/>
              <a:ext cx="30775" cy="39225"/>
            </a:xfrm>
            <a:custGeom>
              <a:avLst/>
              <a:gdLst/>
              <a:ahLst/>
              <a:cxnLst/>
              <a:rect l="l" t="t" r="r" b="b"/>
              <a:pathLst>
                <a:path w="1231" h="1569" extrusionOk="0">
                  <a:moveTo>
                    <a:pt x="1230" y="0"/>
                  </a:moveTo>
                  <a:cubicBezTo>
                    <a:pt x="1117" y="34"/>
                    <a:pt x="1016" y="91"/>
                    <a:pt x="914" y="158"/>
                  </a:cubicBezTo>
                  <a:cubicBezTo>
                    <a:pt x="722" y="283"/>
                    <a:pt x="553" y="452"/>
                    <a:pt x="418" y="655"/>
                  </a:cubicBezTo>
                  <a:cubicBezTo>
                    <a:pt x="361" y="745"/>
                    <a:pt x="294" y="835"/>
                    <a:pt x="248" y="937"/>
                  </a:cubicBezTo>
                  <a:cubicBezTo>
                    <a:pt x="203" y="1050"/>
                    <a:pt x="147" y="1140"/>
                    <a:pt x="102" y="1242"/>
                  </a:cubicBezTo>
                  <a:cubicBezTo>
                    <a:pt x="57" y="1343"/>
                    <a:pt x="23" y="1456"/>
                    <a:pt x="0" y="1569"/>
                  </a:cubicBezTo>
                  <a:cubicBezTo>
                    <a:pt x="113" y="1546"/>
                    <a:pt x="226" y="1513"/>
                    <a:pt x="339" y="1456"/>
                  </a:cubicBezTo>
                  <a:cubicBezTo>
                    <a:pt x="519" y="1388"/>
                    <a:pt x="711" y="1185"/>
                    <a:pt x="880" y="971"/>
                  </a:cubicBezTo>
                  <a:cubicBezTo>
                    <a:pt x="1005" y="779"/>
                    <a:pt x="1106" y="565"/>
                    <a:pt x="1174" y="350"/>
                  </a:cubicBezTo>
                  <a:cubicBezTo>
                    <a:pt x="1208" y="237"/>
                    <a:pt x="1230" y="113"/>
                    <a:pt x="1230" y="0"/>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48" name="Google Shape;448;p2"/>
            <p:cNvSpPr/>
            <p:nvPr/>
          </p:nvSpPr>
          <p:spPr>
            <a:xfrm>
              <a:off x="3266800" y="3787125"/>
              <a:ext cx="1229150" cy="1071750"/>
            </a:xfrm>
            <a:custGeom>
              <a:avLst/>
              <a:gdLst/>
              <a:ahLst/>
              <a:cxnLst/>
              <a:rect l="l" t="t" r="r" b="b"/>
              <a:pathLst>
                <a:path w="49166" h="42870" extrusionOk="0">
                  <a:moveTo>
                    <a:pt x="37814" y="1"/>
                  </a:moveTo>
                  <a:cubicBezTo>
                    <a:pt x="37810" y="1"/>
                    <a:pt x="37806" y="1"/>
                    <a:pt x="37802" y="1"/>
                  </a:cubicBezTo>
                  <a:cubicBezTo>
                    <a:pt x="36922" y="4177"/>
                    <a:pt x="36065" y="7844"/>
                    <a:pt x="36279" y="12143"/>
                  </a:cubicBezTo>
                  <a:cubicBezTo>
                    <a:pt x="36437" y="15393"/>
                    <a:pt x="35974" y="19184"/>
                    <a:pt x="36854" y="22276"/>
                  </a:cubicBezTo>
                  <a:cubicBezTo>
                    <a:pt x="36448" y="22073"/>
                    <a:pt x="36031" y="21870"/>
                    <a:pt x="35613" y="21678"/>
                  </a:cubicBezTo>
                  <a:cubicBezTo>
                    <a:pt x="35196" y="21475"/>
                    <a:pt x="34767" y="21295"/>
                    <a:pt x="34338" y="21114"/>
                  </a:cubicBezTo>
                  <a:cubicBezTo>
                    <a:pt x="36347" y="14061"/>
                    <a:pt x="31100" y="5745"/>
                    <a:pt x="27624" y="171"/>
                  </a:cubicBezTo>
                  <a:lnTo>
                    <a:pt x="27624" y="171"/>
                  </a:lnTo>
                  <a:cubicBezTo>
                    <a:pt x="28121" y="3545"/>
                    <a:pt x="29373" y="6952"/>
                    <a:pt x="29994" y="10383"/>
                  </a:cubicBezTo>
                  <a:cubicBezTo>
                    <a:pt x="30614" y="13621"/>
                    <a:pt x="31438" y="17650"/>
                    <a:pt x="33244" y="20640"/>
                  </a:cubicBezTo>
                  <a:lnTo>
                    <a:pt x="31946" y="20087"/>
                  </a:lnTo>
                  <a:cubicBezTo>
                    <a:pt x="31686" y="19986"/>
                    <a:pt x="31438" y="19873"/>
                    <a:pt x="31179" y="19771"/>
                  </a:cubicBezTo>
                  <a:cubicBezTo>
                    <a:pt x="31179" y="17119"/>
                    <a:pt x="29125" y="13305"/>
                    <a:pt x="27805" y="11286"/>
                  </a:cubicBezTo>
                  <a:cubicBezTo>
                    <a:pt x="25762" y="7957"/>
                    <a:pt x="22885" y="4086"/>
                    <a:pt x="19748" y="1796"/>
                  </a:cubicBezTo>
                  <a:lnTo>
                    <a:pt x="19748" y="1796"/>
                  </a:lnTo>
                  <a:cubicBezTo>
                    <a:pt x="21598" y="5711"/>
                    <a:pt x="23449" y="9638"/>
                    <a:pt x="25875" y="13136"/>
                  </a:cubicBezTo>
                  <a:cubicBezTo>
                    <a:pt x="27477" y="15461"/>
                    <a:pt x="29215" y="17481"/>
                    <a:pt x="30885" y="19647"/>
                  </a:cubicBezTo>
                  <a:cubicBezTo>
                    <a:pt x="30626" y="19546"/>
                    <a:pt x="30355" y="19444"/>
                    <a:pt x="30073" y="19331"/>
                  </a:cubicBezTo>
                  <a:lnTo>
                    <a:pt x="28211" y="18677"/>
                  </a:lnTo>
                  <a:cubicBezTo>
                    <a:pt x="27771" y="18530"/>
                    <a:pt x="27319" y="18406"/>
                    <a:pt x="26868" y="18304"/>
                  </a:cubicBezTo>
                  <a:cubicBezTo>
                    <a:pt x="25390" y="16172"/>
                    <a:pt x="24306" y="13712"/>
                    <a:pt x="22264" y="11839"/>
                  </a:cubicBezTo>
                  <a:cubicBezTo>
                    <a:pt x="19781" y="9616"/>
                    <a:pt x="15674" y="7246"/>
                    <a:pt x="12458" y="6445"/>
                  </a:cubicBezTo>
                  <a:lnTo>
                    <a:pt x="12458" y="6445"/>
                  </a:lnTo>
                  <a:cubicBezTo>
                    <a:pt x="15821" y="11410"/>
                    <a:pt x="21655" y="15021"/>
                    <a:pt x="26642" y="18248"/>
                  </a:cubicBezTo>
                  <a:cubicBezTo>
                    <a:pt x="26529" y="18225"/>
                    <a:pt x="26417" y="18191"/>
                    <a:pt x="26292" y="18169"/>
                  </a:cubicBezTo>
                  <a:lnTo>
                    <a:pt x="25345" y="17932"/>
                  </a:lnTo>
                  <a:cubicBezTo>
                    <a:pt x="25040" y="17864"/>
                    <a:pt x="24724" y="17808"/>
                    <a:pt x="24419" y="17751"/>
                  </a:cubicBezTo>
                  <a:cubicBezTo>
                    <a:pt x="23212" y="17503"/>
                    <a:pt x="22038" y="17311"/>
                    <a:pt x="20932" y="17131"/>
                  </a:cubicBezTo>
                  <a:cubicBezTo>
                    <a:pt x="18953" y="12433"/>
                    <a:pt x="13274" y="9422"/>
                    <a:pt x="8259" y="9422"/>
                  </a:cubicBezTo>
                  <a:cubicBezTo>
                    <a:pt x="8070" y="9422"/>
                    <a:pt x="7883" y="9426"/>
                    <a:pt x="7696" y="9435"/>
                  </a:cubicBezTo>
                  <a:cubicBezTo>
                    <a:pt x="11950" y="11929"/>
                    <a:pt x="17152" y="13791"/>
                    <a:pt x="20718" y="17097"/>
                  </a:cubicBezTo>
                  <a:cubicBezTo>
                    <a:pt x="19646" y="16916"/>
                    <a:pt x="18630" y="16725"/>
                    <a:pt x="17694" y="16555"/>
                  </a:cubicBezTo>
                  <a:cubicBezTo>
                    <a:pt x="17051" y="16442"/>
                    <a:pt x="16441" y="16341"/>
                    <a:pt x="15877" y="16273"/>
                  </a:cubicBezTo>
                  <a:cubicBezTo>
                    <a:pt x="14309" y="15122"/>
                    <a:pt x="13609" y="13147"/>
                    <a:pt x="11330" y="12504"/>
                  </a:cubicBezTo>
                  <a:cubicBezTo>
                    <a:pt x="10765" y="12373"/>
                    <a:pt x="10222" y="12316"/>
                    <a:pt x="9695" y="12316"/>
                  </a:cubicBezTo>
                  <a:cubicBezTo>
                    <a:pt x="7768" y="12316"/>
                    <a:pt x="6042" y="13077"/>
                    <a:pt x="4164" y="13768"/>
                  </a:cubicBezTo>
                  <a:cubicBezTo>
                    <a:pt x="6658" y="14310"/>
                    <a:pt x="9355" y="13960"/>
                    <a:pt x="11883" y="14592"/>
                  </a:cubicBezTo>
                  <a:cubicBezTo>
                    <a:pt x="13124" y="14998"/>
                    <a:pt x="14286" y="15675"/>
                    <a:pt x="15460" y="16228"/>
                  </a:cubicBezTo>
                  <a:cubicBezTo>
                    <a:pt x="15290" y="16205"/>
                    <a:pt x="15132" y="16183"/>
                    <a:pt x="14974" y="16172"/>
                  </a:cubicBezTo>
                  <a:cubicBezTo>
                    <a:pt x="14568" y="16126"/>
                    <a:pt x="14185" y="16104"/>
                    <a:pt x="13835" y="16093"/>
                  </a:cubicBezTo>
                  <a:cubicBezTo>
                    <a:pt x="13627" y="16085"/>
                    <a:pt x="13431" y="16077"/>
                    <a:pt x="13246" y="16077"/>
                  </a:cubicBezTo>
                  <a:cubicBezTo>
                    <a:pt x="13170" y="16077"/>
                    <a:pt x="13095" y="16078"/>
                    <a:pt x="13022" y="16081"/>
                  </a:cubicBezTo>
                  <a:cubicBezTo>
                    <a:pt x="12201" y="15678"/>
                    <a:pt x="11119" y="15487"/>
                    <a:pt x="9924" y="15487"/>
                  </a:cubicBezTo>
                  <a:cubicBezTo>
                    <a:pt x="6309" y="15487"/>
                    <a:pt x="1654" y="17230"/>
                    <a:pt x="0" y="20087"/>
                  </a:cubicBezTo>
                  <a:lnTo>
                    <a:pt x="0" y="20087"/>
                  </a:lnTo>
                  <a:cubicBezTo>
                    <a:pt x="4310" y="17887"/>
                    <a:pt x="9116" y="17898"/>
                    <a:pt x="13449" y="16319"/>
                  </a:cubicBezTo>
                  <a:lnTo>
                    <a:pt x="13449" y="16319"/>
                  </a:lnTo>
                  <a:cubicBezTo>
                    <a:pt x="13570" y="16330"/>
                    <a:pt x="13691" y="16341"/>
                    <a:pt x="13812" y="16363"/>
                  </a:cubicBezTo>
                  <a:cubicBezTo>
                    <a:pt x="14151" y="16397"/>
                    <a:pt x="14534" y="16454"/>
                    <a:pt x="14929" y="16533"/>
                  </a:cubicBezTo>
                  <a:cubicBezTo>
                    <a:pt x="15324" y="16612"/>
                    <a:pt x="15742" y="16679"/>
                    <a:pt x="16182" y="16781"/>
                  </a:cubicBezTo>
                  <a:lnTo>
                    <a:pt x="16283" y="16804"/>
                  </a:lnTo>
                  <a:cubicBezTo>
                    <a:pt x="15685" y="16796"/>
                    <a:pt x="15100" y="16734"/>
                    <a:pt x="14517" y="16734"/>
                  </a:cubicBezTo>
                  <a:cubicBezTo>
                    <a:pt x="14188" y="16734"/>
                    <a:pt x="13860" y="16754"/>
                    <a:pt x="13530" y="16815"/>
                  </a:cubicBezTo>
                  <a:cubicBezTo>
                    <a:pt x="12041" y="17041"/>
                    <a:pt x="10675" y="17864"/>
                    <a:pt x="9355" y="18553"/>
                  </a:cubicBezTo>
                  <a:cubicBezTo>
                    <a:pt x="6534" y="19997"/>
                    <a:pt x="3216" y="22051"/>
                    <a:pt x="1941" y="25131"/>
                  </a:cubicBezTo>
                  <a:cubicBezTo>
                    <a:pt x="5056" y="23360"/>
                    <a:pt x="7719" y="20922"/>
                    <a:pt x="11149" y="19455"/>
                  </a:cubicBezTo>
                  <a:cubicBezTo>
                    <a:pt x="13056" y="18665"/>
                    <a:pt x="15121" y="18011"/>
                    <a:pt x="16859" y="17063"/>
                  </a:cubicBezTo>
                  <a:lnTo>
                    <a:pt x="16938" y="16950"/>
                  </a:lnTo>
                  <a:lnTo>
                    <a:pt x="17581" y="17097"/>
                  </a:lnTo>
                  <a:cubicBezTo>
                    <a:pt x="18473" y="17311"/>
                    <a:pt x="19432" y="17548"/>
                    <a:pt x="20459" y="17763"/>
                  </a:cubicBezTo>
                  <a:cubicBezTo>
                    <a:pt x="18337" y="18654"/>
                    <a:pt x="15516" y="19444"/>
                    <a:pt x="13293" y="20437"/>
                  </a:cubicBezTo>
                  <a:cubicBezTo>
                    <a:pt x="9276" y="22321"/>
                    <a:pt x="7211" y="24951"/>
                    <a:pt x="4458" y="28268"/>
                  </a:cubicBezTo>
                  <a:cubicBezTo>
                    <a:pt x="7403" y="26045"/>
                    <a:pt x="10348" y="23811"/>
                    <a:pt x="13643" y="21983"/>
                  </a:cubicBezTo>
                  <a:cubicBezTo>
                    <a:pt x="15934" y="20843"/>
                    <a:pt x="19037" y="19704"/>
                    <a:pt x="20966" y="17864"/>
                  </a:cubicBezTo>
                  <a:cubicBezTo>
                    <a:pt x="22016" y="18079"/>
                    <a:pt x="23110" y="18316"/>
                    <a:pt x="24239" y="18564"/>
                  </a:cubicBezTo>
                  <a:cubicBezTo>
                    <a:pt x="24543" y="18632"/>
                    <a:pt x="24848" y="18699"/>
                    <a:pt x="25153" y="18767"/>
                  </a:cubicBezTo>
                  <a:cubicBezTo>
                    <a:pt x="25457" y="18846"/>
                    <a:pt x="25751" y="18936"/>
                    <a:pt x="26056" y="19015"/>
                  </a:cubicBezTo>
                  <a:cubicBezTo>
                    <a:pt x="26360" y="19094"/>
                    <a:pt x="26654" y="19184"/>
                    <a:pt x="26947" y="19263"/>
                  </a:cubicBezTo>
                  <a:cubicBezTo>
                    <a:pt x="19511" y="21171"/>
                    <a:pt x="11025" y="23732"/>
                    <a:pt x="8249" y="31789"/>
                  </a:cubicBezTo>
                  <a:cubicBezTo>
                    <a:pt x="11138" y="28855"/>
                    <a:pt x="15144" y="26350"/>
                    <a:pt x="18709" y="24104"/>
                  </a:cubicBezTo>
                  <a:cubicBezTo>
                    <a:pt x="21169" y="22525"/>
                    <a:pt x="25175" y="21385"/>
                    <a:pt x="27297" y="19354"/>
                  </a:cubicBezTo>
                  <a:cubicBezTo>
                    <a:pt x="27500" y="19410"/>
                    <a:pt x="27703" y="19467"/>
                    <a:pt x="27895" y="19546"/>
                  </a:cubicBezTo>
                  <a:cubicBezTo>
                    <a:pt x="28515" y="19771"/>
                    <a:pt x="29136" y="19997"/>
                    <a:pt x="29757" y="20211"/>
                  </a:cubicBezTo>
                  <a:cubicBezTo>
                    <a:pt x="29960" y="20290"/>
                    <a:pt x="30163" y="20381"/>
                    <a:pt x="30377" y="20471"/>
                  </a:cubicBezTo>
                  <a:cubicBezTo>
                    <a:pt x="27206" y="21599"/>
                    <a:pt x="24182" y="22367"/>
                    <a:pt x="21452" y="24465"/>
                  </a:cubicBezTo>
                  <a:cubicBezTo>
                    <a:pt x="19838" y="25684"/>
                    <a:pt x="18473" y="27208"/>
                    <a:pt x="17446" y="28957"/>
                  </a:cubicBezTo>
                  <a:cubicBezTo>
                    <a:pt x="16464" y="30559"/>
                    <a:pt x="14467" y="34226"/>
                    <a:pt x="14737" y="36111"/>
                  </a:cubicBezTo>
                  <a:cubicBezTo>
                    <a:pt x="17276" y="32466"/>
                    <a:pt x="19860" y="28697"/>
                    <a:pt x="23325" y="25865"/>
                  </a:cubicBezTo>
                  <a:cubicBezTo>
                    <a:pt x="25627" y="23913"/>
                    <a:pt x="28482" y="22434"/>
                    <a:pt x="30671" y="20584"/>
                  </a:cubicBezTo>
                  <a:cubicBezTo>
                    <a:pt x="30975" y="20708"/>
                    <a:pt x="31280" y="20843"/>
                    <a:pt x="31585" y="20967"/>
                  </a:cubicBezTo>
                  <a:cubicBezTo>
                    <a:pt x="32386" y="21295"/>
                    <a:pt x="33176" y="21622"/>
                    <a:pt x="33954" y="21960"/>
                  </a:cubicBezTo>
                  <a:cubicBezTo>
                    <a:pt x="31472" y="23755"/>
                    <a:pt x="28651" y="25064"/>
                    <a:pt x="26371" y="27366"/>
                  </a:cubicBezTo>
                  <a:cubicBezTo>
                    <a:pt x="23539" y="30175"/>
                    <a:pt x="20899" y="34689"/>
                    <a:pt x="21181" y="38875"/>
                  </a:cubicBezTo>
                  <a:cubicBezTo>
                    <a:pt x="23336" y="35061"/>
                    <a:pt x="26033" y="31563"/>
                    <a:pt x="28854" y="28133"/>
                  </a:cubicBezTo>
                  <a:cubicBezTo>
                    <a:pt x="29700" y="27072"/>
                    <a:pt x="30614" y="26068"/>
                    <a:pt x="31517" y="25041"/>
                  </a:cubicBezTo>
                  <a:cubicBezTo>
                    <a:pt x="31991" y="24499"/>
                    <a:pt x="32465" y="23958"/>
                    <a:pt x="32916" y="23393"/>
                  </a:cubicBezTo>
                  <a:cubicBezTo>
                    <a:pt x="33142" y="23111"/>
                    <a:pt x="33661" y="22096"/>
                    <a:pt x="34045" y="22062"/>
                  </a:cubicBezTo>
                  <a:cubicBezTo>
                    <a:pt x="34203" y="22062"/>
                    <a:pt x="34372" y="22107"/>
                    <a:pt x="34507" y="22186"/>
                  </a:cubicBezTo>
                  <a:lnTo>
                    <a:pt x="36572" y="23157"/>
                  </a:lnTo>
                  <a:cubicBezTo>
                    <a:pt x="36065" y="23879"/>
                    <a:pt x="28256" y="32962"/>
                    <a:pt x="30005" y="42870"/>
                  </a:cubicBezTo>
                  <a:cubicBezTo>
                    <a:pt x="31021" y="41132"/>
                    <a:pt x="37170" y="31225"/>
                    <a:pt x="36651" y="23190"/>
                  </a:cubicBezTo>
                  <a:lnTo>
                    <a:pt x="36651" y="23190"/>
                  </a:lnTo>
                  <a:cubicBezTo>
                    <a:pt x="37340" y="23506"/>
                    <a:pt x="38005" y="23845"/>
                    <a:pt x="38649" y="24195"/>
                  </a:cubicBezTo>
                  <a:cubicBezTo>
                    <a:pt x="38807" y="24274"/>
                    <a:pt x="38976" y="24364"/>
                    <a:pt x="39134" y="24454"/>
                  </a:cubicBezTo>
                  <a:cubicBezTo>
                    <a:pt x="37159" y="28866"/>
                    <a:pt x="36335" y="37126"/>
                    <a:pt x="39021" y="41132"/>
                  </a:cubicBezTo>
                  <a:cubicBezTo>
                    <a:pt x="40138" y="35964"/>
                    <a:pt x="41842" y="29667"/>
                    <a:pt x="39360" y="24578"/>
                  </a:cubicBezTo>
                  <a:lnTo>
                    <a:pt x="39360" y="24578"/>
                  </a:lnTo>
                  <a:cubicBezTo>
                    <a:pt x="39653" y="24748"/>
                    <a:pt x="39946" y="24917"/>
                    <a:pt x="40228" y="25086"/>
                  </a:cubicBezTo>
                  <a:cubicBezTo>
                    <a:pt x="40736" y="25379"/>
                    <a:pt x="41233" y="25673"/>
                    <a:pt x="41707" y="26011"/>
                  </a:cubicBezTo>
                  <a:lnTo>
                    <a:pt x="42406" y="26485"/>
                  </a:lnTo>
                  <a:cubicBezTo>
                    <a:pt x="42508" y="26564"/>
                    <a:pt x="42621" y="26643"/>
                    <a:pt x="42734" y="26711"/>
                  </a:cubicBezTo>
                  <a:lnTo>
                    <a:pt x="43072" y="26948"/>
                  </a:lnTo>
                  <a:lnTo>
                    <a:pt x="44347" y="27839"/>
                  </a:lnTo>
                  <a:cubicBezTo>
                    <a:pt x="45160" y="28426"/>
                    <a:pt x="45904" y="28945"/>
                    <a:pt x="46525" y="29453"/>
                  </a:cubicBezTo>
                  <a:cubicBezTo>
                    <a:pt x="46841" y="29701"/>
                    <a:pt x="47134" y="29938"/>
                    <a:pt x="47383" y="30187"/>
                  </a:cubicBezTo>
                  <a:cubicBezTo>
                    <a:pt x="47620" y="30390"/>
                    <a:pt x="47845" y="30615"/>
                    <a:pt x="48060" y="30852"/>
                  </a:cubicBezTo>
                  <a:cubicBezTo>
                    <a:pt x="48252" y="31078"/>
                    <a:pt x="48421" y="31270"/>
                    <a:pt x="48567" y="31428"/>
                  </a:cubicBezTo>
                  <a:cubicBezTo>
                    <a:pt x="48725" y="31597"/>
                    <a:pt x="48816" y="31778"/>
                    <a:pt x="48906" y="31902"/>
                  </a:cubicBezTo>
                  <a:lnTo>
                    <a:pt x="49166" y="32308"/>
                  </a:lnTo>
                  <a:lnTo>
                    <a:pt x="48962" y="31879"/>
                  </a:lnTo>
                  <a:cubicBezTo>
                    <a:pt x="48883" y="31744"/>
                    <a:pt x="48804" y="31563"/>
                    <a:pt x="48692" y="31371"/>
                  </a:cubicBezTo>
                  <a:cubicBezTo>
                    <a:pt x="48545" y="31191"/>
                    <a:pt x="48398" y="30976"/>
                    <a:pt x="48229" y="30739"/>
                  </a:cubicBezTo>
                  <a:cubicBezTo>
                    <a:pt x="48026" y="30480"/>
                    <a:pt x="47811" y="30232"/>
                    <a:pt x="47586" y="29995"/>
                  </a:cubicBezTo>
                  <a:cubicBezTo>
                    <a:pt x="47338" y="29713"/>
                    <a:pt x="47067" y="29442"/>
                    <a:pt x="46785" y="29182"/>
                  </a:cubicBezTo>
                  <a:cubicBezTo>
                    <a:pt x="46187" y="28607"/>
                    <a:pt x="45476" y="28020"/>
                    <a:pt x="44697" y="27399"/>
                  </a:cubicBezTo>
                  <a:lnTo>
                    <a:pt x="43467" y="26440"/>
                  </a:lnTo>
                  <a:cubicBezTo>
                    <a:pt x="43365" y="26350"/>
                    <a:pt x="43264" y="26271"/>
                    <a:pt x="43151" y="26192"/>
                  </a:cubicBezTo>
                  <a:cubicBezTo>
                    <a:pt x="43050" y="26102"/>
                    <a:pt x="42925" y="26011"/>
                    <a:pt x="42813" y="25932"/>
                  </a:cubicBezTo>
                  <a:lnTo>
                    <a:pt x="42135" y="25425"/>
                  </a:lnTo>
                  <a:cubicBezTo>
                    <a:pt x="41684" y="25075"/>
                    <a:pt x="41188" y="24748"/>
                    <a:pt x="40669" y="24420"/>
                  </a:cubicBezTo>
                  <a:cubicBezTo>
                    <a:pt x="40353" y="24195"/>
                    <a:pt x="40025" y="24003"/>
                    <a:pt x="39698" y="23811"/>
                  </a:cubicBezTo>
                  <a:cubicBezTo>
                    <a:pt x="43749" y="19929"/>
                    <a:pt x="46875" y="12662"/>
                    <a:pt x="46480" y="7167"/>
                  </a:cubicBezTo>
                  <a:lnTo>
                    <a:pt x="46480" y="7167"/>
                  </a:lnTo>
                  <a:cubicBezTo>
                    <a:pt x="44889" y="9943"/>
                    <a:pt x="42948" y="12640"/>
                    <a:pt x="41447" y="15686"/>
                  </a:cubicBezTo>
                  <a:cubicBezTo>
                    <a:pt x="40149" y="18316"/>
                    <a:pt x="39935" y="20843"/>
                    <a:pt x="39563" y="23732"/>
                  </a:cubicBezTo>
                  <a:lnTo>
                    <a:pt x="39077" y="23450"/>
                  </a:lnTo>
                  <a:cubicBezTo>
                    <a:pt x="38536" y="23123"/>
                    <a:pt x="37960" y="22841"/>
                    <a:pt x="37385" y="22536"/>
                  </a:cubicBezTo>
                  <a:cubicBezTo>
                    <a:pt x="37249" y="22468"/>
                    <a:pt x="37114" y="22389"/>
                    <a:pt x="36979" y="22333"/>
                  </a:cubicBezTo>
                  <a:cubicBezTo>
                    <a:pt x="38457" y="18237"/>
                    <a:pt x="40228" y="14705"/>
                    <a:pt x="39890" y="9999"/>
                  </a:cubicBezTo>
                  <a:cubicBezTo>
                    <a:pt x="39890" y="9157"/>
                    <a:pt x="38616" y="1"/>
                    <a:pt x="37814"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49" name="Google Shape;449;p2"/>
            <p:cNvSpPr/>
            <p:nvPr/>
          </p:nvSpPr>
          <p:spPr>
            <a:xfrm>
              <a:off x="4339925" y="3996750"/>
              <a:ext cx="359700" cy="568175"/>
            </a:xfrm>
            <a:custGeom>
              <a:avLst/>
              <a:gdLst/>
              <a:ahLst/>
              <a:cxnLst/>
              <a:rect l="l" t="t" r="r" b="b"/>
              <a:pathLst>
                <a:path w="14388" h="22727" extrusionOk="0">
                  <a:moveTo>
                    <a:pt x="10190" y="1"/>
                  </a:moveTo>
                  <a:lnTo>
                    <a:pt x="10190" y="1"/>
                  </a:lnTo>
                  <a:cubicBezTo>
                    <a:pt x="4751" y="4074"/>
                    <a:pt x="0" y="15302"/>
                    <a:pt x="4661" y="22727"/>
                  </a:cubicBezTo>
                  <a:cubicBezTo>
                    <a:pt x="12673" y="17615"/>
                    <a:pt x="14388" y="8294"/>
                    <a:pt x="10190" y="1"/>
                  </a:cubicBezTo>
                  <a:close/>
                </a:path>
              </a:pathLst>
            </a:custGeom>
            <a:solidFill>
              <a:srgbClr val="8EC7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50" name="Google Shape;450;p2"/>
            <p:cNvSpPr/>
            <p:nvPr/>
          </p:nvSpPr>
          <p:spPr>
            <a:xfrm>
              <a:off x="4427650" y="4010850"/>
              <a:ext cx="193275" cy="663825"/>
            </a:xfrm>
            <a:custGeom>
              <a:avLst/>
              <a:gdLst/>
              <a:ahLst/>
              <a:cxnLst/>
              <a:rect l="l" t="t" r="r" b="b"/>
              <a:pathLst>
                <a:path w="7731" h="26553" extrusionOk="0">
                  <a:moveTo>
                    <a:pt x="6264" y="1"/>
                  </a:moveTo>
                  <a:lnTo>
                    <a:pt x="6072" y="1163"/>
                  </a:lnTo>
                  <a:cubicBezTo>
                    <a:pt x="6015" y="1524"/>
                    <a:pt x="5936" y="1975"/>
                    <a:pt x="5857" y="2483"/>
                  </a:cubicBezTo>
                  <a:cubicBezTo>
                    <a:pt x="5778" y="3002"/>
                    <a:pt x="5654" y="3578"/>
                    <a:pt x="5530" y="4198"/>
                  </a:cubicBezTo>
                  <a:cubicBezTo>
                    <a:pt x="5428" y="4706"/>
                    <a:pt x="5327" y="5248"/>
                    <a:pt x="5214" y="5812"/>
                  </a:cubicBezTo>
                  <a:cubicBezTo>
                    <a:pt x="4853" y="5225"/>
                    <a:pt x="4458" y="4661"/>
                    <a:pt x="4029" y="4131"/>
                  </a:cubicBezTo>
                  <a:lnTo>
                    <a:pt x="4029" y="4131"/>
                  </a:lnTo>
                  <a:cubicBezTo>
                    <a:pt x="4334" y="4876"/>
                    <a:pt x="4695" y="5609"/>
                    <a:pt x="5113" y="6309"/>
                  </a:cubicBezTo>
                  <a:cubicBezTo>
                    <a:pt x="4955" y="6997"/>
                    <a:pt x="4785" y="7719"/>
                    <a:pt x="4616" y="8475"/>
                  </a:cubicBezTo>
                  <a:cubicBezTo>
                    <a:pt x="4548" y="8746"/>
                    <a:pt x="4481" y="9028"/>
                    <a:pt x="4424" y="9310"/>
                  </a:cubicBezTo>
                  <a:lnTo>
                    <a:pt x="4277" y="9355"/>
                  </a:lnTo>
                  <a:cubicBezTo>
                    <a:pt x="3894" y="8509"/>
                    <a:pt x="3454" y="7685"/>
                    <a:pt x="2969" y="6895"/>
                  </a:cubicBezTo>
                  <a:lnTo>
                    <a:pt x="2969" y="6895"/>
                  </a:lnTo>
                  <a:cubicBezTo>
                    <a:pt x="3262" y="7832"/>
                    <a:pt x="3612" y="8746"/>
                    <a:pt x="4029" y="9649"/>
                  </a:cubicBezTo>
                  <a:cubicBezTo>
                    <a:pt x="4056" y="9712"/>
                    <a:pt x="4119" y="9746"/>
                    <a:pt x="4189" y="9746"/>
                  </a:cubicBezTo>
                  <a:cubicBezTo>
                    <a:pt x="4207" y="9746"/>
                    <a:pt x="4225" y="9744"/>
                    <a:pt x="4244" y="9739"/>
                  </a:cubicBezTo>
                  <a:cubicBezTo>
                    <a:pt x="4266" y="9739"/>
                    <a:pt x="4300" y="9716"/>
                    <a:pt x="4323" y="9716"/>
                  </a:cubicBezTo>
                  <a:cubicBezTo>
                    <a:pt x="4232" y="10100"/>
                    <a:pt x="4142" y="10484"/>
                    <a:pt x="4041" y="10879"/>
                  </a:cubicBezTo>
                  <a:lnTo>
                    <a:pt x="3691" y="12312"/>
                  </a:lnTo>
                  <a:cubicBezTo>
                    <a:pt x="3600" y="12131"/>
                    <a:pt x="3499" y="11962"/>
                    <a:pt x="3409" y="11781"/>
                  </a:cubicBezTo>
                  <a:cubicBezTo>
                    <a:pt x="3284" y="11522"/>
                    <a:pt x="3149" y="11274"/>
                    <a:pt x="3002" y="11025"/>
                  </a:cubicBezTo>
                  <a:cubicBezTo>
                    <a:pt x="2856" y="10766"/>
                    <a:pt x="2698" y="10518"/>
                    <a:pt x="2528" y="10292"/>
                  </a:cubicBezTo>
                  <a:cubicBezTo>
                    <a:pt x="2438" y="10168"/>
                    <a:pt x="2337" y="10066"/>
                    <a:pt x="2246" y="9953"/>
                  </a:cubicBezTo>
                  <a:cubicBezTo>
                    <a:pt x="2156" y="9841"/>
                    <a:pt x="2032" y="9762"/>
                    <a:pt x="1930" y="9671"/>
                  </a:cubicBezTo>
                  <a:lnTo>
                    <a:pt x="1930" y="9671"/>
                  </a:lnTo>
                  <a:lnTo>
                    <a:pt x="2179" y="10021"/>
                  </a:lnTo>
                  <a:cubicBezTo>
                    <a:pt x="2258" y="10134"/>
                    <a:pt x="2325" y="10258"/>
                    <a:pt x="2404" y="10382"/>
                  </a:cubicBezTo>
                  <a:cubicBezTo>
                    <a:pt x="2472" y="10495"/>
                    <a:pt x="2528" y="10630"/>
                    <a:pt x="2596" y="10755"/>
                  </a:cubicBezTo>
                  <a:lnTo>
                    <a:pt x="2777" y="11138"/>
                  </a:lnTo>
                  <a:cubicBezTo>
                    <a:pt x="2890" y="11409"/>
                    <a:pt x="3002" y="11669"/>
                    <a:pt x="3115" y="11928"/>
                  </a:cubicBezTo>
                  <a:cubicBezTo>
                    <a:pt x="3239" y="12199"/>
                    <a:pt x="3375" y="12458"/>
                    <a:pt x="3510" y="12707"/>
                  </a:cubicBezTo>
                  <a:cubicBezTo>
                    <a:pt x="3533" y="12729"/>
                    <a:pt x="3555" y="12752"/>
                    <a:pt x="3589" y="12774"/>
                  </a:cubicBezTo>
                  <a:cubicBezTo>
                    <a:pt x="3544" y="12966"/>
                    <a:pt x="3488" y="13147"/>
                    <a:pt x="3442" y="13339"/>
                  </a:cubicBezTo>
                  <a:cubicBezTo>
                    <a:pt x="3330" y="13790"/>
                    <a:pt x="3217" y="14241"/>
                    <a:pt x="3104" y="14681"/>
                  </a:cubicBezTo>
                  <a:cubicBezTo>
                    <a:pt x="2596" y="13948"/>
                    <a:pt x="2066" y="13226"/>
                    <a:pt x="1479" y="12549"/>
                  </a:cubicBezTo>
                  <a:lnTo>
                    <a:pt x="1479" y="12549"/>
                  </a:lnTo>
                  <a:cubicBezTo>
                    <a:pt x="1930" y="13440"/>
                    <a:pt x="2438" y="14298"/>
                    <a:pt x="2980" y="15144"/>
                  </a:cubicBezTo>
                  <a:cubicBezTo>
                    <a:pt x="2720" y="16182"/>
                    <a:pt x="2449" y="17209"/>
                    <a:pt x="2190" y="18191"/>
                  </a:cubicBezTo>
                  <a:cubicBezTo>
                    <a:pt x="2190" y="18202"/>
                    <a:pt x="2190" y="18213"/>
                    <a:pt x="2167" y="18236"/>
                  </a:cubicBezTo>
                  <a:cubicBezTo>
                    <a:pt x="2009" y="17796"/>
                    <a:pt x="1851" y="17367"/>
                    <a:pt x="1682" y="16938"/>
                  </a:cubicBezTo>
                  <a:cubicBezTo>
                    <a:pt x="1434" y="16442"/>
                    <a:pt x="1186" y="15945"/>
                    <a:pt x="904" y="15460"/>
                  </a:cubicBezTo>
                  <a:lnTo>
                    <a:pt x="904" y="15460"/>
                  </a:lnTo>
                  <a:cubicBezTo>
                    <a:pt x="1061" y="16002"/>
                    <a:pt x="1242" y="16532"/>
                    <a:pt x="1434" y="17051"/>
                  </a:cubicBezTo>
                  <a:cubicBezTo>
                    <a:pt x="1592" y="17581"/>
                    <a:pt x="1761" y="18101"/>
                    <a:pt x="1942" y="18620"/>
                  </a:cubicBezTo>
                  <a:cubicBezTo>
                    <a:pt x="1953" y="18665"/>
                    <a:pt x="1987" y="18699"/>
                    <a:pt x="2043" y="18721"/>
                  </a:cubicBezTo>
                  <a:cubicBezTo>
                    <a:pt x="1682" y="20064"/>
                    <a:pt x="1344" y="21317"/>
                    <a:pt x="1061" y="22411"/>
                  </a:cubicBezTo>
                  <a:cubicBezTo>
                    <a:pt x="407" y="24894"/>
                    <a:pt x="1" y="26552"/>
                    <a:pt x="1" y="26552"/>
                  </a:cubicBezTo>
                  <a:cubicBezTo>
                    <a:pt x="1" y="26552"/>
                    <a:pt x="520" y="24916"/>
                    <a:pt x="1253" y="22468"/>
                  </a:cubicBezTo>
                  <a:cubicBezTo>
                    <a:pt x="1592" y="21339"/>
                    <a:pt x="1987" y="20041"/>
                    <a:pt x="2382" y="18642"/>
                  </a:cubicBezTo>
                  <a:cubicBezTo>
                    <a:pt x="2912" y="18428"/>
                    <a:pt x="3442" y="18213"/>
                    <a:pt x="3984" y="17988"/>
                  </a:cubicBezTo>
                  <a:cubicBezTo>
                    <a:pt x="4277" y="17852"/>
                    <a:pt x="4571" y="17706"/>
                    <a:pt x="4864" y="17570"/>
                  </a:cubicBezTo>
                  <a:cubicBezTo>
                    <a:pt x="5146" y="17401"/>
                    <a:pt x="5428" y="17232"/>
                    <a:pt x="5711" y="17051"/>
                  </a:cubicBezTo>
                  <a:lnTo>
                    <a:pt x="5711" y="17051"/>
                  </a:lnTo>
                  <a:cubicBezTo>
                    <a:pt x="5406" y="17153"/>
                    <a:pt x="5101" y="17288"/>
                    <a:pt x="4797" y="17401"/>
                  </a:cubicBezTo>
                  <a:cubicBezTo>
                    <a:pt x="4492" y="17514"/>
                    <a:pt x="4187" y="17604"/>
                    <a:pt x="3883" y="17717"/>
                  </a:cubicBezTo>
                  <a:cubicBezTo>
                    <a:pt x="3420" y="17864"/>
                    <a:pt x="2957" y="18033"/>
                    <a:pt x="2506" y="18213"/>
                  </a:cubicBezTo>
                  <a:cubicBezTo>
                    <a:pt x="2754" y="17333"/>
                    <a:pt x="3002" y="16408"/>
                    <a:pt x="3251" y="15471"/>
                  </a:cubicBezTo>
                  <a:cubicBezTo>
                    <a:pt x="3273" y="15483"/>
                    <a:pt x="3296" y="15488"/>
                    <a:pt x="3318" y="15488"/>
                  </a:cubicBezTo>
                  <a:cubicBezTo>
                    <a:pt x="3341" y="15488"/>
                    <a:pt x="3363" y="15483"/>
                    <a:pt x="3386" y="15471"/>
                  </a:cubicBezTo>
                  <a:lnTo>
                    <a:pt x="4232" y="15065"/>
                  </a:lnTo>
                  <a:cubicBezTo>
                    <a:pt x="4503" y="14907"/>
                    <a:pt x="4763" y="14749"/>
                    <a:pt x="5022" y="14591"/>
                  </a:cubicBezTo>
                  <a:cubicBezTo>
                    <a:pt x="5282" y="14422"/>
                    <a:pt x="5541" y="14264"/>
                    <a:pt x="5801" y="14095"/>
                  </a:cubicBezTo>
                  <a:cubicBezTo>
                    <a:pt x="6049" y="13925"/>
                    <a:pt x="6320" y="13790"/>
                    <a:pt x="6579" y="13621"/>
                  </a:cubicBezTo>
                  <a:lnTo>
                    <a:pt x="6579" y="13621"/>
                  </a:lnTo>
                  <a:cubicBezTo>
                    <a:pt x="6286" y="13711"/>
                    <a:pt x="6004" y="13824"/>
                    <a:pt x="5711" y="13937"/>
                  </a:cubicBezTo>
                  <a:cubicBezTo>
                    <a:pt x="5417" y="14038"/>
                    <a:pt x="5158" y="14196"/>
                    <a:pt x="4876" y="14332"/>
                  </a:cubicBezTo>
                  <a:cubicBezTo>
                    <a:pt x="4605" y="14478"/>
                    <a:pt x="4334" y="14614"/>
                    <a:pt x="4074" y="14760"/>
                  </a:cubicBezTo>
                  <a:cubicBezTo>
                    <a:pt x="3849" y="14873"/>
                    <a:pt x="3612" y="14975"/>
                    <a:pt x="3386" y="15088"/>
                  </a:cubicBezTo>
                  <a:lnTo>
                    <a:pt x="3375" y="15054"/>
                  </a:lnTo>
                  <a:cubicBezTo>
                    <a:pt x="3510" y="14512"/>
                    <a:pt x="3657" y="13971"/>
                    <a:pt x="3804" y="13418"/>
                  </a:cubicBezTo>
                  <a:cubicBezTo>
                    <a:pt x="3871" y="13169"/>
                    <a:pt x="3928" y="12910"/>
                    <a:pt x="3984" y="12662"/>
                  </a:cubicBezTo>
                  <a:lnTo>
                    <a:pt x="4695" y="12334"/>
                  </a:lnTo>
                  <a:cubicBezTo>
                    <a:pt x="4988" y="12165"/>
                    <a:pt x="5293" y="11985"/>
                    <a:pt x="5586" y="11815"/>
                  </a:cubicBezTo>
                  <a:cubicBezTo>
                    <a:pt x="6162" y="11432"/>
                    <a:pt x="6737" y="11071"/>
                    <a:pt x="7290" y="10664"/>
                  </a:cubicBezTo>
                  <a:lnTo>
                    <a:pt x="7290" y="10664"/>
                  </a:lnTo>
                  <a:cubicBezTo>
                    <a:pt x="6974" y="10800"/>
                    <a:pt x="6670" y="10946"/>
                    <a:pt x="6354" y="11093"/>
                  </a:cubicBezTo>
                  <a:lnTo>
                    <a:pt x="5440" y="11556"/>
                  </a:lnTo>
                  <a:cubicBezTo>
                    <a:pt x="5135" y="11714"/>
                    <a:pt x="4830" y="11872"/>
                    <a:pt x="4526" y="12030"/>
                  </a:cubicBezTo>
                  <a:lnTo>
                    <a:pt x="4097" y="12233"/>
                  </a:lnTo>
                  <a:cubicBezTo>
                    <a:pt x="4199" y="11804"/>
                    <a:pt x="4300" y="11364"/>
                    <a:pt x="4402" y="10946"/>
                  </a:cubicBezTo>
                  <a:cubicBezTo>
                    <a:pt x="4514" y="10484"/>
                    <a:pt x="4616" y="10032"/>
                    <a:pt x="4718" y="9581"/>
                  </a:cubicBezTo>
                  <a:cubicBezTo>
                    <a:pt x="4853" y="9536"/>
                    <a:pt x="4988" y="9502"/>
                    <a:pt x="5113" y="9446"/>
                  </a:cubicBezTo>
                  <a:cubicBezTo>
                    <a:pt x="5395" y="9321"/>
                    <a:pt x="5665" y="9209"/>
                    <a:pt x="5936" y="9073"/>
                  </a:cubicBezTo>
                  <a:cubicBezTo>
                    <a:pt x="6185" y="8927"/>
                    <a:pt x="6444" y="8780"/>
                    <a:pt x="6692" y="8611"/>
                  </a:cubicBezTo>
                  <a:cubicBezTo>
                    <a:pt x="6929" y="8419"/>
                    <a:pt x="7166" y="8238"/>
                    <a:pt x="7381" y="8046"/>
                  </a:cubicBezTo>
                  <a:lnTo>
                    <a:pt x="7381" y="8046"/>
                  </a:lnTo>
                  <a:cubicBezTo>
                    <a:pt x="7110" y="8182"/>
                    <a:pt x="6862" y="8317"/>
                    <a:pt x="6602" y="8453"/>
                  </a:cubicBezTo>
                  <a:cubicBezTo>
                    <a:pt x="6343" y="8588"/>
                    <a:pt x="6060" y="8690"/>
                    <a:pt x="5801" y="8814"/>
                  </a:cubicBezTo>
                  <a:cubicBezTo>
                    <a:pt x="5541" y="8938"/>
                    <a:pt x="5259" y="9017"/>
                    <a:pt x="4988" y="9118"/>
                  </a:cubicBezTo>
                  <a:lnTo>
                    <a:pt x="4808" y="9186"/>
                  </a:lnTo>
                  <a:cubicBezTo>
                    <a:pt x="4853" y="8972"/>
                    <a:pt x="4898" y="8746"/>
                    <a:pt x="4943" y="8543"/>
                  </a:cubicBezTo>
                  <a:cubicBezTo>
                    <a:pt x="5067" y="7888"/>
                    <a:pt x="5192" y="7268"/>
                    <a:pt x="5316" y="6670"/>
                  </a:cubicBezTo>
                  <a:cubicBezTo>
                    <a:pt x="5316" y="6670"/>
                    <a:pt x="5327" y="6681"/>
                    <a:pt x="5327" y="6692"/>
                  </a:cubicBezTo>
                  <a:lnTo>
                    <a:pt x="5349" y="6715"/>
                  </a:lnTo>
                  <a:cubicBezTo>
                    <a:pt x="5382" y="6753"/>
                    <a:pt x="5428" y="6774"/>
                    <a:pt x="5477" y="6774"/>
                  </a:cubicBezTo>
                  <a:cubicBezTo>
                    <a:pt x="5514" y="6774"/>
                    <a:pt x="5552" y="6762"/>
                    <a:pt x="5586" y="6737"/>
                  </a:cubicBezTo>
                  <a:lnTo>
                    <a:pt x="5609" y="6726"/>
                  </a:lnTo>
                  <a:cubicBezTo>
                    <a:pt x="5959" y="6433"/>
                    <a:pt x="6309" y="6128"/>
                    <a:pt x="6647" y="5812"/>
                  </a:cubicBezTo>
                  <a:cubicBezTo>
                    <a:pt x="7020" y="5530"/>
                    <a:pt x="7381" y="5225"/>
                    <a:pt x="7730" y="4909"/>
                  </a:cubicBezTo>
                  <a:lnTo>
                    <a:pt x="7730" y="4909"/>
                  </a:lnTo>
                  <a:cubicBezTo>
                    <a:pt x="7302" y="5112"/>
                    <a:pt x="6884" y="5338"/>
                    <a:pt x="6478" y="5586"/>
                  </a:cubicBezTo>
                  <a:cubicBezTo>
                    <a:pt x="6151" y="5812"/>
                    <a:pt x="5846" y="6072"/>
                    <a:pt x="5530" y="6320"/>
                  </a:cubicBezTo>
                  <a:cubicBezTo>
                    <a:pt x="5485" y="6263"/>
                    <a:pt x="5451" y="6196"/>
                    <a:pt x="5417" y="6139"/>
                  </a:cubicBezTo>
                  <a:cubicBezTo>
                    <a:pt x="5530" y="5474"/>
                    <a:pt x="5643" y="4830"/>
                    <a:pt x="5744" y="4244"/>
                  </a:cubicBezTo>
                  <a:cubicBezTo>
                    <a:pt x="5846" y="3612"/>
                    <a:pt x="5959" y="3025"/>
                    <a:pt x="6004" y="2506"/>
                  </a:cubicBezTo>
                  <a:cubicBezTo>
                    <a:pt x="6049" y="1987"/>
                    <a:pt x="6106" y="1547"/>
                    <a:pt x="6139" y="1163"/>
                  </a:cubicBezTo>
                  <a:cubicBezTo>
                    <a:pt x="6218" y="430"/>
                    <a:pt x="6263" y="1"/>
                    <a:pt x="6264" y="1"/>
                  </a:cubicBezTo>
                  <a:close/>
                </a:path>
              </a:pathLst>
            </a:custGeom>
            <a:solidFill>
              <a:srgbClr val="7CAB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51" name="Google Shape;451;p2"/>
            <p:cNvSpPr/>
            <p:nvPr/>
          </p:nvSpPr>
          <p:spPr>
            <a:xfrm>
              <a:off x="4184200" y="4054575"/>
              <a:ext cx="348425" cy="425725"/>
            </a:xfrm>
            <a:custGeom>
              <a:avLst/>
              <a:gdLst/>
              <a:ahLst/>
              <a:cxnLst/>
              <a:rect l="l" t="t" r="r" b="b"/>
              <a:pathLst>
                <a:path w="13937" h="17029" extrusionOk="0">
                  <a:moveTo>
                    <a:pt x="1" y="1"/>
                  </a:moveTo>
                  <a:lnTo>
                    <a:pt x="283" y="768"/>
                  </a:lnTo>
                  <a:cubicBezTo>
                    <a:pt x="1321" y="4074"/>
                    <a:pt x="147" y="8069"/>
                    <a:pt x="1614" y="11093"/>
                  </a:cubicBezTo>
                  <a:cubicBezTo>
                    <a:pt x="3431" y="15223"/>
                    <a:pt x="8103" y="16318"/>
                    <a:pt x="12041" y="17029"/>
                  </a:cubicBezTo>
                  <a:cubicBezTo>
                    <a:pt x="12300" y="13136"/>
                    <a:pt x="13937" y="9310"/>
                    <a:pt x="10856" y="6004"/>
                  </a:cubicBezTo>
                  <a:cubicBezTo>
                    <a:pt x="8238" y="2867"/>
                    <a:pt x="3668" y="2686"/>
                    <a:pt x="452" y="294"/>
                  </a:cubicBezTo>
                  <a:lnTo>
                    <a:pt x="1" y="1"/>
                  </a:lnTo>
                  <a:close/>
                </a:path>
              </a:pathLst>
            </a:custGeom>
            <a:solidFill>
              <a:srgbClr val="60A73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52" name="Google Shape;452;p2"/>
            <p:cNvSpPr/>
            <p:nvPr/>
          </p:nvSpPr>
          <p:spPr>
            <a:xfrm>
              <a:off x="4233275" y="4149075"/>
              <a:ext cx="245750" cy="326150"/>
            </a:xfrm>
            <a:custGeom>
              <a:avLst/>
              <a:gdLst/>
              <a:ahLst/>
              <a:cxnLst/>
              <a:rect l="l" t="t" r="r" b="b"/>
              <a:pathLst>
                <a:path w="9830" h="13046" extrusionOk="0">
                  <a:moveTo>
                    <a:pt x="1" y="1"/>
                  </a:moveTo>
                  <a:lnTo>
                    <a:pt x="1" y="1"/>
                  </a:lnTo>
                  <a:cubicBezTo>
                    <a:pt x="1" y="1"/>
                    <a:pt x="148" y="216"/>
                    <a:pt x="385" y="588"/>
                  </a:cubicBezTo>
                  <a:cubicBezTo>
                    <a:pt x="622" y="971"/>
                    <a:pt x="971" y="1502"/>
                    <a:pt x="1411" y="2134"/>
                  </a:cubicBezTo>
                  <a:cubicBezTo>
                    <a:pt x="1840" y="2766"/>
                    <a:pt x="2337" y="3510"/>
                    <a:pt x="2890" y="4289"/>
                  </a:cubicBezTo>
                  <a:lnTo>
                    <a:pt x="3589" y="5271"/>
                  </a:lnTo>
                  <a:cubicBezTo>
                    <a:pt x="3465" y="5237"/>
                    <a:pt x="3352" y="5203"/>
                    <a:pt x="3228" y="5169"/>
                  </a:cubicBezTo>
                  <a:lnTo>
                    <a:pt x="2766" y="5045"/>
                  </a:lnTo>
                  <a:cubicBezTo>
                    <a:pt x="2608" y="5000"/>
                    <a:pt x="2450" y="4966"/>
                    <a:pt x="2303" y="4910"/>
                  </a:cubicBezTo>
                  <a:lnTo>
                    <a:pt x="1840" y="4774"/>
                  </a:lnTo>
                  <a:cubicBezTo>
                    <a:pt x="1694" y="4718"/>
                    <a:pt x="1536" y="4673"/>
                    <a:pt x="1378" y="4628"/>
                  </a:cubicBezTo>
                  <a:cubicBezTo>
                    <a:pt x="1073" y="4515"/>
                    <a:pt x="780" y="4391"/>
                    <a:pt x="464" y="4289"/>
                  </a:cubicBezTo>
                  <a:lnTo>
                    <a:pt x="464" y="4289"/>
                  </a:lnTo>
                  <a:cubicBezTo>
                    <a:pt x="734" y="4470"/>
                    <a:pt x="1017" y="4639"/>
                    <a:pt x="1287" y="4808"/>
                  </a:cubicBezTo>
                  <a:cubicBezTo>
                    <a:pt x="1434" y="4887"/>
                    <a:pt x="1581" y="4966"/>
                    <a:pt x="1739" y="5022"/>
                  </a:cubicBezTo>
                  <a:cubicBezTo>
                    <a:pt x="1874" y="5101"/>
                    <a:pt x="2032" y="5169"/>
                    <a:pt x="2190" y="5237"/>
                  </a:cubicBezTo>
                  <a:cubicBezTo>
                    <a:pt x="2337" y="5305"/>
                    <a:pt x="2495" y="5350"/>
                    <a:pt x="2653" y="5417"/>
                  </a:cubicBezTo>
                  <a:lnTo>
                    <a:pt x="3115" y="5575"/>
                  </a:lnTo>
                  <a:cubicBezTo>
                    <a:pt x="3409" y="5677"/>
                    <a:pt x="3702" y="5756"/>
                    <a:pt x="3996" y="5846"/>
                  </a:cubicBezTo>
                  <a:lnTo>
                    <a:pt x="4639" y="6738"/>
                  </a:lnTo>
                  <a:cubicBezTo>
                    <a:pt x="4977" y="7166"/>
                    <a:pt x="5316" y="7595"/>
                    <a:pt x="5643" y="8013"/>
                  </a:cubicBezTo>
                  <a:lnTo>
                    <a:pt x="5564" y="8013"/>
                  </a:lnTo>
                  <a:cubicBezTo>
                    <a:pt x="5372" y="7979"/>
                    <a:pt x="5192" y="7934"/>
                    <a:pt x="5000" y="7900"/>
                  </a:cubicBezTo>
                  <a:cubicBezTo>
                    <a:pt x="4797" y="7866"/>
                    <a:pt x="4616" y="7798"/>
                    <a:pt x="4436" y="7742"/>
                  </a:cubicBezTo>
                  <a:cubicBezTo>
                    <a:pt x="4244" y="7686"/>
                    <a:pt x="4063" y="7595"/>
                    <a:pt x="3871" y="7528"/>
                  </a:cubicBezTo>
                  <a:lnTo>
                    <a:pt x="2754" y="7054"/>
                  </a:lnTo>
                  <a:cubicBezTo>
                    <a:pt x="2371" y="6896"/>
                    <a:pt x="1987" y="6771"/>
                    <a:pt x="1592" y="6670"/>
                  </a:cubicBezTo>
                  <a:lnTo>
                    <a:pt x="1592" y="6670"/>
                  </a:lnTo>
                  <a:cubicBezTo>
                    <a:pt x="1773" y="6760"/>
                    <a:pt x="1953" y="6862"/>
                    <a:pt x="2134" y="6952"/>
                  </a:cubicBezTo>
                  <a:cubicBezTo>
                    <a:pt x="2314" y="7054"/>
                    <a:pt x="2483" y="7166"/>
                    <a:pt x="2653" y="7257"/>
                  </a:cubicBezTo>
                  <a:cubicBezTo>
                    <a:pt x="3003" y="7460"/>
                    <a:pt x="3364" y="7663"/>
                    <a:pt x="3725" y="7855"/>
                  </a:cubicBezTo>
                  <a:cubicBezTo>
                    <a:pt x="3905" y="7945"/>
                    <a:pt x="4097" y="8035"/>
                    <a:pt x="4289" y="8114"/>
                  </a:cubicBezTo>
                  <a:cubicBezTo>
                    <a:pt x="4481" y="8205"/>
                    <a:pt x="4684" y="8261"/>
                    <a:pt x="4887" y="8329"/>
                  </a:cubicBezTo>
                  <a:cubicBezTo>
                    <a:pt x="5090" y="8363"/>
                    <a:pt x="5293" y="8419"/>
                    <a:pt x="5508" y="8453"/>
                  </a:cubicBezTo>
                  <a:cubicBezTo>
                    <a:pt x="5677" y="8464"/>
                    <a:pt x="5857" y="8475"/>
                    <a:pt x="6027" y="8487"/>
                  </a:cubicBezTo>
                  <a:cubicBezTo>
                    <a:pt x="6185" y="8690"/>
                    <a:pt x="6343" y="8893"/>
                    <a:pt x="6501" y="9096"/>
                  </a:cubicBezTo>
                  <a:cubicBezTo>
                    <a:pt x="7065" y="9796"/>
                    <a:pt x="7618" y="10450"/>
                    <a:pt x="8080" y="11026"/>
                  </a:cubicBezTo>
                  <a:cubicBezTo>
                    <a:pt x="7449" y="10800"/>
                    <a:pt x="6817" y="10597"/>
                    <a:pt x="6185" y="10405"/>
                  </a:cubicBezTo>
                  <a:cubicBezTo>
                    <a:pt x="5778" y="10258"/>
                    <a:pt x="5384" y="10123"/>
                    <a:pt x="4989" y="9976"/>
                  </a:cubicBezTo>
                  <a:cubicBezTo>
                    <a:pt x="4582" y="9841"/>
                    <a:pt x="4176" y="9717"/>
                    <a:pt x="3770" y="9615"/>
                  </a:cubicBezTo>
                  <a:lnTo>
                    <a:pt x="3770" y="9615"/>
                  </a:lnTo>
                  <a:cubicBezTo>
                    <a:pt x="4142" y="9818"/>
                    <a:pt x="4515" y="10010"/>
                    <a:pt x="4887" y="10202"/>
                  </a:cubicBezTo>
                  <a:cubicBezTo>
                    <a:pt x="5271" y="10394"/>
                    <a:pt x="5654" y="10563"/>
                    <a:pt x="6038" y="10744"/>
                  </a:cubicBezTo>
                  <a:cubicBezTo>
                    <a:pt x="6828" y="11048"/>
                    <a:pt x="7629" y="11342"/>
                    <a:pt x="8430" y="11601"/>
                  </a:cubicBezTo>
                  <a:lnTo>
                    <a:pt x="8475" y="11601"/>
                  </a:lnTo>
                  <a:cubicBezTo>
                    <a:pt x="8487" y="11605"/>
                    <a:pt x="8498" y="11606"/>
                    <a:pt x="8509" y="11606"/>
                  </a:cubicBezTo>
                  <a:cubicBezTo>
                    <a:pt x="8531" y="11606"/>
                    <a:pt x="8551" y="11601"/>
                    <a:pt x="8566" y="11601"/>
                  </a:cubicBezTo>
                  <a:cubicBezTo>
                    <a:pt x="8882" y="11962"/>
                    <a:pt x="9152" y="12278"/>
                    <a:pt x="9367" y="12515"/>
                  </a:cubicBezTo>
                  <a:cubicBezTo>
                    <a:pt x="9660" y="12854"/>
                    <a:pt x="9830" y="13045"/>
                    <a:pt x="9830" y="13045"/>
                  </a:cubicBezTo>
                  <a:lnTo>
                    <a:pt x="9435" y="12470"/>
                  </a:lnTo>
                  <a:cubicBezTo>
                    <a:pt x="9243" y="12199"/>
                    <a:pt x="9006" y="11838"/>
                    <a:pt x="8712" y="11432"/>
                  </a:cubicBezTo>
                  <a:cubicBezTo>
                    <a:pt x="8735" y="11263"/>
                    <a:pt x="8769" y="11093"/>
                    <a:pt x="8791" y="10924"/>
                  </a:cubicBezTo>
                  <a:cubicBezTo>
                    <a:pt x="8803" y="10755"/>
                    <a:pt x="8791" y="10574"/>
                    <a:pt x="8780" y="10405"/>
                  </a:cubicBezTo>
                  <a:cubicBezTo>
                    <a:pt x="8769" y="10236"/>
                    <a:pt x="8735" y="10066"/>
                    <a:pt x="8712" y="9897"/>
                  </a:cubicBezTo>
                  <a:lnTo>
                    <a:pt x="8588" y="9412"/>
                  </a:lnTo>
                  <a:cubicBezTo>
                    <a:pt x="8498" y="9096"/>
                    <a:pt x="8385" y="8780"/>
                    <a:pt x="8261" y="8475"/>
                  </a:cubicBezTo>
                  <a:cubicBezTo>
                    <a:pt x="8137" y="8171"/>
                    <a:pt x="8013" y="7866"/>
                    <a:pt x="7866" y="7573"/>
                  </a:cubicBezTo>
                  <a:lnTo>
                    <a:pt x="7866" y="7573"/>
                  </a:lnTo>
                  <a:cubicBezTo>
                    <a:pt x="7922" y="7889"/>
                    <a:pt x="8013" y="8205"/>
                    <a:pt x="8080" y="8532"/>
                  </a:cubicBezTo>
                  <a:cubicBezTo>
                    <a:pt x="8114" y="8690"/>
                    <a:pt x="8148" y="8848"/>
                    <a:pt x="8182" y="9006"/>
                  </a:cubicBezTo>
                  <a:lnTo>
                    <a:pt x="8272" y="9480"/>
                  </a:lnTo>
                  <a:lnTo>
                    <a:pt x="8340" y="9954"/>
                  </a:lnTo>
                  <a:lnTo>
                    <a:pt x="8374" y="10428"/>
                  </a:lnTo>
                  <a:cubicBezTo>
                    <a:pt x="8374" y="10574"/>
                    <a:pt x="8363" y="10732"/>
                    <a:pt x="8363" y="10879"/>
                  </a:cubicBezTo>
                  <a:cubicBezTo>
                    <a:pt x="8351" y="10901"/>
                    <a:pt x="8351" y="10924"/>
                    <a:pt x="8351" y="10935"/>
                  </a:cubicBezTo>
                  <a:cubicBezTo>
                    <a:pt x="7900" y="10326"/>
                    <a:pt x="7392" y="9593"/>
                    <a:pt x="6817" y="8836"/>
                  </a:cubicBezTo>
                  <a:cubicBezTo>
                    <a:pt x="6681" y="8645"/>
                    <a:pt x="6512" y="8442"/>
                    <a:pt x="6365" y="8238"/>
                  </a:cubicBezTo>
                  <a:cubicBezTo>
                    <a:pt x="6320" y="7889"/>
                    <a:pt x="6309" y="7539"/>
                    <a:pt x="6275" y="7166"/>
                  </a:cubicBezTo>
                  <a:cubicBezTo>
                    <a:pt x="6241" y="6794"/>
                    <a:pt x="6219" y="6444"/>
                    <a:pt x="6173" y="6083"/>
                  </a:cubicBezTo>
                  <a:cubicBezTo>
                    <a:pt x="6140" y="5711"/>
                    <a:pt x="6083" y="5350"/>
                    <a:pt x="6015" y="4989"/>
                  </a:cubicBezTo>
                  <a:cubicBezTo>
                    <a:pt x="5982" y="4808"/>
                    <a:pt x="5936" y="4639"/>
                    <a:pt x="5891" y="4458"/>
                  </a:cubicBezTo>
                  <a:cubicBezTo>
                    <a:pt x="5846" y="4278"/>
                    <a:pt x="5778" y="4108"/>
                    <a:pt x="5711" y="3939"/>
                  </a:cubicBezTo>
                  <a:lnTo>
                    <a:pt x="5711" y="3939"/>
                  </a:lnTo>
                  <a:cubicBezTo>
                    <a:pt x="5722" y="4120"/>
                    <a:pt x="5767" y="4289"/>
                    <a:pt x="5778" y="4481"/>
                  </a:cubicBezTo>
                  <a:cubicBezTo>
                    <a:pt x="5790" y="4661"/>
                    <a:pt x="5812" y="4831"/>
                    <a:pt x="5812" y="5022"/>
                  </a:cubicBezTo>
                  <a:cubicBezTo>
                    <a:pt x="5824" y="5384"/>
                    <a:pt x="5824" y="5745"/>
                    <a:pt x="5835" y="6106"/>
                  </a:cubicBezTo>
                  <a:cubicBezTo>
                    <a:pt x="5846" y="6602"/>
                    <a:pt x="5857" y="7099"/>
                    <a:pt x="5880" y="7607"/>
                  </a:cubicBezTo>
                  <a:cubicBezTo>
                    <a:pt x="5598" y="7223"/>
                    <a:pt x="5293" y="6839"/>
                    <a:pt x="5000" y="6456"/>
                  </a:cubicBezTo>
                  <a:cubicBezTo>
                    <a:pt x="4785" y="6162"/>
                    <a:pt x="4571" y="5869"/>
                    <a:pt x="4357" y="5575"/>
                  </a:cubicBezTo>
                  <a:lnTo>
                    <a:pt x="4470" y="5113"/>
                  </a:lnTo>
                  <a:cubicBezTo>
                    <a:pt x="4515" y="4921"/>
                    <a:pt x="4537" y="4718"/>
                    <a:pt x="4571" y="4515"/>
                  </a:cubicBezTo>
                  <a:cubicBezTo>
                    <a:pt x="4605" y="4120"/>
                    <a:pt x="4616" y="3725"/>
                    <a:pt x="4594" y="3319"/>
                  </a:cubicBezTo>
                  <a:cubicBezTo>
                    <a:pt x="4571" y="2924"/>
                    <a:pt x="4526" y="2540"/>
                    <a:pt x="4458" y="2145"/>
                  </a:cubicBezTo>
                  <a:cubicBezTo>
                    <a:pt x="4379" y="1761"/>
                    <a:pt x="4312" y="1378"/>
                    <a:pt x="4210" y="994"/>
                  </a:cubicBezTo>
                  <a:lnTo>
                    <a:pt x="4210" y="994"/>
                  </a:lnTo>
                  <a:cubicBezTo>
                    <a:pt x="4199" y="1784"/>
                    <a:pt x="4244" y="2563"/>
                    <a:pt x="4233" y="3330"/>
                  </a:cubicBezTo>
                  <a:cubicBezTo>
                    <a:pt x="4210" y="3522"/>
                    <a:pt x="4221" y="3713"/>
                    <a:pt x="4199" y="3894"/>
                  </a:cubicBezTo>
                  <a:cubicBezTo>
                    <a:pt x="4187" y="4086"/>
                    <a:pt x="4165" y="4278"/>
                    <a:pt x="4142" y="4458"/>
                  </a:cubicBezTo>
                  <a:cubicBezTo>
                    <a:pt x="4108" y="4650"/>
                    <a:pt x="4075" y="4842"/>
                    <a:pt x="4041" y="5022"/>
                  </a:cubicBezTo>
                  <a:cubicBezTo>
                    <a:pt x="4029" y="5056"/>
                    <a:pt x="4018" y="5090"/>
                    <a:pt x="4018" y="5113"/>
                  </a:cubicBezTo>
                  <a:cubicBezTo>
                    <a:pt x="3747" y="4752"/>
                    <a:pt x="3476" y="4391"/>
                    <a:pt x="3217" y="4052"/>
                  </a:cubicBezTo>
                  <a:cubicBezTo>
                    <a:pt x="2641" y="3285"/>
                    <a:pt x="2089" y="2585"/>
                    <a:pt x="1615" y="1987"/>
                  </a:cubicBezTo>
                  <a:cubicBezTo>
                    <a:pt x="1141" y="1378"/>
                    <a:pt x="734" y="881"/>
                    <a:pt x="452" y="543"/>
                  </a:cubicBezTo>
                  <a:lnTo>
                    <a:pt x="1" y="1"/>
                  </a:ln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53" name="Google Shape;453;p2"/>
            <p:cNvSpPr/>
            <p:nvPr/>
          </p:nvSpPr>
          <p:spPr>
            <a:xfrm>
              <a:off x="4324700" y="4501725"/>
              <a:ext cx="166175" cy="209225"/>
            </a:xfrm>
            <a:custGeom>
              <a:avLst/>
              <a:gdLst/>
              <a:ahLst/>
              <a:cxnLst/>
              <a:rect l="l" t="t" r="r" b="b"/>
              <a:pathLst>
                <a:path w="6647" h="8369" extrusionOk="0">
                  <a:moveTo>
                    <a:pt x="3871" y="0"/>
                  </a:moveTo>
                  <a:cubicBezTo>
                    <a:pt x="2516" y="655"/>
                    <a:pt x="1128" y="1241"/>
                    <a:pt x="485" y="2720"/>
                  </a:cubicBezTo>
                  <a:cubicBezTo>
                    <a:pt x="158" y="3464"/>
                    <a:pt x="0" y="4277"/>
                    <a:pt x="0" y="5089"/>
                  </a:cubicBezTo>
                  <a:cubicBezTo>
                    <a:pt x="0" y="6545"/>
                    <a:pt x="722" y="7730"/>
                    <a:pt x="1918" y="8362"/>
                  </a:cubicBezTo>
                  <a:cubicBezTo>
                    <a:pt x="1977" y="8366"/>
                    <a:pt x="2035" y="8369"/>
                    <a:pt x="2093" y="8369"/>
                  </a:cubicBezTo>
                  <a:cubicBezTo>
                    <a:pt x="3463" y="8369"/>
                    <a:pt x="4881" y="7132"/>
                    <a:pt x="5552" y="6082"/>
                  </a:cubicBezTo>
                  <a:cubicBezTo>
                    <a:pt x="6567" y="4378"/>
                    <a:pt x="6646" y="2291"/>
                    <a:pt x="5778" y="519"/>
                  </a:cubicBezTo>
                  <a:cubicBezTo>
                    <a:pt x="5574" y="429"/>
                    <a:pt x="5349" y="361"/>
                    <a:pt x="5123" y="327"/>
                  </a:cubicBezTo>
                  <a:cubicBezTo>
                    <a:pt x="4694" y="215"/>
                    <a:pt x="4288" y="113"/>
                    <a:pt x="3871"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54" name="Google Shape;454;p2"/>
            <p:cNvSpPr/>
            <p:nvPr/>
          </p:nvSpPr>
          <p:spPr>
            <a:xfrm>
              <a:off x="4346275" y="4501775"/>
              <a:ext cx="146975" cy="139625"/>
            </a:xfrm>
            <a:custGeom>
              <a:avLst/>
              <a:gdLst/>
              <a:ahLst/>
              <a:cxnLst/>
              <a:rect l="l" t="t" r="r" b="b"/>
              <a:pathLst>
                <a:path w="5879" h="5585" extrusionOk="0">
                  <a:moveTo>
                    <a:pt x="3840" y="0"/>
                  </a:moveTo>
                  <a:cubicBezTo>
                    <a:pt x="3757" y="0"/>
                    <a:pt x="3672" y="7"/>
                    <a:pt x="3583" y="21"/>
                  </a:cubicBezTo>
                  <a:cubicBezTo>
                    <a:pt x="3211" y="66"/>
                    <a:pt x="2850" y="213"/>
                    <a:pt x="2545" y="416"/>
                  </a:cubicBezTo>
                  <a:cubicBezTo>
                    <a:pt x="2263" y="608"/>
                    <a:pt x="2161" y="867"/>
                    <a:pt x="1924" y="1093"/>
                  </a:cubicBezTo>
                  <a:cubicBezTo>
                    <a:pt x="1371" y="1634"/>
                    <a:pt x="570" y="1860"/>
                    <a:pt x="175" y="2582"/>
                  </a:cubicBezTo>
                  <a:cubicBezTo>
                    <a:pt x="0" y="2895"/>
                    <a:pt x="13" y="3689"/>
                    <a:pt x="379" y="3689"/>
                  </a:cubicBezTo>
                  <a:cubicBezTo>
                    <a:pt x="462" y="3689"/>
                    <a:pt x="562" y="3648"/>
                    <a:pt x="683" y="3553"/>
                  </a:cubicBezTo>
                  <a:lnTo>
                    <a:pt x="683" y="3553"/>
                  </a:lnTo>
                  <a:cubicBezTo>
                    <a:pt x="469" y="3880"/>
                    <a:pt x="277" y="4512"/>
                    <a:pt x="694" y="4738"/>
                  </a:cubicBezTo>
                  <a:cubicBezTo>
                    <a:pt x="781" y="4789"/>
                    <a:pt x="884" y="4812"/>
                    <a:pt x="992" y="4812"/>
                  </a:cubicBezTo>
                  <a:cubicBezTo>
                    <a:pt x="1333" y="4812"/>
                    <a:pt x="1728" y="4586"/>
                    <a:pt x="1857" y="4320"/>
                  </a:cubicBezTo>
                  <a:cubicBezTo>
                    <a:pt x="1877" y="4783"/>
                    <a:pt x="2206" y="5136"/>
                    <a:pt x="2516" y="5136"/>
                  </a:cubicBezTo>
                  <a:cubicBezTo>
                    <a:pt x="2719" y="5136"/>
                    <a:pt x="2914" y="4984"/>
                    <a:pt x="3008" y="4613"/>
                  </a:cubicBezTo>
                  <a:cubicBezTo>
                    <a:pt x="3030" y="4941"/>
                    <a:pt x="3143" y="5550"/>
                    <a:pt x="3560" y="5584"/>
                  </a:cubicBezTo>
                  <a:cubicBezTo>
                    <a:pt x="3570" y="5584"/>
                    <a:pt x="3579" y="5585"/>
                    <a:pt x="3588" y="5585"/>
                  </a:cubicBezTo>
                  <a:cubicBezTo>
                    <a:pt x="3928" y="5585"/>
                    <a:pt x="4049" y="5171"/>
                    <a:pt x="4170" y="4918"/>
                  </a:cubicBezTo>
                  <a:cubicBezTo>
                    <a:pt x="4408" y="5052"/>
                    <a:pt x="4617" y="5110"/>
                    <a:pt x="4798" y="5110"/>
                  </a:cubicBezTo>
                  <a:cubicBezTo>
                    <a:pt x="5612" y="5110"/>
                    <a:pt x="5879" y="3934"/>
                    <a:pt x="5851" y="3113"/>
                  </a:cubicBezTo>
                  <a:cubicBezTo>
                    <a:pt x="5817" y="2368"/>
                    <a:pt x="5625" y="1646"/>
                    <a:pt x="5287" y="991"/>
                  </a:cubicBezTo>
                  <a:cubicBezTo>
                    <a:pt x="4966" y="420"/>
                    <a:pt x="4494" y="0"/>
                    <a:pt x="3840"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55" name="Google Shape;455;p2"/>
            <p:cNvSpPr/>
            <p:nvPr/>
          </p:nvSpPr>
          <p:spPr>
            <a:xfrm>
              <a:off x="4372375" y="4514975"/>
              <a:ext cx="128650" cy="206025"/>
            </a:xfrm>
            <a:custGeom>
              <a:avLst/>
              <a:gdLst/>
              <a:ahLst/>
              <a:cxnLst/>
              <a:rect l="l" t="t" r="r" b="b"/>
              <a:pathLst>
                <a:path w="5146" h="8241" extrusionOk="0">
                  <a:moveTo>
                    <a:pt x="3871" y="1"/>
                  </a:moveTo>
                  <a:lnTo>
                    <a:pt x="3871" y="1"/>
                  </a:lnTo>
                  <a:cubicBezTo>
                    <a:pt x="4390" y="1005"/>
                    <a:pt x="4581" y="2145"/>
                    <a:pt x="4423" y="3262"/>
                  </a:cubicBezTo>
                  <a:cubicBezTo>
                    <a:pt x="4333" y="4074"/>
                    <a:pt x="4074" y="4853"/>
                    <a:pt x="3645" y="5552"/>
                  </a:cubicBezTo>
                  <a:cubicBezTo>
                    <a:pt x="2974" y="6602"/>
                    <a:pt x="1556" y="7839"/>
                    <a:pt x="177" y="7839"/>
                  </a:cubicBezTo>
                  <a:cubicBezTo>
                    <a:pt x="118" y="7839"/>
                    <a:pt x="59" y="7836"/>
                    <a:pt x="0" y="7832"/>
                  </a:cubicBezTo>
                  <a:lnTo>
                    <a:pt x="0" y="7832"/>
                  </a:lnTo>
                  <a:cubicBezTo>
                    <a:pt x="305" y="7978"/>
                    <a:pt x="621" y="8103"/>
                    <a:pt x="948" y="8182"/>
                  </a:cubicBezTo>
                  <a:cubicBezTo>
                    <a:pt x="1116" y="8222"/>
                    <a:pt x="1281" y="8241"/>
                    <a:pt x="1444" y="8241"/>
                  </a:cubicBezTo>
                  <a:cubicBezTo>
                    <a:pt x="2924" y="8241"/>
                    <a:pt x="4176" y="6678"/>
                    <a:pt x="4694" y="5417"/>
                  </a:cubicBezTo>
                  <a:cubicBezTo>
                    <a:pt x="5101" y="4435"/>
                    <a:pt x="5146" y="3307"/>
                    <a:pt x="4976" y="2269"/>
                  </a:cubicBezTo>
                  <a:cubicBezTo>
                    <a:pt x="4909" y="1829"/>
                    <a:pt x="4864" y="1332"/>
                    <a:pt x="4672" y="915"/>
                  </a:cubicBezTo>
                  <a:cubicBezTo>
                    <a:pt x="4514" y="587"/>
                    <a:pt x="4288" y="305"/>
                    <a:pt x="3995" y="68"/>
                  </a:cubicBezTo>
                  <a:cubicBezTo>
                    <a:pt x="3972" y="57"/>
                    <a:pt x="3961" y="46"/>
                    <a:pt x="3938" y="34"/>
                  </a:cubicBezTo>
                  <a:cubicBezTo>
                    <a:pt x="3916" y="23"/>
                    <a:pt x="3893" y="12"/>
                    <a:pt x="387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56" name="Google Shape;456;p2"/>
            <p:cNvSpPr/>
            <p:nvPr/>
          </p:nvSpPr>
          <p:spPr>
            <a:xfrm>
              <a:off x="4444300" y="4517525"/>
              <a:ext cx="30500" cy="117100"/>
            </a:xfrm>
            <a:custGeom>
              <a:avLst/>
              <a:gdLst/>
              <a:ahLst/>
              <a:cxnLst/>
              <a:rect l="l" t="t" r="r" b="b"/>
              <a:pathLst>
                <a:path w="1220" h="4684" extrusionOk="0">
                  <a:moveTo>
                    <a:pt x="869" y="0"/>
                  </a:moveTo>
                  <a:cubicBezTo>
                    <a:pt x="869" y="0"/>
                    <a:pt x="892" y="79"/>
                    <a:pt x="948" y="192"/>
                  </a:cubicBezTo>
                  <a:cubicBezTo>
                    <a:pt x="971" y="271"/>
                    <a:pt x="994" y="350"/>
                    <a:pt x="1005" y="429"/>
                  </a:cubicBezTo>
                  <a:cubicBezTo>
                    <a:pt x="1027" y="530"/>
                    <a:pt x="1039" y="632"/>
                    <a:pt x="1050" y="734"/>
                  </a:cubicBezTo>
                  <a:cubicBezTo>
                    <a:pt x="1061" y="846"/>
                    <a:pt x="1073" y="982"/>
                    <a:pt x="1061" y="1095"/>
                  </a:cubicBezTo>
                  <a:cubicBezTo>
                    <a:pt x="1050" y="1219"/>
                    <a:pt x="1050" y="1365"/>
                    <a:pt x="1027" y="1501"/>
                  </a:cubicBezTo>
                  <a:cubicBezTo>
                    <a:pt x="1016" y="1580"/>
                    <a:pt x="1016" y="1648"/>
                    <a:pt x="1005" y="1727"/>
                  </a:cubicBezTo>
                  <a:cubicBezTo>
                    <a:pt x="994" y="1794"/>
                    <a:pt x="982" y="1862"/>
                    <a:pt x="960" y="1941"/>
                  </a:cubicBezTo>
                  <a:cubicBezTo>
                    <a:pt x="937" y="2088"/>
                    <a:pt x="903" y="2234"/>
                    <a:pt x="869" y="2381"/>
                  </a:cubicBezTo>
                  <a:cubicBezTo>
                    <a:pt x="824" y="2528"/>
                    <a:pt x="790" y="2674"/>
                    <a:pt x="745" y="2821"/>
                  </a:cubicBezTo>
                  <a:cubicBezTo>
                    <a:pt x="700" y="2957"/>
                    <a:pt x="655" y="3103"/>
                    <a:pt x="599" y="3239"/>
                  </a:cubicBezTo>
                  <a:cubicBezTo>
                    <a:pt x="508" y="3509"/>
                    <a:pt x="407" y="3769"/>
                    <a:pt x="317" y="3972"/>
                  </a:cubicBezTo>
                  <a:cubicBezTo>
                    <a:pt x="271" y="4085"/>
                    <a:pt x="238" y="4187"/>
                    <a:pt x="192" y="4266"/>
                  </a:cubicBezTo>
                  <a:cubicBezTo>
                    <a:pt x="159" y="4345"/>
                    <a:pt x="125" y="4435"/>
                    <a:pt x="91" y="4491"/>
                  </a:cubicBezTo>
                  <a:cubicBezTo>
                    <a:pt x="34" y="4615"/>
                    <a:pt x="1" y="4683"/>
                    <a:pt x="1" y="4683"/>
                  </a:cubicBezTo>
                  <a:cubicBezTo>
                    <a:pt x="159" y="4480"/>
                    <a:pt x="305" y="4254"/>
                    <a:pt x="429" y="4029"/>
                  </a:cubicBezTo>
                  <a:cubicBezTo>
                    <a:pt x="486" y="3927"/>
                    <a:pt x="553" y="3825"/>
                    <a:pt x="599" y="3701"/>
                  </a:cubicBezTo>
                  <a:cubicBezTo>
                    <a:pt x="655" y="3577"/>
                    <a:pt x="723" y="3442"/>
                    <a:pt x="768" y="3306"/>
                  </a:cubicBezTo>
                  <a:cubicBezTo>
                    <a:pt x="824" y="3182"/>
                    <a:pt x="869" y="3024"/>
                    <a:pt x="926" y="2889"/>
                  </a:cubicBezTo>
                  <a:cubicBezTo>
                    <a:pt x="982" y="2742"/>
                    <a:pt x="1039" y="2595"/>
                    <a:pt x="1073" y="2437"/>
                  </a:cubicBezTo>
                  <a:cubicBezTo>
                    <a:pt x="1095" y="2280"/>
                    <a:pt x="1140" y="2133"/>
                    <a:pt x="1163" y="1986"/>
                  </a:cubicBezTo>
                  <a:cubicBezTo>
                    <a:pt x="1185" y="1828"/>
                    <a:pt x="1208" y="1681"/>
                    <a:pt x="1208" y="1523"/>
                  </a:cubicBezTo>
                  <a:cubicBezTo>
                    <a:pt x="1219" y="1388"/>
                    <a:pt x="1208" y="1241"/>
                    <a:pt x="1208" y="1106"/>
                  </a:cubicBezTo>
                  <a:cubicBezTo>
                    <a:pt x="1208" y="971"/>
                    <a:pt x="1185" y="846"/>
                    <a:pt x="1163" y="722"/>
                  </a:cubicBezTo>
                  <a:cubicBezTo>
                    <a:pt x="1140" y="621"/>
                    <a:pt x="1106" y="508"/>
                    <a:pt x="1073" y="406"/>
                  </a:cubicBezTo>
                  <a:cubicBezTo>
                    <a:pt x="1039" y="339"/>
                    <a:pt x="1016" y="260"/>
                    <a:pt x="971" y="192"/>
                  </a:cubicBezTo>
                  <a:cubicBezTo>
                    <a:pt x="903" y="68"/>
                    <a:pt x="869" y="0"/>
                    <a:pt x="869"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57" name="Google Shape;457;p2"/>
            <p:cNvSpPr/>
            <p:nvPr/>
          </p:nvSpPr>
          <p:spPr>
            <a:xfrm>
              <a:off x="4438650" y="4544875"/>
              <a:ext cx="25150" cy="61250"/>
            </a:xfrm>
            <a:custGeom>
              <a:avLst/>
              <a:gdLst/>
              <a:ahLst/>
              <a:cxnLst/>
              <a:rect l="l" t="t" r="r" b="b"/>
              <a:pathLst>
                <a:path w="1006" h="2450" extrusionOk="0">
                  <a:moveTo>
                    <a:pt x="983" y="1"/>
                  </a:moveTo>
                  <a:cubicBezTo>
                    <a:pt x="983" y="1"/>
                    <a:pt x="915" y="159"/>
                    <a:pt x="847" y="407"/>
                  </a:cubicBezTo>
                  <a:cubicBezTo>
                    <a:pt x="802" y="520"/>
                    <a:pt x="757" y="655"/>
                    <a:pt x="712" y="802"/>
                  </a:cubicBezTo>
                  <a:cubicBezTo>
                    <a:pt x="678" y="960"/>
                    <a:pt x="633" y="1118"/>
                    <a:pt x="576" y="1264"/>
                  </a:cubicBezTo>
                  <a:cubicBezTo>
                    <a:pt x="520" y="1422"/>
                    <a:pt x="464" y="1569"/>
                    <a:pt x="396" y="1716"/>
                  </a:cubicBezTo>
                  <a:cubicBezTo>
                    <a:pt x="362" y="1784"/>
                    <a:pt x="339" y="1851"/>
                    <a:pt x="306" y="1919"/>
                  </a:cubicBezTo>
                  <a:cubicBezTo>
                    <a:pt x="272" y="1975"/>
                    <a:pt x="249" y="2032"/>
                    <a:pt x="215" y="2088"/>
                  </a:cubicBezTo>
                  <a:cubicBezTo>
                    <a:pt x="193" y="2133"/>
                    <a:pt x="159" y="2190"/>
                    <a:pt x="136" y="2235"/>
                  </a:cubicBezTo>
                  <a:cubicBezTo>
                    <a:pt x="102" y="2269"/>
                    <a:pt x="80" y="2314"/>
                    <a:pt x="57" y="2348"/>
                  </a:cubicBezTo>
                  <a:lnTo>
                    <a:pt x="1" y="2449"/>
                  </a:lnTo>
                  <a:cubicBezTo>
                    <a:pt x="1" y="2449"/>
                    <a:pt x="35" y="2415"/>
                    <a:pt x="102" y="2370"/>
                  </a:cubicBezTo>
                  <a:cubicBezTo>
                    <a:pt x="125" y="2348"/>
                    <a:pt x="170" y="2314"/>
                    <a:pt x="204" y="2291"/>
                  </a:cubicBezTo>
                  <a:cubicBezTo>
                    <a:pt x="249" y="2257"/>
                    <a:pt x="294" y="2212"/>
                    <a:pt x="339" y="2167"/>
                  </a:cubicBezTo>
                  <a:cubicBezTo>
                    <a:pt x="385" y="2111"/>
                    <a:pt x="452" y="2077"/>
                    <a:pt x="497" y="2009"/>
                  </a:cubicBezTo>
                  <a:cubicBezTo>
                    <a:pt x="543" y="1953"/>
                    <a:pt x="633" y="1908"/>
                    <a:pt x="667" y="1829"/>
                  </a:cubicBezTo>
                  <a:cubicBezTo>
                    <a:pt x="700" y="1761"/>
                    <a:pt x="847" y="1727"/>
                    <a:pt x="881" y="1648"/>
                  </a:cubicBezTo>
                  <a:cubicBezTo>
                    <a:pt x="915" y="1569"/>
                    <a:pt x="937" y="1490"/>
                    <a:pt x="971" y="1411"/>
                  </a:cubicBezTo>
                  <a:cubicBezTo>
                    <a:pt x="1005" y="1343"/>
                    <a:pt x="915" y="1208"/>
                    <a:pt x="949" y="1129"/>
                  </a:cubicBezTo>
                  <a:cubicBezTo>
                    <a:pt x="971" y="1050"/>
                    <a:pt x="881" y="926"/>
                    <a:pt x="904" y="847"/>
                  </a:cubicBezTo>
                  <a:cubicBezTo>
                    <a:pt x="937" y="700"/>
                    <a:pt x="949" y="554"/>
                    <a:pt x="971" y="429"/>
                  </a:cubicBezTo>
                  <a:cubicBezTo>
                    <a:pt x="983" y="283"/>
                    <a:pt x="994" y="147"/>
                    <a:pt x="983"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58" name="Google Shape;458;p2"/>
            <p:cNvSpPr/>
            <p:nvPr/>
          </p:nvSpPr>
          <p:spPr>
            <a:xfrm>
              <a:off x="4433875" y="4543175"/>
              <a:ext cx="25975" cy="49125"/>
            </a:xfrm>
            <a:custGeom>
              <a:avLst/>
              <a:gdLst/>
              <a:ahLst/>
              <a:cxnLst/>
              <a:rect l="l" t="t" r="r" b="b"/>
              <a:pathLst>
                <a:path w="1039" h="1965" extrusionOk="0">
                  <a:moveTo>
                    <a:pt x="1038" y="1"/>
                  </a:moveTo>
                  <a:cubicBezTo>
                    <a:pt x="1038" y="1"/>
                    <a:pt x="1027" y="35"/>
                    <a:pt x="1004" y="91"/>
                  </a:cubicBezTo>
                  <a:cubicBezTo>
                    <a:pt x="970" y="148"/>
                    <a:pt x="948" y="227"/>
                    <a:pt x="903" y="328"/>
                  </a:cubicBezTo>
                  <a:cubicBezTo>
                    <a:pt x="880" y="373"/>
                    <a:pt x="858" y="430"/>
                    <a:pt x="835" y="486"/>
                  </a:cubicBezTo>
                  <a:cubicBezTo>
                    <a:pt x="824" y="543"/>
                    <a:pt x="790" y="599"/>
                    <a:pt x="767" y="655"/>
                  </a:cubicBezTo>
                  <a:cubicBezTo>
                    <a:pt x="711" y="780"/>
                    <a:pt x="655" y="904"/>
                    <a:pt x="587" y="1017"/>
                  </a:cubicBezTo>
                  <a:cubicBezTo>
                    <a:pt x="519" y="1141"/>
                    <a:pt x="463" y="1265"/>
                    <a:pt x="384" y="1378"/>
                  </a:cubicBezTo>
                  <a:cubicBezTo>
                    <a:pt x="350" y="1423"/>
                    <a:pt x="327" y="1479"/>
                    <a:pt x="293" y="1524"/>
                  </a:cubicBezTo>
                  <a:cubicBezTo>
                    <a:pt x="260" y="1581"/>
                    <a:pt x="226" y="1626"/>
                    <a:pt x="192" y="1671"/>
                  </a:cubicBezTo>
                  <a:cubicBezTo>
                    <a:pt x="147" y="1761"/>
                    <a:pt x="90" y="1829"/>
                    <a:pt x="56" y="1885"/>
                  </a:cubicBezTo>
                  <a:cubicBezTo>
                    <a:pt x="23" y="1931"/>
                    <a:pt x="0" y="1964"/>
                    <a:pt x="0" y="1964"/>
                  </a:cubicBezTo>
                  <a:cubicBezTo>
                    <a:pt x="23" y="1942"/>
                    <a:pt x="56" y="1931"/>
                    <a:pt x="79" y="1908"/>
                  </a:cubicBezTo>
                  <a:cubicBezTo>
                    <a:pt x="147" y="1852"/>
                    <a:pt x="226" y="1806"/>
                    <a:pt x="282" y="1750"/>
                  </a:cubicBezTo>
                  <a:cubicBezTo>
                    <a:pt x="327" y="1705"/>
                    <a:pt x="372" y="1660"/>
                    <a:pt x="418" y="1615"/>
                  </a:cubicBezTo>
                  <a:cubicBezTo>
                    <a:pt x="463" y="1569"/>
                    <a:pt x="508" y="1524"/>
                    <a:pt x="542" y="1479"/>
                  </a:cubicBezTo>
                  <a:cubicBezTo>
                    <a:pt x="587" y="1423"/>
                    <a:pt x="632" y="1366"/>
                    <a:pt x="666" y="1299"/>
                  </a:cubicBezTo>
                  <a:cubicBezTo>
                    <a:pt x="700" y="1242"/>
                    <a:pt x="745" y="1186"/>
                    <a:pt x="779" y="1118"/>
                  </a:cubicBezTo>
                  <a:cubicBezTo>
                    <a:pt x="812" y="1050"/>
                    <a:pt x="835" y="983"/>
                    <a:pt x="869" y="915"/>
                  </a:cubicBezTo>
                  <a:cubicBezTo>
                    <a:pt x="891" y="859"/>
                    <a:pt x="914" y="791"/>
                    <a:pt x="937" y="723"/>
                  </a:cubicBezTo>
                  <a:cubicBezTo>
                    <a:pt x="982" y="599"/>
                    <a:pt x="1004" y="486"/>
                    <a:pt x="1016" y="362"/>
                  </a:cubicBezTo>
                  <a:cubicBezTo>
                    <a:pt x="1038" y="272"/>
                    <a:pt x="1038" y="182"/>
                    <a:pt x="1038" y="103"/>
                  </a:cubicBezTo>
                  <a:lnTo>
                    <a:pt x="1038"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59" name="Google Shape;459;p2"/>
            <p:cNvSpPr/>
            <p:nvPr/>
          </p:nvSpPr>
          <p:spPr>
            <a:xfrm>
              <a:off x="4236950" y="4399575"/>
              <a:ext cx="244050" cy="147875"/>
            </a:xfrm>
            <a:custGeom>
              <a:avLst/>
              <a:gdLst/>
              <a:ahLst/>
              <a:cxnLst/>
              <a:rect l="l" t="t" r="r" b="b"/>
              <a:pathLst>
                <a:path w="9762" h="5915" extrusionOk="0">
                  <a:moveTo>
                    <a:pt x="3350" y="0"/>
                  </a:moveTo>
                  <a:cubicBezTo>
                    <a:pt x="3143" y="0"/>
                    <a:pt x="2933" y="15"/>
                    <a:pt x="2720" y="46"/>
                  </a:cubicBezTo>
                  <a:cubicBezTo>
                    <a:pt x="1422" y="238"/>
                    <a:pt x="260" y="1028"/>
                    <a:pt x="35" y="2258"/>
                  </a:cubicBezTo>
                  <a:cubicBezTo>
                    <a:pt x="23" y="2315"/>
                    <a:pt x="12" y="2371"/>
                    <a:pt x="1" y="2427"/>
                  </a:cubicBezTo>
                  <a:cubicBezTo>
                    <a:pt x="80" y="2653"/>
                    <a:pt x="170" y="2879"/>
                    <a:pt x="271" y="3093"/>
                  </a:cubicBezTo>
                  <a:cubicBezTo>
                    <a:pt x="926" y="4312"/>
                    <a:pt x="2122" y="5057"/>
                    <a:pt x="3375" y="5564"/>
                  </a:cubicBezTo>
                  <a:cubicBezTo>
                    <a:pt x="4142" y="5869"/>
                    <a:pt x="5124" y="5914"/>
                    <a:pt x="5936" y="5914"/>
                  </a:cubicBezTo>
                  <a:cubicBezTo>
                    <a:pt x="7234" y="5892"/>
                    <a:pt x="8802" y="5722"/>
                    <a:pt x="9728" y="4820"/>
                  </a:cubicBezTo>
                  <a:cubicBezTo>
                    <a:pt x="9739" y="4797"/>
                    <a:pt x="9750" y="4763"/>
                    <a:pt x="9761" y="4741"/>
                  </a:cubicBezTo>
                  <a:cubicBezTo>
                    <a:pt x="9446" y="4131"/>
                    <a:pt x="9051" y="3567"/>
                    <a:pt x="8611" y="3048"/>
                  </a:cubicBezTo>
                  <a:cubicBezTo>
                    <a:pt x="7275" y="1538"/>
                    <a:pt x="5454" y="0"/>
                    <a:pt x="3350"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60" name="Google Shape;460;p2"/>
            <p:cNvSpPr/>
            <p:nvPr/>
          </p:nvSpPr>
          <p:spPr>
            <a:xfrm>
              <a:off x="4337950" y="4433375"/>
              <a:ext cx="141350" cy="119950"/>
            </a:xfrm>
            <a:custGeom>
              <a:avLst/>
              <a:gdLst/>
              <a:ahLst/>
              <a:cxnLst/>
              <a:rect l="l" t="t" r="r" b="b"/>
              <a:pathLst>
                <a:path w="5654" h="4798" extrusionOk="0">
                  <a:moveTo>
                    <a:pt x="2746" y="1"/>
                  </a:moveTo>
                  <a:cubicBezTo>
                    <a:pt x="2726" y="1"/>
                    <a:pt x="2706" y="2"/>
                    <a:pt x="2686" y="3"/>
                  </a:cubicBezTo>
                  <a:cubicBezTo>
                    <a:pt x="2065" y="15"/>
                    <a:pt x="1648" y="771"/>
                    <a:pt x="1885" y="1324"/>
                  </a:cubicBezTo>
                  <a:cubicBezTo>
                    <a:pt x="1719" y="1197"/>
                    <a:pt x="1436" y="1048"/>
                    <a:pt x="1197" y="1048"/>
                  </a:cubicBezTo>
                  <a:cubicBezTo>
                    <a:pt x="1095" y="1048"/>
                    <a:pt x="1000" y="1076"/>
                    <a:pt x="926" y="1143"/>
                  </a:cubicBezTo>
                  <a:cubicBezTo>
                    <a:pt x="587" y="1414"/>
                    <a:pt x="835" y="1910"/>
                    <a:pt x="892" y="2226"/>
                  </a:cubicBezTo>
                  <a:cubicBezTo>
                    <a:pt x="689" y="2283"/>
                    <a:pt x="181" y="2317"/>
                    <a:pt x="113" y="2576"/>
                  </a:cubicBezTo>
                  <a:cubicBezTo>
                    <a:pt x="23" y="2824"/>
                    <a:pt x="260" y="2937"/>
                    <a:pt x="497" y="2971"/>
                  </a:cubicBezTo>
                  <a:cubicBezTo>
                    <a:pt x="136" y="3005"/>
                    <a:pt x="0" y="3276"/>
                    <a:pt x="91" y="3581"/>
                  </a:cubicBezTo>
                  <a:cubicBezTo>
                    <a:pt x="249" y="4212"/>
                    <a:pt x="1411" y="4630"/>
                    <a:pt x="1964" y="4743"/>
                  </a:cubicBezTo>
                  <a:cubicBezTo>
                    <a:pt x="2127" y="4780"/>
                    <a:pt x="2294" y="4797"/>
                    <a:pt x="2463" y="4797"/>
                  </a:cubicBezTo>
                  <a:cubicBezTo>
                    <a:pt x="3563" y="4797"/>
                    <a:pt x="4744" y="4085"/>
                    <a:pt x="5654" y="3772"/>
                  </a:cubicBezTo>
                  <a:lnTo>
                    <a:pt x="5552" y="2768"/>
                  </a:lnTo>
                  <a:cubicBezTo>
                    <a:pt x="4965" y="2170"/>
                    <a:pt x="4503" y="1459"/>
                    <a:pt x="3961" y="850"/>
                  </a:cubicBezTo>
                  <a:cubicBezTo>
                    <a:pt x="3647" y="524"/>
                    <a:pt x="3238" y="1"/>
                    <a:pt x="2746"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61" name="Google Shape;461;p2"/>
            <p:cNvSpPr/>
            <p:nvPr/>
          </p:nvSpPr>
          <p:spPr>
            <a:xfrm>
              <a:off x="4234425" y="4460250"/>
              <a:ext cx="245450" cy="116425"/>
            </a:xfrm>
            <a:custGeom>
              <a:avLst/>
              <a:gdLst/>
              <a:ahLst/>
              <a:cxnLst/>
              <a:rect l="l" t="t" r="r" b="b"/>
              <a:pathLst>
                <a:path w="9818" h="4657" extrusionOk="0">
                  <a:moveTo>
                    <a:pt x="102" y="0"/>
                  </a:moveTo>
                  <a:lnTo>
                    <a:pt x="102" y="0"/>
                  </a:lnTo>
                  <a:cubicBezTo>
                    <a:pt x="0" y="869"/>
                    <a:pt x="181" y="1896"/>
                    <a:pt x="767" y="2528"/>
                  </a:cubicBezTo>
                  <a:cubicBezTo>
                    <a:pt x="1636" y="3487"/>
                    <a:pt x="2291" y="3905"/>
                    <a:pt x="3509" y="4390"/>
                  </a:cubicBezTo>
                  <a:cubicBezTo>
                    <a:pt x="3953" y="4572"/>
                    <a:pt x="4597" y="4656"/>
                    <a:pt x="5237" y="4656"/>
                  </a:cubicBezTo>
                  <a:cubicBezTo>
                    <a:pt x="5786" y="4656"/>
                    <a:pt x="6332" y="4595"/>
                    <a:pt x="6748" y="4480"/>
                  </a:cubicBezTo>
                  <a:cubicBezTo>
                    <a:pt x="7718" y="4221"/>
                    <a:pt x="9501" y="3352"/>
                    <a:pt x="9817" y="2393"/>
                  </a:cubicBezTo>
                  <a:lnTo>
                    <a:pt x="9817" y="2393"/>
                  </a:lnTo>
                  <a:cubicBezTo>
                    <a:pt x="8903" y="3295"/>
                    <a:pt x="7335" y="3465"/>
                    <a:pt x="6037" y="3487"/>
                  </a:cubicBezTo>
                  <a:cubicBezTo>
                    <a:pt x="5225" y="3487"/>
                    <a:pt x="4243" y="3442"/>
                    <a:pt x="3476" y="3137"/>
                  </a:cubicBezTo>
                  <a:cubicBezTo>
                    <a:pt x="2234" y="2630"/>
                    <a:pt x="1027" y="1885"/>
                    <a:pt x="372" y="666"/>
                  </a:cubicBezTo>
                  <a:cubicBezTo>
                    <a:pt x="271" y="452"/>
                    <a:pt x="181" y="226"/>
                    <a:pt x="102"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62" name="Google Shape;462;p2"/>
            <p:cNvSpPr/>
            <p:nvPr/>
          </p:nvSpPr>
          <p:spPr>
            <a:xfrm>
              <a:off x="4392950" y="4510450"/>
              <a:ext cx="99050" cy="25700"/>
            </a:xfrm>
            <a:custGeom>
              <a:avLst/>
              <a:gdLst/>
              <a:ahLst/>
              <a:cxnLst/>
              <a:rect l="l" t="t" r="r" b="b"/>
              <a:pathLst>
                <a:path w="3962" h="1028" extrusionOk="0">
                  <a:moveTo>
                    <a:pt x="3962" y="1"/>
                  </a:moveTo>
                  <a:cubicBezTo>
                    <a:pt x="3905" y="12"/>
                    <a:pt x="3849" y="35"/>
                    <a:pt x="3792" y="57"/>
                  </a:cubicBezTo>
                  <a:cubicBezTo>
                    <a:pt x="3679" y="103"/>
                    <a:pt x="3533" y="159"/>
                    <a:pt x="3352" y="227"/>
                  </a:cubicBezTo>
                  <a:cubicBezTo>
                    <a:pt x="3172" y="294"/>
                    <a:pt x="2957" y="362"/>
                    <a:pt x="2732" y="441"/>
                  </a:cubicBezTo>
                  <a:cubicBezTo>
                    <a:pt x="2619" y="475"/>
                    <a:pt x="2495" y="509"/>
                    <a:pt x="2382" y="554"/>
                  </a:cubicBezTo>
                  <a:cubicBezTo>
                    <a:pt x="2258" y="588"/>
                    <a:pt x="2145" y="622"/>
                    <a:pt x="2009" y="655"/>
                  </a:cubicBezTo>
                  <a:cubicBezTo>
                    <a:pt x="1885" y="678"/>
                    <a:pt x="1772" y="712"/>
                    <a:pt x="1648" y="746"/>
                  </a:cubicBezTo>
                  <a:cubicBezTo>
                    <a:pt x="1524" y="768"/>
                    <a:pt x="1400" y="791"/>
                    <a:pt x="1287" y="813"/>
                  </a:cubicBezTo>
                  <a:cubicBezTo>
                    <a:pt x="1163" y="836"/>
                    <a:pt x="1050" y="859"/>
                    <a:pt x="949" y="870"/>
                  </a:cubicBezTo>
                  <a:cubicBezTo>
                    <a:pt x="836" y="870"/>
                    <a:pt x="734" y="892"/>
                    <a:pt x="644" y="892"/>
                  </a:cubicBezTo>
                  <a:lnTo>
                    <a:pt x="384" y="892"/>
                  </a:lnTo>
                  <a:cubicBezTo>
                    <a:pt x="317" y="892"/>
                    <a:pt x="249" y="881"/>
                    <a:pt x="181" y="870"/>
                  </a:cubicBezTo>
                  <a:lnTo>
                    <a:pt x="1" y="847"/>
                  </a:lnTo>
                  <a:lnTo>
                    <a:pt x="1" y="847"/>
                  </a:lnTo>
                  <a:cubicBezTo>
                    <a:pt x="1" y="847"/>
                    <a:pt x="57" y="881"/>
                    <a:pt x="170" y="926"/>
                  </a:cubicBezTo>
                  <a:cubicBezTo>
                    <a:pt x="238" y="949"/>
                    <a:pt x="294" y="960"/>
                    <a:pt x="362" y="971"/>
                  </a:cubicBezTo>
                  <a:cubicBezTo>
                    <a:pt x="452" y="994"/>
                    <a:pt x="542" y="1005"/>
                    <a:pt x="633" y="1017"/>
                  </a:cubicBezTo>
                  <a:cubicBezTo>
                    <a:pt x="746" y="1028"/>
                    <a:pt x="847" y="1028"/>
                    <a:pt x="960" y="1028"/>
                  </a:cubicBezTo>
                  <a:cubicBezTo>
                    <a:pt x="1062" y="1017"/>
                    <a:pt x="1186" y="1017"/>
                    <a:pt x="1310" y="1005"/>
                  </a:cubicBezTo>
                  <a:cubicBezTo>
                    <a:pt x="1434" y="994"/>
                    <a:pt x="1558" y="971"/>
                    <a:pt x="1682" y="949"/>
                  </a:cubicBezTo>
                  <a:cubicBezTo>
                    <a:pt x="1818" y="926"/>
                    <a:pt x="1942" y="892"/>
                    <a:pt x="2066" y="859"/>
                  </a:cubicBezTo>
                  <a:cubicBezTo>
                    <a:pt x="2314" y="802"/>
                    <a:pt x="2551" y="712"/>
                    <a:pt x="2799" y="622"/>
                  </a:cubicBezTo>
                  <a:cubicBezTo>
                    <a:pt x="3002" y="543"/>
                    <a:pt x="3206" y="441"/>
                    <a:pt x="3409" y="340"/>
                  </a:cubicBezTo>
                  <a:cubicBezTo>
                    <a:pt x="3600" y="238"/>
                    <a:pt x="3781" y="125"/>
                    <a:pt x="3962"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63" name="Google Shape;463;p2"/>
            <p:cNvSpPr/>
            <p:nvPr/>
          </p:nvSpPr>
          <p:spPr>
            <a:xfrm>
              <a:off x="4405100" y="4513000"/>
              <a:ext cx="77600" cy="8775"/>
            </a:xfrm>
            <a:custGeom>
              <a:avLst/>
              <a:gdLst/>
              <a:ahLst/>
              <a:cxnLst/>
              <a:rect l="l" t="t" r="r" b="b"/>
              <a:pathLst>
                <a:path w="3104" h="351" extrusionOk="0">
                  <a:moveTo>
                    <a:pt x="3103" y="1"/>
                  </a:moveTo>
                  <a:lnTo>
                    <a:pt x="3103" y="1"/>
                  </a:lnTo>
                  <a:cubicBezTo>
                    <a:pt x="3103" y="1"/>
                    <a:pt x="3058" y="12"/>
                    <a:pt x="2968" y="12"/>
                  </a:cubicBezTo>
                  <a:cubicBezTo>
                    <a:pt x="2878" y="23"/>
                    <a:pt x="2753" y="57"/>
                    <a:pt x="2618" y="68"/>
                  </a:cubicBezTo>
                  <a:cubicBezTo>
                    <a:pt x="2539" y="68"/>
                    <a:pt x="2471" y="80"/>
                    <a:pt x="2381" y="91"/>
                  </a:cubicBezTo>
                  <a:cubicBezTo>
                    <a:pt x="2302" y="102"/>
                    <a:pt x="2212" y="102"/>
                    <a:pt x="2121" y="102"/>
                  </a:cubicBezTo>
                  <a:cubicBezTo>
                    <a:pt x="1941" y="125"/>
                    <a:pt x="1749" y="136"/>
                    <a:pt x="1557" y="136"/>
                  </a:cubicBezTo>
                  <a:lnTo>
                    <a:pt x="0" y="136"/>
                  </a:lnTo>
                  <a:cubicBezTo>
                    <a:pt x="0" y="136"/>
                    <a:pt x="56" y="159"/>
                    <a:pt x="147" y="181"/>
                  </a:cubicBezTo>
                  <a:cubicBezTo>
                    <a:pt x="226" y="192"/>
                    <a:pt x="339" y="226"/>
                    <a:pt x="485" y="260"/>
                  </a:cubicBezTo>
                  <a:cubicBezTo>
                    <a:pt x="632" y="283"/>
                    <a:pt x="801" y="305"/>
                    <a:pt x="993" y="328"/>
                  </a:cubicBezTo>
                  <a:cubicBezTo>
                    <a:pt x="1174" y="350"/>
                    <a:pt x="1365" y="350"/>
                    <a:pt x="1569" y="350"/>
                  </a:cubicBezTo>
                  <a:cubicBezTo>
                    <a:pt x="1670" y="339"/>
                    <a:pt x="1760" y="339"/>
                    <a:pt x="1862" y="328"/>
                  </a:cubicBezTo>
                  <a:cubicBezTo>
                    <a:pt x="1952" y="328"/>
                    <a:pt x="2054" y="317"/>
                    <a:pt x="2144" y="294"/>
                  </a:cubicBezTo>
                  <a:cubicBezTo>
                    <a:pt x="2234" y="283"/>
                    <a:pt x="2325" y="271"/>
                    <a:pt x="2415" y="249"/>
                  </a:cubicBezTo>
                  <a:cubicBezTo>
                    <a:pt x="2494" y="226"/>
                    <a:pt x="2573" y="204"/>
                    <a:pt x="2641" y="181"/>
                  </a:cubicBezTo>
                  <a:cubicBezTo>
                    <a:pt x="2753" y="147"/>
                    <a:pt x="2866" y="113"/>
                    <a:pt x="2979" y="57"/>
                  </a:cubicBezTo>
                  <a:lnTo>
                    <a:pt x="3103"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64" name="Google Shape;464;p2"/>
            <p:cNvSpPr/>
            <p:nvPr/>
          </p:nvSpPr>
          <p:spPr>
            <a:xfrm>
              <a:off x="4421175" y="4503700"/>
              <a:ext cx="67150" cy="10450"/>
            </a:xfrm>
            <a:custGeom>
              <a:avLst/>
              <a:gdLst/>
              <a:ahLst/>
              <a:cxnLst/>
              <a:rect l="l" t="t" r="r" b="b"/>
              <a:pathLst>
                <a:path w="2686" h="418" extrusionOk="0">
                  <a:moveTo>
                    <a:pt x="0" y="0"/>
                  </a:moveTo>
                  <a:cubicBezTo>
                    <a:pt x="124" y="68"/>
                    <a:pt x="260" y="113"/>
                    <a:pt x="395" y="158"/>
                  </a:cubicBezTo>
                  <a:lnTo>
                    <a:pt x="587" y="237"/>
                  </a:lnTo>
                  <a:cubicBezTo>
                    <a:pt x="655" y="248"/>
                    <a:pt x="734" y="271"/>
                    <a:pt x="813" y="282"/>
                  </a:cubicBezTo>
                  <a:cubicBezTo>
                    <a:pt x="971" y="316"/>
                    <a:pt x="1140" y="361"/>
                    <a:pt x="1309" y="384"/>
                  </a:cubicBezTo>
                  <a:cubicBezTo>
                    <a:pt x="1490" y="395"/>
                    <a:pt x="1659" y="418"/>
                    <a:pt x="1817" y="418"/>
                  </a:cubicBezTo>
                  <a:cubicBezTo>
                    <a:pt x="1964" y="418"/>
                    <a:pt x="2110" y="418"/>
                    <a:pt x="2257" y="406"/>
                  </a:cubicBezTo>
                  <a:cubicBezTo>
                    <a:pt x="2517" y="384"/>
                    <a:pt x="2686" y="361"/>
                    <a:pt x="2686" y="361"/>
                  </a:cubicBezTo>
                  <a:cubicBezTo>
                    <a:pt x="2686" y="361"/>
                    <a:pt x="2505" y="316"/>
                    <a:pt x="2257" y="282"/>
                  </a:cubicBezTo>
                  <a:cubicBezTo>
                    <a:pt x="2189" y="271"/>
                    <a:pt x="2122" y="271"/>
                    <a:pt x="2054" y="260"/>
                  </a:cubicBezTo>
                  <a:cubicBezTo>
                    <a:pt x="1986" y="248"/>
                    <a:pt x="1907" y="237"/>
                    <a:pt x="1828" y="226"/>
                  </a:cubicBezTo>
                  <a:cubicBezTo>
                    <a:pt x="1670" y="203"/>
                    <a:pt x="1501" y="192"/>
                    <a:pt x="1343" y="169"/>
                  </a:cubicBezTo>
                  <a:cubicBezTo>
                    <a:pt x="1174" y="147"/>
                    <a:pt x="1005" y="113"/>
                    <a:pt x="847" y="102"/>
                  </a:cubicBezTo>
                  <a:cubicBezTo>
                    <a:pt x="768" y="90"/>
                    <a:pt x="689" y="90"/>
                    <a:pt x="621" y="79"/>
                  </a:cubicBezTo>
                  <a:cubicBezTo>
                    <a:pt x="553" y="68"/>
                    <a:pt x="485" y="57"/>
                    <a:pt x="418" y="45"/>
                  </a:cubicBezTo>
                  <a:cubicBezTo>
                    <a:pt x="170" y="11"/>
                    <a:pt x="0" y="0"/>
                    <a:pt x="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65" name="Google Shape;465;p2"/>
            <p:cNvSpPr/>
            <p:nvPr/>
          </p:nvSpPr>
          <p:spPr>
            <a:xfrm>
              <a:off x="4409600" y="4298050"/>
              <a:ext cx="138250" cy="224275"/>
            </a:xfrm>
            <a:custGeom>
              <a:avLst/>
              <a:gdLst/>
              <a:ahLst/>
              <a:cxnLst/>
              <a:rect l="l" t="t" r="r" b="b"/>
              <a:pathLst>
                <a:path w="5530" h="8971" extrusionOk="0">
                  <a:moveTo>
                    <a:pt x="2822" y="0"/>
                  </a:moveTo>
                  <a:cubicBezTo>
                    <a:pt x="2573" y="45"/>
                    <a:pt x="2336" y="147"/>
                    <a:pt x="2133" y="282"/>
                  </a:cubicBezTo>
                  <a:cubicBezTo>
                    <a:pt x="1219" y="914"/>
                    <a:pt x="689" y="1805"/>
                    <a:pt x="373" y="2855"/>
                  </a:cubicBezTo>
                  <a:cubicBezTo>
                    <a:pt x="1" y="4062"/>
                    <a:pt x="215" y="5349"/>
                    <a:pt x="745" y="6477"/>
                  </a:cubicBezTo>
                  <a:cubicBezTo>
                    <a:pt x="982" y="6929"/>
                    <a:pt x="1242" y="7357"/>
                    <a:pt x="1547" y="7775"/>
                  </a:cubicBezTo>
                  <a:cubicBezTo>
                    <a:pt x="1908" y="8237"/>
                    <a:pt x="2336" y="8644"/>
                    <a:pt x="2833" y="8971"/>
                  </a:cubicBezTo>
                  <a:lnTo>
                    <a:pt x="3126" y="8542"/>
                  </a:lnTo>
                  <a:cubicBezTo>
                    <a:pt x="3499" y="8012"/>
                    <a:pt x="3815" y="7448"/>
                    <a:pt x="4097" y="6872"/>
                  </a:cubicBezTo>
                  <a:cubicBezTo>
                    <a:pt x="4898" y="5123"/>
                    <a:pt x="5530" y="2516"/>
                    <a:pt x="4210" y="835"/>
                  </a:cubicBezTo>
                  <a:cubicBezTo>
                    <a:pt x="3860" y="395"/>
                    <a:pt x="3375" y="102"/>
                    <a:pt x="2822"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66" name="Google Shape;466;p2"/>
            <p:cNvSpPr/>
            <p:nvPr/>
          </p:nvSpPr>
          <p:spPr>
            <a:xfrm>
              <a:off x="4422225" y="4406500"/>
              <a:ext cx="111250" cy="125150"/>
            </a:xfrm>
            <a:custGeom>
              <a:avLst/>
              <a:gdLst/>
              <a:ahLst/>
              <a:cxnLst/>
              <a:rect l="l" t="t" r="r" b="b"/>
              <a:pathLst>
                <a:path w="4450" h="5006" extrusionOk="0">
                  <a:moveTo>
                    <a:pt x="1600" y="0"/>
                  </a:moveTo>
                  <a:cubicBezTo>
                    <a:pt x="1237" y="0"/>
                    <a:pt x="944" y="328"/>
                    <a:pt x="1064" y="875"/>
                  </a:cubicBezTo>
                  <a:cubicBezTo>
                    <a:pt x="949" y="688"/>
                    <a:pt x="828" y="612"/>
                    <a:pt x="711" y="612"/>
                  </a:cubicBezTo>
                  <a:cubicBezTo>
                    <a:pt x="335" y="612"/>
                    <a:pt x="0" y="1394"/>
                    <a:pt x="26" y="1755"/>
                  </a:cubicBezTo>
                  <a:cubicBezTo>
                    <a:pt x="105" y="3188"/>
                    <a:pt x="1402" y="4114"/>
                    <a:pt x="2361" y="5005"/>
                  </a:cubicBezTo>
                  <a:lnTo>
                    <a:pt x="2361" y="5005"/>
                  </a:lnTo>
                  <a:cubicBezTo>
                    <a:pt x="2264" y="4910"/>
                    <a:pt x="3299" y="3549"/>
                    <a:pt x="3389" y="3380"/>
                  </a:cubicBezTo>
                  <a:cubicBezTo>
                    <a:pt x="3829" y="2557"/>
                    <a:pt x="4449" y="1857"/>
                    <a:pt x="4054" y="864"/>
                  </a:cubicBezTo>
                  <a:cubicBezTo>
                    <a:pt x="3958" y="627"/>
                    <a:pt x="3649" y="342"/>
                    <a:pt x="3399" y="342"/>
                  </a:cubicBezTo>
                  <a:cubicBezTo>
                    <a:pt x="3268" y="342"/>
                    <a:pt x="3154" y="421"/>
                    <a:pt x="3095" y="627"/>
                  </a:cubicBezTo>
                  <a:cubicBezTo>
                    <a:pt x="3000" y="405"/>
                    <a:pt x="2688" y="6"/>
                    <a:pt x="2433" y="6"/>
                  </a:cubicBezTo>
                  <a:cubicBezTo>
                    <a:pt x="2324" y="6"/>
                    <a:pt x="2226" y="78"/>
                    <a:pt x="2159" y="266"/>
                  </a:cubicBezTo>
                  <a:cubicBezTo>
                    <a:pt x="1984" y="84"/>
                    <a:pt x="1783" y="0"/>
                    <a:pt x="1600" y="0"/>
                  </a:cubicBezTo>
                  <a:close/>
                  <a:moveTo>
                    <a:pt x="2361" y="5005"/>
                  </a:moveTo>
                  <a:lnTo>
                    <a:pt x="2361" y="5005"/>
                  </a:lnTo>
                  <a:cubicBezTo>
                    <a:pt x="2361" y="5005"/>
                    <a:pt x="2362" y="5005"/>
                    <a:pt x="2362" y="5005"/>
                  </a:cubicBezTo>
                  <a:cubicBezTo>
                    <a:pt x="2362" y="5005"/>
                    <a:pt x="2361" y="5005"/>
                    <a:pt x="2361" y="5005"/>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67" name="Google Shape;467;p2"/>
            <p:cNvSpPr/>
            <p:nvPr/>
          </p:nvSpPr>
          <p:spPr>
            <a:xfrm>
              <a:off x="4378300" y="4296800"/>
              <a:ext cx="102125" cy="226375"/>
            </a:xfrm>
            <a:custGeom>
              <a:avLst/>
              <a:gdLst/>
              <a:ahLst/>
              <a:cxnLst/>
              <a:rect l="l" t="t" r="r" b="b"/>
              <a:pathLst>
                <a:path w="4085" h="9055" extrusionOk="0">
                  <a:moveTo>
                    <a:pt x="3578" y="1"/>
                  </a:moveTo>
                  <a:cubicBezTo>
                    <a:pt x="3282" y="1"/>
                    <a:pt x="2988" y="51"/>
                    <a:pt x="2708" y="152"/>
                  </a:cubicBezTo>
                  <a:cubicBezTo>
                    <a:pt x="846" y="806"/>
                    <a:pt x="0" y="3458"/>
                    <a:pt x="587" y="5196"/>
                  </a:cubicBezTo>
                  <a:cubicBezTo>
                    <a:pt x="1117" y="6922"/>
                    <a:pt x="2167" y="8592"/>
                    <a:pt x="4051" y="9055"/>
                  </a:cubicBezTo>
                  <a:cubicBezTo>
                    <a:pt x="4062" y="9044"/>
                    <a:pt x="4074" y="9032"/>
                    <a:pt x="4085" y="9021"/>
                  </a:cubicBezTo>
                  <a:cubicBezTo>
                    <a:pt x="3588" y="8694"/>
                    <a:pt x="3160" y="8287"/>
                    <a:pt x="2799" y="7825"/>
                  </a:cubicBezTo>
                  <a:cubicBezTo>
                    <a:pt x="2494" y="7407"/>
                    <a:pt x="2234" y="6979"/>
                    <a:pt x="1997" y="6527"/>
                  </a:cubicBezTo>
                  <a:cubicBezTo>
                    <a:pt x="1467" y="5399"/>
                    <a:pt x="1253" y="4112"/>
                    <a:pt x="1625" y="2905"/>
                  </a:cubicBezTo>
                  <a:cubicBezTo>
                    <a:pt x="1941" y="1855"/>
                    <a:pt x="2471" y="964"/>
                    <a:pt x="3385" y="332"/>
                  </a:cubicBezTo>
                  <a:cubicBezTo>
                    <a:pt x="3600" y="197"/>
                    <a:pt x="3837" y="95"/>
                    <a:pt x="4085" y="50"/>
                  </a:cubicBezTo>
                  <a:cubicBezTo>
                    <a:pt x="3917" y="17"/>
                    <a:pt x="3747" y="1"/>
                    <a:pt x="357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68" name="Google Shape;468;p2"/>
            <p:cNvSpPr/>
            <p:nvPr/>
          </p:nvSpPr>
          <p:spPr>
            <a:xfrm>
              <a:off x="4430200" y="4428650"/>
              <a:ext cx="50525" cy="95950"/>
            </a:xfrm>
            <a:custGeom>
              <a:avLst/>
              <a:gdLst/>
              <a:ahLst/>
              <a:cxnLst/>
              <a:rect l="l" t="t" r="r" b="b"/>
              <a:pathLst>
                <a:path w="2021" h="3838" extrusionOk="0">
                  <a:moveTo>
                    <a:pt x="0" y="1"/>
                  </a:moveTo>
                  <a:lnTo>
                    <a:pt x="0" y="1"/>
                  </a:lnTo>
                  <a:cubicBezTo>
                    <a:pt x="0" y="1"/>
                    <a:pt x="45" y="272"/>
                    <a:pt x="147" y="678"/>
                  </a:cubicBezTo>
                  <a:cubicBezTo>
                    <a:pt x="203" y="881"/>
                    <a:pt x="260" y="1106"/>
                    <a:pt x="339" y="1355"/>
                  </a:cubicBezTo>
                  <a:cubicBezTo>
                    <a:pt x="429" y="1603"/>
                    <a:pt x="531" y="1862"/>
                    <a:pt x="632" y="2111"/>
                  </a:cubicBezTo>
                  <a:cubicBezTo>
                    <a:pt x="700" y="2246"/>
                    <a:pt x="756" y="2370"/>
                    <a:pt x="824" y="2494"/>
                  </a:cubicBezTo>
                  <a:cubicBezTo>
                    <a:pt x="892" y="2607"/>
                    <a:pt x="948" y="2720"/>
                    <a:pt x="1027" y="2844"/>
                  </a:cubicBezTo>
                  <a:cubicBezTo>
                    <a:pt x="1106" y="2957"/>
                    <a:pt x="1163" y="3059"/>
                    <a:pt x="1242" y="3149"/>
                  </a:cubicBezTo>
                  <a:cubicBezTo>
                    <a:pt x="1332" y="3239"/>
                    <a:pt x="1388" y="3329"/>
                    <a:pt x="1467" y="3408"/>
                  </a:cubicBezTo>
                  <a:cubicBezTo>
                    <a:pt x="1535" y="3476"/>
                    <a:pt x="1603" y="3544"/>
                    <a:pt x="1682" y="3600"/>
                  </a:cubicBezTo>
                  <a:cubicBezTo>
                    <a:pt x="1738" y="3645"/>
                    <a:pt x="1795" y="3691"/>
                    <a:pt x="1862" y="3736"/>
                  </a:cubicBezTo>
                  <a:cubicBezTo>
                    <a:pt x="1964" y="3792"/>
                    <a:pt x="2020" y="3837"/>
                    <a:pt x="2020" y="3837"/>
                  </a:cubicBezTo>
                  <a:cubicBezTo>
                    <a:pt x="2020" y="3837"/>
                    <a:pt x="1975" y="3781"/>
                    <a:pt x="1885" y="3702"/>
                  </a:cubicBezTo>
                  <a:cubicBezTo>
                    <a:pt x="1828" y="3657"/>
                    <a:pt x="1795" y="3600"/>
                    <a:pt x="1738" y="3544"/>
                  </a:cubicBezTo>
                  <a:cubicBezTo>
                    <a:pt x="1670" y="3476"/>
                    <a:pt x="1614" y="3397"/>
                    <a:pt x="1558" y="3329"/>
                  </a:cubicBezTo>
                  <a:cubicBezTo>
                    <a:pt x="1501" y="3250"/>
                    <a:pt x="1433" y="3149"/>
                    <a:pt x="1377" y="3059"/>
                  </a:cubicBezTo>
                  <a:cubicBezTo>
                    <a:pt x="1309" y="2957"/>
                    <a:pt x="1253" y="2844"/>
                    <a:pt x="1185" y="2743"/>
                  </a:cubicBezTo>
                  <a:cubicBezTo>
                    <a:pt x="1129" y="2630"/>
                    <a:pt x="1072" y="2517"/>
                    <a:pt x="1005" y="2393"/>
                  </a:cubicBezTo>
                  <a:cubicBezTo>
                    <a:pt x="948" y="2280"/>
                    <a:pt x="892" y="2156"/>
                    <a:pt x="835" y="2032"/>
                  </a:cubicBezTo>
                  <a:cubicBezTo>
                    <a:pt x="723" y="1783"/>
                    <a:pt x="621" y="1513"/>
                    <a:pt x="519" y="1287"/>
                  </a:cubicBezTo>
                  <a:cubicBezTo>
                    <a:pt x="429" y="1061"/>
                    <a:pt x="339" y="824"/>
                    <a:pt x="260" y="633"/>
                  </a:cubicBezTo>
                  <a:cubicBezTo>
                    <a:pt x="181" y="441"/>
                    <a:pt x="124" y="294"/>
                    <a:pt x="79" y="170"/>
                  </a:cubicBezTo>
                  <a:cubicBezTo>
                    <a:pt x="34" y="57"/>
                    <a:pt x="0" y="1"/>
                    <a:pt x="0"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69" name="Google Shape;469;p2"/>
            <p:cNvSpPr/>
            <p:nvPr/>
          </p:nvSpPr>
          <p:spPr>
            <a:xfrm>
              <a:off x="4447400" y="4418225"/>
              <a:ext cx="32200" cy="99875"/>
            </a:xfrm>
            <a:custGeom>
              <a:avLst/>
              <a:gdLst/>
              <a:ahLst/>
              <a:cxnLst/>
              <a:rect l="l" t="t" r="r" b="b"/>
              <a:pathLst>
                <a:path w="1288" h="3995" extrusionOk="0">
                  <a:moveTo>
                    <a:pt x="1" y="0"/>
                  </a:moveTo>
                  <a:cubicBezTo>
                    <a:pt x="1" y="0"/>
                    <a:pt x="1" y="271"/>
                    <a:pt x="23" y="666"/>
                  </a:cubicBezTo>
                  <a:cubicBezTo>
                    <a:pt x="46" y="869"/>
                    <a:pt x="68" y="1106"/>
                    <a:pt x="102" y="1354"/>
                  </a:cubicBezTo>
                  <a:cubicBezTo>
                    <a:pt x="136" y="1614"/>
                    <a:pt x="193" y="1873"/>
                    <a:pt x="260" y="2133"/>
                  </a:cubicBezTo>
                  <a:cubicBezTo>
                    <a:pt x="294" y="2257"/>
                    <a:pt x="328" y="2392"/>
                    <a:pt x="373" y="2516"/>
                  </a:cubicBezTo>
                  <a:cubicBezTo>
                    <a:pt x="407" y="2641"/>
                    <a:pt x="463" y="2765"/>
                    <a:pt x="508" y="2889"/>
                  </a:cubicBezTo>
                  <a:cubicBezTo>
                    <a:pt x="554" y="3002"/>
                    <a:pt x="621" y="3115"/>
                    <a:pt x="666" y="3216"/>
                  </a:cubicBezTo>
                  <a:cubicBezTo>
                    <a:pt x="712" y="3318"/>
                    <a:pt x="779" y="3408"/>
                    <a:pt x="836" y="3498"/>
                  </a:cubicBezTo>
                  <a:cubicBezTo>
                    <a:pt x="892" y="3577"/>
                    <a:pt x="949" y="3656"/>
                    <a:pt x="1005" y="3724"/>
                  </a:cubicBezTo>
                  <a:cubicBezTo>
                    <a:pt x="1050" y="3780"/>
                    <a:pt x="1095" y="3825"/>
                    <a:pt x="1152" y="3871"/>
                  </a:cubicBezTo>
                  <a:cubicBezTo>
                    <a:pt x="1197" y="3916"/>
                    <a:pt x="1242" y="3961"/>
                    <a:pt x="1287" y="3995"/>
                  </a:cubicBezTo>
                  <a:cubicBezTo>
                    <a:pt x="1287" y="3995"/>
                    <a:pt x="1253" y="3938"/>
                    <a:pt x="1186" y="3848"/>
                  </a:cubicBezTo>
                  <a:cubicBezTo>
                    <a:pt x="1140" y="3792"/>
                    <a:pt x="1107" y="3735"/>
                    <a:pt x="1073" y="3667"/>
                  </a:cubicBezTo>
                  <a:cubicBezTo>
                    <a:pt x="1028" y="3611"/>
                    <a:pt x="994" y="3521"/>
                    <a:pt x="937" y="3442"/>
                  </a:cubicBezTo>
                  <a:cubicBezTo>
                    <a:pt x="892" y="3351"/>
                    <a:pt x="847" y="3250"/>
                    <a:pt x="813" y="3148"/>
                  </a:cubicBezTo>
                  <a:cubicBezTo>
                    <a:pt x="768" y="3047"/>
                    <a:pt x="723" y="2934"/>
                    <a:pt x="678" y="2810"/>
                  </a:cubicBezTo>
                  <a:cubicBezTo>
                    <a:pt x="644" y="2697"/>
                    <a:pt x="610" y="2584"/>
                    <a:pt x="565" y="2460"/>
                  </a:cubicBezTo>
                  <a:cubicBezTo>
                    <a:pt x="531" y="2336"/>
                    <a:pt x="497" y="2200"/>
                    <a:pt x="463" y="2076"/>
                  </a:cubicBezTo>
                  <a:cubicBezTo>
                    <a:pt x="396" y="1817"/>
                    <a:pt x="339" y="1569"/>
                    <a:pt x="283" y="1320"/>
                  </a:cubicBezTo>
                  <a:cubicBezTo>
                    <a:pt x="238" y="1072"/>
                    <a:pt x="181" y="846"/>
                    <a:pt x="147" y="655"/>
                  </a:cubicBezTo>
                  <a:cubicBezTo>
                    <a:pt x="114" y="463"/>
                    <a:pt x="68" y="293"/>
                    <a:pt x="46" y="181"/>
                  </a:cubicBezTo>
                  <a:cubicBezTo>
                    <a:pt x="23" y="57"/>
                    <a:pt x="1" y="0"/>
                    <a:pt x="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70" name="Google Shape;470;p2"/>
            <p:cNvSpPr/>
            <p:nvPr/>
          </p:nvSpPr>
          <p:spPr>
            <a:xfrm>
              <a:off x="4460100" y="4450375"/>
              <a:ext cx="18650" cy="64900"/>
            </a:xfrm>
            <a:custGeom>
              <a:avLst/>
              <a:gdLst/>
              <a:ahLst/>
              <a:cxnLst/>
              <a:rect l="l" t="t" r="r" b="b"/>
              <a:pathLst>
                <a:path w="746" h="2596" extrusionOk="0">
                  <a:moveTo>
                    <a:pt x="395" y="0"/>
                  </a:moveTo>
                  <a:cubicBezTo>
                    <a:pt x="384" y="34"/>
                    <a:pt x="373" y="68"/>
                    <a:pt x="362" y="113"/>
                  </a:cubicBezTo>
                  <a:cubicBezTo>
                    <a:pt x="328" y="204"/>
                    <a:pt x="294" y="305"/>
                    <a:pt x="283" y="418"/>
                  </a:cubicBezTo>
                  <a:cubicBezTo>
                    <a:pt x="283" y="474"/>
                    <a:pt x="237" y="542"/>
                    <a:pt x="226" y="621"/>
                  </a:cubicBezTo>
                  <a:cubicBezTo>
                    <a:pt x="226" y="700"/>
                    <a:pt x="136" y="779"/>
                    <a:pt x="147" y="858"/>
                  </a:cubicBezTo>
                  <a:cubicBezTo>
                    <a:pt x="158" y="937"/>
                    <a:pt x="0" y="1039"/>
                    <a:pt x="12" y="1118"/>
                  </a:cubicBezTo>
                  <a:cubicBezTo>
                    <a:pt x="23" y="1208"/>
                    <a:pt x="34" y="1287"/>
                    <a:pt x="46" y="1366"/>
                  </a:cubicBezTo>
                  <a:cubicBezTo>
                    <a:pt x="68" y="1546"/>
                    <a:pt x="283" y="1671"/>
                    <a:pt x="316" y="1829"/>
                  </a:cubicBezTo>
                  <a:cubicBezTo>
                    <a:pt x="350" y="1975"/>
                    <a:pt x="565" y="2088"/>
                    <a:pt x="599" y="2201"/>
                  </a:cubicBezTo>
                  <a:cubicBezTo>
                    <a:pt x="678" y="2449"/>
                    <a:pt x="745" y="2596"/>
                    <a:pt x="745" y="2596"/>
                  </a:cubicBezTo>
                  <a:cubicBezTo>
                    <a:pt x="745" y="2460"/>
                    <a:pt x="734" y="2314"/>
                    <a:pt x="723" y="2178"/>
                  </a:cubicBezTo>
                  <a:cubicBezTo>
                    <a:pt x="700" y="1930"/>
                    <a:pt x="632" y="1614"/>
                    <a:pt x="576" y="1287"/>
                  </a:cubicBezTo>
                  <a:cubicBezTo>
                    <a:pt x="553" y="1129"/>
                    <a:pt x="520" y="971"/>
                    <a:pt x="497" y="813"/>
                  </a:cubicBezTo>
                  <a:cubicBezTo>
                    <a:pt x="497" y="745"/>
                    <a:pt x="474" y="678"/>
                    <a:pt x="474" y="599"/>
                  </a:cubicBezTo>
                  <a:cubicBezTo>
                    <a:pt x="463" y="531"/>
                    <a:pt x="452" y="474"/>
                    <a:pt x="441" y="407"/>
                  </a:cubicBezTo>
                  <a:cubicBezTo>
                    <a:pt x="429" y="283"/>
                    <a:pt x="429" y="181"/>
                    <a:pt x="418" y="113"/>
                  </a:cubicBezTo>
                  <a:cubicBezTo>
                    <a:pt x="418" y="68"/>
                    <a:pt x="407" y="34"/>
                    <a:pt x="395"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71" name="Google Shape;471;p2"/>
            <p:cNvSpPr/>
            <p:nvPr/>
          </p:nvSpPr>
          <p:spPr>
            <a:xfrm>
              <a:off x="4477600" y="4453475"/>
              <a:ext cx="9600" cy="46300"/>
            </a:xfrm>
            <a:custGeom>
              <a:avLst/>
              <a:gdLst/>
              <a:ahLst/>
              <a:cxnLst/>
              <a:rect l="l" t="t" r="r" b="b"/>
              <a:pathLst>
                <a:path w="384" h="1852" extrusionOk="0">
                  <a:moveTo>
                    <a:pt x="384" y="1"/>
                  </a:moveTo>
                  <a:lnTo>
                    <a:pt x="384" y="1"/>
                  </a:lnTo>
                  <a:cubicBezTo>
                    <a:pt x="339" y="91"/>
                    <a:pt x="293" y="181"/>
                    <a:pt x="248" y="271"/>
                  </a:cubicBezTo>
                  <a:cubicBezTo>
                    <a:pt x="203" y="362"/>
                    <a:pt x="169" y="463"/>
                    <a:pt x="135" y="565"/>
                  </a:cubicBezTo>
                  <a:cubicBezTo>
                    <a:pt x="113" y="666"/>
                    <a:pt x="79" y="779"/>
                    <a:pt x="57" y="903"/>
                  </a:cubicBezTo>
                  <a:cubicBezTo>
                    <a:pt x="11" y="1118"/>
                    <a:pt x="0" y="1332"/>
                    <a:pt x="11" y="1558"/>
                  </a:cubicBezTo>
                  <a:cubicBezTo>
                    <a:pt x="11" y="1659"/>
                    <a:pt x="23" y="1761"/>
                    <a:pt x="45" y="1851"/>
                  </a:cubicBezTo>
                  <a:cubicBezTo>
                    <a:pt x="79" y="1761"/>
                    <a:pt x="113" y="1659"/>
                    <a:pt x="135" y="1569"/>
                  </a:cubicBezTo>
                  <a:cubicBezTo>
                    <a:pt x="158" y="1479"/>
                    <a:pt x="181" y="1377"/>
                    <a:pt x="203" y="1276"/>
                  </a:cubicBezTo>
                  <a:cubicBezTo>
                    <a:pt x="226" y="1163"/>
                    <a:pt x="237" y="1061"/>
                    <a:pt x="271" y="937"/>
                  </a:cubicBezTo>
                  <a:cubicBezTo>
                    <a:pt x="293" y="824"/>
                    <a:pt x="316" y="712"/>
                    <a:pt x="327" y="599"/>
                  </a:cubicBezTo>
                  <a:cubicBezTo>
                    <a:pt x="339" y="554"/>
                    <a:pt x="339" y="497"/>
                    <a:pt x="350" y="452"/>
                  </a:cubicBezTo>
                  <a:cubicBezTo>
                    <a:pt x="361" y="396"/>
                    <a:pt x="372" y="350"/>
                    <a:pt x="372" y="305"/>
                  </a:cubicBezTo>
                  <a:cubicBezTo>
                    <a:pt x="384" y="204"/>
                    <a:pt x="384" y="102"/>
                    <a:pt x="384"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72" name="Google Shape;472;p2"/>
            <p:cNvSpPr/>
            <p:nvPr/>
          </p:nvSpPr>
          <p:spPr>
            <a:xfrm>
              <a:off x="4475900" y="4391975"/>
              <a:ext cx="209900" cy="144425"/>
            </a:xfrm>
            <a:custGeom>
              <a:avLst/>
              <a:gdLst/>
              <a:ahLst/>
              <a:cxnLst/>
              <a:rect l="l" t="t" r="r" b="b"/>
              <a:pathLst>
                <a:path w="8396" h="5777" extrusionOk="0">
                  <a:moveTo>
                    <a:pt x="5927" y="0"/>
                  </a:moveTo>
                  <a:cubicBezTo>
                    <a:pt x="5632" y="0"/>
                    <a:pt x="5337" y="23"/>
                    <a:pt x="5044" y="68"/>
                  </a:cubicBezTo>
                  <a:cubicBezTo>
                    <a:pt x="3577" y="305"/>
                    <a:pt x="2291" y="1332"/>
                    <a:pt x="1603" y="2607"/>
                  </a:cubicBezTo>
                  <a:cubicBezTo>
                    <a:pt x="1411" y="2991"/>
                    <a:pt x="723" y="4717"/>
                    <a:pt x="0" y="5361"/>
                  </a:cubicBezTo>
                  <a:lnTo>
                    <a:pt x="2043" y="5699"/>
                  </a:lnTo>
                  <a:cubicBezTo>
                    <a:pt x="2456" y="5749"/>
                    <a:pt x="2854" y="5777"/>
                    <a:pt x="3237" y="5777"/>
                  </a:cubicBezTo>
                  <a:cubicBezTo>
                    <a:pt x="4841" y="5777"/>
                    <a:pt x="6194" y="5289"/>
                    <a:pt x="7414" y="3905"/>
                  </a:cubicBezTo>
                  <a:cubicBezTo>
                    <a:pt x="8396" y="2777"/>
                    <a:pt x="8396" y="1513"/>
                    <a:pt x="7651" y="260"/>
                  </a:cubicBezTo>
                  <a:cubicBezTo>
                    <a:pt x="7090" y="88"/>
                    <a:pt x="6508" y="0"/>
                    <a:pt x="5927"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73" name="Google Shape;473;p2"/>
            <p:cNvSpPr/>
            <p:nvPr/>
          </p:nvSpPr>
          <p:spPr>
            <a:xfrm>
              <a:off x="4475900" y="4442700"/>
              <a:ext cx="133750" cy="94550"/>
            </a:xfrm>
            <a:custGeom>
              <a:avLst/>
              <a:gdLst/>
              <a:ahLst/>
              <a:cxnLst/>
              <a:rect l="l" t="t" r="r" b="b"/>
              <a:pathLst>
                <a:path w="5350" h="3782" extrusionOk="0">
                  <a:moveTo>
                    <a:pt x="3515" y="0"/>
                  </a:moveTo>
                  <a:cubicBezTo>
                    <a:pt x="3175" y="0"/>
                    <a:pt x="2827" y="141"/>
                    <a:pt x="2686" y="432"/>
                  </a:cubicBezTo>
                  <a:cubicBezTo>
                    <a:pt x="2690" y="150"/>
                    <a:pt x="2567" y="51"/>
                    <a:pt x="2400" y="51"/>
                  </a:cubicBezTo>
                  <a:cubicBezTo>
                    <a:pt x="2125" y="51"/>
                    <a:pt x="1732" y="320"/>
                    <a:pt x="1591" y="488"/>
                  </a:cubicBezTo>
                  <a:cubicBezTo>
                    <a:pt x="881" y="1357"/>
                    <a:pt x="1072" y="2801"/>
                    <a:pt x="0" y="3332"/>
                  </a:cubicBezTo>
                  <a:lnTo>
                    <a:pt x="655" y="3343"/>
                  </a:lnTo>
                  <a:cubicBezTo>
                    <a:pt x="1478" y="3477"/>
                    <a:pt x="2073" y="3781"/>
                    <a:pt x="2814" y="3781"/>
                  </a:cubicBezTo>
                  <a:cubicBezTo>
                    <a:pt x="2946" y="3781"/>
                    <a:pt x="3084" y="3771"/>
                    <a:pt x="3228" y="3749"/>
                  </a:cubicBezTo>
                  <a:cubicBezTo>
                    <a:pt x="3713" y="3693"/>
                    <a:pt x="4379" y="3241"/>
                    <a:pt x="4774" y="2948"/>
                  </a:cubicBezTo>
                  <a:cubicBezTo>
                    <a:pt x="5349" y="2553"/>
                    <a:pt x="4999" y="2192"/>
                    <a:pt x="4469" y="2023"/>
                  </a:cubicBezTo>
                  <a:cubicBezTo>
                    <a:pt x="5338" y="1650"/>
                    <a:pt x="5157" y="1018"/>
                    <a:pt x="4255" y="906"/>
                  </a:cubicBezTo>
                  <a:cubicBezTo>
                    <a:pt x="4504" y="312"/>
                    <a:pt x="4020" y="0"/>
                    <a:pt x="3515"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74" name="Google Shape;474;p2"/>
            <p:cNvSpPr/>
            <p:nvPr/>
          </p:nvSpPr>
          <p:spPr>
            <a:xfrm>
              <a:off x="4474200" y="4370600"/>
              <a:ext cx="193000" cy="155125"/>
            </a:xfrm>
            <a:custGeom>
              <a:avLst/>
              <a:gdLst/>
              <a:ahLst/>
              <a:cxnLst/>
              <a:rect l="l" t="t" r="r" b="b"/>
              <a:pathLst>
                <a:path w="7720" h="6205" extrusionOk="0">
                  <a:moveTo>
                    <a:pt x="5382" y="1"/>
                  </a:moveTo>
                  <a:cubicBezTo>
                    <a:pt x="4483" y="1"/>
                    <a:pt x="3555" y="277"/>
                    <a:pt x="2968" y="698"/>
                  </a:cubicBezTo>
                  <a:cubicBezTo>
                    <a:pt x="2032" y="1352"/>
                    <a:pt x="1637" y="2300"/>
                    <a:pt x="1197" y="3293"/>
                  </a:cubicBezTo>
                  <a:cubicBezTo>
                    <a:pt x="926" y="3869"/>
                    <a:pt x="689" y="4455"/>
                    <a:pt x="497" y="5065"/>
                  </a:cubicBezTo>
                  <a:cubicBezTo>
                    <a:pt x="328" y="5697"/>
                    <a:pt x="136" y="5911"/>
                    <a:pt x="1" y="6193"/>
                  </a:cubicBezTo>
                  <a:lnTo>
                    <a:pt x="68" y="6204"/>
                  </a:lnTo>
                  <a:cubicBezTo>
                    <a:pt x="802" y="5561"/>
                    <a:pt x="1479" y="3835"/>
                    <a:pt x="1671" y="3462"/>
                  </a:cubicBezTo>
                  <a:cubicBezTo>
                    <a:pt x="2359" y="2176"/>
                    <a:pt x="3645" y="1149"/>
                    <a:pt x="5112" y="912"/>
                  </a:cubicBezTo>
                  <a:cubicBezTo>
                    <a:pt x="5402" y="867"/>
                    <a:pt x="5694" y="844"/>
                    <a:pt x="5986" y="844"/>
                  </a:cubicBezTo>
                  <a:cubicBezTo>
                    <a:pt x="6571" y="844"/>
                    <a:pt x="7155" y="935"/>
                    <a:pt x="7719" y="1115"/>
                  </a:cubicBezTo>
                  <a:cubicBezTo>
                    <a:pt x="7708" y="1093"/>
                    <a:pt x="7685" y="1070"/>
                    <a:pt x="7674" y="1047"/>
                  </a:cubicBezTo>
                  <a:cubicBezTo>
                    <a:pt x="7220" y="300"/>
                    <a:pt x="6316" y="1"/>
                    <a:pt x="538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75" name="Google Shape;475;p2"/>
            <p:cNvSpPr/>
            <p:nvPr/>
          </p:nvSpPr>
          <p:spPr>
            <a:xfrm>
              <a:off x="4481250" y="4436825"/>
              <a:ext cx="108650" cy="82125"/>
            </a:xfrm>
            <a:custGeom>
              <a:avLst/>
              <a:gdLst/>
              <a:ahLst/>
              <a:cxnLst/>
              <a:rect l="l" t="t" r="r" b="b"/>
              <a:pathLst>
                <a:path w="4346" h="3285" extrusionOk="0">
                  <a:moveTo>
                    <a:pt x="12" y="2991"/>
                  </a:moveTo>
                  <a:cubicBezTo>
                    <a:pt x="12" y="3048"/>
                    <a:pt x="23" y="3093"/>
                    <a:pt x="35" y="3149"/>
                  </a:cubicBezTo>
                  <a:cubicBezTo>
                    <a:pt x="29" y="3149"/>
                    <a:pt x="51" y="3168"/>
                    <a:pt x="63" y="3184"/>
                  </a:cubicBezTo>
                  <a:lnTo>
                    <a:pt x="63" y="3184"/>
                  </a:lnTo>
                  <a:cubicBezTo>
                    <a:pt x="57" y="3153"/>
                    <a:pt x="53" y="3127"/>
                    <a:pt x="57" y="3127"/>
                  </a:cubicBezTo>
                  <a:cubicBezTo>
                    <a:pt x="46" y="3081"/>
                    <a:pt x="35" y="3036"/>
                    <a:pt x="23" y="2991"/>
                  </a:cubicBezTo>
                  <a:close/>
                  <a:moveTo>
                    <a:pt x="4063" y="1"/>
                  </a:moveTo>
                  <a:cubicBezTo>
                    <a:pt x="3973" y="12"/>
                    <a:pt x="3871" y="35"/>
                    <a:pt x="3781" y="57"/>
                  </a:cubicBezTo>
                  <a:cubicBezTo>
                    <a:pt x="3668" y="80"/>
                    <a:pt x="3544" y="125"/>
                    <a:pt x="3431" y="170"/>
                  </a:cubicBezTo>
                  <a:cubicBezTo>
                    <a:pt x="3149" y="294"/>
                    <a:pt x="2890" y="441"/>
                    <a:pt x="2641" y="633"/>
                  </a:cubicBezTo>
                  <a:cubicBezTo>
                    <a:pt x="2506" y="723"/>
                    <a:pt x="2370" y="836"/>
                    <a:pt x="2235" y="949"/>
                  </a:cubicBezTo>
                  <a:cubicBezTo>
                    <a:pt x="2100" y="1062"/>
                    <a:pt x="1964" y="1186"/>
                    <a:pt x="1851" y="1310"/>
                  </a:cubicBezTo>
                  <a:cubicBezTo>
                    <a:pt x="1603" y="1581"/>
                    <a:pt x="1389" y="1851"/>
                    <a:pt x="1186" y="2111"/>
                  </a:cubicBezTo>
                  <a:cubicBezTo>
                    <a:pt x="1084" y="2235"/>
                    <a:pt x="983" y="2359"/>
                    <a:pt x="881" y="2472"/>
                  </a:cubicBezTo>
                  <a:cubicBezTo>
                    <a:pt x="791" y="2585"/>
                    <a:pt x="700" y="2686"/>
                    <a:pt x="599" y="2777"/>
                  </a:cubicBezTo>
                  <a:cubicBezTo>
                    <a:pt x="509" y="2867"/>
                    <a:pt x="418" y="2946"/>
                    <a:pt x="339" y="3014"/>
                  </a:cubicBezTo>
                  <a:cubicBezTo>
                    <a:pt x="272" y="3070"/>
                    <a:pt x="193" y="3115"/>
                    <a:pt x="114" y="3160"/>
                  </a:cubicBezTo>
                  <a:cubicBezTo>
                    <a:pt x="98" y="3171"/>
                    <a:pt x="82" y="3181"/>
                    <a:pt x="68" y="3190"/>
                  </a:cubicBezTo>
                  <a:lnTo>
                    <a:pt x="68" y="3190"/>
                  </a:lnTo>
                  <a:cubicBezTo>
                    <a:pt x="67" y="3188"/>
                    <a:pt x="65" y="3186"/>
                    <a:pt x="63" y="3184"/>
                  </a:cubicBezTo>
                  <a:lnTo>
                    <a:pt x="63" y="3184"/>
                  </a:lnTo>
                  <a:cubicBezTo>
                    <a:pt x="64" y="3187"/>
                    <a:pt x="64" y="3190"/>
                    <a:pt x="65" y="3193"/>
                  </a:cubicBezTo>
                  <a:lnTo>
                    <a:pt x="65" y="3193"/>
                  </a:lnTo>
                  <a:cubicBezTo>
                    <a:pt x="49" y="3203"/>
                    <a:pt x="35" y="3211"/>
                    <a:pt x="23" y="3217"/>
                  </a:cubicBezTo>
                  <a:cubicBezTo>
                    <a:pt x="1" y="3217"/>
                    <a:pt x="1" y="3239"/>
                    <a:pt x="23" y="3239"/>
                  </a:cubicBezTo>
                  <a:cubicBezTo>
                    <a:pt x="25" y="3241"/>
                    <a:pt x="26" y="3241"/>
                    <a:pt x="27" y="3241"/>
                  </a:cubicBezTo>
                  <a:cubicBezTo>
                    <a:pt x="35" y="3241"/>
                    <a:pt x="36" y="3206"/>
                    <a:pt x="46" y="3206"/>
                  </a:cubicBezTo>
                  <a:cubicBezTo>
                    <a:pt x="51" y="3206"/>
                    <a:pt x="55" y="3207"/>
                    <a:pt x="59" y="3207"/>
                  </a:cubicBezTo>
                  <a:cubicBezTo>
                    <a:pt x="62" y="3207"/>
                    <a:pt x="65" y="3206"/>
                    <a:pt x="67" y="3206"/>
                  </a:cubicBezTo>
                  <a:lnTo>
                    <a:pt x="67" y="3206"/>
                  </a:lnTo>
                  <a:cubicBezTo>
                    <a:pt x="69" y="3214"/>
                    <a:pt x="70" y="3223"/>
                    <a:pt x="71" y="3231"/>
                  </a:cubicBezTo>
                  <a:lnTo>
                    <a:pt x="71" y="3231"/>
                  </a:lnTo>
                  <a:cubicBezTo>
                    <a:pt x="90" y="3221"/>
                    <a:pt x="110" y="3213"/>
                    <a:pt x="125" y="3206"/>
                  </a:cubicBezTo>
                  <a:cubicBezTo>
                    <a:pt x="215" y="3172"/>
                    <a:pt x="305" y="3127"/>
                    <a:pt x="384" y="3081"/>
                  </a:cubicBezTo>
                  <a:cubicBezTo>
                    <a:pt x="486" y="3014"/>
                    <a:pt x="588" y="2946"/>
                    <a:pt x="678" y="2867"/>
                  </a:cubicBezTo>
                  <a:cubicBezTo>
                    <a:pt x="915" y="2675"/>
                    <a:pt x="1129" y="2461"/>
                    <a:pt x="1332" y="2235"/>
                  </a:cubicBezTo>
                  <a:cubicBezTo>
                    <a:pt x="1558" y="1987"/>
                    <a:pt x="1772" y="1716"/>
                    <a:pt x="2009" y="1456"/>
                  </a:cubicBezTo>
                  <a:cubicBezTo>
                    <a:pt x="2122" y="1332"/>
                    <a:pt x="2246" y="1220"/>
                    <a:pt x="2382" y="1107"/>
                  </a:cubicBezTo>
                  <a:cubicBezTo>
                    <a:pt x="2506" y="994"/>
                    <a:pt x="2630" y="892"/>
                    <a:pt x="2765" y="791"/>
                  </a:cubicBezTo>
                  <a:cubicBezTo>
                    <a:pt x="2991" y="610"/>
                    <a:pt x="3239" y="441"/>
                    <a:pt x="3499" y="306"/>
                  </a:cubicBezTo>
                  <a:cubicBezTo>
                    <a:pt x="3600" y="260"/>
                    <a:pt x="3713" y="227"/>
                    <a:pt x="3826" y="193"/>
                  </a:cubicBezTo>
                  <a:cubicBezTo>
                    <a:pt x="3858" y="181"/>
                    <a:pt x="3892" y="177"/>
                    <a:pt x="3925" y="177"/>
                  </a:cubicBezTo>
                  <a:cubicBezTo>
                    <a:pt x="3971" y="177"/>
                    <a:pt x="4017" y="184"/>
                    <a:pt x="4059" y="184"/>
                  </a:cubicBezTo>
                  <a:cubicBezTo>
                    <a:pt x="4072" y="184"/>
                    <a:pt x="4085" y="183"/>
                    <a:pt x="4097" y="181"/>
                  </a:cubicBezTo>
                  <a:cubicBezTo>
                    <a:pt x="4103" y="179"/>
                    <a:pt x="4109" y="178"/>
                    <a:pt x="4116" y="178"/>
                  </a:cubicBezTo>
                  <a:cubicBezTo>
                    <a:pt x="4179" y="178"/>
                    <a:pt x="4248" y="272"/>
                    <a:pt x="4289" y="272"/>
                  </a:cubicBezTo>
                  <a:lnTo>
                    <a:pt x="4345" y="260"/>
                  </a:lnTo>
                  <a:cubicBezTo>
                    <a:pt x="4345" y="260"/>
                    <a:pt x="4311" y="136"/>
                    <a:pt x="4266" y="125"/>
                  </a:cubicBezTo>
                  <a:cubicBezTo>
                    <a:pt x="4221" y="125"/>
                    <a:pt x="4142" y="1"/>
                    <a:pt x="4063" y="1"/>
                  </a:cubicBezTo>
                  <a:close/>
                  <a:moveTo>
                    <a:pt x="71" y="3231"/>
                  </a:moveTo>
                  <a:cubicBezTo>
                    <a:pt x="62" y="3237"/>
                    <a:pt x="53" y="3243"/>
                    <a:pt x="46" y="3251"/>
                  </a:cubicBezTo>
                  <a:cubicBezTo>
                    <a:pt x="23" y="3262"/>
                    <a:pt x="57" y="3273"/>
                    <a:pt x="68" y="3285"/>
                  </a:cubicBezTo>
                  <a:cubicBezTo>
                    <a:pt x="77" y="3285"/>
                    <a:pt x="76" y="3261"/>
                    <a:pt x="71" y="323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76" name="Google Shape;476;p2"/>
            <p:cNvSpPr/>
            <p:nvPr/>
          </p:nvSpPr>
          <p:spPr>
            <a:xfrm>
              <a:off x="4489150" y="4483100"/>
              <a:ext cx="68575" cy="33025"/>
            </a:xfrm>
            <a:custGeom>
              <a:avLst/>
              <a:gdLst/>
              <a:ahLst/>
              <a:cxnLst/>
              <a:rect l="l" t="t" r="r" b="b"/>
              <a:pathLst>
                <a:path w="2743" h="1321" extrusionOk="0">
                  <a:moveTo>
                    <a:pt x="2743" y="0"/>
                  </a:moveTo>
                  <a:cubicBezTo>
                    <a:pt x="2722" y="0"/>
                    <a:pt x="2702" y="5"/>
                    <a:pt x="2683" y="12"/>
                  </a:cubicBezTo>
                  <a:lnTo>
                    <a:pt x="2683" y="12"/>
                  </a:lnTo>
                  <a:cubicBezTo>
                    <a:pt x="2723" y="5"/>
                    <a:pt x="2743" y="0"/>
                    <a:pt x="2743" y="0"/>
                  </a:cubicBezTo>
                  <a:close/>
                  <a:moveTo>
                    <a:pt x="2683" y="12"/>
                  </a:moveTo>
                  <a:cubicBezTo>
                    <a:pt x="2663" y="15"/>
                    <a:pt x="2638" y="19"/>
                    <a:pt x="2607" y="23"/>
                  </a:cubicBezTo>
                  <a:cubicBezTo>
                    <a:pt x="2577" y="23"/>
                    <a:pt x="2547" y="18"/>
                    <a:pt x="2514" y="18"/>
                  </a:cubicBezTo>
                  <a:cubicBezTo>
                    <a:pt x="2497" y="18"/>
                    <a:pt x="2480" y="19"/>
                    <a:pt x="2461" y="23"/>
                  </a:cubicBezTo>
                  <a:cubicBezTo>
                    <a:pt x="2393" y="23"/>
                    <a:pt x="2325" y="34"/>
                    <a:pt x="2258" y="46"/>
                  </a:cubicBezTo>
                  <a:cubicBezTo>
                    <a:pt x="2100" y="91"/>
                    <a:pt x="1942" y="147"/>
                    <a:pt x="1784" y="215"/>
                  </a:cubicBezTo>
                  <a:cubicBezTo>
                    <a:pt x="1705" y="260"/>
                    <a:pt x="1614" y="294"/>
                    <a:pt x="1535" y="339"/>
                  </a:cubicBezTo>
                  <a:lnTo>
                    <a:pt x="1276" y="486"/>
                  </a:lnTo>
                  <a:cubicBezTo>
                    <a:pt x="1118" y="587"/>
                    <a:pt x="960" y="689"/>
                    <a:pt x="802" y="790"/>
                  </a:cubicBezTo>
                  <a:cubicBezTo>
                    <a:pt x="655" y="892"/>
                    <a:pt x="520" y="982"/>
                    <a:pt x="396" y="1061"/>
                  </a:cubicBezTo>
                  <a:cubicBezTo>
                    <a:pt x="283" y="1140"/>
                    <a:pt x="170" y="1197"/>
                    <a:pt x="102" y="1253"/>
                  </a:cubicBezTo>
                  <a:lnTo>
                    <a:pt x="1" y="1321"/>
                  </a:lnTo>
                  <a:lnTo>
                    <a:pt x="125" y="1287"/>
                  </a:lnTo>
                  <a:cubicBezTo>
                    <a:pt x="204" y="1264"/>
                    <a:pt x="317" y="1230"/>
                    <a:pt x="452" y="1174"/>
                  </a:cubicBezTo>
                  <a:cubicBezTo>
                    <a:pt x="588" y="1106"/>
                    <a:pt x="745" y="1039"/>
                    <a:pt x="903" y="960"/>
                  </a:cubicBezTo>
                  <a:cubicBezTo>
                    <a:pt x="1061" y="869"/>
                    <a:pt x="1231" y="768"/>
                    <a:pt x="1389" y="677"/>
                  </a:cubicBezTo>
                  <a:cubicBezTo>
                    <a:pt x="1558" y="576"/>
                    <a:pt x="1716" y="474"/>
                    <a:pt x="1874" y="395"/>
                  </a:cubicBezTo>
                  <a:cubicBezTo>
                    <a:pt x="1942" y="350"/>
                    <a:pt x="2021" y="305"/>
                    <a:pt x="2100" y="271"/>
                  </a:cubicBezTo>
                  <a:lnTo>
                    <a:pt x="2303" y="170"/>
                  </a:lnTo>
                  <a:cubicBezTo>
                    <a:pt x="2359" y="136"/>
                    <a:pt x="2416" y="113"/>
                    <a:pt x="2483" y="91"/>
                  </a:cubicBezTo>
                  <a:cubicBezTo>
                    <a:pt x="2528" y="68"/>
                    <a:pt x="2585" y="57"/>
                    <a:pt x="2619" y="46"/>
                  </a:cubicBezTo>
                  <a:cubicBezTo>
                    <a:pt x="2637" y="33"/>
                    <a:pt x="2659" y="21"/>
                    <a:pt x="2683" y="12"/>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77" name="Google Shape;477;p2"/>
            <p:cNvSpPr/>
            <p:nvPr/>
          </p:nvSpPr>
          <p:spPr>
            <a:xfrm>
              <a:off x="4492550" y="4494675"/>
              <a:ext cx="72800" cy="22575"/>
            </a:xfrm>
            <a:custGeom>
              <a:avLst/>
              <a:gdLst/>
              <a:ahLst/>
              <a:cxnLst/>
              <a:rect l="l" t="t" r="r" b="b"/>
              <a:pathLst>
                <a:path w="2912" h="903" extrusionOk="0">
                  <a:moveTo>
                    <a:pt x="2911" y="0"/>
                  </a:moveTo>
                  <a:cubicBezTo>
                    <a:pt x="2753" y="0"/>
                    <a:pt x="2596" y="23"/>
                    <a:pt x="2438" y="45"/>
                  </a:cubicBezTo>
                  <a:cubicBezTo>
                    <a:pt x="2088" y="102"/>
                    <a:pt x="1738" y="181"/>
                    <a:pt x="1411" y="282"/>
                  </a:cubicBezTo>
                  <a:cubicBezTo>
                    <a:pt x="1219" y="339"/>
                    <a:pt x="1038" y="406"/>
                    <a:pt x="880" y="474"/>
                  </a:cubicBezTo>
                  <a:cubicBezTo>
                    <a:pt x="722" y="530"/>
                    <a:pt x="576" y="598"/>
                    <a:pt x="429" y="666"/>
                  </a:cubicBezTo>
                  <a:cubicBezTo>
                    <a:pt x="169" y="790"/>
                    <a:pt x="0" y="903"/>
                    <a:pt x="0" y="903"/>
                  </a:cubicBezTo>
                  <a:cubicBezTo>
                    <a:pt x="0" y="903"/>
                    <a:pt x="192" y="869"/>
                    <a:pt x="474" y="790"/>
                  </a:cubicBezTo>
                  <a:cubicBezTo>
                    <a:pt x="542" y="767"/>
                    <a:pt x="621" y="745"/>
                    <a:pt x="688" y="722"/>
                  </a:cubicBezTo>
                  <a:cubicBezTo>
                    <a:pt x="767" y="688"/>
                    <a:pt x="858" y="666"/>
                    <a:pt x="937" y="643"/>
                  </a:cubicBezTo>
                  <a:cubicBezTo>
                    <a:pt x="1106" y="598"/>
                    <a:pt x="1275" y="542"/>
                    <a:pt x="1467" y="485"/>
                  </a:cubicBezTo>
                  <a:cubicBezTo>
                    <a:pt x="1648" y="429"/>
                    <a:pt x="1828" y="372"/>
                    <a:pt x="1997" y="316"/>
                  </a:cubicBezTo>
                  <a:lnTo>
                    <a:pt x="2460" y="158"/>
                  </a:lnTo>
                  <a:cubicBezTo>
                    <a:pt x="2731" y="68"/>
                    <a:pt x="2911" y="0"/>
                    <a:pt x="291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78" name="Google Shape;478;p2"/>
            <p:cNvSpPr/>
            <p:nvPr/>
          </p:nvSpPr>
          <p:spPr>
            <a:xfrm>
              <a:off x="4475050" y="4519500"/>
              <a:ext cx="165625" cy="183875"/>
            </a:xfrm>
            <a:custGeom>
              <a:avLst/>
              <a:gdLst/>
              <a:ahLst/>
              <a:cxnLst/>
              <a:rect l="l" t="t" r="r" b="b"/>
              <a:pathLst>
                <a:path w="6625" h="7355" extrusionOk="0">
                  <a:moveTo>
                    <a:pt x="328" y="0"/>
                  </a:moveTo>
                  <a:cubicBezTo>
                    <a:pt x="226" y="23"/>
                    <a:pt x="113" y="57"/>
                    <a:pt x="1" y="90"/>
                  </a:cubicBezTo>
                  <a:cubicBezTo>
                    <a:pt x="644" y="1264"/>
                    <a:pt x="621" y="1648"/>
                    <a:pt x="779" y="2889"/>
                  </a:cubicBezTo>
                  <a:cubicBezTo>
                    <a:pt x="836" y="3306"/>
                    <a:pt x="689" y="4187"/>
                    <a:pt x="768" y="4581"/>
                  </a:cubicBezTo>
                  <a:cubicBezTo>
                    <a:pt x="813" y="4965"/>
                    <a:pt x="937" y="5157"/>
                    <a:pt x="1095" y="5529"/>
                  </a:cubicBezTo>
                  <a:cubicBezTo>
                    <a:pt x="1614" y="6782"/>
                    <a:pt x="3318" y="7312"/>
                    <a:pt x="4537" y="7346"/>
                  </a:cubicBezTo>
                  <a:cubicBezTo>
                    <a:pt x="4618" y="7352"/>
                    <a:pt x="4700" y="7355"/>
                    <a:pt x="4782" y="7355"/>
                  </a:cubicBezTo>
                  <a:cubicBezTo>
                    <a:pt x="5005" y="7355"/>
                    <a:pt x="5228" y="7334"/>
                    <a:pt x="5451" y="7301"/>
                  </a:cubicBezTo>
                  <a:cubicBezTo>
                    <a:pt x="6196" y="5924"/>
                    <a:pt x="6624" y="4480"/>
                    <a:pt x="5575" y="3002"/>
                  </a:cubicBezTo>
                  <a:cubicBezTo>
                    <a:pt x="4864" y="2043"/>
                    <a:pt x="4424" y="1569"/>
                    <a:pt x="3375" y="1061"/>
                  </a:cubicBezTo>
                  <a:cubicBezTo>
                    <a:pt x="2743" y="756"/>
                    <a:pt x="1298" y="23"/>
                    <a:pt x="328"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79" name="Google Shape;479;p2"/>
            <p:cNvSpPr/>
            <p:nvPr/>
          </p:nvSpPr>
          <p:spPr>
            <a:xfrm>
              <a:off x="4458125" y="4516950"/>
              <a:ext cx="3975" cy="3400"/>
            </a:xfrm>
            <a:custGeom>
              <a:avLst/>
              <a:gdLst/>
              <a:ahLst/>
              <a:cxnLst/>
              <a:rect l="l" t="t" r="r" b="b"/>
              <a:pathLst>
                <a:path w="159" h="136" extrusionOk="0">
                  <a:moveTo>
                    <a:pt x="0" y="1"/>
                  </a:moveTo>
                  <a:lnTo>
                    <a:pt x="57" y="136"/>
                  </a:lnTo>
                  <a:cubicBezTo>
                    <a:pt x="91" y="113"/>
                    <a:pt x="125" y="102"/>
                    <a:pt x="158" y="80"/>
                  </a:cubicBezTo>
                  <a:cubicBezTo>
                    <a:pt x="113" y="57"/>
                    <a:pt x="57" y="23"/>
                    <a:pt x="0"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80" name="Google Shape;480;p2"/>
            <p:cNvSpPr/>
            <p:nvPr/>
          </p:nvSpPr>
          <p:spPr>
            <a:xfrm>
              <a:off x="4475050" y="4519500"/>
              <a:ext cx="121625" cy="119350"/>
            </a:xfrm>
            <a:custGeom>
              <a:avLst/>
              <a:gdLst/>
              <a:ahLst/>
              <a:cxnLst/>
              <a:rect l="l" t="t" r="r" b="b"/>
              <a:pathLst>
                <a:path w="4865" h="4774" extrusionOk="0">
                  <a:moveTo>
                    <a:pt x="328" y="0"/>
                  </a:moveTo>
                  <a:cubicBezTo>
                    <a:pt x="215" y="23"/>
                    <a:pt x="102" y="57"/>
                    <a:pt x="1" y="90"/>
                  </a:cubicBezTo>
                  <a:cubicBezTo>
                    <a:pt x="632" y="1275"/>
                    <a:pt x="610" y="1659"/>
                    <a:pt x="768" y="2900"/>
                  </a:cubicBezTo>
                  <a:cubicBezTo>
                    <a:pt x="790" y="3126"/>
                    <a:pt x="790" y="3363"/>
                    <a:pt x="768" y="3600"/>
                  </a:cubicBezTo>
                  <a:cubicBezTo>
                    <a:pt x="858" y="3848"/>
                    <a:pt x="971" y="4062"/>
                    <a:pt x="1129" y="4153"/>
                  </a:cubicBezTo>
                  <a:cubicBezTo>
                    <a:pt x="1206" y="4195"/>
                    <a:pt x="1272" y="4213"/>
                    <a:pt x="1331" y="4213"/>
                  </a:cubicBezTo>
                  <a:cubicBezTo>
                    <a:pt x="1570" y="4213"/>
                    <a:pt x="1670" y="3904"/>
                    <a:pt x="1806" y="3667"/>
                  </a:cubicBezTo>
                  <a:cubicBezTo>
                    <a:pt x="2009" y="3972"/>
                    <a:pt x="2257" y="4762"/>
                    <a:pt x="2720" y="4773"/>
                  </a:cubicBezTo>
                  <a:cubicBezTo>
                    <a:pt x="3160" y="4751"/>
                    <a:pt x="3138" y="4085"/>
                    <a:pt x="3194" y="3780"/>
                  </a:cubicBezTo>
                  <a:cubicBezTo>
                    <a:pt x="3392" y="3807"/>
                    <a:pt x="3797" y="4006"/>
                    <a:pt x="4079" y="4006"/>
                  </a:cubicBezTo>
                  <a:cubicBezTo>
                    <a:pt x="4151" y="4006"/>
                    <a:pt x="4215" y="3993"/>
                    <a:pt x="4266" y="3961"/>
                  </a:cubicBezTo>
                  <a:cubicBezTo>
                    <a:pt x="4582" y="3735"/>
                    <a:pt x="4243" y="3419"/>
                    <a:pt x="4142" y="3137"/>
                  </a:cubicBezTo>
                  <a:lnTo>
                    <a:pt x="4142" y="3137"/>
                  </a:lnTo>
                  <a:cubicBezTo>
                    <a:pt x="4247" y="3163"/>
                    <a:pt x="4343" y="3177"/>
                    <a:pt x="4427" y="3177"/>
                  </a:cubicBezTo>
                  <a:cubicBezTo>
                    <a:pt x="4715" y="3177"/>
                    <a:pt x="4865" y="3014"/>
                    <a:pt x="4751" y="2595"/>
                  </a:cubicBezTo>
                  <a:cubicBezTo>
                    <a:pt x="4627" y="2201"/>
                    <a:pt x="4424" y="1828"/>
                    <a:pt x="4164" y="1512"/>
                  </a:cubicBezTo>
                  <a:cubicBezTo>
                    <a:pt x="3905" y="1343"/>
                    <a:pt x="3645" y="1185"/>
                    <a:pt x="3363" y="1061"/>
                  </a:cubicBezTo>
                  <a:cubicBezTo>
                    <a:pt x="2743" y="756"/>
                    <a:pt x="1298" y="23"/>
                    <a:pt x="328"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81" name="Google Shape;481;p2"/>
            <p:cNvSpPr/>
            <p:nvPr/>
          </p:nvSpPr>
          <p:spPr>
            <a:xfrm>
              <a:off x="4483225" y="4517000"/>
              <a:ext cx="184525" cy="184750"/>
            </a:xfrm>
            <a:custGeom>
              <a:avLst/>
              <a:gdLst/>
              <a:ahLst/>
              <a:cxnLst/>
              <a:rect l="l" t="t" r="r" b="b"/>
              <a:pathLst>
                <a:path w="7381" h="7390" extrusionOk="0">
                  <a:moveTo>
                    <a:pt x="958" y="0"/>
                  </a:moveTo>
                  <a:cubicBezTo>
                    <a:pt x="645" y="0"/>
                    <a:pt x="321" y="29"/>
                    <a:pt x="1" y="100"/>
                  </a:cubicBezTo>
                  <a:cubicBezTo>
                    <a:pt x="971" y="123"/>
                    <a:pt x="2416" y="856"/>
                    <a:pt x="3036" y="1161"/>
                  </a:cubicBezTo>
                  <a:cubicBezTo>
                    <a:pt x="4086" y="1669"/>
                    <a:pt x="4526" y="2143"/>
                    <a:pt x="5237" y="3102"/>
                  </a:cubicBezTo>
                  <a:cubicBezTo>
                    <a:pt x="6297" y="4580"/>
                    <a:pt x="5869" y="6024"/>
                    <a:pt x="5113" y="7390"/>
                  </a:cubicBezTo>
                  <a:cubicBezTo>
                    <a:pt x="6670" y="7108"/>
                    <a:pt x="7381" y="5821"/>
                    <a:pt x="6963" y="4004"/>
                  </a:cubicBezTo>
                  <a:cubicBezTo>
                    <a:pt x="6523" y="1962"/>
                    <a:pt x="5372" y="1116"/>
                    <a:pt x="3183" y="416"/>
                  </a:cubicBezTo>
                  <a:cubicBezTo>
                    <a:pt x="3042" y="363"/>
                    <a:pt x="2074" y="0"/>
                    <a:pt x="95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82" name="Google Shape;482;p2"/>
            <p:cNvSpPr/>
            <p:nvPr/>
          </p:nvSpPr>
          <p:spPr>
            <a:xfrm>
              <a:off x="4491125" y="4528525"/>
              <a:ext cx="84650" cy="70250"/>
            </a:xfrm>
            <a:custGeom>
              <a:avLst/>
              <a:gdLst/>
              <a:ahLst/>
              <a:cxnLst/>
              <a:rect l="l" t="t" r="r" b="b"/>
              <a:pathLst>
                <a:path w="3386" h="2810" extrusionOk="0">
                  <a:moveTo>
                    <a:pt x="1" y="0"/>
                  </a:moveTo>
                  <a:cubicBezTo>
                    <a:pt x="1" y="0"/>
                    <a:pt x="68" y="34"/>
                    <a:pt x="170" y="102"/>
                  </a:cubicBezTo>
                  <a:cubicBezTo>
                    <a:pt x="283" y="169"/>
                    <a:pt x="441" y="248"/>
                    <a:pt x="610" y="361"/>
                  </a:cubicBezTo>
                  <a:cubicBezTo>
                    <a:pt x="700" y="406"/>
                    <a:pt x="791" y="463"/>
                    <a:pt x="892" y="531"/>
                  </a:cubicBezTo>
                  <a:cubicBezTo>
                    <a:pt x="1005" y="598"/>
                    <a:pt x="1095" y="666"/>
                    <a:pt x="1208" y="745"/>
                  </a:cubicBezTo>
                  <a:cubicBezTo>
                    <a:pt x="1321" y="813"/>
                    <a:pt x="1423" y="892"/>
                    <a:pt x="1535" y="971"/>
                  </a:cubicBezTo>
                  <a:cubicBezTo>
                    <a:pt x="1648" y="1050"/>
                    <a:pt x="1761" y="1129"/>
                    <a:pt x="1863" y="1219"/>
                  </a:cubicBezTo>
                  <a:cubicBezTo>
                    <a:pt x="1964" y="1309"/>
                    <a:pt x="2077" y="1399"/>
                    <a:pt x="2179" y="1490"/>
                  </a:cubicBezTo>
                  <a:cubicBezTo>
                    <a:pt x="2269" y="1569"/>
                    <a:pt x="2370" y="1659"/>
                    <a:pt x="2461" y="1761"/>
                  </a:cubicBezTo>
                  <a:cubicBezTo>
                    <a:pt x="2551" y="1851"/>
                    <a:pt x="2641" y="1930"/>
                    <a:pt x="2720" y="2020"/>
                  </a:cubicBezTo>
                  <a:cubicBezTo>
                    <a:pt x="2799" y="2110"/>
                    <a:pt x="2878" y="2189"/>
                    <a:pt x="2946" y="2268"/>
                  </a:cubicBezTo>
                  <a:cubicBezTo>
                    <a:pt x="3093" y="2415"/>
                    <a:pt x="3183" y="2562"/>
                    <a:pt x="3262" y="2663"/>
                  </a:cubicBezTo>
                  <a:lnTo>
                    <a:pt x="3386" y="2810"/>
                  </a:lnTo>
                  <a:cubicBezTo>
                    <a:pt x="3386" y="2810"/>
                    <a:pt x="3363" y="2742"/>
                    <a:pt x="3307" y="2641"/>
                  </a:cubicBezTo>
                  <a:lnTo>
                    <a:pt x="3194" y="2438"/>
                  </a:lnTo>
                  <a:cubicBezTo>
                    <a:pt x="3149" y="2359"/>
                    <a:pt x="3104" y="2268"/>
                    <a:pt x="3047" y="2189"/>
                  </a:cubicBezTo>
                  <a:cubicBezTo>
                    <a:pt x="2980" y="2099"/>
                    <a:pt x="2912" y="2009"/>
                    <a:pt x="2844" y="1907"/>
                  </a:cubicBezTo>
                  <a:cubicBezTo>
                    <a:pt x="2765" y="1806"/>
                    <a:pt x="2686" y="1715"/>
                    <a:pt x="2596" y="1625"/>
                  </a:cubicBezTo>
                  <a:cubicBezTo>
                    <a:pt x="2506" y="1512"/>
                    <a:pt x="2416" y="1422"/>
                    <a:pt x="2314" y="1332"/>
                  </a:cubicBezTo>
                  <a:lnTo>
                    <a:pt x="1998" y="1050"/>
                  </a:lnTo>
                  <a:lnTo>
                    <a:pt x="1648" y="790"/>
                  </a:lnTo>
                  <a:cubicBezTo>
                    <a:pt x="1547" y="711"/>
                    <a:pt x="1423" y="643"/>
                    <a:pt x="1310" y="576"/>
                  </a:cubicBezTo>
                  <a:cubicBezTo>
                    <a:pt x="1197" y="508"/>
                    <a:pt x="1084" y="429"/>
                    <a:pt x="971" y="384"/>
                  </a:cubicBezTo>
                  <a:cubicBezTo>
                    <a:pt x="858" y="339"/>
                    <a:pt x="757" y="294"/>
                    <a:pt x="666" y="248"/>
                  </a:cubicBezTo>
                  <a:cubicBezTo>
                    <a:pt x="576" y="203"/>
                    <a:pt x="486" y="169"/>
                    <a:pt x="396" y="136"/>
                  </a:cubicBezTo>
                  <a:lnTo>
                    <a:pt x="181" y="68"/>
                  </a:lnTo>
                  <a:cubicBezTo>
                    <a:pt x="68" y="23"/>
                    <a:pt x="1" y="0"/>
                    <a:pt x="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83" name="Google Shape;483;p2"/>
            <p:cNvSpPr/>
            <p:nvPr/>
          </p:nvSpPr>
          <p:spPr>
            <a:xfrm>
              <a:off x="4480400" y="4522300"/>
              <a:ext cx="84950" cy="113725"/>
            </a:xfrm>
            <a:custGeom>
              <a:avLst/>
              <a:gdLst/>
              <a:ahLst/>
              <a:cxnLst/>
              <a:rect l="l" t="t" r="r" b="b"/>
              <a:pathLst>
                <a:path w="3398" h="4549" extrusionOk="0">
                  <a:moveTo>
                    <a:pt x="1" y="1"/>
                  </a:moveTo>
                  <a:lnTo>
                    <a:pt x="1" y="1"/>
                  </a:lnTo>
                  <a:cubicBezTo>
                    <a:pt x="1" y="1"/>
                    <a:pt x="69" y="69"/>
                    <a:pt x="193" y="170"/>
                  </a:cubicBezTo>
                  <a:cubicBezTo>
                    <a:pt x="317" y="272"/>
                    <a:pt x="486" y="430"/>
                    <a:pt x="678" y="610"/>
                  </a:cubicBezTo>
                  <a:cubicBezTo>
                    <a:pt x="870" y="791"/>
                    <a:pt x="1095" y="1017"/>
                    <a:pt x="1321" y="1265"/>
                  </a:cubicBezTo>
                  <a:cubicBezTo>
                    <a:pt x="1434" y="1389"/>
                    <a:pt x="1547" y="1524"/>
                    <a:pt x="1671" y="1660"/>
                  </a:cubicBezTo>
                  <a:cubicBezTo>
                    <a:pt x="1784" y="1784"/>
                    <a:pt x="1897" y="1931"/>
                    <a:pt x="2010" y="2066"/>
                  </a:cubicBezTo>
                  <a:cubicBezTo>
                    <a:pt x="2122" y="2213"/>
                    <a:pt x="2224" y="2348"/>
                    <a:pt x="2325" y="2495"/>
                  </a:cubicBezTo>
                  <a:cubicBezTo>
                    <a:pt x="2427" y="2630"/>
                    <a:pt x="2529" y="2777"/>
                    <a:pt x="2619" y="2912"/>
                  </a:cubicBezTo>
                  <a:cubicBezTo>
                    <a:pt x="2709" y="3059"/>
                    <a:pt x="2811" y="3183"/>
                    <a:pt x="2878" y="3318"/>
                  </a:cubicBezTo>
                  <a:cubicBezTo>
                    <a:pt x="2935" y="3465"/>
                    <a:pt x="3025" y="3589"/>
                    <a:pt x="3070" y="3713"/>
                  </a:cubicBezTo>
                  <a:cubicBezTo>
                    <a:pt x="3127" y="3815"/>
                    <a:pt x="3172" y="3928"/>
                    <a:pt x="3217" y="4041"/>
                  </a:cubicBezTo>
                  <a:cubicBezTo>
                    <a:pt x="3251" y="4142"/>
                    <a:pt x="3296" y="4232"/>
                    <a:pt x="3318" y="4311"/>
                  </a:cubicBezTo>
                  <a:cubicBezTo>
                    <a:pt x="3364" y="4458"/>
                    <a:pt x="3397" y="4548"/>
                    <a:pt x="3397" y="4548"/>
                  </a:cubicBezTo>
                  <a:cubicBezTo>
                    <a:pt x="3397" y="4548"/>
                    <a:pt x="3386" y="4458"/>
                    <a:pt x="3352" y="4300"/>
                  </a:cubicBezTo>
                  <a:cubicBezTo>
                    <a:pt x="3352" y="4221"/>
                    <a:pt x="3318" y="4131"/>
                    <a:pt x="3285" y="4018"/>
                  </a:cubicBezTo>
                  <a:cubicBezTo>
                    <a:pt x="3262" y="3894"/>
                    <a:pt x="3217" y="3781"/>
                    <a:pt x="3172" y="3657"/>
                  </a:cubicBezTo>
                  <a:cubicBezTo>
                    <a:pt x="3138" y="3533"/>
                    <a:pt x="3070" y="3397"/>
                    <a:pt x="3003" y="3251"/>
                  </a:cubicBezTo>
                  <a:cubicBezTo>
                    <a:pt x="2935" y="3115"/>
                    <a:pt x="2867" y="2957"/>
                    <a:pt x="2777" y="2811"/>
                  </a:cubicBezTo>
                  <a:cubicBezTo>
                    <a:pt x="2687" y="2664"/>
                    <a:pt x="2585" y="2517"/>
                    <a:pt x="2495" y="2371"/>
                  </a:cubicBezTo>
                  <a:cubicBezTo>
                    <a:pt x="2393" y="2213"/>
                    <a:pt x="2280" y="2055"/>
                    <a:pt x="2167" y="1919"/>
                  </a:cubicBezTo>
                  <a:cubicBezTo>
                    <a:pt x="2055" y="1795"/>
                    <a:pt x="1931" y="1637"/>
                    <a:pt x="1818" y="1513"/>
                  </a:cubicBezTo>
                  <a:cubicBezTo>
                    <a:pt x="1694" y="1378"/>
                    <a:pt x="1569" y="1253"/>
                    <a:pt x="1445" y="1129"/>
                  </a:cubicBezTo>
                  <a:cubicBezTo>
                    <a:pt x="1332" y="1005"/>
                    <a:pt x="1208" y="892"/>
                    <a:pt x="1084" y="791"/>
                  </a:cubicBezTo>
                  <a:cubicBezTo>
                    <a:pt x="971" y="689"/>
                    <a:pt x="859" y="588"/>
                    <a:pt x="746" y="509"/>
                  </a:cubicBezTo>
                  <a:cubicBezTo>
                    <a:pt x="655" y="430"/>
                    <a:pt x="554" y="351"/>
                    <a:pt x="452" y="283"/>
                  </a:cubicBezTo>
                  <a:cubicBezTo>
                    <a:pt x="351" y="227"/>
                    <a:pt x="283" y="170"/>
                    <a:pt x="204" y="125"/>
                  </a:cubicBezTo>
                  <a:cubicBezTo>
                    <a:pt x="69" y="46"/>
                    <a:pt x="1" y="1"/>
                    <a:pt x="1"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84" name="Google Shape;484;p2"/>
            <p:cNvSpPr/>
            <p:nvPr/>
          </p:nvSpPr>
          <p:spPr>
            <a:xfrm>
              <a:off x="4479575" y="4523150"/>
              <a:ext cx="54175" cy="85225"/>
            </a:xfrm>
            <a:custGeom>
              <a:avLst/>
              <a:gdLst/>
              <a:ahLst/>
              <a:cxnLst/>
              <a:rect l="l" t="t" r="r" b="b"/>
              <a:pathLst>
                <a:path w="2167" h="3409" extrusionOk="0">
                  <a:moveTo>
                    <a:pt x="0" y="1"/>
                  </a:moveTo>
                  <a:cubicBezTo>
                    <a:pt x="0" y="1"/>
                    <a:pt x="45" y="57"/>
                    <a:pt x="113" y="136"/>
                  </a:cubicBezTo>
                  <a:cubicBezTo>
                    <a:pt x="147" y="181"/>
                    <a:pt x="181" y="238"/>
                    <a:pt x="226" y="294"/>
                  </a:cubicBezTo>
                  <a:cubicBezTo>
                    <a:pt x="282" y="362"/>
                    <a:pt x="316" y="430"/>
                    <a:pt x="384" y="509"/>
                  </a:cubicBezTo>
                  <a:lnTo>
                    <a:pt x="553" y="757"/>
                  </a:lnTo>
                  <a:cubicBezTo>
                    <a:pt x="621" y="847"/>
                    <a:pt x="688" y="949"/>
                    <a:pt x="756" y="1039"/>
                  </a:cubicBezTo>
                  <a:cubicBezTo>
                    <a:pt x="892" y="1231"/>
                    <a:pt x="1038" y="1445"/>
                    <a:pt x="1174" y="1660"/>
                  </a:cubicBezTo>
                  <a:lnTo>
                    <a:pt x="1377" y="1976"/>
                  </a:lnTo>
                  <a:cubicBezTo>
                    <a:pt x="1444" y="2077"/>
                    <a:pt x="1512" y="2179"/>
                    <a:pt x="1580" y="2280"/>
                  </a:cubicBezTo>
                  <a:cubicBezTo>
                    <a:pt x="1636" y="2382"/>
                    <a:pt x="1704" y="2483"/>
                    <a:pt x="1749" y="2574"/>
                  </a:cubicBezTo>
                  <a:cubicBezTo>
                    <a:pt x="1806" y="2664"/>
                    <a:pt x="1851" y="2743"/>
                    <a:pt x="1896" y="2833"/>
                  </a:cubicBezTo>
                  <a:cubicBezTo>
                    <a:pt x="1941" y="2923"/>
                    <a:pt x="1986" y="3002"/>
                    <a:pt x="2020" y="3070"/>
                  </a:cubicBezTo>
                  <a:lnTo>
                    <a:pt x="2099" y="3251"/>
                  </a:lnTo>
                  <a:cubicBezTo>
                    <a:pt x="2144" y="3352"/>
                    <a:pt x="2167" y="3409"/>
                    <a:pt x="2167" y="3409"/>
                  </a:cubicBezTo>
                  <a:cubicBezTo>
                    <a:pt x="2167" y="3409"/>
                    <a:pt x="2155" y="3341"/>
                    <a:pt x="2133" y="3239"/>
                  </a:cubicBezTo>
                  <a:cubicBezTo>
                    <a:pt x="2122" y="3183"/>
                    <a:pt x="2110" y="3115"/>
                    <a:pt x="2088" y="3036"/>
                  </a:cubicBezTo>
                  <a:cubicBezTo>
                    <a:pt x="2065" y="2957"/>
                    <a:pt x="2043" y="2867"/>
                    <a:pt x="2009" y="2788"/>
                  </a:cubicBezTo>
                  <a:cubicBezTo>
                    <a:pt x="1975" y="2698"/>
                    <a:pt x="1941" y="2596"/>
                    <a:pt x="1896" y="2495"/>
                  </a:cubicBezTo>
                  <a:cubicBezTo>
                    <a:pt x="1839" y="2404"/>
                    <a:pt x="1794" y="2291"/>
                    <a:pt x="1738" y="2190"/>
                  </a:cubicBezTo>
                  <a:cubicBezTo>
                    <a:pt x="1681" y="2077"/>
                    <a:pt x="1614" y="1976"/>
                    <a:pt x="1557" y="1863"/>
                  </a:cubicBezTo>
                  <a:cubicBezTo>
                    <a:pt x="1490" y="1750"/>
                    <a:pt x="1433" y="1648"/>
                    <a:pt x="1354" y="1535"/>
                  </a:cubicBezTo>
                  <a:cubicBezTo>
                    <a:pt x="1275" y="1434"/>
                    <a:pt x="1207" y="1321"/>
                    <a:pt x="1128" y="1219"/>
                  </a:cubicBezTo>
                  <a:cubicBezTo>
                    <a:pt x="1061" y="1118"/>
                    <a:pt x="982" y="1028"/>
                    <a:pt x="903" y="926"/>
                  </a:cubicBezTo>
                  <a:cubicBezTo>
                    <a:pt x="767" y="757"/>
                    <a:pt x="621" y="588"/>
                    <a:pt x="474" y="430"/>
                  </a:cubicBezTo>
                  <a:cubicBezTo>
                    <a:pt x="361" y="317"/>
                    <a:pt x="248" y="215"/>
                    <a:pt x="135" y="114"/>
                  </a:cubicBezTo>
                  <a:cubicBezTo>
                    <a:pt x="57" y="35"/>
                    <a:pt x="0" y="1"/>
                    <a:pt x="0"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85" name="Google Shape;485;p2"/>
            <p:cNvSpPr/>
            <p:nvPr/>
          </p:nvSpPr>
          <p:spPr>
            <a:xfrm>
              <a:off x="4479575" y="4523150"/>
              <a:ext cx="32175" cy="75350"/>
            </a:xfrm>
            <a:custGeom>
              <a:avLst/>
              <a:gdLst/>
              <a:ahLst/>
              <a:cxnLst/>
              <a:rect l="l" t="t" r="r" b="b"/>
              <a:pathLst>
                <a:path w="1287" h="3014" extrusionOk="0">
                  <a:moveTo>
                    <a:pt x="0" y="1"/>
                  </a:moveTo>
                  <a:lnTo>
                    <a:pt x="79" y="102"/>
                  </a:lnTo>
                  <a:cubicBezTo>
                    <a:pt x="90" y="147"/>
                    <a:pt x="124" y="193"/>
                    <a:pt x="147" y="249"/>
                  </a:cubicBezTo>
                  <a:cubicBezTo>
                    <a:pt x="169" y="305"/>
                    <a:pt x="192" y="373"/>
                    <a:pt x="226" y="441"/>
                  </a:cubicBezTo>
                  <a:cubicBezTo>
                    <a:pt x="282" y="588"/>
                    <a:pt x="350" y="746"/>
                    <a:pt x="429" y="926"/>
                  </a:cubicBezTo>
                  <a:cubicBezTo>
                    <a:pt x="497" y="1118"/>
                    <a:pt x="564" y="1298"/>
                    <a:pt x="643" y="1490"/>
                  </a:cubicBezTo>
                  <a:cubicBezTo>
                    <a:pt x="734" y="1693"/>
                    <a:pt x="813" y="1885"/>
                    <a:pt x="880" y="2055"/>
                  </a:cubicBezTo>
                  <a:cubicBezTo>
                    <a:pt x="948" y="2224"/>
                    <a:pt x="1038" y="2393"/>
                    <a:pt x="1095" y="2540"/>
                  </a:cubicBezTo>
                  <a:cubicBezTo>
                    <a:pt x="1140" y="2675"/>
                    <a:pt x="1196" y="2799"/>
                    <a:pt x="1230" y="2878"/>
                  </a:cubicBezTo>
                  <a:cubicBezTo>
                    <a:pt x="1253" y="2923"/>
                    <a:pt x="1264" y="2969"/>
                    <a:pt x="1286" y="3014"/>
                  </a:cubicBezTo>
                  <a:cubicBezTo>
                    <a:pt x="1286" y="3014"/>
                    <a:pt x="1286" y="2957"/>
                    <a:pt x="1275" y="2867"/>
                  </a:cubicBezTo>
                  <a:cubicBezTo>
                    <a:pt x="1253" y="2743"/>
                    <a:pt x="1230" y="2619"/>
                    <a:pt x="1196" y="2506"/>
                  </a:cubicBezTo>
                  <a:cubicBezTo>
                    <a:pt x="1162" y="2348"/>
                    <a:pt x="1117" y="2167"/>
                    <a:pt x="1061" y="1987"/>
                  </a:cubicBezTo>
                  <a:cubicBezTo>
                    <a:pt x="993" y="1806"/>
                    <a:pt x="925" y="1614"/>
                    <a:pt x="846" y="1423"/>
                  </a:cubicBezTo>
                  <a:cubicBezTo>
                    <a:pt x="767" y="1242"/>
                    <a:pt x="688" y="1050"/>
                    <a:pt x="587" y="870"/>
                  </a:cubicBezTo>
                  <a:cubicBezTo>
                    <a:pt x="542" y="791"/>
                    <a:pt x="508" y="700"/>
                    <a:pt x="463" y="621"/>
                  </a:cubicBezTo>
                  <a:cubicBezTo>
                    <a:pt x="418" y="554"/>
                    <a:pt x="361" y="475"/>
                    <a:pt x="316" y="407"/>
                  </a:cubicBezTo>
                  <a:cubicBezTo>
                    <a:pt x="260" y="294"/>
                    <a:pt x="181" y="193"/>
                    <a:pt x="102" y="102"/>
                  </a:cubicBezTo>
                  <a:cubicBezTo>
                    <a:pt x="45" y="35"/>
                    <a:pt x="0" y="1"/>
                    <a:pt x="0"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86" name="Google Shape;486;p2"/>
            <p:cNvSpPr/>
            <p:nvPr/>
          </p:nvSpPr>
          <p:spPr>
            <a:xfrm>
              <a:off x="1648650" y="3796750"/>
              <a:ext cx="317375" cy="319650"/>
            </a:xfrm>
            <a:custGeom>
              <a:avLst/>
              <a:gdLst/>
              <a:ahLst/>
              <a:cxnLst/>
              <a:rect l="l" t="t" r="r" b="b"/>
              <a:pathLst>
                <a:path w="12695" h="12786" extrusionOk="0">
                  <a:moveTo>
                    <a:pt x="0" y="0"/>
                  </a:moveTo>
                  <a:lnTo>
                    <a:pt x="0" y="0"/>
                  </a:lnTo>
                  <a:cubicBezTo>
                    <a:pt x="483" y="5187"/>
                    <a:pt x="5891" y="12786"/>
                    <a:pt x="12591" y="12786"/>
                  </a:cubicBezTo>
                  <a:cubicBezTo>
                    <a:pt x="12626" y="12786"/>
                    <a:pt x="12660" y="12785"/>
                    <a:pt x="12695" y="12785"/>
                  </a:cubicBezTo>
                  <a:cubicBezTo>
                    <a:pt x="12559" y="5462"/>
                    <a:pt x="7132" y="587"/>
                    <a:pt x="0" y="0"/>
                  </a:cubicBezTo>
                  <a:close/>
                </a:path>
              </a:pathLst>
            </a:custGeom>
            <a:solidFill>
              <a:srgbClr val="8EC7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87" name="Google Shape;487;p2"/>
            <p:cNvSpPr/>
            <p:nvPr/>
          </p:nvSpPr>
          <p:spPr>
            <a:xfrm>
              <a:off x="1653425" y="3809150"/>
              <a:ext cx="372975" cy="370425"/>
            </a:xfrm>
            <a:custGeom>
              <a:avLst/>
              <a:gdLst/>
              <a:ahLst/>
              <a:cxnLst/>
              <a:rect l="l" t="t" r="r" b="b"/>
              <a:pathLst>
                <a:path w="14919" h="14817" extrusionOk="0">
                  <a:moveTo>
                    <a:pt x="1" y="1"/>
                  </a:moveTo>
                  <a:cubicBezTo>
                    <a:pt x="1" y="1"/>
                    <a:pt x="249" y="226"/>
                    <a:pt x="689" y="599"/>
                  </a:cubicBezTo>
                  <a:cubicBezTo>
                    <a:pt x="904" y="790"/>
                    <a:pt x="1174" y="1016"/>
                    <a:pt x="1479" y="1276"/>
                  </a:cubicBezTo>
                  <a:cubicBezTo>
                    <a:pt x="1784" y="1535"/>
                    <a:pt x="2111" y="1840"/>
                    <a:pt x="2472" y="2178"/>
                  </a:cubicBezTo>
                  <a:lnTo>
                    <a:pt x="3397" y="3036"/>
                  </a:lnTo>
                  <a:cubicBezTo>
                    <a:pt x="2867" y="3036"/>
                    <a:pt x="2337" y="3070"/>
                    <a:pt x="1818" y="3138"/>
                  </a:cubicBezTo>
                  <a:cubicBezTo>
                    <a:pt x="2438" y="3239"/>
                    <a:pt x="3059" y="3296"/>
                    <a:pt x="3691" y="3307"/>
                  </a:cubicBezTo>
                  <a:cubicBezTo>
                    <a:pt x="4074" y="3691"/>
                    <a:pt x="4481" y="4085"/>
                    <a:pt x="4910" y="4503"/>
                  </a:cubicBezTo>
                  <a:cubicBezTo>
                    <a:pt x="5056" y="4650"/>
                    <a:pt x="5214" y="4808"/>
                    <a:pt x="5372" y="4966"/>
                  </a:cubicBezTo>
                  <a:cubicBezTo>
                    <a:pt x="5372" y="4999"/>
                    <a:pt x="5361" y="5033"/>
                    <a:pt x="5350" y="5067"/>
                  </a:cubicBezTo>
                  <a:cubicBezTo>
                    <a:pt x="4711" y="4996"/>
                    <a:pt x="4073" y="4953"/>
                    <a:pt x="3426" y="4953"/>
                  </a:cubicBezTo>
                  <a:cubicBezTo>
                    <a:pt x="3353" y="4953"/>
                    <a:pt x="3279" y="4953"/>
                    <a:pt x="3206" y="4954"/>
                  </a:cubicBezTo>
                  <a:cubicBezTo>
                    <a:pt x="3939" y="5135"/>
                    <a:pt x="4684" y="5270"/>
                    <a:pt x="5440" y="5361"/>
                  </a:cubicBezTo>
                  <a:cubicBezTo>
                    <a:pt x="5508" y="5361"/>
                    <a:pt x="5575" y="5315"/>
                    <a:pt x="5587" y="5259"/>
                  </a:cubicBezTo>
                  <a:cubicBezTo>
                    <a:pt x="5587" y="5236"/>
                    <a:pt x="5598" y="5214"/>
                    <a:pt x="5609" y="5191"/>
                  </a:cubicBezTo>
                  <a:cubicBezTo>
                    <a:pt x="5824" y="5394"/>
                    <a:pt x="6038" y="5620"/>
                    <a:pt x="6252" y="5846"/>
                  </a:cubicBezTo>
                  <a:cubicBezTo>
                    <a:pt x="6512" y="6105"/>
                    <a:pt x="6783" y="6387"/>
                    <a:pt x="7054" y="6658"/>
                  </a:cubicBezTo>
                  <a:cubicBezTo>
                    <a:pt x="6896" y="6647"/>
                    <a:pt x="6749" y="6636"/>
                    <a:pt x="6591" y="6636"/>
                  </a:cubicBezTo>
                  <a:cubicBezTo>
                    <a:pt x="6376" y="6613"/>
                    <a:pt x="6151" y="6602"/>
                    <a:pt x="5925" y="6591"/>
                  </a:cubicBezTo>
                  <a:cubicBezTo>
                    <a:pt x="5699" y="6591"/>
                    <a:pt x="5485" y="6591"/>
                    <a:pt x="5259" y="6613"/>
                  </a:cubicBezTo>
                  <a:cubicBezTo>
                    <a:pt x="5146" y="6624"/>
                    <a:pt x="5034" y="6647"/>
                    <a:pt x="4921" y="6658"/>
                  </a:cubicBezTo>
                  <a:cubicBezTo>
                    <a:pt x="4808" y="6681"/>
                    <a:pt x="4706" y="6726"/>
                    <a:pt x="4605" y="6760"/>
                  </a:cubicBezTo>
                  <a:lnTo>
                    <a:pt x="4932" y="6726"/>
                  </a:lnTo>
                  <a:lnTo>
                    <a:pt x="5259" y="6726"/>
                  </a:lnTo>
                  <a:cubicBezTo>
                    <a:pt x="5372" y="6726"/>
                    <a:pt x="5474" y="6749"/>
                    <a:pt x="5587" y="6749"/>
                  </a:cubicBezTo>
                  <a:lnTo>
                    <a:pt x="5914" y="6794"/>
                  </a:lnTo>
                  <a:cubicBezTo>
                    <a:pt x="6128" y="6828"/>
                    <a:pt x="6343" y="6850"/>
                    <a:pt x="6568" y="6884"/>
                  </a:cubicBezTo>
                  <a:cubicBezTo>
                    <a:pt x="6794" y="6906"/>
                    <a:pt x="7008" y="6929"/>
                    <a:pt x="7234" y="6940"/>
                  </a:cubicBezTo>
                  <a:cubicBezTo>
                    <a:pt x="7268" y="6940"/>
                    <a:pt x="7290" y="6929"/>
                    <a:pt x="7313" y="6918"/>
                  </a:cubicBezTo>
                  <a:lnTo>
                    <a:pt x="7629" y="7234"/>
                  </a:lnTo>
                  <a:cubicBezTo>
                    <a:pt x="7877" y="7493"/>
                    <a:pt x="8126" y="7753"/>
                    <a:pt x="8374" y="8001"/>
                  </a:cubicBezTo>
                  <a:cubicBezTo>
                    <a:pt x="7685" y="8046"/>
                    <a:pt x="6997" y="8103"/>
                    <a:pt x="6309" y="8204"/>
                  </a:cubicBezTo>
                  <a:cubicBezTo>
                    <a:pt x="6844" y="8251"/>
                    <a:pt x="7379" y="8271"/>
                    <a:pt x="7918" y="8271"/>
                  </a:cubicBezTo>
                  <a:cubicBezTo>
                    <a:pt x="8152" y="8271"/>
                    <a:pt x="8386" y="8267"/>
                    <a:pt x="8622" y="8261"/>
                  </a:cubicBezTo>
                  <a:cubicBezTo>
                    <a:pt x="9198" y="8859"/>
                    <a:pt x="9762" y="9445"/>
                    <a:pt x="10315" y="10021"/>
                  </a:cubicBezTo>
                  <a:lnTo>
                    <a:pt x="10337" y="10043"/>
                  </a:lnTo>
                  <a:cubicBezTo>
                    <a:pt x="9987" y="9976"/>
                    <a:pt x="9638" y="9897"/>
                    <a:pt x="9288" y="9852"/>
                  </a:cubicBezTo>
                  <a:cubicBezTo>
                    <a:pt x="8870" y="9807"/>
                    <a:pt x="8430" y="9773"/>
                    <a:pt x="8001" y="9761"/>
                  </a:cubicBezTo>
                  <a:lnTo>
                    <a:pt x="8001" y="9761"/>
                  </a:lnTo>
                  <a:cubicBezTo>
                    <a:pt x="8419" y="9874"/>
                    <a:pt x="8836" y="9965"/>
                    <a:pt x="9254" y="10055"/>
                  </a:cubicBezTo>
                  <a:cubicBezTo>
                    <a:pt x="9671" y="10168"/>
                    <a:pt x="10078" y="10258"/>
                    <a:pt x="10495" y="10348"/>
                  </a:cubicBezTo>
                  <a:cubicBezTo>
                    <a:pt x="10504" y="10351"/>
                    <a:pt x="10513" y="10353"/>
                    <a:pt x="10522" y="10353"/>
                  </a:cubicBezTo>
                  <a:cubicBezTo>
                    <a:pt x="10547" y="10353"/>
                    <a:pt x="10572" y="10342"/>
                    <a:pt x="10597" y="10326"/>
                  </a:cubicBezTo>
                  <a:cubicBezTo>
                    <a:pt x="11330" y="11093"/>
                    <a:pt x="12030" y="11826"/>
                    <a:pt x="12628" y="12447"/>
                  </a:cubicBezTo>
                  <a:cubicBezTo>
                    <a:pt x="13993" y="13880"/>
                    <a:pt x="14919" y="14817"/>
                    <a:pt x="14919" y="14817"/>
                  </a:cubicBezTo>
                  <a:cubicBezTo>
                    <a:pt x="14919" y="14817"/>
                    <a:pt x="14061" y="13812"/>
                    <a:pt x="12741" y="12345"/>
                  </a:cubicBezTo>
                  <a:cubicBezTo>
                    <a:pt x="12143" y="11668"/>
                    <a:pt x="11443" y="10890"/>
                    <a:pt x="10687" y="10066"/>
                  </a:cubicBezTo>
                  <a:cubicBezTo>
                    <a:pt x="10755" y="9637"/>
                    <a:pt x="10834" y="9197"/>
                    <a:pt x="10901" y="8757"/>
                  </a:cubicBezTo>
                  <a:cubicBezTo>
                    <a:pt x="10935" y="8509"/>
                    <a:pt x="10958" y="8261"/>
                    <a:pt x="10980" y="8001"/>
                  </a:cubicBezTo>
                  <a:cubicBezTo>
                    <a:pt x="10980" y="7753"/>
                    <a:pt x="10992" y="7493"/>
                    <a:pt x="10980" y="7245"/>
                  </a:cubicBezTo>
                  <a:cubicBezTo>
                    <a:pt x="10924" y="7493"/>
                    <a:pt x="10890" y="7742"/>
                    <a:pt x="10845" y="7978"/>
                  </a:cubicBezTo>
                  <a:cubicBezTo>
                    <a:pt x="10800" y="8227"/>
                    <a:pt x="10732" y="8475"/>
                    <a:pt x="10676" y="8712"/>
                  </a:cubicBezTo>
                  <a:cubicBezTo>
                    <a:pt x="10597" y="9073"/>
                    <a:pt x="10518" y="9445"/>
                    <a:pt x="10450" y="9818"/>
                  </a:cubicBezTo>
                  <a:cubicBezTo>
                    <a:pt x="9976" y="9299"/>
                    <a:pt x="9468" y="8768"/>
                    <a:pt x="8949" y="8227"/>
                  </a:cubicBezTo>
                  <a:cubicBezTo>
                    <a:pt x="8983" y="8204"/>
                    <a:pt x="9006" y="8170"/>
                    <a:pt x="9017" y="8136"/>
                  </a:cubicBezTo>
                  <a:lnTo>
                    <a:pt x="9085" y="7426"/>
                  </a:lnTo>
                  <a:lnTo>
                    <a:pt x="9085" y="6715"/>
                  </a:lnTo>
                  <a:cubicBezTo>
                    <a:pt x="9085" y="6489"/>
                    <a:pt x="9085" y="6252"/>
                    <a:pt x="9073" y="6015"/>
                  </a:cubicBezTo>
                  <a:cubicBezTo>
                    <a:pt x="9051" y="5778"/>
                    <a:pt x="9073" y="5541"/>
                    <a:pt x="9073" y="5304"/>
                  </a:cubicBezTo>
                  <a:lnTo>
                    <a:pt x="9073" y="5304"/>
                  </a:lnTo>
                  <a:cubicBezTo>
                    <a:pt x="9017" y="5541"/>
                    <a:pt x="8972" y="5767"/>
                    <a:pt x="8927" y="6015"/>
                  </a:cubicBezTo>
                  <a:cubicBezTo>
                    <a:pt x="8882" y="6252"/>
                    <a:pt x="8870" y="6478"/>
                    <a:pt x="8859" y="6715"/>
                  </a:cubicBezTo>
                  <a:cubicBezTo>
                    <a:pt x="8836" y="6952"/>
                    <a:pt x="8825" y="7189"/>
                    <a:pt x="8803" y="7426"/>
                  </a:cubicBezTo>
                  <a:cubicBezTo>
                    <a:pt x="8780" y="7617"/>
                    <a:pt x="8757" y="7809"/>
                    <a:pt x="8746" y="8001"/>
                  </a:cubicBezTo>
                  <a:lnTo>
                    <a:pt x="8712" y="8001"/>
                  </a:lnTo>
                  <a:cubicBezTo>
                    <a:pt x="8419" y="7685"/>
                    <a:pt x="8114" y="7369"/>
                    <a:pt x="7821" y="7053"/>
                  </a:cubicBezTo>
                  <a:lnTo>
                    <a:pt x="7392" y="6636"/>
                  </a:lnTo>
                  <a:cubicBezTo>
                    <a:pt x="7415" y="6433"/>
                    <a:pt x="7437" y="6241"/>
                    <a:pt x="7460" y="6038"/>
                  </a:cubicBezTo>
                  <a:cubicBezTo>
                    <a:pt x="7471" y="5778"/>
                    <a:pt x="7482" y="5507"/>
                    <a:pt x="7482" y="5248"/>
                  </a:cubicBezTo>
                  <a:cubicBezTo>
                    <a:pt x="7460" y="4717"/>
                    <a:pt x="7460" y="4187"/>
                    <a:pt x="7415" y="3657"/>
                  </a:cubicBezTo>
                  <a:cubicBezTo>
                    <a:pt x="7369" y="3927"/>
                    <a:pt x="7347" y="4187"/>
                    <a:pt x="7313" y="4447"/>
                  </a:cubicBezTo>
                  <a:lnTo>
                    <a:pt x="7245" y="5236"/>
                  </a:lnTo>
                  <a:cubicBezTo>
                    <a:pt x="7234" y="5496"/>
                    <a:pt x="7211" y="5756"/>
                    <a:pt x="7189" y="6015"/>
                  </a:cubicBezTo>
                  <a:cubicBezTo>
                    <a:pt x="7178" y="6139"/>
                    <a:pt x="7166" y="6263"/>
                    <a:pt x="7144" y="6387"/>
                  </a:cubicBezTo>
                  <a:lnTo>
                    <a:pt x="6444" y="5654"/>
                  </a:lnTo>
                  <a:cubicBezTo>
                    <a:pt x="6185" y="5394"/>
                    <a:pt x="5925" y="5146"/>
                    <a:pt x="5666" y="4898"/>
                  </a:cubicBezTo>
                  <a:cubicBezTo>
                    <a:pt x="5688" y="4796"/>
                    <a:pt x="5722" y="4684"/>
                    <a:pt x="5745" y="4582"/>
                  </a:cubicBezTo>
                  <a:cubicBezTo>
                    <a:pt x="5767" y="4356"/>
                    <a:pt x="5801" y="4131"/>
                    <a:pt x="5824" y="3894"/>
                  </a:cubicBezTo>
                  <a:cubicBezTo>
                    <a:pt x="5846" y="3668"/>
                    <a:pt x="5835" y="3442"/>
                    <a:pt x="5824" y="3205"/>
                  </a:cubicBezTo>
                  <a:cubicBezTo>
                    <a:pt x="5790" y="2980"/>
                    <a:pt x="5767" y="2754"/>
                    <a:pt x="5733" y="2528"/>
                  </a:cubicBezTo>
                  <a:cubicBezTo>
                    <a:pt x="5699" y="2754"/>
                    <a:pt x="5699" y="2980"/>
                    <a:pt x="5677" y="3205"/>
                  </a:cubicBezTo>
                  <a:cubicBezTo>
                    <a:pt x="5666" y="3431"/>
                    <a:pt x="5620" y="3645"/>
                    <a:pt x="5598" y="3871"/>
                  </a:cubicBezTo>
                  <a:cubicBezTo>
                    <a:pt x="5564" y="4097"/>
                    <a:pt x="5508" y="4311"/>
                    <a:pt x="5474" y="4526"/>
                  </a:cubicBezTo>
                  <a:cubicBezTo>
                    <a:pt x="5462" y="4582"/>
                    <a:pt x="5451" y="4627"/>
                    <a:pt x="5440" y="4672"/>
                  </a:cubicBezTo>
                  <a:cubicBezTo>
                    <a:pt x="5316" y="4559"/>
                    <a:pt x="5192" y="4435"/>
                    <a:pt x="5067" y="4322"/>
                  </a:cubicBezTo>
                  <a:cubicBezTo>
                    <a:pt x="4706" y="3973"/>
                    <a:pt x="4345" y="3634"/>
                    <a:pt x="3995" y="3307"/>
                  </a:cubicBezTo>
                  <a:lnTo>
                    <a:pt x="4041" y="3307"/>
                  </a:lnTo>
                  <a:cubicBezTo>
                    <a:pt x="4108" y="3296"/>
                    <a:pt x="4153" y="3239"/>
                    <a:pt x="4153" y="3171"/>
                  </a:cubicBezTo>
                  <a:lnTo>
                    <a:pt x="4153" y="3149"/>
                  </a:lnTo>
                  <a:cubicBezTo>
                    <a:pt x="4097" y="2799"/>
                    <a:pt x="4041" y="2438"/>
                    <a:pt x="3973" y="2099"/>
                  </a:cubicBezTo>
                  <a:cubicBezTo>
                    <a:pt x="3939" y="1738"/>
                    <a:pt x="3883" y="1389"/>
                    <a:pt x="3815" y="1027"/>
                  </a:cubicBezTo>
                  <a:cubicBezTo>
                    <a:pt x="3781" y="1377"/>
                    <a:pt x="3759" y="1750"/>
                    <a:pt x="3759" y="2111"/>
                  </a:cubicBezTo>
                  <a:cubicBezTo>
                    <a:pt x="3781" y="2415"/>
                    <a:pt x="3815" y="2731"/>
                    <a:pt x="3860" y="3036"/>
                  </a:cubicBezTo>
                  <a:lnTo>
                    <a:pt x="3691" y="3036"/>
                  </a:lnTo>
                  <a:cubicBezTo>
                    <a:pt x="3296" y="2686"/>
                    <a:pt x="2923" y="2359"/>
                    <a:pt x="2574" y="2054"/>
                  </a:cubicBezTo>
                  <a:cubicBezTo>
                    <a:pt x="2201" y="1738"/>
                    <a:pt x="1874" y="1434"/>
                    <a:pt x="1547" y="1197"/>
                  </a:cubicBezTo>
                  <a:cubicBezTo>
                    <a:pt x="1220" y="948"/>
                    <a:pt x="949" y="734"/>
                    <a:pt x="723" y="554"/>
                  </a:cubicBezTo>
                  <a:lnTo>
                    <a:pt x="1" y="1"/>
                  </a:lnTo>
                  <a:close/>
                </a:path>
              </a:pathLst>
            </a:custGeom>
            <a:solidFill>
              <a:srgbClr val="7CAB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88" name="Google Shape;488;p2"/>
            <p:cNvSpPr/>
            <p:nvPr/>
          </p:nvSpPr>
          <p:spPr>
            <a:xfrm>
              <a:off x="1534375" y="3967125"/>
              <a:ext cx="400900" cy="207375"/>
            </a:xfrm>
            <a:custGeom>
              <a:avLst/>
              <a:gdLst/>
              <a:ahLst/>
              <a:cxnLst/>
              <a:rect l="l" t="t" r="r" b="b"/>
              <a:pathLst>
                <a:path w="16036" h="8295" extrusionOk="0">
                  <a:moveTo>
                    <a:pt x="9414" y="0"/>
                  </a:moveTo>
                  <a:cubicBezTo>
                    <a:pt x="9066" y="0"/>
                    <a:pt x="8702" y="36"/>
                    <a:pt x="8317" y="114"/>
                  </a:cubicBezTo>
                  <a:cubicBezTo>
                    <a:pt x="5214" y="576"/>
                    <a:pt x="3240" y="3499"/>
                    <a:pt x="385" y="4650"/>
                  </a:cubicBezTo>
                  <a:lnTo>
                    <a:pt x="1" y="4830"/>
                  </a:lnTo>
                  <a:lnTo>
                    <a:pt x="622" y="4954"/>
                  </a:lnTo>
                  <a:cubicBezTo>
                    <a:pt x="3206" y="5609"/>
                    <a:pt x="5361" y="7979"/>
                    <a:pt x="7945" y="8238"/>
                  </a:cubicBezTo>
                  <a:cubicBezTo>
                    <a:pt x="8220" y="8276"/>
                    <a:pt x="8489" y="8294"/>
                    <a:pt x="8754" y="8294"/>
                  </a:cubicBezTo>
                  <a:cubicBezTo>
                    <a:pt x="11796" y="8294"/>
                    <a:pt x="14136" y="5899"/>
                    <a:pt x="16036" y="3781"/>
                  </a:cubicBezTo>
                  <a:cubicBezTo>
                    <a:pt x="13852" y="2228"/>
                    <a:pt x="12158" y="0"/>
                    <a:pt x="9414" y="0"/>
                  </a:cubicBezTo>
                  <a:close/>
                </a:path>
              </a:pathLst>
            </a:custGeom>
            <a:solidFill>
              <a:srgbClr val="60A73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89" name="Google Shape;489;p2"/>
            <p:cNvSpPr/>
            <p:nvPr/>
          </p:nvSpPr>
          <p:spPr>
            <a:xfrm>
              <a:off x="1616475" y="4034550"/>
              <a:ext cx="313175" cy="99900"/>
            </a:xfrm>
            <a:custGeom>
              <a:avLst/>
              <a:gdLst/>
              <a:ahLst/>
              <a:cxnLst/>
              <a:rect l="l" t="t" r="r" b="b"/>
              <a:pathLst>
                <a:path w="12527" h="3996" extrusionOk="0">
                  <a:moveTo>
                    <a:pt x="2348" y="1"/>
                  </a:moveTo>
                  <a:lnTo>
                    <a:pt x="2348" y="1"/>
                  </a:lnTo>
                  <a:cubicBezTo>
                    <a:pt x="2856" y="317"/>
                    <a:pt x="3386" y="610"/>
                    <a:pt x="3882" y="926"/>
                  </a:cubicBezTo>
                  <a:cubicBezTo>
                    <a:pt x="4007" y="1016"/>
                    <a:pt x="4131" y="1084"/>
                    <a:pt x="4255" y="1174"/>
                  </a:cubicBezTo>
                  <a:cubicBezTo>
                    <a:pt x="4368" y="1253"/>
                    <a:pt x="4480" y="1343"/>
                    <a:pt x="4593" y="1445"/>
                  </a:cubicBezTo>
                  <a:cubicBezTo>
                    <a:pt x="4706" y="1535"/>
                    <a:pt x="4819" y="1626"/>
                    <a:pt x="4921" y="1727"/>
                  </a:cubicBezTo>
                  <a:lnTo>
                    <a:pt x="4977" y="1784"/>
                  </a:lnTo>
                  <a:cubicBezTo>
                    <a:pt x="4627" y="1817"/>
                    <a:pt x="4289" y="1851"/>
                    <a:pt x="3950" y="1874"/>
                  </a:cubicBezTo>
                  <a:cubicBezTo>
                    <a:pt x="3217" y="1953"/>
                    <a:pt x="2540" y="2032"/>
                    <a:pt x="1953" y="2099"/>
                  </a:cubicBezTo>
                  <a:cubicBezTo>
                    <a:pt x="1366" y="2167"/>
                    <a:pt x="881" y="2235"/>
                    <a:pt x="542" y="2280"/>
                  </a:cubicBezTo>
                  <a:lnTo>
                    <a:pt x="1" y="2359"/>
                  </a:lnTo>
                  <a:lnTo>
                    <a:pt x="1" y="2359"/>
                  </a:lnTo>
                  <a:lnTo>
                    <a:pt x="542" y="2348"/>
                  </a:lnTo>
                  <a:cubicBezTo>
                    <a:pt x="892" y="2336"/>
                    <a:pt x="1377" y="2325"/>
                    <a:pt x="1975" y="2291"/>
                  </a:cubicBezTo>
                  <a:cubicBezTo>
                    <a:pt x="2562" y="2257"/>
                    <a:pt x="3250" y="2235"/>
                    <a:pt x="3984" y="2190"/>
                  </a:cubicBezTo>
                  <a:lnTo>
                    <a:pt x="4909" y="2122"/>
                  </a:lnTo>
                  <a:lnTo>
                    <a:pt x="4695" y="2314"/>
                  </a:lnTo>
                  <a:lnTo>
                    <a:pt x="4424" y="2573"/>
                  </a:lnTo>
                  <a:cubicBezTo>
                    <a:pt x="4334" y="2652"/>
                    <a:pt x="4244" y="2743"/>
                    <a:pt x="4153" y="2822"/>
                  </a:cubicBezTo>
                  <a:lnTo>
                    <a:pt x="3871" y="3070"/>
                  </a:lnTo>
                  <a:cubicBezTo>
                    <a:pt x="3781" y="3149"/>
                    <a:pt x="3691" y="3228"/>
                    <a:pt x="3589" y="3307"/>
                  </a:cubicBezTo>
                  <a:cubicBezTo>
                    <a:pt x="3386" y="3465"/>
                    <a:pt x="3183" y="3612"/>
                    <a:pt x="2991" y="3770"/>
                  </a:cubicBezTo>
                  <a:cubicBezTo>
                    <a:pt x="3228" y="3668"/>
                    <a:pt x="3442" y="3555"/>
                    <a:pt x="3668" y="3442"/>
                  </a:cubicBezTo>
                  <a:cubicBezTo>
                    <a:pt x="3781" y="3386"/>
                    <a:pt x="3882" y="3296"/>
                    <a:pt x="3995" y="3239"/>
                  </a:cubicBezTo>
                  <a:cubicBezTo>
                    <a:pt x="4097" y="3183"/>
                    <a:pt x="4210" y="3104"/>
                    <a:pt x="4311" y="3025"/>
                  </a:cubicBezTo>
                  <a:cubicBezTo>
                    <a:pt x="4413" y="2957"/>
                    <a:pt x="4514" y="2867"/>
                    <a:pt x="4616" y="2788"/>
                  </a:cubicBezTo>
                  <a:lnTo>
                    <a:pt x="4909" y="2551"/>
                  </a:lnTo>
                  <a:cubicBezTo>
                    <a:pt x="5090" y="2404"/>
                    <a:pt x="5259" y="2246"/>
                    <a:pt x="5440" y="2088"/>
                  </a:cubicBezTo>
                  <a:lnTo>
                    <a:pt x="6286" y="2020"/>
                  </a:lnTo>
                  <a:lnTo>
                    <a:pt x="7527" y="1874"/>
                  </a:lnTo>
                  <a:lnTo>
                    <a:pt x="7527" y="1874"/>
                  </a:lnTo>
                  <a:cubicBezTo>
                    <a:pt x="7516" y="1896"/>
                    <a:pt x="7505" y="1908"/>
                    <a:pt x="7493" y="1930"/>
                  </a:cubicBezTo>
                  <a:cubicBezTo>
                    <a:pt x="7392" y="2043"/>
                    <a:pt x="7290" y="2145"/>
                    <a:pt x="7189" y="2257"/>
                  </a:cubicBezTo>
                  <a:cubicBezTo>
                    <a:pt x="7098" y="2370"/>
                    <a:pt x="6974" y="2461"/>
                    <a:pt x="6861" y="2562"/>
                  </a:cubicBezTo>
                  <a:cubicBezTo>
                    <a:pt x="6749" y="2664"/>
                    <a:pt x="6624" y="2743"/>
                    <a:pt x="6489" y="2844"/>
                  </a:cubicBezTo>
                  <a:lnTo>
                    <a:pt x="5733" y="3386"/>
                  </a:lnTo>
                  <a:cubicBezTo>
                    <a:pt x="5485" y="3578"/>
                    <a:pt x="5248" y="3781"/>
                    <a:pt x="5011" y="3995"/>
                  </a:cubicBezTo>
                  <a:cubicBezTo>
                    <a:pt x="5158" y="3916"/>
                    <a:pt x="5282" y="3837"/>
                    <a:pt x="5417" y="3758"/>
                  </a:cubicBezTo>
                  <a:cubicBezTo>
                    <a:pt x="5552" y="3679"/>
                    <a:pt x="5699" y="3623"/>
                    <a:pt x="5835" y="3533"/>
                  </a:cubicBezTo>
                  <a:cubicBezTo>
                    <a:pt x="6105" y="3397"/>
                    <a:pt x="6376" y="3239"/>
                    <a:pt x="6647" y="3081"/>
                  </a:cubicBezTo>
                  <a:cubicBezTo>
                    <a:pt x="6794" y="2991"/>
                    <a:pt x="6918" y="2901"/>
                    <a:pt x="7053" y="2810"/>
                  </a:cubicBezTo>
                  <a:cubicBezTo>
                    <a:pt x="7177" y="2720"/>
                    <a:pt x="7302" y="2607"/>
                    <a:pt x="7426" y="2506"/>
                  </a:cubicBezTo>
                  <a:cubicBezTo>
                    <a:pt x="7550" y="2393"/>
                    <a:pt x="7651" y="2269"/>
                    <a:pt x="7764" y="2145"/>
                  </a:cubicBezTo>
                  <a:cubicBezTo>
                    <a:pt x="7843" y="2032"/>
                    <a:pt x="7922" y="1930"/>
                    <a:pt x="7990" y="1817"/>
                  </a:cubicBezTo>
                  <a:lnTo>
                    <a:pt x="8588" y="1750"/>
                  </a:lnTo>
                  <a:cubicBezTo>
                    <a:pt x="9276" y="1659"/>
                    <a:pt x="9931" y="1569"/>
                    <a:pt x="10484" y="1490"/>
                  </a:cubicBezTo>
                  <a:lnTo>
                    <a:pt x="10484" y="1490"/>
                  </a:lnTo>
                  <a:cubicBezTo>
                    <a:pt x="10089" y="1817"/>
                    <a:pt x="9705" y="2145"/>
                    <a:pt x="9310" y="2483"/>
                  </a:cubicBezTo>
                  <a:cubicBezTo>
                    <a:pt x="9062" y="2686"/>
                    <a:pt x="8802" y="2889"/>
                    <a:pt x="8554" y="3104"/>
                  </a:cubicBezTo>
                  <a:cubicBezTo>
                    <a:pt x="8306" y="3318"/>
                    <a:pt x="8058" y="3533"/>
                    <a:pt x="7821" y="3758"/>
                  </a:cubicBezTo>
                  <a:cubicBezTo>
                    <a:pt x="8103" y="3600"/>
                    <a:pt x="8385" y="3420"/>
                    <a:pt x="8667" y="3262"/>
                  </a:cubicBezTo>
                  <a:cubicBezTo>
                    <a:pt x="8949" y="3092"/>
                    <a:pt x="9220" y="2901"/>
                    <a:pt x="9491" y="2720"/>
                  </a:cubicBezTo>
                  <a:cubicBezTo>
                    <a:pt x="10010" y="2325"/>
                    <a:pt x="10518" y="1919"/>
                    <a:pt x="11025" y="1490"/>
                  </a:cubicBezTo>
                  <a:lnTo>
                    <a:pt x="11037" y="1468"/>
                  </a:lnTo>
                  <a:cubicBezTo>
                    <a:pt x="11048" y="1445"/>
                    <a:pt x="11059" y="1422"/>
                    <a:pt x="11070" y="1400"/>
                  </a:cubicBezTo>
                  <a:cubicBezTo>
                    <a:pt x="11432" y="1343"/>
                    <a:pt x="11748" y="1287"/>
                    <a:pt x="11996" y="1264"/>
                  </a:cubicBezTo>
                  <a:lnTo>
                    <a:pt x="12526" y="1163"/>
                  </a:lnTo>
                  <a:lnTo>
                    <a:pt x="11984" y="1185"/>
                  </a:lnTo>
                  <a:cubicBezTo>
                    <a:pt x="11736" y="1208"/>
                    <a:pt x="11398" y="1219"/>
                    <a:pt x="11014" y="1242"/>
                  </a:cubicBezTo>
                  <a:cubicBezTo>
                    <a:pt x="10912" y="1163"/>
                    <a:pt x="10811" y="1061"/>
                    <a:pt x="10709" y="982"/>
                  </a:cubicBezTo>
                  <a:cubicBezTo>
                    <a:pt x="10608" y="903"/>
                    <a:pt x="10484" y="847"/>
                    <a:pt x="10371" y="779"/>
                  </a:cubicBezTo>
                  <a:cubicBezTo>
                    <a:pt x="10247" y="723"/>
                    <a:pt x="10134" y="678"/>
                    <a:pt x="10010" y="633"/>
                  </a:cubicBezTo>
                  <a:lnTo>
                    <a:pt x="9637" y="508"/>
                  </a:lnTo>
                  <a:cubicBezTo>
                    <a:pt x="9389" y="441"/>
                    <a:pt x="9141" y="384"/>
                    <a:pt x="8893" y="350"/>
                  </a:cubicBezTo>
                  <a:cubicBezTo>
                    <a:pt x="8644" y="305"/>
                    <a:pt x="8396" y="271"/>
                    <a:pt x="8137" y="238"/>
                  </a:cubicBezTo>
                  <a:lnTo>
                    <a:pt x="8137" y="238"/>
                  </a:lnTo>
                  <a:cubicBezTo>
                    <a:pt x="8374" y="328"/>
                    <a:pt x="8622" y="407"/>
                    <a:pt x="8859" y="486"/>
                  </a:cubicBezTo>
                  <a:cubicBezTo>
                    <a:pt x="8972" y="542"/>
                    <a:pt x="9096" y="576"/>
                    <a:pt x="9209" y="610"/>
                  </a:cubicBezTo>
                  <a:lnTo>
                    <a:pt x="9558" y="745"/>
                  </a:lnTo>
                  <a:lnTo>
                    <a:pt x="9897" y="881"/>
                  </a:lnTo>
                  <a:lnTo>
                    <a:pt x="10213" y="1050"/>
                  </a:lnTo>
                  <a:cubicBezTo>
                    <a:pt x="10326" y="1118"/>
                    <a:pt x="10416" y="1185"/>
                    <a:pt x="10518" y="1253"/>
                  </a:cubicBezTo>
                  <a:cubicBezTo>
                    <a:pt x="10529" y="1253"/>
                    <a:pt x="10540" y="1264"/>
                    <a:pt x="10540" y="1276"/>
                  </a:cubicBezTo>
                  <a:cubicBezTo>
                    <a:pt x="9965" y="1321"/>
                    <a:pt x="9276" y="1366"/>
                    <a:pt x="8554" y="1445"/>
                  </a:cubicBezTo>
                  <a:cubicBezTo>
                    <a:pt x="8362" y="1456"/>
                    <a:pt x="8170" y="1479"/>
                    <a:pt x="7967" y="1501"/>
                  </a:cubicBezTo>
                  <a:cubicBezTo>
                    <a:pt x="7730" y="1377"/>
                    <a:pt x="7482" y="1242"/>
                    <a:pt x="7234" y="1118"/>
                  </a:cubicBezTo>
                  <a:cubicBezTo>
                    <a:pt x="6974" y="994"/>
                    <a:pt x="6737" y="870"/>
                    <a:pt x="6478" y="745"/>
                  </a:cubicBezTo>
                  <a:cubicBezTo>
                    <a:pt x="6230" y="633"/>
                    <a:pt x="5970" y="520"/>
                    <a:pt x="5699" y="418"/>
                  </a:cubicBezTo>
                  <a:cubicBezTo>
                    <a:pt x="5575" y="362"/>
                    <a:pt x="5428" y="328"/>
                    <a:pt x="5293" y="283"/>
                  </a:cubicBezTo>
                  <a:cubicBezTo>
                    <a:pt x="5158" y="238"/>
                    <a:pt x="5022" y="215"/>
                    <a:pt x="4887" y="192"/>
                  </a:cubicBezTo>
                  <a:lnTo>
                    <a:pt x="4887" y="192"/>
                  </a:lnTo>
                  <a:cubicBezTo>
                    <a:pt x="5011" y="260"/>
                    <a:pt x="5146" y="294"/>
                    <a:pt x="5270" y="362"/>
                  </a:cubicBezTo>
                  <a:cubicBezTo>
                    <a:pt x="5394" y="441"/>
                    <a:pt x="5519" y="486"/>
                    <a:pt x="5631" y="565"/>
                  </a:cubicBezTo>
                  <a:cubicBezTo>
                    <a:pt x="5880" y="700"/>
                    <a:pt x="6117" y="847"/>
                    <a:pt x="6354" y="982"/>
                  </a:cubicBezTo>
                  <a:cubicBezTo>
                    <a:pt x="6692" y="1174"/>
                    <a:pt x="7019" y="1366"/>
                    <a:pt x="7358" y="1558"/>
                  </a:cubicBezTo>
                  <a:lnTo>
                    <a:pt x="6252" y="1671"/>
                  </a:lnTo>
                  <a:lnTo>
                    <a:pt x="5417" y="1750"/>
                  </a:lnTo>
                  <a:lnTo>
                    <a:pt x="5158" y="1479"/>
                  </a:lnTo>
                  <a:cubicBezTo>
                    <a:pt x="5045" y="1377"/>
                    <a:pt x="4921" y="1276"/>
                    <a:pt x="4808" y="1174"/>
                  </a:cubicBezTo>
                  <a:cubicBezTo>
                    <a:pt x="4559" y="994"/>
                    <a:pt x="4300" y="824"/>
                    <a:pt x="4029" y="678"/>
                  </a:cubicBezTo>
                  <a:cubicBezTo>
                    <a:pt x="3758" y="531"/>
                    <a:pt x="3487" y="407"/>
                    <a:pt x="3205" y="294"/>
                  </a:cubicBezTo>
                  <a:cubicBezTo>
                    <a:pt x="2923" y="192"/>
                    <a:pt x="2641" y="91"/>
                    <a:pt x="2348" y="1"/>
                  </a:cubicBez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90" name="Google Shape;490;p2"/>
            <p:cNvSpPr/>
            <p:nvPr/>
          </p:nvSpPr>
          <p:spPr>
            <a:xfrm>
              <a:off x="1903375" y="4087875"/>
              <a:ext cx="140800" cy="152250"/>
            </a:xfrm>
            <a:custGeom>
              <a:avLst/>
              <a:gdLst/>
              <a:ahLst/>
              <a:cxnLst/>
              <a:rect l="l" t="t" r="r" b="b"/>
              <a:pathLst>
                <a:path w="5632" h="6090" extrusionOk="0">
                  <a:moveTo>
                    <a:pt x="1389" y="0"/>
                  </a:moveTo>
                  <a:cubicBezTo>
                    <a:pt x="1242" y="102"/>
                    <a:pt x="1118" y="215"/>
                    <a:pt x="994" y="350"/>
                  </a:cubicBezTo>
                  <a:lnTo>
                    <a:pt x="283" y="1050"/>
                  </a:lnTo>
                  <a:cubicBezTo>
                    <a:pt x="170" y="2189"/>
                    <a:pt x="1" y="3352"/>
                    <a:pt x="712" y="4367"/>
                  </a:cubicBezTo>
                  <a:cubicBezTo>
                    <a:pt x="1073" y="4875"/>
                    <a:pt x="1535" y="5315"/>
                    <a:pt x="2066" y="5642"/>
                  </a:cubicBezTo>
                  <a:cubicBezTo>
                    <a:pt x="2557" y="5943"/>
                    <a:pt x="3079" y="6090"/>
                    <a:pt x="3590" y="6090"/>
                  </a:cubicBezTo>
                  <a:cubicBezTo>
                    <a:pt x="4076" y="6090"/>
                    <a:pt x="4554" y="5957"/>
                    <a:pt x="4988" y="5699"/>
                  </a:cubicBezTo>
                  <a:cubicBezTo>
                    <a:pt x="5632" y="4807"/>
                    <a:pt x="5395" y="3284"/>
                    <a:pt x="4954" y="2381"/>
                  </a:cubicBezTo>
                  <a:cubicBezTo>
                    <a:pt x="4672" y="1828"/>
                    <a:pt x="4266" y="1332"/>
                    <a:pt x="3770" y="948"/>
                  </a:cubicBezTo>
                  <a:cubicBezTo>
                    <a:pt x="3093" y="395"/>
                    <a:pt x="2258" y="68"/>
                    <a:pt x="1389"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91" name="Google Shape;491;p2"/>
            <p:cNvSpPr/>
            <p:nvPr/>
          </p:nvSpPr>
          <p:spPr>
            <a:xfrm>
              <a:off x="1912400" y="4086425"/>
              <a:ext cx="115700" cy="114625"/>
            </a:xfrm>
            <a:custGeom>
              <a:avLst/>
              <a:gdLst/>
              <a:ahLst/>
              <a:cxnLst/>
              <a:rect l="l" t="t" r="r" b="b"/>
              <a:pathLst>
                <a:path w="4628" h="4585" extrusionOk="0">
                  <a:moveTo>
                    <a:pt x="1399" y="0"/>
                  </a:moveTo>
                  <a:cubicBezTo>
                    <a:pt x="871" y="0"/>
                    <a:pt x="394" y="191"/>
                    <a:pt x="170" y="735"/>
                  </a:cubicBezTo>
                  <a:cubicBezTo>
                    <a:pt x="46" y="995"/>
                    <a:pt x="1" y="1288"/>
                    <a:pt x="1" y="1582"/>
                  </a:cubicBezTo>
                  <a:cubicBezTo>
                    <a:pt x="23" y="1830"/>
                    <a:pt x="159" y="2010"/>
                    <a:pt x="204" y="2247"/>
                  </a:cubicBezTo>
                  <a:cubicBezTo>
                    <a:pt x="339" y="2834"/>
                    <a:pt x="159" y="3455"/>
                    <a:pt x="475" y="4008"/>
                  </a:cubicBezTo>
                  <a:cubicBezTo>
                    <a:pt x="577" y="4185"/>
                    <a:pt x="894" y="4399"/>
                    <a:pt x="1111" y="4399"/>
                  </a:cubicBezTo>
                  <a:cubicBezTo>
                    <a:pt x="1253" y="4399"/>
                    <a:pt x="1352" y="4307"/>
                    <a:pt x="1321" y="4053"/>
                  </a:cubicBezTo>
                  <a:lnTo>
                    <a:pt x="1321" y="4053"/>
                  </a:lnTo>
                  <a:cubicBezTo>
                    <a:pt x="1423" y="4285"/>
                    <a:pt x="1669" y="4585"/>
                    <a:pt x="1929" y="4585"/>
                  </a:cubicBezTo>
                  <a:cubicBezTo>
                    <a:pt x="1986" y="4585"/>
                    <a:pt x="2043" y="4570"/>
                    <a:pt x="2100" y="4538"/>
                  </a:cubicBezTo>
                  <a:cubicBezTo>
                    <a:pt x="2382" y="4380"/>
                    <a:pt x="2449" y="3850"/>
                    <a:pt x="2291" y="3602"/>
                  </a:cubicBezTo>
                  <a:lnTo>
                    <a:pt x="2291" y="3602"/>
                  </a:lnTo>
                  <a:cubicBezTo>
                    <a:pt x="2411" y="3666"/>
                    <a:pt x="2537" y="3695"/>
                    <a:pt x="2654" y="3695"/>
                  </a:cubicBezTo>
                  <a:cubicBezTo>
                    <a:pt x="3050" y="3695"/>
                    <a:pt x="3349" y="3367"/>
                    <a:pt x="2957" y="2958"/>
                  </a:cubicBezTo>
                  <a:lnTo>
                    <a:pt x="2957" y="2958"/>
                  </a:lnTo>
                  <a:cubicBezTo>
                    <a:pt x="3087" y="3034"/>
                    <a:pt x="3301" y="3126"/>
                    <a:pt x="3491" y="3126"/>
                  </a:cubicBezTo>
                  <a:cubicBezTo>
                    <a:pt x="3615" y="3126"/>
                    <a:pt x="3728" y="3087"/>
                    <a:pt x="3804" y="2981"/>
                  </a:cubicBezTo>
                  <a:cubicBezTo>
                    <a:pt x="3973" y="2755"/>
                    <a:pt x="3736" y="2507"/>
                    <a:pt x="3612" y="2315"/>
                  </a:cubicBezTo>
                  <a:cubicBezTo>
                    <a:pt x="4627" y="1762"/>
                    <a:pt x="3781" y="871"/>
                    <a:pt x="3104" y="487"/>
                  </a:cubicBezTo>
                  <a:cubicBezTo>
                    <a:pt x="2607" y="205"/>
                    <a:pt x="2055" y="36"/>
                    <a:pt x="1490" y="2"/>
                  </a:cubicBezTo>
                  <a:cubicBezTo>
                    <a:pt x="1460" y="1"/>
                    <a:pt x="1429" y="0"/>
                    <a:pt x="1399"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92" name="Google Shape;492;p2"/>
            <p:cNvSpPr/>
            <p:nvPr/>
          </p:nvSpPr>
          <p:spPr>
            <a:xfrm>
              <a:off x="1938075" y="4083750"/>
              <a:ext cx="128950" cy="146600"/>
            </a:xfrm>
            <a:custGeom>
              <a:avLst/>
              <a:gdLst/>
              <a:ahLst/>
              <a:cxnLst/>
              <a:rect l="l" t="t" r="r" b="b"/>
              <a:pathLst>
                <a:path w="5158" h="5864" extrusionOk="0">
                  <a:moveTo>
                    <a:pt x="768" y="1"/>
                  </a:moveTo>
                  <a:cubicBezTo>
                    <a:pt x="543" y="1"/>
                    <a:pt x="319" y="37"/>
                    <a:pt x="102" y="109"/>
                  </a:cubicBezTo>
                  <a:cubicBezTo>
                    <a:pt x="91" y="120"/>
                    <a:pt x="68" y="120"/>
                    <a:pt x="57" y="131"/>
                  </a:cubicBezTo>
                  <a:cubicBezTo>
                    <a:pt x="34" y="143"/>
                    <a:pt x="23" y="154"/>
                    <a:pt x="1" y="165"/>
                  </a:cubicBezTo>
                  <a:cubicBezTo>
                    <a:pt x="870" y="233"/>
                    <a:pt x="1705" y="560"/>
                    <a:pt x="2382" y="1113"/>
                  </a:cubicBezTo>
                  <a:cubicBezTo>
                    <a:pt x="2878" y="1497"/>
                    <a:pt x="3284" y="1993"/>
                    <a:pt x="3566" y="2546"/>
                  </a:cubicBezTo>
                  <a:cubicBezTo>
                    <a:pt x="4007" y="3449"/>
                    <a:pt x="4244" y="4972"/>
                    <a:pt x="3589" y="5864"/>
                  </a:cubicBezTo>
                  <a:cubicBezTo>
                    <a:pt x="3815" y="5728"/>
                    <a:pt x="4018" y="5559"/>
                    <a:pt x="4210" y="5379"/>
                  </a:cubicBezTo>
                  <a:cubicBezTo>
                    <a:pt x="5158" y="4431"/>
                    <a:pt x="4582" y="2749"/>
                    <a:pt x="3905" y="1802"/>
                  </a:cubicBezTo>
                  <a:cubicBezTo>
                    <a:pt x="3397" y="1158"/>
                    <a:pt x="2720" y="651"/>
                    <a:pt x="1953" y="357"/>
                  </a:cubicBezTo>
                  <a:cubicBezTo>
                    <a:pt x="1626" y="199"/>
                    <a:pt x="1287" y="75"/>
                    <a:pt x="937" y="7"/>
                  </a:cubicBezTo>
                  <a:cubicBezTo>
                    <a:pt x="881" y="3"/>
                    <a:pt x="824" y="1"/>
                    <a:pt x="768"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93" name="Google Shape;493;p2"/>
            <p:cNvSpPr/>
            <p:nvPr/>
          </p:nvSpPr>
          <p:spPr>
            <a:xfrm>
              <a:off x="1938650" y="4091250"/>
              <a:ext cx="68575" cy="61250"/>
            </a:xfrm>
            <a:custGeom>
              <a:avLst/>
              <a:gdLst/>
              <a:ahLst/>
              <a:cxnLst/>
              <a:rect l="l" t="t" r="r" b="b"/>
              <a:pathLst>
                <a:path w="2743" h="2450" extrusionOk="0">
                  <a:moveTo>
                    <a:pt x="0" y="1"/>
                  </a:moveTo>
                  <a:cubicBezTo>
                    <a:pt x="0" y="1"/>
                    <a:pt x="57" y="12"/>
                    <a:pt x="169" y="23"/>
                  </a:cubicBezTo>
                  <a:cubicBezTo>
                    <a:pt x="237" y="35"/>
                    <a:pt x="294" y="57"/>
                    <a:pt x="350" y="68"/>
                  </a:cubicBezTo>
                  <a:cubicBezTo>
                    <a:pt x="429" y="102"/>
                    <a:pt x="497" y="136"/>
                    <a:pt x="564" y="170"/>
                  </a:cubicBezTo>
                  <a:cubicBezTo>
                    <a:pt x="643" y="204"/>
                    <a:pt x="734" y="249"/>
                    <a:pt x="813" y="317"/>
                  </a:cubicBezTo>
                  <a:cubicBezTo>
                    <a:pt x="892" y="373"/>
                    <a:pt x="982" y="430"/>
                    <a:pt x="1061" y="497"/>
                  </a:cubicBezTo>
                  <a:cubicBezTo>
                    <a:pt x="1106" y="531"/>
                    <a:pt x="1151" y="565"/>
                    <a:pt x="1196" y="599"/>
                  </a:cubicBezTo>
                  <a:lnTo>
                    <a:pt x="1320" y="712"/>
                  </a:lnTo>
                  <a:cubicBezTo>
                    <a:pt x="1411" y="791"/>
                    <a:pt x="1501" y="870"/>
                    <a:pt x="1580" y="960"/>
                  </a:cubicBezTo>
                  <a:cubicBezTo>
                    <a:pt x="1659" y="1050"/>
                    <a:pt x="1738" y="1129"/>
                    <a:pt x="1817" y="1219"/>
                  </a:cubicBezTo>
                  <a:cubicBezTo>
                    <a:pt x="1896" y="1298"/>
                    <a:pt x="1964" y="1389"/>
                    <a:pt x="2031" y="1479"/>
                  </a:cubicBezTo>
                  <a:cubicBezTo>
                    <a:pt x="2178" y="1648"/>
                    <a:pt x="2302" y="1817"/>
                    <a:pt x="2404" y="1953"/>
                  </a:cubicBezTo>
                  <a:cubicBezTo>
                    <a:pt x="2460" y="2032"/>
                    <a:pt x="2505" y="2088"/>
                    <a:pt x="2550" y="2156"/>
                  </a:cubicBezTo>
                  <a:cubicBezTo>
                    <a:pt x="2584" y="2212"/>
                    <a:pt x="2629" y="2269"/>
                    <a:pt x="2652" y="2314"/>
                  </a:cubicBezTo>
                  <a:cubicBezTo>
                    <a:pt x="2708" y="2404"/>
                    <a:pt x="2742" y="2449"/>
                    <a:pt x="2742" y="2449"/>
                  </a:cubicBezTo>
                  <a:cubicBezTo>
                    <a:pt x="2675" y="2258"/>
                    <a:pt x="2584" y="2077"/>
                    <a:pt x="2483" y="1908"/>
                  </a:cubicBezTo>
                  <a:cubicBezTo>
                    <a:pt x="2438" y="1829"/>
                    <a:pt x="2392" y="1739"/>
                    <a:pt x="2336" y="1660"/>
                  </a:cubicBezTo>
                  <a:cubicBezTo>
                    <a:pt x="2280" y="1569"/>
                    <a:pt x="2212" y="1479"/>
                    <a:pt x="2144" y="1389"/>
                  </a:cubicBezTo>
                  <a:cubicBezTo>
                    <a:pt x="2088" y="1298"/>
                    <a:pt x="2009" y="1208"/>
                    <a:pt x="1930" y="1118"/>
                  </a:cubicBezTo>
                  <a:cubicBezTo>
                    <a:pt x="1862" y="1028"/>
                    <a:pt x="1783" y="926"/>
                    <a:pt x="1693" y="847"/>
                  </a:cubicBezTo>
                  <a:cubicBezTo>
                    <a:pt x="1614" y="768"/>
                    <a:pt x="1524" y="678"/>
                    <a:pt x="1433" y="599"/>
                  </a:cubicBezTo>
                  <a:cubicBezTo>
                    <a:pt x="1343" y="520"/>
                    <a:pt x="1253" y="452"/>
                    <a:pt x="1151" y="384"/>
                  </a:cubicBezTo>
                  <a:cubicBezTo>
                    <a:pt x="1061" y="317"/>
                    <a:pt x="959" y="272"/>
                    <a:pt x="869" y="215"/>
                  </a:cubicBezTo>
                  <a:cubicBezTo>
                    <a:pt x="779" y="170"/>
                    <a:pt x="689" y="125"/>
                    <a:pt x="598" y="91"/>
                  </a:cubicBezTo>
                  <a:cubicBezTo>
                    <a:pt x="519" y="57"/>
                    <a:pt x="440" y="35"/>
                    <a:pt x="361" y="23"/>
                  </a:cubicBezTo>
                  <a:cubicBezTo>
                    <a:pt x="294" y="12"/>
                    <a:pt x="226" y="1"/>
                    <a:pt x="169"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94" name="Google Shape;494;p2"/>
            <p:cNvSpPr/>
            <p:nvPr/>
          </p:nvSpPr>
          <p:spPr>
            <a:xfrm>
              <a:off x="1955575" y="4103675"/>
              <a:ext cx="30200" cy="40925"/>
            </a:xfrm>
            <a:custGeom>
              <a:avLst/>
              <a:gdLst/>
              <a:ahLst/>
              <a:cxnLst/>
              <a:rect l="l" t="t" r="r" b="b"/>
              <a:pathLst>
                <a:path w="1208" h="1637" extrusionOk="0">
                  <a:moveTo>
                    <a:pt x="0" y="0"/>
                  </a:moveTo>
                  <a:cubicBezTo>
                    <a:pt x="0" y="0"/>
                    <a:pt x="79" y="113"/>
                    <a:pt x="203" y="249"/>
                  </a:cubicBezTo>
                  <a:cubicBezTo>
                    <a:pt x="271" y="327"/>
                    <a:pt x="339" y="406"/>
                    <a:pt x="418" y="497"/>
                  </a:cubicBezTo>
                  <a:cubicBezTo>
                    <a:pt x="508" y="587"/>
                    <a:pt x="587" y="677"/>
                    <a:pt x="666" y="779"/>
                  </a:cubicBezTo>
                  <a:cubicBezTo>
                    <a:pt x="745" y="880"/>
                    <a:pt x="824" y="971"/>
                    <a:pt x="892" y="1072"/>
                  </a:cubicBezTo>
                  <a:cubicBezTo>
                    <a:pt x="914" y="1129"/>
                    <a:pt x="959" y="1174"/>
                    <a:pt x="982" y="1219"/>
                  </a:cubicBezTo>
                  <a:cubicBezTo>
                    <a:pt x="1005" y="1264"/>
                    <a:pt x="1027" y="1309"/>
                    <a:pt x="1061" y="1354"/>
                  </a:cubicBezTo>
                  <a:cubicBezTo>
                    <a:pt x="1084" y="1388"/>
                    <a:pt x="1106" y="1422"/>
                    <a:pt x="1129" y="1467"/>
                  </a:cubicBezTo>
                  <a:cubicBezTo>
                    <a:pt x="1140" y="1501"/>
                    <a:pt x="1151" y="1535"/>
                    <a:pt x="1163" y="1557"/>
                  </a:cubicBezTo>
                  <a:lnTo>
                    <a:pt x="1208" y="1636"/>
                  </a:lnTo>
                  <a:cubicBezTo>
                    <a:pt x="1208" y="1636"/>
                    <a:pt x="1208" y="1603"/>
                    <a:pt x="1208" y="1546"/>
                  </a:cubicBezTo>
                  <a:cubicBezTo>
                    <a:pt x="1196" y="1512"/>
                    <a:pt x="1196" y="1478"/>
                    <a:pt x="1196" y="1445"/>
                  </a:cubicBezTo>
                  <a:cubicBezTo>
                    <a:pt x="1185" y="1388"/>
                    <a:pt x="1174" y="1343"/>
                    <a:pt x="1163" y="1298"/>
                  </a:cubicBezTo>
                  <a:cubicBezTo>
                    <a:pt x="1151" y="1253"/>
                    <a:pt x="1151" y="1185"/>
                    <a:pt x="1129" y="1129"/>
                  </a:cubicBezTo>
                  <a:cubicBezTo>
                    <a:pt x="1106" y="1072"/>
                    <a:pt x="1117" y="1005"/>
                    <a:pt x="1084" y="948"/>
                  </a:cubicBezTo>
                  <a:cubicBezTo>
                    <a:pt x="1050" y="892"/>
                    <a:pt x="1084" y="790"/>
                    <a:pt x="1050" y="734"/>
                  </a:cubicBezTo>
                  <a:cubicBezTo>
                    <a:pt x="1005" y="677"/>
                    <a:pt x="971" y="632"/>
                    <a:pt x="926" y="576"/>
                  </a:cubicBezTo>
                  <a:cubicBezTo>
                    <a:pt x="892" y="519"/>
                    <a:pt x="768" y="531"/>
                    <a:pt x="722" y="474"/>
                  </a:cubicBezTo>
                  <a:cubicBezTo>
                    <a:pt x="689" y="429"/>
                    <a:pt x="564" y="440"/>
                    <a:pt x="531" y="395"/>
                  </a:cubicBezTo>
                  <a:cubicBezTo>
                    <a:pt x="440" y="316"/>
                    <a:pt x="361" y="249"/>
                    <a:pt x="271" y="181"/>
                  </a:cubicBezTo>
                  <a:cubicBezTo>
                    <a:pt x="181" y="113"/>
                    <a:pt x="91" y="57"/>
                    <a:pt x="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95" name="Google Shape;495;p2"/>
            <p:cNvSpPr/>
            <p:nvPr/>
          </p:nvSpPr>
          <p:spPr>
            <a:xfrm>
              <a:off x="1953300" y="4105075"/>
              <a:ext cx="21750" cy="37275"/>
            </a:xfrm>
            <a:custGeom>
              <a:avLst/>
              <a:gdLst/>
              <a:ahLst/>
              <a:cxnLst/>
              <a:rect l="l" t="t" r="r" b="b"/>
              <a:pathLst>
                <a:path w="870" h="1491" extrusionOk="0">
                  <a:moveTo>
                    <a:pt x="1" y="1"/>
                  </a:moveTo>
                  <a:lnTo>
                    <a:pt x="35" y="68"/>
                  </a:lnTo>
                  <a:cubicBezTo>
                    <a:pt x="69" y="114"/>
                    <a:pt x="114" y="159"/>
                    <a:pt x="159" y="226"/>
                  </a:cubicBezTo>
                  <a:cubicBezTo>
                    <a:pt x="182" y="260"/>
                    <a:pt x="204" y="294"/>
                    <a:pt x="238" y="328"/>
                  </a:cubicBezTo>
                  <a:cubicBezTo>
                    <a:pt x="261" y="373"/>
                    <a:pt x="283" y="418"/>
                    <a:pt x="317" y="452"/>
                  </a:cubicBezTo>
                  <a:cubicBezTo>
                    <a:pt x="373" y="531"/>
                    <a:pt x="441" y="621"/>
                    <a:pt x="486" y="712"/>
                  </a:cubicBezTo>
                  <a:cubicBezTo>
                    <a:pt x="531" y="802"/>
                    <a:pt x="588" y="892"/>
                    <a:pt x="633" y="994"/>
                  </a:cubicBezTo>
                  <a:cubicBezTo>
                    <a:pt x="655" y="1028"/>
                    <a:pt x="678" y="1073"/>
                    <a:pt x="701" y="1118"/>
                  </a:cubicBezTo>
                  <a:cubicBezTo>
                    <a:pt x="712" y="1152"/>
                    <a:pt x="734" y="1197"/>
                    <a:pt x="757" y="1231"/>
                  </a:cubicBezTo>
                  <a:cubicBezTo>
                    <a:pt x="791" y="1310"/>
                    <a:pt x="802" y="1366"/>
                    <a:pt x="836" y="1411"/>
                  </a:cubicBezTo>
                  <a:lnTo>
                    <a:pt x="870" y="1490"/>
                  </a:lnTo>
                  <a:cubicBezTo>
                    <a:pt x="870" y="1456"/>
                    <a:pt x="870" y="1422"/>
                    <a:pt x="870" y="1400"/>
                  </a:cubicBezTo>
                  <a:cubicBezTo>
                    <a:pt x="859" y="1332"/>
                    <a:pt x="859" y="1264"/>
                    <a:pt x="847" y="1197"/>
                  </a:cubicBezTo>
                  <a:cubicBezTo>
                    <a:pt x="836" y="1152"/>
                    <a:pt x="825" y="1107"/>
                    <a:pt x="813" y="1061"/>
                  </a:cubicBezTo>
                  <a:cubicBezTo>
                    <a:pt x="802" y="1016"/>
                    <a:pt x="791" y="971"/>
                    <a:pt x="768" y="926"/>
                  </a:cubicBezTo>
                  <a:cubicBezTo>
                    <a:pt x="746" y="870"/>
                    <a:pt x="723" y="824"/>
                    <a:pt x="701" y="768"/>
                  </a:cubicBezTo>
                  <a:cubicBezTo>
                    <a:pt x="678" y="723"/>
                    <a:pt x="655" y="678"/>
                    <a:pt x="622" y="633"/>
                  </a:cubicBezTo>
                  <a:cubicBezTo>
                    <a:pt x="588" y="587"/>
                    <a:pt x="565" y="542"/>
                    <a:pt x="531" y="486"/>
                  </a:cubicBezTo>
                  <a:cubicBezTo>
                    <a:pt x="497" y="441"/>
                    <a:pt x="464" y="407"/>
                    <a:pt x="430" y="362"/>
                  </a:cubicBezTo>
                  <a:cubicBezTo>
                    <a:pt x="362" y="294"/>
                    <a:pt x="294" y="226"/>
                    <a:pt x="227" y="159"/>
                  </a:cubicBezTo>
                  <a:cubicBezTo>
                    <a:pt x="170" y="114"/>
                    <a:pt x="114" y="80"/>
                    <a:pt x="57" y="46"/>
                  </a:cubicBezTo>
                  <a:lnTo>
                    <a:pt x="1"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96" name="Google Shape;496;p2"/>
            <p:cNvSpPr/>
            <p:nvPr/>
          </p:nvSpPr>
          <p:spPr>
            <a:xfrm>
              <a:off x="1787150" y="4081000"/>
              <a:ext cx="164500" cy="139650"/>
            </a:xfrm>
            <a:custGeom>
              <a:avLst/>
              <a:gdLst/>
              <a:ahLst/>
              <a:cxnLst/>
              <a:rect l="l" t="t" r="r" b="b"/>
              <a:pathLst>
                <a:path w="6580" h="5586" extrusionOk="0">
                  <a:moveTo>
                    <a:pt x="5859" y="1"/>
                  </a:moveTo>
                  <a:cubicBezTo>
                    <a:pt x="5487" y="1"/>
                    <a:pt x="5119" y="31"/>
                    <a:pt x="4751" y="95"/>
                  </a:cubicBezTo>
                  <a:cubicBezTo>
                    <a:pt x="3070" y="377"/>
                    <a:pt x="1129" y="1054"/>
                    <a:pt x="407" y="2747"/>
                  </a:cubicBezTo>
                  <a:cubicBezTo>
                    <a:pt x="1" y="3672"/>
                    <a:pt x="57" y="4766"/>
                    <a:pt x="768" y="5410"/>
                  </a:cubicBezTo>
                  <a:lnTo>
                    <a:pt x="869" y="5489"/>
                  </a:lnTo>
                  <a:cubicBezTo>
                    <a:pt x="1050" y="5534"/>
                    <a:pt x="1231" y="5568"/>
                    <a:pt x="1422" y="5579"/>
                  </a:cubicBezTo>
                  <a:cubicBezTo>
                    <a:pt x="1489" y="5583"/>
                    <a:pt x="1555" y="5585"/>
                    <a:pt x="1621" y="5585"/>
                  </a:cubicBezTo>
                  <a:cubicBezTo>
                    <a:pt x="2604" y="5585"/>
                    <a:pt x="3506" y="5122"/>
                    <a:pt x="4289" y="4541"/>
                  </a:cubicBezTo>
                  <a:cubicBezTo>
                    <a:pt x="4796" y="4157"/>
                    <a:pt x="5225" y="3536"/>
                    <a:pt x="5552" y="3006"/>
                  </a:cubicBezTo>
                  <a:cubicBezTo>
                    <a:pt x="6060" y="2137"/>
                    <a:pt x="6579" y="1043"/>
                    <a:pt x="6365" y="72"/>
                  </a:cubicBezTo>
                  <a:cubicBezTo>
                    <a:pt x="6354" y="50"/>
                    <a:pt x="6331" y="38"/>
                    <a:pt x="6320" y="16"/>
                  </a:cubicBezTo>
                  <a:cubicBezTo>
                    <a:pt x="6165" y="6"/>
                    <a:pt x="6012" y="1"/>
                    <a:pt x="5859"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97" name="Google Shape;497;p2"/>
            <p:cNvSpPr/>
            <p:nvPr/>
          </p:nvSpPr>
          <p:spPr>
            <a:xfrm>
              <a:off x="1852875" y="4077725"/>
              <a:ext cx="97925" cy="98750"/>
            </a:xfrm>
            <a:custGeom>
              <a:avLst/>
              <a:gdLst/>
              <a:ahLst/>
              <a:cxnLst/>
              <a:rect l="l" t="t" r="r" b="b"/>
              <a:pathLst>
                <a:path w="3917" h="3950" extrusionOk="0">
                  <a:moveTo>
                    <a:pt x="3217" y="0"/>
                  </a:moveTo>
                  <a:cubicBezTo>
                    <a:pt x="2585" y="147"/>
                    <a:pt x="1930" y="169"/>
                    <a:pt x="1310" y="271"/>
                  </a:cubicBezTo>
                  <a:cubicBezTo>
                    <a:pt x="960" y="361"/>
                    <a:pt x="418" y="418"/>
                    <a:pt x="238" y="767"/>
                  </a:cubicBezTo>
                  <a:cubicBezTo>
                    <a:pt x="1" y="1185"/>
                    <a:pt x="328" y="1760"/>
                    <a:pt x="779" y="1828"/>
                  </a:cubicBezTo>
                  <a:cubicBezTo>
                    <a:pt x="576" y="1918"/>
                    <a:pt x="238" y="2144"/>
                    <a:pt x="283" y="2392"/>
                  </a:cubicBezTo>
                  <a:cubicBezTo>
                    <a:pt x="328" y="2731"/>
                    <a:pt x="757" y="2765"/>
                    <a:pt x="983" y="2855"/>
                  </a:cubicBezTo>
                  <a:cubicBezTo>
                    <a:pt x="937" y="3002"/>
                    <a:pt x="768" y="3352"/>
                    <a:pt x="892" y="3509"/>
                  </a:cubicBezTo>
                  <a:cubicBezTo>
                    <a:pt x="937" y="3562"/>
                    <a:pt x="986" y="3583"/>
                    <a:pt x="1036" y="3583"/>
                  </a:cubicBezTo>
                  <a:cubicBezTo>
                    <a:pt x="1134" y="3583"/>
                    <a:pt x="1235" y="3498"/>
                    <a:pt x="1310" y="3408"/>
                  </a:cubicBezTo>
                  <a:lnTo>
                    <a:pt x="1310" y="3408"/>
                  </a:lnTo>
                  <a:cubicBezTo>
                    <a:pt x="1186" y="3611"/>
                    <a:pt x="1310" y="3882"/>
                    <a:pt x="1547" y="3927"/>
                  </a:cubicBezTo>
                  <a:cubicBezTo>
                    <a:pt x="1598" y="3943"/>
                    <a:pt x="1653" y="3950"/>
                    <a:pt x="1709" y="3950"/>
                  </a:cubicBezTo>
                  <a:cubicBezTo>
                    <a:pt x="2183" y="3950"/>
                    <a:pt x="2798" y="3442"/>
                    <a:pt x="3070" y="3160"/>
                  </a:cubicBezTo>
                  <a:cubicBezTo>
                    <a:pt x="3747" y="2471"/>
                    <a:pt x="3736" y="1185"/>
                    <a:pt x="3916" y="350"/>
                  </a:cubicBezTo>
                  <a:lnTo>
                    <a:pt x="3217" y="0"/>
                  </a:ln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98" name="Google Shape;498;p2"/>
            <p:cNvSpPr/>
            <p:nvPr/>
          </p:nvSpPr>
          <p:spPr>
            <a:xfrm>
              <a:off x="1808875" y="4082800"/>
              <a:ext cx="149825" cy="150650"/>
            </a:xfrm>
            <a:custGeom>
              <a:avLst/>
              <a:gdLst/>
              <a:ahLst/>
              <a:cxnLst/>
              <a:rect l="l" t="t" r="r" b="b"/>
              <a:pathLst>
                <a:path w="5993" h="6026" extrusionOk="0">
                  <a:moveTo>
                    <a:pt x="5485" y="0"/>
                  </a:moveTo>
                  <a:lnTo>
                    <a:pt x="5485" y="0"/>
                  </a:lnTo>
                  <a:cubicBezTo>
                    <a:pt x="5710" y="971"/>
                    <a:pt x="5191" y="2077"/>
                    <a:pt x="4683" y="2934"/>
                  </a:cubicBezTo>
                  <a:cubicBezTo>
                    <a:pt x="4356" y="3464"/>
                    <a:pt x="3927" y="4085"/>
                    <a:pt x="3408" y="4469"/>
                  </a:cubicBezTo>
                  <a:cubicBezTo>
                    <a:pt x="2626" y="5050"/>
                    <a:pt x="1724" y="5513"/>
                    <a:pt x="741" y="5513"/>
                  </a:cubicBezTo>
                  <a:cubicBezTo>
                    <a:pt x="675" y="5513"/>
                    <a:pt x="609" y="5511"/>
                    <a:pt x="542" y="5507"/>
                  </a:cubicBezTo>
                  <a:cubicBezTo>
                    <a:pt x="362" y="5496"/>
                    <a:pt x="181" y="5462"/>
                    <a:pt x="0" y="5417"/>
                  </a:cubicBezTo>
                  <a:lnTo>
                    <a:pt x="0" y="5417"/>
                  </a:lnTo>
                  <a:cubicBezTo>
                    <a:pt x="442" y="5764"/>
                    <a:pt x="1039" y="6025"/>
                    <a:pt x="1598" y="6025"/>
                  </a:cubicBezTo>
                  <a:cubicBezTo>
                    <a:pt x="1711" y="6025"/>
                    <a:pt x="1822" y="6015"/>
                    <a:pt x="1930" y="5992"/>
                  </a:cubicBezTo>
                  <a:cubicBezTo>
                    <a:pt x="2912" y="5823"/>
                    <a:pt x="3442" y="5552"/>
                    <a:pt x="4266" y="4943"/>
                  </a:cubicBezTo>
                  <a:cubicBezTo>
                    <a:pt x="4808" y="4536"/>
                    <a:pt x="5417" y="3543"/>
                    <a:pt x="5620" y="2855"/>
                  </a:cubicBezTo>
                  <a:cubicBezTo>
                    <a:pt x="5846" y="2110"/>
                    <a:pt x="5992" y="598"/>
                    <a:pt x="5485"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499" name="Google Shape;499;p2"/>
            <p:cNvSpPr/>
            <p:nvPr/>
          </p:nvSpPr>
          <p:spPr>
            <a:xfrm>
              <a:off x="1918625" y="4070950"/>
              <a:ext cx="25975" cy="73650"/>
            </a:xfrm>
            <a:custGeom>
              <a:avLst/>
              <a:gdLst/>
              <a:ahLst/>
              <a:cxnLst/>
              <a:rect l="l" t="t" r="r" b="b"/>
              <a:pathLst>
                <a:path w="1039" h="2946" extrusionOk="0">
                  <a:moveTo>
                    <a:pt x="1027" y="0"/>
                  </a:moveTo>
                  <a:cubicBezTo>
                    <a:pt x="1027" y="0"/>
                    <a:pt x="1027" y="57"/>
                    <a:pt x="1004" y="136"/>
                  </a:cubicBezTo>
                  <a:cubicBezTo>
                    <a:pt x="993" y="226"/>
                    <a:pt x="970" y="350"/>
                    <a:pt x="937" y="497"/>
                  </a:cubicBezTo>
                  <a:cubicBezTo>
                    <a:pt x="914" y="643"/>
                    <a:pt x="869" y="813"/>
                    <a:pt x="835" y="993"/>
                  </a:cubicBezTo>
                  <a:cubicBezTo>
                    <a:pt x="812" y="1084"/>
                    <a:pt x="779" y="1163"/>
                    <a:pt x="756" y="1264"/>
                  </a:cubicBezTo>
                  <a:cubicBezTo>
                    <a:pt x="734" y="1354"/>
                    <a:pt x="711" y="1445"/>
                    <a:pt x="677" y="1546"/>
                  </a:cubicBezTo>
                  <a:cubicBezTo>
                    <a:pt x="655" y="1636"/>
                    <a:pt x="621" y="1738"/>
                    <a:pt x="587" y="1828"/>
                  </a:cubicBezTo>
                  <a:cubicBezTo>
                    <a:pt x="564" y="1919"/>
                    <a:pt x="530" y="2009"/>
                    <a:pt x="497" y="2088"/>
                  </a:cubicBezTo>
                  <a:cubicBezTo>
                    <a:pt x="463" y="2178"/>
                    <a:pt x="429" y="2268"/>
                    <a:pt x="395" y="2336"/>
                  </a:cubicBezTo>
                  <a:cubicBezTo>
                    <a:pt x="350" y="2404"/>
                    <a:pt x="316" y="2483"/>
                    <a:pt x="282" y="2551"/>
                  </a:cubicBezTo>
                  <a:cubicBezTo>
                    <a:pt x="248" y="2607"/>
                    <a:pt x="214" y="2663"/>
                    <a:pt x="181" y="2720"/>
                  </a:cubicBezTo>
                  <a:cubicBezTo>
                    <a:pt x="147" y="2765"/>
                    <a:pt x="124" y="2799"/>
                    <a:pt x="90" y="2844"/>
                  </a:cubicBezTo>
                  <a:lnTo>
                    <a:pt x="0" y="2945"/>
                  </a:lnTo>
                  <a:cubicBezTo>
                    <a:pt x="0" y="2945"/>
                    <a:pt x="45" y="2923"/>
                    <a:pt x="102" y="2855"/>
                  </a:cubicBezTo>
                  <a:cubicBezTo>
                    <a:pt x="147" y="2821"/>
                    <a:pt x="181" y="2787"/>
                    <a:pt x="214" y="2742"/>
                  </a:cubicBezTo>
                  <a:cubicBezTo>
                    <a:pt x="271" y="2697"/>
                    <a:pt x="316" y="2641"/>
                    <a:pt x="350" y="2584"/>
                  </a:cubicBezTo>
                  <a:cubicBezTo>
                    <a:pt x="406" y="2517"/>
                    <a:pt x="451" y="2449"/>
                    <a:pt x="497" y="2381"/>
                  </a:cubicBezTo>
                  <a:cubicBezTo>
                    <a:pt x="542" y="2302"/>
                    <a:pt x="587" y="2223"/>
                    <a:pt x="621" y="2133"/>
                  </a:cubicBezTo>
                  <a:cubicBezTo>
                    <a:pt x="666" y="2054"/>
                    <a:pt x="700" y="1952"/>
                    <a:pt x="734" y="1873"/>
                  </a:cubicBezTo>
                  <a:cubicBezTo>
                    <a:pt x="779" y="1783"/>
                    <a:pt x="801" y="1682"/>
                    <a:pt x="835" y="1591"/>
                  </a:cubicBezTo>
                  <a:cubicBezTo>
                    <a:pt x="891" y="1400"/>
                    <a:pt x="937" y="1208"/>
                    <a:pt x="970" y="1016"/>
                  </a:cubicBezTo>
                  <a:cubicBezTo>
                    <a:pt x="1004" y="847"/>
                    <a:pt x="1016" y="677"/>
                    <a:pt x="1027" y="497"/>
                  </a:cubicBezTo>
                  <a:cubicBezTo>
                    <a:pt x="1038" y="339"/>
                    <a:pt x="1038" y="170"/>
                    <a:pt x="1027"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0" name="Google Shape;500;p2"/>
            <p:cNvSpPr/>
            <p:nvPr/>
          </p:nvSpPr>
          <p:spPr>
            <a:xfrm>
              <a:off x="1913525" y="4078550"/>
              <a:ext cx="28800" cy="51950"/>
            </a:xfrm>
            <a:custGeom>
              <a:avLst/>
              <a:gdLst/>
              <a:ahLst/>
              <a:cxnLst/>
              <a:rect l="l" t="t" r="r" b="b"/>
              <a:pathLst>
                <a:path w="1152" h="2078" extrusionOk="0">
                  <a:moveTo>
                    <a:pt x="1152" y="1"/>
                  </a:moveTo>
                  <a:lnTo>
                    <a:pt x="1107" y="91"/>
                  </a:lnTo>
                  <a:cubicBezTo>
                    <a:pt x="1073" y="148"/>
                    <a:pt x="1050" y="238"/>
                    <a:pt x="994" y="339"/>
                  </a:cubicBezTo>
                  <a:cubicBezTo>
                    <a:pt x="971" y="385"/>
                    <a:pt x="949" y="441"/>
                    <a:pt x="926" y="497"/>
                  </a:cubicBezTo>
                  <a:cubicBezTo>
                    <a:pt x="892" y="565"/>
                    <a:pt x="859" y="622"/>
                    <a:pt x="836" y="678"/>
                  </a:cubicBezTo>
                  <a:cubicBezTo>
                    <a:pt x="768" y="802"/>
                    <a:pt x="701" y="938"/>
                    <a:pt x="622" y="1062"/>
                  </a:cubicBezTo>
                  <a:cubicBezTo>
                    <a:pt x="543" y="1186"/>
                    <a:pt x="475" y="1310"/>
                    <a:pt x="396" y="1434"/>
                  </a:cubicBezTo>
                  <a:cubicBezTo>
                    <a:pt x="328" y="1547"/>
                    <a:pt x="249" y="1660"/>
                    <a:pt x="193" y="1761"/>
                  </a:cubicBezTo>
                  <a:cubicBezTo>
                    <a:pt x="136" y="1852"/>
                    <a:pt x="91" y="1931"/>
                    <a:pt x="57" y="1987"/>
                  </a:cubicBezTo>
                  <a:cubicBezTo>
                    <a:pt x="23" y="2043"/>
                    <a:pt x="1" y="2077"/>
                    <a:pt x="1" y="2077"/>
                  </a:cubicBezTo>
                  <a:cubicBezTo>
                    <a:pt x="1" y="2077"/>
                    <a:pt x="35" y="2055"/>
                    <a:pt x="80" y="2010"/>
                  </a:cubicBezTo>
                  <a:cubicBezTo>
                    <a:pt x="148" y="1942"/>
                    <a:pt x="204" y="1885"/>
                    <a:pt x="272" y="1818"/>
                  </a:cubicBezTo>
                  <a:cubicBezTo>
                    <a:pt x="362" y="1716"/>
                    <a:pt x="441" y="1615"/>
                    <a:pt x="520" y="1513"/>
                  </a:cubicBezTo>
                  <a:cubicBezTo>
                    <a:pt x="599" y="1400"/>
                    <a:pt x="678" y="1276"/>
                    <a:pt x="768" y="1141"/>
                  </a:cubicBezTo>
                  <a:cubicBezTo>
                    <a:pt x="802" y="1084"/>
                    <a:pt x="836" y="994"/>
                    <a:pt x="870" y="938"/>
                  </a:cubicBezTo>
                  <a:cubicBezTo>
                    <a:pt x="904" y="881"/>
                    <a:pt x="938" y="802"/>
                    <a:pt x="960" y="746"/>
                  </a:cubicBezTo>
                  <a:cubicBezTo>
                    <a:pt x="983" y="678"/>
                    <a:pt x="1016" y="610"/>
                    <a:pt x="1039" y="554"/>
                  </a:cubicBezTo>
                  <a:cubicBezTo>
                    <a:pt x="1050" y="486"/>
                    <a:pt x="1073" y="430"/>
                    <a:pt x="1084" y="373"/>
                  </a:cubicBezTo>
                  <a:cubicBezTo>
                    <a:pt x="1107" y="283"/>
                    <a:pt x="1129" y="193"/>
                    <a:pt x="1141" y="103"/>
                  </a:cubicBezTo>
                  <a:lnTo>
                    <a:pt x="1152"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1" name="Google Shape;501;p2"/>
            <p:cNvSpPr/>
            <p:nvPr/>
          </p:nvSpPr>
          <p:spPr>
            <a:xfrm>
              <a:off x="1911550" y="4074325"/>
              <a:ext cx="33050" cy="40650"/>
            </a:xfrm>
            <a:custGeom>
              <a:avLst/>
              <a:gdLst/>
              <a:ahLst/>
              <a:cxnLst/>
              <a:rect l="l" t="t" r="r" b="b"/>
              <a:pathLst>
                <a:path w="1322" h="1626" extrusionOk="0">
                  <a:moveTo>
                    <a:pt x="1321" y="1"/>
                  </a:moveTo>
                  <a:cubicBezTo>
                    <a:pt x="1321" y="1"/>
                    <a:pt x="1220" y="91"/>
                    <a:pt x="1095" y="238"/>
                  </a:cubicBezTo>
                  <a:lnTo>
                    <a:pt x="1005" y="362"/>
                  </a:lnTo>
                  <a:cubicBezTo>
                    <a:pt x="971" y="418"/>
                    <a:pt x="926" y="452"/>
                    <a:pt x="892" y="508"/>
                  </a:cubicBezTo>
                  <a:cubicBezTo>
                    <a:pt x="813" y="599"/>
                    <a:pt x="734" y="700"/>
                    <a:pt x="655" y="802"/>
                  </a:cubicBezTo>
                  <a:cubicBezTo>
                    <a:pt x="565" y="903"/>
                    <a:pt x="486" y="1005"/>
                    <a:pt x="418" y="1095"/>
                  </a:cubicBezTo>
                  <a:cubicBezTo>
                    <a:pt x="373" y="1152"/>
                    <a:pt x="339" y="1197"/>
                    <a:pt x="306" y="1242"/>
                  </a:cubicBezTo>
                  <a:cubicBezTo>
                    <a:pt x="272" y="1287"/>
                    <a:pt x="238" y="1321"/>
                    <a:pt x="204" y="1366"/>
                  </a:cubicBezTo>
                  <a:cubicBezTo>
                    <a:pt x="80" y="1513"/>
                    <a:pt x="1" y="1626"/>
                    <a:pt x="1" y="1626"/>
                  </a:cubicBezTo>
                  <a:cubicBezTo>
                    <a:pt x="91" y="1558"/>
                    <a:pt x="181" y="1490"/>
                    <a:pt x="272" y="1423"/>
                  </a:cubicBezTo>
                  <a:cubicBezTo>
                    <a:pt x="306" y="1389"/>
                    <a:pt x="351" y="1355"/>
                    <a:pt x="396" y="1321"/>
                  </a:cubicBezTo>
                  <a:cubicBezTo>
                    <a:pt x="430" y="1276"/>
                    <a:pt x="475" y="1242"/>
                    <a:pt x="520" y="1197"/>
                  </a:cubicBezTo>
                  <a:cubicBezTo>
                    <a:pt x="599" y="1107"/>
                    <a:pt x="701" y="1005"/>
                    <a:pt x="780" y="903"/>
                  </a:cubicBezTo>
                  <a:cubicBezTo>
                    <a:pt x="859" y="802"/>
                    <a:pt x="938" y="689"/>
                    <a:pt x="1005" y="587"/>
                  </a:cubicBezTo>
                  <a:cubicBezTo>
                    <a:pt x="1073" y="497"/>
                    <a:pt x="1129" y="396"/>
                    <a:pt x="1174" y="294"/>
                  </a:cubicBezTo>
                  <a:cubicBezTo>
                    <a:pt x="1231" y="193"/>
                    <a:pt x="1276" y="102"/>
                    <a:pt x="1321"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2" name="Google Shape;502;p2"/>
            <p:cNvSpPr/>
            <p:nvPr/>
          </p:nvSpPr>
          <p:spPr>
            <a:xfrm>
              <a:off x="1797875" y="3978550"/>
              <a:ext cx="149825" cy="114775"/>
            </a:xfrm>
            <a:custGeom>
              <a:avLst/>
              <a:gdLst/>
              <a:ahLst/>
              <a:cxnLst/>
              <a:rect l="l" t="t" r="r" b="b"/>
              <a:pathLst>
                <a:path w="5993" h="4591" extrusionOk="0">
                  <a:moveTo>
                    <a:pt x="1500" y="1"/>
                  </a:moveTo>
                  <a:cubicBezTo>
                    <a:pt x="1403" y="1"/>
                    <a:pt x="1306" y="6"/>
                    <a:pt x="1208" y="18"/>
                  </a:cubicBezTo>
                  <a:cubicBezTo>
                    <a:pt x="779" y="74"/>
                    <a:pt x="384" y="277"/>
                    <a:pt x="102" y="593"/>
                  </a:cubicBezTo>
                  <a:cubicBezTo>
                    <a:pt x="34" y="774"/>
                    <a:pt x="0" y="966"/>
                    <a:pt x="12" y="1169"/>
                  </a:cubicBezTo>
                  <a:cubicBezTo>
                    <a:pt x="57" y="2015"/>
                    <a:pt x="429" y="2715"/>
                    <a:pt x="982" y="3358"/>
                  </a:cubicBezTo>
                  <a:cubicBezTo>
                    <a:pt x="1625" y="4080"/>
                    <a:pt x="2562" y="4464"/>
                    <a:pt x="3510" y="4565"/>
                  </a:cubicBezTo>
                  <a:cubicBezTo>
                    <a:pt x="3707" y="4582"/>
                    <a:pt x="3905" y="4591"/>
                    <a:pt x="4101" y="4591"/>
                  </a:cubicBezTo>
                  <a:cubicBezTo>
                    <a:pt x="4297" y="4591"/>
                    <a:pt x="4492" y="4582"/>
                    <a:pt x="4683" y="4565"/>
                  </a:cubicBezTo>
                  <a:cubicBezTo>
                    <a:pt x="5135" y="4509"/>
                    <a:pt x="5575" y="4385"/>
                    <a:pt x="5992" y="4204"/>
                  </a:cubicBezTo>
                  <a:cubicBezTo>
                    <a:pt x="5947" y="4103"/>
                    <a:pt x="5834" y="3832"/>
                    <a:pt x="5834" y="3832"/>
                  </a:cubicBezTo>
                  <a:cubicBezTo>
                    <a:pt x="5631" y="3380"/>
                    <a:pt x="5394" y="2940"/>
                    <a:pt x="5112" y="2523"/>
                  </a:cubicBezTo>
                  <a:cubicBezTo>
                    <a:pt x="4348" y="1366"/>
                    <a:pt x="3016" y="1"/>
                    <a:pt x="1500"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3" name="Google Shape;503;p2"/>
            <p:cNvSpPr/>
            <p:nvPr/>
          </p:nvSpPr>
          <p:spPr>
            <a:xfrm>
              <a:off x="1855425" y="4017125"/>
              <a:ext cx="98750" cy="81150"/>
            </a:xfrm>
            <a:custGeom>
              <a:avLst/>
              <a:gdLst/>
              <a:ahLst/>
              <a:cxnLst/>
              <a:rect l="l" t="t" r="r" b="b"/>
              <a:pathLst>
                <a:path w="3950" h="3246" extrusionOk="0">
                  <a:moveTo>
                    <a:pt x="1809" y="1"/>
                  </a:moveTo>
                  <a:cubicBezTo>
                    <a:pt x="1505" y="1"/>
                    <a:pt x="1073" y="216"/>
                    <a:pt x="1377" y="540"/>
                  </a:cubicBezTo>
                  <a:cubicBezTo>
                    <a:pt x="1338" y="533"/>
                    <a:pt x="1291" y="530"/>
                    <a:pt x="1240" y="530"/>
                  </a:cubicBezTo>
                  <a:cubicBezTo>
                    <a:pt x="934" y="530"/>
                    <a:pt x="478" y="654"/>
                    <a:pt x="768" y="1002"/>
                  </a:cubicBezTo>
                  <a:cubicBezTo>
                    <a:pt x="203" y="1126"/>
                    <a:pt x="102" y="1770"/>
                    <a:pt x="711" y="1973"/>
                  </a:cubicBezTo>
                  <a:cubicBezTo>
                    <a:pt x="0" y="1973"/>
                    <a:pt x="553" y="2842"/>
                    <a:pt x="881" y="3011"/>
                  </a:cubicBezTo>
                  <a:cubicBezTo>
                    <a:pt x="1199" y="3181"/>
                    <a:pt x="1534" y="3246"/>
                    <a:pt x="1876" y="3246"/>
                  </a:cubicBezTo>
                  <a:cubicBezTo>
                    <a:pt x="2574" y="3246"/>
                    <a:pt x="3298" y="2975"/>
                    <a:pt x="3950" y="2785"/>
                  </a:cubicBezTo>
                  <a:lnTo>
                    <a:pt x="3950" y="2785"/>
                  </a:lnTo>
                  <a:cubicBezTo>
                    <a:pt x="3949" y="2785"/>
                    <a:pt x="3948" y="2786"/>
                    <a:pt x="3947" y="2786"/>
                  </a:cubicBezTo>
                  <a:cubicBezTo>
                    <a:pt x="3851" y="2786"/>
                    <a:pt x="3374" y="1577"/>
                    <a:pt x="3295" y="1454"/>
                  </a:cubicBezTo>
                  <a:cubicBezTo>
                    <a:pt x="2934" y="833"/>
                    <a:pt x="2720" y="145"/>
                    <a:pt x="1907" y="9"/>
                  </a:cubicBezTo>
                  <a:cubicBezTo>
                    <a:pt x="1877" y="4"/>
                    <a:pt x="1844" y="1"/>
                    <a:pt x="1809"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4" name="Google Shape;504;p2"/>
            <p:cNvSpPr/>
            <p:nvPr/>
          </p:nvSpPr>
          <p:spPr>
            <a:xfrm>
              <a:off x="1780375" y="3993075"/>
              <a:ext cx="167600" cy="114425"/>
            </a:xfrm>
            <a:custGeom>
              <a:avLst/>
              <a:gdLst/>
              <a:ahLst/>
              <a:cxnLst/>
              <a:rect l="l" t="t" r="r" b="b"/>
              <a:pathLst>
                <a:path w="6704" h="4577" extrusionOk="0">
                  <a:moveTo>
                    <a:pt x="791" y="1"/>
                  </a:moveTo>
                  <a:cubicBezTo>
                    <a:pt x="542" y="272"/>
                    <a:pt x="373" y="588"/>
                    <a:pt x="305" y="949"/>
                  </a:cubicBezTo>
                  <a:cubicBezTo>
                    <a:pt x="1" y="2438"/>
                    <a:pt x="1389" y="4063"/>
                    <a:pt x="2777" y="4379"/>
                  </a:cubicBezTo>
                  <a:cubicBezTo>
                    <a:pt x="3256" y="4500"/>
                    <a:pt x="3756" y="4576"/>
                    <a:pt x="4250" y="4576"/>
                  </a:cubicBezTo>
                  <a:cubicBezTo>
                    <a:pt x="5142" y="4576"/>
                    <a:pt x="6014" y="4328"/>
                    <a:pt x="6704" y="3646"/>
                  </a:cubicBezTo>
                  <a:cubicBezTo>
                    <a:pt x="6692" y="3634"/>
                    <a:pt x="6692" y="3623"/>
                    <a:pt x="6681" y="3612"/>
                  </a:cubicBezTo>
                  <a:cubicBezTo>
                    <a:pt x="6275" y="3804"/>
                    <a:pt x="5835" y="3928"/>
                    <a:pt x="5383" y="3973"/>
                  </a:cubicBezTo>
                  <a:cubicBezTo>
                    <a:pt x="5186" y="3990"/>
                    <a:pt x="4991" y="3998"/>
                    <a:pt x="4797" y="3998"/>
                  </a:cubicBezTo>
                  <a:cubicBezTo>
                    <a:pt x="4602" y="3998"/>
                    <a:pt x="4407" y="3990"/>
                    <a:pt x="4210" y="3973"/>
                  </a:cubicBezTo>
                  <a:cubicBezTo>
                    <a:pt x="3262" y="3871"/>
                    <a:pt x="2325" y="3499"/>
                    <a:pt x="1682" y="2765"/>
                  </a:cubicBezTo>
                  <a:cubicBezTo>
                    <a:pt x="1118" y="2134"/>
                    <a:pt x="746" y="1434"/>
                    <a:pt x="700" y="576"/>
                  </a:cubicBezTo>
                  <a:cubicBezTo>
                    <a:pt x="700" y="385"/>
                    <a:pt x="723" y="181"/>
                    <a:pt x="79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5" name="Google Shape;505;p2"/>
            <p:cNvSpPr/>
            <p:nvPr/>
          </p:nvSpPr>
          <p:spPr>
            <a:xfrm>
              <a:off x="1865850" y="4078850"/>
              <a:ext cx="83250" cy="11575"/>
            </a:xfrm>
            <a:custGeom>
              <a:avLst/>
              <a:gdLst/>
              <a:ahLst/>
              <a:cxnLst/>
              <a:rect l="l" t="t" r="r" b="b"/>
              <a:pathLst>
                <a:path w="3330" h="463" extrusionOk="0">
                  <a:moveTo>
                    <a:pt x="1" y="0"/>
                  </a:moveTo>
                  <a:cubicBezTo>
                    <a:pt x="1" y="0"/>
                    <a:pt x="204" y="79"/>
                    <a:pt x="509" y="181"/>
                  </a:cubicBezTo>
                  <a:cubicBezTo>
                    <a:pt x="655" y="226"/>
                    <a:pt x="836" y="271"/>
                    <a:pt x="1028" y="316"/>
                  </a:cubicBezTo>
                  <a:cubicBezTo>
                    <a:pt x="1231" y="373"/>
                    <a:pt x="1434" y="406"/>
                    <a:pt x="1648" y="429"/>
                  </a:cubicBezTo>
                  <a:cubicBezTo>
                    <a:pt x="1761" y="440"/>
                    <a:pt x="1874" y="463"/>
                    <a:pt x="1976" y="463"/>
                  </a:cubicBezTo>
                  <a:lnTo>
                    <a:pt x="2280" y="463"/>
                  </a:lnTo>
                  <a:cubicBezTo>
                    <a:pt x="2382" y="463"/>
                    <a:pt x="2483" y="452"/>
                    <a:pt x="2574" y="452"/>
                  </a:cubicBezTo>
                  <a:cubicBezTo>
                    <a:pt x="2664" y="440"/>
                    <a:pt x="2743" y="418"/>
                    <a:pt x="2833" y="406"/>
                  </a:cubicBezTo>
                  <a:cubicBezTo>
                    <a:pt x="2901" y="384"/>
                    <a:pt x="2980" y="373"/>
                    <a:pt x="3048" y="339"/>
                  </a:cubicBezTo>
                  <a:cubicBezTo>
                    <a:pt x="3104" y="327"/>
                    <a:pt x="3149" y="305"/>
                    <a:pt x="3206" y="282"/>
                  </a:cubicBezTo>
                  <a:cubicBezTo>
                    <a:pt x="3285" y="237"/>
                    <a:pt x="3330" y="215"/>
                    <a:pt x="3330" y="215"/>
                  </a:cubicBezTo>
                  <a:lnTo>
                    <a:pt x="3330" y="215"/>
                  </a:lnTo>
                  <a:lnTo>
                    <a:pt x="3194" y="248"/>
                  </a:lnTo>
                  <a:cubicBezTo>
                    <a:pt x="3138" y="271"/>
                    <a:pt x="3081" y="271"/>
                    <a:pt x="3025" y="294"/>
                  </a:cubicBezTo>
                  <a:cubicBezTo>
                    <a:pt x="2957" y="305"/>
                    <a:pt x="2890" y="305"/>
                    <a:pt x="2811" y="316"/>
                  </a:cubicBezTo>
                  <a:cubicBezTo>
                    <a:pt x="2732" y="327"/>
                    <a:pt x="2653" y="327"/>
                    <a:pt x="2562" y="327"/>
                  </a:cubicBezTo>
                  <a:lnTo>
                    <a:pt x="2280" y="327"/>
                  </a:lnTo>
                  <a:cubicBezTo>
                    <a:pt x="2179" y="327"/>
                    <a:pt x="2077" y="316"/>
                    <a:pt x="1976" y="305"/>
                  </a:cubicBezTo>
                  <a:cubicBezTo>
                    <a:pt x="1874" y="305"/>
                    <a:pt x="1773" y="282"/>
                    <a:pt x="1671" y="271"/>
                  </a:cubicBezTo>
                  <a:cubicBezTo>
                    <a:pt x="1457" y="248"/>
                    <a:pt x="1253" y="215"/>
                    <a:pt x="1062" y="181"/>
                  </a:cubicBezTo>
                  <a:lnTo>
                    <a:pt x="531" y="91"/>
                  </a:lnTo>
                  <a:lnTo>
                    <a:pt x="148" y="23"/>
                  </a:lnTo>
                  <a:lnTo>
                    <a:pt x="1" y="0"/>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6" name="Google Shape;506;p2"/>
            <p:cNvSpPr/>
            <p:nvPr/>
          </p:nvSpPr>
          <p:spPr>
            <a:xfrm>
              <a:off x="1866150" y="4063050"/>
              <a:ext cx="78725" cy="21750"/>
            </a:xfrm>
            <a:custGeom>
              <a:avLst/>
              <a:gdLst/>
              <a:ahLst/>
              <a:cxnLst/>
              <a:rect l="l" t="t" r="r" b="b"/>
              <a:pathLst>
                <a:path w="3149" h="870" extrusionOk="0">
                  <a:moveTo>
                    <a:pt x="0" y="0"/>
                  </a:moveTo>
                  <a:cubicBezTo>
                    <a:pt x="0" y="0"/>
                    <a:pt x="181" y="124"/>
                    <a:pt x="452" y="260"/>
                  </a:cubicBezTo>
                  <a:cubicBezTo>
                    <a:pt x="598" y="328"/>
                    <a:pt x="756" y="418"/>
                    <a:pt x="937" y="486"/>
                  </a:cubicBezTo>
                  <a:cubicBezTo>
                    <a:pt x="1106" y="553"/>
                    <a:pt x="1298" y="632"/>
                    <a:pt x="1501" y="700"/>
                  </a:cubicBezTo>
                  <a:cubicBezTo>
                    <a:pt x="1603" y="723"/>
                    <a:pt x="1704" y="756"/>
                    <a:pt x="1806" y="779"/>
                  </a:cubicBezTo>
                  <a:cubicBezTo>
                    <a:pt x="1896" y="802"/>
                    <a:pt x="1997" y="824"/>
                    <a:pt x="2099" y="835"/>
                  </a:cubicBezTo>
                  <a:cubicBezTo>
                    <a:pt x="2189" y="858"/>
                    <a:pt x="2291" y="858"/>
                    <a:pt x="2381" y="869"/>
                  </a:cubicBezTo>
                  <a:lnTo>
                    <a:pt x="2629" y="869"/>
                  </a:lnTo>
                  <a:cubicBezTo>
                    <a:pt x="2708" y="869"/>
                    <a:pt x="2776" y="858"/>
                    <a:pt x="2844" y="847"/>
                  </a:cubicBezTo>
                  <a:cubicBezTo>
                    <a:pt x="2900" y="835"/>
                    <a:pt x="2957" y="824"/>
                    <a:pt x="3013" y="813"/>
                  </a:cubicBezTo>
                  <a:cubicBezTo>
                    <a:pt x="3103" y="790"/>
                    <a:pt x="3148" y="768"/>
                    <a:pt x="3148" y="768"/>
                  </a:cubicBezTo>
                  <a:lnTo>
                    <a:pt x="3148" y="768"/>
                  </a:lnTo>
                  <a:cubicBezTo>
                    <a:pt x="3148" y="768"/>
                    <a:pt x="3092" y="768"/>
                    <a:pt x="3013" y="790"/>
                  </a:cubicBezTo>
                  <a:lnTo>
                    <a:pt x="2844" y="790"/>
                  </a:lnTo>
                  <a:cubicBezTo>
                    <a:pt x="2787" y="790"/>
                    <a:pt x="2720" y="779"/>
                    <a:pt x="2641" y="779"/>
                  </a:cubicBezTo>
                  <a:cubicBezTo>
                    <a:pt x="2573" y="779"/>
                    <a:pt x="2483" y="756"/>
                    <a:pt x="2404" y="745"/>
                  </a:cubicBezTo>
                  <a:cubicBezTo>
                    <a:pt x="2313" y="734"/>
                    <a:pt x="2223" y="711"/>
                    <a:pt x="2133" y="700"/>
                  </a:cubicBezTo>
                  <a:cubicBezTo>
                    <a:pt x="2043" y="677"/>
                    <a:pt x="1941" y="655"/>
                    <a:pt x="1851" y="621"/>
                  </a:cubicBezTo>
                  <a:cubicBezTo>
                    <a:pt x="1749" y="598"/>
                    <a:pt x="1659" y="576"/>
                    <a:pt x="1557" y="542"/>
                  </a:cubicBezTo>
                  <a:cubicBezTo>
                    <a:pt x="1366" y="486"/>
                    <a:pt x="1174" y="418"/>
                    <a:pt x="993" y="350"/>
                  </a:cubicBezTo>
                  <a:cubicBezTo>
                    <a:pt x="813" y="282"/>
                    <a:pt x="643" y="226"/>
                    <a:pt x="497" y="170"/>
                  </a:cubicBezTo>
                  <a:cubicBezTo>
                    <a:pt x="350" y="124"/>
                    <a:pt x="237" y="79"/>
                    <a:pt x="147" y="45"/>
                  </a:cubicBezTo>
                  <a:cubicBezTo>
                    <a:pt x="57" y="23"/>
                    <a:pt x="0" y="0"/>
                    <a:pt x="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7" name="Google Shape;507;p2"/>
            <p:cNvSpPr/>
            <p:nvPr/>
          </p:nvSpPr>
          <p:spPr>
            <a:xfrm>
              <a:off x="1896050" y="4061350"/>
              <a:ext cx="46275" cy="20350"/>
            </a:xfrm>
            <a:custGeom>
              <a:avLst/>
              <a:gdLst/>
              <a:ahLst/>
              <a:cxnLst/>
              <a:rect l="l" t="t" r="r" b="b"/>
              <a:pathLst>
                <a:path w="1851" h="814" extrusionOk="0">
                  <a:moveTo>
                    <a:pt x="0" y="1"/>
                  </a:moveTo>
                  <a:lnTo>
                    <a:pt x="0" y="1"/>
                  </a:lnTo>
                  <a:cubicBezTo>
                    <a:pt x="23" y="23"/>
                    <a:pt x="45" y="57"/>
                    <a:pt x="68" y="80"/>
                  </a:cubicBezTo>
                  <a:cubicBezTo>
                    <a:pt x="113" y="136"/>
                    <a:pt x="170" y="192"/>
                    <a:pt x="226" y="249"/>
                  </a:cubicBezTo>
                  <a:cubicBezTo>
                    <a:pt x="271" y="271"/>
                    <a:pt x="305" y="328"/>
                    <a:pt x="350" y="362"/>
                  </a:cubicBezTo>
                  <a:cubicBezTo>
                    <a:pt x="395" y="396"/>
                    <a:pt x="418" y="486"/>
                    <a:pt x="474" y="508"/>
                  </a:cubicBezTo>
                  <a:cubicBezTo>
                    <a:pt x="519" y="542"/>
                    <a:pt x="531" y="689"/>
                    <a:pt x="587" y="712"/>
                  </a:cubicBezTo>
                  <a:lnTo>
                    <a:pt x="756" y="791"/>
                  </a:lnTo>
                  <a:cubicBezTo>
                    <a:pt x="785" y="801"/>
                    <a:pt x="817" y="805"/>
                    <a:pt x="850" y="805"/>
                  </a:cubicBezTo>
                  <a:cubicBezTo>
                    <a:pt x="931" y="805"/>
                    <a:pt x="1020" y="782"/>
                    <a:pt x="1100" y="782"/>
                  </a:cubicBezTo>
                  <a:cubicBezTo>
                    <a:pt x="1126" y="782"/>
                    <a:pt x="1151" y="784"/>
                    <a:pt x="1174" y="791"/>
                  </a:cubicBezTo>
                  <a:cubicBezTo>
                    <a:pt x="1192" y="796"/>
                    <a:pt x="1211" y="798"/>
                    <a:pt x="1231" y="798"/>
                  </a:cubicBezTo>
                  <a:cubicBezTo>
                    <a:pt x="1322" y="798"/>
                    <a:pt x="1426" y="753"/>
                    <a:pt x="1502" y="753"/>
                  </a:cubicBezTo>
                  <a:cubicBezTo>
                    <a:pt x="1514" y="753"/>
                    <a:pt x="1525" y="754"/>
                    <a:pt x="1535" y="757"/>
                  </a:cubicBezTo>
                  <a:cubicBezTo>
                    <a:pt x="1637" y="779"/>
                    <a:pt x="1749" y="802"/>
                    <a:pt x="1851" y="813"/>
                  </a:cubicBezTo>
                  <a:cubicBezTo>
                    <a:pt x="1761" y="768"/>
                    <a:pt x="1670" y="712"/>
                    <a:pt x="1569" y="678"/>
                  </a:cubicBezTo>
                  <a:cubicBezTo>
                    <a:pt x="1400" y="587"/>
                    <a:pt x="1163" y="497"/>
                    <a:pt x="926" y="407"/>
                  </a:cubicBezTo>
                  <a:cubicBezTo>
                    <a:pt x="813" y="362"/>
                    <a:pt x="700" y="317"/>
                    <a:pt x="587" y="260"/>
                  </a:cubicBezTo>
                  <a:cubicBezTo>
                    <a:pt x="542" y="238"/>
                    <a:pt x="486" y="226"/>
                    <a:pt x="429" y="204"/>
                  </a:cubicBezTo>
                  <a:cubicBezTo>
                    <a:pt x="384" y="181"/>
                    <a:pt x="339" y="159"/>
                    <a:pt x="294" y="136"/>
                  </a:cubicBezTo>
                  <a:cubicBezTo>
                    <a:pt x="203" y="102"/>
                    <a:pt x="136" y="57"/>
                    <a:pt x="91" y="34"/>
                  </a:cubicBezTo>
                  <a:cubicBezTo>
                    <a:pt x="57" y="23"/>
                    <a:pt x="34" y="12"/>
                    <a:pt x="0"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8" name="Google Shape;508;p2"/>
            <p:cNvSpPr/>
            <p:nvPr/>
          </p:nvSpPr>
          <p:spPr>
            <a:xfrm>
              <a:off x="1905350" y="4051200"/>
              <a:ext cx="27100" cy="24275"/>
            </a:xfrm>
            <a:custGeom>
              <a:avLst/>
              <a:gdLst/>
              <a:ahLst/>
              <a:cxnLst/>
              <a:rect l="l" t="t" r="r" b="b"/>
              <a:pathLst>
                <a:path w="1084" h="971" extrusionOk="0">
                  <a:moveTo>
                    <a:pt x="1" y="0"/>
                  </a:moveTo>
                  <a:lnTo>
                    <a:pt x="1" y="0"/>
                  </a:lnTo>
                  <a:cubicBezTo>
                    <a:pt x="35" y="68"/>
                    <a:pt x="68" y="136"/>
                    <a:pt x="114" y="204"/>
                  </a:cubicBezTo>
                  <a:cubicBezTo>
                    <a:pt x="159" y="271"/>
                    <a:pt x="215" y="339"/>
                    <a:pt x="260" y="395"/>
                  </a:cubicBezTo>
                  <a:cubicBezTo>
                    <a:pt x="328" y="452"/>
                    <a:pt x="384" y="519"/>
                    <a:pt x="452" y="587"/>
                  </a:cubicBezTo>
                  <a:cubicBezTo>
                    <a:pt x="576" y="700"/>
                    <a:pt x="723" y="790"/>
                    <a:pt x="870" y="881"/>
                  </a:cubicBezTo>
                  <a:cubicBezTo>
                    <a:pt x="937" y="914"/>
                    <a:pt x="1005" y="948"/>
                    <a:pt x="1084" y="971"/>
                  </a:cubicBezTo>
                  <a:cubicBezTo>
                    <a:pt x="1028" y="914"/>
                    <a:pt x="982" y="858"/>
                    <a:pt x="926" y="802"/>
                  </a:cubicBezTo>
                  <a:cubicBezTo>
                    <a:pt x="870" y="756"/>
                    <a:pt x="813" y="700"/>
                    <a:pt x="757" y="644"/>
                  </a:cubicBezTo>
                  <a:cubicBezTo>
                    <a:pt x="700" y="587"/>
                    <a:pt x="633" y="531"/>
                    <a:pt x="565" y="463"/>
                  </a:cubicBezTo>
                  <a:cubicBezTo>
                    <a:pt x="497" y="407"/>
                    <a:pt x="429" y="350"/>
                    <a:pt x="362" y="294"/>
                  </a:cubicBezTo>
                  <a:cubicBezTo>
                    <a:pt x="339" y="271"/>
                    <a:pt x="294" y="237"/>
                    <a:pt x="271" y="215"/>
                  </a:cubicBezTo>
                  <a:cubicBezTo>
                    <a:pt x="238" y="192"/>
                    <a:pt x="215" y="170"/>
                    <a:pt x="181" y="147"/>
                  </a:cubicBezTo>
                  <a:cubicBezTo>
                    <a:pt x="125" y="91"/>
                    <a:pt x="68" y="46"/>
                    <a:pt x="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9" name="Google Shape;509;p2"/>
            <p:cNvSpPr/>
            <p:nvPr/>
          </p:nvSpPr>
          <p:spPr>
            <a:xfrm>
              <a:off x="1901975" y="3911000"/>
              <a:ext cx="110050" cy="176900"/>
            </a:xfrm>
            <a:custGeom>
              <a:avLst/>
              <a:gdLst/>
              <a:ahLst/>
              <a:cxnLst/>
              <a:rect l="l" t="t" r="r" b="b"/>
              <a:pathLst>
                <a:path w="4402" h="7076" extrusionOk="0">
                  <a:moveTo>
                    <a:pt x="1591" y="0"/>
                  </a:moveTo>
                  <a:cubicBezTo>
                    <a:pt x="1072" y="452"/>
                    <a:pt x="666" y="1004"/>
                    <a:pt x="406" y="1636"/>
                  </a:cubicBezTo>
                  <a:cubicBezTo>
                    <a:pt x="0" y="2708"/>
                    <a:pt x="102" y="3927"/>
                    <a:pt x="689" y="4920"/>
                  </a:cubicBezTo>
                  <a:cubicBezTo>
                    <a:pt x="858" y="5202"/>
                    <a:pt x="1727" y="6342"/>
                    <a:pt x="1851" y="7075"/>
                  </a:cubicBezTo>
                  <a:lnTo>
                    <a:pt x="2900" y="5879"/>
                  </a:lnTo>
                  <a:cubicBezTo>
                    <a:pt x="3927" y="4570"/>
                    <a:pt x="4401" y="3306"/>
                    <a:pt x="3882" y="1625"/>
                  </a:cubicBezTo>
                  <a:cubicBezTo>
                    <a:pt x="3544" y="531"/>
                    <a:pt x="2697" y="11"/>
                    <a:pt x="1591"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0" name="Google Shape;510;p2"/>
            <p:cNvSpPr/>
            <p:nvPr/>
          </p:nvSpPr>
          <p:spPr>
            <a:xfrm>
              <a:off x="1915775" y="3985100"/>
              <a:ext cx="75925" cy="102800"/>
            </a:xfrm>
            <a:custGeom>
              <a:avLst/>
              <a:gdLst/>
              <a:ahLst/>
              <a:cxnLst/>
              <a:rect l="l" t="t" r="r" b="b"/>
              <a:pathLst>
                <a:path w="3037" h="4112" extrusionOk="0">
                  <a:moveTo>
                    <a:pt x="1948" y="0"/>
                  </a:moveTo>
                  <a:cubicBezTo>
                    <a:pt x="1795" y="0"/>
                    <a:pt x="1604" y="108"/>
                    <a:pt x="1423" y="331"/>
                  </a:cubicBezTo>
                  <a:cubicBezTo>
                    <a:pt x="1311" y="174"/>
                    <a:pt x="1180" y="109"/>
                    <a:pt x="1051" y="109"/>
                  </a:cubicBezTo>
                  <a:cubicBezTo>
                    <a:pt x="634" y="109"/>
                    <a:pt x="228" y="781"/>
                    <a:pt x="486" y="1177"/>
                  </a:cubicBezTo>
                  <a:cubicBezTo>
                    <a:pt x="411" y="1130"/>
                    <a:pt x="347" y="1109"/>
                    <a:pt x="293" y="1109"/>
                  </a:cubicBezTo>
                  <a:cubicBezTo>
                    <a:pt x="0" y="1109"/>
                    <a:pt x="4" y="1713"/>
                    <a:pt x="80" y="1922"/>
                  </a:cubicBezTo>
                  <a:cubicBezTo>
                    <a:pt x="362" y="2735"/>
                    <a:pt x="1389" y="3197"/>
                    <a:pt x="1310" y="4111"/>
                  </a:cubicBezTo>
                  <a:lnTo>
                    <a:pt x="1581" y="3683"/>
                  </a:lnTo>
                  <a:cubicBezTo>
                    <a:pt x="2066" y="3107"/>
                    <a:pt x="2597" y="2836"/>
                    <a:pt x="2879" y="2159"/>
                  </a:cubicBezTo>
                  <a:cubicBezTo>
                    <a:pt x="3037" y="1821"/>
                    <a:pt x="3014" y="1200"/>
                    <a:pt x="2980" y="816"/>
                  </a:cubicBezTo>
                  <a:cubicBezTo>
                    <a:pt x="2962" y="536"/>
                    <a:pt x="2850" y="426"/>
                    <a:pt x="2700" y="426"/>
                  </a:cubicBezTo>
                  <a:cubicBezTo>
                    <a:pt x="2566" y="426"/>
                    <a:pt x="2401" y="514"/>
                    <a:pt x="2247" y="647"/>
                  </a:cubicBezTo>
                  <a:cubicBezTo>
                    <a:pt x="2313" y="222"/>
                    <a:pt x="2168" y="0"/>
                    <a:pt x="1948"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1" name="Google Shape;511;p2"/>
            <p:cNvSpPr/>
            <p:nvPr/>
          </p:nvSpPr>
          <p:spPr>
            <a:xfrm>
              <a:off x="1885050" y="3911000"/>
              <a:ext cx="63200" cy="178025"/>
            </a:xfrm>
            <a:custGeom>
              <a:avLst/>
              <a:gdLst/>
              <a:ahLst/>
              <a:cxnLst/>
              <a:rect l="l" t="t" r="r" b="b"/>
              <a:pathLst>
                <a:path w="2528" h="7121" extrusionOk="0">
                  <a:moveTo>
                    <a:pt x="2201" y="0"/>
                  </a:moveTo>
                  <a:cubicBezTo>
                    <a:pt x="880" y="0"/>
                    <a:pt x="0" y="1828"/>
                    <a:pt x="79" y="2957"/>
                  </a:cubicBezTo>
                  <a:cubicBezTo>
                    <a:pt x="136" y="3826"/>
                    <a:pt x="598" y="4469"/>
                    <a:pt x="1061" y="5157"/>
                  </a:cubicBezTo>
                  <a:cubicBezTo>
                    <a:pt x="1332" y="5563"/>
                    <a:pt x="1625" y="5958"/>
                    <a:pt x="1952" y="6331"/>
                  </a:cubicBezTo>
                  <a:cubicBezTo>
                    <a:pt x="2167" y="6568"/>
                    <a:pt x="2347" y="6827"/>
                    <a:pt x="2483" y="7120"/>
                  </a:cubicBezTo>
                  <a:lnTo>
                    <a:pt x="2528" y="7075"/>
                  </a:lnTo>
                  <a:cubicBezTo>
                    <a:pt x="2392" y="6342"/>
                    <a:pt x="1535" y="5202"/>
                    <a:pt x="1366" y="4920"/>
                  </a:cubicBezTo>
                  <a:cubicBezTo>
                    <a:pt x="779" y="3927"/>
                    <a:pt x="666" y="2708"/>
                    <a:pt x="1083" y="1636"/>
                  </a:cubicBezTo>
                  <a:cubicBezTo>
                    <a:pt x="1343" y="1004"/>
                    <a:pt x="1749" y="452"/>
                    <a:pt x="2257"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2" name="Google Shape;512;p2"/>
            <p:cNvSpPr/>
            <p:nvPr/>
          </p:nvSpPr>
          <p:spPr>
            <a:xfrm>
              <a:off x="1928200" y="3979300"/>
              <a:ext cx="18200" cy="101625"/>
            </a:xfrm>
            <a:custGeom>
              <a:avLst/>
              <a:gdLst/>
              <a:ahLst/>
              <a:cxnLst/>
              <a:rect l="l" t="t" r="r" b="b"/>
              <a:pathLst>
                <a:path w="728" h="4065" extrusionOk="0">
                  <a:moveTo>
                    <a:pt x="631" y="4016"/>
                  </a:moveTo>
                  <a:cubicBezTo>
                    <a:pt x="632" y="4016"/>
                    <a:pt x="632" y="4016"/>
                    <a:pt x="633" y="4016"/>
                  </a:cubicBezTo>
                  <a:cubicBezTo>
                    <a:pt x="632" y="4016"/>
                    <a:pt x="632" y="4016"/>
                    <a:pt x="631" y="4016"/>
                  </a:cubicBezTo>
                  <a:close/>
                  <a:moveTo>
                    <a:pt x="689" y="4033"/>
                  </a:moveTo>
                  <a:cubicBezTo>
                    <a:pt x="689" y="4039"/>
                    <a:pt x="689" y="4044"/>
                    <a:pt x="689" y="4050"/>
                  </a:cubicBezTo>
                  <a:cubicBezTo>
                    <a:pt x="689" y="4054"/>
                    <a:pt x="692" y="4055"/>
                    <a:pt x="695" y="4055"/>
                  </a:cubicBezTo>
                  <a:cubicBezTo>
                    <a:pt x="703" y="4055"/>
                    <a:pt x="715" y="4050"/>
                    <a:pt x="723" y="4050"/>
                  </a:cubicBezTo>
                  <a:cubicBezTo>
                    <a:pt x="727" y="4050"/>
                    <a:pt x="710" y="4043"/>
                    <a:pt x="689" y="4033"/>
                  </a:cubicBezTo>
                  <a:close/>
                  <a:moveTo>
                    <a:pt x="390" y="0"/>
                  </a:moveTo>
                  <a:cubicBezTo>
                    <a:pt x="373" y="0"/>
                    <a:pt x="358" y="3"/>
                    <a:pt x="351" y="10"/>
                  </a:cubicBezTo>
                  <a:cubicBezTo>
                    <a:pt x="328" y="44"/>
                    <a:pt x="215" y="44"/>
                    <a:pt x="181" y="100"/>
                  </a:cubicBezTo>
                  <a:cubicBezTo>
                    <a:pt x="159" y="157"/>
                    <a:pt x="125" y="225"/>
                    <a:pt x="102" y="292"/>
                  </a:cubicBezTo>
                  <a:cubicBezTo>
                    <a:pt x="80" y="383"/>
                    <a:pt x="57" y="484"/>
                    <a:pt x="46" y="574"/>
                  </a:cubicBezTo>
                  <a:cubicBezTo>
                    <a:pt x="12" y="811"/>
                    <a:pt x="1" y="1048"/>
                    <a:pt x="23" y="1285"/>
                  </a:cubicBezTo>
                  <a:cubicBezTo>
                    <a:pt x="35" y="1409"/>
                    <a:pt x="46" y="1545"/>
                    <a:pt x="68" y="1680"/>
                  </a:cubicBezTo>
                  <a:cubicBezTo>
                    <a:pt x="91" y="1816"/>
                    <a:pt x="114" y="1951"/>
                    <a:pt x="159" y="2075"/>
                  </a:cubicBezTo>
                  <a:cubicBezTo>
                    <a:pt x="226" y="2346"/>
                    <a:pt x="328" y="2594"/>
                    <a:pt x="407" y="2843"/>
                  </a:cubicBezTo>
                  <a:cubicBezTo>
                    <a:pt x="452" y="2955"/>
                    <a:pt x="497" y="3068"/>
                    <a:pt x="531" y="3181"/>
                  </a:cubicBezTo>
                  <a:cubicBezTo>
                    <a:pt x="565" y="3294"/>
                    <a:pt x="587" y="3395"/>
                    <a:pt x="610" y="3497"/>
                  </a:cubicBezTo>
                  <a:cubicBezTo>
                    <a:pt x="633" y="3576"/>
                    <a:pt x="644" y="3666"/>
                    <a:pt x="655" y="3757"/>
                  </a:cubicBezTo>
                  <a:cubicBezTo>
                    <a:pt x="666" y="3824"/>
                    <a:pt x="666" y="3903"/>
                    <a:pt x="666" y="3971"/>
                  </a:cubicBezTo>
                  <a:lnTo>
                    <a:pt x="666" y="4009"/>
                  </a:lnTo>
                  <a:lnTo>
                    <a:pt x="666" y="4009"/>
                  </a:lnTo>
                  <a:cubicBezTo>
                    <a:pt x="666" y="4009"/>
                    <a:pt x="666" y="4009"/>
                    <a:pt x="666" y="4009"/>
                  </a:cubicBezTo>
                  <a:cubicBezTo>
                    <a:pt x="658" y="4009"/>
                    <a:pt x="649" y="4010"/>
                    <a:pt x="643" y="4012"/>
                  </a:cubicBezTo>
                  <a:lnTo>
                    <a:pt x="643" y="4012"/>
                  </a:lnTo>
                  <a:cubicBezTo>
                    <a:pt x="628" y="4004"/>
                    <a:pt x="618" y="3997"/>
                    <a:pt x="621" y="3994"/>
                  </a:cubicBezTo>
                  <a:cubicBezTo>
                    <a:pt x="587" y="3982"/>
                    <a:pt x="542" y="3971"/>
                    <a:pt x="508" y="3960"/>
                  </a:cubicBezTo>
                  <a:lnTo>
                    <a:pt x="508" y="3971"/>
                  </a:lnTo>
                  <a:cubicBezTo>
                    <a:pt x="542" y="3982"/>
                    <a:pt x="587" y="4004"/>
                    <a:pt x="631" y="4016"/>
                  </a:cubicBezTo>
                  <a:lnTo>
                    <a:pt x="631" y="4016"/>
                  </a:lnTo>
                  <a:cubicBezTo>
                    <a:pt x="631" y="4015"/>
                    <a:pt x="636" y="4013"/>
                    <a:pt x="643" y="4012"/>
                  </a:cubicBezTo>
                  <a:lnTo>
                    <a:pt x="643" y="4012"/>
                  </a:lnTo>
                  <a:cubicBezTo>
                    <a:pt x="650" y="4016"/>
                    <a:pt x="658" y="4020"/>
                    <a:pt x="666" y="4023"/>
                  </a:cubicBezTo>
                  <a:lnTo>
                    <a:pt x="666" y="4023"/>
                  </a:lnTo>
                  <a:lnTo>
                    <a:pt x="666" y="4050"/>
                  </a:lnTo>
                  <a:cubicBezTo>
                    <a:pt x="666" y="4061"/>
                    <a:pt x="669" y="4064"/>
                    <a:pt x="674" y="4064"/>
                  </a:cubicBezTo>
                  <a:cubicBezTo>
                    <a:pt x="678" y="4064"/>
                    <a:pt x="683" y="4061"/>
                    <a:pt x="689" y="4061"/>
                  </a:cubicBezTo>
                  <a:cubicBezTo>
                    <a:pt x="689" y="4052"/>
                    <a:pt x="681" y="4034"/>
                    <a:pt x="678" y="4029"/>
                  </a:cubicBezTo>
                  <a:lnTo>
                    <a:pt x="678" y="4029"/>
                  </a:lnTo>
                  <a:cubicBezTo>
                    <a:pt x="682" y="4030"/>
                    <a:pt x="686" y="4032"/>
                    <a:pt x="689" y="4033"/>
                  </a:cubicBezTo>
                  <a:lnTo>
                    <a:pt x="689" y="4033"/>
                  </a:lnTo>
                  <a:cubicBezTo>
                    <a:pt x="689" y="4008"/>
                    <a:pt x="691" y="3990"/>
                    <a:pt x="700" y="3971"/>
                  </a:cubicBezTo>
                  <a:cubicBezTo>
                    <a:pt x="712" y="3903"/>
                    <a:pt x="712" y="3824"/>
                    <a:pt x="723" y="3757"/>
                  </a:cubicBezTo>
                  <a:cubicBezTo>
                    <a:pt x="723" y="3655"/>
                    <a:pt x="712" y="3565"/>
                    <a:pt x="700" y="3474"/>
                  </a:cubicBezTo>
                  <a:cubicBezTo>
                    <a:pt x="666" y="3237"/>
                    <a:pt x="621" y="3012"/>
                    <a:pt x="554" y="2786"/>
                  </a:cubicBezTo>
                  <a:cubicBezTo>
                    <a:pt x="475" y="2538"/>
                    <a:pt x="384" y="2290"/>
                    <a:pt x="317" y="2030"/>
                  </a:cubicBezTo>
                  <a:cubicBezTo>
                    <a:pt x="272" y="1906"/>
                    <a:pt x="249" y="1782"/>
                    <a:pt x="226" y="1646"/>
                  </a:cubicBezTo>
                  <a:cubicBezTo>
                    <a:pt x="204" y="1522"/>
                    <a:pt x="193" y="1398"/>
                    <a:pt x="181" y="1274"/>
                  </a:cubicBezTo>
                  <a:cubicBezTo>
                    <a:pt x="147" y="1048"/>
                    <a:pt x="136" y="823"/>
                    <a:pt x="159" y="597"/>
                  </a:cubicBezTo>
                  <a:cubicBezTo>
                    <a:pt x="170" y="507"/>
                    <a:pt x="181" y="416"/>
                    <a:pt x="204" y="337"/>
                  </a:cubicBezTo>
                  <a:cubicBezTo>
                    <a:pt x="226" y="247"/>
                    <a:pt x="283" y="202"/>
                    <a:pt x="305" y="146"/>
                  </a:cubicBezTo>
                  <a:cubicBezTo>
                    <a:pt x="328" y="89"/>
                    <a:pt x="429" y="89"/>
                    <a:pt x="441" y="55"/>
                  </a:cubicBezTo>
                  <a:cubicBezTo>
                    <a:pt x="452" y="44"/>
                    <a:pt x="452" y="33"/>
                    <a:pt x="463" y="10"/>
                  </a:cubicBezTo>
                  <a:cubicBezTo>
                    <a:pt x="463" y="10"/>
                    <a:pt x="423" y="0"/>
                    <a:pt x="39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3" name="Google Shape;513;p2"/>
            <p:cNvSpPr/>
            <p:nvPr/>
          </p:nvSpPr>
          <p:spPr>
            <a:xfrm>
              <a:off x="1946550" y="4017075"/>
              <a:ext cx="6775" cy="58400"/>
            </a:xfrm>
            <a:custGeom>
              <a:avLst/>
              <a:gdLst/>
              <a:ahLst/>
              <a:cxnLst/>
              <a:rect l="l" t="t" r="r" b="b"/>
              <a:pathLst>
                <a:path w="271" h="2336" extrusionOk="0">
                  <a:moveTo>
                    <a:pt x="271" y="0"/>
                  </a:moveTo>
                  <a:lnTo>
                    <a:pt x="271" y="0"/>
                  </a:lnTo>
                  <a:cubicBezTo>
                    <a:pt x="257" y="14"/>
                    <a:pt x="247" y="33"/>
                    <a:pt x="245" y="53"/>
                  </a:cubicBezTo>
                  <a:lnTo>
                    <a:pt x="245" y="53"/>
                  </a:lnTo>
                  <a:cubicBezTo>
                    <a:pt x="264" y="14"/>
                    <a:pt x="271" y="0"/>
                    <a:pt x="271" y="0"/>
                  </a:cubicBezTo>
                  <a:close/>
                  <a:moveTo>
                    <a:pt x="245" y="53"/>
                  </a:moveTo>
                  <a:cubicBezTo>
                    <a:pt x="239" y="63"/>
                    <a:pt x="233" y="76"/>
                    <a:pt x="226" y="90"/>
                  </a:cubicBezTo>
                  <a:cubicBezTo>
                    <a:pt x="203" y="124"/>
                    <a:pt x="181" y="158"/>
                    <a:pt x="169" y="192"/>
                  </a:cubicBezTo>
                  <a:cubicBezTo>
                    <a:pt x="136" y="237"/>
                    <a:pt x="113" y="282"/>
                    <a:pt x="102" y="327"/>
                  </a:cubicBezTo>
                  <a:cubicBezTo>
                    <a:pt x="68" y="451"/>
                    <a:pt x="34" y="576"/>
                    <a:pt x="23" y="711"/>
                  </a:cubicBezTo>
                  <a:cubicBezTo>
                    <a:pt x="23" y="779"/>
                    <a:pt x="0" y="846"/>
                    <a:pt x="0" y="925"/>
                  </a:cubicBezTo>
                  <a:lnTo>
                    <a:pt x="0" y="1151"/>
                  </a:lnTo>
                  <a:cubicBezTo>
                    <a:pt x="0" y="1298"/>
                    <a:pt x="0" y="1444"/>
                    <a:pt x="0" y="1580"/>
                  </a:cubicBezTo>
                  <a:cubicBezTo>
                    <a:pt x="11" y="1726"/>
                    <a:pt x="11" y="1851"/>
                    <a:pt x="23" y="1963"/>
                  </a:cubicBezTo>
                  <a:cubicBezTo>
                    <a:pt x="23" y="2076"/>
                    <a:pt x="23" y="2167"/>
                    <a:pt x="23" y="2234"/>
                  </a:cubicBezTo>
                  <a:lnTo>
                    <a:pt x="23" y="2336"/>
                  </a:lnTo>
                  <a:cubicBezTo>
                    <a:pt x="23" y="2336"/>
                    <a:pt x="34" y="2302"/>
                    <a:pt x="57" y="2234"/>
                  </a:cubicBezTo>
                  <a:cubicBezTo>
                    <a:pt x="79" y="2144"/>
                    <a:pt x="102" y="2054"/>
                    <a:pt x="113" y="1963"/>
                  </a:cubicBezTo>
                  <a:cubicBezTo>
                    <a:pt x="124" y="1851"/>
                    <a:pt x="147" y="1715"/>
                    <a:pt x="158" y="1580"/>
                  </a:cubicBezTo>
                  <a:cubicBezTo>
                    <a:pt x="158" y="1444"/>
                    <a:pt x="158" y="1286"/>
                    <a:pt x="158" y="1140"/>
                  </a:cubicBezTo>
                  <a:cubicBezTo>
                    <a:pt x="169" y="1004"/>
                    <a:pt x="158" y="858"/>
                    <a:pt x="169" y="722"/>
                  </a:cubicBezTo>
                  <a:cubicBezTo>
                    <a:pt x="169" y="654"/>
                    <a:pt x="169" y="587"/>
                    <a:pt x="181" y="530"/>
                  </a:cubicBezTo>
                  <a:cubicBezTo>
                    <a:pt x="192" y="463"/>
                    <a:pt x="203" y="406"/>
                    <a:pt x="203" y="350"/>
                  </a:cubicBezTo>
                  <a:cubicBezTo>
                    <a:pt x="203" y="305"/>
                    <a:pt x="203" y="248"/>
                    <a:pt x="215" y="203"/>
                  </a:cubicBezTo>
                  <a:cubicBezTo>
                    <a:pt x="226" y="169"/>
                    <a:pt x="237" y="124"/>
                    <a:pt x="248" y="90"/>
                  </a:cubicBezTo>
                  <a:cubicBezTo>
                    <a:pt x="244" y="78"/>
                    <a:pt x="243" y="65"/>
                    <a:pt x="245" y="53"/>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4" name="Google Shape;514;p2"/>
            <p:cNvSpPr/>
            <p:nvPr/>
          </p:nvSpPr>
          <p:spPr>
            <a:xfrm>
              <a:off x="1949375" y="4016775"/>
              <a:ext cx="14400" cy="56725"/>
            </a:xfrm>
            <a:custGeom>
              <a:avLst/>
              <a:gdLst/>
              <a:ahLst/>
              <a:cxnLst/>
              <a:rect l="l" t="t" r="r" b="b"/>
              <a:pathLst>
                <a:path w="576" h="2269" extrusionOk="0">
                  <a:moveTo>
                    <a:pt x="576" y="1"/>
                  </a:moveTo>
                  <a:lnTo>
                    <a:pt x="576" y="1"/>
                  </a:lnTo>
                  <a:cubicBezTo>
                    <a:pt x="575" y="1"/>
                    <a:pt x="496" y="125"/>
                    <a:pt x="406" y="328"/>
                  </a:cubicBezTo>
                  <a:cubicBezTo>
                    <a:pt x="305" y="576"/>
                    <a:pt x="214" y="836"/>
                    <a:pt x="147" y="1095"/>
                  </a:cubicBezTo>
                  <a:cubicBezTo>
                    <a:pt x="124" y="1242"/>
                    <a:pt x="90" y="1377"/>
                    <a:pt x="68" y="1524"/>
                  </a:cubicBezTo>
                  <a:cubicBezTo>
                    <a:pt x="34" y="1648"/>
                    <a:pt x="23" y="1772"/>
                    <a:pt x="11" y="1896"/>
                  </a:cubicBezTo>
                  <a:cubicBezTo>
                    <a:pt x="0" y="2111"/>
                    <a:pt x="0" y="2269"/>
                    <a:pt x="0" y="2269"/>
                  </a:cubicBezTo>
                  <a:cubicBezTo>
                    <a:pt x="0" y="2269"/>
                    <a:pt x="45" y="2122"/>
                    <a:pt x="102" y="1919"/>
                  </a:cubicBezTo>
                  <a:cubicBezTo>
                    <a:pt x="124" y="1874"/>
                    <a:pt x="135" y="1817"/>
                    <a:pt x="147" y="1750"/>
                  </a:cubicBezTo>
                  <a:cubicBezTo>
                    <a:pt x="169" y="1693"/>
                    <a:pt x="192" y="1626"/>
                    <a:pt x="203" y="1558"/>
                  </a:cubicBezTo>
                  <a:cubicBezTo>
                    <a:pt x="237" y="1434"/>
                    <a:pt x="271" y="1298"/>
                    <a:pt x="305" y="1152"/>
                  </a:cubicBezTo>
                  <a:cubicBezTo>
                    <a:pt x="350" y="994"/>
                    <a:pt x="384" y="858"/>
                    <a:pt x="418" y="723"/>
                  </a:cubicBezTo>
                  <a:cubicBezTo>
                    <a:pt x="451" y="588"/>
                    <a:pt x="474" y="463"/>
                    <a:pt x="497" y="362"/>
                  </a:cubicBezTo>
                  <a:cubicBezTo>
                    <a:pt x="553" y="136"/>
                    <a:pt x="575" y="1"/>
                    <a:pt x="576"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5" name="Google Shape;515;p2"/>
            <p:cNvSpPr/>
            <p:nvPr/>
          </p:nvSpPr>
          <p:spPr>
            <a:xfrm>
              <a:off x="1945125" y="4024475"/>
              <a:ext cx="172950" cy="99700"/>
            </a:xfrm>
            <a:custGeom>
              <a:avLst/>
              <a:gdLst/>
              <a:ahLst/>
              <a:cxnLst/>
              <a:rect l="l" t="t" r="r" b="b"/>
              <a:pathLst>
                <a:path w="6918" h="3988" extrusionOk="0">
                  <a:moveTo>
                    <a:pt x="4373" y="1"/>
                  </a:moveTo>
                  <a:cubicBezTo>
                    <a:pt x="4301" y="1"/>
                    <a:pt x="4228" y="3"/>
                    <a:pt x="4153" y="9"/>
                  </a:cubicBezTo>
                  <a:cubicBezTo>
                    <a:pt x="3239" y="88"/>
                    <a:pt x="2754" y="189"/>
                    <a:pt x="1987" y="674"/>
                  </a:cubicBezTo>
                  <a:cubicBezTo>
                    <a:pt x="1547" y="968"/>
                    <a:pt x="475" y="1611"/>
                    <a:pt x="68" y="2243"/>
                  </a:cubicBezTo>
                  <a:cubicBezTo>
                    <a:pt x="46" y="2322"/>
                    <a:pt x="12" y="2412"/>
                    <a:pt x="1" y="2491"/>
                  </a:cubicBezTo>
                  <a:cubicBezTo>
                    <a:pt x="1028" y="2548"/>
                    <a:pt x="1265" y="2717"/>
                    <a:pt x="2156" y="3112"/>
                  </a:cubicBezTo>
                  <a:cubicBezTo>
                    <a:pt x="2449" y="3247"/>
                    <a:pt x="2968" y="3699"/>
                    <a:pt x="3251" y="3800"/>
                  </a:cubicBezTo>
                  <a:cubicBezTo>
                    <a:pt x="3544" y="3913"/>
                    <a:pt x="3702" y="3924"/>
                    <a:pt x="4007" y="3969"/>
                  </a:cubicBezTo>
                  <a:cubicBezTo>
                    <a:pt x="4087" y="3982"/>
                    <a:pt x="4168" y="3988"/>
                    <a:pt x="4249" y="3988"/>
                  </a:cubicBezTo>
                  <a:cubicBezTo>
                    <a:pt x="5202" y="3988"/>
                    <a:pt x="6112" y="3163"/>
                    <a:pt x="6591" y="2435"/>
                  </a:cubicBezTo>
                  <a:cubicBezTo>
                    <a:pt x="6726" y="2243"/>
                    <a:pt x="6839" y="2040"/>
                    <a:pt x="6918" y="1814"/>
                  </a:cubicBezTo>
                  <a:cubicBezTo>
                    <a:pt x="6352" y="832"/>
                    <a:pt x="5634" y="1"/>
                    <a:pt x="4373"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6" name="Google Shape;516;p2"/>
            <p:cNvSpPr/>
            <p:nvPr/>
          </p:nvSpPr>
          <p:spPr>
            <a:xfrm>
              <a:off x="1935250" y="4094075"/>
              <a:ext cx="2850" cy="2275"/>
            </a:xfrm>
            <a:custGeom>
              <a:avLst/>
              <a:gdLst/>
              <a:ahLst/>
              <a:cxnLst/>
              <a:rect l="l" t="t" r="r" b="b"/>
              <a:pathLst>
                <a:path w="114" h="91" extrusionOk="0">
                  <a:moveTo>
                    <a:pt x="114" y="1"/>
                  </a:moveTo>
                  <a:lnTo>
                    <a:pt x="1" y="68"/>
                  </a:lnTo>
                  <a:lnTo>
                    <a:pt x="114" y="91"/>
                  </a:lnTo>
                  <a:cubicBezTo>
                    <a:pt x="114" y="57"/>
                    <a:pt x="114" y="23"/>
                    <a:pt x="114"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7" name="Google Shape;517;p2"/>
            <p:cNvSpPr/>
            <p:nvPr/>
          </p:nvSpPr>
          <p:spPr>
            <a:xfrm>
              <a:off x="1945125" y="4032350"/>
              <a:ext cx="108350" cy="78050"/>
            </a:xfrm>
            <a:custGeom>
              <a:avLst/>
              <a:gdLst/>
              <a:ahLst/>
              <a:cxnLst/>
              <a:rect l="l" t="t" r="r" b="b"/>
              <a:pathLst>
                <a:path w="4334" h="3122" extrusionOk="0">
                  <a:moveTo>
                    <a:pt x="2968" y="1"/>
                  </a:moveTo>
                  <a:cubicBezTo>
                    <a:pt x="2848" y="1"/>
                    <a:pt x="2727" y="11"/>
                    <a:pt x="2607" y="32"/>
                  </a:cubicBezTo>
                  <a:cubicBezTo>
                    <a:pt x="2393" y="122"/>
                    <a:pt x="2190" y="235"/>
                    <a:pt x="1987" y="359"/>
                  </a:cubicBezTo>
                  <a:cubicBezTo>
                    <a:pt x="1547" y="653"/>
                    <a:pt x="475" y="1296"/>
                    <a:pt x="68" y="1928"/>
                  </a:cubicBezTo>
                  <a:cubicBezTo>
                    <a:pt x="46" y="2007"/>
                    <a:pt x="12" y="2097"/>
                    <a:pt x="1" y="2176"/>
                  </a:cubicBezTo>
                  <a:cubicBezTo>
                    <a:pt x="1028" y="2233"/>
                    <a:pt x="1265" y="2402"/>
                    <a:pt x="2156" y="2797"/>
                  </a:cubicBezTo>
                  <a:cubicBezTo>
                    <a:pt x="2314" y="2876"/>
                    <a:pt x="2472" y="2977"/>
                    <a:pt x="2619" y="3090"/>
                  </a:cubicBezTo>
                  <a:cubicBezTo>
                    <a:pt x="2690" y="3111"/>
                    <a:pt x="2765" y="3122"/>
                    <a:pt x="2842" y="3122"/>
                  </a:cubicBezTo>
                  <a:cubicBezTo>
                    <a:pt x="2937" y="3122"/>
                    <a:pt x="3033" y="3105"/>
                    <a:pt x="3126" y="3068"/>
                  </a:cubicBezTo>
                  <a:cubicBezTo>
                    <a:pt x="3420" y="2910"/>
                    <a:pt x="3194" y="2661"/>
                    <a:pt x="3070" y="2436"/>
                  </a:cubicBezTo>
                  <a:cubicBezTo>
                    <a:pt x="3080" y="2435"/>
                    <a:pt x="3091" y="2435"/>
                    <a:pt x="3102" y="2435"/>
                  </a:cubicBezTo>
                  <a:cubicBezTo>
                    <a:pt x="3243" y="2435"/>
                    <a:pt x="3452" y="2467"/>
                    <a:pt x="3651" y="2467"/>
                  </a:cubicBezTo>
                  <a:cubicBezTo>
                    <a:pt x="3866" y="2467"/>
                    <a:pt x="4069" y="2430"/>
                    <a:pt x="4165" y="2278"/>
                  </a:cubicBezTo>
                  <a:cubicBezTo>
                    <a:pt x="4334" y="1984"/>
                    <a:pt x="3883" y="1725"/>
                    <a:pt x="3713" y="1578"/>
                  </a:cubicBezTo>
                  <a:cubicBezTo>
                    <a:pt x="3826" y="1431"/>
                    <a:pt x="4266" y="1172"/>
                    <a:pt x="4255" y="935"/>
                  </a:cubicBezTo>
                  <a:cubicBezTo>
                    <a:pt x="4232" y="642"/>
                    <a:pt x="3894" y="743"/>
                    <a:pt x="3668" y="698"/>
                  </a:cubicBezTo>
                  <a:cubicBezTo>
                    <a:pt x="3928" y="427"/>
                    <a:pt x="3962" y="190"/>
                    <a:pt x="3555" y="77"/>
                  </a:cubicBezTo>
                  <a:cubicBezTo>
                    <a:pt x="3366" y="28"/>
                    <a:pt x="3167" y="1"/>
                    <a:pt x="2968"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8" name="Google Shape;518;p2"/>
            <p:cNvSpPr/>
            <p:nvPr/>
          </p:nvSpPr>
          <p:spPr>
            <a:xfrm>
              <a:off x="1946825" y="3999750"/>
              <a:ext cx="182550" cy="80800"/>
            </a:xfrm>
            <a:custGeom>
              <a:avLst/>
              <a:gdLst/>
              <a:ahLst/>
              <a:cxnLst/>
              <a:rect l="l" t="t" r="r" b="b"/>
              <a:pathLst>
                <a:path w="7302" h="3232" extrusionOk="0">
                  <a:moveTo>
                    <a:pt x="4154" y="1"/>
                  </a:moveTo>
                  <a:cubicBezTo>
                    <a:pt x="3236" y="1"/>
                    <a:pt x="2445" y="445"/>
                    <a:pt x="1501" y="1269"/>
                  </a:cubicBezTo>
                  <a:cubicBezTo>
                    <a:pt x="1377" y="1359"/>
                    <a:pt x="384" y="2126"/>
                    <a:pt x="0" y="3232"/>
                  </a:cubicBezTo>
                  <a:cubicBezTo>
                    <a:pt x="407" y="2600"/>
                    <a:pt x="1479" y="1957"/>
                    <a:pt x="1919" y="1663"/>
                  </a:cubicBezTo>
                  <a:cubicBezTo>
                    <a:pt x="2686" y="1178"/>
                    <a:pt x="3171" y="1077"/>
                    <a:pt x="4085" y="998"/>
                  </a:cubicBezTo>
                  <a:cubicBezTo>
                    <a:pt x="4160" y="992"/>
                    <a:pt x="4233" y="990"/>
                    <a:pt x="4305" y="990"/>
                  </a:cubicBezTo>
                  <a:cubicBezTo>
                    <a:pt x="5566" y="990"/>
                    <a:pt x="6284" y="1821"/>
                    <a:pt x="6850" y="2803"/>
                  </a:cubicBezTo>
                  <a:cubicBezTo>
                    <a:pt x="7301" y="1675"/>
                    <a:pt x="6737" y="693"/>
                    <a:pt x="5372" y="230"/>
                  </a:cubicBezTo>
                  <a:cubicBezTo>
                    <a:pt x="4931" y="76"/>
                    <a:pt x="4532" y="1"/>
                    <a:pt x="415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9" name="Google Shape;519;p2"/>
            <p:cNvSpPr/>
            <p:nvPr/>
          </p:nvSpPr>
          <p:spPr>
            <a:xfrm>
              <a:off x="1956125" y="4050975"/>
              <a:ext cx="80150" cy="28175"/>
            </a:xfrm>
            <a:custGeom>
              <a:avLst/>
              <a:gdLst/>
              <a:ahLst/>
              <a:cxnLst/>
              <a:rect l="l" t="t" r="r" b="b"/>
              <a:pathLst>
                <a:path w="3206" h="1127" extrusionOk="0">
                  <a:moveTo>
                    <a:pt x="2777" y="1"/>
                  </a:moveTo>
                  <a:cubicBezTo>
                    <a:pt x="2740" y="1"/>
                    <a:pt x="2703" y="4"/>
                    <a:pt x="2664" y="9"/>
                  </a:cubicBezTo>
                  <a:lnTo>
                    <a:pt x="2404" y="32"/>
                  </a:lnTo>
                  <a:cubicBezTo>
                    <a:pt x="2303" y="32"/>
                    <a:pt x="2201" y="55"/>
                    <a:pt x="2111" y="77"/>
                  </a:cubicBezTo>
                  <a:cubicBezTo>
                    <a:pt x="2009" y="88"/>
                    <a:pt x="1908" y="111"/>
                    <a:pt x="1806" y="145"/>
                  </a:cubicBezTo>
                  <a:lnTo>
                    <a:pt x="1490" y="235"/>
                  </a:lnTo>
                  <a:lnTo>
                    <a:pt x="1186" y="359"/>
                  </a:lnTo>
                  <a:cubicBezTo>
                    <a:pt x="1084" y="404"/>
                    <a:pt x="994" y="461"/>
                    <a:pt x="904" y="506"/>
                  </a:cubicBezTo>
                  <a:cubicBezTo>
                    <a:pt x="813" y="551"/>
                    <a:pt x="723" y="596"/>
                    <a:pt x="644" y="641"/>
                  </a:cubicBezTo>
                  <a:lnTo>
                    <a:pt x="430" y="788"/>
                  </a:lnTo>
                  <a:cubicBezTo>
                    <a:pt x="362" y="822"/>
                    <a:pt x="306" y="867"/>
                    <a:pt x="249" y="912"/>
                  </a:cubicBezTo>
                  <a:lnTo>
                    <a:pt x="114" y="1025"/>
                  </a:lnTo>
                  <a:cubicBezTo>
                    <a:pt x="46" y="1081"/>
                    <a:pt x="1" y="1127"/>
                    <a:pt x="1" y="1127"/>
                  </a:cubicBezTo>
                  <a:lnTo>
                    <a:pt x="125" y="1059"/>
                  </a:lnTo>
                  <a:cubicBezTo>
                    <a:pt x="215" y="1014"/>
                    <a:pt x="328" y="935"/>
                    <a:pt x="475" y="867"/>
                  </a:cubicBezTo>
                  <a:cubicBezTo>
                    <a:pt x="542" y="833"/>
                    <a:pt x="621" y="788"/>
                    <a:pt x="700" y="754"/>
                  </a:cubicBezTo>
                  <a:cubicBezTo>
                    <a:pt x="791" y="709"/>
                    <a:pt x="881" y="675"/>
                    <a:pt x="960" y="630"/>
                  </a:cubicBezTo>
                  <a:cubicBezTo>
                    <a:pt x="1062" y="585"/>
                    <a:pt x="1152" y="540"/>
                    <a:pt x="1242" y="506"/>
                  </a:cubicBezTo>
                  <a:cubicBezTo>
                    <a:pt x="1344" y="472"/>
                    <a:pt x="1445" y="427"/>
                    <a:pt x="1535" y="393"/>
                  </a:cubicBezTo>
                  <a:lnTo>
                    <a:pt x="1840" y="292"/>
                  </a:lnTo>
                  <a:cubicBezTo>
                    <a:pt x="1942" y="258"/>
                    <a:pt x="2032" y="235"/>
                    <a:pt x="2134" y="213"/>
                  </a:cubicBezTo>
                  <a:cubicBezTo>
                    <a:pt x="2235" y="190"/>
                    <a:pt x="2325" y="156"/>
                    <a:pt x="2416" y="145"/>
                  </a:cubicBezTo>
                  <a:lnTo>
                    <a:pt x="2675" y="100"/>
                  </a:lnTo>
                  <a:cubicBezTo>
                    <a:pt x="2833" y="66"/>
                    <a:pt x="2969" y="66"/>
                    <a:pt x="3059" y="43"/>
                  </a:cubicBezTo>
                  <a:lnTo>
                    <a:pt x="3206" y="32"/>
                  </a:lnTo>
                  <a:cubicBezTo>
                    <a:pt x="3206" y="32"/>
                    <a:pt x="3149" y="21"/>
                    <a:pt x="3059" y="21"/>
                  </a:cubicBezTo>
                  <a:cubicBezTo>
                    <a:pt x="3014" y="9"/>
                    <a:pt x="2957" y="9"/>
                    <a:pt x="2890" y="9"/>
                  </a:cubicBezTo>
                  <a:cubicBezTo>
                    <a:pt x="2850" y="4"/>
                    <a:pt x="2813" y="1"/>
                    <a:pt x="2777"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20" name="Google Shape;520;p2"/>
            <p:cNvSpPr/>
            <p:nvPr/>
          </p:nvSpPr>
          <p:spPr>
            <a:xfrm>
              <a:off x="1947675" y="4066425"/>
              <a:ext cx="108925" cy="16950"/>
            </a:xfrm>
            <a:custGeom>
              <a:avLst/>
              <a:gdLst/>
              <a:ahLst/>
              <a:cxnLst/>
              <a:rect l="l" t="t" r="r" b="b"/>
              <a:pathLst>
                <a:path w="4357" h="678" extrusionOk="0">
                  <a:moveTo>
                    <a:pt x="2562" y="1"/>
                  </a:moveTo>
                  <a:cubicBezTo>
                    <a:pt x="2415" y="1"/>
                    <a:pt x="2268" y="12"/>
                    <a:pt x="2133" y="35"/>
                  </a:cubicBezTo>
                  <a:cubicBezTo>
                    <a:pt x="1998" y="57"/>
                    <a:pt x="1862" y="68"/>
                    <a:pt x="1727" y="91"/>
                  </a:cubicBezTo>
                  <a:cubicBezTo>
                    <a:pt x="1580" y="114"/>
                    <a:pt x="1456" y="159"/>
                    <a:pt x="1321" y="181"/>
                  </a:cubicBezTo>
                  <a:cubicBezTo>
                    <a:pt x="1196" y="215"/>
                    <a:pt x="1072" y="249"/>
                    <a:pt x="959" y="283"/>
                  </a:cubicBezTo>
                  <a:cubicBezTo>
                    <a:pt x="847" y="328"/>
                    <a:pt x="734" y="362"/>
                    <a:pt x="632" y="396"/>
                  </a:cubicBezTo>
                  <a:cubicBezTo>
                    <a:pt x="542" y="418"/>
                    <a:pt x="452" y="463"/>
                    <a:pt x="373" y="497"/>
                  </a:cubicBezTo>
                  <a:cubicBezTo>
                    <a:pt x="294" y="531"/>
                    <a:pt x="226" y="565"/>
                    <a:pt x="170" y="599"/>
                  </a:cubicBezTo>
                  <a:cubicBezTo>
                    <a:pt x="57" y="644"/>
                    <a:pt x="0" y="678"/>
                    <a:pt x="0" y="678"/>
                  </a:cubicBezTo>
                  <a:lnTo>
                    <a:pt x="181" y="633"/>
                  </a:lnTo>
                  <a:cubicBezTo>
                    <a:pt x="294" y="588"/>
                    <a:pt x="463" y="542"/>
                    <a:pt x="666" y="486"/>
                  </a:cubicBezTo>
                  <a:cubicBezTo>
                    <a:pt x="869" y="430"/>
                    <a:pt x="1106" y="384"/>
                    <a:pt x="1354" y="328"/>
                  </a:cubicBezTo>
                  <a:cubicBezTo>
                    <a:pt x="1490" y="305"/>
                    <a:pt x="1614" y="283"/>
                    <a:pt x="1749" y="260"/>
                  </a:cubicBezTo>
                  <a:cubicBezTo>
                    <a:pt x="1885" y="238"/>
                    <a:pt x="2020" y="215"/>
                    <a:pt x="2156" y="204"/>
                  </a:cubicBezTo>
                  <a:cubicBezTo>
                    <a:pt x="2291" y="193"/>
                    <a:pt x="2438" y="170"/>
                    <a:pt x="2573" y="159"/>
                  </a:cubicBezTo>
                  <a:cubicBezTo>
                    <a:pt x="2709" y="159"/>
                    <a:pt x="2833" y="147"/>
                    <a:pt x="2968" y="147"/>
                  </a:cubicBezTo>
                  <a:lnTo>
                    <a:pt x="3340" y="147"/>
                  </a:lnTo>
                  <a:cubicBezTo>
                    <a:pt x="3453" y="159"/>
                    <a:pt x="3566" y="159"/>
                    <a:pt x="3668" y="170"/>
                  </a:cubicBezTo>
                  <a:cubicBezTo>
                    <a:pt x="3781" y="181"/>
                    <a:pt x="3882" y="193"/>
                    <a:pt x="3950" y="204"/>
                  </a:cubicBezTo>
                  <a:cubicBezTo>
                    <a:pt x="4029" y="215"/>
                    <a:pt x="4108" y="226"/>
                    <a:pt x="4175" y="249"/>
                  </a:cubicBezTo>
                  <a:lnTo>
                    <a:pt x="4356" y="294"/>
                  </a:lnTo>
                  <a:cubicBezTo>
                    <a:pt x="4356" y="294"/>
                    <a:pt x="4288" y="260"/>
                    <a:pt x="4175" y="215"/>
                  </a:cubicBezTo>
                  <a:cubicBezTo>
                    <a:pt x="4108" y="181"/>
                    <a:pt x="4040" y="159"/>
                    <a:pt x="3961" y="147"/>
                  </a:cubicBezTo>
                  <a:cubicBezTo>
                    <a:pt x="3871" y="114"/>
                    <a:pt x="3781" y="91"/>
                    <a:pt x="3679" y="80"/>
                  </a:cubicBezTo>
                  <a:cubicBezTo>
                    <a:pt x="3577" y="46"/>
                    <a:pt x="3465" y="35"/>
                    <a:pt x="3352" y="23"/>
                  </a:cubicBezTo>
                  <a:cubicBezTo>
                    <a:pt x="3228" y="12"/>
                    <a:pt x="3092" y="1"/>
                    <a:pt x="2968"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21" name="Google Shape;521;p2"/>
            <p:cNvSpPr/>
            <p:nvPr/>
          </p:nvSpPr>
          <p:spPr>
            <a:xfrm>
              <a:off x="1947950" y="4077725"/>
              <a:ext cx="77600" cy="6500"/>
            </a:xfrm>
            <a:custGeom>
              <a:avLst/>
              <a:gdLst/>
              <a:ahLst/>
              <a:cxnLst/>
              <a:rect l="l" t="t" r="r" b="b"/>
              <a:pathLst>
                <a:path w="3104" h="260" extrusionOk="0">
                  <a:moveTo>
                    <a:pt x="1558" y="0"/>
                  </a:moveTo>
                  <a:lnTo>
                    <a:pt x="1253" y="23"/>
                  </a:lnTo>
                  <a:cubicBezTo>
                    <a:pt x="1163" y="23"/>
                    <a:pt x="1073" y="34"/>
                    <a:pt x="971" y="45"/>
                  </a:cubicBezTo>
                  <a:cubicBezTo>
                    <a:pt x="790" y="68"/>
                    <a:pt x="621" y="102"/>
                    <a:pt x="475" y="136"/>
                  </a:cubicBezTo>
                  <a:cubicBezTo>
                    <a:pt x="328" y="158"/>
                    <a:pt x="215" y="203"/>
                    <a:pt x="125" y="226"/>
                  </a:cubicBezTo>
                  <a:cubicBezTo>
                    <a:pt x="80" y="237"/>
                    <a:pt x="46" y="248"/>
                    <a:pt x="1" y="260"/>
                  </a:cubicBezTo>
                  <a:lnTo>
                    <a:pt x="136" y="248"/>
                  </a:lnTo>
                  <a:lnTo>
                    <a:pt x="294" y="237"/>
                  </a:lnTo>
                  <a:cubicBezTo>
                    <a:pt x="350" y="226"/>
                    <a:pt x="418" y="226"/>
                    <a:pt x="486" y="215"/>
                  </a:cubicBezTo>
                  <a:cubicBezTo>
                    <a:pt x="565" y="215"/>
                    <a:pt x="644" y="203"/>
                    <a:pt x="723" y="203"/>
                  </a:cubicBezTo>
                  <a:cubicBezTo>
                    <a:pt x="813" y="192"/>
                    <a:pt x="903" y="192"/>
                    <a:pt x="994" y="192"/>
                  </a:cubicBezTo>
                  <a:cubicBezTo>
                    <a:pt x="1174" y="169"/>
                    <a:pt x="1366" y="169"/>
                    <a:pt x="1558" y="158"/>
                  </a:cubicBezTo>
                  <a:lnTo>
                    <a:pt x="1851" y="158"/>
                  </a:lnTo>
                  <a:cubicBezTo>
                    <a:pt x="1896" y="152"/>
                    <a:pt x="1944" y="150"/>
                    <a:pt x="1992" y="150"/>
                  </a:cubicBezTo>
                  <a:cubicBezTo>
                    <a:pt x="2040" y="150"/>
                    <a:pt x="2088" y="152"/>
                    <a:pt x="2133" y="158"/>
                  </a:cubicBezTo>
                  <a:lnTo>
                    <a:pt x="2393" y="158"/>
                  </a:lnTo>
                  <a:lnTo>
                    <a:pt x="2619" y="169"/>
                  </a:lnTo>
                  <a:cubicBezTo>
                    <a:pt x="2658" y="175"/>
                    <a:pt x="2695" y="175"/>
                    <a:pt x="2729" y="175"/>
                  </a:cubicBezTo>
                  <a:cubicBezTo>
                    <a:pt x="2762" y="175"/>
                    <a:pt x="2793" y="175"/>
                    <a:pt x="2822" y="181"/>
                  </a:cubicBezTo>
                  <a:lnTo>
                    <a:pt x="2980" y="203"/>
                  </a:lnTo>
                  <a:lnTo>
                    <a:pt x="3104" y="215"/>
                  </a:lnTo>
                  <a:cubicBezTo>
                    <a:pt x="3104" y="215"/>
                    <a:pt x="3059" y="203"/>
                    <a:pt x="2980" y="169"/>
                  </a:cubicBezTo>
                  <a:lnTo>
                    <a:pt x="2833" y="124"/>
                  </a:lnTo>
                  <a:cubicBezTo>
                    <a:pt x="2765" y="102"/>
                    <a:pt x="2698" y="90"/>
                    <a:pt x="2630" y="79"/>
                  </a:cubicBezTo>
                  <a:cubicBezTo>
                    <a:pt x="2562" y="57"/>
                    <a:pt x="2483" y="45"/>
                    <a:pt x="2393" y="34"/>
                  </a:cubicBezTo>
                  <a:cubicBezTo>
                    <a:pt x="2314" y="23"/>
                    <a:pt x="2224" y="23"/>
                    <a:pt x="2133" y="11"/>
                  </a:cubicBezTo>
                  <a:cubicBezTo>
                    <a:pt x="2043" y="0"/>
                    <a:pt x="1941" y="0"/>
                    <a:pt x="185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22" name="Google Shape;522;p2"/>
            <p:cNvSpPr/>
            <p:nvPr/>
          </p:nvSpPr>
          <p:spPr>
            <a:xfrm>
              <a:off x="1947950" y="4083250"/>
              <a:ext cx="62375" cy="10300"/>
            </a:xfrm>
            <a:custGeom>
              <a:avLst/>
              <a:gdLst/>
              <a:ahLst/>
              <a:cxnLst/>
              <a:rect l="l" t="t" r="r" b="b"/>
              <a:pathLst>
                <a:path w="2495" h="412" extrusionOk="0">
                  <a:moveTo>
                    <a:pt x="316" y="0"/>
                  </a:moveTo>
                  <a:cubicBezTo>
                    <a:pt x="246" y="0"/>
                    <a:pt x="180" y="11"/>
                    <a:pt x="113" y="27"/>
                  </a:cubicBezTo>
                  <a:lnTo>
                    <a:pt x="1" y="39"/>
                  </a:lnTo>
                  <a:lnTo>
                    <a:pt x="102" y="50"/>
                  </a:lnTo>
                  <a:lnTo>
                    <a:pt x="238" y="61"/>
                  </a:lnTo>
                  <a:cubicBezTo>
                    <a:pt x="283" y="72"/>
                    <a:pt x="339" y="84"/>
                    <a:pt x="396" y="95"/>
                  </a:cubicBezTo>
                  <a:cubicBezTo>
                    <a:pt x="508" y="106"/>
                    <a:pt x="644" y="129"/>
                    <a:pt x="790" y="151"/>
                  </a:cubicBezTo>
                  <a:lnTo>
                    <a:pt x="1242" y="230"/>
                  </a:lnTo>
                  <a:cubicBezTo>
                    <a:pt x="1400" y="253"/>
                    <a:pt x="1558" y="287"/>
                    <a:pt x="1705" y="298"/>
                  </a:cubicBezTo>
                  <a:cubicBezTo>
                    <a:pt x="1851" y="321"/>
                    <a:pt x="1987" y="343"/>
                    <a:pt x="2099" y="366"/>
                  </a:cubicBezTo>
                  <a:cubicBezTo>
                    <a:pt x="2224" y="377"/>
                    <a:pt x="2314" y="388"/>
                    <a:pt x="2382" y="400"/>
                  </a:cubicBezTo>
                  <a:cubicBezTo>
                    <a:pt x="2427" y="411"/>
                    <a:pt x="2461" y="411"/>
                    <a:pt x="2494" y="411"/>
                  </a:cubicBezTo>
                  <a:lnTo>
                    <a:pt x="2393" y="366"/>
                  </a:lnTo>
                  <a:cubicBezTo>
                    <a:pt x="2303" y="332"/>
                    <a:pt x="2212" y="298"/>
                    <a:pt x="2122" y="276"/>
                  </a:cubicBezTo>
                  <a:cubicBezTo>
                    <a:pt x="2009" y="230"/>
                    <a:pt x="1874" y="197"/>
                    <a:pt x="1727" y="163"/>
                  </a:cubicBezTo>
                  <a:cubicBezTo>
                    <a:pt x="1580" y="118"/>
                    <a:pt x="1422" y="84"/>
                    <a:pt x="1264" y="72"/>
                  </a:cubicBezTo>
                  <a:cubicBezTo>
                    <a:pt x="1106" y="50"/>
                    <a:pt x="948" y="27"/>
                    <a:pt x="802" y="16"/>
                  </a:cubicBezTo>
                  <a:cubicBezTo>
                    <a:pt x="734" y="5"/>
                    <a:pt x="655" y="5"/>
                    <a:pt x="587" y="5"/>
                  </a:cubicBezTo>
                  <a:lnTo>
                    <a:pt x="396" y="5"/>
                  </a:lnTo>
                  <a:cubicBezTo>
                    <a:pt x="368" y="2"/>
                    <a:pt x="342" y="0"/>
                    <a:pt x="316"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23" name="Google Shape;523;p2"/>
            <p:cNvSpPr/>
            <p:nvPr/>
          </p:nvSpPr>
          <p:spPr>
            <a:xfrm>
              <a:off x="1042950" y="3849200"/>
              <a:ext cx="17525" cy="47150"/>
            </a:xfrm>
            <a:custGeom>
              <a:avLst/>
              <a:gdLst/>
              <a:ahLst/>
              <a:cxnLst/>
              <a:rect l="l" t="t" r="r" b="b"/>
              <a:pathLst>
                <a:path w="701" h="1886" extrusionOk="0">
                  <a:moveTo>
                    <a:pt x="351" y="1"/>
                  </a:moveTo>
                  <a:cubicBezTo>
                    <a:pt x="159" y="1"/>
                    <a:pt x="1" y="418"/>
                    <a:pt x="1" y="949"/>
                  </a:cubicBezTo>
                  <a:cubicBezTo>
                    <a:pt x="1" y="1468"/>
                    <a:pt x="159" y="1885"/>
                    <a:pt x="351" y="1885"/>
                  </a:cubicBezTo>
                  <a:cubicBezTo>
                    <a:pt x="542" y="1885"/>
                    <a:pt x="700" y="1457"/>
                    <a:pt x="700" y="949"/>
                  </a:cubicBezTo>
                  <a:cubicBezTo>
                    <a:pt x="700" y="430"/>
                    <a:pt x="542" y="1"/>
                    <a:pt x="35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24" name="Google Shape;524;p2"/>
            <p:cNvSpPr/>
            <p:nvPr/>
          </p:nvSpPr>
          <p:spPr>
            <a:xfrm>
              <a:off x="1008250" y="3794775"/>
              <a:ext cx="17525" cy="47125"/>
            </a:xfrm>
            <a:custGeom>
              <a:avLst/>
              <a:gdLst/>
              <a:ahLst/>
              <a:cxnLst/>
              <a:rect l="l" t="t" r="r" b="b"/>
              <a:pathLst>
                <a:path w="701" h="1885" extrusionOk="0">
                  <a:moveTo>
                    <a:pt x="351" y="0"/>
                  </a:moveTo>
                  <a:cubicBezTo>
                    <a:pt x="159" y="0"/>
                    <a:pt x="1" y="418"/>
                    <a:pt x="1" y="948"/>
                  </a:cubicBezTo>
                  <a:cubicBezTo>
                    <a:pt x="1" y="1467"/>
                    <a:pt x="159" y="1885"/>
                    <a:pt x="351" y="1885"/>
                  </a:cubicBezTo>
                  <a:cubicBezTo>
                    <a:pt x="543" y="1885"/>
                    <a:pt x="701" y="1456"/>
                    <a:pt x="701" y="948"/>
                  </a:cubicBezTo>
                  <a:cubicBezTo>
                    <a:pt x="701" y="429"/>
                    <a:pt x="543" y="0"/>
                    <a:pt x="351"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25" name="Google Shape;525;p2"/>
            <p:cNvSpPr/>
            <p:nvPr/>
          </p:nvSpPr>
          <p:spPr>
            <a:xfrm>
              <a:off x="994425" y="3866975"/>
              <a:ext cx="17525" cy="47150"/>
            </a:xfrm>
            <a:custGeom>
              <a:avLst/>
              <a:gdLst/>
              <a:ahLst/>
              <a:cxnLst/>
              <a:rect l="l" t="t" r="r" b="b"/>
              <a:pathLst>
                <a:path w="701" h="1886" extrusionOk="0">
                  <a:moveTo>
                    <a:pt x="351" y="1"/>
                  </a:moveTo>
                  <a:cubicBezTo>
                    <a:pt x="159" y="1"/>
                    <a:pt x="1" y="430"/>
                    <a:pt x="1" y="949"/>
                  </a:cubicBezTo>
                  <a:cubicBezTo>
                    <a:pt x="1" y="1468"/>
                    <a:pt x="159" y="1885"/>
                    <a:pt x="351" y="1885"/>
                  </a:cubicBezTo>
                  <a:cubicBezTo>
                    <a:pt x="543" y="1885"/>
                    <a:pt x="701" y="1468"/>
                    <a:pt x="701" y="949"/>
                  </a:cubicBezTo>
                  <a:cubicBezTo>
                    <a:pt x="701" y="430"/>
                    <a:pt x="543" y="1"/>
                    <a:pt x="35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26" name="Google Shape;526;p2"/>
            <p:cNvSpPr/>
            <p:nvPr/>
          </p:nvSpPr>
          <p:spPr>
            <a:xfrm>
              <a:off x="963125" y="3819300"/>
              <a:ext cx="17225" cy="47150"/>
            </a:xfrm>
            <a:custGeom>
              <a:avLst/>
              <a:gdLst/>
              <a:ahLst/>
              <a:cxnLst/>
              <a:rect l="l" t="t" r="r" b="b"/>
              <a:pathLst>
                <a:path w="689" h="1886" extrusionOk="0">
                  <a:moveTo>
                    <a:pt x="339" y="1"/>
                  </a:moveTo>
                  <a:cubicBezTo>
                    <a:pt x="147" y="1"/>
                    <a:pt x="0" y="418"/>
                    <a:pt x="0" y="937"/>
                  </a:cubicBezTo>
                  <a:cubicBezTo>
                    <a:pt x="0" y="1456"/>
                    <a:pt x="147" y="1885"/>
                    <a:pt x="339" y="1885"/>
                  </a:cubicBezTo>
                  <a:cubicBezTo>
                    <a:pt x="531" y="1885"/>
                    <a:pt x="689" y="1456"/>
                    <a:pt x="689" y="937"/>
                  </a:cubicBezTo>
                  <a:cubicBezTo>
                    <a:pt x="689" y="418"/>
                    <a:pt x="542" y="1"/>
                    <a:pt x="339"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27" name="Google Shape;527;p2"/>
            <p:cNvSpPr/>
            <p:nvPr/>
          </p:nvSpPr>
          <p:spPr>
            <a:xfrm>
              <a:off x="947600" y="3890675"/>
              <a:ext cx="17525" cy="47150"/>
            </a:xfrm>
            <a:custGeom>
              <a:avLst/>
              <a:gdLst/>
              <a:ahLst/>
              <a:cxnLst/>
              <a:rect l="l" t="t" r="r" b="b"/>
              <a:pathLst>
                <a:path w="701" h="1886" extrusionOk="0">
                  <a:moveTo>
                    <a:pt x="351" y="1"/>
                  </a:moveTo>
                  <a:cubicBezTo>
                    <a:pt x="159" y="1"/>
                    <a:pt x="1" y="418"/>
                    <a:pt x="1" y="937"/>
                  </a:cubicBezTo>
                  <a:cubicBezTo>
                    <a:pt x="1" y="1456"/>
                    <a:pt x="159" y="1885"/>
                    <a:pt x="351" y="1885"/>
                  </a:cubicBezTo>
                  <a:cubicBezTo>
                    <a:pt x="542" y="1885"/>
                    <a:pt x="700" y="1456"/>
                    <a:pt x="700" y="937"/>
                  </a:cubicBezTo>
                  <a:cubicBezTo>
                    <a:pt x="700" y="418"/>
                    <a:pt x="542" y="1"/>
                    <a:pt x="35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28" name="Google Shape;528;p2"/>
            <p:cNvSpPr/>
            <p:nvPr/>
          </p:nvSpPr>
          <p:spPr>
            <a:xfrm>
              <a:off x="971575" y="3753575"/>
              <a:ext cx="17525" cy="47150"/>
            </a:xfrm>
            <a:custGeom>
              <a:avLst/>
              <a:gdLst/>
              <a:ahLst/>
              <a:cxnLst/>
              <a:rect l="l" t="t" r="r" b="b"/>
              <a:pathLst>
                <a:path w="701" h="1886" extrusionOk="0">
                  <a:moveTo>
                    <a:pt x="351" y="1"/>
                  </a:moveTo>
                  <a:cubicBezTo>
                    <a:pt x="159" y="1"/>
                    <a:pt x="1" y="429"/>
                    <a:pt x="1" y="948"/>
                  </a:cubicBezTo>
                  <a:cubicBezTo>
                    <a:pt x="1" y="1468"/>
                    <a:pt x="159" y="1885"/>
                    <a:pt x="351" y="1885"/>
                  </a:cubicBezTo>
                  <a:cubicBezTo>
                    <a:pt x="543" y="1885"/>
                    <a:pt x="701" y="1468"/>
                    <a:pt x="701" y="948"/>
                  </a:cubicBezTo>
                  <a:cubicBezTo>
                    <a:pt x="701" y="429"/>
                    <a:pt x="543" y="1"/>
                    <a:pt x="35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29" name="Google Shape;529;p2"/>
            <p:cNvSpPr/>
            <p:nvPr/>
          </p:nvSpPr>
          <p:spPr>
            <a:xfrm>
              <a:off x="1117425" y="3867550"/>
              <a:ext cx="17525" cy="47125"/>
            </a:xfrm>
            <a:custGeom>
              <a:avLst/>
              <a:gdLst/>
              <a:ahLst/>
              <a:cxnLst/>
              <a:rect l="l" t="t" r="r" b="b"/>
              <a:pathLst>
                <a:path w="701" h="1885" extrusionOk="0">
                  <a:moveTo>
                    <a:pt x="351" y="0"/>
                  </a:moveTo>
                  <a:cubicBezTo>
                    <a:pt x="159" y="0"/>
                    <a:pt x="1" y="418"/>
                    <a:pt x="1" y="937"/>
                  </a:cubicBezTo>
                  <a:cubicBezTo>
                    <a:pt x="1" y="1467"/>
                    <a:pt x="159" y="1885"/>
                    <a:pt x="351" y="1885"/>
                  </a:cubicBezTo>
                  <a:cubicBezTo>
                    <a:pt x="543" y="1885"/>
                    <a:pt x="700" y="1456"/>
                    <a:pt x="700" y="937"/>
                  </a:cubicBezTo>
                  <a:cubicBezTo>
                    <a:pt x="700" y="418"/>
                    <a:pt x="543" y="0"/>
                    <a:pt x="351"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30" name="Google Shape;530;p2"/>
            <p:cNvSpPr/>
            <p:nvPr/>
          </p:nvSpPr>
          <p:spPr>
            <a:xfrm>
              <a:off x="1082725" y="3813100"/>
              <a:ext cx="17525" cy="47150"/>
            </a:xfrm>
            <a:custGeom>
              <a:avLst/>
              <a:gdLst/>
              <a:ahLst/>
              <a:cxnLst/>
              <a:rect l="l" t="t" r="r" b="b"/>
              <a:pathLst>
                <a:path w="701" h="1886" extrusionOk="0">
                  <a:moveTo>
                    <a:pt x="351" y="1"/>
                  </a:moveTo>
                  <a:cubicBezTo>
                    <a:pt x="159" y="1"/>
                    <a:pt x="1" y="418"/>
                    <a:pt x="1" y="937"/>
                  </a:cubicBezTo>
                  <a:cubicBezTo>
                    <a:pt x="1" y="1468"/>
                    <a:pt x="159" y="1885"/>
                    <a:pt x="351" y="1885"/>
                  </a:cubicBezTo>
                  <a:cubicBezTo>
                    <a:pt x="543" y="1885"/>
                    <a:pt x="701" y="1456"/>
                    <a:pt x="701" y="937"/>
                  </a:cubicBezTo>
                  <a:cubicBezTo>
                    <a:pt x="701" y="429"/>
                    <a:pt x="543" y="1"/>
                    <a:pt x="35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31" name="Google Shape;531;p2"/>
            <p:cNvSpPr/>
            <p:nvPr/>
          </p:nvSpPr>
          <p:spPr>
            <a:xfrm>
              <a:off x="1074000" y="3890675"/>
              <a:ext cx="17225" cy="47150"/>
            </a:xfrm>
            <a:custGeom>
              <a:avLst/>
              <a:gdLst/>
              <a:ahLst/>
              <a:cxnLst/>
              <a:rect l="l" t="t" r="r" b="b"/>
              <a:pathLst>
                <a:path w="689" h="1886" extrusionOk="0">
                  <a:moveTo>
                    <a:pt x="350" y="1"/>
                  </a:moveTo>
                  <a:cubicBezTo>
                    <a:pt x="158" y="1"/>
                    <a:pt x="0" y="418"/>
                    <a:pt x="0" y="937"/>
                  </a:cubicBezTo>
                  <a:cubicBezTo>
                    <a:pt x="0" y="1456"/>
                    <a:pt x="147" y="1885"/>
                    <a:pt x="350" y="1885"/>
                  </a:cubicBezTo>
                  <a:cubicBezTo>
                    <a:pt x="542" y="1885"/>
                    <a:pt x="688" y="1456"/>
                    <a:pt x="688" y="937"/>
                  </a:cubicBezTo>
                  <a:cubicBezTo>
                    <a:pt x="688" y="418"/>
                    <a:pt x="530" y="1"/>
                    <a:pt x="35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32" name="Google Shape;532;p2"/>
            <p:cNvSpPr/>
            <p:nvPr/>
          </p:nvSpPr>
          <p:spPr>
            <a:xfrm>
              <a:off x="547300" y="3996750"/>
              <a:ext cx="359700" cy="568175"/>
            </a:xfrm>
            <a:custGeom>
              <a:avLst/>
              <a:gdLst/>
              <a:ahLst/>
              <a:cxnLst/>
              <a:rect l="l" t="t" r="r" b="b"/>
              <a:pathLst>
                <a:path w="14388" h="22727" extrusionOk="0">
                  <a:moveTo>
                    <a:pt x="10190" y="1"/>
                  </a:moveTo>
                  <a:cubicBezTo>
                    <a:pt x="4762" y="4074"/>
                    <a:pt x="0" y="15302"/>
                    <a:pt x="4661" y="22727"/>
                  </a:cubicBezTo>
                  <a:cubicBezTo>
                    <a:pt x="12673" y="17615"/>
                    <a:pt x="14388" y="8294"/>
                    <a:pt x="10190" y="1"/>
                  </a:cubicBezTo>
                  <a:close/>
                </a:path>
              </a:pathLst>
            </a:custGeom>
            <a:solidFill>
              <a:srgbClr val="8EC7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33" name="Google Shape;533;p2"/>
            <p:cNvSpPr/>
            <p:nvPr/>
          </p:nvSpPr>
          <p:spPr>
            <a:xfrm>
              <a:off x="635025" y="4010850"/>
              <a:ext cx="193275" cy="664100"/>
            </a:xfrm>
            <a:custGeom>
              <a:avLst/>
              <a:gdLst/>
              <a:ahLst/>
              <a:cxnLst/>
              <a:rect l="l" t="t" r="r" b="b"/>
              <a:pathLst>
                <a:path w="7731" h="26564" extrusionOk="0">
                  <a:moveTo>
                    <a:pt x="6264" y="1"/>
                  </a:moveTo>
                  <a:cubicBezTo>
                    <a:pt x="6264" y="1"/>
                    <a:pt x="6196" y="430"/>
                    <a:pt x="6072" y="1163"/>
                  </a:cubicBezTo>
                  <a:cubicBezTo>
                    <a:pt x="6015" y="1524"/>
                    <a:pt x="5936" y="1975"/>
                    <a:pt x="5857" y="2483"/>
                  </a:cubicBezTo>
                  <a:cubicBezTo>
                    <a:pt x="5778" y="3002"/>
                    <a:pt x="5654" y="3578"/>
                    <a:pt x="5530" y="4198"/>
                  </a:cubicBezTo>
                  <a:cubicBezTo>
                    <a:pt x="5429" y="4706"/>
                    <a:pt x="5327" y="5248"/>
                    <a:pt x="5214" y="5812"/>
                  </a:cubicBezTo>
                  <a:cubicBezTo>
                    <a:pt x="4853" y="5225"/>
                    <a:pt x="4458" y="4661"/>
                    <a:pt x="4029" y="4131"/>
                  </a:cubicBezTo>
                  <a:lnTo>
                    <a:pt x="4029" y="4131"/>
                  </a:lnTo>
                  <a:cubicBezTo>
                    <a:pt x="4345" y="4876"/>
                    <a:pt x="4706" y="5609"/>
                    <a:pt x="5113" y="6309"/>
                  </a:cubicBezTo>
                  <a:cubicBezTo>
                    <a:pt x="4955" y="6997"/>
                    <a:pt x="4785" y="7719"/>
                    <a:pt x="4616" y="8475"/>
                  </a:cubicBezTo>
                  <a:cubicBezTo>
                    <a:pt x="4560" y="8746"/>
                    <a:pt x="4492" y="9017"/>
                    <a:pt x="4424" y="9299"/>
                  </a:cubicBezTo>
                  <a:lnTo>
                    <a:pt x="4289" y="9344"/>
                  </a:lnTo>
                  <a:cubicBezTo>
                    <a:pt x="3894" y="8509"/>
                    <a:pt x="3454" y="7685"/>
                    <a:pt x="2969" y="6895"/>
                  </a:cubicBezTo>
                  <a:lnTo>
                    <a:pt x="2969" y="6895"/>
                  </a:lnTo>
                  <a:cubicBezTo>
                    <a:pt x="3273" y="7832"/>
                    <a:pt x="3623" y="8746"/>
                    <a:pt x="4029" y="9637"/>
                  </a:cubicBezTo>
                  <a:cubicBezTo>
                    <a:pt x="4067" y="9703"/>
                    <a:pt x="4135" y="9745"/>
                    <a:pt x="4202" y="9745"/>
                  </a:cubicBezTo>
                  <a:cubicBezTo>
                    <a:pt x="4216" y="9745"/>
                    <a:pt x="4230" y="9743"/>
                    <a:pt x="4244" y="9739"/>
                  </a:cubicBezTo>
                  <a:cubicBezTo>
                    <a:pt x="4278" y="9739"/>
                    <a:pt x="4300" y="9716"/>
                    <a:pt x="4334" y="9705"/>
                  </a:cubicBezTo>
                  <a:lnTo>
                    <a:pt x="4334" y="9705"/>
                  </a:lnTo>
                  <a:cubicBezTo>
                    <a:pt x="4244" y="10089"/>
                    <a:pt x="4153" y="10484"/>
                    <a:pt x="4052" y="10867"/>
                  </a:cubicBezTo>
                  <a:lnTo>
                    <a:pt x="3691" y="12312"/>
                  </a:lnTo>
                  <a:cubicBezTo>
                    <a:pt x="3601" y="12131"/>
                    <a:pt x="3499" y="11962"/>
                    <a:pt x="3409" y="11781"/>
                  </a:cubicBezTo>
                  <a:cubicBezTo>
                    <a:pt x="3285" y="11522"/>
                    <a:pt x="3149" y="11274"/>
                    <a:pt x="3002" y="11025"/>
                  </a:cubicBezTo>
                  <a:cubicBezTo>
                    <a:pt x="2856" y="10766"/>
                    <a:pt x="2709" y="10518"/>
                    <a:pt x="2529" y="10292"/>
                  </a:cubicBezTo>
                  <a:cubicBezTo>
                    <a:pt x="2438" y="10168"/>
                    <a:pt x="2337" y="10066"/>
                    <a:pt x="2246" y="9953"/>
                  </a:cubicBezTo>
                  <a:cubicBezTo>
                    <a:pt x="2167" y="9841"/>
                    <a:pt x="2043" y="9762"/>
                    <a:pt x="1930" y="9671"/>
                  </a:cubicBezTo>
                  <a:lnTo>
                    <a:pt x="1930" y="9671"/>
                  </a:lnTo>
                  <a:lnTo>
                    <a:pt x="2190" y="10021"/>
                  </a:lnTo>
                  <a:cubicBezTo>
                    <a:pt x="2258" y="10134"/>
                    <a:pt x="2337" y="10258"/>
                    <a:pt x="2404" y="10382"/>
                  </a:cubicBezTo>
                  <a:cubicBezTo>
                    <a:pt x="2472" y="10495"/>
                    <a:pt x="2540" y="10630"/>
                    <a:pt x="2596" y="10755"/>
                  </a:cubicBezTo>
                  <a:lnTo>
                    <a:pt x="2777" y="11138"/>
                  </a:lnTo>
                  <a:cubicBezTo>
                    <a:pt x="2890" y="11409"/>
                    <a:pt x="3002" y="11669"/>
                    <a:pt x="3127" y="11928"/>
                  </a:cubicBezTo>
                  <a:cubicBezTo>
                    <a:pt x="3239" y="12199"/>
                    <a:pt x="3375" y="12458"/>
                    <a:pt x="3522" y="12707"/>
                  </a:cubicBezTo>
                  <a:cubicBezTo>
                    <a:pt x="3533" y="12729"/>
                    <a:pt x="3555" y="12752"/>
                    <a:pt x="3589" y="12774"/>
                  </a:cubicBezTo>
                  <a:cubicBezTo>
                    <a:pt x="3544" y="12966"/>
                    <a:pt x="3499" y="13147"/>
                    <a:pt x="3454" y="13339"/>
                  </a:cubicBezTo>
                  <a:cubicBezTo>
                    <a:pt x="3330" y="13790"/>
                    <a:pt x="3217" y="14241"/>
                    <a:pt x="3104" y="14681"/>
                  </a:cubicBezTo>
                  <a:cubicBezTo>
                    <a:pt x="2596" y="13948"/>
                    <a:pt x="2066" y="13226"/>
                    <a:pt x="1479" y="12549"/>
                  </a:cubicBezTo>
                  <a:lnTo>
                    <a:pt x="1479" y="12549"/>
                  </a:lnTo>
                  <a:cubicBezTo>
                    <a:pt x="1942" y="13440"/>
                    <a:pt x="2438" y="14298"/>
                    <a:pt x="2991" y="15144"/>
                  </a:cubicBezTo>
                  <a:cubicBezTo>
                    <a:pt x="2720" y="16182"/>
                    <a:pt x="2461" y="17209"/>
                    <a:pt x="2190" y="18191"/>
                  </a:cubicBezTo>
                  <a:cubicBezTo>
                    <a:pt x="2190" y="18202"/>
                    <a:pt x="2190" y="18213"/>
                    <a:pt x="2179" y="18236"/>
                  </a:cubicBezTo>
                  <a:cubicBezTo>
                    <a:pt x="2021" y="17796"/>
                    <a:pt x="1851" y="17367"/>
                    <a:pt x="1682" y="16938"/>
                  </a:cubicBezTo>
                  <a:cubicBezTo>
                    <a:pt x="1434" y="16442"/>
                    <a:pt x="1186" y="15945"/>
                    <a:pt x="904" y="15460"/>
                  </a:cubicBezTo>
                  <a:lnTo>
                    <a:pt x="904" y="15460"/>
                  </a:lnTo>
                  <a:cubicBezTo>
                    <a:pt x="1062" y="16002"/>
                    <a:pt x="1242" y="16532"/>
                    <a:pt x="1434" y="17051"/>
                  </a:cubicBezTo>
                  <a:cubicBezTo>
                    <a:pt x="1592" y="17581"/>
                    <a:pt x="1761" y="18101"/>
                    <a:pt x="1942" y="18620"/>
                  </a:cubicBezTo>
                  <a:lnTo>
                    <a:pt x="1942" y="18631"/>
                  </a:lnTo>
                  <a:cubicBezTo>
                    <a:pt x="1964" y="18676"/>
                    <a:pt x="1998" y="18710"/>
                    <a:pt x="2043" y="18732"/>
                  </a:cubicBezTo>
                  <a:cubicBezTo>
                    <a:pt x="1682" y="20075"/>
                    <a:pt x="1355" y="21328"/>
                    <a:pt x="1062" y="22422"/>
                  </a:cubicBezTo>
                  <a:cubicBezTo>
                    <a:pt x="418" y="24905"/>
                    <a:pt x="1" y="26564"/>
                    <a:pt x="1" y="26564"/>
                  </a:cubicBezTo>
                  <a:cubicBezTo>
                    <a:pt x="1" y="26564"/>
                    <a:pt x="531" y="24927"/>
                    <a:pt x="1265" y="22479"/>
                  </a:cubicBezTo>
                  <a:cubicBezTo>
                    <a:pt x="1592" y="21350"/>
                    <a:pt x="1987" y="20053"/>
                    <a:pt x="2382" y="18653"/>
                  </a:cubicBezTo>
                  <a:cubicBezTo>
                    <a:pt x="2912" y="18439"/>
                    <a:pt x="3454" y="18225"/>
                    <a:pt x="3984" y="17999"/>
                  </a:cubicBezTo>
                  <a:cubicBezTo>
                    <a:pt x="4278" y="17864"/>
                    <a:pt x="4582" y="17717"/>
                    <a:pt x="4876" y="17581"/>
                  </a:cubicBezTo>
                  <a:cubicBezTo>
                    <a:pt x="5158" y="17412"/>
                    <a:pt x="5440" y="17243"/>
                    <a:pt x="5722" y="17062"/>
                  </a:cubicBezTo>
                  <a:lnTo>
                    <a:pt x="5722" y="17062"/>
                  </a:lnTo>
                  <a:cubicBezTo>
                    <a:pt x="5406" y="17164"/>
                    <a:pt x="5101" y="17288"/>
                    <a:pt x="4797" y="17412"/>
                  </a:cubicBezTo>
                  <a:cubicBezTo>
                    <a:pt x="4503" y="17525"/>
                    <a:pt x="4187" y="17615"/>
                    <a:pt x="3883" y="17728"/>
                  </a:cubicBezTo>
                  <a:cubicBezTo>
                    <a:pt x="3420" y="17875"/>
                    <a:pt x="2957" y="18044"/>
                    <a:pt x="2506" y="18225"/>
                  </a:cubicBezTo>
                  <a:cubicBezTo>
                    <a:pt x="2754" y="17345"/>
                    <a:pt x="3002" y="16419"/>
                    <a:pt x="3251" y="15483"/>
                  </a:cubicBezTo>
                  <a:cubicBezTo>
                    <a:pt x="3273" y="15494"/>
                    <a:pt x="3299" y="15500"/>
                    <a:pt x="3324" y="15500"/>
                  </a:cubicBezTo>
                  <a:cubicBezTo>
                    <a:pt x="3349" y="15500"/>
                    <a:pt x="3375" y="15494"/>
                    <a:pt x="3397" y="15483"/>
                  </a:cubicBezTo>
                  <a:lnTo>
                    <a:pt x="4244" y="15076"/>
                  </a:lnTo>
                  <a:cubicBezTo>
                    <a:pt x="4503" y="14918"/>
                    <a:pt x="4774" y="14760"/>
                    <a:pt x="5034" y="14602"/>
                  </a:cubicBezTo>
                  <a:cubicBezTo>
                    <a:pt x="5293" y="14433"/>
                    <a:pt x="5541" y="14275"/>
                    <a:pt x="5801" y="14106"/>
                  </a:cubicBezTo>
                  <a:cubicBezTo>
                    <a:pt x="6049" y="13937"/>
                    <a:pt x="6331" y="13801"/>
                    <a:pt x="6580" y="13632"/>
                  </a:cubicBezTo>
                  <a:lnTo>
                    <a:pt x="6580" y="13632"/>
                  </a:lnTo>
                  <a:cubicBezTo>
                    <a:pt x="6297" y="13722"/>
                    <a:pt x="6004" y="13835"/>
                    <a:pt x="5711" y="13948"/>
                  </a:cubicBezTo>
                  <a:cubicBezTo>
                    <a:pt x="5417" y="14050"/>
                    <a:pt x="5158" y="14208"/>
                    <a:pt x="4887" y="14343"/>
                  </a:cubicBezTo>
                  <a:cubicBezTo>
                    <a:pt x="4616" y="14490"/>
                    <a:pt x="4345" y="14625"/>
                    <a:pt x="4074" y="14772"/>
                  </a:cubicBezTo>
                  <a:cubicBezTo>
                    <a:pt x="3849" y="14885"/>
                    <a:pt x="3623" y="14986"/>
                    <a:pt x="3397" y="15099"/>
                  </a:cubicBezTo>
                  <a:lnTo>
                    <a:pt x="3375" y="15065"/>
                  </a:lnTo>
                  <a:cubicBezTo>
                    <a:pt x="3510" y="14523"/>
                    <a:pt x="3657" y="13982"/>
                    <a:pt x="3815" y="13429"/>
                  </a:cubicBezTo>
                  <a:cubicBezTo>
                    <a:pt x="3871" y="13181"/>
                    <a:pt x="3928" y="12921"/>
                    <a:pt x="3995" y="12673"/>
                  </a:cubicBezTo>
                  <a:lnTo>
                    <a:pt x="4695" y="12346"/>
                  </a:lnTo>
                  <a:cubicBezTo>
                    <a:pt x="5000" y="12176"/>
                    <a:pt x="5293" y="11996"/>
                    <a:pt x="5587" y="11827"/>
                  </a:cubicBezTo>
                  <a:cubicBezTo>
                    <a:pt x="6162" y="11443"/>
                    <a:pt x="6738" y="11082"/>
                    <a:pt x="7302" y="10676"/>
                  </a:cubicBezTo>
                  <a:lnTo>
                    <a:pt x="7302" y="10676"/>
                  </a:lnTo>
                  <a:cubicBezTo>
                    <a:pt x="6986" y="10811"/>
                    <a:pt x="6670" y="10958"/>
                    <a:pt x="6354" y="11104"/>
                  </a:cubicBezTo>
                  <a:lnTo>
                    <a:pt x="5429" y="11556"/>
                  </a:lnTo>
                  <a:cubicBezTo>
                    <a:pt x="5124" y="11714"/>
                    <a:pt x="4819" y="11872"/>
                    <a:pt x="4515" y="12030"/>
                  </a:cubicBezTo>
                  <a:lnTo>
                    <a:pt x="4074" y="12233"/>
                  </a:lnTo>
                  <a:cubicBezTo>
                    <a:pt x="4176" y="11804"/>
                    <a:pt x="4289" y="11364"/>
                    <a:pt x="4390" y="10946"/>
                  </a:cubicBezTo>
                  <a:cubicBezTo>
                    <a:pt x="4503" y="10484"/>
                    <a:pt x="4605" y="10032"/>
                    <a:pt x="4706" y="9581"/>
                  </a:cubicBezTo>
                  <a:cubicBezTo>
                    <a:pt x="4842" y="9536"/>
                    <a:pt x="4977" y="9502"/>
                    <a:pt x="5101" y="9446"/>
                  </a:cubicBezTo>
                  <a:cubicBezTo>
                    <a:pt x="5372" y="9321"/>
                    <a:pt x="5643" y="9209"/>
                    <a:pt x="5914" y="9073"/>
                  </a:cubicBezTo>
                  <a:cubicBezTo>
                    <a:pt x="6173" y="8927"/>
                    <a:pt x="6433" y="8780"/>
                    <a:pt x="6681" y="8611"/>
                  </a:cubicBezTo>
                  <a:cubicBezTo>
                    <a:pt x="6918" y="8419"/>
                    <a:pt x="7144" y="8238"/>
                    <a:pt x="7369" y="8046"/>
                  </a:cubicBezTo>
                  <a:lnTo>
                    <a:pt x="7369" y="8046"/>
                  </a:lnTo>
                  <a:cubicBezTo>
                    <a:pt x="7099" y="8182"/>
                    <a:pt x="6839" y="8317"/>
                    <a:pt x="6591" y="8453"/>
                  </a:cubicBezTo>
                  <a:cubicBezTo>
                    <a:pt x="6331" y="8588"/>
                    <a:pt x="6049" y="8690"/>
                    <a:pt x="5790" y="8814"/>
                  </a:cubicBezTo>
                  <a:cubicBezTo>
                    <a:pt x="5530" y="8938"/>
                    <a:pt x="5248" y="9017"/>
                    <a:pt x="4977" y="9118"/>
                  </a:cubicBezTo>
                  <a:lnTo>
                    <a:pt x="4797" y="9186"/>
                  </a:lnTo>
                  <a:cubicBezTo>
                    <a:pt x="4842" y="8972"/>
                    <a:pt x="4887" y="8746"/>
                    <a:pt x="4932" y="8543"/>
                  </a:cubicBezTo>
                  <a:cubicBezTo>
                    <a:pt x="5067" y="7888"/>
                    <a:pt x="5192" y="7268"/>
                    <a:pt x="5316" y="6670"/>
                  </a:cubicBezTo>
                  <a:cubicBezTo>
                    <a:pt x="5327" y="6670"/>
                    <a:pt x="5327" y="6681"/>
                    <a:pt x="5327" y="6692"/>
                  </a:cubicBezTo>
                  <a:lnTo>
                    <a:pt x="5350" y="6715"/>
                  </a:lnTo>
                  <a:cubicBezTo>
                    <a:pt x="5382" y="6753"/>
                    <a:pt x="5432" y="6774"/>
                    <a:pt x="5482" y="6774"/>
                  </a:cubicBezTo>
                  <a:cubicBezTo>
                    <a:pt x="5520" y="6774"/>
                    <a:pt x="5557" y="6762"/>
                    <a:pt x="5587" y="6737"/>
                  </a:cubicBezTo>
                  <a:lnTo>
                    <a:pt x="5609" y="6726"/>
                  </a:lnTo>
                  <a:cubicBezTo>
                    <a:pt x="5959" y="6433"/>
                    <a:pt x="6309" y="6128"/>
                    <a:pt x="6647" y="5812"/>
                  </a:cubicBezTo>
                  <a:cubicBezTo>
                    <a:pt x="7020" y="5530"/>
                    <a:pt x="7381" y="5225"/>
                    <a:pt x="7731" y="4909"/>
                  </a:cubicBezTo>
                  <a:lnTo>
                    <a:pt x="7731" y="4909"/>
                  </a:lnTo>
                  <a:cubicBezTo>
                    <a:pt x="7302" y="5112"/>
                    <a:pt x="6884" y="5338"/>
                    <a:pt x="6478" y="5586"/>
                  </a:cubicBezTo>
                  <a:cubicBezTo>
                    <a:pt x="6162" y="5812"/>
                    <a:pt x="5846" y="6072"/>
                    <a:pt x="5530" y="6320"/>
                  </a:cubicBezTo>
                  <a:cubicBezTo>
                    <a:pt x="5496" y="6263"/>
                    <a:pt x="5462" y="6196"/>
                    <a:pt x="5417" y="6139"/>
                  </a:cubicBezTo>
                  <a:cubicBezTo>
                    <a:pt x="5530" y="5474"/>
                    <a:pt x="5643" y="4830"/>
                    <a:pt x="5745" y="4244"/>
                  </a:cubicBezTo>
                  <a:cubicBezTo>
                    <a:pt x="5846" y="3612"/>
                    <a:pt x="5959" y="3025"/>
                    <a:pt x="6004" y="2506"/>
                  </a:cubicBezTo>
                  <a:lnTo>
                    <a:pt x="6139" y="1163"/>
                  </a:lnTo>
                  <a:cubicBezTo>
                    <a:pt x="6218" y="430"/>
                    <a:pt x="6264" y="1"/>
                    <a:pt x="6264" y="1"/>
                  </a:cubicBezTo>
                  <a:close/>
                </a:path>
              </a:pathLst>
            </a:custGeom>
            <a:solidFill>
              <a:srgbClr val="7CAB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34" name="Google Shape;534;p2"/>
            <p:cNvSpPr/>
            <p:nvPr/>
          </p:nvSpPr>
          <p:spPr>
            <a:xfrm>
              <a:off x="391575" y="4054575"/>
              <a:ext cx="348425" cy="425725"/>
            </a:xfrm>
            <a:custGeom>
              <a:avLst/>
              <a:gdLst/>
              <a:ahLst/>
              <a:cxnLst/>
              <a:rect l="l" t="t" r="r" b="b"/>
              <a:pathLst>
                <a:path w="13937" h="17029" extrusionOk="0">
                  <a:moveTo>
                    <a:pt x="1" y="1"/>
                  </a:moveTo>
                  <a:lnTo>
                    <a:pt x="271" y="768"/>
                  </a:lnTo>
                  <a:cubicBezTo>
                    <a:pt x="1310" y="4074"/>
                    <a:pt x="147" y="8069"/>
                    <a:pt x="1614" y="11093"/>
                  </a:cubicBezTo>
                  <a:cubicBezTo>
                    <a:pt x="3431" y="15223"/>
                    <a:pt x="8091" y="16318"/>
                    <a:pt x="12041" y="17029"/>
                  </a:cubicBezTo>
                  <a:cubicBezTo>
                    <a:pt x="12300" y="13136"/>
                    <a:pt x="13937" y="9310"/>
                    <a:pt x="10856" y="6004"/>
                  </a:cubicBezTo>
                  <a:cubicBezTo>
                    <a:pt x="8238" y="2867"/>
                    <a:pt x="3668" y="2686"/>
                    <a:pt x="452" y="294"/>
                  </a:cubicBezTo>
                  <a:lnTo>
                    <a:pt x="1" y="1"/>
                  </a:lnTo>
                  <a:close/>
                </a:path>
              </a:pathLst>
            </a:custGeom>
            <a:solidFill>
              <a:srgbClr val="60A73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35" name="Google Shape;535;p2"/>
            <p:cNvSpPr/>
            <p:nvPr/>
          </p:nvSpPr>
          <p:spPr>
            <a:xfrm>
              <a:off x="440675" y="4148800"/>
              <a:ext cx="245725" cy="326425"/>
            </a:xfrm>
            <a:custGeom>
              <a:avLst/>
              <a:gdLst/>
              <a:ahLst/>
              <a:cxnLst/>
              <a:rect l="l" t="t" r="r" b="b"/>
              <a:pathLst>
                <a:path w="9829" h="13057" extrusionOk="0">
                  <a:moveTo>
                    <a:pt x="0" y="1"/>
                  </a:moveTo>
                  <a:lnTo>
                    <a:pt x="0" y="1"/>
                  </a:lnTo>
                  <a:cubicBezTo>
                    <a:pt x="0" y="1"/>
                    <a:pt x="135" y="226"/>
                    <a:pt x="372" y="599"/>
                  </a:cubicBezTo>
                  <a:cubicBezTo>
                    <a:pt x="609" y="982"/>
                    <a:pt x="959" y="1513"/>
                    <a:pt x="1399" y="2145"/>
                  </a:cubicBezTo>
                  <a:cubicBezTo>
                    <a:pt x="1839" y="2777"/>
                    <a:pt x="2336" y="3521"/>
                    <a:pt x="2889" y="4300"/>
                  </a:cubicBezTo>
                  <a:cubicBezTo>
                    <a:pt x="3115" y="4616"/>
                    <a:pt x="3351" y="4943"/>
                    <a:pt x="3588" y="5282"/>
                  </a:cubicBezTo>
                  <a:cubicBezTo>
                    <a:pt x="3464" y="5248"/>
                    <a:pt x="3340" y="5214"/>
                    <a:pt x="3227" y="5180"/>
                  </a:cubicBezTo>
                  <a:lnTo>
                    <a:pt x="2765" y="5045"/>
                  </a:lnTo>
                  <a:cubicBezTo>
                    <a:pt x="2607" y="5011"/>
                    <a:pt x="2449" y="4977"/>
                    <a:pt x="2291" y="4921"/>
                  </a:cubicBezTo>
                  <a:lnTo>
                    <a:pt x="1839" y="4774"/>
                  </a:lnTo>
                  <a:cubicBezTo>
                    <a:pt x="1681" y="4729"/>
                    <a:pt x="1523" y="4684"/>
                    <a:pt x="1377" y="4639"/>
                  </a:cubicBezTo>
                  <a:cubicBezTo>
                    <a:pt x="1072" y="4526"/>
                    <a:pt x="767" y="4402"/>
                    <a:pt x="451" y="4289"/>
                  </a:cubicBezTo>
                  <a:lnTo>
                    <a:pt x="451" y="4289"/>
                  </a:lnTo>
                  <a:cubicBezTo>
                    <a:pt x="722" y="4481"/>
                    <a:pt x="1004" y="4639"/>
                    <a:pt x="1286" y="4819"/>
                  </a:cubicBezTo>
                  <a:cubicBezTo>
                    <a:pt x="1433" y="4898"/>
                    <a:pt x="1580" y="4977"/>
                    <a:pt x="1727" y="5033"/>
                  </a:cubicBezTo>
                  <a:cubicBezTo>
                    <a:pt x="1873" y="5112"/>
                    <a:pt x="2031" y="5180"/>
                    <a:pt x="2178" y="5248"/>
                  </a:cubicBezTo>
                  <a:cubicBezTo>
                    <a:pt x="2325" y="5316"/>
                    <a:pt x="2483" y="5361"/>
                    <a:pt x="2641" y="5417"/>
                  </a:cubicBezTo>
                  <a:lnTo>
                    <a:pt x="3103" y="5586"/>
                  </a:lnTo>
                  <a:cubicBezTo>
                    <a:pt x="3397" y="5688"/>
                    <a:pt x="3690" y="5767"/>
                    <a:pt x="3983" y="5846"/>
                  </a:cubicBezTo>
                  <a:lnTo>
                    <a:pt x="4638" y="6749"/>
                  </a:lnTo>
                  <a:cubicBezTo>
                    <a:pt x="4965" y="7166"/>
                    <a:pt x="5304" y="7606"/>
                    <a:pt x="5631" y="8012"/>
                  </a:cubicBezTo>
                  <a:lnTo>
                    <a:pt x="5563" y="8012"/>
                  </a:lnTo>
                  <a:cubicBezTo>
                    <a:pt x="5360" y="7990"/>
                    <a:pt x="5180" y="7945"/>
                    <a:pt x="4999" y="7911"/>
                  </a:cubicBezTo>
                  <a:cubicBezTo>
                    <a:pt x="4807" y="7877"/>
                    <a:pt x="4615" y="7809"/>
                    <a:pt x="4435" y="7753"/>
                  </a:cubicBezTo>
                  <a:cubicBezTo>
                    <a:pt x="4243" y="7685"/>
                    <a:pt x="4062" y="7606"/>
                    <a:pt x="3871" y="7539"/>
                  </a:cubicBezTo>
                  <a:lnTo>
                    <a:pt x="2765" y="7053"/>
                  </a:lnTo>
                  <a:cubicBezTo>
                    <a:pt x="2381" y="6907"/>
                    <a:pt x="1986" y="6771"/>
                    <a:pt x="1602" y="6670"/>
                  </a:cubicBezTo>
                  <a:lnTo>
                    <a:pt x="1602" y="6670"/>
                  </a:lnTo>
                  <a:cubicBezTo>
                    <a:pt x="1772" y="6771"/>
                    <a:pt x="1952" y="6861"/>
                    <a:pt x="2133" y="6963"/>
                  </a:cubicBezTo>
                  <a:cubicBezTo>
                    <a:pt x="2313" y="7053"/>
                    <a:pt x="2483" y="7166"/>
                    <a:pt x="2663" y="7256"/>
                  </a:cubicBezTo>
                  <a:cubicBezTo>
                    <a:pt x="3013" y="7460"/>
                    <a:pt x="3363" y="7663"/>
                    <a:pt x="3724" y="7854"/>
                  </a:cubicBezTo>
                  <a:cubicBezTo>
                    <a:pt x="3904" y="7956"/>
                    <a:pt x="4108" y="8035"/>
                    <a:pt x="4288" y="8114"/>
                  </a:cubicBezTo>
                  <a:cubicBezTo>
                    <a:pt x="4480" y="8204"/>
                    <a:pt x="4694" y="8261"/>
                    <a:pt x="4886" y="8328"/>
                  </a:cubicBezTo>
                  <a:cubicBezTo>
                    <a:pt x="5101" y="8362"/>
                    <a:pt x="5304" y="8419"/>
                    <a:pt x="5518" y="8453"/>
                  </a:cubicBezTo>
                  <a:cubicBezTo>
                    <a:pt x="5687" y="8464"/>
                    <a:pt x="5857" y="8486"/>
                    <a:pt x="6026" y="8486"/>
                  </a:cubicBezTo>
                  <a:cubicBezTo>
                    <a:pt x="6184" y="8690"/>
                    <a:pt x="6353" y="8904"/>
                    <a:pt x="6511" y="9096"/>
                  </a:cubicBezTo>
                  <a:cubicBezTo>
                    <a:pt x="7075" y="9807"/>
                    <a:pt x="7628" y="10450"/>
                    <a:pt x="8091" y="11025"/>
                  </a:cubicBezTo>
                  <a:cubicBezTo>
                    <a:pt x="7459" y="10811"/>
                    <a:pt x="6816" y="10597"/>
                    <a:pt x="6184" y="10405"/>
                  </a:cubicBezTo>
                  <a:cubicBezTo>
                    <a:pt x="5789" y="10258"/>
                    <a:pt x="5394" y="10123"/>
                    <a:pt x="4988" y="9976"/>
                  </a:cubicBezTo>
                  <a:cubicBezTo>
                    <a:pt x="4593" y="9840"/>
                    <a:pt x="4187" y="9716"/>
                    <a:pt x="3769" y="9615"/>
                  </a:cubicBezTo>
                  <a:lnTo>
                    <a:pt x="3769" y="9615"/>
                  </a:lnTo>
                  <a:cubicBezTo>
                    <a:pt x="4141" y="9818"/>
                    <a:pt x="4525" y="10010"/>
                    <a:pt x="4897" y="10202"/>
                  </a:cubicBezTo>
                  <a:cubicBezTo>
                    <a:pt x="5281" y="10393"/>
                    <a:pt x="5665" y="10574"/>
                    <a:pt x="6048" y="10743"/>
                  </a:cubicBezTo>
                  <a:cubicBezTo>
                    <a:pt x="6838" y="11048"/>
                    <a:pt x="7639" y="11341"/>
                    <a:pt x="8441" y="11612"/>
                  </a:cubicBezTo>
                  <a:lnTo>
                    <a:pt x="8486" y="11612"/>
                  </a:lnTo>
                  <a:cubicBezTo>
                    <a:pt x="8520" y="11612"/>
                    <a:pt x="8553" y="11612"/>
                    <a:pt x="8576" y="11601"/>
                  </a:cubicBezTo>
                  <a:cubicBezTo>
                    <a:pt x="8892" y="11962"/>
                    <a:pt x="9174" y="12278"/>
                    <a:pt x="9377" y="12515"/>
                  </a:cubicBezTo>
                  <a:cubicBezTo>
                    <a:pt x="9659" y="12865"/>
                    <a:pt x="9829" y="13056"/>
                    <a:pt x="9829" y="13056"/>
                  </a:cubicBezTo>
                  <a:lnTo>
                    <a:pt x="9434" y="12481"/>
                  </a:lnTo>
                  <a:cubicBezTo>
                    <a:pt x="9242" y="12210"/>
                    <a:pt x="9005" y="11849"/>
                    <a:pt x="8711" y="11443"/>
                  </a:cubicBezTo>
                  <a:cubicBezTo>
                    <a:pt x="8734" y="11274"/>
                    <a:pt x="8779" y="11104"/>
                    <a:pt x="8790" y="10935"/>
                  </a:cubicBezTo>
                  <a:cubicBezTo>
                    <a:pt x="8813" y="10766"/>
                    <a:pt x="8790" y="10585"/>
                    <a:pt x="8779" y="10416"/>
                  </a:cubicBezTo>
                  <a:cubicBezTo>
                    <a:pt x="8768" y="10247"/>
                    <a:pt x="8745" y="10077"/>
                    <a:pt x="8711" y="9908"/>
                  </a:cubicBezTo>
                  <a:lnTo>
                    <a:pt x="8587" y="9423"/>
                  </a:lnTo>
                  <a:cubicBezTo>
                    <a:pt x="8497" y="9096"/>
                    <a:pt x="8384" y="8791"/>
                    <a:pt x="8260" y="8486"/>
                  </a:cubicBezTo>
                  <a:cubicBezTo>
                    <a:pt x="8125" y="8182"/>
                    <a:pt x="8012" y="7877"/>
                    <a:pt x="7865" y="7584"/>
                  </a:cubicBezTo>
                  <a:lnTo>
                    <a:pt x="7865" y="7584"/>
                  </a:lnTo>
                  <a:cubicBezTo>
                    <a:pt x="7922" y="7900"/>
                    <a:pt x="8001" y="8216"/>
                    <a:pt x="8068" y="8543"/>
                  </a:cubicBezTo>
                  <a:cubicBezTo>
                    <a:pt x="8102" y="8701"/>
                    <a:pt x="8147" y="8859"/>
                    <a:pt x="8181" y="9017"/>
                  </a:cubicBezTo>
                  <a:lnTo>
                    <a:pt x="8271" y="9491"/>
                  </a:lnTo>
                  <a:lnTo>
                    <a:pt x="8339" y="9965"/>
                  </a:lnTo>
                  <a:lnTo>
                    <a:pt x="8373" y="10439"/>
                  </a:lnTo>
                  <a:cubicBezTo>
                    <a:pt x="8373" y="10585"/>
                    <a:pt x="8362" y="10743"/>
                    <a:pt x="8362" y="10890"/>
                  </a:cubicBezTo>
                  <a:cubicBezTo>
                    <a:pt x="8350" y="10912"/>
                    <a:pt x="8350" y="10924"/>
                    <a:pt x="8350" y="10946"/>
                  </a:cubicBezTo>
                  <a:cubicBezTo>
                    <a:pt x="7899" y="10337"/>
                    <a:pt x="7380" y="9604"/>
                    <a:pt x="6816" y="8847"/>
                  </a:cubicBezTo>
                  <a:cubicBezTo>
                    <a:pt x="6669" y="8656"/>
                    <a:pt x="6511" y="8453"/>
                    <a:pt x="6364" y="8249"/>
                  </a:cubicBezTo>
                  <a:cubicBezTo>
                    <a:pt x="6319" y="7900"/>
                    <a:pt x="6308" y="7550"/>
                    <a:pt x="6274" y="7177"/>
                  </a:cubicBezTo>
                  <a:cubicBezTo>
                    <a:pt x="6240" y="6805"/>
                    <a:pt x="6218" y="6455"/>
                    <a:pt x="6173" y="6094"/>
                  </a:cubicBezTo>
                  <a:cubicBezTo>
                    <a:pt x="6139" y="5722"/>
                    <a:pt x="6082" y="5361"/>
                    <a:pt x="6015" y="5000"/>
                  </a:cubicBezTo>
                  <a:cubicBezTo>
                    <a:pt x="5981" y="4819"/>
                    <a:pt x="5924" y="4650"/>
                    <a:pt x="5890" y="4469"/>
                  </a:cubicBezTo>
                  <a:cubicBezTo>
                    <a:pt x="5845" y="4289"/>
                    <a:pt x="5778" y="4119"/>
                    <a:pt x="5699" y="3950"/>
                  </a:cubicBezTo>
                  <a:lnTo>
                    <a:pt x="5699" y="3950"/>
                  </a:lnTo>
                  <a:cubicBezTo>
                    <a:pt x="5721" y="4131"/>
                    <a:pt x="5766" y="4300"/>
                    <a:pt x="5778" y="4492"/>
                  </a:cubicBezTo>
                  <a:cubicBezTo>
                    <a:pt x="5778" y="4672"/>
                    <a:pt x="5800" y="4842"/>
                    <a:pt x="5800" y="5033"/>
                  </a:cubicBezTo>
                  <a:cubicBezTo>
                    <a:pt x="5823" y="5383"/>
                    <a:pt x="5823" y="5756"/>
                    <a:pt x="5834" y="6117"/>
                  </a:cubicBezTo>
                  <a:cubicBezTo>
                    <a:pt x="5845" y="6613"/>
                    <a:pt x="5857" y="7110"/>
                    <a:pt x="5879" y="7618"/>
                  </a:cubicBezTo>
                  <a:cubicBezTo>
                    <a:pt x="5597" y="7234"/>
                    <a:pt x="5292" y="6850"/>
                    <a:pt x="4999" y="6467"/>
                  </a:cubicBezTo>
                  <a:cubicBezTo>
                    <a:pt x="4773" y="6173"/>
                    <a:pt x="4559" y="5880"/>
                    <a:pt x="4344" y="5586"/>
                  </a:cubicBezTo>
                  <a:lnTo>
                    <a:pt x="4469" y="5124"/>
                  </a:lnTo>
                  <a:cubicBezTo>
                    <a:pt x="4514" y="4932"/>
                    <a:pt x="4525" y="4729"/>
                    <a:pt x="4559" y="4526"/>
                  </a:cubicBezTo>
                  <a:cubicBezTo>
                    <a:pt x="4604" y="4131"/>
                    <a:pt x="4615" y="3736"/>
                    <a:pt x="4593" y="3330"/>
                  </a:cubicBezTo>
                  <a:cubicBezTo>
                    <a:pt x="4559" y="2935"/>
                    <a:pt x="4514" y="2540"/>
                    <a:pt x="4446" y="2156"/>
                  </a:cubicBezTo>
                  <a:cubicBezTo>
                    <a:pt x="4367" y="1772"/>
                    <a:pt x="4299" y="1389"/>
                    <a:pt x="4198" y="1005"/>
                  </a:cubicBezTo>
                  <a:lnTo>
                    <a:pt x="4198" y="1005"/>
                  </a:lnTo>
                  <a:cubicBezTo>
                    <a:pt x="4187" y="1795"/>
                    <a:pt x="4243" y="2574"/>
                    <a:pt x="4220" y="3341"/>
                  </a:cubicBezTo>
                  <a:cubicBezTo>
                    <a:pt x="4209" y="3533"/>
                    <a:pt x="4209" y="3724"/>
                    <a:pt x="4198" y="3905"/>
                  </a:cubicBezTo>
                  <a:cubicBezTo>
                    <a:pt x="4175" y="4097"/>
                    <a:pt x="4153" y="4289"/>
                    <a:pt x="4130" y="4469"/>
                  </a:cubicBezTo>
                  <a:cubicBezTo>
                    <a:pt x="4108" y="4661"/>
                    <a:pt x="4074" y="4842"/>
                    <a:pt x="4029" y="5033"/>
                  </a:cubicBezTo>
                  <a:cubicBezTo>
                    <a:pt x="4029" y="5067"/>
                    <a:pt x="4017" y="5101"/>
                    <a:pt x="4006" y="5124"/>
                  </a:cubicBezTo>
                  <a:cubicBezTo>
                    <a:pt x="3735" y="4763"/>
                    <a:pt x="3464" y="4402"/>
                    <a:pt x="3205" y="4063"/>
                  </a:cubicBezTo>
                  <a:cubicBezTo>
                    <a:pt x="2629" y="3296"/>
                    <a:pt x="2076" y="2596"/>
                    <a:pt x="1602" y="1998"/>
                  </a:cubicBezTo>
                  <a:cubicBezTo>
                    <a:pt x="1128" y="1389"/>
                    <a:pt x="722" y="892"/>
                    <a:pt x="451" y="542"/>
                  </a:cubicBezTo>
                  <a:lnTo>
                    <a:pt x="0" y="1"/>
                  </a:ln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36" name="Google Shape;536;p2"/>
            <p:cNvSpPr/>
            <p:nvPr/>
          </p:nvSpPr>
          <p:spPr>
            <a:xfrm>
              <a:off x="531775" y="4501725"/>
              <a:ext cx="166475" cy="209225"/>
            </a:xfrm>
            <a:custGeom>
              <a:avLst/>
              <a:gdLst/>
              <a:ahLst/>
              <a:cxnLst/>
              <a:rect l="l" t="t" r="r" b="b"/>
              <a:pathLst>
                <a:path w="6659" h="8369" extrusionOk="0">
                  <a:moveTo>
                    <a:pt x="3883" y="0"/>
                  </a:moveTo>
                  <a:cubicBezTo>
                    <a:pt x="2529" y="655"/>
                    <a:pt x="1141" y="1241"/>
                    <a:pt x="497" y="2720"/>
                  </a:cubicBezTo>
                  <a:cubicBezTo>
                    <a:pt x="170" y="3464"/>
                    <a:pt x="1" y="4266"/>
                    <a:pt x="1" y="5089"/>
                  </a:cubicBezTo>
                  <a:cubicBezTo>
                    <a:pt x="1" y="6545"/>
                    <a:pt x="734" y="7730"/>
                    <a:pt x="1919" y="8362"/>
                  </a:cubicBezTo>
                  <a:cubicBezTo>
                    <a:pt x="1978" y="8366"/>
                    <a:pt x="2037" y="8369"/>
                    <a:pt x="2096" y="8369"/>
                  </a:cubicBezTo>
                  <a:cubicBezTo>
                    <a:pt x="3476" y="8369"/>
                    <a:pt x="4904" y="7132"/>
                    <a:pt x="5575" y="6082"/>
                  </a:cubicBezTo>
                  <a:cubicBezTo>
                    <a:pt x="6580" y="4378"/>
                    <a:pt x="6659" y="2291"/>
                    <a:pt x="5801" y="519"/>
                  </a:cubicBezTo>
                  <a:cubicBezTo>
                    <a:pt x="5587" y="429"/>
                    <a:pt x="5361" y="361"/>
                    <a:pt x="5135" y="327"/>
                  </a:cubicBezTo>
                  <a:cubicBezTo>
                    <a:pt x="4718" y="215"/>
                    <a:pt x="4311" y="113"/>
                    <a:pt x="3883"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37" name="Google Shape;537;p2"/>
            <p:cNvSpPr/>
            <p:nvPr/>
          </p:nvSpPr>
          <p:spPr>
            <a:xfrm>
              <a:off x="553925" y="4501775"/>
              <a:ext cx="146750" cy="139625"/>
            </a:xfrm>
            <a:custGeom>
              <a:avLst/>
              <a:gdLst/>
              <a:ahLst/>
              <a:cxnLst/>
              <a:rect l="l" t="t" r="r" b="b"/>
              <a:pathLst>
                <a:path w="5870" h="5585" extrusionOk="0">
                  <a:moveTo>
                    <a:pt x="3845" y="0"/>
                  </a:moveTo>
                  <a:cubicBezTo>
                    <a:pt x="3764" y="0"/>
                    <a:pt x="3681" y="7"/>
                    <a:pt x="3595" y="21"/>
                  </a:cubicBezTo>
                  <a:cubicBezTo>
                    <a:pt x="3222" y="66"/>
                    <a:pt x="2861" y="213"/>
                    <a:pt x="2545" y="416"/>
                  </a:cubicBezTo>
                  <a:cubicBezTo>
                    <a:pt x="2274" y="608"/>
                    <a:pt x="2173" y="867"/>
                    <a:pt x="1936" y="1093"/>
                  </a:cubicBezTo>
                  <a:cubicBezTo>
                    <a:pt x="1383" y="1634"/>
                    <a:pt x="571" y="1860"/>
                    <a:pt x="176" y="2582"/>
                  </a:cubicBezTo>
                  <a:cubicBezTo>
                    <a:pt x="1" y="2895"/>
                    <a:pt x="21" y="3689"/>
                    <a:pt x="390" y="3689"/>
                  </a:cubicBezTo>
                  <a:cubicBezTo>
                    <a:pt x="473" y="3689"/>
                    <a:pt x="574" y="3648"/>
                    <a:pt x="695" y="3553"/>
                  </a:cubicBezTo>
                  <a:lnTo>
                    <a:pt x="695" y="3553"/>
                  </a:lnTo>
                  <a:cubicBezTo>
                    <a:pt x="469" y="3880"/>
                    <a:pt x="277" y="4512"/>
                    <a:pt x="695" y="4738"/>
                  </a:cubicBezTo>
                  <a:cubicBezTo>
                    <a:pt x="782" y="4789"/>
                    <a:pt x="884" y="4812"/>
                    <a:pt x="993" y="4812"/>
                  </a:cubicBezTo>
                  <a:cubicBezTo>
                    <a:pt x="1333" y="4812"/>
                    <a:pt x="1728" y="4586"/>
                    <a:pt x="1857" y="4320"/>
                  </a:cubicBezTo>
                  <a:cubicBezTo>
                    <a:pt x="1877" y="4783"/>
                    <a:pt x="2207" y="5136"/>
                    <a:pt x="2516" y="5136"/>
                  </a:cubicBezTo>
                  <a:cubicBezTo>
                    <a:pt x="2719" y="5136"/>
                    <a:pt x="2914" y="4984"/>
                    <a:pt x="3008" y="4613"/>
                  </a:cubicBezTo>
                  <a:cubicBezTo>
                    <a:pt x="3030" y="4941"/>
                    <a:pt x="3143" y="5550"/>
                    <a:pt x="3561" y="5584"/>
                  </a:cubicBezTo>
                  <a:cubicBezTo>
                    <a:pt x="3570" y="5584"/>
                    <a:pt x="3579" y="5585"/>
                    <a:pt x="3588" y="5585"/>
                  </a:cubicBezTo>
                  <a:cubicBezTo>
                    <a:pt x="3928" y="5585"/>
                    <a:pt x="4049" y="5171"/>
                    <a:pt x="4170" y="4918"/>
                  </a:cubicBezTo>
                  <a:cubicBezTo>
                    <a:pt x="4407" y="5052"/>
                    <a:pt x="4613" y="5110"/>
                    <a:pt x="4793" y="5110"/>
                  </a:cubicBezTo>
                  <a:cubicBezTo>
                    <a:pt x="5602" y="5110"/>
                    <a:pt x="5870" y="3934"/>
                    <a:pt x="5852" y="3113"/>
                  </a:cubicBezTo>
                  <a:cubicBezTo>
                    <a:pt x="5818" y="2368"/>
                    <a:pt x="5626" y="1646"/>
                    <a:pt x="5287" y="991"/>
                  </a:cubicBezTo>
                  <a:cubicBezTo>
                    <a:pt x="4957" y="420"/>
                    <a:pt x="4484" y="0"/>
                    <a:pt x="3845"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38" name="Google Shape;538;p2"/>
            <p:cNvSpPr/>
            <p:nvPr/>
          </p:nvSpPr>
          <p:spPr>
            <a:xfrm>
              <a:off x="579750" y="4514975"/>
              <a:ext cx="128650" cy="206025"/>
            </a:xfrm>
            <a:custGeom>
              <a:avLst/>
              <a:gdLst/>
              <a:ahLst/>
              <a:cxnLst/>
              <a:rect l="l" t="t" r="r" b="b"/>
              <a:pathLst>
                <a:path w="5146" h="8241" extrusionOk="0">
                  <a:moveTo>
                    <a:pt x="3882" y="1"/>
                  </a:moveTo>
                  <a:cubicBezTo>
                    <a:pt x="4390" y="1005"/>
                    <a:pt x="4582" y="2145"/>
                    <a:pt x="4435" y="3262"/>
                  </a:cubicBezTo>
                  <a:cubicBezTo>
                    <a:pt x="4345" y="4074"/>
                    <a:pt x="4074" y="4853"/>
                    <a:pt x="3656" y="5552"/>
                  </a:cubicBezTo>
                  <a:cubicBezTo>
                    <a:pt x="2974" y="6602"/>
                    <a:pt x="1556" y="7839"/>
                    <a:pt x="177" y="7839"/>
                  </a:cubicBezTo>
                  <a:cubicBezTo>
                    <a:pt x="118" y="7839"/>
                    <a:pt x="59" y="7836"/>
                    <a:pt x="0" y="7832"/>
                  </a:cubicBezTo>
                  <a:lnTo>
                    <a:pt x="0" y="7832"/>
                  </a:lnTo>
                  <a:cubicBezTo>
                    <a:pt x="305" y="7978"/>
                    <a:pt x="621" y="8103"/>
                    <a:pt x="948" y="8182"/>
                  </a:cubicBezTo>
                  <a:cubicBezTo>
                    <a:pt x="1116" y="8222"/>
                    <a:pt x="1281" y="8241"/>
                    <a:pt x="1444" y="8241"/>
                  </a:cubicBezTo>
                  <a:cubicBezTo>
                    <a:pt x="2925" y="8241"/>
                    <a:pt x="4176" y="6678"/>
                    <a:pt x="4694" y="5417"/>
                  </a:cubicBezTo>
                  <a:cubicBezTo>
                    <a:pt x="5101" y="4435"/>
                    <a:pt x="5146" y="3307"/>
                    <a:pt x="4977" y="2269"/>
                  </a:cubicBezTo>
                  <a:cubicBezTo>
                    <a:pt x="4909" y="1829"/>
                    <a:pt x="4864" y="1332"/>
                    <a:pt x="4683" y="915"/>
                  </a:cubicBezTo>
                  <a:cubicBezTo>
                    <a:pt x="4514" y="587"/>
                    <a:pt x="4288" y="305"/>
                    <a:pt x="4006" y="68"/>
                  </a:cubicBezTo>
                  <a:cubicBezTo>
                    <a:pt x="3984" y="57"/>
                    <a:pt x="3961" y="46"/>
                    <a:pt x="3938" y="34"/>
                  </a:cubicBezTo>
                  <a:cubicBezTo>
                    <a:pt x="3916" y="12"/>
                    <a:pt x="3893" y="1"/>
                    <a:pt x="388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39" name="Google Shape;539;p2"/>
            <p:cNvSpPr/>
            <p:nvPr/>
          </p:nvSpPr>
          <p:spPr>
            <a:xfrm>
              <a:off x="651675" y="4517525"/>
              <a:ext cx="30775" cy="117100"/>
            </a:xfrm>
            <a:custGeom>
              <a:avLst/>
              <a:gdLst/>
              <a:ahLst/>
              <a:cxnLst/>
              <a:rect l="l" t="t" r="r" b="b"/>
              <a:pathLst>
                <a:path w="1231" h="4684" extrusionOk="0">
                  <a:moveTo>
                    <a:pt x="870" y="0"/>
                  </a:moveTo>
                  <a:cubicBezTo>
                    <a:pt x="870" y="0"/>
                    <a:pt x="892" y="79"/>
                    <a:pt x="949" y="192"/>
                  </a:cubicBezTo>
                  <a:cubicBezTo>
                    <a:pt x="971" y="271"/>
                    <a:pt x="994" y="350"/>
                    <a:pt x="1005" y="429"/>
                  </a:cubicBezTo>
                  <a:cubicBezTo>
                    <a:pt x="1028" y="530"/>
                    <a:pt x="1039" y="632"/>
                    <a:pt x="1050" y="734"/>
                  </a:cubicBezTo>
                  <a:cubicBezTo>
                    <a:pt x="1061" y="846"/>
                    <a:pt x="1073" y="982"/>
                    <a:pt x="1061" y="1095"/>
                  </a:cubicBezTo>
                  <a:cubicBezTo>
                    <a:pt x="1050" y="1219"/>
                    <a:pt x="1050" y="1365"/>
                    <a:pt x="1028" y="1501"/>
                  </a:cubicBezTo>
                  <a:cubicBezTo>
                    <a:pt x="1028" y="1580"/>
                    <a:pt x="1016" y="1648"/>
                    <a:pt x="1005" y="1727"/>
                  </a:cubicBezTo>
                  <a:cubicBezTo>
                    <a:pt x="994" y="1794"/>
                    <a:pt x="982" y="1862"/>
                    <a:pt x="971" y="1941"/>
                  </a:cubicBezTo>
                  <a:cubicBezTo>
                    <a:pt x="937" y="2088"/>
                    <a:pt x="903" y="2234"/>
                    <a:pt x="870" y="2381"/>
                  </a:cubicBezTo>
                  <a:cubicBezTo>
                    <a:pt x="824" y="2528"/>
                    <a:pt x="791" y="2674"/>
                    <a:pt x="745" y="2821"/>
                  </a:cubicBezTo>
                  <a:cubicBezTo>
                    <a:pt x="700" y="2957"/>
                    <a:pt x="655" y="3103"/>
                    <a:pt x="599" y="3239"/>
                  </a:cubicBezTo>
                  <a:cubicBezTo>
                    <a:pt x="508" y="3509"/>
                    <a:pt x="407" y="3769"/>
                    <a:pt x="317" y="3972"/>
                  </a:cubicBezTo>
                  <a:cubicBezTo>
                    <a:pt x="271" y="4085"/>
                    <a:pt x="238" y="4187"/>
                    <a:pt x="192" y="4266"/>
                  </a:cubicBezTo>
                  <a:cubicBezTo>
                    <a:pt x="159" y="4345"/>
                    <a:pt x="125" y="4435"/>
                    <a:pt x="91" y="4491"/>
                  </a:cubicBezTo>
                  <a:cubicBezTo>
                    <a:pt x="35" y="4615"/>
                    <a:pt x="1" y="4683"/>
                    <a:pt x="1" y="4683"/>
                  </a:cubicBezTo>
                  <a:cubicBezTo>
                    <a:pt x="159" y="4480"/>
                    <a:pt x="305" y="4254"/>
                    <a:pt x="429" y="4029"/>
                  </a:cubicBezTo>
                  <a:cubicBezTo>
                    <a:pt x="486" y="3927"/>
                    <a:pt x="554" y="3825"/>
                    <a:pt x="599" y="3701"/>
                  </a:cubicBezTo>
                  <a:cubicBezTo>
                    <a:pt x="655" y="3577"/>
                    <a:pt x="723" y="3442"/>
                    <a:pt x="779" y="3306"/>
                  </a:cubicBezTo>
                  <a:cubicBezTo>
                    <a:pt x="824" y="3182"/>
                    <a:pt x="870" y="3024"/>
                    <a:pt x="926" y="2889"/>
                  </a:cubicBezTo>
                  <a:cubicBezTo>
                    <a:pt x="994" y="2742"/>
                    <a:pt x="1039" y="2595"/>
                    <a:pt x="1073" y="2437"/>
                  </a:cubicBezTo>
                  <a:cubicBezTo>
                    <a:pt x="1107" y="2280"/>
                    <a:pt x="1140" y="2133"/>
                    <a:pt x="1163" y="1986"/>
                  </a:cubicBezTo>
                  <a:cubicBezTo>
                    <a:pt x="1185" y="1828"/>
                    <a:pt x="1208" y="1681"/>
                    <a:pt x="1219" y="1523"/>
                  </a:cubicBezTo>
                  <a:cubicBezTo>
                    <a:pt x="1231" y="1388"/>
                    <a:pt x="1219" y="1241"/>
                    <a:pt x="1219" y="1106"/>
                  </a:cubicBezTo>
                  <a:cubicBezTo>
                    <a:pt x="1208" y="971"/>
                    <a:pt x="1185" y="846"/>
                    <a:pt x="1163" y="722"/>
                  </a:cubicBezTo>
                  <a:cubicBezTo>
                    <a:pt x="1140" y="621"/>
                    <a:pt x="1118" y="508"/>
                    <a:pt x="1073" y="406"/>
                  </a:cubicBezTo>
                  <a:cubicBezTo>
                    <a:pt x="1050" y="339"/>
                    <a:pt x="1016" y="260"/>
                    <a:pt x="982" y="192"/>
                  </a:cubicBezTo>
                  <a:cubicBezTo>
                    <a:pt x="903" y="68"/>
                    <a:pt x="870" y="0"/>
                    <a:pt x="87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40" name="Google Shape;540;p2"/>
            <p:cNvSpPr/>
            <p:nvPr/>
          </p:nvSpPr>
          <p:spPr>
            <a:xfrm>
              <a:off x="646025" y="4544875"/>
              <a:ext cx="25150" cy="61250"/>
            </a:xfrm>
            <a:custGeom>
              <a:avLst/>
              <a:gdLst/>
              <a:ahLst/>
              <a:cxnLst/>
              <a:rect l="l" t="t" r="r" b="b"/>
              <a:pathLst>
                <a:path w="1006" h="2450" extrusionOk="0">
                  <a:moveTo>
                    <a:pt x="983" y="1"/>
                  </a:moveTo>
                  <a:cubicBezTo>
                    <a:pt x="983" y="1"/>
                    <a:pt x="915" y="159"/>
                    <a:pt x="847" y="407"/>
                  </a:cubicBezTo>
                  <a:cubicBezTo>
                    <a:pt x="813" y="520"/>
                    <a:pt x="757" y="655"/>
                    <a:pt x="723" y="802"/>
                  </a:cubicBezTo>
                  <a:cubicBezTo>
                    <a:pt x="678" y="960"/>
                    <a:pt x="633" y="1118"/>
                    <a:pt x="576" y="1264"/>
                  </a:cubicBezTo>
                  <a:cubicBezTo>
                    <a:pt x="520" y="1422"/>
                    <a:pt x="464" y="1569"/>
                    <a:pt x="396" y="1716"/>
                  </a:cubicBezTo>
                  <a:cubicBezTo>
                    <a:pt x="362" y="1784"/>
                    <a:pt x="351" y="1851"/>
                    <a:pt x="317" y="1919"/>
                  </a:cubicBezTo>
                  <a:cubicBezTo>
                    <a:pt x="272" y="1975"/>
                    <a:pt x="249" y="2032"/>
                    <a:pt x="215" y="2088"/>
                  </a:cubicBezTo>
                  <a:cubicBezTo>
                    <a:pt x="193" y="2133"/>
                    <a:pt x="170" y="2190"/>
                    <a:pt x="136" y="2235"/>
                  </a:cubicBezTo>
                  <a:cubicBezTo>
                    <a:pt x="103" y="2269"/>
                    <a:pt x="80" y="2314"/>
                    <a:pt x="69" y="2348"/>
                  </a:cubicBezTo>
                  <a:lnTo>
                    <a:pt x="1" y="2449"/>
                  </a:lnTo>
                  <a:cubicBezTo>
                    <a:pt x="1" y="2449"/>
                    <a:pt x="46" y="2415"/>
                    <a:pt x="103" y="2370"/>
                  </a:cubicBezTo>
                  <a:cubicBezTo>
                    <a:pt x="125" y="2348"/>
                    <a:pt x="170" y="2314"/>
                    <a:pt x="204" y="2291"/>
                  </a:cubicBezTo>
                  <a:cubicBezTo>
                    <a:pt x="261" y="2257"/>
                    <a:pt x="306" y="2212"/>
                    <a:pt x="339" y="2167"/>
                  </a:cubicBezTo>
                  <a:cubicBezTo>
                    <a:pt x="385" y="2111"/>
                    <a:pt x="452" y="2077"/>
                    <a:pt x="497" y="2009"/>
                  </a:cubicBezTo>
                  <a:cubicBezTo>
                    <a:pt x="543" y="1953"/>
                    <a:pt x="633" y="1908"/>
                    <a:pt x="667" y="1829"/>
                  </a:cubicBezTo>
                  <a:cubicBezTo>
                    <a:pt x="712" y="1761"/>
                    <a:pt x="847" y="1727"/>
                    <a:pt x="881" y="1648"/>
                  </a:cubicBezTo>
                  <a:cubicBezTo>
                    <a:pt x="915" y="1569"/>
                    <a:pt x="949" y="1490"/>
                    <a:pt x="983" y="1411"/>
                  </a:cubicBezTo>
                  <a:cubicBezTo>
                    <a:pt x="1005" y="1343"/>
                    <a:pt x="915" y="1208"/>
                    <a:pt x="949" y="1129"/>
                  </a:cubicBezTo>
                  <a:cubicBezTo>
                    <a:pt x="983" y="1050"/>
                    <a:pt x="892" y="926"/>
                    <a:pt x="904" y="847"/>
                  </a:cubicBezTo>
                  <a:cubicBezTo>
                    <a:pt x="938" y="700"/>
                    <a:pt x="960" y="554"/>
                    <a:pt x="971" y="429"/>
                  </a:cubicBezTo>
                  <a:cubicBezTo>
                    <a:pt x="983" y="283"/>
                    <a:pt x="994" y="147"/>
                    <a:pt x="983"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41" name="Google Shape;541;p2"/>
            <p:cNvSpPr/>
            <p:nvPr/>
          </p:nvSpPr>
          <p:spPr>
            <a:xfrm>
              <a:off x="641250" y="4543175"/>
              <a:ext cx="26250" cy="49125"/>
            </a:xfrm>
            <a:custGeom>
              <a:avLst/>
              <a:gdLst/>
              <a:ahLst/>
              <a:cxnLst/>
              <a:rect l="l" t="t" r="r" b="b"/>
              <a:pathLst>
                <a:path w="1050" h="1965" extrusionOk="0">
                  <a:moveTo>
                    <a:pt x="1050" y="1"/>
                  </a:moveTo>
                  <a:cubicBezTo>
                    <a:pt x="1050" y="1"/>
                    <a:pt x="1027" y="35"/>
                    <a:pt x="1004" y="91"/>
                  </a:cubicBezTo>
                  <a:cubicBezTo>
                    <a:pt x="982" y="148"/>
                    <a:pt x="948" y="227"/>
                    <a:pt x="914" y="328"/>
                  </a:cubicBezTo>
                  <a:cubicBezTo>
                    <a:pt x="880" y="373"/>
                    <a:pt x="858" y="430"/>
                    <a:pt x="835" y="486"/>
                  </a:cubicBezTo>
                  <a:cubicBezTo>
                    <a:pt x="824" y="543"/>
                    <a:pt x="790" y="599"/>
                    <a:pt x="767" y="655"/>
                  </a:cubicBezTo>
                  <a:cubicBezTo>
                    <a:pt x="711" y="780"/>
                    <a:pt x="655" y="904"/>
                    <a:pt x="587" y="1017"/>
                  </a:cubicBezTo>
                  <a:cubicBezTo>
                    <a:pt x="519" y="1141"/>
                    <a:pt x="463" y="1265"/>
                    <a:pt x="395" y="1378"/>
                  </a:cubicBezTo>
                  <a:cubicBezTo>
                    <a:pt x="350" y="1423"/>
                    <a:pt x="327" y="1479"/>
                    <a:pt x="294" y="1524"/>
                  </a:cubicBezTo>
                  <a:cubicBezTo>
                    <a:pt x="260" y="1581"/>
                    <a:pt x="226" y="1626"/>
                    <a:pt x="203" y="1671"/>
                  </a:cubicBezTo>
                  <a:cubicBezTo>
                    <a:pt x="147" y="1761"/>
                    <a:pt x="90" y="1829"/>
                    <a:pt x="57" y="1885"/>
                  </a:cubicBezTo>
                  <a:cubicBezTo>
                    <a:pt x="23" y="1931"/>
                    <a:pt x="0" y="1964"/>
                    <a:pt x="0" y="1964"/>
                  </a:cubicBezTo>
                  <a:cubicBezTo>
                    <a:pt x="34" y="1942"/>
                    <a:pt x="57" y="1931"/>
                    <a:pt x="79" y="1908"/>
                  </a:cubicBezTo>
                  <a:cubicBezTo>
                    <a:pt x="158" y="1863"/>
                    <a:pt x="226" y="1806"/>
                    <a:pt x="282" y="1750"/>
                  </a:cubicBezTo>
                  <a:cubicBezTo>
                    <a:pt x="327" y="1705"/>
                    <a:pt x="373" y="1671"/>
                    <a:pt x="418" y="1626"/>
                  </a:cubicBezTo>
                  <a:cubicBezTo>
                    <a:pt x="463" y="1581"/>
                    <a:pt x="508" y="1536"/>
                    <a:pt x="542" y="1479"/>
                  </a:cubicBezTo>
                  <a:cubicBezTo>
                    <a:pt x="587" y="1423"/>
                    <a:pt x="632" y="1366"/>
                    <a:pt x="666" y="1310"/>
                  </a:cubicBezTo>
                  <a:cubicBezTo>
                    <a:pt x="711" y="1242"/>
                    <a:pt x="745" y="1186"/>
                    <a:pt x="779" y="1118"/>
                  </a:cubicBezTo>
                  <a:cubicBezTo>
                    <a:pt x="813" y="1050"/>
                    <a:pt x="835" y="994"/>
                    <a:pt x="869" y="926"/>
                  </a:cubicBezTo>
                  <a:cubicBezTo>
                    <a:pt x="937" y="746"/>
                    <a:pt x="993" y="554"/>
                    <a:pt x="1027" y="362"/>
                  </a:cubicBezTo>
                  <a:cubicBezTo>
                    <a:pt x="1038" y="272"/>
                    <a:pt x="1038" y="182"/>
                    <a:pt x="1050" y="103"/>
                  </a:cubicBezTo>
                  <a:lnTo>
                    <a:pt x="1050"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42" name="Google Shape;542;p2"/>
            <p:cNvSpPr/>
            <p:nvPr/>
          </p:nvSpPr>
          <p:spPr>
            <a:xfrm>
              <a:off x="444625" y="4399575"/>
              <a:ext cx="243750" cy="147875"/>
            </a:xfrm>
            <a:custGeom>
              <a:avLst/>
              <a:gdLst/>
              <a:ahLst/>
              <a:cxnLst/>
              <a:rect l="l" t="t" r="r" b="b"/>
              <a:pathLst>
                <a:path w="9750" h="5915" extrusionOk="0">
                  <a:moveTo>
                    <a:pt x="3350" y="0"/>
                  </a:moveTo>
                  <a:cubicBezTo>
                    <a:pt x="3142" y="0"/>
                    <a:pt x="2932" y="15"/>
                    <a:pt x="2720" y="46"/>
                  </a:cubicBezTo>
                  <a:cubicBezTo>
                    <a:pt x="1422" y="238"/>
                    <a:pt x="260" y="1028"/>
                    <a:pt x="23" y="2258"/>
                  </a:cubicBezTo>
                  <a:cubicBezTo>
                    <a:pt x="11" y="2315"/>
                    <a:pt x="11" y="2371"/>
                    <a:pt x="0" y="2427"/>
                  </a:cubicBezTo>
                  <a:cubicBezTo>
                    <a:pt x="79" y="2653"/>
                    <a:pt x="169" y="2879"/>
                    <a:pt x="271" y="3093"/>
                  </a:cubicBezTo>
                  <a:cubicBezTo>
                    <a:pt x="914" y="4312"/>
                    <a:pt x="2121" y="5057"/>
                    <a:pt x="3374" y="5564"/>
                  </a:cubicBezTo>
                  <a:cubicBezTo>
                    <a:pt x="4141" y="5869"/>
                    <a:pt x="5123" y="5914"/>
                    <a:pt x="5936" y="5914"/>
                  </a:cubicBezTo>
                  <a:cubicBezTo>
                    <a:pt x="7222" y="5892"/>
                    <a:pt x="8802" y="5722"/>
                    <a:pt x="9727" y="4820"/>
                  </a:cubicBezTo>
                  <a:cubicBezTo>
                    <a:pt x="9738" y="4797"/>
                    <a:pt x="9750" y="4763"/>
                    <a:pt x="9750" y="4741"/>
                  </a:cubicBezTo>
                  <a:cubicBezTo>
                    <a:pt x="9434" y="4131"/>
                    <a:pt x="9050" y="3567"/>
                    <a:pt x="8599" y="3048"/>
                  </a:cubicBezTo>
                  <a:cubicBezTo>
                    <a:pt x="7274" y="1538"/>
                    <a:pt x="5453" y="0"/>
                    <a:pt x="3350"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43" name="Google Shape;543;p2"/>
            <p:cNvSpPr/>
            <p:nvPr/>
          </p:nvSpPr>
          <p:spPr>
            <a:xfrm>
              <a:off x="545600" y="4433375"/>
              <a:ext cx="141075" cy="119950"/>
            </a:xfrm>
            <a:custGeom>
              <a:avLst/>
              <a:gdLst/>
              <a:ahLst/>
              <a:cxnLst/>
              <a:rect l="l" t="t" r="r" b="b"/>
              <a:pathLst>
                <a:path w="5643" h="4798" extrusionOk="0">
                  <a:moveTo>
                    <a:pt x="2735" y="1"/>
                  </a:moveTo>
                  <a:cubicBezTo>
                    <a:pt x="2715" y="1"/>
                    <a:pt x="2695" y="2"/>
                    <a:pt x="2675" y="3"/>
                  </a:cubicBezTo>
                  <a:cubicBezTo>
                    <a:pt x="2066" y="15"/>
                    <a:pt x="1637" y="771"/>
                    <a:pt x="1874" y="1324"/>
                  </a:cubicBezTo>
                  <a:cubicBezTo>
                    <a:pt x="1708" y="1197"/>
                    <a:pt x="1425" y="1048"/>
                    <a:pt x="1186" y="1048"/>
                  </a:cubicBezTo>
                  <a:cubicBezTo>
                    <a:pt x="1084" y="1048"/>
                    <a:pt x="989" y="1076"/>
                    <a:pt x="915" y="1143"/>
                  </a:cubicBezTo>
                  <a:cubicBezTo>
                    <a:pt x="576" y="1414"/>
                    <a:pt x="825" y="1910"/>
                    <a:pt x="881" y="2226"/>
                  </a:cubicBezTo>
                  <a:cubicBezTo>
                    <a:pt x="689" y="2283"/>
                    <a:pt x="170" y="2317"/>
                    <a:pt x="102" y="2576"/>
                  </a:cubicBezTo>
                  <a:cubicBezTo>
                    <a:pt x="12" y="2824"/>
                    <a:pt x="249" y="2937"/>
                    <a:pt x="497" y="2971"/>
                  </a:cubicBezTo>
                  <a:cubicBezTo>
                    <a:pt x="136" y="3005"/>
                    <a:pt x="1" y="3276"/>
                    <a:pt x="80" y="3581"/>
                  </a:cubicBezTo>
                  <a:cubicBezTo>
                    <a:pt x="238" y="4212"/>
                    <a:pt x="1400" y="4630"/>
                    <a:pt x="1953" y="4743"/>
                  </a:cubicBezTo>
                  <a:cubicBezTo>
                    <a:pt x="2117" y="4780"/>
                    <a:pt x="2283" y="4797"/>
                    <a:pt x="2452" y="4797"/>
                  </a:cubicBezTo>
                  <a:cubicBezTo>
                    <a:pt x="3552" y="4797"/>
                    <a:pt x="4733" y="4085"/>
                    <a:pt x="5643" y="3772"/>
                  </a:cubicBezTo>
                  <a:lnTo>
                    <a:pt x="5541" y="2768"/>
                  </a:lnTo>
                  <a:cubicBezTo>
                    <a:pt x="4955" y="2170"/>
                    <a:pt x="4492" y="1459"/>
                    <a:pt x="3950" y="850"/>
                  </a:cubicBezTo>
                  <a:cubicBezTo>
                    <a:pt x="3636" y="524"/>
                    <a:pt x="3227" y="1"/>
                    <a:pt x="2735"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44" name="Google Shape;544;p2"/>
            <p:cNvSpPr/>
            <p:nvPr/>
          </p:nvSpPr>
          <p:spPr>
            <a:xfrm>
              <a:off x="442075" y="4460250"/>
              <a:ext cx="245450" cy="116425"/>
            </a:xfrm>
            <a:custGeom>
              <a:avLst/>
              <a:gdLst/>
              <a:ahLst/>
              <a:cxnLst/>
              <a:rect l="l" t="t" r="r" b="b"/>
              <a:pathLst>
                <a:path w="9818" h="4657" extrusionOk="0">
                  <a:moveTo>
                    <a:pt x="91" y="0"/>
                  </a:moveTo>
                  <a:lnTo>
                    <a:pt x="91" y="0"/>
                  </a:lnTo>
                  <a:cubicBezTo>
                    <a:pt x="0" y="869"/>
                    <a:pt x="181" y="1896"/>
                    <a:pt x="768" y="2528"/>
                  </a:cubicBezTo>
                  <a:cubicBezTo>
                    <a:pt x="1625" y="3487"/>
                    <a:pt x="2291" y="3905"/>
                    <a:pt x="3510" y="4390"/>
                  </a:cubicBezTo>
                  <a:cubicBezTo>
                    <a:pt x="3948" y="4572"/>
                    <a:pt x="4592" y="4656"/>
                    <a:pt x="5234" y="4656"/>
                  </a:cubicBezTo>
                  <a:cubicBezTo>
                    <a:pt x="5783" y="4656"/>
                    <a:pt x="6332" y="4595"/>
                    <a:pt x="6748" y="4480"/>
                  </a:cubicBezTo>
                  <a:cubicBezTo>
                    <a:pt x="7719" y="4221"/>
                    <a:pt x="9491" y="3352"/>
                    <a:pt x="9818" y="2393"/>
                  </a:cubicBezTo>
                  <a:lnTo>
                    <a:pt x="9818" y="2393"/>
                  </a:lnTo>
                  <a:cubicBezTo>
                    <a:pt x="8892" y="3295"/>
                    <a:pt x="7324" y="3465"/>
                    <a:pt x="6026" y="3487"/>
                  </a:cubicBezTo>
                  <a:cubicBezTo>
                    <a:pt x="5214" y="3487"/>
                    <a:pt x="4232" y="3442"/>
                    <a:pt x="3465" y="3137"/>
                  </a:cubicBezTo>
                  <a:cubicBezTo>
                    <a:pt x="2223" y="2630"/>
                    <a:pt x="1016" y="1885"/>
                    <a:pt x="362" y="666"/>
                  </a:cubicBezTo>
                  <a:cubicBezTo>
                    <a:pt x="260" y="452"/>
                    <a:pt x="170" y="226"/>
                    <a:pt x="91"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45" name="Google Shape;545;p2"/>
            <p:cNvSpPr/>
            <p:nvPr/>
          </p:nvSpPr>
          <p:spPr>
            <a:xfrm>
              <a:off x="600325" y="4510450"/>
              <a:ext cx="99050" cy="25700"/>
            </a:xfrm>
            <a:custGeom>
              <a:avLst/>
              <a:gdLst/>
              <a:ahLst/>
              <a:cxnLst/>
              <a:rect l="l" t="t" r="r" b="b"/>
              <a:pathLst>
                <a:path w="3962" h="1028" extrusionOk="0">
                  <a:moveTo>
                    <a:pt x="3962" y="1"/>
                  </a:moveTo>
                  <a:lnTo>
                    <a:pt x="3962" y="1"/>
                  </a:lnTo>
                  <a:cubicBezTo>
                    <a:pt x="3905" y="12"/>
                    <a:pt x="3849" y="35"/>
                    <a:pt x="3792" y="57"/>
                  </a:cubicBezTo>
                  <a:cubicBezTo>
                    <a:pt x="3691" y="103"/>
                    <a:pt x="3533" y="159"/>
                    <a:pt x="3352" y="227"/>
                  </a:cubicBezTo>
                  <a:cubicBezTo>
                    <a:pt x="3172" y="294"/>
                    <a:pt x="2969" y="362"/>
                    <a:pt x="2732" y="441"/>
                  </a:cubicBezTo>
                  <a:cubicBezTo>
                    <a:pt x="2619" y="475"/>
                    <a:pt x="2506" y="509"/>
                    <a:pt x="2382" y="554"/>
                  </a:cubicBezTo>
                  <a:cubicBezTo>
                    <a:pt x="2269" y="588"/>
                    <a:pt x="2145" y="622"/>
                    <a:pt x="2021" y="655"/>
                  </a:cubicBezTo>
                  <a:cubicBezTo>
                    <a:pt x="1885" y="678"/>
                    <a:pt x="1773" y="712"/>
                    <a:pt x="1648" y="746"/>
                  </a:cubicBezTo>
                  <a:cubicBezTo>
                    <a:pt x="1524" y="768"/>
                    <a:pt x="1400" y="791"/>
                    <a:pt x="1287" y="813"/>
                  </a:cubicBezTo>
                  <a:cubicBezTo>
                    <a:pt x="1174" y="836"/>
                    <a:pt x="1050" y="859"/>
                    <a:pt x="949" y="870"/>
                  </a:cubicBezTo>
                  <a:cubicBezTo>
                    <a:pt x="836" y="870"/>
                    <a:pt x="734" y="892"/>
                    <a:pt x="644" y="892"/>
                  </a:cubicBezTo>
                  <a:lnTo>
                    <a:pt x="385" y="892"/>
                  </a:lnTo>
                  <a:cubicBezTo>
                    <a:pt x="317" y="892"/>
                    <a:pt x="249" y="881"/>
                    <a:pt x="181" y="870"/>
                  </a:cubicBezTo>
                  <a:lnTo>
                    <a:pt x="1" y="847"/>
                  </a:lnTo>
                  <a:lnTo>
                    <a:pt x="1" y="847"/>
                  </a:lnTo>
                  <a:cubicBezTo>
                    <a:pt x="1" y="847"/>
                    <a:pt x="69" y="881"/>
                    <a:pt x="170" y="926"/>
                  </a:cubicBezTo>
                  <a:cubicBezTo>
                    <a:pt x="238" y="949"/>
                    <a:pt x="306" y="960"/>
                    <a:pt x="373" y="971"/>
                  </a:cubicBezTo>
                  <a:cubicBezTo>
                    <a:pt x="452" y="994"/>
                    <a:pt x="543" y="1005"/>
                    <a:pt x="644" y="1017"/>
                  </a:cubicBezTo>
                  <a:cubicBezTo>
                    <a:pt x="746" y="1028"/>
                    <a:pt x="847" y="1028"/>
                    <a:pt x="960" y="1028"/>
                  </a:cubicBezTo>
                  <a:cubicBezTo>
                    <a:pt x="1073" y="1017"/>
                    <a:pt x="1197" y="1017"/>
                    <a:pt x="1310" y="1005"/>
                  </a:cubicBezTo>
                  <a:cubicBezTo>
                    <a:pt x="1434" y="994"/>
                    <a:pt x="1558" y="971"/>
                    <a:pt x="1694" y="949"/>
                  </a:cubicBezTo>
                  <a:cubicBezTo>
                    <a:pt x="1818" y="926"/>
                    <a:pt x="1942" y="892"/>
                    <a:pt x="2066" y="859"/>
                  </a:cubicBezTo>
                  <a:cubicBezTo>
                    <a:pt x="2314" y="802"/>
                    <a:pt x="2562" y="712"/>
                    <a:pt x="2799" y="622"/>
                  </a:cubicBezTo>
                  <a:cubicBezTo>
                    <a:pt x="3025" y="531"/>
                    <a:pt x="3228" y="430"/>
                    <a:pt x="3409" y="340"/>
                  </a:cubicBezTo>
                  <a:cubicBezTo>
                    <a:pt x="3601" y="238"/>
                    <a:pt x="3781" y="125"/>
                    <a:pt x="3962"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46" name="Google Shape;546;p2"/>
            <p:cNvSpPr/>
            <p:nvPr/>
          </p:nvSpPr>
          <p:spPr>
            <a:xfrm>
              <a:off x="612750" y="4513000"/>
              <a:ext cx="77325" cy="8775"/>
            </a:xfrm>
            <a:custGeom>
              <a:avLst/>
              <a:gdLst/>
              <a:ahLst/>
              <a:cxnLst/>
              <a:rect l="l" t="t" r="r" b="b"/>
              <a:pathLst>
                <a:path w="3093" h="351" extrusionOk="0">
                  <a:moveTo>
                    <a:pt x="3092" y="1"/>
                  </a:moveTo>
                  <a:lnTo>
                    <a:pt x="3092" y="1"/>
                  </a:lnTo>
                  <a:cubicBezTo>
                    <a:pt x="3092" y="1"/>
                    <a:pt x="3047" y="12"/>
                    <a:pt x="2957" y="12"/>
                  </a:cubicBezTo>
                  <a:cubicBezTo>
                    <a:pt x="2878" y="23"/>
                    <a:pt x="2754" y="57"/>
                    <a:pt x="2607" y="68"/>
                  </a:cubicBezTo>
                  <a:cubicBezTo>
                    <a:pt x="2539" y="68"/>
                    <a:pt x="2460" y="80"/>
                    <a:pt x="2381" y="91"/>
                  </a:cubicBezTo>
                  <a:cubicBezTo>
                    <a:pt x="2302" y="102"/>
                    <a:pt x="2212" y="102"/>
                    <a:pt x="2122" y="102"/>
                  </a:cubicBezTo>
                  <a:cubicBezTo>
                    <a:pt x="1941" y="125"/>
                    <a:pt x="1749" y="136"/>
                    <a:pt x="1558" y="136"/>
                  </a:cubicBezTo>
                  <a:lnTo>
                    <a:pt x="0" y="136"/>
                  </a:lnTo>
                  <a:cubicBezTo>
                    <a:pt x="0" y="136"/>
                    <a:pt x="57" y="159"/>
                    <a:pt x="136" y="181"/>
                  </a:cubicBezTo>
                  <a:cubicBezTo>
                    <a:pt x="215" y="192"/>
                    <a:pt x="339" y="226"/>
                    <a:pt x="486" y="260"/>
                  </a:cubicBezTo>
                  <a:cubicBezTo>
                    <a:pt x="632" y="283"/>
                    <a:pt x="802" y="305"/>
                    <a:pt x="982" y="328"/>
                  </a:cubicBezTo>
                  <a:cubicBezTo>
                    <a:pt x="1163" y="350"/>
                    <a:pt x="1366" y="350"/>
                    <a:pt x="1558" y="350"/>
                  </a:cubicBezTo>
                  <a:cubicBezTo>
                    <a:pt x="1659" y="339"/>
                    <a:pt x="1761" y="339"/>
                    <a:pt x="1851" y="328"/>
                  </a:cubicBezTo>
                  <a:cubicBezTo>
                    <a:pt x="1953" y="328"/>
                    <a:pt x="2043" y="317"/>
                    <a:pt x="2133" y="294"/>
                  </a:cubicBezTo>
                  <a:cubicBezTo>
                    <a:pt x="2235" y="283"/>
                    <a:pt x="2314" y="271"/>
                    <a:pt x="2404" y="249"/>
                  </a:cubicBezTo>
                  <a:cubicBezTo>
                    <a:pt x="2483" y="226"/>
                    <a:pt x="2562" y="204"/>
                    <a:pt x="2641" y="181"/>
                  </a:cubicBezTo>
                  <a:cubicBezTo>
                    <a:pt x="2754" y="147"/>
                    <a:pt x="2867" y="113"/>
                    <a:pt x="2968" y="57"/>
                  </a:cubicBezTo>
                  <a:lnTo>
                    <a:pt x="3092"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47" name="Google Shape;547;p2"/>
            <p:cNvSpPr/>
            <p:nvPr/>
          </p:nvSpPr>
          <p:spPr>
            <a:xfrm>
              <a:off x="628550" y="4503700"/>
              <a:ext cx="67150" cy="10450"/>
            </a:xfrm>
            <a:custGeom>
              <a:avLst/>
              <a:gdLst/>
              <a:ahLst/>
              <a:cxnLst/>
              <a:rect l="l" t="t" r="r" b="b"/>
              <a:pathLst>
                <a:path w="2686" h="418" extrusionOk="0">
                  <a:moveTo>
                    <a:pt x="0" y="0"/>
                  </a:moveTo>
                  <a:lnTo>
                    <a:pt x="0" y="0"/>
                  </a:lnTo>
                  <a:cubicBezTo>
                    <a:pt x="124" y="68"/>
                    <a:pt x="260" y="113"/>
                    <a:pt x="395" y="158"/>
                  </a:cubicBezTo>
                  <a:lnTo>
                    <a:pt x="598" y="237"/>
                  </a:lnTo>
                  <a:cubicBezTo>
                    <a:pt x="666" y="248"/>
                    <a:pt x="745" y="271"/>
                    <a:pt x="824" y="282"/>
                  </a:cubicBezTo>
                  <a:cubicBezTo>
                    <a:pt x="971" y="316"/>
                    <a:pt x="1151" y="361"/>
                    <a:pt x="1321" y="384"/>
                  </a:cubicBezTo>
                  <a:cubicBezTo>
                    <a:pt x="1490" y="395"/>
                    <a:pt x="1659" y="418"/>
                    <a:pt x="1817" y="418"/>
                  </a:cubicBezTo>
                  <a:cubicBezTo>
                    <a:pt x="1964" y="418"/>
                    <a:pt x="2110" y="418"/>
                    <a:pt x="2257" y="406"/>
                  </a:cubicBezTo>
                  <a:cubicBezTo>
                    <a:pt x="2517" y="384"/>
                    <a:pt x="2686" y="361"/>
                    <a:pt x="2686" y="361"/>
                  </a:cubicBezTo>
                  <a:cubicBezTo>
                    <a:pt x="2686" y="361"/>
                    <a:pt x="2505" y="316"/>
                    <a:pt x="2257" y="282"/>
                  </a:cubicBezTo>
                  <a:cubicBezTo>
                    <a:pt x="2201" y="271"/>
                    <a:pt x="2122" y="271"/>
                    <a:pt x="2054" y="260"/>
                  </a:cubicBezTo>
                  <a:cubicBezTo>
                    <a:pt x="1986" y="248"/>
                    <a:pt x="1907" y="237"/>
                    <a:pt x="1828" y="226"/>
                  </a:cubicBezTo>
                  <a:cubicBezTo>
                    <a:pt x="1670" y="203"/>
                    <a:pt x="1512" y="192"/>
                    <a:pt x="1343" y="169"/>
                  </a:cubicBezTo>
                  <a:cubicBezTo>
                    <a:pt x="1174" y="147"/>
                    <a:pt x="1016" y="113"/>
                    <a:pt x="858" y="102"/>
                  </a:cubicBezTo>
                  <a:cubicBezTo>
                    <a:pt x="779" y="90"/>
                    <a:pt x="700" y="90"/>
                    <a:pt x="621" y="79"/>
                  </a:cubicBezTo>
                  <a:cubicBezTo>
                    <a:pt x="553" y="68"/>
                    <a:pt x="486" y="57"/>
                    <a:pt x="418" y="45"/>
                  </a:cubicBezTo>
                  <a:cubicBezTo>
                    <a:pt x="170" y="11"/>
                    <a:pt x="0" y="0"/>
                    <a:pt x="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48" name="Google Shape;548;p2"/>
            <p:cNvSpPr/>
            <p:nvPr/>
          </p:nvSpPr>
          <p:spPr>
            <a:xfrm>
              <a:off x="616975" y="4298050"/>
              <a:ext cx="138250" cy="224275"/>
            </a:xfrm>
            <a:custGeom>
              <a:avLst/>
              <a:gdLst/>
              <a:ahLst/>
              <a:cxnLst/>
              <a:rect l="l" t="t" r="r" b="b"/>
              <a:pathLst>
                <a:path w="5530" h="8971" extrusionOk="0">
                  <a:moveTo>
                    <a:pt x="2833" y="0"/>
                  </a:moveTo>
                  <a:cubicBezTo>
                    <a:pt x="2585" y="45"/>
                    <a:pt x="2348" y="147"/>
                    <a:pt x="2133" y="282"/>
                  </a:cubicBezTo>
                  <a:cubicBezTo>
                    <a:pt x="1219" y="914"/>
                    <a:pt x="689" y="1805"/>
                    <a:pt x="373" y="2855"/>
                  </a:cubicBezTo>
                  <a:cubicBezTo>
                    <a:pt x="1" y="4062"/>
                    <a:pt x="215" y="5349"/>
                    <a:pt x="757" y="6477"/>
                  </a:cubicBezTo>
                  <a:cubicBezTo>
                    <a:pt x="982" y="6929"/>
                    <a:pt x="1253" y="7357"/>
                    <a:pt x="1558" y="7775"/>
                  </a:cubicBezTo>
                  <a:cubicBezTo>
                    <a:pt x="1908" y="8237"/>
                    <a:pt x="2348" y="8644"/>
                    <a:pt x="2833" y="8971"/>
                  </a:cubicBezTo>
                  <a:lnTo>
                    <a:pt x="3126" y="8542"/>
                  </a:lnTo>
                  <a:cubicBezTo>
                    <a:pt x="3499" y="8012"/>
                    <a:pt x="3826" y="7448"/>
                    <a:pt x="4097" y="6872"/>
                  </a:cubicBezTo>
                  <a:cubicBezTo>
                    <a:pt x="4909" y="5123"/>
                    <a:pt x="5530" y="2516"/>
                    <a:pt x="4221" y="835"/>
                  </a:cubicBezTo>
                  <a:cubicBezTo>
                    <a:pt x="3871" y="395"/>
                    <a:pt x="3375" y="102"/>
                    <a:pt x="2833"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49" name="Google Shape;549;p2"/>
            <p:cNvSpPr/>
            <p:nvPr/>
          </p:nvSpPr>
          <p:spPr>
            <a:xfrm>
              <a:off x="629875" y="4406500"/>
              <a:ext cx="110975" cy="125150"/>
            </a:xfrm>
            <a:custGeom>
              <a:avLst/>
              <a:gdLst/>
              <a:ahLst/>
              <a:cxnLst/>
              <a:rect l="l" t="t" r="r" b="b"/>
              <a:pathLst>
                <a:path w="4439" h="5006" extrusionOk="0">
                  <a:moveTo>
                    <a:pt x="1597" y="0"/>
                  </a:moveTo>
                  <a:cubicBezTo>
                    <a:pt x="1231" y="0"/>
                    <a:pt x="933" y="328"/>
                    <a:pt x="1053" y="875"/>
                  </a:cubicBezTo>
                  <a:cubicBezTo>
                    <a:pt x="938" y="688"/>
                    <a:pt x="818" y="612"/>
                    <a:pt x="702" y="612"/>
                  </a:cubicBezTo>
                  <a:cubicBezTo>
                    <a:pt x="329" y="612"/>
                    <a:pt x="1" y="1394"/>
                    <a:pt x="26" y="1755"/>
                  </a:cubicBezTo>
                  <a:cubicBezTo>
                    <a:pt x="105" y="3188"/>
                    <a:pt x="1391" y="4114"/>
                    <a:pt x="2362" y="5005"/>
                  </a:cubicBezTo>
                  <a:lnTo>
                    <a:pt x="2362" y="5005"/>
                  </a:lnTo>
                  <a:cubicBezTo>
                    <a:pt x="2263" y="4912"/>
                    <a:pt x="3288" y="3549"/>
                    <a:pt x="3389" y="3380"/>
                  </a:cubicBezTo>
                  <a:cubicBezTo>
                    <a:pt x="3829" y="2557"/>
                    <a:pt x="4438" y="1857"/>
                    <a:pt x="4044" y="864"/>
                  </a:cubicBezTo>
                  <a:cubicBezTo>
                    <a:pt x="3947" y="627"/>
                    <a:pt x="3643" y="342"/>
                    <a:pt x="3393" y="342"/>
                  </a:cubicBezTo>
                  <a:cubicBezTo>
                    <a:pt x="3262" y="342"/>
                    <a:pt x="3147" y="421"/>
                    <a:pt x="3084" y="627"/>
                  </a:cubicBezTo>
                  <a:cubicBezTo>
                    <a:pt x="2989" y="405"/>
                    <a:pt x="2683" y="6"/>
                    <a:pt x="2431" y="6"/>
                  </a:cubicBezTo>
                  <a:cubicBezTo>
                    <a:pt x="2324" y="6"/>
                    <a:pt x="2226" y="78"/>
                    <a:pt x="2159" y="266"/>
                  </a:cubicBezTo>
                  <a:cubicBezTo>
                    <a:pt x="1985" y="84"/>
                    <a:pt x="1782" y="0"/>
                    <a:pt x="1597" y="0"/>
                  </a:cubicBezTo>
                  <a:close/>
                  <a:moveTo>
                    <a:pt x="2362" y="5005"/>
                  </a:moveTo>
                  <a:lnTo>
                    <a:pt x="2362" y="5005"/>
                  </a:lnTo>
                  <a:cubicBezTo>
                    <a:pt x="2362" y="5005"/>
                    <a:pt x="2362" y="5005"/>
                    <a:pt x="2362" y="5005"/>
                  </a:cubicBezTo>
                  <a:cubicBezTo>
                    <a:pt x="2362" y="5005"/>
                    <a:pt x="2362" y="5005"/>
                    <a:pt x="2362" y="5005"/>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50" name="Google Shape;550;p2"/>
            <p:cNvSpPr/>
            <p:nvPr/>
          </p:nvSpPr>
          <p:spPr>
            <a:xfrm>
              <a:off x="585675" y="4296800"/>
              <a:ext cx="102150" cy="226375"/>
            </a:xfrm>
            <a:custGeom>
              <a:avLst/>
              <a:gdLst/>
              <a:ahLst/>
              <a:cxnLst/>
              <a:rect l="l" t="t" r="r" b="b"/>
              <a:pathLst>
                <a:path w="4086" h="9055" extrusionOk="0">
                  <a:moveTo>
                    <a:pt x="3583" y="1"/>
                  </a:moveTo>
                  <a:cubicBezTo>
                    <a:pt x="3287" y="1"/>
                    <a:pt x="2988" y="51"/>
                    <a:pt x="2708" y="152"/>
                  </a:cubicBezTo>
                  <a:cubicBezTo>
                    <a:pt x="858" y="806"/>
                    <a:pt x="0" y="3458"/>
                    <a:pt x="587" y="5196"/>
                  </a:cubicBezTo>
                  <a:cubicBezTo>
                    <a:pt x="1129" y="6922"/>
                    <a:pt x="2167" y="8592"/>
                    <a:pt x="4062" y="9055"/>
                  </a:cubicBezTo>
                  <a:cubicBezTo>
                    <a:pt x="4074" y="9044"/>
                    <a:pt x="4074" y="9032"/>
                    <a:pt x="4085" y="9021"/>
                  </a:cubicBezTo>
                  <a:cubicBezTo>
                    <a:pt x="3600" y="8694"/>
                    <a:pt x="3160" y="8287"/>
                    <a:pt x="2810" y="7825"/>
                  </a:cubicBezTo>
                  <a:cubicBezTo>
                    <a:pt x="2505" y="7407"/>
                    <a:pt x="2234" y="6979"/>
                    <a:pt x="2009" y="6527"/>
                  </a:cubicBezTo>
                  <a:cubicBezTo>
                    <a:pt x="1467" y="5399"/>
                    <a:pt x="1253" y="4112"/>
                    <a:pt x="1625" y="2905"/>
                  </a:cubicBezTo>
                  <a:cubicBezTo>
                    <a:pt x="1941" y="1855"/>
                    <a:pt x="2471" y="964"/>
                    <a:pt x="3385" y="332"/>
                  </a:cubicBezTo>
                  <a:cubicBezTo>
                    <a:pt x="3600" y="197"/>
                    <a:pt x="3837" y="95"/>
                    <a:pt x="4085" y="50"/>
                  </a:cubicBezTo>
                  <a:cubicBezTo>
                    <a:pt x="3921" y="17"/>
                    <a:pt x="3752" y="1"/>
                    <a:pt x="3583"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51" name="Google Shape;551;p2"/>
            <p:cNvSpPr/>
            <p:nvPr/>
          </p:nvSpPr>
          <p:spPr>
            <a:xfrm>
              <a:off x="637850" y="4428650"/>
              <a:ext cx="50250" cy="95950"/>
            </a:xfrm>
            <a:custGeom>
              <a:avLst/>
              <a:gdLst/>
              <a:ahLst/>
              <a:cxnLst/>
              <a:rect l="l" t="t" r="r" b="b"/>
              <a:pathLst>
                <a:path w="2010" h="3838" extrusionOk="0">
                  <a:moveTo>
                    <a:pt x="1" y="1"/>
                  </a:moveTo>
                  <a:cubicBezTo>
                    <a:pt x="1" y="1"/>
                    <a:pt x="46" y="271"/>
                    <a:pt x="136" y="678"/>
                  </a:cubicBezTo>
                  <a:cubicBezTo>
                    <a:pt x="193" y="881"/>
                    <a:pt x="249" y="1106"/>
                    <a:pt x="339" y="1355"/>
                  </a:cubicBezTo>
                  <a:cubicBezTo>
                    <a:pt x="418" y="1603"/>
                    <a:pt x="520" y="1862"/>
                    <a:pt x="633" y="2111"/>
                  </a:cubicBezTo>
                  <a:cubicBezTo>
                    <a:pt x="689" y="2246"/>
                    <a:pt x="757" y="2370"/>
                    <a:pt x="813" y="2494"/>
                  </a:cubicBezTo>
                  <a:cubicBezTo>
                    <a:pt x="881" y="2607"/>
                    <a:pt x="949" y="2720"/>
                    <a:pt x="1016" y="2844"/>
                  </a:cubicBezTo>
                  <a:cubicBezTo>
                    <a:pt x="1095" y="2957"/>
                    <a:pt x="1152" y="3059"/>
                    <a:pt x="1231" y="3149"/>
                  </a:cubicBezTo>
                  <a:cubicBezTo>
                    <a:pt x="1321" y="3239"/>
                    <a:pt x="1389" y="3329"/>
                    <a:pt x="1456" y="3408"/>
                  </a:cubicBezTo>
                  <a:cubicBezTo>
                    <a:pt x="1524" y="3476"/>
                    <a:pt x="1603" y="3544"/>
                    <a:pt x="1671" y="3600"/>
                  </a:cubicBezTo>
                  <a:cubicBezTo>
                    <a:pt x="1727" y="3645"/>
                    <a:pt x="1784" y="3691"/>
                    <a:pt x="1851" y="3736"/>
                  </a:cubicBezTo>
                  <a:cubicBezTo>
                    <a:pt x="1953" y="3792"/>
                    <a:pt x="2009" y="3837"/>
                    <a:pt x="2009" y="3837"/>
                  </a:cubicBezTo>
                  <a:cubicBezTo>
                    <a:pt x="2009" y="3837"/>
                    <a:pt x="1964" y="3781"/>
                    <a:pt x="1863" y="3702"/>
                  </a:cubicBezTo>
                  <a:cubicBezTo>
                    <a:pt x="1817" y="3645"/>
                    <a:pt x="1772" y="3600"/>
                    <a:pt x="1727" y="3544"/>
                  </a:cubicBezTo>
                  <a:cubicBezTo>
                    <a:pt x="1671" y="3476"/>
                    <a:pt x="1603" y="3397"/>
                    <a:pt x="1558" y="3329"/>
                  </a:cubicBezTo>
                  <a:cubicBezTo>
                    <a:pt x="1490" y="3250"/>
                    <a:pt x="1434" y="3149"/>
                    <a:pt x="1366" y="3059"/>
                  </a:cubicBezTo>
                  <a:cubicBezTo>
                    <a:pt x="1310" y="2957"/>
                    <a:pt x="1242" y="2844"/>
                    <a:pt x="1174" y="2743"/>
                  </a:cubicBezTo>
                  <a:cubicBezTo>
                    <a:pt x="1118" y="2630"/>
                    <a:pt x="1061" y="2517"/>
                    <a:pt x="994" y="2393"/>
                  </a:cubicBezTo>
                  <a:cubicBezTo>
                    <a:pt x="937" y="2280"/>
                    <a:pt x="881" y="2156"/>
                    <a:pt x="824" y="2032"/>
                  </a:cubicBezTo>
                  <a:cubicBezTo>
                    <a:pt x="712" y="1783"/>
                    <a:pt x="610" y="1513"/>
                    <a:pt x="509" y="1287"/>
                  </a:cubicBezTo>
                  <a:cubicBezTo>
                    <a:pt x="418" y="1061"/>
                    <a:pt x="328" y="824"/>
                    <a:pt x="260" y="633"/>
                  </a:cubicBezTo>
                  <a:cubicBezTo>
                    <a:pt x="181" y="441"/>
                    <a:pt x="114" y="294"/>
                    <a:pt x="68" y="170"/>
                  </a:cubicBezTo>
                  <a:cubicBezTo>
                    <a:pt x="23" y="57"/>
                    <a:pt x="1" y="1"/>
                    <a:pt x="1"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52" name="Google Shape;552;p2"/>
            <p:cNvSpPr/>
            <p:nvPr/>
          </p:nvSpPr>
          <p:spPr>
            <a:xfrm>
              <a:off x="654775" y="4418225"/>
              <a:ext cx="32475" cy="99875"/>
            </a:xfrm>
            <a:custGeom>
              <a:avLst/>
              <a:gdLst/>
              <a:ahLst/>
              <a:cxnLst/>
              <a:rect l="l" t="t" r="r" b="b"/>
              <a:pathLst>
                <a:path w="1299" h="3995" extrusionOk="0">
                  <a:moveTo>
                    <a:pt x="1" y="0"/>
                  </a:moveTo>
                  <a:cubicBezTo>
                    <a:pt x="1" y="0"/>
                    <a:pt x="1" y="271"/>
                    <a:pt x="23" y="666"/>
                  </a:cubicBezTo>
                  <a:cubicBezTo>
                    <a:pt x="46" y="869"/>
                    <a:pt x="68" y="1106"/>
                    <a:pt x="102" y="1354"/>
                  </a:cubicBezTo>
                  <a:cubicBezTo>
                    <a:pt x="136" y="1614"/>
                    <a:pt x="193" y="1873"/>
                    <a:pt x="260" y="2133"/>
                  </a:cubicBezTo>
                  <a:cubicBezTo>
                    <a:pt x="294" y="2257"/>
                    <a:pt x="328" y="2392"/>
                    <a:pt x="373" y="2516"/>
                  </a:cubicBezTo>
                  <a:cubicBezTo>
                    <a:pt x="418" y="2641"/>
                    <a:pt x="463" y="2765"/>
                    <a:pt x="509" y="2889"/>
                  </a:cubicBezTo>
                  <a:cubicBezTo>
                    <a:pt x="554" y="3002"/>
                    <a:pt x="621" y="3115"/>
                    <a:pt x="667" y="3216"/>
                  </a:cubicBezTo>
                  <a:cubicBezTo>
                    <a:pt x="723" y="3318"/>
                    <a:pt x="779" y="3408"/>
                    <a:pt x="847" y="3498"/>
                  </a:cubicBezTo>
                  <a:cubicBezTo>
                    <a:pt x="892" y="3577"/>
                    <a:pt x="949" y="3656"/>
                    <a:pt x="1016" y="3724"/>
                  </a:cubicBezTo>
                  <a:cubicBezTo>
                    <a:pt x="1050" y="3780"/>
                    <a:pt x="1107" y="3825"/>
                    <a:pt x="1152" y="3871"/>
                  </a:cubicBezTo>
                  <a:cubicBezTo>
                    <a:pt x="1197" y="3916"/>
                    <a:pt x="1242" y="3961"/>
                    <a:pt x="1298" y="3995"/>
                  </a:cubicBezTo>
                  <a:cubicBezTo>
                    <a:pt x="1298" y="3995"/>
                    <a:pt x="1253" y="3938"/>
                    <a:pt x="1186" y="3848"/>
                  </a:cubicBezTo>
                  <a:cubicBezTo>
                    <a:pt x="1140" y="3792"/>
                    <a:pt x="1107" y="3735"/>
                    <a:pt x="1073" y="3667"/>
                  </a:cubicBezTo>
                  <a:cubicBezTo>
                    <a:pt x="1028" y="3611"/>
                    <a:pt x="994" y="3521"/>
                    <a:pt x="949" y="3442"/>
                  </a:cubicBezTo>
                  <a:cubicBezTo>
                    <a:pt x="892" y="3351"/>
                    <a:pt x="858" y="3250"/>
                    <a:pt x="813" y="3148"/>
                  </a:cubicBezTo>
                  <a:cubicBezTo>
                    <a:pt x="768" y="3047"/>
                    <a:pt x="723" y="2934"/>
                    <a:pt x="689" y="2810"/>
                  </a:cubicBezTo>
                  <a:cubicBezTo>
                    <a:pt x="644" y="2697"/>
                    <a:pt x="610" y="2584"/>
                    <a:pt x="565" y="2460"/>
                  </a:cubicBezTo>
                  <a:cubicBezTo>
                    <a:pt x="531" y="2336"/>
                    <a:pt x="497" y="2200"/>
                    <a:pt x="463" y="2076"/>
                  </a:cubicBezTo>
                  <a:cubicBezTo>
                    <a:pt x="396" y="1817"/>
                    <a:pt x="339" y="1569"/>
                    <a:pt x="294" y="1320"/>
                  </a:cubicBezTo>
                  <a:cubicBezTo>
                    <a:pt x="238" y="1072"/>
                    <a:pt x="181" y="846"/>
                    <a:pt x="147" y="655"/>
                  </a:cubicBezTo>
                  <a:cubicBezTo>
                    <a:pt x="114" y="463"/>
                    <a:pt x="80" y="293"/>
                    <a:pt x="46" y="181"/>
                  </a:cubicBezTo>
                  <a:cubicBezTo>
                    <a:pt x="23" y="57"/>
                    <a:pt x="1" y="0"/>
                    <a:pt x="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53" name="Google Shape;553;p2"/>
            <p:cNvSpPr/>
            <p:nvPr/>
          </p:nvSpPr>
          <p:spPr>
            <a:xfrm>
              <a:off x="667475" y="4450375"/>
              <a:ext cx="18650" cy="64900"/>
            </a:xfrm>
            <a:custGeom>
              <a:avLst/>
              <a:gdLst/>
              <a:ahLst/>
              <a:cxnLst/>
              <a:rect l="l" t="t" r="r" b="b"/>
              <a:pathLst>
                <a:path w="746" h="2596" extrusionOk="0">
                  <a:moveTo>
                    <a:pt x="396" y="0"/>
                  </a:moveTo>
                  <a:cubicBezTo>
                    <a:pt x="384" y="34"/>
                    <a:pt x="362" y="68"/>
                    <a:pt x="362" y="113"/>
                  </a:cubicBezTo>
                  <a:cubicBezTo>
                    <a:pt x="328" y="204"/>
                    <a:pt x="294" y="305"/>
                    <a:pt x="283" y="418"/>
                  </a:cubicBezTo>
                  <a:cubicBezTo>
                    <a:pt x="283" y="474"/>
                    <a:pt x="238" y="542"/>
                    <a:pt x="226" y="621"/>
                  </a:cubicBezTo>
                  <a:cubicBezTo>
                    <a:pt x="226" y="700"/>
                    <a:pt x="136" y="779"/>
                    <a:pt x="147" y="858"/>
                  </a:cubicBezTo>
                  <a:cubicBezTo>
                    <a:pt x="159" y="937"/>
                    <a:pt x="1" y="1039"/>
                    <a:pt x="12" y="1118"/>
                  </a:cubicBezTo>
                  <a:cubicBezTo>
                    <a:pt x="23" y="1208"/>
                    <a:pt x="34" y="1287"/>
                    <a:pt x="46" y="1366"/>
                  </a:cubicBezTo>
                  <a:cubicBezTo>
                    <a:pt x="68" y="1546"/>
                    <a:pt x="283" y="1671"/>
                    <a:pt x="317" y="1829"/>
                  </a:cubicBezTo>
                  <a:cubicBezTo>
                    <a:pt x="350" y="1975"/>
                    <a:pt x="553" y="2088"/>
                    <a:pt x="599" y="2201"/>
                  </a:cubicBezTo>
                  <a:cubicBezTo>
                    <a:pt x="678" y="2449"/>
                    <a:pt x="745" y="2596"/>
                    <a:pt x="745" y="2596"/>
                  </a:cubicBezTo>
                  <a:cubicBezTo>
                    <a:pt x="745" y="2460"/>
                    <a:pt x="734" y="2314"/>
                    <a:pt x="723" y="2178"/>
                  </a:cubicBezTo>
                  <a:cubicBezTo>
                    <a:pt x="689" y="1930"/>
                    <a:pt x="632" y="1614"/>
                    <a:pt x="576" y="1287"/>
                  </a:cubicBezTo>
                  <a:cubicBezTo>
                    <a:pt x="553" y="1129"/>
                    <a:pt x="520" y="971"/>
                    <a:pt x="497" y="813"/>
                  </a:cubicBezTo>
                  <a:cubicBezTo>
                    <a:pt x="497" y="745"/>
                    <a:pt x="475" y="678"/>
                    <a:pt x="475" y="599"/>
                  </a:cubicBezTo>
                  <a:cubicBezTo>
                    <a:pt x="463" y="531"/>
                    <a:pt x="452" y="474"/>
                    <a:pt x="441" y="407"/>
                  </a:cubicBezTo>
                  <a:cubicBezTo>
                    <a:pt x="429" y="283"/>
                    <a:pt x="429" y="181"/>
                    <a:pt x="418" y="113"/>
                  </a:cubicBezTo>
                  <a:cubicBezTo>
                    <a:pt x="407" y="68"/>
                    <a:pt x="407" y="34"/>
                    <a:pt x="396"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54" name="Google Shape;554;p2"/>
            <p:cNvSpPr/>
            <p:nvPr/>
          </p:nvSpPr>
          <p:spPr>
            <a:xfrm>
              <a:off x="684975" y="4453475"/>
              <a:ext cx="9900" cy="46300"/>
            </a:xfrm>
            <a:custGeom>
              <a:avLst/>
              <a:gdLst/>
              <a:ahLst/>
              <a:cxnLst/>
              <a:rect l="l" t="t" r="r" b="b"/>
              <a:pathLst>
                <a:path w="396" h="1852" extrusionOk="0">
                  <a:moveTo>
                    <a:pt x="395" y="1"/>
                  </a:moveTo>
                  <a:lnTo>
                    <a:pt x="395" y="1"/>
                  </a:lnTo>
                  <a:cubicBezTo>
                    <a:pt x="339" y="91"/>
                    <a:pt x="294" y="181"/>
                    <a:pt x="248" y="271"/>
                  </a:cubicBezTo>
                  <a:cubicBezTo>
                    <a:pt x="203" y="362"/>
                    <a:pt x="169" y="463"/>
                    <a:pt x="136" y="565"/>
                  </a:cubicBezTo>
                  <a:cubicBezTo>
                    <a:pt x="113" y="666"/>
                    <a:pt x="90" y="779"/>
                    <a:pt x="57" y="903"/>
                  </a:cubicBezTo>
                  <a:cubicBezTo>
                    <a:pt x="23" y="1118"/>
                    <a:pt x="0" y="1332"/>
                    <a:pt x="11" y="1558"/>
                  </a:cubicBezTo>
                  <a:cubicBezTo>
                    <a:pt x="23" y="1659"/>
                    <a:pt x="34" y="1761"/>
                    <a:pt x="57" y="1851"/>
                  </a:cubicBezTo>
                  <a:cubicBezTo>
                    <a:pt x="90" y="1761"/>
                    <a:pt x="113" y="1659"/>
                    <a:pt x="136" y="1569"/>
                  </a:cubicBezTo>
                  <a:cubicBezTo>
                    <a:pt x="158" y="1479"/>
                    <a:pt x="181" y="1377"/>
                    <a:pt x="203" y="1276"/>
                  </a:cubicBezTo>
                  <a:cubicBezTo>
                    <a:pt x="226" y="1163"/>
                    <a:pt x="248" y="1061"/>
                    <a:pt x="271" y="937"/>
                  </a:cubicBezTo>
                  <a:cubicBezTo>
                    <a:pt x="294" y="824"/>
                    <a:pt x="316" y="712"/>
                    <a:pt x="327" y="599"/>
                  </a:cubicBezTo>
                  <a:cubicBezTo>
                    <a:pt x="339" y="554"/>
                    <a:pt x="339" y="497"/>
                    <a:pt x="350" y="452"/>
                  </a:cubicBezTo>
                  <a:cubicBezTo>
                    <a:pt x="361" y="396"/>
                    <a:pt x="361" y="350"/>
                    <a:pt x="373" y="305"/>
                  </a:cubicBezTo>
                  <a:cubicBezTo>
                    <a:pt x="384" y="204"/>
                    <a:pt x="395" y="102"/>
                    <a:pt x="395"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55" name="Google Shape;555;p2"/>
            <p:cNvSpPr/>
            <p:nvPr/>
          </p:nvSpPr>
          <p:spPr>
            <a:xfrm>
              <a:off x="683275" y="4391975"/>
              <a:ext cx="209900" cy="144425"/>
            </a:xfrm>
            <a:custGeom>
              <a:avLst/>
              <a:gdLst/>
              <a:ahLst/>
              <a:cxnLst/>
              <a:rect l="l" t="t" r="r" b="b"/>
              <a:pathLst>
                <a:path w="8396" h="5777" extrusionOk="0">
                  <a:moveTo>
                    <a:pt x="5927" y="0"/>
                  </a:moveTo>
                  <a:cubicBezTo>
                    <a:pt x="5632" y="0"/>
                    <a:pt x="5337" y="23"/>
                    <a:pt x="5045" y="68"/>
                  </a:cubicBezTo>
                  <a:cubicBezTo>
                    <a:pt x="3589" y="305"/>
                    <a:pt x="2291" y="1332"/>
                    <a:pt x="1603" y="2607"/>
                  </a:cubicBezTo>
                  <a:cubicBezTo>
                    <a:pt x="1411" y="2991"/>
                    <a:pt x="734" y="4717"/>
                    <a:pt x="0" y="5361"/>
                  </a:cubicBezTo>
                  <a:lnTo>
                    <a:pt x="2043" y="5699"/>
                  </a:lnTo>
                  <a:cubicBezTo>
                    <a:pt x="2458" y="5749"/>
                    <a:pt x="2857" y="5777"/>
                    <a:pt x="3241" y="5777"/>
                  </a:cubicBezTo>
                  <a:cubicBezTo>
                    <a:pt x="4848" y="5777"/>
                    <a:pt x="6194" y="5289"/>
                    <a:pt x="7414" y="3905"/>
                  </a:cubicBezTo>
                  <a:cubicBezTo>
                    <a:pt x="8396" y="2777"/>
                    <a:pt x="8396" y="1513"/>
                    <a:pt x="7651" y="260"/>
                  </a:cubicBezTo>
                  <a:cubicBezTo>
                    <a:pt x="7090" y="88"/>
                    <a:pt x="6508" y="0"/>
                    <a:pt x="5927"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56" name="Google Shape;556;p2"/>
            <p:cNvSpPr/>
            <p:nvPr/>
          </p:nvSpPr>
          <p:spPr>
            <a:xfrm>
              <a:off x="683275" y="4442700"/>
              <a:ext cx="133750" cy="94550"/>
            </a:xfrm>
            <a:custGeom>
              <a:avLst/>
              <a:gdLst/>
              <a:ahLst/>
              <a:cxnLst/>
              <a:rect l="l" t="t" r="r" b="b"/>
              <a:pathLst>
                <a:path w="5350" h="3782" extrusionOk="0">
                  <a:moveTo>
                    <a:pt x="3526" y="0"/>
                  </a:moveTo>
                  <a:cubicBezTo>
                    <a:pt x="3187" y="0"/>
                    <a:pt x="2838" y="141"/>
                    <a:pt x="2697" y="432"/>
                  </a:cubicBezTo>
                  <a:cubicBezTo>
                    <a:pt x="2702" y="150"/>
                    <a:pt x="2577" y="51"/>
                    <a:pt x="2408" y="51"/>
                  </a:cubicBezTo>
                  <a:cubicBezTo>
                    <a:pt x="2130" y="51"/>
                    <a:pt x="1732" y="320"/>
                    <a:pt x="1592" y="488"/>
                  </a:cubicBezTo>
                  <a:cubicBezTo>
                    <a:pt x="881" y="1357"/>
                    <a:pt x="1072" y="2801"/>
                    <a:pt x="0" y="3332"/>
                  </a:cubicBezTo>
                  <a:lnTo>
                    <a:pt x="655" y="3343"/>
                  </a:lnTo>
                  <a:cubicBezTo>
                    <a:pt x="1478" y="3477"/>
                    <a:pt x="2082" y="3781"/>
                    <a:pt x="2817" y="3781"/>
                  </a:cubicBezTo>
                  <a:cubicBezTo>
                    <a:pt x="2949" y="3781"/>
                    <a:pt x="3085" y="3771"/>
                    <a:pt x="3228" y="3749"/>
                  </a:cubicBezTo>
                  <a:cubicBezTo>
                    <a:pt x="3713" y="3693"/>
                    <a:pt x="4379" y="3241"/>
                    <a:pt x="4785" y="2948"/>
                  </a:cubicBezTo>
                  <a:cubicBezTo>
                    <a:pt x="5349" y="2553"/>
                    <a:pt x="4999" y="2192"/>
                    <a:pt x="4469" y="2023"/>
                  </a:cubicBezTo>
                  <a:cubicBezTo>
                    <a:pt x="5349" y="1650"/>
                    <a:pt x="5157" y="1018"/>
                    <a:pt x="4266" y="906"/>
                  </a:cubicBezTo>
                  <a:cubicBezTo>
                    <a:pt x="4516" y="312"/>
                    <a:pt x="4031" y="0"/>
                    <a:pt x="3526"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57" name="Google Shape;557;p2"/>
            <p:cNvSpPr/>
            <p:nvPr/>
          </p:nvSpPr>
          <p:spPr>
            <a:xfrm>
              <a:off x="681575" y="4370600"/>
              <a:ext cx="193000" cy="155125"/>
            </a:xfrm>
            <a:custGeom>
              <a:avLst/>
              <a:gdLst/>
              <a:ahLst/>
              <a:cxnLst/>
              <a:rect l="l" t="t" r="r" b="b"/>
              <a:pathLst>
                <a:path w="7720" h="6205" extrusionOk="0">
                  <a:moveTo>
                    <a:pt x="5386" y="1"/>
                  </a:moveTo>
                  <a:cubicBezTo>
                    <a:pt x="4486" y="1"/>
                    <a:pt x="3555" y="277"/>
                    <a:pt x="2969" y="698"/>
                  </a:cubicBezTo>
                  <a:cubicBezTo>
                    <a:pt x="2032" y="1352"/>
                    <a:pt x="1648" y="2300"/>
                    <a:pt x="1208" y="3293"/>
                  </a:cubicBezTo>
                  <a:cubicBezTo>
                    <a:pt x="926" y="3869"/>
                    <a:pt x="700" y="4455"/>
                    <a:pt x="509" y="5065"/>
                  </a:cubicBezTo>
                  <a:cubicBezTo>
                    <a:pt x="328" y="5697"/>
                    <a:pt x="147" y="5911"/>
                    <a:pt x="1" y="6193"/>
                  </a:cubicBezTo>
                  <a:lnTo>
                    <a:pt x="68" y="6204"/>
                  </a:lnTo>
                  <a:cubicBezTo>
                    <a:pt x="802" y="5561"/>
                    <a:pt x="1479" y="3835"/>
                    <a:pt x="1671" y="3462"/>
                  </a:cubicBezTo>
                  <a:cubicBezTo>
                    <a:pt x="2359" y="2176"/>
                    <a:pt x="3646" y="1149"/>
                    <a:pt x="5113" y="912"/>
                  </a:cubicBezTo>
                  <a:cubicBezTo>
                    <a:pt x="5402" y="867"/>
                    <a:pt x="5694" y="844"/>
                    <a:pt x="5986" y="844"/>
                  </a:cubicBezTo>
                  <a:cubicBezTo>
                    <a:pt x="6571" y="844"/>
                    <a:pt x="7155" y="935"/>
                    <a:pt x="7719" y="1115"/>
                  </a:cubicBezTo>
                  <a:cubicBezTo>
                    <a:pt x="7708" y="1093"/>
                    <a:pt x="7685" y="1070"/>
                    <a:pt x="7674" y="1047"/>
                  </a:cubicBezTo>
                  <a:cubicBezTo>
                    <a:pt x="7225" y="300"/>
                    <a:pt x="6322" y="1"/>
                    <a:pt x="5386"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58" name="Google Shape;558;p2"/>
            <p:cNvSpPr/>
            <p:nvPr/>
          </p:nvSpPr>
          <p:spPr>
            <a:xfrm>
              <a:off x="688625" y="4436825"/>
              <a:ext cx="108650" cy="82125"/>
            </a:xfrm>
            <a:custGeom>
              <a:avLst/>
              <a:gdLst/>
              <a:ahLst/>
              <a:cxnLst/>
              <a:rect l="l" t="t" r="r" b="b"/>
              <a:pathLst>
                <a:path w="4346" h="3285" extrusionOk="0">
                  <a:moveTo>
                    <a:pt x="12" y="2991"/>
                  </a:moveTo>
                  <a:cubicBezTo>
                    <a:pt x="12" y="3048"/>
                    <a:pt x="23" y="3093"/>
                    <a:pt x="35" y="3149"/>
                  </a:cubicBezTo>
                  <a:cubicBezTo>
                    <a:pt x="29" y="3149"/>
                    <a:pt x="51" y="3168"/>
                    <a:pt x="63" y="3184"/>
                  </a:cubicBezTo>
                  <a:lnTo>
                    <a:pt x="63" y="3184"/>
                  </a:lnTo>
                  <a:cubicBezTo>
                    <a:pt x="57" y="3153"/>
                    <a:pt x="53" y="3127"/>
                    <a:pt x="57" y="3127"/>
                  </a:cubicBezTo>
                  <a:cubicBezTo>
                    <a:pt x="46" y="3081"/>
                    <a:pt x="35" y="3036"/>
                    <a:pt x="23" y="2991"/>
                  </a:cubicBezTo>
                  <a:close/>
                  <a:moveTo>
                    <a:pt x="4063" y="1"/>
                  </a:moveTo>
                  <a:cubicBezTo>
                    <a:pt x="3973" y="12"/>
                    <a:pt x="3883" y="35"/>
                    <a:pt x="3781" y="57"/>
                  </a:cubicBezTo>
                  <a:cubicBezTo>
                    <a:pt x="3668" y="80"/>
                    <a:pt x="3544" y="125"/>
                    <a:pt x="3431" y="170"/>
                  </a:cubicBezTo>
                  <a:cubicBezTo>
                    <a:pt x="3149" y="294"/>
                    <a:pt x="2890" y="441"/>
                    <a:pt x="2641" y="633"/>
                  </a:cubicBezTo>
                  <a:cubicBezTo>
                    <a:pt x="2506" y="723"/>
                    <a:pt x="2371" y="836"/>
                    <a:pt x="2235" y="949"/>
                  </a:cubicBezTo>
                  <a:cubicBezTo>
                    <a:pt x="2100" y="1062"/>
                    <a:pt x="1976" y="1186"/>
                    <a:pt x="1851" y="1310"/>
                  </a:cubicBezTo>
                  <a:cubicBezTo>
                    <a:pt x="1615" y="1581"/>
                    <a:pt x="1389" y="1851"/>
                    <a:pt x="1186" y="2111"/>
                  </a:cubicBezTo>
                  <a:cubicBezTo>
                    <a:pt x="1084" y="2235"/>
                    <a:pt x="983" y="2359"/>
                    <a:pt x="892" y="2472"/>
                  </a:cubicBezTo>
                  <a:cubicBezTo>
                    <a:pt x="791" y="2585"/>
                    <a:pt x="701" y="2686"/>
                    <a:pt x="610" y="2777"/>
                  </a:cubicBezTo>
                  <a:cubicBezTo>
                    <a:pt x="509" y="2867"/>
                    <a:pt x="418" y="2946"/>
                    <a:pt x="339" y="3014"/>
                  </a:cubicBezTo>
                  <a:cubicBezTo>
                    <a:pt x="272" y="3070"/>
                    <a:pt x="193" y="3115"/>
                    <a:pt x="114" y="3160"/>
                  </a:cubicBezTo>
                  <a:cubicBezTo>
                    <a:pt x="98" y="3171"/>
                    <a:pt x="83" y="3181"/>
                    <a:pt x="68" y="3190"/>
                  </a:cubicBezTo>
                  <a:lnTo>
                    <a:pt x="68" y="3190"/>
                  </a:lnTo>
                  <a:cubicBezTo>
                    <a:pt x="67" y="3188"/>
                    <a:pt x="65" y="3186"/>
                    <a:pt x="63" y="3184"/>
                  </a:cubicBezTo>
                  <a:lnTo>
                    <a:pt x="63" y="3184"/>
                  </a:lnTo>
                  <a:cubicBezTo>
                    <a:pt x="64" y="3187"/>
                    <a:pt x="64" y="3190"/>
                    <a:pt x="65" y="3193"/>
                  </a:cubicBezTo>
                  <a:lnTo>
                    <a:pt x="65" y="3193"/>
                  </a:lnTo>
                  <a:cubicBezTo>
                    <a:pt x="49" y="3203"/>
                    <a:pt x="35" y="3211"/>
                    <a:pt x="23" y="3217"/>
                  </a:cubicBezTo>
                  <a:cubicBezTo>
                    <a:pt x="1" y="3217"/>
                    <a:pt x="12" y="3239"/>
                    <a:pt x="23" y="3239"/>
                  </a:cubicBezTo>
                  <a:cubicBezTo>
                    <a:pt x="25" y="3241"/>
                    <a:pt x="26" y="3241"/>
                    <a:pt x="27" y="3241"/>
                  </a:cubicBezTo>
                  <a:cubicBezTo>
                    <a:pt x="35" y="3241"/>
                    <a:pt x="36" y="3206"/>
                    <a:pt x="46" y="3206"/>
                  </a:cubicBezTo>
                  <a:cubicBezTo>
                    <a:pt x="51" y="3206"/>
                    <a:pt x="55" y="3207"/>
                    <a:pt x="59" y="3207"/>
                  </a:cubicBezTo>
                  <a:cubicBezTo>
                    <a:pt x="63" y="3207"/>
                    <a:pt x="65" y="3206"/>
                    <a:pt x="67" y="3206"/>
                  </a:cubicBezTo>
                  <a:lnTo>
                    <a:pt x="67" y="3206"/>
                  </a:lnTo>
                  <a:cubicBezTo>
                    <a:pt x="69" y="3214"/>
                    <a:pt x="70" y="3223"/>
                    <a:pt x="72" y="3231"/>
                  </a:cubicBezTo>
                  <a:lnTo>
                    <a:pt x="72" y="3231"/>
                  </a:lnTo>
                  <a:cubicBezTo>
                    <a:pt x="90" y="3221"/>
                    <a:pt x="110" y="3213"/>
                    <a:pt x="125" y="3206"/>
                  </a:cubicBezTo>
                  <a:cubicBezTo>
                    <a:pt x="215" y="3172"/>
                    <a:pt x="306" y="3127"/>
                    <a:pt x="385" y="3081"/>
                  </a:cubicBezTo>
                  <a:cubicBezTo>
                    <a:pt x="486" y="3014"/>
                    <a:pt x="588" y="2946"/>
                    <a:pt x="689" y="2867"/>
                  </a:cubicBezTo>
                  <a:cubicBezTo>
                    <a:pt x="915" y="2675"/>
                    <a:pt x="1129" y="2461"/>
                    <a:pt x="1332" y="2235"/>
                  </a:cubicBezTo>
                  <a:cubicBezTo>
                    <a:pt x="1558" y="1987"/>
                    <a:pt x="1773" y="1716"/>
                    <a:pt x="2009" y="1456"/>
                  </a:cubicBezTo>
                  <a:cubicBezTo>
                    <a:pt x="2122" y="1332"/>
                    <a:pt x="2246" y="1220"/>
                    <a:pt x="2382" y="1107"/>
                  </a:cubicBezTo>
                  <a:cubicBezTo>
                    <a:pt x="2506" y="994"/>
                    <a:pt x="2641" y="892"/>
                    <a:pt x="2766" y="791"/>
                  </a:cubicBezTo>
                  <a:cubicBezTo>
                    <a:pt x="2991" y="610"/>
                    <a:pt x="3239" y="441"/>
                    <a:pt x="3499" y="306"/>
                  </a:cubicBezTo>
                  <a:cubicBezTo>
                    <a:pt x="3601" y="260"/>
                    <a:pt x="3713" y="227"/>
                    <a:pt x="3826" y="193"/>
                  </a:cubicBezTo>
                  <a:cubicBezTo>
                    <a:pt x="3862" y="181"/>
                    <a:pt x="3897" y="177"/>
                    <a:pt x="3930" y="177"/>
                  </a:cubicBezTo>
                  <a:cubicBezTo>
                    <a:pt x="3976" y="177"/>
                    <a:pt x="4019" y="184"/>
                    <a:pt x="4059" y="184"/>
                  </a:cubicBezTo>
                  <a:cubicBezTo>
                    <a:pt x="4072" y="184"/>
                    <a:pt x="4085" y="183"/>
                    <a:pt x="4097" y="181"/>
                  </a:cubicBezTo>
                  <a:cubicBezTo>
                    <a:pt x="4103" y="179"/>
                    <a:pt x="4109" y="178"/>
                    <a:pt x="4116" y="178"/>
                  </a:cubicBezTo>
                  <a:cubicBezTo>
                    <a:pt x="4179" y="178"/>
                    <a:pt x="4248" y="272"/>
                    <a:pt x="4289" y="272"/>
                  </a:cubicBezTo>
                  <a:lnTo>
                    <a:pt x="4345" y="260"/>
                  </a:lnTo>
                  <a:cubicBezTo>
                    <a:pt x="4345" y="260"/>
                    <a:pt x="4311" y="136"/>
                    <a:pt x="4266" y="125"/>
                  </a:cubicBezTo>
                  <a:cubicBezTo>
                    <a:pt x="4221" y="125"/>
                    <a:pt x="4142" y="1"/>
                    <a:pt x="4063" y="1"/>
                  </a:cubicBezTo>
                  <a:close/>
                  <a:moveTo>
                    <a:pt x="72" y="3231"/>
                  </a:moveTo>
                  <a:lnTo>
                    <a:pt x="72" y="3231"/>
                  </a:lnTo>
                  <a:cubicBezTo>
                    <a:pt x="62" y="3237"/>
                    <a:pt x="54" y="3243"/>
                    <a:pt x="46" y="3251"/>
                  </a:cubicBezTo>
                  <a:cubicBezTo>
                    <a:pt x="23" y="3262"/>
                    <a:pt x="57" y="3273"/>
                    <a:pt x="69" y="3285"/>
                  </a:cubicBezTo>
                  <a:cubicBezTo>
                    <a:pt x="77" y="3285"/>
                    <a:pt x="76" y="3261"/>
                    <a:pt x="72" y="323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59" name="Google Shape;559;p2"/>
            <p:cNvSpPr/>
            <p:nvPr/>
          </p:nvSpPr>
          <p:spPr>
            <a:xfrm>
              <a:off x="696525" y="4483100"/>
              <a:ext cx="68575" cy="33025"/>
            </a:xfrm>
            <a:custGeom>
              <a:avLst/>
              <a:gdLst/>
              <a:ahLst/>
              <a:cxnLst/>
              <a:rect l="l" t="t" r="r" b="b"/>
              <a:pathLst>
                <a:path w="2743" h="1321" extrusionOk="0">
                  <a:moveTo>
                    <a:pt x="2743" y="0"/>
                  </a:moveTo>
                  <a:lnTo>
                    <a:pt x="2743" y="0"/>
                  </a:lnTo>
                  <a:cubicBezTo>
                    <a:pt x="2743" y="1"/>
                    <a:pt x="2697" y="12"/>
                    <a:pt x="2607" y="23"/>
                  </a:cubicBezTo>
                  <a:cubicBezTo>
                    <a:pt x="2577" y="23"/>
                    <a:pt x="2547" y="18"/>
                    <a:pt x="2514" y="18"/>
                  </a:cubicBezTo>
                  <a:cubicBezTo>
                    <a:pt x="2497" y="18"/>
                    <a:pt x="2480" y="19"/>
                    <a:pt x="2461" y="23"/>
                  </a:cubicBezTo>
                  <a:cubicBezTo>
                    <a:pt x="2393" y="23"/>
                    <a:pt x="2325" y="34"/>
                    <a:pt x="2258" y="46"/>
                  </a:cubicBezTo>
                  <a:cubicBezTo>
                    <a:pt x="2100" y="91"/>
                    <a:pt x="1942" y="147"/>
                    <a:pt x="1795" y="215"/>
                  </a:cubicBezTo>
                  <a:cubicBezTo>
                    <a:pt x="1705" y="260"/>
                    <a:pt x="1626" y="294"/>
                    <a:pt x="1535" y="339"/>
                  </a:cubicBezTo>
                  <a:cubicBezTo>
                    <a:pt x="1457" y="384"/>
                    <a:pt x="1378" y="441"/>
                    <a:pt x="1287" y="486"/>
                  </a:cubicBezTo>
                  <a:cubicBezTo>
                    <a:pt x="1118" y="587"/>
                    <a:pt x="960" y="689"/>
                    <a:pt x="813" y="790"/>
                  </a:cubicBezTo>
                  <a:cubicBezTo>
                    <a:pt x="655" y="892"/>
                    <a:pt x="520" y="982"/>
                    <a:pt x="407" y="1061"/>
                  </a:cubicBezTo>
                  <a:cubicBezTo>
                    <a:pt x="283" y="1140"/>
                    <a:pt x="181" y="1197"/>
                    <a:pt x="114" y="1253"/>
                  </a:cubicBezTo>
                  <a:lnTo>
                    <a:pt x="1" y="1321"/>
                  </a:lnTo>
                  <a:lnTo>
                    <a:pt x="125" y="1287"/>
                  </a:lnTo>
                  <a:cubicBezTo>
                    <a:pt x="204" y="1264"/>
                    <a:pt x="317" y="1230"/>
                    <a:pt x="452" y="1174"/>
                  </a:cubicBezTo>
                  <a:cubicBezTo>
                    <a:pt x="588" y="1106"/>
                    <a:pt x="746" y="1039"/>
                    <a:pt x="904" y="960"/>
                  </a:cubicBezTo>
                  <a:cubicBezTo>
                    <a:pt x="1062" y="869"/>
                    <a:pt x="1231" y="768"/>
                    <a:pt x="1389" y="677"/>
                  </a:cubicBezTo>
                  <a:cubicBezTo>
                    <a:pt x="1558" y="576"/>
                    <a:pt x="1716" y="474"/>
                    <a:pt x="1874" y="395"/>
                  </a:cubicBezTo>
                  <a:cubicBezTo>
                    <a:pt x="1942" y="350"/>
                    <a:pt x="2021" y="305"/>
                    <a:pt x="2100" y="271"/>
                  </a:cubicBezTo>
                  <a:lnTo>
                    <a:pt x="2303" y="170"/>
                  </a:lnTo>
                  <a:cubicBezTo>
                    <a:pt x="2359" y="136"/>
                    <a:pt x="2416" y="113"/>
                    <a:pt x="2483" y="91"/>
                  </a:cubicBezTo>
                  <a:cubicBezTo>
                    <a:pt x="2529" y="68"/>
                    <a:pt x="2585" y="57"/>
                    <a:pt x="2619" y="46"/>
                  </a:cubicBezTo>
                  <a:cubicBezTo>
                    <a:pt x="2653" y="23"/>
                    <a:pt x="2698" y="12"/>
                    <a:pt x="2743"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60" name="Google Shape;560;p2"/>
            <p:cNvSpPr/>
            <p:nvPr/>
          </p:nvSpPr>
          <p:spPr>
            <a:xfrm>
              <a:off x="700200" y="4494675"/>
              <a:ext cx="72525" cy="22575"/>
            </a:xfrm>
            <a:custGeom>
              <a:avLst/>
              <a:gdLst/>
              <a:ahLst/>
              <a:cxnLst/>
              <a:rect l="l" t="t" r="r" b="b"/>
              <a:pathLst>
                <a:path w="2901" h="903" extrusionOk="0">
                  <a:moveTo>
                    <a:pt x="2901" y="0"/>
                  </a:moveTo>
                  <a:cubicBezTo>
                    <a:pt x="2743" y="0"/>
                    <a:pt x="2585" y="23"/>
                    <a:pt x="2427" y="45"/>
                  </a:cubicBezTo>
                  <a:cubicBezTo>
                    <a:pt x="2077" y="102"/>
                    <a:pt x="1738" y="181"/>
                    <a:pt x="1400" y="282"/>
                  </a:cubicBezTo>
                  <a:cubicBezTo>
                    <a:pt x="1219" y="339"/>
                    <a:pt x="1039" y="406"/>
                    <a:pt x="869" y="474"/>
                  </a:cubicBezTo>
                  <a:cubicBezTo>
                    <a:pt x="711" y="530"/>
                    <a:pt x="565" y="598"/>
                    <a:pt x="418" y="666"/>
                  </a:cubicBezTo>
                  <a:cubicBezTo>
                    <a:pt x="159" y="790"/>
                    <a:pt x="1" y="903"/>
                    <a:pt x="1" y="903"/>
                  </a:cubicBezTo>
                  <a:cubicBezTo>
                    <a:pt x="1" y="903"/>
                    <a:pt x="181" y="869"/>
                    <a:pt x="463" y="790"/>
                  </a:cubicBezTo>
                  <a:cubicBezTo>
                    <a:pt x="531" y="767"/>
                    <a:pt x="610" y="745"/>
                    <a:pt x="689" y="722"/>
                  </a:cubicBezTo>
                  <a:cubicBezTo>
                    <a:pt x="768" y="688"/>
                    <a:pt x="847" y="666"/>
                    <a:pt x="937" y="643"/>
                  </a:cubicBezTo>
                  <a:cubicBezTo>
                    <a:pt x="1106" y="598"/>
                    <a:pt x="1276" y="542"/>
                    <a:pt x="1456" y="485"/>
                  </a:cubicBezTo>
                  <a:cubicBezTo>
                    <a:pt x="1648" y="429"/>
                    <a:pt x="1829" y="372"/>
                    <a:pt x="1998" y="316"/>
                  </a:cubicBezTo>
                  <a:lnTo>
                    <a:pt x="2460" y="158"/>
                  </a:lnTo>
                  <a:cubicBezTo>
                    <a:pt x="2731" y="68"/>
                    <a:pt x="2901" y="0"/>
                    <a:pt x="290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61" name="Google Shape;561;p2"/>
            <p:cNvSpPr/>
            <p:nvPr/>
          </p:nvSpPr>
          <p:spPr>
            <a:xfrm>
              <a:off x="682425" y="4519500"/>
              <a:ext cx="165900" cy="183875"/>
            </a:xfrm>
            <a:custGeom>
              <a:avLst/>
              <a:gdLst/>
              <a:ahLst/>
              <a:cxnLst/>
              <a:rect l="l" t="t" r="r" b="b"/>
              <a:pathLst>
                <a:path w="6636" h="7355" extrusionOk="0">
                  <a:moveTo>
                    <a:pt x="328" y="0"/>
                  </a:moveTo>
                  <a:cubicBezTo>
                    <a:pt x="215" y="23"/>
                    <a:pt x="102" y="57"/>
                    <a:pt x="1" y="90"/>
                  </a:cubicBezTo>
                  <a:cubicBezTo>
                    <a:pt x="633" y="1264"/>
                    <a:pt x="610" y="1648"/>
                    <a:pt x="779" y="2889"/>
                  </a:cubicBezTo>
                  <a:cubicBezTo>
                    <a:pt x="836" y="3306"/>
                    <a:pt x="689" y="4187"/>
                    <a:pt x="757" y="4581"/>
                  </a:cubicBezTo>
                  <a:cubicBezTo>
                    <a:pt x="802" y="4965"/>
                    <a:pt x="937" y="5157"/>
                    <a:pt x="1084" y="5529"/>
                  </a:cubicBezTo>
                  <a:cubicBezTo>
                    <a:pt x="1614" y="6782"/>
                    <a:pt x="3307" y="7312"/>
                    <a:pt x="4526" y="7346"/>
                  </a:cubicBezTo>
                  <a:cubicBezTo>
                    <a:pt x="4607" y="7352"/>
                    <a:pt x="4690" y="7355"/>
                    <a:pt x="4772" y="7355"/>
                  </a:cubicBezTo>
                  <a:cubicBezTo>
                    <a:pt x="4998" y="7355"/>
                    <a:pt x="5225" y="7334"/>
                    <a:pt x="5440" y="7301"/>
                  </a:cubicBezTo>
                  <a:cubicBezTo>
                    <a:pt x="6196" y="5924"/>
                    <a:pt x="6636" y="4480"/>
                    <a:pt x="5564" y="3002"/>
                  </a:cubicBezTo>
                  <a:cubicBezTo>
                    <a:pt x="4864" y="2043"/>
                    <a:pt x="4424" y="1569"/>
                    <a:pt x="3363" y="1061"/>
                  </a:cubicBezTo>
                  <a:cubicBezTo>
                    <a:pt x="2743" y="756"/>
                    <a:pt x="1298" y="23"/>
                    <a:pt x="328"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62" name="Google Shape;562;p2"/>
            <p:cNvSpPr/>
            <p:nvPr/>
          </p:nvSpPr>
          <p:spPr>
            <a:xfrm>
              <a:off x="665775" y="4516950"/>
              <a:ext cx="3975" cy="3400"/>
            </a:xfrm>
            <a:custGeom>
              <a:avLst/>
              <a:gdLst/>
              <a:ahLst/>
              <a:cxnLst/>
              <a:rect l="l" t="t" r="r" b="b"/>
              <a:pathLst>
                <a:path w="159" h="136" extrusionOk="0">
                  <a:moveTo>
                    <a:pt x="1" y="1"/>
                  </a:moveTo>
                  <a:lnTo>
                    <a:pt x="46" y="136"/>
                  </a:lnTo>
                  <a:cubicBezTo>
                    <a:pt x="80" y="113"/>
                    <a:pt x="114" y="102"/>
                    <a:pt x="159" y="80"/>
                  </a:cubicBezTo>
                  <a:cubicBezTo>
                    <a:pt x="102" y="57"/>
                    <a:pt x="57" y="23"/>
                    <a:pt x="1"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63" name="Google Shape;563;p2"/>
            <p:cNvSpPr/>
            <p:nvPr/>
          </p:nvSpPr>
          <p:spPr>
            <a:xfrm>
              <a:off x="682425" y="4519500"/>
              <a:ext cx="121625" cy="119350"/>
            </a:xfrm>
            <a:custGeom>
              <a:avLst/>
              <a:gdLst/>
              <a:ahLst/>
              <a:cxnLst/>
              <a:rect l="l" t="t" r="r" b="b"/>
              <a:pathLst>
                <a:path w="4865" h="4774" extrusionOk="0">
                  <a:moveTo>
                    <a:pt x="328" y="0"/>
                  </a:moveTo>
                  <a:cubicBezTo>
                    <a:pt x="215" y="23"/>
                    <a:pt x="113" y="57"/>
                    <a:pt x="1" y="90"/>
                  </a:cubicBezTo>
                  <a:cubicBezTo>
                    <a:pt x="633" y="1275"/>
                    <a:pt x="610" y="1659"/>
                    <a:pt x="779" y="2900"/>
                  </a:cubicBezTo>
                  <a:cubicBezTo>
                    <a:pt x="791" y="3126"/>
                    <a:pt x="791" y="3363"/>
                    <a:pt x="779" y="3600"/>
                  </a:cubicBezTo>
                  <a:cubicBezTo>
                    <a:pt x="858" y="3848"/>
                    <a:pt x="982" y="4062"/>
                    <a:pt x="1129" y="4153"/>
                  </a:cubicBezTo>
                  <a:cubicBezTo>
                    <a:pt x="1206" y="4195"/>
                    <a:pt x="1273" y="4213"/>
                    <a:pt x="1331" y="4213"/>
                  </a:cubicBezTo>
                  <a:cubicBezTo>
                    <a:pt x="1570" y="4213"/>
                    <a:pt x="1670" y="3904"/>
                    <a:pt x="1806" y="3667"/>
                  </a:cubicBezTo>
                  <a:cubicBezTo>
                    <a:pt x="2009" y="3972"/>
                    <a:pt x="2257" y="4762"/>
                    <a:pt x="2720" y="4773"/>
                  </a:cubicBezTo>
                  <a:cubicBezTo>
                    <a:pt x="3160" y="4751"/>
                    <a:pt x="3138" y="4085"/>
                    <a:pt x="3194" y="3780"/>
                  </a:cubicBezTo>
                  <a:cubicBezTo>
                    <a:pt x="3392" y="3807"/>
                    <a:pt x="3797" y="4006"/>
                    <a:pt x="4079" y="4006"/>
                  </a:cubicBezTo>
                  <a:cubicBezTo>
                    <a:pt x="4151" y="4006"/>
                    <a:pt x="4216" y="3993"/>
                    <a:pt x="4266" y="3961"/>
                  </a:cubicBezTo>
                  <a:cubicBezTo>
                    <a:pt x="4582" y="3735"/>
                    <a:pt x="4243" y="3419"/>
                    <a:pt x="4142" y="3137"/>
                  </a:cubicBezTo>
                  <a:lnTo>
                    <a:pt x="4142" y="3137"/>
                  </a:lnTo>
                  <a:cubicBezTo>
                    <a:pt x="4247" y="3163"/>
                    <a:pt x="4343" y="3177"/>
                    <a:pt x="4427" y="3177"/>
                  </a:cubicBezTo>
                  <a:cubicBezTo>
                    <a:pt x="4715" y="3177"/>
                    <a:pt x="4865" y="3014"/>
                    <a:pt x="4751" y="2595"/>
                  </a:cubicBezTo>
                  <a:cubicBezTo>
                    <a:pt x="4638" y="2201"/>
                    <a:pt x="4435" y="1828"/>
                    <a:pt x="4165" y="1512"/>
                  </a:cubicBezTo>
                  <a:cubicBezTo>
                    <a:pt x="3916" y="1343"/>
                    <a:pt x="3645" y="1185"/>
                    <a:pt x="3375" y="1061"/>
                  </a:cubicBezTo>
                  <a:cubicBezTo>
                    <a:pt x="2743" y="756"/>
                    <a:pt x="1298" y="23"/>
                    <a:pt x="328"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64" name="Google Shape;564;p2"/>
            <p:cNvSpPr/>
            <p:nvPr/>
          </p:nvSpPr>
          <p:spPr>
            <a:xfrm>
              <a:off x="690600" y="4517000"/>
              <a:ext cx="184525" cy="184750"/>
            </a:xfrm>
            <a:custGeom>
              <a:avLst/>
              <a:gdLst/>
              <a:ahLst/>
              <a:cxnLst/>
              <a:rect l="l" t="t" r="r" b="b"/>
              <a:pathLst>
                <a:path w="7381" h="7390" extrusionOk="0">
                  <a:moveTo>
                    <a:pt x="962" y="0"/>
                  </a:moveTo>
                  <a:cubicBezTo>
                    <a:pt x="649" y="0"/>
                    <a:pt x="324" y="29"/>
                    <a:pt x="1" y="100"/>
                  </a:cubicBezTo>
                  <a:cubicBezTo>
                    <a:pt x="971" y="123"/>
                    <a:pt x="2416" y="856"/>
                    <a:pt x="3036" y="1161"/>
                  </a:cubicBezTo>
                  <a:cubicBezTo>
                    <a:pt x="4097" y="1669"/>
                    <a:pt x="4537" y="2143"/>
                    <a:pt x="5237" y="3102"/>
                  </a:cubicBezTo>
                  <a:cubicBezTo>
                    <a:pt x="6309" y="4580"/>
                    <a:pt x="5869" y="6024"/>
                    <a:pt x="5124" y="7390"/>
                  </a:cubicBezTo>
                  <a:cubicBezTo>
                    <a:pt x="6681" y="7108"/>
                    <a:pt x="7381" y="5821"/>
                    <a:pt x="6975" y="4004"/>
                  </a:cubicBezTo>
                  <a:cubicBezTo>
                    <a:pt x="6523" y="1962"/>
                    <a:pt x="5372" y="1116"/>
                    <a:pt x="3194" y="416"/>
                  </a:cubicBezTo>
                  <a:cubicBezTo>
                    <a:pt x="3044" y="363"/>
                    <a:pt x="2081" y="0"/>
                    <a:pt x="962"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65" name="Google Shape;565;p2"/>
            <p:cNvSpPr/>
            <p:nvPr/>
          </p:nvSpPr>
          <p:spPr>
            <a:xfrm>
              <a:off x="698500" y="4528525"/>
              <a:ext cx="84950" cy="70250"/>
            </a:xfrm>
            <a:custGeom>
              <a:avLst/>
              <a:gdLst/>
              <a:ahLst/>
              <a:cxnLst/>
              <a:rect l="l" t="t" r="r" b="b"/>
              <a:pathLst>
                <a:path w="3398" h="2810" extrusionOk="0">
                  <a:moveTo>
                    <a:pt x="1" y="0"/>
                  </a:moveTo>
                  <a:cubicBezTo>
                    <a:pt x="1" y="0"/>
                    <a:pt x="69" y="34"/>
                    <a:pt x="170" y="102"/>
                  </a:cubicBezTo>
                  <a:cubicBezTo>
                    <a:pt x="272" y="169"/>
                    <a:pt x="430" y="248"/>
                    <a:pt x="610" y="361"/>
                  </a:cubicBezTo>
                  <a:cubicBezTo>
                    <a:pt x="700" y="406"/>
                    <a:pt x="791" y="463"/>
                    <a:pt x="892" y="531"/>
                  </a:cubicBezTo>
                  <a:cubicBezTo>
                    <a:pt x="994" y="598"/>
                    <a:pt x="1095" y="666"/>
                    <a:pt x="1208" y="745"/>
                  </a:cubicBezTo>
                  <a:cubicBezTo>
                    <a:pt x="1310" y="813"/>
                    <a:pt x="1423" y="892"/>
                    <a:pt x="1535" y="971"/>
                  </a:cubicBezTo>
                  <a:cubicBezTo>
                    <a:pt x="1637" y="1050"/>
                    <a:pt x="1750" y="1129"/>
                    <a:pt x="1863" y="1219"/>
                  </a:cubicBezTo>
                  <a:cubicBezTo>
                    <a:pt x="1964" y="1309"/>
                    <a:pt x="2066" y="1399"/>
                    <a:pt x="2179" y="1490"/>
                  </a:cubicBezTo>
                  <a:cubicBezTo>
                    <a:pt x="2280" y="1569"/>
                    <a:pt x="2371" y="1659"/>
                    <a:pt x="2461" y="1761"/>
                  </a:cubicBezTo>
                  <a:cubicBezTo>
                    <a:pt x="2551" y="1851"/>
                    <a:pt x="2641" y="1930"/>
                    <a:pt x="2732" y="2020"/>
                  </a:cubicBezTo>
                  <a:cubicBezTo>
                    <a:pt x="2811" y="2110"/>
                    <a:pt x="2878" y="2189"/>
                    <a:pt x="2946" y="2268"/>
                  </a:cubicBezTo>
                  <a:cubicBezTo>
                    <a:pt x="3093" y="2415"/>
                    <a:pt x="3194" y="2562"/>
                    <a:pt x="3273" y="2663"/>
                  </a:cubicBezTo>
                  <a:lnTo>
                    <a:pt x="3397" y="2810"/>
                  </a:lnTo>
                  <a:cubicBezTo>
                    <a:pt x="3397" y="2810"/>
                    <a:pt x="3364" y="2742"/>
                    <a:pt x="3307" y="2641"/>
                  </a:cubicBezTo>
                  <a:lnTo>
                    <a:pt x="3194" y="2438"/>
                  </a:lnTo>
                  <a:cubicBezTo>
                    <a:pt x="3149" y="2359"/>
                    <a:pt x="3104" y="2268"/>
                    <a:pt x="3048" y="2189"/>
                  </a:cubicBezTo>
                  <a:cubicBezTo>
                    <a:pt x="2991" y="2099"/>
                    <a:pt x="2923" y="2009"/>
                    <a:pt x="2844" y="1907"/>
                  </a:cubicBezTo>
                  <a:cubicBezTo>
                    <a:pt x="2765" y="1806"/>
                    <a:pt x="2686" y="1715"/>
                    <a:pt x="2596" y="1625"/>
                  </a:cubicBezTo>
                  <a:cubicBezTo>
                    <a:pt x="2506" y="1512"/>
                    <a:pt x="2416" y="1422"/>
                    <a:pt x="2314" y="1332"/>
                  </a:cubicBezTo>
                  <a:lnTo>
                    <a:pt x="1998" y="1050"/>
                  </a:lnTo>
                  <a:lnTo>
                    <a:pt x="1660" y="790"/>
                  </a:lnTo>
                  <a:cubicBezTo>
                    <a:pt x="1547" y="711"/>
                    <a:pt x="1423" y="643"/>
                    <a:pt x="1310" y="576"/>
                  </a:cubicBezTo>
                  <a:cubicBezTo>
                    <a:pt x="1197" y="508"/>
                    <a:pt x="1084" y="429"/>
                    <a:pt x="971" y="384"/>
                  </a:cubicBezTo>
                  <a:cubicBezTo>
                    <a:pt x="870" y="339"/>
                    <a:pt x="757" y="294"/>
                    <a:pt x="667" y="248"/>
                  </a:cubicBezTo>
                  <a:cubicBezTo>
                    <a:pt x="576" y="203"/>
                    <a:pt x="486" y="169"/>
                    <a:pt x="396" y="136"/>
                  </a:cubicBezTo>
                  <a:lnTo>
                    <a:pt x="181" y="68"/>
                  </a:lnTo>
                  <a:cubicBezTo>
                    <a:pt x="69" y="23"/>
                    <a:pt x="1" y="0"/>
                    <a:pt x="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66" name="Google Shape;566;p2"/>
            <p:cNvSpPr/>
            <p:nvPr/>
          </p:nvSpPr>
          <p:spPr>
            <a:xfrm>
              <a:off x="687800" y="4522300"/>
              <a:ext cx="84925" cy="113725"/>
            </a:xfrm>
            <a:custGeom>
              <a:avLst/>
              <a:gdLst/>
              <a:ahLst/>
              <a:cxnLst/>
              <a:rect l="l" t="t" r="r" b="b"/>
              <a:pathLst>
                <a:path w="3397" h="4549" extrusionOk="0">
                  <a:moveTo>
                    <a:pt x="0" y="1"/>
                  </a:moveTo>
                  <a:cubicBezTo>
                    <a:pt x="0" y="1"/>
                    <a:pt x="68" y="69"/>
                    <a:pt x="192" y="170"/>
                  </a:cubicBezTo>
                  <a:cubicBezTo>
                    <a:pt x="316" y="272"/>
                    <a:pt x="474" y="430"/>
                    <a:pt x="677" y="610"/>
                  </a:cubicBezTo>
                  <a:cubicBezTo>
                    <a:pt x="869" y="791"/>
                    <a:pt x="1083" y="1017"/>
                    <a:pt x="1320" y="1265"/>
                  </a:cubicBezTo>
                  <a:cubicBezTo>
                    <a:pt x="1433" y="1389"/>
                    <a:pt x="1546" y="1524"/>
                    <a:pt x="1659" y="1660"/>
                  </a:cubicBezTo>
                  <a:cubicBezTo>
                    <a:pt x="1783" y="1784"/>
                    <a:pt x="1896" y="1931"/>
                    <a:pt x="2009" y="2066"/>
                  </a:cubicBezTo>
                  <a:cubicBezTo>
                    <a:pt x="2110" y="2213"/>
                    <a:pt x="2223" y="2348"/>
                    <a:pt x="2325" y="2495"/>
                  </a:cubicBezTo>
                  <a:cubicBezTo>
                    <a:pt x="2426" y="2630"/>
                    <a:pt x="2528" y="2777"/>
                    <a:pt x="2618" y="2912"/>
                  </a:cubicBezTo>
                  <a:cubicBezTo>
                    <a:pt x="2708" y="3059"/>
                    <a:pt x="2810" y="3183"/>
                    <a:pt x="2878" y="3318"/>
                  </a:cubicBezTo>
                  <a:cubicBezTo>
                    <a:pt x="2934" y="3465"/>
                    <a:pt x="3013" y="3589"/>
                    <a:pt x="3069" y="3713"/>
                  </a:cubicBezTo>
                  <a:cubicBezTo>
                    <a:pt x="3126" y="3815"/>
                    <a:pt x="3171" y="3928"/>
                    <a:pt x="3216" y="4041"/>
                  </a:cubicBezTo>
                  <a:cubicBezTo>
                    <a:pt x="3261" y="4142"/>
                    <a:pt x="3295" y="4232"/>
                    <a:pt x="3318" y="4311"/>
                  </a:cubicBezTo>
                  <a:cubicBezTo>
                    <a:pt x="3374" y="4458"/>
                    <a:pt x="3397" y="4548"/>
                    <a:pt x="3397" y="4548"/>
                  </a:cubicBezTo>
                  <a:cubicBezTo>
                    <a:pt x="3397" y="4548"/>
                    <a:pt x="3385" y="4458"/>
                    <a:pt x="3363" y="4300"/>
                  </a:cubicBezTo>
                  <a:cubicBezTo>
                    <a:pt x="3351" y="4221"/>
                    <a:pt x="3318" y="4131"/>
                    <a:pt x="3295" y="4018"/>
                  </a:cubicBezTo>
                  <a:cubicBezTo>
                    <a:pt x="3261" y="3894"/>
                    <a:pt x="3227" y="3781"/>
                    <a:pt x="3182" y="3657"/>
                  </a:cubicBezTo>
                  <a:cubicBezTo>
                    <a:pt x="3137" y="3533"/>
                    <a:pt x="3081" y="3397"/>
                    <a:pt x="3013" y="3251"/>
                  </a:cubicBezTo>
                  <a:cubicBezTo>
                    <a:pt x="2934" y="3115"/>
                    <a:pt x="2866" y="2957"/>
                    <a:pt x="2776" y="2811"/>
                  </a:cubicBezTo>
                  <a:cubicBezTo>
                    <a:pt x="2686" y="2664"/>
                    <a:pt x="2595" y="2517"/>
                    <a:pt x="2494" y="2371"/>
                  </a:cubicBezTo>
                  <a:cubicBezTo>
                    <a:pt x="2392" y="2213"/>
                    <a:pt x="2291" y="2055"/>
                    <a:pt x="2178" y="1919"/>
                  </a:cubicBezTo>
                  <a:cubicBezTo>
                    <a:pt x="2054" y="1795"/>
                    <a:pt x="1941" y="1637"/>
                    <a:pt x="1817" y="1513"/>
                  </a:cubicBezTo>
                  <a:cubicBezTo>
                    <a:pt x="1704" y="1378"/>
                    <a:pt x="1569" y="1253"/>
                    <a:pt x="1456" y="1129"/>
                  </a:cubicBezTo>
                  <a:cubicBezTo>
                    <a:pt x="1332" y="1005"/>
                    <a:pt x="1219" y="892"/>
                    <a:pt x="1095" y="791"/>
                  </a:cubicBezTo>
                  <a:cubicBezTo>
                    <a:pt x="970" y="689"/>
                    <a:pt x="858" y="588"/>
                    <a:pt x="756" y="509"/>
                  </a:cubicBezTo>
                  <a:cubicBezTo>
                    <a:pt x="655" y="430"/>
                    <a:pt x="553" y="351"/>
                    <a:pt x="451" y="283"/>
                  </a:cubicBezTo>
                  <a:cubicBezTo>
                    <a:pt x="372" y="227"/>
                    <a:pt x="293" y="170"/>
                    <a:pt x="214" y="125"/>
                  </a:cubicBezTo>
                  <a:cubicBezTo>
                    <a:pt x="79" y="46"/>
                    <a:pt x="0" y="1"/>
                    <a:pt x="0"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67" name="Google Shape;567;p2"/>
            <p:cNvSpPr/>
            <p:nvPr/>
          </p:nvSpPr>
          <p:spPr>
            <a:xfrm>
              <a:off x="687225" y="4523150"/>
              <a:ext cx="54200" cy="85225"/>
            </a:xfrm>
            <a:custGeom>
              <a:avLst/>
              <a:gdLst/>
              <a:ahLst/>
              <a:cxnLst/>
              <a:rect l="l" t="t" r="r" b="b"/>
              <a:pathLst>
                <a:path w="2168" h="3409" extrusionOk="0">
                  <a:moveTo>
                    <a:pt x="0" y="1"/>
                  </a:moveTo>
                  <a:cubicBezTo>
                    <a:pt x="0" y="1"/>
                    <a:pt x="34" y="57"/>
                    <a:pt x="102" y="136"/>
                  </a:cubicBezTo>
                  <a:cubicBezTo>
                    <a:pt x="136" y="181"/>
                    <a:pt x="170" y="238"/>
                    <a:pt x="226" y="294"/>
                  </a:cubicBezTo>
                  <a:cubicBezTo>
                    <a:pt x="271" y="362"/>
                    <a:pt x="316" y="430"/>
                    <a:pt x="373" y="509"/>
                  </a:cubicBezTo>
                  <a:lnTo>
                    <a:pt x="553" y="757"/>
                  </a:lnTo>
                  <a:cubicBezTo>
                    <a:pt x="610" y="847"/>
                    <a:pt x="678" y="949"/>
                    <a:pt x="745" y="1039"/>
                  </a:cubicBezTo>
                  <a:cubicBezTo>
                    <a:pt x="881" y="1231"/>
                    <a:pt x="1027" y="1445"/>
                    <a:pt x="1163" y="1660"/>
                  </a:cubicBezTo>
                  <a:cubicBezTo>
                    <a:pt x="1230" y="1761"/>
                    <a:pt x="1298" y="1863"/>
                    <a:pt x="1377" y="1976"/>
                  </a:cubicBezTo>
                  <a:cubicBezTo>
                    <a:pt x="1445" y="2077"/>
                    <a:pt x="1501" y="2179"/>
                    <a:pt x="1569" y="2280"/>
                  </a:cubicBezTo>
                  <a:cubicBezTo>
                    <a:pt x="1625" y="2382"/>
                    <a:pt x="1693" y="2483"/>
                    <a:pt x="1750" y="2574"/>
                  </a:cubicBezTo>
                  <a:cubicBezTo>
                    <a:pt x="1795" y="2664"/>
                    <a:pt x="1840" y="2743"/>
                    <a:pt x="1885" y="2833"/>
                  </a:cubicBezTo>
                  <a:cubicBezTo>
                    <a:pt x="1930" y="2923"/>
                    <a:pt x="1986" y="3002"/>
                    <a:pt x="2009" y="3070"/>
                  </a:cubicBezTo>
                  <a:lnTo>
                    <a:pt x="2088" y="3251"/>
                  </a:lnTo>
                  <a:cubicBezTo>
                    <a:pt x="2133" y="3352"/>
                    <a:pt x="2167" y="3409"/>
                    <a:pt x="2167" y="3409"/>
                  </a:cubicBezTo>
                  <a:cubicBezTo>
                    <a:pt x="2167" y="3409"/>
                    <a:pt x="2156" y="3341"/>
                    <a:pt x="2122" y="3239"/>
                  </a:cubicBezTo>
                  <a:cubicBezTo>
                    <a:pt x="2111" y="3183"/>
                    <a:pt x="2099" y="3115"/>
                    <a:pt x="2077" y="3036"/>
                  </a:cubicBezTo>
                  <a:cubicBezTo>
                    <a:pt x="2065" y="2957"/>
                    <a:pt x="2032" y="2867"/>
                    <a:pt x="1998" y="2788"/>
                  </a:cubicBezTo>
                  <a:cubicBezTo>
                    <a:pt x="1964" y="2698"/>
                    <a:pt x="1930" y="2596"/>
                    <a:pt x="1885" y="2495"/>
                  </a:cubicBezTo>
                  <a:cubicBezTo>
                    <a:pt x="1829" y="2404"/>
                    <a:pt x="1783" y="2291"/>
                    <a:pt x="1727" y="2190"/>
                  </a:cubicBezTo>
                  <a:cubicBezTo>
                    <a:pt x="1671" y="2077"/>
                    <a:pt x="1603" y="1976"/>
                    <a:pt x="1546" y="1863"/>
                  </a:cubicBezTo>
                  <a:cubicBezTo>
                    <a:pt x="1479" y="1750"/>
                    <a:pt x="1411" y="1648"/>
                    <a:pt x="1343" y="1535"/>
                  </a:cubicBezTo>
                  <a:cubicBezTo>
                    <a:pt x="1264" y="1434"/>
                    <a:pt x="1197" y="1321"/>
                    <a:pt x="1118" y="1219"/>
                  </a:cubicBezTo>
                  <a:cubicBezTo>
                    <a:pt x="1050" y="1118"/>
                    <a:pt x="971" y="1028"/>
                    <a:pt x="892" y="926"/>
                  </a:cubicBezTo>
                  <a:cubicBezTo>
                    <a:pt x="757" y="757"/>
                    <a:pt x="621" y="588"/>
                    <a:pt x="463" y="430"/>
                  </a:cubicBezTo>
                  <a:cubicBezTo>
                    <a:pt x="362" y="317"/>
                    <a:pt x="249" y="215"/>
                    <a:pt x="125" y="114"/>
                  </a:cubicBezTo>
                  <a:cubicBezTo>
                    <a:pt x="46" y="35"/>
                    <a:pt x="0" y="1"/>
                    <a:pt x="0"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68" name="Google Shape;568;p2"/>
            <p:cNvSpPr/>
            <p:nvPr/>
          </p:nvSpPr>
          <p:spPr>
            <a:xfrm>
              <a:off x="687225" y="4523150"/>
              <a:ext cx="32175" cy="75350"/>
            </a:xfrm>
            <a:custGeom>
              <a:avLst/>
              <a:gdLst/>
              <a:ahLst/>
              <a:cxnLst/>
              <a:rect l="l" t="t" r="r" b="b"/>
              <a:pathLst>
                <a:path w="1287" h="3014" extrusionOk="0">
                  <a:moveTo>
                    <a:pt x="0" y="1"/>
                  </a:moveTo>
                  <a:lnTo>
                    <a:pt x="68" y="102"/>
                  </a:lnTo>
                  <a:cubicBezTo>
                    <a:pt x="91" y="147"/>
                    <a:pt x="113" y="193"/>
                    <a:pt x="136" y="249"/>
                  </a:cubicBezTo>
                  <a:cubicBezTo>
                    <a:pt x="158" y="305"/>
                    <a:pt x="192" y="373"/>
                    <a:pt x="215" y="441"/>
                  </a:cubicBezTo>
                  <a:cubicBezTo>
                    <a:pt x="271" y="588"/>
                    <a:pt x="339" y="746"/>
                    <a:pt x="418" y="926"/>
                  </a:cubicBezTo>
                  <a:cubicBezTo>
                    <a:pt x="486" y="1118"/>
                    <a:pt x="565" y="1298"/>
                    <a:pt x="644" y="1490"/>
                  </a:cubicBezTo>
                  <a:cubicBezTo>
                    <a:pt x="723" y="1693"/>
                    <a:pt x="802" y="1885"/>
                    <a:pt x="869" y="2055"/>
                  </a:cubicBezTo>
                  <a:cubicBezTo>
                    <a:pt x="937" y="2224"/>
                    <a:pt x="1027" y="2393"/>
                    <a:pt x="1084" y="2540"/>
                  </a:cubicBezTo>
                  <a:cubicBezTo>
                    <a:pt x="1129" y="2675"/>
                    <a:pt x="1185" y="2799"/>
                    <a:pt x="1219" y="2878"/>
                  </a:cubicBezTo>
                  <a:cubicBezTo>
                    <a:pt x="1242" y="2923"/>
                    <a:pt x="1264" y="2969"/>
                    <a:pt x="1287" y="3014"/>
                  </a:cubicBezTo>
                  <a:cubicBezTo>
                    <a:pt x="1287" y="3014"/>
                    <a:pt x="1276" y="2957"/>
                    <a:pt x="1264" y="2867"/>
                  </a:cubicBezTo>
                  <a:cubicBezTo>
                    <a:pt x="1242" y="2743"/>
                    <a:pt x="1219" y="2619"/>
                    <a:pt x="1185" y="2506"/>
                  </a:cubicBezTo>
                  <a:cubicBezTo>
                    <a:pt x="1163" y="2348"/>
                    <a:pt x="1106" y="2167"/>
                    <a:pt x="1050" y="1987"/>
                  </a:cubicBezTo>
                  <a:cubicBezTo>
                    <a:pt x="993" y="1806"/>
                    <a:pt x="926" y="1614"/>
                    <a:pt x="835" y="1423"/>
                  </a:cubicBezTo>
                  <a:cubicBezTo>
                    <a:pt x="757" y="1242"/>
                    <a:pt x="678" y="1050"/>
                    <a:pt x="587" y="870"/>
                  </a:cubicBezTo>
                  <a:cubicBezTo>
                    <a:pt x="542" y="791"/>
                    <a:pt x="497" y="700"/>
                    <a:pt x="452" y="621"/>
                  </a:cubicBezTo>
                  <a:cubicBezTo>
                    <a:pt x="407" y="554"/>
                    <a:pt x="350" y="475"/>
                    <a:pt x="316" y="407"/>
                  </a:cubicBezTo>
                  <a:cubicBezTo>
                    <a:pt x="249" y="294"/>
                    <a:pt x="170" y="193"/>
                    <a:pt x="91" y="102"/>
                  </a:cubicBezTo>
                  <a:cubicBezTo>
                    <a:pt x="34" y="35"/>
                    <a:pt x="0" y="1"/>
                    <a:pt x="0"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69" name="Google Shape;569;p2"/>
            <p:cNvSpPr/>
            <p:nvPr/>
          </p:nvSpPr>
          <p:spPr>
            <a:xfrm>
              <a:off x="5027700" y="1951775"/>
              <a:ext cx="646600" cy="731175"/>
            </a:xfrm>
            <a:custGeom>
              <a:avLst/>
              <a:gdLst/>
              <a:ahLst/>
              <a:cxnLst/>
              <a:rect l="l" t="t" r="r" b="b"/>
              <a:pathLst>
                <a:path w="25864" h="29247" extrusionOk="0">
                  <a:moveTo>
                    <a:pt x="21384" y="1"/>
                  </a:moveTo>
                  <a:lnTo>
                    <a:pt x="21384" y="1"/>
                  </a:lnTo>
                  <a:cubicBezTo>
                    <a:pt x="23663" y="3420"/>
                    <a:pt x="24036" y="8227"/>
                    <a:pt x="22885" y="12063"/>
                  </a:cubicBezTo>
                  <a:cubicBezTo>
                    <a:pt x="22320" y="14027"/>
                    <a:pt x="21384" y="15697"/>
                    <a:pt x="20628" y="17548"/>
                  </a:cubicBezTo>
                  <a:cubicBezTo>
                    <a:pt x="19939" y="19297"/>
                    <a:pt x="19127" y="21170"/>
                    <a:pt x="17694" y="22467"/>
                  </a:cubicBezTo>
                  <a:cubicBezTo>
                    <a:pt x="16441" y="23562"/>
                    <a:pt x="14771" y="23889"/>
                    <a:pt x="13417" y="24860"/>
                  </a:cubicBezTo>
                  <a:cubicBezTo>
                    <a:pt x="11905" y="25853"/>
                    <a:pt x="10427" y="26293"/>
                    <a:pt x="8678" y="26643"/>
                  </a:cubicBezTo>
                  <a:cubicBezTo>
                    <a:pt x="7159" y="26920"/>
                    <a:pt x="5688" y="27073"/>
                    <a:pt x="4243" y="27073"/>
                  </a:cubicBezTo>
                  <a:cubicBezTo>
                    <a:pt x="2811" y="27073"/>
                    <a:pt x="1404" y="26923"/>
                    <a:pt x="0" y="26597"/>
                  </a:cubicBezTo>
                  <a:lnTo>
                    <a:pt x="0" y="26597"/>
                  </a:lnTo>
                  <a:cubicBezTo>
                    <a:pt x="2401" y="28337"/>
                    <a:pt x="5279" y="29246"/>
                    <a:pt x="8288" y="29246"/>
                  </a:cubicBezTo>
                  <a:cubicBezTo>
                    <a:pt x="9903" y="29246"/>
                    <a:pt x="11555" y="28984"/>
                    <a:pt x="13192" y="28448"/>
                  </a:cubicBezTo>
                  <a:cubicBezTo>
                    <a:pt x="15223" y="27782"/>
                    <a:pt x="17570" y="26868"/>
                    <a:pt x="19330" y="25650"/>
                  </a:cubicBezTo>
                  <a:cubicBezTo>
                    <a:pt x="24408" y="22118"/>
                    <a:pt x="25694" y="17198"/>
                    <a:pt x="25796" y="11285"/>
                  </a:cubicBezTo>
                  <a:cubicBezTo>
                    <a:pt x="25864" y="7606"/>
                    <a:pt x="24622" y="3781"/>
                    <a:pt x="22162" y="870"/>
                  </a:cubicBezTo>
                  <a:cubicBezTo>
                    <a:pt x="21914" y="565"/>
                    <a:pt x="21643" y="272"/>
                    <a:pt x="21384" y="1"/>
                  </a:cubicBezTo>
                  <a:close/>
                </a:path>
              </a:pathLst>
            </a:custGeom>
            <a:solidFill>
              <a:srgbClr val="CB64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70" name="Google Shape;570;p2"/>
            <p:cNvSpPr/>
            <p:nvPr/>
          </p:nvSpPr>
          <p:spPr>
            <a:xfrm>
              <a:off x="4859550" y="1862650"/>
              <a:ext cx="769325" cy="765950"/>
            </a:xfrm>
            <a:custGeom>
              <a:avLst/>
              <a:gdLst/>
              <a:ahLst/>
              <a:cxnLst/>
              <a:rect l="l" t="t" r="r" b="b"/>
              <a:pathLst>
                <a:path w="30773" h="30638" extrusionOk="0">
                  <a:moveTo>
                    <a:pt x="19204" y="0"/>
                  </a:moveTo>
                  <a:cubicBezTo>
                    <a:pt x="16366" y="0"/>
                    <a:pt x="13464" y="827"/>
                    <a:pt x="10935" y="2313"/>
                  </a:cubicBezTo>
                  <a:cubicBezTo>
                    <a:pt x="9130" y="3374"/>
                    <a:pt x="7392" y="4649"/>
                    <a:pt x="6083" y="6296"/>
                  </a:cubicBezTo>
                  <a:cubicBezTo>
                    <a:pt x="5056" y="7594"/>
                    <a:pt x="4097" y="8734"/>
                    <a:pt x="3465" y="10043"/>
                  </a:cubicBezTo>
                  <a:cubicBezTo>
                    <a:pt x="1242" y="14590"/>
                    <a:pt x="1" y="20909"/>
                    <a:pt x="2641" y="25547"/>
                  </a:cubicBezTo>
                  <a:cubicBezTo>
                    <a:pt x="3657" y="27364"/>
                    <a:pt x="5045" y="28933"/>
                    <a:pt x="6726" y="30162"/>
                  </a:cubicBezTo>
                  <a:cubicBezTo>
                    <a:pt x="8130" y="30488"/>
                    <a:pt x="9540" y="30638"/>
                    <a:pt x="10974" y="30638"/>
                  </a:cubicBezTo>
                  <a:cubicBezTo>
                    <a:pt x="12422" y="30638"/>
                    <a:pt x="13896" y="30485"/>
                    <a:pt x="15415" y="30208"/>
                  </a:cubicBezTo>
                  <a:cubicBezTo>
                    <a:pt x="17153" y="29858"/>
                    <a:pt x="18642" y="29418"/>
                    <a:pt x="20143" y="28425"/>
                  </a:cubicBezTo>
                  <a:cubicBezTo>
                    <a:pt x="21497" y="27454"/>
                    <a:pt x="23179" y="27127"/>
                    <a:pt x="24420" y="26032"/>
                  </a:cubicBezTo>
                  <a:cubicBezTo>
                    <a:pt x="25853" y="24735"/>
                    <a:pt x="26677" y="22862"/>
                    <a:pt x="27365" y="21113"/>
                  </a:cubicBezTo>
                  <a:cubicBezTo>
                    <a:pt x="28110" y="19262"/>
                    <a:pt x="29058" y="17592"/>
                    <a:pt x="29622" y="15628"/>
                  </a:cubicBezTo>
                  <a:cubicBezTo>
                    <a:pt x="30773" y="11792"/>
                    <a:pt x="30401" y="6985"/>
                    <a:pt x="28110" y="3566"/>
                  </a:cubicBezTo>
                  <a:cubicBezTo>
                    <a:pt x="25678" y="1104"/>
                    <a:pt x="22484" y="0"/>
                    <a:pt x="19204" y="0"/>
                  </a:cubicBezTo>
                  <a:close/>
                </a:path>
              </a:pathLst>
            </a:custGeom>
            <a:solidFill>
              <a:srgbClr val="973C2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71" name="Google Shape;571;p2"/>
            <p:cNvSpPr/>
            <p:nvPr/>
          </p:nvSpPr>
          <p:spPr>
            <a:xfrm>
              <a:off x="4903000" y="1891075"/>
              <a:ext cx="701050" cy="708125"/>
            </a:xfrm>
            <a:custGeom>
              <a:avLst/>
              <a:gdLst/>
              <a:ahLst/>
              <a:cxnLst/>
              <a:rect l="l" t="t" r="r" b="b"/>
              <a:pathLst>
                <a:path w="28042" h="28325" extrusionOk="0">
                  <a:moveTo>
                    <a:pt x="17673" y="1"/>
                  </a:moveTo>
                  <a:cubicBezTo>
                    <a:pt x="17598" y="1"/>
                    <a:pt x="17522" y="1"/>
                    <a:pt x="17446" y="3"/>
                  </a:cubicBezTo>
                  <a:cubicBezTo>
                    <a:pt x="10472" y="104"/>
                    <a:pt x="3307" y="5656"/>
                    <a:pt x="1186" y="12291"/>
                  </a:cubicBezTo>
                  <a:cubicBezTo>
                    <a:pt x="734" y="13747"/>
                    <a:pt x="80" y="15654"/>
                    <a:pt x="1" y="17267"/>
                  </a:cubicBezTo>
                  <a:cubicBezTo>
                    <a:pt x="12" y="18621"/>
                    <a:pt x="576" y="19987"/>
                    <a:pt x="903" y="21341"/>
                  </a:cubicBezTo>
                  <a:cubicBezTo>
                    <a:pt x="1558" y="24049"/>
                    <a:pt x="2472" y="25178"/>
                    <a:pt x="4593" y="26735"/>
                  </a:cubicBezTo>
                  <a:lnTo>
                    <a:pt x="5169" y="27152"/>
                  </a:lnTo>
                  <a:cubicBezTo>
                    <a:pt x="7290" y="27987"/>
                    <a:pt x="8938" y="28224"/>
                    <a:pt x="11183" y="28315"/>
                  </a:cubicBezTo>
                  <a:cubicBezTo>
                    <a:pt x="11309" y="28321"/>
                    <a:pt x="11434" y="28324"/>
                    <a:pt x="11559" y="28324"/>
                  </a:cubicBezTo>
                  <a:cubicBezTo>
                    <a:pt x="14923" y="28324"/>
                    <a:pt x="17584" y="26018"/>
                    <a:pt x="20403" y="24343"/>
                  </a:cubicBezTo>
                  <a:cubicBezTo>
                    <a:pt x="23810" y="22323"/>
                    <a:pt x="25029" y="18520"/>
                    <a:pt x="26406" y="15011"/>
                  </a:cubicBezTo>
                  <a:cubicBezTo>
                    <a:pt x="27196" y="13307"/>
                    <a:pt x="28042" y="11591"/>
                    <a:pt x="27760" y="9752"/>
                  </a:cubicBezTo>
                  <a:cubicBezTo>
                    <a:pt x="27512" y="8105"/>
                    <a:pt x="26992" y="6514"/>
                    <a:pt x="26225" y="5035"/>
                  </a:cubicBezTo>
                  <a:cubicBezTo>
                    <a:pt x="24400" y="1661"/>
                    <a:pt x="21446" y="1"/>
                    <a:pt x="17673" y="1"/>
                  </a:cubicBezTo>
                  <a:close/>
                </a:path>
              </a:pathLst>
            </a:custGeom>
            <a:solidFill>
              <a:srgbClr val="FFFAE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72" name="Google Shape;572;p2"/>
            <p:cNvSpPr/>
            <p:nvPr/>
          </p:nvSpPr>
          <p:spPr>
            <a:xfrm>
              <a:off x="5022325" y="2001350"/>
              <a:ext cx="453950" cy="494625"/>
            </a:xfrm>
            <a:custGeom>
              <a:avLst/>
              <a:gdLst/>
              <a:ahLst/>
              <a:cxnLst/>
              <a:rect l="l" t="t" r="r" b="b"/>
              <a:pathLst>
                <a:path w="18158" h="19785" extrusionOk="0">
                  <a:moveTo>
                    <a:pt x="11540" y="1"/>
                  </a:moveTo>
                  <a:cubicBezTo>
                    <a:pt x="10805" y="1"/>
                    <a:pt x="10072" y="196"/>
                    <a:pt x="8949" y="545"/>
                  </a:cubicBezTo>
                  <a:cubicBezTo>
                    <a:pt x="8216" y="805"/>
                    <a:pt x="7245" y="726"/>
                    <a:pt x="6523" y="1053"/>
                  </a:cubicBezTo>
                  <a:cubicBezTo>
                    <a:pt x="5666" y="1426"/>
                    <a:pt x="5259" y="2396"/>
                    <a:pt x="4650" y="3186"/>
                  </a:cubicBezTo>
                  <a:cubicBezTo>
                    <a:pt x="3612" y="4461"/>
                    <a:pt x="1265" y="5589"/>
                    <a:pt x="1141" y="7372"/>
                  </a:cubicBezTo>
                  <a:cubicBezTo>
                    <a:pt x="1039" y="8275"/>
                    <a:pt x="1197" y="8952"/>
                    <a:pt x="949" y="9877"/>
                  </a:cubicBezTo>
                  <a:cubicBezTo>
                    <a:pt x="734" y="10645"/>
                    <a:pt x="227" y="11491"/>
                    <a:pt x="181" y="12292"/>
                  </a:cubicBezTo>
                  <a:cubicBezTo>
                    <a:pt x="1" y="13849"/>
                    <a:pt x="1174" y="15395"/>
                    <a:pt x="1682" y="16862"/>
                  </a:cubicBezTo>
                  <a:cubicBezTo>
                    <a:pt x="2359" y="18690"/>
                    <a:pt x="5417" y="19458"/>
                    <a:pt x="7324" y="19785"/>
                  </a:cubicBezTo>
                  <a:lnTo>
                    <a:pt x="8385" y="18893"/>
                  </a:lnTo>
                  <a:cubicBezTo>
                    <a:pt x="8396" y="18912"/>
                    <a:pt x="8408" y="18921"/>
                    <a:pt x="8421" y="18921"/>
                  </a:cubicBezTo>
                  <a:cubicBezTo>
                    <a:pt x="8561" y="18921"/>
                    <a:pt x="8837" y="17972"/>
                    <a:pt x="9198" y="17663"/>
                  </a:cubicBezTo>
                  <a:cubicBezTo>
                    <a:pt x="9717" y="17223"/>
                    <a:pt x="10766" y="17280"/>
                    <a:pt x="11319" y="16919"/>
                  </a:cubicBezTo>
                  <a:cubicBezTo>
                    <a:pt x="12086" y="16490"/>
                    <a:pt x="12526" y="15666"/>
                    <a:pt x="13181" y="15113"/>
                  </a:cubicBezTo>
                  <a:cubicBezTo>
                    <a:pt x="13926" y="14538"/>
                    <a:pt x="14467" y="14165"/>
                    <a:pt x="15077" y="13375"/>
                  </a:cubicBezTo>
                  <a:cubicBezTo>
                    <a:pt x="15889" y="12473"/>
                    <a:pt x="16284" y="12134"/>
                    <a:pt x="16487" y="10972"/>
                  </a:cubicBezTo>
                  <a:cubicBezTo>
                    <a:pt x="16600" y="10464"/>
                    <a:pt x="16453" y="10182"/>
                    <a:pt x="16713" y="9640"/>
                  </a:cubicBezTo>
                  <a:cubicBezTo>
                    <a:pt x="16961" y="9347"/>
                    <a:pt x="17525" y="9370"/>
                    <a:pt x="17751" y="8997"/>
                  </a:cubicBezTo>
                  <a:cubicBezTo>
                    <a:pt x="18078" y="8354"/>
                    <a:pt x="17875" y="7214"/>
                    <a:pt x="17943" y="6481"/>
                  </a:cubicBezTo>
                  <a:cubicBezTo>
                    <a:pt x="18135" y="5319"/>
                    <a:pt x="18157" y="5082"/>
                    <a:pt x="17661" y="4010"/>
                  </a:cubicBezTo>
                  <a:cubicBezTo>
                    <a:pt x="17311" y="3220"/>
                    <a:pt x="16961" y="2114"/>
                    <a:pt x="16329" y="1471"/>
                  </a:cubicBezTo>
                  <a:cubicBezTo>
                    <a:pt x="15618" y="839"/>
                    <a:pt x="14907" y="861"/>
                    <a:pt x="14050" y="591"/>
                  </a:cubicBezTo>
                  <a:cubicBezTo>
                    <a:pt x="12971" y="185"/>
                    <a:pt x="12255" y="1"/>
                    <a:pt x="11540" y="1"/>
                  </a:cubicBezTo>
                  <a:close/>
                </a:path>
              </a:pathLst>
            </a:custGeom>
            <a:solidFill>
              <a:srgbClr val="F2E9D3"/>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73" name="Google Shape;573;p2"/>
            <p:cNvSpPr/>
            <p:nvPr/>
          </p:nvSpPr>
          <p:spPr>
            <a:xfrm>
              <a:off x="5111750" y="2105225"/>
              <a:ext cx="378050" cy="416350"/>
            </a:xfrm>
            <a:custGeom>
              <a:avLst/>
              <a:gdLst/>
              <a:ahLst/>
              <a:cxnLst/>
              <a:rect l="l" t="t" r="r" b="b"/>
              <a:pathLst>
                <a:path w="15122" h="16654" extrusionOk="0">
                  <a:moveTo>
                    <a:pt x="13838" y="0"/>
                  </a:moveTo>
                  <a:cubicBezTo>
                    <a:pt x="12890" y="0"/>
                    <a:pt x="11829" y="1238"/>
                    <a:pt x="11398" y="1931"/>
                  </a:cubicBezTo>
                  <a:cubicBezTo>
                    <a:pt x="11839" y="741"/>
                    <a:pt x="10891" y="83"/>
                    <a:pt x="9783" y="83"/>
                  </a:cubicBezTo>
                  <a:cubicBezTo>
                    <a:pt x="9672" y="83"/>
                    <a:pt x="9559" y="89"/>
                    <a:pt x="9446" y="103"/>
                  </a:cubicBezTo>
                  <a:cubicBezTo>
                    <a:pt x="8114" y="182"/>
                    <a:pt x="6659" y="1412"/>
                    <a:pt x="5666" y="2213"/>
                  </a:cubicBezTo>
                  <a:cubicBezTo>
                    <a:pt x="4075" y="3556"/>
                    <a:pt x="1" y="9390"/>
                    <a:pt x="3522" y="10766"/>
                  </a:cubicBezTo>
                  <a:cubicBezTo>
                    <a:pt x="2924" y="12256"/>
                    <a:pt x="780" y="15562"/>
                    <a:pt x="3330" y="16533"/>
                  </a:cubicBezTo>
                  <a:cubicBezTo>
                    <a:pt x="3563" y="16616"/>
                    <a:pt x="3804" y="16653"/>
                    <a:pt x="4050" y="16653"/>
                  </a:cubicBezTo>
                  <a:cubicBezTo>
                    <a:pt x="5906" y="16653"/>
                    <a:pt x="8029" y="14498"/>
                    <a:pt x="9175" y="13452"/>
                  </a:cubicBezTo>
                  <a:cubicBezTo>
                    <a:pt x="12572" y="10405"/>
                    <a:pt x="15122" y="6129"/>
                    <a:pt x="15020" y="1457"/>
                  </a:cubicBezTo>
                  <a:cubicBezTo>
                    <a:pt x="15065" y="1389"/>
                    <a:pt x="15077" y="1299"/>
                    <a:pt x="15043" y="1220"/>
                  </a:cubicBezTo>
                  <a:lnTo>
                    <a:pt x="14400" y="171"/>
                  </a:lnTo>
                  <a:cubicBezTo>
                    <a:pt x="14221" y="52"/>
                    <a:pt x="14032" y="0"/>
                    <a:pt x="13838" y="0"/>
                  </a:cubicBezTo>
                  <a:close/>
                </a:path>
              </a:pathLst>
            </a:custGeom>
            <a:solidFill>
              <a:srgbClr val="F2E9D3"/>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74" name="Google Shape;574;p2"/>
            <p:cNvSpPr/>
            <p:nvPr/>
          </p:nvSpPr>
          <p:spPr>
            <a:xfrm>
              <a:off x="5496275" y="2441525"/>
              <a:ext cx="69975" cy="108350"/>
            </a:xfrm>
            <a:custGeom>
              <a:avLst/>
              <a:gdLst/>
              <a:ahLst/>
              <a:cxnLst/>
              <a:rect l="l" t="t" r="r" b="b"/>
              <a:pathLst>
                <a:path w="2799" h="4334" extrusionOk="0">
                  <a:moveTo>
                    <a:pt x="0" y="0"/>
                  </a:moveTo>
                  <a:lnTo>
                    <a:pt x="0" y="0"/>
                  </a:lnTo>
                  <a:cubicBezTo>
                    <a:pt x="0" y="0"/>
                    <a:pt x="57" y="68"/>
                    <a:pt x="158" y="169"/>
                  </a:cubicBezTo>
                  <a:lnTo>
                    <a:pt x="361" y="350"/>
                  </a:lnTo>
                  <a:cubicBezTo>
                    <a:pt x="440" y="418"/>
                    <a:pt x="519" y="497"/>
                    <a:pt x="598" y="587"/>
                  </a:cubicBezTo>
                  <a:cubicBezTo>
                    <a:pt x="677" y="677"/>
                    <a:pt x="756" y="767"/>
                    <a:pt x="847" y="869"/>
                  </a:cubicBezTo>
                  <a:cubicBezTo>
                    <a:pt x="937" y="959"/>
                    <a:pt x="1016" y="1095"/>
                    <a:pt x="1106" y="1207"/>
                  </a:cubicBezTo>
                  <a:cubicBezTo>
                    <a:pt x="1298" y="1456"/>
                    <a:pt x="1467" y="1715"/>
                    <a:pt x="1625" y="1986"/>
                  </a:cubicBezTo>
                  <a:cubicBezTo>
                    <a:pt x="1783" y="2268"/>
                    <a:pt x="1941" y="2539"/>
                    <a:pt x="2077" y="2821"/>
                  </a:cubicBezTo>
                  <a:cubicBezTo>
                    <a:pt x="2122" y="2968"/>
                    <a:pt x="2212" y="3092"/>
                    <a:pt x="2268" y="3216"/>
                  </a:cubicBezTo>
                  <a:cubicBezTo>
                    <a:pt x="2325" y="3351"/>
                    <a:pt x="2381" y="3464"/>
                    <a:pt x="2438" y="3577"/>
                  </a:cubicBezTo>
                  <a:cubicBezTo>
                    <a:pt x="2551" y="3803"/>
                    <a:pt x="2618" y="3995"/>
                    <a:pt x="2686" y="4130"/>
                  </a:cubicBezTo>
                  <a:cubicBezTo>
                    <a:pt x="2754" y="4254"/>
                    <a:pt x="2799" y="4333"/>
                    <a:pt x="2799" y="4333"/>
                  </a:cubicBezTo>
                  <a:cubicBezTo>
                    <a:pt x="2799" y="4333"/>
                    <a:pt x="2788" y="4243"/>
                    <a:pt x="2776" y="4096"/>
                  </a:cubicBezTo>
                  <a:cubicBezTo>
                    <a:pt x="2765" y="3893"/>
                    <a:pt x="2742" y="3690"/>
                    <a:pt x="2697" y="3498"/>
                  </a:cubicBezTo>
                  <a:cubicBezTo>
                    <a:pt x="2641" y="3205"/>
                    <a:pt x="2562" y="2923"/>
                    <a:pt x="2460" y="2652"/>
                  </a:cubicBezTo>
                  <a:cubicBezTo>
                    <a:pt x="2404" y="2505"/>
                    <a:pt x="2347" y="2347"/>
                    <a:pt x="2268" y="2200"/>
                  </a:cubicBezTo>
                  <a:cubicBezTo>
                    <a:pt x="2201" y="2054"/>
                    <a:pt x="2122" y="1896"/>
                    <a:pt x="2043" y="1749"/>
                  </a:cubicBezTo>
                  <a:lnTo>
                    <a:pt x="1761" y="1320"/>
                  </a:lnTo>
                  <a:cubicBezTo>
                    <a:pt x="1670" y="1185"/>
                    <a:pt x="1558" y="1061"/>
                    <a:pt x="1445" y="937"/>
                  </a:cubicBezTo>
                  <a:cubicBezTo>
                    <a:pt x="1332" y="824"/>
                    <a:pt x="1230" y="711"/>
                    <a:pt x="1106" y="609"/>
                  </a:cubicBezTo>
                  <a:cubicBezTo>
                    <a:pt x="982" y="519"/>
                    <a:pt x="869" y="440"/>
                    <a:pt x="768" y="361"/>
                  </a:cubicBezTo>
                  <a:cubicBezTo>
                    <a:pt x="677" y="293"/>
                    <a:pt x="576" y="226"/>
                    <a:pt x="463" y="192"/>
                  </a:cubicBezTo>
                  <a:lnTo>
                    <a:pt x="215" y="79"/>
                  </a:lnTo>
                  <a:cubicBezTo>
                    <a:pt x="79" y="34"/>
                    <a:pt x="0" y="0"/>
                    <a:pt x="0"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75" name="Google Shape;575;p2"/>
            <p:cNvSpPr/>
            <p:nvPr/>
          </p:nvSpPr>
          <p:spPr>
            <a:xfrm>
              <a:off x="5565375" y="2474225"/>
              <a:ext cx="18375" cy="34175"/>
            </a:xfrm>
            <a:custGeom>
              <a:avLst/>
              <a:gdLst/>
              <a:ahLst/>
              <a:cxnLst/>
              <a:rect l="l" t="t" r="r" b="b"/>
              <a:pathLst>
                <a:path w="735" h="1367" extrusionOk="0">
                  <a:moveTo>
                    <a:pt x="24" y="1"/>
                  </a:moveTo>
                  <a:cubicBezTo>
                    <a:pt x="1" y="91"/>
                    <a:pt x="1" y="193"/>
                    <a:pt x="24" y="283"/>
                  </a:cubicBezTo>
                  <a:cubicBezTo>
                    <a:pt x="46" y="452"/>
                    <a:pt x="91" y="622"/>
                    <a:pt x="170" y="768"/>
                  </a:cubicBezTo>
                  <a:cubicBezTo>
                    <a:pt x="215" y="847"/>
                    <a:pt x="261" y="926"/>
                    <a:pt x="317" y="994"/>
                  </a:cubicBezTo>
                  <a:cubicBezTo>
                    <a:pt x="362" y="1062"/>
                    <a:pt x="419" y="1129"/>
                    <a:pt x="464" y="1186"/>
                  </a:cubicBezTo>
                  <a:cubicBezTo>
                    <a:pt x="520" y="1254"/>
                    <a:pt x="588" y="1310"/>
                    <a:pt x="667" y="1366"/>
                  </a:cubicBezTo>
                  <a:cubicBezTo>
                    <a:pt x="701" y="1276"/>
                    <a:pt x="723" y="1186"/>
                    <a:pt x="723" y="1096"/>
                  </a:cubicBezTo>
                  <a:cubicBezTo>
                    <a:pt x="734" y="904"/>
                    <a:pt x="689" y="723"/>
                    <a:pt x="610" y="554"/>
                  </a:cubicBezTo>
                  <a:cubicBezTo>
                    <a:pt x="531" y="385"/>
                    <a:pt x="407" y="249"/>
                    <a:pt x="261" y="136"/>
                  </a:cubicBezTo>
                  <a:cubicBezTo>
                    <a:pt x="182" y="80"/>
                    <a:pt x="103" y="35"/>
                    <a:pt x="24"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76" name="Google Shape;576;p2"/>
            <p:cNvSpPr/>
            <p:nvPr/>
          </p:nvSpPr>
          <p:spPr>
            <a:xfrm>
              <a:off x="5550150" y="2392700"/>
              <a:ext cx="38675" cy="70275"/>
            </a:xfrm>
            <a:custGeom>
              <a:avLst/>
              <a:gdLst/>
              <a:ahLst/>
              <a:cxnLst/>
              <a:rect l="l" t="t" r="r" b="b"/>
              <a:pathLst>
                <a:path w="1547" h="2811" extrusionOk="0">
                  <a:moveTo>
                    <a:pt x="1" y="1"/>
                  </a:moveTo>
                  <a:lnTo>
                    <a:pt x="1" y="1"/>
                  </a:lnTo>
                  <a:cubicBezTo>
                    <a:pt x="46" y="170"/>
                    <a:pt x="102" y="328"/>
                    <a:pt x="181" y="486"/>
                  </a:cubicBezTo>
                  <a:cubicBezTo>
                    <a:pt x="215" y="565"/>
                    <a:pt x="238" y="633"/>
                    <a:pt x="283" y="712"/>
                  </a:cubicBezTo>
                  <a:cubicBezTo>
                    <a:pt x="328" y="791"/>
                    <a:pt x="362" y="870"/>
                    <a:pt x="396" y="960"/>
                  </a:cubicBezTo>
                  <a:cubicBezTo>
                    <a:pt x="475" y="1118"/>
                    <a:pt x="576" y="1287"/>
                    <a:pt x="666" y="1457"/>
                  </a:cubicBezTo>
                  <a:cubicBezTo>
                    <a:pt x="836" y="1784"/>
                    <a:pt x="1028" y="2100"/>
                    <a:pt x="1231" y="2404"/>
                  </a:cubicBezTo>
                  <a:cubicBezTo>
                    <a:pt x="1321" y="2540"/>
                    <a:pt x="1434" y="2675"/>
                    <a:pt x="1547" y="2811"/>
                  </a:cubicBezTo>
                  <a:cubicBezTo>
                    <a:pt x="1547" y="2630"/>
                    <a:pt x="1524" y="2461"/>
                    <a:pt x="1479" y="2292"/>
                  </a:cubicBezTo>
                  <a:cubicBezTo>
                    <a:pt x="1400" y="1919"/>
                    <a:pt x="1264" y="1569"/>
                    <a:pt x="1095" y="1231"/>
                  </a:cubicBezTo>
                  <a:cubicBezTo>
                    <a:pt x="982" y="1050"/>
                    <a:pt x="870" y="881"/>
                    <a:pt x="757" y="723"/>
                  </a:cubicBezTo>
                  <a:cubicBezTo>
                    <a:pt x="655" y="576"/>
                    <a:pt x="531" y="441"/>
                    <a:pt x="407" y="328"/>
                  </a:cubicBezTo>
                  <a:cubicBezTo>
                    <a:pt x="283" y="204"/>
                    <a:pt x="147" y="102"/>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77" name="Google Shape;577;p2"/>
            <p:cNvSpPr/>
            <p:nvPr/>
          </p:nvSpPr>
          <p:spPr>
            <a:xfrm>
              <a:off x="5579500" y="2365900"/>
              <a:ext cx="30475" cy="58150"/>
            </a:xfrm>
            <a:custGeom>
              <a:avLst/>
              <a:gdLst/>
              <a:ahLst/>
              <a:cxnLst/>
              <a:rect l="l" t="t" r="r" b="b"/>
              <a:pathLst>
                <a:path w="1219" h="2326" extrusionOk="0">
                  <a:moveTo>
                    <a:pt x="0" y="1"/>
                  </a:moveTo>
                  <a:lnTo>
                    <a:pt x="0" y="1"/>
                  </a:lnTo>
                  <a:cubicBezTo>
                    <a:pt x="23" y="136"/>
                    <a:pt x="68" y="272"/>
                    <a:pt x="136" y="407"/>
                  </a:cubicBezTo>
                  <a:cubicBezTo>
                    <a:pt x="158" y="464"/>
                    <a:pt x="181" y="531"/>
                    <a:pt x="215" y="588"/>
                  </a:cubicBezTo>
                  <a:cubicBezTo>
                    <a:pt x="260" y="644"/>
                    <a:pt x="271" y="723"/>
                    <a:pt x="305" y="791"/>
                  </a:cubicBezTo>
                  <a:cubicBezTo>
                    <a:pt x="361" y="926"/>
                    <a:pt x="440" y="1062"/>
                    <a:pt x="508" y="1197"/>
                  </a:cubicBezTo>
                  <a:cubicBezTo>
                    <a:pt x="576" y="1344"/>
                    <a:pt x="655" y="1479"/>
                    <a:pt x="734" y="1615"/>
                  </a:cubicBezTo>
                  <a:cubicBezTo>
                    <a:pt x="813" y="1739"/>
                    <a:pt x="880" y="1863"/>
                    <a:pt x="937" y="1976"/>
                  </a:cubicBezTo>
                  <a:cubicBezTo>
                    <a:pt x="1016" y="2100"/>
                    <a:pt x="1095" y="2213"/>
                    <a:pt x="1196" y="2325"/>
                  </a:cubicBezTo>
                  <a:cubicBezTo>
                    <a:pt x="1208" y="2179"/>
                    <a:pt x="1219" y="2032"/>
                    <a:pt x="1208" y="1885"/>
                  </a:cubicBezTo>
                  <a:cubicBezTo>
                    <a:pt x="1196" y="1615"/>
                    <a:pt x="1083" y="1299"/>
                    <a:pt x="937" y="983"/>
                  </a:cubicBezTo>
                  <a:cubicBezTo>
                    <a:pt x="847" y="836"/>
                    <a:pt x="756" y="689"/>
                    <a:pt x="655" y="554"/>
                  </a:cubicBezTo>
                  <a:cubicBezTo>
                    <a:pt x="564" y="441"/>
                    <a:pt x="463" y="328"/>
                    <a:pt x="350" y="238"/>
                  </a:cubicBezTo>
                  <a:cubicBezTo>
                    <a:pt x="237" y="148"/>
                    <a:pt x="124" y="69"/>
                    <a:pt x="0"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78" name="Google Shape;578;p2"/>
            <p:cNvSpPr/>
            <p:nvPr/>
          </p:nvSpPr>
          <p:spPr>
            <a:xfrm>
              <a:off x="5587950" y="2294250"/>
              <a:ext cx="43475" cy="122475"/>
            </a:xfrm>
            <a:custGeom>
              <a:avLst/>
              <a:gdLst/>
              <a:ahLst/>
              <a:cxnLst/>
              <a:rect l="l" t="t" r="r" b="b"/>
              <a:pathLst>
                <a:path w="1739" h="4899" extrusionOk="0">
                  <a:moveTo>
                    <a:pt x="1" y="1"/>
                  </a:moveTo>
                  <a:lnTo>
                    <a:pt x="1" y="1"/>
                  </a:lnTo>
                  <a:cubicBezTo>
                    <a:pt x="57" y="260"/>
                    <a:pt x="136" y="531"/>
                    <a:pt x="226" y="791"/>
                  </a:cubicBezTo>
                  <a:cubicBezTo>
                    <a:pt x="272" y="903"/>
                    <a:pt x="317" y="1028"/>
                    <a:pt x="362" y="1163"/>
                  </a:cubicBezTo>
                  <a:cubicBezTo>
                    <a:pt x="418" y="1298"/>
                    <a:pt x="452" y="1434"/>
                    <a:pt x="497" y="1580"/>
                  </a:cubicBezTo>
                  <a:cubicBezTo>
                    <a:pt x="588" y="1863"/>
                    <a:pt x="712" y="2156"/>
                    <a:pt x="813" y="2461"/>
                  </a:cubicBezTo>
                  <a:cubicBezTo>
                    <a:pt x="903" y="2777"/>
                    <a:pt x="1005" y="3081"/>
                    <a:pt x="1107" y="3363"/>
                  </a:cubicBezTo>
                  <a:cubicBezTo>
                    <a:pt x="1219" y="3657"/>
                    <a:pt x="1321" y="3916"/>
                    <a:pt x="1400" y="4142"/>
                  </a:cubicBezTo>
                  <a:cubicBezTo>
                    <a:pt x="1502" y="4402"/>
                    <a:pt x="1614" y="4650"/>
                    <a:pt x="1738" y="4898"/>
                  </a:cubicBezTo>
                  <a:cubicBezTo>
                    <a:pt x="1738" y="4627"/>
                    <a:pt x="1716" y="4345"/>
                    <a:pt x="1671" y="4074"/>
                  </a:cubicBezTo>
                  <a:cubicBezTo>
                    <a:pt x="1637" y="3792"/>
                    <a:pt x="1592" y="3521"/>
                    <a:pt x="1524" y="3251"/>
                  </a:cubicBezTo>
                  <a:cubicBezTo>
                    <a:pt x="1445" y="2946"/>
                    <a:pt x="1355" y="2630"/>
                    <a:pt x="1265" y="2314"/>
                  </a:cubicBezTo>
                  <a:cubicBezTo>
                    <a:pt x="1140" y="1998"/>
                    <a:pt x="1016" y="1682"/>
                    <a:pt x="881" y="1400"/>
                  </a:cubicBezTo>
                  <a:cubicBezTo>
                    <a:pt x="824" y="1265"/>
                    <a:pt x="768" y="1129"/>
                    <a:pt x="689" y="1005"/>
                  </a:cubicBezTo>
                  <a:cubicBezTo>
                    <a:pt x="621" y="881"/>
                    <a:pt x="542" y="768"/>
                    <a:pt x="475" y="666"/>
                  </a:cubicBezTo>
                  <a:cubicBezTo>
                    <a:pt x="328" y="429"/>
                    <a:pt x="170" y="215"/>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79" name="Google Shape;579;p2"/>
            <p:cNvSpPr/>
            <p:nvPr/>
          </p:nvSpPr>
          <p:spPr>
            <a:xfrm>
              <a:off x="5623500" y="2293400"/>
              <a:ext cx="29925" cy="131500"/>
            </a:xfrm>
            <a:custGeom>
              <a:avLst/>
              <a:gdLst/>
              <a:ahLst/>
              <a:cxnLst/>
              <a:rect l="l" t="t" r="r" b="b"/>
              <a:pathLst>
                <a:path w="1197" h="5260" extrusionOk="0">
                  <a:moveTo>
                    <a:pt x="1" y="1"/>
                  </a:moveTo>
                  <a:lnTo>
                    <a:pt x="1" y="1"/>
                  </a:lnTo>
                  <a:cubicBezTo>
                    <a:pt x="1" y="1"/>
                    <a:pt x="12" y="91"/>
                    <a:pt x="46" y="238"/>
                  </a:cubicBezTo>
                  <a:cubicBezTo>
                    <a:pt x="80" y="385"/>
                    <a:pt x="170" y="576"/>
                    <a:pt x="226" y="825"/>
                  </a:cubicBezTo>
                  <a:cubicBezTo>
                    <a:pt x="249" y="949"/>
                    <a:pt x="283" y="1084"/>
                    <a:pt x="328" y="1208"/>
                  </a:cubicBezTo>
                  <a:cubicBezTo>
                    <a:pt x="373" y="1344"/>
                    <a:pt x="384" y="1513"/>
                    <a:pt x="429" y="1648"/>
                  </a:cubicBezTo>
                  <a:cubicBezTo>
                    <a:pt x="508" y="1953"/>
                    <a:pt x="565" y="2280"/>
                    <a:pt x="632" y="2596"/>
                  </a:cubicBezTo>
                  <a:cubicBezTo>
                    <a:pt x="678" y="2923"/>
                    <a:pt x="734" y="3251"/>
                    <a:pt x="768" y="3567"/>
                  </a:cubicBezTo>
                  <a:cubicBezTo>
                    <a:pt x="779" y="3713"/>
                    <a:pt x="813" y="3860"/>
                    <a:pt x="824" y="4007"/>
                  </a:cubicBezTo>
                  <a:cubicBezTo>
                    <a:pt x="836" y="4153"/>
                    <a:pt x="847" y="4289"/>
                    <a:pt x="858" y="4413"/>
                  </a:cubicBezTo>
                  <a:cubicBezTo>
                    <a:pt x="892" y="4661"/>
                    <a:pt x="892" y="4876"/>
                    <a:pt x="915" y="5022"/>
                  </a:cubicBezTo>
                  <a:cubicBezTo>
                    <a:pt x="937" y="5169"/>
                    <a:pt x="937" y="5259"/>
                    <a:pt x="937" y="5259"/>
                  </a:cubicBezTo>
                  <a:cubicBezTo>
                    <a:pt x="937" y="5259"/>
                    <a:pt x="971" y="5169"/>
                    <a:pt x="1005" y="5034"/>
                  </a:cubicBezTo>
                  <a:cubicBezTo>
                    <a:pt x="1073" y="4830"/>
                    <a:pt x="1118" y="4627"/>
                    <a:pt x="1140" y="4413"/>
                  </a:cubicBezTo>
                  <a:cubicBezTo>
                    <a:pt x="1185" y="4120"/>
                    <a:pt x="1197" y="3826"/>
                    <a:pt x="1185" y="3533"/>
                  </a:cubicBezTo>
                  <a:cubicBezTo>
                    <a:pt x="1197" y="3364"/>
                    <a:pt x="1185" y="3194"/>
                    <a:pt x="1163" y="3036"/>
                  </a:cubicBezTo>
                  <a:lnTo>
                    <a:pt x="1106" y="2517"/>
                  </a:lnTo>
                  <a:cubicBezTo>
                    <a:pt x="1061" y="2348"/>
                    <a:pt x="1027" y="2179"/>
                    <a:pt x="982" y="2009"/>
                  </a:cubicBezTo>
                  <a:cubicBezTo>
                    <a:pt x="948" y="1851"/>
                    <a:pt x="903" y="1682"/>
                    <a:pt x="847" y="1535"/>
                  </a:cubicBezTo>
                  <a:cubicBezTo>
                    <a:pt x="745" y="1242"/>
                    <a:pt x="621" y="971"/>
                    <a:pt x="474" y="712"/>
                  </a:cubicBezTo>
                  <a:cubicBezTo>
                    <a:pt x="384" y="531"/>
                    <a:pt x="271" y="351"/>
                    <a:pt x="136" y="193"/>
                  </a:cubicBezTo>
                  <a:cubicBezTo>
                    <a:pt x="57" y="69"/>
                    <a:pt x="1" y="1"/>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0" name="Google Shape;580;p2"/>
            <p:cNvSpPr/>
            <p:nvPr/>
          </p:nvSpPr>
          <p:spPr>
            <a:xfrm>
              <a:off x="5624075" y="2221750"/>
              <a:ext cx="26525" cy="83250"/>
            </a:xfrm>
            <a:custGeom>
              <a:avLst/>
              <a:gdLst/>
              <a:ahLst/>
              <a:cxnLst/>
              <a:rect l="l" t="t" r="r" b="b"/>
              <a:pathLst>
                <a:path w="1061" h="3330" extrusionOk="0">
                  <a:moveTo>
                    <a:pt x="0" y="1"/>
                  </a:moveTo>
                  <a:cubicBezTo>
                    <a:pt x="11" y="192"/>
                    <a:pt x="34" y="373"/>
                    <a:pt x="79" y="554"/>
                  </a:cubicBezTo>
                  <a:cubicBezTo>
                    <a:pt x="102" y="644"/>
                    <a:pt x="113" y="734"/>
                    <a:pt x="147" y="813"/>
                  </a:cubicBezTo>
                  <a:cubicBezTo>
                    <a:pt x="169" y="903"/>
                    <a:pt x="181" y="1005"/>
                    <a:pt x="215" y="1095"/>
                  </a:cubicBezTo>
                  <a:cubicBezTo>
                    <a:pt x="248" y="1298"/>
                    <a:pt x="316" y="1501"/>
                    <a:pt x="372" y="1705"/>
                  </a:cubicBezTo>
                  <a:cubicBezTo>
                    <a:pt x="485" y="2088"/>
                    <a:pt x="621" y="2461"/>
                    <a:pt x="779" y="2833"/>
                  </a:cubicBezTo>
                  <a:cubicBezTo>
                    <a:pt x="858" y="3002"/>
                    <a:pt x="948" y="3172"/>
                    <a:pt x="1050" y="3329"/>
                  </a:cubicBezTo>
                  <a:cubicBezTo>
                    <a:pt x="1061" y="3138"/>
                    <a:pt x="1061" y="2946"/>
                    <a:pt x="1050" y="2765"/>
                  </a:cubicBezTo>
                  <a:cubicBezTo>
                    <a:pt x="1016" y="2359"/>
                    <a:pt x="948" y="1953"/>
                    <a:pt x="835" y="1569"/>
                  </a:cubicBezTo>
                  <a:cubicBezTo>
                    <a:pt x="756" y="1355"/>
                    <a:pt x="688" y="1140"/>
                    <a:pt x="598" y="949"/>
                  </a:cubicBezTo>
                  <a:cubicBezTo>
                    <a:pt x="530" y="779"/>
                    <a:pt x="440" y="610"/>
                    <a:pt x="327" y="452"/>
                  </a:cubicBezTo>
                  <a:cubicBezTo>
                    <a:pt x="237" y="294"/>
                    <a:pt x="124" y="136"/>
                    <a:pt x="0"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1" name="Google Shape;581;p2"/>
            <p:cNvSpPr/>
            <p:nvPr/>
          </p:nvSpPr>
          <p:spPr>
            <a:xfrm>
              <a:off x="5626875" y="2167600"/>
              <a:ext cx="46300" cy="152075"/>
            </a:xfrm>
            <a:custGeom>
              <a:avLst/>
              <a:gdLst/>
              <a:ahLst/>
              <a:cxnLst/>
              <a:rect l="l" t="t" r="r" b="b"/>
              <a:pathLst>
                <a:path w="1852" h="6083" extrusionOk="0">
                  <a:moveTo>
                    <a:pt x="1" y="0"/>
                  </a:moveTo>
                  <a:lnTo>
                    <a:pt x="103" y="260"/>
                  </a:lnTo>
                  <a:cubicBezTo>
                    <a:pt x="159" y="429"/>
                    <a:pt x="294" y="643"/>
                    <a:pt x="385" y="925"/>
                  </a:cubicBezTo>
                  <a:cubicBezTo>
                    <a:pt x="441" y="1072"/>
                    <a:pt x="497" y="1219"/>
                    <a:pt x="565" y="1365"/>
                  </a:cubicBezTo>
                  <a:cubicBezTo>
                    <a:pt x="622" y="1523"/>
                    <a:pt x="667" y="1704"/>
                    <a:pt x="734" y="1873"/>
                  </a:cubicBezTo>
                  <a:cubicBezTo>
                    <a:pt x="859" y="2223"/>
                    <a:pt x="949" y="2607"/>
                    <a:pt x="1073" y="2979"/>
                  </a:cubicBezTo>
                  <a:cubicBezTo>
                    <a:pt x="1163" y="3363"/>
                    <a:pt x="1265" y="3746"/>
                    <a:pt x="1355" y="4108"/>
                  </a:cubicBezTo>
                  <a:cubicBezTo>
                    <a:pt x="1445" y="4469"/>
                    <a:pt x="1502" y="4830"/>
                    <a:pt x="1569" y="5112"/>
                  </a:cubicBezTo>
                  <a:cubicBezTo>
                    <a:pt x="1637" y="5394"/>
                    <a:pt x="1682" y="5642"/>
                    <a:pt x="1727" y="5811"/>
                  </a:cubicBezTo>
                  <a:cubicBezTo>
                    <a:pt x="1761" y="5981"/>
                    <a:pt x="1784" y="6082"/>
                    <a:pt x="1784" y="6082"/>
                  </a:cubicBezTo>
                  <a:cubicBezTo>
                    <a:pt x="1784" y="6082"/>
                    <a:pt x="1795" y="5981"/>
                    <a:pt x="1818" y="5800"/>
                  </a:cubicBezTo>
                  <a:cubicBezTo>
                    <a:pt x="1840" y="5552"/>
                    <a:pt x="1852" y="5315"/>
                    <a:pt x="1840" y="5067"/>
                  </a:cubicBezTo>
                  <a:cubicBezTo>
                    <a:pt x="1840" y="4717"/>
                    <a:pt x="1818" y="4367"/>
                    <a:pt x="1773" y="4029"/>
                  </a:cubicBezTo>
                  <a:cubicBezTo>
                    <a:pt x="1750" y="3825"/>
                    <a:pt x="1716" y="3634"/>
                    <a:pt x="1671" y="3442"/>
                  </a:cubicBezTo>
                  <a:cubicBezTo>
                    <a:pt x="1626" y="3250"/>
                    <a:pt x="1581" y="3047"/>
                    <a:pt x="1547" y="2844"/>
                  </a:cubicBezTo>
                  <a:lnTo>
                    <a:pt x="1355" y="2268"/>
                  </a:lnTo>
                  <a:cubicBezTo>
                    <a:pt x="1287" y="2076"/>
                    <a:pt x="1220" y="1896"/>
                    <a:pt x="1141" y="1715"/>
                  </a:cubicBezTo>
                  <a:cubicBezTo>
                    <a:pt x="994" y="1388"/>
                    <a:pt x="836" y="1072"/>
                    <a:pt x="633" y="779"/>
                  </a:cubicBezTo>
                  <a:cubicBezTo>
                    <a:pt x="509" y="576"/>
                    <a:pt x="351" y="384"/>
                    <a:pt x="181" y="203"/>
                  </a:cubicBezTo>
                  <a:lnTo>
                    <a:pt x="1" y="0"/>
                  </a:ln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2" name="Google Shape;582;p2"/>
            <p:cNvSpPr/>
            <p:nvPr/>
          </p:nvSpPr>
          <p:spPr>
            <a:xfrm>
              <a:off x="5595575" y="2071675"/>
              <a:ext cx="60675" cy="102425"/>
            </a:xfrm>
            <a:custGeom>
              <a:avLst/>
              <a:gdLst/>
              <a:ahLst/>
              <a:cxnLst/>
              <a:rect l="l" t="t" r="r" b="b"/>
              <a:pathLst>
                <a:path w="2427" h="4097" extrusionOk="0">
                  <a:moveTo>
                    <a:pt x="0" y="0"/>
                  </a:moveTo>
                  <a:lnTo>
                    <a:pt x="0" y="0"/>
                  </a:lnTo>
                  <a:cubicBezTo>
                    <a:pt x="113" y="226"/>
                    <a:pt x="226" y="452"/>
                    <a:pt x="361" y="666"/>
                  </a:cubicBezTo>
                  <a:cubicBezTo>
                    <a:pt x="587" y="1061"/>
                    <a:pt x="903" y="1558"/>
                    <a:pt x="1219" y="2054"/>
                  </a:cubicBezTo>
                  <a:cubicBezTo>
                    <a:pt x="1366" y="2314"/>
                    <a:pt x="1524" y="2551"/>
                    <a:pt x="1659" y="2799"/>
                  </a:cubicBezTo>
                  <a:cubicBezTo>
                    <a:pt x="1727" y="2912"/>
                    <a:pt x="1806" y="3025"/>
                    <a:pt x="1874" y="3137"/>
                  </a:cubicBezTo>
                  <a:cubicBezTo>
                    <a:pt x="1930" y="3250"/>
                    <a:pt x="1986" y="3352"/>
                    <a:pt x="2043" y="3442"/>
                  </a:cubicBezTo>
                  <a:cubicBezTo>
                    <a:pt x="2167" y="3634"/>
                    <a:pt x="2246" y="3803"/>
                    <a:pt x="2314" y="3916"/>
                  </a:cubicBezTo>
                  <a:cubicBezTo>
                    <a:pt x="2381" y="4029"/>
                    <a:pt x="2427" y="4097"/>
                    <a:pt x="2427" y="4097"/>
                  </a:cubicBezTo>
                  <a:cubicBezTo>
                    <a:pt x="2427" y="4097"/>
                    <a:pt x="2427" y="4029"/>
                    <a:pt x="2404" y="3894"/>
                  </a:cubicBezTo>
                  <a:cubicBezTo>
                    <a:pt x="2381" y="3702"/>
                    <a:pt x="2348" y="3521"/>
                    <a:pt x="2302" y="3341"/>
                  </a:cubicBezTo>
                  <a:cubicBezTo>
                    <a:pt x="2235" y="3092"/>
                    <a:pt x="2156" y="2844"/>
                    <a:pt x="2043" y="2596"/>
                  </a:cubicBezTo>
                  <a:cubicBezTo>
                    <a:pt x="1986" y="2460"/>
                    <a:pt x="1919" y="2325"/>
                    <a:pt x="1851" y="2201"/>
                  </a:cubicBezTo>
                  <a:cubicBezTo>
                    <a:pt x="1772" y="2065"/>
                    <a:pt x="1716" y="1930"/>
                    <a:pt x="1625" y="1806"/>
                  </a:cubicBezTo>
                  <a:cubicBezTo>
                    <a:pt x="1535" y="1682"/>
                    <a:pt x="1445" y="1558"/>
                    <a:pt x="1366" y="1422"/>
                  </a:cubicBezTo>
                  <a:cubicBezTo>
                    <a:pt x="1287" y="1298"/>
                    <a:pt x="1185" y="1185"/>
                    <a:pt x="1095" y="1072"/>
                  </a:cubicBezTo>
                  <a:cubicBezTo>
                    <a:pt x="937" y="869"/>
                    <a:pt x="756" y="678"/>
                    <a:pt x="576" y="497"/>
                  </a:cubicBezTo>
                  <a:cubicBezTo>
                    <a:pt x="395" y="316"/>
                    <a:pt x="204" y="147"/>
                    <a:pt x="0"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3" name="Google Shape;583;p2"/>
            <p:cNvSpPr/>
            <p:nvPr/>
          </p:nvSpPr>
          <p:spPr>
            <a:xfrm>
              <a:off x="5622375" y="2060950"/>
              <a:ext cx="19775" cy="29375"/>
            </a:xfrm>
            <a:custGeom>
              <a:avLst/>
              <a:gdLst/>
              <a:ahLst/>
              <a:cxnLst/>
              <a:rect l="l" t="t" r="r" b="b"/>
              <a:pathLst>
                <a:path w="791" h="1175" extrusionOk="0">
                  <a:moveTo>
                    <a:pt x="23" y="1"/>
                  </a:moveTo>
                  <a:cubicBezTo>
                    <a:pt x="0" y="91"/>
                    <a:pt x="0" y="170"/>
                    <a:pt x="23" y="260"/>
                  </a:cubicBezTo>
                  <a:cubicBezTo>
                    <a:pt x="46" y="418"/>
                    <a:pt x="102" y="576"/>
                    <a:pt x="192" y="723"/>
                  </a:cubicBezTo>
                  <a:cubicBezTo>
                    <a:pt x="283" y="858"/>
                    <a:pt x="395" y="971"/>
                    <a:pt x="542" y="1061"/>
                  </a:cubicBezTo>
                  <a:cubicBezTo>
                    <a:pt x="610" y="1107"/>
                    <a:pt x="689" y="1140"/>
                    <a:pt x="768" y="1174"/>
                  </a:cubicBezTo>
                  <a:cubicBezTo>
                    <a:pt x="790" y="1084"/>
                    <a:pt x="790" y="994"/>
                    <a:pt x="768" y="915"/>
                  </a:cubicBezTo>
                  <a:cubicBezTo>
                    <a:pt x="723" y="576"/>
                    <a:pt x="531" y="283"/>
                    <a:pt x="249" y="114"/>
                  </a:cubicBezTo>
                  <a:cubicBezTo>
                    <a:pt x="181" y="57"/>
                    <a:pt x="102" y="23"/>
                    <a:pt x="23"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4" name="Google Shape;584;p2"/>
            <p:cNvSpPr/>
            <p:nvPr/>
          </p:nvSpPr>
          <p:spPr>
            <a:xfrm>
              <a:off x="5480200" y="2481300"/>
              <a:ext cx="45150" cy="56425"/>
            </a:xfrm>
            <a:custGeom>
              <a:avLst/>
              <a:gdLst/>
              <a:ahLst/>
              <a:cxnLst/>
              <a:rect l="l" t="t" r="r" b="b"/>
              <a:pathLst>
                <a:path w="1806" h="2257" extrusionOk="0">
                  <a:moveTo>
                    <a:pt x="0" y="0"/>
                  </a:moveTo>
                  <a:lnTo>
                    <a:pt x="0" y="0"/>
                  </a:lnTo>
                  <a:cubicBezTo>
                    <a:pt x="34" y="147"/>
                    <a:pt x="79" y="305"/>
                    <a:pt x="147" y="440"/>
                  </a:cubicBezTo>
                  <a:cubicBezTo>
                    <a:pt x="282" y="745"/>
                    <a:pt x="452" y="1038"/>
                    <a:pt x="655" y="1309"/>
                  </a:cubicBezTo>
                  <a:cubicBezTo>
                    <a:pt x="880" y="1569"/>
                    <a:pt x="1129" y="1806"/>
                    <a:pt x="1399" y="2009"/>
                  </a:cubicBezTo>
                  <a:cubicBezTo>
                    <a:pt x="1524" y="2110"/>
                    <a:pt x="1670" y="2189"/>
                    <a:pt x="1806" y="2257"/>
                  </a:cubicBezTo>
                  <a:cubicBezTo>
                    <a:pt x="1760" y="2110"/>
                    <a:pt x="1693" y="1964"/>
                    <a:pt x="1614" y="1828"/>
                  </a:cubicBezTo>
                  <a:cubicBezTo>
                    <a:pt x="1456" y="1546"/>
                    <a:pt x="1264" y="1275"/>
                    <a:pt x="1050" y="1027"/>
                  </a:cubicBezTo>
                  <a:cubicBezTo>
                    <a:pt x="846" y="756"/>
                    <a:pt x="621" y="508"/>
                    <a:pt x="373" y="282"/>
                  </a:cubicBezTo>
                  <a:cubicBezTo>
                    <a:pt x="260" y="181"/>
                    <a:pt x="136" y="79"/>
                    <a:pt x="0"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5" name="Google Shape;585;p2"/>
            <p:cNvSpPr/>
            <p:nvPr/>
          </p:nvSpPr>
          <p:spPr>
            <a:xfrm>
              <a:off x="5457625" y="2520500"/>
              <a:ext cx="42050" cy="41500"/>
            </a:xfrm>
            <a:custGeom>
              <a:avLst/>
              <a:gdLst/>
              <a:ahLst/>
              <a:cxnLst/>
              <a:rect l="l" t="t" r="r" b="b"/>
              <a:pathLst>
                <a:path w="1682" h="1660" extrusionOk="0">
                  <a:moveTo>
                    <a:pt x="0" y="1"/>
                  </a:moveTo>
                  <a:cubicBezTo>
                    <a:pt x="46" y="125"/>
                    <a:pt x="102" y="238"/>
                    <a:pt x="170" y="350"/>
                  </a:cubicBezTo>
                  <a:cubicBezTo>
                    <a:pt x="452" y="824"/>
                    <a:pt x="847" y="1219"/>
                    <a:pt x="1321" y="1490"/>
                  </a:cubicBezTo>
                  <a:cubicBezTo>
                    <a:pt x="1434" y="1558"/>
                    <a:pt x="1558" y="1614"/>
                    <a:pt x="1682" y="1659"/>
                  </a:cubicBezTo>
                  <a:cubicBezTo>
                    <a:pt x="1637" y="1535"/>
                    <a:pt x="1591" y="1422"/>
                    <a:pt x="1513" y="1310"/>
                  </a:cubicBezTo>
                  <a:cubicBezTo>
                    <a:pt x="1377" y="1073"/>
                    <a:pt x="1208" y="858"/>
                    <a:pt x="1016" y="666"/>
                  </a:cubicBezTo>
                  <a:cubicBezTo>
                    <a:pt x="824" y="463"/>
                    <a:pt x="598" y="305"/>
                    <a:pt x="362" y="159"/>
                  </a:cubicBezTo>
                  <a:cubicBezTo>
                    <a:pt x="249" y="91"/>
                    <a:pt x="136" y="34"/>
                    <a:pt x="0"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6" name="Google Shape;586;p2"/>
            <p:cNvSpPr/>
            <p:nvPr/>
          </p:nvSpPr>
          <p:spPr>
            <a:xfrm>
              <a:off x="5427725" y="2585375"/>
              <a:ext cx="50525" cy="28075"/>
            </a:xfrm>
            <a:custGeom>
              <a:avLst/>
              <a:gdLst/>
              <a:ahLst/>
              <a:cxnLst/>
              <a:rect l="l" t="t" r="r" b="b"/>
              <a:pathLst>
                <a:path w="2021" h="1123" extrusionOk="0">
                  <a:moveTo>
                    <a:pt x="0" y="1"/>
                  </a:moveTo>
                  <a:cubicBezTo>
                    <a:pt x="57" y="114"/>
                    <a:pt x="124" y="227"/>
                    <a:pt x="203" y="328"/>
                  </a:cubicBezTo>
                  <a:cubicBezTo>
                    <a:pt x="373" y="543"/>
                    <a:pt x="587" y="723"/>
                    <a:pt x="835" y="870"/>
                  </a:cubicBezTo>
                  <a:cubicBezTo>
                    <a:pt x="959" y="938"/>
                    <a:pt x="1106" y="994"/>
                    <a:pt x="1242" y="1039"/>
                  </a:cubicBezTo>
                  <a:cubicBezTo>
                    <a:pt x="1366" y="1084"/>
                    <a:pt x="1501" y="1107"/>
                    <a:pt x="1625" y="1118"/>
                  </a:cubicBezTo>
                  <a:cubicBezTo>
                    <a:pt x="1665" y="1121"/>
                    <a:pt x="1704" y="1123"/>
                    <a:pt x="1742" y="1123"/>
                  </a:cubicBezTo>
                  <a:cubicBezTo>
                    <a:pt x="1834" y="1123"/>
                    <a:pt x="1924" y="1115"/>
                    <a:pt x="2020" y="1107"/>
                  </a:cubicBezTo>
                  <a:cubicBezTo>
                    <a:pt x="1930" y="1005"/>
                    <a:pt x="1828" y="926"/>
                    <a:pt x="1715" y="859"/>
                  </a:cubicBezTo>
                  <a:cubicBezTo>
                    <a:pt x="1670" y="825"/>
                    <a:pt x="1625" y="791"/>
                    <a:pt x="1580" y="757"/>
                  </a:cubicBezTo>
                  <a:cubicBezTo>
                    <a:pt x="1524" y="734"/>
                    <a:pt x="1479" y="689"/>
                    <a:pt x="1422" y="655"/>
                  </a:cubicBezTo>
                  <a:cubicBezTo>
                    <a:pt x="1309" y="576"/>
                    <a:pt x="1185" y="509"/>
                    <a:pt x="1072" y="452"/>
                  </a:cubicBezTo>
                  <a:cubicBezTo>
                    <a:pt x="948" y="373"/>
                    <a:pt x="835" y="317"/>
                    <a:pt x="711" y="260"/>
                  </a:cubicBezTo>
                  <a:cubicBezTo>
                    <a:pt x="598" y="215"/>
                    <a:pt x="474" y="148"/>
                    <a:pt x="373" y="114"/>
                  </a:cubicBezTo>
                  <a:cubicBezTo>
                    <a:pt x="249" y="57"/>
                    <a:pt x="124" y="24"/>
                    <a:pt x="0"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7" name="Google Shape;587;p2"/>
            <p:cNvSpPr/>
            <p:nvPr/>
          </p:nvSpPr>
          <p:spPr>
            <a:xfrm>
              <a:off x="5421525" y="2608800"/>
              <a:ext cx="52475" cy="21050"/>
            </a:xfrm>
            <a:custGeom>
              <a:avLst/>
              <a:gdLst/>
              <a:ahLst/>
              <a:cxnLst/>
              <a:rect l="l" t="t" r="r" b="b"/>
              <a:pathLst>
                <a:path w="2099" h="842" extrusionOk="0">
                  <a:moveTo>
                    <a:pt x="0" y="1"/>
                  </a:moveTo>
                  <a:cubicBezTo>
                    <a:pt x="68" y="102"/>
                    <a:pt x="147" y="204"/>
                    <a:pt x="237" y="283"/>
                  </a:cubicBezTo>
                  <a:cubicBezTo>
                    <a:pt x="327" y="373"/>
                    <a:pt x="418" y="452"/>
                    <a:pt x="530" y="520"/>
                  </a:cubicBezTo>
                  <a:cubicBezTo>
                    <a:pt x="655" y="587"/>
                    <a:pt x="779" y="666"/>
                    <a:pt x="914" y="723"/>
                  </a:cubicBezTo>
                  <a:cubicBezTo>
                    <a:pt x="1129" y="797"/>
                    <a:pt x="1352" y="841"/>
                    <a:pt x="1582" y="841"/>
                  </a:cubicBezTo>
                  <a:cubicBezTo>
                    <a:pt x="1630" y="841"/>
                    <a:pt x="1678" y="839"/>
                    <a:pt x="1727" y="836"/>
                  </a:cubicBezTo>
                  <a:cubicBezTo>
                    <a:pt x="1851" y="824"/>
                    <a:pt x="1975" y="802"/>
                    <a:pt x="2099" y="757"/>
                  </a:cubicBezTo>
                  <a:cubicBezTo>
                    <a:pt x="1997" y="689"/>
                    <a:pt x="1885" y="621"/>
                    <a:pt x="1772" y="565"/>
                  </a:cubicBezTo>
                  <a:cubicBezTo>
                    <a:pt x="1681" y="520"/>
                    <a:pt x="1569" y="474"/>
                    <a:pt x="1456" y="418"/>
                  </a:cubicBezTo>
                  <a:cubicBezTo>
                    <a:pt x="1332" y="362"/>
                    <a:pt x="1219" y="316"/>
                    <a:pt x="1095" y="283"/>
                  </a:cubicBezTo>
                  <a:cubicBezTo>
                    <a:pt x="970" y="226"/>
                    <a:pt x="846" y="181"/>
                    <a:pt x="722" y="147"/>
                  </a:cubicBezTo>
                  <a:cubicBezTo>
                    <a:pt x="598" y="113"/>
                    <a:pt x="474" y="80"/>
                    <a:pt x="372" y="46"/>
                  </a:cubicBezTo>
                  <a:cubicBezTo>
                    <a:pt x="248" y="12"/>
                    <a:pt x="124" y="1"/>
                    <a:pt x="0"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8" name="Google Shape;588;p2"/>
            <p:cNvSpPr/>
            <p:nvPr/>
          </p:nvSpPr>
          <p:spPr>
            <a:xfrm>
              <a:off x="5372425" y="2601475"/>
              <a:ext cx="34725" cy="14625"/>
            </a:xfrm>
            <a:custGeom>
              <a:avLst/>
              <a:gdLst/>
              <a:ahLst/>
              <a:cxnLst/>
              <a:rect l="l" t="t" r="r" b="b"/>
              <a:pathLst>
                <a:path w="1389" h="585" extrusionOk="0">
                  <a:moveTo>
                    <a:pt x="260" y="0"/>
                  </a:moveTo>
                  <a:cubicBezTo>
                    <a:pt x="170" y="11"/>
                    <a:pt x="91" y="23"/>
                    <a:pt x="1" y="57"/>
                  </a:cubicBezTo>
                  <a:cubicBezTo>
                    <a:pt x="46" y="124"/>
                    <a:pt x="102" y="203"/>
                    <a:pt x="170" y="260"/>
                  </a:cubicBezTo>
                  <a:cubicBezTo>
                    <a:pt x="294" y="373"/>
                    <a:pt x="441" y="474"/>
                    <a:pt x="599" y="530"/>
                  </a:cubicBezTo>
                  <a:cubicBezTo>
                    <a:pt x="723" y="564"/>
                    <a:pt x="853" y="584"/>
                    <a:pt x="980" y="584"/>
                  </a:cubicBezTo>
                  <a:cubicBezTo>
                    <a:pt x="1026" y="584"/>
                    <a:pt x="1072" y="582"/>
                    <a:pt x="1118" y="576"/>
                  </a:cubicBezTo>
                  <a:cubicBezTo>
                    <a:pt x="1208" y="576"/>
                    <a:pt x="1298" y="553"/>
                    <a:pt x="1389" y="508"/>
                  </a:cubicBezTo>
                  <a:cubicBezTo>
                    <a:pt x="1332" y="440"/>
                    <a:pt x="1276" y="373"/>
                    <a:pt x="1208" y="316"/>
                  </a:cubicBezTo>
                  <a:cubicBezTo>
                    <a:pt x="1084" y="215"/>
                    <a:pt x="937" y="124"/>
                    <a:pt x="768" y="79"/>
                  </a:cubicBezTo>
                  <a:cubicBezTo>
                    <a:pt x="610" y="23"/>
                    <a:pt x="441" y="0"/>
                    <a:pt x="260"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9" name="Google Shape;589;p2"/>
            <p:cNvSpPr/>
            <p:nvPr/>
          </p:nvSpPr>
          <p:spPr>
            <a:xfrm>
              <a:off x="5330950" y="2612750"/>
              <a:ext cx="77600" cy="34275"/>
            </a:xfrm>
            <a:custGeom>
              <a:avLst/>
              <a:gdLst/>
              <a:ahLst/>
              <a:cxnLst/>
              <a:rect l="l" t="t" r="r" b="b"/>
              <a:pathLst>
                <a:path w="3104" h="1371" extrusionOk="0">
                  <a:moveTo>
                    <a:pt x="1" y="1"/>
                  </a:moveTo>
                  <a:lnTo>
                    <a:pt x="1" y="1"/>
                  </a:lnTo>
                  <a:cubicBezTo>
                    <a:pt x="114" y="147"/>
                    <a:pt x="226" y="283"/>
                    <a:pt x="373" y="407"/>
                  </a:cubicBezTo>
                  <a:cubicBezTo>
                    <a:pt x="509" y="531"/>
                    <a:pt x="655" y="644"/>
                    <a:pt x="813" y="757"/>
                  </a:cubicBezTo>
                  <a:cubicBezTo>
                    <a:pt x="994" y="869"/>
                    <a:pt x="1174" y="982"/>
                    <a:pt x="1377" y="1072"/>
                  </a:cubicBezTo>
                  <a:cubicBezTo>
                    <a:pt x="1569" y="1163"/>
                    <a:pt x="1772" y="1230"/>
                    <a:pt x="1987" y="1287"/>
                  </a:cubicBezTo>
                  <a:cubicBezTo>
                    <a:pt x="2167" y="1332"/>
                    <a:pt x="2359" y="1366"/>
                    <a:pt x="2551" y="1366"/>
                  </a:cubicBezTo>
                  <a:cubicBezTo>
                    <a:pt x="2587" y="1369"/>
                    <a:pt x="2624" y="1370"/>
                    <a:pt x="2660" y="1370"/>
                  </a:cubicBezTo>
                  <a:cubicBezTo>
                    <a:pt x="2759" y="1370"/>
                    <a:pt x="2858" y="1360"/>
                    <a:pt x="2957" y="1343"/>
                  </a:cubicBezTo>
                  <a:cubicBezTo>
                    <a:pt x="3048" y="1332"/>
                    <a:pt x="3104" y="1321"/>
                    <a:pt x="3104" y="1321"/>
                  </a:cubicBezTo>
                  <a:lnTo>
                    <a:pt x="2969" y="1253"/>
                  </a:lnTo>
                  <a:cubicBezTo>
                    <a:pt x="2878" y="1208"/>
                    <a:pt x="2754" y="1163"/>
                    <a:pt x="2607" y="1095"/>
                  </a:cubicBezTo>
                  <a:cubicBezTo>
                    <a:pt x="2461" y="1039"/>
                    <a:pt x="2303" y="960"/>
                    <a:pt x="2122" y="881"/>
                  </a:cubicBezTo>
                  <a:cubicBezTo>
                    <a:pt x="1953" y="813"/>
                    <a:pt x="1761" y="711"/>
                    <a:pt x="1581" y="632"/>
                  </a:cubicBezTo>
                  <a:cubicBezTo>
                    <a:pt x="1208" y="463"/>
                    <a:pt x="825" y="294"/>
                    <a:pt x="520" y="181"/>
                  </a:cubicBezTo>
                  <a:cubicBezTo>
                    <a:pt x="351" y="102"/>
                    <a:pt x="181" y="46"/>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90" name="Google Shape;590;p2"/>
            <p:cNvSpPr/>
            <p:nvPr/>
          </p:nvSpPr>
          <p:spPr>
            <a:xfrm>
              <a:off x="5219800" y="2621775"/>
              <a:ext cx="58150" cy="35575"/>
            </a:xfrm>
            <a:custGeom>
              <a:avLst/>
              <a:gdLst/>
              <a:ahLst/>
              <a:cxnLst/>
              <a:rect l="l" t="t" r="r" b="b"/>
              <a:pathLst>
                <a:path w="2326" h="1423" extrusionOk="0">
                  <a:moveTo>
                    <a:pt x="1" y="1"/>
                  </a:moveTo>
                  <a:lnTo>
                    <a:pt x="1" y="1"/>
                  </a:lnTo>
                  <a:cubicBezTo>
                    <a:pt x="80" y="125"/>
                    <a:pt x="170" y="249"/>
                    <a:pt x="272" y="362"/>
                  </a:cubicBezTo>
                  <a:cubicBezTo>
                    <a:pt x="486" y="587"/>
                    <a:pt x="723" y="802"/>
                    <a:pt x="983" y="982"/>
                  </a:cubicBezTo>
                  <a:cubicBezTo>
                    <a:pt x="1276" y="1129"/>
                    <a:pt x="1569" y="1253"/>
                    <a:pt x="1885" y="1343"/>
                  </a:cubicBezTo>
                  <a:cubicBezTo>
                    <a:pt x="2032" y="1389"/>
                    <a:pt x="2179" y="1411"/>
                    <a:pt x="2325" y="1422"/>
                  </a:cubicBezTo>
                  <a:cubicBezTo>
                    <a:pt x="2235" y="1310"/>
                    <a:pt x="2134" y="1197"/>
                    <a:pt x="2021" y="1106"/>
                  </a:cubicBezTo>
                  <a:cubicBezTo>
                    <a:pt x="1784" y="903"/>
                    <a:pt x="1535" y="723"/>
                    <a:pt x="1265" y="587"/>
                  </a:cubicBezTo>
                  <a:cubicBezTo>
                    <a:pt x="994" y="407"/>
                    <a:pt x="723" y="249"/>
                    <a:pt x="430" y="136"/>
                  </a:cubicBezTo>
                  <a:cubicBezTo>
                    <a:pt x="294" y="68"/>
                    <a:pt x="148" y="34"/>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91" name="Google Shape;591;p2"/>
            <p:cNvSpPr/>
            <p:nvPr/>
          </p:nvSpPr>
          <p:spPr>
            <a:xfrm>
              <a:off x="5183425" y="2626575"/>
              <a:ext cx="75350" cy="41500"/>
            </a:xfrm>
            <a:custGeom>
              <a:avLst/>
              <a:gdLst/>
              <a:ahLst/>
              <a:cxnLst/>
              <a:rect l="l" t="t" r="r" b="b"/>
              <a:pathLst>
                <a:path w="3014" h="1660" extrusionOk="0">
                  <a:moveTo>
                    <a:pt x="0" y="0"/>
                  </a:moveTo>
                  <a:lnTo>
                    <a:pt x="0" y="0"/>
                  </a:lnTo>
                  <a:cubicBezTo>
                    <a:pt x="113" y="147"/>
                    <a:pt x="248" y="283"/>
                    <a:pt x="395" y="407"/>
                  </a:cubicBezTo>
                  <a:cubicBezTo>
                    <a:pt x="700" y="655"/>
                    <a:pt x="1016" y="892"/>
                    <a:pt x="1354" y="1095"/>
                  </a:cubicBezTo>
                  <a:cubicBezTo>
                    <a:pt x="1546" y="1197"/>
                    <a:pt x="1738" y="1298"/>
                    <a:pt x="1930" y="1377"/>
                  </a:cubicBezTo>
                  <a:cubicBezTo>
                    <a:pt x="2099" y="1467"/>
                    <a:pt x="2280" y="1524"/>
                    <a:pt x="2471" y="1569"/>
                  </a:cubicBezTo>
                  <a:cubicBezTo>
                    <a:pt x="2652" y="1614"/>
                    <a:pt x="2833" y="1637"/>
                    <a:pt x="3013" y="1659"/>
                  </a:cubicBezTo>
                  <a:cubicBezTo>
                    <a:pt x="2878" y="1535"/>
                    <a:pt x="2742" y="1411"/>
                    <a:pt x="2584" y="1309"/>
                  </a:cubicBezTo>
                  <a:cubicBezTo>
                    <a:pt x="2449" y="1219"/>
                    <a:pt x="2291" y="1129"/>
                    <a:pt x="2133" y="1005"/>
                  </a:cubicBezTo>
                  <a:cubicBezTo>
                    <a:pt x="1964" y="892"/>
                    <a:pt x="1783" y="790"/>
                    <a:pt x="1603" y="677"/>
                  </a:cubicBezTo>
                  <a:cubicBezTo>
                    <a:pt x="1264" y="474"/>
                    <a:pt x="903" y="294"/>
                    <a:pt x="531" y="158"/>
                  </a:cubicBezTo>
                  <a:cubicBezTo>
                    <a:pt x="350" y="91"/>
                    <a:pt x="181" y="34"/>
                    <a:pt x="0"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92" name="Google Shape;592;p2"/>
            <p:cNvSpPr/>
            <p:nvPr/>
          </p:nvSpPr>
          <p:spPr>
            <a:xfrm>
              <a:off x="5294850" y="2642825"/>
              <a:ext cx="39800" cy="17625"/>
            </a:xfrm>
            <a:custGeom>
              <a:avLst/>
              <a:gdLst/>
              <a:ahLst/>
              <a:cxnLst/>
              <a:rect l="l" t="t" r="r" b="b"/>
              <a:pathLst>
                <a:path w="1592" h="705" extrusionOk="0">
                  <a:moveTo>
                    <a:pt x="214" y="0"/>
                  </a:moveTo>
                  <a:cubicBezTo>
                    <a:pt x="143" y="0"/>
                    <a:pt x="75" y="11"/>
                    <a:pt x="0" y="27"/>
                  </a:cubicBezTo>
                  <a:cubicBezTo>
                    <a:pt x="57" y="118"/>
                    <a:pt x="125" y="185"/>
                    <a:pt x="204" y="264"/>
                  </a:cubicBezTo>
                  <a:cubicBezTo>
                    <a:pt x="350" y="389"/>
                    <a:pt x="531" y="501"/>
                    <a:pt x="711" y="580"/>
                  </a:cubicBezTo>
                  <a:cubicBezTo>
                    <a:pt x="903" y="648"/>
                    <a:pt x="1095" y="693"/>
                    <a:pt x="1298" y="705"/>
                  </a:cubicBezTo>
                  <a:cubicBezTo>
                    <a:pt x="1388" y="705"/>
                    <a:pt x="1490" y="705"/>
                    <a:pt x="1592" y="682"/>
                  </a:cubicBezTo>
                  <a:cubicBezTo>
                    <a:pt x="1535" y="592"/>
                    <a:pt x="1467" y="513"/>
                    <a:pt x="1388" y="445"/>
                  </a:cubicBezTo>
                  <a:cubicBezTo>
                    <a:pt x="1242" y="310"/>
                    <a:pt x="1061" y="208"/>
                    <a:pt x="881" y="129"/>
                  </a:cubicBezTo>
                  <a:cubicBezTo>
                    <a:pt x="689" y="50"/>
                    <a:pt x="497" y="5"/>
                    <a:pt x="294" y="5"/>
                  </a:cubicBezTo>
                  <a:cubicBezTo>
                    <a:pt x="267" y="2"/>
                    <a:pt x="240" y="0"/>
                    <a:pt x="214"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93" name="Google Shape;593;p2"/>
            <p:cNvSpPr/>
            <p:nvPr/>
          </p:nvSpPr>
          <p:spPr>
            <a:xfrm>
              <a:off x="5137425" y="2633900"/>
              <a:ext cx="62950" cy="38400"/>
            </a:xfrm>
            <a:custGeom>
              <a:avLst/>
              <a:gdLst/>
              <a:ahLst/>
              <a:cxnLst/>
              <a:rect l="l" t="t" r="r" b="b"/>
              <a:pathLst>
                <a:path w="2518" h="1536" extrusionOk="0">
                  <a:moveTo>
                    <a:pt x="1" y="1"/>
                  </a:moveTo>
                  <a:lnTo>
                    <a:pt x="1" y="1"/>
                  </a:lnTo>
                  <a:cubicBezTo>
                    <a:pt x="91" y="125"/>
                    <a:pt x="193" y="249"/>
                    <a:pt x="317" y="362"/>
                  </a:cubicBezTo>
                  <a:cubicBezTo>
                    <a:pt x="554" y="599"/>
                    <a:pt x="825" y="813"/>
                    <a:pt x="1107" y="1005"/>
                  </a:cubicBezTo>
                  <a:cubicBezTo>
                    <a:pt x="1389" y="1197"/>
                    <a:pt x="1705" y="1344"/>
                    <a:pt x="2043" y="1445"/>
                  </a:cubicBezTo>
                  <a:cubicBezTo>
                    <a:pt x="2190" y="1490"/>
                    <a:pt x="2359" y="1524"/>
                    <a:pt x="2517" y="1535"/>
                  </a:cubicBezTo>
                  <a:cubicBezTo>
                    <a:pt x="2404" y="1411"/>
                    <a:pt x="2292" y="1298"/>
                    <a:pt x="2167" y="1197"/>
                  </a:cubicBezTo>
                  <a:cubicBezTo>
                    <a:pt x="2066" y="1107"/>
                    <a:pt x="1942" y="1016"/>
                    <a:pt x="1806" y="904"/>
                  </a:cubicBezTo>
                  <a:cubicBezTo>
                    <a:pt x="1671" y="802"/>
                    <a:pt x="1513" y="700"/>
                    <a:pt x="1366" y="599"/>
                  </a:cubicBezTo>
                  <a:cubicBezTo>
                    <a:pt x="1084" y="407"/>
                    <a:pt x="779" y="249"/>
                    <a:pt x="464" y="125"/>
                  </a:cubicBezTo>
                  <a:cubicBezTo>
                    <a:pt x="306" y="69"/>
                    <a:pt x="148" y="23"/>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94" name="Google Shape;594;p2"/>
            <p:cNvSpPr/>
            <p:nvPr/>
          </p:nvSpPr>
          <p:spPr>
            <a:xfrm>
              <a:off x="5069450" y="2616425"/>
              <a:ext cx="141350" cy="82950"/>
            </a:xfrm>
            <a:custGeom>
              <a:avLst/>
              <a:gdLst/>
              <a:ahLst/>
              <a:cxnLst/>
              <a:rect l="l" t="t" r="r" b="b"/>
              <a:pathLst>
                <a:path w="5654" h="3318" extrusionOk="0">
                  <a:moveTo>
                    <a:pt x="0" y="0"/>
                  </a:moveTo>
                  <a:cubicBezTo>
                    <a:pt x="0" y="0"/>
                    <a:pt x="271" y="327"/>
                    <a:pt x="711" y="756"/>
                  </a:cubicBezTo>
                  <a:cubicBezTo>
                    <a:pt x="824" y="869"/>
                    <a:pt x="937" y="993"/>
                    <a:pt x="1072" y="1106"/>
                  </a:cubicBezTo>
                  <a:cubicBezTo>
                    <a:pt x="1208" y="1230"/>
                    <a:pt x="1366" y="1343"/>
                    <a:pt x="1524" y="1456"/>
                  </a:cubicBezTo>
                  <a:cubicBezTo>
                    <a:pt x="1840" y="1682"/>
                    <a:pt x="2189" y="1919"/>
                    <a:pt x="2539" y="2155"/>
                  </a:cubicBezTo>
                  <a:cubicBezTo>
                    <a:pt x="2912" y="2336"/>
                    <a:pt x="3284" y="2528"/>
                    <a:pt x="3645" y="2686"/>
                  </a:cubicBezTo>
                  <a:cubicBezTo>
                    <a:pt x="3814" y="2776"/>
                    <a:pt x="3984" y="2844"/>
                    <a:pt x="4164" y="2912"/>
                  </a:cubicBezTo>
                  <a:cubicBezTo>
                    <a:pt x="4333" y="2968"/>
                    <a:pt x="4503" y="3013"/>
                    <a:pt x="4649" y="3058"/>
                  </a:cubicBezTo>
                  <a:cubicBezTo>
                    <a:pt x="5248" y="3239"/>
                    <a:pt x="5654" y="3318"/>
                    <a:pt x="5654" y="3318"/>
                  </a:cubicBezTo>
                  <a:cubicBezTo>
                    <a:pt x="5654" y="3318"/>
                    <a:pt x="5304" y="3092"/>
                    <a:pt x="4751" y="2810"/>
                  </a:cubicBezTo>
                  <a:cubicBezTo>
                    <a:pt x="4616" y="2731"/>
                    <a:pt x="4469" y="2663"/>
                    <a:pt x="4311" y="2584"/>
                  </a:cubicBezTo>
                  <a:cubicBezTo>
                    <a:pt x="4153" y="2505"/>
                    <a:pt x="4006" y="2392"/>
                    <a:pt x="3837" y="2302"/>
                  </a:cubicBezTo>
                  <a:cubicBezTo>
                    <a:pt x="3498" y="2110"/>
                    <a:pt x="3137" y="1930"/>
                    <a:pt x="2788" y="1738"/>
                  </a:cubicBezTo>
                  <a:cubicBezTo>
                    <a:pt x="2438" y="1524"/>
                    <a:pt x="2099" y="1298"/>
                    <a:pt x="1772" y="1117"/>
                  </a:cubicBezTo>
                  <a:cubicBezTo>
                    <a:pt x="1614" y="1004"/>
                    <a:pt x="1445" y="937"/>
                    <a:pt x="1298" y="835"/>
                  </a:cubicBezTo>
                  <a:cubicBezTo>
                    <a:pt x="1151" y="734"/>
                    <a:pt x="1016" y="643"/>
                    <a:pt x="881" y="553"/>
                  </a:cubicBezTo>
                  <a:cubicBezTo>
                    <a:pt x="373" y="203"/>
                    <a:pt x="0" y="0"/>
                    <a:pt x="0"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95" name="Google Shape;595;p2"/>
            <p:cNvSpPr/>
            <p:nvPr/>
          </p:nvSpPr>
          <p:spPr>
            <a:xfrm>
              <a:off x="5709250" y="3244950"/>
              <a:ext cx="577500" cy="434775"/>
            </a:xfrm>
            <a:custGeom>
              <a:avLst/>
              <a:gdLst/>
              <a:ahLst/>
              <a:cxnLst/>
              <a:rect l="l" t="t" r="r" b="b"/>
              <a:pathLst>
                <a:path w="23100" h="17391" extrusionOk="0">
                  <a:moveTo>
                    <a:pt x="1626" y="0"/>
                  </a:moveTo>
                  <a:lnTo>
                    <a:pt x="1626" y="0"/>
                  </a:lnTo>
                  <a:cubicBezTo>
                    <a:pt x="1547" y="79"/>
                    <a:pt x="1468" y="158"/>
                    <a:pt x="1389" y="237"/>
                  </a:cubicBezTo>
                  <a:cubicBezTo>
                    <a:pt x="80" y="1648"/>
                    <a:pt x="1" y="5981"/>
                    <a:pt x="576" y="8463"/>
                  </a:cubicBezTo>
                  <a:cubicBezTo>
                    <a:pt x="1468" y="12481"/>
                    <a:pt x="5756" y="16520"/>
                    <a:pt x="10100" y="17242"/>
                  </a:cubicBezTo>
                  <a:cubicBezTo>
                    <a:pt x="10691" y="17341"/>
                    <a:pt x="11295" y="17391"/>
                    <a:pt x="11905" y="17391"/>
                  </a:cubicBezTo>
                  <a:cubicBezTo>
                    <a:pt x="16162" y="17391"/>
                    <a:pt x="20701" y="14994"/>
                    <a:pt x="23100" y="10404"/>
                  </a:cubicBezTo>
                  <a:lnTo>
                    <a:pt x="23100" y="10404"/>
                  </a:lnTo>
                  <a:cubicBezTo>
                    <a:pt x="22919" y="10619"/>
                    <a:pt x="22705" y="10799"/>
                    <a:pt x="22468" y="10935"/>
                  </a:cubicBezTo>
                  <a:cubicBezTo>
                    <a:pt x="20986" y="11789"/>
                    <a:pt x="19358" y="12079"/>
                    <a:pt x="17692" y="12079"/>
                  </a:cubicBezTo>
                  <a:cubicBezTo>
                    <a:pt x="15969" y="12079"/>
                    <a:pt x="14207" y="11769"/>
                    <a:pt x="12526" y="11454"/>
                  </a:cubicBezTo>
                  <a:cubicBezTo>
                    <a:pt x="10303" y="11093"/>
                    <a:pt x="7810" y="9727"/>
                    <a:pt x="5925" y="8509"/>
                  </a:cubicBezTo>
                  <a:cubicBezTo>
                    <a:pt x="4740" y="7775"/>
                    <a:pt x="3307" y="6861"/>
                    <a:pt x="2348" y="5812"/>
                  </a:cubicBezTo>
                  <a:cubicBezTo>
                    <a:pt x="1050" y="4469"/>
                    <a:pt x="249" y="1749"/>
                    <a:pt x="1626" y="0"/>
                  </a:cubicBezTo>
                  <a:close/>
                </a:path>
              </a:pathLst>
            </a:custGeom>
            <a:solidFill>
              <a:srgbClr val="B4365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96" name="Google Shape;596;p2"/>
            <p:cNvSpPr/>
            <p:nvPr/>
          </p:nvSpPr>
          <p:spPr>
            <a:xfrm>
              <a:off x="5715475" y="3178550"/>
              <a:ext cx="593275" cy="368350"/>
            </a:xfrm>
            <a:custGeom>
              <a:avLst/>
              <a:gdLst/>
              <a:ahLst/>
              <a:cxnLst/>
              <a:rect l="l" t="t" r="r" b="b"/>
              <a:pathLst>
                <a:path w="23731" h="14734" extrusionOk="0">
                  <a:moveTo>
                    <a:pt x="8910" y="0"/>
                  </a:moveTo>
                  <a:cubicBezTo>
                    <a:pt x="6096" y="0"/>
                    <a:pt x="3414" y="610"/>
                    <a:pt x="1377" y="2656"/>
                  </a:cubicBezTo>
                  <a:cubicBezTo>
                    <a:pt x="0" y="4405"/>
                    <a:pt x="801" y="7125"/>
                    <a:pt x="2110" y="8468"/>
                  </a:cubicBezTo>
                  <a:cubicBezTo>
                    <a:pt x="3069" y="9517"/>
                    <a:pt x="4503" y="10420"/>
                    <a:pt x="5676" y="11165"/>
                  </a:cubicBezTo>
                  <a:cubicBezTo>
                    <a:pt x="7572" y="12383"/>
                    <a:pt x="10066" y="13749"/>
                    <a:pt x="12277" y="14110"/>
                  </a:cubicBezTo>
                  <a:cubicBezTo>
                    <a:pt x="13960" y="14424"/>
                    <a:pt x="15717" y="14733"/>
                    <a:pt x="17434" y="14733"/>
                  </a:cubicBezTo>
                  <a:cubicBezTo>
                    <a:pt x="19103" y="14733"/>
                    <a:pt x="20734" y="14441"/>
                    <a:pt x="22219" y="13579"/>
                  </a:cubicBezTo>
                  <a:cubicBezTo>
                    <a:pt x="22467" y="13444"/>
                    <a:pt x="22681" y="13275"/>
                    <a:pt x="22862" y="13060"/>
                  </a:cubicBezTo>
                  <a:cubicBezTo>
                    <a:pt x="23009" y="12756"/>
                    <a:pt x="23167" y="12451"/>
                    <a:pt x="23302" y="12135"/>
                  </a:cubicBezTo>
                  <a:cubicBezTo>
                    <a:pt x="23731" y="11142"/>
                    <a:pt x="22952" y="8095"/>
                    <a:pt x="22061" y="6651"/>
                  </a:cubicBezTo>
                  <a:cubicBezTo>
                    <a:pt x="20255" y="3762"/>
                    <a:pt x="16712" y="1460"/>
                    <a:pt x="13496" y="591"/>
                  </a:cubicBezTo>
                  <a:cubicBezTo>
                    <a:pt x="12661" y="343"/>
                    <a:pt x="11815" y="185"/>
                    <a:pt x="10957" y="95"/>
                  </a:cubicBezTo>
                  <a:cubicBezTo>
                    <a:pt x="10272" y="36"/>
                    <a:pt x="9587" y="0"/>
                    <a:pt x="8910" y="0"/>
                  </a:cubicBezTo>
                  <a:close/>
                </a:path>
              </a:pathLst>
            </a:custGeom>
            <a:solidFill>
              <a:srgbClr val="D8697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97" name="Google Shape;597;p2"/>
            <p:cNvSpPr/>
            <p:nvPr/>
          </p:nvSpPr>
          <p:spPr>
            <a:xfrm>
              <a:off x="5725625" y="3175500"/>
              <a:ext cx="575800" cy="373750"/>
            </a:xfrm>
            <a:custGeom>
              <a:avLst/>
              <a:gdLst/>
              <a:ahLst/>
              <a:cxnLst/>
              <a:rect l="l" t="t" r="r" b="b"/>
              <a:pathLst>
                <a:path w="23032" h="14950" extrusionOk="0">
                  <a:moveTo>
                    <a:pt x="8280" y="1"/>
                  </a:moveTo>
                  <a:cubicBezTo>
                    <a:pt x="8071" y="1"/>
                    <a:pt x="7861" y="4"/>
                    <a:pt x="7651" y="14"/>
                  </a:cubicBezTo>
                  <a:cubicBezTo>
                    <a:pt x="7155" y="25"/>
                    <a:pt x="6658" y="70"/>
                    <a:pt x="6173" y="138"/>
                  </a:cubicBezTo>
                  <a:cubicBezTo>
                    <a:pt x="5676" y="206"/>
                    <a:pt x="5191" y="307"/>
                    <a:pt x="4706" y="431"/>
                  </a:cubicBezTo>
                  <a:cubicBezTo>
                    <a:pt x="4221" y="567"/>
                    <a:pt x="3758" y="736"/>
                    <a:pt x="3295" y="939"/>
                  </a:cubicBezTo>
                  <a:cubicBezTo>
                    <a:pt x="3070" y="1041"/>
                    <a:pt x="2844" y="1153"/>
                    <a:pt x="2630" y="1277"/>
                  </a:cubicBezTo>
                  <a:cubicBezTo>
                    <a:pt x="2404" y="1390"/>
                    <a:pt x="2190" y="1526"/>
                    <a:pt x="1986" y="1672"/>
                  </a:cubicBezTo>
                  <a:cubicBezTo>
                    <a:pt x="1569" y="1955"/>
                    <a:pt x="1185" y="2282"/>
                    <a:pt x="824" y="2632"/>
                  </a:cubicBezTo>
                  <a:lnTo>
                    <a:pt x="824" y="2643"/>
                  </a:lnTo>
                  <a:lnTo>
                    <a:pt x="813" y="2654"/>
                  </a:lnTo>
                  <a:cubicBezTo>
                    <a:pt x="418" y="3162"/>
                    <a:pt x="158" y="3771"/>
                    <a:pt x="79" y="4414"/>
                  </a:cubicBezTo>
                  <a:cubicBezTo>
                    <a:pt x="0" y="5046"/>
                    <a:pt x="46" y="5690"/>
                    <a:pt x="215" y="6310"/>
                  </a:cubicBezTo>
                  <a:cubicBezTo>
                    <a:pt x="373" y="6920"/>
                    <a:pt x="621" y="7495"/>
                    <a:pt x="971" y="8037"/>
                  </a:cubicBezTo>
                  <a:cubicBezTo>
                    <a:pt x="1140" y="8308"/>
                    <a:pt x="1343" y="8556"/>
                    <a:pt x="1569" y="8781"/>
                  </a:cubicBezTo>
                  <a:lnTo>
                    <a:pt x="2223" y="9413"/>
                  </a:lnTo>
                  <a:cubicBezTo>
                    <a:pt x="2438" y="9616"/>
                    <a:pt x="2709" y="9797"/>
                    <a:pt x="2946" y="9989"/>
                  </a:cubicBezTo>
                  <a:cubicBezTo>
                    <a:pt x="3194" y="10192"/>
                    <a:pt x="3453" y="10361"/>
                    <a:pt x="3702" y="10531"/>
                  </a:cubicBezTo>
                  <a:cubicBezTo>
                    <a:pt x="4209" y="10880"/>
                    <a:pt x="4729" y="11196"/>
                    <a:pt x="5236" y="11524"/>
                  </a:cubicBezTo>
                  <a:cubicBezTo>
                    <a:pt x="6263" y="12178"/>
                    <a:pt x="7335" y="12765"/>
                    <a:pt x="8441" y="13295"/>
                  </a:cubicBezTo>
                  <a:lnTo>
                    <a:pt x="9287" y="13656"/>
                  </a:lnTo>
                  <a:lnTo>
                    <a:pt x="10156" y="13961"/>
                  </a:lnTo>
                  <a:cubicBezTo>
                    <a:pt x="10450" y="14051"/>
                    <a:pt x="10743" y="14141"/>
                    <a:pt x="11048" y="14220"/>
                  </a:cubicBezTo>
                  <a:lnTo>
                    <a:pt x="11950" y="14401"/>
                  </a:lnTo>
                  <a:cubicBezTo>
                    <a:pt x="13135" y="14615"/>
                    <a:pt x="14343" y="14807"/>
                    <a:pt x="15561" y="14897"/>
                  </a:cubicBezTo>
                  <a:cubicBezTo>
                    <a:pt x="15998" y="14930"/>
                    <a:pt x="16437" y="14949"/>
                    <a:pt x="16875" y="14949"/>
                  </a:cubicBezTo>
                  <a:cubicBezTo>
                    <a:pt x="17658" y="14949"/>
                    <a:pt x="18439" y="14887"/>
                    <a:pt x="19206" y="14728"/>
                  </a:cubicBezTo>
                  <a:cubicBezTo>
                    <a:pt x="19804" y="14615"/>
                    <a:pt x="20391" y="14435"/>
                    <a:pt x="20955" y="14187"/>
                  </a:cubicBezTo>
                  <a:cubicBezTo>
                    <a:pt x="21497" y="13927"/>
                    <a:pt x="22072" y="13679"/>
                    <a:pt x="22479" y="13194"/>
                  </a:cubicBezTo>
                  <a:lnTo>
                    <a:pt x="22851" y="12438"/>
                  </a:lnTo>
                  <a:cubicBezTo>
                    <a:pt x="22907" y="12302"/>
                    <a:pt x="22953" y="12167"/>
                    <a:pt x="22986" y="12031"/>
                  </a:cubicBezTo>
                  <a:cubicBezTo>
                    <a:pt x="23009" y="11896"/>
                    <a:pt x="23031" y="11749"/>
                    <a:pt x="23031" y="11614"/>
                  </a:cubicBezTo>
                  <a:cubicBezTo>
                    <a:pt x="23031" y="11038"/>
                    <a:pt x="22975" y="10474"/>
                    <a:pt x="22840" y="9932"/>
                  </a:cubicBezTo>
                  <a:cubicBezTo>
                    <a:pt x="22716" y="9380"/>
                    <a:pt x="22569" y="8838"/>
                    <a:pt x="22366" y="8308"/>
                  </a:cubicBezTo>
                  <a:cubicBezTo>
                    <a:pt x="22185" y="7766"/>
                    <a:pt x="21937" y="7259"/>
                    <a:pt x="21656" y="6774"/>
                  </a:cubicBezTo>
                  <a:lnTo>
                    <a:pt x="21656" y="6774"/>
                  </a:lnTo>
                  <a:cubicBezTo>
                    <a:pt x="21937" y="7259"/>
                    <a:pt x="22174" y="7766"/>
                    <a:pt x="22354" y="8308"/>
                  </a:cubicBezTo>
                  <a:cubicBezTo>
                    <a:pt x="22546" y="8838"/>
                    <a:pt x="22693" y="9380"/>
                    <a:pt x="22806" y="9932"/>
                  </a:cubicBezTo>
                  <a:cubicBezTo>
                    <a:pt x="22930" y="10474"/>
                    <a:pt x="22998" y="11038"/>
                    <a:pt x="22986" y="11602"/>
                  </a:cubicBezTo>
                  <a:cubicBezTo>
                    <a:pt x="22975" y="11738"/>
                    <a:pt x="22964" y="11885"/>
                    <a:pt x="22930" y="12020"/>
                  </a:cubicBezTo>
                  <a:cubicBezTo>
                    <a:pt x="22907" y="12155"/>
                    <a:pt x="22862" y="12280"/>
                    <a:pt x="22795" y="12404"/>
                  </a:cubicBezTo>
                  <a:lnTo>
                    <a:pt x="22422" y="13171"/>
                  </a:lnTo>
                  <a:cubicBezTo>
                    <a:pt x="22038" y="13622"/>
                    <a:pt x="21463" y="13882"/>
                    <a:pt x="20910" y="14108"/>
                  </a:cubicBezTo>
                  <a:cubicBezTo>
                    <a:pt x="20346" y="14333"/>
                    <a:pt x="19770" y="14503"/>
                    <a:pt x="19172" y="14604"/>
                  </a:cubicBezTo>
                  <a:cubicBezTo>
                    <a:pt x="18488" y="14715"/>
                    <a:pt x="17792" y="14769"/>
                    <a:pt x="17095" y="14769"/>
                  </a:cubicBezTo>
                  <a:cubicBezTo>
                    <a:pt x="16587" y="14769"/>
                    <a:pt x="16078" y="14740"/>
                    <a:pt x="15573" y="14683"/>
                  </a:cubicBezTo>
                  <a:cubicBezTo>
                    <a:pt x="14377" y="14559"/>
                    <a:pt x="13180" y="14345"/>
                    <a:pt x="11996" y="14108"/>
                  </a:cubicBezTo>
                  <a:lnTo>
                    <a:pt x="11115" y="13904"/>
                  </a:lnTo>
                  <a:cubicBezTo>
                    <a:pt x="10822" y="13825"/>
                    <a:pt x="10540" y="13724"/>
                    <a:pt x="10258" y="13634"/>
                  </a:cubicBezTo>
                  <a:lnTo>
                    <a:pt x="9423" y="13306"/>
                  </a:lnTo>
                  <a:lnTo>
                    <a:pt x="8610" y="12934"/>
                  </a:lnTo>
                  <a:cubicBezTo>
                    <a:pt x="8069" y="12663"/>
                    <a:pt x="7538" y="12392"/>
                    <a:pt x="7008" y="12088"/>
                  </a:cubicBezTo>
                  <a:cubicBezTo>
                    <a:pt x="6489" y="11794"/>
                    <a:pt x="5970" y="11478"/>
                    <a:pt x="5462" y="11151"/>
                  </a:cubicBezTo>
                  <a:cubicBezTo>
                    <a:pt x="4954" y="10824"/>
                    <a:pt x="4435" y="10508"/>
                    <a:pt x="3950" y="10158"/>
                  </a:cubicBezTo>
                  <a:cubicBezTo>
                    <a:pt x="3702" y="9989"/>
                    <a:pt x="3453" y="9820"/>
                    <a:pt x="3228" y="9628"/>
                  </a:cubicBezTo>
                  <a:cubicBezTo>
                    <a:pt x="3002" y="9436"/>
                    <a:pt x="2754" y="9278"/>
                    <a:pt x="2539" y="9064"/>
                  </a:cubicBezTo>
                  <a:lnTo>
                    <a:pt x="1885" y="8432"/>
                  </a:lnTo>
                  <a:cubicBezTo>
                    <a:pt x="1682" y="8229"/>
                    <a:pt x="1513" y="8003"/>
                    <a:pt x="1355" y="7766"/>
                  </a:cubicBezTo>
                  <a:cubicBezTo>
                    <a:pt x="1027" y="7281"/>
                    <a:pt x="790" y="6750"/>
                    <a:pt x="644" y="6186"/>
                  </a:cubicBezTo>
                  <a:cubicBezTo>
                    <a:pt x="486" y="5622"/>
                    <a:pt x="441" y="5046"/>
                    <a:pt x="508" y="4471"/>
                  </a:cubicBezTo>
                  <a:cubicBezTo>
                    <a:pt x="576" y="3895"/>
                    <a:pt x="790" y="3365"/>
                    <a:pt x="1140" y="2902"/>
                  </a:cubicBezTo>
                  <a:lnTo>
                    <a:pt x="1140" y="2902"/>
                  </a:lnTo>
                  <a:lnTo>
                    <a:pt x="1129" y="2925"/>
                  </a:lnTo>
                  <a:cubicBezTo>
                    <a:pt x="1467" y="2586"/>
                    <a:pt x="1828" y="2282"/>
                    <a:pt x="2223" y="2000"/>
                  </a:cubicBezTo>
                  <a:cubicBezTo>
                    <a:pt x="2607" y="1718"/>
                    <a:pt x="3025" y="1481"/>
                    <a:pt x="3453" y="1277"/>
                  </a:cubicBezTo>
                  <a:cubicBezTo>
                    <a:pt x="3893" y="1063"/>
                    <a:pt x="4345" y="894"/>
                    <a:pt x="4807" y="758"/>
                  </a:cubicBezTo>
                  <a:cubicBezTo>
                    <a:pt x="5270" y="623"/>
                    <a:pt x="5733" y="510"/>
                    <a:pt x="6218" y="431"/>
                  </a:cubicBezTo>
                  <a:cubicBezTo>
                    <a:pt x="6692" y="352"/>
                    <a:pt x="7177" y="307"/>
                    <a:pt x="7662" y="273"/>
                  </a:cubicBezTo>
                  <a:cubicBezTo>
                    <a:pt x="8018" y="257"/>
                    <a:pt x="8379" y="246"/>
                    <a:pt x="8737" y="246"/>
                  </a:cubicBezTo>
                  <a:cubicBezTo>
                    <a:pt x="8869" y="246"/>
                    <a:pt x="8999" y="248"/>
                    <a:pt x="9129" y="251"/>
                  </a:cubicBezTo>
                  <a:cubicBezTo>
                    <a:pt x="9615" y="262"/>
                    <a:pt x="10100" y="284"/>
                    <a:pt x="10585" y="318"/>
                  </a:cubicBezTo>
                  <a:cubicBezTo>
                    <a:pt x="11070" y="397"/>
                    <a:pt x="11555" y="420"/>
                    <a:pt x="12029" y="533"/>
                  </a:cubicBezTo>
                  <a:cubicBezTo>
                    <a:pt x="12503" y="657"/>
                    <a:pt x="12989" y="736"/>
                    <a:pt x="13451" y="894"/>
                  </a:cubicBezTo>
                  <a:cubicBezTo>
                    <a:pt x="13925" y="1018"/>
                    <a:pt x="14388" y="1187"/>
                    <a:pt x="14839" y="1379"/>
                  </a:cubicBezTo>
                  <a:lnTo>
                    <a:pt x="15516" y="1661"/>
                  </a:lnTo>
                  <a:lnTo>
                    <a:pt x="16171" y="1988"/>
                  </a:lnTo>
                  <a:cubicBezTo>
                    <a:pt x="16385" y="2113"/>
                    <a:pt x="16611" y="2214"/>
                    <a:pt x="16825" y="2338"/>
                  </a:cubicBezTo>
                  <a:lnTo>
                    <a:pt x="17446" y="2733"/>
                  </a:lnTo>
                  <a:cubicBezTo>
                    <a:pt x="17863" y="2981"/>
                    <a:pt x="18258" y="3264"/>
                    <a:pt x="18642" y="3579"/>
                  </a:cubicBezTo>
                  <a:cubicBezTo>
                    <a:pt x="19059" y="3850"/>
                    <a:pt x="19398" y="4211"/>
                    <a:pt x="19759" y="4527"/>
                  </a:cubicBezTo>
                  <a:cubicBezTo>
                    <a:pt x="19951" y="4685"/>
                    <a:pt x="20120" y="4866"/>
                    <a:pt x="20278" y="5046"/>
                  </a:cubicBezTo>
                  <a:lnTo>
                    <a:pt x="20775" y="5588"/>
                  </a:lnTo>
                  <a:cubicBezTo>
                    <a:pt x="21091" y="5960"/>
                    <a:pt x="21361" y="6378"/>
                    <a:pt x="21655" y="6773"/>
                  </a:cubicBezTo>
                  <a:cubicBezTo>
                    <a:pt x="21361" y="6378"/>
                    <a:pt x="21102" y="5960"/>
                    <a:pt x="20786" y="5577"/>
                  </a:cubicBezTo>
                  <a:lnTo>
                    <a:pt x="20301" y="5035"/>
                  </a:lnTo>
                  <a:cubicBezTo>
                    <a:pt x="20143" y="4843"/>
                    <a:pt x="19973" y="4663"/>
                    <a:pt x="19782" y="4505"/>
                  </a:cubicBezTo>
                  <a:cubicBezTo>
                    <a:pt x="19409" y="4178"/>
                    <a:pt x="19071" y="3816"/>
                    <a:pt x="18676" y="3534"/>
                  </a:cubicBezTo>
                  <a:cubicBezTo>
                    <a:pt x="18292" y="3230"/>
                    <a:pt x="17886" y="2936"/>
                    <a:pt x="17468" y="2677"/>
                  </a:cubicBezTo>
                  <a:lnTo>
                    <a:pt x="16848" y="2282"/>
                  </a:lnTo>
                  <a:cubicBezTo>
                    <a:pt x="16645" y="2146"/>
                    <a:pt x="16419" y="2045"/>
                    <a:pt x="16205" y="1932"/>
                  </a:cubicBezTo>
                  <a:lnTo>
                    <a:pt x="15550" y="1582"/>
                  </a:lnTo>
                  <a:lnTo>
                    <a:pt x="14873" y="1289"/>
                  </a:lnTo>
                  <a:cubicBezTo>
                    <a:pt x="14422" y="1086"/>
                    <a:pt x="13970" y="916"/>
                    <a:pt x="13496" y="770"/>
                  </a:cubicBezTo>
                  <a:cubicBezTo>
                    <a:pt x="13034" y="600"/>
                    <a:pt x="12548" y="488"/>
                    <a:pt x="12075" y="375"/>
                  </a:cubicBezTo>
                  <a:cubicBezTo>
                    <a:pt x="11601" y="262"/>
                    <a:pt x="11093" y="206"/>
                    <a:pt x="10608" y="127"/>
                  </a:cubicBezTo>
                  <a:cubicBezTo>
                    <a:pt x="10122" y="70"/>
                    <a:pt x="9626" y="25"/>
                    <a:pt x="9129" y="14"/>
                  </a:cubicBezTo>
                  <a:cubicBezTo>
                    <a:pt x="8849" y="7"/>
                    <a:pt x="8565" y="1"/>
                    <a:pt x="8280" y="1"/>
                  </a:cubicBezTo>
                  <a:close/>
                </a:path>
              </a:pathLst>
            </a:custGeom>
            <a:solidFill>
              <a:srgbClr val="95274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98" name="Google Shape;598;p2"/>
            <p:cNvSpPr/>
            <p:nvPr/>
          </p:nvSpPr>
          <p:spPr>
            <a:xfrm>
              <a:off x="5733250" y="3195075"/>
              <a:ext cx="556900" cy="335600"/>
            </a:xfrm>
            <a:custGeom>
              <a:avLst/>
              <a:gdLst/>
              <a:ahLst/>
              <a:cxnLst/>
              <a:rect l="l" t="t" r="r" b="b"/>
              <a:pathLst>
                <a:path w="22276" h="13424" extrusionOk="0">
                  <a:moveTo>
                    <a:pt x="8292" y="0"/>
                  </a:moveTo>
                  <a:cubicBezTo>
                    <a:pt x="7842" y="0"/>
                    <a:pt x="7391" y="15"/>
                    <a:pt x="6940" y="43"/>
                  </a:cubicBezTo>
                  <a:cubicBezTo>
                    <a:pt x="4480" y="235"/>
                    <a:pt x="2584" y="1025"/>
                    <a:pt x="1151" y="2435"/>
                  </a:cubicBezTo>
                  <a:cubicBezTo>
                    <a:pt x="0" y="3936"/>
                    <a:pt x="835" y="6295"/>
                    <a:pt x="1873" y="7367"/>
                  </a:cubicBezTo>
                  <a:cubicBezTo>
                    <a:pt x="2799" y="8382"/>
                    <a:pt x="4243" y="9285"/>
                    <a:pt x="5315" y="9951"/>
                  </a:cubicBezTo>
                  <a:cubicBezTo>
                    <a:pt x="7820" y="11564"/>
                    <a:pt x="9964" y="12523"/>
                    <a:pt x="11691" y="12806"/>
                  </a:cubicBezTo>
                  <a:cubicBezTo>
                    <a:pt x="13432" y="13139"/>
                    <a:pt x="15141" y="13423"/>
                    <a:pt x="16770" y="13423"/>
                  </a:cubicBezTo>
                  <a:cubicBezTo>
                    <a:pt x="17073" y="13423"/>
                    <a:pt x="17374" y="13414"/>
                    <a:pt x="17671" y="13392"/>
                  </a:cubicBezTo>
                  <a:lnTo>
                    <a:pt x="17660" y="13392"/>
                  </a:lnTo>
                  <a:cubicBezTo>
                    <a:pt x="19014" y="13279"/>
                    <a:pt x="20154" y="12952"/>
                    <a:pt x="21169" y="12365"/>
                  </a:cubicBezTo>
                  <a:cubicBezTo>
                    <a:pt x="21327" y="12275"/>
                    <a:pt x="21474" y="12162"/>
                    <a:pt x="21598" y="12027"/>
                  </a:cubicBezTo>
                  <a:cubicBezTo>
                    <a:pt x="21745" y="11745"/>
                    <a:pt x="21869" y="11485"/>
                    <a:pt x="21982" y="11226"/>
                  </a:cubicBezTo>
                  <a:cubicBezTo>
                    <a:pt x="22275" y="10549"/>
                    <a:pt x="21677" y="7761"/>
                    <a:pt x="20786" y="6340"/>
                  </a:cubicBezTo>
                  <a:cubicBezTo>
                    <a:pt x="19195" y="3778"/>
                    <a:pt x="15900" y="1454"/>
                    <a:pt x="12605" y="562"/>
                  </a:cubicBezTo>
                  <a:cubicBezTo>
                    <a:pt x="11815" y="337"/>
                    <a:pt x="11002" y="179"/>
                    <a:pt x="10178" y="88"/>
                  </a:cubicBezTo>
                  <a:cubicBezTo>
                    <a:pt x="9553" y="29"/>
                    <a:pt x="8923" y="0"/>
                    <a:pt x="8292" y="0"/>
                  </a:cubicBezTo>
                  <a:close/>
                </a:path>
              </a:pathLst>
            </a:custGeom>
            <a:solidFill>
              <a:srgbClr val="F4F4F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99" name="Google Shape;599;p2"/>
            <p:cNvSpPr/>
            <p:nvPr/>
          </p:nvSpPr>
          <p:spPr>
            <a:xfrm>
              <a:off x="5784875" y="3212925"/>
              <a:ext cx="463525" cy="296025"/>
            </a:xfrm>
            <a:custGeom>
              <a:avLst/>
              <a:gdLst/>
              <a:ahLst/>
              <a:cxnLst/>
              <a:rect l="l" t="t" r="r" b="b"/>
              <a:pathLst>
                <a:path w="18541" h="11841" extrusionOk="0">
                  <a:moveTo>
                    <a:pt x="7701" y="0"/>
                  </a:moveTo>
                  <a:cubicBezTo>
                    <a:pt x="7187" y="0"/>
                    <a:pt x="6671" y="50"/>
                    <a:pt x="6161" y="153"/>
                  </a:cubicBezTo>
                  <a:cubicBezTo>
                    <a:pt x="5281" y="345"/>
                    <a:pt x="4615" y="1044"/>
                    <a:pt x="3690" y="1202"/>
                  </a:cubicBezTo>
                  <a:cubicBezTo>
                    <a:pt x="2505" y="1417"/>
                    <a:pt x="1490" y="1168"/>
                    <a:pt x="688" y="2195"/>
                  </a:cubicBezTo>
                  <a:cubicBezTo>
                    <a:pt x="643" y="2263"/>
                    <a:pt x="587" y="2342"/>
                    <a:pt x="542" y="2410"/>
                  </a:cubicBezTo>
                  <a:cubicBezTo>
                    <a:pt x="0" y="3279"/>
                    <a:pt x="90" y="4294"/>
                    <a:pt x="587" y="5208"/>
                  </a:cubicBezTo>
                  <a:cubicBezTo>
                    <a:pt x="1275" y="6495"/>
                    <a:pt x="2460" y="7465"/>
                    <a:pt x="3746" y="8119"/>
                  </a:cubicBezTo>
                  <a:cubicBezTo>
                    <a:pt x="4717" y="8616"/>
                    <a:pt x="5857" y="8864"/>
                    <a:pt x="6895" y="9191"/>
                  </a:cubicBezTo>
                  <a:cubicBezTo>
                    <a:pt x="7989" y="9541"/>
                    <a:pt x="9118" y="9598"/>
                    <a:pt x="10111" y="10218"/>
                  </a:cubicBezTo>
                  <a:cubicBezTo>
                    <a:pt x="10889" y="10704"/>
                    <a:pt x="11476" y="11448"/>
                    <a:pt x="12401" y="11674"/>
                  </a:cubicBezTo>
                  <a:cubicBezTo>
                    <a:pt x="12855" y="11783"/>
                    <a:pt x="13383" y="11840"/>
                    <a:pt x="13929" y="11840"/>
                  </a:cubicBezTo>
                  <a:cubicBezTo>
                    <a:pt x="14971" y="11840"/>
                    <a:pt x="16077" y="11629"/>
                    <a:pt x="16847" y="11155"/>
                  </a:cubicBezTo>
                  <a:cubicBezTo>
                    <a:pt x="17829" y="10568"/>
                    <a:pt x="18540" y="9270"/>
                    <a:pt x="18292" y="8131"/>
                  </a:cubicBezTo>
                  <a:cubicBezTo>
                    <a:pt x="18190" y="7691"/>
                    <a:pt x="18066" y="7251"/>
                    <a:pt x="17739" y="6935"/>
                  </a:cubicBezTo>
                  <a:cubicBezTo>
                    <a:pt x="17288" y="6495"/>
                    <a:pt x="16644" y="6303"/>
                    <a:pt x="16351" y="5693"/>
                  </a:cubicBezTo>
                  <a:cubicBezTo>
                    <a:pt x="16137" y="5253"/>
                    <a:pt x="16238" y="4791"/>
                    <a:pt x="16204" y="4328"/>
                  </a:cubicBezTo>
                  <a:cubicBezTo>
                    <a:pt x="16125" y="3301"/>
                    <a:pt x="15155" y="2635"/>
                    <a:pt x="14331" y="2184"/>
                  </a:cubicBezTo>
                  <a:cubicBezTo>
                    <a:pt x="13383" y="1665"/>
                    <a:pt x="12266" y="1225"/>
                    <a:pt x="11262" y="774"/>
                  </a:cubicBezTo>
                  <a:cubicBezTo>
                    <a:pt x="10148" y="280"/>
                    <a:pt x="8929" y="0"/>
                    <a:pt x="7701" y="0"/>
                  </a:cubicBezTo>
                  <a:close/>
                </a:path>
              </a:pathLst>
            </a:custGeom>
            <a:solidFill>
              <a:srgbClr val="F5D43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00" name="Google Shape;600;p2"/>
            <p:cNvSpPr/>
            <p:nvPr/>
          </p:nvSpPr>
          <p:spPr>
            <a:xfrm>
              <a:off x="5835975" y="3343675"/>
              <a:ext cx="41975" cy="34750"/>
            </a:xfrm>
            <a:custGeom>
              <a:avLst/>
              <a:gdLst/>
              <a:ahLst/>
              <a:cxnLst/>
              <a:rect l="l" t="t" r="r" b="b"/>
              <a:pathLst>
                <a:path w="1679" h="1390" extrusionOk="0">
                  <a:moveTo>
                    <a:pt x="555" y="0"/>
                  </a:moveTo>
                  <a:cubicBezTo>
                    <a:pt x="0" y="0"/>
                    <a:pt x="175" y="927"/>
                    <a:pt x="597" y="1231"/>
                  </a:cubicBezTo>
                  <a:cubicBezTo>
                    <a:pt x="732" y="1333"/>
                    <a:pt x="919" y="1389"/>
                    <a:pt x="1095" y="1389"/>
                  </a:cubicBezTo>
                  <a:cubicBezTo>
                    <a:pt x="1404" y="1389"/>
                    <a:pt x="1679" y="1216"/>
                    <a:pt x="1578" y="813"/>
                  </a:cubicBezTo>
                  <a:cubicBezTo>
                    <a:pt x="1533" y="588"/>
                    <a:pt x="1183" y="204"/>
                    <a:pt x="856" y="68"/>
                  </a:cubicBezTo>
                  <a:cubicBezTo>
                    <a:pt x="738" y="21"/>
                    <a:pt x="638" y="0"/>
                    <a:pt x="555" y="0"/>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01" name="Google Shape;601;p2"/>
            <p:cNvSpPr/>
            <p:nvPr/>
          </p:nvSpPr>
          <p:spPr>
            <a:xfrm>
              <a:off x="5824300" y="3288975"/>
              <a:ext cx="46925" cy="32525"/>
            </a:xfrm>
            <a:custGeom>
              <a:avLst/>
              <a:gdLst/>
              <a:ahLst/>
              <a:cxnLst/>
              <a:rect l="l" t="t" r="r" b="b"/>
              <a:pathLst>
                <a:path w="1877" h="1301" extrusionOk="0">
                  <a:moveTo>
                    <a:pt x="1200" y="1"/>
                  </a:moveTo>
                  <a:cubicBezTo>
                    <a:pt x="1095" y="1"/>
                    <a:pt x="983" y="21"/>
                    <a:pt x="872" y="56"/>
                  </a:cubicBezTo>
                  <a:cubicBezTo>
                    <a:pt x="499" y="158"/>
                    <a:pt x="138" y="428"/>
                    <a:pt x="82" y="688"/>
                  </a:cubicBezTo>
                  <a:cubicBezTo>
                    <a:pt x="0" y="1096"/>
                    <a:pt x="392" y="1300"/>
                    <a:pt x="754" y="1300"/>
                  </a:cubicBezTo>
                  <a:cubicBezTo>
                    <a:pt x="843" y="1300"/>
                    <a:pt x="930" y="1288"/>
                    <a:pt x="1007" y="1263"/>
                  </a:cubicBezTo>
                  <a:cubicBezTo>
                    <a:pt x="1334" y="1151"/>
                    <a:pt x="1876" y="507"/>
                    <a:pt x="1594" y="158"/>
                  </a:cubicBezTo>
                  <a:cubicBezTo>
                    <a:pt x="1505" y="48"/>
                    <a:pt x="1362" y="1"/>
                    <a:pt x="1200" y="1"/>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02" name="Google Shape;602;p2"/>
            <p:cNvSpPr/>
            <p:nvPr/>
          </p:nvSpPr>
          <p:spPr>
            <a:xfrm>
              <a:off x="5809275" y="3317700"/>
              <a:ext cx="52350" cy="26500"/>
            </a:xfrm>
            <a:custGeom>
              <a:avLst/>
              <a:gdLst/>
              <a:ahLst/>
              <a:cxnLst/>
              <a:rect l="l" t="t" r="r" b="b"/>
              <a:pathLst>
                <a:path w="2094" h="1060" extrusionOk="0">
                  <a:moveTo>
                    <a:pt x="752" y="1"/>
                  </a:moveTo>
                  <a:cubicBezTo>
                    <a:pt x="411" y="1"/>
                    <a:pt x="0" y="104"/>
                    <a:pt x="107" y="532"/>
                  </a:cubicBezTo>
                  <a:cubicBezTo>
                    <a:pt x="198" y="918"/>
                    <a:pt x="695" y="1059"/>
                    <a:pt x="1120" y="1059"/>
                  </a:cubicBezTo>
                  <a:cubicBezTo>
                    <a:pt x="1279" y="1059"/>
                    <a:pt x="1427" y="1040"/>
                    <a:pt x="1540" y="1006"/>
                  </a:cubicBezTo>
                  <a:cubicBezTo>
                    <a:pt x="1845" y="916"/>
                    <a:pt x="2093" y="656"/>
                    <a:pt x="1856" y="363"/>
                  </a:cubicBezTo>
                  <a:cubicBezTo>
                    <a:pt x="1845" y="340"/>
                    <a:pt x="1823" y="329"/>
                    <a:pt x="1811" y="318"/>
                  </a:cubicBezTo>
                  <a:cubicBezTo>
                    <a:pt x="1574" y="69"/>
                    <a:pt x="1123" y="13"/>
                    <a:pt x="807" y="2"/>
                  </a:cubicBezTo>
                  <a:cubicBezTo>
                    <a:pt x="789" y="1"/>
                    <a:pt x="770" y="1"/>
                    <a:pt x="752"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03" name="Google Shape;603;p2"/>
            <p:cNvSpPr/>
            <p:nvPr/>
          </p:nvSpPr>
          <p:spPr>
            <a:xfrm>
              <a:off x="5813925" y="3256650"/>
              <a:ext cx="52750" cy="25675"/>
            </a:xfrm>
            <a:custGeom>
              <a:avLst/>
              <a:gdLst/>
              <a:ahLst/>
              <a:cxnLst/>
              <a:rect l="l" t="t" r="r" b="b"/>
              <a:pathLst>
                <a:path w="2110" h="1027" extrusionOk="0">
                  <a:moveTo>
                    <a:pt x="1278" y="1"/>
                  </a:moveTo>
                  <a:cubicBezTo>
                    <a:pt x="1245" y="1"/>
                    <a:pt x="1210" y="2"/>
                    <a:pt x="1174" y="6"/>
                  </a:cubicBezTo>
                  <a:cubicBezTo>
                    <a:pt x="1027" y="18"/>
                    <a:pt x="869" y="51"/>
                    <a:pt x="723" y="96"/>
                  </a:cubicBezTo>
                  <a:cubicBezTo>
                    <a:pt x="373" y="198"/>
                    <a:pt x="0" y="390"/>
                    <a:pt x="34" y="706"/>
                  </a:cubicBezTo>
                  <a:cubicBezTo>
                    <a:pt x="68" y="946"/>
                    <a:pt x="370" y="1026"/>
                    <a:pt x="698" y="1026"/>
                  </a:cubicBezTo>
                  <a:cubicBezTo>
                    <a:pt x="1032" y="1026"/>
                    <a:pt x="1393" y="943"/>
                    <a:pt x="1524" y="864"/>
                  </a:cubicBezTo>
                  <a:cubicBezTo>
                    <a:pt x="2109" y="513"/>
                    <a:pt x="1841" y="1"/>
                    <a:pt x="1278"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04" name="Google Shape;604;p2"/>
            <p:cNvSpPr/>
            <p:nvPr/>
          </p:nvSpPr>
          <p:spPr>
            <a:xfrm>
              <a:off x="5866675" y="3254100"/>
              <a:ext cx="33050" cy="41725"/>
            </a:xfrm>
            <a:custGeom>
              <a:avLst/>
              <a:gdLst/>
              <a:ahLst/>
              <a:cxnLst/>
              <a:rect l="l" t="t" r="r" b="b"/>
              <a:pathLst>
                <a:path w="1322" h="1669" extrusionOk="0">
                  <a:moveTo>
                    <a:pt x="594" y="1"/>
                  </a:moveTo>
                  <a:cubicBezTo>
                    <a:pt x="503" y="1"/>
                    <a:pt x="406" y="40"/>
                    <a:pt x="305" y="131"/>
                  </a:cubicBezTo>
                  <a:cubicBezTo>
                    <a:pt x="294" y="142"/>
                    <a:pt x="283" y="153"/>
                    <a:pt x="271" y="165"/>
                  </a:cubicBezTo>
                  <a:cubicBezTo>
                    <a:pt x="1" y="435"/>
                    <a:pt x="23" y="977"/>
                    <a:pt x="181" y="1304"/>
                  </a:cubicBezTo>
                  <a:cubicBezTo>
                    <a:pt x="304" y="1550"/>
                    <a:pt x="471" y="1668"/>
                    <a:pt x="638" y="1668"/>
                  </a:cubicBezTo>
                  <a:cubicBezTo>
                    <a:pt x="809" y="1668"/>
                    <a:pt x="981" y="1544"/>
                    <a:pt x="1106" y="1304"/>
                  </a:cubicBezTo>
                  <a:cubicBezTo>
                    <a:pt x="1321" y="912"/>
                    <a:pt x="1033" y="1"/>
                    <a:pt x="594"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05" name="Google Shape;605;p2"/>
            <p:cNvSpPr/>
            <p:nvPr/>
          </p:nvSpPr>
          <p:spPr>
            <a:xfrm>
              <a:off x="5861875" y="3317100"/>
              <a:ext cx="46825" cy="32200"/>
            </a:xfrm>
            <a:custGeom>
              <a:avLst/>
              <a:gdLst/>
              <a:ahLst/>
              <a:cxnLst/>
              <a:rect l="l" t="t" r="r" b="b"/>
              <a:pathLst>
                <a:path w="1873" h="1288" extrusionOk="0">
                  <a:moveTo>
                    <a:pt x="597" y="1"/>
                  </a:moveTo>
                  <a:cubicBezTo>
                    <a:pt x="574" y="1"/>
                    <a:pt x="552" y="1"/>
                    <a:pt x="531" y="3"/>
                  </a:cubicBezTo>
                  <a:cubicBezTo>
                    <a:pt x="317" y="14"/>
                    <a:pt x="193" y="82"/>
                    <a:pt x="136" y="184"/>
                  </a:cubicBezTo>
                  <a:cubicBezTo>
                    <a:pt x="1" y="443"/>
                    <a:pt x="272" y="827"/>
                    <a:pt x="441" y="985"/>
                  </a:cubicBezTo>
                  <a:cubicBezTo>
                    <a:pt x="610" y="1136"/>
                    <a:pt x="1016" y="1287"/>
                    <a:pt x="1350" y="1287"/>
                  </a:cubicBezTo>
                  <a:cubicBezTo>
                    <a:pt x="1638" y="1287"/>
                    <a:pt x="1872" y="1174"/>
                    <a:pt x="1851" y="849"/>
                  </a:cubicBezTo>
                  <a:cubicBezTo>
                    <a:pt x="1819" y="333"/>
                    <a:pt x="1068" y="1"/>
                    <a:pt x="597"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06" name="Google Shape;606;p2"/>
            <p:cNvSpPr/>
            <p:nvPr/>
          </p:nvSpPr>
          <p:spPr>
            <a:xfrm>
              <a:off x="6118875" y="3360750"/>
              <a:ext cx="53350" cy="26100"/>
            </a:xfrm>
            <a:custGeom>
              <a:avLst/>
              <a:gdLst/>
              <a:ahLst/>
              <a:cxnLst/>
              <a:rect l="l" t="t" r="r" b="b"/>
              <a:pathLst>
                <a:path w="2134" h="1044" extrusionOk="0">
                  <a:moveTo>
                    <a:pt x="994" y="0"/>
                  </a:moveTo>
                  <a:cubicBezTo>
                    <a:pt x="912" y="0"/>
                    <a:pt x="828" y="6"/>
                    <a:pt x="745" y="17"/>
                  </a:cubicBezTo>
                  <a:cubicBezTo>
                    <a:pt x="373" y="108"/>
                    <a:pt x="1" y="401"/>
                    <a:pt x="384" y="762"/>
                  </a:cubicBezTo>
                  <a:cubicBezTo>
                    <a:pt x="549" y="915"/>
                    <a:pt x="990" y="1043"/>
                    <a:pt x="1383" y="1043"/>
                  </a:cubicBezTo>
                  <a:cubicBezTo>
                    <a:pt x="1745" y="1043"/>
                    <a:pt x="2067" y="935"/>
                    <a:pt x="2099" y="638"/>
                  </a:cubicBezTo>
                  <a:cubicBezTo>
                    <a:pt x="2133" y="412"/>
                    <a:pt x="1896" y="232"/>
                    <a:pt x="1705" y="141"/>
                  </a:cubicBezTo>
                  <a:cubicBezTo>
                    <a:pt x="1477" y="49"/>
                    <a:pt x="1237" y="0"/>
                    <a:pt x="994"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07" name="Google Shape;607;p2"/>
            <p:cNvSpPr/>
            <p:nvPr/>
          </p:nvSpPr>
          <p:spPr>
            <a:xfrm>
              <a:off x="6015075" y="3329025"/>
              <a:ext cx="62375" cy="25950"/>
            </a:xfrm>
            <a:custGeom>
              <a:avLst/>
              <a:gdLst/>
              <a:ahLst/>
              <a:cxnLst/>
              <a:rect l="l" t="t" r="r" b="b"/>
              <a:pathLst>
                <a:path w="2495" h="1038" extrusionOk="0">
                  <a:moveTo>
                    <a:pt x="1411" y="0"/>
                  </a:moveTo>
                  <a:cubicBezTo>
                    <a:pt x="1014" y="0"/>
                    <a:pt x="604" y="100"/>
                    <a:pt x="440" y="248"/>
                  </a:cubicBezTo>
                  <a:cubicBezTo>
                    <a:pt x="0" y="632"/>
                    <a:pt x="824" y="937"/>
                    <a:pt x="1095" y="993"/>
                  </a:cubicBezTo>
                  <a:cubicBezTo>
                    <a:pt x="1196" y="1019"/>
                    <a:pt x="1343" y="1037"/>
                    <a:pt x="1501" y="1037"/>
                  </a:cubicBezTo>
                  <a:cubicBezTo>
                    <a:pt x="1954" y="1037"/>
                    <a:pt x="2495" y="889"/>
                    <a:pt x="2302" y="361"/>
                  </a:cubicBezTo>
                  <a:cubicBezTo>
                    <a:pt x="2234" y="203"/>
                    <a:pt x="2065" y="90"/>
                    <a:pt x="1839" y="45"/>
                  </a:cubicBezTo>
                  <a:cubicBezTo>
                    <a:pt x="1707" y="14"/>
                    <a:pt x="1560" y="0"/>
                    <a:pt x="1411"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08" name="Google Shape;608;p2"/>
            <p:cNvSpPr/>
            <p:nvPr/>
          </p:nvSpPr>
          <p:spPr>
            <a:xfrm>
              <a:off x="5890375" y="3401650"/>
              <a:ext cx="64325" cy="30750"/>
            </a:xfrm>
            <a:custGeom>
              <a:avLst/>
              <a:gdLst/>
              <a:ahLst/>
              <a:cxnLst/>
              <a:rect l="l" t="t" r="r" b="b"/>
              <a:pathLst>
                <a:path w="2573" h="1230" extrusionOk="0">
                  <a:moveTo>
                    <a:pt x="587" y="0"/>
                  </a:moveTo>
                  <a:cubicBezTo>
                    <a:pt x="497" y="0"/>
                    <a:pt x="420" y="16"/>
                    <a:pt x="361" y="51"/>
                  </a:cubicBezTo>
                  <a:cubicBezTo>
                    <a:pt x="0" y="266"/>
                    <a:pt x="237" y="627"/>
                    <a:pt x="486" y="819"/>
                  </a:cubicBezTo>
                  <a:cubicBezTo>
                    <a:pt x="655" y="943"/>
                    <a:pt x="847" y="1044"/>
                    <a:pt x="1050" y="1101"/>
                  </a:cubicBezTo>
                  <a:cubicBezTo>
                    <a:pt x="1261" y="1178"/>
                    <a:pt x="1490" y="1229"/>
                    <a:pt x="1684" y="1229"/>
                  </a:cubicBezTo>
                  <a:cubicBezTo>
                    <a:pt x="1801" y="1229"/>
                    <a:pt x="1906" y="1211"/>
                    <a:pt x="1986" y="1169"/>
                  </a:cubicBezTo>
                  <a:cubicBezTo>
                    <a:pt x="2572" y="851"/>
                    <a:pt x="1245" y="0"/>
                    <a:pt x="587" y="0"/>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09" name="Google Shape;609;p2"/>
            <p:cNvSpPr/>
            <p:nvPr/>
          </p:nvSpPr>
          <p:spPr>
            <a:xfrm>
              <a:off x="5895725" y="3361425"/>
              <a:ext cx="53675" cy="30925"/>
            </a:xfrm>
            <a:custGeom>
              <a:avLst/>
              <a:gdLst/>
              <a:ahLst/>
              <a:cxnLst/>
              <a:rect l="l" t="t" r="r" b="b"/>
              <a:pathLst>
                <a:path w="2147" h="1237" extrusionOk="0">
                  <a:moveTo>
                    <a:pt x="716" y="1"/>
                  </a:moveTo>
                  <a:cubicBezTo>
                    <a:pt x="570" y="1"/>
                    <a:pt x="432" y="35"/>
                    <a:pt x="317" y="114"/>
                  </a:cubicBezTo>
                  <a:cubicBezTo>
                    <a:pt x="249" y="160"/>
                    <a:pt x="193" y="227"/>
                    <a:pt x="159" y="295"/>
                  </a:cubicBezTo>
                  <a:cubicBezTo>
                    <a:pt x="1" y="667"/>
                    <a:pt x="723" y="1107"/>
                    <a:pt x="1005" y="1186"/>
                  </a:cubicBezTo>
                  <a:cubicBezTo>
                    <a:pt x="1121" y="1216"/>
                    <a:pt x="1273" y="1236"/>
                    <a:pt x="1421" y="1236"/>
                  </a:cubicBezTo>
                  <a:cubicBezTo>
                    <a:pt x="1792" y="1236"/>
                    <a:pt x="2146" y="1107"/>
                    <a:pt x="1897" y="656"/>
                  </a:cubicBezTo>
                  <a:cubicBezTo>
                    <a:pt x="1709" y="332"/>
                    <a:pt x="1172" y="1"/>
                    <a:pt x="716"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10" name="Google Shape;610;p2"/>
            <p:cNvSpPr/>
            <p:nvPr/>
          </p:nvSpPr>
          <p:spPr>
            <a:xfrm>
              <a:off x="5951600" y="3405875"/>
              <a:ext cx="64600" cy="33400"/>
            </a:xfrm>
            <a:custGeom>
              <a:avLst/>
              <a:gdLst/>
              <a:ahLst/>
              <a:cxnLst/>
              <a:rect l="l" t="t" r="r" b="b"/>
              <a:pathLst>
                <a:path w="2584" h="1336" extrusionOk="0">
                  <a:moveTo>
                    <a:pt x="430" y="1"/>
                  </a:moveTo>
                  <a:cubicBezTo>
                    <a:pt x="208" y="1"/>
                    <a:pt x="50" y="92"/>
                    <a:pt x="34" y="322"/>
                  </a:cubicBezTo>
                  <a:cubicBezTo>
                    <a:pt x="0" y="751"/>
                    <a:pt x="339" y="1056"/>
                    <a:pt x="745" y="1214"/>
                  </a:cubicBezTo>
                  <a:cubicBezTo>
                    <a:pt x="934" y="1295"/>
                    <a:pt x="1140" y="1336"/>
                    <a:pt x="1348" y="1336"/>
                  </a:cubicBezTo>
                  <a:cubicBezTo>
                    <a:pt x="1486" y="1336"/>
                    <a:pt x="1625" y="1318"/>
                    <a:pt x="1760" y="1282"/>
                  </a:cubicBezTo>
                  <a:cubicBezTo>
                    <a:pt x="2584" y="1004"/>
                    <a:pt x="1163" y="1"/>
                    <a:pt x="430"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11" name="Google Shape;611;p2"/>
            <p:cNvSpPr/>
            <p:nvPr/>
          </p:nvSpPr>
          <p:spPr>
            <a:xfrm>
              <a:off x="5869225" y="3358900"/>
              <a:ext cx="43975" cy="42525"/>
            </a:xfrm>
            <a:custGeom>
              <a:avLst/>
              <a:gdLst/>
              <a:ahLst/>
              <a:cxnLst/>
              <a:rect l="l" t="t" r="r" b="b"/>
              <a:pathLst>
                <a:path w="1759" h="1701" extrusionOk="0">
                  <a:moveTo>
                    <a:pt x="521" y="1"/>
                  </a:moveTo>
                  <a:cubicBezTo>
                    <a:pt x="482" y="1"/>
                    <a:pt x="444" y="8"/>
                    <a:pt x="406" y="24"/>
                  </a:cubicBezTo>
                  <a:cubicBezTo>
                    <a:pt x="90" y="159"/>
                    <a:pt x="0" y="814"/>
                    <a:pt x="102" y="1186"/>
                  </a:cubicBezTo>
                  <a:cubicBezTo>
                    <a:pt x="167" y="1493"/>
                    <a:pt x="431" y="1700"/>
                    <a:pt x="731" y="1700"/>
                  </a:cubicBezTo>
                  <a:cubicBezTo>
                    <a:pt x="795" y="1700"/>
                    <a:pt x="860" y="1691"/>
                    <a:pt x="925" y="1671"/>
                  </a:cubicBezTo>
                  <a:cubicBezTo>
                    <a:pt x="1758" y="1471"/>
                    <a:pt x="1075" y="1"/>
                    <a:pt x="521"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12" name="Google Shape;612;p2"/>
            <p:cNvSpPr/>
            <p:nvPr/>
          </p:nvSpPr>
          <p:spPr>
            <a:xfrm>
              <a:off x="5880350" y="3293175"/>
              <a:ext cx="55900" cy="33250"/>
            </a:xfrm>
            <a:custGeom>
              <a:avLst/>
              <a:gdLst/>
              <a:ahLst/>
              <a:cxnLst/>
              <a:rect l="l" t="t" r="r" b="b"/>
              <a:pathLst>
                <a:path w="2236" h="1330" extrusionOk="0">
                  <a:moveTo>
                    <a:pt x="935" y="0"/>
                  </a:moveTo>
                  <a:cubicBezTo>
                    <a:pt x="781" y="0"/>
                    <a:pt x="638" y="37"/>
                    <a:pt x="537" y="125"/>
                  </a:cubicBezTo>
                  <a:cubicBezTo>
                    <a:pt x="0" y="603"/>
                    <a:pt x="1207" y="1330"/>
                    <a:pt x="1854" y="1330"/>
                  </a:cubicBezTo>
                  <a:cubicBezTo>
                    <a:pt x="2078" y="1330"/>
                    <a:pt x="2235" y="1242"/>
                    <a:pt x="2229" y="1028"/>
                  </a:cubicBezTo>
                  <a:cubicBezTo>
                    <a:pt x="2218" y="723"/>
                    <a:pt x="1857" y="418"/>
                    <a:pt x="1643" y="238"/>
                  </a:cubicBezTo>
                  <a:cubicBezTo>
                    <a:pt x="1480" y="103"/>
                    <a:pt x="1193" y="0"/>
                    <a:pt x="935" y="0"/>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13" name="Google Shape;613;p2"/>
            <p:cNvSpPr/>
            <p:nvPr/>
          </p:nvSpPr>
          <p:spPr>
            <a:xfrm>
              <a:off x="6151875" y="3386400"/>
              <a:ext cx="59000" cy="28600"/>
            </a:xfrm>
            <a:custGeom>
              <a:avLst/>
              <a:gdLst/>
              <a:ahLst/>
              <a:cxnLst/>
              <a:rect l="l" t="t" r="r" b="b"/>
              <a:pathLst>
                <a:path w="2360" h="1144" extrusionOk="0">
                  <a:moveTo>
                    <a:pt x="1101" y="0"/>
                  </a:moveTo>
                  <a:cubicBezTo>
                    <a:pt x="772" y="0"/>
                    <a:pt x="457" y="104"/>
                    <a:pt x="294" y="413"/>
                  </a:cubicBezTo>
                  <a:cubicBezTo>
                    <a:pt x="1" y="921"/>
                    <a:pt x="678" y="1079"/>
                    <a:pt x="1062" y="1124"/>
                  </a:cubicBezTo>
                  <a:cubicBezTo>
                    <a:pt x="1158" y="1134"/>
                    <a:pt x="1266" y="1143"/>
                    <a:pt x="1376" y="1143"/>
                  </a:cubicBezTo>
                  <a:cubicBezTo>
                    <a:pt x="1523" y="1143"/>
                    <a:pt x="1672" y="1126"/>
                    <a:pt x="1795" y="1068"/>
                  </a:cubicBezTo>
                  <a:cubicBezTo>
                    <a:pt x="2359" y="797"/>
                    <a:pt x="2235" y="244"/>
                    <a:pt x="1693" y="86"/>
                  </a:cubicBezTo>
                  <a:cubicBezTo>
                    <a:pt x="1626" y="63"/>
                    <a:pt x="1558" y="52"/>
                    <a:pt x="1479" y="41"/>
                  </a:cubicBezTo>
                  <a:cubicBezTo>
                    <a:pt x="1356" y="16"/>
                    <a:pt x="1228" y="0"/>
                    <a:pt x="1101"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14" name="Google Shape;614;p2"/>
            <p:cNvSpPr/>
            <p:nvPr/>
          </p:nvSpPr>
          <p:spPr>
            <a:xfrm>
              <a:off x="6146550" y="3338025"/>
              <a:ext cx="42200" cy="35025"/>
            </a:xfrm>
            <a:custGeom>
              <a:avLst/>
              <a:gdLst/>
              <a:ahLst/>
              <a:cxnLst/>
              <a:rect l="l" t="t" r="r" b="b"/>
              <a:pathLst>
                <a:path w="1688" h="1401" extrusionOk="0">
                  <a:moveTo>
                    <a:pt x="584" y="0"/>
                  </a:moveTo>
                  <a:cubicBezTo>
                    <a:pt x="275" y="0"/>
                    <a:pt x="0" y="174"/>
                    <a:pt x="101" y="577"/>
                  </a:cubicBezTo>
                  <a:cubicBezTo>
                    <a:pt x="146" y="814"/>
                    <a:pt x="496" y="1197"/>
                    <a:pt x="823" y="1333"/>
                  </a:cubicBezTo>
                  <a:cubicBezTo>
                    <a:pt x="942" y="1379"/>
                    <a:pt x="1042" y="1400"/>
                    <a:pt x="1126" y="1400"/>
                  </a:cubicBezTo>
                  <a:cubicBezTo>
                    <a:pt x="1688" y="1400"/>
                    <a:pt x="1505" y="463"/>
                    <a:pt x="1083" y="159"/>
                  </a:cubicBezTo>
                  <a:cubicBezTo>
                    <a:pt x="948" y="57"/>
                    <a:pt x="760" y="0"/>
                    <a:pt x="584" y="0"/>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15" name="Google Shape;615;p2"/>
            <p:cNvSpPr/>
            <p:nvPr/>
          </p:nvSpPr>
          <p:spPr>
            <a:xfrm>
              <a:off x="6155275" y="3419675"/>
              <a:ext cx="46900" cy="32400"/>
            </a:xfrm>
            <a:custGeom>
              <a:avLst/>
              <a:gdLst/>
              <a:ahLst/>
              <a:cxnLst/>
              <a:rect l="l" t="t" r="r" b="b"/>
              <a:pathLst>
                <a:path w="1876" h="1296" extrusionOk="0">
                  <a:moveTo>
                    <a:pt x="1130" y="0"/>
                  </a:moveTo>
                  <a:cubicBezTo>
                    <a:pt x="1038" y="0"/>
                    <a:pt x="949" y="14"/>
                    <a:pt x="869" y="41"/>
                  </a:cubicBezTo>
                  <a:cubicBezTo>
                    <a:pt x="542" y="143"/>
                    <a:pt x="0" y="797"/>
                    <a:pt x="282" y="1136"/>
                  </a:cubicBezTo>
                  <a:cubicBezTo>
                    <a:pt x="374" y="1249"/>
                    <a:pt x="523" y="1295"/>
                    <a:pt x="690" y="1295"/>
                  </a:cubicBezTo>
                  <a:cubicBezTo>
                    <a:pt x="791" y="1295"/>
                    <a:pt x="899" y="1278"/>
                    <a:pt x="1005" y="1249"/>
                  </a:cubicBezTo>
                  <a:cubicBezTo>
                    <a:pt x="1377" y="1136"/>
                    <a:pt x="1738" y="876"/>
                    <a:pt x="1794" y="617"/>
                  </a:cubicBezTo>
                  <a:cubicBezTo>
                    <a:pt x="1875" y="212"/>
                    <a:pt x="1490" y="0"/>
                    <a:pt x="1130" y="0"/>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16" name="Google Shape;616;p2"/>
            <p:cNvSpPr/>
            <p:nvPr/>
          </p:nvSpPr>
          <p:spPr>
            <a:xfrm>
              <a:off x="6098575" y="3385550"/>
              <a:ext cx="52050" cy="26725"/>
            </a:xfrm>
            <a:custGeom>
              <a:avLst/>
              <a:gdLst/>
              <a:ahLst/>
              <a:cxnLst/>
              <a:rect l="l" t="t" r="r" b="b"/>
              <a:pathLst>
                <a:path w="2082" h="1069" extrusionOk="0">
                  <a:moveTo>
                    <a:pt x="950" y="1"/>
                  </a:moveTo>
                  <a:cubicBezTo>
                    <a:pt x="796" y="1"/>
                    <a:pt x="652" y="19"/>
                    <a:pt x="542" y="52"/>
                  </a:cubicBezTo>
                  <a:cubicBezTo>
                    <a:pt x="237" y="154"/>
                    <a:pt x="0" y="402"/>
                    <a:pt x="226" y="707"/>
                  </a:cubicBezTo>
                  <a:cubicBezTo>
                    <a:pt x="248" y="718"/>
                    <a:pt x="260" y="741"/>
                    <a:pt x="271" y="752"/>
                  </a:cubicBezTo>
                  <a:cubicBezTo>
                    <a:pt x="508" y="989"/>
                    <a:pt x="971" y="1057"/>
                    <a:pt x="1275" y="1068"/>
                  </a:cubicBezTo>
                  <a:cubicBezTo>
                    <a:pt x="1293" y="1068"/>
                    <a:pt x="1312" y="1069"/>
                    <a:pt x="1331" y="1069"/>
                  </a:cubicBezTo>
                  <a:cubicBezTo>
                    <a:pt x="1672" y="1069"/>
                    <a:pt x="2082" y="965"/>
                    <a:pt x="1975" y="526"/>
                  </a:cubicBezTo>
                  <a:cubicBezTo>
                    <a:pt x="1884" y="144"/>
                    <a:pt x="1377" y="1"/>
                    <a:pt x="950"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17" name="Google Shape;617;p2"/>
            <p:cNvSpPr/>
            <p:nvPr/>
          </p:nvSpPr>
          <p:spPr>
            <a:xfrm>
              <a:off x="6049100" y="3303525"/>
              <a:ext cx="53150" cy="25625"/>
            </a:xfrm>
            <a:custGeom>
              <a:avLst/>
              <a:gdLst/>
              <a:ahLst/>
              <a:cxnLst/>
              <a:rect l="l" t="t" r="r" b="b"/>
              <a:pathLst>
                <a:path w="2126" h="1025" extrusionOk="0">
                  <a:moveTo>
                    <a:pt x="1417" y="0"/>
                  </a:moveTo>
                  <a:cubicBezTo>
                    <a:pt x="1083" y="0"/>
                    <a:pt x="722" y="83"/>
                    <a:pt x="591" y="162"/>
                  </a:cubicBezTo>
                  <a:cubicBezTo>
                    <a:pt x="1" y="517"/>
                    <a:pt x="278" y="1024"/>
                    <a:pt x="851" y="1024"/>
                  </a:cubicBezTo>
                  <a:cubicBezTo>
                    <a:pt x="880" y="1024"/>
                    <a:pt x="910" y="1023"/>
                    <a:pt x="941" y="1020"/>
                  </a:cubicBezTo>
                  <a:cubicBezTo>
                    <a:pt x="1099" y="997"/>
                    <a:pt x="1246" y="964"/>
                    <a:pt x="1404" y="930"/>
                  </a:cubicBezTo>
                  <a:cubicBezTo>
                    <a:pt x="1753" y="828"/>
                    <a:pt x="2126" y="636"/>
                    <a:pt x="2081" y="320"/>
                  </a:cubicBezTo>
                  <a:cubicBezTo>
                    <a:pt x="2047" y="80"/>
                    <a:pt x="1745" y="0"/>
                    <a:pt x="1417"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18" name="Google Shape;618;p2"/>
            <p:cNvSpPr/>
            <p:nvPr/>
          </p:nvSpPr>
          <p:spPr>
            <a:xfrm>
              <a:off x="6205150" y="3398325"/>
              <a:ext cx="33075" cy="41725"/>
            </a:xfrm>
            <a:custGeom>
              <a:avLst/>
              <a:gdLst/>
              <a:ahLst/>
              <a:cxnLst/>
              <a:rect l="l" t="t" r="r" b="b"/>
              <a:pathLst>
                <a:path w="1323" h="1669" extrusionOk="0">
                  <a:moveTo>
                    <a:pt x="683" y="1"/>
                  </a:moveTo>
                  <a:cubicBezTo>
                    <a:pt x="512" y="1"/>
                    <a:pt x="337" y="125"/>
                    <a:pt x="206" y="365"/>
                  </a:cubicBezTo>
                  <a:cubicBezTo>
                    <a:pt x="0" y="758"/>
                    <a:pt x="282" y="1669"/>
                    <a:pt x="725" y="1669"/>
                  </a:cubicBezTo>
                  <a:cubicBezTo>
                    <a:pt x="817" y="1669"/>
                    <a:pt x="915" y="1630"/>
                    <a:pt x="1018" y="1539"/>
                  </a:cubicBezTo>
                  <a:cubicBezTo>
                    <a:pt x="1029" y="1527"/>
                    <a:pt x="1029" y="1516"/>
                    <a:pt x="1041" y="1505"/>
                  </a:cubicBezTo>
                  <a:cubicBezTo>
                    <a:pt x="1323" y="1223"/>
                    <a:pt x="1300" y="692"/>
                    <a:pt x="1131" y="365"/>
                  </a:cubicBezTo>
                  <a:cubicBezTo>
                    <a:pt x="1014" y="120"/>
                    <a:pt x="850" y="1"/>
                    <a:pt x="683"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19" name="Google Shape;619;p2"/>
            <p:cNvSpPr/>
            <p:nvPr/>
          </p:nvSpPr>
          <p:spPr>
            <a:xfrm>
              <a:off x="6079975" y="3329100"/>
              <a:ext cx="47100" cy="32425"/>
            </a:xfrm>
            <a:custGeom>
              <a:avLst/>
              <a:gdLst/>
              <a:ahLst/>
              <a:cxnLst/>
              <a:rect l="l" t="t" r="r" b="b"/>
              <a:pathLst>
                <a:path w="1884" h="1297" extrusionOk="0">
                  <a:moveTo>
                    <a:pt x="533" y="1"/>
                  </a:moveTo>
                  <a:cubicBezTo>
                    <a:pt x="241" y="1"/>
                    <a:pt x="1" y="116"/>
                    <a:pt x="22" y="448"/>
                  </a:cubicBezTo>
                  <a:cubicBezTo>
                    <a:pt x="54" y="955"/>
                    <a:pt x="818" y="1297"/>
                    <a:pt x="1280" y="1297"/>
                  </a:cubicBezTo>
                  <a:cubicBezTo>
                    <a:pt x="1301" y="1297"/>
                    <a:pt x="1322" y="1296"/>
                    <a:pt x="1342" y="1295"/>
                  </a:cubicBezTo>
                  <a:cubicBezTo>
                    <a:pt x="1568" y="1272"/>
                    <a:pt x="1681" y="1204"/>
                    <a:pt x="1748" y="1103"/>
                  </a:cubicBezTo>
                  <a:cubicBezTo>
                    <a:pt x="1884" y="855"/>
                    <a:pt x="1613" y="471"/>
                    <a:pt x="1432" y="302"/>
                  </a:cubicBezTo>
                  <a:cubicBezTo>
                    <a:pt x="1270" y="151"/>
                    <a:pt x="867" y="1"/>
                    <a:pt x="533" y="1"/>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20" name="Google Shape;620;p2"/>
            <p:cNvSpPr/>
            <p:nvPr/>
          </p:nvSpPr>
          <p:spPr>
            <a:xfrm>
              <a:off x="5934675" y="3224975"/>
              <a:ext cx="53050" cy="26075"/>
            </a:xfrm>
            <a:custGeom>
              <a:avLst/>
              <a:gdLst/>
              <a:ahLst/>
              <a:cxnLst/>
              <a:rect l="l" t="t" r="r" b="b"/>
              <a:pathLst>
                <a:path w="2122" h="1043" extrusionOk="0">
                  <a:moveTo>
                    <a:pt x="754" y="0"/>
                  </a:moveTo>
                  <a:cubicBezTo>
                    <a:pt x="390" y="0"/>
                    <a:pt x="61" y="111"/>
                    <a:pt x="23" y="416"/>
                  </a:cubicBezTo>
                  <a:cubicBezTo>
                    <a:pt x="0" y="630"/>
                    <a:pt x="237" y="822"/>
                    <a:pt x="418" y="901"/>
                  </a:cubicBezTo>
                  <a:cubicBezTo>
                    <a:pt x="645" y="993"/>
                    <a:pt x="885" y="1042"/>
                    <a:pt x="1128" y="1042"/>
                  </a:cubicBezTo>
                  <a:cubicBezTo>
                    <a:pt x="1210" y="1042"/>
                    <a:pt x="1294" y="1036"/>
                    <a:pt x="1377" y="1025"/>
                  </a:cubicBezTo>
                  <a:cubicBezTo>
                    <a:pt x="1760" y="935"/>
                    <a:pt x="2121" y="641"/>
                    <a:pt x="1738" y="280"/>
                  </a:cubicBezTo>
                  <a:cubicBezTo>
                    <a:pt x="1580" y="128"/>
                    <a:pt x="1147" y="0"/>
                    <a:pt x="754" y="0"/>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21" name="Google Shape;621;p2"/>
            <p:cNvSpPr/>
            <p:nvPr/>
          </p:nvSpPr>
          <p:spPr>
            <a:xfrm>
              <a:off x="5996475" y="3259475"/>
              <a:ext cx="62625" cy="26100"/>
            </a:xfrm>
            <a:custGeom>
              <a:avLst/>
              <a:gdLst/>
              <a:ahLst/>
              <a:cxnLst/>
              <a:rect l="l" t="t" r="r" b="b"/>
              <a:pathLst>
                <a:path w="2505" h="1044" extrusionOk="0">
                  <a:moveTo>
                    <a:pt x="1009" y="1"/>
                  </a:moveTo>
                  <a:cubicBezTo>
                    <a:pt x="552" y="1"/>
                    <a:pt x="0" y="142"/>
                    <a:pt x="202" y="672"/>
                  </a:cubicBezTo>
                  <a:cubicBezTo>
                    <a:pt x="259" y="841"/>
                    <a:pt x="439" y="943"/>
                    <a:pt x="665" y="999"/>
                  </a:cubicBezTo>
                  <a:cubicBezTo>
                    <a:pt x="797" y="1030"/>
                    <a:pt x="944" y="1044"/>
                    <a:pt x="1093" y="1044"/>
                  </a:cubicBezTo>
                  <a:cubicBezTo>
                    <a:pt x="1491" y="1044"/>
                    <a:pt x="1900" y="944"/>
                    <a:pt x="2064" y="796"/>
                  </a:cubicBezTo>
                  <a:cubicBezTo>
                    <a:pt x="2504" y="412"/>
                    <a:pt x="1681" y="108"/>
                    <a:pt x="1410" y="40"/>
                  </a:cubicBezTo>
                  <a:cubicBezTo>
                    <a:pt x="1309" y="17"/>
                    <a:pt x="1165" y="1"/>
                    <a:pt x="1009"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22" name="Google Shape;622;p2"/>
            <p:cNvSpPr/>
            <p:nvPr/>
          </p:nvSpPr>
          <p:spPr>
            <a:xfrm>
              <a:off x="6101125" y="3265425"/>
              <a:ext cx="64325" cy="30750"/>
            </a:xfrm>
            <a:custGeom>
              <a:avLst/>
              <a:gdLst/>
              <a:ahLst/>
              <a:cxnLst/>
              <a:rect l="l" t="t" r="r" b="b"/>
              <a:pathLst>
                <a:path w="2573" h="1230" extrusionOk="0">
                  <a:moveTo>
                    <a:pt x="897" y="1"/>
                  </a:moveTo>
                  <a:cubicBezTo>
                    <a:pt x="778" y="1"/>
                    <a:pt x="671" y="19"/>
                    <a:pt x="586" y="61"/>
                  </a:cubicBezTo>
                  <a:cubicBezTo>
                    <a:pt x="1" y="379"/>
                    <a:pt x="1328" y="1230"/>
                    <a:pt x="1994" y="1230"/>
                  </a:cubicBezTo>
                  <a:cubicBezTo>
                    <a:pt x="2084" y="1230"/>
                    <a:pt x="2163" y="1214"/>
                    <a:pt x="2223" y="1179"/>
                  </a:cubicBezTo>
                  <a:cubicBezTo>
                    <a:pt x="2573" y="964"/>
                    <a:pt x="2336" y="603"/>
                    <a:pt x="2099" y="411"/>
                  </a:cubicBezTo>
                  <a:cubicBezTo>
                    <a:pt x="1918" y="287"/>
                    <a:pt x="1726" y="186"/>
                    <a:pt x="1534" y="129"/>
                  </a:cubicBezTo>
                  <a:cubicBezTo>
                    <a:pt x="1323" y="52"/>
                    <a:pt x="1094" y="1"/>
                    <a:pt x="897"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23" name="Google Shape;623;p2"/>
            <p:cNvSpPr/>
            <p:nvPr/>
          </p:nvSpPr>
          <p:spPr>
            <a:xfrm>
              <a:off x="6106700" y="3305475"/>
              <a:ext cx="53400" cy="30950"/>
            </a:xfrm>
            <a:custGeom>
              <a:avLst/>
              <a:gdLst/>
              <a:ahLst/>
              <a:cxnLst/>
              <a:rect l="l" t="t" r="r" b="b"/>
              <a:pathLst>
                <a:path w="2136" h="1238" extrusionOk="0">
                  <a:moveTo>
                    <a:pt x="717" y="1"/>
                  </a:moveTo>
                  <a:cubicBezTo>
                    <a:pt x="349" y="1"/>
                    <a:pt x="1" y="130"/>
                    <a:pt x="251" y="581"/>
                  </a:cubicBezTo>
                  <a:cubicBezTo>
                    <a:pt x="429" y="913"/>
                    <a:pt x="967" y="1238"/>
                    <a:pt x="1424" y="1238"/>
                  </a:cubicBezTo>
                  <a:cubicBezTo>
                    <a:pt x="1573" y="1238"/>
                    <a:pt x="1714" y="1203"/>
                    <a:pt x="1830" y="1123"/>
                  </a:cubicBezTo>
                  <a:cubicBezTo>
                    <a:pt x="1898" y="1077"/>
                    <a:pt x="1943" y="1010"/>
                    <a:pt x="1977" y="942"/>
                  </a:cubicBezTo>
                  <a:cubicBezTo>
                    <a:pt x="2135" y="570"/>
                    <a:pt x="1413" y="130"/>
                    <a:pt x="1131" y="51"/>
                  </a:cubicBezTo>
                  <a:cubicBezTo>
                    <a:pt x="1015" y="21"/>
                    <a:pt x="864" y="1"/>
                    <a:pt x="717"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24" name="Google Shape;624;p2"/>
            <p:cNvSpPr/>
            <p:nvPr/>
          </p:nvSpPr>
          <p:spPr>
            <a:xfrm>
              <a:off x="6039600" y="3258550"/>
              <a:ext cx="64625" cy="33375"/>
            </a:xfrm>
            <a:custGeom>
              <a:avLst/>
              <a:gdLst/>
              <a:ahLst/>
              <a:cxnLst/>
              <a:rect l="l" t="t" r="r" b="b"/>
              <a:pathLst>
                <a:path w="2585" h="1335" extrusionOk="0">
                  <a:moveTo>
                    <a:pt x="1238" y="0"/>
                  </a:moveTo>
                  <a:cubicBezTo>
                    <a:pt x="1099" y="0"/>
                    <a:pt x="960" y="18"/>
                    <a:pt x="824" y="54"/>
                  </a:cubicBezTo>
                  <a:cubicBezTo>
                    <a:pt x="1" y="332"/>
                    <a:pt x="1422" y="1335"/>
                    <a:pt x="2155" y="1335"/>
                  </a:cubicBezTo>
                  <a:cubicBezTo>
                    <a:pt x="2377" y="1335"/>
                    <a:pt x="2535" y="1244"/>
                    <a:pt x="2551" y="1014"/>
                  </a:cubicBezTo>
                  <a:cubicBezTo>
                    <a:pt x="2585" y="585"/>
                    <a:pt x="2258" y="280"/>
                    <a:pt x="1851" y="122"/>
                  </a:cubicBezTo>
                  <a:cubicBezTo>
                    <a:pt x="1655" y="41"/>
                    <a:pt x="1446" y="0"/>
                    <a:pt x="1238"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25" name="Google Shape;625;p2"/>
            <p:cNvSpPr/>
            <p:nvPr/>
          </p:nvSpPr>
          <p:spPr>
            <a:xfrm>
              <a:off x="6142650" y="3296400"/>
              <a:ext cx="43950" cy="42525"/>
            </a:xfrm>
            <a:custGeom>
              <a:avLst/>
              <a:gdLst/>
              <a:ahLst/>
              <a:cxnLst/>
              <a:rect l="l" t="t" r="r" b="b"/>
              <a:pathLst>
                <a:path w="1758" h="1701" extrusionOk="0">
                  <a:moveTo>
                    <a:pt x="1034" y="1"/>
                  </a:moveTo>
                  <a:cubicBezTo>
                    <a:pt x="971" y="1"/>
                    <a:pt x="907" y="10"/>
                    <a:pt x="844" y="30"/>
                  </a:cubicBezTo>
                  <a:cubicBezTo>
                    <a:pt x="1" y="230"/>
                    <a:pt x="683" y="1700"/>
                    <a:pt x="1237" y="1700"/>
                  </a:cubicBezTo>
                  <a:cubicBezTo>
                    <a:pt x="1276" y="1700"/>
                    <a:pt x="1314" y="1693"/>
                    <a:pt x="1352" y="1677"/>
                  </a:cubicBezTo>
                  <a:cubicBezTo>
                    <a:pt x="1668" y="1542"/>
                    <a:pt x="1758" y="887"/>
                    <a:pt x="1656" y="515"/>
                  </a:cubicBezTo>
                  <a:cubicBezTo>
                    <a:pt x="1600" y="208"/>
                    <a:pt x="1330" y="1"/>
                    <a:pt x="1034" y="1"/>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26" name="Google Shape;626;p2"/>
            <p:cNvSpPr/>
            <p:nvPr/>
          </p:nvSpPr>
          <p:spPr>
            <a:xfrm>
              <a:off x="6001950" y="3224700"/>
              <a:ext cx="55900" cy="33400"/>
            </a:xfrm>
            <a:custGeom>
              <a:avLst/>
              <a:gdLst/>
              <a:ahLst/>
              <a:cxnLst/>
              <a:rect l="l" t="t" r="r" b="b"/>
              <a:pathLst>
                <a:path w="2236" h="1336" extrusionOk="0">
                  <a:moveTo>
                    <a:pt x="381" y="1"/>
                  </a:moveTo>
                  <a:cubicBezTo>
                    <a:pt x="157" y="1"/>
                    <a:pt x="0" y="88"/>
                    <a:pt x="6" y="303"/>
                  </a:cubicBezTo>
                  <a:cubicBezTo>
                    <a:pt x="6" y="607"/>
                    <a:pt x="367" y="912"/>
                    <a:pt x="581" y="1092"/>
                  </a:cubicBezTo>
                  <a:cubicBezTo>
                    <a:pt x="752" y="1227"/>
                    <a:pt x="1038" y="1335"/>
                    <a:pt x="1297" y="1335"/>
                  </a:cubicBezTo>
                  <a:cubicBezTo>
                    <a:pt x="1450" y="1335"/>
                    <a:pt x="1594" y="1297"/>
                    <a:pt x="1699" y="1205"/>
                  </a:cubicBezTo>
                  <a:cubicBezTo>
                    <a:pt x="2235" y="727"/>
                    <a:pt x="1028" y="1"/>
                    <a:pt x="381"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27" name="Google Shape;627;p2"/>
            <p:cNvSpPr/>
            <p:nvPr/>
          </p:nvSpPr>
          <p:spPr>
            <a:xfrm>
              <a:off x="5900800" y="3262125"/>
              <a:ext cx="59000" cy="28550"/>
            </a:xfrm>
            <a:custGeom>
              <a:avLst/>
              <a:gdLst/>
              <a:ahLst/>
              <a:cxnLst/>
              <a:rect l="l" t="t" r="r" b="b"/>
              <a:pathLst>
                <a:path w="2360" h="1142" extrusionOk="0">
                  <a:moveTo>
                    <a:pt x="947" y="0"/>
                  </a:moveTo>
                  <a:cubicBezTo>
                    <a:pt x="811" y="0"/>
                    <a:pt x="677" y="16"/>
                    <a:pt x="565" y="69"/>
                  </a:cubicBezTo>
                  <a:cubicBezTo>
                    <a:pt x="1" y="340"/>
                    <a:pt x="125" y="904"/>
                    <a:pt x="667" y="1051"/>
                  </a:cubicBezTo>
                  <a:cubicBezTo>
                    <a:pt x="734" y="1074"/>
                    <a:pt x="813" y="1096"/>
                    <a:pt x="881" y="1107"/>
                  </a:cubicBezTo>
                  <a:cubicBezTo>
                    <a:pt x="998" y="1128"/>
                    <a:pt x="1120" y="1141"/>
                    <a:pt x="1241" y="1141"/>
                  </a:cubicBezTo>
                  <a:cubicBezTo>
                    <a:pt x="1577" y="1141"/>
                    <a:pt x="1903" y="1042"/>
                    <a:pt x="2077" y="735"/>
                  </a:cubicBezTo>
                  <a:cubicBezTo>
                    <a:pt x="2359" y="216"/>
                    <a:pt x="1682" y="58"/>
                    <a:pt x="1310" y="24"/>
                  </a:cubicBezTo>
                  <a:cubicBezTo>
                    <a:pt x="1197" y="13"/>
                    <a:pt x="1071" y="0"/>
                    <a:pt x="947"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28" name="Google Shape;628;p2"/>
            <p:cNvSpPr/>
            <p:nvPr/>
          </p:nvSpPr>
          <p:spPr>
            <a:xfrm>
              <a:off x="6023375" y="3289475"/>
              <a:ext cx="36900" cy="36875"/>
            </a:xfrm>
            <a:custGeom>
              <a:avLst/>
              <a:gdLst/>
              <a:ahLst/>
              <a:cxnLst/>
              <a:rect l="l" t="t" r="r" b="b"/>
              <a:pathLst>
                <a:path w="1476" h="1475" extrusionOk="0">
                  <a:moveTo>
                    <a:pt x="991" y="1"/>
                  </a:moveTo>
                  <a:cubicBezTo>
                    <a:pt x="781" y="1"/>
                    <a:pt x="548" y="93"/>
                    <a:pt x="401" y="239"/>
                  </a:cubicBezTo>
                  <a:cubicBezTo>
                    <a:pt x="44" y="587"/>
                    <a:pt x="0" y="1475"/>
                    <a:pt x="485" y="1475"/>
                  </a:cubicBezTo>
                  <a:cubicBezTo>
                    <a:pt x="582" y="1475"/>
                    <a:pt x="700" y="1439"/>
                    <a:pt x="842" y="1356"/>
                  </a:cubicBezTo>
                  <a:cubicBezTo>
                    <a:pt x="1146" y="1176"/>
                    <a:pt x="1428" y="736"/>
                    <a:pt x="1451" y="499"/>
                  </a:cubicBezTo>
                  <a:cubicBezTo>
                    <a:pt x="1476" y="143"/>
                    <a:pt x="1252" y="1"/>
                    <a:pt x="991"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29" name="Google Shape;629;p2"/>
            <p:cNvSpPr/>
            <p:nvPr/>
          </p:nvSpPr>
          <p:spPr>
            <a:xfrm>
              <a:off x="6048475" y="3453175"/>
              <a:ext cx="48975" cy="30700"/>
            </a:xfrm>
            <a:custGeom>
              <a:avLst/>
              <a:gdLst/>
              <a:ahLst/>
              <a:cxnLst/>
              <a:rect l="l" t="t" r="r" b="b"/>
              <a:pathLst>
                <a:path w="1959" h="1228" extrusionOk="0">
                  <a:moveTo>
                    <a:pt x="852" y="0"/>
                  </a:moveTo>
                  <a:cubicBezTo>
                    <a:pt x="462" y="0"/>
                    <a:pt x="1" y="273"/>
                    <a:pt x="154" y="710"/>
                  </a:cubicBezTo>
                  <a:cubicBezTo>
                    <a:pt x="244" y="958"/>
                    <a:pt x="650" y="1161"/>
                    <a:pt x="1034" y="1218"/>
                  </a:cubicBezTo>
                  <a:cubicBezTo>
                    <a:pt x="1089" y="1224"/>
                    <a:pt x="1144" y="1228"/>
                    <a:pt x="1199" y="1228"/>
                  </a:cubicBezTo>
                  <a:cubicBezTo>
                    <a:pt x="1424" y="1228"/>
                    <a:pt x="1633" y="1167"/>
                    <a:pt x="1733" y="1003"/>
                  </a:cubicBezTo>
                  <a:cubicBezTo>
                    <a:pt x="1959" y="620"/>
                    <a:pt x="1316" y="67"/>
                    <a:pt x="977" y="10"/>
                  </a:cubicBezTo>
                  <a:cubicBezTo>
                    <a:pt x="937" y="4"/>
                    <a:pt x="895" y="0"/>
                    <a:pt x="852" y="0"/>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30" name="Google Shape;630;p2"/>
            <p:cNvSpPr/>
            <p:nvPr/>
          </p:nvSpPr>
          <p:spPr>
            <a:xfrm>
              <a:off x="5910600" y="3325875"/>
              <a:ext cx="49200" cy="28575"/>
            </a:xfrm>
            <a:custGeom>
              <a:avLst/>
              <a:gdLst/>
              <a:ahLst/>
              <a:cxnLst/>
              <a:rect l="l" t="t" r="r" b="b"/>
              <a:pathLst>
                <a:path w="1968" h="1143" extrusionOk="0">
                  <a:moveTo>
                    <a:pt x="1199" y="1"/>
                  </a:moveTo>
                  <a:cubicBezTo>
                    <a:pt x="745" y="1"/>
                    <a:pt x="66" y="223"/>
                    <a:pt x="26" y="690"/>
                  </a:cubicBezTo>
                  <a:cubicBezTo>
                    <a:pt x="1" y="1049"/>
                    <a:pt x="266" y="1142"/>
                    <a:pt x="543" y="1142"/>
                  </a:cubicBezTo>
                  <a:cubicBezTo>
                    <a:pt x="632" y="1142"/>
                    <a:pt x="723" y="1133"/>
                    <a:pt x="805" y="1119"/>
                  </a:cubicBezTo>
                  <a:cubicBezTo>
                    <a:pt x="1110" y="1063"/>
                    <a:pt x="1561" y="938"/>
                    <a:pt x="1753" y="656"/>
                  </a:cubicBezTo>
                  <a:cubicBezTo>
                    <a:pt x="1753" y="634"/>
                    <a:pt x="1764" y="622"/>
                    <a:pt x="1775" y="600"/>
                  </a:cubicBezTo>
                  <a:cubicBezTo>
                    <a:pt x="1967" y="261"/>
                    <a:pt x="1685" y="58"/>
                    <a:pt x="1369" y="13"/>
                  </a:cubicBezTo>
                  <a:cubicBezTo>
                    <a:pt x="1318" y="5"/>
                    <a:pt x="1261" y="1"/>
                    <a:pt x="1199" y="1"/>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31" name="Google Shape;631;p2"/>
            <p:cNvSpPr/>
            <p:nvPr/>
          </p:nvSpPr>
          <p:spPr>
            <a:xfrm>
              <a:off x="6102050" y="3480550"/>
              <a:ext cx="52950" cy="24225"/>
            </a:xfrm>
            <a:custGeom>
              <a:avLst/>
              <a:gdLst/>
              <a:ahLst/>
              <a:cxnLst/>
              <a:rect l="l" t="t" r="r" b="b"/>
              <a:pathLst>
                <a:path w="2118" h="969" extrusionOk="0">
                  <a:moveTo>
                    <a:pt x="969" y="0"/>
                  </a:moveTo>
                  <a:cubicBezTo>
                    <a:pt x="535" y="0"/>
                    <a:pt x="0" y="114"/>
                    <a:pt x="8" y="450"/>
                  </a:cubicBezTo>
                  <a:cubicBezTo>
                    <a:pt x="19" y="766"/>
                    <a:pt x="414" y="901"/>
                    <a:pt x="775" y="946"/>
                  </a:cubicBezTo>
                  <a:cubicBezTo>
                    <a:pt x="933" y="969"/>
                    <a:pt x="1080" y="969"/>
                    <a:pt x="1238" y="969"/>
                  </a:cubicBezTo>
                  <a:cubicBezTo>
                    <a:pt x="1881" y="935"/>
                    <a:pt x="2118" y="337"/>
                    <a:pt x="1452" y="66"/>
                  </a:cubicBezTo>
                  <a:cubicBezTo>
                    <a:pt x="1361" y="26"/>
                    <a:pt x="1177" y="0"/>
                    <a:pt x="969"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32" name="Google Shape;632;p2"/>
            <p:cNvSpPr/>
            <p:nvPr/>
          </p:nvSpPr>
          <p:spPr>
            <a:xfrm>
              <a:off x="5957800" y="3261825"/>
              <a:ext cx="32425" cy="41550"/>
            </a:xfrm>
            <a:custGeom>
              <a:avLst/>
              <a:gdLst/>
              <a:ahLst/>
              <a:cxnLst/>
              <a:rect l="l" t="t" r="r" b="b"/>
              <a:pathLst>
                <a:path w="1297" h="1662" extrusionOk="0">
                  <a:moveTo>
                    <a:pt x="551" y="0"/>
                  </a:moveTo>
                  <a:cubicBezTo>
                    <a:pt x="361" y="0"/>
                    <a:pt x="189" y="146"/>
                    <a:pt x="102" y="431"/>
                  </a:cubicBezTo>
                  <a:cubicBezTo>
                    <a:pt x="0" y="781"/>
                    <a:pt x="57" y="1323"/>
                    <a:pt x="373" y="1548"/>
                  </a:cubicBezTo>
                  <a:lnTo>
                    <a:pt x="407" y="1571"/>
                  </a:lnTo>
                  <a:cubicBezTo>
                    <a:pt x="502" y="1634"/>
                    <a:pt x="590" y="1662"/>
                    <a:pt x="668" y="1662"/>
                  </a:cubicBezTo>
                  <a:cubicBezTo>
                    <a:pt x="1138" y="1662"/>
                    <a:pt x="1296" y="673"/>
                    <a:pt x="1016" y="296"/>
                  </a:cubicBezTo>
                  <a:cubicBezTo>
                    <a:pt x="874" y="98"/>
                    <a:pt x="706" y="0"/>
                    <a:pt x="551" y="0"/>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33" name="Google Shape;633;p2"/>
            <p:cNvSpPr/>
            <p:nvPr/>
          </p:nvSpPr>
          <p:spPr>
            <a:xfrm>
              <a:off x="6058225" y="3403075"/>
              <a:ext cx="45450" cy="35250"/>
            </a:xfrm>
            <a:custGeom>
              <a:avLst/>
              <a:gdLst/>
              <a:ahLst/>
              <a:cxnLst/>
              <a:rect l="l" t="t" r="r" b="b"/>
              <a:pathLst>
                <a:path w="1818" h="1410" extrusionOk="0">
                  <a:moveTo>
                    <a:pt x="1349" y="1"/>
                  </a:moveTo>
                  <a:cubicBezTo>
                    <a:pt x="994" y="1"/>
                    <a:pt x="521" y="251"/>
                    <a:pt x="362" y="446"/>
                  </a:cubicBezTo>
                  <a:cubicBezTo>
                    <a:pt x="204" y="638"/>
                    <a:pt x="1" y="1055"/>
                    <a:pt x="181" y="1281"/>
                  </a:cubicBezTo>
                  <a:cubicBezTo>
                    <a:pt x="239" y="1358"/>
                    <a:pt x="337" y="1410"/>
                    <a:pt x="504" y="1410"/>
                  </a:cubicBezTo>
                  <a:cubicBezTo>
                    <a:pt x="533" y="1410"/>
                    <a:pt x="565" y="1408"/>
                    <a:pt x="599" y="1405"/>
                  </a:cubicBezTo>
                  <a:cubicBezTo>
                    <a:pt x="1050" y="1371"/>
                    <a:pt x="1817" y="897"/>
                    <a:pt x="1772" y="367"/>
                  </a:cubicBezTo>
                  <a:cubicBezTo>
                    <a:pt x="1746" y="98"/>
                    <a:pt x="1570" y="1"/>
                    <a:pt x="1349" y="1"/>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34" name="Google Shape;634;p2"/>
            <p:cNvSpPr/>
            <p:nvPr/>
          </p:nvSpPr>
          <p:spPr>
            <a:xfrm>
              <a:off x="6099400" y="3415875"/>
              <a:ext cx="52500" cy="28250"/>
            </a:xfrm>
            <a:custGeom>
              <a:avLst/>
              <a:gdLst/>
              <a:ahLst/>
              <a:cxnLst/>
              <a:rect l="l" t="t" r="r" b="b"/>
              <a:pathLst>
                <a:path w="2100" h="1130" extrusionOk="0">
                  <a:moveTo>
                    <a:pt x="1502" y="0"/>
                  </a:moveTo>
                  <a:cubicBezTo>
                    <a:pt x="1060" y="0"/>
                    <a:pt x="491" y="240"/>
                    <a:pt x="328" y="453"/>
                  </a:cubicBezTo>
                  <a:cubicBezTo>
                    <a:pt x="1" y="859"/>
                    <a:pt x="407" y="1096"/>
                    <a:pt x="791" y="1130"/>
                  </a:cubicBezTo>
                  <a:cubicBezTo>
                    <a:pt x="1129" y="1119"/>
                    <a:pt x="1445" y="1028"/>
                    <a:pt x="1727" y="859"/>
                  </a:cubicBezTo>
                  <a:cubicBezTo>
                    <a:pt x="1897" y="746"/>
                    <a:pt x="2100" y="521"/>
                    <a:pt x="2043" y="306"/>
                  </a:cubicBezTo>
                  <a:cubicBezTo>
                    <a:pt x="1981" y="84"/>
                    <a:pt x="1764" y="0"/>
                    <a:pt x="1502"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35" name="Google Shape;635;p2"/>
            <p:cNvSpPr/>
            <p:nvPr/>
          </p:nvSpPr>
          <p:spPr>
            <a:xfrm>
              <a:off x="5876550" y="3234525"/>
              <a:ext cx="60300" cy="27400"/>
            </a:xfrm>
            <a:custGeom>
              <a:avLst/>
              <a:gdLst/>
              <a:ahLst/>
              <a:cxnLst/>
              <a:rect l="l" t="t" r="r" b="b"/>
              <a:pathLst>
                <a:path w="2412" h="1096" extrusionOk="0">
                  <a:moveTo>
                    <a:pt x="1717" y="1"/>
                  </a:moveTo>
                  <a:cubicBezTo>
                    <a:pt x="1460" y="1"/>
                    <a:pt x="1186" y="63"/>
                    <a:pt x="1027" y="124"/>
                  </a:cubicBezTo>
                  <a:cubicBezTo>
                    <a:pt x="779" y="237"/>
                    <a:pt x="0" y="654"/>
                    <a:pt x="497" y="970"/>
                  </a:cubicBezTo>
                  <a:cubicBezTo>
                    <a:pt x="625" y="1053"/>
                    <a:pt x="859" y="1096"/>
                    <a:pt x="1118" y="1096"/>
                  </a:cubicBezTo>
                  <a:cubicBezTo>
                    <a:pt x="1385" y="1096"/>
                    <a:pt x="1678" y="1051"/>
                    <a:pt x="1908" y="959"/>
                  </a:cubicBezTo>
                  <a:cubicBezTo>
                    <a:pt x="2122" y="869"/>
                    <a:pt x="2280" y="745"/>
                    <a:pt x="2325" y="564"/>
                  </a:cubicBezTo>
                  <a:cubicBezTo>
                    <a:pt x="2411" y="127"/>
                    <a:pt x="2081" y="1"/>
                    <a:pt x="1717"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36" name="Google Shape;636;p2"/>
            <p:cNvSpPr/>
            <p:nvPr/>
          </p:nvSpPr>
          <p:spPr>
            <a:xfrm>
              <a:off x="6006025" y="3425425"/>
              <a:ext cx="51375" cy="24200"/>
            </a:xfrm>
            <a:custGeom>
              <a:avLst/>
              <a:gdLst/>
              <a:ahLst/>
              <a:cxnLst/>
              <a:rect l="l" t="t" r="r" b="b"/>
              <a:pathLst>
                <a:path w="2055" h="968" extrusionOk="0">
                  <a:moveTo>
                    <a:pt x="1182" y="1"/>
                  </a:moveTo>
                  <a:cubicBezTo>
                    <a:pt x="995" y="1"/>
                    <a:pt x="811" y="33"/>
                    <a:pt x="644" y="82"/>
                  </a:cubicBezTo>
                  <a:cubicBezTo>
                    <a:pt x="339" y="184"/>
                    <a:pt x="1" y="443"/>
                    <a:pt x="260" y="759"/>
                  </a:cubicBezTo>
                  <a:cubicBezTo>
                    <a:pt x="390" y="921"/>
                    <a:pt x="637" y="967"/>
                    <a:pt x="882" y="967"/>
                  </a:cubicBezTo>
                  <a:cubicBezTo>
                    <a:pt x="1065" y="967"/>
                    <a:pt x="1247" y="941"/>
                    <a:pt x="1378" y="917"/>
                  </a:cubicBezTo>
                  <a:cubicBezTo>
                    <a:pt x="1581" y="895"/>
                    <a:pt x="1795" y="883"/>
                    <a:pt x="1874" y="691"/>
                  </a:cubicBezTo>
                  <a:cubicBezTo>
                    <a:pt x="2055" y="285"/>
                    <a:pt x="1603" y="3"/>
                    <a:pt x="1265" y="3"/>
                  </a:cubicBezTo>
                  <a:cubicBezTo>
                    <a:pt x="1237" y="2"/>
                    <a:pt x="1209" y="1"/>
                    <a:pt x="1182"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37" name="Google Shape;637;p2"/>
            <p:cNvSpPr/>
            <p:nvPr/>
          </p:nvSpPr>
          <p:spPr>
            <a:xfrm>
              <a:off x="6115500" y="3442675"/>
              <a:ext cx="50425" cy="33850"/>
            </a:xfrm>
            <a:custGeom>
              <a:avLst/>
              <a:gdLst/>
              <a:ahLst/>
              <a:cxnLst/>
              <a:rect l="l" t="t" r="r" b="b"/>
              <a:pathLst>
                <a:path w="2017" h="1354" extrusionOk="0">
                  <a:moveTo>
                    <a:pt x="1526" y="0"/>
                  </a:moveTo>
                  <a:cubicBezTo>
                    <a:pt x="1322" y="0"/>
                    <a:pt x="1081" y="65"/>
                    <a:pt x="914" y="137"/>
                  </a:cubicBezTo>
                  <a:cubicBezTo>
                    <a:pt x="643" y="250"/>
                    <a:pt x="0" y="791"/>
                    <a:pt x="215" y="1141"/>
                  </a:cubicBezTo>
                  <a:cubicBezTo>
                    <a:pt x="260" y="1209"/>
                    <a:pt x="316" y="1254"/>
                    <a:pt x="395" y="1288"/>
                  </a:cubicBezTo>
                  <a:cubicBezTo>
                    <a:pt x="486" y="1333"/>
                    <a:pt x="585" y="1353"/>
                    <a:pt x="687" y="1353"/>
                  </a:cubicBezTo>
                  <a:cubicBezTo>
                    <a:pt x="1171" y="1353"/>
                    <a:pt x="1734" y="902"/>
                    <a:pt x="1873" y="521"/>
                  </a:cubicBezTo>
                  <a:cubicBezTo>
                    <a:pt x="2017" y="123"/>
                    <a:pt x="1806" y="0"/>
                    <a:pt x="1526" y="0"/>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38" name="Google Shape;638;p2"/>
            <p:cNvSpPr/>
            <p:nvPr/>
          </p:nvSpPr>
          <p:spPr>
            <a:xfrm>
              <a:off x="6014350" y="3374800"/>
              <a:ext cx="62550" cy="32000"/>
            </a:xfrm>
            <a:custGeom>
              <a:avLst/>
              <a:gdLst/>
              <a:ahLst/>
              <a:cxnLst/>
              <a:rect l="l" t="t" r="r" b="b"/>
              <a:pathLst>
                <a:path w="2502" h="1280" extrusionOk="0">
                  <a:moveTo>
                    <a:pt x="1027" y="0"/>
                  </a:moveTo>
                  <a:cubicBezTo>
                    <a:pt x="803" y="0"/>
                    <a:pt x="593" y="74"/>
                    <a:pt x="435" y="257"/>
                  </a:cubicBezTo>
                  <a:cubicBezTo>
                    <a:pt x="1" y="751"/>
                    <a:pt x="1201" y="1280"/>
                    <a:pt x="1910" y="1280"/>
                  </a:cubicBezTo>
                  <a:cubicBezTo>
                    <a:pt x="2269" y="1280"/>
                    <a:pt x="2502" y="1144"/>
                    <a:pt x="2331" y="798"/>
                  </a:cubicBezTo>
                  <a:cubicBezTo>
                    <a:pt x="2162" y="494"/>
                    <a:pt x="1891" y="257"/>
                    <a:pt x="1564" y="121"/>
                  </a:cubicBezTo>
                  <a:cubicBezTo>
                    <a:pt x="1389" y="46"/>
                    <a:pt x="1204" y="0"/>
                    <a:pt x="1027"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39" name="Google Shape;639;p2"/>
            <p:cNvSpPr/>
            <p:nvPr/>
          </p:nvSpPr>
          <p:spPr>
            <a:xfrm>
              <a:off x="5987425" y="3292500"/>
              <a:ext cx="41375" cy="43275"/>
            </a:xfrm>
            <a:custGeom>
              <a:avLst/>
              <a:gdLst/>
              <a:ahLst/>
              <a:cxnLst/>
              <a:rect l="l" t="t" r="r" b="b"/>
              <a:pathLst>
                <a:path w="1655" h="1731" extrusionOk="0">
                  <a:moveTo>
                    <a:pt x="700" y="1"/>
                  </a:moveTo>
                  <a:cubicBezTo>
                    <a:pt x="360" y="1"/>
                    <a:pt x="66" y="269"/>
                    <a:pt x="45" y="626"/>
                  </a:cubicBezTo>
                  <a:cubicBezTo>
                    <a:pt x="0" y="1010"/>
                    <a:pt x="192" y="1642"/>
                    <a:pt x="531" y="1721"/>
                  </a:cubicBezTo>
                  <a:cubicBezTo>
                    <a:pt x="555" y="1727"/>
                    <a:pt x="580" y="1730"/>
                    <a:pt x="605" y="1730"/>
                  </a:cubicBezTo>
                  <a:cubicBezTo>
                    <a:pt x="1163" y="1730"/>
                    <a:pt x="1654" y="81"/>
                    <a:pt x="779" y="5"/>
                  </a:cubicBezTo>
                  <a:cubicBezTo>
                    <a:pt x="752" y="2"/>
                    <a:pt x="726" y="1"/>
                    <a:pt x="700"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40" name="Google Shape;640;p2"/>
            <p:cNvSpPr/>
            <p:nvPr/>
          </p:nvSpPr>
          <p:spPr>
            <a:xfrm>
              <a:off x="6170600" y="3446650"/>
              <a:ext cx="55225" cy="36850"/>
            </a:xfrm>
            <a:custGeom>
              <a:avLst/>
              <a:gdLst/>
              <a:ahLst/>
              <a:cxnLst/>
              <a:rect l="l" t="t" r="r" b="b"/>
              <a:pathLst>
                <a:path w="2209" h="1474" extrusionOk="0">
                  <a:moveTo>
                    <a:pt x="1867" y="0"/>
                  </a:moveTo>
                  <a:cubicBezTo>
                    <a:pt x="1253" y="0"/>
                    <a:pt x="1" y="983"/>
                    <a:pt x="640" y="1400"/>
                  </a:cubicBezTo>
                  <a:cubicBezTo>
                    <a:pt x="725" y="1451"/>
                    <a:pt x="826" y="1473"/>
                    <a:pt x="934" y="1473"/>
                  </a:cubicBezTo>
                  <a:cubicBezTo>
                    <a:pt x="1228" y="1473"/>
                    <a:pt x="1566" y="1308"/>
                    <a:pt x="1723" y="1118"/>
                  </a:cubicBezTo>
                  <a:cubicBezTo>
                    <a:pt x="1904" y="914"/>
                    <a:pt x="2208" y="553"/>
                    <a:pt x="2174" y="249"/>
                  </a:cubicBezTo>
                  <a:cubicBezTo>
                    <a:pt x="2153" y="73"/>
                    <a:pt x="2033" y="0"/>
                    <a:pt x="1867"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41" name="Google Shape;641;p2"/>
            <p:cNvSpPr/>
            <p:nvPr/>
          </p:nvSpPr>
          <p:spPr>
            <a:xfrm>
              <a:off x="6058225" y="3355400"/>
              <a:ext cx="58975" cy="30100"/>
            </a:xfrm>
            <a:custGeom>
              <a:avLst/>
              <a:gdLst/>
              <a:ahLst/>
              <a:cxnLst/>
              <a:rect l="l" t="t" r="r" b="b"/>
              <a:pathLst>
                <a:path w="2359" h="1204" extrusionOk="0">
                  <a:moveTo>
                    <a:pt x="1544" y="0"/>
                  </a:moveTo>
                  <a:cubicBezTo>
                    <a:pt x="1363" y="0"/>
                    <a:pt x="1176" y="48"/>
                    <a:pt x="1016" y="96"/>
                  </a:cubicBezTo>
                  <a:cubicBezTo>
                    <a:pt x="655" y="186"/>
                    <a:pt x="1" y="446"/>
                    <a:pt x="373" y="920"/>
                  </a:cubicBezTo>
                  <a:cubicBezTo>
                    <a:pt x="538" y="1130"/>
                    <a:pt x="776" y="1203"/>
                    <a:pt x="1026" y="1203"/>
                  </a:cubicBezTo>
                  <a:cubicBezTo>
                    <a:pt x="1219" y="1203"/>
                    <a:pt x="1421" y="1159"/>
                    <a:pt x="1603" y="1100"/>
                  </a:cubicBezTo>
                  <a:cubicBezTo>
                    <a:pt x="1671" y="1078"/>
                    <a:pt x="1750" y="1044"/>
                    <a:pt x="1806" y="1021"/>
                  </a:cubicBezTo>
                  <a:cubicBezTo>
                    <a:pt x="2325" y="784"/>
                    <a:pt x="2359" y="209"/>
                    <a:pt x="1761" y="28"/>
                  </a:cubicBezTo>
                  <a:cubicBezTo>
                    <a:pt x="1691" y="8"/>
                    <a:pt x="1618" y="0"/>
                    <a:pt x="1544"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42" name="Google Shape;642;p2"/>
            <p:cNvSpPr/>
            <p:nvPr/>
          </p:nvSpPr>
          <p:spPr>
            <a:xfrm>
              <a:off x="6072950" y="3440150"/>
              <a:ext cx="42075" cy="34900"/>
            </a:xfrm>
            <a:custGeom>
              <a:avLst/>
              <a:gdLst/>
              <a:ahLst/>
              <a:cxnLst/>
              <a:rect l="l" t="t" r="r" b="b"/>
              <a:pathLst>
                <a:path w="1683" h="1396" extrusionOk="0">
                  <a:moveTo>
                    <a:pt x="555" y="0"/>
                  </a:moveTo>
                  <a:cubicBezTo>
                    <a:pt x="0" y="0"/>
                    <a:pt x="175" y="928"/>
                    <a:pt x="596" y="1242"/>
                  </a:cubicBezTo>
                  <a:cubicBezTo>
                    <a:pt x="735" y="1340"/>
                    <a:pt x="923" y="1395"/>
                    <a:pt x="1099" y="1395"/>
                  </a:cubicBezTo>
                  <a:cubicBezTo>
                    <a:pt x="1409" y="1395"/>
                    <a:pt x="1683" y="1224"/>
                    <a:pt x="1589" y="813"/>
                  </a:cubicBezTo>
                  <a:cubicBezTo>
                    <a:pt x="1544" y="588"/>
                    <a:pt x="1194" y="204"/>
                    <a:pt x="856" y="69"/>
                  </a:cubicBezTo>
                  <a:cubicBezTo>
                    <a:pt x="738" y="21"/>
                    <a:pt x="638" y="0"/>
                    <a:pt x="555"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43" name="Google Shape;643;p2"/>
            <p:cNvSpPr/>
            <p:nvPr/>
          </p:nvSpPr>
          <p:spPr>
            <a:xfrm>
              <a:off x="5921625" y="3379825"/>
              <a:ext cx="46925" cy="32500"/>
            </a:xfrm>
            <a:custGeom>
              <a:avLst/>
              <a:gdLst/>
              <a:ahLst/>
              <a:cxnLst/>
              <a:rect l="l" t="t" r="r" b="b"/>
              <a:pathLst>
                <a:path w="1877" h="1300" extrusionOk="0">
                  <a:moveTo>
                    <a:pt x="1198" y="0"/>
                  </a:moveTo>
                  <a:cubicBezTo>
                    <a:pt x="1091" y="0"/>
                    <a:pt x="976" y="20"/>
                    <a:pt x="861" y="56"/>
                  </a:cubicBezTo>
                  <a:cubicBezTo>
                    <a:pt x="488" y="168"/>
                    <a:pt x="127" y="428"/>
                    <a:pt x="82" y="687"/>
                  </a:cubicBezTo>
                  <a:cubicBezTo>
                    <a:pt x="0" y="1095"/>
                    <a:pt x="385" y="1300"/>
                    <a:pt x="744" y="1300"/>
                  </a:cubicBezTo>
                  <a:cubicBezTo>
                    <a:pt x="832" y="1300"/>
                    <a:pt x="918" y="1287"/>
                    <a:pt x="996" y="1263"/>
                  </a:cubicBezTo>
                  <a:cubicBezTo>
                    <a:pt x="1323" y="1161"/>
                    <a:pt x="1876" y="507"/>
                    <a:pt x="1594" y="157"/>
                  </a:cubicBezTo>
                  <a:cubicBezTo>
                    <a:pt x="1505" y="47"/>
                    <a:pt x="1362" y="0"/>
                    <a:pt x="1198"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44" name="Google Shape;644;p2"/>
            <p:cNvSpPr/>
            <p:nvPr/>
          </p:nvSpPr>
          <p:spPr>
            <a:xfrm>
              <a:off x="5932400" y="3304900"/>
              <a:ext cx="52750" cy="25650"/>
            </a:xfrm>
            <a:custGeom>
              <a:avLst/>
              <a:gdLst/>
              <a:ahLst/>
              <a:cxnLst/>
              <a:rect l="l" t="t" r="r" b="b"/>
              <a:pathLst>
                <a:path w="2110" h="1026" extrusionOk="0">
                  <a:moveTo>
                    <a:pt x="1279" y="0"/>
                  </a:moveTo>
                  <a:cubicBezTo>
                    <a:pt x="1245" y="0"/>
                    <a:pt x="1210" y="2"/>
                    <a:pt x="1174" y="6"/>
                  </a:cubicBezTo>
                  <a:cubicBezTo>
                    <a:pt x="1028" y="17"/>
                    <a:pt x="870" y="51"/>
                    <a:pt x="723" y="96"/>
                  </a:cubicBezTo>
                  <a:cubicBezTo>
                    <a:pt x="373" y="198"/>
                    <a:pt x="1" y="389"/>
                    <a:pt x="46" y="705"/>
                  </a:cubicBezTo>
                  <a:cubicBezTo>
                    <a:pt x="74" y="946"/>
                    <a:pt x="373" y="1026"/>
                    <a:pt x="700" y="1026"/>
                  </a:cubicBezTo>
                  <a:cubicBezTo>
                    <a:pt x="1033" y="1026"/>
                    <a:pt x="1393" y="943"/>
                    <a:pt x="1524" y="863"/>
                  </a:cubicBezTo>
                  <a:cubicBezTo>
                    <a:pt x="2110" y="512"/>
                    <a:pt x="1841" y="0"/>
                    <a:pt x="1279"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45" name="Google Shape;645;p2"/>
            <p:cNvSpPr/>
            <p:nvPr/>
          </p:nvSpPr>
          <p:spPr>
            <a:xfrm>
              <a:off x="6153300" y="3461600"/>
              <a:ext cx="33025" cy="41675"/>
            </a:xfrm>
            <a:custGeom>
              <a:avLst/>
              <a:gdLst/>
              <a:ahLst/>
              <a:cxnLst/>
              <a:rect l="l" t="t" r="r" b="b"/>
              <a:pathLst>
                <a:path w="1321" h="1667" extrusionOk="0">
                  <a:moveTo>
                    <a:pt x="599" y="1"/>
                  </a:moveTo>
                  <a:cubicBezTo>
                    <a:pt x="506" y="1"/>
                    <a:pt x="407" y="41"/>
                    <a:pt x="305" y="136"/>
                  </a:cubicBezTo>
                  <a:lnTo>
                    <a:pt x="271" y="158"/>
                  </a:lnTo>
                  <a:cubicBezTo>
                    <a:pt x="0" y="441"/>
                    <a:pt x="23" y="971"/>
                    <a:pt x="181" y="1298"/>
                  </a:cubicBezTo>
                  <a:cubicBezTo>
                    <a:pt x="299" y="1545"/>
                    <a:pt x="467" y="1666"/>
                    <a:pt x="636" y="1666"/>
                  </a:cubicBezTo>
                  <a:cubicBezTo>
                    <a:pt x="808" y="1666"/>
                    <a:pt x="981" y="1542"/>
                    <a:pt x="1106" y="1298"/>
                  </a:cubicBezTo>
                  <a:cubicBezTo>
                    <a:pt x="1320" y="907"/>
                    <a:pt x="1035" y="1"/>
                    <a:pt x="599"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46" name="Google Shape;646;p2"/>
            <p:cNvSpPr/>
            <p:nvPr/>
          </p:nvSpPr>
          <p:spPr>
            <a:xfrm>
              <a:off x="5971050" y="3397850"/>
              <a:ext cx="62625" cy="26100"/>
            </a:xfrm>
            <a:custGeom>
              <a:avLst/>
              <a:gdLst/>
              <a:ahLst/>
              <a:cxnLst/>
              <a:rect l="l" t="t" r="r" b="b"/>
              <a:pathLst>
                <a:path w="2505" h="1044" extrusionOk="0">
                  <a:moveTo>
                    <a:pt x="1417" y="1"/>
                  </a:moveTo>
                  <a:cubicBezTo>
                    <a:pt x="1020" y="1"/>
                    <a:pt x="605" y="101"/>
                    <a:pt x="441" y="249"/>
                  </a:cubicBezTo>
                  <a:cubicBezTo>
                    <a:pt x="1" y="632"/>
                    <a:pt x="824" y="937"/>
                    <a:pt x="1095" y="1005"/>
                  </a:cubicBezTo>
                  <a:cubicBezTo>
                    <a:pt x="1199" y="1028"/>
                    <a:pt x="1345" y="1044"/>
                    <a:pt x="1501" y="1044"/>
                  </a:cubicBezTo>
                  <a:cubicBezTo>
                    <a:pt x="1960" y="1044"/>
                    <a:pt x="2505" y="903"/>
                    <a:pt x="2303" y="373"/>
                  </a:cubicBezTo>
                  <a:cubicBezTo>
                    <a:pt x="2246" y="203"/>
                    <a:pt x="2066" y="102"/>
                    <a:pt x="1840" y="45"/>
                  </a:cubicBezTo>
                  <a:cubicBezTo>
                    <a:pt x="1711" y="15"/>
                    <a:pt x="1565" y="1"/>
                    <a:pt x="1417"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47" name="Google Shape;647;p2"/>
            <p:cNvSpPr/>
            <p:nvPr/>
          </p:nvSpPr>
          <p:spPr>
            <a:xfrm>
              <a:off x="5935775" y="3337625"/>
              <a:ext cx="47725" cy="39275"/>
            </a:xfrm>
            <a:custGeom>
              <a:avLst/>
              <a:gdLst/>
              <a:ahLst/>
              <a:cxnLst/>
              <a:rect l="l" t="t" r="r" b="b"/>
              <a:pathLst>
                <a:path w="1909" h="1571" extrusionOk="0">
                  <a:moveTo>
                    <a:pt x="1448" y="1"/>
                  </a:moveTo>
                  <a:cubicBezTo>
                    <a:pt x="1123" y="1"/>
                    <a:pt x="665" y="351"/>
                    <a:pt x="532" y="547"/>
                  </a:cubicBezTo>
                  <a:cubicBezTo>
                    <a:pt x="286" y="867"/>
                    <a:pt x="1" y="1570"/>
                    <a:pt x="580" y="1570"/>
                  </a:cubicBezTo>
                  <a:cubicBezTo>
                    <a:pt x="613" y="1570"/>
                    <a:pt x="650" y="1568"/>
                    <a:pt x="689" y="1563"/>
                  </a:cubicBezTo>
                  <a:cubicBezTo>
                    <a:pt x="1175" y="1495"/>
                    <a:pt x="1908" y="863"/>
                    <a:pt x="1773" y="299"/>
                  </a:cubicBezTo>
                  <a:cubicBezTo>
                    <a:pt x="1761" y="209"/>
                    <a:pt x="1716" y="141"/>
                    <a:pt x="1671" y="85"/>
                  </a:cubicBezTo>
                  <a:cubicBezTo>
                    <a:pt x="1612" y="25"/>
                    <a:pt x="1535" y="1"/>
                    <a:pt x="1448"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48" name="Google Shape;648;p2"/>
            <p:cNvSpPr/>
            <p:nvPr/>
          </p:nvSpPr>
          <p:spPr>
            <a:xfrm>
              <a:off x="5967675" y="3359475"/>
              <a:ext cx="43975" cy="42500"/>
            </a:xfrm>
            <a:custGeom>
              <a:avLst/>
              <a:gdLst/>
              <a:ahLst/>
              <a:cxnLst/>
              <a:rect l="l" t="t" r="r" b="b"/>
              <a:pathLst>
                <a:path w="1759" h="1700" extrusionOk="0">
                  <a:moveTo>
                    <a:pt x="521" y="0"/>
                  </a:moveTo>
                  <a:cubicBezTo>
                    <a:pt x="482" y="0"/>
                    <a:pt x="444" y="8"/>
                    <a:pt x="407" y="23"/>
                  </a:cubicBezTo>
                  <a:cubicBezTo>
                    <a:pt x="91" y="159"/>
                    <a:pt x="0" y="813"/>
                    <a:pt x="102" y="1185"/>
                  </a:cubicBezTo>
                  <a:cubicBezTo>
                    <a:pt x="167" y="1493"/>
                    <a:pt x="432" y="1700"/>
                    <a:pt x="731" y="1700"/>
                  </a:cubicBezTo>
                  <a:cubicBezTo>
                    <a:pt x="795" y="1700"/>
                    <a:pt x="860" y="1691"/>
                    <a:pt x="926" y="1671"/>
                  </a:cubicBezTo>
                  <a:cubicBezTo>
                    <a:pt x="1758" y="1470"/>
                    <a:pt x="1075" y="0"/>
                    <a:pt x="521" y="0"/>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49" name="Google Shape;649;p2"/>
            <p:cNvSpPr/>
            <p:nvPr/>
          </p:nvSpPr>
          <p:spPr>
            <a:xfrm>
              <a:off x="5974275" y="3343250"/>
              <a:ext cx="55900" cy="33400"/>
            </a:xfrm>
            <a:custGeom>
              <a:avLst/>
              <a:gdLst/>
              <a:ahLst/>
              <a:cxnLst/>
              <a:rect l="l" t="t" r="r" b="b"/>
              <a:pathLst>
                <a:path w="2236" h="1336" extrusionOk="0">
                  <a:moveTo>
                    <a:pt x="939" y="1"/>
                  </a:moveTo>
                  <a:cubicBezTo>
                    <a:pt x="786" y="1"/>
                    <a:pt x="642" y="38"/>
                    <a:pt x="537" y="131"/>
                  </a:cubicBezTo>
                  <a:cubicBezTo>
                    <a:pt x="1" y="608"/>
                    <a:pt x="1208" y="1335"/>
                    <a:pt x="1855" y="1335"/>
                  </a:cubicBezTo>
                  <a:cubicBezTo>
                    <a:pt x="2079" y="1335"/>
                    <a:pt x="2236" y="1248"/>
                    <a:pt x="2230" y="1033"/>
                  </a:cubicBezTo>
                  <a:cubicBezTo>
                    <a:pt x="2219" y="729"/>
                    <a:pt x="1858" y="424"/>
                    <a:pt x="1643" y="243"/>
                  </a:cubicBezTo>
                  <a:cubicBezTo>
                    <a:pt x="1480" y="109"/>
                    <a:pt x="1197" y="1"/>
                    <a:pt x="939"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50" name="Google Shape;650;p2"/>
            <p:cNvSpPr/>
            <p:nvPr/>
          </p:nvSpPr>
          <p:spPr>
            <a:xfrm>
              <a:off x="5736625" y="3413625"/>
              <a:ext cx="15375" cy="12850"/>
            </a:xfrm>
            <a:custGeom>
              <a:avLst/>
              <a:gdLst/>
              <a:ahLst/>
              <a:cxnLst/>
              <a:rect l="l" t="t" r="r" b="b"/>
              <a:pathLst>
                <a:path w="615" h="514" extrusionOk="0">
                  <a:moveTo>
                    <a:pt x="339" y="0"/>
                  </a:moveTo>
                  <a:cubicBezTo>
                    <a:pt x="331" y="0"/>
                    <a:pt x="324" y="1"/>
                    <a:pt x="316" y="1"/>
                  </a:cubicBezTo>
                  <a:cubicBezTo>
                    <a:pt x="91" y="12"/>
                    <a:pt x="1" y="306"/>
                    <a:pt x="170" y="453"/>
                  </a:cubicBezTo>
                  <a:cubicBezTo>
                    <a:pt x="222" y="495"/>
                    <a:pt x="281" y="514"/>
                    <a:pt x="339" y="514"/>
                  </a:cubicBezTo>
                  <a:cubicBezTo>
                    <a:pt x="482" y="514"/>
                    <a:pt x="615" y="399"/>
                    <a:pt x="599" y="238"/>
                  </a:cubicBezTo>
                  <a:cubicBezTo>
                    <a:pt x="588" y="99"/>
                    <a:pt x="475" y="0"/>
                    <a:pt x="339"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51" name="Google Shape;651;p2"/>
            <p:cNvSpPr/>
            <p:nvPr/>
          </p:nvSpPr>
          <p:spPr>
            <a:xfrm>
              <a:off x="5742100" y="3462450"/>
              <a:ext cx="13750" cy="12975"/>
            </a:xfrm>
            <a:custGeom>
              <a:avLst/>
              <a:gdLst/>
              <a:ahLst/>
              <a:cxnLst/>
              <a:rect l="l" t="t" r="r" b="b"/>
              <a:pathLst>
                <a:path w="550" h="519" extrusionOk="0">
                  <a:moveTo>
                    <a:pt x="275" y="1"/>
                  </a:moveTo>
                  <a:cubicBezTo>
                    <a:pt x="137" y="1"/>
                    <a:pt x="1" y="98"/>
                    <a:pt x="18" y="282"/>
                  </a:cubicBezTo>
                  <a:cubicBezTo>
                    <a:pt x="29" y="442"/>
                    <a:pt x="150" y="519"/>
                    <a:pt x="273" y="519"/>
                  </a:cubicBezTo>
                  <a:cubicBezTo>
                    <a:pt x="410" y="519"/>
                    <a:pt x="549" y="422"/>
                    <a:pt x="538" y="237"/>
                  </a:cubicBezTo>
                  <a:cubicBezTo>
                    <a:pt x="522" y="78"/>
                    <a:pt x="398" y="1"/>
                    <a:pt x="275"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52" name="Google Shape;652;p2"/>
            <p:cNvSpPr/>
            <p:nvPr/>
          </p:nvSpPr>
          <p:spPr>
            <a:xfrm>
              <a:off x="5762850" y="3436200"/>
              <a:ext cx="15475" cy="12850"/>
            </a:xfrm>
            <a:custGeom>
              <a:avLst/>
              <a:gdLst/>
              <a:ahLst/>
              <a:cxnLst/>
              <a:rect l="l" t="t" r="r" b="b"/>
              <a:pathLst>
                <a:path w="619" h="514" extrusionOk="0">
                  <a:moveTo>
                    <a:pt x="349" y="0"/>
                  </a:moveTo>
                  <a:cubicBezTo>
                    <a:pt x="342" y="0"/>
                    <a:pt x="335" y="0"/>
                    <a:pt x="328" y="1"/>
                  </a:cubicBezTo>
                  <a:cubicBezTo>
                    <a:pt x="91" y="24"/>
                    <a:pt x="1" y="306"/>
                    <a:pt x="181" y="452"/>
                  </a:cubicBezTo>
                  <a:cubicBezTo>
                    <a:pt x="230" y="495"/>
                    <a:pt x="288" y="513"/>
                    <a:pt x="344" y="513"/>
                  </a:cubicBezTo>
                  <a:cubicBezTo>
                    <a:pt x="483" y="513"/>
                    <a:pt x="618" y="399"/>
                    <a:pt x="610" y="238"/>
                  </a:cubicBezTo>
                  <a:cubicBezTo>
                    <a:pt x="589" y="99"/>
                    <a:pt x="476" y="0"/>
                    <a:pt x="349"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53" name="Google Shape;653;p2"/>
            <p:cNvSpPr/>
            <p:nvPr/>
          </p:nvSpPr>
          <p:spPr>
            <a:xfrm>
              <a:off x="5780325" y="3533250"/>
              <a:ext cx="13600" cy="12850"/>
            </a:xfrm>
            <a:custGeom>
              <a:avLst/>
              <a:gdLst/>
              <a:ahLst/>
              <a:cxnLst/>
              <a:rect l="l" t="t" r="r" b="b"/>
              <a:pathLst>
                <a:path w="544" h="514" extrusionOk="0">
                  <a:moveTo>
                    <a:pt x="275" y="0"/>
                  </a:moveTo>
                  <a:cubicBezTo>
                    <a:pt x="138" y="0"/>
                    <a:pt x="1" y="94"/>
                    <a:pt x="13" y="272"/>
                  </a:cubicBezTo>
                  <a:cubicBezTo>
                    <a:pt x="29" y="436"/>
                    <a:pt x="150" y="514"/>
                    <a:pt x="271" y="514"/>
                  </a:cubicBezTo>
                  <a:cubicBezTo>
                    <a:pt x="408" y="514"/>
                    <a:pt x="544" y="417"/>
                    <a:pt x="532" y="238"/>
                  </a:cubicBezTo>
                  <a:cubicBezTo>
                    <a:pt x="521" y="77"/>
                    <a:pt x="398" y="0"/>
                    <a:pt x="275"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54" name="Google Shape;654;p2"/>
            <p:cNvSpPr/>
            <p:nvPr/>
          </p:nvSpPr>
          <p:spPr>
            <a:xfrm>
              <a:off x="5943400" y="3545075"/>
              <a:ext cx="15475" cy="13150"/>
            </a:xfrm>
            <a:custGeom>
              <a:avLst/>
              <a:gdLst/>
              <a:ahLst/>
              <a:cxnLst/>
              <a:rect l="l" t="t" r="r" b="b"/>
              <a:pathLst>
                <a:path w="619" h="526" extrusionOk="0">
                  <a:moveTo>
                    <a:pt x="347" y="1"/>
                  </a:moveTo>
                  <a:cubicBezTo>
                    <a:pt x="341" y="1"/>
                    <a:pt x="334" y="1"/>
                    <a:pt x="328" y="2"/>
                  </a:cubicBezTo>
                  <a:cubicBezTo>
                    <a:pt x="91" y="24"/>
                    <a:pt x="1" y="318"/>
                    <a:pt x="181" y="464"/>
                  </a:cubicBezTo>
                  <a:cubicBezTo>
                    <a:pt x="233" y="506"/>
                    <a:pt x="291" y="525"/>
                    <a:pt x="348" y="525"/>
                  </a:cubicBezTo>
                  <a:cubicBezTo>
                    <a:pt x="488" y="525"/>
                    <a:pt x="618" y="408"/>
                    <a:pt x="610" y="239"/>
                  </a:cubicBezTo>
                  <a:cubicBezTo>
                    <a:pt x="599" y="109"/>
                    <a:pt x="476" y="1"/>
                    <a:pt x="347"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55" name="Google Shape;655;p2"/>
            <p:cNvSpPr/>
            <p:nvPr/>
          </p:nvSpPr>
          <p:spPr>
            <a:xfrm>
              <a:off x="6113700" y="3630550"/>
              <a:ext cx="15925" cy="13050"/>
            </a:xfrm>
            <a:custGeom>
              <a:avLst/>
              <a:gdLst/>
              <a:ahLst/>
              <a:cxnLst/>
              <a:rect l="l" t="t" r="r" b="b"/>
              <a:pathLst>
                <a:path w="637" h="522" extrusionOk="0">
                  <a:moveTo>
                    <a:pt x="364" y="1"/>
                  </a:moveTo>
                  <a:cubicBezTo>
                    <a:pt x="357" y="1"/>
                    <a:pt x="350" y="1"/>
                    <a:pt x="343" y="2"/>
                  </a:cubicBezTo>
                  <a:cubicBezTo>
                    <a:pt x="1" y="24"/>
                    <a:pt x="37" y="522"/>
                    <a:pt x="356" y="522"/>
                  </a:cubicBezTo>
                  <a:cubicBezTo>
                    <a:pt x="363" y="522"/>
                    <a:pt x="370" y="521"/>
                    <a:pt x="377" y="521"/>
                  </a:cubicBezTo>
                  <a:cubicBezTo>
                    <a:pt x="524" y="510"/>
                    <a:pt x="636" y="374"/>
                    <a:pt x="614" y="239"/>
                  </a:cubicBezTo>
                  <a:cubicBezTo>
                    <a:pt x="603" y="99"/>
                    <a:pt x="491" y="1"/>
                    <a:pt x="364"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56" name="Google Shape;656;p2"/>
            <p:cNvSpPr/>
            <p:nvPr/>
          </p:nvSpPr>
          <p:spPr>
            <a:xfrm>
              <a:off x="6136075" y="3595850"/>
              <a:ext cx="15400" cy="13150"/>
            </a:xfrm>
            <a:custGeom>
              <a:avLst/>
              <a:gdLst/>
              <a:ahLst/>
              <a:cxnLst/>
              <a:rect l="l" t="t" r="r" b="b"/>
              <a:pathLst>
                <a:path w="616" h="526" extrusionOk="0">
                  <a:moveTo>
                    <a:pt x="339" y="1"/>
                  </a:moveTo>
                  <a:cubicBezTo>
                    <a:pt x="332" y="1"/>
                    <a:pt x="324" y="1"/>
                    <a:pt x="317" y="2"/>
                  </a:cubicBezTo>
                  <a:cubicBezTo>
                    <a:pt x="91" y="24"/>
                    <a:pt x="1" y="318"/>
                    <a:pt x="170" y="464"/>
                  </a:cubicBezTo>
                  <a:cubicBezTo>
                    <a:pt x="222" y="506"/>
                    <a:pt x="281" y="525"/>
                    <a:pt x="338" y="525"/>
                  </a:cubicBezTo>
                  <a:cubicBezTo>
                    <a:pt x="482" y="525"/>
                    <a:pt x="615" y="408"/>
                    <a:pt x="599" y="239"/>
                  </a:cubicBezTo>
                  <a:cubicBezTo>
                    <a:pt x="588" y="99"/>
                    <a:pt x="476" y="1"/>
                    <a:pt x="339"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57" name="Google Shape;657;p2"/>
            <p:cNvSpPr/>
            <p:nvPr/>
          </p:nvSpPr>
          <p:spPr>
            <a:xfrm>
              <a:off x="5784875" y="3213075"/>
              <a:ext cx="399750" cy="197775"/>
            </a:xfrm>
            <a:custGeom>
              <a:avLst/>
              <a:gdLst/>
              <a:ahLst/>
              <a:cxnLst/>
              <a:rect l="l" t="t" r="r" b="b"/>
              <a:pathLst>
                <a:path w="15990" h="7911" extrusionOk="0">
                  <a:moveTo>
                    <a:pt x="7709" y="1"/>
                  </a:moveTo>
                  <a:cubicBezTo>
                    <a:pt x="7195" y="1"/>
                    <a:pt x="6680" y="51"/>
                    <a:pt x="6173" y="158"/>
                  </a:cubicBezTo>
                  <a:cubicBezTo>
                    <a:pt x="5281" y="339"/>
                    <a:pt x="4615" y="1050"/>
                    <a:pt x="3690" y="1208"/>
                  </a:cubicBezTo>
                  <a:cubicBezTo>
                    <a:pt x="2505" y="1411"/>
                    <a:pt x="1490" y="1162"/>
                    <a:pt x="688" y="2189"/>
                  </a:cubicBezTo>
                  <a:cubicBezTo>
                    <a:pt x="643" y="2268"/>
                    <a:pt x="587" y="2336"/>
                    <a:pt x="542" y="2404"/>
                  </a:cubicBezTo>
                  <a:cubicBezTo>
                    <a:pt x="0" y="3273"/>
                    <a:pt x="90" y="4288"/>
                    <a:pt x="587" y="5202"/>
                  </a:cubicBezTo>
                  <a:cubicBezTo>
                    <a:pt x="1208" y="6353"/>
                    <a:pt x="2223" y="7256"/>
                    <a:pt x="3352" y="7910"/>
                  </a:cubicBezTo>
                  <a:cubicBezTo>
                    <a:pt x="3306" y="7798"/>
                    <a:pt x="3261" y="7696"/>
                    <a:pt x="3216" y="7594"/>
                  </a:cubicBezTo>
                  <a:cubicBezTo>
                    <a:pt x="2099" y="5328"/>
                    <a:pt x="3600" y="4206"/>
                    <a:pt x="5504" y="4206"/>
                  </a:cubicBezTo>
                  <a:cubicBezTo>
                    <a:pt x="6255" y="4206"/>
                    <a:pt x="7068" y="4380"/>
                    <a:pt x="7809" y="4728"/>
                  </a:cubicBezTo>
                  <a:cubicBezTo>
                    <a:pt x="8751" y="5199"/>
                    <a:pt x="10213" y="6395"/>
                    <a:pt x="11465" y="6395"/>
                  </a:cubicBezTo>
                  <a:cubicBezTo>
                    <a:pt x="11712" y="6395"/>
                    <a:pt x="11951" y="6348"/>
                    <a:pt x="12176" y="6240"/>
                  </a:cubicBezTo>
                  <a:cubicBezTo>
                    <a:pt x="13225" y="5721"/>
                    <a:pt x="13236" y="4412"/>
                    <a:pt x="14399" y="3882"/>
                  </a:cubicBezTo>
                  <a:cubicBezTo>
                    <a:pt x="14818" y="3691"/>
                    <a:pt x="15277" y="3589"/>
                    <a:pt x="15736" y="3589"/>
                  </a:cubicBezTo>
                  <a:cubicBezTo>
                    <a:pt x="15821" y="3589"/>
                    <a:pt x="15905" y="3593"/>
                    <a:pt x="15990" y="3600"/>
                  </a:cubicBezTo>
                  <a:cubicBezTo>
                    <a:pt x="15651" y="2979"/>
                    <a:pt x="14963" y="2517"/>
                    <a:pt x="14342" y="2189"/>
                  </a:cubicBezTo>
                  <a:cubicBezTo>
                    <a:pt x="13394" y="1670"/>
                    <a:pt x="12266" y="1219"/>
                    <a:pt x="11262" y="779"/>
                  </a:cubicBezTo>
                  <a:cubicBezTo>
                    <a:pt x="10150" y="286"/>
                    <a:pt x="8931" y="1"/>
                    <a:pt x="7709" y="1"/>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58" name="Google Shape;658;p2"/>
            <p:cNvSpPr/>
            <p:nvPr/>
          </p:nvSpPr>
          <p:spPr>
            <a:xfrm>
              <a:off x="4117350" y="3379275"/>
              <a:ext cx="446025" cy="172400"/>
            </a:xfrm>
            <a:custGeom>
              <a:avLst/>
              <a:gdLst/>
              <a:ahLst/>
              <a:cxnLst/>
              <a:rect l="l" t="t" r="r" b="b"/>
              <a:pathLst>
                <a:path w="17841" h="6896" extrusionOk="0">
                  <a:moveTo>
                    <a:pt x="10233" y="0"/>
                  </a:moveTo>
                  <a:cubicBezTo>
                    <a:pt x="6343" y="0"/>
                    <a:pt x="2283" y="1270"/>
                    <a:pt x="0" y="4399"/>
                  </a:cubicBezTo>
                  <a:cubicBezTo>
                    <a:pt x="2373" y="6101"/>
                    <a:pt x="4940" y="6896"/>
                    <a:pt x="7468" y="6896"/>
                  </a:cubicBezTo>
                  <a:cubicBezTo>
                    <a:pt x="11277" y="6896"/>
                    <a:pt x="14999" y="5093"/>
                    <a:pt x="17840" y="1872"/>
                  </a:cubicBezTo>
                  <a:cubicBezTo>
                    <a:pt x="15937" y="706"/>
                    <a:pt x="13133" y="0"/>
                    <a:pt x="10233" y="0"/>
                  </a:cubicBezTo>
                  <a:close/>
                </a:path>
              </a:pathLst>
            </a:custGeom>
            <a:solidFill>
              <a:srgbClr val="8EC7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59" name="Google Shape;659;p2"/>
            <p:cNvSpPr/>
            <p:nvPr/>
          </p:nvSpPr>
          <p:spPr>
            <a:xfrm>
              <a:off x="4030725" y="3411675"/>
              <a:ext cx="519675" cy="122175"/>
            </a:xfrm>
            <a:custGeom>
              <a:avLst/>
              <a:gdLst/>
              <a:ahLst/>
              <a:cxnLst/>
              <a:rect l="l" t="t" r="r" b="b"/>
              <a:pathLst>
                <a:path w="20787" h="4887" extrusionOk="0">
                  <a:moveTo>
                    <a:pt x="17198" y="0"/>
                  </a:moveTo>
                  <a:cubicBezTo>
                    <a:pt x="16747" y="440"/>
                    <a:pt x="16329" y="914"/>
                    <a:pt x="15945" y="1399"/>
                  </a:cubicBezTo>
                  <a:lnTo>
                    <a:pt x="14253" y="1659"/>
                  </a:lnTo>
                  <a:cubicBezTo>
                    <a:pt x="14038" y="1704"/>
                    <a:pt x="13824" y="1738"/>
                    <a:pt x="13610" y="1761"/>
                  </a:cubicBezTo>
                  <a:lnTo>
                    <a:pt x="13531" y="1682"/>
                  </a:lnTo>
                  <a:cubicBezTo>
                    <a:pt x="14027" y="1162"/>
                    <a:pt x="14479" y="610"/>
                    <a:pt x="14907" y="34"/>
                  </a:cubicBezTo>
                  <a:lnTo>
                    <a:pt x="14907" y="34"/>
                  </a:lnTo>
                  <a:cubicBezTo>
                    <a:pt x="14321" y="519"/>
                    <a:pt x="13768" y="1038"/>
                    <a:pt x="13249" y="1580"/>
                  </a:cubicBezTo>
                  <a:cubicBezTo>
                    <a:pt x="13203" y="1636"/>
                    <a:pt x="13203" y="1704"/>
                    <a:pt x="13249" y="1761"/>
                  </a:cubicBezTo>
                  <a:lnTo>
                    <a:pt x="13294" y="1817"/>
                  </a:lnTo>
                  <a:cubicBezTo>
                    <a:pt x="12989" y="1862"/>
                    <a:pt x="12684" y="1907"/>
                    <a:pt x="12380" y="1941"/>
                  </a:cubicBezTo>
                  <a:lnTo>
                    <a:pt x="11251" y="2099"/>
                  </a:lnTo>
                  <a:cubicBezTo>
                    <a:pt x="11353" y="1975"/>
                    <a:pt x="11443" y="1862"/>
                    <a:pt x="11545" y="1738"/>
                  </a:cubicBezTo>
                  <a:cubicBezTo>
                    <a:pt x="11691" y="1580"/>
                    <a:pt x="11838" y="1411"/>
                    <a:pt x="11973" y="1230"/>
                  </a:cubicBezTo>
                  <a:cubicBezTo>
                    <a:pt x="12109" y="1061"/>
                    <a:pt x="12244" y="880"/>
                    <a:pt x="12357" y="689"/>
                  </a:cubicBezTo>
                  <a:cubicBezTo>
                    <a:pt x="12414" y="587"/>
                    <a:pt x="12470" y="485"/>
                    <a:pt x="12515" y="384"/>
                  </a:cubicBezTo>
                  <a:cubicBezTo>
                    <a:pt x="12572" y="282"/>
                    <a:pt x="12594" y="181"/>
                    <a:pt x="12628" y="68"/>
                  </a:cubicBezTo>
                  <a:lnTo>
                    <a:pt x="12628" y="68"/>
                  </a:lnTo>
                  <a:lnTo>
                    <a:pt x="12459" y="350"/>
                  </a:lnTo>
                  <a:cubicBezTo>
                    <a:pt x="12391" y="440"/>
                    <a:pt x="12323" y="531"/>
                    <a:pt x="12256" y="610"/>
                  </a:cubicBezTo>
                  <a:cubicBezTo>
                    <a:pt x="12188" y="700"/>
                    <a:pt x="12120" y="779"/>
                    <a:pt x="12041" y="858"/>
                  </a:cubicBezTo>
                  <a:lnTo>
                    <a:pt x="11815" y="1095"/>
                  </a:lnTo>
                  <a:cubicBezTo>
                    <a:pt x="11669" y="1253"/>
                    <a:pt x="11511" y="1411"/>
                    <a:pt x="11353" y="1569"/>
                  </a:cubicBezTo>
                  <a:cubicBezTo>
                    <a:pt x="11195" y="1727"/>
                    <a:pt x="11048" y="1896"/>
                    <a:pt x="10913" y="2077"/>
                  </a:cubicBezTo>
                  <a:cubicBezTo>
                    <a:pt x="10901" y="2099"/>
                    <a:pt x="10890" y="2122"/>
                    <a:pt x="10890" y="2144"/>
                  </a:cubicBezTo>
                  <a:lnTo>
                    <a:pt x="10439" y="2201"/>
                  </a:lnTo>
                  <a:lnTo>
                    <a:pt x="9378" y="2347"/>
                  </a:lnTo>
                  <a:cubicBezTo>
                    <a:pt x="9762" y="1772"/>
                    <a:pt x="10123" y="1185"/>
                    <a:pt x="10450" y="576"/>
                  </a:cubicBezTo>
                  <a:lnTo>
                    <a:pt x="10450" y="576"/>
                  </a:lnTo>
                  <a:cubicBezTo>
                    <a:pt x="9942" y="1151"/>
                    <a:pt x="9457" y="1761"/>
                    <a:pt x="9017" y="2392"/>
                  </a:cubicBezTo>
                  <a:cubicBezTo>
                    <a:pt x="8193" y="2494"/>
                    <a:pt x="7381" y="2607"/>
                    <a:pt x="6602" y="2686"/>
                  </a:cubicBezTo>
                  <a:lnTo>
                    <a:pt x="6580" y="2686"/>
                  </a:lnTo>
                  <a:cubicBezTo>
                    <a:pt x="6839" y="2449"/>
                    <a:pt x="7110" y="2212"/>
                    <a:pt x="7358" y="1975"/>
                  </a:cubicBezTo>
                  <a:cubicBezTo>
                    <a:pt x="7640" y="1659"/>
                    <a:pt x="7922" y="1332"/>
                    <a:pt x="8193" y="982"/>
                  </a:cubicBezTo>
                  <a:lnTo>
                    <a:pt x="8193" y="982"/>
                  </a:lnTo>
                  <a:cubicBezTo>
                    <a:pt x="7855" y="1253"/>
                    <a:pt x="7527" y="1524"/>
                    <a:pt x="7212" y="1817"/>
                  </a:cubicBezTo>
                  <a:cubicBezTo>
                    <a:pt x="6873" y="2077"/>
                    <a:pt x="6546" y="2347"/>
                    <a:pt x="6230" y="2629"/>
                  </a:cubicBezTo>
                  <a:cubicBezTo>
                    <a:pt x="6207" y="2652"/>
                    <a:pt x="6185" y="2686"/>
                    <a:pt x="6185" y="2731"/>
                  </a:cubicBezTo>
                  <a:lnTo>
                    <a:pt x="3262" y="3081"/>
                  </a:lnTo>
                  <a:cubicBezTo>
                    <a:pt x="1310" y="3329"/>
                    <a:pt x="1" y="3510"/>
                    <a:pt x="1" y="3510"/>
                  </a:cubicBezTo>
                  <a:cubicBezTo>
                    <a:pt x="1" y="3510"/>
                    <a:pt x="1321" y="3419"/>
                    <a:pt x="3285" y="3239"/>
                  </a:cubicBezTo>
                  <a:cubicBezTo>
                    <a:pt x="4187" y="3160"/>
                    <a:pt x="5225" y="3070"/>
                    <a:pt x="6343" y="2957"/>
                  </a:cubicBezTo>
                  <a:cubicBezTo>
                    <a:pt x="6647" y="3273"/>
                    <a:pt x="6952" y="3600"/>
                    <a:pt x="7257" y="3916"/>
                  </a:cubicBezTo>
                  <a:cubicBezTo>
                    <a:pt x="7437" y="4085"/>
                    <a:pt x="7629" y="4266"/>
                    <a:pt x="7810" y="4435"/>
                  </a:cubicBezTo>
                  <a:cubicBezTo>
                    <a:pt x="8013" y="4582"/>
                    <a:pt x="8216" y="4740"/>
                    <a:pt x="8419" y="4886"/>
                  </a:cubicBezTo>
                  <a:cubicBezTo>
                    <a:pt x="8261" y="4683"/>
                    <a:pt x="8080" y="4514"/>
                    <a:pt x="7922" y="4322"/>
                  </a:cubicBezTo>
                  <a:cubicBezTo>
                    <a:pt x="7753" y="4142"/>
                    <a:pt x="7595" y="3950"/>
                    <a:pt x="7426" y="3758"/>
                  </a:cubicBezTo>
                  <a:cubicBezTo>
                    <a:pt x="7189" y="3476"/>
                    <a:pt x="6941" y="3194"/>
                    <a:pt x="6681" y="2912"/>
                  </a:cubicBezTo>
                  <a:cubicBezTo>
                    <a:pt x="7381" y="2844"/>
                    <a:pt x="8114" y="2754"/>
                    <a:pt x="8848" y="2663"/>
                  </a:cubicBezTo>
                  <a:cubicBezTo>
                    <a:pt x="8848" y="2708"/>
                    <a:pt x="8859" y="2742"/>
                    <a:pt x="8893" y="2765"/>
                  </a:cubicBezTo>
                  <a:lnTo>
                    <a:pt x="9423" y="3250"/>
                  </a:lnTo>
                  <a:cubicBezTo>
                    <a:pt x="9604" y="3397"/>
                    <a:pt x="9796" y="3543"/>
                    <a:pt x="9987" y="3679"/>
                  </a:cubicBezTo>
                  <a:cubicBezTo>
                    <a:pt x="10168" y="3803"/>
                    <a:pt x="10360" y="3961"/>
                    <a:pt x="10552" y="4085"/>
                  </a:cubicBezTo>
                  <a:cubicBezTo>
                    <a:pt x="10732" y="4209"/>
                    <a:pt x="10924" y="4367"/>
                    <a:pt x="11116" y="4514"/>
                  </a:cubicBezTo>
                  <a:cubicBezTo>
                    <a:pt x="10958" y="4322"/>
                    <a:pt x="10800" y="4153"/>
                    <a:pt x="10642" y="3984"/>
                  </a:cubicBezTo>
                  <a:cubicBezTo>
                    <a:pt x="10484" y="3803"/>
                    <a:pt x="10292" y="3656"/>
                    <a:pt x="10112" y="3498"/>
                  </a:cubicBezTo>
                  <a:cubicBezTo>
                    <a:pt x="9931" y="3340"/>
                    <a:pt x="9762" y="3194"/>
                    <a:pt x="9581" y="3036"/>
                  </a:cubicBezTo>
                  <a:cubicBezTo>
                    <a:pt x="9446" y="2912"/>
                    <a:pt x="9299" y="2776"/>
                    <a:pt x="9164" y="2641"/>
                  </a:cubicBezTo>
                  <a:cubicBezTo>
                    <a:pt x="9164" y="2629"/>
                    <a:pt x="9175" y="2629"/>
                    <a:pt x="9175" y="2618"/>
                  </a:cubicBezTo>
                  <a:lnTo>
                    <a:pt x="10473" y="2460"/>
                  </a:lnTo>
                  <a:lnTo>
                    <a:pt x="11071" y="2381"/>
                  </a:lnTo>
                  <a:lnTo>
                    <a:pt x="11500" y="2787"/>
                  </a:lnTo>
                  <a:cubicBezTo>
                    <a:pt x="11703" y="2957"/>
                    <a:pt x="11928" y="3115"/>
                    <a:pt x="12131" y="3284"/>
                  </a:cubicBezTo>
                  <a:cubicBezTo>
                    <a:pt x="12560" y="3577"/>
                    <a:pt x="12989" y="3893"/>
                    <a:pt x="13429" y="4175"/>
                  </a:cubicBezTo>
                  <a:cubicBezTo>
                    <a:pt x="13249" y="3984"/>
                    <a:pt x="13057" y="3803"/>
                    <a:pt x="12865" y="3622"/>
                  </a:cubicBezTo>
                  <a:lnTo>
                    <a:pt x="12278" y="3103"/>
                  </a:lnTo>
                  <a:cubicBezTo>
                    <a:pt x="12075" y="2923"/>
                    <a:pt x="11883" y="2754"/>
                    <a:pt x="11680" y="2584"/>
                  </a:cubicBezTo>
                  <a:lnTo>
                    <a:pt x="11409" y="2325"/>
                  </a:lnTo>
                  <a:lnTo>
                    <a:pt x="12414" y="2189"/>
                  </a:lnTo>
                  <a:cubicBezTo>
                    <a:pt x="12775" y="2133"/>
                    <a:pt x="13136" y="2088"/>
                    <a:pt x="13486" y="2020"/>
                  </a:cubicBezTo>
                  <a:cubicBezTo>
                    <a:pt x="13553" y="2110"/>
                    <a:pt x="13621" y="2189"/>
                    <a:pt x="13689" y="2268"/>
                  </a:cubicBezTo>
                  <a:cubicBezTo>
                    <a:pt x="13858" y="2438"/>
                    <a:pt x="14016" y="2596"/>
                    <a:pt x="14185" y="2754"/>
                  </a:cubicBezTo>
                  <a:cubicBezTo>
                    <a:pt x="14354" y="2900"/>
                    <a:pt x="14558" y="3036"/>
                    <a:pt x="14738" y="3171"/>
                  </a:cubicBezTo>
                  <a:cubicBezTo>
                    <a:pt x="14941" y="3284"/>
                    <a:pt x="15133" y="3397"/>
                    <a:pt x="15336" y="3498"/>
                  </a:cubicBezTo>
                  <a:cubicBezTo>
                    <a:pt x="15167" y="3340"/>
                    <a:pt x="14998" y="3205"/>
                    <a:pt x="14828" y="3058"/>
                  </a:cubicBezTo>
                  <a:cubicBezTo>
                    <a:pt x="14659" y="2912"/>
                    <a:pt x="14512" y="2742"/>
                    <a:pt x="14343" y="2584"/>
                  </a:cubicBezTo>
                  <a:cubicBezTo>
                    <a:pt x="14185" y="2438"/>
                    <a:pt x="14050" y="2257"/>
                    <a:pt x="13892" y="2099"/>
                  </a:cubicBezTo>
                  <a:lnTo>
                    <a:pt x="13790" y="1986"/>
                  </a:lnTo>
                  <a:cubicBezTo>
                    <a:pt x="13959" y="1952"/>
                    <a:pt x="14129" y="1930"/>
                    <a:pt x="14298" y="1896"/>
                  </a:cubicBezTo>
                  <a:cubicBezTo>
                    <a:pt x="14794" y="1828"/>
                    <a:pt x="15280" y="1738"/>
                    <a:pt x="15754" y="1659"/>
                  </a:cubicBezTo>
                  <a:lnTo>
                    <a:pt x="15754" y="1659"/>
                  </a:lnTo>
                  <a:cubicBezTo>
                    <a:pt x="15742" y="1670"/>
                    <a:pt x="15742" y="1670"/>
                    <a:pt x="15731" y="1682"/>
                  </a:cubicBezTo>
                  <a:lnTo>
                    <a:pt x="15720" y="1693"/>
                  </a:lnTo>
                  <a:cubicBezTo>
                    <a:pt x="15686" y="1761"/>
                    <a:pt x="15709" y="1840"/>
                    <a:pt x="15776" y="1873"/>
                  </a:cubicBezTo>
                  <a:lnTo>
                    <a:pt x="15799" y="1885"/>
                  </a:lnTo>
                  <a:cubicBezTo>
                    <a:pt x="16103" y="2054"/>
                    <a:pt x="16419" y="2212"/>
                    <a:pt x="16747" y="2370"/>
                  </a:cubicBezTo>
                  <a:cubicBezTo>
                    <a:pt x="17051" y="2550"/>
                    <a:pt x="17367" y="2731"/>
                    <a:pt x="17695" y="2889"/>
                  </a:cubicBezTo>
                  <a:cubicBezTo>
                    <a:pt x="17424" y="2641"/>
                    <a:pt x="17142" y="2404"/>
                    <a:pt x="16860" y="2178"/>
                  </a:cubicBezTo>
                  <a:cubicBezTo>
                    <a:pt x="16600" y="2009"/>
                    <a:pt x="16329" y="1862"/>
                    <a:pt x="16058" y="1704"/>
                  </a:cubicBezTo>
                  <a:cubicBezTo>
                    <a:pt x="16092" y="1659"/>
                    <a:pt x="16126" y="1614"/>
                    <a:pt x="16160" y="1569"/>
                  </a:cubicBezTo>
                  <a:lnTo>
                    <a:pt x="17604" y="1264"/>
                  </a:lnTo>
                  <a:cubicBezTo>
                    <a:pt x="18089" y="1162"/>
                    <a:pt x="18541" y="1072"/>
                    <a:pt x="18925" y="959"/>
                  </a:cubicBezTo>
                  <a:cubicBezTo>
                    <a:pt x="19308" y="847"/>
                    <a:pt x="19647" y="756"/>
                    <a:pt x="19918" y="677"/>
                  </a:cubicBezTo>
                  <a:lnTo>
                    <a:pt x="20786" y="429"/>
                  </a:lnTo>
                  <a:lnTo>
                    <a:pt x="19906" y="621"/>
                  </a:lnTo>
                  <a:lnTo>
                    <a:pt x="18891" y="847"/>
                  </a:lnTo>
                  <a:cubicBezTo>
                    <a:pt x="18507" y="948"/>
                    <a:pt x="18056" y="1016"/>
                    <a:pt x="17570" y="1106"/>
                  </a:cubicBezTo>
                  <a:lnTo>
                    <a:pt x="16329" y="1332"/>
                  </a:lnTo>
                  <a:cubicBezTo>
                    <a:pt x="16645" y="903"/>
                    <a:pt x="16938" y="463"/>
                    <a:pt x="17198" y="0"/>
                  </a:cubicBezTo>
                  <a:close/>
                </a:path>
              </a:pathLst>
            </a:custGeom>
            <a:solidFill>
              <a:srgbClr val="7CAB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60" name="Google Shape;660;p2"/>
            <p:cNvSpPr/>
            <p:nvPr/>
          </p:nvSpPr>
          <p:spPr>
            <a:xfrm>
              <a:off x="4150625" y="3160600"/>
              <a:ext cx="255325" cy="336850"/>
            </a:xfrm>
            <a:custGeom>
              <a:avLst/>
              <a:gdLst/>
              <a:ahLst/>
              <a:cxnLst/>
              <a:rect l="l" t="t" r="r" b="b"/>
              <a:pathLst>
                <a:path w="10213" h="13474" extrusionOk="0">
                  <a:moveTo>
                    <a:pt x="9920" y="0"/>
                  </a:moveTo>
                  <a:lnTo>
                    <a:pt x="9446" y="418"/>
                  </a:lnTo>
                  <a:cubicBezTo>
                    <a:pt x="7381" y="2099"/>
                    <a:pt x="4187" y="2415"/>
                    <a:pt x="2438" y="4322"/>
                  </a:cubicBezTo>
                  <a:cubicBezTo>
                    <a:pt x="1" y="6793"/>
                    <a:pt x="554" y="10449"/>
                    <a:pt x="1163" y="13474"/>
                  </a:cubicBezTo>
                  <a:cubicBezTo>
                    <a:pt x="4029" y="12548"/>
                    <a:pt x="7234" y="12627"/>
                    <a:pt x="8712" y="9479"/>
                  </a:cubicBezTo>
                  <a:cubicBezTo>
                    <a:pt x="10213" y="6714"/>
                    <a:pt x="9039" y="3397"/>
                    <a:pt x="9829" y="407"/>
                  </a:cubicBezTo>
                  <a:lnTo>
                    <a:pt x="9920" y="0"/>
                  </a:lnTo>
                  <a:close/>
                </a:path>
              </a:pathLst>
            </a:custGeom>
            <a:solidFill>
              <a:srgbClr val="60A73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61" name="Google Shape;661;p2"/>
            <p:cNvSpPr/>
            <p:nvPr/>
          </p:nvSpPr>
          <p:spPr>
            <a:xfrm>
              <a:off x="4181650" y="3222650"/>
              <a:ext cx="175225" cy="268875"/>
            </a:xfrm>
            <a:custGeom>
              <a:avLst/>
              <a:gdLst/>
              <a:ahLst/>
              <a:cxnLst/>
              <a:rect l="l" t="t" r="r" b="b"/>
              <a:pathLst>
                <a:path w="7009" h="10755" extrusionOk="0">
                  <a:moveTo>
                    <a:pt x="6535" y="1"/>
                  </a:moveTo>
                  <a:lnTo>
                    <a:pt x="6219" y="441"/>
                  </a:lnTo>
                  <a:cubicBezTo>
                    <a:pt x="6027" y="723"/>
                    <a:pt x="5733" y="1118"/>
                    <a:pt x="5406" y="1614"/>
                  </a:cubicBezTo>
                  <a:cubicBezTo>
                    <a:pt x="5079" y="2100"/>
                    <a:pt x="4684" y="2664"/>
                    <a:pt x="4289" y="3285"/>
                  </a:cubicBezTo>
                  <a:cubicBezTo>
                    <a:pt x="4120" y="3544"/>
                    <a:pt x="3950" y="3804"/>
                    <a:pt x="3781" y="4063"/>
                  </a:cubicBezTo>
                  <a:lnTo>
                    <a:pt x="3747" y="3781"/>
                  </a:lnTo>
                  <a:lnTo>
                    <a:pt x="3713" y="3409"/>
                  </a:lnTo>
                  <a:cubicBezTo>
                    <a:pt x="3702" y="3285"/>
                    <a:pt x="3680" y="3160"/>
                    <a:pt x="3680" y="3036"/>
                  </a:cubicBezTo>
                  <a:lnTo>
                    <a:pt x="3646" y="2675"/>
                  </a:lnTo>
                  <a:cubicBezTo>
                    <a:pt x="3646" y="2551"/>
                    <a:pt x="3623" y="2427"/>
                    <a:pt x="3623" y="2303"/>
                  </a:cubicBezTo>
                  <a:cubicBezTo>
                    <a:pt x="3623" y="2043"/>
                    <a:pt x="3623" y="1795"/>
                    <a:pt x="3601" y="1547"/>
                  </a:cubicBezTo>
                  <a:cubicBezTo>
                    <a:pt x="3555" y="1795"/>
                    <a:pt x="3510" y="2043"/>
                    <a:pt x="3465" y="2292"/>
                  </a:cubicBezTo>
                  <a:cubicBezTo>
                    <a:pt x="3443" y="2416"/>
                    <a:pt x="3431" y="2540"/>
                    <a:pt x="3431" y="2664"/>
                  </a:cubicBezTo>
                  <a:cubicBezTo>
                    <a:pt x="3420" y="2799"/>
                    <a:pt x="3420" y="2923"/>
                    <a:pt x="3409" y="3048"/>
                  </a:cubicBezTo>
                  <a:cubicBezTo>
                    <a:pt x="3409" y="3183"/>
                    <a:pt x="3409" y="3307"/>
                    <a:pt x="3409" y="3431"/>
                  </a:cubicBezTo>
                  <a:lnTo>
                    <a:pt x="3431" y="3815"/>
                  </a:lnTo>
                  <a:cubicBezTo>
                    <a:pt x="3443" y="4052"/>
                    <a:pt x="3465" y="4278"/>
                    <a:pt x="3488" y="4515"/>
                  </a:cubicBezTo>
                  <a:lnTo>
                    <a:pt x="3036" y="5237"/>
                  </a:lnTo>
                  <a:lnTo>
                    <a:pt x="2404" y="6320"/>
                  </a:lnTo>
                  <a:cubicBezTo>
                    <a:pt x="2404" y="6297"/>
                    <a:pt x="2393" y="6275"/>
                    <a:pt x="2382" y="6264"/>
                  </a:cubicBezTo>
                  <a:cubicBezTo>
                    <a:pt x="2348" y="6117"/>
                    <a:pt x="2325" y="5970"/>
                    <a:pt x="2292" y="5823"/>
                  </a:cubicBezTo>
                  <a:cubicBezTo>
                    <a:pt x="2269" y="5677"/>
                    <a:pt x="2269" y="5519"/>
                    <a:pt x="2258" y="5372"/>
                  </a:cubicBezTo>
                  <a:cubicBezTo>
                    <a:pt x="2247" y="5214"/>
                    <a:pt x="2258" y="5067"/>
                    <a:pt x="2258" y="4909"/>
                  </a:cubicBezTo>
                  <a:lnTo>
                    <a:pt x="2269" y="3973"/>
                  </a:lnTo>
                  <a:cubicBezTo>
                    <a:pt x="2269" y="3657"/>
                    <a:pt x="2258" y="3352"/>
                    <a:pt x="2224" y="3036"/>
                  </a:cubicBezTo>
                  <a:cubicBezTo>
                    <a:pt x="2201" y="3194"/>
                    <a:pt x="2179" y="3352"/>
                    <a:pt x="2168" y="3499"/>
                  </a:cubicBezTo>
                  <a:cubicBezTo>
                    <a:pt x="2145" y="3657"/>
                    <a:pt x="2122" y="3815"/>
                    <a:pt x="2100" y="3962"/>
                  </a:cubicBezTo>
                  <a:cubicBezTo>
                    <a:pt x="2055" y="4278"/>
                    <a:pt x="2010" y="4582"/>
                    <a:pt x="1976" y="4898"/>
                  </a:cubicBezTo>
                  <a:cubicBezTo>
                    <a:pt x="1953" y="5056"/>
                    <a:pt x="1953" y="5214"/>
                    <a:pt x="1942" y="5372"/>
                  </a:cubicBezTo>
                  <a:cubicBezTo>
                    <a:pt x="1942" y="5530"/>
                    <a:pt x="1953" y="5699"/>
                    <a:pt x="1976" y="5857"/>
                  </a:cubicBezTo>
                  <a:cubicBezTo>
                    <a:pt x="1987" y="6027"/>
                    <a:pt x="2021" y="6185"/>
                    <a:pt x="2055" y="6343"/>
                  </a:cubicBezTo>
                  <a:cubicBezTo>
                    <a:pt x="2100" y="6467"/>
                    <a:pt x="2134" y="6602"/>
                    <a:pt x="2179" y="6726"/>
                  </a:cubicBezTo>
                  <a:cubicBezTo>
                    <a:pt x="2077" y="6895"/>
                    <a:pt x="1976" y="7076"/>
                    <a:pt x="1885" y="7234"/>
                  </a:cubicBezTo>
                  <a:cubicBezTo>
                    <a:pt x="1536" y="7843"/>
                    <a:pt x="1231" y="8419"/>
                    <a:pt x="949" y="8927"/>
                  </a:cubicBezTo>
                  <a:cubicBezTo>
                    <a:pt x="926" y="8408"/>
                    <a:pt x="892" y="7888"/>
                    <a:pt x="859" y="7381"/>
                  </a:cubicBezTo>
                  <a:cubicBezTo>
                    <a:pt x="847" y="7053"/>
                    <a:pt x="836" y="6726"/>
                    <a:pt x="813" y="6410"/>
                  </a:cubicBezTo>
                  <a:cubicBezTo>
                    <a:pt x="791" y="6083"/>
                    <a:pt x="768" y="5756"/>
                    <a:pt x="734" y="5429"/>
                  </a:cubicBezTo>
                  <a:cubicBezTo>
                    <a:pt x="689" y="5756"/>
                    <a:pt x="655" y="6083"/>
                    <a:pt x="622" y="6399"/>
                  </a:cubicBezTo>
                  <a:cubicBezTo>
                    <a:pt x="599" y="6726"/>
                    <a:pt x="576" y="7053"/>
                    <a:pt x="565" y="7381"/>
                  </a:cubicBezTo>
                  <a:cubicBezTo>
                    <a:pt x="565" y="8024"/>
                    <a:pt x="588" y="8690"/>
                    <a:pt x="633" y="9344"/>
                  </a:cubicBezTo>
                  <a:lnTo>
                    <a:pt x="633" y="9355"/>
                  </a:lnTo>
                  <a:lnTo>
                    <a:pt x="633" y="9367"/>
                  </a:lnTo>
                  <a:cubicBezTo>
                    <a:pt x="633" y="9401"/>
                    <a:pt x="644" y="9423"/>
                    <a:pt x="667" y="9434"/>
                  </a:cubicBezTo>
                  <a:cubicBezTo>
                    <a:pt x="497" y="9762"/>
                    <a:pt x="351" y="10055"/>
                    <a:pt x="238" y="10269"/>
                  </a:cubicBezTo>
                  <a:lnTo>
                    <a:pt x="1" y="10755"/>
                  </a:lnTo>
                  <a:cubicBezTo>
                    <a:pt x="1" y="10755"/>
                    <a:pt x="103" y="10597"/>
                    <a:pt x="306" y="10315"/>
                  </a:cubicBezTo>
                  <a:cubicBezTo>
                    <a:pt x="441" y="10100"/>
                    <a:pt x="622" y="9818"/>
                    <a:pt x="836" y="9502"/>
                  </a:cubicBezTo>
                  <a:cubicBezTo>
                    <a:pt x="960" y="9468"/>
                    <a:pt x="1096" y="9446"/>
                    <a:pt x="1220" y="9412"/>
                  </a:cubicBezTo>
                  <a:cubicBezTo>
                    <a:pt x="1344" y="9378"/>
                    <a:pt x="1479" y="9310"/>
                    <a:pt x="1592" y="9254"/>
                  </a:cubicBezTo>
                  <a:cubicBezTo>
                    <a:pt x="1705" y="9197"/>
                    <a:pt x="1818" y="9130"/>
                    <a:pt x="1931" y="9062"/>
                  </a:cubicBezTo>
                  <a:lnTo>
                    <a:pt x="2247" y="8836"/>
                  </a:lnTo>
                  <a:cubicBezTo>
                    <a:pt x="2450" y="8678"/>
                    <a:pt x="2641" y="8509"/>
                    <a:pt x="2822" y="8340"/>
                  </a:cubicBezTo>
                  <a:cubicBezTo>
                    <a:pt x="3003" y="8159"/>
                    <a:pt x="3183" y="7979"/>
                    <a:pt x="3364" y="7798"/>
                  </a:cubicBezTo>
                  <a:lnTo>
                    <a:pt x="3364" y="7798"/>
                  </a:lnTo>
                  <a:cubicBezTo>
                    <a:pt x="3138" y="7934"/>
                    <a:pt x="2935" y="8080"/>
                    <a:pt x="2732" y="8216"/>
                  </a:cubicBezTo>
                  <a:cubicBezTo>
                    <a:pt x="2619" y="8283"/>
                    <a:pt x="2517" y="8362"/>
                    <a:pt x="2416" y="8430"/>
                  </a:cubicBezTo>
                  <a:lnTo>
                    <a:pt x="2100" y="8633"/>
                  </a:lnTo>
                  <a:lnTo>
                    <a:pt x="1784" y="8814"/>
                  </a:lnTo>
                  <a:lnTo>
                    <a:pt x="1457" y="8972"/>
                  </a:lnTo>
                  <a:cubicBezTo>
                    <a:pt x="1344" y="9017"/>
                    <a:pt x="1231" y="9051"/>
                    <a:pt x="1129" y="9096"/>
                  </a:cubicBezTo>
                  <a:lnTo>
                    <a:pt x="1084" y="9096"/>
                  </a:lnTo>
                  <a:cubicBezTo>
                    <a:pt x="1400" y="8599"/>
                    <a:pt x="1773" y="8024"/>
                    <a:pt x="2145" y="7403"/>
                  </a:cubicBezTo>
                  <a:cubicBezTo>
                    <a:pt x="2247" y="7245"/>
                    <a:pt x="2348" y="7065"/>
                    <a:pt x="2450" y="6907"/>
                  </a:cubicBezTo>
                  <a:cubicBezTo>
                    <a:pt x="2687" y="6783"/>
                    <a:pt x="2946" y="6658"/>
                    <a:pt x="3194" y="6534"/>
                  </a:cubicBezTo>
                  <a:cubicBezTo>
                    <a:pt x="3443" y="6410"/>
                    <a:pt x="3691" y="6286"/>
                    <a:pt x="3939" y="6151"/>
                  </a:cubicBezTo>
                  <a:cubicBezTo>
                    <a:pt x="4187" y="6027"/>
                    <a:pt x="4436" y="5880"/>
                    <a:pt x="4673" y="5733"/>
                  </a:cubicBezTo>
                  <a:cubicBezTo>
                    <a:pt x="4797" y="5665"/>
                    <a:pt x="4910" y="5575"/>
                    <a:pt x="5022" y="5485"/>
                  </a:cubicBezTo>
                  <a:cubicBezTo>
                    <a:pt x="5135" y="5406"/>
                    <a:pt x="5237" y="5304"/>
                    <a:pt x="5338" y="5203"/>
                  </a:cubicBezTo>
                  <a:lnTo>
                    <a:pt x="5338" y="5203"/>
                  </a:lnTo>
                  <a:cubicBezTo>
                    <a:pt x="5214" y="5271"/>
                    <a:pt x="5101" y="5350"/>
                    <a:pt x="4977" y="5406"/>
                  </a:cubicBezTo>
                  <a:cubicBezTo>
                    <a:pt x="4842" y="5474"/>
                    <a:pt x="4729" y="5541"/>
                    <a:pt x="4594" y="5586"/>
                  </a:cubicBezTo>
                  <a:cubicBezTo>
                    <a:pt x="4345" y="5699"/>
                    <a:pt x="4086" y="5801"/>
                    <a:pt x="3826" y="5914"/>
                  </a:cubicBezTo>
                  <a:cubicBezTo>
                    <a:pt x="3476" y="6060"/>
                    <a:pt x="3127" y="6218"/>
                    <a:pt x="2766" y="6376"/>
                  </a:cubicBezTo>
                  <a:cubicBezTo>
                    <a:pt x="2957" y="6060"/>
                    <a:pt x="3138" y="5744"/>
                    <a:pt x="3330" y="5417"/>
                  </a:cubicBezTo>
                  <a:cubicBezTo>
                    <a:pt x="3476" y="5180"/>
                    <a:pt x="3623" y="4943"/>
                    <a:pt x="3770" y="4706"/>
                  </a:cubicBezTo>
                  <a:lnTo>
                    <a:pt x="4142" y="4661"/>
                  </a:lnTo>
                  <a:cubicBezTo>
                    <a:pt x="4300" y="4627"/>
                    <a:pt x="4447" y="4593"/>
                    <a:pt x="4594" y="4560"/>
                  </a:cubicBezTo>
                  <a:cubicBezTo>
                    <a:pt x="4887" y="4469"/>
                    <a:pt x="5180" y="4368"/>
                    <a:pt x="5463" y="4232"/>
                  </a:cubicBezTo>
                  <a:cubicBezTo>
                    <a:pt x="5733" y="4108"/>
                    <a:pt x="6004" y="3962"/>
                    <a:pt x="6264" y="3792"/>
                  </a:cubicBezTo>
                  <a:cubicBezTo>
                    <a:pt x="6512" y="3634"/>
                    <a:pt x="6771" y="3476"/>
                    <a:pt x="7008" y="3296"/>
                  </a:cubicBezTo>
                  <a:lnTo>
                    <a:pt x="7008" y="3296"/>
                  </a:lnTo>
                  <a:cubicBezTo>
                    <a:pt x="6444" y="3510"/>
                    <a:pt x="5903" y="3758"/>
                    <a:pt x="5350" y="3973"/>
                  </a:cubicBezTo>
                  <a:cubicBezTo>
                    <a:pt x="5203" y="4018"/>
                    <a:pt x="5068" y="4074"/>
                    <a:pt x="4932" y="4108"/>
                  </a:cubicBezTo>
                  <a:cubicBezTo>
                    <a:pt x="4797" y="4153"/>
                    <a:pt x="4650" y="4199"/>
                    <a:pt x="4515" y="4232"/>
                  </a:cubicBezTo>
                  <a:cubicBezTo>
                    <a:pt x="4368" y="4266"/>
                    <a:pt x="4233" y="4289"/>
                    <a:pt x="4086" y="4311"/>
                  </a:cubicBezTo>
                  <a:lnTo>
                    <a:pt x="4007" y="4323"/>
                  </a:lnTo>
                  <a:cubicBezTo>
                    <a:pt x="4199" y="4029"/>
                    <a:pt x="4368" y="3736"/>
                    <a:pt x="4548" y="3454"/>
                  </a:cubicBezTo>
                  <a:cubicBezTo>
                    <a:pt x="4932" y="2822"/>
                    <a:pt x="5271" y="2224"/>
                    <a:pt x="5575" y="1716"/>
                  </a:cubicBezTo>
                  <a:cubicBezTo>
                    <a:pt x="5869" y="1208"/>
                    <a:pt x="6106" y="768"/>
                    <a:pt x="6275" y="475"/>
                  </a:cubicBezTo>
                  <a:lnTo>
                    <a:pt x="6535" y="1"/>
                  </a:ln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62" name="Google Shape;662;p2"/>
            <p:cNvSpPr/>
            <p:nvPr/>
          </p:nvSpPr>
          <p:spPr>
            <a:xfrm>
              <a:off x="3989275" y="3404825"/>
              <a:ext cx="167875" cy="116275"/>
            </a:xfrm>
            <a:custGeom>
              <a:avLst/>
              <a:gdLst/>
              <a:ahLst/>
              <a:cxnLst/>
              <a:rect l="l" t="t" r="r" b="b"/>
              <a:pathLst>
                <a:path w="6715" h="4651" extrusionOk="0">
                  <a:moveTo>
                    <a:pt x="3464" y="1"/>
                  </a:moveTo>
                  <a:cubicBezTo>
                    <a:pt x="2887" y="1"/>
                    <a:pt x="2322" y="113"/>
                    <a:pt x="1794" y="331"/>
                  </a:cubicBezTo>
                  <a:cubicBezTo>
                    <a:pt x="745" y="737"/>
                    <a:pt x="102" y="1594"/>
                    <a:pt x="0" y="2633"/>
                  </a:cubicBezTo>
                  <a:cubicBezTo>
                    <a:pt x="316" y="3682"/>
                    <a:pt x="1681" y="4404"/>
                    <a:pt x="2663" y="4596"/>
                  </a:cubicBezTo>
                  <a:cubicBezTo>
                    <a:pt x="2896" y="4633"/>
                    <a:pt x="3129" y="4651"/>
                    <a:pt x="3361" y="4651"/>
                  </a:cubicBezTo>
                  <a:cubicBezTo>
                    <a:pt x="4625" y="4651"/>
                    <a:pt x="5847" y="4116"/>
                    <a:pt x="6714" y="3163"/>
                  </a:cubicBezTo>
                  <a:cubicBezTo>
                    <a:pt x="6714" y="2994"/>
                    <a:pt x="6703" y="2813"/>
                    <a:pt x="6658" y="2644"/>
                  </a:cubicBezTo>
                  <a:lnTo>
                    <a:pt x="6534" y="1651"/>
                  </a:lnTo>
                  <a:cubicBezTo>
                    <a:pt x="5687" y="872"/>
                    <a:pt x="4864" y="37"/>
                    <a:pt x="3622" y="3"/>
                  </a:cubicBezTo>
                  <a:cubicBezTo>
                    <a:pt x="3570" y="2"/>
                    <a:pt x="3517" y="1"/>
                    <a:pt x="3464"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63" name="Google Shape;663;p2"/>
            <p:cNvSpPr/>
            <p:nvPr/>
          </p:nvSpPr>
          <p:spPr>
            <a:xfrm>
              <a:off x="4050200" y="3413825"/>
              <a:ext cx="114000" cy="110725"/>
            </a:xfrm>
            <a:custGeom>
              <a:avLst/>
              <a:gdLst/>
              <a:ahLst/>
              <a:cxnLst/>
              <a:rect l="l" t="t" r="r" b="b"/>
              <a:pathLst>
                <a:path w="4560" h="4429" extrusionOk="0">
                  <a:moveTo>
                    <a:pt x="1371" y="1"/>
                  </a:moveTo>
                  <a:cubicBezTo>
                    <a:pt x="1011" y="1"/>
                    <a:pt x="360" y="339"/>
                    <a:pt x="892" y="648"/>
                  </a:cubicBezTo>
                  <a:cubicBezTo>
                    <a:pt x="820" y="631"/>
                    <a:pt x="735" y="621"/>
                    <a:pt x="647" y="621"/>
                  </a:cubicBezTo>
                  <a:cubicBezTo>
                    <a:pt x="377" y="621"/>
                    <a:pt x="80" y="714"/>
                    <a:pt x="46" y="986"/>
                  </a:cubicBezTo>
                  <a:cubicBezTo>
                    <a:pt x="1" y="1302"/>
                    <a:pt x="373" y="1675"/>
                    <a:pt x="678" y="1697"/>
                  </a:cubicBezTo>
                  <a:cubicBezTo>
                    <a:pt x="166" y="1921"/>
                    <a:pt x="77" y="2618"/>
                    <a:pt x="678" y="2618"/>
                  </a:cubicBezTo>
                  <a:cubicBezTo>
                    <a:pt x="713" y="2618"/>
                    <a:pt x="751" y="2616"/>
                    <a:pt x="790" y="2611"/>
                  </a:cubicBezTo>
                  <a:lnTo>
                    <a:pt x="790" y="2611"/>
                  </a:lnTo>
                  <a:cubicBezTo>
                    <a:pt x="565" y="2713"/>
                    <a:pt x="170" y="2972"/>
                    <a:pt x="260" y="3277"/>
                  </a:cubicBezTo>
                  <a:cubicBezTo>
                    <a:pt x="350" y="3548"/>
                    <a:pt x="689" y="3514"/>
                    <a:pt x="915" y="3525"/>
                  </a:cubicBezTo>
                  <a:cubicBezTo>
                    <a:pt x="820" y="4207"/>
                    <a:pt x="1219" y="4429"/>
                    <a:pt x="1706" y="4429"/>
                  </a:cubicBezTo>
                  <a:cubicBezTo>
                    <a:pt x="2034" y="4429"/>
                    <a:pt x="2401" y="4329"/>
                    <a:pt x="2686" y="4202"/>
                  </a:cubicBezTo>
                  <a:cubicBezTo>
                    <a:pt x="3205" y="3977"/>
                    <a:pt x="3668" y="3638"/>
                    <a:pt x="4040" y="3198"/>
                  </a:cubicBezTo>
                  <a:cubicBezTo>
                    <a:pt x="4401" y="2758"/>
                    <a:pt x="4559" y="2239"/>
                    <a:pt x="4243" y="1708"/>
                  </a:cubicBezTo>
                  <a:cubicBezTo>
                    <a:pt x="4097" y="1460"/>
                    <a:pt x="3905" y="1246"/>
                    <a:pt x="3657" y="1076"/>
                  </a:cubicBezTo>
                  <a:cubicBezTo>
                    <a:pt x="3453" y="941"/>
                    <a:pt x="3228" y="941"/>
                    <a:pt x="3002" y="840"/>
                  </a:cubicBezTo>
                  <a:cubicBezTo>
                    <a:pt x="2449" y="591"/>
                    <a:pt x="2066" y="83"/>
                    <a:pt x="1434" y="4"/>
                  </a:cubicBezTo>
                  <a:cubicBezTo>
                    <a:pt x="1414" y="2"/>
                    <a:pt x="1393" y="1"/>
                    <a:pt x="1371"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64" name="Google Shape;664;p2"/>
            <p:cNvSpPr/>
            <p:nvPr/>
          </p:nvSpPr>
          <p:spPr>
            <a:xfrm>
              <a:off x="3988425" y="3470625"/>
              <a:ext cx="168725" cy="66875"/>
            </a:xfrm>
            <a:custGeom>
              <a:avLst/>
              <a:gdLst/>
              <a:ahLst/>
              <a:cxnLst/>
              <a:rect l="l" t="t" r="r" b="b"/>
              <a:pathLst>
                <a:path w="6749" h="2675" extrusionOk="0">
                  <a:moveTo>
                    <a:pt x="34" y="1"/>
                  </a:moveTo>
                  <a:cubicBezTo>
                    <a:pt x="0" y="260"/>
                    <a:pt x="12" y="520"/>
                    <a:pt x="45" y="779"/>
                  </a:cubicBezTo>
                  <a:cubicBezTo>
                    <a:pt x="237" y="2111"/>
                    <a:pt x="1930" y="2652"/>
                    <a:pt x="3092" y="2675"/>
                  </a:cubicBezTo>
                  <a:cubicBezTo>
                    <a:pt x="3916" y="2652"/>
                    <a:pt x="4728" y="2415"/>
                    <a:pt x="5428" y="1975"/>
                  </a:cubicBezTo>
                  <a:cubicBezTo>
                    <a:pt x="5744" y="1817"/>
                    <a:pt x="6037" y="1614"/>
                    <a:pt x="6308" y="1377"/>
                  </a:cubicBezTo>
                  <a:cubicBezTo>
                    <a:pt x="6500" y="1163"/>
                    <a:pt x="6647" y="915"/>
                    <a:pt x="6726" y="644"/>
                  </a:cubicBezTo>
                  <a:cubicBezTo>
                    <a:pt x="6726" y="633"/>
                    <a:pt x="6737" y="610"/>
                    <a:pt x="6737" y="587"/>
                  </a:cubicBezTo>
                  <a:cubicBezTo>
                    <a:pt x="6737" y="576"/>
                    <a:pt x="6748" y="554"/>
                    <a:pt x="6748" y="531"/>
                  </a:cubicBezTo>
                  <a:lnTo>
                    <a:pt x="6748" y="531"/>
                  </a:lnTo>
                  <a:cubicBezTo>
                    <a:pt x="6173" y="1185"/>
                    <a:pt x="5405" y="1659"/>
                    <a:pt x="4559" y="1862"/>
                  </a:cubicBezTo>
                  <a:cubicBezTo>
                    <a:pt x="4178" y="1968"/>
                    <a:pt x="3789" y="2021"/>
                    <a:pt x="3398" y="2021"/>
                  </a:cubicBezTo>
                  <a:cubicBezTo>
                    <a:pt x="3164" y="2021"/>
                    <a:pt x="2930" y="2002"/>
                    <a:pt x="2697" y="1964"/>
                  </a:cubicBezTo>
                  <a:cubicBezTo>
                    <a:pt x="1715" y="1772"/>
                    <a:pt x="350" y="1050"/>
                    <a:pt x="3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65" name="Google Shape;665;p2"/>
            <p:cNvSpPr/>
            <p:nvPr/>
          </p:nvSpPr>
          <p:spPr>
            <a:xfrm>
              <a:off x="4064300" y="3482475"/>
              <a:ext cx="89750" cy="22025"/>
            </a:xfrm>
            <a:custGeom>
              <a:avLst/>
              <a:gdLst/>
              <a:ahLst/>
              <a:cxnLst/>
              <a:rect l="l" t="t" r="r" b="b"/>
              <a:pathLst>
                <a:path w="3590" h="881" extrusionOk="0">
                  <a:moveTo>
                    <a:pt x="3589" y="1"/>
                  </a:moveTo>
                  <a:cubicBezTo>
                    <a:pt x="3589" y="1"/>
                    <a:pt x="3544" y="34"/>
                    <a:pt x="3476" y="102"/>
                  </a:cubicBezTo>
                  <a:cubicBezTo>
                    <a:pt x="3420" y="147"/>
                    <a:pt x="3375" y="181"/>
                    <a:pt x="3318" y="215"/>
                  </a:cubicBezTo>
                  <a:cubicBezTo>
                    <a:pt x="3262" y="260"/>
                    <a:pt x="3183" y="294"/>
                    <a:pt x="3115" y="328"/>
                  </a:cubicBezTo>
                  <a:cubicBezTo>
                    <a:pt x="3036" y="373"/>
                    <a:pt x="2957" y="418"/>
                    <a:pt x="2856" y="441"/>
                  </a:cubicBezTo>
                  <a:cubicBezTo>
                    <a:pt x="2765" y="474"/>
                    <a:pt x="2664" y="508"/>
                    <a:pt x="2562" y="542"/>
                  </a:cubicBezTo>
                  <a:lnTo>
                    <a:pt x="2393" y="576"/>
                  </a:lnTo>
                  <a:lnTo>
                    <a:pt x="2235" y="610"/>
                  </a:lnTo>
                  <a:cubicBezTo>
                    <a:pt x="2122" y="644"/>
                    <a:pt x="1998" y="655"/>
                    <a:pt x="1885" y="666"/>
                  </a:cubicBezTo>
                  <a:cubicBezTo>
                    <a:pt x="1772" y="678"/>
                    <a:pt x="1648" y="700"/>
                    <a:pt x="1535" y="711"/>
                  </a:cubicBezTo>
                  <a:cubicBezTo>
                    <a:pt x="1423" y="711"/>
                    <a:pt x="1310" y="723"/>
                    <a:pt x="1197" y="723"/>
                  </a:cubicBezTo>
                  <a:cubicBezTo>
                    <a:pt x="971" y="734"/>
                    <a:pt x="768" y="734"/>
                    <a:pt x="588" y="734"/>
                  </a:cubicBezTo>
                  <a:cubicBezTo>
                    <a:pt x="527" y="734"/>
                    <a:pt x="472" y="739"/>
                    <a:pt x="422" y="739"/>
                  </a:cubicBezTo>
                  <a:cubicBezTo>
                    <a:pt x="397" y="739"/>
                    <a:pt x="373" y="738"/>
                    <a:pt x="351" y="734"/>
                  </a:cubicBezTo>
                  <a:lnTo>
                    <a:pt x="159" y="734"/>
                  </a:lnTo>
                  <a:cubicBezTo>
                    <a:pt x="57" y="723"/>
                    <a:pt x="1" y="723"/>
                    <a:pt x="1" y="723"/>
                  </a:cubicBezTo>
                  <a:lnTo>
                    <a:pt x="1" y="723"/>
                  </a:lnTo>
                  <a:cubicBezTo>
                    <a:pt x="181" y="768"/>
                    <a:pt x="384" y="813"/>
                    <a:pt x="576" y="836"/>
                  </a:cubicBezTo>
                  <a:cubicBezTo>
                    <a:pt x="666" y="847"/>
                    <a:pt x="757" y="858"/>
                    <a:pt x="858" y="858"/>
                  </a:cubicBezTo>
                  <a:cubicBezTo>
                    <a:pt x="960" y="869"/>
                    <a:pt x="1073" y="881"/>
                    <a:pt x="1186" y="881"/>
                  </a:cubicBezTo>
                  <a:cubicBezTo>
                    <a:pt x="1298" y="881"/>
                    <a:pt x="1423" y="869"/>
                    <a:pt x="1535" y="869"/>
                  </a:cubicBezTo>
                  <a:cubicBezTo>
                    <a:pt x="1648" y="858"/>
                    <a:pt x="1772" y="858"/>
                    <a:pt x="1896" y="836"/>
                  </a:cubicBezTo>
                  <a:cubicBezTo>
                    <a:pt x="2009" y="813"/>
                    <a:pt x="2133" y="802"/>
                    <a:pt x="2246" y="768"/>
                  </a:cubicBezTo>
                  <a:cubicBezTo>
                    <a:pt x="2359" y="745"/>
                    <a:pt x="2472" y="711"/>
                    <a:pt x="2585" y="678"/>
                  </a:cubicBezTo>
                  <a:cubicBezTo>
                    <a:pt x="2686" y="644"/>
                    <a:pt x="2799" y="599"/>
                    <a:pt x="2889" y="553"/>
                  </a:cubicBezTo>
                  <a:cubicBezTo>
                    <a:pt x="2980" y="520"/>
                    <a:pt x="3070" y="474"/>
                    <a:pt x="3149" y="418"/>
                  </a:cubicBezTo>
                  <a:cubicBezTo>
                    <a:pt x="3217" y="373"/>
                    <a:pt x="3284" y="317"/>
                    <a:pt x="3352" y="260"/>
                  </a:cubicBezTo>
                  <a:cubicBezTo>
                    <a:pt x="3397" y="226"/>
                    <a:pt x="3442" y="181"/>
                    <a:pt x="3488" y="125"/>
                  </a:cubicBezTo>
                  <a:cubicBezTo>
                    <a:pt x="3555" y="46"/>
                    <a:pt x="3589" y="1"/>
                    <a:pt x="3589"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66" name="Google Shape;666;p2"/>
            <p:cNvSpPr/>
            <p:nvPr/>
          </p:nvSpPr>
          <p:spPr>
            <a:xfrm>
              <a:off x="4082925" y="3488125"/>
              <a:ext cx="51075" cy="9900"/>
            </a:xfrm>
            <a:custGeom>
              <a:avLst/>
              <a:gdLst/>
              <a:ahLst/>
              <a:cxnLst/>
              <a:rect l="l" t="t" r="r" b="b"/>
              <a:pathLst>
                <a:path w="2043" h="396" extrusionOk="0">
                  <a:moveTo>
                    <a:pt x="2043" y="0"/>
                  </a:moveTo>
                  <a:cubicBezTo>
                    <a:pt x="2043" y="0"/>
                    <a:pt x="1907" y="0"/>
                    <a:pt x="1716" y="23"/>
                  </a:cubicBezTo>
                  <a:cubicBezTo>
                    <a:pt x="1614" y="23"/>
                    <a:pt x="1501" y="23"/>
                    <a:pt x="1388" y="45"/>
                  </a:cubicBezTo>
                  <a:cubicBezTo>
                    <a:pt x="1264" y="57"/>
                    <a:pt x="1140" y="68"/>
                    <a:pt x="1016" y="68"/>
                  </a:cubicBezTo>
                  <a:cubicBezTo>
                    <a:pt x="933" y="68"/>
                    <a:pt x="846" y="73"/>
                    <a:pt x="763" y="73"/>
                  </a:cubicBezTo>
                  <a:cubicBezTo>
                    <a:pt x="721" y="73"/>
                    <a:pt x="681" y="72"/>
                    <a:pt x="644" y="68"/>
                  </a:cubicBezTo>
                  <a:cubicBezTo>
                    <a:pt x="606" y="68"/>
                    <a:pt x="568" y="73"/>
                    <a:pt x="531" y="73"/>
                  </a:cubicBezTo>
                  <a:cubicBezTo>
                    <a:pt x="512" y="73"/>
                    <a:pt x="493" y="72"/>
                    <a:pt x="474" y="68"/>
                  </a:cubicBezTo>
                  <a:cubicBezTo>
                    <a:pt x="418" y="57"/>
                    <a:pt x="373" y="57"/>
                    <a:pt x="328" y="57"/>
                  </a:cubicBezTo>
                  <a:cubicBezTo>
                    <a:pt x="283" y="45"/>
                    <a:pt x="237" y="45"/>
                    <a:pt x="192" y="34"/>
                  </a:cubicBezTo>
                  <a:lnTo>
                    <a:pt x="91" y="12"/>
                  </a:lnTo>
                  <a:cubicBezTo>
                    <a:pt x="34" y="12"/>
                    <a:pt x="1" y="0"/>
                    <a:pt x="0" y="0"/>
                  </a:cubicBezTo>
                  <a:lnTo>
                    <a:pt x="0" y="0"/>
                  </a:lnTo>
                  <a:cubicBezTo>
                    <a:pt x="23" y="12"/>
                    <a:pt x="57" y="34"/>
                    <a:pt x="79" y="45"/>
                  </a:cubicBezTo>
                  <a:cubicBezTo>
                    <a:pt x="113" y="57"/>
                    <a:pt x="136" y="79"/>
                    <a:pt x="170" y="102"/>
                  </a:cubicBezTo>
                  <a:cubicBezTo>
                    <a:pt x="215" y="124"/>
                    <a:pt x="249" y="147"/>
                    <a:pt x="294" y="158"/>
                  </a:cubicBezTo>
                  <a:cubicBezTo>
                    <a:pt x="350" y="169"/>
                    <a:pt x="395" y="215"/>
                    <a:pt x="452" y="226"/>
                  </a:cubicBezTo>
                  <a:cubicBezTo>
                    <a:pt x="508" y="237"/>
                    <a:pt x="565" y="294"/>
                    <a:pt x="632" y="294"/>
                  </a:cubicBezTo>
                  <a:cubicBezTo>
                    <a:pt x="689" y="305"/>
                    <a:pt x="757" y="395"/>
                    <a:pt x="824" y="395"/>
                  </a:cubicBezTo>
                  <a:lnTo>
                    <a:pt x="1016" y="395"/>
                  </a:lnTo>
                  <a:cubicBezTo>
                    <a:pt x="1084" y="395"/>
                    <a:pt x="1151" y="294"/>
                    <a:pt x="1219" y="294"/>
                  </a:cubicBezTo>
                  <a:cubicBezTo>
                    <a:pt x="1276" y="294"/>
                    <a:pt x="1343" y="192"/>
                    <a:pt x="1400" y="181"/>
                  </a:cubicBezTo>
                  <a:cubicBezTo>
                    <a:pt x="1513" y="169"/>
                    <a:pt x="1625" y="136"/>
                    <a:pt x="1727" y="113"/>
                  </a:cubicBezTo>
                  <a:cubicBezTo>
                    <a:pt x="1829" y="79"/>
                    <a:pt x="1941" y="45"/>
                    <a:pt x="2043"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67" name="Google Shape;667;p2"/>
            <p:cNvSpPr/>
            <p:nvPr/>
          </p:nvSpPr>
          <p:spPr>
            <a:xfrm>
              <a:off x="4091400" y="3480775"/>
              <a:ext cx="42600" cy="7850"/>
            </a:xfrm>
            <a:custGeom>
              <a:avLst/>
              <a:gdLst/>
              <a:ahLst/>
              <a:cxnLst/>
              <a:rect l="l" t="t" r="r" b="b"/>
              <a:pathLst>
                <a:path w="1704" h="314" extrusionOk="0">
                  <a:moveTo>
                    <a:pt x="0" y="1"/>
                  </a:moveTo>
                  <a:cubicBezTo>
                    <a:pt x="0" y="1"/>
                    <a:pt x="23" y="23"/>
                    <a:pt x="68" y="23"/>
                  </a:cubicBezTo>
                  <a:cubicBezTo>
                    <a:pt x="113" y="69"/>
                    <a:pt x="181" y="102"/>
                    <a:pt x="237" y="125"/>
                  </a:cubicBezTo>
                  <a:cubicBezTo>
                    <a:pt x="282" y="148"/>
                    <a:pt x="316" y="170"/>
                    <a:pt x="361" y="181"/>
                  </a:cubicBezTo>
                  <a:cubicBezTo>
                    <a:pt x="406" y="204"/>
                    <a:pt x="451" y="215"/>
                    <a:pt x="508" y="238"/>
                  </a:cubicBezTo>
                  <a:cubicBezTo>
                    <a:pt x="553" y="249"/>
                    <a:pt x="609" y="260"/>
                    <a:pt x="666" y="272"/>
                  </a:cubicBezTo>
                  <a:lnTo>
                    <a:pt x="824" y="294"/>
                  </a:lnTo>
                  <a:cubicBezTo>
                    <a:pt x="880" y="306"/>
                    <a:pt x="937" y="306"/>
                    <a:pt x="993" y="306"/>
                  </a:cubicBezTo>
                  <a:cubicBezTo>
                    <a:pt x="1021" y="311"/>
                    <a:pt x="1049" y="314"/>
                    <a:pt x="1078" y="314"/>
                  </a:cubicBezTo>
                  <a:cubicBezTo>
                    <a:pt x="1106" y="314"/>
                    <a:pt x="1134" y="311"/>
                    <a:pt x="1162" y="306"/>
                  </a:cubicBezTo>
                  <a:cubicBezTo>
                    <a:pt x="1253" y="306"/>
                    <a:pt x="1343" y="283"/>
                    <a:pt x="1444" y="260"/>
                  </a:cubicBezTo>
                  <a:cubicBezTo>
                    <a:pt x="1501" y="249"/>
                    <a:pt x="1569" y="227"/>
                    <a:pt x="1636" y="204"/>
                  </a:cubicBezTo>
                  <a:lnTo>
                    <a:pt x="1704" y="181"/>
                  </a:lnTo>
                  <a:lnTo>
                    <a:pt x="1433" y="181"/>
                  </a:lnTo>
                  <a:cubicBezTo>
                    <a:pt x="1411" y="176"/>
                    <a:pt x="1388" y="173"/>
                    <a:pt x="1365" y="173"/>
                  </a:cubicBezTo>
                  <a:cubicBezTo>
                    <a:pt x="1343" y="173"/>
                    <a:pt x="1320" y="176"/>
                    <a:pt x="1298" y="181"/>
                  </a:cubicBezTo>
                  <a:lnTo>
                    <a:pt x="1162" y="181"/>
                  </a:lnTo>
                  <a:cubicBezTo>
                    <a:pt x="1061" y="181"/>
                    <a:pt x="948" y="170"/>
                    <a:pt x="846" y="159"/>
                  </a:cubicBezTo>
                  <a:cubicBezTo>
                    <a:pt x="745" y="136"/>
                    <a:pt x="632" y="136"/>
                    <a:pt x="542" y="114"/>
                  </a:cubicBezTo>
                  <a:cubicBezTo>
                    <a:pt x="485" y="102"/>
                    <a:pt x="440" y="102"/>
                    <a:pt x="395" y="91"/>
                  </a:cubicBezTo>
                  <a:cubicBezTo>
                    <a:pt x="350" y="80"/>
                    <a:pt x="316" y="69"/>
                    <a:pt x="271" y="69"/>
                  </a:cubicBezTo>
                  <a:cubicBezTo>
                    <a:pt x="192" y="46"/>
                    <a:pt x="124" y="23"/>
                    <a:pt x="79" y="23"/>
                  </a:cubicBezTo>
                  <a:lnTo>
                    <a:pt x="0"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68" name="Google Shape;668;p2"/>
            <p:cNvSpPr/>
            <p:nvPr/>
          </p:nvSpPr>
          <p:spPr>
            <a:xfrm>
              <a:off x="4097875" y="3300850"/>
              <a:ext cx="117100" cy="192375"/>
            </a:xfrm>
            <a:custGeom>
              <a:avLst/>
              <a:gdLst/>
              <a:ahLst/>
              <a:cxnLst/>
              <a:rect l="l" t="t" r="r" b="b"/>
              <a:pathLst>
                <a:path w="4684" h="7695" extrusionOk="0">
                  <a:moveTo>
                    <a:pt x="1736" y="1"/>
                  </a:moveTo>
                  <a:cubicBezTo>
                    <a:pt x="1625" y="1"/>
                    <a:pt x="1513" y="11"/>
                    <a:pt x="1400" y="32"/>
                  </a:cubicBezTo>
                  <a:lnTo>
                    <a:pt x="1276" y="66"/>
                  </a:lnTo>
                  <a:cubicBezTo>
                    <a:pt x="1140" y="179"/>
                    <a:pt x="1005" y="303"/>
                    <a:pt x="881" y="450"/>
                  </a:cubicBezTo>
                  <a:cubicBezTo>
                    <a:pt x="192" y="1251"/>
                    <a:pt x="1" y="2323"/>
                    <a:pt x="1" y="3373"/>
                  </a:cubicBezTo>
                  <a:cubicBezTo>
                    <a:pt x="1" y="4004"/>
                    <a:pt x="238" y="4715"/>
                    <a:pt x="474" y="5302"/>
                  </a:cubicBezTo>
                  <a:cubicBezTo>
                    <a:pt x="858" y="6216"/>
                    <a:pt x="1422" y="7288"/>
                    <a:pt x="2336" y="7694"/>
                  </a:cubicBezTo>
                  <a:lnTo>
                    <a:pt x="2404" y="7694"/>
                  </a:lnTo>
                  <a:cubicBezTo>
                    <a:pt x="2754" y="7299"/>
                    <a:pt x="3047" y="6859"/>
                    <a:pt x="3284" y="6397"/>
                  </a:cubicBezTo>
                  <a:cubicBezTo>
                    <a:pt x="4063" y="4873"/>
                    <a:pt x="4683" y="2921"/>
                    <a:pt x="3758" y="1330"/>
                  </a:cubicBezTo>
                  <a:cubicBezTo>
                    <a:pt x="3311" y="565"/>
                    <a:pt x="2557" y="1"/>
                    <a:pt x="1736"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69" name="Google Shape;669;p2"/>
            <p:cNvSpPr/>
            <p:nvPr/>
          </p:nvSpPr>
          <p:spPr>
            <a:xfrm>
              <a:off x="4104075" y="3387125"/>
              <a:ext cx="97350" cy="107800"/>
            </a:xfrm>
            <a:custGeom>
              <a:avLst/>
              <a:gdLst/>
              <a:ahLst/>
              <a:cxnLst/>
              <a:rect l="l" t="t" r="r" b="b"/>
              <a:pathLst>
                <a:path w="3894" h="4312" extrusionOk="0">
                  <a:moveTo>
                    <a:pt x="1140" y="1"/>
                  </a:moveTo>
                  <a:cubicBezTo>
                    <a:pt x="937" y="12"/>
                    <a:pt x="915" y="215"/>
                    <a:pt x="971" y="395"/>
                  </a:cubicBezTo>
                  <a:cubicBezTo>
                    <a:pt x="915" y="256"/>
                    <a:pt x="782" y="177"/>
                    <a:pt x="645" y="177"/>
                  </a:cubicBezTo>
                  <a:cubicBezTo>
                    <a:pt x="561" y="177"/>
                    <a:pt x="476" y="207"/>
                    <a:pt x="407" y="271"/>
                  </a:cubicBezTo>
                  <a:cubicBezTo>
                    <a:pt x="1" y="576"/>
                    <a:pt x="46" y="1524"/>
                    <a:pt x="114" y="1953"/>
                  </a:cubicBezTo>
                  <a:cubicBezTo>
                    <a:pt x="272" y="2901"/>
                    <a:pt x="1298" y="3657"/>
                    <a:pt x="1863" y="4311"/>
                  </a:cubicBezTo>
                  <a:lnTo>
                    <a:pt x="2551" y="3961"/>
                  </a:lnTo>
                  <a:cubicBezTo>
                    <a:pt x="2811" y="3374"/>
                    <a:pt x="3194" y="2833"/>
                    <a:pt x="3476" y="2269"/>
                  </a:cubicBezTo>
                  <a:cubicBezTo>
                    <a:pt x="3623" y="1930"/>
                    <a:pt x="3894" y="1479"/>
                    <a:pt x="3713" y="1118"/>
                  </a:cubicBezTo>
                  <a:cubicBezTo>
                    <a:pt x="3606" y="857"/>
                    <a:pt x="3329" y="723"/>
                    <a:pt x="3052" y="723"/>
                  </a:cubicBezTo>
                  <a:cubicBezTo>
                    <a:pt x="2862" y="723"/>
                    <a:pt x="2673" y="786"/>
                    <a:pt x="2540" y="915"/>
                  </a:cubicBezTo>
                  <a:cubicBezTo>
                    <a:pt x="2596" y="700"/>
                    <a:pt x="2630" y="294"/>
                    <a:pt x="2393" y="181"/>
                  </a:cubicBezTo>
                  <a:cubicBezTo>
                    <a:pt x="2335" y="148"/>
                    <a:pt x="2277" y="133"/>
                    <a:pt x="2220" y="133"/>
                  </a:cubicBezTo>
                  <a:cubicBezTo>
                    <a:pt x="1991" y="133"/>
                    <a:pt x="1775" y="364"/>
                    <a:pt x="1603" y="463"/>
                  </a:cubicBezTo>
                  <a:cubicBezTo>
                    <a:pt x="1513" y="339"/>
                    <a:pt x="1344" y="1"/>
                    <a:pt x="1140"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70" name="Google Shape;670;p2"/>
            <p:cNvSpPr/>
            <p:nvPr/>
          </p:nvSpPr>
          <p:spPr>
            <a:xfrm>
              <a:off x="4075300" y="3302500"/>
              <a:ext cx="80725" cy="191050"/>
            </a:xfrm>
            <a:custGeom>
              <a:avLst/>
              <a:gdLst/>
              <a:ahLst/>
              <a:cxnLst/>
              <a:rect l="l" t="t" r="r" b="b"/>
              <a:pathLst>
                <a:path w="3229" h="7642" extrusionOk="0">
                  <a:moveTo>
                    <a:pt x="2179" y="0"/>
                  </a:moveTo>
                  <a:cubicBezTo>
                    <a:pt x="1524" y="181"/>
                    <a:pt x="847" y="598"/>
                    <a:pt x="565" y="1196"/>
                  </a:cubicBezTo>
                  <a:cubicBezTo>
                    <a:pt x="125" y="2088"/>
                    <a:pt x="12" y="2675"/>
                    <a:pt x="1" y="3701"/>
                  </a:cubicBezTo>
                  <a:cubicBezTo>
                    <a:pt x="1" y="4379"/>
                    <a:pt x="430" y="5462"/>
                    <a:pt x="870" y="6037"/>
                  </a:cubicBezTo>
                  <a:cubicBezTo>
                    <a:pt x="1311" y="6645"/>
                    <a:pt x="2402" y="7641"/>
                    <a:pt x="3178" y="7641"/>
                  </a:cubicBezTo>
                  <a:cubicBezTo>
                    <a:pt x="3195" y="7641"/>
                    <a:pt x="3211" y="7641"/>
                    <a:pt x="3228" y="7640"/>
                  </a:cubicBezTo>
                  <a:cubicBezTo>
                    <a:pt x="2337" y="7222"/>
                    <a:pt x="1761" y="6150"/>
                    <a:pt x="1377" y="5236"/>
                  </a:cubicBezTo>
                  <a:cubicBezTo>
                    <a:pt x="1141" y="4661"/>
                    <a:pt x="904" y="3938"/>
                    <a:pt x="904" y="3307"/>
                  </a:cubicBezTo>
                  <a:cubicBezTo>
                    <a:pt x="904" y="2268"/>
                    <a:pt x="1095" y="1185"/>
                    <a:pt x="1784" y="384"/>
                  </a:cubicBezTo>
                  <a:cubicBezTo>
                    <a:pt x="1908" y="249"/>
                    <a:pt x="2043" y="113"/>
                    <a:pt x="2179"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71" name="Google Shape;671;p2"/>
            <p:cNvSpPr/>
            <p:nvPr/>
          </p:nvSpPr>
          <p:spPr>
            <a:xfrm>
              <a:off x="4122975" y="3434225"/>
              <a:ext cx="43750" cy="64650"/>
            </a:xfrm>
            <a:custGeom>
              <a:avLst/>
              <a:gdLst/>
              <a:ahLst/>
              <a:cxnLst/>
              <a:rect l="l" t="t" r="r" b="b"/>
              <a:pathLst>
                <a:path w="1750" h="2586" extrusionOk="0">
                  <a:moveTo>
                    <a:pt x="12" y="1"/>
                  </a:moveTo>
                  <a:cubicBezTo>
                    <a:pt x="12" y="1"/>
                    <a:pt x="1" y="57"/>
                    <a:pt x="23" y="136"/>
                  </a:cubicBezTo>
                  <a:cubicBezTo>
                    <a:pt x="23" y="193"/>
                    <a:pt x="23" y="249"/>
                    <a:pt x="35" y="294"/>
                  </a:cubicBezTo>
                  <a:cubicBezTo>
                    <a:pt x="46" y="362"/>
                    <a:pt x="69" y="430"/>
                    <a:pt x="91" y="497"/>
                  </a:cubicBezTo>
                  <a:cubicBezTo>
                    <a:pt x="102" y="576"/>
                    <a:pt x="136" y="655"/>
                    <a:pt x="170" y="734"/>
                  </a:cubicBezTo>
                  <a:cubicBezTo>
                    <a:pt x="204" y="813"/>
                    <a:pt x="249" y="892"/>
                    <a:pt x="283" y="983"/>
                  </a:cubicBezTo>
                  <a:cubicBezTo>
                    <a:pt x="328" y="1062"/>
                    <a:pt x="373" y="1152"/>
                    <a:pt x="430" y="1231"/>
                  </a:cubicBezTo>
                  <a:cubicBezTo>
                    <a:pt x="475" y="1321"/>
                    <a:pt x="542" y="1400"/>
                    <a:pt x="599" y="1479"/>
                  </a:cubicBezTo>
                  <a:cubicBezTo>
                    <a:pt x="712" y="1637"/>
                    <a:pt x="836" y="1795"/>
                    <a:pt x="971" y="1931"/>
                  </a:cubicBezTo>
                  <a:cubicBezTo>
                    <a:pt x="1095" y="2055"/>
                    <a:pt x="1220" y="2179"/>
                    <a:pt x="1344" y="2292"/>
                  </a:cubicBezTo>
                  <a:cubicBezTo>
                    <a:pt x="1479" y="2393"/>
                    <a:pt x="1614" y="2495"/>
                    <a:pt x="1750" y="2585"/>
                  </a:cubicBezTo>
                  <a:cubicBezTo>
                    <a:pt x="1727" y="2551"/>
                    <a:pt x="1693" y="2517"/>
                    <a:pt x="1660" y="2483"/>
                  </a:cubicBezTo>
                  <a:cubicBezTo>
                    <a:pt x="1592" y="2427"/>
                    <a:pt x="1513" y="2325"/>
                    <a:pt x="1411" y="2224"/>
                  </a:cubicBezTo>
                  <a:cubicBezTo>
                    <a:pt x="1321" y="2122"/>
                    <a:pt x="1197" y="1976"/>
                    <a:pt x="1084" y="1840"/>
                  </a:cubicBezTo>
                  <a:cubicBezTo>
                    <a:pt x="1028" y="1773"/>
                    <a:pt x="971" y="1694"/>
                    <a:pt x="904" y="1615"/>
                  </a:cubicBezTo>
                  <a:cubicBezTo>
                    <a:pt x="847" y="1547"/>
                    <a:pt x="791" y="1468"/>
                    <a:pt x="723" y="1389"/>
                  </a:cubicBezTo>
                  <a:cubicBezTo>
                    <a:pt x="667" y="1299"/>
                    <a:pt x="610" y="1220"/>
                    <a:pt x="565" y="1141"/>
                  </a:cubicBezTo>
                  <a:cubicBezTo>
                    <a:pt x="509" y="1062"/>
                    <a:pt x="463" y="983"/>
                    <a:pt x="407" y="904"/>
                  </a:cubicBezTo>
                  <a:cubicBezTo>
                    <a:pt x="351" y="836"/>
                    <a:pt x="294" y="757"/>
                    <a:pt x="260" y="678"/>
                  </a:cubicBezTo>
                  <a:cubicBezTo>
                    <a:pt x="238" y="610"/>
                    <a:pt x="193" y="531"/>
                    <a:pt x="159" y="464"/>
                  </a:cubicBezTo>
                  <a:cubicBezTo>
                    <a:pt x="136" y="407"/>
                    <a:pt x="114" y="351"/>
                    <a:pt x="91" y="283"/>
                  </a:cubicBezTo>
                  <a:cubicBezTo>
                    <a:pt x="69" y="238"/>
                    <a:pt x="57" y="182"/>
                    <a:pt x="46" y="136"/>
                  </a:cubicBezTo>
                  <a:lnTo>
                    <a:pt x="12"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72" name="Google Shape;672;p2"/>
            <p:cNvSpPr/>
            <p:nvPr/>
          </p:nvSpPr>
          <p:spPr>
            <a:xfrm>
              <a:off x="4137650" y="3438750"/>
              <a:ext cx="24300" cy="54200"/>
            </a:xfrm>
            <a:custGeom>
              <a:avLst/>
              <a:gdLst/>
              <a:ahLst/>
              <a:cxnLst/>
              <a:rect l="l" t="t" r="r" b="b"/>
              <a:pathLst>
                <a:path w="972" h="2168" extrusionOk="0">
                  <a:moveTo>
                    <a:pt x="1" y="1"/>
                  </a:moveTo>
                  <a:cubicBezTo>
                    <a:pt x="1" y="1"/>
                    <a:pt x="1" y="34"/>
                    <a:pt x="1" y="91"/>
                  </a:cubicBezTo>
                  <a:cubicBezTo>
                    <a:pt x="12" y="192"/>
                    <a:pt x="23" y="283"/>
                    <a:pt x="46" y="373"/>
                  </a:cubicBezTo>
                  <a:cubicBezTo>
                    <a:pt x="68" y="474"/>
                    <a:pt x="102" y="610"/>
                    <a:pt x="136" y="745"/>
                  </a:cubicBezTo>
                  <a:cubicBezTo>
                    <a:pt x="181" y="892"/>
                    <a:pt x="226" y="1027"/>
                    <a:pt x="283" y="1174"/>
                  </a:cubicBezTo>
                  <a:cubicBezTo>
                    <a:pt x="317" y="1230"/>
                    <a:pt x="350" y="1309"/>
                    <a:pt x="384" y="1377"/>
                  </a:cubicBezTo>
                  <a:cubicBezTo>
                    <a:pt x="418" y="1445"/>
                    <a:pt x="452" y="1513"/>
                    <a:pt x="497" y="1569"/>
                  </a:cubicBezTo>
                  <a:cubicBezTo>
                    <a:pt x="531" y="1625"/>
                    <a:pt x="565" y="1693"/>
                    <a:pt x="599" y="1738"/>
                  </a:cubicBezTo>
                  <a:lnTo>
                    <a:pt x="712" y="1896"/>
                  </a:lnTo>
                  <a:cubicBezTo>
                    <a:pt x="768" y="1964"/>
                    <a:pt x="836" y="2032"/>
                    <a:pt x="892" y="2099"/>
                  </a:cubicBezTo>
                  <a:lnTo>
                    <a:pt x="971" y="2167"/>
                  </a:lnTo>
                  <a:cubicBezTo>
                    <a:pt x="971" y="2167"/>
                    <a:pt x="948" y="2133"/>
                    <a:pt x="926" y="2077"/>
                  </a:cubicBezTo>
                  <a:cubicBezTo>
                    <a:pt x="892" y="2020"/>
                    <a:pt x="836" y="1941"/>
                    <a:pt x="791" y="1840"/>
                  </a:cubicBezTo>
                  <a:cubicBezTo>
                    <a:pt x="768" y="1783"/>
                    <a:pt x="734" y="1738"/>
                    <a:pt x="700" y="1682"/>
                  </a:cubicBezTo>
                  <a:cubicBezTo>
                    <a:pt x="678" y="1625"/>
                    <a:pt x="655" y="1558"/>
                    <a:pt x="621" y="1501"/>
                  </a:cubicBezTo>
                  <a:cubicBezTo>
                    <a:pt x="554" y="1377"/>
                    <a:pt x="497" y="1242"/>
                    <a:pt x="441" y="1106"/>
                  </a:cubicBezTo>
                  <a:cubicBezTo>
                    <a:pt x="384" y="971"/>
                    <a:pt x="328" y="836"/>
                    <a:pt x="283" y="700"/>
                  </a:cubicBezTo>
                  <a:cubicBezTo>
                    <a:pt x="226" y="576"/>
                    <a:pt x="181" y="452"/>
                    <a:pt x="136" y="350"/>
                  </a:cubicBezTo>
                  <a:cubicBezTo>
                    <a:pt x="91" y="237"/>
                    <a:pt x="57" y="158"/>
                    <a:pt x="34" y="91"/>
                  </a:cubicBezTo>
                  <a:cubicBezTo>
                    <a:pt x="12" y="34"/>
                    <a:pt x="1" y="1"/>
                    <a:pt x="1"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73" name="Google Shape;673;p2"/>
            <p:cNvSpPr/>
            <p:nvPr/>
          </p:nvSpPr>
          <p:spPr>
            <a:xfrm>
              <a:off x="4150900" y="3446375"/>
              <a:ext cx="13025" cy="50800"/>
            </a:xfrm>
            <a:custGeom>
              <a:avLst/>
              <a:gdLst/>
              <a:ahLst/>
              <a:cxnLst/>
              <a:rect l="l" t="t" r="r" b="b"/>
              <a:pathLst>
                <a:path w="521" h="2032" extrusionOk="0">
                  <a:moveTo>
                    <a:pt x="12" y="0"/>
                  </a:moveTo>
                  <a:cubicBezTo>
                    <a:pt x="1" y="113"/>
                    <a:pt x="1" y="226"/>
                    <a:pt x="12" y="327"/>
                  </a:cubicBezTo>
                  <a:cubicBezTo>
                    <a:pt x="12" y="384"/>
                    <a:pt x="12" y="440"/>
                    <a:pt x="12" y="497"/>
                  </a:cubicBezTo>
                  <a:cubicBezTo>
                    <a:pt x="24" y="553"/>
                    <a:pt x="35" y="610"/>
                    <a:pt x="35" y="666"/>
                  </a:cubicBezTo>
                  <a:cubicBezTo>
                    <a:pt x="57" y="790"/>
                    <a:pt x="80" y="925"/>
                    <a:pt x="114" y="1050"/>
                  </a:cubicBezTo>
                  <a:cubicBezTo>
                    <a:pt x="159" y="1185"/>
                    <a:pt x="193" y="1309"/>
                    <a:pt x="238" y="1422"/>
                  </a:cubicBezTo>
                  <a:cubicBezTo>
                    <a:pt x="272" y="1524"/>
                    <a:pt x="317" y="1636"/>
                    <a:pt x="362" y="1738"/>
                  </a:cubicBezTo>
                  <a:cubicBezTo>
                    <a:pt x="418" y="1839"/>
                    <a:pt x="464" y="1930"/>
                    <a:pt x="520" y="2031"/>
                  </a:cubicBezTo>
                  <a:cubicBezTo>
                    <a:pt x="520" y="2031"/>
                    <a:pt x="497" y="1896"/>
                    <a:pt x="452" y="1704"/>
                  </a:cubicBezTo>
                  <a:cubicBezTo>
                    <a:pt x="441" y="1659"/>
                    <a:pt x="430" y="1603"/>
                    <a:pt x="418" y="1546"/>
                  </a:cubicBezTo>
                  <a:cubicBezTo>
                    <a:pt x="396" y="1501"/>
                    <a:pt x="396" y="1445"/>
                    <a:pt x="373" y="1377"/>
                  </a:cubicBezTo>
                  <a:cubicBezTo>
                    <a:pt x="351" y="1264"/>
                    <a:pt x="306" y="1140"/>
                    <a:pt x="272" y="1016"/>
                  </a:cubicBezTo>
                  <a:cubicBezTo>
                    <a:pt x="249" y="892"/>
                    <a:pt x="215" y="756"/>
                    <a:pt x="182" y="643"/>
                  </a:cubicBezTo>
                  <a:cubicBezTo>
                    <a:pt x="170" y="587"/>
                    <a:pt x="148" y="531"/>
                    <a:pt x="136" y="474"/>
                  </a:cubicBezTo>
                  <a:cubicBezTo>
                    <a:pt x="125" y="418"/>
                    <a:pt x="114" y="373"/>
                    <a:pt x="103" y="316"/>
                  </a:cubicBezTo>
                  <a:cubicBezTo>
                    <a:pt x="57" y="124"/>
                    <a:pt x="12" y="0"/>
                    <a:pt x="12"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74" name="Google Shape;674;p2"/>
            <p:cNvSpPr/>
            <p:nvPr/>
          </p:nvSpPr>
          <p:spPr>
            <a:xfrm>
              <a:off x="4154575" y="3406050"/>
              <a:ext cx="162525" cy="95925"/>
            </a:xfrm>
            <a:custGeom>
              <a:avLst/>
              <a:gdLst/>
              <a:ahLst/>
              <a:cxnLst/>
              <a:rect l="l" t="t" r="r" b="b"/>
              <a:pathLst>
                <a:path w="6501" h="3837" extrusionOk="0">
                  <a:moveTo>
                    <a:pt x="4121" y="1"/>
                  </a:moveTo>
                  <a:cubicBezTo>
                    <a:pt x="3976" y="1"/>
                    <a:pt x="3828" y="8"/>
                    <a:pt x="3679" y="22"/>
                  </a:cubicBezTo>
                  <a:cubicBezTo>
                    <a:pt x="2709" y="101"/>
                    <a:pt x="1851" y="620"/>
                    <a:pt x="1197" y="1320"/>
                  </a:cubicBezTo>
                  <a:cubicBezTo>
                    <a:pt x="937" y="1613"/>
                    <a:pt x="700" y="1929"/>
                    <a:pt x="497" y="2268"/>
                  </a:cubicBezTo>
                  <a:cubicBezTo>
                    <a:pt x="260" y="2651"/>
                    <a:pt x="102" y="3080"/>
                    <a:pt x="1" y="3520"/>
                  </a:cubicBezTo>
                  <a:lnTo>
                    <a:pt x="396" y="3610"/>
                  </a:lnTo>
                  <a:cubicBezTo>
                    <a:pt x="881" y="3723"/>
                    <a:pt x="1377" y="3802"/>
                    <a:pt x="1874" y="3825"/>
                  </a:cubicBezTo>
                  <a:cubicBezTo>
                    <a:pt x="2017" y="3832"/>
                    <a:pt x="2165" y="3837"/>
                    <a:pt x="2316" y="3837"/>
                  </a:cubicBezTo>
                  <a:cubicBezTo>
                    <a:pt x="3735" y="3837"/>
                    <a:pt x="5474" y="3473"/>
                    <a:pt x="6218" y="2189"/>
                  </a:cubicBezTo>
                  <a:cubicBezTo>
                    <a:pt x="6433" y="1816"/>
                    <a:pt x="6500" y="1387"/>
                    <a:pt x="6421" y="959"/>
                  </a:cubicBezTo>
                  <a:cubicBezTo>
                    <a:pt x="6320" y="801"/>
                    <a:pt x="6184" y="654"/>
                    <a:pt x="6026" y="541"/>
                  </a:cubicBezTo>
                  <a:cubicBezTo>
                    <a:pt x="5441" y="160"/>
                    <a:pt x="4801" y="1"/>
                    <a:pt x="4121"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75" name="Google Shape;675;p2"/>
            <p:cNvSpPr/>
            <p:nvPr/>
          </p:nvSpPr>
          <p:spPr>
            <a:xfrm>
              <a:off x="4148375" y="3430750"/>
              <a:ext cx="95925" cy="76650"/>
            </a:xfrm>
            <a:custGeom>
              <a:avLst/>
              <a:gdLst/>
              <a:ahLst/>
              <a:cxnLst/>
              <a:rect l="l" t="t" r="r" b="b"/>
              <a:pathLst>
                <a:path w="3837" h="3066" extrusionOk="0">
                  <a:moveTo>
                    <a:pt x="0" y="2668"/>
                  </a:moveTo>
                  <a:lnTo>
                    <a:pt x="0" y="2668"/>
                  </a:lnTo>
                  <a:cubicBezTo>
                    <a:pt x="0" y="2668"/>
                    <a:pt x="0" y="2668"/>
                    <a:pt x="0" y="2668"/>
                  </a:cubicBezTo>
                  <a:cubicBezTo>
                    <a:pt x="0" y="2668"/>
                    <a:pt x="0" y="2668"/>
                    <a:pt x="0" y="2668"/>
                  </a:cubicBezTo>
                  <a:close/>
                  <a:moveTo>
                    <a:pt x="2063" y="1"/>
                  </a:moveTo>
                  <a:cubicBezTo>
                    <a:pt x="1902" y="1"/>
                    <a:pt x="1746" y="27"/>
                    <a:pt x="1648" y="72"/>
                  </a:cubicBezTo>
                  <a:cubicBezTo>
                    <a:pt x="655" y="546"/>
                    <a:pt x="362" y="1720"/>
                    <a:pt x="0" y="2668"/>
                  </a:cubicBezTo>
                  <a:lnTo>
                    <a:pt x="0" y="2668"/>
                  </a:lnTo>
                  <a:cubicBezTo>
                    <a:pt x="4" y="2657"/>
                    <a:pt x="24" y="2653"/>
                    <a:pt x="57" y="2653"/>
                  </a:cubicBezTo>
                  <a:cubicBezTo>
                    <a:pt x="311" y="2653"/>
                    <a:pt x="1326" y="2928"/>
                    <a:pt x="1456" y="2938"/>
                  </a:cubicBezTo>
                  <a:cubicBezTo>
                    <a:pt x="1817" y="2984"/>
                    <a:pt x="2167" y="3065"/>
                    <a:pt x="2500" y="3065"/>
                  </a:cubicBezTo>
                  <a:cubicBezTo>
                    <a:pt x="2833" y="3065"/>
                    <a:pt x="3149" y="2984"/>
                    <a:pt x="3442" y="2701"/>
                  </a:cubicBezTo>
                  <a:cubicBezTo>
                    <a:pt x="3649" y="2495"/>
                    <a:pt x="3813" y="1943"/>
                    <a:pt x="3381" y="1943"/>
                  </a:cubicBezTo>
                  <a:cubicBezTo>
                    <a:pt x="3365" y="1943"/>
                    <a:pt x="3348" y="1944"/>
                    <a:pt x="3329" y="1945"/>
                  </a:cubicBezTo>
                  <a:cubicBezTo>
                    <a:pt x="3529" y="1757"/>
                    <a:pt x="3837" y="1177"/>
                    <a:pt x="3357" y="1177"/>
                  </a:cubicBezTo>
                  <a:cubicBezTo>
                    <a:pt x="3348" y="1177"/>
                    <a:pt x="3339" y="1178"/>
                    <a:pt x="3329" y="1178"/>
                  </a:cubicBezTo>
                  <a:cubicBezTo>
                    <a:pt x="3515" y="781"/>
                    <a:pt x="3302" y="428"/>
                    <a:pt x="2960" y="428"/>
                  </a:cubicBezTo>
                  <a:cubicBezTo>
                    <a:pt x="2846" y="428"/>
                    <a:pt x="2717" y="467"/>
                    <a:pt x="2584" y="557"/>
                  </a:cubicBezTo>
                  <a:cubicBezTo>
                    <a:pt x="2889" y="157"/>
                    <a:pt x="2459" y="1"/>
                    <a:pt x="2063"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76" name="Google Shape;676;p2"/>
            <p:cNvSpPr/>
            <p:nvPr/>
          </p:nvSpPr>
          <p:spPr>
            <a:xfrm>
              <a:off x="4148925" y="3386050"/>
              <a:ext cx="166475" cy="108025"/>
            </a:xfrm>
            <a:custGeom>
              <a:avLst/>
              <a:gdLst/>
              <a:ahLst/>
              <a:cxnLst/>
              <a:rect l="l" t="t" r="r" b="b"/>
              <a:pathLst>
                <a:path w="6659" h="4321" extrusionOk="0">
                  <a:moveTo>
                    <a:pt x="4151" y="1"/>
                  </a:moveTo>
                  <a:cubicBezTo>
                    <a:pt x="3342" y="1"/>
                    <a:pt x="2521" y="267"/>
                    <a:pt x="1976" y="732"/>
                  </a:cubicBezTo>
                  <a:cubicBezTo>
                    <a:pt x="892" y="1601"/>
                    <a:pt x="1" y="2831"/>
                    <a:pt x="204" y="4320"/>
                  </a:cubicBezTo>
                  <a:lnTo>
                    <a:pt x="238" y="4320"/>
                  </a:lnTo>
                  <a:cubicBezTo>
                    <a:pt x="328" y="3880"/>
                    <a:pt x="497" y="3451"/>
                    <a:pt x="734" y="3068"/>
                  </a:cubicBezTo>
                  <a:cubicBezTo>
                    <a:pt x="938" y="2729"/>
                    <a:pt x="1175" y="2413"/>
                    <a:pt x="1434" y="2120"/>
                  </a:cubicBezTo>
                  <a:cubicBezTo>
                    <a:pt x="2089" y="1420"/>
                    <a:pt x="2946" y="901"/>
                    <a:pt x="3917" y="822"/>
                  </a:cubicBezTo>
                  <a:cubicBezTo>
                    <a:pt x="4066" y="808"/>
                    <a:pt x="4212" y="801"/>
                    <a:pt x="4357" y="801"/>
                  </a:cubicBezTo>
                  <a:cubicBezTo>
                    <a:pt x="5035" y="801"/>
                    <a:pt x="5667" y="960"/>
                    <a:pt x="6252" y="1341"/>
                  </a:cubicBezTo>
                  <a:cubicBezTo>
                    <a:pt x="6410" y="1454"/>
                    <a:pt x="6557" y="1601"/>
                    <a:pt x="6659" y="1770"/>
                  </a:cubicBezTo>
                  <a:cubicBezTo>
                    <a:pt x="6602" y="1409"/>
                    <a:pt x="6433" y="1082"/>
                    <a:pt x="6196" y="811"/>
                  </a:cubicBezTo>
                  <a:cubicBezTo>
                    <a:pt x="5702" y="250"/>
                    <a:pt x="4933" y="1"/>
                    <a:pt x="415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77" name="Google Shape;677;p2"/>
            <p:cNvSpPr/>
            <p:nvPr/>
          </p:nvSpPr>
          <p:spPr>
            <a:xfrm>
              <a:off x="4153450" y="3431700"/>
              <a:ext cx="54200" cy="63225"/>
            </a:xfrm>
            <a:custGeom>
              <a:avLst/>
              <a:gdLst/>
              <a:ahLst/>
              <a:cxnLst/>
              <a:rect l="l" t="t" r="r" b="b"/>
              <a:pathLst>
                <a:path w="2168" h="2529" extrusionOk="0">
                  <a:moveTo>
                    <a:pt x="2167" y="0"/>
                  </a:moveTo>
                  <a:cubicBezTo>
                    <a:pt x="2167" y="0"/>
                    <a:pt x="1986" y="113"/>
                    <a:pt x="1716" y="305"/>
                  </a:cubicBezTo>
                  <a:cubicBezTo>
                    <a:pt x="1592" y="395"/>
                    <a:pt x="1445" y="508"/>
                    <a:pt x="1287" y="632"/>
                  </a:cubicBezTo>
                  <a:cubicBezTo>
                    <a:pt x="1140" y="756"/>
                    <a:pt x="982" y="903"/>
                    <a:pt x="824" y="1061"/>
                  </a:cubicBezTo>
                  <a:cubicBezTo>
                    <a:pt x="757" y="1140"/>
                    <a:pt x="678" y="1219"/>
                    <a:pt x="610" y="1298"/>
                  </a:cubicBezTo>
                  <a:cubicBezTo>
                    <a:pt x="542" y="1377"/>
                    <a:pt x="486" y="1467"/>
                    <a:pt x="429" y="1546"/>
                  </a:cubicBezTo>
                  <a:cubicBezTo>
                    <a:pt x="362" y="1625"/>
                    <a:pt x="305" y="1704"/>
                    <a:pt x="260" y="1783"/>
                  </a:cubicBezTo>
                  <a:cubicBezTo>
                    <a:pt x="226" y="1874"/>
                    <a:pt x="170" y="1941"/>
                    <a:pt x="147" y="2020"/>
                  </a:cubicBezTo>
                  <a:cubicBezTo>
                    <a:pt x="113" y="2088"/>
                    <a:pt x="80" y="2156"/>
                    <a:pt x="68" y="2235"/>
                  </a:cubicBezTo>
                  <a:cubicBezTo>
                    <a:pt x="46" y="2280"/>
                    <a:pt x="34" y="2336"/>
                    <a:pt x="23" y="2393"/>
                  </a:cubicBezTo>
                  <a:cubicBezTo>
                    <a:pt x="1" y="2483"/>
                    <a:pt x="1" y="2528"/>
                    <a:pt x="1" y="2528"/>
                  </a:cubicBezTo>
                  <a:lnTo>
                    <a:pt x="46" y="2404"/>
                  </a:lnTo>
                  <a:cubicBezTo>
                    <a:pt x="68" y="2359"/>
                    <a:pt x="91" y="2314"/>
                    <a:pt x="113" y="2257"/>
                  </a:cubicBezTo>
                  <a:cubicBezTo>
                    <a:pt x="147" y="2201"/>
                    <a:pt x="181" y="2144"/>
                    <a:pt x="226" y="2065"/>
                  </a:cubicBezTo>
                  <a:cubicBezTo>
                    <a:pt x="260" y="1998"/>
                    <a:pt x="305" y="1930"/>
                    <a:pt x="362" y="1862"/>
                  </a:cubicBezTo>
                  <a:cubicBezTo>
                    <a:pt x="418" y="1783"/>
                    <a:pt x="486" y="1704"/>
                    <a:pt x="531" y="1637"/>
                  </a:cubicBezTo>
                  <a:cubicBezTo>
                    <a:pt x="587" y="1558"/>
                    <a:pt x="666" y="1490"/>
                    <a:pt x="734" y="1411"/>
                  </a:cubicBezTo>
                  <a:cubicBezTo>
                    <a:pt x="802" y="1332"/>
                    <a:pt x="869" y="1253"/>
                    <a:pt x="948" y="1174"/>
                  </a:cubicBezTo>
                  <a:cubicBezTo>
                    <a:pt x="1095" y="1027"/>
                    <a:pt x="1242" y="881"/>
                    <a:pt x="1388" y="745"/>
                  </a:cubicBezTo>
                  <a:cubicBezTo>
                    <a:pt x="1524" y="610"/>
                    <a:pt x="1659" y="486"/>
                    <a:pt x="1772" y="373"/>
                  </a:cubicBezTo>
                  <a:lnTo>
                    <a:pt x="2054" y="113"/>
                  </a:lnTo>
                  <a:cubicBezTo>
                    <a:pt x="2133" y="46"/>
                    <a:pt x="2167" y="0"/>
                    <a:pt x="2167"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78" name="Google Shape;678;p2"/>
            <p:cNvSpPr/>
            <p:nvPr/>
          </p:nvSpPr>
          <p:spPr>
            <a:xfrm>
              <a:off x="4157400" y="3441000"/>
              <a:ext cx="62375" cy="51375"/>
            </a:xfrm>
            <a:custGeom>
              <a:avLst/>
              <a:gdLst/>
              <a:ahLst/>
              <a:cxnLst/>
              <a:rect l="l" t="t" r="r" b="b"/>
              <a:pathLst>
                <a:path w="2495" h="2055" extrusionOk="0">
                  <a:moveTo>
                    <a:pt x="2494" y="1"/>
                  </a:moveTo>
                  <a:cubicBezTo>
                    <a:pt x="2494" y="1"/>
                    <a:pt x="2302" y="69"/>
                    <a:pt x="2020" y="204"/>
                  </a:cubicBezTo>
                  <a:cubicBezTo>
                    <a:pt x="1885" y="272"/>
                    <a:pt x="1727" y="351"/>
                    <a:pt x="1558" y="452"/>
                  </a:cubicBezTo>
                  <a:cubicBezTo>
                    <a:pt x="1388" y="554"/>
                    <a:pt x="1219" y="667"/>
                    <a:pt x="1050" y="779"/>
                  </a:cubicBezTo>
                  <a:cubicBezTo>
                    <a:pt x="960" y="847"/>
                    <a:pt x="881" y="915"/>
                    <a:pt x="802" y="971"/>
                  </a:cubicBezTo>
                  <a:cubicBezTo>
                    <a:pt x="723" y="1039"/>
                    <a:pt x="644" y="1107"/>
                    <a:pt x="576" y="1186"/>
                  </a:cubicBezTo>
                  <a:cubicBezTo>
                    <a:pt x="508" y="1242"/>
                    <a:pt x="441" y="1321"/>
                    <a:pt x="384" y="1389"/>
                  </a:cubicBezTo>
                  <a:cubicBezTo>
                    <a:pt x="328" y="1456"/>
                    <a:pt x="283" y="1524"/>
                    <a:pt x="226" y="1592"/>
                  </a:cubicBezTo>
                  <a:cubicBezTo>
                    <a:pt x="192" y="1648"/>
                    <a:pt x="158" y="1716"/>
                    <a:pt x="125" y="1772"/>
                  </a:cubicBezTo>
                  <a:cubicBezTo>
                    <a:pt x="91" y="1818"/>
                    <a:pt x="68" y="1874"/>
                    <a:pt x="57" y="1919"/>
                  </a:cubicBezTo>
                  <a:cubicBezTo>
                    <a:pt x="23" y="2009"/>
                    <a:pt x="1" y="2054"/>
                    <a:pt x="1" y="2054"/>
                  </a:cubicBezTo>
                  <a:cubicBezTo>
                    <a:pt x="1" y="2054"/>
                    <a:pt x="34" y="2021"/>
                    <a:pt x="79" y="1942"/>
                  </a:cubicBezTo>
                  <a:cubicBezTo>
                    <a:pt x="113" y="1897"/>
                    <a:pt x="136" y="1851"/>
                    <a:pt x="170" y="1806"/>
                  </a:cubicBezTo>
                  <a:cubicBezTo>
                    <a:pt x="215" y="1761"/>
                    <a:pt x="260" y="1705"/>
                    <a:pt x="305" y="1648"/>
                  </a:cubicBezTo>
                  <a:cubicBezTo>
                    <a:pt x="350" y="1592"/>
                    <a:pt x="418" y="1524"/>
                    <a:pt x="474" y="1468"/>
                  </a:cubicBezTo>
                  <a:cubicBezTo>
                    <a:pt x="531" y="1411"/>
                    <a:pt x="599" y="1344"/>
                    <a:pt x="678" y="1287"/>
                  </a:cubicBezTo>
                  <a:cubicBezTo>
                    <a:pt x="745" y="1219"/>
                    <a:pt x="824" y="1163"/>
                    <a:pt x="903" y="1095"/>
                  </a:cubicBezTo>
                  <a:cubicBezTo>
                    <a:pt x="982" y="1039"/>
                    <a:pt x="1061" y="971"/>
                    <a:pt x="1140" y="915"/>
                  </a:cubicBezTo>
                  <a:cubicBezTo>
                    <a:pt x="1309" y="802"/>
                    <a:pt x="1479" y="678"/>
                    <a:pt x="1637" y="576"/>
                  </a:cubicBezTo>
                  <a:cubicBezTo>
                    <a:pt x="1795" y="475"/>
                    <a:pt x="1941" y="373"/>
                    <a:pt x="2077" y="283"/>
                  </a:cubicBezTo>
                  <a:cubicBezTo>
                    <a:pt x="2201" y="204"/>
                    <a:pt x="2302" y="125"/>
                    <a:pt x="2381" y="80"/>
                  </a:cubicBezTo>
                  <a:cubicBezTo>
                    <a:pt x="2460" y="23"/>
                    <a:pt x="2494" y="1"/>
                    <a:pt x="2494"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79" name="Google Shape;679;p2"/>
            <p:cNvSpPr/>
            <p:nvPr/>
          </p:nvSpPr>
          <p:spPr>
            <a:xfrm>
              <a:off x="4159375" y="3466125"/>
              <a:ext cx="44025" cy="24850"/>
            </a:xfrm>
            <a:custGeom>
              <a:avLst/>
              <a:gdLst/>
              <a:ahLst/>
              <a:cxnLst/>
              <a:rect l="l" t="t" r="r" b="b"/>
              <a:pathLst>
                <a:path w="1761" h="994" extrusionOk="0">
                  <a:moveTo>
                    <a:pt x="1671" y="0"/>
                  </a:moveTo>
                  <a:cubicBezTo>
                    <a:pt x="1592" y="11"/>
                    <a:pt x="1513" y="23"/>
                    <a:pt x="1434" y="34"/>
                  </a:cubicBezTo>
                  <a:cubicBezTo>
                    <a:pt x="1388" y="56"/>
                    <a:pt x="1321" y="45"/>
                    <a:pt x="1264" y="56"/>
                  </a:cubicBezTo>
                  <a:cubicBezTo>
                    <a:pt x="1254" y="59"/>
                    <a:pt x="1242" y="60"/>
                    <a:pt x="1228" y="60"/>
                  </a:cubicBezTo>
                  <a:cubicBezTo>
                    <a:pt x="1203" y="60"/>
                    <a:pt x="1173" y="57"/>
                    <a:pt x="1145" y="57"/>
                  </a:cubicBezTo>
                  <a:cubicBezTo>
                    <a:pt x="1119" y="57"/>
                    <a:pt x="1093" y="59"/>
                    <a:pt x="1072" y="68"/>
                  </a:cubicBezTo>
                  <a:cubicBezTo>
                    <a:pt x="1065" y="71"/>
                    <a:pt x="1057" y="72"/>
                    <a:pt x="1048" y="72"/>
                  </a:cubicBezTo>
                  <a:cubicBezTo>
                    <a:pt x="998" y="72"/>
                    <a:pt x="926" y="37"/>
                    <a:pt x="878" y="37"/>
                  </a:cubicBezTo>
                  <a:cubicBezTo>
                    <a:pt x="866" y="37"/>
                    <a:pt x="855" y="39"/>
                    <a:pt x="847" y="45"/>
                  </a:cubicBezTo>
                  <a:lnTo>
                    <a:pt x="678" y="135"/>
                  </a:lnTo>
                  <a:cubicBezTo>
                    <a:pt x="565" y="203"/>
                    <a:pt x="520" y="384"/>
                    <a:pt x="429" y="463"/>
                  </a:cubicBezTo>
                  <a:cubicBezTo>
                    <a:pt x="328" y="530"/>
                    <a:pt x="305" y="711"/>
                    <a:pt x="237" y="779"/>
                  </a:cubicBezTo>
                  <a:cubicBezTo>
                    <a:pt x="91" y="903"/>
                    <a:pt x="0" y="993"/>
                    <a:pt x="0" y="993"/>
                  </a:cubicBezTo>
                  <a:cubicBezTo>
                    <a:pt x="102" y="948"/>
                    <a:pt x="192" y="903"/>
                    <a:pt x="283" y="858"/>
                  </a:cubicBezTo>
                  <a:cubicBezTo>
                    <a:pt x="463" y="767"/>
                    <a:pt x="678" y="632"/>
                    <a:pt x="881" y="508"/>
                  </a:cubicBezTo>
                  <a:cubicBezTo>
                    <a:pt x="994" y="440"/>
                    <a:pt x="1095" y="372"/>
                    <a:pt x="1197" y="316"/>
                  </a:cubicBezTo>
                  <a:cubicBezTo>
                    <a:pt x="1242" y="282"/>
                    <a:pt x="1287" y="260"/>
                    <a:pt x="1343" y="226"/>
                  </a:cubicBezTo>
                  <a:cubicBezTo>
                    <a:pt x="1400" y="203"/>
                    <a:pt x="1445" y="181"/>
                    <a:pt x="1479" y="158"/>
                  </a:cubicBezTo>
                  <a:cubicBezTo>
                    <a:pt x="1558" y="102"/>
                    <a:pt x="1637" y="79"/>
                    <a:pt x="1682" y="56"/>
                  </a:cubicBezTo>
                  <a:cubicBezTo>
                    <a:pt x="1716" y="34"/>
                    <a:pt x="1738" y="23"/>
                    <a:pt x="176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80" name="Google Shape;680;p2"/>
            <p:cNvSpPr/>
            <p:nvPr/>
          </p:nvSpPr>
          <p:spPr>
            <a:xfrm>
              <a:off x="4170375" y="3478875"/>
              <a:ext cx="35575" cy="7850"/>
            </a:xfrm>
            <a:custGeom>
              <a:avLst/>
              <a:gdLst/>
              <a:ahLst/>
              <a:cxnLst/>
              <a:rect l="l" t="t" r="r" b="b"/>
              <a:pathLst>
                <a:path w="1423" h="314" extrusionOk="0">
                  <a:moveTo>
                    <a:pt x="1068" y="1"/>
                  </a:moveTo>
                  <a:cubicBezTo>
                    <a:pt x="1027" y="1"/>
                    <a:pt x="988" y="3"/>
                    <a:pt x="948" y="9"/>
                  </a:cubicBezTo>
                  <a:cubicBezTo>
                    <a:pt x="869" y="9"/>
                    <a:pt x="779" y="32"/>
                    <a:pt x="689" y="43"/>
                  </a:cubicBezTo>
                  <a:cubicBezTo>
                    <a:pt x="520" y="77"/>
                    <a:pt x="362" y="122"/>
                    <a:pt x="204" y="201"/>
                  </a:cubicBezTo>
                  <a:cubicBezTo>
                    <a:pt x="136" y="235"/>
                    <a:pt x="68" y="269"/>
                    <a:pt x="1" y="314"/>
                  </a:cubicBezTo>
                  <a:cubicBezTo>
                    <a:pt x="80" y="303"/>
                    <a:pt x="159" y="303"/>
                    <a:pt x="226" y="291"/>
                  </a:cubicBezTo>
                  <a:cubicBezTo>
                    <a:pt x="294" y="280"/>
                    <a:pt x="373" y="269"/>
                    <a:pt x="463" y="257"/>
                  </a:cubicBezTo>
                  <a:cubicBezTo>
                    <a:pt x="542" y="246"/>
                    <a:pt x="632" y="224"/>
                    <a:pt x="723" y="212"/>
                  </a:cubicBezTo>
                  <a:cubicBezTo>
                    <a:pt x="802" y="190"/>
                    <a:pt x="892" y="178"/>
                    <a:pt x="982" y="156"/>
                  </a:cubicBezTo>
                  <a:cubicBezTo>
                    <a:pt x="1016" y="145"/>
                    <a:pt x="1061" y="133"/>
                    <a:pt x="1095" y="122"/>
                  </a:cubicBezTo>
                  <a:cubicBezTo>
                    <a:pt x="1129" y="122"/>
                    <a:pt x="1163" y="111"/>
                    <a:pt x="1197" y="99"/>
                  </a:cubicBezTo>
                  <a:cubicBezTo>
                    <a:pt x="1276" y="77"/>
                    <a:pt x="1355" y="54"/>
                    <a:pt x="1422" y="32"/>
                  </a:cubicBezTo>
                  <a:cubicBezTo>
                    <a:pt x="1343" y="20"/>
                    <a:pt x="1264" y="9"/>
                    <a:pt x="1197" y="9"/>
                  </a:cubicBezTo>
                  <a:cubicBezTo>
                    <a:pt x="1152" y="3"/>
                    <a:pt x="1109" y="1"/>
                    <a:pt x="1068"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81" name="Google Shape;681;p2"/>
            <p:cNvSpPr/>
            <p:nvPr/>
          </p:nvSpPr>
          <p:spPr>
            <a:xfrm>
              <a:off x="4150900" y="3492075"/>
              <a:ext cx="145875" cy="125925"/>
            </a:xfrm>
            <a:custGeom>
              <a:avLst/>
              <a:gdLst/>
              <a:ahLst/>
              <a:cxnLst/>
              <a:rect l="l" t="t" r="r" b="b"/>
              <a:pathLst>
                <a:path w="5835" h="5037" extrusionOk="0">
                  <a:moveTo>
                    <a:pt x="1" y="0"/>
                  </a:moveTo>
                  <a:lnTo>
                    <a:pt x="339" y="1546"/>
                  </a:lnTo>
                  <a:cubicBezTo>
                    <a:pt x="757" y="3160"/>
                    <a:pt x="1502" y="4288"/>
                    <a:pt x="3161" y="4886"/>
                  </a:cubicBezTo>
                  <a:cubicBezTo>
                    <a:pt x="3448" y="4988"/>
                    <a:pt x="3723" y="5037"/>
                    <a:pt x="3986" y="5037"/>
                  </a:cubicBezTo>
                  <a:cubicBezTo>
                    <a:pt x="4712" y="5037"/>
                    <a:pt x="5337" y="4664"/>
                    <a:pt x="5835" y="4017"/>
                  </a:cubicBezTo>
                  <a:cubicBezTo>
                    <a:pt x="5790" y="3329"/>
                    <a:pt x="5587" y="2675"/>
                    <a:pt x="5237" y="2088"/>
                  </a:cubicBezTo>
                  <a:cubicBezTo>
                    <a:pt x="4616" y="1117"/>
                    <a:pt x="3578" y="474"/>
                    <a:pt x="2427" y="361"/>
                  </a:cubicBezTo>
                  <a:cubicBezTo>
                    <a:pt x="2100" y="327"/>
                    <a:pt x="667" y="339"/>
                    <a:pt x="1"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82" name="Google Shape;682;p2"/>
            <p:cNvSpPr/>
            <p:nvPr/>
          </p:nvSpPr>
          <p:spPr>
            <a:xfrm>
              <a:off x="4150900" y="3492075"/>
              <a:ext cx="94400" cy="85375"/>
            </a:xfrm>
            <a:custGeom>
              <a:avLst/>
              <a:gdLst/>
              <a:ahLst/>
              <a:cxnLst/>
              <a:rect l="l" t="t" r="r" b="b"/>
              <a:pathLst>
                <a:path w="3776" h="3415" extrusionOk="0">
                  <a:moveTo>
                    <a:pt x="1" y="0"/>
                  </a:moveTo>
                  <a:lnTo>
                    <a:pt x="170" y="474"/>
                  </a:lnTo>
                  <a:cubicBezTo>
                    <a:pt x="339" y="1208"/>
                    <a:pt x="238" y="1794"/>
                    <a:pt x="622" y="2426"/>
                  </a:cubicBezTo>
                  <a:cubicBezTo>
                    <a:pt x="802" y="2754"/>
                    <a:pt x="1310" y="3103"/>
                    <a:pt x="1637" y="3306"/>
                  </a:cubicBezTo>
                  <a:cubicBezTo>
                    <a:pt x="1750" y="3382"/>
                    <a:pt x="1846" y="3415"/>
                    <a:pt x="1924" y="3415"/>
                  </a:cubicBezTo>
                  <a:cubicBezTo>
                    <a:pt x="2151" y="3415"/>
                    <a:pt x="2238" y="3140"/>
                    <a:pt x="2213" y="2821"/>
                  </a:cubicBezTo>
                  <a:lnTo>
                    <a:pt x="2213" y="2821"/>
                  </a:lnTo>
                  <a:cubicBezTo>
                    <a:pt x="2388" y="3000"/>
                    <a:pt x="2550" y="3080"/>
                    <a:pt x="2682" y="3080"/>
                  </a:cubicBezTo>
                  <a:cubicBezTo>
                    <a:pt x="2932" y="3080"/>
                    <a:pt x="3068" y="2791"/>
                    <a:pt x="2957" y="2347"/>
                  </a:cubicBezTo>
                  <a:lnTo>
                    <a:pt x="2957" y="2347"/>
                  </a:lnTo>
                  <a:cubicBezTo>
                    <a:pt x="2965" y="2348"/>
                    <a:pt x="2972" y="2348"/>
                    <a:pt x="2980" y="2348"/>
                  </a:cubicBezTo>
                  <a:cubicBezTo>
                    <a:pt x="3775" y="2348"/>
                    <a:pt x="3460" y="1139"/>
                    <a:pt x="2845" y="1095"/>
                  </a:cubicBezTo>
                  <a:cubicBezTo>
                    <a:pt x="3375" y="892"/>
                    <a:pt x="2743" y="406"/>
                    <a:pt x="2495" y="327"/>
                  </a:cubicBezTo>
                  <a:cubicBezTo>
                    <a:pt x="2309" y="270"/>
                    <a:pt x="2117" y="252"/>
                    <a:pt x="1922" y="252"/>
                  </a:cubicBezTo>
                  <a:cubicBezTo>
                    <a:pt x="1591" y="252"/>
                    <a:pt x="1254" y="304"/>
                    <a:pt x="934" y="304"/>
                  </a:cubicBezTo>
                  <a:cubicBezTo>
                    <a:pt x="593" y="304"/>
                    <a:pt x="273" y="245"/>
                    <a:pt x="1"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83" name="Google Shape;683;p2"/>
            <p:cNvSpPr/>
            <p:nvPr/>
          </p:nvSpPr>
          <p:spPr>
            <a:xfrm>
              <a:off x="4150625" y="3490650"/>
              <a:ext cx="166750" cy="101875"/>
            </a:xfrm>
            <a:custGeom>
              <a:avLst/>
              <a:gdLst/>
              <a:ahLst/>
              <a:cxnLst/>
              <a:rect l="l" t="t" r="r" b="b"/>
              <a:pathLst>
                <a:path w="6670" h="4075" extrusionOk="0">
                  <a:moveTo>
                    <a:pt x="1" y="1"/>
                  </a:moveTo>
                  <a:lnTo>
                    <a:pt x="12" y="57"/>
                  </a:lnTo>
                  <a:cubicBezTo>
                    <a:pt x="678" y="384"/>
                    <a:pt x="2111" y="384"/>
                    <a:pt x="2438" y="418"/>
                  </a:cubicBezTo>
                  <a:cubicBezTo>
                    <a:pt x="3578" y="542"/>
                    <a:pt x="4616" y="1174"/>
                    <a:pt x="5237" y="2145"/>
                  </a:cubicBezTo>
                  <a:cubicBezTo>
                    <a:pt x="5586" y="2732"/>
                    <a:pt x="5789" y="3397"/>
                    <a:pt x="5835" y="4074"/>
                  </a:cubicBezTo>
                  <a:cubicBezTo>
                    <a:pt x="5846" y="4052"/>
                    <a:pt x="5868" y="4041"/>
                    <a:pt x="5880" y="4018"/>
                  </a:cubicBezTo>
                  <a:cubicBezTo>
                    <a:pt x="6670" y="2969"/>
                    <a:pt x="5733" y="1163"/>
                    <a:pt x="4785" y="554"/>
                  </a:cubicBezTo>
                  <a:cubicBezTo>
                    <a:pt x="4052" y="80"/>
                    <a:pt x="3262" y="68"/>
                    <a:pt x="2427" y="35"/>
                  </a:cubicBezTo>
                  <a:cubicBezTo>
                    <a:pt x="2179" y="18"/>
                    <a:pt x="1933" y="9"/>
                    <a:pt x="1689" y="9"/>
                  </a:cubicBezTo>
                  <a:cubicBezTo>
                    <a:pt x="1445" y="9"/>
                    <a:pt x="1202" y="18"/>
                    <a:pt x="960" y="35"/>
                  </a:cubicBezTo>
                  <a:cubicBezTo>
                    <a:pt x="841" y="47"/>
                    <a:pt x="721" y="54"/>
                    <a:pt x="601" y="54"/>
                  </a:cubicBezTo>
                  <a:cubicBezTo>
                    <a:pt x="400" y="54"/>
                    <a:pt x="198" y="36"/>
                    <a:pt x="1"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84" name="Google Shape;684;p2"/>
            <p:cNvSpPr/>
            <p:nvPr/>
          </p:nvSpPr>
          <p:spPr>
            <a:xfrm>
              <a:off x="4157975" y="3492075"/>
              <a:ext cx="87750" cy="57850"/>
            </a:xfrm>
            <a:custGeom>
              <a:avLst/>
              <a:gdLst/>
              <a:ahLst/>
              <a:cxnLst/>
              <a:rect l="l" t="t" r="r" b="b"/>
              <a:pathLst>
                <a:path w="3510" h="2314" extrusionOk="0">
                  <a:moveTo>
                    <a:pt x="203" y="0"/>
                  </a:moveTo>
                  <a:lnTo>
                    <a:pt x="203" y="0"/>
                  </a:lnTo>
                  <a:cubicBezTo>
                    <a:pt x="158" y="11"/>
                    <a:pt x="124" y="23"/>
                    <a:pt x="90" y="57"/>
                  </a:cubicBezTo>
                  <a:cubicBezTo>
                    <a:pt x="90" y="57"/>
                    <a:pt x="82" y="73"/>
                    <a:pt x="72" y="85"/>
                  </a:cubicBezTo>
                  <a:lnTo>
                    <a:pt x="72" y="85"/>
                  </a:lnTo>
                  <a:cubicBezTo>
                    <a:pt x="59" y="73"/>
                    <a:pt x="47" y="63"/>
                    <a:pt x="34" y="57"/>
                  </a:cubicBezTo>
                  <a:cubicBezTo>
                    <a:pt x="31" y="53"/>
                    <a:pt x="28" y="52"/>
                    <a:pt x="27" y="52"/>
                  </a:cubicBezTo>
                  <a:cubicBezTo>
                    <a:pt x="23" y="52"/>
                    <a:pt x="23" y="60"/>
                    <a:pt x="23" y="68"/>
                  </a:cubicBezTo>
                  <a:cubicBezTo>
                    <a:pt x="23" y="74"/>
                    <a:pt x="28" y="74"/>
                    <a:pt x="34" y="74"/>
                  </a:cubicBezTo>
                  <a:cubicBezTo>
                    <a:pt x="40" y="74"/>
                    <a:pt x="45" y="74"/>
                    <a:pt x="45" y="79"/>
                  </a:cubicBezTo>
                  <a:cubicBezTo>
                    <a:pt x="48" y="90"/>
                    <a:pt x="52" y="95"/>
                    <a:pt x="57" y="95"/>
                  </a:cubicBezTo>
                  <a:cubicBezTo>
                    <a:pt x="62" y="95"/>
                    <a:pt x="67" y="90"/>
                    <a:pt x="72" y="85"/>
                  </a:cubicBezTo>
                  <a:lnTo>
                    <a:pt x="72" y="85"/>
                  </a:lnTo>
                  <a:cubicBezTo>
                    <a:pt x="73" y="85"/>
                    <a:pt x="73" y="86"/>
                    <a:pt x="74" y="86"/>
                  </a:cubicBezTo>
                  <a:lnTo>
                    <a:pt x="74" y="86"/>
                  </a:lnTo>
                  <a:cubicBezTo>
                    <a:pt x="90" y="76"/>
                    <a:pt x="102" y="68"/>
                    <a:pt x="102" y="68"/>
                  </a:cubicBezTo>
                  <a:cubicBezTo>
                    <a:pt x="135" y="45"/>
                    <a:pt x="169" y="23"/>
                    <a:pt x="203" y="0"/>
                  </a:cubicBezTo>
                  <a:close/>
                  <a:moveTo>
                    <a:pt x="74" y="86"/>
                  </a:moveTo>
                  <a:cubicBezTo>
                    <a:pt x="62" y="93"/>
                    <a:pt x="49" y="102"/>
                    <a:pt x="36" y="109"/>
                  </a:cubicBezTo>
                  <a:lnTo>
                    <a:pt x="36" y="109"/>
                  </a:lnTo>
                  <a:cubicBezTo>
                    <a:pt x="31" y="104"/>
                    <a:pt x="26" y="98"/>
                    <a:pt x="23" y="90"/>
                  </a:cubicBezTo>
                  <a:cubicBezTo>
                    <a:pt x="19" y="89"/>
                    <a:pt x="17" y="88"/>
                    <a:pt x="14" y="88"/>
                  </a:cubicBezTo>
                  <a:cubicBezTo>
                    <a:pt x="0" y="88"/>
                    <a:pt x="0" y="115"/>
                    <a:pt x="0" y="124"/>
                  </a:cubicBezTo>
                  <a:cubicBezTo>
                    <a:pt x="0" y="125"/>
                    <a:pt x="1" y="126"/>
                    <a:pt x="2" y="126"/>
                  </a:cubicBezTo>
                  <a:cubicBezTo>
                    <a:pt x="6" y="126"/>
                    <a:pt x="20" y="118"/>
                    <a:pt x="36" y="109"/>
                  </a:cubicBezTo>
                  <a:lnTo>
                    <a:pt x="36" y="109"/>
                  </a:lnTo>
                  <a:cubicBezTo>
                    <a:pt x="48" y="121"/>
                    <a:pt x="64" y="131"/>
                    <a:pt x="79" y="147"/>
                  </a:cubicBezTo>
                  <a:cubicBezTo>
                    <a:pt x="124" y="192"/>
                    <a:pt x="181" y="237"/>
                    <a:pt x="237" y="282"/>
                  </a:cubicBezTo>
                  <a:cubicBezTo>
                    <a:pt x="305" y="339"/>
                    <a:pt x="384" y="395"/>
                    <a:pt x="474" y="440"/>
                  </a:cubicBezTo>
                  <a:cubicBezTo>
                    <a:pt x="677" y="553"/>
                    <a:pt x="892" y="643"/>
                    <a:pt x="1106" y="722"/>
                  </a:cubicBezTo>
                  <a:cubicBezTo>
                    <a:pt x="1354" y="813"/>
                    <a:pt x="1614" y="892"/>
                    <a:pt x="1851" y="982"/>
                  </a:cubicBezTo>
                  <a:cubicBezTo>
                    <a:pt x="1975" y="1027"/>
                    <a:pt x="2099" y="1083"/>
                    <a:pt x="2212" y="1151"/>
                  </a:cubicBezTo>
                  <a:cubicBezTo>
                    <a:pt x="2336" y="1208"/>
                    <a:pt x="2437" y="1275"/>
                    <a:pt x="2550" y="1332"/>
                  </a:cubicBezTo>
                  <a:cubicBezTo>
                    <a:pt x="2742" y="1445"/>
                    <a:pt x="2934" y="1569"/>
                    <a:pt x="3103" y="1727"/>
                  </a:cubicBezTo>
                  <a:cubicBezTo>
                    <a:pt x="3171" y="1783"/>
                    <a:pt x="3227" y="1851"/>
                    <a:pt x="3284" y="1919"/>
                  </a:cubicBezTo>
                  <a:cubicBezTo>
                    <a:pt x="3340" y="1986"/>
                    <a:pt x="3340" y="2065"/>
                    <a:pt x="3374" y="2110"/>
                  </a:cubicBezTo>
                  <a:cubicBezTo>
                    <a:pt x="3408" y="2155"/>
                    <a:pt x="3340" y="2246"/>
                    <a:pt x="3363" y="2268"/>
                  </a:cubicBezTo>
                  <a:lnTo>
                    <a:pt x="3385" y="2313"/>
                  </a:lnTo>
                  <a:cubicBezTo>
                    <a:pt x="3385" y="2313"/>
                    <a:pt x="3464" y="2257"/>
                    <a:pt x="3453" y="2223"/>
                  </a:cubicBezTo>
                  <a:cubicBezTo>
                    <a:pt x="3442" y="2178"/>
                    <a:pt x="3509" y="2099"/>
                    <a:pt x="3487" y="2043"/>
                  </a:cubicBezTo>
                  <a:cubicBezTo>
                    <a:pt x="3453" y="1975"/>
                    <a:pt x="3408" y="1919"/>
                    <a:pt x="3374" y="1862"/>
                  </a:cubicBezTo>
                  <a:cubicBezTo>
                    <a:pt x="3318" y="1783"/>
                    <a:pt x="3261" y="1704"/>
                    <a:pt x="3194" y="1636"/>
                  </a:cubicBezTo>
                  <a:cubicBezTo>
                    <a:pt x="3024" y="1478"/>
                    <a:pt x="2832" y="1332"/>
                    <a:pt x="2641" y="1208"/>
                  </a:cubicBezTo>
                  <a:cubicBezTo>
                    <a:pt x="2528" y="1129"/>
                    <a:pt x="2415" y="1072"/>
                    <a:pt x="2291" y="1004"/>
                  </a:cubicBezTo>
                  <a:cubicBezTo>
                    <a:pt x="2178" y="937"/>
                    <a:pt x="2043" y="880"/>
                    <a:pt x="1918" y="835"/>
                  </a:cubicBezTo>
                  <a:cubicBezTo>
                    <a:pt x="1659" y="734"/>
                    <a:pt x="1399" y="655"/>
                    <a:pt x="1162" y="587"/>
                  </a:cubicBezTo>
                  <a:cubicBezTo>
                    <a:pt x="1038" y="553"/>
                    <a:pt x="914" y="508"/>
                    <a:pt x="813" y="474"/>
                  </a:cubicBezTo>
                  <a:cubicBezTo>
                    <a:pt x="700" y="440"/>
                    <a:pt x="598" y="395"/>
                    <a:pt x="508" y="350"/>
                  </a:cubicBezTo>
                  <a:cubicBezTo>
                    <a:pt x="429" y="316"/>
                    <a:pt x="350" y="271"/>
                    <a:pt x="271" y="226"/>
                  </a:cubicBezTo>
                  <a:cubicBezTo>
                    <a:pt x="214" y="192"/>
                    <a:pt x="147" y="158"/>
                    <a:pt x="102" y="113"/>
                  </a:cubicBezTo>
                  <a:cubicBezTo>
                    <a:pt x="92" y="104"/>
                    <a:pt x="83" y="94"/>
                    <a:pt x="74" y="86"/>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85" name="Google Shape;685;p2"/>
            <p:cNvSpPr/>
            <p:nvPr/>
          </p:nvSpPr>
          <p:spPr>
            <a:xfrm>
              <a:off x="4161625" y="3498550"/>
              <a:ext cx="43200" cy="39800"/>
            </a:xfrm>
            <a:custGeom>
              <a:avLst/>
              <a:gdLst/>
              <a:ahLst/>
              <a:cxnLst/>
              <a:rect l="l" t="t" r="r" b="b"/>
              <a:pathLst>
                <a:path w="1728" h="1592" extrusionOk="0">
                  <a:moveTo>
                    <a:pt x="1" y="1"/>
                  </a:moveTo>
                  <a:lnTo>
                    <a:pt x="57" y="80"/>
                  </a:lnTo>
                  <a:cubicBezTo>
                    <a:pt x="102" y="136"/>
                    <a:pt x="159" y="215"/>
                    <a:pt x="238" y="283"/>
                  </a:cubicBezTo>
                  <a:cubicBezTo>
                    <a:pt x="317" y="362"/>
                    <a:pt x="418" y="463"/>
                    <a:pt x="520" y="554"/>
                  </a:cubicBezTo>
                  <a:cubicBezTo>
                    <a:pt x="633" y="633"/>
                    <a:pt x="746" y="723"/>
                    <a:pt x="870" y="813"/>
                  </a:cubicBezTo>
                  <a:cubicBezTo>
                    <a:pt x="982" y="903"/>
                    <a:pt x="1107" y="994"/>
                    <a:pt x="1208" y="1084"/>
                  </a:cubicBezTo>
                  <a:cubicBezTo>
                    <a:pt x="1253" y="1118"/>
                    <a:pt x="1310" y="1163"/>
                    <a:pt x="1355" y="1208"/>
                  </a:cubicBezTo>
                  <a:lnTo>
                    <a:pt x="1490" y="1321"/>
                  </a:lnTo>
                  <a:cubicBezTo>
                    <a:pt x="1524" y="1355"/>
                    <a:pt x="1558" y="1389"/>
                    <a:pt x="1592" y="1434"/>
                  </a:cubicBezTo>
                  <a:cubicBezTo>
                    <a:pt x="1626" y="1456"/>
                    <a:pt x="1648" y="1490"/>
                    <a:pt x="1671" y="1513"/>
                  </a:cubicBezTo>
                  <a:cubicBezTo>
                    <a:pt x="1691" y="1533"/>
                    <a:pt x="1711" y="1553"/>
                    <a:pt x="1723" y="1580"/>
                  </a:cubicBezTo>
                  <a:lnTo>
                    <a:pt x="1723" y="1580"/>
                  </a:lnTo>
                  <a:cubicBezTo>
                    <a:pt x="1717" y="1566"/>
                    <a:pt x="1704" y="1538"/>
                    <a:pt x="1682" y="1502"/>
                  </a:cubicBezTo>
                  <a:cubicBezTo>
                    <a:pt x="1671" y="1468"/>
                    <a:pt x="1648" y="1434"/>
                    <a:pt x="1637" y="1400"/>
                  </a:cubicBezTo>
                  <a:cubicBezTo>
                    <a:pt x="1614" y="1344"/>
                    <a:pt x="1592" y="1298"/>
                    <a:pt x="1558" y="1253"/>
                  </a:cubicBezTo>
                  <a:cubicBezTo>
                    <a:pt x="1479" y="1152"/>
                    <a:pt x="1400" y="1061"/>
                    <a:pt x="1298" y="971"/>
                  </a:cubicBezTo>
                  <a:cubicBezTo>
                    <a:pt x="1253" y="926"/>
                    <a:pt x="1197" y="870"/>
                    <a:pt x="1140" y="824"/>
                  </a:cubicBezTo>
                  <a:lnTo>
                    <a:pt x="971" y="689"/>
                  </a:lnTo>
                  <a:cubicBezTo>
                    <a:pt x="847" y="599"/>
                    <a:pt x="723" y="509"/>
                    <a:pt x="610" y="430"/>
                  </a:cubicBezTo>
                  <a:lnTo>
                    <a:pt x="305" y="215"/>
                  </a:lnTo>
                  <a:cubicBezTo>
                    <a:pt x="215" y="147"/>
                    <a:pt x="136" y="91"/>
                    <a:pt x="80" y="57"/>
                  </a:cubicBezTo>
                  <a:lnTo>
                    <a:pt x="1" y="1"/>
                  </a:lnTo>
                  <a:close/>
                  <a:moveTo>
                    <a:pt x="1723" y="1580"/>
                  </a:moveTo>
                  <a:cubicBezTo>
                    <a:pt x="1726" y="1588"/>
                    <a:pt x="1727" y="1592"/>
                    <a:pt x="1727" y="1592"/>
                  </a:cubicBezTo>
                  <a:lnTo>
                    <a:pt x="1727" y="1592"/>
                  </a:lnTo>
                  <a:cubicBezTo>
                    <a:pt x="1726" y="1588"/>
                    <a:pt x="1724" y="1584"/>
                    <a:pt x="1723" y="158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86" name="Google Shape;686;p2"/>
            <p:cNvSpPr/>
            <p:nvPr/>
          </p:nvSpPr>
          <p:spPr>
            <a:xfrm>
              <a:off x="4161925" y="3501375"/>
              <a:ext cx="36975" cy="45725"/>
            </a:xfrm>
            <a:custGeom>
              <a:avLst/>
              <a:gdLst/>
              <a:ahLst/>
              <a:cxnLst/>
              <a:rect l="l" t="t" r="r" b="b"/>
              <a:pathLst>
                <a:path w="1479" h="1829" extrusionOk="0">
                  <a:moveTo>
                    <a:pt x="0" y="1"/>
                  </a:moveTo>
                  <a:cubicBezTo>
                    <a:pt x="0" y="1"/>
                    <a:pt x="79" y="125"/>
                    <a:pt x="214" y="305"/>
                  </a:cubicBezTo>
                  <a:cubicBezTo>
                    <a:pt x="248" y="350"/>
                    <a:pt x="282" y="396"/>
                    <a:pt x="327" y="452"/>
                  </a:cubicBezTo>
                  <a:cubicBezTo>
                    <a:pt x="372" y="497"/>
                    <a:pt x="406" y="554"/>
                    <a:pt x="440" y="599"/>
                  </a:cubicBezTo>
                  <a:cubicBezTo>
                    <a:pt x="530" y="711"/>
                    <a:pt x="621" y="813"/>
                    <a:pt x="711" y="937"/>
                  </a:cubicBezTo>
                  <a:cubicBezTo>
                    <a:pt x="801" y="1050"/>
                    <a:pt x="903" y="1163"/>
                    <a:pt x="982" y="1264"/>
                  </a:cubicBezTo>
                  <a:cubicBezTo>
                    <a:pt x="1072" y="1366"/>
                    <a:pt x="1151" y="1468"/>
                    <a:pt x="1230" y="1547"/>
                  </a:cubicBezTo>
                  <a:cubicBezTo>
                    <a:pt x="1365" y="1716"/>
                    <a:pt x="1478" y="1829"/>
                    <a:pt x="1478" y="1829"/>
                  </a:cubicBezTo>
                  <a:cubicBezTo>
                    <a:pt x="1478" y="1829"/>
                    <a:pt x="1411" y="1693"/>
                    <a:pt x="1309" y="1501"/>
                  </a:cubicBezTo>
                  <a:cubicBezTo>
                    <a:pt x="1162" y="1264"/>
                    <a:pt x="1016" y="1039"/>
                    <a:pt x="846" y="824"/>
                  </a:cubicBezTo>
                  <a:cubicBezTo>
                    <a:pt x="745" y="711"/>
                    <a:pt x="643" y="610"/>
                    <a:pt x="553" y="497"/>
                  </a:cubicBezTo>
                  <a:cubicBezTo>
                    <a:pt x="474" y="407"/>
                    <a:pt x="384" y="317"/>
                    <a:pt x="282" y="238"/>
                  </a:cubicBezTo>
                  <a:cubicBezTo>
                    <a:pt x="124" y="91"/>
                    <a:pt x="0" y="1"/>
                    <a:pt x="0"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87" name="Google Shape;687;p2"/>
            <p:cNvSpPr/>
            <p:nvPr/>
          </p:nvSpPr>
          <p:spPr>
            <a:xfrm>
              <a:off x="4045400" y="3490100"/>
              <a:ext cx="118800" cy="150150"/>
            </a:xfrm>
            <a:custGeom>
              <a:avLst/>
              <a:gdLst/>
              <a:ahLst/>
              <a:cxnLst/>
              <a:rect l="l" t="t" r="r" b="b"/>
              <a:pathLst>
                <a:path w="4752" h="6006" extrusionOk="0">
                  <a:moveTo>
                    <a:pt x="4334" y="0"/>
                  </a:moveTo>
                  <a:cubicBezTo>
                    <a:pt x="3668" y="790"/>
                    <a:pt x="3386" y="880"/>
                    <a:pt x="2551" y="1354"/>
                  </a:cubicBezTo>
                  <a:cubicBezTo>
                    <a:pt x="2269" y="1512"/>
                    <a:pt x="1592" y="1659"/>
                    <a:pt x="1332" y="1828"/>
                  </a:cubicBezTo>
                  <a:cubicBezTo>
                    <a:pt x="1073" y="1964"/>
                    <a:pt x="971" y="2122"/>
                    <a:pt x="757" y="2325"/>
                  </a:cubicBezTo>
                  <a:cubicBezTo>
                    <a:pt x="1" y="3070"/>
                    <a:pt x="114" y="4424"/>
                    <a:pt x="429" y="5315"/>
                  </a:cubicBezTo>
                  <a:cubicBezTo>
                    <a:pt x="508" y="5541"/>
                    <a:pt x="610" y="5755"/>
                    <a:pt x="734" y="5958"/>
                  </a:cubicBezTo>
                  <a:cubicBezTo>
                    <a:pt x="989" y="5987"/>
                    <a:pt x="1241" y="6006"/>
                    <a:pt x="1488" y="6006"/>
                  </a:cubicBezTo>
                  <a:cubicBezTo>
                    <a:pt x="2402" y="6006"/>
                    <a:pt x="3242" y="5751"/>
                    <a:pt x="3837" y="4819"/>
                  </a:cubicBezTo>
                  <a:cubicBezTo>
                    <a:pt x="4323" y="4029"/>
                    <a:pt x="4537" y="3589"/>
                    <a:pt x="4593" y="2686"/>
                  </a:cubicBezTo>
                  <a:cubicBezTo>
                    <a:pt x="4627" y="2155"/>
                    <a:pt x="4751" y="914"/>
                    <a:pt x="4492" y="203"/>
                  </a:cubicBezTo>
                  <a:cubicBezTo>
                    <a:pt x="4435" y="136"/>
                    <a:pt x="4390" y="68"/>
                    <a:pt x="4334"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88" name="Google Shape;688;p2"/>
            <p:cNvSpPr/>
            <p:nvPr/>
          </p:nvSpPr>
          <p:spPr>
            <a:xfrm>
              <a:off x="4150075" y="3476550"/>
              <a:ext cx="2275" cy="3700"/>
            </a:xfrm>
            <a:custGeom>
              <a:avLst/>
              <a:gdLst/>
              <a:ahLst/>
              <a:cxnLst/>
              <a:rect l="l" t="t" r="r" b="b"/>
              <a:pathLst>
                <a:path w="91" h="148" extrusionOk="0">
                  <a:moveTo>
                    <a:pt x="90" y="1"/>
                  </a:moveTo>
                  <a:lnTo>
                    <a:pt x="0" y="80"/>
                  </a:lnTo>
                  <a:cubicBezTo>
                    <a:pt x="34" y="102"/>
                    <a:pt x="57" y="125"/>
                    <a:pt x="79" y="147"/>
                  </a:cubicBezTo>
                  <a:cubicBezTo>
                    <a:pt x="79" y="102"/>
                    <a:pt x="90" y="57"/>
                    <a:pt x="90"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89" name="Google Shape;689;p2"/>
            <p:cNvSpPr/>
            <p:nvPr/>
          </p:nvSpPr>
          <p:spPr>
            <a:xfrm>
              <a:off x="4086025" y="3490100"/>
              <a:ext cx="78175" cy="105825"/>
            </a:xfrm>
            <a:custGeom>
              <a:avLst/>
              <a:gdLst/>
              <a:ahLst/>
              <a:cxnLst/>
              <a:rect l="l" t="t" r="r" b="b"/>
              <a:pathLst>
                <a:path w="3127" h="4233" extrusionOk="0">
                  <a:moveTo>
                    <a:pt x="2709" y="0"/>
                  </a:moveTo>
                  <a:cubicBezTo>
                    <a:pt x="2043" y="790"/>
                    <a:pt x="1761" y="880"/>
                    <a:pt x="926" y="1354"/>
                  </a:cubicBezTo>
                  <a:cubicBezTo>
                    <a:pt x="757" y="1433"/>
                    <a:pt x="587" y="1501"/>
                    <a:pt x="418" y="1557"/>
                  </a:cubicBezTo>
                  <a:cubicBezTo>
                    <a:pt x="271" y="1648"/>
                    <a:pt x="170" y="1794"/>
                    <a:pt x="113" y="1964"/>
                  </a:cubicBezTo>
                  <a:cubicBezTo>
                    <a:pt x="68" y="2302"/>
                    <a:pt x="396" y="2268"/>
                    <a:pt x="655" y="2302"/>
                  </a:cubicBezTo>
                  <a:cubicBezTo>
                    <a:pt x="497" y="2539"/>
                    <a:pt x="1" y="2945"/>
                    <a:pt x="125" y="3273"/>
                  </a:cubicBezTo>
                  <a:cubicBezTo>
                    <a:pt x="171" y="3411"/>
                    <a:pt x="281" y="3455"/>
                    <a:pt x="411" y="3455"/>
                  </a:cubicBezTo>
                  <a:cubicBezTo>
                    <a:pt x="600" y="3455"/>
                    <a:pt x="831" y="3362"/>
                    <a:pt x="971" y="3329"/>
                  </a:cubicBezTo>
                  <a:lnTo>
                    <a:pt x="971" y="3329"/>
                  </a:lnTo>
                  <a:cubicBezTo>
                    <a:pt x="1016" y="3521"/>
                    <a:pt x="960" y="4017"/>
                    <a:pt x="1152" y="4153"/>
                  </a:cubicBezTo>
                  <a:cubicBezTo>
                    <a:pt x="1198" y="4182"/>
                    <a:pt x="1240" y="4195"/>
                    <a:pt x="1279" y="4195"/>
                  </a:cubicBezTo>
                  <a:cubicBezTo>
                    <a:pt x="1451" y="4195"/>
                    <a:pt x="1567" y="3954"/>
                    <a:pt x="1705" y="3826"/>
                  </a:cubicBezTo>
                  <a:cubicBezTo>
                    <a:pt x="1735" y="4074"/>
                    <a:pt x="1820" y="4233"/>
                    <a:pt x="1978" y="4233"/>
                  </a:cubicBezTo>
                  <a:cubicBezTo>
                    <a:pt x="2057" y="4233"/>
                    <a:pt x="2153" y="4194"/>
                    <a:pt x="2269" y="4108"/>
                  </a:cubicBezTo>
                  <a:cubicBezTo>
                    <a:pt x="2517" y="3916"/>
                    <a:pt x="2720" y="3668"/>
                    <a:pt x="2867" y="3374"/>
                  </a:cubicBezTo>
                  <a:cubicBezTo>
                    <a:pt x="2923" y="3148"/>
                    <a:pt x="2957" y="2923"/>
                    <a:pt x="2968" y="2686"/>
                  </a:cubicBezTo>
                  <a:cubicBezTo>
                    <a:pt x="3002" y="2155"/>
                    <a:pt x="3126" y="914"/>
                    <a:pt x="2867" y="203"/>
                  </a:cubicBezTo>
                  <a:cubicBezTo>
                    <a:pt x="2810" y="136"/>
                    <a:pt x="2765" y="68"/>
                    <a:pt x="2709"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90" name="Google Shape;690;p2"/>
            <p:cNvSpPr/>
            <p:nvPr/>
          </p:nvSpPr>
          <p:spPr>
            <a:xfrm>
              <a:off x="4063750" y="3495175"/>
              <a:ext cx="113975" cy="165800"/>
            </a:xfrm>
            <a:custGeom>
              <a:avLst/>
              <a:gdLst/>
              <a:ahLst/>
              <a:cxnLst/>
              <a:rect l="l" t="t" r="r" b="b"/>
              <a:pathLst>
                <a:path w="4559" h="6632" extrusionOk="0">
                  <a:moveTo>
                    <a:pt x="3758" y="0"/>
                  </a:moveTo>
                  <a:lnTo>
                    <a:pt x="3758" y="0"/>
                  </a:lnTo>
                  <a:cubicBezTo>
                    <a:pt x="4017" y="711"/>
                    <a:pt x="3893" y="1952"/>
                    <a:pt x="3859" y="2483"/>
                  </a:cubicBezTo>
                  <a:cubicBezTo>
                    <a:pt x="3803" y="3386"/>
                    <a:pt x="3577" y="3826"/>
                    <a:pt x="3103" y="4616"/>
                  </a:cubicBezTo>
                  <a:cubicBezTo>
                    <a:pt x="2508" y="5548"/>
                    <a:pt x="1668" y="5803"/>
                    <a:pt x="754" y="5803"/>
                  </a:cubicBezTo>
                  <a:cubicBezTo>
                    <a:pt x="507" y="5803"/>
                    <a:pt x="255" y="5784"/>
                    <a:pt x="0" y="5755"/>
                  </a:cubicBezTo>
                  <a:lnTo>
                    <a:pt x="0" y="5755"/>
                  </a:lnTo>
                  <a:cubicBezTo>
                    <a:pt x="364" y="6336"/>
                    <a:pt x="880" y="6632"/>
                    <a:pt x="1476" y="6632"/>
                  </a:cubicBezTo>
                  <a:cubicBezTo>
                    <a:pt x="1933" y="6632"/>
                    <a:pt x="2437" y="6458"/>
                    <a:pt x="2957" y="6105"/>
                  </a:cubicBezTo>
                  <a:cubicBezTo>
                    <a:pt x="4277" y="5202"/>
                    <a:pt x="4559" y="4142"/>
                    <a:pt x="4435" y="2381"/>
                  </a:cubicBezTo>
                  <a:cubicBezTo>
                    <a:pt x="4424" y="2223"/>
                    <a:pt x="4412" y="971"/>
                    <a:pt x="3758"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91" name="Google Shape;691;p2"/>
            <p:cNvSpPr/>
            <p:nvPr/>
          </p:nvSpPr>
          <p:spPr>
            <a:xfrm>
              <a:off x="4127225" y="3503625"/>
              <a:ext cx="26525" cy="80725"/>
            </a:xfrm>
            <a:custGeom>
              <a:avLst/>
              <a:gdLst/>
              <a:ahLst/>
              <a:cxnLst/>
              <a:rect l="l" t="t" r="r" b="b"/>
              <a:pathLst>
                <a:path w="1061" h="3229" extrusionOk="0">
                  <a:moveTo>
                    <a:pt x="1038" y="1"/>
                  </a:moveTo>
                  <a:cubicBezTo>
                    <a:pt x="1038" y="1"/>
                    <a:pt x="1027" y="57"/>
                    <a:pt x="1016" y="148"/>
                  </a:cubicBezTo>
                  <a:cubicBezTo>
                    <a:pt x="1004" y="238"/>
                    <a:pt x="993" y="373"/>
                    <a:pt x="959" y="531"/>
                  </a:cubicBezTo>
                  <a:cubicBezTo>
                    <a:pt x="948" y="610"/>
                    <a:pt x="937" y="700"/>
                    <a:pt x="914" y="791"/>
                  </a:cubicBezTo>
                  <a:cubicBezTo>
                    <a:pt x="903" y="881"/>
                    <a:pt x="880" y="971"/>
                    <a:pt x="858" y="1073"/>
                  </a:cubicBezTo>
                  <a:cubicBezTo>
                    <a:pt x="835" y="1174"/>
                    <a:pt x="813" y="1276"/>
                    <a:pt x="790" y="1366"/>
                  </a:cubicBezTo>
                  <a:cubicBezTo>
                    <a:pt x="756" y="1468"/>
                    <a:pt x="734" y="1581"/>
                    <a:pt x="700" y="1682"/>
                  </a:cubicBezTo>
                  <a:cubicBezTo>
                    <a:pt x="666" y="1772"/>
                    <a:pt x="632" y="1874"/>
                    <a:pt x="598" y="1976"/>
                  </a:cubicBezTo>
                  <a:cubicBezTo>
                    <a:pt x="564" y="2077"/>
                    <a:pt x="530" y="2167"/>
                    <a:pt x="485" y="2258"/>
                  </a:cubicBezTo>
                  <a:cubicBezTo>
                    <a:pt x="451" y="2348"/>
                    <a:pt x="418" y="2438"/>
                    <a:pt x="372" y="2517"/>
                  </a:cubicBezTo>
                  <a:lnTo>
                    <a:pt x="260" y="2754"/>
                  </a:lnTo>
                  <a:cubicBezTo>
                    <a:pt x="192" y="2901"/>
                    <a:pt x="113" y="3014"/>
                    <a:pt x="68" y="3093"/>
                  </a:cubicBezTo>
                  <a:lnTo>
                    <a:pt x="0" y="3228"/>
                  </a:lnTo>
                  <a:cubicBezTo>
                    <a:pt x="0" y="3228"/>
                    <a:pt x="34" y="3183"/>
                    <a:pt x="102" y="3115"/>
                  </a:cubicBezTo>
                  <a:cubicBezTo>
                    <a:pt x="124" y="3070"/>
                    <a:pt x="169" y="3025"/>
                    <a:pt x="203" y="2980"/>
                  </a:cubicBezTo>
                  <a:cubicBezTo>
                    <a:pt x="260" y="2923"/>
                    <a:pt x="305" y="2867"/>
                    <a:pt x="339" y="2799"/>
                  </a:cubicBezTo>
                  <a:lnTo>
                    <a:pt x="485" y="2574"/>
                  </a:lnTo>
                  <a:cubicBezTo>
                    <a:pt x="530" y="2495"/>
                    <a:pt x="587" y="2404"/>
                    <a:pt x="621" y="2314"/>
                  </a:cubicBezTo>
                  <a:cubicBezTo>
                    <a:pt x="677" y="2224"/>
                    <a:pt x="722" y="2122"/>
                    <a:pt x="756" y="2032"/>
                  </a:cubicBezTo>
                  <a:cubicBezTo>
                    <a:pt x="790" y="1930"/>
                    <a:pt x="835" y="1829"/>
                    <a:pt x="869" y="1716"/>
                  </a:cubicBezTo>
                  <a:cubicBezTo>
                    <a:pt x="892" y="1614"/>
                    <a:pt x="914" y="1513"/>
                    <a:pt x="948" y="1400"/>
                  </a:cubicBezTo>
                  <a:cubicBezTo>
                    <a:pt x="971" y="1299"/>
                    <a:pt x="993" y="1197"/>
                    <a:pt x="1004" y="1095"/>
                  </a:cubicBezTo>
                  <a:cubicBezTo>
                    <a:pt x="1016" y="994"/>
                    <a:pt x="1038" y="904"/>
                    <a:pt x="1050" y="802"/>
                  </a:cubicBezTo>
                  <a:cubicBezTo>
                    <a:pt x="1050" y="712"/>
                    <a:pt x="1061" y="621"/>
                    <a:pt x="1061" y="542"/>
                  </a:cubicBezTo>
                  <a:cubicBezTo>
                    <a:pt x="1061" y="464"/>
                    <a:pt x="1061" y="385"/>
                    <a:pt x="1061" y="317"/>
                  </a:cubicBezTo>
                  <a:cubicBezTo>
                    <a:pt x="1050" y="249"/>
                    <a:pt x="1050" y="193"/>
                    <a:pt x="1050" y="148"/>
                  </a:cubicBezTo>
                  <a:cubicBezTo>
                    <a:pt x="1038" y="57"/>
                    <a:pt x="1038" y="1"/>
                    <a:pt x="1038"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92" name="Google Shape;692;p2"/>
            <p:cNvSpPr/>
            <p:nvPr/>
          </p:nvSpPr>
          <p:spPr>
            <a:xfrm>
              <a:off x="4097600" y="3494050"/>
              <a:ext cx="57275" cy="93400"/>
            </a:xfrm>
            <a:custGeom>
              <a:avLst/>
              <a:gdLst/>
              <a:ahLst/>
              <a:cxnLst/>
              <a:rect l="l" t="t" r="r" b="b"/>
              <a:pathLst>
                <a:path w="2291" h="3736" extrusionOk="0">
                  <a:moveTo>
                    <a:pt x="2291" y="0"/>
                  </a:moveTo>
                  <a:cubicBezTo>
                    <a:pt x="2291" y="0"/>
                    <a:pt x="2246" y="68"/>
                    <a:pt x="2212" y="192"/>
                  </a:cubicBezTo>
                  <a:cubicBezTo>
                    <a:pt x="2178" y="305"/>
                    <a:pt x="2110" y="474"/>
                    <a:pt x="2043" y="666"/>
                  </a:cubicBezTo>
                  <a:cubicBezTo>
                    <a:pt x="1964" y="858"/>
                    <a:pt x="1873" y="1072"/>
                    <a:pt x="1761" y="1309"/>
                  </a:cubicBezTo>
                  <a:cubicBezTo>
                    <a:pt x="1704" y="1422"/>
                    <a:pt x="1636" y="1546"/>
                    <a:pt x="1580" y="1670"/>
                  </a:cubicBezTo>
                  <a:cubicBezTo>
                    <a:pt x="1524" y="1783"/>
                    <a:pt x="1456" y="1907"/>
                    <a:pt x="1377" y="2031"/>
                  </a:cubicBezTo>
                  <a:cubicBezTo>
                    <a:pt x="1309" y="2144"/>
                    <a:pt x="1242" y="2268"/>
                    <a:pt x="1163" y="2381"/>
                  </a:cubicBezTo>
                  <a:cubicBezTo>
                    <a:pt x="1095" y="2494"/>
                    <a:pt x="1027" y="2607"/>
                    <a:pt x="948" y="2708"/>
                  </a:cubicBezTo>
                  <a:cubicBezTo>
                    <a:pt x="858" y="2821"/>
                    <a:pt x="801" y="2923"/>
                    <a:pt x="722" y="3013"/>
                  </a:cubicBezTo>
                  <a:cubicBezTo>
                    <a:pt x="643" y="3103"/>
                    <a:pt x="564" y="3194"/>
                    <a:pt x="497" y="3261"/>
                  </a:cubicBezTo>
                  <a:cubicBezTo>
                    <a:pt x="429" y="3340"/>
                    <a:pt x="361" y="3408"/>
                    <a:pt x="305" y="3464"/>
                  </a:cubicBezTo>
                  <a:cubicBezTo>
                    <a:pt x="249" y="3521"/>
                    <a:pt x="192" y="3577"/>
                    <a:pt x="147" y="3611"/>
                  </a:cubicBezTo>
                  <a:lnTo>
                    <a:pt x="0" y="3735"/>
                  </a:lnTo>
                  <a:cubicBezTo>
                    <a:pt x="0" y="3735"/>
                    <a:pt x="68" y="3701"/>
                    <a:pt x="170" y="3634"/>
                  </a:cubicBezTo>
                  <a:cubicBezTo>
                    <a:pt x="226" y="3600"/>
                    <a:pt x="294" y="3555"/>
                    <a:pt x="350" y="3510"/>
                  </a:cubicBezTo>
                  <a:cubicBezTo>
                    <a:pt x="429" y="3453"/>
                    <a:pt x="497" y="3397"/>
                    <a:pt x="576" y="3329"/>
                  </a:cubicBezTo>
                  <a:cubicBezTo>
                    <a:pt x="655" y="3261"/>
                    <a:pt x="734" y="3182"/>
                    <a:pt x="813" y="3092"/>
                  </a:cubicBezTo>
                  <a:cubicBezTo>
                    <a:pt x="892" y="3002"/>
                    <a:pt x="982" y="2900"/>
                    <a:pt x="1061" y="2799"/>
                  </a:cubicBezTo>
                  <a:cubicBezTo>
                    <a:pt x="1140" y="2697"/>
                    <a:pt x="1219" y="2584"/>
                    <a:pt x="1309" y="2471"/>
                  </a:cubicBezTo>
                  <a:cubicBezTo>
                    <a:pt x="1388" y="2359"/>
                    <a:pt x="1467" y="2234"/>
                    <a:pt x="1535" y="2110"/>
                  </a:cubicBezTo>
                  <a:cubicBezTo>
                    <a:pt x="1591" y="1986"/>
                    <a:pt x="1659" y="1862"/>
                    <a:pt x="1727" y="1738"/>
                  </a:cubicBezTo>
                  <a:cubicBezTo>
                    <a:pt x="1794" y="1614"/>
                    <a:pt x="1840" y="1490"/>
                    <a:pt x="1896" y="1377"/>
                  </a:cubicBezTo>
                  <a:cubicBezTo>
                    <a:pt x="1952" y="1253"/>
                    <a:pt x="1998" y="1129"/>
                    <a:pt x="2031" y="1016"/>
                  </a:cubicBezTo>
                  <a:cubicBezTo>
                    <a:pt x="2077" y="903"/>
                    <a:pt x="2110" y="790"/>
                    <a:pt x="2144" y="689"/>
                  </a:cubicBezTo>
                  <a:cubicBezTo>
                    <a:pt x="2167" y="598"/>
                    <a:pt x="2189" y="508"/>
                    <a:pt x="2212" y="406"/>
                  </a:cubicBezTo>
                  <a:cubicBezTo>
                    <a:pt x="2235" y="327"/>
                    <a:pt x="2246" y="248"/>
                    <a:pt x="2257" y="192"/>
                  </a:cubicBezTo>
                  <a:cubicBezTo>
                    <a:pt x="2280" y="68"/>
                    <a:pt x="2291" y="0"/>
                    <a:pt x="229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93" name="Google Shape;693;p2"/>
            <p:cNvSpPr/>
            <p:nvPr/>
          </p:nvSpPr>
          <p:spPr>
            <a:xfrm>
              <a:off x="4108325" y="3494050"/>
              <a:ext cx="45725" cy="62925"/>
            </a:xfrm>
            <a:custGeom>
              <a:avLst/>
              <a:gdLst/>
              <a:ahLst/>
              <a:cxnLst/>
              <a:rect l="l" t="t" r="r" b="b"/>
              <a:pathLst>
                <a:path w="1829" h="2517" extrusionOk="0">
                  <a:moveTo>
                    <a:pt x="1828" y="0"/>
                  </a:moveTo>
                  <a:cubicBezTo>
                    <a:pt x="1828" y="0"/>
                    <a:pt x="1794" y="34"/>
                    <a:pt x="1749" y="102"/>
                  </a:cubicBezTo>
                  <a:lnTo>
                    <a:pt x="1670" y="237"/>
                  </a:lnTo>
                  <a:cubicBezTo>
                    <a:pt x="1636" y="294"/>
                    <a:pt x="1602" y="350"/>
                    <a:pt x="1557" y="406"/>
                  </a:cubicBezTo>
                  <a:cubicBezTo>
                    <a:pt x="1523" y="463"/>
                    <a:pt x="1478" y="542"/>
                    <a:pt x="1433" y="610"/>
                  </a:cubicBezTo>
                  <a:cubicBezTo>
                    <a:pt x="1388" y="677"/>
                    <a:pt x="1343" y="756"/>
                    <a:pt x="1286" y="824"/>
                  </a:cubicBezTo>
                  <a:cubicBezTo>
                    <a:pt x="1196" y="982"/>
                    <a:pt x="1083" y="1140"/>
                    <a:pt x="970" y="1309"/>
                  </a:cubicBezTo>
                  <a:cubicBezTo>
                    <a:pt x="914" y="1388"/>
                    <a:pt x="858" y="1456"/>
                    <a:pt x="801" y="1535"/>
                  </a:cubicBezTo>
                  <a:cubicBezTo>
                    <a:pt x="745" y="1614"/>
                    <a:pt x="688" y="1693"/>
                    <a:pt x="643" y="1761"/>
                  </a:cubicBezTo>
                  <a:cubicBezTo>
                    <a:pt x="587" y="1840"/>
                    <a:pt x="530" y="1919"/>
                    <a:pt x="485" y="1975"/>
                  </a:cubicBezTo>
                  <a:cubicBezTo>
                    <a:pt x="429" y="2043"/>
                    <a:pt x="384" y="2099"/>
                    <a:pt x="339" y="2155"/>
                  </a:cubicBezTo>
                  <a:cubicBezTo>
                    <a:pt x="282" y="2212"/>
                    <a:pt x="248" y="2268"/>
                    <a:pt x="203" y="2313"/>
                  </a:cubicBezTo>
                  <a:cubicBezTo>
                    <a:pt x="158" y="2347"/>
                    <a:pt x="124" y="2392"/>
                    <a:pt x="90" y="2415"/>
                  </a:cubicBezTo>
                  <a:cubicBezTo>
                    <a:pt x="34" y="2483"/>
                    <a:pt x="0" y="2517"/>
                    <a:pt x="0" y="2517"/>
                  </a:cubicBezTo>
                  <a:cubicBezTo>
                    <a:pt x="0" y="2517"/>
                    <a:pt x="45" y="2494"/>
                    <a:pt x="113" y="2449"/>
                  </a:cubicBezTo>
                  <a:lnTo>
                    <a:pt x="248" y="2359"/>
                  </a:lnTo>
                  <a:cubicBezTo>
                    <a:pt x="293" y="2313"/>
                    <a:pt x="350" y="2268"/>
                    <a:pt x="395" y="2223"/>
                  </a:cubicBezTo>
                  <a:cubicBezTo>
                    <a:pt x="451" y="2167"/>
                    <a:pt x="519" y="2122"/>
                    <a:pt x="576" y="2054"/>
                  </a:cubicBezTo>
                  <a:lnTo>
                    <a:pt x="756" y="1862"/>
                  </a:lnTo>
                  <a:cubicBezTo>
                    <a:pt x="813" y="1783"/>
                    <a:pt x="880" y="1715"/>
                    <a:pt x="937" y="1636"/>
                  </a:cubicBezTo>
                  <a:cubicBezTo>
                    <a:pt x="993" y="1557"/>
                    <a:pt x="1049" y="1478"/>
                    <a:pt x="1106" y="1399"/>
                  </a:cubicBezTo>
                  <a:cubicBezTo>
                    <a:pt x="1162" y="1309"/>
                    <a:pt x="1219" y="1230"/>
                    <a:pt x="1264" y="1151"/>
                  </a:cubicBezTo>
                  <a:cubicBezTo>
                    <a:pt x="1320" y="1072"/>
                    <a:pt x="1365" y="982"/>
                    <a:pt x="1411" y="903"/>
                  </a:cubicBezTo>
                  <a:cubicBezTo>
                    <a:pt x="1501" y="745"/>
                    <a:pt x="1580" y="598"/>
                    <a:pt x="1636" y="452"/>
                  </a:cubicBezTo>
                  <a:cubicBezTo>
                    <a:pt x="1693" y="350"/>
                    <a:pt x="1738" y="237"/>
                    <a:pt x="1783" y="124"/>
                  </a:cubicBezTo>
                  <a:cubicBezTo>
                    <a:pt x="1794" y="79"/>
                    <a:pt x="1817" y="34"/>
                    <a:pt x="1828"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94" name="Google Shape;694;p2"/>
            <p:cNvSpPr/>
            <p:nvPr/>
          </p:nvSpPr>
          <p:spPr>
            <a:xfrm>
              <a:off x="4109150" y="3494050"/>
              <a:ext cx="44900" cy="44300"/>
            </a:xfrm>
            <a:custGeom>
              <a:avLst/>
              <a:gdLst/>
              <a:ahLst/>
              <a:cxnLst/>
              <a:rect l="l" t="t" r="r" b="b"/>
              <a:pathLst>
                <a:path w="1796" h="1772" extrusionOk="0">
                  <a:moveTo>
                    <a:pt x="1795" y="0"/>
                  </a:moveTo>
                  <a:lnTo>
                    <a:pt x="1705" y="79"/>
                  </a:lnTo>
                  <a:lnTo>
                    <a:pt x="1626" y="169"/>
                  </a:lnTo>
                  <a:cubicBezTo>
                    <a:pt x="1592" y="203"/>
                    <a:pt x="1547" y="237"/>
                    <a:pt x="1502" y="282"/>
                  </a:cubicBezTo>
                  <a:cubicBezTo>
                    <a:pt x="1423" y="373"/>
                    <a:pt x="1332" y="463"/>
                    <a:pt x="1220" y="564"/>
                  </a:cubicBezTo>
                  <a:cubicBezTo>
                    <a:pt x="1118" y="666"/>
                    <a:pt x="994" y="768"/>
                    <a:pt x="881" y="880"/>
                  </a:cubicBezTo>
                  <a:cubicBezTo>
                    <a:pt x="780" y="993"/>
                    <a:pt x="655" y="1106"/>
                    <a:pt x="554" y="1208"/>
                  </a:cubicBezTo>
                  <a:cubicBezTo>
                    <a:pt x="452" y="1309"/>
                    <a:pt x="362" y="1411"/>
                    <a:pt x="272" y="1490"/>
                  </a:cubicBezTo>
                  <a:cubicBezTo>
                    <a:pt x="193" y="1569"/>
                    <a:pt x="125" y="1648"/>
                    <a:pt x="69" y="1693"/>
                  </a:cubicBezTo>
                  <a:cubicBezTo>
                    <a:pt x="46" y="1715"/>
                    <a:pt x="23" y="1749"/>
                    <a:pt x="1" y="1772"/>
                  </a:cubicBezTo>
                  <a:lnTo>
                    <a:pt x="91" y="1715"/>
                  </a:lnTo>
                  <a:cubicBezTo>
                    <a:pt x="170" y="1670"/>
                    <a:pt x="260" y="1614"/>
                    <a:pt x="339" y="1557"/>
                  </a:cubicBezTo>
                  <a:cubicBezTo>
                    <a:pt x="430" y="1490"/>
                    <a:pt x="543" y="1411"/>
                    <a:pt x="655" y="1309"/>
                  </a:cubicBezTo>
                  <a:cubicBezTo>
                    <a:pt x="780" y="1219"/>
                    <a:pt x="892" y="1117"/>
                    <a:pt x="1005" y="993"/>
                  </a:cubicBezTo>
                  <a:cubicBezTo>
                    <a:pt x="1118" y="880"/>
                    <a:pt x="1231" y="779"/>
                    <a:pt x="1332" y="655"/>
                  </a:cubicBezTo>
                  <a:cubicBezTo>
                    <a:pt x="1389" y="598"/>
                    <a:pt x="1423" y="542"/>
                    <a:pt x="1468" y="497"/>
                  </a:cubicBezTo>
                  <a:cubicBezTo>
                    <a:pt x="1513" y="440"/>
                    <a:pt x="1558" y="384"/>
                    <a:pt x="1592" y="339"/>
                  </a:cubicBezTo>
                  <a:cubicBezTo>
                    <a:pt x="1648" y="260"/>
                    <a:pt x="1705" y="181"/>
                    <a:pt x="1750" y="90"/>
                  </a:cubicBezTo>
                  <a:cubicBezTo>
                    <a:pt x="1773" y="34"/>
                    <a:pt x="1795" y="0"/>
                    <a:pt x="1795"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95" name="Google Shape;695;p2"/>
            <p:cNvSpPr/>
            <p:nvPr/>
          </p:nvSpPr>
          <p:spPr>
            <a:xfrm>
              <a:off x="5473975" y="1589850"/>
              <a:ext cx="14975" cy="47125"/>
            </a:xfrm>
            <a:custGeom>
              <a:avLst/>
              <a:gdLst/>
              <a:ahLst/>
              <a:cxnLst/>
              <a:rect l="l" t="t" r="r" b="b"/>
              <a:pathLst>
                <a:path w="599" h="1885" extrusionOk="0">
                  <a:moveTo>
                    <a:pt x="294" y="0"/>
                  </a:moveTo>
                  <a:cubicBezTo>
                    <a:pt x="136" y="0"/>
                    <a:pt x="1" y="429"/>
                    <a:pt x="1" y="948"/>
                  </a:cubicBezTo>
                  <a:cubicBezTo>
                    <a:pt x="1" y="1467"/>
                    <a:pt x="136" y="1885"/>
                    <a:pt x="294" y="1885"/>
                  </a:cubicBezTo>
                  <a:cubicBezTo>
                    <a:pt x="452" y="1885"/>
                    <a:pt x="599" y="1456"/>
                    <a:pt x="599" y="948"/>
                  </a:cubicBezTo>
                  <a:cubicBezTo>
                    <a:pt x="599" y="429"/>
                    <a:pt x="452" y="0"/>
                    <a:pt x="29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96" name="Google Shape;696;p2"/>
            <p:cNvSpPr/>
            <p:nvPr/>
          </p:nvSpPr>
          <p:spPr>
            <a:xfrm>
              <a:off x="5618975" y="1566700"/>
              <a:ext cx="15000" cy="47150"/>
            </a:xfrm>
            <a:custGeom>
              <a:avLst/>
              <a:gdLst/>
              <a:ahLst/>
              <a:cxnLst/>
              <a:rect l="l" t="t" r="r" b="b"/>
              <a:pathLst>
                <a:path w="600" h="1886" extrusionOk="0">
                  <a:moveTo>
                    <a:pt x="294" y="1"/>
                  </a:moveTo>
                  <a:cubicBezTo>
                    <a:pt x="136" y="1"/>
                    <a:pt x="1" y="430"/>
                    <a:pt x="1" y="949"/>
                  </a:cubicBezTo>
                  <a:cubicBezTo>
                    <a:pt x="1" y="1468"/>
                    <a:pt x="136" y="1885"/>
                    <a:pt x="294" y="1885"/>
                  </a:cubicBezTo>
                  <a:cubicBezTo>
                    <a:pt x="464" y="1885"/>
                    <a:pt x="599" y="1468"/>
                    <a:pt x="599" y="949"/>
                  </a:cubicBezTo>
                  <a:cubicBezTo>
                    <a:pt x="599" y="430"/>
                    <a:pt x="464" y="1"/>
                    <a:pt x="29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97" name="Google Shape;697;p2"/>
            <p:cNvSpPr/>
            <p:nvPr/>
          </p:nvSpPr>
          <p:spPr>
            <a:xfrm>
              <a:off x="5581750" y="1589850"/>
              <a:ext cx="14975" cy="47125"/>
            </a:xfrm>
            <a:custGeom>
              <a:avLst/>
              <a:gdLst/>
              <a:ahLst/>
              <a:cxnLst/>
              <a:rect l="l" t="t" r="r" b="b"/>
              <a:pathLst>
                <a:path w="599" h="1885" extrusionOk="0">
                  <a:moveTo>
                    <a:pt x="305" y="0"/>
                  </a:moveTo>
                  <a:cubicBezTo>
                    <a:pt x="136" y="0"/>
                    <a:pt x="0" y="429"/>
                    <a:pt x="0" y="948"/>
                  </a:cubicBezTo>
                  <a:cubicBezTo>
                    <a:pt x="0" y="1467"/>
                    <a:pt x="147" y="1885"/>
                    <a:pt x="305" y="1885"/>
                  </a:cubicBezTo>
                  <a:cubicBezTo>
                    <a:pt x="463" y="1885"/>
                    <a:pt x="599" y="1467"/>
                    <a:pt x="599" y="948"/>
                  </a:cubicBezTo>
                  <a:cubicBezTo>
                    <a:pt x="599" y="429"/>
                    <a:pt x="463" y="0"/>
                    <a:pt x="305"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98" name="Google Shape;698;p2"/>
            <p:cNvSpPr/>
            <p:nvPr/>
          </p:nvSpPr>
          <p:spPr>
            <a:xfrm>
              <a:off x="4461500" y="2560850"/>
              <a:ext cx="488650" cy="462875"/>
            </a:xfrm>
            <a:custGeom>
              <a:avLst/>
              <a:gdLst/>
              <a:ahLst/>
              <a:cxnLst/>
              <a:rect l="l" t="t" r="r" b="b"/>
              <a:pathLst>
                <a:path w="19546" h="18515" extrusionOk="0">
                  <a:moveTo>
                    <a:pt x="5903" y="0"/>
                  </a:moveTo>
                  <a:lnTo>
                    <a:pt x="5903" y="0"/>
                  </a:lnTo>
                  <a:cubicBezTo>
                    <a:pt x="5911" y="98"/>
                    <a:pt x="5913" y="161"/>
                    <a:pt x="5908" y="161"/>
                  </a:cubicBezTo>
                  <a:cubicBezTo>
                    <a:pt x="5907" y="161"/>
                    <a:pt x="5905" y="156"/>
                    <a:pt x="5903" y="147"/>
                  </a:cubicBezTo>
                  <a:cubicBezTo>
                    <a:pt x="5901" y="142"/>
                    <a:pt x="5897" y="140"/>
                    <a:pt x="5892" y="140"/>
                  </a:cubicBezTo>
                  <a:cubicBezTo>
                    <a:pt x="5606" y="140"/>
                    <a:pt x="1" y="7417"/>
                    <a:pt x="4977" y="14444"/>
                  </a:cubicBezTo>
                  <a:cubicBezTo>
                    <a:pt x="7232" y="17631"/>
                    <a:pt x="10539" y="18514"/>
                    <a:pt x="13515" y="18514"/>
                  </a:cubicBezTo>
                  <a:cubicBezTo>
                    <a:pt x="16051" y="18514"/>
                    <a:pt x="18346" y="17873"/>
                    <a:pt x="19545" y="17468"/>
                  </a:cubicBezTo>
                  <a:cubicBezTo>
                    <a:pt x="18214" y="15775"/>
                    <a:pt x="7133" y="1636"/>
                    <a:pt x="5903" y="0"/>
                  </a:cubicBezTo>
                  <a:close/>
                </a:path>
              </a:pathLst>
            </a:custGeom>
            <a:solidFill>
              <a:srgbClr val="F5D43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699" name="Google Shape;699;p2"/>
            <p:cNvSpPr/>
            <p:nvPr/>
          </p:nvSpPr>
          <p:spPr>
            <a:xfrm>
              <a:off x="4441750" y="2557750"/>
              <a:ext cx="511775" cy="597500"/>
            </a:xfrm>
            <a:custGeom>
              <a:avLst/>
              <a:gdLst/>
              <a:ahLst/>
              <a:cxnLst/>
              <a:rect l="l" t="t" r="r" b="b"/>
              <a:pathLst>
                <a:path w="20471" h="23900" extrusionOk="0">
                  <a:moveTo>
                    <a:pt x="20335" y="17592"/>
                  </a:moveTo>
                  <a:cubicBezTo>
                    <a:pt x="17728" y="18472"/>
                    <a:pt x="9942" y="20470"/>
                    <a:pt x="5767" y="14568"/>
                  </a:cubicBezTo>
                  <a:cubicBezTo>
                    <a:pt x="701" y="7414"/>
                    <a:pt x="6602" y="0"/>
                    <a:pt x="6693" y="271"/>
                  </a:cubicBezTo>
                  <a:cubicBezTo>
                    <a:pt x="6704" y="316"/>
                    <a:pt x="6704" y="248"/>
                    <a:pt x="6693" y="124"/>
                  </a:cubicBezTo>
                  <a:cubicBezTo>
                    <a:pt x="6647" y="68"/>
                    <a:pt x="6625" y="23"/>
                    <a:pt x="6602" y="0"/>
                  </a:cubicBezTo>
                  <a:cubicBezTo>
                    <a:pt x="6602" y="0"/>
                    <a:pt x="1" y="6804"/>
                    <a:pt x="4233" y="13586"/>
                  </a:cubicBezTo>
                  <a:cubicBezTo>
                    <a:pt x="10665" y="23900"/>
                    <a:pt x="20471" y="17761"/>
                    <a:pt x="20471" y="17761"/>
                  </a:cubicBezTo>
                  <a:close/>
                </a:path>
              </a:pathLst>
            </a:custGeom>
            <a:solidFill>
              <a:srgbClr val="C798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00" name="Google Shape;700;p2"/>
            <p:cNvSpPr/>
            <p:nvPr/>
          </p:nvSpPr>
          <p:spPr>
            <a:xfrm>
              <a:off x="4763075" y="2794425"/>
              <a:ext cx="89450" cy="108625"/>
            </a:xfrm>
            <a:custGeom>
              <a:avLst/>
              <a:gdLst/>
              <a:ahLst/>
              <a:cxnLst/>
              <a:rect l="l" t="t" r="r" b="b"/>
              <a:pathLst>
                <a:path w="3578" h="4345" extrusionOk="0">
                  <a:moveTo>
                    <a:pt x="1" y="0"/>
                  </a:moveTo>
                  <a:cubicBezTo>
                    <a:pt x="125" y="271"/>
                    <a:pt x="260" y="531"/>
                    <a:pt x="418" y="790"/>
                  </a:cubicBezTo>
                  <a:cubicBezTo>
                    <a:pt x="565" y="1050"/>
                    <a:pt x="734" y="1298"/>
                    <a:pt x="926" y="1535"/>
                  </a:cubicBezTo>
                  <a:cubicBezTo>
                    <a:pt x="1129" y="1806"/>
                    <a:pt x="1344" y="2088"/>
                    <a:pt x="1592" y="2348"/>
                  </a:cubicBezTo>
                  <a:cubicBezTo>
                    <a:pt x="1829" y="2607"/>
                    <a:pt x="2054" y="2867"/>
                    <a:pt x="2291" y="3104"/>
                  </a:cubicBezTo>
                  <a:cubicBezTo>
                    <a:pt x="2404" y="3228"/>
                    <a:pt x="2528" y="3318"/>
                    <a:pt x="2630" y="3431"/>
                  </a:cubicBezTo>
                  <a:cubicBezTo>
                    <a:pt x="2731" y="3544"/>
                    <a:pt x="2833" y="3645"/>
                    <a:pt x="2923" y="3736"/>
                  </a:cubicBezTo>
                  <a:cubicBezTo>
                    <a:pt x="3126" y="3950"/>
                    <a:pt x="3341" y="4153"/>
                    <a:pt x="3578" y="4345"/>
                  </a:cubicBezTo>
                  <a:cubicBezTo>
                    <a:pt x="3465" y="4074"/>
                    <a:pt x="3330" y="3803"/>
                    <a:pt x="3172" y="3544"/>
                  </a:cubicBezTo>
                  <a:cubicBezTo>
                    <a:pt x="3025" y="3273"/>
                    <a:pt x="2856" y="3025"/>
                    <a:pt x="2664" y="2788"/>
                  </a:cubicBezTo>
                  <a:cubicBezTo>
                    <a:pt x="2472" y="2517"/>
                    <a:pt x="2258" y="2235"/>
                    <a:pt x="2009" y="1975"/>
                  </a:cubicBezTo>
                  <a:cubicBezTo>
                    <a:pt x="1772" y="1727"/>
                    <a:pt x="1547" y="1456"/>
                    <a:pt x="1310" y="1230"/>
                  </a:cubicBezTo>
                  <a:cubicBezTo>
                    <a:pt x="1073" y="1005"/>
                    <a:pt x="858" y="768"/>
                    <a:pt x="666" y="587"/>
                  </a:cubicBezTo>
                  <a:cubicBezTo>
                    <a:pt x="452" y="384"/>
                    <a:pt x="226" y="181"/>
                    <a:pt x="1" y="0"/>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01" name="Google Shape;701;p2"/>
            <p:cNvSpPr/>
            <p:nvPr/>
          </p:nvSpPr>
          <p:spPr>
            <a:xfrm>
              <a:off x="4828525" y="2899075"/>
              <a:ext cx="33600" cy="37000"/>
            </a:xfrm>
            <a:custGeom>
              <a:avLst/>
              <a:gdLst/>
              <a:ahLst/>
              <a:cxnLst/>
              <a:rect l="l" t="t" r="r" b="b"/>
              <a:pathLst>
                <a:path w="1344" h="1480" extrusionOk="0">
                  <a:moveTo>
                    <a:pt x="1" y="1"/>
                  </a:moveTo>
                  <a:cubicBezTo>
                    <a:pt x="1" y="114"/>
                    <a:pt x="12" y="227"/>
                    <a:pt x="57" y="339"/>
                  </a:cubicBezTo>
                  <a:cubicBezTo>
                    <a:pt x="91" y="543"/>
                    <a:pt x="260" y="757"/>
                    <a:pt x="441" y="960"/>
                  </a:cubicBezTo>
                  <a:cubicBezTo>
                    <a:pt x="610" y="1118"/>
                    <a:pt x="802" y="1253"/>
                    <a:pt x="1005" y="1355"/>
                  </a:cubicBezTo>
                  <a:cubicBezTo>
                    <a:pt x="1118" y="1411"/>
                    <a:pt x="1219" y="1445"/>
                    <a:pt x="1343" y="1479"/>
                  </a:cubicBezTo>
                  <a:cubicBezTo>
                    <a:pt x="1321" y="1355"/>
                    <a:pt x="1287" y="1242"/>
                    <a:pt x="1242" y="1141"/>
                  </a:cubicBezTo>
                  <a:cubicBezTo>
                    <a:pt x="1140" y="926"/>
                    <a:pt x="1005" y="734"/>
                    <a:pt x="836" y="565"/>
                  </a:cubicBezTo>
                  <a:cubicBezTo>
                    <a:pt x="757" y="486"/>
                    <a:pt x="666" y="407"/>
                    <a:pt x="576" y="339"/>
                  </a:cubicBezTo>
                  <a:cubicBezTo>
                    <a:pt x="486" y="283"/>
                    <a:pt x="396" y="215"/>
                    <a:pt x="305" y="159"/>
                  </a:cubicBezTo>
                  <a:cubicBezTo>
                    <a:pt x="215" y="91"/>
                    <a:pt x="102" y="35"/>
                    <a:pt x="1" y="1"/>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02" name="Google Shape;702;p2"/>
            <p:cNvSpPr/>
            <p:nvPr/>
          </p:nvSpPr>
          <p:spPr>
            <a:xfrm>
              <a:off x="3263125" y="2635025"/>
              <a:ext cx="238400" cy="193275"/>
            </a:xfrm>
            <a:custGeom>
              <a:avLst/>
              <a:gdLst/>
              <a:ahLst/>
              <a:cxnLst/>
              <a:rect l="l" t="t" r="r" b="b"/>
              <a:pathLst>
                <a:path w="9536" h="7731" extrusionOk="0">
                  <a:moveTo>
                    <a:pt x="8193" y="1"/>
                  </a:moveTo>
                  <a:lnTo>
                    <a:pt x="711" y="3375"/>
                  </a:lnTo>
                  <a:lnTo>
                    <a:pt x="1" y="5959"/>
                  </a:lnTo>
                  <a:lnTo>
                    <a:pt x="4605" y="7731"/>
                  </a:lnTo>
                  <a:lnTo>
                    <a:pt x="5541" y="4740"/>
                  </a:lnTo>
                  <a:lnTo>
                    <a:pt x="9536" y="418"/>
                  </a:lnTo>
                  <a:lnTo>
                    <a:pt x="8193" y="1"/>
                  </a:lnTo>
                  <a:close/>
                </a:path>
              </a:pathLst>
            </a:custGeom>
            <a:solidFill>
              <a:srgbClr val="E3E6C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03" name="Google Shape;703;p2"/>
            <p:cNvSpPr/>
            <p:nvPr/>
          </p:nvSpPr>
          <p:spPr>
            <a:xfrm>
              <a:off x="3378225" y="2645475"/>
              <a:ext cx="683275" cy="439825"/>
            </a:xfrm>
            <a:custGeom>
              <a:avLst/>
              <a:gdLst/>
              <a:ahLst/>
              <a:cxnLst/>
              <a:rect l="l" t="t" r="r" b="b"/>
              <a:pathLst>
                <a:path w="27331" h="17593" extrusionOk="0">
                  <a:moveTo>
                    <a:pt x="4932" y="0"/>
                  </a:moveTo>
                  <a:lnTo>
                    <a:pt x="937" y="4322"/>
                  </a:lnTo>
                  <a:lnTo>
                    <a:pt x="1" y="7313"/>
                  </a:lnTo>
                  <a:lnTo>
                    <a:pt x="6241" y="9705"/>
                  </a:lnTo>
                  <a:lnTo>
                    <a:pt x="26834" y="17592"/>
                  </a:lnTo>
                  <a:lnTo>
                    <a:pt x="27331" y="17468"/>
                  </a:lnTo>
                  <a:lnTo>
                    <a:pt x="27274" y="16701"/>
                  </a:lnTo>
                  <a:lnTo>
                    <a:pt x="16735" y="3668"/>
                  </a:lnTo>
                  <a:lnTo>
                    <a:pt x="12368" y="2302"/>
                  </a:lnTo>
                  <a:lnTo>
                    <a:pt x="4932" y="0"/>
                  </a:lnTo>
                  <a:close/>
                </a:path>
              </a:pathLst>
            </a:custGeom>
            <a:solidFill>
              <a:srgbClr val="D93948"/>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04" name="Google Shape;704;p2"/>
            <p:cNvSpPr/>
            <p:nvPr/>
          </p:nvSpPr>
          <p:spPr>
            <a:xfrm>
              <a:off x="3378225" y="2645475"/>
              <a:ext cx="309225" cy="242625"/>
            </a:xfrm>
            <a:custGeom>
              <a:avLst/>
              <a:gdLst/>
              <a:ahLst/>
              <a:cxnLst/>
              <a:rect l="l" t="t" r="r" b="b"/>
              <a:pathLst>
                <a:path w="12369" h="9705" extrusionOk="0">
                  <a:moveTo>
                    <a:pt x="4932" y="0"/>
                  </a:moveTo>
                  <a:lnTo>
                    <a:pt x="937" y="4322"/>
                  </a:lnTo>
                  <a:lnTo>
                    <a:pt x="1" y="7313"/>
                  </a:lnTo>
                  <a:lnTo>
                    <a:pt x="6241" y="9705"/>
                  </a:lnTo>
                  <a:cubicBezTo>
                    <a:pt x="6636" y="8904"/>
                    <a:pt x="7222" y="8193"/>
                    <a:pt x="7798" y="7899"/>
                  </a:cubicBezTo>
                  <a:lnTo>
                    <a:pt x="12368" y="2302"/>
                  </a:lnTo>
                  <a:lnTo>
                    <a:pt x="4932" y="0"/>
                  </a:ln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05" name="Google Shape;705;p2"/>
            <p:cNvSpPr/>
            <p:nvPr/>
          </p:nvSpPr>
          <p:spPr>
            <a:xfrm>
              <a:off x="3396275" y="2379325"/>
              <a:ext cx="743100" cy="702875"/>
            </a:xfrm>
            <a:custGeom>
              <a:avLst/>
              <a:gdLst/>
              <a:ahLst/>
              <a:cxnLst/>
              <a:rect l="l" t="t" r="r" b="b"/>
              <a:pathLst>
                <a:path w="29724" h="28115" extrusionOk="0">
                  <a:moveTo>
                    <a:pt x="28649" y="0"/>
                  </a:moveTo>
                  <a:cubicBezTo>
                    <a:pt x="20607" y="0"/>
                    <a:pt x="12541" y="2806"/>
                    <a:pt x="5790" y="9180"/>
                  </a:cubicBezTo>
                  <a:cubicBezTo>
                    <a:pt x="3657" y="11188"/>
                    <a:pt x="1716" y="13389"/>
                    <a:pt x="1" y="15747"/>
                  </a:cubicBezTo>
                  <a:lnTo>
                    <a:pt x="6546" y="18794"/>
                  </a:lnTo>
                  <a:lnTo>
                    <a:pt x="26237" y="27945"/>
                  </a:lnTo>
                  <a:lnTo>
                    <a:pt x="26609" y="28114"/>
                  </a:lnTo>
                  <a:lnTo>
                    <a:pt x="26643" y="27776"/>
                  </a:lnTo>
                  <a:lnTo>
                    <a:pt x="28414" y="11922"/>
                  </a:lnTo>
                  <a:lnTo>
                    <a:pt x="29723" y="17"/>
                  </a:lnTo>
                  <a:cubicBezTo>
                    <a:pt x="29365" y="6"/>
                    <a:pt x="29007" y="0"/>
                    <a:pt x="28649" y="0"/>
                  </a:cubicBezTo>
                  <a:close/>
                </a:path>
              </a:pathLst>
            </a:custGeom>
            <a:solidFill>
              <a:srgbClr val="E74A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06" name="Google Shape;706;p2"/>
            <p:cNvSpPr/>
            <p:nvPr/>
          </p:nvSpPr>
          <p:spPr>
            <a:xfrm>
              <a:off x="3280900" y="2281850"/>
              <a:ext cx="869200" cy="491150"/>
            </a:xfrm>
            <a:custGeom>
              <a:avLst/>
              <a:gdLst/>
              <a:ahLst/>
              <a:cxnLst/>
              <a:rect l="l" t="t" r="r" b="b"/>
              <a:pathLst>
                <a:path w="34768" h="19646" extrusionOk="0">
                  <a:moveTo>
                    <a:pt x="34767" y="0"/>
                  </a:moveTo>
                  <a:cubicBezTo>
                    <a:pt x="31009" y="0"/>
                    <a:pt x="27274" y="463"/>
                    <a:pt x="23630" y="1377"/>
                  </a:cubicBezTo>
                  <a:cubicBezTo>
                    <a:pt x="23630" y="1377"/>
                    <a:pt x="8035" y="5225"/>
                    <a:pt x="0" y="17502"/>
                  </a:cubicBezTo>
                  <a:lnTo>
                    <a:pt x="4616" y="19646"/>
                  </a:lnTo>
                  <a:cubicBezTo>
                    <a:pt x="6331" y="17276"/>
                    <a:pt x="8261" y="15076"/>
                    <a:pt x="10393" y="13079"/>
                  </a:cubicBezTo>
                  <a:cubicBezTo>
                    <a:pt x="17145" y="6705"/>
                    <a:pt x="25210" y="3899"/>
                    <a:pt x="33262" y="3899"/>
                  </a:cubicBezTo>
                  <a:cubicBezTo>
                    <a:pt x="33621" y="3899"/>
                    <a:pt x="33980" y="3905"/>
                    <a:pt x="34338" y="3916"/>
                  </a:cubicBezTo>
                  <a:lnTo>
                    <a:pt x="34767" y="0"/>
                  </a:lnTo>
                  <a:close/>
                </a:path>
              </a:pathLst>
            </a:custGeom>
            <a:solidFill>
              <a:srgbClr val="EFF4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07" name="Google Shape;707;p2"/>
            <p:cNvSpPr/>
            <p:nvPr/>
          </p:nvSpPr>
          <p:spPr>
            <a:xfrm>
              <a:off x="3396275" y="2379325"/>
              <a:ext cx="743100" cy="469850"/>
            </a:xfrm>
            <a:custGeom>
              <a:avLst/>
              <a:gdLst/>
              <a:ahLst/>
              <a:cxnLst/>
              <a:rect l="l" t="t" r="r" b="b"/>
              <a:pathLst>
                <a:path w="29724" h="18794" extrusionOk="0">
                  <a:moveTo>
                    <a:pt x="28647" y="0"/>
                  </a:moveTo>
                  <a:cubicBezTo>
                    <a:pt x="20595" y="0"/>
                    <a:pt x="12530" y="2806"/>
                    <a:pt x="5778" y="9180"/>
                  </a:cubicBezTo>
                  <a:cubicBezTo>
                    <a:pt x="3646" y="11177"/>
                    <a:pt x="1716" y="13377"/>
                    <a:pt x="1" y="15747"/>
                  </a:cubicBezTo>
                  <a:lnTo>
                    <a:pt x="6534" y="18794"/>
                  </a:lnTo>
                  <a:cubicBezTo>
                    <a:pt x="6602" y="18748"/>
                    <a:pt x="6681" y="18703"/>
                    <a:pt x="6737" y="18669"/>
                  </a:cubicBezTo>
                  <a:cubicBezTo>
                    <a:pt x="9750" y="17315"/>
                    <a:pt x="12402" y="18478"/>
                    <a:pt x="14275" y="15284"/>
                  </a:cubicBezTo>
                  <a:cubicBezTo>
                    <a:pt x="16182" y="12305"/>
                    <a:pt x="16487" y="7160"/>
                    <a:pt x="21350" y="7103"/>
                  </a:cubicBezTo>
                  <a:cubicBezTo>
                    <a:pt x="24487" y="7148"/>
                    <a:pt x="26270" y="9981"/>
                    <a:pt x="28403" y="11922"/>
                  </a:cubicBezTo>
                  <a:lnTo>
                    <a:pt x="29723" y="17"/>
                  </a:lnTo>
                  <a:cubicBezTo>
                    <a:pt x="29365" y="6"/>
                    <a:pt x="29006" y="0"/>
                    <a:pt x="28647" y="0"/>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08" name="Google Shape;708;p2"/>
            <p:cNvSpPr/>
            <p:nvPr/>
          </p:nvSpPr>
          <p:spPr>
            <a:xfrm>
              <a:off x="3280625" y="2280725"/>
              <a:ext cx="869475" cy="438675"/>
            </a:xfrm>
            <a:custGeom>
              <a:avLst/>
              <a:gdLst/>
              <a:ahLst/>
              <a:cxnLst/>
              <a:rect l="l" t="t" r="r" b="b"/>
              <a:pathLst>
                <a:path w="34779" h="17547" extrusionOk="0">
                  <a:moveTo>
                    <a:pt x="33029" y="0"/>
                  </a:moveTo>
                  <a:cubicBezTo>
                    <a:pt x="32476" y="0"/>
                    <a:pt x="31799" y="11"/>
                    <a:pt x="31032" y="68"/>
                  </a:cubicBezTo>
                  <a:cubicBezTo>
                    <a:pt x="30253" y="113"/>
                    <a:pt x="29396" y="192"/>
                    <a:pt x="28448" y="305"/>
                  </a:cubicBezTo>
                  <a:cubicBezTo>
                    <a:pt x="27500" y="406"/>
                    <a:pt x="26484" y="587"/>
                    <a:pt x="25412" y="801"/>
                  </a:cubicBezTo>
                  <a:cubicBezTo>
                    <a:pt x="24284" y="1004"/>
                    <a:pt x="23167" y="1286"/>
                    <a:pt x="22072" y="1625"/>
                  </a:cubicBezTo>
                  <a:cubicBezTo>
                    <a:pt x="19702" y="2404"/>
                    <a:pt x="17400" y="3340"/>
                    <a:pt x="15177" y="4469"/>
                  </a:cubicBezTo>
                  <a:cubicBezTo>
                    <a:pt x="14049" y="5033"/>
                    <a:pt x="12932" y="5642"/>
                    <a:pt x="11860" y="6285"/>
                  </a:cubicBezTo>
                  <a:cubicBezTo>
                    <a:pt x="10777" y="6929"/>
                    <a:pt x="9761" y="7617"/>
                    <a:pt x="8802" y="8316"/>
                  </a:cubicBezTo>
                  <a:cubicBezTo>
                    <a:pt x="7843" y="9016"/>
                    <a:pt x="6940" y="9738"/>
                    <a:pt x="6128" y="10460"/>
                  </a:cubicBezTo>
                  <a:cubicBezTo>
                    <a:pt x="5315" y="11183"/>
                    <a:pt x="4559" y="11882"/>
                    <a:pt x="3905" y="12571"/>
                  </a:cubicBezTo>
                  <a:cubicBezTo>
                    <a:pt x="3239" y="13259"/>
                    <a:pt x="2675" y="13913"/>
                    <a:pt x="2178" y="14511"/>
                  </a:cubicBezTo>
                  <a:lnTo>
                    <a:pt x="1512" y="15358"/>
                  </a:lnTo>
                  <a:lnTo>
                    <a:pt x="971" y="16103"/>
                  </a:lnTo>
                  <a:cubicBezTo>
                    <a:pt x="632" y="16543"/>
                    <a:pt x="418" y="16926"/>
                    <a:pt x="248" y="17163"/>
                  </a:cubicBezTo>
                  <a:lnTo>
                    <a:pt x="0" y="17547"/>
                  </a:lnTo>
                  <a:lnTo>
                    <a:pt x="260" y="17175"/>
                  </a:lnTo>
                  <a:cubicBezTo>
                    <a:pt x="440" y="16938"/>
                    <a:pt x="677" y="16565"/>
                    <a:pt x="1027" y="16148"/>
                  </a:cubicBezTo>
                  <a:cubicBezTo>
                    <a:pt x="1196" y="15933"/>
                    <a:pt x="1388" y="15685"/>
                    <a:pt x="1591" y="15425"/>
                  </a:cubicBezTo>
                  <a:lnTo>
                    <a:pt x="2291" y="14602"/>
                  </a:lnTo>
                  <a:cubicBezTo>
                    <a:pt x="2799" y="14026"/>
                    <a:pt x="3385" y="13394"/>
                    <a:pt x="4063" y="12729"/>
                  </a:cubicBezTo>
                  <a:cubicBezTo>
                    <a:pt x="4740" y="12063"/>
                    <a:pt x="5484" y="11363"/>
                    <a:pt x="6319" y="10675"/>
                  </a:cubicBezTo>
                  <a:cubicBezTo>
                    <a:pt x="7154" y="9987"/>
                    <a:pt x="8057" y="9287"/>
                    <a:pt x="9016" y="8610"/>
                  </a:cubicBezTo>
                  <a:cubicBezTo>
                    <a:pt x="11047" y="7199"/>
                    <a:pt x="13169" y="5936"/>
                    <a:pt x="15381" y="4852"/>
                  </a:cubicBezTo>
                  <a:cubicBezTo>
                    <a:pt x="17592" y="3758"/>
                    <a:pt x="19883" y="2832"/>
                    <a:pt x="22230" y="2088"/>
                  </a:cubicBezTo>
                  <a:cubicBezTo>
                    <a:pt x="23302" y="1738"/>
                    <a:pt x="24408" y="1456"/>
                    <a:pt x="25514" y="1230"/>
                  </a:cubicBezTo>
                  <a:cubicBezTo>
                    <a:pt x="26563" y="1004"/>
                    <a:pt x="27579" y="835"/>
                    <a:pt x="28504" y="677"/>
                  </a:cubicBezTo>
                  <a:cubicBezTo>
                    <a:pt x="29441" y="519"/>
                    <a:pt x="30298" y="406"/>
                    <a:pt x="31066" y="327"/>
                  </a:cubicBezTo>
                  <a:lnTo>
                    <a:pt x="32126" y="214"/>
                  </a:lnTo>
                  <a:cubicBezTo>
                    <a:pt x="32465" y="192"/>
                    <a:pt x="32758" y="169"/>
                    <a:pt x="33040" y="147"/>
                  </a:cubicBezTo>
                  <a:cubicBezTo>
                    <a:pt x="33593" y="90"/>
                    <a:pt x="34033" y="90"/>
                    <a:pt x="34327" y="68"/>
                  </a:cubicBezTo>
                  <a:lnTo>
                    <a:pt x="34778" y="45"/>
                  </a:lnTo>
                  <a:lnTo>
                    <a:pt x="34315" y="23"/>
                  </a:lnTo>
                  <a:cubicBezTo>
                    <a:pt x="34022" y="11"/>
                    <a:pt x="33582" y="11"/>
                    <a:pt x="33029" y="0"/>
                  </a:cubicBezTo>
                  <a:close/>
                </a:path>
              </a:pathLst>
            </a:custGeom>
            <a:solidFill>
              <a:srgbClr val="BFDD4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09" name="Google Shape;709;p2"/>
            <p:cNvSpPr/>
            <p:nvPr/>
          </p:nvSpPr>
          <p:spPr>
            <a:xfrm>
              <a:off x="3780500" y="2896825"/>
              <a:ext cx="64625" cy="50525"/>
            </a:xfrm>
            <a:custGeom>
              <a:avLst/>
              <a:gdLst/>
              <a:ahLst/>
              <a:cxnLst/>
              <a:rect l="l" t="t" r="r" b="b"/>
              <a:pathLst>
                <a:path w="2585" h="2021" extrusionOk="0">
                  <a:moveTo>
                    <a:pt x="1" y="1"/>
                  </a:moveTo>
                  <a:lnTo>
                    <a:pt x="1" y="1"/>
                  </a:lnTo>
                  <a:cubicBezTo>
                    <a:pt x="91" y="147"/>
                    <a:pt x="193" y="294"/>
                    <a:pt x="317" y="418"/>
                  </a:cubicBezTo>
                  <a:cubicBezTo>
                    <a:pt x="576" y="700"/>
                    <a:pt x="858" y="960"/>
                    <a:pt x="1174" y="1174"/>
                  </a:cubicBezTo>
                  <a:cubicBezTo>
                    <a:pt x="1332" y="1298"/>
                    <a:pt x="1490" y="1411"/>
                    <a:pt x="1660" y="1513"/>
                  </a:cubicBezTo>
                  <a:cubicBezTo>
                    <a:pt x="1818" y="1603"/>
                    <a:pt x="1976" y="1693"/>
                    <a:pt x="2111" y="1772"/>
                  </a:cubicBezTo>
                  <a:cubicBezTo>
                    <a:pt x="2258" y="1874"/>
                    <a:pt x="2427" y="1953"/>
                    <a:pt x="2585" y="2021"/>
                  </a:cubicBezTo>
                  <a:cubicBezTo>
                    <a:pt x="2506" y="1863"/>
                    <a:pt x="2404" y="1716"/>
                    <a:pt x="2303" y="1569"/>
                  </a:cubicBezTo>
                  <a:cubicBezTo>
                    <a:pt x="2055" y="1276"/>
                    <a:pt x="1772" y="1005"/>
                    <a:pt x="1456" y="791"/>
                  </a:cubicBezTo>
                  <a:cubicBezTo>
                    <a:pt x="1141" y="565"/>
                    <a:pt x="825" y="373"/>
                    <a:pt x="486" y="204"/>
                  </a:cubicBezTo>
                  <a:cubicBezTo>
                    <a:pt x="328" y="125"/>
                    <a:pt x="159" y="57"/>
                    <a:pt x="1" y="1"/>
                  </a:cubicBez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10" name="Google Shape;710;p2"/>
            <p:cNvSpPr/>
            <p:nvPr/>
          </p:nvSpPr>
          <p:spPr>
            <a:xfrm>
              <a:off x="3616600" y="2844350"/>
              <a:ext cx="179725" cy="89750"/>
            </a:xfrm>
            <a:custGeom>
              <a:avLst/>
              <a:gdLst/>
              <a:ahLst/>
              <a:cxnLst/>
              <a:rect l="l" t="t" r="r" b="b"/>
              <a:pathLst>
                <a:path w="7189" h="3590" extrusionOk="0">
                  <a:moveTo>
                    <a:pt x="1" y="1"/>
                  </a:moveTo>
                  <a:cubicBezTo>
                    <a:pt x="1" y="1"/>
                    <a:pt x="102" y="80"/>
                    <a:pt x="283" y="204"/>
                  </a:cubicBezTo>
                  <a:cubicBezTo>
                    <a:pt x="463" y="328"/>
                    <a:pt x="723" y="509"/>
                    <a:pt x="1039" y="723"/>
                  </a:cubicBezTo>
                  <a:cubicBezTo>
                    <a:pt x="1197" y="825"/>
                    <a:pt x="1366" y="949"/>
                    <a:pt x="1558" y="1050"/>
                  </a:cubicBezTo>
                  <a:cubicBezTo>
                    <a:pt x="1750" y="1152"/>
                    <a:pt x="1953" y="1253"/>
                    <a:pt x="2156" y="1366"/>
                  </a:cubicBezTo>
                  <a:cubicBezTo>
                    <a:pt x="2573" y="1592"/>
                    <a:pt x="3036" y="1818"/>
                    <a:pt x="3488" y="2021"/>
                  </a:cubicBezTo>
                  <a:cubicBezTo>
                    <a:pt x="3939" y="2224"/>
                    <a:pt x="4390" y="2438"/>
                    <a:pt x="4830" y="2619"/>
                  </a:cubicBezTo>
                  <a:cubicBezTo>
                    <a:pt x="5045" y="2709"/>
                    <a:pt x="5248" y="2788"/>
                    <a:pt x="5451" y="2878"/>
                  </a:cubicBezTo>
                  <a:cubicBezTo>
                    <a:pt x="5654" y="2980"/>
                    <a:pt x="5835" y="3059"/>
                    <a:pt x="6015" y="3127"/>
                  </a:cubicBezTo>
                  <a:cubicBezTo>
                    <a:pt x="6354" y="3273"/>
                    <a:pt x="6658" y="3386"/>
                    <a:pt x="6861" y="3465"/>
                  </a:cubicBezTo>
                  <a:cubicBezTo>
                    <a:pt x="7065" y="3544"/>
                    <a:pt x="7189" y="3589"/>
                    <a:pt x="7189" y="3589"/>
                  </a:cubicBezTo>
                  <a:cubicBezTo>
                    <a:pt x="7189" y="3589"/>
                    <a:pt x="7076" y="3510"/>
                    <a:pt x="6895" y="3386"/>
                  </a:cubicBezTo>
                  <a:cubicBezTo>
                    <a:pt x="6704" y="3262"/>
                    <a:pt x="6455" y="3081"/>
                    <a:pt x="6128" y="2878"/>
                  </a:cubicBezTo>
                  <a:cubicBezTo>
                    <a:pt x="5812" y="2686"/>
                    <a:pt x="5440" y="2461"/>
                    <a:pt x="5011" y="2235"/>
                  </a:cubicBezTo>
                  <a:cubicBezTo>
                    <a:pt x="4593" y="2021"/>
                    <a:pt x="4142" y="1795"/>
                    <a:pt x="3679" y="1581"/>
                  </a:cubicBezTo>
                  <a:cubicBezTo>
                    <a:pt x="3228" y="1377"/>
                    <a:pt x="2777" y="1163"/>
                    <a:pt x="2337" y="983"/>
                  </a:cubicBezTo>
                  <a:lnTo>
                    <a:pt x="1716" y="723"/>
                  </a:lnTo>
                  <a:lnTo>
                    <a:pt x="1163" y="475"/>
                  </a:lnTo>
                  <a:cubicBezTo>
                    <a:pt x="824" y="317"/>
                    <a:pt x="531" y="204"/>
                    <a:pt x="328" y="125"/>
                  </a:cubicBezTo>
                  <a:cubicBezTo>
                    <a:pt x="125" y="35"/>
                    <a:pt x="1" y="1"/>
                    <a:pt x="1" y="1"/>
                  </a:cubicBez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11" name="Google Shape;711;p2"/>
            <p:cNvSpPr/>
            <p:nvPr/>
          </p:nvSpPr>
          <p:spPr>
            <a:xfrm>
              <a:off x="3783325" y="2726450"/>
              <a:ext cx="98200" cy="149250"/>
            </a:xfrm>
            <a:custGeom>
              <a:avLst/>
              <a:gdLst/>
              <a:ahLst/>
              <a:cxnLst/>
              <a:rect l="l" t="t" r="r" b="b"/>
              <a:pathLst>
                <a:path w="3928" h="5970" extrusionOk="0">
                  <a:moveTo>
                    <a:pt x="1" y="0"/>
                  </a:moveTo>
                  <a:cubicBezTo>
                    <a:pt x="1" y="0"/>
                    <a:pt x="170" y="418"/>
                    <a:pt x="475" y="1016"/>
                  </a:cubicBezTo>
                  <a:cubicBezTo>
                    <a:pt x="633" y="1332"/>
                    <a:pt x="813" y="1670"/>
                    <a:pt x="1028" y="2031"/>
                  </a:cubicBezTo>
                  <a:cubicBezTo>
                    <a:pt x="1231" y="2404"/>
                    <a:pt x="1456" y="2787"/>
                    <a:pt x="1716" y="3160"/>
                  </a:cubicBezTo>
                  <a:cubicBezTo>
                    <a:pt x="2212" y="3893"/>
                    <a:pt x="2754" y="4604"/>
                    <a:pt x="3183" y="5123"/>
                  </a:cubicBezTo>
                  <a:cubicBezTo>
                    <a:pt x="3600" y="5642"/>
                    <a:pt x="3928" y="5969"/>
                    <a:pt x="3928" y="5969"/>
                  </a:cubicBezTo>
                  <a:cubicBezTo>
                    <a:pt x="3928" y="5969"/>
                    <a:pt x="3724" y="5552"/>
                    <a:pt x="3397" y="4965"/>
                  </a:cubicBezTo>
                  <a:cubicBezTo>
                    <a:pt x="3070" y="4378"/>
                    <a:pt x="2596" y="3622"/>
                    <a:pt x="2100" y="2889"/>
                  </a:cubicBezTo>
                  <a:cubicBezTo>
                    <a:pt x="1840" y="2516"/>
                    <a:pt x="1614" y="2144"/>
                    <a:pt x="1377" y="1805"/>
                  </a:cubicBezTo>
                  <a:cubicBezTo>
                    <a:pt x="1140" y="1456"/>
                    <a:pt x="915" y="1140"/>
                    <a:pt x="712" y="880"/>
                  </a:cubicBezTo>
                  <a:cubicBezTo>
                    <a:pt x="317" y="350"/>
                    <a:pt x="1" y="0"/>
                    <a:pt x="1" y="0"/>
                  </a:cubicBez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12" name="Google Shape;712;p2"/>
            <p:cNvSpPr/>
            <p:nvPr/>
          </p:nvSpPr>
          <p:spPr>
            <a:xfrm>
              <a:off x="4055275" y="2597525"/>
              <a:ext cx="14125" cy="220350"/>
            </a:xfrm>
            <a:custGeom>
              <a:avLst/>
              <a:gdLst/>
              <a:ahLst/>
              <a:cxnLst/>
              <a:rect l="l" t="t" r="r" b="b"/>
              <a:pathLst>
                <a:path w="565" h="8814" extrusionOk="0">
                  <a:moveTo>
                    <a:pt x="170" y="0"/>
                  </a:moveTo>
                  <a:cubicBezTo>
                    <a:pt x="170" y="0"/>
                    <a:pt x="147" y="136"/>
                    <a:pt x="136" y="384"/>
                  </a:cubicBezTo>
                  <a:cubicBezTo>
                    <a:pt x="113" y="621"/>
                    <a:pt x="80" y="971"/>
                    <a:pt x="68" y="1377"/>
                  </a:cubicBezTo>
                  <a:cubicBezTo>
                    <a:pt x="23" y="2212"/>
                    <a:pt x="1" y="3306"/>
                    <a:pt x="46" y="4412"/>
                  </a:cubicBezTo>
                  <a:cubicBezTo>
                    <a:pt x="80" y="5518"/>
                    <a:pt x="136" y="6613"/>
                    <a:pt x="215" y="7436"/>
                  </a:cubicBezTo>
                  <a:cubicBezTo>
                    <a:pt x="260" y="7854"/>
                    <a:pt x="305" y="8192"/>
                    <a:pt x="339" y="8429"/>
                  </a:cubicBezTo>
                  <a:cubicBezTo>
                    <a:pt x="373" y="8666"/>
                    <a:pt x="396" y="8813"/>
                    <a:pt x="396" y="8813"/>
                  </a:cubicBezTo>
                  <a:cubicBezTo>
                    <a:pt x="396" y="8813"/>
                    <a:pt x="418" y="8678"/>
                    <a:pt x="429" y="8429"/>
                  </a:cubicBezTo>
                  <a:cubicBezTo>
                    <a:pt x="441" y="8192"/>
                    <a:pt x="475" y="7843"/>
                    <a:pt x="497" y="7425"/>
                  </a:cubicBezTo>
                  <a:cubicBezTo>
                    <a:pt x="531" y="6601"/>
                    <a:pt x="565" y="5507"/>
                    <a:pt x="520" y="4401"/>
                  </a:cubicBezTo>
                  <a:cubicBezTo>
                    <a:pt x="486" y="3295"/>
                    <a:pt x="418" y="2201"/>
                    <a:pt x="339" y="1377"/>
                  </a:cubicBezTo>
                  <a:cubicBezTo>
                    <a:pt x="305" y="959"/>
                    <a:pt x="260" y="621"/>
                    <a:pt x="226" y="384"/>
                  </a:cubicBezTo>
                  <a:cubicBezTo>
                    <a:pt x="192" y="136"/>
                    <a:pt x="170" y="0"/>
                    <a:pt x="170" y="0"/>
                  </a:cubicBez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13" name="Google Shape;713;p2"/>
            <p:cNvSpPr/>
            <p:nvPr/>
          </p:nvSpPr>
          <p:spPr>
            <a:xfrm>
              <a:off x="3518725" y="2652525"/>
              <a:ext cx="119625" cy="100750"/>
            </a:xfrm>
            <a:custGeom>
              <a:avLst/>
              <a:gdLst/>
              <a:ahLst/>
              <a:cxnLst/>
              <a:rect l="l" t="t" r="r" b="b"/>
              <a:pathLst>
                <a:path w="4785" h="4030" extrusionOk="0">
                  <a:moveTo>
                    <a:pt x="0" y="1"/>
                  </a:moveTo>
                  <a:cubicBezTo>
                    <a:pt x="0" y="1"/>
                    <a:pt x="248" y="317"/>
                    <a:pt x="643" y="745"/>
                  </a:cubicBezTo>
                  <a:cubicBezTo>
                    <a:pt x="1049" y="1174"/>
                    <a:pt x="1580" y="1738"/>
                    <a:pt x="2200" y="2235"/>
                  </a:cubicBezTo>
                  <a:cubicBezTo>
                    <a:pt x="2810" y="2731"/>
                    <a:pt x="3442" y="3194"/>
                    <a:pt x="3938" y="3521"/>
                  </a:cubicBezTo>
                  <a:cubicBezTo>
                    <a:pt x="4209" y="3702"/>
                    <a:pt x="4502" y="3871"/>
                    <a:pt x="4785" y="4029"/>
                  </a:cubicBezTo>
                  <a:cubicBezTo>
                    <a:pt x="4785" y="4029"/>
                    <a:pt x="4536" y="3713"/>
                    <a:pt x="4119" y="3307"/>
                  </a:cubicBezTo>
                  <a:cubicBezTo>
                    <a:pt x="3701" y="2889"/>
                    <a:pt x="3115" y="2370"/>
                    <a:pt x="2516" y="1874"/>
                  </a:cubicBezTo>
                  <a:cubicBezTo>
                    <a:pt x="2212" y="1625"/>
                    <a:pt x="1918" y="1366"/>
                    <a:pt x="1625" y="1140"/>
                  </a:cubicBezTo>
                  <a:cubicBezTo>
                    <a:pt x="1343" y="915"/>
                    <a:pt x="1061" y="711"/>
                    <a:pt x="824" y="542"/>
                  </a:cubicBezTo>
                  <a:cubicBezTo>
                    <a:pt x="339" y="192"/>
                    <a:pt x="0" y="1"/>
                    <a:pt x="0" y="1"/>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14" name="Google Shape;714;p2"/>
            <p:cNvSpPr/>
            <p:nvPr/>
          </p:nvSpPr>
          <p:spPr>
            <a:xfrm>
              <a:off x="3857250" y="2462950"/>
              <a:ext cx="58125" cy="238975"/>
            </a:xfrm>
            <a:custGeom>
              <a:avLst/>
              <a:gdLst/>
              <a:ahLst/>
              <a:cxnLst/>
              <a:rect l="l" t="t" r="r" b="b"/>
              <a:pathLst>
                <a:path w="2325" h="9559" extrusionOk="0">
                  <a:moveTo>
                    <a:pt x="0" y="1"/>
                  </a:moveTo>
                  <a:cubicBezTo>
                    <a:pt x="0" y="1"/>
                    <a:pt x="11" y="170"/>
                    <a:pt x="57" y="429"/>
                  </a:cubicBezTo>
                  <a:cubicBezTo>
                    <a:pt x="102" y="689"/>
                    <a:pt x="158" y="1073"/>
                    <a:pt x="248" y="1524"/>
                  </a:cubicBezTo>
                  <a:cubicBezTo>
                    <a:pt x="418" y="2438"/>
                    <a:pt x="677" y="3634"/>
                    <a:pt x="982" y="4819"/>
                  </a:cubicBezTo>
                  <a:cubicBezTo>
                    <a:pt x="1140" y="5417"/>
                    <a:pt x="1275" y="6015"/>
                    <a:pt x="1422" y="6579"/>
                  </a:cubicBezTo>
                  <a:cubicBezTo>
                    <a:pt x="1557" y="7132"/>
                    <a:pt x="1715" y="7651"/>
                    <a:pt x="1839" y="8091"/>
                  </a:cubicBezTo>
                  <a:cubicBezTo>
                    <a:pt x="1975" y="8543"/>
                    <a:pt x="2099" y="8893"/>
                    <a:pt x="2178" y="9163"/>
                  </a:cubicBezTo>
                  <a:cubicBezTo>
                    <a:pt x="2268" y="9423"/>
                    <a:pt x="2325" y="9558"/>
                    <a:pt x="2325" y="9558"/>
                  </a:cubicBezTo>
                  <a:cubicBezTo>
                    <a:pt x="2325" y="9558"/>
                    <a:pt x="2313" y="9412"/>
                    <a:pt x="2268" y="9141"/>
                  </a:cubicBezTo>
                  <a:cubicBezTo>
                    <a:pt x="2234" y="8870"/>
                    <a:pt x="2189" y="8498"/>
                    <a:pt x="2110" y="8035"/>
                  </a:cubicBezTo>
                  <a:cubicBezTo>
                    <a:pt x="2043" y="7584"/>
                    <a:pt x="1941" y="7053"/>
                    <a:pt x="1828" y="6489"/>
                  </a:cubicBezTo>
                  <a:cubicBezTo>
                    <a:pt x="1715" y="5914"/>
                    <a:pt x="1591" y="5315"/>
                    <a:pt x="1444" y="4717"/>
                  </a:cubicBezTo>
                  <a:cubicBezTo>
                    <a:pt x="1140" y="3521"/>
                    <a:pt x="801" y="2348"/>
                    <a:pt x="519" y="1468"/>
                  </a:cubicBezTo>
                  <a:cubicBezTo>
                    <a:pt x="372" y="1016"/>
                    <a:pt x="237" y="655"/>
                    <a:pt x="147" y="407"/>
                  </a:cubicBezTo>
                  <a:cubicBezTo>
                    <a:pt x="57" y="147"/>
                    <a:pt x="0" y="1"/>
                    <a:pt x="0" y="1"/>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15" name="Google Shape;715;p2"/>
            <p:cNvSpPr/>
            <p:nvPr/>
          </p:nvSpPr>
          <p:spPr>
            <a:xfrm>
              <a:off x="4065425" y="2394675"/>
              <a:ext cx="21750" cy="159975"/>
            </a:xfrm>
            <a:custGeom>
              <a:avLst/>
              <a:gdLst/>
              <a:ahLst/>
              <a:cxnLst/>
              <a:rect l="l" t="t" r="r" b="b"/>
              <a:pathLst>
                <a:path w="870" h="6399" extrusionOk="0">
                  <a:moveTo>
                    <a:pt x="689" y="1"/>
                  </a:moveTo>
                  <a:cubicBezTo>
                    <a:pt x="689" y="1"/>
                    <a:pt x="599" y="396"/>
                    <a:pt x="531" y="1005"/>
                  </a:cubicBezTo>
                  <a:cubicBezTo>
                    <a:pt x="486" y="1299"/>
                    <a:pt x="475" y="1660"/>
                    <a:pt x="430" y="2032"/>
                  </a:cubicBezTo>
                  <a:cubicBezTo>
                    <a:pt x="385" y="2404"/>
                    <a:pt x="373" y="2799"/>
                    <a:pt x="317" y="3194"/>
                  </a:cubicBezTo>
                  <a:cubicBezTo>
                    <a:pt x="272" y="3589"/>
                    <a:pt x="227" y="3984"/>
                    <a:pt x="181" y="4357"/>
                  </a:cubicBezTo>
                  <a:cubicBezTo>
                    <a:pt x="136" y="4729"/>
                    <a:pt x="80" y="5079"/>
                    <a:pt x="57" y="5383"/>
                  </a:cubicBezTo>
                  <a:cubicBezTo>
                    <a:pt x="1" y="5993"/>
                    <a:pt x="1" y="6399"/>
                    <a:pt x="1" y="6399"/>
                  </a:cubicBezTo>
                  <a:cubicBezTo>
                    <a:pt x="1" y="6399"/>
                    <a:pt x="159" y="6015"/>
                    <a:pt x="317" y="5440"/>
                  </a:cubicBezTo>
                  <a:cubicBezTo>
                    <a:pt x="362" y="5293"/>
                    <a:pt x="418" y="5124"/>
                    <a:pt x="452" y="4966"/>
                  </a:cubicBezTo>
                  <a:cubicBezTo>
                    <a:pt x="497" y="4797"/>
                    <a:pt x="554" y="4616"/>
                    <a:pt x="588" y="4436"/>
                  </a:cubicBezTo>
                  <a:cubicBezTo>
                    <a:pt x="667" y="4052"/>
                    <a:pt x="734" y="3657"/>
                    <a:pt x="802" y="3251"/>
                  </a:cubicBezTo>
                  <a:cubicBezTo>
                    <a:pt x="825" y="2844"/>
                    <a:pt x="858" y="2427"/>
                    <a:pt x="858" y="2055"/>
                  </a:cubicBezTo>
                  <a:cubicBezTo>
                    <a:pt x="870" y="1851"/>
                    <a:pt x="847" y="1671"/>
                    <a:pt x="836" y="1502"/>
                  </a:cubicBezTo>
                  <a:cubicBezTo>
                    <a:pt x="836" y="1321"/>
                    <a:pt x="825" y="1163"/>
                    <a:pt x="802" y="1005"/>
                  </a:cubicBezTo>
                  <a:cubicBezTo>
                    <a:pt x="768" y="407"/>
                    <a:pt x="689" y="1"/>
                    <a:pt x="689" y="1"/>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16" name="Google Shape;716;p2"/>
            <p:cNvSpPr/>
            <p:nvPr/>
          </p:nvSpPr>
          <p:spPr>
            <a:xfrm>
              <a:off x="3877575" y="2749600"/>
              <a:ext cx="28900" cy="25775"/>
            </a:xfrm>
            <a:custGeom>
              <a:avLst/>
              <a:gdLst/>
              <a:ahLst/>
              <a:cxnLst/>
              <a:rect l="l" t="t" r="r" b="b"/>
              <a:pathLst>
                <a:path w="1156" h="1031" extrusionOk="0">
                  <a:moveTo>
                    <a:pt x="326" y="0"/>
                  </a:moveTo>
                  <a:cubicBezTo>
                    <a:pt x="190" y="0"/>
                    <a:pt x="75" y="75"/>
                    <a:pt x="33" y="259"/>
                  </a:cubicBezTo>
                  <a:cubicBezTo>
                    <a:pt x="33" y="281"/>
                    <a:pt x="33" y="304"/>
                    <a:pt x="33" y="327"/>
                  </a:cubicBezTo>
                  <a:cubicBezTo>
                    <a:pt x="0" y="642"/>
                    <a:pt x="302" y="1030"/>
                    <a:pt x="590" y="1030"/>
                  </a:cubicBezTo>
                  <a:cubicBezTo>
                    <a:pt x="694" y="1030"/>
                    <a:pt x="796" y="980"/>
                    <a:pt x="880" y="857"/>
                  </a:cubicBezTo>
                  <a:cubicBezTo>
                    <a:pt x="1155" y="484"/>
                    <a:pt x="674" y="0"/>
                    <a:pt x="326"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17" name="Google Shape;717;p2"/>
            <p:cNvSpPr/>
            <p:nvPr/>
          </p:nvSpPr>
          <p:spPr>
            <a:xfrm>
              <a:off x="3958950" y="2790900"/>
              <a:ext cx="28875" cy="25425"/>
            </a:xfrm>
            <a:custGeom>
              <a:avLst/>
              <a:gdLst/>
              <a:ahLst/>
              <a:cxnLst/>
              <a:rect l="l" t="t" r="r" b="b"/>
              <a:pathLst>
                <a:path w="1155" h="1017" extrusionOk="0">
                  <a:moveTo>
                    <a:pt x="322" y="1"/>
                  </a:moveTo>
                  <a:cubicBezTo>
                    <a:pt x="182" y="1"/>
                    <a:pt x="64" y="77"/>
                    <a:pt x="28" y="266"/>
                  </a:cubicBezTo>
                  <a:cubicBezTo>
                    <a:pt x="28" y="288"/>
                    <a:pt x="28" y="311"/>
                    <a:pt x="17" y="333"/>
                  </a:cubicBezTo>
                  <a:cubicBezTo>
                    <a:pt x="0" y="639"/>
                    <a:pt x="310" y="1016"/>
                    <a:pt x="601" y="1016"/>
                  </a:cubicBezTo>
                  <a:cubicBezTo>
                    <a:pt x="708" y="1016"/>
                    <a:pt x="812" y="965"/>
                    <a:pt x="897" y="841"/>
                  </a:cubicBezTo>
                  <a:cubicBezTo>
                    <a:pt x="1154" y="464"/>
                    <a:pt x="668" y="1"/>
                    <a:pt x="322"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18" name="Google Shape;718;p2"/>
            <p:cNvSpPr/>
            <p:nvPr/>
          </p:nvSpPr>
          <p:spPr>
            <a:xfrm>
              <a:off x="4070375" y="2652425"/>
              <a:ext cx="27750" cy="27225"/>
            </a:xfrm>
            <a:custGeom>
              <a:avLst/>
              <a:gdLst/>
              <a:ahLst/>
              <a:cxnLst/>
              <a:rect l="l" t="t" r="r" b="b"/>
              <a:pathLst>
                <a:path w="1110" h="1089" extrusionOk="0">
                  <a:moveTo>
                    <a:pt x="623" y="1"/>
                  </a:moveTo>
                  <a:cubicBezTo>
                    <a:pt x="603" y="1"/>
                    <a:pt x="581" y="2"/>
                    <a:pt x="559" y="5"/>
                  </a:cubicBezTo>
                  <a:cubicBezTo>
                    <a:pt x="0" y="74"/>
                    <a:pt x="85" y="1088"/>
                    <a:pt x="510" y="1088"/>
                  </a:cubicBezTo>
                  <a:cubicBezTo>
                    <a:pt x="566" y="1088"/>
                    <a:pt x="628" y="1071"/>
                    <a:pt x="694" y="1031"/>
                  </a:cubicBezTo>
                  <a:cubicBezTo>
                    <a:pt x="717" y="1020"/>
                    <a:pt x="739" y="1009"/>
                    <a:pt x="751" y="998"/>
                  </a:cubicBezTo>
                  <a:cubicBezTo>
                    <a:pt x="1076" y="748"/>
                    <a:pt x="1109" y="1"/>
                    <a:pt x="623"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19" name="Google Shape;719;p2"/>
            <p:cNvSpPr/>
            <p:nvPr/>
          </p:nvSpPr>
          <p:spPr>
            <a:xfrm>
              <a:off x="3964400" y="2983475"/>
              <a:ext cx="28600" cy="23200"/>
            </a:xfrm>
            <a:custGeom>
              <a:avLst/>
              <a:gdLst/>
              <a:ahLst/>
              <a:cxnLst/>
              <a:rect l="l" t="t" r="r" b="b"/>
              <a:pathLst>
                <a:path w="1144" h="928" extrusionOk="0">
                  <a:moveTo>
                    <a:pt x="456" y="0"/>
                  </a:moveTo>
                  <a:cubicBezTo>
                    <a:pt x="300" y="0"/>
                    <a:pt x="162" y="80"/>
                    <a:pt x="104" y="281"/>
                  </a:cubicBezTo>
                  <a:cubicBezTo>
                    <a:pt x="1" y="659"/>
                    <a:pt x="429" y="928"/>
                    <a:pt x="759" y="928"/>
                  </a:cubicBezTo>
                  <a:cubicBezTo>
                    <a:pt x="971" y="928"/>
                    <a:pt x="1143" y="817"/>
                    <a:pt x="1108" y="552"/>
                  </a:cubicBezTo>
                  <a:cubicBezTo>
                    <a:pt x="1097" y="529"/>
                    <a:pt x="1097" y="507"/>
                    <a:pt x="1097" y="484"/>
                  </a:cubicBezTo>
                  <a:cubicBezTo>
                    <a:pt x="1033" y="229"/>
                    <a:pt x="719" y="0"/>
                    <a:pt x="456"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20" name="Google Shape;720;p2"/>
            <p:cNvSpPr/>
            <p:nvPr/>
          </p:nvSpPr>
          <p:spPr>
            <a:xfrm>
              <a:off x="3971200" y="2700950"/>
              <a:ext cx="35725" cy="25675"/>
            </a:xfrm>
            <a:custGeom>
              <a:avLst/>
              <a:gdLst/>
              <a:ahLst/>
              <a:cxnLst/>
              <a:rect l="l" t="t" r="r" b="b"/>
              <a:pathLst>
                <a:path w="1429" h="1027" extrusionOk="0">
                  <a:moveTo>
                    <a:pt x="872" y="1"/>
                  </a:moveTo>
                  <a:cubicBezTo>
                    <a:pt x="854" y="1"/>
                    <a:pt x="834" y="2"/>
                    <a:pt x="813" y="4"/>
                  </a:cubicBezTo>
                  <a:cubicBezTo>
                    <a:pt x="791" y="16"/>
                    <a:pt x="768" y="16"/>
                    <a:pt x="746" y="27"/>
                  </a:cubicBezTo>
                  <a:cubicBezTo>
                    <a:pt x="339" y="117"/>
                    <a:pt x="1" y="851"/>
                    <a:pt x="543" y="1009"/>
                  </a:cubicBezTo>
                  <a:cubicBezTo>
                    <a:pt x="583" y="1021"/>
                    <a:pt x="623" y="1026"/>
                    <a:pt x="661" y="1026"/>
                  </a:cubicBezTo>
                  <a:cubicBezTo>
                    <a:pt x="1175" y="1026"/>
                    <a:pt x="1428" y="1"/>
                    <a:pt x="872"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21" name="Google Shape;721;p2"/>
            <p:cNvSpPr/>
            <p:nvPr/>
          </p:nvSpPr>
          <p:spPr>
            <a:xfrm>
              <a:off x="3716450" y="2810150"/>
              <a:ext cx="28800" cy="23025"/>
            </a:xfrm>
            <a:custGeom>
              <a:avLst/>
              <a:gdLst/>
              <a:ahLst/>
              <a:cxnLst/>
              <a:rect l="l" t="t" r="r" b="b"/>
              <a:pathLst>
                <a:path w="1152" h="921" extrusionOk="0">
                  <a:moveTo>
                    <a:pt x="410" y="1"/>
                  </a:moveTo>
                  <a:cubicBezTo>
                    <a:pt x="186" y="1"/>
                    <a:pt x="1" y="117"/>
                    <a:pt x="46" y="387"/>
                  </a:cubicBezTo>
                  <a:cubicBezTo>
                    <a:pt x="58" y="410"/>
                    <a:pt x="58" y="432"/>
                    <a:pt x="69" y="455"/>
                  </a:cubicBezTo>
                  <a:cubicBezTo>
                    <a:pt x="138" y="705"/>
                    <a:pt x="447" y="921"/>
                    <a:pt x="704" y="921"/>
                  </a:cubicBezTo>
                  <a:cubicBezTo>
                    <a:pt x="864" y="921"/>
                    <a:pt x="1003" y="837"/>
                    <a:pt x="1051" y="624"/>
                  </a:cubicBezTo>
                  <a:cubicBezTo>
                    <a:pt x="1151" y="249"/>
                    <a:pt x="738" y="1"/>
                    <a:pt x="410"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22" name="Google Shape;722;p2"/>
            <p:cNvSpPr/>
            <p:nvPr/>
          </p:nvSpPr>
          <p:spPr>
            <a:xfrm>
              <a:off x="3972600" y="2869325"/>
              <a:ext cx="29000" cy="22275"/>
            </a:xfrm>
            <a:custGeom>
              <a:avLst/>
              <a:gdLst/>
              <a:ahLst/>
              <a:cxnLst/>
              <a:rect l="l" t="t" r="r" b="b"/>
              <a:pathLst>
                <a:path w="1160" h="891" extrusionOk="0">
                  <a:moveTo>
                    <a:pt x="423" y="1"/>
                  </a:moveTo>
                  <a:cubicBezTo>
                    <a:pt x="244" y="1"/>
                    <a:pt x="91" y="92"/>
                    <a:pt x="58" y="322"/>
                  </a:cubicBezTo>
                  <a:cubicBezTo>
                    <a:pt x="1" y="683"/>
                    <a:pt x="384" y="891"/>
                    <a:pt x="701" y="891"/>
                  </a:cubicBezTo>
                  <a:cubicBezTo>
                    <a:pt x="950" y="891"/>
                    <a:pt x="1159" y="763"/>
                    <a:pt x="1085" y="480"/>
                  </a:cubicBezTo>
                  <a:cubicBezTo>
                    <a:pt x="1085" y="457"/>
                    <a:pt x="1073" y="435"/>
                    <a:pt x="1062" y="412"/>
                  </a:cubicBezTo>
                  <a:cubicBezTo>
                    <a:pt x="976" y="182"/>
                    <a:pt x="675" y="1"/>
                    <a:pt x="423"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23" name="Google Shape;723;p2"/>
            <p:cNvSpPr/>
            <p:nvPr/>
          </p:nvSpPr>
          <p:spPr>
            <a:xfrm>
              <a:off x="3784900" y="2664300"/>
              <a:ext cx="28975" cy="22125"/>
            </a:xfrm>
            <a:custGeom>
              <a:avLst/>
              <a:gdLst/>
              <a:ahLst/>
              <a:cxnLst/>
              <a:rect l="l" t="t" r="r" b="b"/>
              <a:pathLst>
                <a:path w="1159" h="885" extrusionOk="0">
                  <a:moveTo>
                    <a:pt x="424" y="0"/>
                  </a:moveTo>
                  <a:cubicBezTo>
                    <a:pt x="239" y="0"/>
                    <a:pt x="79" y="94"/>
                    <a:pt x="50" y="331"/>
                  </a:cubicBezTo>
                  <a:cubicBezTo>
                    <a:pt x="1" y="684"/>
                    <a:pt x="370" y="884"/>
                    <a:pt x="683" y="884"/>
                  </a:cubicBezTo>
                  <a:cubicBezTo>
                    <a:pt x="940" y="884"/>
                    <a:pt x="1159" y="750"/>
                    <a:pt x="1077" y="455"/>
                  </a:cubicBezTo>
                  <a:cubicBezTo>
                    <a:pt x="1066" y="432"/>
                    <a:pt x="1066" y="410"/>
                    <a:pt x="1055" y="387"/>
                  </a:cubicBezTo>
                  <a:cubicBezTo>
                    <a:pt x="964" y="168"/>
                    <a:pt x="671" y="0"/>
                    <a:pt x="424"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24" name="Google Shape;724;p2"/>
            <p:cNvSpPr/>
            <p:nvPr/>
          </p:nvSpPr>
          <p:spPr>
            <a:xfrm>
              <a:off x="4044600" y="2895900"/>
              <a:ext cx="27975" cy="27325"/>
            </a:xfrm>
            <a:custGeom>
              <a:avLst/>
              <a:gdLst/>
              <a:ahLst/>
              <a:cxnLst/>
              <a:rect l="l" t="t" r="r" b="b"/>
              <a:pathLst>
                <a:path w="1119" h="1093" extrusionOk="0">
                  <a:moveTo>
                    <a:pt x="584" y="0"/>
                  </a:moveTo>
                  <a:cubicBezTo>
                    <a:pt x="526" y="0"/>
                    <a:pt x="462" y="19"/>
                    <a:pt x="394" y="60"/>
                  </a:cubicBezTo>
                  <a:cubicBezTo>
                    <a:pt x="371" y="71"/>
                    <a:pt x="360" y="83"/>
                    <a:pt x="337" y="105"/>
                  </a:cubicBezTo>
                  <a:cubicBezTo>
                    <a:pt x="25" y="342"/>
                    <a:pt x="1" y="1092"/>
                    <a:pt x="479" y="1092"/>
                  </a:cubicBezTo>
                  <a:cubicBezTo>
                    <a:pt x="502" y="1092"/>
                    <a:pt x="526" y="1091"/>
                    <a:pt x="552" y="1087"/>
                  </a:cubicBezTo>
                  <a:cubicBezTo>
                    <a:pt x="1118" y="1008"/>
                    <a:pt x="1011" y="0"/>
                    <a:pt x="584"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25" name="Google Shape;725;p2"/>
            <p:cNvSpPr/>
            <p:nvPr/>
          </p:nvSpPr>
          <p:spPr>
            <a:xfrm>
              <a:off x="3925875" y="2901400"/>
              <a:ext cx="27700" cy="27425"/>
            </a:xfrm>
            <a:custGeom>
              <a:avLst/>
              <a:gdLst/>
              <a:ahLst/>
              <a:cxnLst/>
              <a:rect l="l" t="t" r="r" b="b"/>
              <a:pathLst>
                <a:path w="1108" h="1097" extrusionOk="0">
                  <a:moveTo>
                    <a:pt x="641" y="1"/>
                  </a:moveTo>
                  <a:cubicBezTo>
                    <a:pt x="613" y="1"/>
                    <a:pt x="582" y="4"/>
                    <a:pt x="550" y="9"/>
                  </a:cubicBezTo>
                  <a:cubicBezTo>
                    <a:pt x="0" y="117"/>
                    <a:pt x="134" y="1097"/>
                    <a:pt x="549" y="1097"/>
                  </a:cubicBezTo>
                  <a:cubicBezTo>
                    <a:pt x="612" y="1097"/>
                    <a:pt x="680" y="1075"/>
                    <a:pt x="753" y="1025"/>
                  </a:cubicBezTo>
                  <a:cubicBezTo>
                    <a:pt x="765" y="1014"/>
                    <a:pt x="787" y="1002"/>
                    <a:pt x="810" y="991"/>
                  </a:cubicBezTo>
                  <a:cubicBezTo>
                    <a:pt x="1107" y="736"/>
                    <a:pt x="1105" y="1"/>
                    <a:pt x="641"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26" name="Google Shape;726;p2"/>
            <p:cNvSpPr/>
            <p:nvPr/>
          </p:nvSpPr>
          <p:spPr>
            <a:xfrm>
              <a:off x="3989975" y="2929200"/>
              <a:ext cx="40100" cy="23475"/>
            </a:xfrm>
            <a:custGeom>
              <a:avLst/>
              <a:gdLst/>
              <a:ahLst/>
              <a:cxnLst/>
              <a:rect l="l" t="t" r="r" b="b"/>
              <a:pathLst>
                <a:path w="1604" h="939" extrusionOk="0">
                  <a:moveTo>
                    <a:pt x="919" y="1"/>
                  </a:moveTo>
                  <a:cubicBezTo>
                    <a:pt x="517" y="1"/>
                    <a:pt x="1" y="546"/>
                    <a:pt x="446" y="861"/>
                  </a:cubicBezTo>
                  <a:cubicBezTo>
                    <a:pt x="522" y="915"/>
                    <a:pt x="601" y="938"/>
                    <a:pt x="681" y="938"/>
                  </a:cubicBezTo>
                  <a:cubicBezTo>
                    <a:pt x="1149" y="938"/>
                    <a:pt x="1603" y="130"/>
                    <a:pt x="1044" y="15"/>
                  </a:cubicBezTo>
                  <a:cubicBezTo>
                    <a:pt x="1022" y="3"/>
                    <a:pt x="999" y="3"/>
                    <a:pt x="965" y="3"/>
                  </a:cubicBezTo>
                  <a:cubicBezTo>
                    <a:pt x="950" y="2"/>
                    <a:pt x="935" y="1"/>
                    <a:pt x="919"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27" name="Google Shape;727;p2"/>
            <p:cNvSpPr/>
            <p:nvPr/>
          </p:nvSpPr>
          <p:spPr>
            <a:xfrm>
              <a:off x="4011300" y="2997500"/>
              <a:ext cx="39975" cy="23600"/>
            </a:xfrm>
            <a:custGeom>
              <a:avLst/>
              <a:gdLst/>
              <a:ahLst/>
              <a:cxnLst/>
              <a:rect l="l" t="t" r="r" b="b"/>
              <a:pathLst>
                <a:path w="1599" h="944" extrusionOk="0">
                  <a:moveTo>
                    <a:pt x="923" y="1"/>
                  </a:moveTo>
                  <a:cubicBezTo>
                    <a:pt x="501" y="1"/>
                    <a:pt x="1" y="575"/>
                    <a:pt x="451" y="871"/>
                  </a:cubicBezTo>
                  <a:cubicBezTo>
                    <a:pt x="527" y="922"/>
                    <a:pt x="606" y="944"/>
                    <a:pt x="684" y="944"/>
                  </a:cubicBezTo>
                  <a:cubicBezTo>
                    <a:pt x="1162" y="944"/>
                    <a:pt x="1598" y="120"/>
                    <a:pt x="1026" y="13"/>
                  </a:cubicBezTo>
                  <a:lnTo>
                    <a:pt x="958" y="2"/>
                  </a:lnTo>
                  <a:cubicBezTo>
                    <a:pt x="947" y="1"/>
                    <a:pt x="935" y="1"/>
                    <a:pt x="923"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28" name="Google Shape;728;p2"/>
            <p:cNvSpPr/>
            <p:nvPr/>
          </p:nvSpPr>
          <p:spPr>
            <a:xfrm>
              <a:off x="3461375" y="2752750"/>
              <a:ext cx="28375" cy="23425"/>
            </a:xfrm>
            <a:custGeom>
              <a:avLst/>
              <a:gdLst/>
              <a:ahLst/>
              <a:cxnLst/>
              <a:rect l="l" t="t" r="r" b="b"/>
              <a:pathLst>
                <a:path w="1135" h="937" extrusionOk="0">
                  <a:moveTo>
                    <a:pt x="359" y="0"/>
                  </a:moveTo>
                  <a:cubicBezTo>
                    <a:pt x="160" y="0"/>
                    <a:pt x="1" y="105"/>
                    <a:pt x="26" y="359"/>
                  </a:cubicBezTo>
                  <a:cubicBezTo>
                    <a:pt x="26" y="381"/>
                    <a:pt x="26" y="404"/>
                    <a:pt x="37" y="426"/>
                  </a:cubicBezTo>
                  <a:cubicBezTo>
                    <a:pt x="88" y="689"/>
                    <a:pt x="408" y="937"/>
                    <a:pt x="673" y="937"/>
                  </a:cubicBezTo>
                  <a:cubicBezTo>
                    <a:pt x="818" y="937"/>
                    <a:pt x="948" y="862"/>
                    <a:pt x="1008" y="674"/>
                  </a:cubicBezTo>
                  <a:cubicBezTo>
                    <a:pt x="1135" y="293"/>
                    <a:pt x="692" y="0"/>
                    <a:pt x="359"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29" name="Google Shape;729;p2"/>
            <p:cNvSpPr/>
            <p:nvPr/>
          </p:nvSpPr>
          <p:spPr>
            <a:xfrm>
              <a:off x="3857350" y="2950325"/>
              <a:ext cx="35750" cy="25625"/>
            </a:xfrm>
            <a:custGeom>
              <a:avLst/>
              <a:gdLst/>
              <a:ahLst/>
              <a:cxnLst/>
              <a:rect l="l" t="t" r="r" b="b"/>
              <a:pathLst>
                <a:path w="1430" h="1025" extrusionOk="0">
                  <a:moveTo>
                    <a:pt x="774" y="0"/>
                  </a:moveTo>
                  <a:cubicBezTo>
                    <a:pt x="250" y="0"/>
                    <a:pt x="0" y="1025"/>
                    <a:pt x="540" y="1025"/>
                  </a:cubicBezTo>
                  <a:cubicBezTo>
                    <a:pt x="561" y="1025"/>
                    <a:pt x="582" y="1023"/>
                    <a:pt x="605" y="1020"/>
                  </a:cubicBezTo>
                  <a:cubicBezTo>
                    <a:pt x="628" y="1009"/>
                    <a:pt x="651" y="1009"/>
                    <a:pt x="673" y="998"/>
                  </a:cubicBezTo>
                  <a:cubicBezTo>
                    <a:pt x="1079" y="907"/>
                    <a:pt x="1429" y="174"/>
                    <a:pt x="888" y="16"/>
                  </a:cubicBezTo>
                  <a:cubicBezTo>
                    <a:pt x="849" y="5"/>
                    <a:pt x="811" y="0"/>
                    <a:pt x="774"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30" name="Google Shape;730;p2"/>
            <p:cNvSpPr/>
            <p:nvPr/>
          </p:nvSpPr>
          <p:spPr>
            <a:xfrm>
              <a:off x="3808125" y="2871275"/>
              <a:ext cx="28575" cy="23275"/>
            </a:xfrm>
            <a:custGeom>
              <a:avLst/>
              <a:gdLst/>
              <a:ahLst/>
              <a:cxnLst/>
              <a:rect l="l" t="t" r="r" b="b"/>
              <a:pathLst>
                <a:path w="1143" h="931" extrusionOk="0">
                  <a:moveTo>
                    <a:pt x="450" y="0"/>
                  </a:moveTo>
                  <a:cubicBezTo>
                    <a:pt x="297" y="0"/>
                    <a:pt x="161" y="79"/>
                    <a:pt x="103" y="278"/>
                  </a:cubicBezTo>
                  <a:cubicBezTo>
                    <a:pt x="0" y="663"/>
                    <a:pt x="429" y="930"/>
                    <a:pt x="759" y="930"/>
                  </a:cubicBezTo>
                  <a:cubicBezTo>
                    <a:pt x="971" y="930"/>
                    <a:pt x="1143" y="820"/>
                    <a:pt x="1108" y="560"/>
                  </a:cubicBezTo>
                  <a:cubicBezTo>
                    <a:pt x="1108" y="537"/>
                    <a:pt x="1096" y="515"/>
                    <a:pt x="1096" y="492"/>
                  </a:cubicBezTo>
                  <a:cubicBezTo>
                    <a:pt x="1032" y="235"/>
                    <a:pt x="714" y="0"/>
                    <a:pt x="450"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31" name="Google Shape;731;p2"/>
            <p:cNvSpPr/>
            <p:nvPr/>
          </p:nvSpPr>
          <p:spPr>
            <a:xfrm>
              <a:off x="3647925" y="2639900"/>
              <a:ext cx="34950" cy="25650"/>
            </a:xfrm>
            <a:custGeom>
              <a:avLst/>
              <a:gdLst/>
              <a:ahLst/>
              <a:cxnLst/>
              <a:rect l="l" t="t" r="r" b="b"/>
              <a:pathLst>
                <a:path w="1398" h="1026" extrusionOk="0">
                  <a:moveTo>
                    <a:pt x="877" y="1"/>
                  </a:moveTo>
                  <a:cubicBezTo>
                    <a:pt x="850" y="1"/>
                    <a:pt x="821" y="3"/>
                    <a:pt x="790" y="9"/>
                  </a:cubicBezTo>
                  <a:cubicBezTo>
                    <a:pt x="768" y="9"/>
                    <a:pt x="745" y="9"/>
                    <a:pt x="722" y="20"/>
                  </a:cubicBezTo>
                  <a:cubicBezTo>
                    <a:pt x="316" y="133"/>
                    <a:pt x="0" y="878"/>
                    <a:pt x="553" y="1013"/>
                  </a:cubicBezTo>
                  <a:cubicBezTo>
                    <a:pt x="587" y="1021"/>
                    <a:pt x="620" y="1025"/>
                    <a:pt x="652" y="1025"/>
                  </a:cubicBezTo>
                  <a:cubicBezTo>
                    <a:pt x="1175" y="1025"/>
                    <a:pt x="1397" y="1"/>
                    <a:pt x="877"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32" name="Google Shape;732;p2"/>
            <p:cNvSpPr/>
            <p:nvPr/>
          </p:nvSpPr>
          <p:spPr>
            <a:xfrm>
              <a:off x="3900975" y="2857225"/>
              <a:ext cx="28975" cy="25575"/>
            </a:xfrm>
            <a:custGeom>
              <a:avLst/>
              <a:gdLst/>
              <a:ahLst/>
              <a:cxnLst/>
              <a:rect l="l" t="t" r="r" b="b"/>
              <a:pathLst>
                <a:path w="1159" h="1023" extrusionOk="0">
                  <a:moveTo>
                    <a:pt x="333" y="1"/>
                  </a:moveTo>
                  <a:cubicBezTo>
                    <a:pt x="198" y="1"/>
                    <a:pt x="84" y="76"/>
                    <a:pt x="45" y="264"/>
                  </a:cubicBezTo>
                  <a:cubicBezTo>
                    <a:pt x="45" y="276"/>
                    <a:pt x="34" y="310"/>
                    <a:pt x="34" y="332"/>
                  </a:cubicBezTo>
                  <a:cubicBezTo>
                    <a:pt x="1" y="631"/>
                    <a:pt x="305" y="1023"/>
                    <a:pt x="598" y="1023"/>
                  </a:cubicBezTo>
                  <a:cubicBezTo>
                    <a:pt x="702" y="1023"/>
                    <a:pt x="806" y="973"/>
                    <a:pt x="892" y="851"/>
                  </a:cubicBezTo>
                  <a:cubicBezTo>
                    <a:pt x="1159" y="487"/>
                    <a:pt x="677" y="1"/>
                    <a:pt x="333"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33" name="Google Shape;733;p2"/>
            <p:cNvSpPr/>
            <p:nvPr/>
          </p:nvSpPr>
          <p:spPr>
            <a:xfrm>
              <a:off x="3914725" y="2952550"/>
              <a:ext cx="28800" cy="25475"/>
            </a:xfrm>
            <a:custGeom>
              <a:avLst/>
              <a:gdLst/>
              <a:ahLst/>
              <a:cxnLst/>
              <a:rect l="l" t="t" r="r" b="b"/>
              <a:pathLst>
                <a:path w="1152" h="1019" extrusionOk="0">
                  <a:moveTo>
                    <a:pt x="328" y="1"/>
                  </a:moveTo>
                  <a:cubicBezTo>
                    <a:pt x="189" y="1"/>
                    <a:pt x="73" y="77"/>
                    <a:pt x="37" y="265"/>
                  </a:cubicBezTo>
                  <a:cubicBezTo>
                    <a:pt x="37" y="288"/>
                    <a:pt x="37" y="311"/>
                    <a:pt x="26" y="333"/>
                  </a:cubicBezTo>
                  <a:cubicBezTo>
                    <a:pt x="1" y="646"/>
                    <a:pt x="306" y="1018"/>
                    <a:pt x="595" y="1018"/>
                  </a:cubicBezTo>
                  <a:cubicBezTo>
                    <a:pt x="703" y="1018"/>
                    <a:pt x="809" y="966"/>
                    <a:pt x="895" y="841"/>
                  </a:cubicBezTo>
                  <a:cubicBezTo>
                    <a:pt x="1151" y="464"/>
                    <a:pt x="671" y="1"/>
                    <a:pt x="328"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34" name="Google Shape;734;p2"/>
            <p:cNvSpPr/>
            <p:nvPr/>
          </p:nvSpPr>
          <p:spPr>
            <a:xfrm>
              <a:off x="3963825" y="2470975"/>
              <a:ext cx="28600" cy="23200"/>
            </a:xfrm>
            <a:custGeom>
              <a:avLst/>
              <a:gdLst/>
              <a:ahLst/>
              <a:cxnLst/>
              <a:rect l="l" t="t" r="r" b="b"/>
              <a:pathLst>
                <a:path w="1144" h="928" extrusionOk="0">
                  <a:moveTo>
                    <a:pt x="451" y="0"/>
                  </a:moveTo>
                  <a:cubicBezTo>
                    <a:pt x="297" y="0"/>
                    <a:pt x="162" y="79"/>
                    <a:pt x="104" y="278"/>
                  </a:cubicBezTo>
                  <a:cubicBezTo>
                    <a:pt x="1" y="657"/>
                    <a:pt x="433" y="927"/>
                    <a:pt x="764" y="927"/>
                  </a:cubicBezTo>
                  <a:cubicBezTo>
                    <a:pt x="974" y="927"/>
                    <a:pt x="1143" y="818"/>
                    <a:pt x="1108" y="560"/>
                  </a:cubicBezTo>
                  <a:cubicBezTo>
                    <a:pt x="1108" y="537"/>
                    <a:pt x="1097" y="515"/>
                    <a:pt x="1097" y="492"/>
                  </a:cubicBezTo>
                  <a:cubicBezTo>
                    <a:pt x="1033" y="235"/>
                    <a:pt x="715" y="0"/>
                    <a:pt x="451"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35" name="Google Shape;735;p2"/>
            <p:cNvSpPr/>
            <p:nvPr/>
          </p:nvSpPr>
          <p:spPr>
            <a:xfrm>
              <a:off x="4013800" y="3029025"/>
              <a:ext cx="35675" cy="25400"/>
            </a:xfrm>
            <a:custGeom>
              <a:avLst/>
              <a:gdLst/>
              <a:ahLst/>
              <a:cxnLst/>
              <a:rect l="l" t="t" r="r" b="b"/>
              <a:pathLst>
                <a:path w="1427" h="1016" extrusionOk="0">
                  <a:moveTo>
                    <a:pt x="880" y="0"/>
                  </a:moveTo>
                  <a:cubicBezTo>
                    <a:pt x="859" y="0"/>
                    <a:pt x="837" y="2"/>
                    <a:pt x="813" y="5"/>
                  </a:cubicBezTo>
                  <a:cubicBezTo>
                    <a:pt x="791" y="5"/>
                    <a:pt x="768" y="5"/>
                    <a:pt x="746" y="16"/>
                  </a:cubicBezTo>
                  <a:cubicBezTo>
                    <a:pt x="339" y="118"/>
                    <a:pt x="1" y="840"/>
                    <a:pt x="542" y="998"/>
                  </a:cubicBezTo>
                  <a:cubicBezTo>
                    <a:pt x="583" y="1010"/>
                    <a:pt x="623" y="1016"/>
                    <a:pt x="661" y="1016"/>
                  </a:cubicBezTo>
                  <a:cubicBezTo>
                    <a:pt x="1173" y="1016"/>
                    <a:pt x="1426" y="0"/>
                    <a:pt x="880"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36" name="Google Shape;736;p2"/>
            <p:cNvSpPr/>
            <p:nvPr/>
          </p:nvSpPr>
          <p:spPr>
            <a:xfrm>
              <a:off x="4036350" y="2820325"/>
              <a:ext cx="28625" cy="22800"/>
            </a:xfrm>
            <a:custGeom>
              <a:avLst/>
              <a:gdLst/>
              <a:ahLst/>
              <a:cxnLst/>
              <a:rect l="l" t="t" r="r" b="b"/>
              <a:pathLst>
                <a:path w="1145" h="912" extrusionOk="0">
                  <a:moveTo>
                    <a:pt x="407" y="0"/>
                  </a:moveTo>
                  <a:cubicBezTo>
                    <a:pt x="184" y="0"/>
                    <a:pt x="1" y="116"/>
                    <a:pt x="47" y="386"/>
                  </a:cubicBezTo>
                  <a:cubicBezTo>
                    <a:pt x="58" y="409"/>
                    <a:pt x="58" y="431"/>
                    <a:pt x="69" y="454"/>
                  </a:cubicBezTo>
                  <a:cubicBezTo>
                    <a:pt x="139" y="698"/>
                    <a:pt x="450" y="912"/>
                    <a:pt x="707" y="912"/>
                  </a:cubicBezTo>
                  <a:cubicBezTo>
                    <a:pt x="866" y="912"/>
                    <a:pt x="1004" y="830"/>
                    <a:pt x="1051" y="623"/>
                  </a:cubicBezTo>
                  <a:cubicBezTo>
                    <a:pt x="1145" y="248"/>
                    <a:pt x="733" y="0"/>
                    <a:pt x="407"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37" name="Google Shape;737;p2"/>
            <p:cNvSpPr/>
            <p:nvPr/>
          </p:nvSpPr>
          <p:spPr>
            <a:xfrm>
              <a:off x="6357250" y="2912675"/>
              <a:ext cx="372975" cy="258875"/>
            </a:xfrm>
            <a:custGeom>
              <a:avLst/>
              <a:gdLst/>
              <a:ahLst/>
              <a:cxnLst/>
              <a:rect l="l" t="t" r="r" b="b"/>
              <a:pathLst>
                <a:path w="14919" h="10355" extrusionOk="0">
                  <a:moveTo>
                    <a:pt x="12564" y="0"/>
                  </a:moveTo>
                  <a:cubicBezTo>
                    <a:pt x="6454" y="0"/>
                    <a:pt x="1686" y="4185"/>
                    <a:pt x="1" y="10312"/>
                  </a:cubicBezTo>
                  <a:cubicBezTo>
                    <a:pt x="294" y="10340"/>
                    <a:pt x="599" y="10354"/>
                    <a:pt x="912" y="10354"/>
                  </a:cubicBezTo>
                  <a:cubicBezTo>
                    <a:pt x="6143" y="10354"/>
                    <a:pt x="13801" y="6483"/>
                    <a:pt x="14918" y="202"/>
                  </a:cubicBezTo>
                  <a:cubicBezTo>
                    <a:pt x="14115" y="66"/>
                    <a:pt x="13329" y="0"/>
                    <a:pt x="12564" y="0"/>
                  </a:cubicBezTo>
                  <a:close/>
                </a:path>
              </a:pathLst>
            </a:custGeom>
            <a:solidFill>
              <a:srgbClr val="8EC7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38" name="Google Shape;738;p2"/>
            <p:cNvSpPr/>
            <p:nvPr/>
          </p:nvSpPr>
          <p:spPr>
            <a:xfrm>
              <a:off x="6370225" y="2870025"/>
              <a:ext cx="433075" cy="297925"/>
            </a:xfrm>
            <a:custGeom>
              <a:avLst/>
              <a:gdLst/>
              <a:ahLst/>
              <a:cxnLst/>
              <a:rect l="l" t="t" r="r" b="b"/>
              <a:pathLst>
                <a:path w="17323" h="11917" extrusionOk="0">
                  <a:moveTo>
                    <a:pt x="17322" y="1"/>
                  </a:moveTo>
                  <a:cubicBezTo>
                    <a:pt x="17322" y="1"/>
                    <a:pt x="16182" y="655"/>
                    <a:pt x="14501" y="1682"/>
                  </a:cubicBezTo>
                  <a:cubicBezTo>
                    <a:pt x="13722" y="2156"/>
                    <a:pt x="12831" y="2686"/>
                    <a:pt x="11883" y="3284"/>
                  </a:cubicBezTo>
                  <a:cubicBezTo>
                    <a:pt x="11466" y="3126"/>
                    <a:pt x="11048" y="2980"/>
                    <a:pt x="10631" y="2822"/>
                  </a:cubicBezTo>
                  <a:cubicBezTo>
                    <a:pt x="10394" y="2754"/>
                    <a:pt x="10145" y="2675"/>
                    <a:pt x="9908" y="2607"/>
                  </a:cubicBezTo>
                  <a:cubicBezTo>
                    <a:pt x="9660" y="2540"/>
                    <a:pt x="9412" y="2506"/>
                    <a:pt x="9164" y="2472"/>
                  </a:cubicBezTo>
                  <a:lnTo>
                    <a:pt x="9164" y="2472"/>
                  </a:lnTo>
                  <a:cubicBezTo>
                    <a:pt x="9389" y="2573"/>
                    <a:pt x="9626" y="2652"/>
                    <a:pt x="9863" y="2754"/>
                  </a:cubicBezTo>
                  <a:cubicBezTo>
                    <a:pt x="10100" y="2844"/>
                    <a:pt x="10326" y="2946"/>
                    <a:pt x="10552" y="3047"/>
                  </a:cubicBezTo>
                  <a:cubicBezTo>
                    <a:pt x="10901" y="3194"/>
                    <a:pt x="11251" y="3341"/>
                    <a:pt x="11601" y="3465"/>
                  </a:cubicBezTo>
                  <a:cubicBezTo>
                    <a:pt x="11003" y="3837"/>
                    <a:pt x="10382" y="4243"/>
                    <a:pt x="9750" y="4650"/>
                  </a:cubicBezTo>
                  <a:cubicBezTo>
                    <a:pt x="9739" y="4616"/>
                    <a:pt x="9717" y="4582"/>
                    <a:pt x="9683" y="4571"/>
                  </a:cubicBezTo>
                  <a:lnTo>
                    <a:pt x="8983" y="4368"/>
                  </a:lnTo>
                  <a:cubicBezTo>
                    <a:pt x="8757" y="4322"/>
                    <a:pt x="8520" y="4277"/>
                    <a:pt x="8295" y="4232"/>
                  </a:cubicBezTo>
                  <a:cubicBezTo>
                    <a:pt x="8058" y="4187"/>
                    <a:pt x="7832" y="4153"/>
                    <a:pt x="7595" y="4108"/>
                  </a:cubicBezTo>
                  <a:cubicBezTo>
                    <a:pt x="7369" y="4074"/>
                    <a:pt x="7144" y="4018"/>
                    <a:pt x="6895" y="3984"/>
                  </a:cubicBezTo>
                  <a:lnTo>
                    <a:pt x="6895" y="3984"/>
                  </a:lnTo>
                  <a:cubicBezTo>
                    <a:pt x="7121" y="4074"/>
                    <a:pt x="7336" y="4153"/>
                    <a:pt x="7561" y="4243"/>
                  </a:cubicBezTo>
                  <a:cubicBezTo>
                    <a:pt x="7787" y="4334"/>
                    <a:pt x="8013" y="4390"/>
                    <a:pt x="8250" y="4447"/>
                  </a:cubicBezTo>
                  <a:cubicBezTo>
                    <a:pt x="8475" y="4514"/>
                    <a:pt x="8701" y="4571"/>
                    <a:pt x="8927" y="4627"/>
                  </a:cubicBezTo>
                  <a:cubicBezTo>
                    <a:pt x="9107" y="4684"/>
                    <a:pt x="9288" y="4740"/>
                    <a:pt x="9480" y="4796"/>
                  </a:cubicBezTo>
                  <a:cubicBezTo>
                    <a:pt x="9480" y="4808"/>
                    <a:pt x="9480" y="4819"/>
                    <a:pt x="9480" y="4819"/>
                  </a:cubicBezTo>
                  <a:cubicBezTo>
                    <a:pt x="9118" y="5056"/>
                    <a:pt x="8746" y="5293"/>
                    <a:pt x="8385" y="5530"/>
                  </a:cubicBezTo>
                  <a:lnTo>
                    <a:pt x="7889" y="5868"/>
                  </a:lnTo>
                  <a:lnTo>
                    <a:pt x="7324" y="5688"/>
                  </a:lnTo>
                  <a:cubicBezTo>
                    <a:pt x="7065" y="5631"/>
                    <a:pt x="6805" y="5575"/>
                    <a:pt x="6546" y="5530"/>
                  </a:cubicBezTo>
                  <a:cubicBezTo>
                    <a:pt x="6015" y="5440"/>
                    <a:pt x="5508" y="5361"/>
                    <a:pt x="4977" y="5293"/>
                  </a:cubicBezTo>
                  <a:lnTo>
                    <a:pt x="4977" y="5293"/>
                  </a:lnTo>
                  <a:cubicBezTo>
                    <a:pt x="5225" y="5383"/>
                    <a:pt x="5474" y="5462"/>
                    <a:pt x="5733" y="5541"/>
                  </a:cubicBezTo>
                  <a:lnTo>
                    <a:pt x="6501" y="5756"/>
                  </a:lnTo>
                  <a:cubicBezTo>
                    <a:pt x="6749" y="5823"/>
                    <a:pt x="6997" y="5891"/>
                    <a:pt x="7257" y="5947"/>
                  </a:cubicBezTo>
                  <a:lnTo>
                    <a:pt x="7606" y="6060"/>
                  </a:lnTo>
                  <a:cubicBezTo>
                    <a:pt x="7324" y="6252"/>
                    <a:pt x="7042" y="6444"/>
                    <a:pt x="6771" y="6624"/>
                  </a:cubicBezTo>
                  <a:cubicBezTo>
                    <a:pt x="6467" y="6828"/>
                    <a:pt x="6173" y="7042"/>
                    <a:pt x="5880" y="7245"/>
                  </a:cubicBezTo>
                  <a:cubicBezTo>
                    <a:pt x="5778" y="7200"/>
                    <a:pt x="5688" y="7155"/>
                    <a:pt x="5587" y="7121"/>
                  </a:cubicBezTo>
                  <a:cubicBezTo>
                    <a:pt x="5372" y="7042"/>
                    <a:pt x="5146" y="6974"/>
                    <a:pt x="4932" y="6907"/>
                  </a:cubicBezTo>
                  <a:cubicBezTo>
                    <a:pt x="4706" y="6839"/>
                    <a:pt x="4481" y="6816"/>
                    <a:pt x="4255" y="6771"/>
                  </a:cubicBezTo>
                  <a:cubicBezTo>
                    <a:pt x="4018" y="6760"/>
                    <a:pt x="3792" y="6749"/>
                    <a:pt x="3567" y="6737"/>
                  </a:cubicBezTo>
                  <a:lnTo>
                    <a:pt x="3567" y="6737"/>
                  </a:lnTo>
                  <a:cubicBezTo>
                    <a:pt x="3792" y="6805"/>
                    <a:pt x="4007" y="6861"/>
                    <a:pt x="4221" y="6918"/>
                  </a:cubicBezTo>
                  <a:cubicBezTo>
                    <a:pt x="4436" y="6963"/>
                    <a:pt x="4650" y="7053"/>
                    <a:pt x="4864" y="7121"/>
                  </a:cubicBezTo>
                  <a:cubicBezTo>
                    <a:pt x="5079" y="7189"/>
                    <a:pt x="5282" y="7290"/>
                    <a:pt x="5485" y="7369"/>
                  </a:cubicBezTo>
                  <a:lnTo>
                    <a:pt x="5632" y="7426"/>
                  </a:lnTo>
                  <a:cubicBezTo>
                    <a:pt x="5485" y="7527"/>
                    <a:pt x="5350" y="7629"/>
                    <a:pt x="5214" y="7719"/>
                  </a:cubicBezTo>
                  <a:cubicBezTo>
                    <a:pt x="4774" y="8035"/>
                    <a:pt x="4379" y="8328"/>
                    <a:pt x="3995" y="8610"/>
                  </a:cubicBezTo>
                  <a:cubicBezTo>
                    <a:pt x="3995" y="8610"/>
                    <a:pt x="3995" y="8588"/>
                    <a:pt x="4007" y="8588"/>
                  </a:cubicBezTo>
                  <a:lnTo>
                    <a:pt x="4007" y="8565"/>
                  </a:lnTo>
                  <a:cubicBezTo>
                    <a:pt x="4007" y="8486"/>
                    <a:pt x="3950" y="8430"/>
                    <a:pt x="3883" y="8419"/>
                  </a:cubicBezTo>
                  <a:lnTo>
                    <a:pt x="3860" y="8419"/>
                  </a:lnTo>
                  <a:cubicBezTo>
                    <a:pt x="3499" y="8407"/>
                    <a:pt x="3149" y="8396"/>
                    <a:pt x="2788" y="8396"/>
                  </a:cubicBezTo>
                  <a:cubicBezTo>
                    <a:pt x="2438" y="8362"/>
                    <a:pt x="2077" y="8351"/>
                    <a:pt x="1716" y="8351"/>
                  </a:cubicBezTo>
                  <a:cubicBezTo>
                    <a:pt x="2055" y="8464"/>
                    <a:pt x="2416" y="8543"/>
                    <a:pt x="2765" y="8622"/>
                  </a:cubicBezTo>
                  <a:cubicBezTo>
                    <a:pt x="3070" y="8656"/>
                    <a:pt x="3386" y="8667"/>
                    <a:pt x="3691" y="8689"/>
                  </a:cubicBezTo>
                  <a:cubicBezTo>
                    <a:pt x="3679" y="8746"/>
                    <a:pt x="3668" y="8802"/>
                    <a:pt x="3668" y="8847"/>
                  </a:cubicBezTo>
                  <a:cubicBezTo>
                    <a:pt x="3251" y="9175"/>
                    <a:pt x="2856" y="9479"/>
                    <a:pt x="2495" y="9773"/>
                  </a:cubicBezTo>
                  <a:cubicBezTo>
                    <a:pt x="2111" y="10077"/>
                    <a:pt x="1750" y="10348"/>
                    <a:pt x="1457" y="10619"/>
                  </a:cubicBezTo>
                  <a:cubicBezTo>
                    <a:pt x="1163" y="10890"/>
                    <a:pt x="892" y="11116"/>
                    <a:pt x="678" y="11307"/>
                  </a:cubicBezTo>
                  <a:cubicBezTo>
                    <a:pt x="249" y="11691"/>
                    <a:pt x="1" y="11917"/>
                    <a:pt x="1" y="11917"/>
                  </a:cubicBezTo>
                  <a:lnTo>
                    <a:pt x="712" y="11353"/>
                  </a:lnTo>
                  <a:cubicBezTo>
                    <a:pt x="937" y="11172"/>
                    <a:pt x="1208" y="10946"/>
                    <a:pt x="1513" y="10698"/>
                  </a:cubicBezTo>
                  <a:cubicBezTo>
                    <a:pt x="1829" y="10450"/>
                    <a:pt x="2201" y="10190"/>
                    <a:pt x="2596" y="9886"/>
                  </a:cubicBezTo>
                  <a:lnTo>
                    <a:pt x="3612" y="9141"/>
                  </a:lnTo>
                  <a:lnTo>
                    <a:pt x="3612" y="9141"/>
                  </a:lnTo>
                  <a:cubicBezTo>
                    <a:pt x="3510" y="9660"/>
                    <a:pt x="3443" y="10179"/>
                    <a:pt x="3420" y="10709"/>
                  </a:cubicBezTo>
                  <a:cubicBezTo>
                    <a:pt x="3623" y="10123"/>
                    <a:pt x="3792" y="9513"/>
                    <a:pt x="3928" y="8904"/>
                  </a:cubicBezTo>
                  <a:cubicBezTo>
                    <a:pt x="4368" y="8599"/>
                    <a:pt x="4842" y="8272"/>
                    <a:pt x="5327" y="7933"/>
                  </a:cubicBezTo>
                  <a:cubicBezTo>
                    <a:pt x="5508" y="7798"/>
                    <a:pt x="5688" y="7674"/>
                    <a:pt x="5869" y="7550"/>
                  </a:cubicBezTo>
                  <a:lnTo>
                    <a:pt x="5970" y="7595"/>
                  </a:lnTo>
                  <a:cubicBezTo>
                    <a:pt x="5756" y="8283"/>
                    <a:pt x="5587" y="8972"/>
                    <a:pt x="5451" y="9682"/>
                  </a:cubicBezTo>
                  <a:cubicBezTo>
                    <a:pt x="5767" y="8994"/>
                    <a:pt x="6038" y="8283"/>
                    <a:pt x="6264" y="7561"/>
                  </a:cubicBezTo>
                  <a:cubicBezTo>
                    <a:pt x="6286" y="7493"/>
                    <a:pt x="6252" y="7426"/>
                    <a:pt x="6185" y="7392"/>
                  </a:cubicBezTo>
                  <a:lnTo>
                    <a:pt x="6128" y="7369"/>
                  </a:lnTo>
                  <a:cubicBezTo>
                    <a:pt x="6376" y="7200"/>
                    <a:pt x="6625" y="7019"/>
                    <a:pt x="6895" y="6850"/>
                  </a:cubicBezTo>
                  <a:cubicBezTo>
                    <a:pt x="7200" y="6647"/>
                    <a:pt x="7516" y="6433"/>
                    <a:pt x="7832" y="6218"/>
                  </a:cubicBezTo>
                  <a:lnTo>
                    <a:pt x="7832" y="6218"/>
                  </a:lnTo>
                  <a:cubicBezTo>
                    <a:pt x="7798" y="6365"/>
                    <a:pt x="7764" y="6512"/>
                    <a:pt x="7731" y="6670"/>
                  </a:cubicBezTo>
                  <a:cubicBezTo>
                    <a:pt x="7674" y="6873"/>
                    <a:pt x="7618" y="7087"/>
                    <a:pt x="7573" y="7313"/>
                  </a:cubicBezTo>
                  <a:cubicBezTo>
                    <a:pt x="7516" y="7527"/>
                    <a:pt x="7482" y="7753"/>
                    <a:pt x="7460" y="7979"/>
                  </a:cubicBezTo>
                  <a:cubicBezTo>
                    <a:pt x="7460" y="8091"/>
                    <a:pt x="7460" y="8204"/>
                    <a:pt x="7448" y="8317"/>
                  </a:cubicBezTo>
                  <a:cubicBezTo>
                    <a:pt x="7437" y="8430"/>
                    <a:pt x="7471" y="8531"/>
                    <a:pt x="7482" y="8644"/>
                  </a:cubicBezTo>
                  <a:lnTo>
                    <a:pt x="7516" y="8317"/>
                  </a:lnTo>
                  <a:cubicBezTo>
                    <a:pt x="7539" y="8204"/>
                    <a:pt x="7561" y="8103"/>
                    <a:pt x="7584" y="7990"/>
                  </a:cubicBezTo>
                  <a:cubicBezTo>
                    <a:pt x="7606" y="7888"/>
                    <a:pt x="7640" y="7787"/>
                    <a:pt x="7663" y="7674"/>
                  </a:cubicBezTo>
                  <a:lnTo>
                    <a:pt x="7764" y="7358"/>
                  </a:lnTo>
                  <a:cubicBezTo>
                    <a:pt x="7832" y="7155"/>
                    <a:pt x="7900" y="6940"/>
                    <a:pt x="7967" y="6737"/>
                  </a:cubicBezTo>
                  <a:cubicBezTo>
                    <a:pt x="8046" y="6534"/>
                    <a:pt x="8103" y="6308"/>
                    <a:pt x="8148" y="6083"/>
                  </a:cubicBezTo>
                  <a:cubicBezTo>
                    <a:pt x="8159" y="6060"/>
                    <a:pt x="8148" y="6038"/>
                    <a:pt x="8137" y="6015"/>
                  </a:cubicBezTo>
                  <a:cubicBezTo>
                    <a:pt x="8272" y="5936"/>
                    <a:pt x="8396" y="5846"/>
                    <a:pt x="8520" y="5756"/>
                  </a:cubicBezTo>
                  <a:cubicBezTo>
                    <a:pt x="8814" y="5564"/>
                    <a:pt x="9118" y="5372"/>
                    <a:pt x="9412" y="5169"/>
                  </a:cubicBezTo>
                  <a:lnTo>
                    <a:pt x="9412" y="5169"/>
                  </a:lnTo>
                  <a:cubicBezTo>
                    <a:pt x="9322" y="5857"/>
                    <a:pt x="9254" y="6545"/>
                    <a:pt x="9231" y="7234"/>
                  </a:cubicBezTo>
                  <a:cubicBezTo>
                    <a:pt x="9434" y="6489"/>
                    <a:pt x="9592" y="5733"/>
                    <a:pt x="9705" y="4977"/>
                  </a:cubicBezTo>
                  <a:cubicBezTo>
                    <a:pt x="10405" y="4526"/>
                    <a:pt x="11082" y="4063"/>
                    <a:pt x="11748" y="3645"/>
                  </a:cubicBezTo>
                  <a:lnTo>
                    <a:pt x="11770" y="3634"/>
                  </a:lnTo>
                  <a:lnTo>
                    <a:pt x="11770" y="3634"/>
                  </a:lnTo>
                  <a:cubicBezTo>
                    <a:pt x="11646" y="3961"/>
                    <a:pt x="11511" y="4289"/>
                    <a:pt x="11387" y="4616"/>
                  </a:cubicBezTo>
                  <a:cubicBezTo>
                    <a:pt x="11274" y="5033"/>
                    <a:pt x="11161" y="5440"/>
                    <a:pt x="11071" y="5868"/>
                  </a:cubicBezTo>
                  <a:cubicBezTo>
                    <a:pt x="11251" y="5473"/>
                    <a:pt x="11420" y="5090"/>
                    <a:pt x="11590" y="4684"/>
                  </a:cubicBezTo>
                  <a:cubicBezTo>
                    <a:pt x="11770" y="4300"/>
                    <a:pt x="11940" y="3916"/>
                    <a:pt x="12109" y="3521"/>
                  </a:cubicBezTo>
                  <a:cubicBezTo>
                    <a:pt x="12120" y="3487"/>
                    <a:pt x="12120" y="3454"/>
                    <a:pt x="12109" y="3420"/>
                  </a:cubicBezTo>
                  <a:lnTo>
                    <a:pt x="14580" y="1817"/>
                  </a:lnTo>
                  <a:cubicBezTo>
                    <a:pt x="16227" y="734"/>
                    <a:pt x="17322" y="1"/>
                    <a:pt x="17322" y="1"/>
                  </a:cubicBezTo>
                  <a:close/>
                </a:path>
              </a:pathLst>
            </a:custGeom>
            <a:solidFill>
              <a:srgbClr val="7CAB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39" name="Google Shape;739;p2"/>
            <p:cNvSpPr/>
            <p:nvPr/>
          </p:nvSpPr>
          <p:spPr>
            <a:xfrm>
              <a:off x="6541475" y="2937725"/>
              <a:ext cx="228525" cy="398925"/>
            </a:xfrm>
            <a:custGeom>
              <a:avLst/>
              <a:gdLst/>
              <a:ahLst/>
              <a:cxnLst/>
              <a:rect l="l" t="t" r="r" b="b"/>
              <a:pathLst>
                <a:path w="9141" h="15957" extrusionOk="0">
                  <a:moveTo>
                    <a:pt x="5157" y="1"/>
                  </a:moveTo>
                  <a:cubicBezTo>
                    <a:pt x="2991" y="2088"/>
                    <a:pt x="79" y="3420"/>
                    <a:pt x="136" y="6907"/>
                  </a:cubicBezTo>
                  <a:cubicBezTo>
                    <a:pt x="0" y="10055"/>
                    <a:pt x="2517" y="12526"/>
                    <a:pt x="3115" y="15550"/>
                  </a:cubicBezTo>
                  <a:lnTo>
                    <a:pt x="3228" y="15957"/>
                  </a:lnTo>
                  <a:lnTo>
                    <a:pt x="3465" y="15370"/>
                  </a:lnTo>
                  <a:cubicBezTo>
                    <a:pt x="4582" y="12944"/>
                    <a:pt x="7313" y="11262"/>
                    <a:pt x="8046" y="8780"/>
                  </a:cubicBezTo>
                  <a:cubicBezTo>
                    <a:pt x="9141" y="5485"/>
                    <a:pt x="7042" y="2450"/>
                    <a:pt x="5157" y="1"/>
                  </a:cubicBezTo>
                  <a:close/>
                </a:path>
              </a:pathLst>
            </a:custGeom>
            <a:solidFill>
              <a:srgbClr val="60A73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40" name="Google Shape;740;p2"/>
            <p:cNvSpPr/>
            <p:nvPr/>
          </p:nvSpPr>
          <p:spPr>
            <a:xfrm>
              <a:off x="6595925" y="2943950"/>
              <a:ext cx="117375" cy="313425"/>
            </a:xfrm>
            <a:custGeom>
              <a:avLst/>
              <a:gdLst/>
              <a:ahLst/>
              <a:cxnLst/>
              <a:rect l="l" t="t" r="r" b="b"/>
              <a:pathLst>
                <a:path w="4695" h="12537" extrusionOk="0">
                  <a:moveTo>
                    <a:pt x="3013" y="0"/>
                  </a:moveTo>
                  <a:cubicBezTo>
                    <a:pt x="3013" y="0"/>
                    <a:pt x="2991" y="192"/>
                    <a:pt x="2945" y="530"/>
                  </a:cubicBezTo>
                  <a:cubicBezTo>
                    <a:pt x="2912" y="779"/>
                    <a:pt x="2866" y="1106"/>
                    <a:pt x="2821" y="1490"/>
                  </a:cubicBezTo>
                  <a:cubicBezTo>
                    <a:pt x="2720" y="1580"/>
                    <a:pt x="2607" y="1659"/>
                    <a:pt x="2505" y="1738"/>
                  </a:cubicBezTo>
                  <a:cubicBezTo>
                    <a:pt x="2415" y="1828"/>
                    <a:pt x="2325" y="1941"/>
                    <a:pt x="2246" y="2043"/>
                  </a:cubicBezTo>
                  <a:cubicBezTo>
                    <a:pt x="2167" y="2144"/>
                    <a:pt x="2099" y="2257"/>
                    <a:pt x="2031" y="2370"/>
                  </a:cubicBezTo>
                  <a:lnTo>
                    <a:pt x="1840" y="2708"/>
                  </a:lnTo>
                  <a:cubicBezTo>
                    <a:pt x="1727" y="2945"/>
                    <a:pt x="1625" y="3171"/>
                    <a:pt x="1546" y="3419"/>
                  </a:cubicBezTo>
                  <a:cubicBezTo>
                    <a:pt x="1456" y="3656"/>
                    <a:pt x="1377" y="3893"/>
                    <a:pt x="1298" y="4130"/>
                  </a:cubicBezTo>
                  <a:cubicBezTo>
                    <a:pt x="1445" y="3916"/>
                    <a:pt x="1557" y="3701"/>
                    <a:pt x="1682" y="3476"/>
                  </a:cubicBezTo>
                  <a:cubicBezTo>
                    <a:pt x="1749" y="3374"/>
                    <a:pt x="1806" y="3261"/>
                    <a:pt x="1873" y="3148"/>
                  </a:cubicBezTo>
                  <a:lnTo>
                    <a:pt x="2065" y="2832"/>
                  </a:lnTo>
                  <a:lnTo>
                    <a:pt x="2268" y="2528"/>
                  </a:lnTo>
                  <a:lnTo>
                    <a:pt x="2494" y="2246"/>
                  </a:lnTo>
                  <a:cubicBezTo>
                    <a:pt x="2573" y="2155"/>
                    <a:pt x="2652" y="2076"/>
                    <a:pt x="2742" y="1986"/>
                  </a:cubicBezTo>
                  <a:lnTo>
                    <a:pt x="2765" y="1964"/>
                  </a:lnTo>
                  <a:lnTo>
                    <a:pt x="2765" y="1964"/>
                  </a:lnTo>
                  <a:cubicBezTo>
                    <a:pt x="2708" y="2550"/>
                    <a:pt x="2629" y="3239"/>
                    <a:pt x="2562" y="3961"/>
                  </a:cubicBezTo>
                  <a:cubicBezTo>
                    <a:pt x="2539" y="4141"/>
                    <a:pt x="2528" y="4344"/>
                    <a:pt x="2505" y="4536"/>
                  </a:cubicBezTo>
                  <a:cubicBezTo>
                    <a:pt x="2347" y="4751"/>
                    <a:pt x="2167" y="4965"/>
                    <a:pt x="2009" y="5191"/>
                  </a:cubicBezTo>
                  <a:cubicBezTo>
                    <a:pt x="1840" y="5416"/>
                    <a:pt x="1659" y="5631"/>
                    <a:pt x="1501" y="5868"/>
                  </a:cubicBezTo>
                  <a:cubicBezTo>
                    <a:pt x="1332" y="6094"/>
                    <a:pt x="1174" y="6331"/>
                    <a:pt x="1027" y="6567"/>
                  </a:cubicBezTo>
                  <a:cubicBezTo>
                    <a:pt x="948" y="6692"/>
                    <a:pt x="880" y="6816"/>
                    <a:pt x="824" y="6940"/>
                  </a:cubicBezTo>
                  <a:cubicBezTo>
                    <a:pt x="756" y="7064"/>
                    <a:pt x="700" y="7199"/>
                    <a:pt x="655" y="7335"/>
                  </a:cubicBezTo>
                  <a:cubicBezTo>
                    <a:pt x="745" y="7211"/>
                    <a:pt x="801" y="7098"/>
                    <a:pt x="903" y="6985"/>
                  </a:cubicBezTo>
                  <a:cubicBezTo>
                    <a:pt x="993" y="6883"/>
                    <a:pt x="1061" y="6759"/>
                    <a:pt x="1162" y="6658"/>
                  </a:cubicBezTo>
                  <a:cubicBezTo>
                    <a:pt x="1332" y="6455"/>
                    <a:pt x="1524" y="6240"/>
                    <a:pt x="1704" y="6026"/>
                  </a:cubicBezTo>
                  <a:cubicBezTo>
                    <a:pt x="1952" y="5744"/>
                    <a:pt x="2212" y="5450"/>
                    <a:pt x="2460" y="5146"/>
                  </a:cubicBezTo>
                  <a:lnTo>
                    <a:pt x="2460" y="5146"/>
                  </a:lnTo>
                  <a:cubicBezTo>
                    <a:pt x="2426" y="5518"/>
                    <a:pt x="2392" y="5890"/>
                    <a:pt x="2370" y="6263"/>
                  </a:cubicBezTo>
                  <a:cubicBezTo>
                    <a:pt x="2336" y="6545"/>
                    <a:pt x="2313" y="6827"/>
                    <a:pt x="2280" y="7098"/>
                  </a:cubicBezTo>
                  <a:lnTo>
                    <a:pt x="1975" y="7301"/>
                  </a:lnTo>
                  <a:cubicBezTo>
                    <a:pt x="1851" y="7391"/>
                    <a:pt x="1727" y="7493"/>
                    <a:pt x="1614" y="7594"/>
                  </a:cubicBezTo>
                  <a:cubicBezTo>
                    <a:pt x="1377" y="7797"/>
                    <a:pt x="1162" y="8023"/>
                    <a:pt x="971" y="8260"/>
                  </a:cubicBezTo>
                  <a:cubicBezTo>
                    <a:pt x="779" y="8497"/>
                    <a:pt x="610" y="8745"/>
                    <a:pt x="452" y="9005"/>
                  </a:cubicBezTo>
                  <a:cubicBezTo>
                    <a:pt x="282" y="9264"/>
                    <a:pt x="136" y="9524"/>
                    <a:pt x="0" y="9783"/>
                  </a:cubicBezTo>
                  <a:cubicBezTo>
                    <a:pt x="406" y="9343"/>
                    <a:pt x="790" y="8869"/>
                    <a:pt x="1185" y="8452"/>
                  </a:cubicBezTo>
                  <a:cubicBezTo>
                    <a:pt x="1298" y="8350"/>
                    <a:pt x="1399" y="8238"/>
                    <a:pt x="1501" y="8136"/>
                  </a:cubicBezTo>
                  <a:cubicBezTo>
                    <a:pt x="1603" y="8034"/>
                    <a:pt x="1715" y="7933"/>
                    <a:pt x="1828" y="7843"/>
                  </a:cubicBezTo>
                  <a:cubicBezTo>
                    <a:pt x="1941" y="7752"/>
                    <a:pt x="2054" y="7662"/>
                    <a:pt x="2178" y="7583"/>
                  </a:cubicBezTo>
                  <a:lnTo>
                    <a:pt x="2234" y="7538"/>
                  </a:lnTo>
                  <a:lnTo>
                    <a:pt x="2234" y="7538"/>
                  </a:lnTo>
                  <a:cubicBezTo>
                    <a:pt x="2201" y="7888"/>
                    <a:pt x="2178" y="8226"/>
                    <a:pt x="2144" y="8565"/>
                  </a:cubicBezTo>
                  <a:cubicBezTo>
                    <a:pt x="2077" y="9298"/>
                    <a:pt x="2031" y="9987"/>
                    <a:pt x="1986" y="10573"/>
                  </a:cubicBezTo>
                  <a:cubicBezTo>
                    <a:pt x="1941" y="11160"/>
                    <a:pt x="1919" y="11645"/>
                    <a:pt x="1896" y="11995"/>
                  </a:cubicBezTo>
                  <a:cubicBezTo>
                    <a:pt x="1873" y="12345"/>
                    <a:pt x="1873" y="12537"/>
                    <a:pt x="1873" y="12537"/>
                  </a:cubicBezTo>
                  <a:cubicBezTo>
                    <a:pt x="1873" y="12537"/>
                    <a:pt x="1907" y="12345"/>
                    <a:pt x="1964" y="12006"/>
                  </a:cubicBezTo>
                  <a:cubicBezTo>
                    <a:pt x="2020" y="11668"/>
                    <a:pt x="2110" y="11171"/>
                    <a:pt x="2178" y="10596"/>
                  </a:cubicBezTo>
                  <a:cubicBezTo>
                    <a:pt x="2257" y="10009"/>
                    <a:pt x="2359" y="9321"/>
                    <a:pt x="2449" y="8599"/>
                  </a:cubicBezTo>
                  <a:cubicBezTo>
                    <a:pt x="2483" y="8294"/>
                    <a:pt x="2517" y="7989"/>
                    <a:pt x="2562" y="7673"/>
                  </a:cubicBezTo>
                  <a:cubicBezTo>
                    <a:pt x="2607" y="7752"/>
                    <a:pt x="2663" y="7843"/>
                    <a:pt x="2708" y="7922"/>
                  </a:cubicBezTo>
                  <a:lnTo>
                    <a:pt x="2912" y="8226"/>
                  </a:lnTo>
                  <a:cubicBezTo>
                    <a:pt x="2979" y="8339"/>
                    <a:pt x="3047" y="8441"/>
                    <a:pt x="3103" y="8542"/>
                  </a:cubicBezTo>
                  <a:lnTo>
                    <a:pt x="3295" y="8869"/>
                  </a:lnTo>
                  <a:cubicBezTo>
                    <a:pt x="3352" y="8971"/>
                    <a:pt x="3419" y="9073"/>
                    <a:pt x="3476" y="9185"/>
                  </a:cubicBezTo>
                  <a:cubicBezTo>
                    <a:pt x="3600" y="9411"/>
                    <a:pt x="3701" y="9637"/>
                    <a:pt x="3826" y="9862"/>
                  </a:cubicBezTo>
                  <a:cubicBezTo>
                    <a:pt x="3769" y="9614"/>
                    <a:pt x="3690" y="9377"/>
                    <a:pt x="3622" y="9129"/>
                  </a:cubicBezTo>
                  <a:cubicBezTo>
                    <a:pt x="3589" y="9005"/>
                    <a:pt x="3532" y="8892"/>
                    <a:pt x="3487" y="8779"/>
                  </a:cubicBezTo>
                  <a:cubicBezTo>
                    <a:pt x="3431" y="8655"/>
                    <a:pt x="3385" y="8542"/>
                    <a:pt x="3329" y="8429"/>
                  </a:cubicBezTo>
                  <a:cubicBezTo>
                    <a:pt x="3284" y="8305"/>
                    <a:pt x="3216" y="8204"/>
                    <a:pt x="3160" y="8080"/>
                  </a:cubicBezTo>
                  <a:lnTo>
                    <a:pt x="2979" y="7752"/>
                  </a:lnTo>
                  <a:cubicBezTo>
                    <a:pt x="2866" y="7549"/>
                    <a:pt x="2742" y="7346"/>
                    <a:pt x="2618" y="7143"/>
                  </a:cubicBezTo>
                  <a:cubicBezTo>
                    <a:pt x="2641" y="6861"/>
                    <a:pt x="2675" y="6579"/>
                    <a:pt x="2708" y="6297"/>
                  </a:cubicBezTo>
                  <a:cubicBezTo>
                    <a:pt x="2742" y="5879"/>
                    <a:pt x="2765" y="5462"/>
                    <a:pt x="2799" y="5044"/>
                  </a:cubicBezTo>
                  <a:cubicBezTo>
                    <a:pt x="2810" y="5067"/>
                    <a:pt x="2821" y="5078"/>
                    <a:pt x="2844" y="5089"/>
                  </a:cubicBezTo>
                  <a:cubicBezTo>
                    <a:pt x="2934" y="5202"/>
                    <a:pt x="3024" y="5326"/>
                    <a:pt x="3115" y="5450"/>
                  </a:cubicBezTo>
                  <a:cubicBezTo>
                    <a:pt x="3205" y="5563"/>
                    <a:pt x="3273" y="5699"/>
                    <a:pt x="3352" y="5834"/>
                  </a:cubicBezTo>
                  <a:cubicBezTo>
                    <a:pt x="3419" y="5958"/>
                    <a:pt x="3487" y="6105"/>
                    <a:pt x="3555" y="6240"/>
                  </a:cubicBezTo>
                  <a:lnTo>
                    <a:pt x="3950" y="7087"/>
                  </a:lnTo>
                  <a:cubicBezTo>
                    <a:pt x="4085" y="7369"/>
                    <a:pt x="4243" y="7639"/>
                    <a:pt x="4412" y="7910"/>
                  </a:cubicBezTo>
                  <a:cubicBezTo>
                    <a:pt x="4356" y="7764"/>
                    <a:pt x="4311" y="7617"/>
                    <a:pt x="4254" y="7470"/>
                  </a:cubicBezTo>
                  <a:cubicBezTo>
                    <a:pt x="4198" y="7324"/>
                    <a:pt x="4164" y="7166"/>
                    <a:pt x="4119" y="7019"/>
                  </a:cubicBezTo>
                  <a:cubicBezTo>
                    <a:pt x="4017" y="6725"/>
                    <a:pt x="3927" y="6432"/>
                    <a:pt x="3814" y="6127"/>
                  </a:cubicBezTo>
                  <a:cubicBezTo>
                    <a:pt x="3758" y="5981"/>
                    <a:pt x="3690" y="5834"/>
                    <a:pt x="3622" y="5687"/>
                  </a:cubicBezTo>
                  <a:cubicBezTo>
                    <a:pt x="3566" y="5552"/>
                    <a:pt x="3476" y="5405"/>
                    <a:pt x="3397" y="5270"/>
                  </a:cubicBezTo>
                  <a:cubicBezTo>
                    <a:pt x="3306" y="5123"/>
                    <a:pt x="3205" y="4999"/>
                    <a:pt x="3103" y="4875"/>
                  </a:cubicBezTo>
                  <a:cubicBezTo>
                    <a:pt x="3013" y="4773"/>
                    <a:pt x="2923" y="4683"/>
                    <a:pt x="2833" y="4581"/>
                  </a:cubicBezTo>
                  <a:cubicBezTo>
                    <a:pt x="2844" y="4390"/>
                    <a:pt x="2855" y="4187"/>
                    <a:pt x="2866" y="3995"/>
                  </a:cubicBezTo>
                  <a:cubicBezTo>
                    <a:pt x="2912" y="3295"/>
                    <a:pt x="2934" y="2641"/>
                    <a:pt x="2968" y="2076"/>
                  </a:cubicBezTo>
                  <a:cubicBezTo>
                    <a:pt x="3216" y="2516"/>
                    <a:pt x="3464" y="2968"/>
                    <a:pt x="3724" y="3408"/>
                  </a:cubicBezTo>
                  <a:cubicBezTo>
                    <a:pt x="3882" y="3690"/>
                    <a:pt x="4040" y="3983"/>
                    <a:pt x="4198" y="4266"/>
                  </a:cubicBezTo>
                  <a:cubicBezTo>
                    <a:pt x="4356" y="4559"/>
                    <a:pt x="4514" y="4830"/>
                    <a:pt x="4694" y="5112"/>
                  </a:cubicBezTo>
                  <a:cubicBezTo>
                    <a:pt x="4593" y="4796"/>
                    <a:pt x="4480" y="4491"/>
                    <a:pt x="4367" y="4187"/>
                  </a:cubicBezTo>
                  <a:cubicBezTo>
                    <a:pt x="4254" y="3893"/>
                    <a:pt x="4119" y="3588"/>
                    <a:pt x="3995" y="3284"/>
                  </a:cubicBezTo>
                  <a:cubicBezTo>
                    <a:pt x="3701" y="2708"/>
                    <a:pt x="3385" y="2122"/>
                    <a:pt x="3070" y="1557"/>
                  </a:cubicBezTo>
                  <a:lnTo>
                    <a:pt x="3070" y="1546"/>
                  </a:lnTo>
                  <a:lnTo>
                    <a:pt x="3058" y="1523"/>
                  </a:lnTo>
                  <a:cubicBezTo>
                    <a:pt x="3036" y="1512"/>
                    <a:pt x="3013" y="1490"/>
                    <a:pt x="2991" y="1478"/>
                  </a:cubicBezTo>
                  <a:cubicBezTo>
                    <a:pt x="3002" y="1117"/>
                    <a:pt x="3013" y="790"/>
                    <a:pt x="3013" y="553"/>
                  </a:cubicBezTo>
                  <a:cubicBezTo>
                    <a:pt x="3013" y="192"/>
                    <a:pt x="3013" y="0"/>
                    <a:pt x="3013" y="0"/>
                  </a:cubicBez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41" name="Google Shape;741;p2"/>
            <p:cNvSpPr/>
            <p:nvPr/>
          </p:nvSpPr>
          <p:spPr>
            <a:xfrm>
              <a:off x="6696625" y="2859800"/>
              <a:ext cx="165900" cy="123200"/>
            </a:xfrm>
            <a:custGeom>
              <a:avLst/>
              <a:gdLst/>
              <a:ahLst/>
              <a:cxnLst/>
              <a:rect l="l" t="t" r="r" b="b"/>
              <a:pathLst>
                <a:path w="6636" h="4928" extrusionOk="0">
                  <a:moveTo>
                    <a:pt x="4161" y="1"/>
                  </a:moveTo>
                  <a:cubicBezTo>
                    <a:pt x="3746" y="1"/>
                    <a:pt x="3345" y="57"/>
                    <a:pt x="3014" y="150"/>
                  </a:cubicBezTo>
                  <a:cubicBezTo>
                    <a:pt x="1558" y="590"/>
                    <a:pt x="429" y="1741"/>
                    <a:pt x="1" y="3197"/>
                  </a:cubicBezTo>
                  <a:cubicBezTo>
                    <a:pt x="80" y="3355"/>
                    <a:pt x="170" y="3513"/>
                    <a:pt x="283" y="3648"/>
                  </a:cubicBezTo>
                  <a:cubicBezTo>
                    <a:pt x="475" y="3930"/>
                    <a:pt x="655" y="4201"/>
                    <a:pt x="836" y="4483"/>
                  </a:cubicBezTo>
                  <a:cubicBezTo>
                    <a:pt x="1554" y="4696"/>
                    <a:pt x="2273" y="4928"/>
                    <a:pt x="2998" y="4928"/>
                  </a:cubicBezTo>
                  <a:cubicBezTo>
                    <a:pt x="3388" y="4928"/>
                    <a:pt x="3781" y="4860"/>
                    <a:pt x="4176" y="4686"/>
                  </a:cubicBezTo>
                  <a:cubicBezTo>
                    <a:pt x="4751" y="4427"/>
                    <a:pt x="5259" y="4054"/>
                    <a:pt x="5677" y="3580"/>
                  </a:cubicBezTo>
                  <a:cubicBezTo>
                    <a:pt x="6433" y="2745"/>
                    <a:pt x="6636" y="1696"/>
                    <a:pt x="6275" y="726"/>
                  </a:cubicBezTo>
                  <a:cubicBezTo>
                    <a:pt x="5780" y="201"/>
                    <a:pt x="4947" y="1"/>
                    <a:pt x="4161"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42" name="Google Shape;742;p2"/>
            <p:cNvSpPr/>
            <p:nvPr/>
          </p:nvSpPr>
          <p:spPr>
            <a:xfrm>
              <a:off x="6694375" y="2872225"/>
              <a:ext cx="120475" cy="101475"/>
            </a:xfrm>
            <a:custGeom>
              <a:avLst/>
              <a:gdLst/>
              <a:ahLst/>
              <a:cxnLst/>
              <a:rect l="l" t="t" r="r" b="b"/>
              <a:pathLst>
                <a:path w="4819" h="4059" extrusionOk="0">
                  <a:moveTo>
                    <a:pt x="2146" y="1"/>
                  </a:moveTo>
                  <a:cubicBezTo>
                    <a:pt x="1718" y="1"/>
                    <a:pt x="1214" y="389"/>
                    <a:pt x="903" y="748"/>
                  </a:cubicBezTo>
                  <a:cubicBezTo>
                    <a:pt x="542" y="1188"/>
                    <a:pt x="271" y="1696"/>
                    <a:pt x="125" y="2248"/>
                  </a:cubicBezTo>
                  <a:cubicBezTo>
                    <a:pt x="0" y="2801"/>
                    <a:pt x="91" y="3343"/>
                    <a:pt x="598" y="3682"/>
                  </a:cubicBezTo>
                  <a:cubicBezTo>
                    <a:pt x="835" y="3840"/>
                    <a:pt x="1106" y="3952"/>
                    <a:pt x="1400" y="3998"/>
                  </a:cubicBezTo>
                  <a:cubicBezTo>
                    <a:pt x="1436" y="4002"/>
                    <a:pt x="1472" y="4004"/>
                    <a:pt x="1506" y="4004"/>
                  </a:cubicBezTo>
                  <a:cubicBezTo>
                    <a:pt x="1715" y="4004"/>
                    <a:pt x="1886" y="3928"/>
                    <a:pt x="2099" y="3919"/>
                  </a:cubicBezTo>
                  <a:cubicBezTo>
                    <a:pt x="2122" y="3918"/>
                    <a:pt x="2144" y="3917"/>
                    <a:pt x="2166" y="3917"/>
                  </a:cubicBezTo>
                  <a:cubicBezTo>
                    <a:pt x="2586" y="3917"/>
                    <a:pt x="2994" y="4058"/>
                    <a:pt x="3409" y="4058"/>
                  </a:cubicBezTo>
                  <a:cubicBezTo>
                    <a:pt x="3562" y="4058"/>
                    <a:pt x="3716" y="4039"/>
                    <a:pt x="3871" y="3986"/>
                  </a:cubicBezTo>
                  <a:cubicBezTo>
                    <a:pt x="4198" y="3873"/>
                    <a:pt x="4728" y="3208"/>
                    <a:pt x="4085" y="3162"/>
                  </a:cubicBezTo>
                  <a:cubicBezTo>
                    <a:pt x="4379" y="3083"/>
                    <a:pt x="4819" y="2824"/>
                    <a:pt x="4695" y="2485"/>
                  </a:cubicBezTo>
                  <a:cubicBezTo>
                    <a:pt x="4615" y="2245"/>
                    <a:pt x="4289" y="2089"/>
                    <a:pt x="4017" y="2089"/>
                  </a:cubicBezTo>
                  <a:cubicBezTo>
                    <a:pt x="3943" y="2089"/>
                    <a:pt x="3874" y="2100"/>
                    <a:pt x="3814" y="2124"/>
                  </a:cubicBezTo>
                  <a:cubicBezTo>
                    <a:pt x="4109" y="1758"/>
                    <a:pt x="4008" y="1236"/>
                    <a:pt x="3645" y="1236"/>
                  </a:cubicBezTo>
                  <a:cubicBezTo>
                    <a:pt x="3550" y="1236"/>
                    <a:pt x="3436" y="1272"/>
                    <a:pt x="3307" y="1357"/>
                  </a:cubicBezTo>
                  <a:cubicBezTo>
                    <a:pt x="3465" y="1154"/>
                    <a:pt x="3713" y="759"/>
                    <a:pt x="3487" y="522"/>
                  </a:cubicBezTo>
                  <a:cubicBezTo>
                    <a:pt x="3423" y="454"/>
                    <a:pt x="3347" y="429"/>
                    <a:pt x="3267" y="429"/>
                  </a:cubicBezTo>
                  <a:cubicBezTo>
                    <a:pt x="3108" y="429"/>
                    <a:pt x="2934" y="526"/>
                    <a:pt x="2799" y="578"/>
                  </a:cubicBezTo>
                  <a:cubicBezTo>
                    <a:pt x="2659" y="157"/>
                    <a:pt x="2418" y="1"/>
                    <a:pt x="2146"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43" name="Google Shape;743;p2"/>
            <p:cNvSpPr/>
            <p:nvPr/>
          </p:nvSpPr>
          <p:spPr>
            <a:xfrm>
              <a:off x="6694925" y="2841175"/>
              <a:ext cx="158575" cy="98850"/>
            </a:xfrm>
            <a:custGeom>
              <a:avLst/>
              <a:gdLst/>
              <a:ahLst/>
              <a:cxnLst/>
              <a:rect l="l" t="t" r="r" b="b"/>
              <a:pathLst>
                <a:path w="6343" h="3954" extrusionOk="0">
                  <a:moveTo>
                    <a:pt x="4237" y="0"/>
                  </a:moveTo>
                  <a:cubicBezTo>
                    <a:pt x="3593" y="0"/>
                    <a:pt x="2922" y="182"/>
                    <a:pt x="2416" y="421"/>
                  </a:cubicBezTo>
                  <a:cubicBezTo>
                    <a:pt x="1671" y="771"/>
                    <a:pt x="1062" y="1392"/>
                    <a:pt x="622" y="2080"/>
                  </a:cubicBezTo>
                  <a:cubicBezTo>
                    <a:pt x="407" y="2362"/>
                    <a:pt x="227" y="2667"/>
                    <a:pt x="91" y="3005"/>
                  </a:cubicBezTo>
                  <a:cubicBezTo>
                    <a:pt x="12" y="3276"/>
                    <a:pt x="1" y="3558"/>
                    <a:pt x="46" y="3840"/>
                  </a:cubicBezTo>
                  <a:cubicBezTo>
                    <a:pt x="46" y="3863"/>
                    <a:pt x="46" y="3874"/>
                    <a:pt x="57" y="3897"/>
                  </a:cubicBezTo>
                  <a:cubicBezTo>
                    <a:pt x="57" y="3908"/>
                    <a:pt x="69" y="3931"/>
                    <a:pt x="69" y="3953"/>
                  </a:cubicBezTo>
                  <a:cubicBezTo>
                    <a:pt x="294" y="3107"/>
                    <a:pt x="780" y="2351"/>
                    <a:pt x="1445" y="1798"/>
                  </a:cubicBezTo>
                  <a:cubicBezTo>
                    <a:pt x="1919" y="1380"/>
                    <a:pt x="2472" y="1064"/>
                    <a:pt x="3082" y="895"/>
                  </a:cubicBezTo>
                  <a:cubicBezTo>
                    <a:pt x="3412" y="802"/>
                    <a:pt x="3811" y="746"/>
                    <a:pt x="4224" y="746"/>
                  </a:cubicBezTo>
                  <a:cubicBezTo>
                    <a:pt x="5011" y="746"/>
                    <a:pt x="5847" y="949"/>
                    <a:pt x="6343" y="1482"/>
                  </a:cubicBezTo>
                  <a:cubicBezTo>
                    <a:pt x="6241" y="1234"/>
                    <a:pt x="6128" y="997"/>
                    <a:pt x="5982" y="782"/>
                  </a:cubicBezTo>
                  <a:cubicBezTo>
                    <a:pt x="5590" y="210"/>
                    <a:pt x="4929" y="0"/>
                    <a:pt x="4237"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44" name="Google Shape;744;p2"/>
            <p:cNvSpPr/>
            <p:nvPr/>
          </p:nvSpPr>
          <p:spPr>
            <a:xfrm>
              <a:off x="6700300" y="2884125"/>
              <a:ext cx="72800" cy="55900"/>
            </a:xfrm>
            <a:custGeom>
              <a:avLst/>
              <a:gdLst/>
              <a:ahLst/>
              <a:cxnLst/>
              <a:rect l="l" t="t" r="r" b="b"/>
              <a:pathLst>
                <a:path w="2912" h="2236" extrusionOk="0">
                  <a:moveTo>
                    <a:pt x="2912" y="1"/>
                  </a:moveTo>
                  <a:lnTo>
                    <a:pt x="2912" y="1"/>
                  </a:lnTo>
                  <a:cubicBezTo>
                    <a:pt x="2709" y="46"/>
                    <a:pt x="2517" y="91"/>
                    <a:pt x="2325" y="159"/>
                  </a:cubicBezTo>
                  <a:cubicBezTo>
                    <a:pt x="2246" y="181"/>
                    <a:pt x="2156" y="215"/>
                    <a:pt x="2054" y="260"/>
                  </a:cubicBezTo>
                  <a:cubicBezTo>
                    <a:pt x="1964" y="294"/>
                    <a:pt x="1862" y="339"/>
                    <a:pt x="1761" y="385"/>
                  </a:cubicBezTo>
                  <a:cubicBezTo>
                    <a:pt x="1659" y="441"/>
                    <a:pt x="1558" y="497"/>
                    <a:pt x="1456" y="554"/>
                  </a:cubicBezTo>
                  <a:cubicBezTo>
                    <a:pt x="1343" y="610"/>
                    <a:pt x="1242" y="667"/>
                    <a:pt x="1140" y="734"/>
                  </a:cubicBezTo>
                  <a:cubicBezTo>
                    <a:pt x="1039" y="813"/>
                    <a:pt x="948" y="870"/>
                    <a:pt x="847" y="949"/>
                  </a:cubicBezTo>
                  <a:cubicBezTo>
                    <a:pt x="756" y="1016"/>
                    <a:pt x="666" y="1095"/>
                    <a:pt x="587" y="1186"/>
                  </a:cubicBezTo>
                  <a:cubicBezTo>
                    <a:pt x="508" y="1265"/>
                    <a:pt x="440" y="1344"/>
                    <a:pt x="361" y="1423"/>
                  </a:cubicBezTo>
                  <a:cubicBezTo>
                    <a:pt x="305" y="1502"/>
                    <a:pt x="249" y="1581"/>
                    <a:pt x="203" y="1671"/>
                  </a:cubicBezTo>
                  <a:cubicBezTo>
                    <a:pt x="158" y="1739"/>
                    <a:pt x="113" y="1818"/>
                    <a:pt x="91" y="1897"/>
                  </a:cubicBezTo>
                  <a:cubicBezTo>
                    <a:pt x="57" y="1953"/>
                    <a:pt x="46" y="2009"/>
                    <a:pt x="23" y="2066"/>
                  </a:cubicBezTo>
                  <a:cubicBezTo>
                    <a:pt x="0" y="2179"/>
                    <a:pt x="0" y="2235"/>
                    <a:pt x="0" y="2235"/>
                  </a:cubicBezTo>
                  <a:cubicBezTo>
                    <a:pt x="0" y="2235"/>
                    <a:pt x="23" y="2179"/>
                    <a:pt x="46" y="2088"/>
                  </a:cubicBezTo>
                  <a:cubicBezTo>
                    <a:pt x="79" y="2032"/>
                    <a:pt x="102" y="1976"/>
                    <a:pt x="136" y="1919"/>
                  </a:cubicBezTo>
                  <a:cubicBezTo>
                    <a:pt x="181" y="1851"/>
                    <a:pt x="226" y="1784"/>
                    <a:pt x="282" y="1727"/>
                  </a:cubicBezTo>
                  <a:cubicBezTo>
                    <a:pt x="328" y="1648"/>
                    <a:pt x="384" y="1581"/>
                    <a:pt x="463" y="1513"/>
                  </a:cubicBezTo>
                  <a:cubicBezTo>
                    <a:pt x="531" y="1434"/>
                    <a:pt x="598" y="1366"/>
                    <a:pt x="689" y="1299"/>
                  </a:cubicBezTo>
                  <a:cubicBezTo>
                    <a:pt x="734" y="1265"/>
                    <a:pt x="768" y="1220"/>
                    <a:pt x="813" y="1186"/>
                  </a:cubicBezTo>
                  <a:lnTo>
                    <a:pt x="948" y="1084"/>
                  </a:lnTo>
                  <a:cubicBezTo>
                    <a:pt x="1039" y="1005"/>
                    <a:pt x="1140" y="949"/>
                    <a:pt x="1230" y="881"/>
                  </a:cubicBezTo>
                  <a:cubicBezTo>
                    <a:pt x="1332" y="813"/>
                    <a:pt x="1433" y="746"/>
                    <a:pt x="1535" y="689"/>
                  </a:cubicBezTo>
                  <a:cubicBezTo>
                    <a:pt x="1625" y="633"/>
                    <a:pt x="1727" y="576"/>
                    <a:pt x="1828" y="520"/>
                  </a:cubicBezTo>
                  <a:cubicBezTo>
                    <a:pt x="2020" y="407"/>
                    <a:pt x="2201" y="317"/>
                    <a:pt x="2370" y="238"/>
                  </a:cubicBezTo>
                  <a:cubicBezTo>
                    <a:pt x="2449" y="204"/>
                    <a:pt x="2517" y="170"/>
                    <a:pt x="2584" y="136"/>
                  </a:cubicBezTo>
                  <a:cubicBezTo>
                    <a:pt x="2652" y="114"/>
                    <a:pt x="2709" y="91"/>
                    <a:pt x="2754" y="69"/>
                  </a:cubicBezTo>
                  <a:cubicBezTo>
                    <a:pt x="2855" y="23"/>
                    <a:pt x="2912" y="1"/>
                    <a:pt x="2912"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45" name="Google Shape;745;p2"/>
            <p:cNvSpPr/>
            <p:nvPr/>
          </p:nvSpPr>
          <p:spPr>
            <a:xfrm>
              <a:off x="6715825" y="2902900"/>
              <a:ext cx="45725" cy="23000"/>
            </a:xfrm>
            <a:custGeom>
              <a:avLst/>
              <a:gdLst/>
              <a:ahLst/>
              <a:cxnLst/>
              <a:rect l="l" t="t" r="r" b="b"/>
              <a:pathLst>
                <a:path w="1829" h="920" extrusionOk="0">
                  <a:moveTo>
                    <a:pt x="1390" y="1"/>
                  </a:moveTo>
                  <a:cubicBezTo>
                    <a:pt x="1370" y="1"/>
                    <a:pt x="1350" y="2"/>
                    <a:pt x="1332" y="6"/>
                  </a:cubicBezTo>
                  <a:cubicBezTo>
                    <a:pt x="1264" y="6"/>
                    <a:pt x="1207" y="17"/>
                    <a:pt x="1140" y="28"/>
                  </a:cubicBezTo>
                  <a:cubicBezTo>
                    <a:pt x="1130" y="32"/>
                    <a:pt x="1118" y="34"/>
                    <a:pt x="1106" y="34"/>
                  </a:cubicBezTo>
                  <a:cubicBezTo>
                    <a:pt x="1066" y="34"/>
                    <a:pt x="1016" y="17"/>
                    <a:pt x="973" y="17"/>
                  </a:cubicBezTo>
                  <a:cubicBezTo>
                    <a:pt x="955" y="17"/>
                    <a:pt x="939" y="20"/>
                    <a:pt x="925" y="28"/>
                  </a:cubicBezTo>
                  <a:lnTo>
                    <a:pt x="756" y="107"/>
                  </a:lnTo>
                  <a:cubicBezTo>
                    <a:pt x="677" y="141"/>
                    <a:pt x="666" y="254"/>
                    <a:pt x="609" y="288"/>
                  </a:cubicBezTo>
                  <a:cubicBezTo>
                    <a:pt x="553" y="322"/>
                    <a:pt x="542" y="435"/>
                    <a:pt x="497" y="469"/>
                  </a:cubicBezTo>
                  <a:cubicBezTo>
                    <a:pt x="316" y="604"/>
                    <a:pt x="147" y="751"/>
                    <a:pt x="0" y="920"/>
                  </a:cubicBezTo>
                  <a:cubicBezTo>
                    <a:pt x="0" y="920"/>
                    <a:pt x="124" y="852"/>
                    <a:pt x="282" y="762"/>
                  </a:cubicBezTo>
                  <a:cubicBezTo>
                    <a:pt x="361" y="717"/>
                    <a:pt x="463" y="660"/>
                    <a:pt x="564" y="593"/>
                  </a:cubicBezTo>
                  <a:cubicBezTo>
                    <a:pt x="666" y="525"/>
                    <a:pt x="779" y="457"/>
                    <a:pt x="891" y="401"/>
                  </a:cubicBezTo>
                  <a:cubicBezTo>
                    <a:pt x="1004" y="344"/>
                    <a:pt x="1106" y="288"/>
                    <a:pt x="1219" y="243"/>
                  </a:cubicBezTo>
                  <a:cubicBezTo>
                    <a:pt x="1275" y="220"/>
                    <a:pt x="1320" y="186"/>
                    <a:pt x="1377" y="175"/>
                  </a:cubicBezTo>
                  <a:cubicBezTo>
                    <a:pt x="1422" y="153"/>
                    <a:pt x="1467" y="141"/>
                    <a:pt x="1512" y="119"/>
                  </a:cubicBezTo>
                  <a:cubicBezTo>
                    <a:pt x="1557" y="107"/>
                    <a:pt x="1591" y="85"/>
                    <a:pt x="1636" y="85"/>
                  </a:cubicBezTo>
                  <a:lnTo>
                    <a:pt x="1738" y="51"/>
                  </a:lnTo>
                  <a:cubicBezTo>
                    <a:pt x="1794" y="40"/>
                    <a:pt x="1828" y="28"/>
                    <a:pt x="1828" y="28"/>
                  </a:cubicBezTo>
                  <a:cubicBezTo>
                    <a:pt x="1794" y="17"/>
                    <a:pt x="1772" y="17"/>
                    <a:pt x="1749" y="6"/>
                  </a:cubicBezTo>
                  <a:cubicBezTo>
                    <a:pt x="1742" y="10"/>
                    <a:pt x="1731" y="11"/>
                    <a:pt x="1720" y="11"/>
                  </a:cubicBezTo>
                  <a:cubicBezTo>
                    <a:pt x="1698" y="11"/>
                    <a:pt x="1670" y="6"/>
                    <a:pt x="1647" y="6"/>
                  </a:cubicBezTo>
                  <a:lnTo>
                    <a:pt x="1501" y="6"/>
                  </a:lnTo>
                  <a:cubicBezTo>
                    <a:pt x="1471" y="6"/>
                    <a:pt x="1431" y="1"/>
                    <a:pt x="1390"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46" name="Google Shape;746;p2"/>
            <p:cNvSpPr/>
            <p:nvPr/>
          </p:nvSpPr>
          <p:spPr>
            <a:xfrm>
              <a:off x="6716650" y="2912975"/>
              <a:ext cx="40375" cy="15475"/>
            </a:xfrm>
            <a:custGeom>
              <a:avLst/>
              <a:gdLst/>
              <a:ahLst/>
              <a:cxnLst/>
              <a:rect l="l" t="t" r="r" b="b"/>
              <a:pathLst>
                <a:path w="1615" h="619" extrusionOk="0">
                  <a:moveTo>
                    <a:pt x="1266" y="1"/>
                  </a:moveTo>
                  <a:cubicBezTo>
                    <a:pt x="1242" y="1"/>
                    <a:pt x="1220" y="3"/>
                    <a:pt x="1197" y="9"/>
                  </a:cubicBezTo>
                  <a:cubicBezTo>
                    <a:pt x="1152" y="9"/>
                    <a:pt x="1095" y="9"/>
                    <a:pt x="1050" y="20"/>
                  </a:cubicBezTo>
                  <a:cubicBezTo>
                    <a:pt x="994" y="32"/>
                    <a:pt x="937" y="43"/>
                    <a:pt x="892" y="66"/>
                  </a:cubicBezTo>
                  <a:lnTo>
                    <a:pt x="734" y="111"/>
                  </a:lnTo>
                  <a:cubicBezTo>
                    <a:pt x="678" y="133"/>
                    <a:pt x="633" y="156"/>
                    <a:pt x="576" y="178"/>
                  </a:cubicBezTo>
                  <a:cubicBezTo>
                    <a:pt x="520" y="201"/>
                    <a:pt x="475" y="224"/>
                    <a:pt x="430" y="257"/>
                  </a:cubicBezTo>
                  <a:cubicBezTo>
                    <a:pt x="351" y="303"/>
                    <a:pt x="272" y="359"/>
                    <a:pt x="193" y="415"/>
                  </a:cubicBezTo>
                  <a:cubicBezTo>
                    <a:pt x="148" y="460"/>
                    <a:pt x="102" y="506"/>
                    <a:pt x="57" y="562"/>
                  </a:cubicBezTo>
                  <a:cubicBezTo>
                    <a:pt x="23" y="596"/>
                    <a:pt x="1" y="618"/>
                    <a:pt x="1" y="618"/>
                  </a:cubicBezTo>
                  <a:lnTo>
                    <a:pt x="80" y="585"/>
                  </a:lnTo>
                  <a:cubicBezTo>
                    <a:pt x="125" y="562"/>
                    <a:pt x="181" y="528"/>
                    <a:pt x="249" y="494"/>
                  </a:cubicBezTo>
                  <a:cubicBezTo>
                    <a:pt x="294" y="483"/>
                    <a:pt x="328" y="460"/>
                    <a:pt x="373" y="449"/>
                  </a:cubicBezTo>
                  <a:cubicBezTo>
                    <a:pt x="407" y="427"/>
                    <a:pt x="464" y="404"/>
                    <a:pt x="509" y="382"/>
                  </a:cubicBezTo>
                  <a:cubicBezTo>
                    <a:pt x="588" y="336"/>
                    <a:pt x="689" y="291"/>
                    <a:pt x="791" y="269"/>
                  </a:cubicBezTo>
                  <a:cubicBezTo>
                    <a:pt x="881" y="235"/>
                    <a:pt x="983" y="201"/>
                    <a:pt x="1084" y="167"/>
                  </a:cubicBezTo>
                  <a:cubicBezTo>
                    <a:pt x="1129" y="156"/>
                    <a:pt x="1186" y="145"/>
                    <a:pt x="1220" y="133"/>
                  </a:cubicBezTo>
                  <a:lnTo>
                    <a:pt x="1344" y="99"/>
                  </a:lnTo>
                  <a:cubicBezTo>
                    <a:pt x="1423" y="77"/>
                    <a:pt x="1490" y="66"/>
                    <a:pt x="1536" y="54"/>
                  </a:cubicBezTo>
                  <a:lnTo>
                    <a:pt x="1614" y="32"/>
                  </a:lnTo>
                  <a:cubicBezTo>
                    <a:pt x="1592" y="32"/>
                    <a:pt x="1569" y="20"/>
                    <a:pt x="1536" y="20"/>
                  </a:cubicBezTo>
                  <a:cubicBezTo>
                    <a:pt x="1496" y="12"/>
                    <a:pt x="1450" y="4"/>
                    <a:pt x="1403" y="4"/>
                  </a:cubicBezTo>
                  <a:cubicBezTo>
                    <a:pt x="1383" y="4"/>
                    <a:pt x="1364" y="6"/>
                    <a:pt x="1344" y="9"/>
                  </a:cubicBezTo>
                  <a:cubicBezTo>
                    <a:pt x="1315" y="3"/>
                    <a:pt x="1290" y="1"/>
                    <a:pt x="1266"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47" name="Google Shape;747;p2"/>
            <p:cNvSpPr/>
            <p:nvPr/>
          </p:nvSpPr>
          <p:spPr>
            <a:xfrm>
              <a:off x="6685625" y="2930925"/>
              <a:ext cx="126700" cy="171425"/>
            </a:xfrm>
            <a:custGeom>
              <a:avLst/>
              <a:gdLst/>
              <a:ahLst/>
              <a:cxnLst/>
              <a:rect l="l" t="t" r="r" b="b"/>
              <a:pathLst>
                <a:path w="5068" h="6857" extrusionOk="0">
                  <a:moveTo>
                    <a:pt x="384" y="1"/>
                  </a:moveTo>
                  <a:cubicBezTo>
                    <a:pt x="362" y="1"/>
                    <a:pt x="339" y="1"/>
                    <a:pt x="317" y="2"/>
                  </a:cubicBezTo>
                  <a:cubicBezTo>
                    <a:pt x="294" y="25"/>
                    <a:pt x="271" y="25"/>
                    <a:pt x="249" y="47"/>
                  </a:cubicBezTo>
                  <a:cubicBezTo>
                    <a:pt x="113" y="555"/>
                    <a:pt x="34" y="1074"/>
                    <a:pt x="34" y="1593"/>
                  </a:cubicBezTo>
                  <a:cubicBezTo>
                    <a:pt x="1" y="3308"/>
                    <a:pt x="305" y="5328"/>
                    <a:pt x="1840" y="6355"/>
                  </a:cubicBezTo>
                  <a:cubicBezTo>
                    <a:pt x="2302" y="6671"/>
                    <a:pt x="2846" y="6857"/>
                    <a:pt x="3369" y="6857"/>
                  </a:cubicBezTo>
                  <a:cubicBezTo>
                    <a:pt x="3779" y="6857"/>
                    <a:pt x="4177" y="6743"/>
                    <a:pt x="4514" y="6490"/>
                  </a:cubicBezTo>
                  <a:cubicBezTo>
                    <a:pt x="4548" y="6457"/>
                    <a:pt x="4582" y="6434"/>
                    <a:pt x="4616" y="6400"/>
                  </a:cubicBezTo>
                  <a:cubicBezTo>
                    <a:pt x="4695" y="6231"/>
                    <a:pt x="4751" y="6062"/>
                    <a:pt x="4808" y="5881"/>
                  </a:cubicBezTo>
                  <a:cubicBezTo>
                    <a:pt x="5067" y="4854"/>
                    <a:pt x="4763" y="3805"/>
                    <a:pt x="4311" y="2868"/>
                  </a:cubicBezTo>
                  <a:cubicBezTo>
                    <a:pt x="4029" y="2304"/>
                    <a:pt x="3499" y="1762"/>
                    <a:pt x="3036" y="1345"/>
                  </a:cubicBezTo>
                  <a:cubicBezTo>
                    <a:pt x="2308" y="705"/>
                    <a:pt x="1354" y="1"/>
                    <a:pt x="384"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48" name="Google Shape;748;p2"/>
            <p:cNvSpPr/>
            <p:nvPr/>
          </p:nvSpPr>
          <p:spPr>
            <a:xfrm>
              <a:off x="6683375" y="2927300"/>
              <a:ext cx="97350" cy="98775"/>
            </a:xfrm>
            <a:custGeom>
              <a:avLst/>
              <a:gdLst/>
              <a:ahLst/>
              <a:cxnLst/>
              <a:rect l="l" t="t" r="r" b="b"/>
              <a:pathLst>
                <a:path w="3894" h="3951" extrusionOk="0">
                  <a:moveTo>
                    <a:pt x="576" y="0"/>
                  </a:moveTo>
                  <a:lnTo>
                    <a:pt x="113" y="621"/>
                  </a:lnTo>
                  <a:cubicBezTo>
                    <a:pt x="136" y="1264"/>
                    <a:pt x="23" y="1919"/>
                    <a:pt x="23" y="2551"/>
                  </a:cubicBezTo>
                  <a:cubicBezTo>
                    <a:pt x="45" y="2912"/>
                    <a:pt x="0" y="3442"/>
                    <a:pt x="316" y="3690"/>
                  </a:cubicBezTo>
                  <a:cubicBezTo>
                    <a:pt x="433" y="3789"/>
                    <a:pt x="579" y="3833"/>
                    <a:pt x="727" y="3833"/>
                  </a:cubicBezTo>
                  <a:cubicBezTo>
                    <a:pt x="1036" y="3833"/>
                    <a:pt x="1357" y="3641"/>
                    <a:pt x="1456" y="3352"/>
                  </a:cubicBezTo>
                  <a:cubicBezTo>
                    <a:pt x="1501" y="3577"/>
                    <a:pt x="1659" y="3950"/>
                    <a:pt x="1919" y="3950"/>
                  </a:cubicBezTo>
                  <a:cubicBezTo>
                    <a:pt x="1923" y="3950"/>
                    <a:pt x="1928" y="3950"/>
                    <a:pt x="1932" y="3950"/>
                  </a:cubicBezTo>
                  <a:cubicBezTo>
                    <a:pt x="2249" y="3950"/>
                    <a:pt x="2361" y="3552"/>
                    <a:pt x="2494" y="3352"/>
                  </a:cubicBezTo>
                  <a:cubicBezTo>
                    <a:pt x="2605" y="3407"/>
                    <a:pt x="2838" y="3569"/>
                    <a:pt x="3018" y="3569"/>
                  </a:cubicBezTo>
                  <a:cubicBezTo>
                    <a:pt x="3057" y="3569"/>
                    <a:pt x="3094" y="3562"/>
                    <a:pt x="3126" y="3544"/>
                  </a:cubicBezTo>
                  <a:cubicBezTo>
                    <a:pt x="3295" y="3453"/>
                    <a:pt x="3228" y="3261"/>
                    <a:pt x="3103" y="3126"/>
                  </a:cubicBezTo>
                  <a:lnTo>
                    <a:pt x="3103" y="3126"/>
                  </a:lnTo>
                  <a:cubicBezTo>
                    <a:pt x="3170" y="3184"/>
                    <a:pt x="3250" y="3212"/>
                    <a:pt x="3329" y="3212"/>
                  </a:cubicBezTo>
                  <a:cubicBezTo>
                    <a:pt x="3465" y="3212"/>
                    <a:pt x="3599" y="3129"/>
                    <a:pt x="3656" y="2979"/>
                  </a:cubicBezTo>
                  <a:cubicBezTo>
                    <a:pt x="3893" y="2539"/>
                    <a:pt x="3442" y="1704"/>
                    <a:pt x="3182" y="1354"/>
                  </a:cubicBezTo>
                  <a:cubicBezTo>
                    <a:pt x="2630" y="565"/>
                    <a:pt x="1366" y="339"/>
                    <a:pt x="576"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49" name="Google Shape;749;p2"/>
            <p:cNvSpPr/>
            <p:nvPr/>
          </p:nvSpPr>
          <p:spPr>
            <a:xfrm>
              <a:off x="6693250" y="2927200"/>
              <a:ext cx="131200" cy="163750"/>
            </a:xfrm>
            <a:custGeom>
              <a:avLst/>
              <a:gdLst/>
              <a:ahLst/>
              <a:cxnLst/>
              <a:rect l="l" t="t" r="r" b="b"/>
              <a:pathLst>
                <a:path w="5248" h="6550" extrusionOk="0">
                  <a:moveTo>
                    <a:pt x="714" y="1"/>
                  </a:moveTo>
                  <a:cubicBezTo>
                    <a:pt x="438" y="1"/>
                    <a:pt x="188" y="44"/>
                    <a:pt x="0" y="151"/>
                  </a:cubicBezTo>
                  <a:cubicBezTo>
                    <a:pt x="16" y="151"/>
                    <a:pt x="31" y="151"/>
                    <a:pt x="46" y="151"/>
                  </a:cubicBezTo>
                  <a:cubicBezTo>
                    <a:pt x="1024" y="151"/>
                    <a:pt x="1998" y="850"/>
                    <a:pt x="2731" y="1494"/>
                  </a:cubicBezTo>
                  <a:cubicBezTo>
                    <a:pt x="3194" y="1911"/>
                    <a:pt x="3735" y="2442"/>
                    <a:pt x="4006" y="3017"/>
                  </a:cubicBezTo>
                  <a:cubicBezTo>
                    <a:pt x="4458" y="3954"/>
                    <a:pt x="4762" y="4992"/>
                    <a:pt x="4503" y="6030"/>
                  </a:cubicBezTo>
                  <a:cubicBezTo>
                    <a:pt x="4446" y="6211"/>
                    <a:pt x="4379" y="6380"/>
                    <a:pt x="4311" y="6549"/>
                  </a:cubicBezTo>
                  <a:cubicBezTo>
                    <a:pt x="4819" y="6098"/>
                    <a:pt x="5247" y="5421"/>
                    <a:pt x="5236" y="4766"/>
                  </a:cubicBezTo>
                  <a:cubicBezTo>
                    <a:pt x="5236" y="3762"/>
                    <a:pt x="5078" y="3186"/>
                    <a:pt x="4638" y="2272"/>
                  </a:cubicBezTo>
                  <a:cubicBezTo>
                    <a:pt x="4333" y="1663"/>
                    <a:pt x="3476" y="873"/>
                    <a:pt x="2833" y="557"/>
                  </a:cubicBezTo>
                  <a:cubicBezTo>
                    <a:pt x="2336" y="297"/>
                    <a:pt x="1433" y="1"/>
                    <a:pt x="71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50" name="Google Shape;750;p2"/>
            <p:cNvSpPr/>
            <p:nvPr/>
          </p:nvSpPr>
          <p:spPr>
            <a:xfrm>
              <a:off x="6681675" y="2930975"/>
              <a:ext cx="67450" cy="38650"/>
            </a:xfrm>
            <a:custGeom>
              <a:avLst/>
              <a:gdLst/>
              <a:ahLst/>
              <a:cxnLst/>
              <a:rect l="l" t="t" r="r" b="b"/>
              <a:pathLst>
                <a:path w="2698" h="1546" extrusionOk="0">
                  <a:moveTo>
                    <a:pt x="1" y="0"/>
                  </a:moveTo>
                  <a:cubicBezTo>
                    <a:pt x="1" y="0"/>
                    <a:pt x="46" y="11"/>
                    <a:pt x="136" y="45"/>
                  </a:cubicBezTo>
                  <a:cubicBezTo>
                    <a:pt x="215" y="79"/>
                    <a:pt x="328" y="124"/>
                    <a:pt x="463" y="181"/>
                  </a:cubicBezTo>
                  <a:cubicBezTo>
                    <a:pt x="599" y="248"/>
                    <a:pt x="768" y="305"/>
                    <a:pt x="937" y="384"/>
                  </a:cubicBezTo>
                  <a:cubicBezTo>
                    <a:pt x="1016" y="418"/>
                    <a:pt x="1095" y="463"/>
                    <a:pt x="1185" y="508"/>
                  </a:cubicBezTo>
                  <a:cubicBezTo>
                    <a:pt x="1276" y="542"/>
                    <a:pt x="1366" y="587"/>
                    <a:pt x="1445" y="632"/>
                  </a:cubicBezTo>
                  <a:cubicBezTo>
                    <a:pt x="1535" y="677"/>
                    <a:pt x="1626" y="733"/>
                    <a:pt x="1705" y="779"/>
                  </a:cubicBezTo>
                  <a:cubicBezTo>
                    <a:pt x="1795" y="824"/>
                    <a:pt x="1863" y="869"/>
                    <a:pt x="1953" y="914"/>
                  </a:cubicBezTo>
                  <a:cubicBezTo>
                    <a:pt x="2032" y="959"/>
                    <a:pt x="2111" y="1004"/>
                    <a:pt x="2167" y="1061"/>
                  </a:cubicBezTo>
                  <a:cubicBezTo>
                    <a:pt x="2235" y="1106"/>
                    <a:pt x="2303" y="1151"/>
                    <a:pt x="2359" y="1196"/>
                  </a:cubicBezTo>
                  <a:cubicBezTo>
                    <a:pt x="2404" y="1241"/>
                    <a:pt x="2449" y="1286"/>
                    <a:pt x="2494" y="1332"/>
                  </a:cubicBezTo>
                  <a:cubicBezTo>
                    <a:pt x="2540" y="1365"/>
                    <a:pt x="2573" y="1399"/>
                    <a:pt x="2607" y="1444"/>
                  </a:cubicBezTo>
                  <a:lnTo>
                    <a:pt x="2698" y="1546"/>
                  </a:lnTo>
                  <a:cubicBezTo>
                    <a:pt x="2698" y="1546"/>
                    <a:pt x="2675" y="1501"/>
                    <a:pt x="2641" y="1433"/>
                  </a:cubicBezTo>
                  <a:cubicBezTo>
                    <a:pt x="2619" y="1377"/>
                    <a:pt x="2585" y="1332"/>
                    <a:pt x="2551" y="1286"/>
                  </a:cubicBezTo>
                  <a:cubicBezTo>
                    <a:pt x="2517" y="1230"/>
                    <a:pt x="2472" y="1185"/>
                    <a:pt x="2427" y="1128"/>
                  </a:cubicBezTo>
                  <a:cubicBezTo>
                    <a:pt x="2370" y="1072"/>
                    <a:pt x="2303" y="1016"/>
                    <a:pt x="2246" y="959"/>
                  </a:cubicBezTo>
                  <a:cubicBezTo>
                    <a:pt x="2178" y="891"/>
                    <a:pt x="2111" y="835"/>
                    <a:pt x="2032" y="790"/>
                  </a:cubicBezTo>
                  <a:cubicBezTo>
                    <a:pt x="1953" y="733"/>
                    <a:pt x="1874" y="666"/>
                    <a:pt x="1795" y="621"/>
                  </a:cubicBezTo>
                  <a:cubicBezTo>
                    <a:pt x="1705" y="576"/>
                    <a:pt x="1614" y="530"/>
                    <a:pt x="1524" y="485"/>
                  </a:cubicBezTo>
                  <a:cubicBezTo>
                    <a:pt x="1355" y="395"/>
                    <a:pt x="1174" y="316"/>
                    <a:pt x="982" y="248"/>
                  </a:cubicBezTo>
                  <a:cubicBezTo>
                    <a:pt x="824" y="181"/>
                    <a:pt x="666" y="124"/>
                    <a:pt x="497" y="90"/>
                  </a:cubicBezTo>
                  <a:cubicBezTo>
                    <a:pt x="339" y="45"/>
                    <a:pt x="170" y="11"/>
                    <a:pt x="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51" name="Google Shape;751;p2"/>
            <p:cNvSpPr/>
            <p:nvPr/>
          </p:nvSpPr>
          <p:spPr>
            <a:xfrm>
              <a:off x="6688450" y="2933775"/>
              <a:ext cx="45725" cy="38125"/>
            </a:xfrm>
            <a:custGeom>
              <a:avLst/>
              <a:gdLst/>
              <a:ahLst/>
              <a:cxnLst/>
              <a:rect l="l" t="t" r="r" b="b"/>
              <a:pathLst>
                <a:path w="1829" h="1525" extrusionOk="0">
                  <a:moveTo>
                    <a:pt x="0" y="1"/>
                  </a:moveTo>
                  <a:lnTo>
                    <a:pt x="91" y="69"/>
                  </a:lnTo>
                  <a:cubicBezTo>
                    <a:pt x="136" y="102"/>
                    <a:pt x="226" y="148"/>
                    <a:pt x="305" y="215"/>
                  </a:cubicBezTo>
                  <a:cubicBezTo>
                    <a:pt x="350" y="249"/>
                    <a:pt x="395" y="283"/>
                    <a:pt x="452" y="328"/>
                  </a:cubicBezTo>
                  <a:cubicBezTo>
                    <a:pt x="508" y="362"/>
                    <a:pt x="553" y="407"/>
                    <a:pt x="610" y="441"/>
                  </a:cubicBezTo>
                  <a:cubicBezTo>
                    <a:pt x="723" y="531"/>
                    <a:pt x="835" y="633"/>
                    <a:pt x="948" y="723"/>
                  </a:cubicBezTo>
                  <a:cubicBezTo>
                    <a:pt x="1050" y="825"/>
                    <a:pt x="1163" y="926"/>
                    <a:pt x="1264" y="1016"/>
                  </a:cubicBezTo>
                  <a:cubicBezTo>
                    <a:pt x="1377" y="1118"/>
                    <a:pt x="1467" y="1197"/>
                    <a:pt x="1546" y="1276"/>
                  </a:cubicBezTo>
                  <a:cubicBezTo>
                    <a:pt x="1637" y="1355"/>
                    <a:pt x="1704" y="1411"/>
                    <a:pt x="1749" y="1457"/>
                  </a:cubicBezTo>
                  <a:cubicBezTo>
                    <a:pt x="1795" y="1502"/>
                    <a:pt x="1828" y="1524"/>
                    <a:pt x="1828" y="1524"/>
                  </a:cubicBezTo>
                  <a:cubicBezTo>
                    <a:pt x="1817" y="1490"/>
                    <a:pt x="1795" y="1468"/>
                    <a:pt x="1783" y="1434"/>
                  </a:cubicBezTo>
                  <a:cubicBezTo>
                    <a:pt x="1727" y="1355"/>
                    <a:pt x="1682" y="1276"/>
                    <a:pt x="1625" y="1208"/>
                  </a:cubicBezTo>
                  <a:cubicBezTo>
                    <a:pt x="1558" y="1118"/>
                    <a:pt x="1467" y="1016"/>
                    <a:pt x="1377" y="904"/>
                  </a:cubicBezTo>
                  <a:cubicBezTo>
                    <a:pt x="1276" y="802"/>
                    <a:pt x="1163" y="700"/>
                    <a:pt x="1061" y="599"/>
                  </a:cubicBezTo>
                  <a:cubicBezTo>
                    <a:pt x="993" y="554"/>
                    <a:pt x="937" y="509"/>
                    <a:pt x="881" y="452"/>
                  </a:cubicBezTo>
                  <a:cubicBezTo>
                    <a:pt x="824" y="407"/>
                    <a:pt x="756" y="362"/>
                    <a:pt x="700" y="328"/>
                  </a:cubicBezTo>
                  <a:cubicBezTo>
                    <a:pt x="632" y="294"/>
                    <a:pt x="576" y="249"/>
                    <a:pt x="520" y="227"/>
                  </a:cubicBezTo>
                  <a:lnTo>
                    <a:pt x="362" y="136"/>
                  </a:lnTo>
                  <a:cubicBezTo>
                    <a:pt x="271" y="91"/>
                    <a:pt x="192" y="57"/>
                    <a:pt x="102" y="35"/>
                  </a:cubicBezTo>
                  <a:lnTo>
                    <a:pt x="0"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52" name="Google Shape;752;p2"/>
            <p:cNvSpPr/>
            <p:nvPr/>
          </p:nvSpPr>
          <p:spPr>
            <a:xfrm>
              <a:off x="6684775" y="2931250"/>
              <a:ext cx="33875" cy="39800"/>
            </a:xfrm>
            <a:custGeom>
              <a:avLst/>
              <a:gdLst/>
              <a:ahLst/>
              <a:cxnLst/>
              <a:rect l="l" t="t" r="r" b="b"/>
              <a:pathLst>
                <a:path w="1355" h="1592" extrusionOk="0">
                  <a:moveTo>
                    <a:pt x="1" y="0"/>
                  </a:moveTo>
                  <a:cubicBezTo>
                    <a:pt x="1" y="0"/>
                    <a:pt x="80" y="113"/>
                    <a:pt x="204" y="260"/>
                  </a:cubicBezTo>
                  <a:cubicBezTo>
                    <a:pt x="238" y="294"/>
                    <a:pt x="272" y="328"/>
                    <a:pt x="305" y="373"/>
                  </a:cubicBezTo>
                  <a:cubicBezTo>
                    <a:pt x="339" y="429"/>
                    <a:pt x="373" y="474"/>
                    <a:pt x="418" y="519"/>
                  </a:cubicBezTo>
                  <a:cubicBezTo>
                    <a:pt x="497" y="610"/>
                    <a:pt x="588" y="700"/>
                    <a:pt x="667" y="801"/>
                  </a:cubicBezTo>
                  <a:cubicBezTo>
                    <a:pt x="745" y="903"/>
                    <a:pt x="836" y="1005"/>
                    <a:pt x="915" y="1084"/>
                  </a:cubicBezTo>
                  <a:cubicBezTo>
                    <a:pt x="949" y="1140"/>
                    <a:pt x="994" y="1174"/>
                    <a:pt x="1028" y="1219"/>
                  </a:cubicBezTo>
                  <a:cubicBezTo>
                    <a:pt x="1061" y="1264"/>
                    <a:pt x="1095" y="1309"/>
                    <a:pt x="1129" y="1343"/>
                  </a:cubicBezTo>
                  <a:cubicBezTo>
                    <a:pt x="1253" y="1501"/>
                    <a:pt x="1355" y="1591"/>
                    <a:pt x="1355" y="1591"/>
                  </a:cubicBezTo>
                  <a:cubicBezTo>
                    <a:pt x="1310" y="1490"/>
                    <a:pt x="1265" y="1388"/>
                    <a:pt x="1208" y="1298"/>
                  </a:cubicBezTo>
                  <a:cubicBezTo>
                    <a:pt x="1186" y="1253"/>
                    <a:pt x="1163" y="1208"/>
                    <a:pt x="1129" y="1151"/>
                  </a:cubicBezTo>
                  <a:cubicBezTo>
                    <a:pt x="1107" y="1106"/>
                    <a:pt x="1061" y="1061"/>
                    <a:pt x="1028" y="1005"/>
                  </a:cubicBezTo>
                  <a:cubicBezTo>
                    <a:pt x="960" y="903"/>
                    <a:pt x="881" y="801"/>
                    <a:pt x="791" y="700"/>
                  </a:cubicBezTo>
                  <a:cubicBezTo>
                    <a:pt x="700" y="598"/>
                    <a:pt x="610" y="497"/>
                    <a:pt x="531" y="418"/>
                  </a:cubicBezTo>
                  <a:cubicBezTo>
                    <a:pt x="441" y="339"/>
                    <a:pt x="362" y="260"/>
                    <a:pt x="272" y="192"/>
                  </a:cubicBezTo>
                  <a:cubicBezTo>
                    <a:pt x="181" y="124"/>
                    <a:pt x="91" y="57"/>
                    <a:pt x="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53" name="Google Shape;753;p2"/>
            <p:cNvSpPr/>
            <p:nvPr/>
          </p:nvSpPr>
          <p:spPr>
            <a:xfrm>
              <a:off x="6568550" y="2929825"/>
              <a:ext cx="129525" cy="133600"/>
            </a:xfrm>
            <a:custGeom>
              <a:avLst/>
              <a:gdLst/>
              <a:ahLst/>
              <a:cxnLst/>
              <a:rect l="l" t="t" r="r" b="b"/>
              <a:pathLst>
                <a:path w="5181" h="5344" extrusionOk="0">
                  <a:moveTo>
                    <a:pt x="5033" y="1"/>
                  </a:moveTo>
                  <a:lnTo>
                    <a:pt x="4638" y="91"/>
                  </a:lnTo>
                  <a:cubicBezTo>
                    <a:pt x="4153" y="204"/>
                    <a:pt x="3679" y="351"/>
                    <a:pt x="3217" y="543"/>
                  </a:cubicBezTo>
                  <a:cubicBezTo>
                    <a:pt x="1851" y="1129"/>
                    <a:pt x="147" y="2280"/>
                    <a:pt x="34" y="3928"/>
                  </a:cubicBezTo>
                  <a:cubicBezTo>
                    <a:pt x="1" y="4357"/>
                    <a:pt x="136" y="4785"/>
                    <a:pt x="396" y="5124"/>
                  </a:cubicBezTo>
                  <a:cubicBezTo>
                    <a:pt x="565" y="5225"/>
                    <a:pt x="745" y="5293"/>
                    <a:pt x="937" y="5316"/>
                  </a:cubicBezTo>
                  <a:cubicBezTo>
                    <a:pt x="1079" y="5335"/>
                    <a:pt x="1219" y="5344"/>
                    <a:pt x="1356" y="5344"/>
                  </a:cubicBezTo>
                  <a:cubicBezTo>
                    <a:pt x="2040" y="5344"/>
                    <a:pt x="2672" y="5120"/>
                    <a:pt x="3273" y="4763"/>
                  </a:cubicBezTo>
                  <a:cubicBezTo>
                    <a:pt x="4108" y="4266"/>
                    <a:pt x="4650" y="3420"/>
                    <a:pt x="4932" y="2495"/>
                  </a:cubicBezTo>
                  <a:cubicBezTo>
                    <a:pt x="5033" y="2122"/>
                    <a:pt x="5101" y="1739"/>
                    <a:pt x="5146" y="1344"/>
                  </a:cubicBezTo>
                  <a:cubicBezTo>
                    <a:pt x="5180" y="892"/>
                    <a:pt x="5135" y="441"/>
                    <a:pt x="5033"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54" name="Google Shape;754;p2"/>
            <p:cNvSpPr/>
            <p:nvPr/>
          </p:nvSpPr>
          <p:spPr>
            <a:xfrm>
              <a:off x="6618900" y="2923900"/>
              <a:ext cx="88475" cy="85725"/>
            </a:xfrm>
            <a:custGeom>
              <a:avLst/>
              <a:gdLst/>
              <a:ahLst/>
              <a:cxnLst/>
              <a:rect l="l" t="t" r="r" b="b"/>
              <a:pathLst>
                <a:path w="3539" h="3429" extrusionOk="0">
                  <a:moveTo>
                    <a:pt x="3189" y="1"/>
                  </a:moveTo>
                  <a:lnTo>
                    <a:pt x="3189" y="1"/>
                  </a:lnTo>
                  <a:cubicBezTo>
                    <a:pt x="3189" y="1"/>
                    <a:pt x="3189" y="1"/>
                    <a:pt x="3189" y="1"/>
                  </a:cubicBezTo>
                  <a:lnTo>
                    <a:pt x="3189" y="1"/>
                  </a:lnTo>
                  <a:cubicBezTo>
                    <a:pt x="3189" y="1"/>
                    <a:pt x="3189" y="1"/>
                    <a:pt x="3189" y="1"/>
                  </a:cubicBezTo>
                  <a:close/>
                  <a:moveTo>
                    <a:pt x="3189" y="1"/>
                  </a:moveTo>
                  <a:cubicBezTo>
                    <a:pt x="3196" y="103"/>
                    <a:pt x="1902" y="351"/>
                    <a:pt x="1756" y="396"/>
                  </a:cubicBezTo>
                  <a:cubicBezTo>
                    <a:pt x="1090" y="633"/>
                    <a:pt x="368" y="723"/>
                    <a:pt x="86" y="1490"/>
                  </a:cubicBezTo>
                  <a:cubicBezTo>
                    <a:pt x="1" y="1726"/>
                    <a:pt x="65" y="2181"/>
                    <a:pt x="332" y="2181"/>
                  </a:cubicBezTo>
                  <a:cubicBezTo>
                    <a:pt x="384" y="2181"/>
                    <a:pt x="445" y="2163"/>
                    <a:pt x="514" y="2122"/>
                  </a:cubicBezTo>
                  <a:lnTo>
                    <a:pt x="514" y="2122"/>
                  </a:lnTo>
                  <a:cubicBezTo>
                    <a:pt x="428" y="2334"/>
                    <a:pt x="399" y="2864"/>
                    <a:pt x="677" y="2864"/>
                  </a:cubicBezTo>
                  <a:cubicBezTo>
                    <a:pt x="726" y="2864"/>
                    <a:pt x="784" y="2848"/>
                    <a:pt x="853" y="2811"/>
                  </a:cubicBezTo>
                  <a:cubicBezTo>
                    <a:pt x="866" y="3152"/>
                    <a:pt x="1082" y="3366"/>
                    <a:pt x="1322" y="3366"/>
                  </a:cubicBezTo>
                  <a:cubicBezTo>
                    <a:pt x="1486" y="3366"/>
                    <a:pt x="1661" y="3266"/>
                    <a:pt x="1789" y="3036"/>
                  </a:cubicBezTo>
                  <a:lnTo>
                    <a:pt x="1789" y="3036"/>
                  </a:lnTo>
                  <a:cubicBezTo>
                    <a:pt x="1738" y="3326"/>
                    <a:pt x="1871" y="3428"/>
                    <a:pt x="2060" y="3428"/>
                  </a:cubicBezTo>
                  <a:cubicBezTo>
                    <a:pt x="2329" y="3428"/>
                    <a:pt x="2711" y="3224"/>
                    <a:pt x="2850" y="3059"/>
                  </a:cubicBezTo>
                  <a:cubicBezTo>
                    <a:pt x="3538" y="2201"/>
                    <a:pt x="3279" y="1006"/>
                    <a:pt x="3189"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55" name="Google Shape;755;p2"/>
            <p:cNvSpPr/>
            <p:nvPr/>
          </p:nvSpPr>
          <p:spPr>
            <a:xfrm>
              <a:off x="6578150" y="2929550"/>
              <a:ext cx="137975" cy="148575"/>
            </a:xfrm>
            <a:custGeom>
              <a:avLst/>
              <a:gdLst/>
              <a:ahLst/>
              <a:cxnLst/>
              <a:rect l="l" t="t" r="r" b="b"/>
              <a:pathLst>
                <a:path w="5519" h="5943" extrusionOk="0">
                  <a:moveTo>
                    <a:pt x="4638" y="1"/>
                  </a:moveTo>
                  <a:cubicBezTo>
                    <a:pt x="4751" y="441"/>
                    <a:pt x="4785" y="892"/>
                    <a:pt x="4751" y="1343"/>
                  </a:cubicBezTo>
                  <a:cubicBezTo>
                    <a:pt x="4717" y="1738"/>
                    <a:pt x="4649" y="2122"/>
                    <a:pt x="4537" y="2506"/>
                  </a:cubicBezTo>
                  <a:cubicBezTo>
                    <a:pt x="4254" y="3420"/>
                    <a:pt x="3724" y="4266"/>
                    <a:pt x="2889" y="4763"/>
                  </a:cubicBezTo>
                  <a:cubicBezTo>
                    <a:pt x="2282" y="5127"/>
                    <a:pt x="1659" y="5344"/>
                    <a:pt x="983" y="5344"/>
                  </a:cubicBezTo>
                  <a:cubicBezTo>
                    <a:pt x="842" y="5344"/>
                    <a:pt x="699" y="5335"/>
                    <a:pt x="553" y="5315"/>
                  </a:cubicBezTo>
                  <a:cubicBezTo>
                    <a:pt x="361" y="5293"/>
                    <a:pt x="170" y="5225"/>
                    <a:pt x="0" y="5124"/>
                  </a:cubicBezTo>
                  <a:lnTo>
                    <a:pt x="0" y="5124"/>
                  </a:lnTo>
                  <a:cubicBezTo>
                    <a:pt x="215" y="5417"/>
                    <a:pt x="508" y="5643"/>
                    <a:pt x="847" y="5778"/>
                  </a:cubicBezTo>
                  <a:cubicBezTo>
                    <a:pt x="1117" y="5891"/>
                    <a:pt x="1404" y="5943"/>
                    <a:pt x="1696" y="5943"/>
                  </a:cubicBezTo>
                  <a:cubicBezTo>
                    <a:pt x="2916" y="5943"/>
                    <a:pt x="4217" y="5042"/>
                    <a:pt x="4672" y="3995"/>
                  </a:cubicBezTo>
                  <a:cubicBezTo>
                    <a:pt x="5247" y="2743"/>
                    <a:pt x="5518" y="1242"/>
                    <a:pt x="467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56" name="Google Shape;756;p2"/>
            <p:cNvSpPr/>
            <p:nvPr/>
          </p:nvSpPr>
          <p:spPr>
            <a:xfrm>
              <a:off x="6674625" y="2928425"/>
              <a:ext cx="22875" cy="80700"/>
            </a:xfrm>
            <a:custGeom>
              <a:avLst/>
              <a:gdLst/>
              <a:ahLst/>
              <a:cxnLst/>
              <a:rect l="l" t="t" r="r" b="b"/>
              <a:pathLst>
                <a:path w="915" h="3228" extrusionOk="0">
                  <a:moveTo>
                    <a:pt x="824" y="0"/>
                  </a:moveTo>
                  <a:cubicBezTo>
                    <a:pt x="824" y="1"/>
                    <a:pt x="824" y="57"/>
                    <a:pt x="847" y="136"/>
                  </a:cubicBezTo>
                  <a:cubicBezTo>
                    <a:pt x="847" y="192"/>
                    <a:pt x="847" y="249"/>
                    <a:pt x="847" y="305"/>
                  </a:cubicBezTo>
                  <a:cubicBezTo>
                    <a:pt x="847" y="373"/>
                    <a:pt x="836" y="441"/>
                    <a:pt x="836" y="520"/>
                  </a:cubicBezTo>
                  <a:cubicBezTo>
                    <a:pt x="824" y="599"/>
                    <a:pt x="813" y="678"/>
                    <a:pt x="802" y="768"/>
                  </a:cubicBezTo>
                  <a:cubicBezTo>
                    <a:pt x="779" y="858"/>
                    <a:pt x="768" y="971"/>
                    <a:pt x="745" y="1050"/>
                  </a:cubicBezTo>
                  <a:cubicBezTo>
                    <a:pt x="723" y="1140"/>
                    <a:pt x="689" y="1230"/>
                    <a:pt x="666" y="1332"/>
                  </a:cubicBezTo>
                  <a:cubicBezTo>
                    <a:pt x="632" y="1434"/>
                    <a:pt x="610" y="1535"/>
                    <a:pt x="576" y="1637"/>
                  </a:cubicBezTo>
                  <a:cubicBezTo>
                    <a:pt x="508" y="1840"/>
                    <a:pt x="429" y="2032"/>
                    <a:pt x="373" y="2223"/>
                  </a:cubicBezTo>
                  <a:cubicBezTo>
                    <a:pt x="305" y="2404"/>
                    <a:pt x="237" y="2585"/>
                    <a:pt x="181" y="2720"/>
                  </a:cubicBezTo>
                  <a:lnTo>
                    <a:pt x="46" y="3081"/>
                  </a:lnTo>
                  <a:cubicBezTo>
                    <a:pt x="12" y="3183"/>
                    <a:pt x="1" y="3228"/>
                    <a:pt x="1" y="3228"/>
                  </a:cubicBezTo>
                  <a:cubicBezTo>
                    <a:pt x="1" y="3228"/>
                    <a:pt x="113" y="3047"/>
                    <a:pt x="271" y="2765"/>
                  </a:cubicBezTo>
                  <a:cubicBezTo>
                    <a:pt x="339" y="2630"/>
                    <a:pt x="418" y="2460"/>
                    <a:pt x="508" y="2280"/>
                  </a:cubicBezTo>
                  <a:cubicBezTo>
                    <a:pt x="587" y="2099"/>
                    <a:pt x="666" y="1896"/>
                    <a:pt x="734" y="1693"/>
                  </a:cubicBezTo>
                  <a:cubicBezTo>
                    <a:pt x="757" y="1592"/>
                    <a:pt x="790" y="1479"/>
                    <a:pt x="824" y="1377"/>
                  </a:cubicBezTo>
                  <a:cubicBezTo>
                    <a:pt x="847" y="1276"/>
                    <a:pt x="869" y="1174"/>
                    <a:pt x="881" y="1072"/>
                  </a:cubicBezTo>
                  <a:cubicBezTo>
                    <a:pt x="903" y="982"/>
                    <a:pt x="915" y="881"/>
                    <a:pt x="915" y="790"/>
                  </a:cubicBezTo>
                  <a:lnTo>
                    <a:pt x="915" y="520"/>
                  </a:lnTo>
                  <a:cubicBezTo>
                    <a:pt x="915" y="452"/>
                    <a:pt x="915" y="373"/>
                    <a:pt x="892" y="305"/>
                  </a:cubicBezTo>
                  <a:cubicBezTo>
                    <a:pt x="892" y="249"/>
                    <a:pt x="881" y="192"/>
                    <a:pt x="869" y="136"/>
                  </a:cubicBezTo>
                  <a:cubicBezTo>
                    <a:pt x="836" y="46"/>
                    <a:pt x="824" y="1"/>
                    <a:pt x="824"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57" name="Google Shape;757;p2"/>
            <p:cNvSpPr/>
            <p:nvPr/>
          </p:nvSpPr>
          <p:spPr>
            <a:xfrm>
              <a:off x="6659100" y="2932375"/>
              <a:ext cx="34175" cy="73650"/>
            </a:xfrm>
            <a:custGeom>
              <a:avLst/>
              <a:gdLst/>
              <a:ahLst/>
              <a:cxnLst/>
              <a:rect l="l" t="t" r="r" b="b"/>
              <a:pathLst>
                <a:path w="1367" h="2946" extrusionOk="0">
                  <a:moveTo>
                    <a:pt x="1344" y="0"/>
                  </a:moveTo>
                  <a:cubicBezTo>
                    <a:pt x="1344" y="0"/>
                    <a:pt x="1332" y="57"/>
                    <a:pt x="1321" y="136"/>
                  </a:cubicBezTo>
                  <a:cubicBezTo>
                    <a:pt x="1321" y="192"/>
                    <a:pt x="1310" y="249"/>
                    <a:pt x="1299" y="294"/>
                  </a:cubicBezTo>
                  <a:cubicBezTo>
                    <a:pt x="1287" y="362"/>
                    <a:pt x="1265" y="429"/>
                    <a:pt x="1253" y="497"/>
                  </a:cubicBezTo>
                  <a:cubicBezTo>
                    <a:pt x="1231" y="565"/>
                    <a:pt x="1208" y="655"/>
                    <a:pt x="1174" y="734"/>
                  </a:cubicBezTo>
                  <a:cubicBezTo>
                    <a:pt x="1152" y="813"/>
                    <a:pt x="1118" y="892"/>
                    <a:pt x="1073" y="982"/>
                  </a:cubicBezTo>
                  <a:cubicBezTo>
                    <a:pt x="1039" y="1072"/>
                    <a:pt x="1005" y="1163"/>
                    <a:pt x="960" y="1253"/>
                  </a:cubicBezTo>
                  <a:cubicBezTo>
                    <a:pt x="904" y="1343"/>
                    <a:pt x="858" y="1434"/>
                    <a:pt x="813" y="1524"/>
                  </a:cubicBezTo>
                  <a:cubicBezTo>
                    <a:pt x="723" y="1704"/>
                    <a:pt x="622" y="1874"/>
                    <a:pt x="520" y="2043"/>
                  </a:cubicBezTo>
                  <a:cubicBezTo>
                    <a:pt x="430" y="2212"/>
                    <a:pt x="339" y="2370"/>
                    <a:pt x="260" y="2494"/>
                  </a:cubicBezTo>
                  <a:cubicBezTo>
                    <a:pt x="181" y="2630"/>
                    <a:pt x="114" y="2742"/>
                    <a:pt x="69" y="2821"/>
                  </a:cubicBezTo>
                  <a:cubicBezTo>
                    <a:pt x="23" y="2900"/>
                    <a:pt x="1" y="2946"/>
                    <a:pt x="1" y="2946"/>
                  </a:cubicBezTo>
                  <a:cubicBezTo>
                    <a:pt x="1" y="2946"/>
                    <a:pt x="136" y="2788"/>
                    <a:pt x="339" y="2551"/>
                  </a:cubicBezTo>
                  <a:cubicBezTo>
                    <a:pt x="430" y="2438"/>
                    <a:pt x="531" y="2291"/>
                    <a:pt x="644" y="2122"/>
                  </a:cubicBezTo>
                  <a:cubicBezTo>
                    <a:pt x="757" y="1964"/>
                    <a:pt x="858" y="1795"/>
                    <a:pt x="960" y="1603"/>
                  </a:cubicBezTo>
                  <a:cubicBezTo>
                    <a:pt x="1005" y="1513"/>
                    <a:pt x="1062" y="1422"/>
                    <a:pt x="1095" y="1321"/>
                  </a:cubicBezTo>
                  <a:cubicBezTo>
                    <a:pt x="1141" y="1230"/>
                    <a:pt x="1174" y="1140"/>
                    <a:pt x="1208" y="1039"/>
                  </a:cubicBezTo>
                  <a:cubicBezTo>
                    <a:pt x="1242" y="948"/>
                    <a:pt x="1265" y="858"/>
                    <a:pt x="1287" y="779"/>
                  </a:cubicBezTo>
                  <a:cubicBezTo>
                    <a:pt x="1310" y="689"/>
                    <a:pt x="1332" y="610"/>
                    <a:pt x="1344" y="520"/>
                  </a:cubicBezTo>
                  <a:cubicBezTo>
                    <a:pt x="1355" y="452"/>
                    <a:pt x="1355" y="384"/>
                    <a:pt x="1355" y="305"/>
                  </a:cubicBezTo>
                  <a:cubicBezTo>
                    <a:pt x="1366" y="249"/>
                    <a:pt x="1366" y="204"/>
                    <a:pt x="1355" y="147"/>
                  </a:cubicBezTo>
                  <a:cubicBezTo>
                    <a:pt x="1344" y="57"/>
                    <a:pt x="1344" y="0"/>
                    <a:pt x="1344"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58" name="Google Shape;758;p2"/>
            <p:cNvSpPr/>
            <p:nvPr/>
          </p:nvSpPr>
          <p:spPr>
            <a:xfrm>
              <a:off x="6663050" y="2934625"/>
              <a:ext cx="28525" cy="41775"/>
            </a:xfrm>
            <a:custGeom>
              <a:avLst/>
              <a:gdLst/>
              <a:ahLst/>
              <a:cxnLst/>
              <a:rect l="l" t="t" r="r" b="b"/>
              <a:pathLst>
                <a:path w="1141" h="1671" extrusionOk="0">
                  <a:moveTo>
                    <a:pt x="1141" y="1"/>
                  </a:moveTo>
                  <a:cubicBezTo>
                    <a:pt x="1073" y="80"/>
                    <a:pt x="1005" y="159"/>
                    <a:pt x="949" y="249"/>
                  </a:cubicBezTo>
                  <a:cubicBezTo>
                    <a:pt x="836" y="407"/>
                    <a:pt x="700" y="621"/>
                    <a:pt x="565" y="836"/>
                  </a:cubicBezTo>
                  <a:cubicBezTo>
                    <a:pt x="497" y="937"/>
                    <a:pt x="430" y="1039"/>
                    <a:pt x="362" y="1140"/>
                  </a:cubicBezTo>
                  <a:cubicBezTo>
                    <a:pt x="328" y="1186"/>
                    <a:pt x="306" y="1242"/>
                    <a:pt x="272" y="1287"/>
                  </a:cubicBezTo>
                  <a:cubicBezTo>
                    <a:pt x="238" y="1321"/>
                    <a:pt x="215" y="1366"/>
                    <a:pt x="181" y="1411"/>
                  </a:cubicBezTo>
                  <a:cubicBezTo>
                    <a:pt x="125" y="1490"/>
                    <a:pt x="80" y="1547"/>
                    <a:pt x="46" y="1592"/>
                  </a:cubicBezTo>
                  <a:cubicBezTo>
                    <a:pt x="23" y="1614"/>
                    <a:pt x="12" y="1637"/>
                    <a:pt x="1" y="1671"/>
                  </a:cubicBezTo>
                  <a:cubicBezTo>
                    <a:pt x="23" y="1659"/>
                    <a:pt x="57" y="1637"/>
                    <a:pt x="80" y="1626"/>
                  </a:cubicBezTo>
                  <a:cubicBezTo>
                    <a:pt x="148" y="1581"/>
                    <a:pt x="215" y="1535"/>
                    <a:pt x="272" y="1490"/>
                  </a:cubicBezTo>
                  <a:cubicBezTo>
                    <a:pt x="317" y="1456"/>
                    <a:pt x="373" y="1434"/>
                    <a:pt x="418" y="1400"/>
                  </a:cubicBezTo>
                  <a:cubicBezTo>
                    <a:pt x="464" y="1355"/>
                    <a:pt x="542" y="1344"/>
                    <a:pt x="588" y="1298"/>
                  </a:cubicBezTo>
                  <a:cubicBezTo>
                    <a:pt x="621" y="1253"/>
                    <a:pt x="768" y="1276"/>
                    <a:pt x="802" y="1231"/>
                  </a:cubicBezTo>
                  <a:cubicBezTo>
                    <a:pt x="847" y="1174"/>
                    <a:pt x="881" y="1118"/>
                    <a:pt x="915" y="1073"/>
                  </a:cubicBezTo>
                  <a:cubicBezTo>
                    <a:pt x="994" y="960"/>
                    <a:pt x="937" y="779"/>
                    <a:pt x="994" y="666"/>
                  </a:cubicBezTo>
                  <a:cubicBezTo>
                    <a:pt x="1050" y="554"/>
                    <a:pt x="994" y="384"/>
                    <a:pt x="1028" y="294"/>
                  </a:cubicBezTo>
                  <a:cubicBezTo>
                    <a:pt x="1073" y="204"/>
                    <a:pt x="1107" y="102"/>
                    <a:pt x="1141"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59" name="Google Shape;759;p2"/>
            <p:cNvSpPr/>
            <p:nvPr/>
          </p:nvSpPr>
          <p:spPr>
            <a:xfrm>
              <a:off x="6654875" y="2943375"/>
              <a:ext cx="28800" cy="22025"/>
            </a:xfrm>
            <a:custGeom>
              <a:avLst/>
              <a:gdLst/>
              <a:ahLst/>
              <a:cxnLst/>
              <a:rect l="l" t="t" r="r" b="b"/>
              <a:pathLst>
                <a:path w="1152" h="881" extrusionOk="0">
                  <a:moveTo>
                    <a:pt x="1152" y="1"/>
                  </a:moveTo>
                  <a:lnTo>
                    <a:pt x="1152" y="1"/>
                  </a:lnTo>
                  <a:cubicBezTo>
                    <a:pt x="1084" y="34"/>
                    <a:pt x="1016" y="68"/>
                    <a:pt x="948" y="113"/>
                  </a:cubicBezTo>
                  <a:cubicBezTo>
                    <a:pt x="903" y="159"/>
                    <a:pt x="824" y="204"/>
                    <a:pt x="757" y="249"/>
                  </a:cubicBezTo>
                  <a:cubicBezTo>
                    <a:pt x="689" y="294"/>
                    <a:pt x="621" y="350"/>
                    <a:pt x="554" y="407"/>
                  </a:cubicBezTo>
                  <a:cubicBezTo>
                    <a:pt x="486" y="463"/>
                    <a:pt x="407" y="508"/>
                    <a:pt x="339" y="565"/>
                  </a:cubicBezTo>
                  <a:cubicBezTo>
                    <a:pt x="317" y="587"/>
                    <a:pt x="283" y="621"/>
                    <a:pt x="249" y="644"/>
                  </a:cubicBezTo>
                  <a:cubicBezTo>
                    <a:pt x="215" y="666"/>
                    <a:pt x="192" y="689"/>
                    <a:pt x="170" y="711"/>
                  </a:cubicBezTo>
                  <a:cubicBezTo>
                    <a:pt x="102" y="768"/>
                    <a:pt x="46" y="813"/>
                    <a:pt x="1" y="881"/>
                  </a:cubicBezTo>
                  <a:cubicBezTo>
                    <a:pt x="68" y="858"/>
                    <a:pt x="147" y="824"/>
                    <a:pt x="215" y="790"/>
                  </a:cubicBezTo>
                  <a:cubicBezTo>
                    <a:pt x="294" y="768"/>
                    <a:pt x="362" y="723"/>
                    <a:pt x="429" y="689"/>
                  </a:cubicBezTo>
                  <a:cubicBezTo>
                    <a:pt x="497" y="644"/>
                    <a:pt x="576" y="587"/>
                    <a:pt x="655" y="531"/>
                  </a:cubicBezTo>
                  <a:cubicBezTo>
                    <a:pt x="791" y="429"/>
                    <a:pt x="915" y="316"/>
                    <a:pt x="1016" y="181"/>
                  </a:cubicBezTo>
                  <a:cubicBezTo>
                    <a:pt x="1061" y="125"/>
                    <a:pt x="1106" y="57"/>
                    <a:pt x="1152"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60" name="Google Shape;760;p2"/>
            <p:cNvSpPr/>
            <p:nvPr/>
          </p:nvSpPr>
          <p:spPr>
            <a:xfrm>
              <a:off x="6523700" y="2854200"/>
              <a:ext cx="174925" cy="100050"/>
            </a:xfrm>
            <a:custGeom>
              <a:avLst/>
              <a:gdLst/>
              <a:ahLst/>
              <a:cxnLst/>
              <a:rect l="l" t="t" r="r" b="b"/>
              <a:pathLst>
                <a:path w="6997" h="4002" extrusionOk="0">
                  <a:moveTo>
                    <a:pt x="2604" y="0"/>
                  </a:moveTo>
                  <a:cubicBezTo>
                    <a:pt x="2417" y="0"/>
                    <a:pt x="2222" y="12"/>
                    <a:pt x="2020" y="36"/>
                  </a:cubicBezTo>
                  <a:cubicBezTo>
                    <a:pt x="869" y="160"/>
                    <a:pt x="204" y="893"/>
                    <a:pt x="0" y="1988"/>
                  </a:cubicBezTo>
                  <a:cubicBezTo>
                    <a:pt x="339" y="2575"/>
                    <a:pt x="813" y="3071"/>
                    <a:pt x="1377" y="3443"/>
                  </a:cubicBezTo>
                  <a:cubicBezTo>
                    <a:pt x="1982" y="3815"/>
                    <a:pt x="2667" y="4002"/>
                    <a:pt x="3357" y="4002"/>
                  </a:cubicBezTo>
                  <a:cubicBezTo>
                    <a:pt x="3800" y="4002"/>
                    <a:pt x="4245" y="3925"/>
                    <a:pt x="4672" y="3771"/>
                  </a:cubicBezTo>
                  <a:cubicBezTo>
                    <a:pt x="4974" y="3659"/>
                    <a:pt x="6229" y="3037"/>
                    <a:pt x="6977" y="3037"/>
                  </a:cubicBezTo>
                  <a:cubicBezTo>
                    <a:pt x="6983" y="3037"/>
                    <a:pt x="6990" y="3037"/>
                    <a:pt x="6997" y="3037"/>
                  </a:cubicBezTo>
                  <a:lnTo>
                    <a:pt x="6015" y="1785"/>
                  </a:lnTo>
                  <a:cubicBezTo>
                    <a:pt x="5048" y="668"/>
                    <a:pt x="4028" y="0"/>
                    <a:pt x="2604"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61" name="Google Shape;761;p2"/>
            <p:cNvSpPr/>
            <p:nvPr/>
          </p:nvSpPr>
          <p:spPr>
            <a:xfrm>
              <a:off x="6589750" y="2873500"/>
              <a:ext cx="108875" cy="76575"/>
            </a:xfrm>
            <a:custGeom>
              <a:avLst/>
              <a:gdLst/>
              <a:ahLst/>
              <a:cxnLst/>
              <a:rect l="l" t="t" r="r" b="b"/>
              <a:pathLst>
                <a:path w="4355" h="3063" extrusionOk="0">
                  <a:moveTo>
                    <a:pt x="1318" y="1"/>
                  </a:moveTo>
                  <a:cubicBezTo>
                    <a:pt x="905" y="1"/>
                    <a:pt x="930" y="353"/>
                    <a:pt x="1127" y="697"/>
                  </a:cubicBezTo>
                  <a:cubicBezTo>
                    <a:pt x="998" y="652"/>
                    <a:pt x="886" y="632"/>
                    <a:pt x="791" y="632"/>
                  </a:cubicBezTo>
                  <a:cubicBezTo>
                    <a:pt x="382" y="632"/>
                    <a:pt x="309" y="1011"/>
                    <a:pt x="676" y="1441"/>
                  </a:cubicBezTo>
                  <a:cubicBezTo>
                    <a:pt x="1" y="1754"/>
                    <a:pt x="595" y="2562"/>
                    <a:pt x="1140" y="2562"/>
                  </a:cubicBezTo>
                  <a:cubicBezTo>
                    <a:pt x="1205" y="2562"/>
                    <a:pt x="1269" y="2550"/>
                    <a:pt x="1330" y="2525"/>
                  </a:cubicBezTo>
                  <a:lnTo>
                    <a:pt x="1330" y="2525"/>
                  </a:lnTo>
                  <a:cubicBezTo>
                    <a:pt x="979" y="2897"/>
                    <a:pt x="1558" y="3063"/>
                    <a:pt x="1880" y="3063"/>
                  </a:cubicBezTo>
                  <a:cubicBezTo>
                    <a:pt x="1920" y="3063"/>
                    <a:pt x="1955" y="3060"/>
                    <a:pt x="1985" y="3055"/>
                  </a:cubicBezTo>
                  <a:cubicBezTo>
                    <a:pt x="2738" y="2946"/>
                    <a:pt x="3317" y="2219"/>
                    <a:pt x="4043" y="2219"/>
                  </a:cubicBezTo>
                  <a:cubicBezTo>
                    <a:pt x="4144" y="2219"/>
                    <a:pt x="4247" y="2234"/>
                    <a:pt x="4355" y="2265"/>
                  </a:cubicBezTo>
                  <a:lnTo>
                    <a:pt x="3994" y="1915"/>
                  </a:lnTo>
                  <a:cubicBezTo>
                    <a:pt x="3520" y="1329"/>
                    <a:pt x="3350" y="753"/>
                    <a:pt x="2741" y="358"/>
                  </a:cubicBezTo>
                  <a:cubicBezTo>
                    <a:pt x="2425" y="132"/>
                    <a:pt x="1816" y="42"/>
                    <a:pt x="1432" y="8"/>
                  </a:cubicBezTo>
                  <a:cubicBezTo>
                    <a:pt x="1391" y="3"/>
                    <a:pt x="1352" y="1"/>
                    <a:pt x="1318"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62" name="Google Shape;762;p2"/>
            <p:cNvSpPr/>
            <p:nvPr/>
          </p:nvSpPr>
          <p:spPr>
            <a:xfrm>
              <a:off x="6517200" y="2903875"/>
              <a:ext cx="182275" cy="67900"/>
            </a:xfrm>
            <a:custGeom>
              <a:avLst/>
              <a:gdLst/>
              <a:ahLst/>
              <a:cxnLst/>
              <a:rect l="l" t="t" r="r" b="b"/>
              <a:pathLst>
                <a:path w="7291" h="2716" extrusionOk="0">
                  <a:moveTo>
                    <a:pt x="260" y="1"/>
                  </a:moveTo>
                  <a:cubicBezTo>
                    <a:pt x="260" y="23"/>
                    <a:pt x="249" y="35"/>
                    <a:pt x="249" y="57"/>
                  </a:cubicBezTo>
                  <a:cubicBezTo>
                    <a:pt x="1" y="1355"/>
                    <a:pt x="1626" y="2562"/>
                    <a:pt x="2754" y="2698"/>
                  </a:cubicBezTo>
                  <a:cubicBezTo>
                    <a:pt x="2861" y="2710"/>
                    <a:pt x="2966" y="2716"/>
                    <a:pt x="3069" y="2716"/>
                  </a:cubicBezTo>
                  <a:cubicBezTo>
                    <a:pt x="3802" y="2716"/>
                    <a:pt x="4438" y="2420"/>
                    <a:pt x="5101" y="2133"/>
                  </a:cubicBezTo>
                  <a:cubicBezTo>
                    <a:pt x="5553" y="1942"/>
                    <a:pt x="5993" y="1727"/>
                    <a:pt x="6422" y="1479"/>
                  </a:cubicBezTo>
                  <a:cubicBezTo>
                    <a:pt x="6692" y="1310"/>
                    <a:pt x="6986" y="1174"/>
                    <a:pt x="7291" y="1084"/>
                  </a:cubicBezTo>
                  <a:lnTo>
                    <a:pt x="7257" y="1050"/>
                  </a:lnTo>
                  <a:cubicBezTo>
                    <a:pt x="7250" y="1050"/>
                    <a:pt x="7243" y="1050"/>
                    <a:pt x="7237" y="1050"/>
                  </a:cubicBezTo>
                  <a:cubicBezTo>
                    <a:pt x="6489" y="1050"/>
                    <a:pt x="5234" y="1672"/>
                    <a:pt x="4932" y="1784"/>
                  </a:cubicBezTo>
                  <a:cubicBezTo>
                    <a:pt x="4505" y="1938"/>
                    <a:pt x="4060" y="2015"/>
                    <a:pt x="3618" y="2015"/>
                  </a:cubicBezTo>
                  <a:cubicBezTo>
                    <a:pt x="2929" y="2015"/>
                    <a:pt x="2247" y="1828"/>
                    <a:pt x="1648" y="1456"/>
                  </a:cubicBezTo>
                  <a:cubicBezTo>
                    <a:pt x="1073" y="1084"/>
                    <a:pt x="599" y="588"/>
                    <a:pt x="26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63" name="Google Shape;763;p2"/>
            <p:cNvSpPr/>
            <p:nvPr/>
          </p:nvSpPr>
          <p:spPr>
            <a:xfrm>
              <a:off x="6589700" y="2918275"/>
              <a:ext cx="101875" cy="17500"/>
            </a:xfrm>
            <a:custGeom>
              <a:avLst/>
              <a:gdLst/>
              <a:ahLst/>
              <a:cxnLst/>
              <a:rect l="l" t="t" r="r" b="b"/>
              <a:pathLst>
                <a:path w="4075" h="700" extrusionOk="0">
                  <a:moveTo>
                    <a:pt x="4007" y="573"/>
                  </a:moveTo>
                  <a:cubicBezTo>
                    <a:pt x="4001" y="582"/>
                    <a:pt x="3997" y="588"/>
                    <a:pt x="3996" y="588"/>
                  </a:cubicBezTo>
                  <a:cubicBezTo>
                    <a:pt x="3996" y="588"/>
                    <a:pt x="3996" y="588"/>
                    <a:pt x="3996" y="587"/>
                  </a:cubicBezTo>
                  <a:cubicBezTo>
                    <a:pt x="3973" y="621"/>
                    <a:pt x="3950" y="655"/>
                    <a:pt x="3939" y="689"/>
                  </a:cubicBezTo>
                  <a:cubicBezTo>
                    <a:pt x="3939" y="689"/>
                    <a:pt x="4007" y="576"/>
                    <a:pt x="4007" y="576"/>
                  </a:cubicBezTo>
                  <a:cubicBezTo>
                    <a:pt x="4007" y="576"/>
                    <a:pt x="4007" y="577"/>
                    <a:pt x="4007" y="577"/>
                  </a:cubicBezTo>
                  <a:cubicBezTo>
                    <a:pt x="4007" y="577"/>
                    <a:pt x="4007" y="575"/>
                    <a:pt x="4007" y="573"/>
                  </a:cubicBezTo>
                  <a:close/>
                  <a:moveTo>
                    <a:pt x="46" y="0"/>
                  </a:moveTo>
                  <a:cubicBezTo>
                    <a:pt x="46" y="0"/>
                    <a:pt x="1" y="91"/>
                    <a:pt x="35" y="124"/>
                  </a:cubicBezTo>
                  <a:cubicBezTo>
                    <a:pt x="57" y="147"/>
                    <a:pt x="35" y="260"/>
                    <a:pt x="80" y="294"/>
                  </a:cubicBezTo>
                  <a:cubicBezTo>
                    <a:pt x="136" y="339"/>
                    <a:pt x="193" y="373"/>
                    <a:pt x="260" y="406"/>
                  </a:cubicBezTo>
                  <a:cubicBezTo>
                    <a:pt x="339" y="452"/>
                    <a:pt x="430" y="497"/>
                    <a:pt x="520" y="531"/>
                  </a:cubicBezTo>
                  <a:cubicBezTo>
                    <a:pt x="746" y="598"/>
                    <a:pt x="971" y="643"/>
                    <a:pt x="1208" y="666"/>
                  </a:cubicBezTo>
                  <a:cubicBezTo>
                    <a:pt x="1344" y="677"/>
                    <a:pt x="1468" y="700"/>
                    <a:pt x="1603" y="700"/>
                  </a:cubicBezTo>
                  <a:cubicBezTo>
                    <a:pt x="1739" y="700"/>
                    <a:pt x="1874" y="700"/>
                    <a:pt x="2021" y="689"/>
                  </a:cubicBezTo>
                  <a:cubicBezTo>
                    <a:pt x="2292" y="655"/>
                    <a:pt x="2562" y="610"/>
                    <a:pt x="2811" y="576"/>
                  </a:cubicBezTo>
                  <a:cubicBezTo>
                    <a:pt x="2935" y="553"/>
                    <a:pt x="3048" y="531"/>
                    <a:pt x="3172" y="519"/>
                  </a:cubicBezTo>
                  <a:cubicBezTo>
                    <a:pt x="3273" y="508"/>
                    <a:pt x="3386" y="497"/>
                    <a:pt x="3488" y="497"/>
                  </a:cubicBezTo>
                  <a:cubicBezTo>
                    <a:pt x="3578" y="497"/>
                    <a:pt x="3668" y="497"/>
                    <a:pt x="3759" y="508"/>
                  </a:cubicBezTo>
                  <a:cubicBezTo>
                    <a:pt x="3826" y="508"/>
                    <a:pt x="3905" y="519"/>
                    <a:pt x="3973" y="531"/>
                  </a:cubicBezTo>
                  <a:cubicBezTo>
                    <a:pt x="3984" y="536"/>
                    <a:pt x="3996" y="541"/>
                    <a:pt x="4010" y="545"/>
                  </a:cubicBezTo>
                  <a:lnTo>
                    <a:pt x="4010" y="545"/>
                  </a:lnTo>
                  <a:cubicBezTo>
                    <a:pt x="4008" y="556"/>
                    <a:pt x="4007" y="568"/>
                    <a:pt x="4007" y="573"/>
                  </a:cubicBezTo>
                  <a:lnTo>
                    <a:pt x="4007" y="573"/>
                  </a:lnTo>
                  <a:cubicBezTo>
                    <a:pt x="4011" y="566"/>
                    <a:pt x="4017" y="558"/>
                    <a:pt x="4022" y="549"/>
                  </a:cubicBezTo>
                  <a:lnTo>
                    <a:pt x="4022" y="549"/>
                  </a:lnTo>
                  <a:cubicBezTo>
                    <a:pt x="4033" y="552"/>
                    <a:pt x="4043" y="553"/>
                    <a:pt x="4052" y="553"/>
                  </a:cubicBezTo>
                  <a:cubicBezTo>
                    <a:pt x="4063" y="553"/>
                    <a:pt x="4063" y="553"/>
                    <a:pt x="4063" y="531"/>
                  </a:cubicBezTo>
                  <a:cubicBezTo>
                    <a:pt x="4058" y="529"/>
                    <a:pt x="4053" y="527"/>
                    <a:pt x="4049" y="526"/>
                  </a:cubicBezTo>
                  <a:lnTo>
                    <a:pt x="4049" y="526"/>
                  </a:lnTo>
                  <a:cubicBezTo>
                    <a:pt x="4044" y="526"/>
                    <a:pt x="4039" y="527"/>
                    <a:pt x="4035" y="528"/>
                  </a:cubicBezTo>
                  <a:lnTo>
                    <a:pt x="4035" y="528"/>
                  </a:lnTo>
                  <a:cubicBezTo>
                    <a:pt x="4037" y="526"/>
                    <a:pt x="4038" y="524"/>
                    <a:pt x="4039" y="522"/>
                  </a:cubicBezTo>
                  <a:lnTo>
                    <a:pt x="4039" y="522"/>
                  </a:lnTo>
                  <a:cubicBezTo>
                    <a:pt x="4042" y="523"/>
                    <a:pt x="4046" y="524"/>
                    <a:pt x="4049" y="526"/>
                  </a:cubicBezTo>
                  <a:lnTo>
                    <a:pt x="4049" y="526"/>
                  </a:lnTo>
                  <a:cubicBezTo>
                    <a:pt x="4049" y="526"/>
                    <a:pt x="4049" y="526"/>
                    <a:pt x="4049" y="526"/>
                  </a:cubicBezTo>
                  <a:cubicBezTo>
                    <a:pt x="4054" y="526"/>
                    <a:pt x="4060" y="527"/>
                    <a:pt x="4063" y="531"/>
                  </a:cubicBezTo>
                  <a:cubicBezTo>
                    <a:pt x="4075" y="531"/>
                    <a:pt x="4063" y="508"/>
                    <a:pt x="4063" y="497"/>
                  </a:cubicBezTo>
                  <a:cubicBezTo>
                    <a:pt x="4063" y="495"/>
                    <a:pt x="4063" y="494"/>
                    <a:pt x="4062" y="494"/>
                  </a:cubicBezTo>
                  <a:cubicBezTo>
                    <a:pt x="4059" y="494"/>
                    <a:pt x="4050" y="506"/>
                    <a:pt x="4039" y="522"/>
                  </a:cubicBezTo>
                  <a:lnTo>
                    <a:pt x="4039" y="522"/>
                  </a:lnTo>
                  <a:cubicBezTo>
                    <a:pt x="4018" y="514"/>
                    <a:pt x="4001" y="508"/>
                    <a:pt x="3984" y="508"/>
                  </a:cubicBezTo>
                  <a:cubicBezTo>
                    <a:pt x="3917" y="485"/>
                    <a:pt x="3849" y="463"/>
                    <a:pt x="3781" y="440"/>
                  </a:cubicBezTo>
                  <a:cubicBezTo>
                    <a:pt x="3691" y="429"/>
                    <a:pt x="3589" y="418"/>
                    <a:pt x="3499" y="406"/>
                  </a:cubicBezTo>
                  <a:cubicBezTo>
                    <a:pt x="3436" y="403"/>
                    <a:pt x="3372" y="402"/>
                    <a:pt x="3309" y="402"/>
                  </a:cubicBezTo>
                  <a:cubicBezTo>
                    <a:pt x="3135" y="402"/>
                    <a:pt x="2962" y="413"/>
                    <a:pt x="2788" y="429"/>
                  </a:cubicBezTo>
                  <a:cubicBezTo>
                    <a:pt x="2540" y="463"/>
                    <a:pt x="2269" y="508"/>
                    <a:pt x="2010" y="531"/>
                  </a:cubicBezTo>
                  <a:cubicBezTo>
                    <a:pt x="1874" y="542"/>
                    <a:pt x="1739" y="542"/>
                    <a:pt x="1615" y="542"/>
                  </a:cubicBezTo>
                  <a:cubicBezTo>
                    <a:pt x="1479" y="542"/>
                    <a:pt x="1355" y="531"/>
                    <a:pt x="1231" y="519"/>
                  </a:cubicBezTo>
                  <a:cubicBezTo>
                    <a:pt x="1005" y="508"/>
                    <a:pt x="780" y="474"/>
                    <a:pt x="565" y="418"/>
                  </a:cubicBezTo>
                  <a:cubicBezTo>
                    <a:pt x="475" y="384"/>
                    <a:pt x="396" y="350"/>
                    <a:pt x="317" y="316"/>
                  </a:cubicBezTo>
                  <a:cubicBezTo>
                    <a:pt x="238" y="282"/>
                    <a:pt x="204" y="215"/>
                    <a:pt x="148" y="181"/>
                  </a:cubicBezTo>
                  <a:cubicBezTo>
                    <a:pt x="103" y="158"/>
                    <a:pt x="114" y="45"/>
                    <a:pt x="91" y="34"/>
                  </a:cubicBezTo>
                  <a:lnTo>
                    <a:pt x="46" y="0"/>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64" name="Google Shape;764;p2"/>
            <p:cNvSpPr/>
            <p:nvPr/>
          </p:nvSpPr>
          <p:spPr>
            <a:xfrm>
              <a:off x="6630050" y="2912050"/>
              <a:ext cx="56175" cy="16675"/>
            </a:xfrm>
            <a:custGeom>
              <a:avLst/>
              <a:gdLst/>
              <a:ahLst/>
              <a:cxnLst/>
              <a:rect l="l" t="t" r="r" b="b"/>
              <a:pathLst>
                <a:path w="2247" h="667" extrusionOk="0">
                  <a:moveTo>
                    <a:pt x="1" y="1"/>
                  </a:moveTo>
                  <a:lnTo>
                    <a:pt x="1" y="1"/>
                  </a:lnTo>
                  <a:cubicBezTo>
                    <a:pt x="9" y="10"/>
                    <a:pt x="19" y="17"/>
                    <a:pt x="31" y="23"/>
                  </a:cubicBezTo>
                  <a:lnTo>
                    <a:pt x="31" y="23"/>
                  </a:lnTo>
                  <a:lnTo>
                    <a:pt x="1" y="1"/>
                  </a:lnTo>
                  <a:close/>
                  <a:moveTo>
                    <a:pt x="31" y="23"/>
                  </a:moveTo>
                  <a:lnTo>
                    <a:pt x="80" y="57"/>
                  </a:lnTo>
                  <a:cubicBezTo>
                    <a:pt x="113" y="80"/>
                    <a:pt x="136" y="114"/>
                    <a:pt x="170" y="136"/>
                  </a:cubicBezTo>
                  <a:cubicBezTo>
                    <a:pt x="215" y="170"/>
                    <a:pt x="260" y="204"/>
                    <a:pt x="294" y="238"/>
                  </a:cubicBezTo>
                  <a:cubicBezTo>
                    <a:pt x="418" y="283"/>
                    <a:pt x="531" y="340"/>
                    <a:pt x="655" y="373"/>
                  </a:cubicBezTo>
                  <a:cubicBezTo>
                    <a:pt x="723" y="396"/>
                    <a:pt x="790" y="419"/>
                    <a:pt x="869" y="430"/>
                  </a:cubicBezTo>
                  <a:lnTo>
                    <a:pt x="1084" y="486"/>
                  </a:lnTo>
                  <a:cubicBezTo>
                    <a:pt x="1219" y="509"/>
                    <a:pt x="1366" y="531"/>
                    <a:pt x="1501" y="554"/>
                  </a:cubicBezTo>
                  <a:lnTo>
                    <a:pt x="1874" y="610"/>
                  </a:lnTo>
                  <a:cubicBezTo>
                    <a:pt x="1987" y="622"/>
                    <a:pt x="2077" y="655"/>
                    <a:pt x="2145" y="655"/>
                  </a:cubicBezTo>
                  <a:lnTo>
                    <a:pt x="2246" y="667"/>
                  </a:lnTo>
                  <a:lnTo>
                    <a:pt x="2156" y="622"/>
                  </a:lnTo>
                  <a:cubicBezTo>
                    <a:pt x="2077" y="588"/>
                    <a:pt x="1998" y="554"/>
                    <a:pt x="1908" y="520"/>
                  </a:cubicBezTo>
                  <a:cubicBezTo>
                    <a:pt x="1806" y="486"/>
                    <a:pt x="1671" y="441"/>
                    <a:pt x="1535" y="407"/>
                  </a:cubicBezTo>
                  <a:cubicBezTo>
                    <a:pt x="1411" y="385"/>
                    <a:pt x="1253" y="351"/>
                    <a:pt x="1118" y="328"/>
                  </a:cubicBezTo>
                  <a:cubicBezTo>
                    <a:pt x="971" y="294"/>
                    <a:pt x="824" y="272"/>
                    <a:pt x="689" y="238"/>
                  </a:cubicBezTo>
                  <a:cubicBezTo>
                    <a:pt x="633" y="227"/>
                    <a:pt x="565" y="204"/>
                    <a:pt x="508" y="193"/>
                  </a:cubicBezTo>
                  <a:lnTo>
                    <a:pt x="339" y="136"/>
                  </a:lnTo>
                  <a:cubicBezTo>
                    <a:pt x="283" y="125"/>
                    <a:pt x="238" y="114"/>
                    <a:pt x="192" y="91"/>
                  </a:cubicBezTo>
                  <a:cubicBezTo>
                    <a:pt x="159" y="80"/>
                    <a:pt x="125" y="57"/>
                    <a:pt x="91" y="46"/>
                  </a:cubicBezTo>
                  <a:cubicBezTo>
                    <a:pt x="70" y="39"/>
                    <a:pt x="49" y="32"/>
                    <a:pt x="31" y="23"/>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65" name="Google Shape;765;p2"/>
            <p:cNvSpPr/>
            <p:nvPr/>
          </p:nvSpPr>
          <p:spPr>
            <a:xfrm>
              <a:off x="6631750" y="2901625"/>
              <a:ext cx="53050" cy="24850"/>
            </a:xfrm>
            <a:custGeom>
              <a:avLst/>
              <a:gdLst/>
              <a:ahLst/>
              <a:cxnLst/>
              <a:rect l="l" t="t" r="r" b="b"/>
              <a:pathLst>
                <a:path w="2122" h="994" extrusionOk="0">
                  <a:moveTo>
                    <a:pt x="0" y="0"/>
                  </a:moveTo>
                  <a:cubicBezTo>
                    <a:pt x="0" y="1"/>
                    <a:pt x="113" y="91"/>
                    <a:pt x="294" y="226"/>
                  </a:cubicBezTo>
                  <a:cubicBezTo>
                    <a:pt x="519" y="373"/>
                    <a:pt x="756" y="508"/>
                    <a:pt x="993" y="621"/>
                  </a:cubicBezTo>
                  <a:cubicBezTo>
                    <a:pt x="1129" y="678"/>
                    <a:pt x="1275" y="734"/>
                    <a:pt x="1400" y="779"/>
                  </a:cubicBezTo>
                  <a:cubicBezTo>
                    <a:pt x="1512" y="836"/>
                    <a:pt x="1637" y="869"/>
                    <a:pt x="1761" y="903"/>
                  </a:cubicBezTo>
                  <a:cubicBezTo>
                    <a:pt x="1975" y="960"/>
                    <a:pt x="2122" y="993"/>
                    <a:pt x="2122" y="993"/>
                  </a:cubicBezTo>
                  <a:cubicBezTo>
                    <a:pt x="2122" y="993"/>
                    <a:pt x="1986" y="914"/>
                    <a:pt x="1794" y="824"/>
                  </a:cubicBezTo>
                  <a:cubicBezTo>
                    <a:pt x="1749" y="790"/>
                    <a:pt x="1693" y="768"/>
                    <a:pt x="1637" y="745"/>
                  </a:cubicBezTo>
                  <a:cubicBezTo>
                    <a:pt x="1580" y="723"/>
                    <a:pt x="1524" y="689"/>
                    <a:pt x="1456" y="655"/>
                  </a:cubicBezTo>
                  <a:cubicBezTo>
                    <a:pt x="1332" y="599"/>
                    <a:pt x="1208" y="542"/>
                    <a:pt x="1072" y="474"/>
                  </a:cubicBezTo>
                  <a:cubicBezTo>
                    <a:pt x="937" y="407"/>
                    <a:pt x="801" y="350"/>
                    <a:pt x="677" y="294"/>
                  </a:cubicBezTo>
                  <a:cubicBezTo>
                    <a:pt x="553" y="237"/>
                    <a:pt x="440" y="181"/>
                    <a:pt x="339" y="147"/>
                  </a:cubicBezTo>
                  <a:cubicBezTo>
                    <a:pt x="136" y="46"/>
                    <a:pt x="0" y="1"/>
                    <a:pt x="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66" name="Google Shape;766;p2"/>
            <p:cNvSpPr/>
            <p:nvPr/>
          </p:nvSpPr>
          <p:spPr>
            <a:xfrm>
              <a:off x="6652900" y="2759725"/>
              <a:ext cx="107800" cy="173250"/>
            </a:xfrm>
            <a:custGeom>
              <a:avLst/>
              <a:gdLst/>
              <a:ahLst/>
              <a:cxnLst/>
              <a:rect l="l" t="t" r="r" b="b"/>
              <a:pathLst>
                <a:path w="4312" h="6930" extrusionOk="0">
                  <a:moveTo>
                    <a:pt x="2382" y="1"/>
                  </a:moveTo>
                  <a:cubicBezTo>
                    <a:pt x="1253" y="395"/>
                    <a:pt x="249" y="994"/>
                    <a:pt x="91" y="2382"/>
                  </a:cubicBezTo>
                  <a:cubicBezTo>
                    <a:pt x="1" y="3307"/>
                    <a:pt x="12" y="3792"/>
                    <a:pt x="350" y="4627"/>
                  </a:cubicBezTo>
                  <a:cubicBezTo>
                    <a:pt x="554" y="5124"/>
                    <a:pt x="994" y="6297"/>
                    <a:pt x="1535" y="6816"/>
                  </a:cubicBezTo>
                  <a:cubicBezTo>
                    <a:pt x="1614" y="6850"/>
                    <a:pt x="1682" y="6895"/>
                    <a:pt x="1761" y="6929"/>
                  </a:cubicBezTo>
                  <a:cubicBezTo>
                    <a:pt x="2020" y="5925"/>
                    <a:pt x="2224" y="5722"/>
                    <a:pt x="2777" y="4920"/>
                  </a:cubicBezTo>
                  <a:cubicBezTo>
                    <a:pt x="2957" y="4661"/>
                    <a:pt x="3499" y="4232"/>
                    <a:pt x="3657" y="3973"/>
                  </a:cubicBezTo>
                  <a:cubicBezTo>
                    <a:pt x="3826" y="3736"/>
                    <a:pt x="3849" y="3544"/>
                    <a:pt x="3961" y="3262"/>
                  </a:cubicBezTo>
                  <a:cubicBezTo>
                    <a:pt x="4311" y="2280"/>
                    <a:pt x="3612" y="1095"/>
                    <a:pt x="2935" y="441"/>
                  </a:cubicBezTo>
                  <a:cubicBezTo>
                    <a:pt x="2765" y="271"/>
                    <a:pt x="2585" y="125"/>
                    <a:pt x="2382"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67" name="Google Shape;767;p2"/>
            <p:cNvSpPr/>
            <p:nvPr/>
          </p:nvSpPr>
          <p:spPr>
            <a:xfrm>
              <a:off x="6703125" y="2941125"/>
              <a:ext cx="2275" cy="3125"/>
            </a:xfrm>
            <a:custGeom>
              <a:avLst/>
              <a:gdLst/>
              <a:ahLst/>
              <a:cxnLst/>
              <a:rect l="l" t="t" r="r" b="b"/>
              <a:pathLst>
                <a:path w="91" h="125" extrusionOk="0">
                  <a:moveTo>
                    <a:pt x="0" y="0"/>
                  </a:moveTo>
                  <a:cubicBezTo>
                    <a:pt x="11" y="34"/>
                    <a:pt x="34" y="79"/>
                    <a:pt x="45" y="124"/>
                  </a:cubicBezTo>
                  <a:lnTo>
                    <a:pt x="90" y="23"/>
                  </a:lnTo>
                  <a:cubicBezTo>
                    <a:pt x="57" y="12"/>
                    <a:pt x="34" y="12"/>
                    <a:pt x="0"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68" name="Google Shape;768;p2"/>
            <p:cNvSpPr/>
            <p:nvPr/>
          </p:nvSpPr>
          <p:spPr>
            <a:xfrm>
              <a:off x="6656300" y="2822325"/>
              <a:ext cx="78150" cy="110650"/>
            </a:xfrm>
            <a:custGeom>
              <a:avLst/>
              <a:gdLst/>
              <a:ahLst/>
              <a:cxnLst/>
              <a:rect l="l" t="t" r="r" b="b"/>
              <a:pathLst>
                <a:path w="3126" h="4426" extrusionOk="0">
                  <a:moveTo>
                    <a:pt x="1170" y="1"/>
                  </a:moveTo>
                  <a:cubicBezTo>
                    <a:pt x="905" y="1"/>
                    <a:pt x="934" y="336"/>
                    <a:pt x="846" y="543"/>
                  </a:cubicBezTo>
                  <a:cubicBezTo>
                    <a:pt x="738" y="381"/>
                    <a:pt x="621" y="280"/>
                    <a:pt x="505" y="280"/>
                  </a:cubicBezTo>
                  <a:cubicBezTo>
                    <a:pt x="404" y="280"/>
                    <a:pt x="304" y="358"/>
                    <a:pt x="214" y="543"/>
                  </a:cubicBezTo>
                  <a:cubicBezTo>
                    <a:pt x="79" y="825"/>
                    <a:pt x="11" y="1141"/>
                    <a:pt x="0" y="1457"/>
                  </a:cubicBezTo>
                  <a:cubicBezTo>
                    <a:pt x="56" y="1694"/>
                    <a:pt x="124" y="1920"/>
                    <a:pt x="214" y="2134"/>
                  </a:cubicBezTo>
                  <a:cubicBezTo>
                    <a:pt x="418" y="2620"/>
                    <a:pt x="858" y="3793"/>
                    <a:pt x="1399" y="4312"/>
                  </a:cubicBezTo>
                  <a:cubicBezTo>
                    <a:pt x="1478" y="4346"/>
                    <a:pt x="1546" y="4391"/>
                    <a:pt x="1636" y="4425"/>
                  </a:cubicBezTo>
                  <a:cubicBezTo>
                    <a:pt x="1884" y="3421"/>
                    <a:pt x="2088" y="3218"/>
                    <a:pt x="2641" y="2416"/>
                  </a:cubicBezTo>
                  <a:cubicBezTo>
                    <a:pt x="2753" y="2281"/>
                    <a:pt x="2878" y="2146"/>
                    <a:pt x="3013" y="2021"/>
                  </a:cubicBezTo>
                  <a:cubicBezTo>
                    <a:pt x="3092" y="1864"/>
                    <a:pt x="3126" y="1694"/>
                    <a:pt x="3092" y="1514"/>
                  </a:cubicBezTo>
                  <a:cubicBezTo>
                    <a:pt x="3042" y="1374"/>
                    <a:pt x="2962" y="1329"/>
                    <a:pt x="2866" y="1329"/>
                  </a:cubicBezTo>
                  <a:cubicBezTo>
                    <a:pt x="2745" y="1329"/>
                    <a:pt x="2599" y="1402"/>
                    <a:pt x="2460" y="1446"/>
                  </a:cubicBezTo>
                  <a:cubicBezTo>
                    <a:pt x="2494" y="1164"/>
                    <a:pt x="2765" y="588"/>
                    <a:pt x="2505" y="351"/>
                  </a:cubicBezTo>
                  <a:cubicBezTo>
                    <a:pt x="2450" y="303"/>
                    <a:pt x="2391" y="283"/>
                    <a:pt x="2330" y="283"/>
                  </a:cubicBezTo>
                  <a:cubicBezTo>
                    <a:pt x="2108" y="283"/>
                    <a:pt x="1868" y="552"/>
                    <a:pt x="1727" y="667"/>
                  </a:cubicBezTo>
                  <a:cubicBezTo>
                    <a:pt x="1602" y="521"/>
                    <a:pt x="1433" y="47"/>
                    <a:pt x="1196" y="2"/>
                  </a:cubicBezTo>
                  <a:cubicBezTo>
                    <a:pt x="1187" y="1"/>
                    <a:pt x="1178" y="1"/>
                    <a:pt x="1170"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69" name="Google Shape;769;p2"/>
            <p:cNvSpPr/>
            <p:nvPr/>
          </p:nvSpPr>
          <p:spPr>
            <a:xfrm>
              <a:off x="6622425" y="2751925"/>
              <a:ext cx="90025" cy="178225"/>
            </a:xfrm>
            <a:custGeom>
              <a:avLst/>
              <a:gdLst/>
              <a:ahLst/>
              <a:cxnLst/>
              <a:rect l="l" t="t" r="r" b="b"/>
              <a:pathLst>
                <a:path w="3601" h="7129" extrusionOk="0">
                  <a:moveTo>
                    <a:pt x="2597" y="0"/>
                  </a:moveTo>
                  <a:cubicBezTo>
                    <a:pt x="1914" y="0"/>
                    <a:pt x="1270" y="442"/>
                    <a:pt x="791" y="1294"/>
                  </a:cubicBezTo>
                  <a:cubicBezTo>
                    <a:pt x="1" y="2682"/>
                    <a:pt x="215" y="3765"/>
                    <a:pt x="1095" y="5289"/>
                  </a:cubicBezTo>
                  <a:cubicBezTo>
                    <a:pt x="1174" y="5424"/>
                    <a:pt x="1739" y="6553"/>
                    <a:pt x="2754" y="7128"/>
                  </a:cubicBezTo>
                  <a:cubicBezTo>
                    <a:pt x="2213" y="6609"/>
                    <a:pt x="1761" y="5436"/>
                    <a:pt x="1569" y="4939"/>
                  </a:cubicBezTo>
                  <a:cubicBezTo>
                    <a:pt x="1231" y="4104"/>
                    <a:pt x="1220" y="3619"/>
                    <a:pt x="1310" y="2705"/>
                  </a:cubicBezTo>
                  <a:cubicBezTo>
                    <a:pt x="1468" y="1306"/>
                    <a:pt x="2461" y="707"/>
                    <a:pt x="3601" y="313"/>
                  </a:cubicBezTo>
                  <a:cubicBezTo>
                    <a:pt x="3266" y="103"/>
                    <a:pt x="2927" y="0"/>
                    <a:pt x="2597"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70" name="Google Shape;770;p2"/>
            <p:cNvSpPr/>
            <p:nvPr/>
          </p:nvSpPr>
          <p:spPr>
            <a:xfrm>
              <a:off x="6674900" y="2836750"/>
              <a:ext cx="16400" cy="83800"/>
            </a:xfrm>
            <a:custGeom>
              <a:avLst/>
              <a:gdLst/>
              <a:ahLst/>
              <a:cxnLst/>
              <a:rect l="l" t="t" r="r" b="b"/>
              <a:pathLst>
                <a:path w="656" h="3352" extrusionOk="0">
                  <a:moveTo>
                    <a:pt x="170" y="0"/>
                  </a:moveTo>
                  <a:cubicBezTo>
                    <a:pt x="170" y="0"/>
                    <a:pt x="147" y="45"/>
                    <a:pt x="125" y="136"/>
                  </a:cubicBezTo>
                  <a:cubicBezTo>
                    <a:pt x="114" y="192"/>
                    <a:pt x="102" y="237"/>
                    <a:pt x="80" y="305"/>
                  </a:cubicBezTo>
                  <a:cubicBezTo>
                    <a:pt x="68" y="372"/>
                    <a:pt x="46" y="451"/>
                    <a:pt x="46" y="519"/>
                  </a:cubicBezTo>
                  <a:cubicBezTo>
                    <a:pt x="35" y="609"/>
                    <a:pt x="23" y="700"/>
                    <a:pt x="12" y="790"/>
                  </a:cubicBezTo>
                  <a:cubicBezTo>
                    <a:pt x="1" y="880"/>
                    <a:pt x="1" y="982"/>
                    <a:pt x="12" y="1083"/>
                  </a:cubicBezTo>
                  <a:cubicBezTo>
                    <a:pt x="12" y="1185"/>
                    <a:pt x="12" y="1298"/>
                    <a:pt x="23" y="1399"/>
                  </a:cubicBezTo>
                  <a:cubicBezTo>
                    <a:pt x="35" y="1512"/>
                    <a:pt x="35" y="1614"/>
                    <a:pt x="57" y="1727"/>
                  </a:cubicBezTo>
                  <a:cubicBezTo>
                    <a:pt x="80" y="1828"/>
                    <a:pt x="102" y="1941"/>
                    <a:pt x="125" y="2043"/>
                  </a:cubicBezTo>
                  <a:cubicBezTo>
                    <a:pt x="147" y="2155"/>
                    <a:pt x="181" y="2246"/>
                    <a:pt x="204" y="2347"/>
                  </a:cubicBezTo>
                  <a:cubicBezTo>
                    <a:pt x="238" y="2449"/>
                    <a:pt x="260" y="2539"/>
                    <a:pt x="305" y="2629"/>
                  </a:cubicBezTo>
                  <a:cubicBezTo>
                    <a:pt x="339" y="2720"/>
                    <a:pt x="373" y="2799"/>
                    <a:pt x="407" y="2878"/>
                  </a:cubicBezTo>
                  <a:cubicBezTo>
                    <a:pt x="430" y="2945"/>
                    <a:pt x="463" y="3013"/>
                    <a:pt x="497" y="3069"/>
                  </a:cubicBezTo>
                  <a:lnTo>
                    <a:pt x="588" y="3227"/>
                  </a:lnTo>
                  <a:cubicBezTo>
                    <a:pt x="633" y="3306"/>
                    <a:pt x="655" y="3352"/>
                    <a:pt x="655" y="3352"/>
                  </a:cubicBezTo>
                  <a:cubicBezTo>
                    <a:pt x="655" y="3352"/>
                    <a:pt x="633" y="3306"/>
                    <a:pt x="610" y="3216"/>
                  </a:cubicBezTo>
                  <a:cubicBezTo>
                    <a:pt x="576" y="3126"/>
                    <a:pt x="531" y="3002"/>
                    <a:pt x="486" y="2844"/>
                  </a:cubicBezTo>
                  <a:cubicBezTo>
                    <a:pt x="463" y="2765"/>
                    <a:pt x="441" y="2686"/>
                    <a:pt x="418" y="2595"/>
                  </a:cubicBezTo>
                  <a:cubicBezTo>
                    <a:pt x="384" y="2505"/>
                    <a:pt x="373" y="2404"/>
                    <a:pt x="351" y="2313"/>
                  </a:cubicBezTo>
                  <a:cubicBezTo>
                    <a:pt x="317" y="2212"/>
                    <a:pt x="294" y="2110"/>
                    <a:pt x="272" y="2009"/>
                  </a:cubicBezTo>
                  <a:cubicBezTo>
                    <a:pt x="260" y="1907"/>
                    <a:pt x="226" y="1806"/>
                    <a:pt x="215" y="1704"/>
                  </a:cubicBezTo>
                  <a:cubicBezTo>
                    <a:pt x="204" y="1591"/>
                    <a:pt x="193" y="1490"/>
                    <a:pt x="181" y="1388"/>
                  </a:cubicBezTo>
                  <a:cubicBezTo>
                    <a:pt x="159" y="1287"/>
                    <a:pt x="159" y="1185"/>
                    <a:pt x="147" y="1083"/>
                  </a:cubicBezTo>
                  <a:cubicBezTo>
                    <a:pt x="147" y="982"/>
                    <a:pt x="136" y="892"/>
                    <a:pt x="136" y="801"/>
                  </a:cubicBezTo>
                  <a:lnTo>
                    <a:pt x="136" y="542"/>
                  </a:lnTo>
                  <a:cubicBezTo>
                    <a:pt x="136" y="372"/>
                    <a:pt x="147" y="248"/>
                    <a:pt x="159" y="147"/>
                  </a:cubicBezTo>
                  <a:cubicBezTo>
                    <a:pt x="170" y="57"/>
                    <a:pt x="170" y="0"/>
                    <a:pt x="17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71" name="Google Shape;771;p2"/>
            <p:cNvSpPr/>
            <p:nvPr/>
          </p:nvSpPr>
          <p:spPr>
            <a:xfrm>
              <a:off x="6687600" y="2820650"/>
              <a:ext cx="16950" cy="109200"/>
            </a:xfrm>
            <a:custGeom>
              <a:avLst/>
              <a:gdLst/>
              <a:ahLst/>
              <a:cxnLst/>
              <a:rect l="l" t="t" r="r" b="b"/>
              <a:pathLst>
                <a:path w="678" h="4368" extrusionOk="0">
                  <a:moveTo>
                    <a:pt x="678" y="1"/>
                  </a:moveTo>
                  <a:cubicBezTo>
                    <a:pt x="678" y="1"/>
                    <a:pt x="644" y="57"/>
                    <a:pt x="576" y="159"/>
                  </a:cubicBezTo>
                  <a:cubicBezTo>
                    <a:pt x="531" y="227"/>
                    <a:pt x="497" y="294"/>
                    <a:pt x="463" y="362"/>
                  </a:cubicBezTo>
                  <a:cubicBezTo>
                    <a:pt x="418" y="441"/>
                    <a:pt x="384" y="531"/>
                    <a:pt x="350" y="622"/>
                  </a:cubicBezTo>
                  <a:cubicBezTo>
                    <a:pt x="305" y="712"/>
                    <a:pt x="271" y="825"/>
                    <a:pt x="238" y="938"/>
                  </a:cubicBezTo>
                  <a:cubicBezTo>
                    <a:pt x="204" y="1062"/>
                    <a:pt x="159" y="1186"/>
                    <a:pt x="136" y="1310"/>
                  </a:cubicBezTo>
                  <a:cubicBezTo>
                    <a:pt x="113" y="1445"/>
                    <a:pt x="91" y="1569"/>
                    <a:pt x="68" y="1716"/>
                  </a:cubicBezTo>
                  <a:cubicBezTo>
                    <a:pt x="46" y="1852"/>
                    <a:pt x="34" y="1998"/>
                    <a:pt x="23" y="2134"/>
                  </a:cubicBezTo>
                  <a:cubicBezTo>
                    <a:pt x="12" y="2280"/>
                    <a:pt x="12" y="2416"/>
                    <a:pt x="12" y="2562"/>
                  </a:cubicBezTo>
                  <a:cubicBezTo>
                    <a:pt x="1" y="2698"/>
                    <a:pt x="12" y="2833"/>
                    <a:pt x="23" y="2969"/>
                  </a:cubicBezTo>
                  <a:cubicBezTo>
                    <a:pt x="23" y="3104"/>
                    <a:pt x="34" y="3228"/>
                    <a:pt x="57" y="3341"/>
                  </a:cubicBezTo>
                  <a:cubicBezTo>
                    <a:pt x="68" y="3465"/>
                    <a:pt x="80" y="3578"/>
                    <a:pt x="102" y="3680"/>
                  </a:cubicBezTo>
                  <a:cubicBezTo>
                    <a:pt x="113" y="3781"/>
                    <a:pt x="136" y="3871"/>
                    <a:pt x="159" y="3962"/>
                  </a:cubicBezTo>
                  <a:cubicBezTo>
                    <a:pt x="170" y="4041"/>
                    <a:pt x="192" y="4108"/>
                    <a:pt x="215" y="4187"/>
                  </a:cubicBezTo>
                  <a:cubicBezTo>
                    <a:pt x="249" y="4300"/>
                    <a:pt x="271" y="4368"/>
                    <a:pt x="271" y="4368"/>
                  </a:cubicBezTo>
                  <a:cubicBezTo>
                    <a:pt x="271" y="4368"/>
                    <a:pt x="271" y="4289"/>
                    <a:pt x="249" y="4165"/>
                  </a:cubicBezTo>
                  <a:cubicBezTo>
                    <a:pt x="226" y="4041"/>
                    <a:pt x="215" y="3871"/>
                    <a:pt x="192" y="3657"/>
                  </a:cubicBezTo>
                  <a:cubicBezTo>
                    <a:pt x="181" y="3454"/>
                    <a:pt x="170" y="3217"/>
                    <a:pt x="170" y="2957"/>
                  </a:cubicBezTo>
                  <a:cubicBezTo>
                    <a:pt x="170" y="2822"/>
                    <a:pt x="170" y="2687"/>
                    <a:pt x="170" y="2551"/>
                  </a:cubicBezTo>
                  <a:cubicBezTo>
                    <a:pt x="170" y="2427"/>
                    <a:pt x="170" y="2280"/>
                    <a:pt x="181" y="2145"/>
                  </a:cubicBezTo>
                  <a:cubicBezTo>
                    <a:pt x="192" y="2010"/>
                    <a:pt x="204" y="1863"/>
                    <a:pt x="226" y="1739"/>
                  </a:cubicBezTo>
                  <a:cubicBezTo>
                    <a:pt x="238" y="1603"/>
                    <a:pt x="260" y="1468"/>
                    <a:pt x="283" y="1344"/>
                  </a:cubicBezTo>
                  <a:cubicBezTo>
                    <a:pt x="305" y="1208"/>
                    <a:pt x="317" y="1084"/>
                    <a:pt x="350" y="971"/>
                  </a:cubicBezTo>
                  <a:cubicBezTo>
                    <a:pt x="384" y="859"/>
                    <a:pt x="407" y="746"/>
                    <a:pt x="429" y="655"/>
                  </a:cubicBezTo>
                  <a:cubicBezTo>
                    <a:pt x="463" y="554"/>
                    <a:pt x="497" y="464"/>
                    <a:pt x="520" y="385"/>
                  </a:cubicBezTo>
                  <a:cubicBezTo>
                    <a:pt x="554" y="306"/>
                    <a:pt x="576" y="238"/>
                    <a:pt x="599" y="181"/>
                  </a:cubicBezTo>
                  <a:lnTo>
                    <a:pt x="678"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72" name="Google Shape;772;p2"/>
            <p:cNvSpPr/>
            <p:nvPr/>
          </p:nvSpPr>
          <p:spPr>
            <a:xfrm>
              <a:off x="6694100" y="2852825"/>
              <a:ext cx="14400" cy="76750"/>
            </a:xfrm>
            <a:custGeom>
              <a:avLst/>
              <a:gdLst/>
              <a:ahLst/>
              <a:cxnLst/>
              <a:rect l="l" t="t" r="r" b="b"/>
              <a:pathLst>
                <a:path w="576" h="3070" extrusionOk="0">
                  <a:moveTo>
                    <a:pt x="576" y="0"/>
                  </a:moveTo>
                  <a:lnTo>
                    <a:pt x="576" y="0"/>
                  </a:lnTo>
                  <a:cubicBezTo>
                    <a:pt x="576" y="0"/>
                    <a:pt x="542" y="34"/>
                    <a:pt x="508" y="113"/>
                  </a:cubicBezTo>
                  <a:cubicBezTo>
                    <a:pt x="485" y="158"/>
                    <a:pt x="451" y="203"/>
                    <a:pt x="429" y="260"/>
                  </a:cubicBezTo>
                  <a:cubicBezTo>
                    <a:pt x="395" y="316"/>
                    <a:pt x="372" y="373"/>
                    <a:pt x="350" y="440"/>
                  </a:cubicBezTo>
                  <a:cubicBezTo>
                    <a:pt x="316" y="508"/>
                    <a:pt x="282" y="587"/>
                    <a:pt x="260" y="666"/>
                  </a:cubicBezTo>
                  <a:cubicBezTo>
                    <a:pt x="237" y="745"/>
                    <a:pt x="215" y="835"/>
                    <a:pt x="192" y="926"/>
                  </a:cubicBezTo>
                  <a:cubicBezTo>
                    <a:pt x="158" y="1016"/>
                    <a:pt x="136" y="1117"/>
                    <a:pt x="124" y="1208"/>
                  </a:cubicBezTo>
                  <a:cubicBezTo>
                    <a:pt x="102" y="1309"/>
                    <a:pt x="79" y="1400"/>
                    <a:pt x="68" y="1501"/>
                  </a:cubicBezTo>
                  <a:cubicBezTo>
                    <a:pt x="57" y="1591"/>
                    <a:pt x="45" y="1704"/>
                    <a:pt x="34" y="1794"/>
                  </a:cubicBezTo>
                  <a:cubicBezTo>
                    <a:pt x="23" y="1885"/>
                    <a:pt x="11" y="1986"/>
                    <a:pt x="11" y="2077"/>
                  </a:cubicBezTo>
                  <a:cubicBezTo>
                    <a:pt x="0" y="2257"/>
                    <a:pt x="0" y="2426"/>
                    <a:pt x="0" y="2584"/>
                  </a:cubicBezTo>
                  <a:cubicBezTo>
                    <a:pt x="0" y="2731"/>
                    <a:pt x="23" y="2855"/>
                    <a:pt x="23" y="2934"/>
                  </a:cubicBezTo>
                  <a:cubicBezTo>
                    <a:pt x="23" y="2979"/>
                    <a:pt x="34" y="3024"/>
                    <a:pt x="45" y="3070"/>
                  </a:cubicBezTo>
                  <a:cubicBezTo>
                    <a:pt x="45" y="3070"/>
                    <a:pt x="45" y="3024"/>
                    <a:pt x="57" y="2923"/>
                  </a:cubicBezTo>
                  <a:cubicBezTo>
                    <a:pt x="57" y="2889"/>
                    <a:pt x="68" y="2833"/>
                    <a:pt x="68" y="2776"/>
                  </a:cubicBezTo>
                  <a:cubicBezTo>
                    <a:pt x="79" y="2709"/>
                    <a:pt x="90" y="2641"/>
                    <a:pt x="102" y="2573"/>
                  </a:cubicBezTo>
                  <a:cubicBezTo>
                    <a:pt x="102" y="2494"/>
                    <a:pt x="113" y="2426"/>
                    <a:pt x="124" y="2336"/>
                  </a:cubicBezTo>
                  <a:cubicBezTo>
                    <a:pt x="136" y="2257"/>
                    <a:pt x="147" y="2167"/>
                    <a:pt x="158" y="2077"/>
                  </a:cubicBezTo>
                  <a:cubicBezTo>
                    <a:pt x="181" y="1896"/>
                    <a:pt x="215" y="1704"/>
                    <a:pt x="237" y="1512"/>
                  </a:cubicBezTo>
                  <a:cubicBezTo>
                    <a:pt x="248" y="1422"/>
                    <a:pt x="271" y="1332"/>
                    <a:pt x="282" y="1230"/>
                  </a:cubicBezTo>
                  <a:cubicBezTo>
                    <a:pt x="294" y="1129"/>
                    <a:pt x="316" y="1038"/>
                    <a:pt x="327" y="948"/>
                  </a:cubicBezTo>
                  <a:cubicBezTo>
                    <a:pt x="350" y="858"/>
                    <a:pt x="361" y="779"/>
                    <a:pt x="384" y="689"/>
                  </a:cubicBezTo>
                  <a:cubicBezTo>
                    <a:pt x="395" y="610"/>
                    <a:pt x="418" y="531"/>
                    <a:pt x="429" y="463"/>
                  </a:cubicBezTo>
                  <a:cubicBezTo>
                    <a:pt x="451" y="395"/>
                    <a:pt x="463" y="316"/>
                    <a:pt x="485" y="271"/>
                  </a:cubicBezTo>
                  <a:cubicBezTo>
                    <a:pt x="508" y="215"/>
                    <a:pt x="519" y="170"/>
                    <a:pt x="530" y="124"/>
                  </a:cubicBezTo>
                  <a:cubicBezTo>
                    <a:pt x="564" y="45"/>
                    <a:pt x="576" y="0"/>
                    <a:pt x="576"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73" name="Google Shape;773;p2"/>
            <p:cNvSpPr/>
            <p:nvPr/>
          </p:nvSpPr>
          <p:spPr>
            <a:xfrm>
              <a:off x="6695225" y="2870025"/>
              <a:ext cx="20600" cy="59550"/>
            </a:xfrm>
            <a:custGeom>
              <a:avLst/>
              <a:gdLst/>
              <a:ahLst/>
              <a:cxnLst/>
              <a:rect l="l" t="t" r="r" b="b"/>
              <a:pathLst>
                <a:path w="824" h="2382" extrusionOk="0">
                  <a:moveTo>
                    <a:pt x="824" y="1"/>
                  </a:moveTo>
                  <a:lnTo>
                    <a:pt x="768" y="91"/>
                  </a:lnTo>
                  <a:cubicBezTo>
                    <a:pt x="711" y="170"/>
                    <a:pt x="655" y="260"/>
                    <a:pt x="621" y="339"/>
                  </a:cubicBezTo>
                  <a:cubicBezTo>
                    <a:pt x="553" y="441"/>
                    <a:pt x="497" y="576"/>
                    <a:pt x="440" y="712"/>
                  </a:cubicBezTo>
                  <a:cubicBezTo>
                    <a:pt x="373" y="847"/>
                    <a:pt x="316" y="994"/>
                    <a:pt x="260" y="1140"/>
                  </a:cubicBezTo>
                  <a:cubicBezTo>
                    <a:pt x="215" y="1298"/>
                    <a:pt x="158" y="1445"/>
                    <a:pt x="124" y="1592"/>
                  </a:cubicBezTo>
                  <a:cubicBezTo>
                    <a:pt x="102" y="1659"/>
                    <a:pt x="79" y="1727"/>
                    <a:pt x="68" y="1795"/>
                  </a:cubicBezTo>
                  <a:cubicBezTo>
                    <a:pt x="45" y="1863"/>
                    <a:pt x="34" y="1930"/>
                    <a:pt x="23" y="1998"/>
                  </a:cubicBezTo>
                  <a:cubicBezTo>
                    <a:pt x="12" y="2088"/>
                    <a:pt x="0" y="2178"/>
                    <a:pt x="0" y="2280"/>
                  </a:cubicBezTo>
                  <a:lnTo>
                    <a:pt x="0" y="2382"/>
                  </a:lnTo>
                  <a:lnTo>
                    <a:pt x="23" y="2291"/>
                  </a:lnTo>
                  <a:cubicBezTo>
                    <a:pt x="34" y="2246"/>
                    <a:pt x="34" y="2212"/>
                    <a:pt x="57" y="2167"/>
                  </a:cubicBezTo>
                  <a:cubicBezTo>
                    <a:pt x="79" y="2122"/>
                    <a:pt x="91" y="2066"/>
                    <a:pt x="113" y="2009"/>
                  </a:cubicBezTo>
                  <a:cubicBezTo>
                    <a:pt x="158" y="1896"/>
                    <a:pt x="203" y="1772"/>
                    <a:pt x="260" y="1637"/>
                  </a:cubicBezTo>
                  <a:cubicBezTo>
                    <a:pt x="305" y="1490"/>
                    <a:pt x="373" y="1355"/>
                    <a:pt x="418" y="1197"/>
                  </a:cubicBezTo>
                  <a:cubicBezTo>
                    <a:pt x="463" y="1050"/>
                    <a:pt x="519" y="903"/>
                    <a:pt x="576" y="768"/>
                  </a:cubicBezTo>
                  <a:cubicBezTo>
                    <a:pt x="621" y="621"/>
                    <a:pt x="666" y="486"/>
                    <a:pt x="700" y="373"/>
                  </a:cubicBezTo>
                  <a:cubicBezTo>
                    <a:pt x="745" y="271"/>
                    <a:pt x="768" y="170"/>
                    <a:pt x="790" y="102"/>
                  </a:cubicBezTo>
                  <a:cubicBezTo>
                    <a:pt x="801" y="68"/>
                    <a:pt x="813" y="35"/>
                    <a:pt x="824"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74" name="Google Shape;774;p2"/>
            <p:cNvSpPr/>
            <p:nvPr/>
          </p:nvSpPr>
          <p:spPr>
            <a:xfrm>
              <a:off x="6032775" y="2125000"/>
              <a:ext cx="516900" cy="383775"/>
            </a:xfrm>
            <a:custGeom>
              <a:avLst/>
              <a:gdLst/>
              <a:ahLst/>
              <a:cxnLst/>
              <a:rect l="l" t="t" r="r" b="b"/>
              <a:pathLst>
                <a:path w="20676" h="15351" extrusionOk="0">
                  <a:moveTo>
                    <a:pt x="19175" y="0"/>
                  </a:moveTo>
                  <a:lnTo>
                    <a:pt x="19175" y="0"/>
                  </a:lnTo>
                  <a:cubicBezTo>
                    <a:pt x="17324" y="1095"/>
                    <a:pt x="1854" y="10235"/>
                    <a:pt x="59" y="11239"/>
                  </a:cubicBezTo>
                  <a:cubicBezTo>
                    <a:pt x="206" y="11239"/>
                    <a:pt x="262" y="11239"/>
                    <a:pt x="217" y="11251"/>
                  </a:cubicBezTo>
                  <a:cubicBezTo>
                    <a:pt x="0" y="11294"/>
                    <a:pt x="3850" y="15351"/>
                    <a:pt x="9176" y="15351"/>
                  </a:cubicBezTo>
                  <a:cubicBezTo>
                    <a:pt x="10768" y="15351"/>
                    <a:pt x="12491" y="14989"/>
                    <a:pt x="14277" y="14049"/>
                  </a:cubicBezTo>
                  <a:cubicBezTo>
                    <a:pt x="20676" y="10675"/>
                    <a:pt x="19705" y="2697"/>
                    <a:pt x="19175" y="0"/>
                  </a:cubicBezTo>
                  <a:close/>
                </a:path>
              </a:pathLst>
            </a:custGeom>
            <a:solidFill>
              <a:srgbClr val="F5D43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75" name="Google Shape;775;p2"/>
            <p:cNvSpPr/>
            <p:nvPr/>
          </p:nvSpPr>
          <p:spPr>
            <a:xfrm>
              <a:off x="6031150" y="2122450"/>
              <a:ext cx="605700" cy="471425"/>
            </a:xfrm>
            <a:custGeom>
              <a:avLst/>
              <a:gdLst/>
              <a:ahLst/>
              <a:cxnLst/>
              <a:rect l="l" t="t" r="r" b="b"/>
              <a:pathLst>
                <a:path w="24228" h="18857" extrusionOk="0">
                  <a:moveTo>
                    <a:pt x="19240" y="113"/>
                  </a:moveTo>
                  <a:cubicBezTo>
                    <a:pt x="19770" y="2799"/>
                    <a:pt x="20741" y="10777"/>
                    <a:pt x="14342" y="14151"/>
                  </a:cubicBezTo>
                  <a:cubicBezTo>
                    <a:pt x="6579" y="18247"/>
                    <a:pt x="0" y="11420"/>
                    <a:pt x="282" y="11364"/>
                  </a:cubicBezTo>
                  <a:cubicBezTo>
                    <a:pt x="327" y="11353"/>
                    <a:pt x="271" y="11353"/>
                    <a:pt x="124" y="11341"/>
                  </a:cubicBezTo>
                  <a:lnTo>
                    <a:pt x="0" y="11420"/>
                  </a:lnTo>
                  <a:cubicBezTo>
                    <a:pt x="0" y="11420"/>
                    <a:pt x="5879" y="18856"/>
                    <a:pt x="13158" y="15550"/>
                  </a:cubicBezTo>
                  <a:cubicBezTo>
                    <a:pt x="24227" y="10517"/>
                    <a:pt x="19420" y="1"/>
                    <a:pt x="19420" y="1"/>
                  </a:cubicBezTo>
                  <a:close/>
                </a:path>
              </a:pathLst>
            </a:custGeom>
            <a:solidFill>
              <a:srgbClr val="C798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76" name="Google Shape;776;p2"/>
            <p:cNvSpPr/>
            <p:nvPr/>
          </p:nvSpPr>
          <p:spPr>
            <a:xfrm>
              <a:off x="6286175" y="2209350"/>
              <a:ext cx="119625" cy="74500"/>
            </a:xfrm>
            <a:custGeom>
              <a:avLst/>
              <a:gdLst/>
              <a:ahLst/>
              <a:cxnLst/>
              <a:rect l="l" t="t" r="r" b="b"/>
              <a:pathLst>
                <a:path w="4785" h="2980" extrusionOk="0">
                  <a:moveTo>
                    <a:pt x="4785" y="0"/>
                  </a:moveTo>
                  <a:cubicBezTo>
                    <a:pt x="4491" y="79"/>
                    <a:pt x="4209" y="181"/>
                    <a:pt x="3938" y="305"/>
                  </a:cubicBezTo>
                  <a:cubicBezTo>
                    <a:pt x="3645" y="406"/>
                    <a:pt x="3374" y="542"/>
                    <a:pt x="3115" y="700"/>
                  </a:cubicBezTo>
                  <a:cubicBezTo>
                    <a:pt x="2821" y="869"/>
                    <a:pt x="2517" y="1050"/>
                    <a:pt x="2223" y="1241"/>
                  </a:cubicBezTo>
                  <a:cubicBezTo>
                    <a:pt x="1941" y="1445"/>
                    <a:pt x="1648" y="1636"/>
                    <a:pt x="1399" y="1839"/>
                  </a:cubicBezTo>
                  <a:cubicBezTo>
                    <a:pt x="1140" y="2043"/>
                    <a:pt x="880" y="2223"/>
                    <a:pt x="677" y="2392"/>
                  </a:cubicBezTo>
                  <a:cubicBezTo>
                    <a:pt x="440" y="2573"/>
                    <a:pt x="215" y="2765"/>
                    <a:pt x="0" y="2979"/>
                  </a:cubicBezTo>
                  <a:cubicBezTo>
                    <a:pt x="282" y="2889"/>
                    <a:pt x="564" y="2787"/>
                    <a:pt x="835" y="2663"/>
                  </a:cubicBezTo>
                  <a:cubicBezTo>
                    <a:pt x="1117" y="2550"/>
                    <a:pt x="1388" y="2415"/>
                    <a:pt x="1648" y="2257"/>
                  </a:cubicBezTo>
                  <a:cubicBezTo>
                    <a:pt x="1941" y="2099"/>
                    <a:pt x="2234" y="1907"/>
                    <a:pt x="2539" y="1704"/>
                  </a:cubicBezTo>
                  <a:cubicBezTo>
                    <a:pt x="2832" y="1512"/>
                    <a:pt x="3115" y="1320"/>
                    <a:pt x="3385" y="1117"/>
                  </a:cubicBezTo>
                  <a:cubicBezTo>
                    <a:pt x="3510" y="1016"/>
                    <a:pt x="3634" y="914"/>
                    <a:pt x="3758" y="824"/>
                  </a:cubicBezTo>
                  <a:cubicBezTo>
                    <a:pt x="3882" y="745"/>
                    <a:pt x="3995" y="655"/>
                    <a:pt x="4096" y="576"/>
                  </a:cubicBezTo>
                  <a:cubicBezTo>
                    <a:pt x="4333" y="395"/>
                    <a:pt x="4559" y="203"/>
                    <a:pt x="4785" y="0"/>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77" name="Google Shape;777;p2"/>
            <p:cNvSpPr/>
            <p:nvPr/>
          </p:nvSpPr>
          <p:spPr>
            <a:xfrm>
              <a:off x="6398725" y="2204275"/>
              <a:ext cx="40925" cy="28700"/>
            </a:xfrm>
            <a:custGeom>
              <a:avLst/>
              <a:gdLst/>
              <a:ahLst/>
              <a:cxnLst/>
              <a:rect l="l" t="t" r="r" b="b"/>
              <a:pathLst>
                <a:path w="1637" h="1148" extrusionOk="0">
                  <a:moveTo>
                    <a:pt x="1637" y="0"/>
                  </a:moveTo>
                  <a:cubicBezTo>
                    <a:pt x="1513" y="0"/>
                    <a:pt x="1400" y="11"/>
                    <a:pt x="1287" y="56"/>
                  </a:cubicBezTo>
                  <a:cubicBezTo>
                    <a:pt x="1061" y="124"/>
                    <a:pt x="847" y="226"/>
                    <a:pt x="666" y="384"/>
                  </a:cubicBezTo>
                  <a:cubicBezTo>
                    <a:pt x="576" y="451"/>
                    <a:pt x="486" y="519"/>
                    <a:pt x="418" y="609"/>
                  </a:cubicBezTo>
                  <a:cubicBezTo>
                    <a:pt x="339" y="688"/>
                    <a:pt x="260" y="767"/>
                    <a:pt x="192" y="846"/>
                  </a:cubicBezTo>
                  <a:cubicBezTo>
                    <a:pt x="113" y="937"/>
                    <a:pt x="46" y="1027"/>
                    <a:pt x="1" y="1140"/>
                  </a:cubicBezTo>
                  <a:cubicBezTo>
                    <a:pt x="47" y="1144"/>
                    <a:pt x="94" y="1147"/>
                    <a:pt x="141" y="1147"/>
                  </a:cubicBezTo>
                  <a:cubicBezTo>
                    <a:pt x="207" y="1147"/>
                    <a:pt x="273" y="1142"/>
                    <a:pt x="339" y="1128"/>
                  </a:cubicBezTo>
                  <a:cubicBezTo>
                    <a:pt x="542" y="1117"/>
                    <a:pt x="790" y="970"/>
                    <a:pt x="1005" y="824"/>
                  </a:cubicBezTo>
                  <a:cubicBezTo>
                    <a:pt x="1185" y="677"/>
                    <a:pt x="1343" y="508"/>
                    <a:pt x="1479" y="316"/>
                  </a:cubicBezTo>
                  <a:cubicBezTo>
                    <a:pt x="1535" y="214"/>
                    <a:pt x="1592" y="113"/>
                    <a:pt x="1637" y="0"/>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78" name="Google Shape;778;p2"/>
            <p:cNvSpPr/>
            <p:nvPr/>
          </p:nvSpPr>
          <p:spPr>
            <a:xfrm>
              <a:off x="1235075" y="1951775"/>
              <a:ext cx="646600" cy="731175"/>
            </a:xfrm>
            <a:custGeom>
              <a:avLst/>
              <a:gdLst/>
              <a:ahLst/>
              <a:cxnLst/>
              <a:rect l="l" t="t" r="r" b="b"/>
              <a:pathLst>
                <a:path w="25864" h="29247" extrusionOk="0">
                  <a:moveTo>
                    <a:pt x="21384" y="1"/>
                  </a:moveTo>
                  <a:lnTo>
                    <a:pt x="21384" y="1"/>
                  </a:lnTo>
                  <a:cubicBezTo>
                    <a:pt x="23663" y="3420"/>
                    <a:pt x="24036" y="8227"/>
                    <a:pt x="22896" y="12063"/>
                  </a:cubicBezTo>
                  <a:cubicBezTo>
                    <a:pt x="22332" y="14027"/>
                    <a:pt x="21384" y="15697"/>
                    <a:pt x="20639" y="17548"/>
                  </a:cubicBezTo>
                  <a:cubicBezTo>
                    <a:pt x="19951" y="19297"/>
                    <a:pt x="19127" y="21170"/>
                    <a:pt x="17694" y="22467"/>
                  </a:cubicBezTo>
                  <a:cubicBezTo>
                    <a:pt x="16441" y="23562"/>
                    <a:pt x="14771" y="23889"/>
                    <a:pt x="13417" y="24860"/>
                  </a:cubicBezTo>
                  <a:cubicBezTo>
                    <a:pt x="11917" y="25853"/>
                    <a:pt x="10427" y="26293"/>
                    <a:pt x="8678" y="26643"/>
                  </a:cubicBezTo>
                  <a:cubicBezTo>
                    <a:pt x="7159" y="26920"/>
                    <a:pt x="5688" y="27073"/>
                    <a:pt x="4243" y="27073"/>
                  </a:cubicBezTo>
                  <a:cubicBezTo>
                    <a:pt x="2811" y="27073"/>
                    <a:pt x="1404" y="26923"/>
                    <a:pt x="0" y="26597"/>
                  </a:cubicBezTo>
                  <a:lnTo>
                    <a:pt x="0" y="26597"/>
                  </a:lnTo>
                  <a:cubicBezTo>
                    <a:pt x="2401" y="28337"/>
                    <a:pt x="5280" y="29246"/>
                    <a:pt x="8288" y="29246"/>
                  </a:cubicBezTo>
                  <a:cubicBezTo>
                    <a:pt x="9903" y="29246"/>
                    <a:pt x="11556" y="28984"/>
                    <a:pt x="13192" y="28448"/>
                  </a:cubicBezTo>
                  <a:cubicBezTo>
                    <a:pt x="15223" y="27782"/>
                    <a:pt x="17581" y="26868"/>
                    <a:pt x="19330" y="25650"/>
                  </a:cubicBezTo>
                  <a:cubicBezTo>
                    <a:pt x="24408" y="22118"/>
                    <a:pt x="25695" y="17198"/>
                    <a:pt x="25796" y="11285"/>
                  </a:cubicBezTo>
                  <a:cubicBezTo>
                    <a:pt x="25864" y="7606"/>
                    <a:pt x="24623" y="3781"/>
                    <a:pt x="22174" y="870"/>
                  </a:cubicBezTo>
                  <a:cubicBezTo>
                    <a:pt x="21914" y="565"/>
                    <a:pt x="21655" y="272"/>
                    <a:pt x="21384" y="1"/>
                  </a:cubicBezTo>
                  <a:close/>
                </a:path>
              </a:pathLst>
            </a:custGeom>
            <a:solidFill>
              <a:srgbClr val="CB64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79" name="Google Shape;779;p2"/>
            <p:cNvSpPr/>
            <p:nvPr/>
          </p:nvSpPr>
          <p:spPr>
            <a:xfrm>
              <a:off x="1066950" y="1862650"/>
              <a:ext cx="769325" cy="765950"/>
            </a:xfrm>
            <a:custGeom>
              <a:avLst/>
              <a:gdLst/>
              <a:ahLst/>
              <a:cxnLst/>
              <a:rect l="l" t="t" r="r" b="b"/>
              <a:pathLst>
                <a:path w="30773" h="30638" extrusionOk="0">
                  <a:moveTo>
                    <a:pt x="19203" y="0"/>
                  </a:moveTo>
                  <a:cubicBezTo>
                    <a:pt x="16365" y="0"/>
                    <a:pt x="13463" y="827"/>
                    <a:pt x="10934" y="2313"/>
                  </a:cubicBezTo>
                  <a:cubicBezTo>
                    <a:pt x="9129" y="3374"/>
                    <a:pt x="7402" y="4649"/>
                    <a:pt x="6082" y="6296"/>
                  </a:cubicBezTo>
                  <a:cubicBezTo>
                    <a:pt x="5055" y="7594"/>
                    <a:pt x="4096" y="8734"/>
                    <a:pt x="3464" y="10043"/>
                  </a:cubicBezTo>
                  <a:cubicBezTo>
                    <a:pt x="1230" y="14590"/>
                    <a:pt x="0" y="20909"/>
                    <a:pt x="2641" y="25547"/>
                  </a:cubicBezTo>
                  <a:cubicBezTo>
                    <a:pt x="3656" y="27364"/>
                    <a:pt x="5044" y="28933"/>
                    <a:pt x="6725" y="30162"/>
                  </a:cubicBezTo>
                  <a:cubicBezTo>
                    <a:pt x="8129" y="30488"/>
                    <a:pt x="9536" y="30638"/>
                    <a:pt x="10968" y="30638"/>
                  </a:cubicBezTo>
                  <a:cubicBezTo>
                    <a:pt x="12413" y="30638"/>
                    <a:pt x="13884" y="30485"/>
                    <a:pt x="15403" y="30208"/>
                  </a:cubicBezTo>
                  <a:cubicBezTo>
                    <a:pt x="17152" y="29858"/>
                    <a:pt x="18642" y="29418"/>
                    <a:pt x="20154" y="28425"/>
                  </a:cubicBezTo>
                  <a:cubicBezTo>
                    <a:pt x="21508" y="27454"/>
                    <a:pt x="23178" y="27127"/>
                    <a:pt x="24419" y="26032"/>
                  </a:cubicBezTo>
                  <a:cubicBezTo>
                    <a:pt x="25852" y="24735"/>
                    <a:pt x="26676" y="22862"/>
                    <a:pt x="27364" y="21113"/>
                  </a:cubicBezTo>
                  <a:cubicBezTo>
                    <a:pt x="28109" y="19262"/>
                    <a:pt x="29057" y="17592"/>
                    <a:pt x="29621" y="15628"/>
                  </a:cubicBezTo>
                  <a:cubicBezTo>
                    <a:pt x="30772" y="11792"/>
                    <a:pt x="30400" y="6985"/>
                    <a:pt x="28109" y="3566"/>
                  </a:cubicBezTo>
                  <a:cubicBezTo>
                    <a:pt x="25677" y="1104"/>
                    <a:pt x="22483" y="0"/>
                    <a:pt x="19203" y="0"/>
                  </a:cubicBezTo>
                  <a:close/>
                </a:path>
              </a:pathLst>
            </a:custGeom>
            <a:solidFill>
              <a:srgbClr val="973C2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80" name="Google Shape;780;p2"/>
            <p:cNvSpPr/>
            <p:nvPr/>
          </p:nvSpPr>
          <p:spPr>
            <a:xfrm>
              <a:off x="1110375" y="1891075"/>
              <a:ext cx="701350" cy="708125"/>
            </a:xfrm>
            <a:custGeom>
              <a:avLst/>
              <a:gdLst/>
              <a:ahLst/>
              <a:cxnLst/>
              <a:rect l="l" t="t" r="r" b="b"/>
              <a:pathLst>
                <a:path w="28054" h="28325" extrusionOk="0">
                  <a:moveTo>
                    <a:pt x="17685" y="1"/>
                  </a:moveTo>
                  <a:cubicBezTo>
                    <a:pt x="17609" y="1"/>
                    <a:pt x="17534" y="1"/>
                    <a:pt x="17457" y="3"/>
                  </a:cubicBezTo>
                  <a:cubicBezTo>
                    <a:pt x="10484" y="104"/>
                    <a:pt x="3318" y="5656"/>
                    <a:pt x="1186" y="12291"/>
                  </a:cubicBezTo>
                  <a:cubicBezTo>
                    <a:pt x="746" y="13747"/>
                    <a:pt x="91" y="15654"/>
                    <a:pt x="1" y="17267"/>
                  </a:cubicBezTo>
                  <a:cubicBezTo>
                    <a:pt x="12" y="18621"/>
                    <a:pt x="588" y="19987"/>
                    <a:pt x="915" y="21341"/>
                  </a:cubicBezTo>
                  <a:cubicBezTo>
                    <a:pt x="1569" y="24049"/>
                    <a:pt x="2483" y="25178"/>
                    <a:pt x="4605" y="26735"/>
                  </a:cubicBezTo>
                  <a:lnTo>
                    <a:pt x="5180" y="27152"/>
                  </a:lnTo>
                  <a:cubicBezTo>
                    <a:pt x="7290" y="27987"/>
                    <a:pt x="8938" y="28224"/>
                    <a:pt x="11195" y="28315"/>
                  </a:cubicBezTo>
                  <a:cubicBezTo>
                    <a:pt x="11320" y="28321"/>
                    <a:pt x="11445" y="28324"/>
                    <a:pt x="11569" y="28324"/>
                  </a:cubicBezTo>
                  <a:cubicBezTo>
                    <a:pt x="14924" y="28324"/>
                    <a:pt x="17595" y="26018"/>
                    <a:pt x="20403" y="24343"/>
                  </a:cubicBezTo>
                  <a:cubicBezTo>
                    <a:pt x="23810" y="22323"/>
                    <a:pt x="25040" y="18520"/>
                    <a:pt x="26417" y="15011"/>
                  </a:cubicBezTo>
                  <a:cubicBezTo>
                    <a:pt x="27196" y="13307"/>
                    <a:pt x="28053" y="11591"/>
                    <a:pt x="27771" y="9752"/>
                  </a:cubicBezTo>
                  <a:cubicBezTo>
                    <a:pt x="27523" y="8105"/>
                    <a:pt x="27004" y="6514"/>
                    <a:pt x="26225" y="5035"/>
                  </a:cubicBezTo>
                  <a:cubicBezTo>
                    <a:pt x="24400" y="1661"/>
                    <a:pt x="21457" y="1"/>
                    <a:pt x="17685" y="1"/>
                  </a:cubicBezTo>
                  <a:close/>
                </a:path>
              </a:pathLst>
            </a:custGeom>
            <a:solidFill>
              <a:srgbClr val="FFFAE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81" name="Google Shape;781;p2"/>
            <p:cNvSpPr/>
            <p:nvPr/>
          </p:nvSpPr>
          <p:spPr>
            <a:xfrm>
              <a:off x="1229700" y="2001350"/>
              <a:ext cx="453650" cy="494625"/>
            </a:xfrm>
            <a:custGeom>
              <a:avLst/>
              <a:gdLst/>
              <a:ahLst/>
              <a:cxnLst/>
              <a:rect l="l" t="t" r="r" b="b"/>
              <a:pathLst>
                <a:path w="18146" h="19785" extrusionOk="0">
                  <a:moveTo>
                    <a:pt x="11535" y="1"/>
                  </a:moveTo>
                  <a:cubicBezTo>
                    <a:pt x="10802" y="1"/>
                    <a:pt x="10072" y="196"/>
                    <a:pt x="8949" y="545"/>
                  </a:cubicBezTo>
                  <a:cubicBezTo>
                    <a:pt x="8216" y="805"/>
                    <a:pt x="7234" y="726"/>
                    <a:pt x="6523" y="1053"/>
                  </a:cubicBezTo>
                  <a:cubicBezTo>
                    <a:pt x="5654" y="1426"/>
                    <a:pt x="5259" y="2396"/>
                    <a:pt x="4650" y="3186"/>
                  </a:cubicBezTo>
                  <a:cubicBezTo>
                    <a:pt x="3612" y="4461"/>
                    <a:pt x="1254" y="5589"/>
                    <a:pt x="1129" y="7372"/>
                  </a:cubicBezTo>
                  <a:cubicBezTo>
                    <a:pt x="1028" y="8275"/>
                    <a:pt x="1197" y="8952"/>
                    <a:pt x="949" y="9877"/>
                  </a:cubicBezTo>
                  <a:cubicBezTo>
                    <a:pt x="734" y="10645"/>
                    <a:pt x="215" y="11491"/>
                    <a:pt x="182" y="12292"/>
                  </a:cubicBezTo>
                  <a:cubicBezTo>
                    <a:pt x="1" y="13849"/>
                    <a:pt x="1163" y="15395"/>
                    <a:pt x="1682" y="16862"/>
                  </a:cubicBezTo>
                  <a:cubicBezTo>
                    <a:pt x="2371" y="18690"/>
                    <a:pt x="5417" y="19458"/>
                    <a:pt x="7324" y="19785"/>
                  </a:cubicBezTo>
                  <a:lnTo>
                    <a:pt x="8374" y="18893"/>
                  </a:lnTo>
                  <a:cubicBezTo>
                    <a:pt x="8385" y="18912"/>
                    <a:pt x="8397" y="18921"/>
                    <a:pt x="8410" y="18921"/>
                  </a:cubicBezTo>
                  <a:cubicBezTo>
                    <a:pt x="8550" y="18921"/>
                    <a:pt x="8826" y="17972"/>
                    <a:pt x="9186" y="17663"/>
                  </a:cubicBezTo>
                  <a:cubicBezTo>
                    <a:pt x="9717" y="17223"/>
                    <a:pt x="10766" y="17280"/>
                    <a:pt x="11308" y="16919"/>
                  </a:cubicBezTo>
                  <a:cubicBezTo>
                    <a:pt x="12086" y="16490"/>
                    <a:pt x="12515" y="15666"/>
                    <a:pt x="13181" y="15113"/>
                  </a:cubicBezTo>
                  <a:cubicBezTo>
                    <a:pt x="13914" y="14538"/>
                    <a:pt x="14467" y="14165"/>
                    <a:pt x="15065" y="13375"/>
                  </a:cubicBezTo>
                  <a:cubicBezTo>
                    <a:pt x="15889" y="12473"/>
                    <a:pt x="16284" y="12134"/>
                    <a:pt x="16476" y="10972"/>
                  </a:cubicBezTo>
                  <a:cubicBezTo>
                    <a:pt x="16600" y="10464"/>
                    <a:pt x="16442" y="10182"/>
                    <a:pt x="16713" y="9640"/>
                  </a:cubicBezTo>
                  <a:cubicBezTo>
                    <a:pt x="16961" y="9347"/>
                    <a:pt x="17525" y="9370"/>
                    <a:pt x="17751" y="8997"/>
                  </a:cubicBezTo>
                  <a:cubicBezTo>
                    <a:pt x="18078" y="8354"/>
                    <a:pt x="17875" y="7214"/>
                    <a:pt x="17932" y="6481"/>
                  </a:cubicBezTo>
                  <a:cubicBezTo>
                    <a:pt x="18135" y="5319"/>
                    <a:pt x="18146" y="5082"/>
                    <a:pt x="17649" y="4010"/>
                  </a:cubicBezTo>
                  <a:cubicBezTo>
                    <a:pt x="17311" y="3220"/>
                    <a:pt x="16961" y="2114"/>
                    <a:pt x="16318" y="1471"/>
                  </a:cubicBezTo>
                  <a:cubicBezTo>
                    <a:pt x="15618" y="839"/>
                    <a:pt x="14907" y="861"/>
                    <a:pt x="14039" y="591"/>
                  </a:cubicBezTo>
                  <a:cubicBezTo>
                    <a:pt x="12960" y="185"/>
                    <a:pt x="12246" y="1"/>
                    <a:pt x="11535" y="1"/>
                  </a:cubicBezTo>
                  <a:close/>
                </a:path>
              </a:pathLst>
            </a:custGeom>
            <a:solidFill>
              <a:srgbClr val="F2E9D3"/>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82" name="Google Shape;782;p2"/>
            <p:cNvSpPr/>
            <p:nvPr/>
          </p:nvSpPr>
          <p:spPr>
            <a:xfrm>
              <a:off x="1319150" y="2105225"/>
              <a:ext cx="378025" cy="416350"/>
            </a:xfrm>
            <a:custGeom>
              <a:avLst/>
              <a:gdLst/>
              <a:ahLst/>
              <a:cxnLst/>
              <a:rect l="l" t="t" r="r" b="b"/>
              <a:pathLst>
                <a:path w="15121" h="16654" extrusionOk="0">
                  <a:moveTo>
                    <a:pt x="13837" y="0"/>
                  </a:moveTo>
                  <a:cubicBezTo>
                    <a:pt x="12889" y="0"/>
                    <a:pt x="11830" y="1238"/>
                    <a:pt x="11408" y="1931"/>
                  </a:cubicBezTo>
                  <a:lnTo>
                    <a:pt x="11408" y="1931"/>
                  </a:lnTo>
                  <a:cubicBezTo>
                    <a:pt x="11839" y="741"/>
                    <a:pt x="10890" y="83"/>
                    <a:pt x="9782" y="83"/>
                  </a:cubicBezTo>
                  <a:cubicBezTo>
                    <a:pt x="9671" y="83"/>
                    <a:pt x="9558" y="89"/>
                    <a:pt x="9445" y="103"/>
                  </a:cubicBezTo>
                  <a:cubicBezTo>
                    <a:pt x="8113" y="182"/>
                    <a:pt x="6658" y="1412"/>
                    <a:pt x="5665" y="2213"/>
                  </a:cubicBezTo>
                  <a:cubicBezTo>
                    <a:pt x="4085" y="3556"/>
                    <a:pt x="0" y="9390"/>
                    <a:pt x="3521" y="10766"/>
                  </a:cubicBezTo>
                  <a:cubicBezTo>
                    <a:pt x="2934" y="12256"/>
                    <a:pt x="790" y="15562"/>
                    <a:pt x="3329" y="16533"/>
                  </a:cubicBezTo>
                  <a:cubicBezTo>
                    <a:pt x="3562" y="16616"/>
                    <a:pt x="3803" y="16653"/>
                    <a:pt x="4049" y="16653"/>
                  </a:cubicBezTo>
                  <a:cubicBezTo>
                    <a:pt x="5906" y="16653"/>
                    <a:pt x="8029" y="14498"/>
                    <a:pt x="9185" y="13452"/>
                  </a:cubicBezTo>
                  <a:cubicBezTo>
                    <a:pt x="12582" y="10405"/>
                    <a:pt x="15121" y="6129"/>
                    <a:pt x="15031" y="1457"/>
                  </a:cubicBezTo>
                  <a:cubicBezTo>
                    <a:pt x="15065" y="1389"/>
                    <a:pt x="15076" y="1299"/>
                    <a:pt x="15042" y="1220"/>
                  </a:cubicBezTo>
                  <a:lnTo>
                    <a:pt x="14399" y="171"/>
                  </a:lnTo>
                  <a:cubicBezTo>
                    <a:pt x="14221" y="52"/>
                    <a:pt x="14031" y="0"/>
                    <a:pt x="13837" y="0"/>
                  </a:cubicBezTo>
                  <a:close/>
                </a:path>
              </a:pathLst>
            </a:custGeom>
            <a:solidFill>
              <a:srgbClr val="F2E9D3"/>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83" name="Google Shape;783;p2"/>
            <p:cNvSpPr/>
            <p:nvPr/>
          </p:nvSpPr>
          <p:spPr>
            <a:xfrm>
              <a:off x="1703650" y="2441525"/>
              <a:ext cx="69975" cy="108350"/>
            </a:xfrm>
            <a:custGeom>
              <a:avLst/>
              <a:gdLst/>
              <a:ahLst/>
              <a:cxnLst/>
              <a:rect l="l" t="t" r="r" b="b"/>
              <a:pathLst>
                <a:path w="2799" h="4334" extrusionOk="0">
                  <a:moveTo>
                    <a:pt x="0" y="0"/>
                  </a:moveTo>
                  <a:cubicBezTo>
                    <a:pt x="0" y="0"/>
                    <a:pt x="57" y="68"/>
                    <a:pt x="170" y="169"/>
                  </a:cubicBezTo>
                  <a:lnTo>
                    <a:pt x="362" y="350"/>
                  </a:lnTo>
                  <a:cubicBezTo>
                    <a:pt x="452" y="418"/>
                    <a:pt x="531" y="497"/>
                    <a:pt x="599" y="587"/>
                  </a:cubicBezTo>
                  <a:cubicBezTo>
                    <a:pt x="678" y="677"/>
                    <a:pt x="757" y="767"/>
                    <a:pt x="858" y="869"/>
                  </a:cubicBezTo>
                  <a:cubicBezTo>
                    <a:pt x="948" y="959"/>
                    <a:pt x="1016" y="1095"/>
                    <a:pt x="1118" y="1207"/>
                  </a:cubicBezTo>
                  <a:cubicBezTo>
                    <a:pt x="1298" y="1456"/>
                    <a:pt x="1467" y="1715"/>
                    <a:pt x="1625" y="1986"/>
                  </a:cubicBezTo>
                  <a:cubicBezTo>
                    <a:pt x="1783" y="2268"/>
                    <a:pt x="1941" y="2539"/>
                    <a:pt x="2077" y="2821"/>
                  </a:cubicBezTo>
                  <a:cubicBezTo>
                    <a:pt x="2133" y="2968"/>
                    <a:pt x="2212" y="3092"/>
                    <a:pt x="2269" y="3216"/>
                  </a:cubicBezTo>
                  <a:cubicBezTo>
                    <a:pt x="2325" y="3351"/>
                    <a:pt x="2381" y="3464"/>
                    <a:pt x="2438" y="3577"/>
                  </a:cubicBezTo>
                  <a:cubicBezTo>
                    <a:pt x="2551" y="3803"/>
                    <a:pt x="2630" y="3995"/>
                    <a:pt x="2697" y="4130"/>
                  </a:cubicBezTo>
                  <a:cubicBezTo>
                    <a:pt x="2765" y="4254"/>
                    <a:pt x="2799" y="4333"/>
                    <a:pt x="2799" y="4333"/>
                  </a:cubicBezTo>
                  <a:cubicBezTo>
                    <a:pt x="2799" y="4333"/>
                    <a:pt x="2799" y="4243"/>
                    <a:pt x="2788" y="4096"/>
                  </a:cubicBezTo>
                  <a:cubicBezTo>
                    <a:pt x="2765" y="3893"/>
                    <a:pt x="2743" y="3690"/>
                    <a:pt x="2697" y="3498"/>
                  </a:cubicBezTo>
                  <a:cubicBezTo>
                    <a:pt x="2641" y="3205"/>
                    <a:pt x="2562" y="2923"/>
                    <a:pt x="2460" y="2652"/>
                  </a:cubicBezTo>
                  <a:cubicBezTo>
                    <a:pt x="2415" y="2505"/>
                    <a:pt x="2348" y="2347"/>
                    <a:pt x="2280" y="2200"/>
                  </a:cubicBezTo>
                  <a:lnTo>
                    <a:pt x="2043" y="1749"/>
                  </a:lnTo>
                  <a:lnTo>
                    <a:pt x="1761" y="1320"/>
                  </a:lnTo>
                  <a:cubicBezTo>
                    <a:pt x="1671" y="1185"/>
                    <a:pt x="1558" y="1061"/>
                    <a:pt x="1445" y="937"/>
                  </a:cubicBezTo>
                  <a:cubicBezTo>
                    <a:pt x="1343" y="824"/>
                    <a:pt x="1230" y="711"/>
                    <a:pt x="1106" y="609"/>
                  </a:cubicBezTo>
                  <a:cubicBezTo>
                    <a:pt x="993" y="519"/>
                    <a:pt x="869" y="440"/>
                    <a:pt x="768" y="361"/>
                  </a:cubicBezTo>
                  <a:cubicBezTo>
                    <a:pt x="678" y="293"/>
                    <a:pt x="576" y="226"/>
                    <a:pt x="463" y="192"/>
                  </a:cubicBezTo>
                  <a:lnTo>
                    <a:pt x="226" y="79"/>
                  </a:lnTo>
                  <a:cubicBezTo>
                    <a:pt x="91" y="34"/>
                    <a:pt x="0" y="0"/>
                    <a:pt x="0"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84" name="Google Shape;784;p2"/>
            <p:cNvSpPr/>
            <p:nvPr/>
          </p:nvSpPr>
          <p:spPr>
            <a:xfrm>
              <a:off x="1773050" y="2474225"/>
              <a:ext cx="18075" cy="34175"/>
            </a:xfrm>
            <a:custGeom>
              <a:avLst/>
              <a:gdLst/>
              <a:ahLst/>
              <a:cxnLst/>
              <a:rect l="l" t="t" r="r" b="b"/>
              <a:pathLst>
                <a:path w="723" h="1367" extrusionOk="0">
                  <a:moveTo>
                    <a:pt x="12" y="1"/>
                  </a:moveTo>
                  <a:cubicBezTo>
                    <a:pt x="0" y="91"/>
                    <a:pt x="0" y="193"/>
                    <a:pt x="12" y="283"/>
                  </a:cubicBezTo>
                  <a:cubicBezTo>
                    <a:pt x="46" y="452"/>
                    <a:pt x="91" y="622"/>
                    <a:pt x="170" y="768"/>
                  </a:cubicBezTo>
                  <a:cubicBezTo>
                    <a:pt x="203" y="847"/>
                    <a:pt x="249" y="926"/>
                    <a:pt x="305" y="994"/>
                  </a:cubicBezTo>
                  <a:cubicBezTo>
                    <a:pt x="361" y="1062"/>
                    <a:pt x="407" y="1129"/>
                    <a:pt x="452" y="1186"/>
                  </a:cubicBezTo>
                  <a:cubicBezTo>
                    <a:pt x="519" y="1254"/>
                    <a:pt x="587" y="1310"/>
                    <a:pt x="655" y="1366"/>
                  </a:cubicBezTo>
                  <a:cubicBezTo>
                    <a:pt x="689" y="1276"/>
                    <a:pt x="711" y="1186"/>
                    <a:pt x="723" y="1096"/>
                  </a:cubicBezTo>
                  <a:cubicBezTo>
                    <a:pt x="723" y="904"/>
                    <a:pt x="689" y="723"/>
                    <a:pt x="598" y="554"/>
                  </a:cubicBezTo>
                  <a:cubicBezTo>
                    <a:pt x="519" y="385"/>
                    <a:pt x="395" y="249"/>
                    <a:pt x="249" y="136"/>
                  </a:cubicBezTo>
                  <a:cubicBezTo>
                    <a:pt x="181" y="80"/>
                    <a:pt x="102" y="35"/>
                    <a:pt x="12"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85" name="Google Shape;785;p2"/>
            <p:cNvSpPr/>
            <p:nvPr/>
          </p:nvSpPr>
          <p:spPr>
            <a:xfrm>
              <a:off x="1757525" y="2392700"/>
              <a:ext cx="38950" cy="70275"/>
            </a:xfrm>
            <a:custGeom>
              <a:avLst/>
              <a:gdLst/>
              <a:ahLst/>
              <a:cxnLst/>
              <a:rect l="l" t="t" r="r" b="b"/>
              <a:pathLst>
                <a:path w="1558" h="2811" extrusionOk="0">
                  <a:moveTo>
                    <a:pt x="1" y="1"/>
                  </a:moveTo>
                  <a:cubicBezTo>
                    <a:pt x="46" y="170"/>
                    <a:pt x="102" y="328"/>
                    <a:pt x="181" y="486"/>
                  </a:cubicBezTo>
                  <a:cubicBezTo>
                    <a:pt x="215" y="565"/>
                    <a:pt x="238" y="633"/>
                    <a:pt x="294" y="712"/>
                  </a:cubicBezTo>
                  <a:cubicBezTo>
                    <a:pt x="339" y="791"/>
                    <a:pt x="362" y="870"/>
                    <a:pt x="407" y="960"/>
                  </a:cubicBezTo>
                  <a:cubicBezTo>
                    <a:pt x="475" y="1118"/>
                    <a:pt x="576" y="1287"/>
                    <a:pt x="667" y="1457"/>
                  </a:cubicBezTo>
                  <a:cubicBezTo>
                    <a:pt x="836" y="1784"/>
                    <a:pt x="1028" y="2100"/>
                    <a:pt x="1231" y="2404"/>
                  </a:cubicBezTo>
                  <a:cubicBezTo>
                    <a:pt x="1332" y="2540"/>
                    <a:pt x="1434" y="2675"/>
                    <a:pt x="1558" y="2811"/>
                  </a:cubicBezTo>
                  <a:cubicBezTo>
                    <a:pt x="1547" y="2630"/>
                    <a:pt x="1524" y="2461"/>
                    <a:pt x="1490" y="2292"/>
                  </a:cubicBezTo>
                  <a:cubicBezTo>
                    <a:pt x="1400" y="1919"/>
                    <a:pt x="1265" y="1569"/>
                    <a:pt x="1095" y="1231"/>
                  </a:cubicBezTo>
                  <a:cubicBezTo>
                    <a:pt x="982" y="1050"/>
                    <a:pt x="870" y="881"/>
                    <a:pt x="757" y="723"/>
                  </a:cubicBezTo>
                  <a:cubicBezTo>
                    <a:pt x="655" y="576"/>
                    <a:pt x="542" y="441"/>
                    <a:pt x="407" y="328"/>
                  </a:cubicBezTo>
                  <a:cubicBezTo>
                    <a:pt x="283" y="204"/>
                    <a:pt x="147" y="102"/>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86" name="Google Shape;786;p2"/>
            <p:cNvSpPr/>
            <p:nvPr/>
          </p:nvSpPr>
          <p:spPr>
            <a:xfrm>
              <a:off x="1786875" y="2365900"/>
              <a:ext cx="30475" cy="58150"/>
            </a:xfrm>
            <a:custGeom>
              <a:avLst/>
              <a:gdLst/>
              <a:ahLst/>
              <a:cxnLst/>
              <a:rect l="l" t="t" r="r" b="b"/>
              <a:pathLst>
                <a:path w="1219" h="2326" extrusionOk="0">
                  <a:moveTo>
                    <a:pt x="0" y="1"/>
                  </a:moveTo>
                  <a:lnTo>
                    <a:pt x="0" y="1"/>
                  </a:lnTo>
                  <a:cubicBezTo>
                    <a:pt x="34" y="136"/>
                    <a:pt x="79" y="272"/>
                    <a:pt x="136" y="407"/>
                  </a:cubicBezTo>
                  <a:cubicBezTo>
                    <a:pt x="158" y="464"/>
                    <a:pt x="192" y="531"/>
                    <a:pt x="215" y="588"/>
                  </a:cubicBezTo>
                  <a:cubicBezTo>
                    <a:pt x="260" y="644"/>
                    <a:pt x="271" y="723"/>
                    <a:pt x="305" y="791"/>
                  </a:cubicBezTo>
                  <a:cubicBezTo>
                    <a:pt x="373" y="926"/>
                    <a:pt x="440" y="1062"/>
                    <a:pt x="519" y="1197"/>
                  </a:cubicBezTo>
                  <a:cubicBezTo>
                    <a:pt x="576" y="1344"/>
                    <a:pt x="655" y="1479"/>
                    <a:pt x="734" y="1615"/>
                  </a:cubicBezTo>
                  <a:cubicBezTo>
                    <a:pt x="813" y="1739"/>
                    <a:pt x="880" y="1863"/>
                    <a:pt x="937" y="1976"/>
                  </a:cubicBezTo>
                  <a:cubicBezTo>
                    <a:pt x="1016" y="2100"/>
                    <a:pt x="1095" y="2213"/>
                    <a:pt x="1196" y="2325"/>
                  </a:cubicBezTo>
                  <a:cubicBezTo>
                    <a:pt x="1219" y="2179"/>
                    <a:pt x="1219" y="2032"/>
                    <a:pt x="1208" y="1885"/>
                  </a:cubicBezTo>
                  <a:cubicBezTo>
                    <a:pt x="1208" y="1615"/>
                    <a:pt x="1072" y="1299"/>
                    <a:pt x="937" y="983"/>
                  </a:cubicBezTo>
                  <a:cubicBezTo>
                    <a:pt x="847" y="836"/>
                    <a:pt x="756" y="689"/>
                    <a:pt x="655" y="554"/>
                  </a:cubicBezTo>
                  <a:cubicBezTo>
                    <a:pt x="576" y="441"/>
                    <a:pt x="474" y="328"/>
                    <a:pt x="350" y="238"/>
                  </a:cubicBezTo>
                  <a:cubicBezTo>
                    <a:pt x="249" y="148"/>
                    <a:pt x="124" y="69"/>
                    <a:pt x="0"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87" name="Google Shape;787;p2"/>
            <p:cNvSpPr/>
            <p:nvPr/>
          </p:nvSpPr>
          <p:spPr>
            <a:xfrm>
              <a:off x="1795325" y="2294250"/>
              <a:ext cx="43750" cy="122475"/>
            </a:xfrm>
            <a:custGeom>
              <a:avLst/>
              <a:gdLst/>
              <a:ahLst/>
              <a:cxnLst/>
              <a:rect l="l" t="t" r="r" b="b"/>
              <a:pathLst>
                <a:path w="1750" h="4899" extrusionOk="0">
                  <a:moveTo>
                    <a:pt x="1" y="1"/>
                  </a:moveTo>
                  <a:cubicBezTo>
                    <a:pt x="57" y="260"/>
                    <a:pt x="136" y="531"/>
                    <a:pt x="227" y="791"/>
                  </a:cubicBezTo>
                  <a:cubicBezTo>
                    <a:pt x="272" y="903"/>
                    <a:pt x="317" y="1028"/>
                    <a:pt x="373" y="1163"/>
                  </a:cubicBezTo>
                  <a:cubicBezTo>
                    <a:pt x="430" y="1298"/>
                    <a:pt x="452" y="1434"/>
                    <a:pt x="509" y="1580"/>
                  </a:cubicBezTo>
                  <a:cubicBezTo>
                    <a:pt x="588" y="1863"/>
                    <a:pt x="712" y="2156"/>
                    <a:pt x="813" y="2461"/>
                  </a:cubicBezTo>
                  <a:cubicBezTo>
                    <a:pt x="915" y="2777"/>
                    <a:pt x="1005" y="3081"/>
                    <a:pt x="1118" y="3363"/>
                  </a:cubicBezTo>
                  <a:cubicBezTo>
                    <a:pt x="1220" y="3657"/>
                    <a:pt x="1321" y="3916"/>
                    <a:pt x="1411" y="4142"/>
                  </a:cubicBezTo>
                  <a:cubicBezTo>
                    <a:pt x="1502" y="4402"/>
                    <a:pt x="1614" y="4650"/>
                    <a:pt x="1750" y="4898"/>
                  </a:cubicBezTo>
                  <a:cubicBezTo>
                    <a:pt x="1739" y="4627"/>
                    <a:pt x="1716" y="4345"/>
                    <a:pt x="1671" y="4074"/>
                  </a:cubicBezTo>
                  <a:cubicBezTo>
                    <a:pt x="1637" y="3792"/>
                    <a:pt x="1592" y="3521"/>
                    <a:pt x="1524" y="3251"/>
                  </a:cubicBezTo>
                  <a:cubicBezTo>
                    <a:pt x="1456" y="2946"/>
                    <a:pt x="1355" y="2630"/>
                    <a:pt x="1265" y="2314"/>
                  </a:cubicBezTo>
                  <a:cubicBezTo>
                    <a:pt x="1141" y="1998"/>
                    <a:pt x="1016" y="1682"/>
                    <a:pt x="892" y="1400"/>
                  </a:cubicBezTo>
                  <a:cubicBezTo>
                    <a:pt x="836" y="1265"/>
                    <a:pt x="768" y="1129"/>
                    <a:pt x="689" y="1005"/>
                  </a:cubicBezTo>
                  <a:cubicBezTo>
                    <a:pt x="621" y="881"/>
                    <a:pt x="554" y="768"/>
                    <a:pt x="486" y="666"/>
                  </a:cubicBezTo>
                  <a:cubicBezTo>
                    <a:pt x="339" y="429"/>
                    <a:pt x="170" y="215"/>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88" name="Google Shape;788;p2"/>
            <p:cNvSpPr/>
            <p:nvPr/>
          </p:nvSpPr>
          <p:spPr>
            <a:xfrm>
              <a:off x="1830875" y="2293400"/>
              <a:ext cx="30225" cy="131500"/>
            </a:xfrm>
            <a:custGeom>
              <a:avLst/>
              <a:gdLst/>
              <a:ahLst/>
              <a:cxnLst/>
              <a:rect l="l" t="t" r="r" b="b"/>
              <a:pathLst>
                <a:path w="1209" h="5260" extrusionOk="0">
                  <a:moveTo>
                    <a:pt x="1" y="1"/>
                  </a:moveTo>
                  <a:cubicBezTo>
                    <a:pt x="1" y="1"/>
                    <a:pt x="23" y="91"/>
                    <a:pt x="57" y="238"/>
                  </a:cubicBezTo>
                  <a:cubicBezTo>
                    <a:pt x="91" y="385"/>
                    <a:pt x="181" y="576"/>
                    <a:pt x="226" y="825"/>
                  </a:cubicBezTo>
                  <a:cubicBezTo>
                    <a:pt x="260" y="949"/>
                    <a:pt x="294" y="1084"/>
                    <a:pt x="339" y="1208"/>
                  </a:cubicBezTo>
                  <a:cubicBezTo>
                    <a:pt x="373" y="1344"/>
                    <a:pt x="396" y="1513"/>
                    <a:pt x="441" y="1648"/>
                  </a:cubicBezTo>
                  <a:cubicBezTo>
                    <a:pt x="520" y="1953"/>
                    <a:pt x="565" y="2280"/>
                    <a:pt x="633" y="2596"/>
                  </a:cubicBezTo>
                  <a:cubicBezTo>
                    <a:pt x="678" y="2923"/>
                    <a:pt x="745" y="3251"/>
                    <a:pt x="779" y="3567"/>
                  </a:cubicBezTo>
                  <a:cubicBezTo>
                    <a:pt x="791" y="3713"/>
                    <a:pt x="824" y="3860"/>
                    <a:pt x="836" y="4007"/>
                  </a:cubicBezTo>
                  <a:cubicBezTo>
                    <a:pt x="847" y="4153"/>
                    <a:pt x="858" y="4289"/>
                    <a:pt x="870" y="4413"/>
                  </a:cubicBezTo>
                  <a:cubicBezTo>
                    <a:pt x="903" y="4661"/>
                    <a:pt x="903" y="4876"/>
                    <a:pt x="926" y="5022"/>
                  </a:cubicBezTo>
                  <a:cubicBezTo>
                    <a:pt x="937" y="5169"/>
                    <a:pt x="949" y="5259"/>
                    <a:pt x="949" y="5259"/>
                  </a:cubicBezTo>
                  <a:cubicBezTo>
                    <a:pt x="949" y="5259"/>
                    <a:pt x="982" y="5169"/>
                    <a:pt x="1016" y="5034"/>
                  </a:cubicBezTo>
                  <a:cubicBezTo>
                    <a:pt x="1084" y="4830"/>
                    <a:pt x="1118" y="4627"/>
                    <a:pt x="1152" y="4413"/>
                  </a:cubicBezTo>
                  <a:cubicBezTo>
                    <a:pt x="1197" y="4120"/>
                    <a:pt x="1208" y="3826"/>
                    <a:pt x="1197" y="3533"/>
                  </a:cubicBezTo>
                  <a:cubicBezTo>
                    <a:pt x="1208" y="3364"/>
                    <a:pt x="1197" y="3194"/>
                    <a:pt x="1174" y="3036"/>
                  </a:cubicBezTo>
                  <a:cubicBezTo>
                    <a:pt x="1152" y="2856"/>
                    <a:pt x="1152" y="2686"/>
                    <a:pt x="1106" y="2517"/>
                  </a:cubicBezTo>
                  <a:cubicBezTo>
                    <a:pt x="1073" y="2348"/>
                    <a:pt x="1028" y="2179"/>
                    <a:pt x="994" y="2009"/>
                  </a:cubicBezTo>
                  <a:cubicBezTo>
                    <a:pt x="960" y="1851"/>
                    <a:pt x="903" y="1682"/>
                    <a:pt x="847" y="1535"/>
                  </a:cubicBezTo>
                  <a:cubicBezTo>
                    <a:pt x="745" y="1242"/>
                    <a:pt x="633" y="971"/>
                    <a:pt x="486" y="712"/>
                  </a:cubicBezTo>
                  <a:cubicBezTo>
                    <a:pt x="384" y="531"/>
                    <a:pt x="271" y="351"/>
                    <a:pt x="147" y="193"/>
                  </a:cubicBezTo>
                  <a:cubicBezTo>
                    <a:pt x="57" y="69"/>
                    <a:pt x="1" y="1"/>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89" name="Google Shape;789;p2"/>
            <p:cNvSpPr/>
            <p:nvPr/>
          </p:nvSpPr>
          <p:spPr>
            <a:xfrm>
              <a:off x="1831450" y="2221750"/>
              <a:ext cx="26525" cy="83250"/>
            </a:xfrm>
            <a:custGeom>
              <a:avLst/>
              <a:gdLst/>
              <a:ahLst/>
              <a:cxnLst/>
              <a:rect l="l" t="t" r="r" b="b"/>
              <a:pathLst>
                <a:path w="1061" h="3330" extrusionOk="0">
                  <a:moveTo>
                    <a:pt x="0" y="1"/>
                  </a:moveTo>
                  <a:cubicBezTo>
                    <a:pt x="11" y="192"/>
                    <a:pt x="45" y="373"/>
                    <a:pt x="79" y="554"/>
                  </a:cubicBezTo>
                  <a:cubicBezTo>
                    <a:pt x="102" y="644"/>
                    <a:pt x="113" y="734"/>
                    <a:pt x="147" y="813"/>
                  </a:cubicBezTo>
                  <a:cubicBezTo>
                    <a:pt x="181" y="903"/>
                    <a:pt x="181" y="1005"/>
                    <a:pt x="215" y="1095"/>
                  </a:cubicBezTo>
                  <a:cubicBezTo>
                    <a:pt x="248" y="1298"/>
                    <a:pt x="316" y="1501"/>
                    <a:pt x="373" y="1705"/>
                  </a:cubicBezTo>
                  <a:cubicBezTo>
                    <a:pt x="485" y="2088"/>
                    <a:pt x="621" y="2461"/>
                    <a:pt x="779" y="2833"/>
                  </a:cubicBezTo>
                  <a:cubicBezTo>
                    <a:pt x="858" y="3002"/>
                    <a:pt x="948" y="3172"/>
                    <a:pt x="1050" y="3329"/>
                  </a:cubicBezTo>
                  <a:cubicBezTo>
                    <a:pt x="1061" y="3138"/>
                    <a:pt x="1061" y="2946"/>
                    <a:pt x="1050" y="2765"/>
                  </a:cubicBezTo>
                  <a:cubicBezTo>
                    <a:pt x="1016" y="2359"/>
                    <a:pt x="948" y="1953"/>
                    <a:pt x="835" y="1569"/>
                  </a:cubicBezTo>
                  <a:cubicBezTo>
                    <a:pt x="756" y="1355"/>
                    <a:pt x="689" y="1140"/>
                    <a:pt x="598" y="949"/>
                  </a:cubicBezTo>
                  <a:cubicBezTo>
                    <a:pt x="531" y="779"/>
                    <a:pt x="440" y="610"/>
                    <a:pt x="339" y="452"/>
                  </a:cubicBezTo>
                  <a:cubicBezTo>
                    <a:pt x="237" y="294"/>
                    <a:pt x="124" y="136"/>
                    <a:pt x="0"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90" name="Google Shape;790;p2"/>
            <p:cNvSpPr/>
            <p:nvPr/>
          </p:nvSpPr>
          <p:spPr>
            <a:xfrm>
              <a:off x="1834275" y="2167600"/>
              <a:ext cx="46275" cy="152075"/>
            </a:xfrm>
            <a:custGeom>
              <a:avLst/>
              <a:gdLst/>
              <a:ahLst/>
              <a:cxnLst/>
              <a:rect l="l" t="t" r="r" b="b"/>
              <a:pathLst>
                <a:path w="1851" h="6083" extrusionOk="0">
                  <a:moveTo>
                    <a:pt x="0" y="0"/>
                  </a:moveTo>
                  <a:lnTo>
                    <a:pt x="102" y="260"/>
                  </a:lnTo>
                  <a:cubicBezTo>
                    <a:pt x="169" y="429"/>
                    <a:pt x="305" y="643"/>
                    <a:pt x="395" y="925"/>
                  </a:cubicBezTo>
                  <a:cubicBezTo>
                    <a:pt x="440" y="1072"/>
                    <a:pt x="508" y="1219"/>
                    <a:pt x="564" y="1365"/>
                  </a:cubicBezTo>
                  <a:cubicBezTo>
                    <a:pt x="632" y="1523"/>
                    <a:pt x="677" y="1704"/>
                    <a:pt x="734" y="1873"/>
                  </a:cubicBezTo>
                  <a:cubicBezTo>
                    <a:pt x="869" y="2223"/>
                    <a:pt x="959" y="2607"/>
                    <a:pt x="1072" y="2979"/>
                  </a:cubicBezTo>
                  <a:cubicBezTo>
                    <a:pt x="1174" y="3363"/>
                    <a:pt x="1264" y="3746"/>
                    <a:pt x="1354" y="4108"/>
                  </a:cubicBezTo>
                  <a:cubicBezTo>
                    <a:pt x="1444" y="4469"/>
                    <a:pt x="1501" y="4830"/>
                    <a:pt x="1569" y="5112"/>
                  </a:cubicBezTo>
                  <a:cubicBezTo>
                    <a:pt x="1648" y="5394"/>
                    <a:pt x="1681" y="5642"/>
                    <a:pt x="1727" y="5811"/>
                  </a:cubicBezTo>
                  <a:cubicBezTo>
                    <a:pt x="1760" y="5981"/>
                    <a:pt x="1794" y="6082"/>
                    <a:pt x="1794" y="6082"/>
                  </a:cubicBezTo>
                  <a:cubicBezTo>
                    <a:pt x="1794" y="6082"/>
                    <a:pt x="1806" y="5981"/>
                    <a:pt x="1817" y="5800"/>
                  </a:cubicBezTo>
                  <a:cubicBezTo>
                    <a:pt x="1839" y="5552"/>
                    <a:pt x="1851" y="5315"/>
                    <a:pt x="1851" y="5067"/>
                  </a:cubicBezTo>
                  <a:cubicBezTo>
                    <a:pt x="1851" y="4717"/>
                    <a:pt x="1817" y="4367"/>
                    <a:pt x="1772" y="4029"/>
                  </a:cubicBezTo>
                  <a:cubicBezTo>
                    <a:pt x="1749" y="3825"/>
                    <a:pt x="1715" y="3634"/>
                    <a:pt x="1670" y="3442"/>
                  </a:cubicBezTo>
                  <a:cubicBezTo>
                    <a:pt x="1636" y="3250"/>
                    <a:pt x="1591" y="3047"/>
                    <a:pt x="1546" y="2844"/>
                  </a:cubicBezTo>
                  <a:lnTo>
                    <a:pt x="1354" y="2268"/>
                  </a:lnTo>
                  <a:cubicBezTo>
                    <a:pt x="1298" y="2076"/>
                    <a:pt x="1219" y="1896"/>
                    <a:pt x="1140" y="1715"/>
                  </a:cubicBezTo>
                  <a:cubicBezTo>
                    <a:pt x="1004" y="1388"/>
                    <a:pt x="835" y="1072"/>
                    <a:pt x="632" y="779"/>
                  </a:cubicBezTo>
                  <a:cubicBezTo>
                    <a:pt x="508" y="576"/>
                    <a:pt x="350" y="384"/>
                    <a:pt x="192" y="203"/>
                  </a:cubicBezTo>
                  <a:lnTo>
                    <a:pt x="0" y="0"/>
                  </a:ln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91" name="Google Shape;791;p2"/>
            <p:cNvSpPr/>
            <p:nvPr/>
          </p:nvSpPr>
          <p:spPr>
            <a:xfrm>
              <a:off x="1802950" y="2071675"/>
              <a:ext cx="60675" cy="102425"/>
            </a:xfrm>
            <a:custGeom>
              <a:avLst/>
              <a:gdLst/>
              <a:ahLst/>
              <a:cxnLst/>
              <a:rect l="l" t="t" r="r" b="b"/>
              <a:pathLst>
                <a:path w="2427" h="4097" extrusionOk="0">
                  <a:moveTo>
                    <a:pt x="1" y="0"/>
                  </a:moveTo>
                  <a:lnTo>
                    <a:pt x="1" y="0"/>
                  </a:lnTo>
                  <a:cubicBezTo>
                    <a:pt x="113" y="226"/>
                    <a:pt x="226" y="452"/>
                    <a:pt x="362" y="666"/>
                  </a:cubicBezTo>
                  <a:cubicBezTo>
                    <a:pt x="587" y="1061"/>
                    <a:pt x="903" y="1558"/>
                    <a:pt x="1219" y="2054"/>
                  </a:cubicBezTo>
                  <a:cubicBezTo>
                    <a:pt x="1377" y="2314"/>
                    <a:pt x="1524" y="2551"/>
                    <a:pt x="1671" y="2799"/>
                  </a:cubicBezTo>
                  <a:cubicBezTo>
                    <a:pt x="1727" y="2912"/>
                    <a:pt x="1817" y="3025"/>
                    <a:pt x="1874" y="3137"/>
                  </a:cubicBezTo>
                  <a:cubicBezTo>
                    <a:pt x="1930" y="3250"/>
                    <a:pt x="1998" y="3352"/>
                    <a:pt x="2054" y="3442"/>
                  </a:cubicBezTo>
                  <a:cubicBezTo>
                    <a:pt x="2167" y="3634"/>
                    <a:pt x="2246" y="3803"/>
                    <a:pt x="2314" y="3916"/>
                  </a:cubicBezTo>
                  <a:cubicBezTo>
                    <a:pt x="2381" y="4029"/>
                    <a:pt x="2427" y="4097"/>
                    <a:pt x="2427" y="4097"/>
                  </a:cubicBezTo>
                  <a:cubicBezTo>
                    <a:pt x="2427" y="4097"/>
                    <a:pt x="2427" y="4029"/>
                    <a:pt x="2404" y="3894"/>
                  </a:cubicBezTo>
                  <a:cubicBezTo>
                    <a:pt x="2393" y="3702"/>
                    <a:pt x="2359" y="3521"/>
                    <a:pt x="2302" y="3341"/>
                  </a:cubicBezTo>
                  <a:cubicBezTo>
                    <a:pt x="2246" y="3092"/>
                    <a:pt x="2156" y="2844"/>
                    <a:pt x="2043" y="2596"/>
                  </a:cubicBezTo>
                  <a:cubicBezTo>
                    <a:pt x="1987" y="2460"/>
                    <a:pt x="1930" y="2325"/>
                    <a:pt x="1851" y="2201"/>
                  </a:cubicBezTo>
                  <a:cubicBezTo>
                    <a:pt x="1783" y="2065"/>
                    <a:pt x="1716" y="1930"/>
                    <a:pt x="1625" y="1806"/>
                  </a:cubicBezTo>
                  <a:cubicBezTo>
                    <a:pt x="1546" y="1682"/>
                    <a:pt x="1456" y="1558"/>
                    <a:pt x="1366" y="1422"/>
                  </a:cubicBezTo>
                  <a:cubicBezTo>
                    <a:pt x="1287" y="1298"/>
                    <a:pt x="1185" y="1185"/>
                    <a:pt x="1106" y="1072"/>
                  </a:cubicBezTo>
                  <a:cubicBezTo>
                    <a:pt x="937" y="869"/>
                    <a:pt x="768" y="678"/>
                    <a:pt x="576" y="497"/>
                  </a:cubicBezTo>
                  <a:cubicBezTo>
                    <a:pt x="395" y="316"/>
                    <a:pt x="204" y="147"/>
                    <a:pt x="1"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92" name="Google Shape;792;p2"/>
            <p:cNvSpPr/>
            <p:nvPr/>
          </p:nvSpPr>
          <p:spPr>
            <a:xfrm>
              <a:off x="1830025" y="2060950"/>
              <a:ext cx="19500" cy="29375"/>
            </a:xfrm>
            <a:custGeom>
              <a:avLst/>
              <a:gdLst/>
              <a:ahLst/>
              <a:cxnLst/>
              <a:rect l="l" t="t" r="r" b="b"/>
              <a:pathLst>
                <a:path w="780" h="1175" extrusionOk="0">
                  <a:moveTo>
                    <a:pt x="12" y="1"/>
                  </a:moveTo>
                  <a:cubicBezTo>
                    <a:pt x="1" y="91"/>
                    <a:pt x="1" y="170"/>
                    <a:pt x="12" y="260"/>
                  </a:cubicBezTo>
                  <a:cubicBezTo>
                    <a:pt x="35" y="418"/>
                    <a:pt x="102" y="576"/>
                    <a:pt x="193" y="723"/>
                  </a:cubicBezTo>
                  <a:cubicBezTo>
                    <a:pt x="283" y="858"/>
                    <a:pt x="396" y="971"/>
                    <a:pt x="531" y="1061"/>
                  </a:cubicBezTo>
                  <a:cubicBezTo>
                    <a:pt x="610" y="1107"/>
                    <a:pt x="689" y="1140"/>
                    <a:pt x="768" y="1174"/>
                  </a:cubicBezTo>
                  <a:cubicBezTo>
                    <a:pt x="779" y="1084"/>
                    <a:pt x="779" y="994"/>
                    <a:pt x="768" y="915"/>
                  </a:cubicBezTo>
                  <a:cubicBezTo>
                    <a:pt x="712" y="576"/>
                    <a:pt x="531" y="283"/>
                    <a:pt x="249" y="114"/>
                  </a:cubicBezTo>
                  <a:cubicBezTo>
                    <a:pt x="170" y="57"/>
                    <a:pt x="91" y="23"/>
                    <a:pt x="12"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93" name="Google Shape;793;p2"/>
            <p:cNvSpPr/>
            <p:nvPr/>
          </p:nvSpPr>
          <p:spPr>
            <a:xfrm>
              <a:off x="1687575" y="2481300"/>
              <a:ext cx="45150" cy="56425"/>
            </a:xfrm>
            <a:custGeom>
              <a:avLst/>
              <a:gdLst/>
              <a:ahLst/>
              <a:cxnLst/>
              <a:rect l="l" t="t" r="r" b="b"/>
              <a:pathLst>
                <a:path w="1806" h="2257" extrusionOk="0">
                  <a:moveTo>
                    <a:pt x="0" y="0"/>
                  </a:moveTo>
                  <a:cubicBezTo>
                    <a:pt x="34" y="147"/>
                    <a:pt x="79" y="305"/>
                    <a:pt x="147" y="440"/>
                  </a:cubicBezTo>
                  <a:cubicBezTo>
                    <a:pt x="282" y="745"/>
                    <a:pt x="452" y="1038"/>
                    <a:pt x="655" y="1309"/>
                  </a:cubicBezTo>
                  <a:cubicBezTo>
                    <a:pt x="880" y="1569"/>
                    <a:pt x="1129" y="1806"/>
                    <a:pt x="1400" y="2009"/>
                  </a:cubicBezTo>
                  <a:cubicBezTo>
                    <a:pt x="1535" y="2110"/>
                    <a:pt x="1670" y="2189"/>
                    <a:pt x="1806" y="2257"/>
                  </a:cubicBezTo>
                  <a:cubicBezTo>
                    <a:pt x="1761" y="2110"/>
                    <a:pt x="1693" y="1964"/>
                    <a:pt x="1614" y="1828"/>
                  </a:cubicBezTo>
                  <a:cubicBezTo>
                    <a:pt x="1456" y="1546"/>
                    <a:pt x="1264" y="1275"/>
                    <a:pt x="1050" y="1027"/>
                  </a:cubicBezTo>
                  <a:cubicBezTo>
                    <a:pt x="847" y="756"/>
                    <a:pt x="621" y="508"/>
                    <a:pt x="373" y="282"/>
                  </a:cubicBezTo>
                  <a:cubicBezTo>
                    <a:pt x="260" y="181"/>
                    <a:pt x="124" y="79"/>
                    <a:pt x="0"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94" name="Google Shape;794;p2"/>
            <p:cNvSpPr/>
            <p:nvPr/>
          </p:nvSpPr>
          <p:spPr>
            <a:xfrm>
              <a:off x="1665275" y="2520500"/>
              <a:ext cx="41775" cy="41500"/>
            </a:xfrm>
            <a:custGeom>
              <a:avLst/>
              <a:gdLst/>
              <a:ahLst/>
              <a:cxnLst/>
              <a:rect l="l" t="t" r="r" b="b"/>
              <a:pathLst>
                <a:path w="1671" h="1660" extrusionOk="0">
                  <a:moveTo>
                    <a:pt x="1" y="1"/>
                  </a:moveTo>
                  <a:cubicBezTo>
                    <a:pt x="35" y="125"/>
                    <a:pt x="91" y="238"/>
                    <a:pt x="159" y="350"/>
                  </a:cubicBezTo>
                  <a:cubicBezTo>
                    <a:pt x="441" y="824"/>
                    <a:pt x="836" y="1219"/>
                    <a:pt x="1310" y="1490"/>
                  </a:cubicBezTo>
                  <a:cubicBezTo>
                    <a:pt x="1423" y="1558"/>
                    <a:pt x="1547" y="1614"/>
                    <a:pt x="1671" y="1659"/>
                  </a:cubicBezTo>
                  <a:cubicBezTo>
                    <a:pt x="1637" y="1535"/>
                    <a:pt x="1581" y="1422"/>
                    <a:pt x="1513" y="1310"/>
                  </a:cubicBezTo>
                  <a:cubicBezTo>
                    <a:pt x="1366" y="1073"/>
                    <a:pt x="1197" y="858"/>
                    <a:pt x="1005" y="666"/>
                  </a:cubicBezTo>
                  <a:cubicBezTo>
                    <a:pt x="813" y="463"/>
                    <a:pt x="599" y="305"/>
                    <a:pt x="362" y="159"/>
                  </a:cubicBezTo>
                  <a:cubicBezTo>
                    <a:pt x="249" y="91"/>
                    <a:pt x="125" y="34"/>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95" name="Google Shape;795;p2"/>
            <p:cNvSpPr/>
            <p:nvPr/>
          </p:nvSpPr>
          <p:spPr>
            <a:xfrm>
              <a:off x="1635100" y="2585375"/>
              <a:ext cx="50525" cy="28075"/>
            </a:xfrm>
            <a:custGeom>
              <a:avLst/>
              <a:gdLst/>
              <a:ahLst/>
              <a:cxnLst/>
              <a:rect l="l" t="t" r="r" b="b"/>
              <a:pathLst>
                <a:path w="2021" h="1123" extrusionOk="0">
                  <a:moveTo>
                    <a:pt x="0" y="1"/>
                  </a:moveTo>
                  <a:lnTo>
                    <a:pt x="0" y="1"/>
                  </a:lnTo>
                  <a:cubicBezTo>
                    <a:pt x="57" y="114"/>
                    <a:pt x="125" y="227"/>
                    <a:pt x="204" y="328"/>
                  </a:cubicBezTo>
                  <a:cubicBezTo>
                    <a:pt x="384" y="543"/>
                    <a:pt x="598" y="723"/>
                    <a:pt x="835" y="870"/>
                  </a:cubicBezTo>
                  <a:cubicBezTo>
                    <a:pt x="971" y="938"/>
                    <a:pt x="1106" y="994"/>
                    <a:pt x="1242" y="1039"/>
                  </a:cubicBezTo>
                  <a:cubicBezTo>
                    <a:pt x="1366" y="1084"/>
                    <a:pt x="1501" y="1107"/>
                    <a:pt x="1625" y="1118"/>
                  </a:cubicBezTo>
                  <a:cubicBezTo>
                    <a:pt x="1665" y="1121"/>
                    <a:pt x="1704" y="1123"/>
                    <a:pt x="1742" y="1123"/>
                  </a:cubicBezTo>
                  <a:cubicBezTo>
                    <a:pt x="1834" y="1123"/>
                    <a:pt x="1925" y="1115"/>
                    <a:pt x="2020" y="1107"/>
                  </a:cubicBezTo>
                  <a:cubicBezTo>
                    <a:pt x="1930" y="1005"/>
                    <a:pt x="1828" y="926"/>
                    <a:pt x="1727" y="859"/>
                  </a:cubicBezTo>
                  <a:cubicBezTo>
                    <a:pt x="1682" y="825"/>
                    <a:pt x="1625" y="791"/>
                    <a:pt x="1580" y="757"/>
                  </a:cubicBezTo>
                  <a:cubicBezTo>
                    <a:pt x="1524" y="734"/>
                    <a:pt x="1479" y="689"/>
                    <a:pt x="1422" y="655"/>
                  </a:cubicBezTo>
                  <a:cubicBezTo>
                    <a:pt x="1309" y="576"/>
                    <a:pt x="1197" y="509"/>
                    <a:pt x="1072" y="452"/>
                  </a:cubicBezTo>
                  <a:cubicBezTo>
                    <a:pt x="960" y="373"/>
                    <a:pt x="835" y="317"/>
                    <a:pt x="711" y="260"/>
                  </a:cubicBezTo>
                  <a:cubicBezTo>
                    <a:pt x="598" y="215"/>
                    <a:pt x="486" y="148"/>
                    <a:pt x="373" y="114"/>
                  </a:cubicBezTo>
                  <a:cubicBezTo>
                    <a:pt x="260" y="57"/>
                    <a:pt x="136" y="24"/>
                    <a:pt x="0"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96" name="Google Shape;796;p2"/>
            <p:cNvSpPr/>
            <p:nvPr/>
          </p:nvSpPr>
          <p:spPr>
            <a:xfrm>
              <a:off x="1628900" y="2608800"/>
              <a:ext cx="52500" cy="21050"/>
            </a:xfrm>
            <a:custGeom>
              <a:avLst/>
              <a:gdLst/>
              <a:ahLst/>
              <a:cxnLst/>
              <a:rect l="l" t="t" r="r" b="b"/>
              <a:pathLst>
                <a:path w="2100" h="842" extrusionOk="0">
                  <a:moveTo>
                    <a:pt x="0" y="1"/>
                  </a:moveTo>
                  <a:cubicBezTo>
                    <a:pt x="68" y="102"/>
                    <a:pt x="147" y="204"/>
                    <a:pt x="237" y="283"/>
                  </a:cubicBezTo>
                  <a:cubicBezTo>
                    <a:pt x="327" y="373"/>
                    <a:pt x="429" y="452"/>
                    <a:pt x="531" y="520"/>
                  </a:cubicBezTo>
                  <a:cubicBezTo>
                    <a:pt x="655" y="587"/>
                    <a:pt x="790" y="666"/>
                    <a:pt x="914" y="723"/>
                  </a:cubicBezTo>
                  <a:cubicBezTo>
                    <a:pt x="1129" y="797"/>
                    <a:pt x="1360" y="841"/>
                    <a:pt x="1586" y="841"/>
                  </a:cubicBezTo>
                  <a:cubicBezTo>
                    <a:pt x="1633" y="841"/>
                    <a:pt x="1680" y="839"/>
                    <a:pt x="1727" y="836"/>
                  </a:cubicBezTo>
                  <a:cubicBezTo>
                    <a:pt x="1851" y="824"/>
                    <a:pt x="1975" y="802"/>
                    <a:pt x="2099" y="757"/>
                  </a:cubicBezTo>
                  <a:cubicBezTo>
                    <a:pt x="1997" y="689"/>
                    <a:pt x="1885" y="621"/>
                    <a:pt x="1772" y="565"/>
                  </a:cubicBezTo>
                  <a:cubicBezTo>
                    <a:pt x="1681" y="520"/>
                    <a:pt x="1569" y="474"/>
                    <a:pt x="1456" y="418"/>
                  </a:cubicBezTo>
                  <a:cubicBezTo>
                    <a:pt x="1343" y="362"/>
                    <a:pt x="1219" y="316"/>
                    <a:pt x="1095" y="283"/>
                  </a:cubicBezTo>
                  <a:cubicBezTo>
                    <a:pt x="971" y="226"/>
                    <a:pt x="846" y="181"/>
                    <a:pt x="722" y="147"/>
                  </a:cubicBezTo>
                  <a:cubicBezTo>
                    <a:pt x="598" y="113"/>
                    <a:pt x="485" y="80"/>
                    <a:pt x="373" y="46"/>
                  </a:cubicBezTo>
                  <a:cubicBezTo>
                    <a:pt x="248" y="12"/>
                    <a:pt x="124" y="1"/>
                    <a:pt x="0"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97" name="Google Shape;797;p2"/>
            <p:cNvSpPr/>
            <p:nvPr/>
          </p:nvSpPr>
          <p:spPr>
            <a:xfrm>
              <a:off x="1579800" y="2601475"/>
              <a:ext cx="34450" cy="14625"/>
            </a:xfrm>
            <a:custGeom>
              <a:avLst/>
              <a:gdLst/>
              <a:ahLst/>
              <a:cxnLst/>
              <a:rect l="l" t="t" r="r" b="b"/>
              <a:pathLst>
                <a:path w="1378" h="585" extrusionOk="0">
                  <a:moveTo>
                    <a:pt x="260" y="0"/>
                  </a:moveTo>
                  <a:cubicBezTo>
                    <a:pt x="170" y="11"/>
                    <a:pt x="80" y="23"/>
                    <a:pt x="1" y="57"/>
                  </a:cubicBezTo>
                  <a:cubicBezTo>
                    <a:pt x="46" y="124"/>
                    <a:pt x="102" y="203"/>
                    <a:pt x="170" y="260"/>
                  </a:cubicBezTo>
                  <a:cubicBezTo>
                    <a:pt x="294" y="373"/>
                    <a:pt x="441" y="474"/>
                    <a:pt x="599" y="530"/>
                  </a:cubicBezTo>
                  <a:cubicBezTo>
                    <a:pt x="723" y="564"/>
                    <a:pt x="853" y="584"/>
                    <a:pt x="980" y="584"/>
                  </a:cubicBezTo>
                  <a:cubicBezTo>
                    <a:pt x="1026" y="584"/>
                    <a:pt x="1072" y="582"/>
                    <a:pt x="1118" y="576"/>
                  </a:cubicBezTo>
                  <a:cubicBezTo>
                    <a:pt x="1208" y="576"/>
                    <a:pt x="1298" y="553"/>
                    <a:pt x="1377" y="508"/>
                  </a:cubicBezTo>
                  <a:cubicBezTo>
                    <a:pt x="1332" y="440"/>
                    <a:pt x="1276" y="373"/>
                    <a:pt x="1208" y="316"/>
                  </a:cubicBezTo>
                  <a:cubicBezTo>
                    <a:pt x="1084" y="215"/>
                    <a:pt x="926" y="124"/>
                    <a:pt x="768" y="79"/>
                  </a:cubicBezTo>
                  <a:cubicBezTo>
                    <a:pt x="610" y="23"/>
                    <a:pt x="429" y="0"/>
                    <a:pt x="260"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98" name="Google Shape;798;p2"/>
            <p:cNvSpPr/>
            <p:nvPr/>
          </p:nvSpPr>
          <p:spPr>
            <a:xfrm>
              <a:off x="1538325" y="2612750"/>
              <a:ext cx="77625" cy="34275"/>
            </a:xfrm>
            <a:custGeom>
              <a:avLst/>
              <a:gdLst/>
              <a:ahLst/>
              <a:cxnLst/>
              <a:rect l="l" t="t" r="r" b="b"/>
              <a:pathLst>
                <a:path w="3105" h="1371" extrusionOk="0">
                  <a:moveTo>
                    <a:pt x="1" y="1"/>
                  </a:moveTo>
                  <a:lnTo>
                    <a:pt x="1" y="1"/>
                  </a:lnTo>
                  <a:cubicBezTo>
                    <a:pt x="114" y="147"/>
                    <a:pt x="238" y="283"/>
                    <a:pt x="373" y="407"/>
                  </a:cubicBezTo>
                  <a:cubicBezTo>
                    <a:pt x="509" y="531"/>
                    <a:pt x="655" y="644"/>
                    <a:pt x="813" y="757"/>
                  </a:cubicBezTo>
                  <a:cubicBezTo>
                    <a:pt x="994" y="869"/>
                    <a:pt x="1186" y="982"/>
                    <a:pt x="1378" y="1072"/>
                  </a:cubicBezTo>
                  <a:cubicBezTo>
                    <a:pt x="1581" y="1163"/>
                    <a:pt x="1784" y="1230"/>
                    <a:pt x="1987" y="1287"/>
                  </a:cubicBezTo>
                  <a:cubicBezTo>
                    <a:pt x="2167" y="1332"/>
                    <a:pt x="2359" y="1366"/>
                    <a:pt x="2551" y="1366"/>
                  </a:cubicBezTo>
                  <a:cubicBezTo>
                    <a:pt x="2587" y="1369"/>
                    <a:pt x="2624" y="1370"/>
                    <a:pt x="2660" y="1370"/>
                  </a:cubicBezTo>
                  <a:cubicBezTo>
                    <a:pt x="2759" y="1370"/>
                    <a:pt x="2858" y="1360"/>
                    <a:pt x="2957" y="1343"/>
                  </a:cubicBezTo>
                  <a:cubicBezTo>
                    <a:pt x="3059" y="1332"/>
                    <a:pt x="3104" y="1321"/>
                    <a:pt x="3104" y="1321"/>
                  </a:cubicBezTo>
                  <a:lnTo>
                    <a:pt x="2969" y="1253"/>
                  </a:lnTo>
                  <a:cubicBezTo>
                    <a:pt x="2878" y="1208"/>
                    <a:pt x="2754" y="1163"/>
                    <a:pt x="2619" y="1095"/>
                  </a:cubicBezTo>
                  <a:cubicBezTo>
                    <a:pt x="2472" y="1039"/>
                    <a:pt x="2303" y="960"/>
                    <a:pt x="2134" y="881"/>
                  </a:cubicBezTo>
                  <a:cubicBezTo>
                    <a:pt x="1953" y="813"/>
                    <a:pt x="1773" y="711"/>
                    <a:pt x="1581" y="632"/>
                  </a:cubicBezTo>
                  <a:cubicBezTo>
                    <a:pt x="1208" y="463"/>
                    <a:pt x="825" y="294"/>
                    <a:pt x="531" y="181"/>
                  </a:cubicBezTo>
                  <a:cubicBezTo>
                    <a:pt x="351" y="102"/>
                    <a:pt x="181" y="46"/>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799" name="Google Shape;799;p2"/>
            <p:cNvSpPr/>
            <p:nvPr/>
          </p:nvSpPr>
          <p:spPr>
            <a:xfrm>
              <a:off x="1427475" y="2621775"/>
              <a:ext cx="58125" cy="35575"/>
            </a:xfrm>
            <a:custGeom>
              <a:avLst/>
              <a:gdLst/>
              <a:ahLst/>
              <a:cxnLst/>
              <a:rect l="l" t="t" r="r" b="b"/>
              <a:pathLst>
                <a:path w="2325" h="1423" extrusionOk="0">
                  <a:moveTo>
                    <a:pt x="0" y="1"/>
                  </a:moveTo>
                  <a:cubicBezTo>
                    <a:pt x="68" y="125"/>
                    <a:pt x="158" y="249"/>
                    <a:pt x="260" y="362"/>
                  </a:cubicBezTo>
                  <a:cubicBezTo>
                    <a:pt x="474" y="587"/>
                    <a:pt x="711" y="802"/>
                    <a:pt x="971" y="982"/>
                  </a:cubicBezTo>
                  <a:cubicBezTo>
                    <a:pt x="1264" y="1129"/>
                    <a:pt x="1569" y="1253"/>
                    <a:pt x="1885" y="1343"/>
                  </a:cubicBezTo>
                  <a:cubicBezTo>
                    <a:pt x="2020" y="1389"/>
                    <a:pt x="2167" y="1411"/>
                    <a:pt x="2325" y="1422"/>
                  </a:cubicBezTo>
                  <a:cubicBezTo>
                    <a:pt x="2223" y="1310"/>
                    <a:pt x="2122" y="1197"/>
                    <a:pt x="2009" y="1106"/>
                  </a:cubicBezTo>
                  <a:cubicBezTo>
                    <a:pt x="1772" y="903"/>
                    <a:pt x="1524" y="723"/>
                    <a:pt x="1253" y="587"/>
                  </a:cubicBezTo>
                  <a:cubicBezTo>
                    <a:pt x="993" y="407"/>
                    <a:pt x="711" y="249"/>
                    <a:pt x="418" y="136"/>
                  </a:cubicBezTo>
                  <a:cubicBezTo>
                    <a:pt x="282" y="68"/>
                    <a:pt x="136" y="34"/>
                    <a:pt x="0"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00" name="Google Shape;800;p2"/>
            <p:cNvSpPr/>
            <p:nvPr/>
          </p:nvSpPr>
          <p:spPr>
            <a:xfrm>
              <a:off x="1390800" y="2626575"/>
              <a:ext cx="75625" cy="41500"/>
            </a:xfrm>
            <a:custGeom>
              <a:avLst/>
              <a:gdLst/>
              <a:ahLst/>
              <a:cxnLst/>
              <a:rect l="l" t="t" r="r" b="b"/>
              <a:pathLst>
                <a:path w="3025" h="1660" extrusionOk="0">
                  <a:moveTo>
                    <a:pt x="0" y="0"/>
                  </a:moveTo>
                  <a:lnTo>
                    <a:pt x="0" y="0"/>
                  </a:lnTo>
                  <a:cubicBezTo>
                    <a:pt x="124" y="147"/>
                    <a:pt x="249" y="283"/>
                    <a:pt x="395" y="407"/>
                  </a:cubicBezTo>
                  <a:cubicBezTo>
                    <a:pt x="700" y="655"/>
                    <a:pt x="1016" y="892"/>
                    <a:pt x="1354" y="1095"/>
                  </a:cubicBezTo>
                  <a:cubicBezTo>
                    <a:pt x="1557" y="1197"/>
                    <a:pt x="1749" y="1298"/>
                    <a:pt x="1930" y="1377"/>
                  </a:cubicBezTo>
                  <a:cubicBezTo>
                    <a:pt x="2110" y="1467"/>
                    <a:pt x="2291" y="1524"/>
                    <a:pt x="2472" y="1569"/>
                  </a:cubicBezTo>
                  <a:cubicBezTo>
                    <a:pt x="2652" y="1614"/>
                    <a:pt x="2833" y="1637"/>
                    <a:pt x="3024" y="1659"/>
                  </a:cubicBezTo>
                  <a:cubicBezTo>
                    <a:pt x="2889" y="1535"/>
                    <a:pt x="2742" y="1411"/>
                    <a:pt x="2584" y="1309"/>
                  </a:cubicBezTo>
                  <a:cubicBezTo>
                    <a:pt x="2449" y="1219"/>
                    <a:pt x="2302" y="1129"/>
                    <a:pt x="2133" y="1005"/>
                  </a:cubicBezTo>
                  <a:cubicBezTo>
                    <a:pt x="1975" y="892"/>
                    <a:pt x="1783" y="790"/>
                    <a:pt x="1603" y="677"/>
                  </a:cubicBezTo>
                  <a:cubicBezTo>
                    <a:pt x="1264" y="474"/>
                    <a:pt x="903" y="294"/>
                    <a:pt x="531" y="158"/>
                  </a:cubicBezTo>
                  <a:cubicBezTo>
                    <a:pt x="361" y="91"/>
                    <a:pt x="181" y="34"/>
                    <a:pt x="0"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01" name="Google Shape;801;p2"/>
            <p:cNvSpPr/>
            <p:nvPr/>
          </p:nvSpPr>
          <p:spPr>
            <a:xfrm>
              <a:off x="1502225" y="2642825"/>
              <a:ext cx="39800" cy="17625"/>
            </a:xfrm>
            <a:custGeom>
              <a:avLst/>
              <a:gdLst/>
              <a:ahLst/>
              <a:cxnLst/>
              <a:rect l="l" t="t" r="r" b="b"/>
              <a:pathLst>
                <a:path w="1592" h="705" extrusionOk="0">
                  <a:moveTo>
                    <a:pt x="213" y="0"/>
                  </a:moveTo>
                  <a:cubicBezTo>
                    <a:pt x="139" y="0"/>
                    <a:pt x="67" y="11"/>
                    <a:pt x="1" y="27"/>
                  </a:cubicBezTo>
                  <a:cubicBezTo>
                    <a:pt x="57" y="118"/>
                    <a:pt x="125" y="185"/>
                    <a:pt x="204" y="264"/>
                  </a:cubicBezTo>
                  <a:cubicBezTo>
                    <a:pt x="350" y="389"/>
                    <a:pt x="520" y="501"/>
                    <a:pt x="711" y="580"/>
                  </a:cubicBezTo>
                  <a:cubicBezTo>
                    <a:pt x="892" y="648"/>
                    <a:pt x="1095" y="693"/>
                    <a:pt x="1287" y="705"/>
                  </a:cubicBezTo>
                  <a:cubicBezTo>
                    <a:pt x="1388" y="705"/>
                    <a:pt x="1490" y="705"/>
                    <a:pt x="1592" y="682"/>
                  </a:cubicBezTo>
                  <a:cubicBezTo>
                    <a:pt x="1535" y="592"/>
                    <a:pt x="1456" y="513"/>
                    <a:pt x="1388" y="445"/>
                  </a:cubicBezTo>
                  <a:cubicBezTo>
                    <a:pt x="1231" y="310"/>
                    <a:pt x="1061" y="208"/>
                    <a:pt x="869" y="129"/>
                  </a:cubicBezTo>
                  <a:cubicBezTo>
                    <a:pt x="689" y="50"/>
                    <a:pt x="497" y="5"/>
                    <a:pt x="294" y="5"/>
                  </a:cubicBezTo>
                  <a:cubicBezTo>
                    <a:pt x="267" y="2"/>
                    <a:pt x="240" y="0"/>
                    <a:pt x="213"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02" name="Google Shape;802;p2"/>
            <p:cNvSpPr/>
            <p:nvPr/>
          </p:nvSpPr>
          <p:spPr>
            <a:xfrm>
              <a:off x="1344800" y="2633900"/>
              <a:ext cx="62950" cy="38400"/>
            </a:xfrm>
            <a:custGeom>
              <a:avLst/>
              <a:gdLst/>
              <a:ahLst/>
              <a:cxnLst/>
              <a:rect l="l" t="t" r="r" b="b"/>
              <a:pathLst>
                <a:path w="2518" h="1536" extrusionOk="0">
                  <a:moveTo>
                    <a:pt x="1" y="1"/>
                  </a:moveTo>
                  <a:lnTo>
                    <a:pt x="1" y="1"/>
                  </a:lnTo>
                  <a:cubicBezTo>
                    <a:pt x="91" y="125"/>
                    <a:pt x="193" y="249"/>
                    <a:pt x="317" y="362"/>
                  </a:cubicBezTo>
                  <a:cubicBezTo>
                    <a:pt x="554" y="599"/>
                    <a:pt x="825" y="813"/>
                    <a:pt x="1107" y="1005"/>
                  </a:cubicBezTo>
                  <a:cubicBezTo>
                    <a:pt x="1400" y="1197"/>
                    <a:pt x="1716" y="1344"/>
                    <a:pt x="2043" y="1445"/>
                  </a:cubicBezTo>
                  <a:cubicBezTo>
                    <a:pt x="2201" y="1490"/>
                    <a:pt x="2359" y="1524"/>
                    <a:pt x="2517" y="1535"/>
                  </a:cubicBezTo>
                  <a:cubicBezTo>
                    <a:pt x="2416" y="1411"/>
                    <a:pt x="2303" y="1298"/>
                    <a:pt x="2179" y="1197"/>
                  </a:cubicBezTo>
                  <a:cubicBezTo>
                    <a:pt x="2066" y="1107"/>
                    <a:pt x="1942" y="1016"/>
                    <a:pt x="1806" y="904"/>
                  </a:cubicBezTo>
                  <a:cubicBezTo>
                    <a:pt x="1671" y="802"/>
                    <a:pt x="1513" y="700"/>
                    <a:pt x="1366" y="599"/>
                  </a:cubicBezTo>
                  <a:cubicBezTo>
                    <a:pt x="1084" y="407"/>
                    <a:pt x="780" y="249"/>
                    <a:pt x="464" y="125"/>
                  </a:cubicBezTo>
                  <a:cubicBezTo>
                    <a:pt x="306" y="69"/>
                    <a:pt x="159" y="23"/>
                    <a:pt x="1" y="1"/>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03" name="Google Shape;803;p2"/>
            <p:cNvSpPr/>
            <p:nvPr/>
          </p:nvSpPr>
          <p:spPr>
            <a:xfrm>
              <a:off x="1276825" y="2616425"/>
              <a:ext cx="141350" cy="82950"/>
            </a:xfrm>
            <a:custGeom>
              <a:avLst/>
              <a:gdLst/>
              <a:ahLst/>
              <a:cxnLst/>
              <a:rect l="l" t="t" r="r" b="b"/>
              <a:pathLst>
                <a:path w="5654" h="3318" extrusionOk="0">
                  <a:moveTo>
                    <a:pt x="0" y="0"/>
                  </a:moveTo>
                  <a:cubicBezTo>
                    <a:pt x="0" y="0"/>
                    <a:pt x="271" y="327"/>
                    <a:pt x="711" y="756"/>
                  </a:cubicBezTo>
                  <a:cubicBezTo>
                    <a:pt x="824" y="869"/>
                    <a:pt x="937" y="993"/>
                    <a:pt x="1072" y="1106"/>
                  </a:cubicBezTo>
                  <a:cubicBezTo>
                    <a:pt x="1219" y="1230"/>
                    <a:pt x="1366" y="1343"/>
                    <a:pt x="1524" y="1456"/>
                  </a:cubicBezTo>
                  <a:cubicBezTo>
                    <a:pt x="1840" y="1682"/>
                    <a:pt x="2190" y="1919"/>
                    <a:pt x="2539" y="2155"/>
                  </a:cubicBezTo>
                  <a:cubicBezTo>
                    <a:pt x="2923" y="2336"/>
                    <a:pt x="3295" y="2528"/>
                    <a:pt x="3645" y="2686"/>
                  </a:cubicBezTo>
                  <a:cubicBezTo>
                    <a:pt x="3815" y="2776"/>
                    <a:pt x="3995" y="2844"/>
                    <a:pt x="4164" y="2912"/>
                  </a:cubicBezTo>
                  <a:cubicBezTo>
                    <a:pt x="4334" y="2968"/>
                    <a:pt x="4503" y="3013"/>
                    <a:pt x="4650" y="3058"/>
                  </a:cubicBezTo>
                  <a:cubicBezTo>
                    <a:pt x="5248" y="3239"/>
                    <a:pt x="5654" y="3318"/>
                    <a:pt x="5654" y="3318"/>
                  </a:cubicBezTo>
                  <a:cubicBezTo>
                    <a:pt x="5654" y="3318"/>
                    <a:pt x="5304" y="3092"/>
                    <a:pt x="4762" y="2810"/>
                  </a:cubicBezTo>
                  <a:cubicBezTo>
                    <a:pt x="4627" y="2731"/>
                    <a:pt x="4469" y="2663"/>
                    <a:pt x="4311" y="2584"/>
                  </a:cubicBezTo>
                  <a:cubicBezTo>
                    <a:pt x="4153" y="2505"/>
                    <a:pt x="4006" y="2392"/>
                    <a:pt x="3837" y="2302"/>
                  </a:cubicBezTo>
                  <a:cubicBezTo>
                    <a:pt x="3510" y="2110"/>
                    <a:pt x="3149" y="1930"/>
                    <a:pt x="2788" y="1738"/>
                  </a:cubicBezTo>
                  <a:cubicBezTo>
                    <a:pt x="2449" y="1524"/>
                    <a:pt x="2111" y="1298"/>
                    <a:pt x="1772" y="1117"/>
                  </a:cubicBezTo>
                  <a:cubicBezTo>
                    <a:pt x="1614" y="1004"/>
                    <a:pt x="1445" y="937"/>
                    <a:pt x="1298" y="835"/>
                  </a:cubicBezTo>
                  <a:cubicBezTo>
                    <a:pt x="1163" y="734"/>
                    <a:pt x="1016" y="643"/>
                    <a:pt x="892" y="553"/>
                  </a:cubicBezTo>
                  <a:cubicBezTo>
                    <a:pt x="373" y="203"/>
                    <a:pt x="1" y="0"/>
                    <a:pt x="0" y="0"/>
                  </a:cubicBezTo>
                  <a:close/>
                </a:path>
              </a:pathLst>
            </a:custGeom>
            <a:solidFill>
              <a:srgbClr val="A4553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04" name="Google Shape;804;p2"/>
            <p:cNvSpPr/>
            <p:nvPr/>
          </p:nvSpPr>
          <p:spPr>
            <a:xfrm>
              <a:off x="1916650" y="3244950"/>
              <a:ext cx="577475" cy="434775"/>
            </a:xfrm>
            <a:custGeom>
              <a:avLst/>
              <a:gdLst/>
              <a:ahLst/>
              <a:cxnLst/>
              <a:rect l="l" t="t" r="r" b="b"/>
              <a:pathLst>
                <a:path w="23099" h="17391" extrusionOk="0">
                  <a:moveTo>
                    <a:pt x="1625" y="0"/>
                  </a:moveTo>
                  <a:lnTo>
                    <a:pt x="1625" y="0"/>
                  </a:lnTo>
                  <a:cubicBezTo>
                    <a:pt x="1546" y="79"/>
                    <a:pt x="1467" y="158"/>
                    <a:pt x="1388" y="237"/>
                  </a:cubicBezTo>
                  <a:cubicBezTo>
                    <a:pt x="79" y="1648"/>
                    <a:pt x="0" y="5981"/>
                    <a:pt x="576" y="8463"/>
                  </a:cubicBezTo>
                  <a:cubicBezTo>
                    <a:pt x="1467" y="12481"/>
                    <a:pt x="5766" y="16520"/>
                    <a:pt x="10099" y="17242"/>
                  </a:cubicBezTo>
                  <a:cubicBezTo>
                    <a:pt x="10690" y="17341"/>
                    <a:pt x="11295" y="17391"/>
                    <a:pt x="11905" y="17391"/>
                  </a:cubicBezTo>
                  <a:cubicBezTo>
                    <a:pt x="16163" y="17391"/>
                    <a:pt x="20710" y="14994"/>
                    <a:pt x="23099" y="10404"/>
                  </a:cubicBezTo>
                  <a:lnTo>
                    <a:pt x="23099" y="10404"/>
                  </a:lnTo>
                  <a:cubicBezTo>
                    <a:pt x="22930" y="10619"/>
                    <a:pt x="22704" y="10799"/>
                    <a:pt x="22467" y="10935"/>
                  </a:cubicBezTo>
                  <a:cubicBezTo>
                    <a:pt x="20985" y="11789"/>
                    <a:pt x="19359" y="12079"/>
                    <a:pt x="17695" y="12079"/>
                  </a:cubicBezTo>
                  <a:cubicBezTo>
                    <a:pt x="15974" y="12079"/>
                    <a:pt x="14212" y="11769"/>
                    <a:pt x="12526" y="11454"/>
                  </a:cubicBezTo>
                  <a:cubicBezTo>
                    <a:pt x="10303" y="11093"/>
                    <a:pt x="7820" y="9727"/>
                    <a:pt x="5924" y="8509"/>
                  </a:cubicBezTo>
                  <a:cubicBezTo>
                    <a:pt x="4739" y="7775"/>
                    <a:pt x="3306" y="6861"/>
                    <a:pt x="2358" y="5812"/>
                  </a:cubicBezTo>
                  <a:cubicBezTo>
                    <a:pt x="1049" y="4469"/>
                    <a:pt x="248" y="1749"/>
                    <a:pt x="1625" y="0"/>
                  </a:cubicBezTo>
                  <a:close/>
                </a:path>
              </a:pathLst>
            </a:custGeom>
            <a:solidFill>
              <a:srgbClr val="B4365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05" name="Google Shape;805;p2"/>
            <p:cNvSpPr/>
            <p:nvPr/>
          </p:nvSpPr>
          <p:spPr>
            <a:xfrm>
              <a:off x="1922850" y="3178550"/>
              <a:ext cx="593275" cy="368350"/>
            </a:xfrm>
            <a:custGeom>
              <a:avLst/>
              <a:gdLst/>
              <a:ahLst/>
              <a:cxnLst/>
              <a:rect l="l" t="t" r="r" b="b"/>
              <a:pathLst>
                <a:path w="23731" h="14734" extrusionOk="0">
                  <a:moveTo>
                    <a:pt x="8910" y="0"/>
                  </a:moveTo>
                  <a:cubicBezTo>
                    <a:pt x="6097" y="0"/>
                    <a:pt x="3414" y="610"/>
                    <a:pt x="1377" y="2656"/>
                  </a:cubicBezTo>
                  <a:cubicBezTo>
                    <a:pt x="0" y="4405"/>
                    <a:pt x="813" y="7125"/>
                    <a:pt x="2110" y="8468"/>
                  </a:cubicBezTo>
                  <a:cubicBezTo>
                    <a:pt x="3070" y="9517"/>
                    <a:pt x="4503" y="10420"/>
                    <a:pt x="5676" y="11165"/>
                  </a:cubicBezTo>
                  <a:cubicBezTo>
                    <a:pt x="7572" y="12383"/>
                    <a:pt x="10066" y="13749"/>
                    <a:pt x="12289" y="14110"/>
                  </a:cubicBezTo>
                  <a:cubicBezTo>
                    <a:pt x="13965" y="14424"/>
                    <a:pt x="15720" y="14733"/>
                    <a:pt x="17436" y="14733"/>
                  </a:cubicBezTo>
                  <a:cubicBezTo>
                    <a:pt x="19103" y="14733"/>
                    <a:pt x="20734" y="14441"/>
                    <a:pt x="22219" y="13579"/>
                  </a:cubicBezTo>
                  <a:cubicBezTo>
                    <a:pt x="22467" y="13444"/>
                    <a:pt x="22682" y="13275"/>
                    <a:pt x="22862" y="13060"/>
                  </a:cubicBezTo>
                  <a:cubicBezTo>
                    <a:pt x="23020" y="12756"/>
                    <a:pt x="23167" y="12451"/>
                    <a:pt x="23302" y="12135"/>
                  </a:cubicBezTo>
                  <a:cubicBezTo>
                    <a:pt x="23731" y="11142"/>
                    <a:pt x="22964" y="8095"/>
                    <a:pt x="22061" y="6651"/>
                  </a:cubicBezTo>
                  <a:cubicBezTo>
                    <a:pt x="20267" y="3762"/>
                    <a:pt x="16712" y="1460"/>
                    <a:pt x="13496" y="591"/>
                  </a:cubicBezTo>
                  <a:cubicBezTo>
                    <a:pt x="12661" y="343"/>
                    <a:pt x="11815" y="185"/>
                    <a:pt x="10957" y="95"/>
                  </a:cubicBezTo>
                  <a:cubicBezTo>
                    <a:pt x="10272" y="36"/>
                    <a:pt x="9587" y="0"/>
                    <a:pt x="8910" y="0"/>
                  </a:cubicBezTo>
                  <a:close/>
                </a:path>
              </a:pathLst>
            </a:custGeom>
            <a:solidFill>
              <a:srgbClr val="D8697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06" name="Google Shape;806;p2"/>
            <p:cNvSpPr/>
            <p:nvPr/>
          </p:nvSpPr>
          <p:spPr>
            <a:xfrm>
              <a:off x="1933000" y="3175500"/>
              <a:ext cx="576075" cy="373750"/>
            </a:xfrm>
            <a:custGeom>
              <a:avLst/>
              <a:gdLst/>
              <a:ahLst/>
              <a:cxnLst/>
              <a:rect l="l" t="t" r="r" b="b"/>
              <a:pathLst>
                <a:path w="23043" h="14950" extrusionOk="0">
                  <a:moveTo>
                    <a:pt x="8281" y="1"/>
                  </a:moveTo>
                  <a:cubicBezTo>
                    <a:pt x="8071" y="1"/>
                    <a:pt x="7861" y="4"/>
                    <a:pt x="7651" y="14"/>
                  </a:cubicBezTo>
                  <a:cubicBezTo>
                    <a:pt x="7155" y="25"/>
                    <a:pt x="6669" y="70"/>
                    <a:pt x="6173" y="138"/>
                  </a:cubicBezTo>
                  <a:cubicBezTo>
                    <a:pt x="5676" y="206"/>
                    <a:pt x="5191" y="307"/>
                    <a:pt x="4706" y="431"/>
                  </a:cubicBezTo>
                  <a:cubicBezTo>
                    <a:pt x="4232" y="567"/>
                    <a:pt x="3758" y="736"/>
                    <a:pt x="3296" y="939"/>
                  </a:cubicBezTo>
                  <a:cubicBezTo>
                    <a:pt x="3070" y="1041"/>
                    <a:pt x="2844" y="1153"/>
                    <a:pt x="2630" y="1277"/>
                  </a:cubicBezTo>
                  <a:cubicBezTo>
                    <a:pt x="2404" y="1402"/>
                    <a:pt x="2190" y="1526"/>
                    <a:pt x="1987" y="1672"/>
                  </a:cubicBezTo>
                  <a:cubicBezTo>
                    <a:pt x="1569" y="1966"/>
                    <a:pt x="1185" y="2282"/>
                    <a:pt x="824" y="2632"/>
                  </a:cubicBezTo>
                  <a:lnTo>
                    <a:pt x="824" y="2643"/>
                  </a:lnTo>
                  <a:lnTo>
                    <a:pt x="813" y="2654"/>
                  </a:lnTo>
                  <a:cubicBezTo>
                    <a:pt x="407" y="3162"/>
                    <a:pt x="159" y="3771"/>
                    <a:pt x="80" y="4414"/>
                  </a:cubicBezTo>
                  <a:cubicBezTo>
                    <a:pt x="1" y="5046"/>
                    <a:pt x="46" y="5690"/>
                    <a:pt x="204" y="6310"/>
                  </a:cubicBezTo>
                  <a:cubicBezTo>
                    <a:pt x="362" y="6920"/>
                    <a:pt x="621" y="7506"/>
                    <a:pt x="960" y="8037"/>
                  </a:cubicBezTo>
                  <a:cubicBezTo>
                    <a:pt x="1140" y="8308"/>
                    <a:pt x="1332" y="8556"/>
                    <a:pt x="1558" y="8793"/>
                  </a:cubicBezTo>
                  <a:lnTo>
                    <a:pt x="2224" y="9413"/>
                  </a:lnTo>
                  <a:cubicBezTo>
                    <a:pt x="2438" y="9628"/>
                    <a:pt x="2697" y="9797"/>
                    <a:pt x="2946" y="10000"/>
                  </a:cubicBezTo>
                  <a:cubicBezTo>
                    <a:pt x="3194" y="10192"/>
                    <a:pt x="3442" y="10361"/>
                    <a:pt x="3702" y="10531"/>
                  </a:cubicBezTo>
                  <a:cubicBezTo>
                    <a:pt x="4198" y="10880"/>
                    <a:pt x="4717" y="11196"/>
                    <a:pt x="5236" y="11524"/>
                  </a:cubicBezTo>
                  <a:cubicBezTo>
                    <a:pt x="6263" y="12178"/>
                    <a:pt x="7335" y="12776"/>
                    <a:pt x="8441" y="13295"/>
                  </a:cubicBezTo>
                  <a:lnTo>
                    <a:pt x="9287" y="13656"/>
                  </a:lnTo>
                  <a:lnTo>
                    <a:pt x="10156" y="13972"/>
                  </a:lnTo>
                  <a:cubicBezTo>
                    <a:pt x="10450" y="14051"/>
                    <a:pt x="10743" y="14141"/>
                    <a:pt x="11036" y="14220"/>
                  </a:cubicBezTo>
                  <a:lnTo>
                    <a:pt x="11939" y="14401"/>
                  </a:lnTo>
                  <a:cubicBezTo>
                    <a:pt x="13135" y="14615"/>
                    <a:pt x="14343" y="14807"/>
                    <a:pt x="15550" y="14897"/>
                  </a:cubicBezTo>
                  <a:cubicBezTo>
                    <a:pt x="15987" y="14930"/>
                    <a:pt x="16427" y="14949"/>
                    <a:pt x="16867" y="14949"/>
                  </a:cubicBezTo>
                  <a:cubicBezTo>
                    <a:pt x="17653" y="14949"/>
                    <a:pt x="18439" y="14887"/>
                    <a:pt x="19206" y="14728"/>
                  </a:cubicBezTo>
                  <a:cubicBezTo>
                    <a:pt x="19804" y="14615"/>
                    <a:pt x="20391" y="14435"/>
                    <a:pt x="20944" y="14187"/>
                  </a:cubicBezTo>
                  <a:cubicBezTo>
                    <a:pt x="21497" y="13927"/>
                    <a:pt x="22072" y="13679"/>
                    <a:pt x="22479" y="13205"/>
                  </a:cubicBezTo>
                  <a:lnTo>
                    <a:pt x="22851" y="12438"/>
                  </a:lnTo>
                  <a:cubicBezTo>
                    <a:pt x="22919" y="12302"/>
                    <a:pt x="22964" y="12167"/>
                    <a:pt x="22998" y="12031"/>
                  </a:cubicBezTo>
                  <a:cubicBezTo>
                    <a:pt x="23020" y="11896"/>
                    <a:pt x="23043" y="11749"/>
                    <a:pt x="23043" y="11614"/>
                  </a:cubicBezTo>
                  <a:cubicBezTo>
                    <a:pt x="23043" y="11038"/>
                    <a:pt x="22975" y="10474"/>
                    <a:pt x="22840" y="9932"/>
                  </a:cubicBezTo>
                  <a:cubicBezTo>
                    <a:pt x="22727" y="9380"/>
                    <a:pt x="22569" y="8838"/>
                    <a:pt x="22377" y="8308"/>
                  </a:cubicBezTo>
                  <a:cubicBezTo>
                    <a:pt x="22185" y="7766"/>
                    <a:pt x="21948" y="7258"/>
                    <a:pt x="21655" y="6773"/>
                  </a:cubicBezTo>
                  <a:lnTo>
                    <a:pt x="21655" y="6773"/>
                  </a:lnTo>
                  <a:cubicBezTo>
                    <a:pt x="21937" y="7258"/>
                    <a:pt x="22174" y="7777"/>
                    <a:pt x="22355" y="8319"/>
                  </a:cubicBezTo>
                  <a:cubicBezTo>
                    <a:pt x="22546" y="8849"/>
                    <a:pt x="22693" y="9391"/>
                    <a:pt x="22817" y="9944"/>
                  </a:cubicBezTo>
                  <a:cubicBezTo>
                    <a:pt x="22941" y="10485"/>
                    <a:pt x="22998" y="11050"/>
                    <a:pt x="22986" y="11614"/>
                  </a:cubicBezTo>
                  <a:cubicBezTo>
                    <a:pt x="22986" y="11749"/>
                    <a:pt x="22964" y="11896"/>
                    <a:pt x="22941" y="12031"/>
                  </a:cubicBezTo>
                  <a:cubicBezTo>
                    <a:pt x="22907" y="12167"/>
                    <a:pt x="22862" y="12291"/>
                    <a:pt x="22795" y="12415"/>
                  </a:cubicBezTo>
                  <a:lnTo>
                    <a:pt x="22434" y="13182"/>
                  </a:lnTo>
                  <a:cubicBezTo>
                    <a:pt x="22039" y="13634"/>
                    <a:pt x="21463" y="13893"/>
                    <a:pt x="20910" y="14119"/>
                  </a:cubicBezTo>
                  <a:cubicBezTo>
                    <a:pt x="20357" y="14345"/>
                    <a:pt x="19770" y="14514"/>
                    <a:pt x="19172" y="14615"/>
                  </a:cubicBezTo>
                  <a:cubicBezTo>
                    <a:pt x="18488" y="14726"/>
                    <a:pt x="17796" y="14781"/>
                    <a:pt x="17100" y="14781"/>
                  </a:cubicBezTo>
                  <a:cubicBezTo>
                    <a:pt x="16592" y="14781"/>
                    <a:pt x="16083" y="14752"/>
                    <a:pt x="15573" y="14694"/>
                  </a:cubicBezTo>
                  <a:cubicBezTo>
                    <a:pt x="14377" y="14570"/>
                    <a:pt x="13192" y="14356"/>
                    <a:pt x="11996" y="14108"/>
                  </a:cubicBezTo>
                  <a:lnTo>
                    <a:pt x="11115" y="13916"/>
                  </a:lnTo>
                  <a:cubicBezTo>
                    <a:pt x="10833" y="13837"/>
                    <a:pt x="10551" y="13735"/>
                    <a:pt x="10269" y="13645"/>
                  </a:cubicBezTo>
                  <a:lnTo>
                    <a:pt x="9434" y="13318"/>
                  </a:lnTo>
                  <a:lnTo>
                    <a:pt x="8610" y="12945"/>
                  </a:lnTo>
                  <a:cubicBezTo>
                    <a:pt x="8069" y="12674"/>
                    <a:pt x="7538" y="12404"/>
                    <a:pt x="7019" y="12099"/>
                  </a:cubicBezTo>
                  <a:cubicBezTo>
                    <a:pt x="6489" y="11806"/>
                    <a:pt x="5970" y="11490"/>
                    <a:pt x="5462" y="11162"/>
                  </a:cubicBezTo>
                  <a:cubicBezTo>
                    <a:pt x="4954" y="10835"/>
                    <a:pt x="4447" y="10508"/>
                    <a:pt x="3950" y="10169"/>
                  </a:cubicBezTo>
                  <a:cubicBezTo>
                    <a:pt x="3702" y="10000"/>
                    <a:pt x="3465" y="9831"/>
                    <a:pt x="3228" y="9639"/>
                  </a:cubicBezTo>
                  <a:cubicBezTo>
                    <a:pt x="3002" y="9447"/>
                    <a:pt x="2765" y="9289"/>
                    <a:pt x="2539" y="9075"/>
                  </a:cubicBezTo>
                  <a:lnTo>
                    <a:pt x="1885" y="8443"/>
                  </a:lnTo>
                  <a:cubicBezTo>
                    <a:pt x="1693" y="8240"/>
                    <a:pt x="1513" y="8014"/>
                    <a:pt x="1355" y="7777"/>
                  </a:cubicBezTo>
                  <a:cubicBezTo>
                    <a:pt x="1039" y="7292"/>
                    <a:pt x="802" y="6750"/>
                    <a:pt x="644" y="6197"/>
                  </a:cubicBezTo>
                  <a:cubicBezTo>
                    <a:pt x="497" y="5633"/>
                    <a:pt x="452" y="5046"/>
                    <a:pt x="520" y="4471"/>
                  </a:cubicBezTo>
                  <a:cubicBezTo>
                    <a:pt x="576" y="3907"/>
                    <a:pt x="802" y="3365"/>
                    <a:pt x="1140" y="2914"/>
                  </a:cubicBezTo>
                  <a:lnTo>
                    <a:pt x="1140" y="2914"/>
                  </a:lnTo>
                  <a:lnTo>
                    <a:pt x="1129" y="2936"/>
                  </a:lnTo>
                  <a:cubicBezTo>
                    <a:pt x="1467" y="2598"/>
                    <a:pt x="1829" y="2282"/>
                    <a:pt x="2224" y="2011"/>
                  </a:cubicBezTo>
                  <a:cubicBezTo>
                    <a:pt x="2607" y="1729"/>
                    <a:pt x="3025" y="1481"/>
                    <a:pt x="3465" y="1277"/>
                  </a:cubicBezTo>
                  <a:cubicBezTo>
                    <a:pt x="3894" y="1074"/>
                    <a:pt x="4345" y="905"/>
                    <a:pt x="4808" y="758"/>
                  </a:cubicBezTo>
                  <a:cubicBezTo>
                    <a:pt x="5270" y="623"/>
                    <a:pt x="5744" y="521"/>
                    <a:pt x="6218" y="442"/>
                  </a:cubicBezTo>
                  <a:cubicBezTo>
                    <a:pt x="6692" y="363"/>
                    <a:pt x="7177" y="307"/>
                    <a:pt x="7663" y="273"/>
                  </a:cubicBezTo>
                  <a:cubicBezTo>
                    <a:pt x="8018" y="257"/>
                    <a:pt x="8379" y="246"/>
                    <a:pt x="8737" y="246"/>
                  </a:cubicBezTo>
                  <a:cubicBezTo>
                    <a:pt x="8869" y="246"/>
                    <a:pt x="8999" y="248"/>
                    <a:pt x="9129" y="251"/>
                  </a:cubicBezTo>
                  <a:cubicBezTo>
                    <a:pt x="9615" y="262"/>
                    <a:pt x="10100" y="284"/>
                    <a:pt x="10596" y="318"/>
                  </a:cubicBezTo>
                  <a:cubicBezTo>
                    <a:pt x="11070" y="397"/>
                    <a:pt x="11556" y="420"/>
                    <a:pt x="12041" y="533"/>
                  </a:cubicBezTo>
                  <a:cubicBezTo>
                    <a:pt x="12515" y="657"/>
                    <a:pt x="13000" y="736"/>
                    <a:pt x="13463" y="894"/>
                  </a:cubicBezTo>
                  <a:cubicBezTo>
                    <a:pt x="13925" y="1018"/>
                    <a:pt x="14388" y="1187"/>
                    <a:pt x="14839" y="1379"/>
                  </a:cubicBezTo>
                  <a:lnTo>
                    <a:pt x="15516" y="1661"/>
                  </a:lnTo>
                  <a:lnTo>
                    <a:pt x="16171" y="1988"/>
                  </a:lnTo>
                  <a:cubicBezTo>
                    <a:pt x="16385" y="2113"/>
                    <a:pt x="16611" y="2214"/>
                    <a:pt x="16825" y="2338"/>
                  </a:cubicBezTo>
                  <a:lnTo>
                    <a:pt x="17446" y="2733"/>
                  </a:lnTo>
                  <a:cubicBezTo>
                    <a:pt x="17863" y="2981"/>
                    <a:pt x="18258" y="3264"/>
                    <a:pt x="18653" y="3579"/>
                  </a:cubicBezTo>
                  <a:cubicBezTo>
                    <a:pt x="19060" y="3850"/>
                    <a:pt x="19398" y="4211"/>
                    <a:pt x="19770" y="4527"/>
                  </a:cubicBezTo>
                  <a:cubicBezTo>
                    <a:pt x="19951" y="4685"/>
                    <a:pt x="20120" y="4866"/>
                    <a:pt x="20278" y="5046"/>
                  </a:cubicBezTo>
                  <a:lnTo>
                    <a:pt x="20775" y="5588"/>
                  </a:lnTo>
                  <a:cubicBezTo>
                    <a:pt x="21091" y="5960"/>
                    <a:pt x="21362" y="6378"/>
                    <a:pt x="21655" y="6773"/>
                  </a:cubicBezTo>
                  <a:cubicBezTo>
                    <a:pt x="21373" y="6378"/>
                    <a:pt x="21102" y="5960"/>
                    <a:pt x="20786" y="5588"/>
                  </a:cubicBezTo>
                  <a:lnTo>
                    <a:pt x="20301" y="5035"/>
                  </a:lnTo>
                  <a:cubicBezTo>
                    <a:pt x="20143" y="4855"/>
                    <a:pt x="19962" y="4674"/>
                    <a:pt x="19782" y="4516"/>
                  </a:cubicBezTo>
                  <a:cubicBezTo>
                    <a:pt x="19409" y="4189"/>
                    <a:pt x="19071" y="3828"/>
                    <a:pt x="18676" y="3546"/>
                  </a:cubicBezTo>
                  <a:cubicBezTo>
                    <a:pt x="18292" y="3230"/>
                    <a:pt x="17886" y="2948"/>
                    <a:pt x="17480" y="2677"/>
                  </a:cubicBezTo>
                  <a:lnTo>
                    <a:pt x="16859" y="2282"/>
                  </a:lnTo>
                  <a:cubicBezTo>
                    <a:pt x="16645" y="2158"/>
                    <a:pt x="16419" y="2045"/>
                    <a:pt x="16205" y="1932"/>
                  </a:cubicBezTo>
                  <a:lnTo>
                    <a:pt x="15561" y="1582"/>
                  </a:lnTo>
                  <a:lnTo>
                    <a:pt x="14884" y="1289"/>
                  </a:lnTo>
                  <a:cubicBezTo>
                    <a:pt x="14433" y="1086"/>
                    <a:pt x="13970" y="916"/>
                    <a:pt x="13496" y="770"/>
                  </a:cubicBezTo>
                  <a:cubicBezTo>
                    <a:pt x="13034" y="600"/>
                    <a:pt x="12549" y="499"/>
                    <a:pt x="12075" y="375"/>
                  </a:cubicBezTo>
                  <a:cubicBezTo>
                    <a:pt x="11601" y="262"/>
                    <a:pt x="11104" y="217"/>
                    <a:pt x="10608" y="127"/>
                  </a:cubicBezTo>
                  <a:cubicBezTo>
                    <a:pt x="10122" y="70"/>
                    <a:pt x="9637" y="25"/>
                    <a:pt x="9141" y="14"/>
                  </a:cubicBezTo>
                  <a:cubicBezTo>
                    <a:pt x="8854" y="7"/>
                    <a:pt x="8567" y="1"/>
                    <a:pt x="8281" y="1"/>
                  </a:cubicBezTo>
                  <a:close/>
                </a:path>
              </a:pathLst>
            </a:custGeom>
            <a:solidFill>
              <a:srgbClr val="95274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07" name="Google Shape;807;p2"/>
            <p:cNvSpPr/>
            <p:nvPr/>
          </p:nvSpPr>
          <p:spPr>
            <a:xfrm>
              <a:off x="1940900" y="3195075"/>
              <a:ext cx="556625" cy="335600"/>
            </a:xfrm>
            <a:custGeom>
              <a:avLst/>
              <a:gdLst/>
              <a:ahLst/>
              <a:cxnLst/>
              <a:rect l="l" t="t" r="r" b="b"/>
              <a:pathLst>
                <a:path w="22265" h="13424" extrusionOk="0">
                  <a:moveTo>
                    <a:pt x="8282" y="0"/>
                  </a:moveTo>
                  <a:cubicBezTo>
                    <a:pt x="7831" y="0"/>
                    <a:pt x="7380" y="15"/>
                    <a:pt x="6929" y="43"/>
                  </a:cubicBezTo>
                  <a:cubicBezTo>
                    <a:pt x="4469" y="235"/>
                    <a:pt x="2573" y="1025"/>
                    <a:pt x="1151" y="2435"/>
                  </a:cubicBezTo>
                  <a:cubicBezTo>
                    <a:pt x="0" y="3936"/>
                    <a:pt x="824" y="6295"/>
                    <a:pt x="1862" y="7367"/>
                  </a:cubicBezTo>
                  <a:cubicBezTo>
                    <a:pt x="2799" y="8382"/>
                    <a:pt x="4243" y="9285"/>
                    <a:pt x="5304" y="9951"/>
                  </a:cubicBezTo>
                  <a:cubicBezTo>
                    <a:pt x="7820" y="11564"/>
                    <a:pt x="9953" y="12523"/>
                    <a:pt x="11680" y="12806"/>
                  </a:cubicBezTo>
                  <a:cubicBezTo>
                    <a:pt x="13421" y="13139"/>
                    <a:pt x="15130" y="13423"/>
                    <a:pt x="16759" y="13423"/>
                  </a:cubicBezTo>
                  <a:cubicBezTo>
                    <a:pt x="17063" y="13423"/>
                    <a:pt x="17363" y="13414"/>
                    <a:pt x="17660" y="13392"/>
                  </a:cubicBezTo>
                  <a:cubicBezTo>
                    <a:pt x="19003" y="13279"/>
                    <a:pt x="20154" y="12952"/>
                    <a:pt x="21170" y="12365"/>
                  </a:cubicBezTo>
                  <a:cubicBezTo>
                    <a:pt x="21328" y="12275"/>
                    <a:pt x="21463" y="12162"/>
                    <a:pt x="21587" y="12027"/>
                  </a:cubicBezTo>
                  <a:cubicBezTo>
                    <a:pt x="21734" y="11745"/>
                    <a:pt x="21858" y="11485"/>
                    <a:pt x="21971" y="11226"/>
                  </a:cubicBezTo>
                  <a:cubicBezTo>
                    <a:pt x="22264" y="10549"/>
                    <a:pt x="21666" y="7761"/>
                    <a:pt x="20786" y="6340"/>
                  </a:cubicBezTo>
                  <a:cubicBezTo>
                    <a:pt x="19184" y="3778"/>
                    <a:pt x="15900" y="1454"/>
                    <a:pt x="12605" y="562"/>
                  </a:cubicBezTo>
                  <a:cubicBezTo>
                    <a:pt x="11804" y="337"/>
                    <a:pt x="10991" y="179"/>
                    <a:pt x="10179" y="88"/>
                  </a:cubicBezTo>
                  <a:cubicBezTo>
                    <a:pt x="9546" y="29"/>
                    <a:pt x="8914" y="0"/>
                    <a:pt x="8282" y="0"/>
                  </a:cubicBezTo>
                  <a:close/>
                </a:path>
              </a:pathLst>
            </a:custGeom>
            <a:solidFill>
              <a:srgbClr val="F4F4F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08" name="Google Shape;808;p2"/>
            <p:cNvSpPr/>
            <p:nvPr/>
          </p:nvSpPr>
          <p:spPr>
            <a:xfrm>
              <a:off x="1992250" y="3212925"/>
              <a:ext cx="463525" cy="296025"/>
            </a:xfrm>
            <a:custGeom>
              <a:avLst/>
              <a:gdLst/>
              <a:ahLst/>
              <a:cxnLst/>
              <a:rect l="l" t="t" r="r" b="b"/>
              <a:pathLst>
                <a:path w="18541" h="11841" extrusionOk="0">
                  <a:moveTo>
                    <a:pt x="7705" y="0"/>
                  </a:moveTo>
                  <a:cubicBezTo>
                    <a:pt x="7193" y="0"/>
                    <a:pt x="6679" y="50"/>
                    <a:pt x="6173" y="153"/>
                  </a:cubicBezTo>
                  <a:cubicBezTo>
                    <a:pt x="5281" y="345"/>
                    <a:pt x="4615" y="1044"/>
                    <a:pt x="3701" y="1202"/>
                  </a:cubicBezTo>
                  <a:cubicBezTo>
                    <a:pt x="2505" y="1417"/>
                    <a:pt x="1490" y="1168"/>
                    <a:pt x="700" y="2195"/>
                  </a:cubicBezTo>
                  <a:cubicBezTo>
                    <a:pt x="643" y="2263"/>
                    <a:pt x="587" y="2342"/>
                    <a:pt x="542" y="2410"/>
                  </a:cubicBezTo>
                  <a:cubicBezTo>
                    <a:pt x="0" y="3279"/>
                    <a:pt x="102" y="4294"/>
                    <a:pt x="587" y="5208"/>
                  </a:cubicBezTo>
                  <a:cubicBezTo>
                    <a:pt x="1275" y="6495"/>
                    <a:pt x="2460" y="7465"/>
                    <a:pt x="3747" y="8119"/>
                  </a:cubicBezTo>
                  <a:cubicBezTo>
                    <a:pt x="4717" y="8616"/>
                    <a:pt x="5857" y="8864"/>
                    <a:pt x="6895" y="9191"/>
                  </a:cubicBezTo>
                  <a:cubicBezTo>
                    <a:pt x="7989" y="9541"/>
                    <a:pt x="9118" y="9598"/>
                    <a:pt x="10111" y="10218"/>
                  </a:cubicBezTo>
                  <a:cubicBezTo>
                    <a:pt x="10889" y="10704"/>
                    <a:pt x="11476" y="11448"/>
                    <a:pt x="12413" y="11674"/>
                  </a:cubicBezTo>
                  <a:cubicBezTo>
                    <a:pt x="12863" y="11783"/>
                    <a:pt x="13388" y="11840"/>
                    <a:pt x="13932" y="11840"/>
                  </a:cubicBezTo>
                  <a:cubicBezTo>
                    <a:pt x="14971" y="11840"/>
                    <a:pt x="16077" y="11629"/>
                    <a:pt x="16848" y="11155"/>
                  </a:cubicBezTo>
                  <a:cubicBezTo>
                    <a:pt x="17829" y="10568"/>
                    <a:pt x="18540" y="9270"/>
                    <a:pt x="18292" y="8131"/>
                  </a:cubicBezTo>
                  <a:cubicBezTo>
                    <a:pt x="18190" y="7691"/>
                    <a:pt x="18066" y="7251"/>
                    <a:pt x="17739" y="6935"/>
                  </a:cubicBezTo>
                  <a:cubicBezTo>
                    <a:pt x="17288" y="6495"/>
                    <a:pt x="16656" y="6303"/>
                    <a:pt x="16362" y="5693"/>
                  </a:cubicBezTo>
                  <a:cubicBezTo>
                    <a:pt x="16137" y="5253"/>
                    <a:pt x="16238" y="4791"/>
                    <a:pt x="16204" y="4328"/>
                  </a:cubicBezTo>
                  <a:cubicBezTo>
                    <a:pt x="16125" y="3301"/>
                    <a:pt x="15166" y="2635"/>
                    <a:pt x="14342" y="2184"/>
                  </a:cubicBezTo>
                  <a:cubicBezTo>
                    <a:pt x="13395" y="1665"/>
                    <a:pt x="12277" y="1225"/>
                    <a:pt x="11262" y="774"/>
                  </a:cubicBezTo>
                  <a:cubicBezTo>
                    <a:pt x="10149" y="280"/>
                    <a:pt x="8929" y="0"/>
                    <a:pt x="7705" y="0"/>
                  </a:cubicBezTo>
                  <a:close/>
                </a:path>
              </a:pathLst>
            </a:custGeom>
            <a:solidFill>
              <a:srgbClr val="F5D43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09" name="Google Shape;809;p2"/>
            <p:cNvSpPr/>
            <p:nvPr/>
          </p:nvSpPr>
          <p:spPr>
            <a:xfrm>
              <a:off x="2043350" y="3343675"/>
              <a:ext cx="42100" cy="34750"/>
            </a:xfrm>
            <a:custGeom>
              <a:avLst/>
              <a:gdLst/>
              <a:ahLst/>
              <a:cxnLst/>
              <a:rect l="l" t="t" r="r" b="b"/>
              <a:pathLst>
                <a:path w="1684" h="1390" extrusionOk="0">
                  <a:moveTo>
                    <a:pt x="562" y="0"/>
                  </a:moveTo>
                  <a:cubicBezTo>
                    <a:pt x="0" y="0"/>
                    <a:pt x="175" y="927"/>
                    <a:pt x="597" y="1231"/>
                  </a:cubicBezTo>
                  <a:cubicBezTo>
                    <a:pt x="736" y="1333"/>
                    <a:pt x="924" y="1389"/>
                    <a:pt x="1101" y="1389"/>
                  </a:cubicBezTo>
                  <a:cubicBezTo>
                    <a:pt x="1410" y="1389"/>
                    <a:pt x="1683" y="1216"/>
                    <a:pt x="1590" y="813"/>
                  </a:cubicBezTo>
                  <a:cubicBezTo>
                    <a:pt x="1545" y="588"/>
                    <a:pt x="1195" y="204"/>
                    <a:pt x="868" y="68"/>
                  </a:cubicBezTo>
                  <a:cubicBezTo>
                    <a:pt x="748" y="21"/>
                    <a:pt x="647" y="0"/>
                    <a:pt x="562" y="0"/>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10" name="Google Shape;810;p2"/>
            <p:cNvSpPr/>
            <p:nvPr/>
          </p:nvSpPr>
          <p:spPr>
            <a:xfrm>
              <a:off x="2031675" y="3288975"/>
              <a:ext cx="46925" cy="32525"/>
            </a:xfrm>
            <a:custGeom>
              <a:avLst/>
              <a:gdLst/>
              <a:ahLst/>
              <a:cxnLst/>
              <a:rect l="l" t="t" r="r" b="b"/>
              <a:pathLst>
                <a:path w="1877" h="1301" extrusionOk="0">
                  <a:moveTo>
                    <a:pt x="1200" y="1"/>
                  </a:moveTo>
                  <a:cubicBezTo>
                    <a:pt x="1095" y="1"/>
                    <a:pt x="983" y="21"/>
                    <a:pt x="872" y="56"/>
                  </a:cubicBezTo>
                  <a:cubicBezTo>
                    <a:pt x="500" y="158"/>
                    <a:pt x="138" y="428"/>
                    <a:pt x="82" y="688"/>
                  </a:cubicBezTo>
                  <a:cubicBezTo>
                    <a:pt x="0" y="1096"/>
                    <a:pt x="392" y="1300"/>
                    <a:pt x="754" y="1300"/>
                  </a:cubicBezTo>
                  <a:cubicBezTo>
                    <a:pt x="843" y="1300"/>
                    <a:pt x="930" y="1288"/>
                    <a:pt x="1007" y="1263"/>
                  </a:cubicBezTo>
                  <a:cubicBezTo>
                    <a:pt x="1335" y="1151"/>
                    <a:pt x="1876" y="507"/>
                    <a:pt x="1594" y="158"/>
                  </a:cubicBezTo>
                  <a:cubicBezTo>
                    <a:pt x="1505" y="48"/>
                    <a:pt x="1362" y="1"/>
                    <a:pt x="1200" y="1"/>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11" name="Google Shape;811;p2"/>
            <p:cNvSpPr/>
            <p:nvPr/>
          </p:nvSpPr>
          <p:spPr>
            <a:xfrm>
              <a:off x="2016650" y="3317700"/>
              <a:ext cx="52350" cy="26500"/>
            </a:xfrm>
            <a:custGeom>
              <a:avLst/>
              <a:gdLst/>
              <a:ahLst/>
              <a:cxnLst/>
              <a:rect l="l" t="t" r="r" b="b"/>
              <a:pathLst>
                <a:path w="2094" h="1060" extrusionOk="0">
                  <a:moveTo>
                    <a:pt x="763" y="1"/>
                  </a:moveTo>
                  <a:cubicBezTo>
                    <a:pt x="421" y="1"/>
                    <a:pt x="1" y="104"/>
                    <a:pt x="107" y="532"/>
                  </a:cubicBezTo>
                  <a:cubicBezTo>
                    <a:pt x="198" y="918"/>
                    <a:pt x="702" y="1059"/>
                    <a:pt x="1125" y="1059"/>
                  </a:cubicBezTo>
                  <a:cubicBezTo>
                    <a:pt x="1283" y="1059"/>
                    <a:pt x="1430" y="1040"/>
                    <a:pt x="1541" y="1006"/>
                  </a:cubicBezTo>
                  <a:cubicBezTo>
                    <a:pt x="1845" y="916"/>
                    <a:pt x="2094" y="656"/>
                    <a:pt x="1857" y="363"/>
                  </a:cubicBezTo>
                  <a:cubicBezTo>
                    <a:pt x="1845" y="340"/>
                    <a:pt x="1834" y="329"/>
                    <a:pt x="1811" y="318"/>
                  </a:cubicBezTo>
                  <a:cubicBezTo>
                    <a:pt x="1586" y="69"/>
                    <a:pt x="1123" y="13"/>
                    <a:pt x="818" y="2"/>
                  </a:cubicBezTo>
                  <a:cubicBezTo>
                    <a:pt x="800" y="1"/>
                    <a:pt x="782" y="1"/>
                    <a:pt x="763"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12" name="Google Shape;812;p2"/>
            <p:cNvSpPr/>
            <p:nvPr/>
          </p:nvSpPr>
          <p:spPr>
            <a:xfrm>
              <a:off x="2021300" y="3256650"/>
              <a:ext cx="52750" cy="25675"/>
            </a:xfrm>
            <a:custGeom>
              <a:avLst/>
              <a:gdLst/>
              <a:ahLst/>
              <a:cxnLst/>
              <a:rect l="l" t="t" r="r" b="b"/>
              <a:pathLst>
                <a:path w="2110" h="1027" extrusionOk="0">
                  <a:moveTo>
                    <a:pt x="1280" y="1"/>
                  </a:moveTo>
                  <a:cubicBezTo>
                    <a:pt x="1246" y="1"/>
                    <a:pt x="1210" y="2"/>
                    <a:pt x="1174" y="6"/>
                  </a:cubicBezTo>
                  <a:cubicBezTo>
                    <a:pt x="1027" y="18"/>
                    <a:pt x="869" y="51"/>
                    <a:pt x="723" y="96"/>
                  </a:cubicBezTo>
                  <a:cubicBezTo>
                    <a:pt x="373" y="198"/>
                    <a:pt x="0" y="390"/>
                    <a:pt x="46" y="706"/>
                  </a:cubicBezTo>
                  <a:cubicBezTo>
                    <a:pt x="74" y="946"/>
                    <a:pt x="373" y="1026"/>
                    <a:pt x="701" y="1026"/>
                  </a:cubicBezTo>
                  <a:cubicBezTo>
                    <a:pt x="1035" y="1026"/>
                    <a:pt x="1399" y="943"/>
                    <a:pt x="1535" y="864"/>
                  </a:cubicBezTo>
                  <a:cubicBezTo>
                    <a:pt x="2110" y="513"/>
                    <a:pt x="1851" y="1"/>
                    <a:pt x="1280"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13" name="Google Shape;813;p2"/>
            <p:cNvSpPr/>
            <p:nvPr/>
          </p:nvSpPr>
          <p:spPr>
            <a:xfrm>
              <a:off x="2074050" y="3254100"/>
              <a:ext cx="33100" cy="41725"/>
            </a:xfrm>
            <a:custGeom>
              <a:avLst/>
              <a:gdLst/>
              <a:ahLst/>
              <a:cxnLst/>
              <a:rect l="l" t="t" r="r" b="b"/>
              <a:pathLst>
                <a:path w="1324" h="1669" extrusionOk="0">
                  <a:moveTo>
                    <a:pt x="599" y="1"/>
                  </a:moveTo>
                  <a:cubicBezTo>
                    <a:pt x="507" y="1"/>
                    <a:pt x="408" y="40"/>
                    <a:pt x="305" y="131"/>
                  </a:cubicBezTo>
                  <a:cubicBezTo>
                    <a:pt x="294" y="142"/>
                    <a:pt x="283" y="153"/>
                    <a:pt x="283" y="165"/>
                  </a:cubicBezTo>
                  <a:cubicBezTo>
                    <a:pt x="1" y="435"/>
                    <a:pt x="23" y="977"/>
                    <a:pt x="181" y="1304"/>
                  </a:cubicBezTo>
                  <a:cubicBezTo>
                    <a:pt x="304" y="1550"/>
                    <a:pt x="471" y="1668"/>
                    <a:pt x="639" y="1668"/>
                  </a:cubicBezTo>
                  <a:cubicBezTo>
                    <a:pt x="812" y="1668"/>
                    <a:pt x="986" y="1544"/>
                    <a:pt x="1118" y="1304"/>
                  </a:cubicBezTo>
                  <a:cubicBezTo>
                    <a:pt x="1323" y="912"/>
                    <a:pt x="1041" y="1"/>
                    <a:pt x="599"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14" name="Google Shape;814;p2"/>
            <p:cNvSpPr/>
            <p:nvPr/>
          </p:nvSpPr>
          <p:spPr>
            <a:xfrm>
              <a:off x="2069250" y="3317100"/>
              <a:ext cx="47100" cy="32200"/>
            </a:xfrm>
            <a:custGeom>
              <a:avLst/>
              <a:gdLst/>
              <a:ahLst/>
              <a:cxnLst/>
              <a:rect l="l" t="t" r="r" b="b"/>
              <a:pathLst>
                <a:path w="1884" h="1288" extrusionOk="0">
                  <a:moveTo>
                    <a:pt x="607" y="1"/>
                  </a:moveTo>
                  <a:cubicBezTo>
                    <a:pt x="585" y="1"/>
                    <a:pt x="563" y="1"/>
                    <a:pt x="542" y="3"/>
                  </a:cubicBezTo>
                  <a:cubicBezTo>
                    <a:pt x="317" y="14"/>
                    <a:pt x="193" y="82"/>
                    <a:pt x="136" y="184"/>
                  </a:cubicBezTo>
                  <a:cubicBezTo>
                    <a:pt x="1" y="443"/>
                    <a:pt x="272" y="827"/>
                    <a:pt x="452" y="985"/>
                  </a:cubicBezTo>
                  <a:cubicBezTo>
                    <a:pt x="615" y="1136"/>
                    <a:pt x="1022" y="1287"/>
                    <a:pt x="1357" y="1287"/>
                  </a:cubicBezTo>
                  <a:cubicBezTo>
                    <a:pt x="1647" y="1287"/>
                    <a:pt x="1884" y="1174"/>
                    <a:pt x="1863" y="849"/>
                  </a:cubicBezTo>
                  <a:cubicBezTo>
                    <a:pt x="1820" y="333"/>
                    <a:pt x="1068" y="1"/>
                    <a:pt x="607"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15" name="Google Shape;815;p2"/>
            <p:cNvSpPr/>
            <p:nvPr/>
          </p:nvSpPr>
          <p:spPr>
            <a:xfrm>
              <a:off x="2326250" y="3360750"/>
              <a:ext cx="53350" cy="26100"/>
            </a:xfrm>
            <a:custGeom>
              <a:avLst/>
              <a:gdLst/>
              <a:ahLst/>
              <a:cxnLst/>
              <a:rect l="l" t="t" r="r" b="b"/>
              <a:pathLst>
                <a:path w="2134" h="1044" extrusionOk="0">
                  <a:moveTo>
                    <a:pt x="996" y="0"/>
                  </a:moveTo>
                  <a:cubicBezTo>
                    <a:pt x="912" y="0"/>
                    <a:pt x="829" y="6"/>
                    <a:pt x="745" y="17"/>
                  </a:cubicBezTo>
                  <a:cubicBezTo>
                    <a:pt x="373" y="108"/>
                    <a:pt x="1" y="401"/>
                    <a:pt x="384" y="762"/>
                  </a:cubicBezTo>
                  <a:cubicBezTo>
                    <a:pt x="549" y="915"/>
                    <a:pt x="990" y="1043"/>
                    <a:pt x="1385" y="1043"/>
                  </a:cubicBezTo>
                  <a:cubicBezTo>
                    <a:pt x="1748" y="1043"/>
                    <a:pt x="2073" y="935"/>
                    <a:pt x="2111" y="638"/>
                  </a:cubicBezTo>
                  <a:cubicBezTo>
                    <a:pt x="2133" y="412"/>
                    <a:pt x="1896" y="232"/>
                    <a:pt x="1716" y="141"/>
                  </a:cubicBezTo>
                  <a:cubicBezTo>
                    <a:pt x="1489" y="49"/>
                    <a:pt x="1243" y="0"/>
                    <a:pt x="996"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16" name="Google Shape;816;p2"/>
            <p:cNvSpPr/>
            <p:nvPr/>
          </p:nvSpPr>
          <p:spPr>
            <a:xfrm>
              <a:off x="2222450" y="3329025"/>
              <a:ext cx="62600" cy="25950"/>
            </a:xfrm>
            <a:custGeom>
              <a:avLst/>
              <a:gdLst/>
              <a:ahLst/>
              <a:cxnLst/>
              <a:rect l="l" t="t" r="r" b="b"/>
              <a:pathLst>
                <a:path w="2504" h="1038" extrusionOk="0">
                  <a:moveTo>
                    <a:pt x="1411" y="0"/>
                  </a:moveTo>
                  <a:cubicBezTo>
                    <a:pt x="1014" y="0"/>
                    <a:pt x="604" y="100"/>
                    <a:pt x="440" y="248"/>
                  </a:cubicBezTo>
                  <a:cubicBezTo>
                    <a:pt x="0" y="632"/>
                    <a:pt x="824" y="937"/>
                    <a:pt x="1095" y="993"/>
                  </a:cubicBezTo>
                  <a:cubicBezTo>
                    <a:pt x="1197" y="1019"/>
                    <a:pt x="1344" y="1037"/>
                    <a:pt x="1503" y="1037"/>
                  </a:cubicBezTo>
                  <a:cubicBezTo>
                    <a:pt x="1958" y="1037"/>
                    <a:pt x="2503" y="889"/>
                    <a:pt x="2302" y="361"/>
                  </a:cubicBezTo>
                  <a:cubicBezTo>
                    <a:pt x="2246" y="203"/>
                    <a:pt x="2065" y="90"/>
                    <a:pt x="1839" y="45"/>
                  </a:cubicBezTo>
                  <a:cubicBezTo>
                    <a:pt x="1707" y="14"/>
                    <a:pt x="1560" y="0"/>
                    <a:pt x="1411"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17" name="Google Shape;817;p2"/>
            <p:cNvSpPr/>
            <p:nvPr/>
          </p:nvSpPr>
          <p:spPr>
            <a:xfrm>
              <a:off x="2098025" y="3401650"/>
              <a:ext cx="64050" cy="30750"/>
            </a:xfrm>
            <a:custGeom>
              <a:avLst/>
              <a:gdLst/>
              <a:ahLst/>
              <a:cxnLst/>
              <a:rect l="l" t="t" r="r" b="b"/>
              <a:pathLst>
                <a:path w="2562" h="1230" extrusionOk="0">
                  <a:moveTo>
                    <a:pt x="576" y="0"/>
                  </a:moveTo>
                  <a:cubicBezTo>
                    <a:pt x="486" y="0"/>
                    <a:pt x="409" y="16"/>
                    <a:pt x="351" y="51"/>
                  </a:cubicBezTo>
                  <a:cubicBezTo>
                    <a:pt x="1" y="266"/>
                    <a:pt x="226" y="627"/>
                    <a:pt x="475" y="819"/>
                  </a:cubicBezTo>
                  <a:cubicBezTo>
                    <a:pt x="644" y="943"/>
                    <a:pt x="836" y="1044"/>
                    <a:pt x="1039" y="1101"/>
                  </a:cubicBezTo>
                  <a:cubicBezTo>
                    <a:pt x="1250" y="1178"/>
                    <a:pt x="1479" y="1229"/>
                    <a:pt x="1674" y="1229"/>
                  </a:cubicBezTo>
                  <a:cubicBezTo>
                    <a:pt x="1791" y="1229"/>
                    <a:pt x="1895" y="1211"/>
                    <a:pt x="1976" y="1169"/>
                  </a:cubicBezTo>
                  <a:cubicBezTo>
                    <a:pt x="2561" y="851"/>
                    <a:pt x="1234" y="0"/>
                    <a:pt x="576" y="0"/>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18" name="Google Shape;818;p2"/>
            <p:cNvSpPr/>
            <p:nvPr/>
          </p:nvSpPr>
          <p:spPr>
            <a:xfrm>
              <a:off x="2103100" y="3361425"/>
              <a:ext cx="53675" cy="30925"/>
            </a:xfrm>
            <a:custGeom>
              <a:avLst/>
              <a:gdLst/>
              <a:ahLst/>
              <a:cxnLst/>
              <a:rect l="l" t="t" r="r" b="b"/>
              <a:pathLst>
                <a:path w="2147" h="1237" extrusionOk="0">
                  <a:moveTo>
                    <a:pt x="717" y="1"/>
                  </a:moveTo>
                  <a:cubicBezTo>
                    <a:pt x="570" y="1"/>
                    <a:pt x="432" y="35"/>
                    <a:pt x="317" y="114"/>
                  </a:cubicBezTo>
                  <a:cubicBezTo>
                    <a:pt x="249" y="160"/>
                    <a:pt x="193" y="227"/>
                    <a:pt x="159" y="295"/>
                  </a:cubicBezTo>
                  <a:cubicBezTo>
                    <a:pt x="1" y="667"/>
                    <a:pt x="723" y="1107"/>
                    <a:pt x="1005" y="1186"/>
                  </a:cubicBezTo>
                  <a:cubicBezTo>
                    <a:pt x="1121" y="1216"/>
                    <a:pt x="1273" y="1236"/>
                    <a:pt x="1421" y="1236"/>
                  </a:cubicBezTo>
                  <a:cubicBezTo>
                    <a:pt x="1792" y="1236"/>
                    <a:pt x="2146" y="1107"/>
                    <a:pt x="1897" y="656"/>
                  </a:cubicBezTo>
                  <a:cubicBezTo>
                    <a:pt x="1709" y="332"/>
                    <a:pt x="1172" y="1"/>
                    <a:pt x="717"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19" name="Google Shape;819;p2"/>
            <p:cNvSpPr/>
            <p:nvPr/>
          </p:nvSpPr>
          <p:spPr>
            <a:xfrm>
              <a:off x="2159250" y="3405875"/>
              <a:ext cx="64350" cy="33400"/>
            </a:xfrm>
            <a:custGeom>
              <a:avLst/>
              <a:gdLst/>
              <a:ahLst/>
              <a:cxnLst/>
              <a:rect l="l" t="t" r="r" b="b"/>
              <a:pathLst>
                <a:path w="2574" h="1336" extrusionOk="0">
                  <a:moveTo>
                    <a:pt x="429" y="1"/>
                  </a:moveTo>
                  <a:cubicBezTo>
                    <a:pt x="208" y="1"/>
                    <a:pt x="50" y="92"/>
                    <a:pt x="34" y="322"/>
                  </a:cubicBezTo>
                  <a:cubicBezTo>
                    <a:pt x="0" y="751"/>
                    <a:pt x="328" y="1056"/>
                    <a:pt x="734" y="1214"/>
                  </a:cubicBezTo>
                  <a:cubicBezTo>
                    <a:pt x="930" y="1295"/>
                    <a:pt x="1135" y="1336"/>
                    <a:pt x="1340" y="1336"/>
                  </a:cubicBezTo>
                  <a:cubicBezTo>
                    <a:pt x="1477" y="1336"/>
                    <a:pt x="1614" y="1318"/>
                    <a:pt x="1750" y="1282"/>
                  </a:cubicBezTo>
                  <a:cubicBezTo>
                    <a:pt x="2573" y="1004"/>
                    <a:pt x="1159" y="1"/>
                    <a:pt x="429"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20" name="Google Shape;820;p2"/>
            <p:cNvSpPr/>
            <p:nvPr/>
          </p:nvSpPr>
          <p:spPr>
            <a:xfrm>
              <a:off x="2076600" y="3358900"/>
              <a:ext cx="43975" cy="42525"/>
            </a:xfrm>
            <a:custGeom>
              <a:avLst/>
              <a:gdLst/>
              <a:ahLst/>
              <a:cxnLst/>
              <a:rect l="l" t="t" r="r" b="b"/>
              <a:pathLst>
                <a:path w="1759" h="1701" extrusionOk="0">
                  <a:moveTo>
                    <a:pt x="530" y="1"/>
                  </a:moveTo>
                  <a:cubicBezTo>
                    <a:pt x="492" y="1"/>
                    <a:pt x="454" y="8"/>
                    <a:pt x="418" y="24"/>
                  </a:cubicBezTo>
                  <a:cubicBezTo>
                    <a:pt x="102" y="159"/>
                    <a:pt x="0" y="814"/>
                    <a:pt x="113" y="1186"/>
                  </a:cubicBezTo>
                  <a:cubicBezTo>
                    <a:pt x="169" y="1493"/>
                    <a:pt x="440" y="1700"/>
                    <a:pt x="735" y="1700"/>
                  </a:cubicBezTo>
                  <a:cubicBezTo>
                    <a:pt x="798" y="1700"/>
                    <a:pt x="862" y="1691"/>
                    <a:pt x="925" y="1671"/>
                  </a:cubicBezTo>
                  <a:cubicBezTo>
                    <a:pt x="1758" y="1471"/>
                    <a:pt x="1075" y="1"/>
                    <a:pt x="530"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21" name="Google Shape;821;p2"/>
            <p:cNvSpPr/>
            <p:nvPr/>
          </p:nvSpPr>
          <p:spPr>
            <a:xfrm>
              <a:off x="2087725" y="3293175"/>
              <a:ext cx="55900" cy="33250"/>
            </a:xfrm>
            <a:custGeom>
              <a:avLst/>
              <a:gdLst/>
              <a:ahLst/>
              <a:cxnLst/>
              <a:rect l="l" t="t" r="r" b="b"/>
              <a:pathLst>
                <a:path w="2236" h="1330" extrusionOk="0">
                  <a:moveTo>
                    <a:pt x="940" y="0"/>
                  </a:moveTo>
                  <a:cubicBezTo>
                    <a:pt x="787" y="0"/>
                    <a:pt x="642" y="37"/>
                    <a:pt x="537" y="125"/>
                  </a:cubicBezTo>
                  <a:cubicBezTo>
                    <a:pt x="0" y="603"/>
                    <a:pt x="1207" y="1330"/>
                    <a:pt x="1854" y="1330"/>
                  </a:cubicBezTo>
                  <a:cubicBezTo>
                    <a:pt x="2078" y="1330"/>
                    <a:pt x="2235" y="1242"/>
                    <a:pt x="2230" y="1028"/>
                  </a:cubicBezTo>
                  <a:cubicBezTo>
                    <a:pt x="2218" y="723"/>
                    <a:pt x="1857" y="418"/>
                    <a:pt x="1643" y="238"/>
                  </a:cubicBezTo>
                  <a:cubicBezTo>
                    <a:pt x="1480" y="103"/>
                    <a:pt x="1198" y="0"/>
                    <a:pt x="940" y="0"/>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22" name="Google Shape;822;p2"/>
            <p:cNvSpPr/>
            <p:nvPr/>
          </p:nvSpPr>
          <p:spPr>
            <a:xfrm>
              <a:off x="2359250" y="3386400"/>
              <a:ext cx="59000" cy="28600"/>
            </a:xfrm>
            <a:custGeom>
              <a:avLst/>
              <a:gdLst/>
              <a:ahLst/>
              <a:cxnLst/>
              <a:rect l="l" t="t" r="r" b="b"/>
              <a:pathLst>
                <a:path w="2360" h="1144" extrusionOk="0">
                  <a:moveTo>
                    <a:pt x="1100" y="0"/>
                  </a:moveTo>
                  <a:cubicBezTo>
                    <a:pt x="772" y="0"/>
                    <a:pt x="454" y="104"/>
                    <a:pt x="283" y="413"/>
                  </a:cubicBezTo>
                  <a:cubicBezTo>
                    <a:pt x="1" y="921"/>
                    <a:pt x="678" y="1079"/>
                    <a:pt x="1062" y="1124"/>
                  </a:cubicBezTo>
                  <a:cubicBezTo>
                    <a:pt x="1158" y="1134"/>
                    <a:pt x="1266" y="1143"/>
                    <a:pt x="1376" y="1143"/>
                  </a:cubicBezTo>
                  <a:cubicBezTo>
                    <a:pt x="1523" y="1143"/>
                    <a:pt x="1672" y="1126"/>
                    <a:pt x="1795" y="1068"/>
                  </a:cubicBezTo>
                  <a:cubicBezTo>
                    <a:pt x="2359" y="797"/>
                    <a:pt x="2235" y="244"/>
                    <a:pt x="1694" y="86"/>
                  </a:cubicBezTo>
                  <a:cubicBezTo>
                    <a:pt x="1626" y="63"/>
                    <a:pt x="1558" y="52"/>
                    <a:pt x="1479" y="41"/>
                  </a:cubicBezTo>
                  <a:cubicBezTo>
                    <a:pt x="1356" y="16"/>
                    <a:pt x="1228" y="0"/>
                    <a:pt x="1100"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23" name="Google Shape;823;p2"/>
            <p:cNvSpPr/>
            <p:nvPr/>
          </p:nvSpPr>
          <p:spPr>
            <a:xfrm>
              <a:off x="2353825" y="3338025"/>
              <a:ext cx="42325" cy="35025"/>
            </a:xfrm>
            <a:custGeom>
              <a:avLst/>
              <a:gdLst/>
              <a:ahLst/>
              <a:cxnLst/>
              <a:rect l="l" t="t" r="r" b="b"/>
              <a:pathLst>
                <a:path w="1693" h="1401" extrusionOk="0">
                  <a:moveTo>
                    <a:pt x="588" y="0"/>
                  </a:moveTo>
                  <a:cubicBezTo>
                    <a:pt x="278" y="0"/>
                    <a:pt x="0" y="174"/>
                    <a:pt x="94" y="577"/>
                  </a:cubicBezTo>
                  <a:cubicBezTo>
                    <a:pt x="150" y="814"/>
                    <a:pt x="500" y="1197"/>
                    <a:pt x="827" y="1333"/>
                  </a:cubicBezTo>
                  <a:cubicBezTo>
                    <a:pt x="946" y="1379"/>
                    <a:pt x="1046" y="1400"/>
                    <a:pt x="1130" y="1400"/>
                  </a:cubicBezTo>
                  <a:cubicBezTo>
                    <a:pt x="1692" y="1400"/>
                    <a:pt x="1509" y="463"/>
                    <a:pt x="1087" y="159"/>
                  </a:cubicBezTo>
                  <a:cubicBezTo>
                    <a:pt x="952" y="57"/>
                    <a:pt x="765" y="0"/>
                    <a:pt x="588" y="0"/>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24" name="Google Shape;824;p2"/>
            <p:cNvSpPr/>
            <p:nvPr/>
          </p:nvSpPr>
          <p:spPr>
            <a:xfrm>
              <a:off x="2362650" y="3419675"/>
              <a:ext cx="46900" cy="32400"/>
            </a:xfrm>
            <a:custGeom>
              <a:avLst/>
              <a:gdLst/>
              <a:ahLst/>
              <a:cxnLst/>
              <a:rect l="l" t="t" r="r" b="b"/>
              <a:pathLst>
                <a:path w="1876" h="1296" extrusionOk="0">
                  <a:moveTo>
                    <a:pt x="1130" y="0"/>
                  </a:moveTo>
                  <a:cubicBezTo>
                    <a:pt x="1039" y="0"/>
                    <a:pt x="949" y="14"/>
                    <a:pt x="869" y="41"/>
                  </a:cubicBezTo>
                  <a:cubicBezTo>
                    <a:pt x="542" y="143"/>
                    <a:pt x="0" y="797"/>
                    <a:pt x="282" y="1136"/>
                  </a:cubicBezTo>
                  <a:cubicBezTo>
                    <a:pt x="374" y="1249"/>
                    <a:pt x="523" y="1295"/>
                    <a:pt x="693" y="1295"/>
                  </a:cubicBezTo>
                  <a:cubicBezTo>
                    <a:pt x="795" y="1295"/>
                    <a:pt x="906" y="1278"/>
                    <a:pt x="1016" y="1249"/>
                  </a:cubicBezTo>
                  <a:cubicBezTo>
                    <a:pt x="1377" y="1136"/>
                    <a:pt x="1738" y="876"/>
                    <a:pt x="1795" y="617"/>
                  </a:cubicBezTo>
                  <a:cubicBezTo>
                    <a:pt x="1876" y="212"/>
                    <a:pt x="1490" y="0"/>
                    <a:pt x="1130" y="0"/>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25" name="Google Shape;825;p2"/>
            <p:cNvSpPr/>
            <p:nvPr/>
          </p:nvSpPr>
          <p:spPr>
            <a:xfrm>
              <a:off x="2305950" y="3385550"/>
              <a:ext cx="52350" cy="26725"/>
            </a:xfrm>
            <a:custGeom>
              <a:avLst/>
              <a:gdLst/>
              <a:ahLst/>
              <a:cxnLst/>
              <a:rect l="l" t="t" r="r" b="b"/>
              <a:pathLst>
                <a:path w="2094" h="1069" extrusionOk="0">
                  <a:moveTo>
                    <a:pt x="956" y="1"/>
                  </a:moveTo>
                  <a:cubicBezTo>
                    <a:pt x="803" y="1"/>
                    <a:pt x="661" y="19"/>
                    <a:pt x="553" y="52"/>
                  </a:cubicBezTo>
                  <a:cubicBezTo>
                    <a:pt x="249" y="154"/>
                    <a:pt x="0" y="402"/>
                    <a:pt x="237" y="707"/>
                  </a:cubicBezTo>
                  <a:cubicBezTo>
                    <a:pt x="249" y="718"/>
                    <a:pt x="260" y="741"/>
                    <a:pt x="282" y="752"/>
                  </a:cubicBezTo>
                  <a:cubicBezTo>
                    <a:pt x="508" y="989"/>
                    <a:pt x="971" y="1057"/>
                    <a:pt x="1275" y="1068"/>
                  </a:cubicBezTo>
                  <a:cubicBezTo>
                    <a:pt x="1294" y="1068"/>
                    <a:pt x="1312" y="1069"/>
                    <a:pt x="1331" y="1069"/>
                  </a:cubicBezTo>
                  <a:cubicBezTo>
                    <a:pt x="1673" y="1069"/>
                    <a:pt x="2093" y="965"/>
                    <a:pt x="1986" y="526"/>
                  </a:cubicBezTo>
                  <a:cubicBezTo>
                    <a:pt x="1895" y="144"/>
                    <a:pt x="1383" y="1"/>
                    <a:pt x="956"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26" name="Google Shape;826;p2"/>
            <p:cNvSpPr/>
            <p:nvPr/>
          </p:nvSpPr>
          <p:spPr>
            <a:xfrm>
              <a:off x="2256775" y="3303525"/>
              <a:ext cx="52850" cy="25625"/>
            </a:xfrm>
            <a:custGeom>
              <a:avLst/>
              <a:gdLst/>
              <a:ahLst/>
              <a:cxnLst/>
              <a:rect l="l" t="t" r="r" b="b"/>
              <a:pathLst>
                <a:path w="2114" h="1025" extrusionOk="0">
                  <a:moveTo>
                    <a:pt x="1412" y="0"/>
                  </a:moveTo>
                  <a:cubicBezTo>
                    <a:pt x="1079" y="0"/>
                    <a:pt x="721" y="83"/>
                    <a:pt x="591" y="162"/>
                  </a:cubicBezTo>
                  <a:cubicBezTo>
                    <a:pt x="0" y="517"/>
                    <a:pt x="278" y="1024"/>
                    <a:pt x="850" y="1024"/>
                  </a:cubicBezTo>
                  <a:cubicBezTo>
                    <a:pt x="880" y="1024"/>
                    <a:pt x="910" y="1023"/>
                    <a:pt x="940" y="1020"/>
                  </a:cubicBezTo>
                  <a:cubicBezTo>
                    <a:pt x="1087" y="997"/>
                    <a:pt x="1245" y="964"/>
                    <a:pt x="1392" y="930"/>
                  </a:cubicBezTo>
                  <a:cubicBezTo>
                    <a:pt x="1742" y="828"/>
                    <a:pt x="2114" y="636"/>
                    <a:pt x="2080" y="320"/>
                  </a:cubicBezTo>
                  <a:cubicBezTo>
                    <a:pt x="2041" y="80"/>
                    <a:pt x="1738" y="0"/>
                    <a:pt x="1412"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27" name="Google Shape;827;p2"/>
            <p:cNvSpPr/>
            <p:nvPr/>
          </p:nvSpPr>
          <p:spPr>
            <a:xfrm>
              <a:off x="2412575" y="3398325"/>
              <a:ext cx="33025" cy="41725"/>
            </a:xfrm>
            <a:custGeom>
              <a:avLst/>
              <a:gdLst/>
              <a:ahLst/>
              <a:cxnLst/>
              <a:rect l="l" t="t" r="r" b="b"/>
              <a:pathLst>
                <a:path w="1321" h="1669" extrusionOk="0">
                  <a:moveTo>
                    <a:pt x="684" y="1"/>
                  </a:moveTo>
                  <a:cubicBezTo>
                    <a:pt x="512" y="1"/>
                    <a:pt x="341" y="125"/>
                    <a:pt x="215" y="365"/>
                  </a:cubicBezTo>
                  <a:cubicBezTo>
                    <a:pt x="0" y="758"/>
                    <a:pt x="288" y="1669"/>
                    <a:pt x="727" y="1669"/>
                  </a:cubicBezTo>
                  <a:cubicBezTo>
                    <a:pt x="818" y="1669"/>
                    <a:pt x="915" y="1630"/>
                    <a:pt x="1016" y="1539"/>
                  </a:cubicBezTo>
                  <a:cubicBezTo>
                    <a:pt x="1028" y="1527"/>
                    <a:pt x="1039" y="1516"/>
                    <a:pt x="1050" y="1505"/>
                  </a:cubicBezTo>
                  <a:cubicBezTo>
                    <a:pt x="1321" y="1223"/>
                    <a:pt x="1298" y="692"/>
                    <a:pt x="1140" y="365"/>
                  </a:cubicBezTo>
                  <a:cubicBezTo>
                    <a:pt x="1018" y="120"/>
                    <a:pt x="851" y="1"/>
                    <a:pt x="684"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28" name="Google Shape;828;p2"/>
            <p:cNvSpPr/>
            <p:nvPr/>
          </p:nvSpPr>
          <p:spPr>
            <a:xfrm>
              <a:off x="2287350" y="3329100"/>
              <a:ext cx="47100" cy="32425"/>
            </a:xfrm>
            <a:custGeom>
              <a:avLst/>
              <a:gdLst/>
              <a:ahLst/>
              <a:cxnLst/>
              <a:rect l="l" t="t" r="r" b="b"/>
              <a:pathLst>
                <a:path w="1884" h="1297" extrusionOk="0">
                  <a:moveTo>
                    <a:pt x="533" y="1"/>
                  </a:moveTo>
                  <a:cubicBezTo>
                    <a:pt x="241" y="1"/>
                    <a:pt x="1" y="116"/>
                    <a:pt x="22" y="448"/>
                  </a:cubicBezTo>
                  <a:cubicBezTo>
                    <a:pt x="54" y="955"/>
                    <a:pt x="818" y="1297"/>
                    <a:pt x="1280" y="1297"/>
                  </a:cubicBezTo>
                  <a:cubicBezTo>
                    <a:pt x="1301" y="1297"/>
                    <a:pt x="1322" y="1296"/>
                    <a:pt x="1342" y="1295"/>
                  </a:cubicBezTo>
                  <a:cubicBezTo>
                    <a:pt x="1568" y="1272"/>
                    <a:pt x="1692" y="1204"/>
                    <a:pt x="1749" y="1103"/>
                  </a:cubicBezTo>
                  <a:cubicBezTo>
                    <a:pt x="1884" y="855"/>
                    <a:pt x="1613" y="471"/>
                    <a:pt x="1433" y="302"/>
                  </a:cubicBezTo>
                  <a:cubicBezTo>
                    <a:pt x="1270" y="151"/>
                    <a:pt x="867" y="1"/>
                    <a:pt x="533" y="1"/>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29" name="Google Shape;829;p2"/>
            <p:cNvSpPr/>
            <p:nvPr/>
          </p:nvSpPr>
          <p:spPr>
            <a:xfrm>
              <a:off x="2142050" y="3224975"/>
              <a:ext cx="53325" cy="26075"/>
            </a:xfrm>
            <a:custGeom>
              <a:avLst/>
              <a:gdLst/>
              <a:ahLst/>
              <a:cxnLst/>
              <a:rect l="l" t="t" r="r" b="b"/>
              <a:pathLst>
                <a:path w="2133" h="1043" extrusionOk="0">
                  <a:moveTo>
                    <a:pt x="756" y="0"/>
                  </a:moveTo>
                  <a:cubicBezTo>
                    <a:pt x="390" y="0"/>
                    <a:pt x="61" y="111"/>
                    <a:pt x="23" y="416"/>
                  </a:cubicBezTo>
                  <a:cubicBezTo>
                    <a:pt x="0" y="630"/>
                    <a:pt x="237" y="822"/>
                    <a:pt x="418" y="901"/>
                  </a:cubicBezTo>
                  <a:cubicBezTo>
                    <a:pt x="645" y="993"/>
                    <a:pt x="885" y="1042"/>
                    <a:pt x="1128" y="1042"/>
                  </a:cubicBezTo>
                  <a:cubicBezTo>
                    <a:pt x="1211" y="1042"/>
                    <a:pt x="1294" y="1036"/>
                    <a:pt x="1377" y="1025"/>
                  </a:cubicBezTo>
                  <a:cubicBezTo>
                    <a:pt x="1760" y="935"/>
                    <a:pt x="2133" y="641"/>
                    <a:pt x="1749" y="280"/>
                  </a:cubicBezTo>
                  <a:cubicBezTo>
                    <a:pt x="1586" y="128"/>
                    <a:pt x="1149" y="0"/>
                    <a:pt x="756" y="0"/>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30" name="Google Shape;830;p2"/>
            <p:cNvSpPr/>
            <p:nvPr/>
          </p:nvSpPr>
          <p:spPr>
            <a:xfrm>
              <a:off x="2204050" y="3259475"/>
              <a:ext cx="62425" cy="26100"/>
            </a:xfrm>
            <a:custGeom>
              <a:avLst/>
              <a:gdLst/>
              <a:ahLst/>
              <a:cxnLst/>
              <a:rect l="l" t="t" r="r" b="b"/>
              <a:pathLst>
                <a:path w="2497" h="1044" extrusionOk="0">
                  <a:moveTo>
                    <a:pt x="1002" y="1"/>
                  </a:moveTo>
                  <a:cubicBezTo>
                    <a:pt x="548" y="1"/>
                    <a:pt x="1" y="142"/>
                    <a:pt x="194" y="672"/>
                  </a:cubicBezTo>
                  <a:cubicBezTo>
                    <a:pt x="262" y="841"/>
                    <a:pt x="431" y="943"/>
                    <a:pt x="668" y="999"/>
                  </a:cubicBezTo>
                  <a:cubicBezTo>
                    <a:pt x="797" y="1030"/>
                    <a:pt x="942" y="1044"/>
                    <a:pt x="1089" y="1044"/>
                  </a:cubicBezTo>
                  <a:cubicBezTo>
                    <a:pt x="1483" y="1044"/>
                    <a:pt x="1892" y="944"/>
                    <a:pt x="2056" y="796"/>
                  </a:cubicBezTo>
                  <a:cubicBezTo>
                    <a:pt x="2496" y="412"/>
                    <a:pt x="1673" y="108"/>
                    <a:pt x="1402" y="40"/>
                  </a:cubicBezTo>
                  <a:cubicBezTo>
                    <a:pt x="1301" y="17"/>
                    <a:pt x="1157" y="1"/>
                    <a:pt x="1002"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31" name="Google Shape;831;p2"/>
            <p:cNvSpPr/>
            <p:nvPr/>
          </p:nvSpPr>
          <p:spPr>
            <a:xfrm>
              <a:off x="2308800" y="3265425"/>
              <a:ext cx="64300" cy="30750"/>
            </a:xfrm>
            <a:custGeom>
              <a:avLst/>
              <a:gdLst/>
              <a:ahLst/>
              <a:cxnLst/>
              <a:rect l="l" t="t" r="r" b="b"/>
              <a:pathLst>
                <a:path w="2572" h="1230" extrusionOk="0">
                  <a:moveTo>
                    <a:pt x="888" y="1"/>
                  </a:moveTo>
                  <a:cubicBezTo>
                    <a:pt x="771" y="1"/>
                    <a:pt x="666" y="19"/>
                    <a:pt x="586" y="61"/>
                  </a:cubicBezTo>
                  <a:cubicBezTo>
                    <a:pt x="0" y="379"/>
                    <a:pt x="1327" y="1230"/>
                    <a:pt x="1985" y="1230"/>
                  </a:cubicBezTo>
                  <a:cubicBezTo>
                    <a:pt x="2075" y="1230"/>
                    <a:pt x="2152" y="1214"/>
                    <a:pt x="2211" y="1179"/>
                  </a:cubicBezTo>
                  <a:cubicBezTo>
                    <a:pt x="2572" y="964"/>
                    <a:pt x="2335" y="603"/>
                    <a:pt x="2087" y="411"/>
                  </a:cubicBezTo>
                  <a:cubicBezTo>
                    <a:pt x="1917" y="287"/>
                    <a:pt x="1726" y="186"/>
                    <a:pt x="1522" y="129"/>
                  </a:cubicBezTo>
                  <a:cubicBezTo>
                    <a:pt x="1311" y="52"/>
                    <a:pt x="1082" y="1"/>
                    <a:pt x="888"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32" name="Google Shape;832;p2"/>
            <p:cNvSpPr/>
            <p:nvPr/>
          </p:nvSpPr>
          <p:spPr>
            <a:xfrm>
              <a:off x="2314100" y="3305475"/>
              <a:ext cx="53650" cy="30950"/>
            </a:xfrm>
            <a:custGeom>
              <a:avLst/>
              <a:gdLst/>
              <a:ahLst/>
              <a:cxnLst/>
              <a:rect l="l" t="t" r="r" b="b"/>
              <a:pathLst>
                <a:path w="2146" h="1238" extrusionOk="0">
                  <a:moveTo>
                    <a:pt x="720" y="1"/>
                  </a:moveTo>
                  <a:cubicBezTo>
                    <a:pt x="348" y="1"/>
                    <a:pt x="0" y="130"/>
                    <a:pt x="250" y="581"/>
                  </a:cubicBezTo>
                  <a:cubicBezTo>
                    <a:pt x="428" y="913"/>
                    <a:pt x="966" y="1238"/>
                    <a:pt x="1423" y="1238"/>
                  </a:cubicBezTo>
                  <a:cubicBezTo>
                    <a:pt x="1572" y="1238"/>
                    <a:pt x="1713" y="1203"/>
                    <a:pt x="1830" y="1123"/>
                  </a:cubicBezTo>
                  <a:cubicBezTo>
                    <a:pt x="1897" y="1077"/>
                    <a:pt x="1942" y="1010"/>
                    <a:pt x="1988" y="942"/>
                  </a:cubicBezTo>
                  <a:cubicBezTo>
                    <a:pt x="2145" y="570"/>
                    <a:pt x="1423" y="130"/>
                    <a:pt x="1141" y="51"/>
                  </a:cubicBezTo>
                  <a:cubicBezTo>
                    <a:pt x="1022" y="21"/>
                    <a:pt x="869" y="1"/>
                    <a:pt x="720"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33" name="Google Shape;833;p2"/>
            <p:cNvSpPr/>
            <p:nvPr/>
          </p:nvSpPr>
          <p:spPr>
            <a:xfrm>
              <a:off x="2247050" y="3258550"/>
              <a:ext cx="64550" cy="33375"/>
            </a:xfrm>
            <a:custGeom>
              <a:avLst/>
              <a:gdLst/>
              <a:ahLst/>
              <a:cxnLst/>
              <a:rect l="l" t="t" r="r" b="b"/>
              <a:pathLst>
                <a:path w="2582" h="1335" extrusionOk="0">
                  <a:moveTo>
                    <a:pt x="1242" y="0"/>
                  </a:moveTo>
                  <a:cubicBezTo>
                    <a:pt x="1106" y="0"/>
                    <a:pt x="968" y="18"/>
                    <a:pt x="833" y="54"/>
                  </a:cubicBezTo>
                  <a:cubicBezTo>
                    <a:pt x="1" y="332"/>
                    <a:pt x="1419" y="1335"/>
                    <a:pt x="2152" y="1335"/>
                  </a:cubicBezTo>
                  <a:cubicBezTo>
                    <a:pt x="2374" y="1335"/>
                    <a:pt x="2532" y="1244"/>
                    <a:pt x="2548" y="1014"/>
                  </a:cubicBezTo>
                  <a:cubicBezTo>
                    <a:pt x="2582" y="585"/>
                    <a:pt x="2255" y="280"/>
                    <a:pt x="1848" y="122"/>
                  </a:cubicBezTo>
                  <a:cubicBezTo>
                    <a:pt x="1652" y="41"/>
                    <a:pt x="1448" y="0"/>
                    <a:pt x="1242"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34" name="Google Shape;834;p2"/>
            <p:cNvSpPr/>
            <p:nvPr/>
          </p:nvSpPr>
          <p:spPr>
            <a:xfrm>
              <a:off x="2350025" y="3296400"/>
              <a:ext cx="43950" cy="42525"/>
            </a:xfrm>
            <a:custGeom>
              <a:avLst/>
              <a:gdLst/>
              <a:ahLst/>
              <a:cxnLst/>
              <a:rect l="l" t="t" r="r" b="b"/>
              <a:pathLst>
                <a:path w="1758" h="1701" extrusionOk="0">
                  <a:moveTo>
                    <a:pt x="1034" y="1"/>
                  </a:moveTo>
                  <a:cubicBezTo>
                    <a:pt x="971" y="1"/>
                    <a:pt x="907" y="10"/>
                    <a:pt x="844" y="30"/>
                  </a:cubicBezTo>
                  <a:cubicBezTo>
                    <a:pt x="1" y="230"/>
                    <a:pt x="693" y="1700"/>
                    <a:pt x="1239" y="1700"/>
                  </a:cubicBezTo>
                  <a:cubicBezTo>
                    <a:pt x="1277" y="1700"/>
                    <a:pt x="1315" y="1693"/>
                    <a:pt x="1352" y="1677"/>
                  </a:cubicBezTo>
                  <a:cubicBezTo>
                    <a:pt x="1668" y="1542"/>
                    <a:pt x="1758" y="887"/>
                    <a:pt x="1656" y="515"/>
                  </a:cubicBezTo>
                  <a:cubicBezTo>
                    <a:pt x="1601" y="208"/>
                    <a:pt x="1330" y="1"/>
                    <a:pt x="1034" y="1"/>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35" name="Google Shape;835;p2"/>
            <p:cNvSpPr/>
            <p:nvPr/>
          </p:nvSpPr>
          <p:spPr>
            <a:xfrm>
              <a:off x="2209325" y="3224700"/>
              <a:ext cx="55900" cy="33400"/>
            </a:xfrm>
            <a:custGeom>
              <a:avLst/>
              <a:gdLst/>
              <a:ahLst/>
              <a:cxnLst/>
              <a:rect l="l" t="t" r="r" b="b"/>
              <a:pathLst>
                <a:path w="2236" h="1336" extrusionOk="0">
                  <a:moveTo>
                    <a:pt x="381" y="1"/>
                  </a:moveTo>
                  <a:cubicBezTo>
                    <a:pt x="157" y="1"/>
                    <a:pt x="0" y="88"/>
                    <a:pt x="6" y="303"/>
                  </a:cubicBezTo>
                  <a:cubicBezTo>
                    <a:pt x="6" y="607"/>
                    <a:pt x="367" y="912"/>
                    <a:pt x="582" y="1092"/>
                  </a:cubicBezTo>
                  <a:cubicBezTo>
                    <a:pt x="752" y="1227"/>
                    <a:pt x="1038" y="1335"/>
                    <a:pt x="1297" y="1335"/>
                  </a:cubicBezTo>
                  <a:cubicBezTo>
                    <a:pt x="1450" y="1335"/>
                    <a:pt x="1594" y="1297"/>
                    <a:pt x="1699" y="1205"/>
                  </a:cubicBezTo>
                  <a:cubicBezTo>
                    <a:pt x="2235" y="727"/>
                    <a:pt x="1028" y="1"/>
                    <a:pt x="381"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36" name="Google Shape;836;p2"/>
            <p:cNvSpPr/>
            <p:nvPr/>
          </p:nvSpPr>
          <p:spPr>
            <a:xfrm>
              <a:off x="2108200" y="3262125"/>
              <a:ext cx="58975" cy="28550"/>
            </a:xfrm>
            <a:custGeom>
              <a:avLst/>
              <a:gdLst/>
              <a:ahLst/>
              <a:cxnLst/>
              <a:rect l="l" t="t" r="r" b="b"/>
              <a:pathLst>
                <a:path w="2359" h="1142" extrusionOk="0">
                  <a:moveTo>
                    <a:pt x="946" y="0"/>
                  </a:moveTo>
                  <a:cubicBezTo>
                    <a:pt x="810" y="0"/>
                    <a:pt x="676" y="16"/>
                    <a:pt x="564" y="69"/>
                  </a:cubicBezTo>
                  <a:cubicBezTo>
                    <a:pt x="0" y="340"/>
                    <a:pt x="135" y="904"/>
                    <a:pt x="666" y="1051"/>
                  </a:cubicBezTo>
                  <a:cubicBezTo>
                    <a:pt x="745" y="1074"/>
                    <a:pt x="812" y="1096"/>
                    <a:pt x="880" y="1107"/>
                  </a:cubicBezTo>
                  <a:cubicBezTo>
                    <a:pt x="997" y="1128"/>
                    <a:pt x="1119" y="1141"/>
                    <a:pt x="1241" y="1141"/>
                  </a:cubicBezTo>
                  <a:cubicBezTo>
                    <a:pt x="1576" y="1141"/>
                    <a:pt x="1902" y="1042"/>
                    <a:pt x="2076" y="735"/>
                  </a:cubicBezTo>
                  <a:cubicBezTo>
                    <a:pt x="2358" y="216"/>
                    <a:pt x="1681" y="58"/>
                    <a:pt x="1309" y="24"/>
                  </a:cubicBezTo>
                  <a:cubicBezTo>
                    <a:pt x="1196" y="13"/>
                    <a:pt x="1070" y="0"/>
                    <a:pt x="946"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37" name="Google Shape;837;p2"/>
            <p:cNvSpPr/>
            <p:nvPr/>
          </p:nvSpPr>
          <p:spPr>
            <a:xfrm>
              <a:off x="2230750" y="3289475"/>
              <a:ext cx="36775" cy="36875"/>
            </a:xfrm>
            <a:custGeom>
              <a:avLst/>
              <a:gdLst/>
              <a:ahLst/>
              <a:cxnLst/>
              <a:rect l="l" t="t" r="r" b="b"/>
              <a:pathLst>
                <a:path w="1471" h="1475" extrusionOk="0">
                  <a:moveTo>
                    <a:pt x="991" y="1"/>
                  </a:moveTo>
                  <a:cubicBezTo>
                    <a:pt x="781" y="1"/>
                    <a:pt x="548" y="93"/>
                    <a:pt x="402" y="239"/>
                  </a:cubicBezTo>
                  <a:cubicBezTo>
                    <a:pt x="44" y="587"/>
                    <a:pt x="0" y="1475"/>
                    <a:pt x="485" y="1475"/>
                  </a:cubicBezTo>
                  <a:cubicBezTo>
                    <a:pt x="582" y="1475"/>
                    <a:pt x="700" y="1439"/>
                    <a:pt x="842" y="1356"/>
                  </a:cubicBezTo>
                  <a:cubicBezTo>
                    <a:pt x="1146" y="1176"/>
                    <a:pt x="1428" y="736"/>
                    <a:pt x="1440" y="499"/>
                  </a:cubicBezTo>
                  <a:cubicBezTo>
                    <a:pt x="1471" y="143"/>
                    <a:pt x="1250" y="1"/>
                    <a:pt x="991"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38" name="Google Shape;838;p2"/>
            <p:cNvSpPr/>
            <p:nvPr/>
          </p:nvSpPr>
          <p:spPr>
            <a:xfrm>
              <a:off x="2255600" y="3453175"/>
              <a:ext cx="49250" cy="30700"/>
            </a:xfrm>
            <a:custGeom>
              <a:avLst/>
              <a:gdLst/>
              <a:ahLst/>
              <a:cxnLst/>
              <a:rect l="l" t="t" r="r" b="b"/>
              <a:pathLst>
                <a:path w="1970" h="1228" extrusionOk="0">
                  <a:moveTo>
                    <a:pt x="862" y="0"/>
                  </a:moveTo>
                  <a:cubicBezTo>
                    <a:pt x="471" y="0"/>
                    <a:pt x="1" y="273"/>
                    <a:pt x="164" y="710"/>
                  </a:cubicBezTo>
                  <a:cubicBezTo>
                    <a:pt x="254" y="958"/>
                    <a:pt x="660" y="1161"/>
                    <a:pt x="1033" y="1218"/>
                  </a:cubicBezTo>
                  <a:cubicBezTo>
                    <a:pt x="1092" y="1224"/>
                    <a:pt x="1151" y="1228"/>
                    <a:pt x="1207" y="1228"/>
                  </a:cubicBezTo>
                  <a:cubicBezTo>
                    <a:pt x="1441" y="1228"/>
                    <a:pt x="1644" y="1167"/>
                    <a:pt x="1743" y="1003"/>
                  </a:cubicBezTo>
                  <a:cubicBezTo>
                    <a:pt x="1969" y="620"/>
                    <a:pt x="1326" y="67"/>
                    <a:pt x="987" y="10"/>
                  </a:cubicBezTo>
                  <a:cubicBezTo>
                    <a:pt x="947" y="4"/>
                    <a:pt x="905" y="0"/>
                    <a:pt x="862" y="0"/>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39" name="Google Shape;839;p2"/>
            <p:cNvSpPr/>
            <p:nvPr/>
          </p:nvSpPr>
          <p:spPr>
            <a:xfrm>
              <a:off x="2117775" y="3325875"/>
              <a:ext cx="49400" cy="28575"/>
            </a:xfrm>
            <a:custGeom>
              <a:avLst/>
              <a:gdLst/>
              <a:ahLst/>
              <a:cxnLst/>
              <a:rect l="l" t="t" r="r" b="b"/>
              <a:pathLst>
                <a:path w="1976" h="1143" extrusionOk="0">
                  <a:moveTo>
                    <a:pt x="1207" y="1"/>
                  </a:moveTo>
                  <a:cubicBezTo>
                    <a:pt x="753" y="1"/>
                    <a:pt x="74" y="223"/>
                    <a:pt x="35" y="690"/>
                  </a:cubicBezTo>
                  <a:cubicBezTo>
                    <a:pt x="0" y="1049"/>
                    <a:pt x="270" y="1142"/>
                    <a:pt x="549" y="1142"/>
                  </a:cubicBezTo>
                  <a:cubicBezTo>
                    <a:pt x="640" y="1142"/>
                    <a:pt x="731" y="1133"/>
                    <a:pt x="813" y="1119"/>
                  </a:cubicBezTo>
                  <a:cubicBezTo>
                    <a:pt x="1118" y="1063"/>
                    <a:pt x="1558" y="938"/>
                    <a:pt x="1750" y="656"/>
                  </a:cubicBezTo>
                  <a:cubicBezTo>
                    <a:pt x="1761" y="634"/>
                    <a:pt x="1772" y="622"/>
                    <a:pt x="1784" y="600"/>
                  </a:cubicBezTo>
                  <a:cubicBezTo>
                    <a:pt x="1975" y="261"/>
                    <a:pt x="1693" y="58"/>
                    <a:pt x="1377" y="13"/>
                  </a:cubicBezTo>
                  <a:cubicBezTo>
                    <a:pt x="1326" y="5"/>
                    <a:pt x="1269" y="1"/>
                    <a:pt x="1207" y="1"/>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40" name="Google Shape;840;p2"/>
            <p:cNvSpPr/>
            <p:nvPr/>
          </p:nvSpPr>
          <p:spPr>
            <a:xfrm>
              <a:off x="2309425" y="3480550"/>
              <a:ext cx="52975" cy="24225"/>
            </a:xfrm>
            <a:custGeom>
              <a:avLst/>
              <a:gdLst/>
              <a:ahLst/>
              <a:cxnLst/>
              <a:rect l="l" t="t" r="r" b="b"/>
              <a:pathLst>
                <a:path w="2119" h="969" extrusionOk="0">
                  <a:moveTo>
                    <a:pt x="969" y="0"/>
                  </a:moveTo>
                  <a:cubicBezTo>
                    <a:pt x="535" y="0"/>
                    <a:pt x="0" y="114"/>
                    <a:pt x="8" y="450"/>
                  </a:cubicBezTo>
                  <a:cubicBezTo>
                    <a:pt x="19" y="766"/>
                    <a:pt x="414" y="901"/>
                    <a:pt x="775" y="946"/>
                  </a:cubicBezTo>
                  <a:cubicBezTo>
                    <a:pt x="933" y="969"/>
                    <a:pt x="1091" y="969"/>
                    <a:pt x="1238" y="969"/>
                  </a:cubicBezTo>
                  <a:cubicBezTo>
                    <a:pt x="1870" y="935"/>
                    <a:pt x="2118" y="337"/>
                    <a:pt x="1452" y="66"/>
                  </a:cubicBezTo>
                  <a:cubicBezTo>
                    <a:pt x="1361" y="26"/>
                    <a:pt x="1177" y="0"/>
                    <a:pt x="969"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41" name="Google Shape;841;p2"/>
            <p:cNvSpPr/>
            <p:nvPr/>
          </p:nvSpPr>
          <p:spPr>
            <a:xfrm>
              <a:off x="2165175" y="3261825"/>
              <a:ext cx="32425" cy="41550"/>
            </a:xfrm>
            <a:custGeom>
              <a:avLst/>
              <a:gdLst/>
              <a:ahLst/>
              <a:cxnLst/>
              <a:rect l="l" t="t" r="r" b="b"/>
              <a:pathLst>
                <a:path w="1297" h="1662" extrusionOk="0">
                  <a:moveTo>
                    <a:pt x="555" y="0"/>
                  </a:moveTo>
                  <a:cubicBezTo>
                    <a:pt x="367" y="0"/>
                    <a:pt x="195" y="146"/>
                    <a:pt x="102" y="431"/>
                  </a:cubicBezTo>
                  <a:cubicBezTo>
                    <a:pt x="0" y="781"/>
                    <a:pt x="57" y="1323"/>
                    <a:pt x="373" y="1548"/>
                  </a:cubicBezTo>
                  <a:lnTo>
                    <a:pt x="407" y="1571"/>
                  </a:lnTo>
                  <a:cubicBezTo>
                    <a:pt x="502" y="1634"/>
                    <a:pt x="590" y="1662"/>
                    <a:pt x="668" y="1662"/>
                  </a:cubicBezTo>
                  <a:cubicBezTo>
                    <a:pt x="1138" y="1662"/>
                    <a:pt x="1296" y="673"/>
                    <a:pt x="1016" y="296"/>
                  </a:cubicBezTo>
                  <a:cubicBezTo>
                    <a:pt x="874" y="98"/>
                    <a:pt x="709" y="0"/>
                    <a:pt x="555" y="0"/>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42" name="Google Shape;842;p2"/>
            <p:cNvSpPr/>
            <p:nvPr/>
          </p:nvSpPr>
          <p:spPr>
            <a:xfrm>
              <a:off x="2265600" y="3403075"/>
              <a:ext cx="45450" cy="35250"/>
            </a:xfrm>
            <a:custGeom>
              <a:avLst/>
              <a:gdLst/>
              <a:ahLst/>
              <a:cxnLst/>
              <a:rect l="l" t="t" r="r" b="b"/>
              <a:pathLst>
                <a:path w="1818" h="1410" extrusionOk="0">
                  <a:moveTo>
                    <a:pt x="1354" y="1"/>
                  </a:moveTo>
                  <a:cubicBezTo>
                    <a:pt x="998" y="1"/>
                    <a:pt x="522" y="251"/>
                    <a:pt x="362" y="446"/>
                  </a:cubicBezTo>
                  <a:cubicBezTo>
                    <a:pt x="215" y="638"/>
                    <a:pt x="1" y="1055"/>
                    <a:pt x="181" y="1281"/>
                  </a:cubicBezTo>
                  <a:cubicBezTo>
                    <a:pt x="239" y="1358"/>
                    <a:pt x="345" y="1410"/>
                    <a:pt x="508" y="1410"/>
                  </a:cubicBezTo>
                  <a:cubicBezTo>
                    <a:pt x="536" y="1410"/>
                    <a:pt x="567" y="1408"/>
                    <a:pt x="599" y="1405"/>
                  </a:cubicBezTo>
                  <a:cubicBezTo>
                    <a:pt x="1050" y="1371"/>
                    <a:pt x="1817" y="897"/>
                    <a:pt x="1772" y="367"/>
                  </a:cubicBezTo>
                  <a:cubicBezTo>
                    <a:pt x="1751" y="98"/>
                    <a:pt x="1576" y="1"/>
                    <a:pt x="1354" y="1"/>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43" name="Google Shape;843;p2"/>
            <p:cNvSpPr/>
            <p:nvPr/>
          </p:nvSpPr>
          <p:spPr>
            <a:xfrm>
              <a:off x="2306800" y="3415875"/>
              <a:ext cx="52475" cy="28250"/>
            </a:xfrm>
            <a:custGeom>
              <a:avLst/>
              <a:gdLst/>
              <a:ahLst/>
              <a:cxnLst/>
              <a:rect l="l" t="t" r="r" b="b"/>
              <a:pathLst>
                <a:path w="2099" h="1130" extrusionOk="0">
                  <a:moveTo>
                    <a:pt x="1502" y="0"/>
                  </a:moveTo>
                  <a:cubicBezTo>
                    <a:pt x="1059" y="0"/>
                    <a:pt x="491" y="240"/>
                    <a:pt x="327" y="453"/>
                  </a:cubicBezTo>
                  <a:cubicBezTo>
                    <a:pt x="0" y="859"/>
                    <a:pt x="406" y="1096"/>
                    <a:pt x="801" y="1130"/>
                  </a:cubicBezTo>
                  <a:cubicBezTo>
                    <a:pt x="1129" y="1119"/>
                    <a:pt x="1444" y="1028"/>
                    <a:pt x="1727" y="859"/>
                  </a:cubicBezTo>
                  <a:cubicBezTo>
                    <a:pt x="1896" y="746"/>
                    <a:pt x="2099" y="521"/>
                    <a:pt x="2043" y="306"/>
                  </a:cubicBezTo>
                  <a:cubicBezTo>
                    <a:pt x="1980" y="84"/>
                    <a:pt x="1763" y="0"/>
                    <a:pt x="1502"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44" name="Google Shape;844;p2"/>
            <p:cNvSpPr/>
            <p:nvPr/>
          </p:nvSpPr>
          <p:spPr>
            <a:xfrm>
              <a:off x="2084200" y="3234525"/>
              <a:ext cx="60175" cy="27400"/>
            </a:xfrm>
            <a:custGeom>
              <a:avLst/>
              <a:gdLst/>
              <a:ahLst/>
              <a:cxnLst/>
              <a:rect l="l" t="t" r="r" b="b"/>
              <a:pathLst>
                <a:path w="2407" h="1096" extrusionOk="0">
                  <a:moveTo>
                    <a:pt x="1711" y="1"/>
                  </a:moveTo>
                  <a:cubicBezTo>
                    <a:pt x="1455" y="1"/>
                    <a:pt x="1182" y="63"/>
                    <a:pt x="1028" y="124"/>
                  </a:cubicBezTo>
                  <a:cubicBezTo>
                    <a:pt x="768" y="237"/>
                    <a:pt x="1" y="654"/>
                    <a:pt x="497" y="970"/>
                  </a:cubicBezTo>
                  <a:cubicBezTo>
                    <a:pt x="619" y="1053"/>
                    <a:pt x="851" y="1096"/>
                    <a:pt x="1109" y="1096"/>
                  </a:cubicBezTo>
                  <a:cubicBezTo>
                    <a:pt x="1377" y="1096"/>
                    <a:pt x="1673" y="1051"/>
                    <a:pt x="1908" y="959"/>
                  </a:cubicBezTo>
                  <a:cubicBezTo>
                    <a:pt x="2111" y="869"/>
                    <a:pt x="2269" y="745"/>
                    <a:pt x="2314" y="564"/>
                  </a:cubicBezTo>
                  <a:cubicBezTo>
                    <a:pt x="2407" y="127"/>
                    <a:pt x="2076" y="1"/>
                    <a:pt x="1711"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45" name="Google Shape;845;p2"/>
            <p:cNvSpPr/>
            <p:nvPr/>
          </p:nvSpPr>
          <p:spPr>
            <a:xfrm>
              <a:off x="2213425" y="3425425"/>
              <a:ext cx="51350" cy="24200"/>
            </a:xfrm>
            <a:custGeom>
              <a:avLst/>
              <a:gdLst/>
              <a:ahLst/>
              <a:cxnLst/>
              <a:rect l="l" t="t" r="r" b="b"/>
              <a:pathLst>
                <a:path w="2054" h="968" extrusionOk="0">
                  <a:moveTo>
                    <a:pt x="1181" y="1"/>
                  </a:moveTo>
                  <a:cubicBezTo>
                    <a:pt x="997" y="1"/>
                    <a:pt x="820" y="33"/>
                    <a:pt x="643" y="82"/>
                  </a:cubicBezTo>
                  <a:cubicBezTo>
                    <a:pt x="350" y="184"/>
                    <a:pt x="0" y="443"/>
                    <a:pt x="260" y="759"/>
                  </a:cubicBezTo>
                  <a:cubicBezTo>
                    <a:pt x="395" y="921"/>
                    <a:pt x="642" y="967"/>
                    <a:pt x="885" y="967"/>
                  </a:cubicBezTo>
                  <a:cubicBezTo>
                    <a:pt x="1066" y="967"/>
                    <a:pt x="1246" y="941"/>
                    <a:pt x="1377" y="917"/>
                  </a:cubicBezTo>
                  <a:cubicBezTo>
                    <a:pt x="1580" y="895"/>
                    <a:pt x="1806" y="883"/>
                    <a:pt x="1873" y="691"/>
                  </a:cubicBezTo>
                  <a:cubicBezTo>
                    <a:pt x="2054" y="285"/>
                    <a:pt x="1602" y="3"/>
                    <a:pt x="1264" y="3"/>
                  </a:cubicBezTo>
                  <a:cubicBezTo>
                    <a:pt x="1236" y="2"/>
                    <a:pt x="1209" y="1"/>
                    <a:pt x="1181"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46" name="Google Shape;846;p2"/>
            <p:cNvSpPr/>
            <p:nvPr/>
          </p:nvSpPr>
          <p:spPr>
            <a:xfrm>
              <a:off x="2322875" y="3442675"/>
              <a:ext cx="50425" cy="33850"/>
            </a:xfrm>
            <a:custGeom>
              <a:avLst/>
              <a:gdLst/>
              <a:ahLst/>
              <a:cxnLst/>
              <a:rect l="l" t="t" r="r" b="b"/>
              <a:pathLst>
                <a:path w="2017" h="1354" extrusionOk="0">
                  <a:moveTo>
                    <a:pt x="1526" y="0"/>
                  </a:moveTo>
                  <a:cubicBezTo>
                    <a:pt x="1322" y="0"/>
                    <a:pt x="1081" y="65"/>
                    <a:pt x="914" y="137"/>
                  </a:cubicBezTo>
                  <a:cubicBezTo>
                    <a:pt x="644" y="250"/>
                    <a:pt x="0" y="791"/>
                    <a:pt x="215" y="1141"/>
                  </a:cubicBezTo>
                  <a:cubicBezTo>
                    <a:pt x="260" y="1209"/>
                    <a:pt x="316" y="1254"/>
                    <a:pt x="395" y="1288"/>
                  </a:cubicBezTo>
                  <a:cubicBezTo>
                    <a:pt x="486" y="1333"/>
                    <a:pt x="585" y="1353"/>
                    <a:pt x="687" y="1353"/>
                  </a:cubicBezTo>
                  <a:cubicBezTo>
                    <a:pt x="1171" y="1353"/>
                    <a:pt x="1734" y="902"/>
                    <a:pt x="1873" y="521"/>
                  </a:cubicBezTo>
                  <a:cubicBezTo>
                    <a:pt x="2017" y="123"/>
                    <a:pt x="1806" y="0"/>
                    <a:pt x="1526" y="0"/>
                  </a:cubicBezTo>
                  <a:close/>
                </a:path>
              </a:pathLst>
            </a:custGeom>
            <a:solidFill>
              <a:srgbClr val="9078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47" name="Google Shape;847;p2"/>
            <p:cNvSpPr/>
            <p:nvPr/>
          </p:nvSpPr>
          <p:spPr>
            <a:xfrm>
              <a:off x="2221825" y="3374800"/>
              <a:ext cx="62450" cy="32000"/>
            </a:xfrm>
            <a:custGeom>
              <a:avLst/>
              <a:gdLst/>
              <a:ahLst/>
              <a:cxnLst/>
              <a:rect l="l" t="t" r="r" b="b"/>
              <a:pathLst>
                <a:path w="2498" h="1280" extrusionOk="0">
                  <a:moveTo>
                    <a:pt x="1029" y="0"/>
                  </a:moveTo>
                  <a:cubicBezTo>
                    <a:pt x="807" y="0"/>
                    <a:pt x="600" y="74"/>
                    <a:pt x="443" y="257"/>
                  </a:cubicBezTo>
                  <a:cubicBezTo>
                    <a:pt x="1" y="751"/>
                    <a:pt x="1199" y="1280"/>
                    <a:pt x="1906" y="1280"/>
                  </a:cubicBezTo>
                  <a:cubicBezTo>
                    <a:pt x="2265" y="1280"/>
                    <a:pt x="2498" y="1144"/>
                    <a:pt x="2327" y="798"/>
                  </a:cubicBezTo>
                  <a:cubicBezTo>
                    <a:pt x="2158" y="494"/>
                    <a:pt x="1887" y="257"/>
                    <a:pt x="1571" y="121"/>
                  </a:cubicBezTo>
                  <a:cubicBezTo>
                    <a:pt x="1392" y="46"/>
                    <a:pt x="1206" y="0"/>
                    <a:pt x="1029"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48" name="Google Shape;848;p2"/>
            <p:cNvSpPr/>
            <p:nvPr/>
          </p:nvSpPr>
          <p:spPr>
            <a:xfrm>
              <a:off x="2194800" y="3292500"/>
              <a:ext cx="41650" cy="43275"/>
            </a:xfrm>
            <a:custGeom>
              <a:avLst/>
              <a:gdLst/>
              <a:ahLst/>
              <a:cxnLst/>
              <a:rect l="l" t="t" r="r" b="b"/>
              <a:pathLst>
                <a:path w="1666" h="1731" extrusionOk="0">
                  <a:moveTo>
                    <a:pt x="701" y="1"/>
                  </a:moveTo>
                  <a:cubicBezTo>
                    <a:pt x="360" y="1"/>
                    <a:pt x="66" y="269"/>
                    <a:pt x="45" y="626"/>
                  </a:cubicBezTo>
                  <a:cubicBezTo>
                    <a:pt x="0" y="1010"/>
                    <a:pt x="203" y="1642"/>
                    <a:pt x="531" y="1721"/>
                  </a:cubicBezTo>
                  <a:cubicBezTo>
                    <a:pt x="555" y="1727"/>
                    <a:pt x="580" y="1730"/>
                    <a:pt x="605" y="1730"/>
                  </a:cubicBezTo>
                  <a:cubicBezTo>
                    <a:pt x="1164" y="1730"/>
                    <a:pt x="1665" y="81"/>
                    <a:pt x="779" y="5"/>
                  </a:cubicBezTo>
                  <a:cubicBezTo>
                    <a:pt x="753" y="2"/>
                    <a:pt x="726" y="1"/>
                    <a:pt x="701"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49" name="Google Shape;849;p2"/>
            <p:cNvSpPr/>
            <p:nvPr/>
          </p:nvSpPr>
          <p:spPr>
            <a:xfrm>
              <a:off x="2378275" y="3446650"/>
              <a:ext cx="55200" cy="36850"/>
            </a:xfrm>
            <a:custGeom>
              <a:avLst/>
              <a:gdLst/>
              <a:ahLst/>
              <a:cxnLst/>
              <a:rect l="l" t="t" r="r" b="b"/>
              <a:pathLst>
                <a:path w="2208" h="1474" extrusionOk="0">
                  <a:moveTo>
                    <a:pt x="1856" y="0"/>
                  </a:moveTo>
                  <a:cubicBezTo>
                    <a:pt x="1246" y="0"/>
                    <a:pt x="0" y="983"/>
                    <a:pt x="639" y="1400"/>
                  </a:cubicBezTo>
                  <a:cubicBezTo>
                    <a:pt x="721" y="1451"/>
                    <a:pt x="820" y="1473"/>
                    <a:pt x="925" y="1473"/>
                  </a:cubicBezTo>
                  <a:cubicBezTo>
                    <a:pt x="1212" y="1473"/>
                    <a:pt x="1546" y="1308"/>
                    <a:pt x="1711" y="1118"/>
                  </a:cubicBezTo>
                  <a:cubicBezTo>
                    <a:pt x="1892" y="914"/>
                    <a:pt x="2208" y="553"/>
                    <a:pt x="2163" y="249"/>
                  </a:cubicBezTo>
                  <a:cubicBezTo>
                    <a:pt x="2141" y="73"/>
                    <a:pt x="2022" y="0"/>
                    <a:pt x="1856"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50" name="Google Shape;850;p2"/>
            <p:cNvSpPr/>
            <p:nvPr/>
          </p:nvSpPr>
          <p:spPr>
            <a:xfrm>
              <a:off x="2265875" y="3355400"/>
              <a:ext cx="58700" cy="30100"/>
            </a:xfrm>
            <a:custGeom>
              <a:avLst/>
              <a:gdLst/>
              <a:ahLst/>
              <a:cxnLst/>
              <a:rect l="l" t="t" r="r" b="b"/>
              <a:pathLst>
                <a:path w="2348" h="1204" extrusionOk="0">
                  <a:moveTo>
                    <a:pt x="1540" y="0"/>
                  </a:moveTo>
                  <a:cubicBezTo>
                    <a:pt x="1364" y="0"/>
                    <a:pt x="1176" y="48"/>
                    <a:pt x="1016" y="96"/>
                  </a:cubicBezTo>
                  <a:cubicBezTo>
                    <a:pt x="644" y="186"/>
                    <a:pt x="1" y="446"/>
                    <a:pt x="362" y="920"/>
                  </a:cubicBezTo>
                  <a:cubicBezTo>
                    <a:pt x="527" y="1130"/>
                    <a:pt x="765" y="1203"/>
                    <a:pt x="1015" y="1203"/>
                  </a:cubicBezTo>
                  <a:cubicBezTo>
                    <a:pt x="1209" y="1203"/>
                    <a:pt x="1410" y="1159"/>
                    <a:pt x="1592" y="1100"/>
                  </a:cubicBezTo>
                  <a:cubicBezTo>
                    <a:pt x="1671" y="1078"/>
                    <a:pt x="1739" y="1044"/>
                    <a:pt x="1795" y="1021"/>
                  </a:cubicBezTo>
                  <a:cubicBezTo>
                    <a:pt x="2303" y="784"/>
                    <a:pt x="2348" y="209"/>
                    <a:pt x="1750" y="28"/>
                  </a:cubicBezTo>
                  <a:cubicBezTo>
                    <a:pt x="1684" y="8"/>
                    <a:pt x="1613" y="0"/>
                    <a:pt x="1540"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51" name="Google Shape;851;p2"/>
            <p:cNvSpPr/>
            <p:nvPr/>
          </p:nvSpPr>
          <p:spPr>
            <a:xfrm>
              <a:off x="2280375" y="3440150"/>
              <a:ext cx="42050" cy="34900"/>
            </a:xfrm>
            <a:custGeom>
              <a:avLst/>
              <a:gdLst/>
              <a:ahLst/>
              <a:cxnLst/>
              <a:rect l="l" t="t" r="r" b="b"/>
              <a:pathLst>
                <a:path w="1682" h="1396" extrusionOk="0">
                  <a:moveTo>
                    <a:pt x="561" y="0"/>
                  </a:moveTo>
                  <a:cubicBezTo>
                    <a:pt x="1" y="0"/>
                    <a:pt x="182" y="928"/>
                    <a:pt x="594" y="1242"/>
                  </a:cubicBezTo>
                  <a:cubicBezTo>
                    <a:pt x="733" y="1340"/>
                    <a:pt x="921" y="1395"/>
                    <a:pt x="1097" y="1395"/>
                  </a:cubicBezTo>
                  <a:cubicBezTo>
                    <a:pt x="1407" y="1395"/>
                    <a:pt x="1681" y="1224"/>
                    <a:pt x="1587" y="813"/>
                  </a:cubicBezTo>
                  <a:cubicBezTo>
                    <a:pt x="1542" y="588"/>
                    <a:pt x="1193" y="204"/>
                    <a:pt x="865" y="69"/>
                  </a:cubicBezTo>
                  <a:cubicBezTo>
                    <a:pt x="746" y="21"/>
                    <a:pt x="645" y="0"/>
                    <a:pt x="561"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52" name="Google Shape;852;p2"/>
            <p:cNvSpPr/>
            <p:nvPr/>
          </p:nvSpPr>
          <p:spPr>
            <a:xfrm>
              <a:off x="2129000" y="3379825"/>
              <a:ext cx="46925" cy="32500"/>
            </a:xfrm>
            <a:custGeom>
              <a:avLst/>
              <a:gdLst/>
              <a:ahLst/>
              <a:cxnLst/>
              <a:rect l="l" t="t" r="r" b="b"/>
              <a:pathLst>
                <a:path w="1877" h="1300" extrusionOk="0">
                  <a:moveTo>
                    <a:pt x="1198" y="0"/>
                  </a:moveTo>
                  <a:cubicBezTo>
                    <a:pt x="1091" y="0"/>
                    <a:pt x="976" y="20"/>
                    <a:pt x="861" y="56"/>
                  </a:cubicBezTo>
                  <a:cubicBezTo>
                    <a:pt x="500" y="168"/>
                    <a:pt x="138" y="428"/>
                    <a:pt x="82" y="687"/>
                  </a:cubicBezTo>
                  <a:cubicBezTo>
                    <a:pt x="0" y="1095"/>
                    <a:pt x="392" y="1300"/>
                    <a:pt x="755" y="1300"/>
                  </a:cubicBezTo>
                  <a:cubicBezTo>
                    <a:pt x="843" y="1300"/>
                    <a:pt x="930" y="1287"/>
                    <a:pt x="1007" y="1263"/>
                  </a:cubicBezTo>
                  <a:cubicBezTo>
                    <a:pt x="1335" y="1161"/>
                    <a:pt x="1876" y="507"/>
                    <a:pt x="1594" y="157"/>
                  </a:cubicBezTo>
                  <a:cubicBezTo>
                    <a:pt x="1505" y="47"/>
                    <a:pt x="1362" y="0"/>
                    <a:pt x="1198"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53" name="Google Shape;853;p2"/>
            <p:cNvSpPr/>
            <p:nvPr/>
          </p:nvSpPr>
          <p:spPr>
            <a:xfrm>
              <a:off x="2139775" y="3304900"/>
              <a:ext cx="52775" cy="25650"/>
            </a:xfrm>
            <a:custGeom>
              <a:avLst/>
              <a:gdLst/>
              <a:ahLst/>
              <a:cxnLst/>
              <a:rect l="l" t="t" r="r" b="b"/>
              <a:pathLst>
                <a:path w="2111" h="1026" extrusionOk="0">
                  <a:moveTo>
                    <a:pt x="1280" y="0"/>
                  </a:moveTo>
                  <a:cubicBezTo>
                    <a:pt x="1246" y="0"/>
                    <a:pt x="1211" y="2"/>
                    <a:pt x="1174" y="6"/>
                  </a:cubicBezTo>
                  <a:cubicBezTo>
                    <a:pt x="1028" y="17"/>
                    <a:pt x="870" y="51"/>
                    <a:pt x="723" y="96"/>
                  </a:cubicBezTo>
                  <a:cubicBezTo>
                    <a:pt x="373" y="198"/>
                    <a:pt x="1" y="389"/>
                    <a:pt x="46" y="705"/>
                  </a:cubicBezTo>
                  <a:cubicBezTo>
                    <a:pt x="80" y="946"/>
                    <a:pt x="382" y="1026"/>
                    <a:pt x="710" y="1026"/>
                  </a:cubicBezTo>
                  <a:cubicBezTo>
                    <a:pt x="1044" y="1026"/>
                    <a:pt x="1405" y="943"/>
                    <a:pt x="1536" y="863"/>
                  </a:cubicBezTo>
                  <a:cubicBezTo>
                    <a:pt x="2110" y="512"/>
                    <a:pt x="1852" y="0"/>
                    <a:pt x="1280" y="0"/>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54" name="Google Shape;854;p2"/>
            <p:cNvSpPr/>
            <p:nvPr/>
          </p:nvSpPr>
          <p:spPr>
            <a:xfrm>
              <a:off x="2360675" y="3461600"/>
              <a:ext cx="33075" cy="41675"/>
            </a:xfrm>
            <a:custGeom>
              <a:avLst/>
              <a:gdLst/>
              <a:ahLst/>
              <a:cxnLst/>
              <a:rect l="l" t="t" r="r" b="b"/>
              <a:pathLst>
                <a:path w="1323" h="1667" extrusionOk="0">
                  <a:moveTo>
                    <a:pt x="603" y="1"/>
                  </a:moveTo>
                  <a:cubicBezTo>
                    <a:pt x="510" y="1"/>
                    <a:pt x="409" y="41"/>
                    <a:pt x="305" y="136"/>
                  </a:cubicBezTo>
                  <a:lnTo>
                    <a:pt x="282" y="158"/>
                  </a:lnTo>
                  <a:cubicBezTo>
                    <a:pt x="0" y="441"/>
                    <a:pt x="23" y="971"/>
                    <a:pt x="181" y="1298"/>
                  </a:cubicBezTo>
                  <a:cubicBezTo>
                    <a:pt x="304" y="1545"/>
                    <a:pt x="472" y="1666"/>
                    <a:pt x="642" y="1666"/>
                  </a:cubicBezTo>
                  <a:cubicBezTo>
                    <a:pt x="814" y="1666"/>
                    <a:pt x="987" y="1542"/>
                    <a:pt x="1118" y="1298"/>
                  </a:cubicBezTo>
                  <a:cubicBezTo>
                    <a:pt x="1322" y="907"/>
                    <a:pt x="1043" y="1"/>
                    <a:pt x="603"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55" name="Google Shape;855;p2"/>
            <p:cNvSpPr/>
            <p:nvPr/>
          </p:nvSpPr>
          <p:spPr>
            <a:xfrm>
              <a:off x="2178425" y="3397850"/>
              <a:ext cx="62625" cy="26100"/>
            </a:xfrm>
            <a:custGeom>
              <a:avLst/>
              <a:gdLst/>
              <a:ahLst/>
              <a:cxnLst/>
              <a:rect l="l" t="t" r="r" b="b"/>
              <a:pathLst>
                <a:path w="2505" h="1044" extrusionOk="0">
                  <a:moveTo>
                    <a:pt x="1419" y="1"/>
                  </a:moveTo>
                  <a:cubicBezTo>
                    <a:pt x="1025" y="1"/>
                    <a:pt x="613" y="101"/>
                    <a:pt x="441" y="249"/>
                  </a:cubicBezTo>
                  <a:cubicBezTo>
                    <a:pt x="1" y="632"/>
                    <a:pt x="825" y="937"/>
                    <a:pt x="1107" y="1005"/>
                  </a:cubicBezTo>
                  <a:cubicBezTo>
                    <a:pt x="1207" y="1028"/>
                    <a:pt x="1351" y="1044"/>
                    <a:pt x="1506" y="1044"/>
                  </a:cubicBezTo>
                  <a:cubicBezTo>
                    <a:pt x="1960" y="1044"/>
                    <a:pt x="2505" y="903"/>
                    <a:pt x="2303" y="373"/>
                  </a:cubicBezTo>
                  <a:cubicBezTo>
                    <a:pt x="2246" y="203"/>
                    <a:pt x="2066" y="102"/>
                    <a:pt x="1840" y="45"/>
                  </a:cubicBezTo>
                  <a:cubicBezTo>
                    <a:pt x="1711" y="15"/>
                    <a:pt x="1566" y="1"/>
                    <a:pt x="1419"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56" name="Google Shape;856;p2"/>
            <p:cNvSpPr/>
            <p:nvPr/>
          </p:nvSpPr>
          <p:spPr>
            <a:xfrm>
              <a:off x="2143175" y="3337625"/>
              <a:ext cx="47700" cy="39275"/>
            </a:xfrm>
            <a:custGeom>
              <a:avLst/>
              <a:gdLst/>
              <a:ahLst/>
              <a:cxnLst/>
              <a:rect l="l" t="t" r="r" b="b"/>
              <a:pathLst>
                <a:path w="1908" h="1571" extrusionOk="0">
                  <a:moveTo>
                    <a:pt x="1447" y="1"/>
                  </a:moveTo>
                  <a:cubicBezTo>
                    <a:pt x="1122" y="1"/>
                    <a:pt x="664" y="351"/>
                    <a:pt x="531" y="547"/>
                  </a:cubicBezTo>
                  <a:cubicBezTo>
                    <a:pt x="296" y="867"/>
                    <a:pt x="1" y="1570"/>
                    <a:pt x="579" y="1570"/>
                  </a:cubicBezTo>
                  <a:cubicBezTo>
                    <a:pt x="612" y="1570"/>
                    <a:pt x="649" y="1568"/>
                    <a:pt x="689" y="1563"/>
                  </a:cubicBezTo>
                  <a:cubicBezTo>
                    <a:pt x="1185" y="1495"/>
                    <a:pt x="1907" y="863"/>
                    <a:pt x="1772" y="299"/>
                  </a:cubicBezTo>
                  <a:cubicBezTo>
                    <a:pt x="1761" y="209"/>
                    <a:pt x="1727" y="141"/>
                    <a:pt x="1670" y="85"/>
                  </a:cubicBezTo>
                  <a:cubicBezTo>
                    <a:pt x="1611" y="25"/>
                    <a:pt x="1534" y="1"/>
                    <a:pt x="1447"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57" name="Google Shape;857;p2"/>
            <p:cNvSpPr/>
            <p:nvPr/>
          </p:nvSpPr>
          <p:spPr>
            <a:xfrm>
              <a:off x="2175050" y="3359475"/>
              <a:ext cx="43975" cy="42500"/>
            </a:xfrm>
            <a:custGeom>
              <a:avLst/>
              <a:gdLst/>
              <a:ahLst/>
              <a:cxnLst/>
              <a:rect l="l" t="t" r="r" b="b"/>
              <a:pathLst>
                <a:path w="1759" h="1700" extrusionOk="0">
                  <a:moveTo>
                    <a:pt x="531" y="0"/>
                  </a:moveTo>
                  <a:cubicBezTo>
                    <a:pt x="492" y="0"/>
                    <a:pt x="454" y="8"/>
                    <a:pt x="418" y="23"/>
                  </a:cubicBezTo>
                  <a:cubicBezTo>
                    <a:pt x="91" y="159"/>
                    <a:pt x="0" y="813"/>
                    <a:pt x="102" y="1185"/>
                  </a:cubicBezTo>
                  <a:cubicBezTo>
                    <a:pt x="167" y="1493"/>
                    <a:pt x="439" y="1700"/>
                    <a:pt x="735" y="1700"/>
                  </a:cubicBezTo>
                  <a:cubicBezTo>
                    <a:pt x="798" y="1700"/>
                    <a:pt x="862" y="1691"/>
                    <a:pt x="926" y="1671"/>
                  </a:cubicBezTo>
                  <a:cubicBezTo>
                    <a:pt x="1758" y="1470"/>
                    <a:pt x="1075" y="0"/>
                    <a:pt x="531" y="0"/>
                  </a:cubicBezTo>
                  <a:close/>
                </a:path>
              </a:pathLst>
            </a:custGeom>
            <a:solidFill>
              <a:srgbClr val="A5873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58" name="Google Shape;858;p2"/>
            <p:cNvSpPr/>
            <p:nvPr/>
          </p:nvSpPr>
          <p:spPr>
            <a:xfrm>
              <a:off x="2181950" y="3343250"/>
              <a:ext cx="55825" cy="33400"/>
            </a:xfrm>
            <a:custGeom>
              <a:avLst/>
              <a:gdLst/>
              <a:ahLst/>
              <a:cxnLst/>
              <a:rect l="l" t="t" r="r" b="b"/>
              <a:pathLst>
                <a:path w="2233" h="1336" extrusionOk="0">
                  <a:moveTo>
                    <a:pt x="938" y="1"/>
                  </a:moveTo>
                  <a:cubicBezTo>
                    <a:pt x="785" y="1"/>
                    <a:pt x="642" y="38"/>
                    <a:pt x="537" y="131"/>
                  </a:cubicBezTo>
                  <a:cubicBezTo>
                    <a:pt x="0" y="608"/>
                    <a:pt x="1201" y="1335"/>
                    <a:pt x="1850" y="1335"/>
                  </a:cubicBezTo>
                  <a:cubicBezTo>
                    <a:pt x="2074" y="1335"/>
                    <a:pt x="2232" y="1248"/>
                    <a:pt x="2229" y="1033"/>
                  </a:cubicBezTo>
                  <a:cubicBezTo>
                    <a:pt x="2218" y="729"/>
                    <a:pt x="1857" y="424"/>
                    <a:pt x="1643" y="243"/>
                  </a:cubicBezTo>
                  <a:cubicBezTo>
                    <a:pt x="1480" y="109"/>
                    <a:pt x="1196" y="1"/>
                    <a:pt x="938" y="1"/>
                  </a:cubicBezTo>
                  <a:close/>
                </a:path>
              </a:pathLst>
            </a:custGeom>
            <a:solidFill>
              <a:srgbClr val="C0AB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59" name="Google Shape;859;p2"/>
            <p:cNvSpPr/>
            <p:nvPr/>
          </p:nvSpPr>
          <p:spPr>
            <a:xfrm>
              <a:off x="1944000" y="3413625"/>
              <a:ext cx="15375" cy="12850"/>
            </a:xfrm>
            <a:custGeom>
              <a:avLst/>
              <a:gdLst/>
              <a:ahLst/>
              <a:cxnLst/>
              <a:rect l="l" t="t" r="r" b="b"/>
              <a:pathLst>
                <a:path w="615" h="514" extrusionOk="0">
                  <a:moveTo>
                    <a:pt x="339" y="0"/>
                  </a:moveTo>
                  <a:cubicBezTo>
                    <a:pt x="331" y="0"/>
                    <a:pt x="324" y="1"/>
                    <a:pt x="317" y="1"/>
                  </a:cubicBezTo>
                  <a:cubicBezTo>
                    <a:pt x="91" y="12"/>
                    <a:pt x="1" y="306"/>
                    <a:pt x="170" y="453"/>
                  </a:cubicBezTo>
                  <a:cubicBezTo>
                    <a:pt x="222" y="495"/>
                    <a:pt x="281" y="514"/>
                    <a:pt x="339" y="514"/>
                  </a:cubicBezTo>
                  <a:cubicBezTo>
                    <a:pt x="482" y="514"/>
                    <a:pt x="615" y="399"/>
                    <a:pt x="599" y="238"/>
                  </a:cubicBezTo>
                  <a:cubicBezTo>
                    <a:pt x="588" y="99"/>
                    <a:pt x="476" y="0"/>
                    <a:pt x="339"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60" name="Google Shape;860;p2"/>
            <p:cNvSpPr/>
            <p:nvPr/>
          </p:nvSpPr>
          <p:spPr>
            <a:xfrm>
              <a:off x="1947950" y="3462425"/>
              <a:ext cx="15250" cy="13025"/>
            </a:xfrm>
            <a:custGeom>
              <a:avLst/>
              <a:gdLst/>
              <a:ahLst/>
              <a:cxnLst/>
              <a:rect l="l" t="t" r="r" b="b"/>
              <a:pathLst>
                <a:path w="610" h="521" extrusionOk="0">
                  <a:moveTo>
                    <a:pt x="337" y="1"/>
                  </a:moveTo>
                  <a:cubicBezTo>
                    <a:pt x="330" y="1"/>
                    <a:pt x="323" y="1"/>
                    <a:pt x="317" y="1"/>
                  </a:cubicBezTo>
                  <a:cubicBezTo>
                    <a:pt x="1" y="58"/>
                    <a:pt x="34" y="520"/>
                    <a:pt x="362" y="520"/>
                  </a:cubicBezTo>
                  <a:cubicBezTo>
                    <a:pt x="497" y="509"/>
                    <a:pt x="610" y="385"/>
                    <a:pt x="599" y="238"/>
                  </a:cubicBezTo>
                  <a:cubicBezTo>
                    <a:pt x="588" y="109"/>
                    <a:pt x="475" y="1"/>
                    <a:pt x="337"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61" name="Google Shape;861;p2"/>
            <p:cNvSpPr/>
            <p:nvPr/>
          </p:nvSpPr>
          <p:spPr>
            <a:xfrm>
              <a:off x="1970250" y="3436200"/>
              <a:ext cx="15450" cy="12850"/>
            </a:xfrm>
            <a:custGeom>
              <a:avLst/>
              <a:gdLst/>
              <a:ahLst/>
              <a:cxnLst/>
              <a:rect l="l" t="t" r="r" b="b"/>
              <a:pathLst>
                <a:path w="618" h="514" extrusionOk="0">
                  <a:moveTo>
                    <a:pt x="348" y="0"/>
                  </a:moveTo>
                  <a:cubicBezTo>
                    <a:pt x="341" y="0"/>
                    <a:pt x="334" y="0"/>
                    <a:pt x="327" y="1"/>
                  </a:cubicBezTo>
                  <a:cubicBezTo>
                    <a:pt x="90" y="24"/>
                    <a:pt x="0" y="306"/>
                    <a:pt x="181" y="452"/>
                  </a:cubicBezTo>
                  <a:cubicBezTo>
                    <a:pt x="233" y="495"/>
                    <a:pt x="291" y="513"/>
                    <a:pt x="348" y="513"/>
                  </a:cubicBezTo>
                  <a:cubicBezTo>
                    <a:pt x="488" y="513"/>
                    <a:pt x="617" y="399"/>
                    <a:pt x="609" y="238"/>
                  </a:cubicBezTo>
                  <a:cubicBezTo>
                    <a:pt x="599" y="99"/>
                    <a:pt x="476" y="0"/>
                    <a:pt x="348"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62" name="Google Shape;862;p2"/>
            <p:cNvSpPr/>
            <p:nvPr/>
          </p:nvSpPr>
          <p:spPr>
            <a:xfrm>
              <a:off x="1988000" y="3533250"/>
              <a:ext cx="13600" cy="12850"/>
            </a:xfrm>
            <a:custGeom>
              <a:avLst/>
              <a:gdLst/>
              <a:ahLst/>
              <a:cxnLst/>
              <a:rect l="l" t="t" r="r" b="b"/>
              <a:pathLst>
                <a:path w="544" h="514" extrusionOk="0">
                  <a:moveTo>
                    <a:pt x="274" y="0"/>
                  </a:moveTo>
                  <a:cubicBezTo>
                    <a:pt x="138" y="0"/>
                    <a:pt x="0" y="94"/>
                    <a:pt x="12" y="272"/>
                  </a:cubicBezTo>
                  <a:cubicBezTo>
                    <a:pt x="23" y="436"/>
                    <a:pt x="144" y="514"/>
                    <a:pt x="266" y="514"/>
                  </a:cubicBezTo>
                  <a:cubicBezTo>
                    <a:pt x="404" y="514"/>
                    <a:pt x="543" y="417"/>
                    <a:pt x="531" y="238"/>
                  </a:cubicBezTo>
                  <a:cubicBezTo>
                    <a:pt x="521" y="77"/>
                    <a:pt x="398" y="0"/>
                    <a:pt x="274" y="0"/>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63" name="Google Shape;863;p2"/>
            <p:cNvSpPr/>
            <p:nvPr/>
          </p:nvSpPr>
          <p:spPr>
            <a:xfrm>
              <a:off x="2151075" y="3545075"/>
              <a:ext cx="15375" cy="13150"/>
            </a:xfrm>
            <a:custGeom>
              <a:avLst/>
              <a:gdLst/>
              <a:ahLst/>
              <a:cxnLst/>
              <a:rect l="l" t="t" r="r" b="b"/>
              <a:pathLst>
                <a:path w="615" h="526" extrusionOk="0">
                  <a:moveTo>
                    <a:pt x="336" y="1"/>
                  </a:moveTo>
                  <a:cubicBezTo>
                    <a:pt x="330" y="1"/>
                    <a:pt x="323" y="1"/>
                    <a:pt x="316" y="2"/>
                  </a:cubicBezTo>
                  <a:cubicBezTo>
                    <a:pt x="90" y="24"/>
                    <a:pt x="0" y="318"/>
                    <a:pt x="169" y="464"/>
                  </a:cubicBezTo>
                  <a:cubicBezTo>
                    <a:pt x="221" y="506"/>
                    <a:pt x="280" y="525"/>
                    <a:pt x="338" y="525"/>
                  </a:cubicBezTo>
                  <a:cubicBezTo>
                    <a:pt x="481" y="525"/>
                    <a:pt x="614" y="408"/>
                    <a:pt x="598" y="239"/>
                  </a:cubicBezTo>
                  <a:cubicBezTo>
                    <a:pt x="588" y="109"/>
                    <a:pt x="474" y="1"/>
                    <a:pt x="336"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64" name="Google Shape;864;p2"/>
            <p:cNvSpPr/>
            <p:nvPr/>
          </p:nvSpPr>
          <p:spPr>
            <a:xfrm>
              <a:off x="2321075" y="3630550"/>
              <a:ext cx="15925" cy="13050"/>
            </a:xfrm>
            <a:custGeom>
              <a:avLst/>
              <a:gdLst/>
              <a:ahLst/>
              <a:cxnLst/>
              <a:rect l="l" t="t" r="r" b="b"/>
              <a:pathLst>
                <a:path w="637" h="522" extrusionOk="0">
                  <a:moveTo>
                    <a:pt x="364" y="1"/>
                  </a:moveTo>
                  <a:cubicBezTo>
                    <a:pt x="357" y="1"/>
                    <a:pt x="350" y="1"/>
                    <a:pt x="343" y="2"/>
                  </a:cubicBezTo>
                  <a:cubicBezTo>
                    <a:pt x="1" y="24"/>
                    <a:pt x="37" y="522"/>
                    <a:pt x="356" y="522"/>
                  </a:cubicBezTo>
                  <a:cubicBezTo>
                    <a:pt x="363" y="522"/>
                    <a:pt x="370" y="521"/>
                    <a:pt x="377" y="521"/>
                  </a:cubicBezTo>
                  <a:cubicBezTo>
                    <a:pt x="524" y="510"/>
                    <a:pt x="637" y="374"/>
                    <a:pt x="614" y="239"/>
                  </a:cubicBezTo>
                  <a:cubicBezTo>
                    <a:pt x="603" y="99"/>
                    <a:pt x="491" y="1"/>
                    <a:pt x="364"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65" name="Google Shape;865;p2"/>
            <p:cNvSpPr/>
            <p:nvPr/>
          </p:nvSpPr>
          <p:spPr>
            <a:xfrm>
              <a:off x="2343475" y="3595850"/>
              <a:ext cx="15375" cy="13150"/>
            </a:xfrm>
            <a:custGeom>
              <a:avLst/>
              <a:gdLst/>
              <a:ahLst/>
              <a:cxnLst/>
              <a:rect l="l" t="t" r="r" b="b"/>
              <a:pathLst>
                <a:path w="615" h="526" extrusionOk="0">
                  <a:moveTo>
                    <a:pt x="338" y="1"/>
                  </a:moveTo>
                  <a:cubicBezTo>
                    <a:pt x="331" y="1"/>
                    <a:pt x="323" y="1"/>
                    <a:pt x="316" y="2"/>
                  </a:cubicBezTo>
                  <a:cubicBezTo>
                    <a:pt x="90" y="24"/>
                    <a:pt x="0" y="318"/>
                    <a:pt x="181" y="464"/>
                  </a:cubicBezTo>
                  <a:cubicBezTo>
                    <a:pt x="229" y="506"/>
                    <a:pt x="286" y="525"/>
                    <a:pt x="342" y="525"/>
                  </a:cubicBezTo>
                  <a:cubicBezTo>
                    <a:pt x="481" y="525"/>
                    <a:pt x="614" y="408"/>
                    <a:pt x="598" y="239"/>
                  </a:cubicBezTo>
                  <a:cubicBezTo>
                    <a:pt x="587" y="99"/>
                    <a:pt x="475" y="1"/>
                    <a:pt x="338" y="1"/>
                  </a:cubicBezTo>
                  <a:close/>
                </a:path>
              </a:pathLst>
            </a:custGeom>
            <a:solidFill>
              <a:srgbClr val="BF4F6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66" name="Google Shape;866;p2"/>
            <p:cNvSpPr/>
            <p:nvPr/>
          </p:nvSpPr>
          <p:spPr>
            <a:xfrm>
              <a:off x="1992250" y="3213075"/>
              <a:ext cx="400050" cy="197775"/>
            </a:xfrm>
            <a:custGeom>
              <a:avLst/>
              <a:gdLst/>
              <a:ahLst/>
              <a:cxnLst/>
              <a:rect l="l" t="t" r="r" b="b"/>
              <a:pathLst>
                <a:path w="16002" h="7911" extrusionOk="0">
                  <a:moveTo>
                    <a:pt x="7709" y="1"/>
                  </a:moveTo>
                  <a:cubicBezTo>
                    <a:pt x="7195" y="1"/>
                    <a:pt x="6681" y="51"/>
                    <a:pt x="6173" y="158"/>
                  </a:cubicBezTo>
                  <a:cubicBezTo>
                    <a:pt x="5281" y="339"/>
                    <a:pt x="4615" y="1050"/>
                    <a:pt x="3701" y="1208"/>
                  </a:cubicBezTo>
                  <a:cubicBezTo>
                    <a:pt x="2505" y="1411"/>
                    <a:pt x="1490" y="1162"/>
                    <a:pt x="700" y="2189"/>
                  </a:cubicBezTo>
                  <a:cubicBezTo>
                    <a:pt x="643" y="2268"/>
                    <a:pt x="587" y="2336"/>
                    <a:pt x="542" y="2404"/>
                  </a:cubicBezTo>
                  <a:cubicBezTo>
                    <a:pt x="0" y="3273"/>
                    <a:pt x="102" y="4288"/>
                    <a:pt x="587" y="5202"/>
                  </a:cubicBezTo>
                  <a:cubicBezTo>
                    <a:pt x="1208" y="6353"/>
                    <a:pt x="2234" y="7256"/>
                    <a:pt x="3363" y="7910"/>
                  </a:cubicBezTo>
                  <a:cubicBezTo>
                    <a:pt x="3318" y="7798"/>
                    <a:pt x="3273" y="7696"/>
                    <a:pt x="3216" y="7594"/>
                  </a:cubicBezTo>
                  <a:cubicBezTo>
                    <a:pt x="2107" y="5328"/>
                    <a:pt x="3605" y="4206"/>
                    <a:pt x="5506" y="4206"/>
                  </a:cubicBezTo>
                  <a:cubicBezTo>
                    <a:pt x="6256" y="4206"/>
                    <a:pt x="7068" y="4380"/>
                    <a:pt x="7809" y="4728"/>
                  </a:cubicBezTo>
                  <a:cubicBezTo>
                    <a:pt x="8761" y="5199"/>
                    <a:pt x="10224" y="6395"/>
                    <a:pt x="11470" y="6395"/>
                  </a:cubicBezTo>
                  <a:cubicBezTo>
                    <a:pt x="11715" y="6395"/>
                    <a:pt x="11953" y="6348"/>
                    <a:pt x="12176" y="6240"/>
                  </a:cubicBezTo>
                  <a:cubicBezTo>
                    <a:pt x="13237" y="5721"/>
                    <a:pt x="13237" y="4412"/>
                    <a:pt x="14399" y="3882"/>
                  </a:cubicBezTo>
                  <a:cubicBezTo>
                    <a:pt x="14818" y="3691"/>
                    <a:pt x="15277" y="3589"/>
                    <a:pt x="15743" y="3589"/>
                  </a:cubicBezTo>
                  <a:cubicBezTo>
                    <a:pt x="15829" y="3589"/>
                    <a:pt x="15915" y="3593"/>
                    <a:pt x="16001" y="3600"/>
                  </a:cubicBezTo>
                  <a:cubicBezTo>
                    <a:pt x="15651" y="2979"/>
                    <a:pt x="14963" y="2517"/>
                    <a:pt x="14342" y="2189"/>
                  </a:cubicBezTo>
                  <a:cubicBezTo>
                    <a:pt x="13395" y="1670"/>
                    <a:pt x="12277" y="1219"/>
                    <a:pt x="11262" y="779"/>
                  </a:cubicBezTo>
                  <a:cubicBezTo>
                    <a:pt x="10150" y="286"/>
                    <a:pt x="8932" y="1"/>
                    <a:pt x="7709" y="1"/>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67" name="Google Shape;867;p2"/>
            <p:cNvSpPr/>
            <p:nvPr/>
          </p:nvSpPr>
          <p:spPr>
            <a:xfrm>
              <a:off x="324725" y="3379275"/>
              <a:ext cx="446025" cy="172500"/>
            </a:xfrm>
            <a:custGeom>
              <a:avLst/>
              <a:gdLst/>
              <a:ahLst/>
              <a:cxnLst/>
              <a:rect l="l" t="t" r="r" b="b"/>
              <a:pathLst>
                <a:path w="17841" h="6900" extrusionOk="0">
                  <a:moveTo>
                    <a:pt x="10237" y="0"/>
                  </a:moveTo>
                  <a:cubicBezTo>
                    <a:pt x="6349" y="0"/>
                    <a:pt x="2289" y="1270"/>
                    <a:pt x="0" y="4399"/>
                  </a:cubicBezTo>
                  <a:cubicBezTo>
                    <a:pt x="2380" y="6103"/>
                    <a:pt x="4950" y="6899"/>
                    <a:pt x="7480" y="6899"/>
                  </a:cubicBezTo>
                  <a:cubicBezTo>
                    <a:pt x="11286" y="6899"/>
                    <a:pt x="15001" y="5098"/>
                    <a:pt x="17841" y="1872"/>
                  </a:cubicBezTo>
                  <a:cubicBezTo>
                    <a:pt x="15937" y="706"/>
                    <a:pt x="13135" y="0"/>
                    <a:pt x="10237" y="0"/>
                  </a:cubicBezTo>
                  <a:close/>
                </a:path>
              </a:pathLst>
            </a:custGeom>
            <a:solidFill>
              <a:srgbClr val="8EC7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68" name="Google Shape;868;p2"/>
            <p:cNvSpPr/>
            <p:nvPr/>
          </p:nvSpPr>
          <p:spPr>
            <a:xfrm>
              <a:off x="238675" y="3411675"/>
              <a:ext cx="519375" cy="122175"/>
            </a:xfrm>
            <a:custGeom>
              <a:avLst/>
              <a:gdLst/>
              <a:ahLst/>
              <a:cxnLst/>
              <a:rect l="l" t="t" r="r" b="b"/>
              <a:pathLst>
                <a:path w="20775" h="4887" extrusionOk="0">
                  <a:moveTo>
                    <a:pt x="17175" y="0"/>
                  </a:moveTo>
                  <a:cubicBezTo>
                    <a:pt x="16724" y="440"/>
                    <a:pt x="16306" y="914"/>
                    <a:pt x="15923" y="1399"/>
                  </a:cubicBezTo>
                  <a:lnTo>
                    <a:pt x="14230" y="1659"/>
                  </a:lnTo>
                  <a:cubicBezTo>
                    <a:pt x="14016" y="1704"/>
                    <a:pt x="13812" y="1738"/>
                    <a:pt x="13587" y="1761"/>
                  </a:cubicBezTo>
                  <a:lnTo>
                    <a:pt x="13508" y="1682"/>
                  </a:lnTo>
                  <a:cubicBezTo>
                    <a:pt x="14004" y="1162"/>
                    <a:pt x="14467" y="610"/>
                    <a:pt x="14884" y="34"/>
                  </a:cubicBezTo>
                  <a:lnTo>
                    <a:pt x="14884" y="34"/>
                  </a:lnTo>
                  <a:cubicBezTo>
                    <a:pt x="14309" y="519"/>
                    <a:pt x="13756" y="1038"/>
                    <a:pt x="13237" y="1591"/>
                  </a:cubicBezTo>
                  <a:cubicBezTo>
                    <a:pt x="13192" y="1648"/>
                    <a:pt x="13192" y="1715"/>
                    <a:pt x="13237" y="1772"/>
                  </a:cubicBezTo>
                  <a:lnTo>
                    <a:pt x="13282" y="1828"/>
                  </a:lnTo>
                  <a:cubicBezTo>
                    <a:pt x="12977" y="1873"/>
                    <a:pt x="12673" y="1919"/>
                    <a:pt x="12368" y="1952"/>
                  </a:cubicBezTo>
                  <a:lnTo>
                    <a:pt x="11240" y="2110"/>
                  </a:lnTo>
                  <a:cubicBezTo>
                    <a:pt x="11341" y="1986"/>
                    <a:pt x="11431" y="1873"/>
                    <a:pt x="11533" y="1749"/>
                  </a:cubicBezTo>
                  <a:cubicBezTo>
                    <a:pt x="11680" y="1591"/>
                    <a:pt x="11826" y="1422"/>
                    <a:pt x="11962" y="1241"/>
                  </a:cubicBezTo>
                  <a:cubicBezTo>
                    <a:pt x="12097" y="1072"/>
                    <a:pt x="12233" y="880"/>
                    <a:pt x="12345" y="700"/>
                  </a:cubicBezTo>
                  <a:cubicBezTo>
                    <a:pt x="12402" y="598"/>
                    <a:pt x="12458" y="497"/>
                    <a:pt x="12503" y="395"/>
                  </a:cubicBezTo>
                  <a:cubicBezTo>
                    <a:pt x="12560" y="294"/>
                    <a:pt x="12582" y="192"/>
                    <a:pt x="12616" y="79"/>
                  </a:cubicBezTo>
                  <a:lnTo>
                    <a:pt x="12616" y="79"/>
                  </a:lnTo>
                  <a:lnTo>
                    <a:pt x="12447" y="361"/>
                  </a:lnTo>
                  <a:cubicBezTo>
                    <a:pt x="12379" y="452"/>
                    <a:pt x="12312" y="542"/>
                    <a:pt x="12244" y="621"/>
                  </a:cubicBezTo>
                  <a:cubicBezTo>
                    <a:pt x="12176" y="711"/>
                    <a:pt x="12109" y="790"/>
                    <a:pt x="12030" y="869"/>
                  </a:cubicBezTo>
                  <a:lnTo>
                    <a:pt x="11804" y="1106"/>
                  </a:lnTo>
                  <a:cubicBezTo>
                    <a:pt x="11646" y="1264"/>
                    <a:pt x="11499" y="1422"/>
                    <a:pt x="11341" y="1580"/>
                  </a:cubicBezTo>
                  <a:cubicBezTo>
                    <a:pt x="11183" y="1738"/>
                    <a:pt x="11037" y="1907"/>
                    <a:pt x="10901" y="2088"/>
                  </a:cubicBezTo>
                  <a:cubicBezTo>
                    <a:pt x="10879" y="2110"/>
                    <a:pt x="10879" y="2133"/>
                    <a:pt x="10879" y="2155"/>
                  </a:cubicBezTo>
                  <a:lnTo>
                    <a:pt x="10416" y="2212"/>
                  </a:lnTo>
                  <a:lnTo>
                    <a:pt x="9366" y="2359"/>
                  </a:lnTo>
                  <a:cubicBezTo>
                    <a:pt x="9750" y="1783"/>
                    <a:pt x="10100" y="1196"/>
                    <a:pt x="10427" y="587"/>
                  </a:cubicBezTo>
                  <a:lnTo>
                    <a:pt x="10427" y="587"/>
                  </a:lnTo>
                  <a:cubicBezTo>
                    <a:pt x="9919" y="1162"/>
                    <a:pt x="9445" y="1772"/>
                    <a:pt x="9005" y="2392"/>
                  </a:cubicBezTo>
                  <a:cubicBezTo>
                    <a:pt x="8182" y="2505"/>
                    <a:pt x="7369" y="2607"/>
                    <a:pt x="6591" y="2697"/>
                  </a:cubicBezTo>
                  <a:lnTo>
                    <a:pt x="6557" y="2697"/>
                  </a:lnTo>
                  <a:cubicBezTo>
                    <a:pt x="6828" y="2460"/>
                    <a:pt x="7087" y="2223"/>
                    <a:pt x="7347" y="1975"/>
                  </a:cubicBezTo>
                  <a:cubicBezTo>
                    <a:pt x="7629" y="1659"/>
                    <a:pt x="7911" y="1332"/>
                    <a:pt x="8193" y="993"/>
                  </a:cubicBezTo>
                  <a:lnTo>
                    <a:pt x="8193" y="993"/>
                  </a:lnTo>
                  <a:cubicBezTo>
                    <a:pt x="7843" y="1253"/>
                    <a:pt x="7527" y="1535"/>
                    <a:pt x="7200" y="1828"/>
                  </a:cubicBezTo>
                  <a:cubicBezTo>
                    <a:pt x="6861" y="2088"/>
                    <a:pt x="6545" y="2359"/>
                    <a:pt x="6218" y="2629"/>
                  </a:cubicBezTo>
                  <a:cubicBezTo>
                    <a:pt x="6196" y="2663"/>
                    <a:pt x="6184" y="2697"/>
                    <a:pt x="6184" y="2731"/>
                  </a:cubicBezTo>
                  <a:lnTo>
                    <a:pt x="3262" y="3092"/>
                  </a:lnTo>
                  <a:cubicBezTo>
                    <a:pt x="1298" y="3329"/>
                    <a:pt x="1" y="3510"/>
                    <a:pt x="1" y="3510"/>
                  </a:cubicBezTo>
                  <a:cubicBezTo>
                    <a:pt x="1" y="3510"/>
                    <a:pt x="1310" y="3419"/>
                    <a:pt x="3273" y="3250"/>
                  </a:cubicBezTo>
                  <a:cubicBezTo>
                    <a:pt x="4176" y="3171"/>
                    <a:pt x="5225" y="3081"/>
                    <a:pt x="6331" y="2957"/>
                  </a:cubicBezTo>
                  <a:cubicBezTo>
                    <a:pt x="6636" y="3284"/>
                    <a:pt x="6940" y="3600"/>
                    <a:pt x="7256" y="3927"/>
                  </a:cubicBezTo>
                  <a:cubicBezTo>
                    <a:pt x="7437" y="4096"/>
                    <a:pt x="7617" y="4266"/>
                    <a:pt x="7809" y="4435"/>
                  </a:cubicBezTo>
                  <a:cubicBezTo>
                    <a:pt x="8012" y="4593"/>
                    <a:pt x="8204" y="4751"/>
                    <a:pt x="8419" y="4886"/>
                  </a:cubicBezTo>
                  <a:cubicBezTo>
                    <a:pt x="8249" y="4694"/>
                    <a:pt x="8080" y="4514"/>
                    <a:pt x="7911" y="4333"/>
                  </a:cubicBezTo>
                  <a:cubicBezTo>
                    <a:pt x="7742" y="4153"/>
                    <a:pt x="7584" y="3950"/>
                    <a:pt x="7426" y="3769"/>
                  </a:cubicBezTo>
                  <a:cubicBezTo>
                    <a:pt x="7177" y="3487"/>
                    <a:pt x="6929" y="3205"/>
                    <a:pt x="6670" y="2923"/>
                  </a:cubicBezTo>
                  <a:cubicBezTo>
                    <a:pt x="7380" y="2855"/>
                    <a:pt x="8103" y="2765"/>
                    <a:pt x="8847" y="2675"/>
                  </a:cubicBezTo>
                  <a:cubicBezTo>
                    <a:pt x="8847" y="2708"/>
                    <a:pt x="8859" y="2754"/>
                    <a:pt x="8881" y="2776"/>
                  </a:cubicBezTo>
                  <a:lnTo>
                    <a:pt x="9400" y="3273"/>
                  </a:lnTo>
                  <a:cubicBezTo>
                    <a:pt x="9581" y="3408"/>
                    <a:pt x="9773" y="3555"/>
                    <a:pt x="9965" y="3690"/>
                  </a:cubicBezTo>
                  <a:cubicBezTo>
                    <a:pt x="10145" y="3826"/>
                    <a:pt x="10337" y="3972"/>
                    <a:pt x="10529" y="4096"/>
                  </a:cubicBezTo>
                  <a:cubicBezTo>
                    <a:pt x="10709" y="4232"/>
                    <a:pt x="10890" y="4378"/>
                    <a:pt x="11093" y="4525"/>
                  </a:cubicBezTo>
                  <a:cubicBezTo>
                    <a:pt x="10935" y="4345"/>
                    <a:pt x="10777" y="4175"/>
                    <a:pt x="10608" y="3995"/>
                  </a:cubicBezTo>
                  <a:cubicBezTo>
                    <a:pt x="10450" y="3814"/>
                    <a:pt x="10269" y="3668"/>
                    <a:pt x="10089" y="3510"/>
                  </a:cubicBezTo>
                  <a:cubicBezTo>
                    <a:pt x="9908" y="3352"/>
                    <a:pt x="9739" y="3205"/>
                    <a:pt x="9558" y="3047"/>
                  </a:cubicBezTo>
                  <a:cubicBezTo>
                    <a:pt x="9412" y="2923"/>
                    <a:pt x="9276" y="2787"/>
                    <a:pt x="9129" y="2652"/>
                  </a:cubicBezTo>
                  <a:cubicBezTo>
                    <a:pt x="9141" y="2652"/>
                    <a:pt x="9141" y="2641"/>
                    <a:pt x="9152" y="2641"/>
                  </a:cubicBezTo>
                  <a:lnTo>
                    <a:pt x="10438" y="2483"/>
                  </a:lnTo>
                  <a:lnTo>
                    <a:pt x="11037" y="2392"/>
                  </a:lnTo>
                  <a:lnTo>
                    <a:pt x="11477" y="2799"/>
                  </a:lnTo>
                  <a:cubicBezTo>
                    <a:pt x="11680" y="2968"/>
                    <a:pt x="11894" y="3137"/>
                    <a:pt x="12097" y="3295"/>
                  </a:cubicBezTo>
                  <a:cubicBezTo>
                    <a:pt x="12537" y="3600"/>
                    <a:pt x="12955" y="3905"/>
                    <a:pt x="13406" y="4187"/>
                  </a:cubicBezTo>
                  <a:cubicBezTo>
                    <a:pt x="13226" y="3995"/>
                    <a:pt x="13034" y="3826"/>
                    <a:pt x="12842" y="3634"/>
                  </a:cubicBezTo>
                  <a:lnTo>
                    <a:pt x="12255" y="3126"/>
                  </a:lnTo>
                  <a:cubicBezTo>
                    <a:pt x="12052" y="2957"/>
                    <a:pt x="11860" y="2776"/>
                    <a:pt x="11657" y="2607"/>
                  </a:cubicBezTo>
                  <a:lnTo>
                    <a:pt x="11386" y="2359"/>
                  </a:lnTo>
                  <a:lnTo>
                    <a:pt x="12391" y="2212"/>
                  </a:lnTo>
                  <a:cubicBezTo>
                    <a:pt x="12752" y="2167"/>
                    <a:pt x="13113" y="2110"/>
                    <a:pt x="13463" y="2054"/>
                  </a:cubicBezTo>
                  <a:cubicBezTo>
                    <a:pt x="13530" y="2133"/>
                    <a:pt x="13598" y="2223"/>
                    <a:pt x="13666" y="2302"/>
                  </a:cubicBezTo>
                  <a:cubicBezTo>
                    <a:pt x="13835" y="2460"/>
                    <a:pt x="13993" y="2618"/>
                    <a:pt x="14162" y="2776"/>
                  </a:cubicBezTo>
                  <a:cubicBezTo>
                    <a:pt x="14332" y="2934"/>
                    <a:pt x="14535" y="3058"/>
                    <a:pt x="14715" y="3205"/>
                  </a:cubicBezTo>
                  <a:cubicBezTo>
                    <a:pt x="14918" y="3306"/>
                    <a:pt x="15110" y="3431"/>
                    <a:pt x="15313" y="3532"/>
                  </a:cubicBezTo>
                  <a:cubicBezTo>
                    <a:pt x="15144" y="3374"/>
                    <a:pt x="14975" y="3227"/>
                    <a:pt x="14805" y="3081"/>
                  </a:cubicBezTo>
                  <a:cubicBezTo>
                    <a:pt x="14636" y="2945"/>
                    <a:pt x="14489" y="2765"/>
                    <a:pt x="14320" y="2618"/>
                  </a:cubicBezTo>
                  <a:cubicBezTo>
                    <a:pt x="14162" y="2471"/>
                    <a:pt x="14027" y="2280"/>
                    <a:pt x="13869" y="2110"/>
                  </a:cubicBezTo>
                  <a:lnTo>
                    <a:pt x="13779" y="1998"/>
                  </a:lnTo>
                  <a:cubicBezTo>
                    <a:pt x="13937" y="1964"/>
                    <a:pt x="14117" y="1941"/>
                    <a:pt x="14275" y="1907"/>
                  </a:cubicBezTo>
                  <a:cubicBezTo>
                    <a:pt x="14783" y="1828"/>
                    <a:pt x="15268" y="1738"/>
                    <a:pt x="15731" y="1659"/>
                  </a:cubicBezTo>
                  <a:lnTo>
                    <a:pt x="15731" y="1659"/>
                  </a:lnTo>
                  <a:cubicBezTo>
                    <a:pt x="15731" y="1659"/>
                    <a:pt x="15719" y="1670"/>
                    <a:pt x="15719" y="1682"/>
                  </a:cubicBezTo>
                  <a:lnTo>
                    <a:pt x="15708" y="1693"/>
                  </a:lnTo>
                  <a:cubicBezTo>
                    <a:pt x="15674" y="1761"/>
                    <a:pt x="15697" y="1840"/>
                    <a:pt x="15753" y="1873"/>
                  </a:cubicBezTo>
                  <a:lnTo>
                    <a:pt x="15776" y="1885"/>
                  </a:lnTo>
                  <a:cubicBezTo>
                    <a:pt x="16081" y="2054"/>
                    <a:pt x="16397" y="2212"/>
                    <a:pt x="16724" y="2370"/>
                  </a:cubicBezTo>
                  <a:cubicBezTo>
                    <a:pt x="17028" y="2550"/>
                    <a:pt x="17344" y="2731"/>
                    <a:pt x="17672" y="2889"/>
                  </a:cubicBezTo>
                  <a:cubicBezTo>
                    <a:pt x="17412" y="2641"/>
                    <a:pt x="17130" y="2404"/>
                    <a:pt x="16837" y="2178"/>
                  </a:cubicBezTo>
                  <a:cubicBezTo>
                    <a:pt x="16577" y="2009"/>
                    <a:pt x="16306" y="1862"/>
                    <a:pt x="16035" y="1704"/>
                  </a:cubicBezTo>
                  <a:cubicBezTo>
                    <a:pt x="16069" y="1659"/>
                    <a:pt x="16103" y="1614"/>
                    <a:pt x="16137" y="1569"/>
                  </a:cubicBezTo>
                  <a:lnTo>
                    <a:pt x="17593" y="1264"/>
                  </a:lnTo>
                  <a:cubicBezTo>
                    <a:pt x="18067" y="1162"/>
                    <a:pt x="18518" y="1072"/>
                    <a:pt x="18902" y="959"/>
                  </a:cubicBezTo>
                  <a:cubicBezTo>
                    <a:pt x="19285" y="847"/>
                    <a:pt x="19624" y="756"/>
                    <a:pt x="19906" y="677"/>
                  </a:cubicBezTo>
                  <a:lnTo>
                    <a:pt x="20775" y="429"/>
                  </a:lnTo>
                  <a:lnTo>
                    <a:pt x="20775" y="429"/>
                  </a:lnTo>
                  <a:lnTo>
                    <a:pt x="19883" y="621"/>
                  </a:lnTo>
                  <a:lnTo>
                    <a:pt x="18879" y="847"/>
                  </a:lnTo>
                  <a:cubicBezTo>
                    <a:pt x="18484" y="948"/>
                    <a:pt x="18044" y="1016"/>
                    <a:pt x="17559" y="1106"/>
                  </a:cubicBezTo>
                  <a:lnTo>
                    <a:pt x="16318" y="1332"/>
                  </a:lnTo>
                  <a:cubicBezTo>
                    <a:pt x="16622" y="903"/>
                    <a:pt x="16916" y="463"/>
                    <a:pt x="17175" y="0"/>
                  </a:cubicBezTo>
                  <a:close/>
                </a:path>
              </a:pathLst>
            </a:custGeom>
            <a:solidFill>
              <a:srgbClr val="7CAB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69" name="Google Shape;869;p2"/>
            <p:cNvSpPr/>
            <p:nvPr/>
          </p:nvSpPr>
          <p:spPr>
            <a:xfrm>
              <a:off x="358300" y="3160600"/>
              <a:ext cx="255325" cy="336850"/>
            </a:xfrm>
            <a:custGeom>
              <a:avLst/>
              <a:gdLst/>
              <a:ahLst/>
              <a:cxnLst/>
              <a:rect l="l" t="t" r="r" b="b"/>
              <a:pathLst>
                <a:path w="10213" h="13474" extrusionOk="0">
                  <a:moveTo>
                    <a:pt x="9919" y="0"/>
                  </a:moveTo>
                  <a:lnTo>
                    <a:pt x="9445" y="418"/>
                  </a:lnTo>
                  <a:cubicBezTo>
                    <a:pt x="7369" y="2099"/>
                    <a:pt x="4187" y="2415"/>
                    <a:pt x="2437" y="4322"/>
                  </a:cubicBezTo>
                  <a:cubicBezTo>
                    <a:pt x="0" y="6793"/>
                    <a:pt x="553" y="10449"/>
                    <a:pt x="1162" y="13474"/>
                  </a:cubicBezTo>
                  <a:cubicBezTo>
                    <a:pt x="4029" y="12548"/>
                    <a:pt x="7233" y="12627"/>
                    <a:pt x="8711" y="9479"/>
                  </a:cubicBezTo>
                  <a:cubicBezTo>
                    <a:pt x="10212" y="6714"/>
                    <a:pt x="9039" y="3397"/>
                    <a:pt x="9829" y="407"/>
                  </a:cubicBezTo>
                  <a:lnTo>
                    <a:pt x="9919" y="0"/>
                  </a:lnTo>
                  <a:close/>
                </a:path>
              </a:pathLst>
            </a:custGeom>
            <a:solidFill>
              <a:srgbClr val="60A73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70" name="Google Shape;870;p2"/>
            <p:cNvSpPr/>
            <p:nvPr/>
          </p:nvSpPr>
          <p:spPr>
            <a:xfrm>
              <a:off x="389050" y="3222650"/>
              <a:ext cx="175475" cy="268875"/>
            </a:xfrm>
            <a:custGeom>
              <a:avLst/>
              <a:gdLst/>
              <a:ahLst/>
              <a:cxnLst/>
              <a:rect l="l" t="t" r="r" b="b"/>
              <a:pathLst>
                <a:path w="7019" h="10755" extrusionOk="0">
                  <a:moveTo>
                    <a:pt x="6534" y="1"/>
                  </a:moveTo>
                  <a:lnTo>
                    <a:pt x="6218" y="441"/>
                  </a:lnTo>
                  <a:cubicBezTo>
                    <a:pt x="6026" y="723"/>
                    <a:pt x="5732" y="1118"/>
                    <a:pt x="5405" y="1614"/>
                  </a:cubicBezTo>
                  <a:cubicBezTo>
                    <a:pt x="5078" y="2100"/>
                    <a:pt x="4694" y="2664"/>
                    <a:pt x="4288" y="3285"/>
                  </a:cubicBezTo>
                  <a:cubicBezTo>
                    <a:pt x="4130" y="3544"/>
                    <a:pt x="3961" y="3804"/>
                    <a:pt x="3792" y="4063"/>
                  </a:cubicBezTo>
                  <a:lnTo>
                    <a:pt x="3758" y="3781"/>
                  </a:lnTo>
                  <a:lnTo>
                    <a:pt x="3713" y="3409"/>
                  </a:lnTo>
                  <a:cubicBezTo>
                    <a:pt x="3701" y="3285"/>
                    <a:pt x="3679" y="3160"/>
                    <a:pt x="3679" y="3036"/>
                  </a:cubicBezTo>
                  <a:lnTo>
                    <a:pt x="3656" y="2675"/>
                  </a:lnTo>
                  <a:cubicBezTo>
                    <a:pt x="3645" y="2551"/>
                    <a:pt x="3634" y="2427"/>
                    <a:pt x="3622" y="2303"/>
                  </a:cubicBezTo>
                  <a:cubicBezTo>
                    <a:pt x="3622" y="2043"/>
                    <a:pt x="3622" y="1795"/>
                    <a:pt x="3611" y="1547"/>
                  </a:cubicBezTo>
                  <a:cubicBezTo>
                    <a:pt x="3555" y="1795"/>
                    <a:pt x="3509" y="2043"/>
                    <a:pt x="3464" y="2292"/>
                  </a:cubicBezTo>
                  <a:cubicBezTo>
                    <a:pt x="3453" y="2416"/>
                    <a:pt x="3442" y="2540"/>
                    <a:pt x="3430" y="2664"/>
                  </a:cubicBezTo>
                  <a:cubicBezTo>
                    <a:pt x="3430" y="2799"/>
                    <a:pt x="3419" y="2923"/>
                    <a:pt x="3419" y="3048"/>
                  </a:cubicBezTo>
                  <a:cubicBezTo>
                    <a:pt x="3408" y="3183"/>
                    <a:pt x="3419" y="3307"/>
                    <a:pt x="3419" y="3431"/>
                  </a:cubicBezTo>
                  <a:lnTo>
                    <a:pt x="3430" y="3815"/>
                  </a:lnTo>
                  <a:cubicBezTo>
                    <a:pt x="3442" y="4052"/>
                    <a:pt x="3476" y="4278"/>
                    <a:pt x="3487" y="4515"/>
                  </a:cubicBezTo>
                  <a:lnTo>
                    <a:pt x="3036" y="5237"/>
                  </a:lnTo>
                  <a:lnTo>
                    <a:pt x="2404" y="6320"/>
                  </a:lnTo>
                  <a:cubicBezTo>
                    <a:pt x="2404" y="6297"/>
                    <a:pt x="2392" y="6275"/>
                    <a:pt x="2392" y="6264"/>
                  </a:cubicBezTo>
                  <a:cubicBezTo>
                    <a:pt x="2347" y="6117"/>
                    <a:pt x="2325" y="5970"/>
                    <a:pt x="2302" y="5823"/>
                  </a:cubicBezTo>
                  <a:cubicBezTo>
                    <a:pt x="2268" y="5677"/>
                    <a:pt x="2268" y="5519"/>
                    <a:pt x="2257" y="5372"/>
                  </a:cubicBezTo>
                  <a:cubicBezTo>
                    <a:pt x="2246" y="5214"/>
                    <a:pt x="2257" y="5067"/>
                    <a:pt x="2257" y="4909"/>
                  </a:cubicBezTo>
                  <a:lnTo>
                    <a:pt x="2279" y="3973"/>
                  </a:lnTo>
                  <a:cubicBezTo>
                    <a:pt x="2268" y="3657"/>
                    <a:pt x="2257" y="3352"/>
                    <a:pt x="2223" y="3036"/>
                  </a:cubicBezTo>
                  <a:cubicBezTo>
                    <a:pt x="2200" y="3194"/>
                    <a:pt x="2178" y="3352"/>
                    <a:pt x="2167" y="3499"/>
                  </a:cubicBezTo>
                  <a:cubicBezTo>
                    <a:pt x="2144" y="3657"/>
                    <a:pt x="2121" y="3815"/>
                    <a:pt x="2099" y="3962"/>
                  </a:cubicBezTo>
                  <a:cubicBezTo>
                    <a:pt x="2054" y="4278"/>
                    <a:pt x="2009" y="4582"/>
                    <a:pt x="1975" y="4898"/>
                  </a:cubicBezTo>
                  <a:cubicBezTo>
                    <a:pt x="1964" y="5056"/>
                    <a:pt x="1952" y="5214"/>
                    <a:pt x="1952" y="5372"/>
                  </a:cubicBezTo>
                  <a:cubicBezTo>
                    <a:pt x="1941" y="5530"/>
                    <a:pt x="1964" y="5699"/>
                    <a:pt x="1975" y="5857"/>
                  </a:cubicBezTo>
                  <a:cubicBezTo>
                    <a:pt x="1986" y="6027"/>
                    <a:pt x="2020" y="6185"/>
                    <a:pt x="2065" y="6343"/>
                  </a:cubicBezTo>
                  <a:cubicBezTo>
                    <a:pt x="2099" y="6467"/>
                    <a:pt x="2133" y="6602"/>
                    <a:pt x="2178" y="6726"/>
                  </a:cubicBezTo>
                  <a:cubicBezTo>
                    <a:pt x="2076" y="6895"/>
                    <a:pt x="1975" y="7076"/>
                    <a:pt x="1885" y="7234"/>
                  </a:cubicBezTo>
                  <a:cubicBezTo>
                    <a:pt x="1535" y="7843"/>
                    <a:pt x="1230" y="8419"/>
                    <a:pt x="948" y="8927"/>
                  </a:cubicBezTo>
                  <a:cubicBezTo>
                    <a:pt x="925" y="8408"/>
                    <a:pt x="892" y="7888"/>
                    <a:pt x="858" y="7381"/>
                  </a:cubicBezTo>
                  <a:cubicBezTo>
                    <a:pt x="846" y="7053"/>
                    <a:pt x="835" y="6726"/>
                    <a:pt x="813" y="6410"/>
                  </a:cubicBezTo>
                  <a:cubicBezTo>
                    <a:pt x="801" y="6083"/>
                    <a:pt x="767" y="5756"/>
                    <a:pt x="734" y="5429"/>
                  </a:cubicBezTo>
                  <a:cubicBezTo>
                    <a:pt x="688" y="5756"/>
                    <a:pt x="655" y="6083"/>
                    <a:pt x="632" y="6399"/>
                  </a:cubicBezTo>
                  <a:cubicBezTo>
                    <a:pt x="598" y="6726"/>
                    <a:pt x="576" y="7053"/>
                    <a:pt x="564" y="7381"/>
                  </a:cubicBezTo>
                  <a:cubicBezTo>
                    <a:pt x="564" y="8024"/>
                    <a:pt x="598" y="8690"/>
                    <a:pt x="632" y="9344"/>
                  </a:cubicBezTo>
                  <a:lnTo>
                    <a:pt x="632" y="9355"/>
                  </a:lnTo>
                  <a:lnTo>
                    <a:pt x="632" y="9367"/>
                  </a:lnTo>
                  <a:cubicBezTo>
                    <a:pt x="643" y="9401"/>
                    <a:pt x="655" y="9423"/>
                    <a:pt x="666" y="9434"/>
                  </a:cubicBezTo>
                  <a:cubicBezTo>
                    <a:pt x="497" y="9762"/>
                    <a:pt x="350" y="10055"/>
                    <a:pt x="237" y="10269"/>
                  </a:cubicBezTo>
                  <a:lnTo>
                    <a:pt x="0" y="10755"/>
                  </a:lnTo>
                  <a:cubicBezTo>
                    <a:pt x="0" y="10755"/>
                    <a:pt x="113" y="10597"/>
                    <a:pt x="305" y="10315"/>
                  </a:cubicBezTo>
                  <a:cubicBezTo>
                    <a:pt x="440" y="10100"/>
                    <a:pt x="621" y="9818"/>
                    <a:pt x="835" y="9502"/>
                  </a:cubicBezTo>
                  <a:cubicBezTo>
                    <a:pt x="970" y="9468"/>
                    <a:pt x="1095" y="9446"/>
                    <a:pt x="1219" y="9412"/>
                  </a:cubicBezTo>
                  <a:cubicBezTo>
                    <a:pt x="1354" y="9378"/>
                    <a:pt x="1478" y="9310"/>
                    <a:pt x="1591" y="9254"/>
                  </a:cubicBezTo>
                  <a:cubicBezTo>
                    <a:pt x="1704" y="9197"/>
                    <a:pt x="1828" y="9130"/>
                    <a:pt x="1930" y="9062"/>
                  </a:cubicBezTo>
                  <a:lnTo>
                    <a:pt x="2246" y="8836"/>
                  </a:lnTo>
                  <a:cubicBezTo>
                    <a:pt x="2449" y="8678"/>
                    <a:pt x="2641" y="8509"/>
                    <a:pt x="2832" y="8340"/>
                  </a:cubicBezTo>
                  <a:cubicBezTo>
                    <a:pt x="3013" y="8159"/>
                    <a:pt x="3193" y="7979"/>
                    <a:pt x="3363" y="7798"/>
                  </a:cubicBezTo>
                  <a:lnTo>
                    <a:pt x="3363" y="7798"/>
                  </a:lnTo>
                  <a:cubicBezTo>
                    <a:pt x="3148" y="7934"/>
                    <a:pt x="2934" y="8080"/>
                    <a:pt x="2731" y="8216"/>
                  </a:cubicBezTo>
                  <a:cubicBezTo>
                    <a:pt x="2629" y="8283"/>
                    <a:pt x="2528" y="8362"/>
                    <a:pt x="2426" y="8430"/>
                  </a:cubicBezTo>
                  <a:lnTo>
                    <a:pt x="2110" y="8633"/>
                  </a:lnTo>
                  <a:lnTo>
                    <a:pt x="1794" y="8814"/>
                  </a:lnTo>
                  <a:lnTo>
                    <a:pt x="1467" y="8972"/>
                  </a:lnTo>
                  <a:cubicBezTo>
                    <a:pt x="1354" y="9017"/>
                    <a:pt x="1241" y="9051"/>
                    <a:pt x="1128" y="9096"/>
                  </a:cubicBezTo>
                  <a:lnTo>
                    <a:pt x="1083" y="9096"/>
                  </a:lnTo>
                  <a:cubicBezTo>
                    <a:pt x="1399" y="8599"/>
                    <a:pt x="1772" y="8024"/>
                    <a:pt x="2155" y="7403"/>
                  </a:cubicBezTo>
                  <a:cubicBezTo>
                    <a:pt x="2246" y="7245"/>
                    <a:pt x="2347" y="7065"/>
                    <a:pt x="2449" y="6907"/>
                  </a:cubicBezTo>
                  <a:cubicBezTo>
                    <a:pt x="2686" y="6783"/>
                    <a:pt x="2945" y="6658"/>
                    <a:pt x="3193" y="6534"/>
                  </a:cubicBezTo>
                  <a:cubicBezTo>
                    <a:pt x="3442" y="6410"/>
                    <a:pt x="3701" y="6286"/>
                    <a:pt x="3950" y="6151"/>
                  </a:cubicBezTo>
                  <a:cubicBezTo>
                    <a:pt x="4198" y="6027"/>
                    <a:pt x="4435" y="5880"/>
                    <a:pt x="4672" y="5733"/>
                  </a:cubicBezTo>
                  <a:cubicBezTo>
                    <a:pt x="4796" y="5665"/>
                    <a:pt x="4909" y="5575"/>
                    <a:pt x="5022" y="5485"/>
                  </a:cubicBezTo>
                  <a:cubicBezTo>
                    <a:pt x="5134" y="5406"/>
                    <a:pt x="5247" y="5304"/>
                    <a:pt x="5337" y="5203"/>
                  </a:cubicBezTo>
                  <a:lnTo>
                    <a:pt x="5337" y="5203"/>
                  </a:lnTo>
                  <a:cubicBezTo>
                    <a:pt x="5213" y="5271"/>
                    <a:pt x="5112" y="5350"/>
                    <a:pt x="4976" y="5406"/>
                  </a:cubicBezTo>
                  <a:cubicBezTo>
                    <a:pt x="4852" y="5474"/>
                    <a:pt x="4728" y="5541"/>
                    <a:pt x="4593" y="5586"/>
                  </a:cubicBezTo>
                  <a:cubicBezTo>
                    <a:pt x="4344" y="5699"/>
                    <a:pt x="4085" y="5801"/>
                    <a:pt x="3837" y="5914"/>
                  </a:cubicBezTo>
                  <a:cubicBezTo>
                    <a:pt x="3476" y="6060"/>
                    <a:pt x="3126" y="6218"/>
                    <a:pt x="2765" y="6376"/>
                  </a:cubicBezTo>
                  <a:lnTo>
                    <a:pt x="3329" y="5417"/>
                  </a:lnTo>
                  <a:cubicBezTo>
                    <a:pt x="3487" y="5180"/>
                    <a:pt x="3634" y="4943"/>
                    <a:pt x="3780" y="4706"/>
                  </a:cubicBezTo>
                  <a:lnTo>
                    <a:pt x="4141" y="4661"/>
                  </a:lnTo>
                  <a:cubicBezTo>
                    <a:pt x="4299" y="4627"/>
                    <a:pt x="4446" y="4593"/>
                    <a:pt x="4593" y="4560"/>
                  </a:cubicBezTo>
                  <a:cubicBezTo>
                    <a:pt x="4897" y="4469"/>
                    <a:pt x="5180" y="4368"/>
                    <a:pt x="5462" y="4232"/>
                  </a:cubicBezTo>
                  <a:cubicBezTo>
                    <a:pt x="5732" y="4108"/>
                    <a:pt x="6003" y="3962"/>
                    <a:pt x="6263" y="3792"/>
                  </a:cubicBezTo>
                  <a:cubicBezTo>
                    <a:pt x="6511" y="3634"/>
                    <a:pt x="6771" y="3476"/>
                    <a:pt x="7019" y="3296"/>
                  </a:cubicBezTo>
                  <a:lnTo>
                    <a:pt x="7019" y="3296"/>
                  </a:lnTo>
                  <a:cubicBezTo>
                    <a:pt x="6455" y="3510"/>
                    <a:pt x="5902" y="3758"/>
                    <a:pt x="5349" y="3973"/>
                  </a:cubicBezTo>
                  <a:cubicBezTo>
                    <a:pt x="5213" y="4018"/>
                    <a:pt x="5067" y="4074"/>
                    <a:pt x="4931" y="4108"/>
                  </a:cubicBezTo>
                  <a:cubicBezTo>
                    <a:pt x="4807" y="4153"/>
                    <a:pt x="4649" y="4199"/>
                    <a:pt x="4514" y="4232"/>
                  </a:cubicBezTo>
                  <a:cubicBezTo>
                    <a:pt x="4367" y="4266"/>
                    <a:pt x="4232" y="4289"/>
                    <a:pt x="4085" y="4311"/>
                  </a:cubicBezTo>
                  <a:lnTo>
                    <a:pt x="4017" y="4323"/>
                  </a:lnTo>
                  <a:cubicBezTo>
                    <a:pt x="4198" y="4029"/>
                    <a:pt x="4378" y="3736"/>
                    <a:pt x="4548" y="3454"/>
                  </a:cubicBezTo>
                  <a:cubicBezTo>
                    <a:pt x="4931" y="2822"/>
                    <a:pt x="5270" y="2224"/>
                    <a:pt x="5574" y="1716"/>
                  </a:cubicBezTo>
                  <a:cubicBezTo>
                    <a:pt x="5868" y="1208"/>
                    <a:pt x="6105" y="768"/>
                    <a:pt x="6274" y="475"/>
                  </a:cubicBezTo>
                  <a:lnTo>
                    <a:pt x="6534" y="1"/>
                  </a:ln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71" name="Google Shape;871;p2"/>
            <p:cNvSpPr/>
            <p:nvPr/>
          </p:nvSpPr>
          <p:spPr>
            <a:xfrm>
              <a:off x="1681375" y="1589850"/>
              <a:ext cx="14975" cy="47125"/>
            </a:xfrm>
            <a:custGeom>
              <a:avLst/>
              <a:gdLst/>
              <a:ahLst/>
              <a:cxnLst/>
              <a:rect l="l" t="t" r="r" b="b"/>
              <a:pathLst>
                <a:path w="599" h="1885" extrusionOk="0">
                  <a:moveTo>
                    <a:pt x="305" y="0"/>
                  </a:moveTo>
                  <a:cubicBezTo>
                    <a:pt x="135" y="0"/>
                    <a:pt x="0" y="429"/>
                    <a:pt x="0" y="948"/>
                  </a:cubicBezTo>
                  <a:cubicBezTo>
                    <a:pt x="0" y="1467"/>
                    <a:pt x="147" y="1885"/>
                    <a:pt x="305" y="1885"/>
                  </a:cubicBezTo>
                  <a:cubicBezTo>
                    <a:pt x="463" y="1885"/>
                    <a:pt x="598" y="1456"/>
                    <a:pt x="598" y="948"/>
                  </a:cubicBezTo>
                  <a:cubicBezTo>
                    <a:pt x="598" y="429"/>
                    <a:pt x="463" y="0"/>
                    <a:pt x="305"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72" name="Google Shape;872;p2"/>
            <p:cNvSpPr/>
            <p:nvPr/>
          </p:nvSpPr>
          <p:spPr>
            <a:xfrm>
              <a:off x="1826375" y="1566700"/>
              <a:ext cx="14975" cy="47150"/>
            </a:xfrm>
            <a:custGeom>
              <a:avLst/>
              <a:gdLst/>
              <a:ahLst/>
              <a:cxnLst/>
              <a:rect l="l" t="t" r="r" b="b"/>
              <a:pathLst>
                <a:path w="599" h="1886" extrusionOk="0">
                  <a:moveTo>
                    <a:pt x="305" y="1"/>
                  </a:moveTo>
                  <a:cubicBezTo>
                    <a:pt x="136" y="1"/>
                    <a:pt x="0" y="430"/>
                    <a:pt x="0" y="949"/>
                  </a:cubicBezTo>
                  <a:cubicBezTo>
                    <a:pt x="0" y="1468"/>
                    <a:pt x="136" y="1885"/>
                    <a:pt x="305" y="1885"/>
                  </a:cubicBezTo>
                  <a:cubicBezTo>
                    <a:pt x="463" y="1885"/>
                    <a:pt x="598" y="1468"/>
                    <a:pt x="598" y="949"/>
                  </a:cubicBezTo>
                  <a:cubicBezTo>
                    <a:pt x="598" y="430"/>
                    <a:pt x="463" y="1"/>
                    <a:pt x="305"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73" name="Google Shape;873;p2"/>
            <p:cNvSpPr/>
            <p:nvPr/>
          </p:nvSpPr>
          <p:spPr>
            <a:xfrm>
              <a:off x="1789400" y="1589850"/>
              <a:ext cx="14975" cy="47125"/>
            </a:xfrm>
            <a:custGeom>
              <a:avLst/>
              <a:gdLst/>
              <a:ahLst/>
              <a:cxnLst/>
              <a:rect l="l" t="t" r="r" b="b"/>
              <a:pathLst>
                <a:path w="599" h="1885" extrusionOk="0">
                  <a:moveTo>
                    <a:pt x="294" y="0"/>
                  </a:moveTo>
                  <a:cubicBezTo>
                    <a:pt x="136" y="0"/>
                    <a:pt x="1" y="429"/>
                    <a:pt x="1" y="948"/>
                  </a:cubicBezTo>
                  <a:cubicBezTo>
                    <a:pt x="1" y="1467"/>
                    <a:pt x="136" y="1885"/>
                    <a:pt x="294" y="1885"/>
                  </a:cubicBezTo>
                  <a:cubicBezTo>
                    <a:pt x="464" y="1885"/>
                    <a:pt x="599" y="1467"/>
                    <a:pt x="599" y="948"/>
                  </a:cubicBezTo>
                  <a:cubicBezTo>
                    <a:pt x="599" y="429"/>
                    <a:pt x="464" y="0"/>
                    <a:pt x="294"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74" name="Google Shape;874;p2"/>
            <p:cNvSpPr/>
            <p:nvPr/>
          </p:nvSpPr>
          <p:spPr>
            <a:xfrm>
              <a:off x="668875" y="2560850"/>
              <a:ext cx="488650" cy="462875"/>
            </a:xfrm>
            <a:custGeom>
              <a:avLst/>
              <a:gdLst/>
              <a:ahLst/>
              <a:cxnLst/>
              <a:rect l="l" t="t" r="r" b="b"/>
              <a:pathLst>
                <a:path w="19546" h="18515" extrusionOk="0">
                  <a:moveTo>
                    <a:pt x="5903" y="0"/>
                  </a:moveTo>
                  <a:lnTo>
                    <a:pt x="5903" y="0"/>
                  </a:lnTo>
                  <a:cubicBezTo>
                    <a:pt x="5912" y="98"/>
                    <a:pt x="5920" y="161"/>
                    <a:pt x="5913" y="161"/>
                  </a:cubicBezTo>
                  <a:cubicBezTo>
                    <a:pt x="5911" y="161"/>
                    <a:pt x="5907" y="156"/>
                    <a:pt x="5903" y="147"/>
                  </a:cubicBezTo>
                  <a:cubicBezTo>
                    <a:pt x="5901" y="142"/>
                    <a:pt x="5898" y="140"/>
                    <a:pt x="5892" y="140"/>
                  </a:cubicBezTo>
                  <a:cubicBezTo>
                    <a:pt x="5606" y="140"/>
                    <a:pt x="1" y="7417"/>
                    <a:pt x="4977" y="14444"/>
                  </a:cubicBezTo>
                  <a:cubicBezTo>
                    <a:pt x="7232" y="17631"/>
                    <a:pt x="10539" y="18514"/>
                    <a:pt x="13515" y="18514"/>
                  </a:cubicBezTo>
                  <a:cubicBezTo>
                    <a:pt x="16051" y="18514"/>
                    <a:pt x="18346" y="17873"/>
                    <a:pt x="19545" y="17468"/>
                  </a:cubicBezTo>
                  <a:cubicBezTo>
                    <a:pt x="18214" y="15775"/>
                    <a:pt x="7133" y="1636"/>
                    <a:pt x="5903" y="0"/>
                  </a:cubicBezTo>
                  <a:close/>
                </a:path>
              </a:pathLst>
            </a:custGeom>
            <a:solidFill>
              <a:srgbClr val="F5D43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75" name="Google Shape;875;p2"/>
            <p:cNvSpPr/>
            <p:nvPr/>
          </p:nvSpPr>
          <p:spPr>
            <a:xfrm>
              <a:off x="649150" y="2557750"/>
              <a:ext cx="511750" cy="597500"/>
            </a:xfrm>
            <a:custGeom>
              <a:avLst/>
              <a:gdLst/>
              <a:ahLst/>
              <a:cxnLst/>
              <a:rect l="l" t="t" r="r" b="b"/>
              <a:pathLst>
                <a:path w="20470" h="23900" extrusionOk="0">
                  <a:moveTo>
                    <a:pt x="20334" y="17592"/>
                  </a:moveTo>
                  <a:cubicBezTo>
                    <a:pt x="17728" y="18472"/>
                    <a:pt x="9953" y="20470"/>
                    <a:pt x="5766" y="14568"/>
                  </a:cubicBezTo>
                  <a:cubicBezTo>
                    <a:pt x="700" y="7414"/>
                    <a:pt x="6601" y="0"/>
                    <a:pt x="6692" y="271"/>
                  </a:cubicBezTo>
                  <a:cubicBezTo>
                    <a:pt x="6714" y="316"/>
                    <a:pt x="6703" y="248"/>
                    <a:pt x="6692" y="124"/>
                  </a:cubicBezTo>
                  <a:cubicBezTo>
                    <a:pt x="6658" y="68"/>
                    <a:pt x="6624" y="23"/>
                    <a:pt x="6601" y="0"/>
                  </a:cubicBezTo>
                  <a:cubicBezTo>
                    <a:pt x="6601" y="0"/>
                    <a:pt x="0" y="6804"/>
                    <a:pt x="4232" y="13586"/>
                  </a:cubicBezTo>
                  <a:cubicBezTo>
                    <a:pt x="10664" y="23900"/>
                    <a:pt x="20470" y="17761"/>
                    <a:pt x="20470" y="17761"/>
                  </a:cubicBezTo>
                  <a:close/>
                </a:path>
              </a:pathLst>
            </a:custGeom>
            <a:solidFill>
              <a:srgbClr val="C798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76" name="Google Shape;876;p2"/>
            <p:cNvSpPr/>
            <p:nvPr/>
          </p:nvSpPr>
          <p:spPr>
            <a:xfrm>
              <a:off x="970450" y="2794425"/>
              <a:ext cx="89450" cy="108625"/>
            </a:xfrm>
            <a:custGeom>
              <a:avLst/>
              <a:gdLst/>
              <a:ahLst/>
              <a:cxnLst/>
              <a:rect l="l" t="t" r="r" b="b"/>
              <a:pathLst>
                <a:path w="3578" h="4345" extrusionOk="0">
                  <a:moveTo>
                    <a:pt x="1" y="0"/>
                  </a:moveTo>
                  <a:lnTo>
                    <a:pt x="1" y="0"/>
                  </a:lnTo>
                  <a:cubicBezTo>
                    <a:pt x="125" y="271"/>
                    <a:pt x="260" y="531"/>
                    <a:pt x="418" y="790"/>
                  </a:cubicBezTo>
                  <a:cubicBezTo>
                    <a:pt x="576" y="1050"/>
                    <a:pt x="746" y="1298"/>
                    <a:pt x="926" y="1535"/>
                  </a:cubicBezTo>
                  <a:cubicBezTo>
                    <a:pt x="1129" y="1806"/>
                    <a:pt x="1344" y="2088"/>
                    <a:pt x="1592" y="2348"/>
                  </a:cubicBezTo>
                  <a:cubicBezTo>
                    <a:pt x="1829" y="2607"/>
                    <a:pt x="2066" y="2867"/>
                    <a:pt x="2292" y="3104"/>
                  </a:cubicBezTo>
                  <a:cubicBezTo>
                    <a:pt x="2404" y="3228"/>
                    <a:pt x="2528" y="3318"/>
                    <a:pt x="2630" y="3431"/>
                  </a:cubicBezTo>
                  <a:cubicBezTo>
                    <a:pt x="2732" y="3544"/>
                    <a:pt x="2833" y="3645"/>
                    <a:pt x="2923" y="3736"/>
                  </a:cubicBezTo>
                  <a:cubicBezTo>
                    <a:pt x="3127" y="3950"/>
                    <a:pt x="3352" y="4153"/>
                    <a:pt x="3578" y="4345"/>
                  </a:cubicBezTo>
                  <a:cubicBezTo>
                    <a:pt x="3465" y="4074"/>
                    <a:pt x="3330" y="3803"/>
                    <a:pt x="3172" y="3544"/>
                  </a:cubicBezTo>
                  <a:cubicBezTo>
                    <a:pt x="3025" y="3273"/>
                    <a:pt x="2856" y="3025"/>
                    <a:pt x="2664" y="2788"/>
                  </a:cubicBezTo>
                  <a:cubicBezTo>
                    <a:pt x="2472" y="2517"/>
                    <a:pt x="2258" y="2235"/>
                    <a:pt x="2009" y="1975"/>
                  </a:cubicBezTo>
                  <a:cubicBezTo>
                    <a:pt x="1772" y="1727"/>
                    <a:pt x="1547" y="1456"/>
                    <a:pt x="1310" y="1230"/>
                  </a:cubicBezTo>
                  <a:cubicBezTo>
                    <a:pt x="1073" y="1005"/>
                    <a:pt x="870" y="768"/>
                    <a:pt x="667" y="587"/>
                  </a:cubicBezTo>
                  <a:cubicBezTo>
                    <a:pt x="463" y="384"/>
                    <a:pt x="238" y="181"/>
                    <a:pt x="1" y="0"/>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77" name="Google Shape;877;p2"/>
            <p:cNvSpPr/>
            <p:nvPr/>
          </p:nvSpPr>
          <p:spPr>
            <a:xfrm>
              <a:off x="1035900" y="2899075"/>
              <a:ext cx="33600" cy="37000"/>
            </a:xfrm>
            <a:custGeom>
              <a:avLst/>
              <a:gdLst/>
              <a:ahLst/>
              <a:cxnLst/>
              <a:rect l="l" t="t" r="r" b="b"/>
              <a:pathLst>
                <a:path w="1344" h="1480" extrusionOk="0">
                  <a:moveTo>
                    <a:pt x="1" y="1"/>
                  </a:moveTo>
                  <a:cubicBezTo>
                    <a:pt x="1" y="114"/>
                    <a:pt x="23" y="227"/>
                    <a:pt x="57" y="339"/>
                  </a:cubicBezTo>
                  <a:cubicBezTo>
                    <a:pt x="91" y="543"/>
                    <a:pt x="272" y="757"/>
                    <a:pt x="441" y="960"/>
                  </a:cubicBezTo>
                  <a:cubicBezTo>
                    <a:pt x="610" y="1118"/>
                    <a:pt x="802" y="1253"/>
                    <a:pt x="1005" y="1355"/>
                  </a:cubicBezTo>
                  <a:cubicBezTo>
                    <a:pt x="1118" y="1411"/>
                    <a:pt x="1231" y="1445"/>
                    <a:pt x="1344" y="1479"/>
                  </a:cubicBezTo>
                  <a:cubicBezTo>
                    <a:pt x="1321" y="1355"/>
                    <a:pt x="1287" y="1242"/>
                    <a:pt x="1242" y="1141"/>
                  </a:cubicBezTo>
                  <a:cubicBezTo>
                    <a:pt x="1140" y="926"/>
                    <a:pt x="1005" y="734"/>
                    <a:pt x="836" y="565"/>
                  </a:cubicBezTo>
                  <a:cubicBezTo>
                    <a:pt x="757" y="486"/>
                    <a:pt x="667" y="407"/>
                    <a:pt x="576" y="339"/>
                  </a:cubicBezTo>
                  <a:cubicBezTo>
                    <a:pt x="486" y="283"/>
                    <a:pt x="396" y="215"/>
                    <a:pt x="317" y="159"/>
                  </a:cubicBezTo>
                  <a:cubicBezTo>
                    <a:pt x="215" y="91"/>
                    <a:pt x="114" y="35"/>
                    <a:pt x="1" y="1"/>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78" name="Google Shape;878;p2"/>
            <p:cNvSpPr/>
            <p:nvPr/>
          </p:nvSpPr>
          <p:spPr>
            <a:xfrm>
              <a:off x="2564625" y="2912675"/>
              <a:ext cx="372975" cy="258875"/>
            </a:xfrm>
            <a:custGeom>
              <a:avLst/>
              <a:gdLst/>
              <a:ahLst/>
              <a:cxnLst/>
              <a:rect l="l" t="t" r="r" b="b"/>
              <a:pathLst>
                <a:path w="14919" h="10355" extrusionOk="0">
                  <a:moveTo>
                    <a:pt x="12564" y="0"/>
                  </a:moveTo>
                  <a:cubicBezTo>
                    <a:pt x="6454" y="0"/>
                    <a:pt x="1686" y="4185"/>
                    <a:pt x="1" y="10312"/>
                  </a:cubicBezTo>
                  <a:cubicBezTo>
                    <a:pt x="295" y="10340"/>
                    <a:pt x="600" y="10354"/>
                    <a:pt x="914" y="10354"/>
                  </a:cubicBezTo>
                  <a:cubicBezTo>
                    <a:pt x="6153" y="10354"/>
                    <a:pt x="13801" y="6483"/>
                    <a:pt x="14919" y="202"/>
                  </a:cubicBezTo>
                  <a:cubicBezTo>
                    <a:pt x="14115" y="66"/>
                    <a:pt x="13329" y="0"/>
                    <a:pt x="12564" y="0"/>
                  </a:cubicBezTo>
                  <a:close/>
                </a:path>
              </a:pathLst>
            </a:custGeom>
            <a:solidFill>
              <a:srgbClr val="8EC74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79" name="Google Shape;879;p2"/>
            <p:cNvSpPr/>
            <p:nvPr/>
          </p:nvSpPr>
          <p:spPr>
            <a:xfrm>
              <a:off x="2577600" y="2870300"/>
              <a:ext cx="433350" cy="297650"/>
            </a:xfrm>
            <a:custGeom>
              <a:avLst/>
              <a:gdLst/>
              <a:ahLst/>
              <a:cxnLst/>
              <a:rect l="l" t="t" r="r" b="b"/>
              <a:pathLst>
                <a:path w="17334" h="11906" extrusionOk="0">
                  <a:moveTo>
                    <a:pt x="17333" y="1"/>
                  </a:moveTo>
                  <a:cubicBezTo>
                    <a:pt x="17333" y="1"/>
                    <a:pt x="16194" y="656"/>
                    <a:pt x="14512" y="1671"/>
                  </a:cubicBezTo>
                  <a:cubicBezTo>
                    <a:pt x="13734" y="2145"/>
                    <a:pt x="12842" y="2687"/>
                    <a:pt x="11894" y="3285"/>
                  </a:cubicBezTo>
                  <a:cubicBezTo>
                    <a:pt x="11477" y="3127"/>
                    <a:pt x="11071" y="2969"/>
                    <a:pt x="10642" y="2822"/>
                  </a:cubicBezTo>
                  <a:cubicBezTo>
                    <a:pt x="10405" y="2743"/>
                    <a:pt x="10157" y="2675"/>
                    <a:pt x="9920" y="2608"/>
                  </a:cubicBezTo>
                  <a:cubicBezTo>
                    <a:pt x="9672" y="2529"/>
                    <a:pt x="9423" y="2506"/>
                    <a:pt x="9175" y="2461"/>
                  </a:cubicBezTo>
                  <a:lnTo>
                    <a:pt x="9175" y="2461"/>
                  </a:lnTo>
                  <a:cubicBezTo>
                    <a:pt x="9412" y="2562"/>
                    <a:pt x="9638" y="2653"/>
                    <a:pt x="9875" y="2743"/>
                  </a:cubicBezTo>
                  <a:cubicBezTo>
                    <a:pt x="10112" y="2833"/>
                    <a:pt x="10337" y="2946"/>
                    <a:pt x="10563" y="3036"/>
                  </a:cubicBezTo>
                  <a:cubicBezTo>
                    <a:pt x="10913" y="3194"/>
                    <a:pt x="11263" y="3330"/>
                    <a:pt x="11612" y="3465"/>
                  </a:cubicBezTo>
                  <a:cubicBezTo>
                    <a:pt x="11014" y="3838"/>
                    <a:pt x="10394" y="4232"/>
                    <a:pt x="9773" y="4639"/>
                  </a:cubicBezTo>
                  <a:cubicBezTo>
                    <a:pt x="9750" y="4605"/>
                    <a:pt x="9728" y="4582"/>
                    <a:pt x="9694" y="4560"/>
                  </a:cubicBezTo>
                  <a:lnTo>
                    <a:pt x="9006" y="4368"/>
                  </a:lnTo>
                  <a:cubicBezTo>
                    <a:pt x="8769" y="4323"/>
                    <a:pt x="8532" y="4266"/>
                    <a:pt x="8306" y="4221"/>
                  </a:cubicBezTo>
                  <a:cubicBezTo>
                    <a:pt x="8069" y="4176"/>
                    <a:pt x="7843" y="4142"/>
                    <a:pt x="7606" y="4108"/>
                  </a:cubicBezTo>
                  <a:cubicBezTo>
                    <a:pt x="7381" y="4075"/>
                    <a:pt x="7155" y="4007"/>
                    <a:pt x="6918" y="3973"/>
                  </a:cubicBezTo>
                  <a:lnTo>
                    <a:pt x="6918" y="3973"/>
                  </a:lnTo>
                  <a:cubicBezTo>
                    <a:pt x="7133" y="4075"/>
                    <a:pt x="7358" y="4154"/>
                    <a:pt x="7573" y="4244"/>
                  </a:cubicBezTo>
                  <a:cubicBezTo>
                    <a:pt x="7798" y="4334"/>
                    <a:pt x="8024" y="4379"/>
                    <a:pt x="8261" y="4447"/>
                  </a:cubicBezTo>
                  <a:cubicBezTo>
                    <a:pt x="8487" y="4503"/>
                    <a:pt x="8712" y="4560"/>
                    <a:pt x="8938" y="4627"/>
                  </a:cubicBezTo>
                  <a:cubicBezTo>
                    <a:pt x="9119" y="4684"/>
                    <a:pt x="9310" y="4740"/>
                    <a:pt x="9491" y="4797"/>
                  </a:cubicBezTo>
                  <a:cubicBezTo>
                    <a:pt x="9491" y="4797"/>
                    <a:pt x="9491" y="4808"/>
                    <a:pt x="9491" y="4819"/>
                  </a:cubicBezTo>
                  <a:cubicBezTo>
                    <a:pt x="9130" y="5056"/>
                    <a:pt x="8769" y="5293"/>
                    <a:pt x="8396" y="5519"/>
                  </a:cubicBezTo>
                  <a:lnTo>
                    <a:pt x="7900" y="5857"/>
                  </a:lnTo>
                  <a:lnTo>
                    <a:pt x="7336" y="5688"/>
                  </a:lnTo>
                  <a:cubicBezTo>
                    <a:pt x="7076" y="5632"/>
                    <a:pt x="6817" y="5575"/>
                    <a:pt x="6557" y="5519"/>
                  </a:cubicBezTo>
                  <a:cubicBezTo>
                    <a:pt x="6038" y="5440"/>
                    <a:pt x="5519" y="5350"/>
                    <a:pt x="4989" y="5293"/>
                  </a:cubicBezTo>
                  <a:lnTo>
                    <a:pt x="4989" y="5293"/>
                  </a:lnTo>
                  <a:cubicBezTo>
                    <a:pt x="5237" y="5383"/>
                    <a:pt x="5496" y="5462"/>
                    <a:pt x="5745" y="5541"/>
                  </a:cubicBezTo>
                  <a:lnTo>
                    <a:pt x="6512" y="5745"/>
                  </a:lnTo>
                  <a:cubicBezTo>
                    <a:pt x="6760" y="5812"/>
                    <a:pt x="7008" y="5891"/>
                    <a:pt x="7268" y="5948"/>
                  </a:cubicBezTo>
                  <a:lnTo>
                    <a:pt x="7618" y="6061"/>
                  </a:lnTo>
                  <a:cubicBezTo>
                    <a:pt x="7336" y="6252"/>
                    <a:pt x="7054" y="6444"/>
                    <a:pt x="6783" y="6625"/>
                  </a:cubicBezTo>
                  <a:cubicBezTo>
                    <a:pt x="6478" y="6828"/>
                    <a:pt x="6185" y="7031"/>
                    <a:pt x="5891" y="7234"/>
                  </a:cubicBezTo>
                  <a:cubicBezTo>
                    <a:pt x="5790" y="7200"/>
                    <a:pt x="5699" y="7155"/>
                    <a:pt x="5598" y="7110"/>
                  </a:cubicBezTo>
                  <a:cubicBezTo>
                    <a:pt x="5384" y="7042"/>
                    <a:pt x="5158" y="6975"/>
                    <a:pt x="4943" y="6896"/>
                  </a:cubicBezTo>
                  <a:cubicBezTo>
                    <a:pt x="4718" y="6828"/>
                    <a:pt x="4492" y="6805"/>
                    <a:pt x="4266" y="6771"/>
                  </a:cubicBezTo>
                  <a:cubicBezTo>
                    <a:pt x="4041" y="6749"/>
                    <a:pt x="3804" y="6738"/>
                    <a:pt x="3578" y="6738"/>
                  </a:cubicBezTo>
                  <a:cubicBezTo>
                    <a:pt x="3804" y="6805"/>
                    <a:pt x="4018" y="6850"/>
                    <a:pt x="4233" y="6907"/>
                  </a:cubicBezTo>
                  <a:cubicBezTo>
                    <a:pt x="4458" y="6963"/>
                    <a:pt x="4661" y="7054"/>
                    <a:pt x="4876" y="7121"/>
                  </a:cubicBezTo>
                  <a:cubicBezTo>
                    <a:pt x="5090" y="7189"/>
                    <a:pt x="5293" y="7290"/>
                    <a:pt x="5496" y="7358"/>
                  </a:cubicBezTo>
                  <a:lnTo>
                    <a:pt x="5643" y="7415"/>
                  </a:lnTo>
                  <a:cubicBezTo>
                    <a:pt x="5496" y="7516"/>
                    <a:pt x="5361" y="7618"/>
                    <a:pt x="5226" y="7719"/>
                  </a:cubicBezTo>
                  <a:cubicBezTo>
                    <a:pt x="4785" y="8024"/>
                    <a:pt x="4379" y="8317"/>
                    <a:pt x="3996" y="8599"/>
                  </a:cubicBezTo>
                  <a:cubicBezTo>
                    <a:pt x="3996" y="8599"/>
                    <a:pt x="3996" y="8577"/>
                    <a:pt x="4007" y="8577"/>
                  </a:cubicBezTo>
                  <a:lnTo>
                    <a:pt x="4007" y="8554"/>
                  </a:lnTo>
                  <a:cubicBezTo>
                    <a:pt x="4007" y="8475"/>
                    <a:pt x="3950" y="8419"/>
                    <a:pt x="3883" y="8408"/>
                  </a:cubicBezTo>
                  <a:lnTo>
                    <a:pt x="3860" y="8408"/>
                  </a:lnTo>
                  <a:cubicBezTo>
                    <a:pt x="3510" y="8396"/>
                    <a:pt x="3161" y="8385"/>
                    <a:pt x="2799" y="8385"/>
                  </a:cubicBezTo>
                  <a:cubicBezTo>
                    <a:pt x="2438" y="8351"/>
                    <a:pt x="2077" y="8340"/>
                    <a:pt x="1716" y="8340"/>
                  </a:cubicBezTo>
                  <a:cubicBezTo>
                    <a:pt x="2066" y="8453"/>
                    <a:pt x="2416" y="8532"/>
                    <a:pt x="2777" y="8611"/>
                  </a:cubicBezTo>
                  <a:cubicBezTo>
                    <a:pt x="3082" y="8645"/>
                    <a:pt x="3386" y="8656"/>
                    <a:pt x="3702" y="8678"/>
                  </a:cubicBezTo>
                  <a:cubicBezTo>
                    <a:pt x="3691" y="8735"/>
                    <a:pt x="3680" y="8791"/>
                    <a:pt x="3668" y="8836"/>
                  </a:cubicBezTo>
                  <a:cubicBezTo>
                    <a:pt x="3251" y="9164"/>
                    <a:pt x="2867" y="9468"/>
                    <a:pt x="2506" y="9762"/>
                  </a:cubicBezTo>
                  <a:cubicBezTo>
                    <a:pt x="2111" y="10066"/>
                    <a:pt x="1750" y="10337"/>
                    <a:pt x="1457" y="10608"/>
                  </a:cubicBezTo>
                  <a:cubicBezTo>
                    <a:pt x="1163" y="10879"/>
                    <a:pt x="892" y="11105"/>
                    <a:pt x="678" y="11296"/>
                  </a:cubicBezTo>
                  <a:cubicBezTo>
                    <a:pt x="260" y="11680"/>
                    <a:pt x="1" y="11906"/>
                    <a:pt x="1" y="11906"/>
                  </a:cubicBezTo>
                  <a:lnTo>
                    <a:pt x="712" y="11342"/>
                  </a:lnTo>
                  <a:cubicBezTo>
                    <a:pt x="938" y="11161"/>
                    <a:pt x="1208" y="10935"/>
                    <a:pt x="1524" y="10687"/>
                  </a:cubicBezTo>
                  <a:cubicBezTo>
                    <a:pt x="1840" y="10439"/>
                    <a:pt x="2201" y="10179"/>
                    <a:pt x="2596" y="9875"/>
                  </a:cubicBezTo>
                  <a:lnTo>
                    <a:pt x="3612" y="9130"/>
                  </a:lnTo>
                  <a:lnTo>
                    <a:pt x="3612" y="9130"/>
                  </a:lnTo>
                  <a:cubicBezTo>
                    <a:pt x="3510" y="9649"/>
                    <a:pt x="3454" y="10168"/>
                    <a:pt x="3420" y="10698"/>
                  </a:cubicBezTo>
                  <a:cubicBezTo>
                    <a:pt x="3623" y="10112"/>
                    <a:pt x="3792" y="9502"/>
                    <a:pt x="3928" y="8893"/>
                  </a:cubicBezTo>
                  <a:cubicBezTo>
                    <a:pt x="4379" y="8588"/>
                    <a:pt x="4842" y="8261"/>
                    <a:pt x="5327" y="7922"/>
                  </a:cubicBezTo>
                  <a:cubicBezTo>
                    <a:pt x="5508" y="7787"/>
                    <a:pt x="5688" y="7663"/>
                    <a:pt x="5869" y="7539"/>
                  </a:cubicBezTo>
                  <a:lnTo>
                    <a:pt x="5970" y="7584"/>
                  </a:lnTo>
                  <a:cubicBezTo>
                    <a:pt x="5756" y="8272"/>
                    <a:pt x="5587" y="8961"/>
                    <a:pt x="5451" y="9671"/>
                  </a:cubicBezTo>
                  <a:cubicBezTo>
                    <a:pt x="5767" y="8983"/>
                    <a:pt x="6038" y="8272"/>
                    <a:pt x="6264" y="7550"/>
                  </a:cubicBezTo>
                  <a:cubicBezTo>
                    <a:pt x="6286" y="7482"/>
                    <a:pt x="6252" y="7415"/>
                    <a:pt x="6196" y="7381"/>
                  </a:cubicBezTo>
                  <a:lnTo>
                    <a:pt x="6128" y="7358"/>
                  </a:lnTo>
                  <a:cubicBezTo>
                    <a:pt x="6377" y="7189"/>
                    <a:pt x="6636" y="7008"/>
                    <a:pt x="6896" y="6839"/>
                  </a:cubicBezTo>
                  <a:cubicBezTo>
                    <a:pt x="7212" y="6636"/>
                    <a:pt x="7528" y="6422"/>
                    <a:pt x="7843" y="6207"/>
                  </a:cubicBezTo>
                  <a:lnTo>
                    <a:pt x="7843" y="6207"/>
                  </a:lnTo>
                  <a:cubicBezTo>
                    <a:pt x="7810" y="6354"/>
                    <a:pt x="7776" y="6501"/>
                    <a:pt x="7731" y="6659"/>
                  </a:cubicBezTo>
                  <a:cubicBezTo>
                    <a:pt x="7674" y="6862"/>
                    <a:pt x="7618" y="7076"/>
                    <a:pt x="7573" y="7302"/>
                  </a:cubicBezTo>
                  <a:cubicBezTo>
                    <a:pt x="7528" y="7516"/>
                    <a:pt x="7482" y="7742"/>
                    <a:pt x="7460" y="7968"/>
                  </a:cubicBezTo>
                  <a:cubicBezTo>
                    <a:pt x="7460" y="8080"/>
                    <a:pt x="7460" y="8193"/>
                    <a:pt x="7449" y="8306"/>
                  </a:cubicBezTo>
                  <a:cubicBezTo>
                    <a:pt x="7449" y="8419"/>
                    <a:pt x="7471" y="8520"/>
                    <a:pt x="7494" y="8633"/>
                  </a:cubicBezTo>
                  <a:lnTo>
                    <a:pt x="7528" y="8306"/>
                  </a:lnTo>
                  <a:cubicBezTo>
                    <a:pt x="7539" y="8193"/>
                    <a:pt x="7561" y="8092"/>
                    <a:pt x="7584" y="7979"/>
                  </a:cubicBezTo>
                  <a:cubicBezTo>
                    <a:pt x="7606" y="7877"/>
                    <a:pt x="7640" y="7776"/>
                    <a:pt x="7674" y="7663"/>
                  </a:cubicBezTo>
                  <a:lnTo>
                    <a:pt x="7764" y="7347"/>
                  </a:lnTo>
                  <a:cubicBezTo>
                    <a:pt x="7843" y="7144"/>
                    <a:pt x="7911" y="6929"/>
                    <a:pt x="7979" y="6726"/>
                  </a:cubicBezTo>
                  <a:cubicBezTo>
                    <a:pt x="8047" y="6523"/>
                    <a:pt x="8103" y="6297"/>
                    <a:pt x="8159" y="6072"/>
                  </a:cubicBezTo>
                  <a:cubicBezTo>
                    <a:pt x="8159" y="6049"/>
                    <a:pt x="8159" y="6027"/>
                    <a:pt x="8148" y="6004"/>
                  </a:cubicBezTo>
                  <a:cubicBezTo>
                    <a:pt x="8272" y="5925"/>
                    <a:pt x="8396" y="5835"/>
                    <a:pt x="8521" y="5745"/>
                  </a:cubicBezTo>
                  <a:cubicBezTo>
                    <a:pt x="8825" y="5553"/>
                    <a:pt x="9119" y="5361"/>
                    <a:pt x="9412" y="5158"/>
                  </a:cubicBezTo>
                  <a:lnTo>
                    <a:pt x="9412" y="5158"/>
                  </a:lnTo>
                  <a:cubicBezTo>
                    <a:pt x="9322" y="5846"/>
                    <a:pt x="9254" y="6534"/>
                    <a:pt x="9231" y="7223"/>
                  </a:cubicBezTo>
                  <a:cubicBezTo>
                    <a:pt x="9435" y="6478"/>
                    <a:pt x="9593" y="5722"/>
                    <a:pt x="9717" y="4966"/>
                  </a:cubicBezTo>
                  <a:cubicBezTo>
                    <a:pt x="10405" y="4515"/>
                    <a:pt x="11093" y="4052"/>
                    <a:pt x="11748" y="3634"/>
                  </a:cubicBezTo>
                  <a:lnTo>
                    <a:pt x="11793" y="3623"/>
                  </a:lnTo>
                  <a:lnTo>
                    <a:pt x="11793" y="3623"/>
                  </a:lnTo>
                  <a:cubicBezTo>
                    <a:pt x="11658" y="3950"/>
                    <a:pt x="11522" y="4278"/>
                    <a:pt x="11398" y="4616"/>
                  </a:cubicBezTo>
                  <a:cubicBezTo>
                    <a:pt x="11285" y="5022"/>
                    <a:pt x="11172" y="5440"/>
                    <a:pt x="11082" y="5857"/>
                  </a:cubicBezTo>
                  <a:cubicBezTo>
                    <a:pt x="11274" y="5474"/>
                    <a:pt x="11443" y="5079"/>
                    <a:pt x="11601" y="4684"/>
                  </a:cubicBezTo>
                  <a:cubicBezTo>
                    <a:pt x="11782" y="4300"/>
                    <a:pt x="11951" y="3917"/>
                    <a:pt x="12120" y="3522"/>
                  </a:cubicBezTo>
                  <a:cubicBezTo>
                    <a:pt x="12131" y="3488"/>
                    <a:pt x="12131" y="3443"/>
                    <a:pt x="12120" y="3409"/>
                  </a:cubicBezTo>
                  <a:lnTo>
                    <a:pt x="14591" y="1806"/>
                  </a:lnTo>
                  <a:cubicBezTo>
                    <a:pt x="16239" y="735"/>
                    <a:pt x="17333" y="1"/>
                    <a:pt x="17333" y="1"/>
                  </a:cubicBezTo>
                  <a:close/>
                </a:path>
              </a:pathLst>
            </a:custGeom>
            <a:solidFill>
              <a:srgbClr val="7CAB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80" name="Google Shape;880;p2"/>
            <p:cNvSpPr/>
            <p:nvPr/>
          </p:nvSpPr>
          <p:spPr>
            <a:xfrm>
              <a:off x="2749125" y="2937725"/>
              <a:ext cx="228525" cy="398925"/>
            </a:xfrm>
            <a:custGeom>
              <a:avLst/>
              <a:gdLst/>
              <a:ahLst/>
              <a:cxnLst/>
              <a:rect l="l" t="t" r="r" b="b"/>
              <a:pathLst>
                <a:path w="9141" h="15957" extrusionOk="0">
                  <a:moveTo>
                    <a:pt x="5146" y="1"/>
                  </a:moveTo>
                  <a:cubicBezTo>
                    <a:pt x="2980" y="2088"/>
                    <a:pt x="68" y="3420"/>
                    <a:pt x="125" y="6907"/>
                  </a:cubicBezTo>
                  <a:cubicBezTo>
                    <a:pt x="1" y="10055"/>
                    <a:pt x="2506" y="12526"/>
                    <a:pt x="3115" y="15550"/>
                  </a:cubicBezTo>
                  <a:lnTo>
                    <a:pt x="3217" y="15957"/>
                  </a:lnTo>
                  <a:lnTo>
                    <a:pt x="3454" y="15370"/>
                  </a:lnTo>
                  <a:cubicBezTo>
                    <a:pt x="4571" y="12944"/>
                    <a:pt x="7302" y="11262"/>
                    <a:pt x="8035" y="8780"/>
                  </a:cubicBezTo>
                  <a:cubicBezTo>
                    <a:pt x="9141" y="5485"/>
                    <a:pt x="7031" y="2450"/>
                    <a:pt x="5146" y="1"/>
                  </a:cubicBezTo>
                  <a:close/>
                </a:path>
              </a:pathLst>
            </a:custGeom>
            <a:solidFill>
              <a:srgbClr val="60A73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81" name="Google Shape;881;p2"/>
            <p:cNvSpPr/>
            <p:nvPr/>
          </p:nvSpPr>
          <p:spPr>
            <a:xfrm>
              <a:off x="2803300" y="2943950"/>
              <a:ext cx="117375" cy="313425"/>
            </a:xfrm>
            <a:custGeom>
              <a:avLst/>
              <a:gdLst/>
              <a:ahLst/>
              <a:cxnLst/>
              <a:rect l="l" t="t" r="r" b="b"/>
              <a:pathLst>
                <a:path w="4695" h="12537" extrusionOk="0">
                  <a:moveTo>
                    <a:pt x="3024" y="0"/>
                  </a:moveTo>
                  <a:cubicBezTo>
                    <a:pt x="3024" y="0"/>
                    <a:pt x="2991" y="192"/>
                    <a:pt x="2945" y="530"/>
                  </a:cubicBezTo>
                  <a:cubicBezTo>
                    <a:pt x="2923" y="779"/>
                    <a:pt x="2866" y="1106"/>
                    <a:pt x="2821" y="1490"/>
                  </a:cubicBezTo>
                  <a:cubicBezTo>
                    <a:pt x="2720" y="1580"/>
                    <a:pt x="2607" y="1659"/>
                    <a:pt x="2517" y="1738"/>
                  </a:cubicBezTo>
                  <a:cubicBezTo>
                    <a:pt x="2415" y="1828"/>
                    <a:pt x="2336" y="1952"/>
                    <a:pt x="2246" y="2043"/>
                  </a:cubicBezTo>
                  <a:cubicBezTo>
                    <a:pt x="2167" y="2144"/>
                    <a:pt x="2099" y="2257"/>
                    <a:pt x="2031" y="2370"/>
                  </a:cubicBezTo>
                  <a:lnTo>
                    <a:pt x="1851" y="2708"/>
                  </a:lnTo>
                  <a:cubicBezTo>
                    <a:pt x="1738" y="2945"/>
                    <a:pt x="1637" y="3171"/>
                    <a:pt x="1546" y="3419"/>
                  </a:cubicBezTo>
                  <a:cubicBezTo>
                    <a:pt x="1467" y="3656"/>
                    <a:pt x="1377" y="3893"/>
                    <a:pt x="1309" y="4141"/>
                  </a:cubicBezTo>
                  <a:cubicBezTo>
                    <a:pt x="1445" y="3927"/>
                    <a:pt x="1558" y="3701"/>
                    <a:pt x="1682" y="3476"/>
                  </a:cubicBezTo>
                  <a:cubicBezTo>
                    <a:pt x="1749" y="3374"/>
                    <a:pt x="1806" y="3261"/>
                    <a:pt x="1873" y="3148"/>
                  </a:cubicBezTo>
                  <a:lnTo>
                    <a:pt x="2065" y="2832"/>
                  </a:lnTo>
                  <a:lnTo>
                    <a:pt x="2268" y="2528"/>
                  </a:lnTo>
                  <a:lnTo>
                    <a:pt x="2494" y="2246"/>
                  </a:lnTo>
                  <a:cubicBezTo>
                    <a:pt x="2573" y="2155"/>
                    <a:pt x="2663" y="2076"/>
                    <a:pt x="2742" y="1997"/>
                  </a:cubicBezTo>
                  <a:lnTo>
                    <a:pt x="2776" y="1964"/>
                  </a:lnTo>
                  <a:lnTo>
                    <a:pt x="2776" y="1964"/>
                  </a:lnTo>
                  <a:cubicBezTo>
                    <a:pt x="2709" y="2550"/>
                    <a:pt x="2630" y="3239"/>
                    <a:pt x="2562" y="3961"/>
                  </a:cubicBezTo>
                  <a:cubicBezTo>
                    <a:pt x="2551" y="4141"/>
                    <a:pt x="2528" y="4344"/>
                    <a:pt x="2517" y="4536"/>
                  </a:cubicBezTo>
                  <a:cubicBezTo>
                    <a:pt x="2359" y="4751"/>
                    <a:pt x="2178" y="4965"/>
                    <a:pt x="2009" y="5191"/>
                  </a:cubicBezTo>
                  <a:cubicBezTo>
                    <a:pt x="1840" y="5416"/>
                    <a:pt x="1670" y="5631"/>
                    <a:pt x="1501" y="5868"/>
                  </a:cubicBezTo>
                  <a:cubicBezTo>
                    <a:pt x="1332" y="6094"/>
                    <a:pt x="1174" y="6331"/>
                    <a:pt x="1027" y="6567"/>
                  </a:cubicBezTo>
                  <a:cubicBezTo>
                    <a:pt x="959" y="6692"/>
                    <a:pt x="892" y="6816"/>
                    <a:pt x="824" y="6940"/>
                  </a:cubicBezTo>
                  <a:cubicBezTo>
                    <a:pt x="756" y="7064"/>
                    <a:pt x="700" y="7199"/>
                    <a:pt x="666" y="7335"/>
                  </a:cubicBezTo>
                  <a:cubicBezTo>
                    <a:pt x="745" y="7222"/>
                    <a:pt x="801" y="7098"/>
                    <a:pt x="903" y="6985"/>
                  </a:cubicBezTo>
                  <a:cubicBezTo>
                    <a:pt x="1005" y="6883"/>
                    <a:pt x="1072" y="6771"/>
                    <a:pt x="1163" y="6669"/>
                  </a:cubicBezTo>
                  <a:cubicBezTo>
                    <a:pt x="1343" y="6455"/>
                    <a:pt x="1524" y="6240"/>
                    <a:pt x="1704" y="6037"/>
                  </a:cubicBezTo>
                  <a:cubicBezTo>
                    <a:pt x="1964" y="5744"/>
                    <a:pt x="2212" y="5450"/>
                    <a:pt x="2460" y="5157"/>
                  </a:cubicBezTo>
                  <a:lnTo>
                    <a:pt x="2460" y="5157"/>
                  </a:lnTo>
                  <a:cubicBezTo>
                    <a:pt x="2426" y="5518"/>
                    <a:pt x="2404" y="5890"/>
                    <a:pt x="2370" y="6263"/>
                  </a:cubicBezTo>
                  <a:cubicBezTo>
                    <a:pt x="2336" y="6545"/>
                    <a:pt x="2314" y="6827"/>
                    <a:pt x="2280" y="7098"/>
                  </a:cubicBezTo>
                  <a:lnTo>
                    <a:pt x="1975" y="7301"/>
                  </a:lnTo>
                  <a:cubicBezTo>
                    <a:pt x="1851" y="7391"/>
                    <a:pt x="1738" y="7493"/>
                    <a:pt x="1614" y="7594"/>
                  </a:cubicBezTo>
                  <a:cubicBezTo>
                    <a:pt x="1377" y="7797"/>
                    <a:pt x="1174" y="8023"/>
                    <a:pt x="971" y="8260"/>
                  </a:cubicBezTo>
                  <a:cubicBezTo>
                    <a:pt x="790" y="8497"/>
                    <a:pt x="610" y="8745"/>
                    <a:pt x="452" y="9005"/>
                  </a:cubicBezTo>
                  <a:cubicBezTo>
                    <a:pt x="294" y="9264"/>
                    <a:pt x="136" y="9524"/>
                    <a:pt x="0" y="9795"/>
                  </a:cubicBezTo>
                  <a:cubicBezTo>
                    <a:pt x="407" y="9343"/>
                    <a:pt x="790" y="8881"/>
                    <a:pt x="1196" y="8452"/>
                  </a:cubicBezTo>
                  <a:cubicBezTo>
                    <a:pt x="1298" y="8350"/>
                    <a:pt x="1400" y="8238"/>
                    <a:pt x="1501" y="8136"/>
                  </a:cubicBezTo>
                  <a:cubicBezTo>
                    <a:pt x="1614" y="8034"/>
                    <a:pt x="1727" y="7944"/>
                    <a:pt x="1828" y="7843"/>
                  </a:cubicBezTo>
                  <a:cubicBezTo>
                    <a:pt x="1941" y="7752"/>
                    <a:pt x="2054" y="7662"/>
                    <a:pt x="2178" y="7583"/>
                  </a:cubicBezTo>
                  <a:cubicBezTo>
                    <a:pt x="2201" y="7560"/>
                    <a:pt x="2223" y="7549"/>
                    <a:pt x="2246" y="7538"/>
                  </a:cubicBezTo>
                  <a:lnTo>
                    <a:pt x="2246" y="7538"/>
                  </a:lnTo>
                  <a:cubicBezTo>
                    <a:pt x="2212" y="7888"/>
                    <a:pt x="2178" y="8226"/>
                    <a:pt x="2144" y="8565"/>
                  </a:cubicBezTo>
                  <a:cubicBezTo>
                    <a:pt x="2077" y="9298"/>
                    <a:pt x="2031" y="9987"/>
                    <a:pt x="1986" y="10573"/>
                  </a:cubicBezTo>
                  <a:cubicBezTo>
                    <a:pt x="1941" y="11160"/>
                    <a:pt x="1930" y="11645"/>
                    <a:pt x="1907" y="11995"/>
                  </a:cubicBezTo>
                  <a:cubicBezTo>
                    <a:pt x="1885" y="12345"/>
                    <a:pt x="1885" y="12537"/>
                    <a:pt x="1885" y="12537"/>
                  </a:cubicBezTo>
                  <a:cubicBezTo>
                    <a:pt x="1885" y="12537"/>
                    <a:pt x="1919" y="12345"/>
                    <a:pt x="1975" y="12006"/>
                  </a:cubicBezTo>
                  <a:cubicBezTo>
                    <a:pt x="2031" y="11668"/>
                    <a:pt x="2110" y="11171"/>
                    <a:pt x="2189" y="10596"/>
                  </a:cubicBezTo>
                  <a:cubicBezTo>
                    <a:pt x="2257" y="10009"/>
                    <a:pt x="2359" y="9321"/>
                    <a:pt x="2449" y="8599"/>
                  </a:cubicBezTo>
                  <a:cubicBezTo>
                    <a:pt x="2483" y="8294"/>
                    <a:pt x="2528" y="7989"/>
                    <a:pt x="2562" y="7673"/>
                  </a:cubicBezTo>
                  <a:cubicBezTo>
                    <a:pt x="2607" y="7752"/>
                    <a:pt x="2663" y="7843"/>
                    <a:pt x="2709" y="7922"/>
                  </a:cubicBezTo>
                  <a:lnTo>
                    <a:pt x="2912" y="8226"/>
                  </a:lnTo>
                  <a:cubicBezTo>
                    <a:pt x="2979" y="8339"/>
                    <a:pt x="3047" y="8441"/>
                    <a:pt x="3115" y="8542"/>
                  </a:cubicBezTo>
                  <a:lnTo>
                    <a:pt x="3295" y="8869"/>
                  </a:lnTo>
                  <a:cubicBezTo>
                    <a:pt x="3352" y="8971"/>
                    <a:pt x="3419" y="9073"/>
                    <a:pt x="3487" y="9185"/>
                  </a:cubicBezTo>
                  <a:cubicBezTo>
                    <a:pt x="3600" y="9411"/>
                    <a:pt x="3702" y="9637"/>
                    <a:pt x="3826" y="9862"/>
                  </a:cubicBezTo>
                  <a:cubicBezTo>
                    <a:pt x="3769" y="9614"/>
                    <a:pt x="3690" y="9377"/>
                    <a:pt x="3623" y="9129"/>
                  </a:cubicBezTo>
                  <a:cubicBezTo>
                    <a:pt x="3589" y="9005"/>
                    <a:pt x="3532" y="8892"/>
                    <a:pt x="3487" y="8779"/>
                  </a:cubicBezTo>
                  <a:cubicBezTo>
                    <a:pt x="3442" y="8655"/>
                    <a:pt x="3386" y="8542"/>
                    <a:pt x="3329" y="8429"/>
                  </a:cubicBezTo>
                  <a:cubicBezTo>
                    <a:pt x="3284" y="8305"/>
                    <a:pt x="3216" y="8204"/>
                    <a:pt x="3160" y="8080"/>
                  </a:cubicBezTo>
                  <a:lnTo>
                    <a:pt x="2979" y="7752"/>
                  </a:lnTo>
                  <a:cubicBezTo>
                    <a:pt x="2866" y="7549"/>
                    <a:pt x="2742" y="7346"/>
                    <a:pt x="2618" y="7143"/>
                  </a:cubicBezTo>
                  <a:cubicBezTo>
                    <a:pt x="2652" y="6861"/>
                    <a:pt x="2675" y="6579"/>
                    <a:pt x="2709" y="6297"/>
                  </a:cubicBezTo>
                  <a:cubicBezTo>
                    <a:pt x="2742" y="5879"/>
                    <a:pt x="2776" y="5462"/>
                    <a:pt x="2799" y="5044"/>
                  </a:cubicBezTo>
                  <a:cubicBezTo>
                    <a:pt x="2810" y="5067"/>
                    <a:pt x="2821" y="5078"/>
                    <a:pt x="2844" y="5089"/>
                  </a:cubicBezTo>
                  <a:cubicBezTo>
                    <a:pt x="2934" y="5202"/>
                    <a:pt x="3024" y="5326"/>
                    <a:pt x="3115" y="5450"/>
                  </a:cubicBezTo>
                  <a:cubicBezTo>
                    <a:pt x="3205" y="5563"/>
                    <a:pt x="3273" y="5699"/>
                    <a:pt x="3352" y="5834"/>
                  </a:cubicBezTo>
                  <a:cubicBezTo>
                    <a:pt x="3431" y="5958"/>
                    <a:pt x="3487" y="6105"/>
                    <a:pt x="3555" y="6240"/>
                  </a:cubicBezTo>
                  <a:lnTo>
                    <a:pt x="3950" y="7087"/>
                  </a:lnTo>
                  <a:cubicBezTo>
                    <a:pt x="4085" y="7369"/>
                    <a:pt x="4243" y="7639"/>
                    <a:pt x="4412" y="7910"/>
                  </a:cubicBezTo>
                  <a:cubicBezTo>
                    <a:pt x="4367" y="7764"/>
                    <a:pt x="4311" y="7617"/>
                    <a:pt x="4254" y="7470"/>
                  </a:cubicBezTo>
                  <a:cubicBezTo>
                    <a:pt x="4198" y="7324"/>
                    <a:pt x="4164" y="7166"/>
                    <a:pt x="4119" y="7019"/>
                  </a:cubicBezTo>
                  <a:cubicBezTo>
                    <a:pt x="4017" y="6725"/>
                    <a:pt x="3927" y="6432"/>
                    <a:pt x="3814" y="6127"/>
                  </a:cubicBezTo>
                  <a:cubicBezTo>
                    <a:pt x="3758" y="5981"/>
                    <a:pt x="3690" y="5834"/>
                    <a:pt x="3634" y="5687"/>
                  </a:cubicBezTo>
                  <a:cubicBezTo>
                    <a:pt x="3566" y="5552"/>
                    <a:pt x="3476" y="5405"/>
                    <a:pt x="3397" y="5270"/>
                  </a:cubicBezTo>
                  <a:cubicBezTo>
                    <a:pt x="3318" y="5123"/>
                    <a:pt x="3205" y="4999"/>
                    <a:pt x="3103" y="4875"/>
                  </a:cubicBezTo>
                  <a:cubicBezTo>
                    <a:pt x="3013" y="4773"/>
                    <a:pt x="2923" y="4683"/>
                    <a:pt x="2833" y="4581"/>
                  </a:cubicBezTo>
                  <a:cubicBezTo>
                    <a:pt x="2844" y="4390"/>
                    <a:pt x="2855" y="4187"/>
                    <a:pt x="2866" y="3995"/>
                  </a:cubicBezTo>
                  <a:cubicBezTo>
                    <a:pt x="2912" y="3295"/>
                    <a:pt x="2934" y="2641"/>
                    <a:pt x="2968" y="2076"/>
                  </a:cubicBezTo>
                  <a:cubicBezTo>
                    <a:pt x="3216" y="2516"/>
                    <a:pt x="3465" y="2968"/>
                    <a:pt x="3724" y="3408"/>
                  </a:cubicBezTo>
                  <a:cubicBezTo>
                    <a:pt x="3882" y="3690"/>
                    <a:pt x="4040" y="3983"/>
                    <a:pt x="4198" y="4266"/>
                  </a:cubicBezTo>
                  <a:cubicBezTo>
                    <a:pt x="4356" y="4559"/>
                    <a:pt x="4525" y="4830"/>
                    <a:pt x="4695" y="5112"/>
                  </a:cubicBezTo>
                  <a:cubicBezTo>
                    <a:pt x="4593" y="4796"/>
                    <a:pt x="4480" y="4491"/>
                    <a:pt x="4367" y="4187"/>
                  </a:cubicBezTo>
                  <a:cubicBezTo>
                    <a:pt x="4254" y="3893"/>
                    <a:pt x="4119" y="3588"/>
                    <a:pt x="3995" y="3284"/>
                  </a:cubicBezTo>
                  <a:cubicBezTo>
                    <a:pt x="3702" y="2708"/>
                    <a:pt x="3386" y="2122"/>
                    <a:pt x="3070" y="1557"/>
                  </a:cubicBezTo>
                  <a:lnTo>
                    <a:pt x="3058" y="1546"/>
                  </a:lnTo>
                  <a:lnTo>
                    <a:pt x="3047" y="1523"/>
                  </a:lnTo>
                  <a:cubicBezTo>
                    <a:pt x="3036" y="1512"/>
                    <a:pt x="3013" y="1490"/>
                    <a:pt x="2991" y="1478"/>
                  </a:cubicBezTo>
                  <a:cubicBezTo>
                    <a:pt x="3002" y="1117"/>
                    <a:pt x="3002" y="790"/>
                    <a:pt x="3013" y="553"/>
                  </a:cubicBezTo>
                  <a:cubicBezTo>
                    <a:pt x="3024" y="192"/>
                    <a:pt x="3024" y="0"/>
                    <a:pt x="3024" y="0"/>
                  </a:cubicBez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82" name="Google Shape;882;p2"/>
            <p:cNvSpPr/>
            <p:nvPr/>
          </p:nvSpPr>
          <p:spPr>
            <a:xfrm>
              <a:off x="2904000" y="2859800"/>
              <a:ext cx="165900" cy="123200"/>
            </a:xfrm>
            <a:custGeom>
              <a:avLst/>
              <a:gdLst/>
              <a:ahLst/>
              <a:cxnLst/>
              <a:rect l="l" t="t" r="r" b="b"/>
              <a:pathLst>
                <a:path w="6636" h="4928" extrusionOk="0">
                  <a:moveTo>
                    <a:pt x="4166" y="1"/>
                  </a:moveTo>
                  <a:cubicBezTo>
                    <a:pt x="3751" y="1"/>
                    <a:pt x="3349" y="57"/>
                    <a:pt x="3014" y="150"/>
                  </a:cubicBezTo>
                  <a:cubicBezTo>
                    <a:pt x="1558" y="590"/>
                    <a:pt x="430" y="1741"/>
                    <a:pt x="1" y="3197"/>
                  </a:cubicBezTo>
                  <a:cubicBezTo>
                    <a:pt x="80" y="3355"/>
                    <a:pt x="170" y="3513"/>
                    <a:pt x="283" y="3648"/>
                  </a:cubicBezTo>
                  <a:lnTo>
                    <a:pt x="836" y="4483"/>
                  </a:lnTo>
                  <a:cubicBezTo>
                    <a:pt x="1554" y="4696"/>
                    <a:pt x="2273" y="4928"/>
                    <a:pt x="2998" y="4928"/>
                  </a:cubicBezTo>
                  <a:cubicBezTo>
                    <a:pt x="3388" y="4928"/>
                    <a:pt x="3781" y="4860"/>
                    <a:pt x="4176" y="4686"/>
                  </a:cubicBezTo>
                  <a:cubicBezTo>
                    <a:pt x="4740" y="4427"/>
                    <a:pt x="5259" y="4054"/>
                    <a:pt x="5677" y="3580"/>
                  </a:cubicBezTo>
                  <a:cubicBezTo>
                    <a:pt x="6433" y="2745"/>
                    <a:pt x="6636" y="1696"/>
                    <a:pt x="6275" y="726"/>
                  </a:cubicBezTo>
                  <a:cubicBezTo>
                    <a:pt x="5780" y="201"/>
                    <a:pt x="4951" y="1"/>
                    <a:pt x="4166"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83" name="Google Shape;883;p2"/>
            <p:cNvSpPr/>
            <p:nvPr/>
          </p:nvSpPr>
          <p:spPr>
            <a:xfrm>
              <a:off x="2902025" y="2872225"/>
              <a:ext cx="120200" cy="101475"/>
            </a:xfrm>
            <a:custGeom>
              <a:avLst/>
              <a:gdLst/>
              <a:ahLst/>
              <a:cxnLst/>
              <a:rect l="l" t="t" r="r" b="b"/>
              <a:pathLst>
                <a:path w="4808" h="4059" extrusionOk="0">
                  <a:moveTo>
                    <a:pt x="2136" y="1"/>
                  </a:moveTo>
                  <a:cubicBezTo>
                    <a:pt x="1709" y="1"/>
                    <a:pt x="1207" y="389"/>
                    <a:pt x="904" y="748"/>
                  </a:cubicBezTo>
                  <a:cubicBezTo>
                    <a:pt x="531" y="1188"/>
                    <a:pt x="260" y="1696"/>
                    <a:pt x="125" y="2248"/>
                  </a:cubicBezTo>
                  <a:cubicBezTo>
                    <a:pt x="1" y="2801"/>
                    <a:pt x="80" y="3343"/>
                    <a:pt x="588" y="3682"/>
                  </a:cubicBezTo>
                  <a:cubicBezTo>
                    <a:pt x="825" y="3840"/>
                    <a:pt x="1107" y="3952"/>
                    <a:pt x="1389" y="3998"/>
                  </a:cubicBezTo>
                  <a:cubicBezTo>
                    <a:pt x="1426" y="4002"/>
                    <a:pt x="1461" y="4004"/>
                    <a:pt x="1496" y="4004"/>
                  </a:cubicBezTo>
                  <a:cubicBezTo>
                    <a:pt x="1707" y="4004"/>
                    <a:pt x="1887" y="3928"/>
                    <a:pt x="2100" y="3919"/>
                  </a:cubicBezTo>
                  <a:cubicBezTo>
                    <a:pt x="2122" y="3918"/>
                    <a:pt x="2144" y="3917"/>
                    <a:pt x="2167" y="3917"/>
                  </a:cubicBezTo>
                  <a:cubicBezTo>
                    <a:pt x="2585" y="3917"/>
                    <a:pt x="2989" y="4058"/>
                    <a:pt x="3404" y="4058"/>
                  </a:cubicBezTo>
                  <a:cubicBezTo>
                    <a:pt x="3558" y="4058"/>
                    <a:pt x="3713" y="4039"/>
                    <a:pt x="3871" y="3986"/>
                  </a:cubicBezTo>
                  <a:cubicBezTo>
                    <a:pt x="4187" y="3873"/>
                    <a:pt x="4718" y="3208"/>
                    <a:pt x="4074" y="3162"/>
                  </a:cubicBezTo>
                  <a:cubicBezTo>
                    <a:pt x="4368" y="3083"/>
                    <a:pt x="4808" y="2824"/>
                    <a:pt x="4684" y="2485"/>
                  </a:cubicBezTo>
                  <a:cubicBezTo>
                    <a:pt x="4604" y="2245"/>
                    <a:pt x="4278" y="2089"/>
                    <a:pt x="4006" y="2089"/>
                  </a:cubicBezTo>
                  <a:cubicBezTo>
                    <a:pt x="3933" y="2089"/>
                    <a:pt x="3863" y="2100"/>
                    <a:pt x="3804" y="2124"/>
                  </a:cubicBezTo>
                  <a:cubicBezTo>
                    <a:pt x="4107" y="1758"/>
                    <a:pt x="4001" y="1236"/>
                    <a:pt x="3635" y="1236"/>
                  </a:cubicBezTo>
                  <a:cubicBezTo>
                    <a:pt x="3539" y="1236"/>
                    <a:pt x="3425" y="1272"/>
                    <a:pt x="3296" y="1357"/>
                  </a:cubicBezTo>
                  <a:cubicBezTo>
                    <a:pt x="3454" y="1154"/>
                    <a:pt x="3702" y="759"/>
                    <a:pt x="3476" y="522"/>
                  </a:cubicBezTo>
                  <a:cubicBezTo>
                    <a:pt x="3416" y="454"/>
                    <a:pt x="3341" y="429"/>
                    <a:pt x="3261" y="429"/>
                  </a:cubicBezTo>
                  <a:cubicBezTo>
                    <a:pt x="3102" y="429"/>
                    <a:pt x="2923" y="526"/>
                    <a:pt x="2788" y="578"/>
                  </a:cubicBezTo>
                  <a:cubicBezTo>
                    <a:pt x="2648" y="157"/>
                    <a:pt x="2407" y="1"/>
                    <a:pt x="2136"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84" name="Google Shape;884;p2"/>
            <p:cNvSpPr/>
            <p:nvPr/>
          </p:nvSpPr>
          <p:spPr>
            <a:xfrm>
              <a:off x="2902325" y="2841175"/>
              <a:ext cx="158550" cy="98850"/>
            </a:xfrm>
            <a:custGeom>
              <a:avLst/>
              <a:gdLst/>
              <a:ahLst/>
              <a:cxnLst/>
              <a:rect l="l" t="t" r="r" b="b"/>
              <a:pathLst>
                <a:path w="6342" h="3954" extrusionOk="0">
                  <a:moveTo>
                    <a:pt x="4236" y="0"/>
                  </a:moveTo>
                  <a:cubicBezTo>
                    <a:pt x="3592" y="0"/>
                    <a:pt x="2921" y="182"/>
                    <a:pt x="2415" y="421"/>
                  </a:cubicBezTo>
                  <a:cubicBezTo>
                    <a:pt x="1670" y="771"/>
                    <a:pt x="1061" y="1392"/>
                    <a:pt x="621" y="2080"/>
                  </a:cubicBezTo>
                  <a:cubicBezTo>
                    <a:pt x="406" y="2362"/>
                    <a:pt x="237" y="2667"/>
                    <a:pt x="102" y="3005"/>
                  </a:cubicBezTo>
                  <a:cubicBezTo>
                    <a:pt x="11" y="3276"/>
                    <a:pt x="0" y="3558"/>
                    <a:pt x="45" y="3840"/>
                  </a:cubicBezTo>
                  <a:cubicBezTo>
                    <a:pt x="45" y="3863"/>
                    <a:pt x="45" y="3874"/>
                    <a:pt x="56" y="3897"/>
                  </a:cubicBezTo>
                  <a:cubicBezTo>
                    <a:pt x="56" y="3908"/>
                    <a:pt x="68" y="3931"/>
                    <a:pt x="79" y="3953"/>
                  </a:cubicBezTo>
                  <a:cubicBezTo>
                    <a:pt x="305" y="3107"/>
                    <a:pt x="779" y="2351"/>
                    <a:pt x="1456" y="1798"/>
                  </a:cubicBezTo>
                  <a:cubicBezTo>
                    <a:pt x="1918" y="1380"/>
                    <a:pt x="2483" y="1064"/>
                    <a:pt x="3081" y="895"/>
                  </a:cubicBezTo>
                  <a:cubicBezTo>
                    <a:pt x="3415" y="802"/>
                    <a:pt x="3815" y="746"/>
                    <a:pt x="4228" y="746"/>
                  </a:cubicBezTo>
                  <a:cubicBezTo>
                    <a:pt x="5015" y="746"/>
                    <a:pt x="5846" y="949"/>
                    <a:pt x="6342" y="1482"/>
                  </a:cubicBezTo>
                  <a:cubicBezTo>
                    <a:pt x="6252" y="1234"/>
                    <a:pt x="6127" y="997"/>
                    <a:pt x="5981" y="782"/>
                  </a:cubicBezTo>
                  <a:cubicBezTo>
                    <a:pt x="5589" y="210"/>
                    <a:pt x="4928" y="0"/>
                    <a:pt x="4236"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85" name="Google Shape;885;p2"/>
            <p:cNvSpPr/>
            <p:nvPr/>
          </p:nvSpPr>
          <p:spPr>
            <a:xfrm>
              <a:off x="2907675" y="2884125"/>
              <a:ext cx="72525" cy="55900"/>
            </a:xfrm>
            <a:custGeom>
              <a:avLst/>
              <a:gdLst/>
              <a:ahLst/>
              <a:cxnLst/>
              <a:rect l="l" t="t" r="r" b="b"/>
              <a:pathLst>
                <a:path w="2901" h="2236" extrusionOk="0">
                  <a:moveTo>
                    <a:pt x="2901" y="1"/>
                  </a:moveTo>
                  <a:cubicBezTo>
                    <a:pt x="2709" y="46"/>
                    <a:pt x="2517" y="91"/>
                    <a:pt x="2325" y="159"/>
                  </a:cubicBezTo>
                  <a:cubicBezTo>
                    <a:pt x="2235" y="181"/>
                    <a:pt x="2144" y="215"/>
                    <a:pt x="2054" y="260"/>
                  </a:cubicBezTo>
                  <a:cubicBezTo>
                    <a:pt x="1953" y="294"/>
                    <a:pt x="1851" y="339"/>
                    <a:pt x="1750" y="385"/>
                  </a:cubicBezTo>
                  <a:cubicBezTo>
                    <a:pt x="1648" y="441"/>
                    <a:pt x="1546" y="497"/>
                    <a:pt x="1445" y="554"/>
                  </a:cubicBezTo>
                  <a:cubicBezTo>
                    <a:pt x="1343" y="610"/>
                    <a:pt x="1219" y="667"/>
                    <a:pt x="1129" y="734"/>
                  </a:cubicBezTo>
                  <a:cubicBezTo>
                    <a:pt x="1050" y="813"/>
                    <a:pt x="948" y="870"/>
                    <a:pt x="847" y="949"/>
                  </a:cubicBezTo>
                  <a:cubicBezTo>
                    <a:pt x="757" y="1016"/>
                    <a:pt x="666" y="1095"/>
                    <a:pt x="587" y="1186"/>
                  </a:cubicBezTo>
                  <a:cubicBezTo>
                    <a:pt x="508" y="1265"/>
                    <a:pt x="441" y="1344"/>
                    <a:pt x="362" y="1423"/>
                  </a:cubicBezTo>
                  <a:cubicBezTo>
                    <a:pt x="305" y="1502"/>
                    <a:pt x="249" y="1581"/>
                    <a:pt x="204" y="1671"/>
                  </a:cubicBezTo>
                  <a:cubicBezTo>
                    <a:pt x="158" y="1739"/>
                    <a:pt x="113" y="1818"/>
                    <a:pt x="91" y="1897"/>
                  </a:cubicBezTo>
                  <a:cubicBezTo>
                    <a:pt x="57" y="1953"/>
                    <a:pt x="46" y="2009"/>
                    <a:pt x="23" y="2066"/>
                  </a:cubicBezTo>
                  <a:cubicBezTo>
                    <a:pt x="0" y="2179"/>
                    <a:pt x="0" y="2235"/>
                    <a:pt x="0" y="2235"/>
                  </a:cubicBezTo>
                  <a:cubicBezTo>
                    <a:pt x="0" y="2235"/>
                    <a:pt x="23" y="2179"/>
                    <a:pt x="46" y="2088"/>
                  </a:cubicBezTo>
                  <a:cubicBezTo>
                    <a:pt x="57" y="2032"/>
                    <a:pt x="91" y="1987"/>
                    <a:pt x="125" y="1919"/>
                  </a:cubicBezTo>
                  <a:cubicBezTo>
                    <a:pt x="170" y="1851"/>
                    <a:pt x="215" y="1784"/>
                    <a:pt x="271" y="1727"/>
                  </a:cubicBezTo>
                  <a:cubicBezTo>
                    <a:pt x="316" y="1648"/>
                    <a:pt x="373" y="1581"/>
                    <a:pt x="452" y="1513"/>
                  </a:cubicBezTo>
                  <a:cubicBezTo>
                    <a:pt x="520" y="1434"/>
                    <a:pt x="599" y="1366"/>
                    <a:pt x="678" y="1299"/>
                  </a:cubicBezTo>
                  <a:cubicBezTo>
                    <a:pt x="723" y="1265"/>
                    <a:pt x="768" y="1220"/>
                    <a:pt x="802" y="1186"/>
                  </a:cubicBezTo>
                  <a:lnTo>
                    <a:pt x="948" y="1084"/>
                  </a:lnTo>
                  <a:cubicBezTo>
                    <a:pt x="1027" y="1005"/>
                    <a:pt x="1129" y="949"/>
                    <a:pt x="1230" y="881"/>
                  </a:cubicBezTo>
                  <a:cubicBezTo>
                    <a:pt x="1321" y="813"/>
                    <a:pt x="1422" y="746"/>
                    <a:pt x="1524" y="689"/>
                  </a:cubicBezTo>
                  <a:cubicBezTo>
                    <a:pt x="1625" y="633"/>
                    <a:pt x="1727" y="576"/>
                    <a:pt x="1817" y="520"/>
                  </a:cubicBezTo>
                  <a:cubicBezTo>
                    <a:pt x="2009" y="407"/>
                    <a:pt x="2201" y="317"/>
                    <a:pt x="2359" y="238"/>
                  </a:cubicBezTo>
                  <a:cubicBezTo>
                    <a:pt x="2438" y="204"/>
                    <a:pt x="2517" y="170"/>
                    <a:pt x="2585" y="136"/>
                  </a:cubicBezTo>
                  <a:cubicBezTo>
                    <a:pt x="2641" y="114"/>
                    <a:pt x="2709" y="91"/>
                    <a:pt x="2754" y="69"/>
                  </a:cubicBezTo>
                  <a:cubicBezTo>
                    <a:pt x="2844" y="23"/>
                    <a:pt x="2900" y="1"/>
                    <a:pt x="2901"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86" name="Google Shape;886;p2"/>
            <p:cNvSpPr/>
            <p:nvPr/>
          </p:nvSpPr>
          <p:spPr>
            <a:xfrm>
              <a:off x="2923200" y="2902900"/>
              <a:ext cx="45725" cy="23000"/>
            </a:xfrm>
            <a:custGeom>
              <a:avLst/>
              <a:gdLst/>
              <a:ahLst/>
              <a:cxnLst/>
              <a:rect l="l" t="t" r="r" b="b"/>
              <a:pathLst>
                <a:path w="1829" h="920" extrusionOk="0">
                  <a:moveTo>
                    <a:pt x="1388" y="1"/>
                  </a:moveTo>
                  <a:cubicBezTo>
                    <a:pt x="1369" y="1"/>
                    <a:pt x="1350" y="2"/>
                    <a:pt x="1332" y="6"/>
                  </a:cubicBezTo>
                  <a:cubicBezTo>
                    <a:pt x="1264" y="6"/>
                    <a:pt x="1196" y="17"/>
                    <a:pt x="1140" y="28"/>
                  </a:cubicBezTo>
                  <a:cubicBezTo>
                    <a:pt x="1130" y="32"/>
                    <a:pt x="1119" y="34"/>
                    <a:pt x="1106" y="34"/>
                  </a:cubicBezTo>
                  <a:cubicBezTo>
                    <a:pt x="1066" y="34"/>
                    <a:pt x="1016" y="17"/>
                    <a:pt x="973" y="17"/>
                  </a:cubicBezTo>
                  <a:cubicBezTo>
                    <a:pt x="955" y="17"/>
                    <a:pt x="939" y="20"/>
                    <a:pt x="925" y="28"/>
                  </a:cubicBezTo>
                  <a:lnTo>
                    <a:pt x="745" y="107"/>
                  </a:lnTo>
                  <a:cubicBezTo>
                    <a:pt x="688" y="141"/>
                    <a:pt x="666" y="254"/>
                    <a:pt x="609" y="288"/>
                  </a:cubicBezTo>
                  <a:cubicBezTo>
                    <a:pt x="553" y="322"/>
                    <a:pt x="542" y="435"/>
                    <a:pt x="497" y="469"/>
                  </a:cubicBezTo>
                  <a:cubicBezTo>
                    <a:pt x="316" y="604"/>
                    <a:pt x="147" y="751"/>
                    <a:pt x="0" y="920"/>
                  </a:cubicBezTo>
                  <a:cubicBezTo>
                    <a:pt x="0" y="920"/>
                    <a:pt x="124" y="852"/>
                    <a:pt x="282" y="762"/>
                  </a:cubicBezTo>
                  <a:cubicBezTo>
                    <a:pt x="372" y="717"/>
                    <a:pt x="463" y="660"/>
                    <a:pt x="564" y="593"/>
                  </a:cubicBezTo>
                  <a:cubicBezTo>
                    <a:pt x="677" y="525"/>
                    <a:pt x="779" y="457"/>
                    <a:pt x="892" y="401"/>
                  </a:cubicBezTo>
                  <a:cubicBezTo>
                    <a:pt x="1004" y="344"/>
                    <a:pt x="1117" y="288"/>
                    <a:pt x="1219" y="243"/>
                  </a:cubicBezTo>
                  <a:cubicBezTo>
                    <a:pt x="1275" y="220"/>
                    <a:pt x="1332" y="186"/>
                    <a:pt x="1377" y="175"/>
                  </a:cubicBezTo>
                  <a:cubicBezTo>
                    <a:pt x="1422" y="153"/>
                    <a:pt x="1478" y="141"/>
                    <a:pt x="1512" y="119"/>
                  </a:cubicBezTo>
                  <a:cubicBezTo>
                    <a:pt x="1557" y="107"/>
                    <a:pt x="1602" y="85"/>
                    <a:pt x="1636" y="85"/>
                  </a:cubicBezTo>
                  <a:lnTo>
                    <a:pt x="1738" y="51"/>
                  </a:lnTo>
                  <a:cubicBezTo>
                    <a:pt x="1794" y="40"/>
                    <a:pt x="1828" y="28"/>
                    <a:pt x="1828" y="28"/>
                  </a:cubicBezTo>
                  <a:cubicBezTo>
                    <a:pt x="1794" y="17"/>
                    <a:pt x="1772" y="17"/>
                    <a:pt x="1749" y="6"/>
                  </a:cubicBezTo>
                  <a:cubicBezTo>
                    <a:pt x="1738" y="10"/>
                    <a:pt x="1727" y="11"/>
                    <a:pt x="1715" y="11"/>
                  </a:cubicBezTo>
                  <a:cubicBezTo>
                    <a:pt x="1691" y="11"/>
                    <a:pt x="1666" y="6"/>
                    <a:pt x="1636" y="6"/>
                  </a:cubicBezTo>
                  <a:lnTo>
                    <a:pt x="1501" y="6"/>
                  </a:lnTo>
                  <a:cubicBezTo>
                    <a:pt x="1463" y="6"/>
                    <a:pt x="1426" y="1"/>
                    <a:pt x="1388"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87" name="Google Shape;887;p2"/>
            <p:cNvSpPr/>
            <p:nvPr/>
          </p:nvSpPr>
          <p:spPr>
            <a:xfrm>
              <a:off x="2924025" y="2912975"/>
              <a:ext cx="40650" cy="15475"/>
            </a:xfrm>
            <a:custGeom>
              <a:avLst/>
              <a:gdLst/>
              <a:ahLst/>
              <a:cxnLst/>
              <a:rect l="l" t="t" r="r" b="b"/>
              <a:pathLst>
                <a:path w="1626" h="619" extrusionOk="0">
                  <a:moveTo>
                    <a:pt x="1276" y="1"/>
                  </a:moveTo>
                  <a:cubicBezTo>
                    <a:pt x="1253" y="1"/>
                    <a:pt x="1231" y="3"/>
                    <a:pt x="1208" y="9"/>
                  </a:cubicBezTo>
                  <a:cubicBezTo>
                    <a:pt x="1152" y="9"/>
                    <a:pt x="1107" y="9"/>
                    <a:pt x="1050" y="20"/>
                  </a:cubicBezTo>
                  <a:cubicBezTo>
                    <a:pt x="994" y="32"/>
                    <a:pt x="949" y="43"/>
                    <a:pt x="892" y="66"/>
                  </a:cubicBezTo>
                  <a:lnTo>
                    <a:pt x="734" y="111"/>
                  </a:lnTo>
                  <a:cubicBezTo>
                    <a:pt x="678" y="133"/>
                    <a:pt x="633" y="156"/>
                    <a:pt x="576" y="178"/>
                  </a:cubicBezTo>
                  <a:cubicBezTo>
                    <a:pt x="531" y="201"/>
                    <a:pt x="475" y="224"/>
                    <a:pt x="441" y="257"/>
                  </a:cubicBezTo>
                  <a:cubicBezTo>
                    <a:pt x="351" y="303"/>
                    <a:pt x="272" y="359"/>
                    <a:pt x="204" y="415"/>
                  </a:cubicBezTo>
                  <a:cubicBezTo>
                    <a:pt x="148" y="460"/>
                    <a:pt x="103" y="506"/>
                    <a:pt x="57" y="562"/>
                  </a:cubicBezTo>
                  <a:cubicBezTo>
                    <a:pt x="24" y="596"/>
                    <a:pt x="1" y="618"/>
                    <a:pt x="1" y="618"/>
                  </a:cubicBezTo>
                  <a:lnTo>
                    <a:pt x="80" y="585"/>
                  </a:lnTo>
                  <a:cubicBezTo>
                    <a:pt x="125" y="562"/>
                    <a:pt x="181" y="528"/>
                    <a:pt x="260" y="494"/>
                  </a:cubicBezTo>
                  <a:cubicBezTo>
                    <a:pt x="294" y="483"/>
                    <a:pt x="339" y="460"/>
                    <a:pt x="373" y="449"/>
                  </a:cubicBezTo>
                  <a:cubicBezTo>
                    <a:pt x="418" y="427"/>
                    <a:pt x="464" y="404"/>
                    <a:pt x="509" y="382"/>
                  </a:cubicBezTo>
                  <a:cubicBezTo>
                    <a:pt x="588" y="336"/>
                    <a:pt x="689" y="291"/>
                    <a:pt x="791" y="269"/>
                  </a:cubicBezTo>
                  <a:cubicBezTo>
                    <a:pt x="892" y="235"/>
                    <a:pt x="994" y="201"/>
                    <a:pt x="1084" y="167"/>
                  </a:cubicBezTo>
                  <a:cubicBezTo>
                    <a:pt x="1141" y="156"/>
                    <a:pt x="1186" y="145"/>
                    <a:pt x="1231" y="133"/>
                  </a:cubicBezTo>
                  <a:lnTo>
                    <a:pt x="1355" y="99"/>
                  </a:lnTo>
                  <a:cubicBezTo>
                    <a:pt x="1434" y="77"/>
                    <a:pt x="1502" y="66"/>
                    <a:pt x="1547" y="54"/>
                  </a:cubicBezTo>
                  <a:lnTo>
                    <a:pt x="1626" y="32"/>
                  </a:lnTo>
                  <a:cubicBezTo>
                    <a:pt x="1592" y="32"/>
                    <a:pt x="1569" y="20"/>
                    <a:pt x="1547" y="20"/>
                  </a:cubicBezTo>
                  <a:cubicBezTo>
                    <a:pt x="1499" y="12"/>
                    <a:pt x="1451" y="4"/>
                    <a:pt x="1403" y="4"/>
                  </a:cubicBezTo>
                  <a:cubicBezTo>
                    <a:pt x="1383" y="4"/>
                    <a:pt x="1364" y="6"/>
                    <a:pt x="1344" y="9"/>
                  </a:cubicBezTo>
                  <a:cubicBezTo>
                    <a:pt x="1321" y="3"/>
                    <a:pt x="1299" y="1"/>
                    <a:pt x="1276"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88" name="Google Shape;888;p2"/>
            <p:cNvSpPr/>
            <p:nvPr/>
          </p:nvSpPr>
          <p:spPr>
            <a:xfrm>
              <a:off x="2893000" y="2930925"/>
              <a:ext cx="126700" cy="171425"/>
            </a:xfrm>
            <a:custGeom>
              <a:avLst/>
              <a:gdLst/>
              <a:ahLst/>
              <a:cxnLst/>
              <a:rect l="l" t="t" r="r" b="b"/>
              <a:pathLst>
                <a:path w="5068" h="6857" extrusionOk="0">
                  <a:moveTo>
                    <a:pt x="384" y="1"/>
                  </a:moveTo>
                  <a:cubicBezTo>
                    <a:pt x="362" y="1"/>
                    <a:pt x="339" y="1"/>
                    <a:pt x="317" y="2"/>
                  </a:cubicBezTo>
                  <a:cubicBezTo>
                    <a:pt x="294" y="25"/>
                    <a:pt x="272" y="25"/>
                    <a:pt x="260" y="47"/>
                  </a:cubicBezTo>
                  <a:cubicBezTo>
                    <a:pt x="114" y="555"/>
                    <a:pt x="46" y="1074"/>
                    <a:pt x="35" y="1593"/>
                  </a:cubicBezTo>
                  <a:cubicBezTo>
                    <a:pt x="1" y="3308"/>
                    <a:pt x="305" y="5328"/>
                    <a:pt x="1840" y="6355"/>
                  </a:cubicBezTo>
                  <a:cubicBezTo>
                    <a:pt x="2308" y="6671"/>
                    <a:pt x="2855" y="6857"/>
                    <a:pt x="3378" y="6857"/>
                  </a:cubicBezTo>
                  <a:cubicBezTo>
                    <a:pt x="3787" y="6857"/>
                    <a:pt x="4182" y="6743"/>
                    <a:pt x="4514" y="6490"/>
                  </a:cubicBezTo>
                  <a:cubicBezTo>
                    <a:pt x="4548" y="6457"/>
                    <a:pt x="4582" y="6434"/>
                    <a:pt x="4616" y="6400"/>
                  </a:cubicBezTo>
                  <a:cubicBezTo>
                    <a:pt x="4695" y="6231"/>
                    <a:pt x="4763" y="6062"/>
                    <a:pt x="4808" y="5881"/>
                  </a:cubicBezTo>
                  <a:cubicBezTo>
                    <a:pt x="5067" y="4854"/>
                    <a:pt x="4774" y="3805"/>
                    <a:pt x="4311" y="2868"/>
                  </a:cubicBezTo>
                  <a:cubicBezTo>
                    <a:pt x="4029" y="2304"/>
                    <a:pt x="3499" y="1762"/>
                    <a:pt x="3047" y="1345"/>
                  </a:cubicBezTo>
                  <a:cubicBezTo>
                    <a:pt x="2309" y="705"/>
                    <a:pt x="1354" y="1"/>
                    <a:pt x="384"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89" name="Google Shape;889;p2"/>
            <p:cNvSpPr/>
            <p:nvPr/>
          </p:nvSpPr>
          <p:spPr>
            <a:xfrm>
              <a:off x="2890750" y="2927300"/>
              <a:ext cx="97350" cy="98775"/>
            </a:xfrm>
            <a:custGeom>
              <a:avLst/>
              <a:gdLst/>
              <a:ahLst/>
              <a:cxnLst/>
              <a:rect l="l" t="t" r="r" b="b"/>
              <a:pathLst>
                <a:path w="3894" h="3951" extrusionOk="0">
                  <a:moveTo>
                    <a:pt x="576" y="0"/>
                  </a:moveTo>
                  <a:lnTo>
                    <a:pt x="113" y="621"/>
                  </a:lnTo>
                  <a:cubicBezTo>
                    <a:pt x="136" y="1264"/>
                    <a:pt x="23" y="1919"/>
                    <a:pt x="23" y="2551"/>
                  </a:cubicBezTo>
                  <a:cubicBezTo>
                    <a:pt x="46" y="2912"/>
                    <a:pt x="0" y="3442"/>
                    <a:pt x="316" y="3690"/>
                  </a:cubicBezTo>
                  <a:cubicBezTo>
                    <a:pt x="433" y="3789"/>
                    <a:pt x="579" y="3833"/>
                    <a:pt x="727" y="3833"/>
                  </a:cubicBezTo>
                  <a:cubicBezTo>
                    <a:pt x="1036" y="3833"/>
                    <a:pt x="1357" y="3641"/>
                    <a:pt x="1456" y="3352"/>
                  </a:cubicBezTo>
                  <a:cubicBezTo>
                    <a:pt x="1501" y="3577"/>
                    <a:pt x="1659" y="3950"/>
                    <a:pt x="1919" y="3950"/>
                  </a:cubicBezTo>
                  <a:cubicBezTo>
                    <a:pt x="1923" y="3950"/>
                    <a:pt x="1928" y="3950"/>
                    <a:pt x="1932" y="3950"/>
                  </a:cubicBezTo>
                  <a:cubicBezTo>
                    <a:pt x="2249" y="3950"/>
                    <a:pt x="2361" y="3552"/>
                    <a:pt x="2494" y="3352"/>
                  </a:cubicBezTo>
                  <a:cubicBezTo>
                    <a:pt x="2615" y="3407"/>
                    <a:pt x="2842" y="3569"/>
                    <a:pt x="3019" y="3569"/>
                  </a:cubicBezTo>
                  <a:cubicBezTo>
                    <a:pt x="3058" y="3569"/>
                    <a:pt x="3094" y="3562"/>
                    <a:pt x="3126" y="3544"/>
                  </a:cubicBezTo>
                  <a:cubicBezTo>
                    <a:pt x="3307" y="3453"/>
                    <a:pt x="3228" y="3261"/>
                    <a:pt x="3104" y="3126"/>
                  </a:cubicBezTo>
                  <a:lnTo>
                    <a:pt x="3104" y="3126"/>
                  </a:lnTo>
                  <a:cubicBezTo>
                    <a:pt x="3170" y="3184"/>
                    <a:pt x="3251" y="3212"/>
                    <a:pt x="3332" y="3212"/>
                  </a:cubicBezTo>
                  <a:cubicBezTo>
                    <a:pt x="3471" y="3212"/>
                    <a:pt x="3606" y="3129"/>
                    <a:pt x="3656" y="2979"/>
                  </a:cubicBezTo>
                  <a:cubicBezTo>
                    <a:pt x="3893" y="2539"/>
                    <a:pt x="3442" y="1704"/>
                    <a:pt x="3194" y="1354"/>
                  </a:cubicBezTo>
                  <a:cubicBezTo>
                    <a:pt x="2630" y="565"/>
                    <a:pt x="1366" y="339"/>
                    <a:pt x="576"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90" name="Google Shape;890;p2"/>
            <p:cNvSpPr/>
            <p:nvPr/>
          </p:nvSpPr>
          <p:spPr>
            <a:xfrm>
              <a:off x="2900625" y="2927200"/>
              <a:ext cx="131200" cy="163750"/>
            </a:xfrm>
            <a:custGeom>
              <a:avLst/>
              <a:gdLst/>
              <a:ahLst/>
              <a:cxnLst/>
              <a:rect l="l" t="t" r="r" b="b"/>
              <a:pathLst>
                <a:path w="5248" h="6550" extrusionOk="0">
                  <a:moveTo>
                    <a:pt x="714" y="1"/>
                  </a:moveTo>
                  <a:cubicBezTo>
                    <a:pt x="438" y="1"/>
                    <a:pt x="189" y="44"/>
                    <a:pt x="0" y="151"/>
                  </a:cubicBezTo>
                  <a:cubicBezTo>
                    <a:pt x="16" y="151"/>
                    <a:pt x="32" y="151"/>
                    <a:pt x="47" y="151"/>
                  </a:cubicBezTo>
                  <a:cubicBezTo>
                    <a:pt x="1035" y="151"/>
                    <a:pt x="1998" y="850"/>
                    <a:pt x="2742" y="1494"/>
                  </a:cubicBezTo>
                  <a:cubicBezTo>
                    <a:pt x="3194" y="1911"/>
                    <a:pt x="3735" y="2442"/>
                    <a:pt x="4006" y="3017"/>
                  </a:cubicBezTo>
                  <a:cubicBezTo>
                    <a:pt x="4458" y="3954"/>
                    <a:pt x="4762" y="4992"/>
                    <a:pt x="4503" y="6030"/>
                  </a:cubicBezTo>
                  <a:cubicBezTo>
                    <a:pt x="4446" y="6211"/>
                    <a:pt x="4390" y="6380"/>
                    <a:pt x="4311" y="6549"/>
                  </a:cubicBezTo>
                  <a:cubicBezTo>
                    <a:pt x="4819" y="6098"/>
                    <a:pt x="5248" y="5421"/>
                    <a:pt x="5236" y="4766"/>
                  </a:cubicBezTo>
                  <a:cubicBezTo>
                    <a:pt x="5236" y="3762"/>
                    <a:pt x="5078" y="3186"/>
                    <a:pt x="4638" y="2272"/>
                  </a:cubicBezTo>
                  <a:cubicBezTo>
                    <a:pt x="4333" y="1663"/>
                    <a:pt x="3476" y="873"/>
                    <a:pt x="2833" y="557"/>
                  </a:cubicBezTo>
                  <a:cubicBezTo>
                    <a:pt x="2336" y="297"/>
                    <a:pt x="1433" y="1"/>
                    <a:pt x="714"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91" name="Google Shape;891;p2"/>
            <p:cNvSpPr/>
            <p:nvPr/>
          </p:nvSpPr>
          <p:spPr>
            <a:xfrm>
              <a:off x="2889050" y="2930975"/>
              <a:ext cx="67450" cy="38650"/>
            </a:xfrm>
            <a:custGeom>
              <a:avLst/>
              <a:gdLst/>
              <a:ahLst/>
              <a:cxnLst/>
              <a:rect l="l" t="t" r="r" b="b"/>
              <a:pathLst>
                <a:path w="2698" h="1546" extrusionOk="0">
                  <a:moveTo>
                    <a:pt x="1" y="0"/>
                  </a:moveTo>
                  <a:lnTo>
                    <a:pt x="1" y="0"/>
                  </a:lnTo>
                  <a:cubicBezTo>
                    <a:pt x="1" y="0"/>
                    <a:pt x="46" y="11"/>
                    <a:pt x="136" y="45"/>
                  </a:cubicBezTo>
                  <a:cubicBezTo>
                    <a:pt x="215" y="79"/>
                    <a:pt x="328" y="124"/>
                    <a:pt x="475" y="181"/>
                  </a:cubicBezTo>
                  <a:cubicBezTo>
                    <a:pt x="610" y="248"/>
                    <a:pt x="768" y="305"/>
                    <a:pt x="937" y="384"/>
                  </a:cubicBezTo>
                  <a:cubicBezTo>
                    <a:pt x="1016" y="418"/>
                    <a:pt x="1095" y="463"/>
                    <a:pt x="1186" y="508"/>
                  </a:cubicBezTo>
                  <a:cubicBezTo>
                    <a:pt x="1276" y="542"/>
                    <a:pt x="1366" y="587"/>
                    <a:pt x="1456" y="632"/>
                  </a:cubicBezTo>
                  <a:cubicBezTo>
                    <a:pt x="1535" y="677"/>
                    <a:pt x="1626" y="733"/>
                    <a:pt x="1705" y="779"/>
                  </a:cubicBezTo>
                  <a:cubicBezTo>
                    <a:pt x="1795" y="824"/>
                    <a:pt x="1874" y="869"/>
                    <a:pt x="1953" y="914"/>
                  </a:cubicBezTo>
                  <a:cubicBezTo>
                    <a:pt x="2032" y="959"/>
                    <a:pt x="2111" y="1004"/>
                    <a:pt x="2179" y="1061"/>
                  </a:cubicBezTo>
                  <a:cubicBezTo>
                    <a:pt x="2235" y="1106"/>
                    <a:pt x="2303" y="1151"/>
                    <a:pt x="2359" y="1196"/>
                  </a:cubicBezTo>
                  <a:cubicBezTo>
                    <a:pt x="2404" y="1241"/>
                    <a:pt x="2461" y="1286"/>
                    <a:pt x="2506" y="1332"/>
                  </a:cubicBezTo>
                  <a:cubicBezTo>
                    <a:pt x="2540" y="1365"/>
                    <a:pt x="2574" y="1399"/>
                    <a:pt x="2607" y="1444"/>
                  </a:cubicBezTo>
                  <a:lnTo>
                    <a:pt x="2698" y="1546"/>
                  </a:lnTo>
                  <a:cubicBezTo>
                    <a:pt x="2698" y="1546"/>
                    <a:pt x="2675" y="1501"/>
                    <a:pt x="2641" y="1433"/>
                  </a:cubicBezTo>
                  <a:cubicBezTo>
                    <a:pt x="2619" y="1377"/>
                    <a:pt x="2585" y="1332"/>
                    <a:pt x="2551" y="1286"/>
                  </a:cubicBezTo>
                  <a:cubicBezTo>
                    <a:pt x="2517" y="1230"/>
                    <a:pt x="2472" y="1185"/>
                    <a:pt x="2427" y="1128"/>
                  </a:cubicBezTo>
                  <a:cubicBezTo>
                    <a:pt x="2370" y="1072"/>
                    <a:pt x="2314" y="1016"/>
                    <a:pt x="2246" y="959"/>
                  </a:cubicBezTo>
                  <a:cubicBezTo>
                    <a:pt x="2179" y="891"/>
                    <a:pt x="2111" y="835"/>
                    <a:pt x="2032" y="790"/>
                  </a:cubicBezTo>
                  <a:cubicBezTo>
                    <a:pt x="1953" y="733"/>
                    <a:pt x="1874" y="666"/>
                    <a:pt x="1795" y="621"/>
                  </a:cubicBezTo>
                  <a:cubicBezTo>
                    <a:pt x="1705" y="576"/>
                    <a:pt x="1614" y="530"/>
                    <a:pt x="1535" y="485"/>
                  </a:cubicBezTo>
                  <a:cubicBezTo>
                    <a:pt x="1355" y="395"/>
                    <a:pt x="1174" y="316"/>
                    <a:pt x="994" y="248"/>
                  </a:cubicBezTo>
                  <a:cubicBezTo>
                    <a:pt x="824" y="181"/>
                    <a:pt x="666" y="124"/>
                    <a:pt x="497" y="90"/>
                  </a:cubicBezTo>
                  <a:cubicBezTo>
                    <a:pt x="339" y="45"/>
                    <a:pt x="170" y="11"/>
                    <a:pt x="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92" name="Google Shape;892;p2"/>
            <p:cNvSpPr/>
            <p:nvPr/>
          </p:nvSpPr>
          <p:spPr>
            <a:xfrm>
              <a:off x="2895825" y="2933775"/>
              <a:ext cx="45725" cy="38125"/>
            </a:xfrm>
            <a:custGeom>
              <a:avLst/>
              <a:gdLst/>
              <a:ahLst/>
              <a:cxnLst/>
              <a:rect l="l" t="t" r="r" b="b"/>
              <a:pathLst>
                <a:path w="1829" h="1525" extrusionOk="0">
                  <a:moveTo>
                    <a:pt x="1" y="1"/>
                  </a:moveTo>
                  <a:lnTo>
                    <a:pt x="91" y="69"/>
                  </a:lnTo>
                  <a:cubicBezTo>
                    <a:pt x="147" y="102"/>
                    <a:pt x="226" y="148"/>
                    <a:pt x="316" y="215"/>
                  </a:cubicBezTo>
                  <a:cubicBezTo>
                    <a:pt x="350" y="249"/>
                    <a:pt x="407" y="283"/>
                    <a:pt x="452" y="328"/>
                  </a:cubicBezTo>
                  <a:cubicBezTo>
                    <a:pt x="508" y="362"/>
                    <a:pt x="553" y="407"/>
                    <a:pt x="610" y="441"/>
                  </a:cubicBezTo>
                  <a:cubicBezTo>
                    <a:pt x="723" y="531"/>
                    <a:pt x="836" y="633"/>
                    <a:pt x="948" y="723"/>
                  </a:cubicBezTo>
                  <a:cubicBezTo>
                    <a:pt x="1061" y="825"/>
                    <a:pt x="1163" y="926"/>
                    <a:pt x="1264" y="1016"/>
                  </a:cubicBezTo>
                  <a:cubicBezTo>
                    <a:pt x="1377" y="1118"/>
                    <a:pt x="1467" y="1197"/>
                    <a:pt x="1546" y="1276"/>
                  </a:cubicBezTo>
                  <a:cubicBezTo>
                    <a:pt x="1637" y="1355"/>
                    <a:pt x="1704" y="1411"/>
                    <a:pt x="1750" y="1457"/>
                  </a:cubicBezTo>
                  <a:cubicBezTo>
                    <a:pt x="1806" y="1502"/>
                    <a:pt x="1829" y="1524"/>
                    <a:pt x="1829" y="1524"/>
                  </a:cubicBezTo>
                  <a:cubicBezTo>
                    <a:pt x="1817" y="1490"/>
                    <a:pt x="1795" y="1468"/>
                    <a:pt x="1783" y="1434"/>
                  </a:cubicBezTo>
                  <a:cubicBezTo>
                    <a:pt x="1738" y="1355"/>
                    <a:pt x="1682" y="1276"/>
                    <a:pt x="1625" y="1208"/>
                  </a:cubicBezTo>
                  <a:cubicBezTo>
                    <a:pt x="1558" y="1118"/>
                    <a:pt x="1467" y="1016"/>
                    <a:pt x="1377" y="904"/>
                  </a:cubicBezTo>
                  <a:cubicBezTo>
                    <a:pt x="1287" y="802"/>
                    <a:pt x="1163" y="700"/>
                    <a:pt x="1061" y="599"/>
                  </a:cubicBezTo>
                  <a:cubicBezTo>
                    <a:pt x="994" y="554"/>
                    <a:pt x="937" y="509"/>
                    <a:pt x="881" y="452"/>
                  </a:cubicBezTo>
                  <a:cubicBezTo>
                    <a:pt x="824" y="407"/>
                    <a:pt x="757" y="362"/>
                    <a:pt x="700" y="328"/>
                  </a:cubicBezTo>
                  <a:cubicBezTo>
                    <a:pt x="644" y="294"/>
                    <a:pt x="587" y="249"/>
                    <a:pt x="531" y="227"/>
                  </a:cubicBezTo>
                  <a:lnTo>
                    <a:pt x="362" y="136"/>
                  </a:lnTo>
                  <a:cubicBezTo>
                    <a:pt x="271" y="91"/>
                    <a:pt x="192" y="57"/>
                    <a:pt x="102" y="35"/>
                  </a:cubicBezTo>
                  <a:lnTo>
                    <a:pt x="1" y="1"/>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93" name="Google Shape;893;p2"/>
            <p:cNvSpPr/>
            <p:nvPr/>
          </p:nvSpPr>
          <p:spPr>
            <a:xfrm>
              <a:off x="2892150" y="2931250"/>
              <a:ext cx="33875" cy="39800"/>
            </a:xfrm>
            <a:custGeom>
              <a:avLst/>
              <a:gdLst/>
              <a:ahLst/>
              <a:cxnLst/>
              <a:rect l="l" t="t" r="r" b="b"/>
              <a:pathLst>
                <a:path w="1355" h="1592" extrusionOk="0">
                  <a:moveTo>
                    <a:pt x="1" y="0"/>
                  </a:moveTo>
                  <a:cubicBezTo>
                    <a:pt x="1" y="0"/>
                    <a:pt x="80" y="113"/>
                    <a:pt x="204" y="260"/>
                  </a:cubicBezTo>
                  <a:cubicBezTo>
                    <a:pt x="238" y="294"/>
                    <a:pt x="272" y="328"/>
                    <a:pt x="306" y="373"/>
                  </a:cubicBezTo>
                  <a:cubicBezTo>
                    <a:pt x="351" y="429"/>
                    <a:pt x="384" y="474"/>
                    <a:pt x="418" y="519"/>
                  </a:cubicBezTo>
                  <a:cubicBezTo>
                    <a:pt x="497" y="610"/>
                    <a:pt x="588" y="700"/>
                    <a:pt x="667" y="801"/>
                  </a:cubicBezTo>
                  <a:cubicBezTo>
                    <a:pt x="757" y="903"/>
                    <a:pt x="836" y="1005"/>
                    <a:pt x="915" y="1084"/>
                  </a:cubicBezTo>
                  <a:cubicBezTo>
                    <a:pt x="949" y="1140"/>
                    <a:pt x="994" y="1174"/>
                    <a:pt x="1028" y="1219"/>
                  </a:cubicBezTo>
                  <a:cubicBezTo>
                    <a:pt x="1062" y="1264"/>
                    <a:pt x="1095" y="1309"/>
                    <a:pt x="1129" y="1343"/>
                  </a:cubicBezTo>
                  <a:cubicBezTo>
                    <a:pt x="1265" y="1501"/>
                    <a:pt x="1355" y="1591"/>
                    <a:pt x="1355" y="1591"/>
                  </a:cubicBezTo>
                  <a:cubicBezTo>
                    <a:pt x="1310" y="1490"/>
                    <a:pt x="1265" y="1388"/>
                    <a:pt x="1208" y="1298"/>
                  </a:cubicBezTo>
                  <a:cubicBezTo>
                    <a:pt x="1186" y="1253"/>
                    <a:pt x="1163" y="1208"/>
                    <a:pt x="1129" y="1151"/>
                  </a:cubicBezTo>
                  <a:cubicBezTo>
                    <a:pt x="1107" y="1106"/>
                    <a:pt x="1073" y="1061"/>
                    <a:pt x="1039" y="1005"/>
                  </a:cubicBezTo>
                  <a:cubicBezTo>
                    <a:pt x="960" y="903"/>
                    <a:pt x="892" y="801"/>
                    <a:pt x="802" y="700"/>
                  </a:cubicBezTo>
                  <a:cubicBezTo>
                    <a:pt x="712" y="598"/>
                    <a:pt x="621" y="497"/>
                    <a:pt x="531" y="418"/>
                  </a:cubicBezTo>
                  <a:cubicBezTo>
                    <a:pt x="452" y="339"/>
                    <a:pt x="362" y="260"/>
                    <a:pt x="272" y="192"/>
                  </a:cubicBezTo>
                  <a:cubicBezTo>
                    <a:pt x="181" y="124"/>
                    <a:pt x="91" y="57"/>
                    <a:pt x="1"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94" name="Google Shape;894;p2"/>
            <p:cNvSpPr/>
            <p:nvPr/>
          </p:nvSpPr>
          <p:spPr>
            <a:xfrm>
              <a:off x="2776225" y="2929825"/>
              <a:ext cx="129225" cy="133600"/>
            </a:xfrm>
            <a:custGeom>
              <a:avLst/>
              <a:gdLst/>
              <a:ahLst/>
              <a:cxnLst/>
              <a:rect l="l" t="t" r="r" b="b"/>
              <a:pathLst>
                <a:path w="5169" h="5344" extrusionOk="0">
                  <a:moveTo>
                    <a:pt x="5021" y="1"/>
                  </a:moveTo>
                  <a:lnTo>
                    <a:pt x="4627" y="91"/>
                  </a:lnTo>
                  <a:cubicBezTo>
                    <a:pt x="4141" y="204"/>
                    <a:pt x="3667" y="351"/>
                    <a:pt x="3216" y="543"/>
                  </a:cubicBezTo>
                  <a:cubicBezTo>
                    <a:pt x="1839" y="1129"/>
                    <a:pt x="147" y="2280"/>
                    <a:pt x="23" y="3928"/>
                  </a:cubicBezTo>
                  <a:cubicBezTo>
                    <a:pt x="0" y="4357"/>
                    <a:pt x="124" y="4785"/>
                    <a:pt x="384" y="5124"/>
                  </a:cubicBezTo>
                  <a:cubicBezTo>
                    <a:pt x="553" y="5225"/>
                    <a:pt x="733" y="5293"/>
                    <a:pt x="937" y="5316"/>
                  </a:cubicBezTo>
                  <a:cubicBezTo>
                    <a:pt x="1078" y="5335"/>
                    <a:pt x="1218" y="5344"/>
                    <a:pt x="1355" y="5344"/>
                  </a:cubicBezTo>
                  <a:cubicBezTo>
                    <a:pt x="2035" y="5344"/>
                    <a:pt x="2660" y="5120"/>
                    <a:pt x="3261" y="4763"/>
                  </a:cubicBezTo>
                  <a:cubicBezTo>
                    <a:pt x="4107" y="4266"/>
                    <a:pt x="4638" y="3420"/>
                    <a:pt x="4920" y="2495"/>
                  </a:cubicBezTo>
                  <a:cubicBezTo>
                    <a:pt x="5021" y="2122"/>
                    <a:pt x="5089" y="1739"/>
                    <a:pt x="5134" y="1344"/>
                  </a:cubicBezTo>
                  <a:cubicBezTo>
                    <a:pt x="5168" y="892"/>
                    <a:pt x="5134" y="441"/>
                    <a:pt x="5021"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95" name="Google Shape;895;p2"/>
            <p:cNvSpPr/>
            <p:nvPr/>
          </p:nvSpPr>
          <p:spPr>
            <a:xfrm>
              <a:off x="2826275" y="2923900"/>
              <a:ext cx="88475" cy="85725"/>
            </a:xfrm>
            <a:custGeom>
              <a:avLst/>
              <a:gdLst/>
              <a:ahLst/>
              <a:cxnLst/>
              <a:rect l="l" t="t" r="r" b="b"/>
              <a:pathLst>
                <a:path w="3539" h="3429" extrusionOk="0">
                  <a:moveTo>
                    <a:pt x="3189" y="1"/>
                  </a:moveTo>
                  <a:cubicBezTo>
                    <a:pt x="3189" y="1"/>
                    <a:pt x="3189" y="1"/>
                    <a:pt x="3189" y="1"/>
                  </a:cubicBezTo>
                  <a:lnTo>
                    <a:pt x="3189" y="1"/>
                  </a:lnTo>
                  <a:cubicBezTo>
                    <a:pt x="3189" y="1"/>
                    <a:pt x="3189" y="1"/>
                    <a:pt x="3189" y="1"/>
                  </a:cubicBezTo>
                  <a:close/>
                  <a:moveTo>
                    <a:pt x="3189" y="1"/>
                  </a:moveTo>
                  <a:lnTo>
                    <a:pt x="3189" y="1"/>
                  </a:lnTo>
                  <a:cubicBezTo>
                    <a:pt x="3196" y="103"/>
                    <a:pt x="1902" y="351"/>
                    <a:pt x="1756" y="396"/>
                  </a:cubicBezTo>
                  <a:cubicBezTo>
                    <a:pt x="1090" y="633"/>
                    <a:pt x="368" y="723"/>
                    <a:pt x="86" y="1490"/>
                  </a:cubicBezTo>
                  <a:cubicBezTo>
                    <a:pt x="1" y="1726"/>
                    <a:pt x="65" y="2181"/>
                    <a:pt x="332" y="2181"/>
                  </a:cubicBezTo>
                  <a:cubicBezTo>
                    <a:pt x="385" y="2181"/>
                    <a:pt x="445" y="2163"/>
                    <a:pt x="514" y="2122"/>
                  </a:cubicBezTo>
                  <a:lnTo>
                    <a:pt x="514" y="2122"/>
                  </a:lnTo>
                  <a:cubicBezTo>
                    <a:pt x="438" y="2334"/>
                    <a:pt x="410" y="2864"/>
                    <a:pt x="682" y="2864"/>
                  </a:cubicBezTo>
                  <a:cubicBezTo>
                    <a:pt x="729" y="2864"/>
                    <a:pt x="786" y="2848"/>
                    <a:pt x="853" y="2811"/>
                  </a:cubicBezTo>
                  <a:cubicBezTo>
                    <a:pt x="866" y="3152"/>
                    <a:pt x="1086" y="3366"/>
                    <a:pt x="1329" y="3366"/>
                  </a:cubicBezTo>
                  <a:cubicBezTo>
                    <a:pt x="1495" y="3366"/>
                    <a:pt x="1672" y="3266"/>
                    <a:pt x="1801" y="3036"/>
                  </a:cubicBezTo>
                  <a:lnTo>
                    <a:pt x="1801" y="3036"/>
                  </a:lnTo>
                  <a:cubicBezTo>
                    <a:pt x="1745" y="3326"/>
                    <a:pt x="1874" y="3428"/>
                    <a:pt x="2063" y="3428"/>
                  </a:cubicBezTo>
                  <a:cubicBezTo>
                    <a:pt x="2329" y="3428"/>
                    <a:pt x="2711" y="3224"/>
                    <a:pt x="2850" y="3059"/>
                  </a:cubicBezTo>
                  <a:cubicBezTo>
                    <a:pt x="3538" y="2201"/>
                    <a:pt x="3279" y="1006"/>
                    <a:pt x="3189"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96" name="Google Shape;896;p2"/>
            <p:cNvSpPr/>
            <p:nvPr/>
          </p:nvSpPr>
          <p:spPr>
            <a:xfrm>
              <a:off x="2785800" y="2929550"/>
              <a:ext cx="137700" cy="148575"/>
            </a:xfrm>
            <a:custGeom>
              <a:avLst/>
              <a:gdLst/>
              <a:ahLst/>
              <a:cxnLst/>
              <a:rect l="l" t="t" r="r" b="b"/>
              <a:pathLst>
                <a:path w="5508" h="5943" extrusionOk="0">
                  <a:moveTo>
                    <a:pt x="4638" y="1"/>
                  </a:moveTo>
                  <a:cubicBezTo>
                    <a:pt x="4751" y="441"/>
                    <a:pt x="4785" y="892"/>
                    <a:pt x="4751" y="1343"/>
                  </a:cubicBezTo>
                  <a:cubicBezTo>
                    <a:pt x="4706" y="1738"/>
                    <a:pt x="4638" y="2122"/>
                    <a:pt x="4537" y="2506"/>
                  </a:cubicBezTo>
                  <a:cubicBezTo>
                    <a:pt x="4255" y="3420"/>
                    <a:pt x="3724" y="4266"/>
                    <a:pt x="2878" y="4763"/>
                  </a:cubicBezTo>
                  <a:cubicBezTo>
                    <a:pt x="2280" y="5127"/>
                    <a:pt x="1659" y="5344"/>
                    <a:pt x="983" y="5344"/>
                  </a:cubicBezTo>
                  <a:cubicBezTo>
                    <a:pt x="842" y="5344"/>
                    <a:pt x="699" y="5335"/>
                    <a:pt x="554" y="5315"/>
                  </a:cubicBezTo>
                  <a:cubicBezTo>
                    <a:pt x="350" y="5293"/>
                    <a:pt x="170" y="5225"/>
                    <a:pt x="1" y="5124"/>
                  </a:cubicBezTo>
                  <a:lnTo>
                    <a:pt x="1" y="5124"/>
                  </a:lnTo>
                  <a:cubicBezTo>
                    <a:pt x="215" y="5417"/>
                    <a:pt x="497" y="5643"/>
                    <a:pt x="836" y="5778"/>
                  </a:cubicBezTo>
                  <a:cubicBezTo>
                    <a:pt x="1106" y="5891"/>
                    <a:pt x="1393" y="5943"/>
                    <a:pt x="1685" y="5943"/>
                  </a:cubicBezTo>
                  <a:cubicBezTo>
                    <a:pt x="2905" y="5943"/>
                    <a:pt x="4206" y="5042"/>
                    <a:pt x="4661" y="3995"/>
                  </a:cubicBezTo>
                  <a:cubicBezTo>
                    <a:pt x="5248" y="2743"/>
                    <a:pt x="5507" y="1242"/>
                    <a:pt x="4672"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97" name="Google Shape;897;p2"/>
            <p:cNvSpPr/>
            <p:nvPr/>
          </p:nvSpPr>
          <p:spPr>
            <a:xfrm>
              <a:off x="2882000" y="2928425"/>
              <a:ext cx="23150" cy="80700"/>
            </a:xfrm>
            <a:custGeom>
              <a:avLst/>
              <a:gdLst/>
              <a:ahLst/>
              <a:cxnLst/>
              <a:rect l="l" t="t" r="r" b="b"/>
              <a:pathLst>
                <a:path w="926" h="3228" extrusionOk="0">
                  <a:moveTo>
                    <a:pt x="824" y="0"/>
                  </a:moveTo>
                  <a:cubicBezTo>
                    <a:pt x="824" y="1"/>
                    <a:pt x="824" y="57"/>
                    <a:pt x="847" y="136"/>
                  </a:cubicBezTo>
                  <a:cubicBezTo>
                    <a:pt x="847" y="192"/>
                    <a:pt x="847" y="249"/>
                    <a:pt x="847" y="305"/>
                  </a:cubicBezTo>
                  <a:cubicBezTo>
                    <a:pt x="847" y="373"/>
                    <a:pt x="836" y="441"/>
                    <a:pt x="836" y="520"/>
                  </a:cubicBezTo>
                  <a:cubicBezTo>
                    <a:pt x="824" y="599"/>
                    <a:pt x="824" y="678"/>
                    <a:pt x="802" y="768"/>
                  </a:cubicBezTo>
                  <a:cubicBezTo>
                    <a:pt x="779" y="858"/>
                    <a:pt x="768" y="971"/>
                    <a:pt x="745" y="1050"/>
                  </a:cubicBezTo>
                  <a:cubicBezTo>
                    <a:pt x="723" y="1140"/>
                    <a:pt x="700" y="1230"/>
                    <a:pt x="666" y="1332"/>
                  </a:cubicBezTo>
                  <a:cubicBezTo>
                    <a:pt x="644" y="1434"/>
                    <a:pt x="610" y="1535"/>
                    <a:pt x="576" y="1637"/>
                  </a:cubicBezTo>
                  <a:cubicBezTo>
                    <a:pt x="508" y="1840"/>
                    <a:pt x="441" y="2032"/>
                    <a:pt x="373" y="2223"/>
                  </a:cubicBezTo>
                  <a:cubicBezTo>
                    <a:pt x="305" y="2404"/>
                    <a:pt x="238" y="2585"/>
                    <a:pt x="181" y="2720"/>
                  </a:cubicBezTo>
                  <a:lnTo>
                    <a:pt x="46" y="3081"/>
                  </a:lnTo>
                  <a:cubicBezTo>
                    <a:pt x="12" y="3183"/>
                    <a:pt x="1" y="3228"/>
                    <a:pt x="1" y="3228"/>
                  </a:cubicBezTo>
                  <a:cubicBezTo>
                    <a:pt x="1" y="3228"/>
                    <a:pt x="113" y="3047"/>
                    <a:pt x="271" y="2765"/>
                  </a:cubicBezTo>
                  <a:cubicBezTo>
                    <a:pt x="339" y="2630"/>
                    <a:pt x="429" y="2460"/>
                    <a:pt x="508" y="2280"/>
                  </a:cubicBezTo>
                  <a:cubicBezTo>
                    <a:pt x="587" y="2099"/>
                    <a:pt x="666" y="1896"/>
                    <a:pt x="734" y="1693"/>
                  </a:cubicBezTo>
                  <a:cubicBezTo>
                    <a:pt x="768" y="1592"/>
                    <a:pt x="790" y="1479"/>
                    <a:pt x="824" y="1377"/>
                  </a:cubicBezTo>
                  <a:cubicBezTo>
                    <a:pt x="847" y="1276"/>
                    <a:pt x="869" y="1174"/>
                    <a:pt x="892" y="1072"/>
                  </a:cubicBezTo>
                  <a:cubicBezTo>
                    <a:pt x="903" y="982"/>
                    <a:pt x="926" y="881"/>
                    <a:pt x="926" y="790"/>
                  </a:cubicBezTo>
                  <a:cubicBezTo>
                    <a:pt x="926" y="689"/>
                    <a:pt x="926" y="610"/>
                    <a:pt x="926" y="520"/>
                  </a:cubicBezTo>
                  <a:cubicBezTo>
                    <a:pt x="926" y="452"/>
                    <a:pt x="915" y="373"/>
                    <a:pt x="903" y="305"/>
                  </a:cubicBezTo>
                  <a:cubicBezTo>
                    <a:pt x="892" y="249"/>
                    <a:pt x="881" y="192"/>
                    <a:pt x="869" y="136"/>
                  </a:cubicBezTo>
                  <a:cubicBezTo>
                    <a:pt x="847" y="46"/>
                    <a:pt x="824" y="1"/>
                    <a:pt x="824"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98" name="Google Shape;898;p2"/>
            <p:cNvSpPr/>
            <p:nvPr/>
          </p:nvSpPr>
          <p:spPr>
            <a:xfrm>
              <a:off x="2866475" y="2932375"/>
              <a:ext cx="34175" cy="73650"/>
            </a:xfrm>
            <a:custGeom>
              <a:avLst/>
              <a:gdLst/>
              <a:ahLst/>
              <a:cxnLst/>
              <a:rect l="l" t="t" r="r" b="b"/>
              <a:pathLst>
                <a:path w="1367" h="2946" extrusionOk="0">
                  <a:moveTo>
                    <a:pt x="1344" y="0"/>
                  </a:moveTo>
                  <a:cubicBezTo>
                    <a:pt x="1344" y="0"/>
                    <a:pt x="1333" y="57"/>
                    <a:pt x="1333" y="136"/>
                  </a:cubicBezTo>
                  <a:cubicBezTo>
                    <a:pt x="1321" y="192"/>
                    <a:pt x="1310" y="249"/>
                    <a:pt x="1299" y="294"/>
                  </a:cubicBezTo>
                  <a:cubicBezTo>
                    <a:pt x="1287" y="362"/>
                    <a:pt x="1276" y="429"/>
                    <a:pt x="1254" y="497"/>
                  </a:cubicBezTo>
                  <a:cubicBezTo>
                    <a:pt x="1242" y="565"/>
                    <a:pt x="1208" y="655"/>
                    <a:pt x="1186" y="734"/>
                  </a:cubicBezTo>
                  <a:cubicBezTo>
                    <a:pt x="1152" y="813"/>
                    <a:pt x="1118" y="892"/>
                    <a:pt x="1084" y="982"/>
                  </a:cubicBezTo>
                  <a:cubicBezTo>
                    <a:pt x="1039" y="1072"/>
                    <a:pt x="1005" y="1163"/>
                    <a:pt x="960" y="1253"/>
                  </a:cubicBezTo>
                  <a:cubicBezTo>
                    <a:pt x="915" y="1343"/>
                    <a:pt x="859" y="1434"/>
                    <a:pt x="813" y="1524"/>
                  </a:cubicBezTo>
                  <a:cubicBezTo>
                    <a:pt x="723" y="1704"/>
                    <a:pt x="622" y="1874"/>
                    <a:pt x="531" y="2043"/>
                  </a:cubicBezTo>
                  <a:cubicBezTo>
                    <a:pt x="430" y="2212"/>
                    <a:pt x="339" y="2370"/>
                    <a:pt x="261" y="2494"/>
                  </a:cubicBezTo>
                  <a:cubicBezTo>
                    <a:pt x="182" y="2630"/>
                    <a:pt x="114" y="2742"/>
                    <a:pt x="69" y="2821"/>
                  </a:cubicBezTo>
                  <a:cubicBezTo>
                    <a:pt x="24" y="2900"/>
                    <a:pt x="1" y="2946"/>
                    <a:pt x="1" y="2946"/>
                  </a:cubicBezTo>
                  <a:cubicBezTo>
                    <a:pt x="1" y="2946"/>
                    <a:pt x="148" y="2788"/>
                    <a:pt x="339" y="2551"/>
                  </a:cubicBezTo>
                  <a:cubicBezTo>
                    <a:pt x="430" y="2438"/>
                    <a:pt x="543" y="2291"/>
                    <a:pt x="644" y="2122"/>
                  </a:cubicBezTo>
                  <a:cubicBezTo>
                    <a:pt x="757" y="1964"/>
                    <a:pt x="859" y="1795"/>
                    <a:pt x="960" y="1603"/>
                  </a:cubicBezTo>
                  <a:cubicBezTo>
                    <a:pt x="1017" y="1513"/>
                    <a:pt x="1062" y="1422"/>
                    <a:pt x="1107" y="1321"/>
                  </a:cubicBezTo>
                  <a:cubicBezTo>
                    <a:pt x="1141" y="1230"/>
                    <a:pt x="1186" y="1140"/>
                    <a:pt x="1208" y="1039"/>
                  </a:cubicBezTo>
                  <a:cubicBezTo>
                    <a:pt x="1254" y="948"/>
                    <a:pt x="1265" y="858"/>
                    <a:pt x="1299" y="779"/>
                  </a:cubicBezTo>
                  <a:cubicBezTo>
                    <a:pt x="1321" y="689"/>
                    <a:pt x="1333" y="610"/>
                    <a:pt x="1344" y="520"/>
                  </a:cubicBezTo>
                  <a:cubicBezTo>
                    <a:pt x="1355" y="452"/>
                    <a:pt x="1355" y="384"/>
                    <a:pt x="1355" y="305"/>
                  </a:cubicBezTo>
                  <a:cubicBezTo>
                    <a:pt x="1366" y="249"/>
                    <a:pt x="1366" y="204"/>
                    <a:pt x="1355" y="147"/>
                  </a:cubicBezTo>
                  <a:cubicBezTo>
                    <a:pt x="1355" y="57"/>
                    <a:pt x="1344" y="0"/>
                    <a:pt x="1344"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99" name="Google Shape;899;p2"/>
            <p:cNvSpPr/>
            <p:nvPr/>
          </p:nvSpPr>
          <p:spPr>
            <a:xfrm>
              <a:off x="2870425" y="2934625"/>
              <a:ext cx="28800" cy="41775"/>
            </a:xfrm>
            <a:custGeom>
              <a:avLst/>
              <a:gdLst/>
              <a:ahLst/>
              <a:cxnLst/>
              <a:rect l="l" t="t" r="r" b="b"/>
              <a:pathLst>
                <a:path w="1152" h="1671" extrusionOk="0">
                  <a:moveTo>
                    <a:pt x="1152" y="1"/>
                  </a:moveTo>
                  <a:lnTo>
                    <a:pt x="1152" y="1"/>
                  </a:lnTo>
                  <a:cubicBezTo>
                    <a:pt x="1073" y="80"/>
                    <a:pt x="1017" y="159"/>
                    <a:pt x="949" y="249"/>
                  </a:cubicBezTo>
                  <a:cubicBezTo>
                    <a:pt x="836" y="407"/>
                    <a:pt x="701" y="621"/>
                    <a:pt x="565" y="836"/>
                  </a:cubicBezTo>
                  <a:cubicBezTo>
                    <a:pt x="497" y="937"/>
                    <a:pt x="441" y="1039"/>
                    <a:pt x="373" y="1140"/>
                  </a:cubicBezTo>
                  <a:cubicBezTo>
                    <a:pt x="339" y="1186"/>
                    <a:pt x="306" y="1242"/>
                    <a:pt x="283" y="1287"/>
                  </a:cubicBezTo>
                  <a:cubicBezTo>
                    <a:pt x="249" y="1321"/>
                    <a:pt x="215" y="1366"/>
                    <a:pt x="193" y="1411"/>
                  </a:cubicBezTo>
                  <a:cubicBezTo>
                    <a:pt x="136" y="1490"/>
                    <a:pt x="80" y="1547"/>
                    <a:pt x="46" y="1592"/>
                  </a:cubicBezTo>
                  <a:cubicBezTo>
                    <a:pt x="24" y="1614"/>
                    <a:pt x="12" y="1637"/>
                    <a:pt x="1" y="1671"/>
                  </a:cubicBezTo>
                  <a:cubicBezTo>
                    <a:pt x="24" y="1659"/>
                    <a:pt x="57" y="1637"/>
                    <a:pt x="80" y="1626"/>
                  </a:cubicBezTo>
                  <a:cubicBezTo>
                    <a:pt x="148" y="1581"/>
                    <a:pt x="215" y="1535"/>
                    <a:pt x="283" y="1490"/>
                  </a:cubicBezTo>
                  <a:cubicBezTo>
                    <a:pt x="317" y="1456"/>
                    <a:pt x="373" y="1434"/>
                    <a:pt x="418" y="1400"/>
                  </a:cubicBezTo>
                  <a:cubicBezTo>
                    <a:pt x="464" y="1355"/>
                    <a:pt x="543" y="1344"/>
                    <a:pt x="588" y="1298"/>
                  </a:cubicBezTo>
                  <a:cubicBezTo>
                    <a:pt x="633" y="1253"/>
                    <a:pt x="768" y="1276"/>
                    <a:pt x="813" y="1231"/>
                  </a:cubicBezTo>
                  <a:cubicBezTo>
                    <a:pt x="847" y="1174"/>
                    <a:pt x="881" y="1118"/>
                    <a:pt x="915" y="1073"/>
                  </a:cubicBezTo>
                  <a:cubicBezTo>
                    <a:pt x="994" y="960"/>
                    <a:pt x="938" y="779"/>
                    <a:pt x="994" y="666"/>
                  </a:cubicBezTo>
                  <a:cubicBezTo>
                    <a:pt x="1050" y="554"/>
                    <a:pt x="994" y="384"/>
                    <a:pt x="1028" y="294"/>
                  </a:cubicBezTo>
                  <a:cubicBezTo>
                    <a:pt x="1073" y="204"/>
                    <a:pt x="1107" y="102"/>
                    <a:pt x="1152"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00" name="Google Shape;900;p2"/>
            <p:cNvSpPr/>
            <p:nvPr/>
          </p:nvSpPr>
          <p:spPr>
            <a:xfrm>
              <a:off x="2861975" y="2943375"/>
              <a:ext cx="29075" cy="22025"/>
            </a:xfrm>
            <a:custGeom>
              <a:avLst/>
              <a:gdLst/>
              <a:ahLst/>
              <a:cxnLst/>
              <a:rect l="l" t="t" r="r" b="b"/>
              <a:pathLst>
                <a:path w="1163" h="881" extrusionOk="0">
                  <a:moveTo>
                    <a:pt x="1163" y="1"/>
                  </a:moveTo>
                  <a:lnTo>
                    <a:pt x="1163" y="1"/>
                  </a:lnTo>
                  <a:cubicBezTo>
                    <a:pt x="1095" y="34"/>
                    <a:pt x="1027" y="68"/>
                    <a:pt x="960" y="113"/>
                  </a:cubicBezTo>
                  <a:cubicBezTo>
                    <a:pt x="914" y="159"/>
                    <a:pt x="835" y="204"/>
                    <a:pt x="768" y="249"/>
                  </a:cubicBezTo>
                  <a:cubicBezTo>
                    <a:pt x="700" y="294"/>
                    <a:pt x="632" y="350"/>
                    <a:pt x="565" y="407"/>
                  </a:cubicBezTo>
                  <a:cubicBezTo>
                    <a:pt x="497" y="463"/>
                    <a:pt x="418" y="508"/>
                    <a:pt x="350" y="565"/>
                  </a:cubicBezTo>
                  <a:cubicBezTo>
                    <a:pt x="316" y="587"/>
                    <a:pt x="283" y="621"/>
                    <a:pt x="260" y="644"/>
                  </a:cubicBezTo>
                  <a:cubicBezTo>
                    <a:pt x="226" y="666"/>
                    <a:pt x="204" y="689"/>
                    <a:pt x="170" y="711"/>
                  </a:cubicBezTo>
                  <a:cubicBezTo>
                    <a:pt x="113" y="768"/>
                    <a:pt x="57" y="813"/>
                    <a:pt x="0" y="881"/>
                  </a:cubicBezTo>
                  <a:cubicBezTo>
                    <a:pt x="79" y="858"/>
                    <a:pt x="147" y="824"/>
                    <a:pt x="226" y="790"/>
                  </a:cubicBezTo>
                  <a:cubicBezTo>
                    <a:pt x="294" y="768"/>
                    <a:pt x="373" y="723"/>
                    <a:pt x="441" y="689"/>
                  </a:cubicBezTo>
                  <a:cubicBezTo>
                    <a:pt x="508" y="644"/>
                    <a:pt x="587" y="587"/>
                    <a:pt x="655" y="531"/>
                  </a:cubicBezTo>
                  <a:cubicBezTo>
                    <a:pt x="790" y="429"/>
                    <a:pt x="914" y="316"/>
                    <a:pt x="1027" y="181"/>
                  </a:cubicBezTo>
                  <a:cubicBezTo>
                    <a:pt x="1072" y="125"/>
                    <a:pt x="1118" y="57"/>
                    <a:pt x="1163"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01" name="Google Shape;901;p2"/>
            <p:cNvSpPr/>
            <p:nvPr/>
          </p:nvSpPr>
          <p:spPr>
            <a:xfrm>
              <a:off x="2731075" y="2854200"/>
              <a:ext cx="174925" cy="100050"/>
            </a:xfrm>
            <a:custGeom>
              <a:avLst/>
              <a:gdLst/>
              <a:ahLst/>
              <a:cxnLst/>
              <a:rect l="l" t="t" r="r" b="b"/>
              <a:pathLst>
                <a:path w="6997" h="4002" extrusionOk="0">
                  <a:moveTo>
                    <a:pt x="2604" y="0"/>
                  </a:moveTo>
                  <a:cubicBezTo>
                    <a:pt x="2417" y="0"/>
                    <a:pt x="2223" y="12"/>
                    <a:pt x="2020" y="36"/>
                  </a:cubicBezTo>
                  <a:cubicBezTo>
                    <a:pt x="869" y="160"/>
                    <a:pt x="215" y="893"/>
                    <a:pt x="1" y="1988"/>
                  </a:cubicBezTo>
                  <a:cubicBezTo>
                    <a:pt x="339" y="2575"/>
                    <a:pt x="813" y="3071"/>
                    <a:pt x="1377" y="3443"/>
                  </a:cubicBezTo>
                  <a:cubicBezTo>
                    <a:pt x="1982" y="3815"/>
                    <a:pt x="2667" y="4002"/>
                    <a:pt x="3358" y="4002"/>
                  </a:cubicBezTo>
                  <a:cubicBezTo>
                    <a:pt x="3800" y="4002"/>
                    <a:pt x="4245" y="3925"/>
                    <a:pt x="4672" y="3771"/>
                  </a:cubicBezTo>
                  <a:cubicBezTo>
                    <a:pt x="4974" y="3659"/>
                    <a:pt x="6230" y="3037"/>
                    <a:pt x="6977" y="3037"/>
                  </a:cubicBezTo>
                  <a:cubicBezTo>
                    <a:pt x="6984" y="3037"/>
                    <a:pt x="6990" y="3037"/>
                    <a:pt x="6997" y="3037"/>
                  </a:cubicBezTo>
                  <a:lnTo>
                    <a:pt x="6015" y="1785"/>
                  </a:lnTo>
                  <a:cubicBezTo>
                    <a:pt x="5048" y="668"/>
                    <a:pt x="4028" y="0"/>
                    <a:pt x="2604" y="0"/>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02" name="Google Shape;902;p2"/>
            <p:cNvSpPr/>
            <p:nvPr/>
          </p:nvSpPr>
          <p:spPr>
            <a:xfrm>
              <a:off x="2797375" y="2873500"/>
              <a:ext cx="108925" cy="76575"/>
            </a:xfrm>
            <a:custGeom>
              <a:avLst/>
              <a:gdLst/>
              <a:ahLst/>
              <a:cxnLst/>
              <a:rect l="l" t="t" r="r" b="b"/>
              <a:pathLst>
                <a:path w="4357" h="3063" extrusionOk="0">
                  <a:moveTo>
                    <a:pt x="1319" y="1"/>
                  </a:moveTo>
                  <a:cubicBezTo>
                    <a:pt x="904" y="1"/>
                    <a:pt x="920" y="353"/>
                    <a:pt x="1117" y="697"/>
                  </a:cubicBezTo>
                  <a:cubicBezTo>
                    <a:pt x="990" y="652"/>
                    <a:pt x="879" y="632"/>
                    <a:pt x="785" y="632"/>
                  </a:cubicBezTo>
                  <a:cubicBezTo>
                    <a:pt x="380" y="632"/>
                    <a:pt x="299" y="1011"/>
                    <a:pt x="666" y="1441"/>
                  </a:cubicBezTo>
                  <a:cubicBezTo>
                    <a:pt x="1" y="1754"/>
                    <a:pt x="587" y="2562"/>
                    <a:pt x="1130" y="2562"/>
                  </a:cubicBezTo>
                  <a:cubicBezTo>
                    <a:pt x="1195" y="2562"/>
                    <a:pt x="1259" y="2550"/>
                    <a:pt x="1321" y="2525"/>
                  </a:cubicBezTo>
                  <a:lnTo>
                    <a:pt x="1321" y="2525"/>
                  </a:lnTo>
                  <a:cubicBezTo>
                    <a:pt x="969" y="2897"/>
                    <a:pt x="1548" y="3063"/>
                    <a:pt x="1870" y="3063"/>
                  </a:cubicBezTo>
                  <a:cubicBezTo>
                    <a:pt x="1910" y="3063"/>
                    <a:pt x="1945" y="3060"/>
                    <a:pt x="1975" y="3055"/>
                  </a:cubicBezTo>
                  <a:cubicBezTo>
                    <a:pt x="2728" y="2946"/>
                    <a:pt x="3316" y="2219"/>
                    <a:pt x="4044" y="2219"/>
                  </a:cubicBezTo>
                  <a:cubicBezTo>
                    <a:pt x="4145" y="2219"/>
                    <a:pt x="4249" y="2234"/>
                    <a:pt x="4356" y="2265"/>
                  </a:cubicBezTo>
                  <a:lnTo>
                    <a:pt x="3984" y="1915"/>
                  </a:lnTo>
                  <a:cubicBezTo>
                    <a:pt x="3510" y="1329"/>
                    <a:pt x="3352" y="753"/>
                    <a:pt x="2731" y="358"/>
                  </a:cubicBezTo>
                  <a:cubicBezTo>
                    <a:pt x="2415" y="132"/>
                    <a:pt x="1817" y="42"/>
                    <a:pt x="1433" y="8"/>
                  </a:cubicBezTo>
                  <a:cubicBezTo>
                    <a:pt x="1392" y="3"/>
                    <a:pt x="1354" y="1"/>
                    <a:pt x="1319"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03" name="Google Shape;903;p2"/>
            <p:cNvSpPr/>
            <p:nvPr/>
          </p:nvSpPr>
          <p:spPr>
            <a:xfrm>
              <a:off x="2724600" y="2903875"/>
              <a:ext cx="182525" cy="67900"/>
            </a:xfrm>
            <a:custGeom>
              <a:avLst/>
              <a:gdLst/>
              <a:ahLst/>
              <a:cxnLst/>
              <a:rect l="l" t="t" r="r" b="b"/>
              <a:pathLst>
                <a:path w="7301" h="2716" extrusionOk="0">
                  <a:moveTo>
                    <a:pt x="260" y="1"/>
                  </a:moveTo>
                  <a:cubicBezTo>
                    <a:pt x="260" y="23"/>
                    <a:pt x="260" y="35"/>
                    <a:pt x="248" y="57"/>
                  </a:cubicBezTo>
                  <a:cubicBezTo>
                    <a:pt x="0" y="1355"/>
                    <a:pt x="1636" y="2562"/>
                    <a:pt x="2753" y="2698"/>
                  </a:cubicBezTo>
                  <a:cubicBezTo>
                    <a:pt x="2862" y="2710"/>
                    <a:pt x="2968" y="2716"/>
                    <a:pt x="3071" y="2716"/>
                  </a:cubicBezTo>
                  <a:cubicBezTo>
                    <a:pt x="3809" y="2716"/>
                    <a:pt x="4439" y="2420"/>
                    <a:pt x="5112" y="2133"/>
                  </a:cubicBezTo>
                  <a:cubicBezTo>
                    <a:pt x="5563" y="1942"/>
                    <a:pt x="6003" y="1727"/>
                    <a:pt x="6421" y="1479"/>
                  </a:cubicBezTo>
                  <a:cubicBezTo>
                    <a:pt x="6692" y="1310"/>
                    <a:pt x="6985" y="1174"/>
                    <a:pt x="7301" y="1084"/>
                  </a:cubicBezTo>
                  <a:lnTo>
                    <a:pt x="7267" y="1050"/>
                  </a:lnTo>
                  <a:cubicBezTo>
                    <a:pt x="7260" y="1050"/>
                    <a:pt x="7254" y="1050"/>
                    <a:pt x="7247" y="1050"/>
                  </a:cubicBezTo>
                  <a:cubicBezTo>
                    <a:pt x="6489" y="1050"/>
                    <a:pt x="5233" y="1672"/>
                    <a:pt x="4931" y="1784"/>
                  </a:cubicBezTo>
                  <a:cubicBezTo>
                    <a:pt x="4504" y="1938"/>
                    <a:pt x="4059" y="2015"/>
                    <a:pt x="3617" y="2015"/>
                  </a:cubicBezTo>
                  <a:cubicBezTo>
                    <a:pt x="2928" y="2015"/>
                    <a:pt x="2246" y="1828"/>
                    <a:pt x="1648" y="1456"/>
                  </a:cubicBezTo>
                  <a:cubicBezTo>
                    <a:pt x="1083" y="1084"/>
                    <a:pt x="609" y="588"/>
                    <a:pt x="260"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04" name="Google Shape;904;p2"/>
            <p:cNvSpPr/>
            <p:nvPr/>
          </p:nvSpPr>
          <p:spPr>
            <a:xfrm>
              <a:off x="2797375" y="2918275"/>
              <a:ext cx="101850" cy="17500"/>
            </a:xfrm>
            <a:custGeom>
              <a:avLst/>
              <a:gdLst/>
              <a:ahLst/>
              <a:cxnLst/>
              <a:rect l="l" t="t" r="r" b="b"/>
              <a:pathLst>
                <a:path w="4074" h="700" extrusionOk="0">
                  <a:moveTo>
                    <a:pt x="3995" y="573"/>
                  </a:moveTo>
                  <a:lnTo>
                    <a:pt x="3995" y="573"/>
                  </a:lnTo>
                  <a:cubicBezTo>
                    <a:pt x="3989" y="582"/>
                    <a:pt x="3985" y="588"/>
                    <a:pt x="3984" y="588"/>
                  </a:cubicBezTo>
                  <a:cubicBezTo>
                    <a:pt x="3984" y="588"/>
                    <a:pt x="3984" y="588"/>
                    <a:pt x="3984" y="587"/>
                  </a:cubicBezTo>
                  <a:cubicBezTo>
                    <a:pt x="3961" y="621"/>
                    <a:pt x="3939" y="655"/>
                    <a:pt x="3927" y="689"/>
                  </a:cubicBezTo>
                  <a:cubicBezTo>
                    <a:pt x="3939" y="689"/>
                    <a:pt x="3995" y="576"/>
                    <a:pt x="3995" y="576"/>
                  </a:cubicBezTo>
                  <a:cubicBezTo>
                    <a:pt x="3995" y="576"/>
                    <a:pt x="3995" y="577"/>
                    <a:pt x="3995" y="577"/>
                  </a:cubicBezTo>
                  <a:cubicBezTo>
                    <a:pt x="3995" y="577"/>
                    <a:pt x="3995" y="575"/>
                    <a:pt x="3995" y="573"/>
                  </a:cubicBezTo>
                  <a:close/>
                  <a:moveTo>
                    <a:pt x="34" y="0"/>
                  </a:moveTo>
                  <a:cubicBezTo>
                    <a:pt x="34" y="0"/>
                    <a:pt x="0" y="91"/>
                    <a:pt x="23" y="124"/>
                  </a:cubicBezTo>
                  <a:cubicBezTo>
                    <a:pt x="45" y="147"/>
                    <a:pt x="23" y="260"/>
                    <a:pt x="68" y="294"/>
                  </a:cubicBezTo>
                  <a:cubicBezTo>
                    <a:pt x="124" y="339"/>
                    <a:pt x="192" y="373"/>
                    <a:pt x="249" y="406"/>
                  </a:cubicBezTo>
                  <a:cubicBezTo>
                    <a:pt x="339" y="452"/>
                    <a:pt x="418" y="497"/>
                    <a:pt x="508" y="531"/>
                  </a:cubicBezTo>
                  <a:cubicBezTo>
                    <a:pt x="734" y="598"/>
                    <a:pt x="971" y="643"/>
                    <a:pt x="1196" y="666"/>
                  </a:cubicBezTo>
                  <a:cubicBezTo>
                    <a:pt x="1332" y="677"/>
                    <a:pt x="1456" y="700"/>
                    <a:pt x="1591" y="700"/>
                  </a:cubicBezTo>
                  <a:cubicBezTo>
                    <a:pt x="1738" y="700"/>
                    <a:pt x="1874" y="700"/>
                    <a:pt x="2009" y="689"/>
                  </a:cubicBezTo>
                  <a:cubicBezTo>
                    <a:pt x="2280" y="655"/>
                    <a:pt x="2551" y="610"/>
                    <a:pt x="2799" y="576"/>
                  </a:cubicBezTo>
                  <a:cubicBezTo>
                    <a:pt x="2923" y="553"/>
                    <a:pt x="3047" y="531"/>
                    <a:pt x="3160" y="519"/>
                  </a:cubicBezTo>
                  <a:cubicBezTo>
                    <a:pt x="3261" y="508"/>
                    <a:pt x="3374" y="497"/>
                    <a:pt x="3476" y="497"/>
                  </a:cubicBezTo>
                  <a:cubicBezTo>
                    <a:pt x="3566" y="497"/>
                    <a:pt x="3656" y="497"/>
                    <a:pt x="3747" y="508"/>
                  </a:cubicBezTo>
                  <a:cubicBezTo>
                    <a:pt x="3826" y="508"/>
                    <a:pt x="3893" y="519"/>
                    <a:pt x="3961" y="531"/>
                  </a:cubicBezTo>
                  <a:cubicBezTo>
                    <a:pt x="3971" y="535"/>
                    <a:pt x="3984" y="540"/>
                    <a:pt x="3998" y="544"/>
                  </a:cubicBezTo>
                  <a:lnTo>
                    <a:pt x="3998" y="544"/>
                  </a:lnTo>
                  <a:cubicBezTo>
                    <a:pt x="3996" y="555"/>
                    <a:pt x="3995" y="567"/>
                    <a:pt x="3995" y="573"/>
                  </a:cubicBezTo>
                  <a:lnTo>
                    <a:pt x="3995" y="573"/>
                  </a:lnTo>
                  <a:cubicBezTo>
                    <a:pt x="4000" y="566"/>
                    <a:pt x="4005" y="557"/>
                    <a:pt x="4011" y="548"/>
                  </a:cubicBezTo>
                  <a:lnTo>
                    <a:pt x="4011" y="548"/>
                  </a:lnTo>
                  <a:cubicBezTo>
                    <a:pt x="4024" y="551"/>
                    <a:pt x="4035" y="553"/>
                    <a:pt x="4040" y="553"/>
                  </a:cubicBezTo>
                  <a:cubicBezTo>
                    <a:pt x="4051" y="553"/>
                    <a:pt x="4051" y="553"/>
                    <a:pt x="4051" y="531"/>
                  </a:cubicBezTo>
                  <a:cubicBezTo>
                    <a:pt x="4048" y="529"/>
                    <a:pt x="4044" y="527"/>
                    <a:pt x="4041" y="526"/>
                  </a:cubicBezTo>
                  <a:lnTo>
                    <a:pt x="4041" y="526"/>
                  </a:lnTo>
                  <a:cubicBezTo>
                    <a:pt x="4035" y="526"/>
                    <a:pt x="4028" y="528"/>
                    <a:pt x="4023" y="529"/>
                  </a:cubicBezTo>
                  <a:lnTo>
                    <a:pt x="4023" y="529"/>
                  </a:lnTo>
                  <a:cubicBezTo>
                    <a:pt x="4025" y="526"/>
                    <a:pt x="4027" y="523"/>
                    <a:pt x="4028" y="521"/>
                  </a:cubicBezTo>
                  <a:lnTo>
                    <a:pt x="4028" y="521"/>
                  </a:lnTo>
                  <a:cubicBezTo>
                    <a:pt x="4033" y="522"/>
                    <a:pt x="4037" y="524"/>
                    <a:pt x="4041" y="526"/>
                  </a:cubicBezTo>
                  <a:lnTo>
                    <a:pt x="4041" y="526"/>
                  </a:lnTo>
                  <a:cubicBezTo>
                    <a:pt x="4041" y="526"/>
                    <a:pt x="4042" y="526"/>
                    <a:pt x="4043" y="526"/>
                  </a:cubicBezTo>
                  <a:cubicBezTo>
                    <a:pt x="4048" y="526"/>
                    <a:pt x="4051" y="527"/>
                    <a:pt x="4051" y="531"/>
                  </a:cubicBezTo>
                  <a:cubicBezTo>
                    <a:pt x="4074" y="531"/>
                    <a:pt x="4051" y="508"/>
                    <a:pt x="4051" y="497"/>
                  </a:cubicBezTo>
                  <a:cubicBezTo>
                    <a:pt x="4051" y="495"/>
                    <a:pt x="4051" y="494"/>
                    <a:pt x="4050" y="494"/>
                  </a:cubicBezTo>
                  <a:cubicBezTo>
                    <a:pt x="4047" y="494"/>
                    <a:pt x="4038" y="506"/>
                    <a:pt x="4028" y="521"/>
                  </a:cubicBezTo>
                  <a:lnTo>
                    <a:pt x="4028" y="521"/>
                  </a:lnTo>
                  <a:cubicBezTo>
                    <a:pt x="4009" y="514"/>
                    <a:pt x="3988" y="508"/>
                    <a:pt x="3972" y="508"/>
                  </a:cubicBezTo>
                  <a:cubicBezTo>
                    <a:pt x="3905" y="485"/>
                    <a:pt x="3837" y="463"/>
                    <a:pt x="3769" y="440"/>
                  </a:cubicBezTo>
                  <a:cubicBezTo>
                    <a:pt x="3679" y="429"/>
                    <a:pt x="3577" y="418"/>
                    <a:pt x="3487" y="406"/>
                  </a:cubicBezTo>
                  <a:cubicBezTo>
                    <a:pt x="3424" y="403"/>
                    <a:pt x="3360" y="402"/>
                    <a:pt x="3297" y="402"/>
                  </a:cubicBezTo>
                  <a:cubicBezTo>
                    <a:pt x="3124" y="402"/>
                    <a:pt x="2953" y="413"/>
                    <a:pt x="2788" y="429"/>
                  </a:cubicBezTo>
                  <a:cubicBezTo>
                    <a:pt x="2528" y="463"/>
                    <a:pt x="2257" y="508"/>
                    <a:pt x="1998" y="531"/>
                  </a:cubicBezTo>
                  <a:cubicBezTo>
                    <a:pt x="1862" y="542"/>
                    <a:pt x="1738" y="542"/>
                    <a:pt x="1603" y="542"/>
                  </a:cubicBezTo>
                  <a:cubicBezTo>
                    <a:pt x="1467" y="542"/>
                    <a:pt x="1343" y="531"/>
                    <a:pt x="1219" y="519"/>
                  </a:cubicBezTo>
                  <a:cubicBezTo>
                    <a:pt x="993" y="508"/>
                    <a:pt x="768" y="474"/>
                    <a:pt x="553" y="418"/>
                  </a:cubicBezTo>
                  <a:cubicBezTo>
                    <a:pt x="463" y="384"/>
                    <a:pt x="384" y="350"/>
                    <a:pt x="305" y="316"/>
                  </a:cubicBezTo>
                  <a:cubicBezTo>
                    <a:pt x="226" y="282"/>
                    <a:pt x="192" y="215"/>
                    <a:pt x="136" y="181"/>
                  </a:cubicBezTo>
                  <a:cubicBezTo>
                    <a:pt x="91" y="158"/>
                    <a:pt x="102" y="45"/>
                    <a:pt x="79" y="34"/>
                  </a:cubicBezTo>
                  <a:lnTo>
                    <a:pt x="34" y="0"/>
                  </a:ln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05" name="Google Shape;905;p2"/>
            <p:cNvSpPr/>
            <p:nvPr/>
          </p:nvSpPr>
          <p:spPr>
            <a:xfrm>
              <a:off x="2837425" y="2912050"/>
              <a:ext cx="56175" cy="16675"/>
            </a:xfrm>
            <a:custGeom>
              <a:avLst/>
              <a:gdLst/>
              <a:ahLst/>
              <a:cxnLst/>
              <a:rect l="l" t="t" r="r" b="b"/>
              <a:pathLst>
                <a:path w="2247" h="667" extrusionOk="0">
                  <a:moveTo>
                    <a:pt x="1" y="1"/>
                  </a:moveTo>
                  <a:cubicBezTo>
                    <a:pt x="9" y="10"/>
                    <a:pt x="20" y="17"/>
                    <a:pt x="31" y="23"/>
                  </a:cubicBezTo>
                  <a:lnTo>
                    <a:pt x="31" y="23"/>
                  </a:lnTo>
                  <a:lnTo>
                    <a:pt x="1" y="1"/>
                  </a:lnTo>
                  <a:close/>
                  <a:moveTo>
                    <a:pt x="31" y="23"/>
                  </a:moveTo>
                  <a:lnTo>
                    <a:pt x="80" y="57"/>
                  </a:lnTo>
                  <a:cubicBezTo>
                    <a:pt x="114" y="80"/>
                    <a:pt x="136" y="114"/>
                    <a:pt x="170" y="136"/>
                  </a:cubicBezTo>
                  <a:cubicBezTo>
                    <a:pt x="204" y="170"/>
                    <a:pt x="249" y="204"/>
                    <a:pt x="294" y="238"/>
                  </a:cubicBezTo>
                  <a:cubicBezTo>
                    <a:pt x="407" y="294"/>
                    <a:pt x="531" y="340"/>
                    <a:pt x="655" y="373"/>
                  </a:cubicBezTo>
                  <a:cubicBezTo>
                    <a:pt x="723" y="396"/>
                    <a:pt x="791" y="419"/>
                    <a:pt x="858" y="430"/>
                  </a:cubicBezTo>
                  <a:lnTo>
                    <a:pt x="1084" y="486"/>
                  </a:lnTo>
                  <a:cubicBezTo>
                    <a:pt x="1231" y="509"/>
                    <a:pt x="1366" y="531"/>
                    <a:pt x="1513" y="554"/>
                  </a:cubicBezTo>
                  <a:lnTo>
                    <a:pt x="1885" y="610"/>
                  </a:lnTo>
                  <a:cubicBezTo>
                    <a:pt x="1987" y="622"/>
                    <a:pt x="2088" y="655"/>
                    <a:pt x="2145" y="655"/>
                  </a:cubicBezTo>
                  <a:lnTo>
                    <a:pt x="2246" y="667"/>
                  </a:lnTo>
                  <a:lnTo>
                    <a:pt x="2156" y="622"/>
                  </a:lnTo>
                  <a:cubicBezTo>
                    <a:pt x="2077" y="588"/>
                    <a:pt x="1987" y="554"/>
                    <a:pt x="1908" y="520"/>
                  </a:cubicBezTo>
                  <a:cubicBezTo>
                    <a:pt x="1795" y="486"/>
                    <a:pt x="1671" y="441"/>
                    <a:pt x="1535" y="407"/>
                  </a:cubicBezTo>
                  <a:cubicBezTo>
                    <a:pt x="1400" y="385"/>
                    <a:pt x="1253" y="351"/>
                    <a:pt x="1118" y="328"/>
                  </a:cubicBezTo>
                  <a:cubicBezTo>
                    <a:pt x="971" y="294"/>
                    <a:pt x="824" y="272"/>
                    <a:pt x="689" y="238"/>
                  </a:cubicBezTo>
                  <a:cubicBezTo>
                    <a:pt x="621" y="227"/>
                    <a:pt x="565" y="204"/>
                    <a:pt x="497" y="193"/>
                  </a:cubicBezTo>
                  <a:lnTo>
                    <a:pt x="328" y="136"/>
                  </a:lnTo>
                  <a:cubicBezTo>
                    <a:pt x="283" y="125"/>
                    <a:pt x="238" y="114"/>
                    <a:pt x="193" y="91"/>
                  </a:cubicBezTo>
                  <a:cubicBezTo>
                    <a:pt x="159" y="80"/>
                    <a:pt x="114" y="57"/>
                    <a:pt x="91" y="46"/>
                  </a:cubicBezTo>
                  <a:cubicBezTo>
                    <a:pt x="70" y="39"/>
                    <a:pt x="49" y="32"/>
                    <a:pt x="31" y="23"/>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06" name="Google Shape;906;p2"/>
            <p:cNvSpPr/>
            <p:nvPr/>
          </p:nvSpPr>
          <p:spPr>
            <a:xfrm>
              <a:off x="2839125" y="2901625"/>
              <a:ext cx="53050" cy="24850"/>
            </a:xfrm>
            <a:custGeom>
              <a:avLst/>
              <a:gdLst/>
              <a:ahLst/>
              <a:cxnLst/>
              <a:rect l="l" t="t" r="r" b="b"/>
              <a:pathLst>
                <a:path w="2122" h="994" extrusionOk="0">
                  <a:moveTo>
                    <a:pt x="0" y="0"/>
                  </a:moveTo>
                  <a:cubicBezTo>
                    <a:pt x="0" y="1"/>
                    <a:pt x="113" y="91"/>
                    <a:pt x="294" y="226"/>
                  </a:cubicBezTo>
                  <a:cubicBezTo>
                    <a:pt x="519" y="373"/>
                    <a:pt x="756" y="508"/>
                    <a:pt x="993" y="621"/>
                  </a:cubicBezTo>
                  <a:cubicBezTo>
                    <a:pt x="1140" y="678"/>
                    <a:pt x="1276" y="734"/>
                    <a:pt x="1400" y="779"/>
                  </a:cubicBezTo>
                  <a:cubicBezTo>
                    <a:pt x="1524" y="836"/>
                    <a:pt x="1637" y="869"/>
                    <a:pt x="1761" y="903"/>
                  </a:cubicBezTo>
                  <a:cubicBezTo>
                    <a:pt x="1975" y="960"/>
                    <a:pt x="2122" y="993"/>
                    <a:pt x="2122" y="993"/>
                  </a:cubicBezTo>
                  <a:cubicBezTo>
                    <a:pt x="2122" y="993"/>
                    <a:pt x="1986" y="914"/>
                    <a:pt x="1795" y="824"/>
                  </a:cubicBezTo>
                  <a:cubicBezTo>
                    <a:pt x="1749" y="790"/>
                    <a:pt x="1693" y="768"/>
                    <a:pt x="1637" y="745"/>
                  </a:cubicBezTo>
                  <a:cubicBezTo>
                    <a:pt x="1580" y="723"/>
                    <a:pt x="1524" y="689"/>
                    <a:pt x="1456" y="655"/>
                  </a:cubicBezTo>
                  <a:cubicBezTo>
                    <a:pt x="1332" y="599"/>
                    <a:pt x="1208" y="542"/>
                    <a:pt x="1072" y="474"/>
                  </a:cubicBezTo>
                  <a:cubicBezTo>
                    <a:pt x="937" y="407"/>
                    <a:pt x="813" y="350"/>
                    <a:pt x="677" y="294"/>
                  </a:cubicBezTo>
                  <a:cubicBezTo>
                    <a:pt x="553" y="237"/>
                    <a:pt x="440" y="181"/>
                    <a:pt x="339" y="147"/>
                  </a:cubicBezTo>
                  <a:cubicBezTo>
                    <a:pt x="136" y="46"/>
                    <a:pt x="0" y="0"/>
                    <a:pt x="0"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07" name="Google Shape;907;p2"/>
            <p:cNvSpPr/>
            <p:nvPr/>
          </p:nvSpPr>
          <p:spPr>
            <a:xfrm>
              <a:off x="2860575" y="2759725"/>
              <a:ext cx="107500" cy="173250"/>
            </a:xfrm>
            <a:custGeom>
              <a:avLst/>
              <a:gdLst/>
              <a:ahLst/>
              <a:cxnLst/>
              <a:rect l="l" t="t" r="r" b="b"/>
              <a:pathLst>
                <a:path w="4300" h="6930" extrusionOk="0">
                  <a:moveTo>
                    <a:pt x="2370" y="1"/>
                  </a:moveTo>
                  <a:cubicBezTo>
                    <a:pt x="1241" y="395"/>
                    <a:pt x="248" y="994"/>
                    <a:pt x="90" y="2382"/>
                  </a:cubicBezTo>
                  <a:cubicBezTo>
                    <a:pt x="0" y="3307"/>
                    <a:pt x="0" y="3792"/>
                    <a:pt x="339" y="4627"/>
                  </a:cubicBezTo>
                  <a:cubicBezTo>
                    <a:pt x="542" y="5124"/>
                    <a:pt x="982" y="6297"/>
                    <a:pt x="1523" y="6816"/>
                  </a:cubicBezTo>
                  <a:cubicBezTo>
                    <a:pt x="1602" y="6850"/>
                    <a:pt x="1681" y="6895"/>
                    <a:pt x="1760" y="6929"/>
                  </a:cubicBezTo>
                  <a:cubicBezTo>
                    <a:pt x="2009" y="5925"/>
                    <a:pt x="2212" y="5722"/>
                    <a:pt x="2765" y="4920"/>
                  </a:cubicBezTo>
                  <a:cubicBezTo>
                    <a:pt x="2945" y="4661"/>
                    <a:pt x="3487" y="4232"/>
                    <a:pt x="3645" y="3973"/>
                  </a:cubicBezTo>
                  <a:cubicBezTo>
                    <a:pt x="3814" y="3736"/>
                    <a:pt x="3848" y="3544"/>
                    <a:pt x="3949" y="3262"/>
                  </a:cubicBezTo>
                  <a:cubicBezTo>
                    <a:pt x="4299" y="2280"/>
                    <a:pt x="3600" y="1095"/>
                    <a:pt x="2923" y="441"/>
                  </a:cubicBezTo>
                  <a:cubicBezTo>
                    <a:pt x="2765" y="271"/>
                    <a:pt x="2573" y="125"/>
                    <a:pt x="2370" y="1"/>
                  </a:cubicBezTo>
                  <a:close/>
                </a:path>
              </a:pathLst>
            </a:custGeom>
            <a:solidFill>
              <a:srgbClr val="FBFB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08" name="Google Shape;908;p2"/>
            <p:cNvSpPr/>
            <p:nvPr/>
          </p:nvSpPr>
          <p:spPr>
            <a:xfrm>
              <a:off x="2910500" y="2941125"/>
              <a:ext cx="2275" cy="3125"/>
            </a:xfrm>
            <a:custGeom>
              <a:avLst/>
              <a:gdLst/>
              <a:ahLst/>
              <a:cxnLst/>
              <a:rect l="l" t="t" r="r" b="b"/>
              <a:pathLst>
                <a:path w="91" h="125" extrusionOk="0">
                  <a:moveTo>
                    <a:pt x="0" y="0"/>
                  </a:moveTo>
                  <a:lnTo>
                    <a:pt x="0" y="0"/>
                  </a:lnTo>
                  <a:cubicBezTo>
                    <a:pt x="12" y="34"/>
                    <a:pt x="23" y="79"/>
                    <a:pt x="45" y="124"/>
                  </a:cubicBezTo>
                  <a:lnTo>
                    <a:pt x="91" y="23"/>
                  </a:lnTo>
                  <a:cubicBezTo>
                    <a:pt x="57" y="12"/>
                    <a:pt x="23" y="12"/>
                    <a:pt x="0" y="0"/>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09" name="Google Shape;909;p2"/>
            <p:cNvSpPr/>
            <p:nvPr/>
          </p:nvSpPr>
          <p:spPr>
            <a:xfrm>
              <a:off x="2863675" y="2822325"/>
              <a:ext cx="78150" cy="110650"/>
            </a:xfrm>
            <a:custGeom>
              <a:avLst/>
              <a:gdLst/>
              <a:ahLst/>
              <a:cxnLst/>
              <a:rect l="l" t="t" r="r" b="b"/>
              <a:pathLst>
                <a:path w="3126" h="4426" extrusionOk="0">
                  <a:moveTo>
                    <a:pt x="1170" y="1"/>
                  </a:moveTo>
                  <a:cubicBezTo>
                    <a:pt x="905" y="1"/>
                    <a:pt x="934" y="335"/>
                    <a:pt x="846" y="532"/>
                  </a:cubicBezTo>
                  <a:cubicBezTo>
                    <a:pt x="739" y="371"/>
                    <a:pt x="625" y="273"/>
                    <a:pt x="514" y="273"/>
                  </a:cubicBezTo>
                  <a:cubicBezTo>
                    <a:pt x="414" y="273"/>
                    <a:pt x="316" y="351"/>
                    <a:pt x="226" y="532"/>
                  </a:cubicBezTo>
                  <a:cubicBezTo>
                    <a:pt x="90" y="825"/>
                    <a:pt x="11" y="1141"/>
                    <a:pt x="0" y="1457"/>
                  </a:cubicBezTo>
                  <a:cubicBezTo>
                    <a:pt x="57" y="1694"/>
                    <a:pt x="124" y="1909"/>
                    <a:pt x="215" y="2134"/>
                  </a:cubicBezTo>
                  <a:cubicBezTo>
                    <a:pt x="418" y="2620"/>
                    <a:pt x="858" y="3793"/>
                    <a:pt x="1399" y="4312"/>
                  </a:cubicBezTo>
                  <a:cubicBezTo>
                    <a:pt x="1478" y="4346"/>
                    <a:pt x="1557" y="4391"/>
                    <a:pt x="1636" y="4425"/>
                  </a:cubicBezTo>
                  <a:cubicBezTo>
                    <a:pt x="1885" y="3421"/>
                    <a:pt x="2088" y="3218"/>
                    <a:pt x="2641" y="2416"/>
                  </a:cubicBezTo>
                  <a:cubicBezTo>
                    <a:pt x="2753" y="2281"/>
                    <a:pt x="2878" y="2146"/>
                    <a:pt x="3013" y="2021"/>
                  </a:cubicBezTo>
                  <a:cubicBezTo>
                    <a:pt x="3092" y="1864"/>
                    <a:pt x="3126" y="1683"/>
                    <a:pt x="3092" y="1514"/>
                  </a:cubicBezTo>
                  <a:cubicBezTo>
                    <a:pt x="3043" y="1371"/>
                    <a:pt x="2963" y="1325"/>
                    <a:pt x="2869" y="1325"/>
                  </a:cubicBezTo>
                  <a:cubicBezTo>
                    <a:pt x="2747" y="1325"/>
                    <a:pt x="2600" y="1401"/>
                    <a:pt x="2460" y="1446"/>
                  </a:cubicBezTo>
                  <a:cubicBezTo>
                    <a:pt x="2494" y="1164"/>
                    <a:pt x="2765" y="588"/>
                    <a:pt x="2505" y="340"/>
                  </a:cubicBezTo>
                  <a:cubicBezTo>
                    <a:pt x="2452" y="296"/>
                    <a:pt x="2395" y="278"/>
                    <a:pt x="2337" y="278"/>
                  </a:cubicBezTo>
                  <a:cubicBezTo>
                    <a:pt x="2113" y="278"/>
                    <a:pt x="1870" y="549"/>
                    <a:pt x="1727" y="656"/>
                  </a:cubicBezTo>
                  <a:cubicBezTo>
                    <a:pt x="1602" y="521"/>
                    <a:pt x="1433" y="35"/>
                    <a:pt x="1196" y="2"/>
                  </a:cubicBezTo>
                  <a:cubicBezTo>
                    <a:pt x="1187" y="1"/>
                    <a:pt x="1178" y="1"/>
                    <a:pt x="1170" y="1"/>
                  </a:cubicBezTo>
                  <a:close/>
                </a:path>
              </a:pathLst>
            </a:custGeom>
            <a:solidFill>
              <a:srgbClr val="FBE8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10" name="Google Shape;910;p2"/>
            <p:cNvSpPr/>
            <p:nvPr/>
          </p:nvSpPr>
          <p:spPr>
            <a:xfrm>
              <a:off x="2829825" y="2751925"/>
              <a:ext cx="90275" cy="178225"/>
            </a:xfrm>
            <a:custGeom>
              <a:avLst/>
              <a:gdLst/>
              <a:ahLst/>
              <a:cxnLst/>
              <a:rect l="l" t="t" r="r" b="b"/>
              <a:pathLst>
                <a:path w="3611" h="7129" extrusionOk="0">
                  <a:moveTo>
                    <a:pt x="2600" y="0"/>
                  </a:moveTo>
                  <a:cubicBezTo>
                    <a:pt x="1913" y="0"/>
                    <a:pt x="1269" y="442"/>
                    <a:pt x="790" y="1294"/>
                  </a:cubicBezTo>
                  <a:cubicBezTo>
                    <a:pt x="0" y="2682"/>
                    <a:pt x="214" y="3765"/>
                    <a:pt x="1095" y="5289"/>
                  </a:cubicBezTo>
                  <a:cubicBezTo>
                    <a:pt x="1174" y="5424"/>
                    <a:pt x="1738" y="6553"/>
                    <a:pt x="2753" y="7128"/>
                  </a:cubicBezTo>
                  <a:cubicBezTo>
                    <a:pt x="2212" y="6609"/>
                    <a:pt x="1772" y="5436"/>
                    <a:pt x="1569" y="4939"/>
                  </a:cubicBezTo>
                  <a:cubicBezTo>
                    <a:pt x="1230" y="4104"/>
                    <a:pt x="1230" y="3619"/>
                    <a:pt x="1320" y="2705"/>
                  </a:cubicBezTo>
                  <a:cubicBezTo>
                    <a:pt x="1478" y="1306"/>
                    <a:pt x="2471" y="707"/>
                    <a:pt x="3611" y="313"/>
                  </a:cubicBezTo>
                  <a:cubicBezTo>
                    <a:pt x="3273" y="103"/>
                    <a:pt x="2931" y="0"/>
                    <a:pt x="2600" y="0"/>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11" name="Google Shape;911;p2"/>
            <p:cNvSpPr/>
            <p:nvPr/>
          </p:nvSpPr>
          <p:spPr>
            <a:xfrm>
              <a:off x="2882575" y="2836750"/>
              <a:ext cx="16375" cy="83800"/>
            </a:xfrm>
            <a:custGeom>
              <a:avLst/>
              <a:gdLst/>
              <a:ahLst/>
              <a:cxnLst/>
              <a:rect l="l" t="t" r="r" b="b"/>
              <a:pathLst>
                <a:path w="655" h="3352" extrusionOk="0">
                  <a:moveTo>
                    <a:pt x="158" y="0"/>
                  </a:moveTo>
                  <a:cubicBezTo>
                    <a:pt x="158" y="0"/>
                    <a:pt x="147" y="45"/>
                    <a:pt x="124" y="136"/>
                  </a:cubicBezTo>
                  <a:cubicBezTo>
                    <a:pt x="113" y="192"/>
                    <a:pt x="102" y="237"/>
                    <a:pt x="79" y="305"/>
                  </a:cubicBezTo>
                  <a:cubicBezTo>
                    <a:pt x="57" y="372"/>
                    <a:pt x="45" y="451"/>
                    <a:pt x="34" y="519"/>
                  </a:cubicBezTo>
                  <a:cubicBezTo>
                    <a:pt x="23" y="609"/>
                    <a:pt x="23" y="700"/>
                    <a:pt x="11" y="790"/>
                  </a:cubicBezTo>
                  <a:cubicBezTo>
                    <a:pt x="0" y="880"/>
                    <a:pt x="0" y="982"/>
                    <a:pt x="11" y="1083"/>
                  </a:cubicBezTo>
                  <a:cubicBezTo>
                    <a:pt x="0" y="1185"/>
                    <a:pt x="11" y="1298"/>
                    <a:pt x="23" y="1399"/>
                  </a:cubicBezTo>
                  <a:cubicBezTo>
                    <a:pt x="34" y="1512"/>
                    <a:pt x="34" y="1614"/>
                    <a:pt x="57" y="1727"/>
                  </a:cubicBezTo>
                  <a:cubicBezTo>
                    <a:pt x="79" y="1828"/>
                    <a:pt x="102" y="1941"/>
                    <a:pt x="124" y="2043"/>
                  </a:cubicBezTo>
                  <a:cubicBezTo>
                    <a:pt x="136" y="2155"/>
                    <a:pt x="169" y="2246"/>
                    <a:pt x="203" y="2347"/>
                  </a:cubicBezTo>
                  <a:cubicBezTo>
                    <a:pt x="237" y="2449"/>
                    <a:pt x="260" y="2539"/>
                    <a:pt x="294" y="2629"/>
                  </a:cubicBezTo>
                  <a:cubicBezTo>
                    <a:pt x="327" y="2720"/>
                    <a:pt x="373" y="2799"/>
                    <a:pt x="395" y="2878"/>
                  </a:cubicBezTo>
                  <a:cubicBezTo>
                    <a:pt x="429" y="2945"/>
                    <a:pt x="463" y="3013"/>
                    <a:pt x="497" y="3069"/>
                  </a:cubicBezTo>
                  <a:lnTo>
                    <a:pt x="576" y="3227"/>
                  </a:lnTo>
                  <a:cubicBezTo>
                    <a:pt x="621" y="3306"/>
                    <a:pt x="655" y="3352"/>
                    <a:pt x="655" y="3352"/>
                  </a:cubicBezTo>
                  <a:cubicBezTo>
                    <a:pt x="655" y="3352"/>
                    <a:pt x="632" y="3306"/>
                    <a:pt x="598" y="3216"/>
                  </a:cubicBezTo>
                  <a:cubicBezTo>
                    <a:pt x="576" y="3126"/>
                    <a:pt x="519" y="3002"/>
                    <a:pt x="485" y="2844"/>
                  </a:cubicBezTo>
                  <a:cubicBezTo>
                    <a:pt x="463" y="2765"/>
                    <a:pt x="429" y="2686"/>
                    <a:pt x="406" y="2595"/>
                  </a:cubicBezTo>
                  <a:cubicBezTo>
                    <a:pt x="384" y="2505"/>
                    <a:pt x="361" y="2404"/>
                    <a:pt x="339" y="2313"/>
                  </a:cubicBezTo>
                  <a:cubicBezTo>
                    <a:pt x="316" y="2212"/>
                    <a:pt x="294" y="2110"/>
                    <a:pt x="271" y="2009"/>
                  </a:cubicBezTo>
                  <a:cubicBezTo>
                    <a:pt x="248" y="1907"/>
                    <a:pt x="226" y="1806"/>
                    <a:pt x="215" y="1704"/>
                  </a:cubicBezTo>
                  <a:cubicBezTo>
                    <a:pt x="203" y="1591"/>
                    <a:pt x="181" y="1490"/>
                    <a:pt x="169" y="1388"/>
                  </a:cubicBezTo>
                  <a:cubicBezTo>
                    <a:pt x="158" y="1287"/>
                    <a:pt x="147" y="1185"/>
                    <a:pt x="147" y="1083"/>
                  </a:cubicBezTo>
                  <a:cubicBezTo>
                    <a:pt x="147" y="982"/>
                    <a:pt x="136" y="892"/>
                    <a:pt x="136" y="801"/>
                  </a:cubicBezTo>
                  <a:lnTo>
                    <a:pt x="136" y="542"/>
                  </a:lnTo>
                  <a:cubicBezTo>
                    <a:pt x="124" y="372"/>
                    <a:pt x="147" y="248"/>
                    <a:pt x="158" y="147"/>
                  </a:cubicBezTo>
                  <a:cubicBezTo>
                    <a:pt x="158" y="57"/>
                    <a:pt x="158" y="0"/>
                    <a:pt x="158"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12" name="Google Shape;912;p2"/>
            <p:cNvSpPr/>
            <p:nvPr/>
          </p:nvSpPr>
          <p:spPr>
            <a:xfrm>
              <a:off x="2895250" y="2820650"/>
              <a:ext cx="16975" cy="109200"/>
            </a:xfrm>
            <a:custGeom>
              <a:avLst/>
              <a:gdLst/>
              <a:ahLst/>
              <a:cxnLst/>
              <a:rect l="l" t="t" r="r" b="b"/>
              <a:pathLst>
                <a:path w="679" h="4368" extrusionOk="0">
                  <a:moveTo>
                    <a:pt x="678" y="1"/>
                  </a:moveTo>
                  <a:cubicBezTo>
                    <a:pt x="678" y="1"/>
                    <a:pt x="633" y="57"/>
                    <a:pt x="565" y="159"/>
                  </a:cubicBezTo>
                  <a:cubicBezTo>
                    <a:pt x="520" y="227"/>
                    <a:pt x="486" y="294"/>
                    <a:pt x="464" y="362"/>
                  </a:cubicBezTo>
                  <a:cubicBezTo>
                    <a:pt x="407" y="441"/>
                    <a:pt x="373" y="531"/>
                    <a:pt x="339" y="622"/>
                  </a:cubicBezTo>
                  <a:cubicBezTo>
                    <a:pt x="294" y="712"/>
                    <a:pt x="260" y="825"/>
                    <a:pt x="227" y="938"/>
                  </a:cubicBezTo>
                  <a:cubicBezTo>
                    <a:pt x="193" y="1062"/>
                    <a:pt x="159" y="1186"/>
                    <a:pt x="125" y="1310"/>
                  </a:cubicBezTo>
                  <a:cubicBezTo>
                    <a:pt x="103" y="1445"/>
                    <a:pt x="80" y="1581"/>
                    <a:pt x="57" y="1716"/>
                  </a:cubicBezTo>
                  <a:cubicBezTo>
                    <a:pt x="35" y="1852"/>
                    <a:pt x="24" y="1998"/>
                    <a:pt x="12" y="2134"/>
                  </a:cubicBezTo>
                  <a:cubicBezTo>
                    <a:pt x="12" y="2280"/>
                    <a:pt x="1" y="2416"/>
                    <a:pt x="1" y="2562"/>
                  </a:cubicBezTo>
                  <a:cubicBezTo>
                    <a:pt x="1" y="2698"/>
                    <a:pt x="12" y="2833"/>
                    <a:pt x="12" y="2969"/>
                  </a:cubicBezTo>
                  <a:cubicBezTo>
                    <a:pt x="12" y="3104"/>
                    <a:pt x="24" y="3228"/>
                    <a:pt x="46" y="3341"/>
                  </a:cubicBezTo>
                  <a:cubicBezTo>
                    <a:pt x="57" y="3465"/>
                    <a:pt x="80" y="3578"/>
                    <a:pt x="91" y="3680"/>
                  </a:cubicBezTo>
                  <a:cubicBezTo>
                    <a:pt x="103" y="3781"/>
                    <a:pt x="125" y="3871"/>
                    <a:pt x="148" y="3962"/>
                  </a:cubicBezTo>
                  <a:cubicBezTo>
                    <a:pt x="170" y="4052"/>
                    <a:pt x="182" y="4120"/>
                    <a:pt x="204" y="4187"/>
                  </a:cubicBezTo>
                  <a:cubicBezTo>
                    <a:pt x="238" y="4300"/>
                    <a:pt x="260" y="4368"/>
                    <a:pt x="260" y="4368"/>
                  </a:cubicBezTo>
                  <a:cubicBezTo>
                    <a:pt x="260" y="4368"/>
                    <a:pt x="260" y="4289"/>
                    <a:pt x="238" y="4165"/>
                  </a:cubicBezTo>
                  <a:cubicBezTo>
                    <a:pt x="215" y="4041"/>
                    <a:pt x="204" y="3871"/>
                    <a:pt x="193" y="3657"/>
                  </a:cubicBezTo>
                  <a:cubicBezTo>
                    <a:pt x="170" y="3454"/>
                    <a:pt x="159" y="3217"/>
                    <a:pt x="159" y="2957"/>
                  </a:cubicBezTo>
                  <a:cubicBezTo>
                    <a:pt x="159" y="2822"/>
                    <a:pt x="159" y="2687"/>
                    <a:pt x="159" y="2551"/>
                  </a:cubicBezTo>
                  <a:cubicBezTo>
                    <a:pt x="159" y="2427"/>
                    <a:pt x="170" y="2280"/>
                    <a:pt x="182" y="2145"/>
                  </a:cubicBezTo>
                  <a:cubicBezTo>
                    <a:pt x="193" y="2010"/>
                    <a:pt x="204" y="1863"/>
                    <a:pt x="215" y="1739"/>
                  </a:cubicBezTo>
                  <a:cubicBezTo>
                    <a:pt x="238" y="1603"/>
                    <a:pt x="249" y="1468"/>
                    <a:pt x="272" y="1344"/>
                  </a:cubicBezTo>
                  <a:cubicBezTo>
                    <a:pt x="294" y="1208"/>
                    <a:pt x="306" y="1084"/>
                    <a:pt x="339" y="971"/>
                  </a:cubicBezTo>
                  <a:cubicBezTo>
                    <a:pt x="373" y="859"/>
                    <a:pt x="396" y="746"/>
                    <a:pt x="430" y="655"/>
                  </a:cubicBezTo>
                  <a:cubicBezTo>
                    <a:pt x="452" y="554"/>
                    <a:pt x="486" y="464"/>
                    <a:pt x="520" y="385"/>
                  </a:cubicBezTo>
                  <a:cubicBezTo>
                    <a:pt x="543" y="306"/>
                    <a:pt x="565" y="238"/>
                    <a:pt x="599" y="181"/>
                  </a:cubicBezTo>
                  <a:cubicBezTo>
                    <a:pt x="644" y="69"/>
                    <a:pt x="678" y="1"/>
                    <a:pt x="678"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13" name="Google Shape;913;p2"/>
            <p:cNvSpPr/>
            <p:nvPr/>
          </p:nvSpPr>
          <p:spPr>
            <a:xfrm>
              <a:off x="2901475" y="2852825"/>
              <a:ext cx="14400" cy="76750"/>
            </a:xfrm>
            <a:custGeom>
              <a:avLst/>
              <a:gdLst/>
              <a:ahLst/>
              <a:cxnLst/>
              <a:rect l="l" t="t" r="r" b="b"/>
              <a:pathLst>
                <a:path w="576" h="3070" extrusionOk="0">
                  <a:moveTo>
                    <a:pt x="576" y="0"/>
                  </a:moveTo>
                  <a:cubicBezTo>
                    <a:pt x="576" y="0"/>
                    <a:pt x="553" y="34"/>
                    <a:pt x="508" y="113"/>
                  </a:cubicBezTo>
                  <a:cubicBezTo>
                    <a:pt x="485" y="158"/>
                    <a:pt x="463" y="203"/>
                    <a:pt x="429" y="260"/>
                  </a:cubicBezTo>
                  <a:cubicBezTo>
                    <a:pt x="395" y="316"/>
                    <a:pt x="373" y="373"/>
                    <a:pt x="350" y="440"/>
                  </a:cubicBezTo>
                  <a:cubicBezTo>
                    <a:pt x="316" y="508"/>
                    <a:pt x="282" y="587"/>
                    <a:pt x="260" y="666"/>
                  </a:cubicBezTo>
                  <a:cubicBezTo>
                    <a:pt x="237" y="745"/>
                    <a:pt x="215" y="835"/>
                    <a:pt x="192" y="926"/>
                  </a:cubicBezTo>
                  <a:cubicBezTo>
                    <a:pt x="169" y="1016"/>
                    <a:pt x="147" y="1117"/>
                    <a:pt x="124" y="1208"/>
                  </a:cubicBezTo>
                  <a:cubicBezTo>
                    <a:pt x="113" y="1309"/>
                    <a:pt x="90" y="1400"/>
                    <a:pt x="79" y="1501"/>
                  </a:cubicBezTo>
                  <a:cubicBezTo>
                    <a:pt x="68" y="1591"/>
                    <a:pt x="57" y="1704"/>
                    <a:pt x="34" y="1794"/>
                  </a:cubicBezTo>
                  <a:cubicBezTo>
                    <a:pt x="23" y="1885"/>
                    <a:pt x="11" y="1986"/>
                    <a:pt x="11" y="2077"/>
                  </a:cubicBezTo>
                  <a:cubicBezTo>
                    <a:pt x="0" y="2257"/>
                    <a:pt x="0" y="2426"/>
                    <a:pt x="0" y="2584"/>
                  </a:cubicBezTo>
                  <a:cubicBezTo>
                    <a:pt x="0" y="2731"/>
                    <a:pt x="23" y="2855"/>
                    <a:pt x="34" y="2934"/>
                  </a:cubicBezTo>
                  <a:cubicBezTo>
                    <a:pt x="34" y="2979"/>
                    <a:pt x="34" y="3024"/>
                    <a:pt x="45" y="3070"/>
                  </a:cubicBezTo>
                  <a:cubicBezTo>
                    <a:pt x="45" y="3070"/>
                    <a:pt x="57" y="3024"/>
                    <a:pt x="57" y="2923"/>
                  </a:cubicBezTo>
                  <a:cubicBezTo>
                    <a:pt x="68" y="2889"/>
                    <a:pt x="68" y="2833"/>
                    <a:pt x="79" y="2776"/>
                  </a:cubicBezTo>
                  <a:cubicBezTo>
                    <a:pt x="79" y="2709"/>
                    <a:pt x="90" y="2641"/>
                    <a:pt x="102" y="2573"/>
                  </a:cubicBezTo>
                  <a:cubicBezTo>
                    <a:pt x="113" y="2494"/>
                    <a:pt x="113" y="2426"/>
                    <a:pt x="124" y="2336"/>
                  </a:cubicBezTo>
                  <a:cubicBezTo>
                    <a:pt x="136" y="2257"/>
                    <a:pt x="147" y="2167"/>
                    <a:pt x="158" y="2077"/>
                  </a:cubicBezTo>
                  <a:cubicBezTo>
                    <a:pt x="181" y="1896"/>
                    <a:pt x="215" y="1704"/>
                    <a:pt x="237" y="1512"/>
                  </a:cubicBezTo>
                  <a:cubicBezTo>
                    <a:pt x="248" y="1422"/>
                    <a:pt x="271" y="1332"/>
                    <a:pt x="282" y="1230"/>
                  </a:cubicBezTo>
                  <a:cubicBezTo>
                    <a:pt x="294" y="1129"/>
                    <a:pt x="316" y="1038"/>
                    <a:pt x="339" y="948"/>
                  </a:cubicBezTo>
                  <a:cubicBezTo>
                    <a:pt x="350" y="858"/>
                    <a:pt x="361" y="779"/>
                    <a:pt x="384" y="689"/>
                  </a:cubicBezTo>
                  <a:cubicBezTo>
                    <a:pt x="406" y="610"/>
                    <a:pt x="418" y="531"/>
                    <a:pt x="440" y="463"/>
                  </a:cubicBezTo>
                  <a:cubicBezTo>
                    <a:pt x="452" y="395"/>
                    <a:pt x="474" y="316"/>
                    <a:pt x="485" y="271"/>
                  </a:cubicBezTo>
                  <a:cubicBezTo>
                    <a:pt x="508" y="215"/>
                    <a:pt x="519" y="170"/>
                    <a:pt x="542" y="124"/>
                  </a:cubicBezTo>
                  <a:cubicBezTo>
                    <a:pt x="564" y="45"/>
                    <a:pt x="576" y="0"/>
                    <a:pt x="576" y="0"/>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14" name="Google Shape;914;p2"/>
            <p:cNvSpPr/>
            <p:nvPr/>
          </p:nvSpPr>
          <p:spPr>
            <a:xfrm>
              <a:off x="2902600" y="2870025"/>
              <a:ext cx="20625" cy="59550"/>
            </a:xfrm>
            <a:custGeom>
              <a:avLst/>
              <a:gdLst/>
              <a:ahLst/>
              <a:cxnLst/>
              <a:rect l="l" t="t" r="r" b="b"/>
              <a:pathLst>
                <a:path w="825" h="2382" extrusionOk="0">
                  <a:moveTo>
                    <a:pt x="824" y="1"/>
                  </a:moveTo>
                  <a:lnTo>
                    <a:pt x="756" y="91"/>
                  </a:lnTo>
                  <a:cubicBezTo>
                    <a:pt x="711" y="170"/>
                    <a:pt x="666" y="260"/>
                    <a:pt x="621" y="339"/>
                  </a:cubicBezTo>
                  <a:cubicBezTo>
                    <a:pt x="565" y="441"/>
                    <a:pt x="497" y="576"/>
                    <a:pt x="440" y="712"/>
                  </a:cubicBezTo>
                  <a:cubicBezTo>
                    <a:pt x="373" y="847"/>
                    <a:pt x="316" y="994"/>
                    <a:pt x="260" y="1140"/>
                  </a:cubicBezTo>
                  <a:cubicBezTo>
                    <a:pt x="215" y="1298"/>
                    <a:pt x="158" y="1445"/>
                    <a:pt x="124" y="1592"/>
                  </a:cubicBezTo>
                  <a:cubicBezTo>
                    <a:pt x="102" y="1659"/>
                    <a:pt x="91" y="1727"/>
                    <a:pt x="68" y="1795"/>
                  </a:cubicBezTo>
                  <a:cubicBezTo>
                    <a:pt x="45" y="1863"/>
                    <a:pt x="45" y="1930"/>
                    <a:pt x="34" y="1998"/>
                  </a:cubicBezTo>
                  <a:cubicBezTo>
                    <a:pt x="12" y="2088"/>
                    <a:pt x="0" y="2178"/>
                    <a:pt x="0" y="2280"/>
                  </a:cubicBezTo>
                  <a:lnTo>
                    <a:pt x="0" y="2382"/>
                  </a:lnTo>
                  <a:cubicBezTo>
                    <a:pt x="0" y="2382"/>
                    <a:pt x="12" y="2348"/>
                    <a:pt x="23" y="2291"/>
                  </a:cubicBezTo>
                  <a:cubicBezTo>
                    <a:pt x="34" y="2246"/>
                    <a:pt x="34" y="2212"/>
                    <a:pt x="57" y="2167"/>
                  </a:cubicBezTo>
                  <a:cubicBezTo>
                    <a:pt x="68" y="2122"/>
                    <a:pt x="91" y="2066"/>
                    <a:pt x="113" y="2009"/>
                  </a:cubicBezTo>
                  <a:cubicBezTo>
                    <a:pt x="158" y="1896"/>
                    <a:pt x="203" y="1772"/>
                    <a:pt x="249" y="1637"/>
                  </a:cubicBezTo>
                  <a:cubicBezTo>
                    <a:pt x="305" y="1490"/>
                    <a:pt x="361" y="1355"/>
                    <a:pt x="418" y="1197"/>
                  </a:cubicBezTo>
                  <a:cubicBezTo>
                    <a:pt x="463" y="1050"/>
                    <a:pt x="519" y="903"/>
                    <a:pt x="565" y="768"/>
                  </a:cubicBezTo>
                  <a:cubicBezTo>
                    <a:pt x="610" y="621"/>
                    <a:pt x="655" y="486"/>
                    <a:pt x="700" y="373"/>
                  </a:cubicBezTo>
                  <a:cubicBezTo>
                    <a:pt x="734" y="271"/>
                    <a:pt x="768" y="170"/>
                    <a:pt x="790" y="102"/>
                  </a:cubicBezTo>
                  <a:cubicBezTo>
                    <a:pt x="802" y="68"/>
                    <a:pt x="813" y="35"/>
                    <a:pt x="824" y="1"/>
                  </a:cubicBezTo>
                  <a:close/>
                </a:path>
              </a:pathLst>
            </a:custGeom>
            <a:solidFill>
              <a:srgbClr val="E9C93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15" name="Google Shape;915;p2"/>
            <p:cNvSpPr/>
            <p:nvPr/>
          </p:nvSpPr>
          <p:spPr>
            <a:xfrm>
              <a:off x="3136175" y="3262700"/>
              <a:ext cx="453925" cy="418850"/>
            </a:xfrm>
            <a:custGeom>
              <a:avLst/>
              <a:gdLst/>
              <a:ahLst/>
              <a:cxnLst/>
              <a:rect l="l" t="t" r="r" b="b"/>
              <a:pathLst>
                <a:path w="18157" h="16754" extrusionOk="0">
                  <a:moveTo>
                    <a:pt x="6602" y="0"/>
                  </a:moveTo>
                  <a:cubicBezTo>
                    <a:pt x="4996" y="0"/>
                    <a:pt x="3711" y="470"/>
                    <a:pt x="2179" y="1209"/>
                  </a:cubicBezTo>
                  <a:cubicBezTo>
                    <a:pt x="2032" y="1276"/>
                    <a:pt x="1896" y="1367"/>
                    <a:pt x="1761" y="1457"/>
                  </a:cubicBezTo>
                  <a:cubicBezTo>
                    <a:pt x="903" y="2235"/>
                    <a:pt x="644" y="2845"/>
                    <a:pt x="475" y="3714"/>
                  </a:cubicBezTo>
                  <a:cubicBezTo>
                    <a:pt x="1" y="6162"/>
                    <a:pt x="994" y="8690"/>
                    <a:pt x="2472" y="10653"/>
                  </a:cubicBezTo>
                  <a:cubicBezTo>
                    <a:pt x="4898" y="13903"/>
                    <a:pt x="8137" y="15934"/>
                    <a:pt x="12142" y="16623"/>
                  </a:cubicBezTo>
                  <a:cubicBezTo>
                    <a:pt x="12657" y="16710"/>
                    <a:pt x="13130" y="16753"/>
                    <a:pt x="13567" y="16753"/>
                  </a:cubicBezTo>
                  <a:cubicBezTo>
                    <a:pt x="15265" y="16753"/>
                    <a:pt x="16406" y="16104"/>
                    <a:pt x="17232" y="14919"/>
                  </a:cubicBezTo>
                  <a:cubicBezTo>
                    <a:pt x="17559" y="14174"/>
                    <a:pt x="17762" y="13373"/>
                    <a:pt x="17830" y="12560"/>
                  </a:cubicBezTo>
                  <a:cubicBezTo>
                    <a:pt x="18157" y="9390"/>
                    <a:pt x="16837" y="6286"/>
                    <a:pt x="14738" y="3917"/>
                  </a:cubicBezTo>
                  <a:cubicBezTo>
                    <a:pt x="14264" y="3375"/>
                    <a:pt x="13745" y="2879"/>
                    <a:pt x="13203" y="2427"/>
                  </a:cubicBezTo>
                  <a:cubicBezTo>
                    <a:pt x="11386" y="881"/>
                    <a:pt x="9096" y="24"/>
                    <a:pt x="6715" y="1"/>
                  </a:cubicBezTo>
                  <a:cubicBezTo>
                    <a:pt x="6677" y="1"/>
                    <a:pt x="6639" y="0"/>
                    <a:pt x="6602" y="0"/>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16" name="Google Shape;916;p2"/>
            <p:cNvSpPr/>
            <p:nvPr/>
          </p:nvSpPr>
          <p:spPr>
            <a:xfrm>
              <a:off x="3153950" y="3272025"/>
              <a:ext cx="423475" cy="400250"/>
            </a:xfrm>
            <a:custGeom>
              <a:avLst/>
              <a:gdLst/>
              <a:ahLst/>
              <a:cxnLst/>
              <a:rect l="l" t="t" r="r" b="b"/>
              <a:pathLst>
                <a:path w="16939" h="16010" extrusionOk="0">
                  <a:moveTo>
                    <a:pt x="5992" y="1"/>
                  </a:moveTo>
                  <a:cubicBezTo>
                    <a:pt x="5033" y="1"/>
                    <a:pt x="4074" y="170"/>
                    <a:pt x="3171" y="497"/>
                  </a:cubicBezTo>
                  <a:cubicBezTo>
                    <a:pt x="2438" y="768"/>
                    <a:pt x="1750" y="1027"/>
                    <a:pt x="1253" y="1648"/>
                  </a:cubicBezTo>
                  <a:cubicBezTo>
                    <a:pt x="745" y="2269"/>
                    <a:pt x="463" y="2697"/>
                    <a:pt x="305" y="3476"/>
                  </a:cubicBezTo>
                  <a:cubicBezTo>
                    <a:pt x="1" y="5067"/>
                    <a:pt x="305" y="6884"/>
                    <a:pt x="1039" y="8396"/>
                  </a:cubicBezTo>
                  <a:cubicBezTo>
                    <a:pt x="1321" y="8983"/>
                    <a:pt x="1659" y="9536"/>
                    <a:pt x="2054" y="10055"/>
                  </a:cubicBezTo>
                  <a:cubicBezTo>
                    <a:pt x="4447" y="13259"/>
                    <a:pt x="7629" y="15212"/>
                    <a:pt x="11499" y="15877"/>
                  </a:cubicBezTo>
                  <a:cubicBezTo>
                    <a:pt x="11949" y="15958"/>
                    <a:pt x="12411" y="16010"/>
                    <a:pt x="12869" y="16010"/>
                  </a:cubicBezTo>
                  <a:cubicBezTo>
                    <a:pt x="13757" y="16010"/>
                    <a:pt x="14629" y="15815"/>
                    <a:pt x="15358" y="15257"/>
                  </a:cubicBezTo>
                  <a:cubicBezTo>
                    <a:pt x="16419" y="14433"/>
                    <a:pt x="16611" y="13417"/>
                    <a:pt x="16746" y="12154"/>
                  </a:cubicBezTo>
                  <a:cubicBezTo>
                    <a:pt x="16938" y="10371"/>
                    <a:pt x="16577" y="8498"/>
                    <a:pt x="15719" y="6726"/>
                  </a:cubicBezTo>
                  <a:cubicBezTo>
                    <a:pt x="15200" y="5665"/>
                    <a:pt x="14535" y="4672"/>
                    <a:pt x="13745" y="3792"/>
                  </a:cubicBezTo>
                  <a:cubicBezTo>
                    <a:pt x="13293" y="3262"/>
                    <a:pt x="12786" y="2788"/>
                    <a:pt x="12255" y="2336"/>
                  </a:cubicBezTo>
                  <a:cubicBezTo>
                    <a:pt x="10506" y="847"/>
                    <a:pt x="8294" y="23"/>
                    <a:pt x="5992" y="1"/>
                  </a:cubicBezTo>
                  <a:close/>
                </a:path>
              </a:pathLst>
            </a:custGeom>
            <a:solidFill>
              <a:srgbClr val="C03A4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17" name="Google Shape;917;p2"/>
            <p:cNvSpPr/>
            <p:nvPr/>
          </p:nvSpPr>
          <p:spPr>
            <a:xfrm>
              <a:off x="3078900" y="3299100"/>
              <a:ext cx="488075" cy="441750"/>
            </a:xfrm>
            <a:custGeom>
              <a:avLst/>
              <a:gdLst/>
              <a:ahLst/>
              <a:cxnLst/>
              <a:rect l="l" t="t" r="r" b="b"/>
              <a:pathLst>
                <a:path w="19523" h="17670" extrusionOk="0">
                  <a:moveTo>
                    <a:pt x="4041" y="1"/>
                  </a:moveTo>
                  <a:cubicBezTo>
                    <a:pt x="2709" y="926"/>
                    <a:pt x="1615" y="3014"/>
                    <a:pt x="1073" y="4571"/>
                  </a:cubicBezTo>
                  <a:cubicBezTo>
                    <a:pt x="1" y="7663"/>
                    <a:pt x="1547" y="12120"/>
                    <a:pt x="3138" y="13847"/>
                  </a:cubicBezTo>
                  <a:cubicBezTo>
                    <a:pt x="4018" y="14794"/>
                    <a:pt x="5011" y="15618"/>
                    <a:pt x="6106" y="16318"/>
                  </a:cubicBezTo>
                  <a:cubicBezTo>
                    <a:pt x="7585" y="17234"/>
                    <a:pt x="9320" y="17669"/>
                    <a:pt x="11096" y="17669"/>
                  </a:cubicBezTo>
                  <a:cubicBezTo>
                    <a:pt x="13343" y="17669"/>
                    <a:pt x="15657" y="16973"/>
                    <a:pt x="17604" y="15675"/>
                  </a:cubicBezTo>
                  <a:cubicBezTo>
                    <a:pt x="18439" y="15122"/>
                    <a:pt x="19105" y="14366"/>
                    <a:pt x="19523" y="13463"/>
                  </a:cubicBezTo>
                  <a:lnTo>
                    <a:pt x="19523" y="13463"/>
                  </a:lnTo>
                  <a:cubicBezTo>
                    <a:pt x="18697" y="14648"/>
                    <a:pt x="17556" y="15297"/>
                    <a:pt x="15858" y="15297"/>
                  </a:cubicBezTo>
                  <a:cubicBezTo>
                    <a:pt x="15421" y="15297"/>
                    <a:pt x="14948" y="15254"/>
                    <a:pt x="14433" y="15167"/>
                  </a:cubicBezTo>
                  <a:cubicBezTo>
                    <a:pt x="10428" y="14478"/>
                    <a:pt x="7189" y="12447"/>
                    <a:pt x="4763" y="9197"/>
                  </a:cubicBezTo>
                  <a:cubicBezTo>
                    <a:pt x="3296" y="7234"/>
                    <a:pt x="2292" y="4706"/>
                    <a:pt x="2766" y="2258"/>
                  </a:cubicBezTo>
                  <a:cubicBezTo>
                    <a:pt x="2946" y="1389"/>
                    <a:pt x="3194" y="779"/>
                    <a:pt x="4041" y="1"/>
                  </a:cubicBezTo>
                  <a:close/>
                </a:path>
              </a:pathLst>
            </a:custGeom>
            <a:solidFill>
              <a:srgbClr val="875F8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18" name="Google Shape;918;p2"/>
            <p:cNvSpPr/>
            <p:nvPr/>
          </p:nvSpPr>
          <p:spPr>
            <a:xfrm>
              <a:off x="3432100" y="3702125"/>
              <a:ext cx="20050" cy="11575"/>
            </a:xfrm>
            <a:custGeom>
              <a:avLst/>
              <a:gdLst/>
              <a:ahLst/>
              <a:cxnLst/>
              <a:rect l="l" t="t" r="r" b="b"/>
              <a:pathLst>
                <a:path w="802" h="463" extrusionOk="0">
                  <a:moveTo>
                    <a:pt x="544" y="1"/>
                  </a:moveTo>
                  <a:cubicBezTo>
                    <a:pt x="465" y="1"/>
                    <a:pt x="384" y="13"/>
                    <a:pt x="317" y="39"/>
                  </a:cubicBezTo>
                  <a:cubicBezTo>
                    <a:pt x="215" y="84"/>
                    <a:pt x="136" y="152"/>
                    <a:pt x="80" y="242"/>
                  </a:cubicBezTo>
                  <a:cubicBezTo>
                    <a:pt x="46" y="287"/>
                    <a:pt x="12" y="343"/>
                    <a:pt x="1" y="400"/>
                  </a:cubicBezTo>
                  <a:cubicBezTo>
                    <a:pt x="86" y="443"/>
                    <a:pt x="175" y="462"/>
                    <a:pt x="266" y="462"/>
                  </a:cubicBezTo>
                  <a:cubicBezTo>
                    <a:pt x="342" y="462"/>
                    <a:pt x="420" y="448"/>
                    <a:pt x="497" y="422"/>
                  </a:cubicBezTo>
                  <a:cubicBezTo>
                    <a:pt x="588" y="377"/>
                    <a:pt x="667" y="310"/>
                    <a:pt x="734" y="219"/>
                  </a:cubicBezTo>
                  <a:cubicBezTo>
                    <a:pt x="757" y="174"/>
                    <a:pt x="791" y="118"/>
                    <a:pt x="802" y="61"/>
                  </a:cubicBezTo>
                  <a:cubicBezTo>
                    <a:pt x="746" y="27"/>
                    <a:pt x="689" y="16"/>
                    <a:pt x="621" y="5"/>
                  </a:cubicBezTo>
                  <a:cubicBezTo>
                    <a:pt x="596" y="2"/>
                    <a:pt x="570" y="1"/>
                    <a:pt x="544"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19" name="Google Shape;919;p2"/>
            <p:cNvSpPr/>
            <p:nvPr/>
          </p:nvSpPr>
          <p:spPr>
            <a:xfrm>
              <a:off x="3464275" y="3695175"/>
              <a:ext cx="14125" cy="11325"/>
            </a:xfrm>
            <a:custGeom>
              <a:avLst/>
              <a:gdLst/>
              <a:ahLst/>
              <a:cxnLst/>
              <a:rect l="l" t="t" r="r" b="b"/>
              <a:pathLst>
                <a:path w="565" h="453" extrusionOk="0">
                  <a:moveTo>
                    <a:pt x="406" y="1"/>
                  </a:moveTo>
                  <a:cubicBezTo>
                    <a:pt x="361" y="1"/>
                    <a:pt x="316" y="12"/>
                    <a:pt x="282" y="12"/>
                  </a:cubicBezTo>
                  <a:cubicBezTo>
                    <a:pt x="248" y="23"/>
                    <a:pt x="215" y="35"/>
                    <a:pt x="192" y="46"/>
                  </a:cubicBezTo>
                  <a:cubicBezTo>
                    <a:pt x="124" y="91"/>
                    <a:pt x="68" y="159"/>
                    <a:pt x="45" y="226"/>
                  </a:cubicBezTo>
                  <a:cubicBezTo>
                    <a:pt x="23" y="283"/>
                    <a:pt x="11" y="328"/>
                    <a:pt x="0" y="384"/>
                  </a:cubicBezTo>
                  <a:cubicBezTo>
                    <a:pt x="45" y="407"/>
                    <a:pt x="90" y="430"/>
                    <a:pt x="147" y="441"/>
                  </a:cubicBezTo>
                  <a:cubicBezTo>
                    <a:pt x="173" y="448"/>
                    <a:pt x="201" y="452"/>
                    <a:pt x="229" y="452"/>
                  </a:cubicBezTo>
                  <a:cubicBezTo>
                    <a:pt x="285" y="452"/>
                    <a:pt x="342" y="437"/>
                    <a:pt x="395" y="407"/>
                  </a:cubicBezTo>
                  <a:cubicBezTo>
                    <a:pt x="485" y="351"/>
                    <a:pt x="542" y="272"/>
                    <a:pt x="564" y="181"/>
                  </a:cubicBezTo>
                  <a:cubicBezTo>
                    <a:pt x="564" y="125"/>
                    <a:pt x="564" y="69"/>
                    <a:pt x="564" y="23"/>
                  </a:cubicBezTo>
                  <a:cubicBezTo>
                    <a:pt x="508" y="1"/>
                    <a:pt x="452" y="1"/>
                    <a:pt x="406"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20" name="Google Shape;920;p2"/>
            <p:cNvSpPr/>
            <p:nvPr/>
          </p:nvSpPr>
          <p:spPr>
            <a:xfrm>
              <a:off x="3117550" y="3518575"/>
              <a:ext cx="13575" cy="40950"/>
            </a:xfrm>
            <a:custGeom>
              <a:avLst/>
              <a:gdLst/>
              <a:ahLst/>
              <a:cxnLst/>
              <a:rect l="l" t="t" r="r" b="b"/>
              <a:pathLst>
                <a:path w="543" h="1638" extrusionOk="0">
                  <a:moveTo>
                    <a:pt x="204" y="1"/>
                  </a:moveTo>
                  <a:cubicBezTo>
                    <a:pt x="148" y="80"/>
                    <a:pt x="102" y="170"/>
                    <a:pt x="69" y="249"/>
                  </a:cubicBezTo>
                  <a:cubicBezTo>
                    <a:pt x="23" y="339"/>
                    <a:pt x="1" y="441"/>
                    <a:pt x="12" y="531"/>
                  </a:cubicBezTo>
                  <a:cubicBezTo>
                    <a:pt x="12" y="655"/>
                    <a:pt x="12" y="780"/>
                    <a:pt x="35" y="892"/>
                  </a:cubicBezTo>
                  <a:cubicBezTo>
                    <a:pt x="91" y="1095"/>
                    <a:pt x="181" y="1287"/>
                    <a:pt x="317" y="1445"/>
                  </a:cubicBezTo>
                  <a:cubicBezTo>
                    <a:pt x="385" y="1513"/>
                    <a:pt x="452" y="1581"/>
                    <a:pt x="531" y="1637"/>
                  </a:cubicBezTo>
                  <a:cubicBezTo>
                    <a:pt x="543" y="1547"/>
                    <a:pt x="543" y="1445"/>
                    <a:pt x="531" y="1355"/>
                  </a:cubicBezTo>
                  <a:cubicBezTo>
                    <a:pt x="531" y="1276"/>
                    <a:pt x="509" y="1186"/>
                    <a:pt x="497" y="1084"/>
                  </a:cubicBezTo>
                  <a:cubicBezTo>
                    <a:pt x="475" y="994"/>
                    <a:pt x="452" y="904"/>
                    <a:pt x="430" y="802"/>
                  </a:cubicBezTo>
                  <a:cubicBezTo>
                    <a:pt x="418" y="723"/>
                    <a:pt x="396" y="633"/>
                    <a:pt x="362" y="543"/>
                  </a:cubicBezTo>
                  <a:cubicBezTo>
                    <a:pt x="351" y="509"/>
                    <a:pt x="339" y="464"/>
                    <a:pt x="328" y="418"/>
                  </a:cubicBezTo>
                  <a:cubicBezTo>
                    <a:pt x="317" y="373"/>
                    <a:pt x="317" y="328"/>
                    <a:pt x="306" y="283"/>
                  </a:cubicBezTo>
                  <a:cubicBezTo>
                    <a:pt x="283" y="193"/>
                    <a:pt x="249" y="91"/>
                    <a:pt x="204"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21" name="Google Shape;921;p2"/>
            <p:cNvSpPr/>
            <p:nvPr/>
          </p:nvSpPr>
          <p:spPr>
            <a:xfrm>
              <a:off x="3135625" y="3552150"/>
              <a:ext cx="11575" cy="22600"/>
            </a:xfrm>
            <a:custGeom>
              <a:avLst/>
              <a:gdLst/>
              <a:ahLst/>
              <a:cxnLst/>
              <a:rect l="l" t="t" r="r" b="b"/>
              <a:pathLst>
                <a:path w="463" h="904" extrusionOk="0">
                  <a:moveTo>
                    <a:pt x="124" y="1"/>
                  </a:moveTo>
                  <a:cubicBezTo>
                    <a:pt x="90" y="57"/>
                    <a:pt x="57" y="114"/>
                    <a:pt x="34" y="170"/>
                  </a:cubicBezTo>
                  <a:cubicBezTo>
                    <a:pt x="0" y="283"/>
                    <a:pt x="0" y="396"/>
                    <a:pt x="23" y="497"/>
                  </a:cubicBezTo>
                  <a:cubicBezTo>
                    <a:pt x="57" y="610"/>
                    <a:pt x="124" y="712"/>
                    <a:pt x="215" y="791"/>
                  </a:cubicBezTo>
                  <a:cubicBezTo>
                    <a:pt x="260" y="836"/>
                    <a:pt x="316" y="870"/>
                    <a:pt x="372" y="903"/>
                  </a:cubicBezTo>
                  <a:cubicBezTo>
                    <a:pt x="406" y="847"/>
                    <a:pt x="429" y="791"/>
                    <a:pt x="440" y="723"/>
                  </a:cubicBezTo>
                  <a:cubicBezTo>
                    <a:pt x="463" y="621"/>
                    <a:pt x="463" y="520"/>
                    <a:pt x="429" y="418"/>
                  </a:cubicBezTo>
                  <a:cubicBezTo>
                    <a:pt x="418" y="362"/>
                    <a:pt x="395" y="305"/>
                    <a:pt x="361" y="249"/>
                  </a:cubicBezTo>
                  <a:cubicBezTo>
                    <a:pt x="339" y="204"/>
                    <a:pt x="305" y="159"/>
                    <a:pt x="271" y="125"/>
                  </a:cubicBezTo>
                  <a:cubicBezTo>
                    <a:pt x="226" y="80"/>
                    <a:pt x="181" y="35"/>
                    <a:pt x="124" y="1"/>
                  </a:cubicBezTo>
                  <a:close/>
                </a:path>
              </a:pathLst>
            </a:custGeom>
            <a:solidFill>
              <a:srgbClr val="79568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22" name="Google Shape;922;p2"/>
            <p:cNvSpPr/>
            <p:nvPr/>
          </p:nvSpPr>
          <p:spPr>
            <a:xfrm>
              <a:off x="3190625" y="3350700"/>
              <a:ext cx="13475" cy="18950"/>
            </a:xfrm>
            <a:custGeom>
              <a:avLst/>
              <a:gdLst/>
              <a:ahLst/>
              <a:cxnLst/>
              <a:rect l="l" t="t" r="r" b="b"/>
              <a:pathLst>
                <a:path w="539" h="758" extrusionOk="0">
                  <a:moveTo>
                    <a:pt x="126" y="0"/>
                  </a:moveTo>
                  <a:cubicBezTo>
                    <a:pt x="55" y="0"/>
                    <a:pt x="1" y="70"/>
                    <a:pt x="1" y="250"/>
                  </a:cubicBezTo>
                  <a:cubicBezTo>
                    <a:pt x="1" y="284"/>
                    <a:pt x="1" y="307"/>
                    <a:pt x="1" y="340"/>
                  </a:cubicBezTo>
                  <a:cubicBezTo>
                    <a:pt x="34" y="561"/>
                    <a:pt x="249" y="757"/>
                    <a:pt x="386" y="757"/>
                  </a:cubicBezTo>
                  <a:cubicBezTo>
                    <a:pt x="481" y="757"/>
                    <a:pt x="539" y="664"/>
                    <a:pt x="474" y="419"/>
                  </a:cubicBezTo>
                  <a:cubicBezTo>
                    <a:pt x="452" y="318"/>
                    <a:pt x="407" y="228"/>
                    <a:pt x="339" y="149"/>
                  </a:cubicBezTo>
                  <a:cubicBezTo>
                    <a:pt x="274" y="61"/>
                    <a:pt x="192" y="0"/>
                    <a:pt x="126"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23" name="Google Shape;923;p2"/>
            <p:cNvSpPr/>
            <p:nvPr/>
          </p:nvSpPr>
          <p:spPr>
            <a:xfrm>
              <a:off x="3224350" y="3480900"/>
              <a:ext cx="20875" cy="13425"/>
            </a:xfrm>
            <a:custGeom>
              <a:avLst/>
              <a:gdLst/>
              <a:ahLst/>
              <a:cxnLst/>
              <a:rect l="l" t="t" r="r" b="b"/>
              <a:pathLst>
                <a:path w="835" h="537" extrusionOk="0">
                  <a:moveTo>
                    <a:pt x="326" y="1"/>
                  </a:moveTo>
                  <a:cubicBezTo>
                    <a:pt x="155" y="1"/>
                    <a:pt x="1" y="93"/>
                    <a:pt x="39" y="301"/>
                  </a:cubicBezTo>
                  <a:cubicBezTo>
                    <a:pt x="67" y="466"/>
                    <a:pt x="221" y="536"/>
                    <a:pt x="377" y="536"/>
                  </a:cubicBezTo>
                  <a:cubicBezTo>
                    <a:pt x="603" y="536"/>
                    <a:pt x="834" y="390"/>
                    <a:pt x="694" y="176"/>
                  </a:cubicBezTo>
                  <a:cubicBezTo>
                    <a:pt x="683" y="165"/>
                    <a:pt x="671" y="154"/>
                    <a:pt x="660" y="143"/>
                  </a:cubicBezTo>
                  <a:cubicBezTo>
                    <a:pt x="588" y="51"/>
                    <a:pt x="453" y="1"/>
                    <a:pt x="326"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24" name="Google Shape;924;p2"/>
            <p:cNvSpPr/>
            <p:nvPr/>
          </p:nvSpPr>
          <p:spPr>
            <a:xfrm>
              <a:off x="3286900" y="3573200"/>
              <a:ext cx="21450" cy="13175"/>
            </a:xfrm>
            <a:custGeom>
              <a:avLst/>
              <a:gdLst/>
              <a:ahLst/>
              <a:cxnLst/>
              <a:rect l="l" t="t" r="r" b="b"/>
              <a:pathLst>
                <a:path w="858" h="527" extrusionOk="0">
                  <a:moveTo>
                    <a:pt x="341" y="0"/>
                  </a:moveTo>
                  <a:cubicBezTo>
                    <a:pt x="162" y="0"/>
                    <a:pt x="1" y="93"/>
                    <a:pt x="54" y="298"/>
                  </a:cubicBezTo>
                  <a:cubicBezTo>
                    <a:pt x="85" y="460"/>
                    <a:pt x="235" y="527"/>
                    <a:pt x="387" y="527"/>
                  </a:cubicBezTo>
                  <a:cubicBezTo>
                    <a:pt x="619" y="527"/>
                    <a:pt x="858" y="374"/>
                    <a:pt x="708" y="163"/>
                  </a:cubicBezTo>
                  <a:cubicBezTo>
                    <a:pt x="697" y="152"/>
                    <a:pt x="686" y="140"/>
                    <a:pt x="674" y="129"/>
                  </a:cubicBezTo>
                  <a:cubicBezTo>
                    <a:pt x="600" y="46"/>
                    <a:pt x="466" y="0"/>
                    <a:pt x="34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25" name="Google Shape;925;p2"/>
            <p:cNvSpPr/>
            <p:nvPr/>
          </p:nvSpPr>
          <p:spPr>
            <a:xfrm>
              <a:off x="3190275" y="3460675"/>
              <a:ext cx="18975" cy="16725"/>
            </a:xfrm>
            <a:custGeom>
              <a:avLst/>
              <a:gdLst/>
              <a:ahLst/>
              <a:cxnLst/>
              <a:rect l="l" t="t" r="r" b="b"/>
              <a:pathLst>
                <a:path w="759" h="669" extrusionOk="0">
                  <a:moveTo>
                    <a:pt x="213" y="0"/>
                  </a:moveTo>
                  <a:cubicBezTo>
                    <a:pt x="127" y="0"/>
                    <a:pt x="54" y="47"/>
                    <a:pt x="26" y="162"/>
                  </a:cubicBezTo>
                  <a:lnTo>
                    <a:pt x="26" y="207"/>
                  </a:lnTo>
                  <a:cubicBezTo>
                    <a:pt x="0" y="409"/>
                    <a:pt x="196" y="669"/>
                    <a:pt x="391" y="669"/>
                  </a:cubicBezTo>
                  <a:cubicBezTo>
                    <a:pt x="456" y="669"/>
                    <a:pt x="522" y="639"/>
                    <a:pt x="579" y="568"/>
                  </a:cubicBezTo>
                  <a:cubicBezTo>
                    <a:pt x="759" y="323"/>
                    <a:pt x="441" y="0"/>
                    <a:pt x="213"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26" name="Google Shape;926;p2"/>
            <p:cNvSpPr/>
            <p:nvPr/>
          </p:nvSpPr>
          <p:spPr>
            <a:xfrm>
              <a:off x="3269675" y="3530000"/>
              <a:ext cx="24350" cy="13700"/>
            </a:xfrm>
            <a:custGeom>
              <a:avLst/>
              <a:gdLst/>
              <a:ahLst/>
              <a:cxnLst/>
              <a:rect l="l" t="t" r="r" b="b"/>
              <a:pathLst>
                <a:path w="974" h="548" extrusionOk="0">
                  <a:moveTo>
                    <a:pt x="593" y="1"/>
                  </a:moveTo>
                  <a:cubicBezTo>
                    <a:pt x="323" y="1"/>
                    <a:pt x="0" y="290"/>
                    <a:pt x="258" y="481"/>
                  </a:cubicBezTo>
                  <a:cubicBezTo>
                    <a:pt x="269" y="481"/>
                    <a:pt x="280" y="492"/>
                    <a:pt x="291" y="503"/>
                  </a:cubicBezTo>
                  <a:cubicBezTo>
                    <a:pt x="344" y="533"/>
                    <a:pt x="409" y="547"/>
                    <a:pt x="476" y="547"/>
                  </a:cubicBezTo>
                  <a:cubicBezTo>
                    <a:pt x="711" y="547"/>
                    <a:pt x="974" y="376"/>
                    <a:pt x="833" y="131"/>
                  </a:cubicBezTo>
                  <a:cubicBezTo>
                    <a:pt x="779" y="38"/>
                    <a:pt x="689" y="1"/>
                    <a:pt x="593"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27" name="Google Shape;927;p2"/>
            <p:cNvSpPr/>
            <p:nvPr/>
          </p:nvSpPr>
          <p:spPr>
            <a:xfrm>
              <a:off x="3213300" y="3337275"/>
              <a:ext cx="19300" cy="17275"/>
            </a:xfrm>
            <a:custGeom>
              <a:avLst/>
              <a:gdLst/>
              <a:ahLst/>
              <a:cxnLst/>
              <a:rect l="l" t="t" r="r" b="b"/>
              <a:pathLst>
                <a:path w="772" h="691" extrusionOk="0">
                  <a:moveTo>
                    <a:pt x="387" y="0"/>
                  </a:moveTo>
                  <a:cubicBezTo>
                    <a:pt x="332" y="0"/>
                    <a:pt x="275" y="23"/>
                    <a:pt x="222" y="76"/>
                  </a:cubicBezTo>
                  <a:cubicBezTo>
                    <a:pt x="1" y="306"/>
                    <a:pt x="300" y="690"/>
                    <a:pt x="528" y="690"/>
                  </a:cubicBezTo>
                  <a:cubicBezTo>
                    <a:pt x="602" y="690"/>
                    <a:pt x="668" y="650"/>
                    <a:pt x="707" y="550"/>
                  </a:cubicBezTo>
                  <a:cubicBezTo>
                    <a:pt x="707" y="528"/>
                    <a:pt x="707" y="516"/>
                    <a:pt x="718" y="505"/>
                  </a:cubicBezTo>
                  <a:cubicBezTo>
                    <a:pt x="772" y="301"/>
                    <a:pt x="588" y="0"/>
                    <a:pt x="387"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28" name="Google Shape;928;p2"/>
            <p:cNvSpPr/>
            <p:nvPr/>
          </p:nvSpPr>
          <p:spPr>
            <a:xfrm>
              <a:off x="3277500" y="3282325"/>
              <a:ext cx="18725" cy="13850"/>
            </a:xfrm>
            <a:custGeom>
              <a:avLst/>
              <a:gdLst/>
              <a:ahLst/>
              <a:cxnLst/>
              <a:rect l="l" t="t" r="r" b="b"/>
              <a:pathLst>
                <a:path w="749" h="554" extrusionOk="0">
                  <a:moveTo>
                    <a:pt x="260" y="0"/>
                  </a:moveTo>
                  <a:cubicBezTo>
                    <a:pt x="129" y="0"/>
                    <a:pt x="18" y="66"/>
                    <a:pt x="12" y="232"/>
                  </a:cubicBezTo>
                  <a:cubicBezTo>
                    <a:pt x="1" y="443"/>
                    <a:pt x="221" y="554"/>
                    <a:pt x="415" y="554"/>
                  </a:cubicBezTo>
                  <a:cubicBezTo>
                    <a:pt x="593" y="554"/>
                    <a:pt x="748" y="460"/>
                    <a:pt x="678" y="266"/>
                  </a:cubicBezTo>
                  <a:cubicBezTo>
                    <a:pt x="667" y="243"/>
                    <a:pt x="667" y="232"/>
                    <a:pt x="656" y="220"/>
                  </a:cubicBezTo>
                  <a:cubicBezTo>
                    <a:pt x="594" y="92"/>
                    <a:pt x="414" y="0"/>
                    <a:pt x="260"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29" name="Google Shape;929;p2"/>
            <p:cNvSpPr/>
            <p:nvPr/>
          </p:nvSpPr>
          <p:spPr>
            <a:xfrm>
              <a:off x="3517175" y="3625125"/>
              <a:ext cx="25000" cy="13950"/>
            </a:xfrm>
            <a:custGeom>
              <a:avLst/>
              <a:gdLst/>
              <a:ahLst/>
              <a:cxnLst/>
              <a:rect l="l" t="t" r="r" b="b"/>
              <a:pathLst>
                <a:path w="1000" h="558" extrusionOk="0">
                  <a:moveTo>
                    <a:pt x="601" y="0"/>
                  </a:moveTo>
                  <a:cubicBezTo>
                    <a:pt x="324" y="0"/>
                    <a:pt x="1" y="347"/>
                    <a:pt x="288" y="512"/>
                  </a:cubicBezTo>
                  <a:lnTo>
                    <a:pt x="333" y="535"/>
                  </a:lnTo>
                  <a:cubicBezTo>
                    <a:pt x="372" y="551"/>
                    <a:pt x="415" y="558"/>
                    <a:pt x="461" y="558"/>
                  </a:cubicBezTo>
                  <a:cubicBezTo>
                    <a:pt x="706" y="558"/>
                    <a:pt x="999" y="344"/>
                    <a:pt x="818" y="106"/>
                  </a:cubicBezTo>
                  <a:cubicBezTo>
                    <a:pt x="761" y="31"/>
                    <a:pt x="683" y="0"/>
                    <a:pt x="60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30" name="Google Shape;930;p2"/>
            <p:cNvSpPr/>
            <p:nvPr/>
          </p:nvSpPr>
          <p:spPr>
            <a:xfrm>
              <a:off x="3162925" y="3393000"/>
              <a:ext cx="24900" cy="15875"/>
            </a:xfrm>
            <a:custGeom>
              <a:avLst/>
              <a:gdLst/>
              <a:ahLst/>
              <a:cxnLst/>
              <a:rect l="l" t="t" r="r" b="b"/>
              <a:pathLst>
                <a:path w="996" h="635" extrusionOk="0">
                  <a:moveTo>
                    <a:pt x="550" y="1"/>
                  </a:moveTo>
                  <a:cubicBezTo>
                    <a:pt x="228" y="1"/>
                    <a:pt x="1" y="634"/>
                    <a:pt x="398" y="634"/>
                  </a:cubicBezTo>
                  <a:lnTo>
                    <a:pt x="443" y="634"/>
                  </a:lnTo>
                  <a:cubicBezTo>
                    <a:pt x="702" y="612"/>
                    <a:pt x="996" y="172"/>
                    <a:pt x="657" y="25"/>
                  </a:cubicBezTo>
                  <a:cubicBezTo>
                    <a:pt x="621" y="8"/>
                    <a:pt x="585" y="1"/>
                    <a:pt x="55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31" name="Google Shape;931;p2"/>
            <p:cNvSpPr/>
            <p:nvPr/>
          </p:nvSpPr>
          <p:spPr>
            <a:xfrm>
              <a:off x="3226650" y="3531975"/>
              <a:ext cx="18500" cy="16575"/>
            </a:xfrm>
            <a:custGeom>
              <a:avLst/>
              <a:gdLst/>
              <a:ahLst/>
              <a:cxnLst/>
              <a:rect l="l" t="t" r="r" b="b"/>
              <a:pathLst>
                <a:path w="740" h="663" extrusionOk="0">
                  <a:moveTo>
                    <a:pt x="351" y="1"/>
                  </a:moveTo>
                  <a:cubicBezTo>
                    <a:pt x="284" y="1"/>
                    <a:pt x="218" y="32"/>
                    <a:pt x="162" y="108"/>
                  </a:cubicBezTo>
                  <a:cubicBezTo>
                    <a:pt x="0" y="351"/>
                    <a:pt x="307" y="662"/>
                    <a:pt x="528" y="662"/>
                  </a:cubicBezTo>
                  <a:cubicBezTo>
                    <a:pt x="615" y="662"/>
                    <a:pt x="689" y="613"/>
                    <a:pt x="715" y="492"/>
                  </a:cubicBezTo>
                  <a:cubicBezTo>
                    <a:pt x="715" y="480"/>
                    <a:pt x="715" y="469"/>
                    <a:pt x="715" y="447"/>
                  </a:cubicBezTo>
                  <a:cubicBezTo>
                    <a:pt x="740" y="255"/>
                    <a:pt x="542" y="1"/>
                    <a:pt x="35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32" name="Google Shape;932;p2"/>
            <p:cNvSpPr/>
            <p:nvPr/>
          </p:nvSpPr>
          <p:spPr>
            <a:xfrm>
              <a:off x="3319975" y="3278225"/>
              <a:ext cx="18550" cy="16475"/>
            </a:xfrm>
            <a:custGeom>
              <a:avLst/>
              <a:gdLst/>
              <a:ahLst/>
              <a:cxnLst/>
              <a:rect l="l" t="t" r="r" b="b"/>
              <a:pathLst>
                <a:path w="742" h="659" extrusionOk="0">
                  <a:moveTo>
                    <a:pt x="207" y="0"/>
                  </a:moveTo>
                  <a:cubicBezTo>
                    <a:pt x="116" y="0"/>
                    <a:pt x="40" y="49"/>
                    <a:pt x="17" y="170"/>
                  </a:cubicBezTo>
                  <a:lnTo>
                    <a:pt x="17" y="215"/>
                  </a:lnTo>
                  <a:cubicBezTo>
                    <a:pt x="1" y="413"/>
                    <a:pt x="201" y="659"/>
                    <a:pt x="389" y="659"/>
                  </a:cubicBezTo>
                  <a:cubicBezTo>
                    <a:pt x="458" y="659"/>
                    <a:pt x="527" y="625"/>
                    <a:pt x="581" y="542"/>
                  </a:cubicBezTo>
                  <a:cubicBezTo>
                    <a:pt x="742" y="294"/>
                    <a:pt x="430" y="0"/>
                    <a:pt x="207"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33" name="Google Shape;933;p2"/>
            <p:cNvSpPr/>
            <p:nvPr/>
          </p:nvSpPr>
          <p:spPr>
            <a:xfrm>
              <a:off x="3457575" y="3631575"/>
              <a:ext cx="19200" cy="17575"/>
            </a:xfrm>
            <a:custGeom>
              <a:avLst/>
              <a:gdLst/>
              <a:ahLst/>
              <a:cxnLst/>
              <a:rect l="l" t="t" r="r" b="b"/>
              <a:pathLst>
                <a:path w="768" h="703" extrusionOk="0">
                  <a:moveTo>
                    <a:pt x="412" y="1"/>
                  </a:moveTo>
                  <a:cubicBezTo>
                    <a:pt x="367" y="1"/>
                    <a:pt x="319" y="16"/>
                    <a:pt x="268" y="51"/>
                  </a:cubicBezTo>
                  <a:cubicBezTo>
                    <a:pt x="0" y="239"/>
                    <a:pt x="256" y="702"/>
                    <a:pt x="486" y="702"/>
                  </a:cubicBezTo>
                  <a:cubicBezTo>
                    <a:pt x="546" y="702"/>
                    <a:pt x="605" y="670"/>
                    <a:pt x="652" y="593"/>
                  </a:cubicBezTo>
                  <a:cubicBezTo>
                    <a:pt x="663" y="581"/>
                    <a:pt x="663" y="570"/>
                    <a:pt x="674" y="559"/>
                  </a:cubicBezTo>
                  <a:cubicBezTo>
                    <a:pt x="768" y="353"/>
                    <a:pt x="629" y="1"/>
                    <a:pt x="41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34" name="Google Shape;934;p2"/>
            <p:cNvSpPr/>
            <p:nvPr/>
          </p:nvSpPr>
          <p:spPr>
            <a:xfrm>
              <a:off x="3494650" y="3643350"/>
              <a:ext cx="18100" cy="17775"/>
            </a:xfrm>
            <a:custGeom>
              <a:avLst/>
              <a:gdLst/>
              <a:ahLst/>
              <a:cxnLst/>
              <a:rect l="l" t="t" r="r" b="b"/>
              <a:pathLst>
                <a:path w="724" h="711" extrusionOk="0">
                  <a:moveTo>
                    <a:pt x="421" y="1"/>
                  </a:moveTo>
                  <a:cubicBezTo>
                    <a:pt x="400" y="1"/>
                    <a:pt x="378" y="3"/>
                    <a:pt x="354" y="9"/>
                  </a:cubicBezTo>
                  <a:cubicBezTo>
                    <a:pt x="1" y="87"/>
                    <a:pt x="99" y="710"/>
                    <a:pt x="368" y="710"/>
                  </a:cubicBezTo>
                  <a:cubicBezTo>
                    <a:pt x="408" y="710"/>
                    <a:pt x="453" y="696"/>
                    <a:pt x="500" y="663"/>
                  </a:cubicBezTo>
                  <a:cubicBezTo>
                    <a:pt x="512" y="663"/>
                    <a:pt x="523" y="652"/>
                    <a:pt x="534" y="641"/>
                  </a:cubicBezTo>
                  <a:cubicBezTo>
                    <a:pt x="723" y="473"/>
                    <a:pt x="707" y="1"/>
                    <a:pt x="42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35" name="Google Shape;935;p2"/>
            <p:cNvSpPr/>
            <p:nvPr/>
          </p:nvSpPr>
          <p:spPr>
            <a:xfrm>
              <a:off x="3197000" y="3396175"/>
              <a:ext cx="23975" cy="13450"/>
            </a:xfrm>
            <a:custGeom>
              <a:avLst/>
              <a:gdLst/>
              <a:ahLst/>
              <a:cxnLst/>
              <a:rect l="l" t="t" r="r" b="b"/>
              <a:pathLst>
                <a:path w="959" h="538" extrusionOk="0">
                  <a:moveTo>
                    <a:pt x="462" y="1"/>
                  </a:moveTo>
                  <a:cubicBezTo>
                    <a:pt x="239" y="1"/>
                    <a:pt x="0" y="151"/>
                    <a:pt x="118" y="395"/>
                  </a:cubicBezTo>
                  <a:cubicBezTo>
                    <a:pt x="175" y="496"/>
                    <a:pt x="275" y="537"/>
                    <a:pt x="380" y="537"/>
                  </a:cubicBezTo>
                  <a:cubicBezTo>
                    <a:pt x="650" y="537"/>
                    <a:pt x="959" y="273"/>
                    <a:pt x="716" y="79"/>
                  </a:cubicBezTo>
                  <a:cubicBezTo>
                    <a:pt x="705" y="67"/>
                    <a:pt x="693" y="56"/>
                    <a:pt x="671" y="56"/>
                  </a:cubicBezTo>
                  <a:cubicBezTo>
                    <a:pt x="613" y="19"/>
                    <a:pt x="539" y="1"/>
                    <a:pt x="46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36" name="Google Shape;936;p2"/>
            <p:cNvSpPr/>
            <p:nvPr/>
          </p:nvSpPr>
          <p:spPr>
            <a:xfrm>
              <a:off x="3522600" y="3593250"/>
              <a:ext cx="19250" cy="17750"/>
            </a:xfrm>
            <a:custGeom>
              <a:avLst/>
              <a:gdLst/>
              <a:ahLst/>
              <a:cxnLst/>
              <a:rect l="l" t="t" r="r" b="b"/>
              <a:pathLst>
                <a:path w="770" h="710" extrusionOk="0">
                  <a:moveTo>
                    <a:pt x="299" y="0"/>
                  </a:moveTo>
                  <a:cubicBezTo>
                    <a:pt x="244" y="0"/>
                    <a:pt x="188" y="28"/>
                    <a:pt x="138" y="94"/>
                  </a:cubicBezTo>
                  <a:cubicBezTo>
                    <a:pt x="138" y="106"/>
                    <a:pt x="127" y="117"/>
                    <a:pt x="116" y="128"/>
                  </a:cubicBezTo>
                  <a:cubicBezTo>
                    <a:pt x="1" y="329"/>
                    <a:pt x="122" y="709"/>
                    <a:pt x="347" y="709"/>
                  </a:cubicBezTo>
                  <a:cubicBezTo>
                    <a:pt x="387" y="709"/>
                    <a:pt x="431" y="697"/>
                    <a:pt x="477" y="670"/>
                  </a:cubicBezTo>
                  <a:cubicBezTo>
                    <a:pt x="769" y="505"/>
                    <a:pt x="536" y="0"/>
                    <a:pt x="29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37" name="Google Shape;937;p2"/>
            <p:cNvSpPr/>
            <p:nvPr/>
          </p:nvSpPr>
          <p:spPr>
            <a:xfrm>
              <a:off x="3317125" y="3611075"/>
              <a:ext cx="24250" cy="13725"/>
            </a:xfrm>
            <a:custGeom>
              <a:avLst/>
              <a:gdLst/>
              <a:ahLst/>
              <a:cxnLst/>
              <a:rect l="l" t="t" r="r" b="b"/>
              <a:pathLst>
                <a:path w="970" h="549" extrusionOk="0">
                  <a:moveTo>
                    <a:pt x="584" y="1"/>
                  </a:moveTo>
                  <a:cubicBezTo>
                    <a:pt x="316" y="1"/>
                    <a:pt x="0" y="287"/>
                    <a:pt x="255" y="476"/>
                  </a:cubicBezTo>
                  <a:cubicBezTo>
                    <a:pt x="267" y="487"/>
                    <a:pt x="278" y="487"/>
                    <a:pt x="289" y="499"/>
                  </a:cubicBezTo>
                  <a:cubicBezTo>
                    <a:pt x="342" y="533"/>
                    <a:pt x="410" y="549"/>
                    <a:pt x="480" y="549"/>
                  </a:cubicBezTo>
                  <a:cubicBezTo>
                    <a:pt x="710" y="549"/>
                    <a:pt x="969" y="380"/>
                    <a:pt x="831" y="138"/>
                  </a:cubicBezTo>
                  <a:cubicBezTo>
                    <a:pt x="776" y="40"/>
                    <a:pt x="683" y="1"/>
                    <a:pt x="584"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38" name="Google Shape;938;p2"/>
            <p:cNvSpPr/>
            <p:nvPr/>
          </p:nvSpPr>
          <p:spPr>
            <a:xfrm>
              <a:off x="3312325" y="3557825"/>
              <a:ext cx="19400" cy="17775"/>
            </a:xfrm>
            <a:custGeom>
              <a:avLst/>
              <a:gdLst/>
              <a:ahLst/>
              <a:cxnLst/>
              <a:rect l="l" t="t" r="r" b="b"/>
              <a:pathLst>
                <a:path w="776" h="711" extrusionOk="0">
                  <a:moveTo>
                    <a:pt x="426" y="1"/>
                  </a:moveTo>
                  <a:cubicBezTo>
                    <a:pt x="384" y="1"/>
                    <a:pt x="338" y="14"/>
                    <a:pt x="289" y="45"/>
                  </a:cubicBezTo>
                  <a:cubicBezTo>
                    <a:pt x="0" y="225"/>
                    <a:pt x="247" y="710"/>
                    <a:pt x="478" y="710"/>
                  </a:cubicBezTo>
                  <a:cubicBezTo>
                    <a:pt x="536" y="710"/>
                    <a:pt x="592" y="681"/>
                    <a:pt x="639" y="609"/>
                  </a:cubicBezTo>
                  <a:cubicBezTo>
                    <a:pt x="651" y="597"/>
                    <a:pt x="662" y="586"/>
                    <a:pt x="662" y="575"/>
                  </a:cubicBezTo>
                  <a:cubicBezTo>
                    <a:pt x="776" y="376"/>
                    <a:pt x="650" y="1"/>
                    <a:pt x="426"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39" name="Google Shape;939;p2"/>
            <p:cNvSpPr/>
            <p:nvPr/>
          </p:nvSpPr>
          <p:spPr>
            <a:xfrm>
              <a:off x="3545400" y="3568925"/>
              <a:ext cx="21025" cy="13425"/>
            </a:xfrm>
            <a:custGeom>
              <a:avLst/>
              <a:gdLst/>
              <a:ahLst/>
              <a:cxnLst/>
              <a:rect l="l" t="t" r="r" b="b"/>
              <a:pathLst>
                <a:path w="841" h="537" extrusionOk="0">
                  <a:moveTo>
                    <a:pt x="333" y="1"/>
                  </a:moveTo>
                  <a:cubicBezTo>
                    <a:pt x="159" y="1"/>
                    <a:pt x="0" y="93"/>
                    <a:pt x="39" y="300"/>
                  </a:cubicBezTo>
                  <a:cubicBezTo>
                    <a:pt x="71" y="466"/>
                    <a:pt x="228" y="536"/>
                    <a:pt x="385" y="536"/>
                  </a:cubicBezTo>
                  <a:cubicBezTo>
                    <a:pt x="612" y="536"/>
                    <a:pt x="840" y="390"/>
                    <a:pt x="693" y="176"/>
                  </a:cubicBezTo>
                  <a:cubicBezTo>
                    <a:pt x="693" y="165"/>
                    <a:pt x="682" y="153"/>
                    <a:pt x="671" y="142"/>
                  </a:cubicBezTo>
                  <a:cubicBezTo>
                    <a:pt x="599" y="51"/>
                    <a:pt x="462" y="1"/>
                    <a:pt x="333"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40" name="Google Shape;940;p2"/>
            <p:cNvSpPr/>
            <p:nvPr/>
          </p:nvSpPr>
          <p:spPr>
            <a:xfrm>
              <a:off x="3421350" y="3652200"/>
              <a:ext cx="21300" cy="13450"/>
            </a:xfrm>
            <a:custGeom>
              <a:avLst/>
              <a:gdLst/>
              <a:ahLst/>
              <a:cxnLst/>
              <a:rect l="l" t="t" r="r" b="b"/>
              <a:pathLst>
                <a:path w="852" h="538" extrusionOk="0">
                  <a:moveTo>
                    <a:pt x="341" y="0"/>
                  </a:moveTo>
                  <a:cubicBezTo>
                    <a:pt x="163" y="0"/>
                    <a:pt x="0" y="96"/>
                    <a:pt x="47" y="309"/>
                  </a:cubicBezTo>
                  <a:cubicBezTo>
                    <a:pt x="78" y="470"/>
                    <a:pt x="226" y="537"/>
                    <a:pt x="378" y="537"/>
                  </a:cubicBezTo>
                  <a:cubicBezTo>
                    <a:pt x="610" y="537"/>
                    <a:pt x="852" y="381"/>
                    <a:pt x="702" y="163"/>
                  </a:cubicBezTo>
                  <a:lnTo>
                    <a:pt x="668" y="129"/>
                  </a:lnTo>
                  <a:cubicBezTo>
                    <a:pt x="594" y="46"/>
                    <a:pt x="464" y="0"/>
                    <a:pt x="341"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41" name="Google Shape;941;p2"/>
            <p:cNvSpPr/>
            <p:nvPr/>
          </p:nvSpPr>
          <p:spPr>
            <a:xfrm>
              <a:off x="3215750" y="3302625"/>
              <a:ext cx="21725" cy="13275"/>
            </a:xfrm>
            <a:custGeom>
              <a:avLst/>
              <a:gdLst/>
              <a:ahLst/>
              <a:cxnLst/>
              <a:rect l="l" t="t" r="r" b="b"/>
              <a:pathLst>
                <a:path w="869" h="531" extrusionOk="0">
                  <a:moveTo>
                    <a:pt x="492" y="0"/>
                  </a:moveTo>
                  <a:cubicBezTo>
                    <a:pt x="253" y="0"/>
                    <a:pt x="0" y="168"/>
                    <a:pt x="169" y="379"/>
                  </a:cubicBezTo>
                  <a:cubicBezTo>
                    <a:pt x="180" y="390"/>
                    <a:pt x="180" y="401"/>
                    <a:pt x="192" y="413"/>
                  </a:cubicBezTo>
                  <a:cubicBezTo>
                    <a:pt x="265" y="490"/>
                    <a:pt x="386" y="530"/>
                    <a:pt x="502" y="530"/>
                  </a:cubicBezTo>
                  <a:cubicBezTo>
                    <a:pt x="691" y="530"/>
                    <a:pt x="868" y="426"/>
                    <a:pt x="812" y="210"/>
                  </a:cubicBezTo>
                  <a:cubicBezTo>
                    <a:pt x="774" y="61"/>
                    <a:pt x="635" y="0"/>
                    <a:pt x="492"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42" name="Google Shape;942;p2"/>
            <p:cNvSpPr/>
            <p:nvPr/>
          </p:nvSpPr>
          <p:spPr>
            <a:xfrm>
              <a:off x="3545525" y="3599700"/>
              <a:ext cx="19250" cy="17750"/>
            </a:xfrm>
            <a:custGeom>
              <a:avLst/>
              <a:gdLst/>
              <a:ahLst/>
              <a:cxnLst/>
              <a:rect l="l" t="t" r="r" b="b"/>
              <a:pathLst>
                <a:path w="770" h="710" extrusionOk="0">
                  <a:moveTo>
                    <a:pt x="427" y="0"/>
                  </a:moveTo>
                  <a:cubicBezTo>
                    <a:pt x="386" y="0"/>
                    <a:pt x="341" y="12"/>
                    <a:pt x="293" y="40"/>
                  </a:cubicBezTo>
                  <a:cubicBezTo>
                    <a:pt x="1" y="204"/>
                    <a:pt x="234" y="709"/>
                    <a:pt x="471" y="709"/>
                  </a:cubicBezTo>
                  <a:cubicBezTo>
                    <a:pt x="527" y="709"/>
                    <a:pt x="583" y="682"/>
                    <a:pt x="632" y="615"/>
                  </a:cubicBezTo>
                  <a:cubicBezTo>
                    <a:pt x="632" y="604"/>
                    <a:pt x="643" y="593"/>
                    <a:pt x="655" y="581"/>
                  </a:cubicBezTo>
                  <a:cubicBezTo>
                    <a:pt x="769" y="380"/>
                    <a:pt x="657" y="0"/>
                    <a:pt x="427"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43" name="Google Shape;943;p2"/>
            <p:cNvSpPr/>
            <p:nvPr/>
          </p:nvSpPr>
          <p:spPr>
            <a:xfrm>
              <a:off x="3361100" y="3613500"/>
              <a:ext cx="18300" cy="17875"/>
            </a:xfrm>
            <a:custGeom>
              <a:avLst/>
              <a:gdLst/>
              <a:ahLst/>
              <a:cxnLst/>
              <a:rect l="l" t="t" r="r" b="b"/>
              <a:pathLst>
                <a:path w="732" h="715" extrusionOk="0">
                  <a:moveTo>
                    <a:pt x="357" y="1"/>
                  </a:moveTo>
                  <a:cubicBezTo>
                    <a:pt x="316" y="1"/>
                    <a:pt x="271" y="16"/>
                    <a:pt x="223" y="52"/>
                  </a:cubicBezTo>
                  <a:lnTo>
                    <a:pt x="189" y="86"/>
                  </a:lnTo>
                  <a:cubicBezTo>
                    <a:pt x="0" y="254"/>
                    <a:pt x="26" y="714"/>
                    <a:pt x="312" y="714"/>
                  </a:cubicBezTo>
                  <a:cubicBezTo>
                    <a:pt x="333" y="714"/>
                    <a:pt x="356" y="712"/>
                    <a:pt x="381" y="706"/>
                  </a:cubicBezTo>
                  <a:cubicBezTo>
                    <a:pt x="732" y="619"/>
                    <a:pt x="620" y="1"/>
                    <a:pt x="357"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44" name="Google Shape;944;p2"/>
            <p:cNvSpPr/>
            <p:nvPr/>
          </p:nvSpPr>
          <p:spPr>
            <a:xfrm>
              <a:off x="3399150" y="3313875"/>
              <a:ext cx="211550" cy="144650"/>
            </a:xfrm>
            <a:custGeom>
              <a:avLst/>
              <a:gdLst/>
              <a:ahLst/>
              <a:cxnLst/>
              <a:rect l="l" t="t" r="r" b="b"/>
              <a:pathLst>
                <a:path w="8462" h="5786" extrusionOk="0">
                  <a:moveTo>
                    <a:pt x="2786" y="0"/>
                  </a:moveTo>
                  <a:cubicBezTo>
                    <a:pt x="523" y="0"/>
                    <a:pt x="1" y="4023"/>
                    <a:pt x="901" y="5029"/>
                  </a:cubicBezTo>
                  <a:lnTo>
                    <a:pt x="4580" y="5785"/>
                  </a:lnTo>
                  <a:cubicBezTo>
                    <a:pt x="8462" y="5503"/>
                    <a:pt x="5629" y="550"/>
                    <a:pt x="3248" y="53"/>
                  </a:cubicBezTo>
                  <a:cubicBezTo>
                    <a:pt x="3087" y="17"/>
                    <a:pt x="2933" y="0"/>
                    <a:pt x="2786"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45" name="Google Shape;945;p2"/>
            <p:cNvSpPr/>
            <p:nvPr/>
          </p:nvSpPr>
          <p:spPr>
            <a:xfrm>
              <a:off x="3409250" y="3309450"/>
              <a:ext cx="156875" cy="152750"/>
            </a:xfrm>
            <a:custGeom>
              <a:avLst/>
              <a:gdLst/>
              <a:ahLst/>
              <a:cxnLst/>
              <a:rect l="l" t="t" r="r" b="b"/>
              <a:pathLst>
                <a:path w="6275" h="6110" extrusionOk="0">
                  <a:moveTo>
                    <a:pt x="2428" y="0"/>
                  </a:moveTo>
                  <a:cubicBezTo>
                    <a:pt x="2195" y="0"/>
                    <a:pt x="1961" y="40"/>
                    <a:pt x="1739" y="117"/>
                  </a:cubicBezTo>
                  <a:cubicBezTo>
                    <a:pt x="1411" y="230"/>
                    <a:pt x="1129" y="433"/>
                    <a:pt x="915" y="693"/>
                  </a:cubicBezTo>
                  <a:cubicBezTo>
                    <a:pt x="700" y="952"/>
                    <a:pt x="520" y="1234"/>
                    <a:pt x="396" y="1539"/>
                  </a:cubicBezTo>
                  <a:cubicBezTo>
                    <a:pt x="136" y="2126"/>
                    <a:pt x="12" y="2769"/>
                    <a:pt x="12" y="3412"/>
                  </a:cubicBezTo>
                  <a:cubicBezTo>
                    <a:pt x="1" y="3728"/>
                    <a:pt x="35" y="4044"/>
                    <a:pt x="102" y="4360"/>
                  </a:cubicBezTo>
                  <a:cubicBezTo>
                    <a:pt x="159" y="4676"/>
                    <a:pt x="294" y="4958"/>
                    <a:pt x="497" y="5206"/>
                  </a:cubicBezTo>
                  <a:cubicBezTo>
                    <a:pt x="328" y="4947"/>
                    <a:pt x="215" y="4642"/>
                    <a:pt x="193" y="4337"/>
                  </a:cubicBezTo>
                  <a:cubicBezTo>
                    <a:pt x="147" y="4022"/>
                    <a:pt x="147" y="3717"/>
                    <a:pt x="170" y="3412"/>
                  </a:cubicBezTo>
                  <a:cubicBezTo>
                    <a:pt x="215" y="2792"/>
                    <a:pt x="373" y="2193"/>
                    <a:pt x="644" y="1641"/>
                  </a:cubicBezTo>
                  <a:cubicBezTo>
                    <a:pt x="904" y="1099"/>
                    <a:pt x="1321" y="614"/>
                    <a:pt x="1851" y="433"/>
                  </a:cubicBezTo>
                  <a:cubicBezTo>
                    <a:pt x="2020" y="384"/>
                    <a:pt x="2197" y="357"/>
                    <a:pt x="2375" y="357"/>
                  </a:cubicBezTo>
                  <a:cubicBezTo>
                    <a:pt x="2483" y="357"/>
                    <a:pt x="2591" y="367"/>
                    <a:pt x="2698" y="388"/>
                  </a:cubicBezTo>
                  <a:cubicBezTo>
                    <a:pt x="2765" y="399"/>
                    <a:pt x="2833" y="411"/>
                    <a:pt x="2912" y="433"/>
                  </a:cubicBezTo>
                  <a:cubicBezTo>
                    <a:pt x="2980" y="456"/>
                    <a:pt x="3048" y="478"/>
                    <a:pt x="3115" y="501"/>
                  </a:cubicBezTo>
                  <a:cubicBezTo>
                    <a:pt x="3251" y="557"/>
                    <a:pt x="3386" y="614"/>
                    <a:pt x="3510" y="693"/>
                  </a:cubicBezTo>
                  <a:cubicBezTo>
                    <a:pt x="4029" y="997"/>
                    <a:pt x="4481" y="1404"/>
                    <a:pt x="4853" y="1889"/>
                  </a:cubicBezTo>
                  <a:cubicBezTo>
                    <a:pt x="5248" y="2351"/>
                    <a:pt x="5541" y="2871"/>
                    <a:pt x="5756" y="3446"/>
                  </a:cubicBezTo>
                  <a:cubicBezTo>
                    <a:pt x="5936" y="3999"/>
                    <a:pt x="5993" y="4642"/>
                    <a:pt x="5688" y="5105"/>
                  </a:cubicBezTo>
                  <a:cubicBezTo>
                    <a:pt x="5530" y="5330"/>
                    <a:pt x="5304" y="5511"/>
                    <a:pt x="5034" y="5624"/>
                  </a:cubicBezTo>
                  <a:cubicBezTo>
                    <a:pt x="4771" y="5722"/>
                    <a:pt x="4487" y="5789"/>
                    <a:pt x="4192" y="5824"/>
                  </a:cubicBezTo>
                  <a:lnTo>
                    <a:pt x="4192" y="5824"/>
                  </a:lnTo>
                  <a:cubicBezTo>
                    <a:pt x="3578" y="5712"/>
                    <a:pt x="2974" y="5600"/>
                    <a:pt x="2359" y="5500"/>
                  </a:cubicBezTo>
                  <a:cubicBezTo>
                    <a:pt x="1739" y="5398"/>
                    <a:pt x="1118" y="5297"/>
                    <a:pt x="497" y="5206"/>
                  </a:cubicBezTo>
                  <a:lnTo>
                    <a:pt x="497" y="5206"/>
                  </a:lnTo>
                  <a:cubicBezTo>
                    <a:pt x="1107" y="5364"/>
                    <a:pt x="1705" y="5545"/>
                    <a:pt x="2314" y="5680"/>
                  </a:cubicBezTo>
                  <a:cubicBezTo>
                    <a:pt x="2935" y="5827"/>
                    <a:pt x="3544" y="5962"/>
                    <a:pt x="4153" y="6109"/>
                  </a:cubicBezTo>
                  <a:lnTo>
                    <a:pt x="4187" y="6109"/>
                  </a:lnTo>
                  <a:cubicBezTo>
                    <a:pt x="4514" y="6087"/>
                    <a:pt x="4842" y="6030"/>
                    <a:pt x="5158" y="5917"/>
                  </a:cubicBezTo>
                  <a:cubicBezTo>
                    <a:pt x="5485" y="5804"/>
                    <a:pt x="5778" y="5590"/>
                    <a:pt x="5981" y="5308"/>
                  </a:cubicBezTo>
                  <a:cubicBezTo>
                    <a:pt x="6173" y="5015"/>
                    <a:pt x="6275" y="4676"/>
                    <a:pt x="6275" y="4326"/>
                  </a:cubicBezTo>
                  <a:cubicBezTo>
                    <a:pt x="6275" y="3988"/>
                    <a:pt x="6218" y="3660"/>
                    <a:pt x="6117" y="3333"/>
                  </a:cubicBezTo>
                  <a:cubicBezTo>
                    <a:pt x="5902" y="2724"/>
                    <a:pt x="5586" y="2137"/>
                    <a:pt x="5180" y="1629"/>
                  </a:cubicBezTo>
                  <a:cubicBezTo>
                    <a:pt x="4763" y="1121"/>
                    <a:pt x="4266" y="693"/>
                    <a:pt x="3702" y="365"/>
                  </a:cubicBezTo>
                  <a:cubicBezTo>
                    <a:pt x="3555" y="286"/>
                    <a:pt x="3397" y="207"/>
                    <a:pt x="3239" y="151"/>
                  </a:cubicBezTo>
                  <a:cubicBezTo>
                    <a:pt x="3160" y="128"/>
                    <a:pt x="3081" y="106"/>
                    <a:pt x="3002" y="83"/>
                  </a:cubicBezTo>
                  <a:cubicBezTo>
                    <a:pt x="2923" y="61"/>
                    <a:pt x="2833" y="38"/>
                    <a:pt x="2754" y="27"/>
                  </a:cubicBezTo>
                  <a:cubicBezTo>
                    <a:pt x="2646" y="9"/>
                    <a:pt x="2537" y="0"/>
                    <a:pt x="2428"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46" name="Google Shape;946;p2"/>
            <p:cNvSpPr/>
            <p:nvPr/>
          </p:nvSpPr>
          <p:spPr>
            <a:xfrm>
              <a:off x="3300375" y="3274200"/>
              <a:ext cx="185075" cy="160775"/>
            </a:xfrm>
            <a:custGeom>
              <a:avLst/>
              <a:gdLst/>
              <a:ahLst/>
              <a:cxnLst/>
              <a:rect l="l" t="t" r="r" b="b"/>
              <a:pathLst>
                <a:path w="7403" h="6431" extrusionOk="0">
                  <a:moveTo>
                    <a:pt x="2600" y="1"/>
                  </a:moveTo>
                  <a:cubicBezTo>
                    <a:pt x="1953" y="1"/>
                    <a:pt x="1334" y="216"/>
                    <a:pt x="903" y="771"/>
                  </a:cubicBezTo>
                  <a:cubicBezTo>
                    <a:pt x="0" y="1979"/>
                    <a:pt x="767" y="3694"/>
                    <a:pt x="1580" y="4675"/>
                  </a:cubicBezTo>
                  <a:cubicBezTo>
                    <a:pt x="2273" y="5585"/>
                    <a:pt x="3403" y="6431"/>
                    <a:pt x="4535" y="6431"/>
                  </a:cubicBezTo>
                  <a:cubicBezTo>
                    <a:pt x="5061" y="6431"/>
                    <a:pt x="5588" y="6248"/>
                    <a:pt x="6071" y="5804"/>
                  </a:cubicBezTo>
                  <a:lnTo>
                    <a:pt x="6793" y="5116"/>
                  </a:lnTo>
                  <a:cubicBezTo>
                    <a:pt x="6793" y="5116"/>
                    <a:pt x="7403" y="4066"/>
                    <a:pt x="6895" y="3051"/>
                  </a:cubicBezTo>
                  <a:cubicBezTo>
                    <a:pt x="6410" y="2114"/>
                    <a:pt x="5608" y="1313"/>
                    <a:pt x="4773" y="715"/>
                  </a:cubicBezTo>
                  <a:cubicBezTo>
                    <a:pt x="4189" y="309"/>
                    <a:pt x="3375" y="1"/>
                    <a:pt x="2600" y="1"/>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47" name="Google Shape;947;p2"/>
            <p:cNvSpPr/>
            <p:nvPr/>
          </p:nvSpPr>
          <p:spPr>
            <a:xfrm>
              <a:off x="3305450" y="3269525"/>
              <a:ext cx="174350" cy="168150"/>
            </a:xfrm>
            <a:custGeom>
              <a:avLst/>
              <a:gdLst/>
              <a:ahLst/>
              <a:cxnLst/>
              <a:rect l="l" t="t" r="r" b="b"/>
              <a:pathLst>
                <a:path w="6974" h="6726" extrusionOk="0">
                  <a:moveTo>
                    <a:pt x="2380" y="1"/>
                  </a:moveTo>
                  <a:cubicBezTo>
                    <a:pt x="2198" y="1"/>
                    <a:pt x="2014" y="18"/>
                    <a:pt x="1828" y="55"/>
                  </a:cubicBezTo>
                  <a:cubicBezTo>
                    <a:pt x="1140" y="180"/>
                    <a:pt x="564" y="642"/>
                    <a:pt x="282" y="1285"/>
                  </a:cubicBezTo>
                  <a:cubicBezTo>
                    <a:pt x="0" y="1929"/>
                    <a:pt x="68" y="2651"/>
                    <a:pt x="271" y="3260"/>
                  </a:cubicBezTo>
                  <a:cubicBezTo>
                    <a:pt x="474" y="3847"/>
                    <a:pt x="779" y="4411"/>
                    <a:pt x="1162" y="4896"/>
                  </a:cubicBezTo>
                  <a:cubicBezTo>
                    <a:pt x="1264" y="5020"/>
                    <a:pt x="1343" y="5133"/>
                    <a:pt x="1445" y="5235"/>
                  </a:cubicBezTo>
                  <a:cubicBezTo>
                    <a:pt x="1557" y="5348"/>
                    <a:pt x="1648" y="5461"/>
                    <a:pt x="1761" y="5562"/>
                  </a:cubicBezTo>
                  <a:cubicBezTo>
                    <a:pt x="1975" y="5754"/>
                    <a:pt x="2201" y="5934"/>
                    <a:pt x="2438" y="6092"/>
                  </a:cubicBezTo>
                  <a:cubicBezTo>
                    <a:pt x="2866" y="6386"/>
                    <a:pt x="3363" y="6589"/>
                    <a:pt x="3882" y="6691"/>
                  </a:cubicBezTo>
                  <a:cubicBezTo>
                    <a:pt x="4010" y="6714"/>
                    <a:pt x="4140" y="6725"/>
                    <a:pt x="4269" y="6725"/>
                  </a:cubicBezTo>
                  <a:cubicBezTo>
                    <a:pt x="4582" y="6725"/>
                    <a:pt x="4895" y="6657"/>
                    <a:pt x="5191" y="6521"/>
                  </a:cubicBezTo>
                  <a:cubicBezTo>
                    <a:pt x="5496" y="6375"/>
                    <a:pt x="5766" y="6171"/>
                    <a:pt x="6003" y="5923"/>
                  </a:cubicBezTo>
                  <a:lnTo>
                    <a:pt x="6590" y="5303"/>
                  </a:lnTo>
                  <a:lnTo>
                    <a:pt x="5947" y="5867"/>
                  </a:lnTo>
                  <a:cubicBezTo>
                    <a:pt x="5710" y="6092"/>
                    <a:pt x="5439" y="6262"/>
                    <a:pt x="5135" y="6386"/>
                  </a:cubicBezTo>
                  <a:cubicBezTo>
                    <a:pt x="4904" y="6467"/>
                    <a:pt x="4658" y="6508"/>
                    <a:pt x="4412" y="6508"/>
                  </a:cubicBezTo>
                  <a:cubicBezTo>
                    <a:pt x="4248" y="6508"/>
                    <a:pt x="4085" y="6490"/>
                    <a:pt x="3927" y="6454"/>
                  </a:cubicBezTo>
                  <a:cubicBezTo>
                    <a:pt x="3442" y="6352"/>
                    <a:pt x="3002" y="6138"/>
                    <a:pt x="2607" y="5844"/>
                  </a:cubicBezTo>
                  <a:cubicBezTo>
                    <a:pt x="2392" y="5686"/>
                    <a:pt x="2189" y="5506"/>
                    <a:pt x="2009" y="5314"/>
                  </a:cubicBezTo>
                  <a:cubicBezTo>
                    <a:pt x="1896" y="5224"/>
                    <a:pt x="1817" y="5122"/>
                    <a:pt x="1727" y="5009"/>
                  </a:cubicBezTo>
                  <a:cubicBezTo>
                    <a:pt x="1636" y="4908"/>
                    <a:pt x="1535" y="4783"/>
                    <a:pt x="1445" y="4682"/>
                  </a:cubicBezTo>
                  <a:cubicBezTo>
                    <a:pt x="1095" y="4219"/>
                    <a:pt x="813" y="3700"/>
                    <a:pt x="643" y="3136"/>
                  </a:cubicBezTo>
                  <a:cubicBezTo>
                    <a:pt x="463" y="2572"/>
                    <a:pt x="429" y="1962"/>
                    <a:pt x="655" y="1443"/>
                  </a:cubicBezTo>
                  <a:cubicBezTo>
                    <a:pt x="880" y="924"/>
                    <a:pt x="1343" y="541"/>
                    <a:pt x="1907" y="428"/>
                  </a:cubicBezTo>
                  <a:cubicBezTo>
                    <a:pt x="2069" y="392"/>
                    <a:pt x="2235" y="375"/>
                    <a:pt x="2401" y="375"/>
                  </a:cubicBezTo>
                  <a:cubicBezTo>
                    <a:pt x="2804" y="375"/>
                    <a:pt x="3213" y="469"/>
                    <a:pt x="3589" y="597"/>
                  </a:cubicBezTo>
                  <a:cubicBezTo>
                    <a:pt x="3848" y="687"/>
                    <a:pt x="4096" y="811"/>
                    <a:pt x="4333" y="947"/>
                  </a:cubicBezTo>
                  <a:cubicBezTo>
                    <a:pt x="4570" y="1094"/>
                    <a:pt x="4785" y="1263"/>
                    <a:pt x="4988" y="1421"/>
                  </a:cubicBezTo>
                  <a:cubicBezTo>
                    <a:pt x="5202" y="1579"/>
                    <a:pt x="5383" y="1771"/>
                    <a:pt x="5575" y="1940"/>
                  </a:cubicBezTo>
                  <a:cubicBezTo>
                    <a:pt x="5733" y="2109"/>
                    <a:pt x="5891" y="2278"/>
                    <a:pt x="6049" y="2470"/>
                  </a:cubicBezTo>
                  <a:cubicBezTo>
                    <a:pt x="6195" y="2640"/>
                    <a:pt x="6319" y="2820"/>
                    <a:pt x="6432" y="3012"/>
                  </a:cubicBezTo>
                  <a:cubicBezTo>
                    <a:pt x="6489" y="3102"/>
                    <a:pt x="6568" y="3192"/>
                    <a:pt x="6601" y="3271"/>
                  </a:cubicBezTo>
                  <a:cubicBezTo>
                    <a:pt x="6647" y="3362"/>
                    <a:pt x="6680" y="3452"/>
                    <a:pt x="6714" y="3531"/>
                  </a:cubicBezTo>
                  <a:cubicBezTo>
                    <a:pt x="6827" y="3836"/>
                    <a:pt x="6861" y="4152"/>
                    <a:pt x="6816" y="4479"/>
                  </a:cubicBezTo>
                  <a:cubicBezTo>
                    <a:pt x="6793" y="4682"/>
                    <a:pt x="6748" y="4885"/>
                    <a:pt x="6680" y="5088"/>
                  </a:cubicBezTo>
                  <a:cubicBezTo>
                    <a:pt x="6624" y="5224"/>
                    <a:pt x="6590" y="5303"/>
                    <a:pt x="6590" y="5303"/>
                  </a:cubicBezTo>
                  <a:cubicBezTo>
                    <a:pt x="6624" y="5235"/>
                    <a:pt x="6669" y="5167"/>
                    <a:pt x="6703" y="5099"/>
                  </a:cubicBezTo>
                  <a:cubicBezTo>
                    <a:pt x="6793" y="4908"/>
                    <a:pt x="6861" y="4705"/>
                    <a:pt x="6895" y="4490"/>
                  </a:cubicBezTo>
                  <a:cubicBezTo>
                    <a:pt x="6974" y="4163"/>
                    <a:pt x="6963" y="3813"/>
                    <a:pt x="6861" y="3486"/>
                  </a:cubicBezTo>
                  <a:cubicBezTo>
                    <a:pt x="6827" y="3396"/>
                    <a:pt x="6805" y="3283"/>
                    <a:pt x="6759" y="3192"/>
                  </a:cubicBezTo>
                  <a:cubicBezTo>
                    <a:pt x="6703" y="3102"/>
                    <a:pt x="6658" y="3012"/>
                    <a:pt x="6601" y="2922"/>
                  </a:cubicBezTo>
                  <a:cubicBezTo>
                    <a:pt x="6500" y="2718"/>
                    <a:pt x="6376" y="2527"/>
                    <a:pt x="6240" y="2346"/>
                  </a:cubicBezTo>
                  <a:cubicBezTo>
                    <a:pt x="6082" y="2154"/>
                    <a:pt x="5947" y="1951"/>
                    <a:pt x="5766" y="1759"/>
                  </a:cubicBezTo>
                  <a:cubicBezTo>
                    <a:pt x="5575" y="1579"/>
                    <a:pt x="5405" y="1364"/>
                    <a:pt x="5191" y="1195"/>
                  </a:cubicBezTo>
                  <a:cubicBezTo>
                    <a:pt x="4965" y="1026"/>
                    <a:pt x="4762" y="834"/>
                    <a:pt x="4525" y="665"/>
                  </a:cubicBezTo>
                  <a:cubicBezTo>
                    <a:pt x="4266" y="507"/>
                    <a:pt x="3995" y="371"/>
                    <a:pt x="3713" y="259"/>
                  </a:cubicBezTo>
                  <a:cubicBezTo>
                    <a:pt x="3298" y="112"/>
                    <a:pt x="2848" y="1"/>
                    <a:pt x="238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48" name="Google Shape;948;p2"/>
            <p:cNvSpPr/>
            <p:nvPr/>
          </p:nvSpPr>
          <p:spPr>
            <a:xfrm>
              <a:off x="3422225" y="3400200"/>
              <a:ext cx="160825" cy="194475"/>
            </a:xfrm>
            <a:custGeom>
              <a:avLst/>
              <a:gdLst/>
              <a:ahLst/>
              <a:cxnLst/>
              <a:rect l="l" t="t" r="r" b="b"/>
              <a:pathLst>
                <a:path w="6433" h="7779" extrusionOk="0">
                  <a:moveTo>
                    <a:pt x="2694" y="0"/>
                  </a:moveTo>
                  <a:cubicBezTo>
                    <a:pt x="2022" y="0"/>
                    <a:pt x="1388" y="292"/>
                    <a:pt x="937" y="1012"/>
                  </a:cubicBezTo>
                  <a:cubicBezTo>
                    <a:pt x="1" y="2524"/>
                    <a:pt x="825" y="5785"/>
                    <a:pt x="1953" y="6891"/>
                  </a:cubicBezTo>
                  <a:lnTo>
                    <a:pt x="2811" y="7523"/>
                  </a:lnTo>
                  <a:cubicBezTo>
                    <a:pt x="2898" y="7705"/>
                    <a:pt x="3075" y="7779"/>
                    <a:pt x="3300" y="7779"/>
                  </a:cubicBezTo>
                  <a:cubicBezTo>
                    <a:pt x="4066" y="7779"/>
                    <a:pt x="5393" y="6927"/>
                    <a:pt x="5654" y="6587"/>
                  </a:cubicBezTo>
                  <a:cubicBezTo>
                    <a:pt x="6376" y="5582"/>
                    <a:pt x="6433" y="3630"/>
                    <a:pt x="6072" y="2536"/>
                  </a:cubicBezTo>
                  <a:cubicBezTo>
                    <a:pt x="5624" y="1237"/>
                    <a:pt x="4077" y="0"/>
                    <a:pt x="2694"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49" name="Google Shape;949;p2"/>
            <p:cNvSpPr/>
            <p:nvPr/>
          </p:nvSpPr>
          <p:spPr>
            <a:xfrm>
              <a:off x="3430975" y="3395025"/>
              <a:ext cx="152925" cy="200125"/>
            </a:xfrm>
            <a:custGeom>
              <a:avLst/>
              <a:gdLst/>
              <a:ahLst/>
              <a:cxnLst/>
              <a:rect l="l" t="t" r="r" b="b"/>
              <a:pathLst>
                <a:path w="6117" h="8005" extrusionOk="0">
                  <a:moveTo>
                    <a:pt x="2378" y="0"/>
                  </a:moveTo>
                  <a:cubicBezTo>
                    <a:pt x="1614" y="0"/>
                    <a:pt x="894" y="394"/>
                    <a:pt x="486" y="1061"/>
                  </a:cubicBezTo>
                  <a:cubicBezTo>
                    <a:pt x="249" y="1445"/>
                    <a:pt x="91" y="1874"/>
                    <a:pt x="57" y="2325"/>
                  </a:cubicBezTo>
                  <a:cubicBezTo>
                    <a:pt x="1" y="2765"/>
                    <a:pt x="12" y="3194"/>
                    <a:pt x="68" y="3634"/>
                  </a:cubicBezTo>
                  <a:cubicBezTo>
                    <a:pt x="125" y="4063"/>
                    <a:pt x="215" y="4492"/>
                    <a:pt x="339" y="4898"/>
                  </a:cubicBezTo>
                  <a:cubicBezTo>
                    <a:pt x="463" y="5315"/>
                    <a:pt x="621" y="5710"/>
                    <a:pt x="824" y="6094"/>
                  </a:cubicBezTo>
                  <a:cubicBezTo>
                    <a:pt x="1016" y="6478"/>
                    <a:pt x="1265" y="6827"/>
                    <a:pt x="1580" y="7132"/>
                  </a:cubicBezTo>
                  <a:lnTo>
                    <a:pt x="2461" y="7730"/>
                  </a:lnTo>
                  <a:lnTo>
                    <a:pt x="1637" y="7064"/>
                  </a:lnTo>
                  <a:cubicBezTo>
                    <a:pt x="1355" y="6748"/>
                    <a:pt x="1140" y="6399"/>
                    <a:pt x="982" y="6015"/>
                  </a:cubicBezTo>
                  <a:cubicBezTo>
                    <a:pt x="813" y="5631"/>
                    <a:pt x="678" y="5236"/>
                    <a:pt x="576" y="4830"/>
                  </a:cubicBezTo>
                  <a:cubicBezTo>
                    <a:pt x="350" y="4029"/>
                    <a:pt x="294" y="3194"/>
                    <a:pt x="396" y="2381"/>
                  </a:cubicBezTo>
                  <a:cubicBezTo>
                    <a:pt x="441" y="1986"/>
                    <a:pt x="576" y="1603"/>
                    <a:pt x="791" y="1264"/>
                  </a:cubicBezTo>
                  <a:cubicBezTo>
                    <a:pt x="994" y="948"/>
                    <a:pt x="1298" y="689"/>
                    <a:pt x="1648" y="542"/>
                  </a:cubicBezTo>
                  <a:cubicBezTo>
                    <a:pt x="1868" y="453"/>
                    <a:pt x="2100" y="410"/>
                    <a:pt x="2334" y="410"/>
                  </a:cubicBezTo>
                  <a:cubicBezTo>
                    <a:pt x="2485" y="410"/>
                    <a:pt x="2637" y="428"/>
                    <a:pt x="2788" y="463"/>
                  </a:cubicBezTo>
                  <a:cubicBezTo>
                    <a:pt x="3172" y="542"/>
                    <a:pt x="3555" y="689"/>
                    <a:pt x="3882" y="903"/>
                  </a:cubicBezTo>
                  <a:cubicBezTo>
                    <a:pt x="4232" y="1106"/>
                    <a:pt x="4548" y="1366"/>
                    <a:pt x="4819" y="1671"/>
                  </a:cubicBezTo>
                  <a:cubicBezTo>
                    <a:pt x="4954" y="1817"/>
                    <a:pt x="5090" y="1975"/>
                    <a:pt x="5203" y="2144"/>
                  </a:cubicBezTo>
                  <a:cubicBezTo>
                    <a:pt x="5316" y="2314"/>
                    <a:pt x="5406" y="2483"/>
                    <a:pt x="5485" y="2675"/>
                  </a:cubicBezTo>
                  <a:lnTo>
                    <a:pt x="5553" y="2810"/>
                  </a:lnTo>
                  <a:lnTo>
                    <a:pt x="5586" y="2946"/>
                  </a:lnTo>
                  <a:lnTo>
                    <a:pt x="5665" y="3239"/>
                  </a:lnTo>
                  <a:cubicBezTo>
                    <a:pt x="5688" y="3442"/>
                    <a:pt x="5744" y="3634"/>
                    <a:pt x="5744" y="3848"/>
                  </a:cubicBezTo>
                  <a:cubicBezTo>
                    <a:pt x="5767" y="4051"/>
                    <a:pt x="5778" y="4255"/>
                    <a:pt x="5767" y="4458"/>
                  </a:cubicBezTo>
                  <a:cubicBezTo>
                    <a:pt x="5778" y="4661"/>
                    <a:pt x="5767" y="4875"/>
                    <a:pt x="5733" y="5078"/>
                  </a:cubicBezTo>
                  <a:cubicBezTo>
                    <a:pt x="5699" y="5485"/>
                    <a:pt x="5598" y="5880"/>
                    <a:pt x="5451" y="6263"/>
                  </a:cubicBezTo>
                  <a:cubicBezTo>
                    <a:pt x="5417" y="6353"/>
                    <a:pt x="5372" y="6455"/>
                    <a:pt x="5316" y="6545"/>
                  </a:cubicBezTo>
                  <a:lnTo>
                    <a:pt x="5237" y="6681"/>
                  </a:lnTo>
                  <a:cubicBezTo>
                    <a:pt x="5226" y="6701"/>
                    <a:pt x="5207" y="6739"/>
                    <a:pt x="5203" y="6739"/>
                  </a:cubicBezTo>
                  <a:cubicBezTo>
                    <a:pt x="5203" y="6739"/>
                    <a:pt x="5203" y="6738"/>
                    <a:pt x="5203" y="6737"/>
                  </a:cubicBezTo>
                  <a:lnTo>
                    <a:pt x="5158" y="6794"/>
                  </a:lnTo>
                  <a:cubicBezTo>
                    <a:pt x="5011" y="6929"/>
                    <a:pt x="4853" y="7064"/>
                    <a:pt x="4695" y="7177"/>
                  </a:cubicBezTo>
                  <a:cubicBezTo>
                    <a:pt x="4356" y="7425"/>
                    <a:pt x="3984" y="7629"/>
                    <a:pt x="3600" y="7787"/>
                  </a:cubicBezTo>
                  <a:cubicBezTo>
                    <a:pt x="3409" y="7866"/>
                    <a:pt x="3205" y="7922"/>
                    <a:pt x="3002" y="7956"/>
                  </a:cubicBezTo>
                  <a:cubicBezTo>
                    <a:pt x="2965" y="7964"/>
                    <a:pt x="2929" y="7967"/>
                    <a:pt x="2892" y="7967"/>
                  </a:cubicBezTo>
                  <a:cubicBezTo>
                    <a:pt x="2717" y="7967"/>
                    <a:pt x="2554" y="7880"/>
                    <a:pt x="2461" y="7730"/>
                  </a:cubicBezTo>
                  <a:lnTo>
                    <a:pt x="2461" y="7730"/>
                  </a:lnTo>
                  <a:cubicBezTo>
                    <a:pt x="2532" y="7913"/>
                    <a:pt x="2749" y="8004"/>
                    <a:pt x="2940" y="8004"/>
                  </a:cubicBezTo>
                  <a:cubicBezTo>
                    <a:pt x="2961" y="8004"/>
                    <a:pt x="2982" y="8003"/>
                    <a:pt x="3002" y="8001"/>
                  </a:cubicBezTo>
                  <a:cubicBezTo>
                    <a:pt x="3217" y="7990"/>
                    <a:pt x="3431" y="7956"/>
                    <a:pt x="3634" y="7877"/>
                  </a:cubicBezTo>
                  <a:cubicBezTo>
                    <a:pt x="4040" y="7741"/>
                    <a:pt x="4435" y="7561"/>
                    <a:pt x="4796" y="7335"/>
                  </a:cubicBezTo>
                  <a:cubicBezTo>
                    <a:pt x="4988" y="7222"/>
                    <a:pt x="5158" y="7087"/>
                    <a:pt x="5327" y="6940"/>
                  </a:cubicBezTo>
                  <a:lnTo>
                    <a:pt x="5383" y="6873"/>
                  </a:lnTo>
                  <a:cubicBezTo>
                    <a:pt x="5406" y="6850"/>
                    <a:pt x="5428" y="6816"/>
                    <a:pt x="5440" y="6794"/>
                  </a:cubicBezTo>
                  <a:lnTo>
                    <a:pt x="5519" y="6658"/>
                  </a:lnTo>
                  <a:cubicBezTo>
                    <a:pt x="5575" y="6568"/>
                    <a:pt x="5631" y="6478"/>
                    <a:pt x="5677" y="6376"/>
                  </a:cubicBezTo>
                  <a:cubicBezTo>
                    <a:pt x="5857" y="5970"/>
                    <a:pt x="5981" y="5541"/>
                    <a:pt x="6038" y="5101"/>
                  </a:cubicBezTo>
                  <a:cubicBezTo>
                    <a:pt x="6072" y="4886"/>
                    <a:pt x="6094" y="4672"/>
                    <a:pt x="6094" y="4458"/>
                  </a:cubicBezTo>
                  <a:cubicBezTo>
                    <a:pt x="6117" y="4243"/>
                    <a:pt x="6117" y="4018"/>
                    <a:pt x="6094" y="3803"/>
                  </a:cubicBezTo>
                  <a:cubicBezTo>
                    <a:pt x="6094" y="3589"/>
                    <a:pt x="6049" y="3374"/>
                    <a:pt x="6015" y="3160"/>
                  </a:cubicBezTo>
                  <a:lnTo>
                    <a:pt x="5936" y="2833"/>
                  </a:lnTo>
                  <a:cubicBezTo>
                    <a:pt x="5925" y="2776"/>
                    <a:pt x="5914" y="2743"/>
                    <a:pt x="5891" y="2652"/>
                  </a:cubicBezTo>
                  <a:lnTo>
                    <a:pt x="5835" y="2517"/>
                  </a:lnTo>
                  <a:cubicBezTo>
                    <a:pt x="5744" y="2314"/>
                    <a:pt x="5643" y="2111"/>
                    <a:pt x="5530" y="1919"/>
                  </a:cubicBezTo>
                  <a:cubicBezTo>
                    <a:pt x="5406" y="1738"/>
                    <a:pt x="5270" y="1569"/>
                    <a:pt x="5124" y="1400"/>
                  </a:cubicBezTo>
                  <a:cubicBezTo>
                    <a:pt x="4830" y="1061"/>
                    <a:pt x="4492" y="779"/>
                    <a:pt x="4108" y="553"/>
                  </a:cubicBezTo>
                  <a:cubicBezTo>
                    <a:pt x="3736" y="305"/>
                    <a:pt x="3318" y="136"/>
                    <a:pt x="2878" y="57"/>
                  </a:cubicBezTo>
                  <a:cubicBezTo>
                    <a:pt x="2711" y="19"/>
                    <a:pt x="2544" y="0"/>
                    <a:pt x="2378"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50" name="Google Shape;950;p2"/>
            <p:cNvSpPr/>
            <p:nvPr/>
          </p:nvSpPr>
          <p:spPr>
            <a:xfrm>
              <a:off x="3220350" y="3293150"/>
              <a:ext cx="261725" cy="205025"/>
            </a:xfrm>
            <a:custGeom>
              <a:avLst/>
              <a:gdLst/>
              <a:ahLst/>
              <a:cxnLst/>
              <a:rect l="l" t="t" r="r" b="b"/>
              <a:pathLst>
                <a:path w="10469" h="8201" extrusionOk="0">
                  <a:moveTo>
                    <a:pt x="3824" y="0"/>
                  </a:moveTo>
                  <a:cubicBezTo>
                    <a:pt x="3768" y="0"/>
                    <a:pt x="3711" y="1"/>
                    <a:pt x="3652" y="2"/>
                  </a:cubicBezTo>
                  <a:cubicBezTo>
                    <a:pt x="2411" y="58"/>
                    <a:pt x="1452" y="848"/>
                    <a:pt x="877" y="2067"/>
                  </a:cubicBezTo>
                  <a:cubicBezTo>
                    <a:pt x="0" y="3994"/>
                    <a:pt x="1356" y="8200"/>
                    <a:pt x="3764" y="8200"/>
                  </a:cubicBezTo>
                  <a:cubicBezTo>
                    <a:pt x="3992" y="8200"/>
                    <a:pt x="4230" y="8162"/>
                    <a:pt x="4476" y="8081"/>
                  </a:cubicBezTo>
                  <a:lnTo>
                    <a:pt x="4973" y="7517"/>
                  </a:lnTo>
                  <a:cubicBezTo>
                    <a:pt x="5864" y="7088"/>
                    <a:pt x="10468" y="5114"/>
                    <a:pt x="10175" y="4177"/>
                  </a:cubicBezTo>
                  <a:cubicBezTo>
                    <a:pt x="9780" y="2879"/>
                    <a:pt x="8505" y="1559"/>
                    <a:pt x="7184" y="882"/>
                  </a:cubicBezTo>
                  <a:cubicBezTo>
                    <a:pt x="5973" y="255"/>
                    <a:pt x="5134" y="0"/>
                    <a:pt x="3824"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51" name="Google Shape;951;p2"/>
            <p:cNvSpPr/>
            <p:nvPr/>
          </p:nvSpPr>
          <p:spPr>
            <a:xfrm>
              <a:off x="3230400" y="3288100"/>
              <a:ext cx="248550" cy="211000"/>
            </a:xfrm>
            <a:custGeom>
              <a:avLst/>
              <a:gdLst/>
              <a:ahLst/>
              <a:cxnLst/>
              <a:rect l="l" t="t" r="r" b="b"/>
              <a:pathLst>
                <a:path w="9942" h="8440" extrusionOk="0">
                  <a:moveTo>
                    <a:pt x="3284" y="1"/>
                  </a:moveTo>
                  <a:cubicBezTo>
                    <a:pt x="3104" y="1"/>
                    <a:pt x="2991" y="23"/>
                    <a:pt x="2856" y="46"/>
                  </a:cubicBezTo>
                  <a:cubicBezTo>
                    <a:pt x="2269" y="147"/>
                    <a:pt x="1716" y="418"/>
                    <a:pt x="1287" y="836"/>
                  </a:cubicBezTo>
                  <a:cubicBezTo>
                    <a:pt x="858" y="1231"/>
                    <a:pt x="520" y="1716"/>
                    <a:pt x="283" y="2258"/>
                  </a:cubicBezTo>
                  <a:cubicBezTo>
                    <a:pt x="80" y="2799"/>
                    <a:pt x="1" y="3386"/>
                    <a:pt x="46" y="3962"/>
                  </a:cubicBezTo>
                  <a:cubicBezTo>
                    <a:pt x="125" y="5101"/>
                    <a:pt x="497" y="6196"/>
                    <a:pt x="1152" y="7144"/>
                  </a:cubicBezTo>
                  <a:cubicBezTo>
                    <a:pt x="1468" y="7618"/>
                    <a:pt x="1908" y="8001"/>
                    <a:pt x="2427" y="8249"/>
                  </a:cubicBezTo>
                  <a:cubicBezTo>
                    <a:pt x="2707" y="8377"/>
                    <a:pt x="3010" y="8439"/>
                    <a:pt x="3315" y="8439"/>
                  </a:cubicBezTo>
                  <a:cubicBezTo>
                    <a:pt x="3575" y="8439"/>
                    <a:pt x="3836" y="8394"/>
                    <a:pt x="4085" y="8306"/>
                  </a:cubicBezTo>
                  <a:lnTo>
                    <a:pt x="4097" y="8306"/>
                  </a:lnTo>
                  <a:lnTo>
                    <a:pt x="4571" y="7719"/>
                  </a:lnTo>
                  <a:lnTo>
                    <a:pt x="4062" y="8261"/>
                  </a:lnTo>
                  <a:lnTo>
                    <a:pt x="4062" y="8261"/>
                  </a:lnTo>
                  <a:cubicBezTo>
                    <a:pt x="3860" y="8322"/>
                    <a:pt x="3652" y="8353"/>
                    <a:pt x="3444" y="8353"/>
                  </a:cubicBezTo>
                  <a:cubicBezTo>
                    <a:pt x="3117" y="8353"/>
                    <a:pt x="2791" y="8277"/>
                    <a:pt x="2494" y="8125"/>
                  </a:cubicBezTo>
                  <a:cubicBezTo>
                    <a:pt x="2020" y="7855"/>
                    <a:pt x="1614" y="7482"/>
                    <a:pt x="1332" y="7020"/>
                  </a:cubicBezTo>
                  <a:cubicBezTo>
                    <a:pt x="745" y="6094"/>
                    <a:pt x="418" y="5033"/>
                    <a:pt x="384" y="3950"/>
                  </a:cubicBezTo>
                  <a:cubicBezTo>
                    <a:pt x="373" y="3420"/>
                    <a:pt x="407" y="2878"/>
                    <a:pt x="621" y="2393"/>
                  </a:cubicBezTo>
                  <a:cubicBezTo>
                    <a:pt x="836" y="1919"/>
                    <a:pt x="1152" y="1479"/>
                    <a:pt x="1535" y="1129"/>
                  </a:cubicBezTo>
                  <a:cubicBezTo>
                    <a:pt x="1908" y="779"/>
                    <a:pt x="2382" y="542"/>
                    <a:pt x="2889" y="452"/>
                  </a:cubicBezTo>
                  <a:cubicBezTo>
                    <a:pt x="3025" y="441"/>
                    <a:pt x="3194" y="407"/>
                    <a:pt x="3284" y="407"/>
                  </a:cubicBezTo>
                  <a:lnTo>
                    <a:pt x="3691" y="430"/>
                  </a:lnTo>
                  <a:cubicBezTo>
                    <a:pt x="3961" y="430"/>
                    <a:pt x="4232" y="452"/>
                    <a:pt x="4492" y="497"/>
                  </a:cubicBezTo>
                  <a:cubicBezTo>
                    <a:pt x="4763" y="531"/>
                    <a:pt x="5022" y="588"/>
                    <a:pt x="5270" y="667"/>
                  </a:cubicBezTo>
                  <a:cubicBezTo>
                    <a:pt x="5530" y="746"/>
                    <a:pt x="5789" y="836"/>
                    <a:pt x="6026" y="949"/>
                  </a:cubicBezTo>
                  <a:cubicBezTo>
                    <a:pt x="6534" y="1152"/>
                    <a:pt x="7008" y="1411"/>
                    <a:pt x="7459" y="1727"/>
                  </a:cubicBezTo>
                  <a:cubicBezTo>
                    <a:pt x="7674" y="1885"/>
                    <a:pt x="7888" y="2054"/>
                    <a:pt x="8091" y="2235"/>
                  </a:cubicBezTo>
                  <a:cubicBezTo>
                    <a:pt x="8283" y="2416"/>
                    <a:pt x="8475" y="2607"/>
                    <a:pt x="8656" y="2811"/>
                  </a:cubicBezTo>
                  <a:cubicBezTo>
                    <a:pt x="8825" y="3014"/>
                    <a:pt x="8994" y="3228"/>
                    <a:pt x="9141" y="3454"/>
                  </a:cubicBezTo>
                  <a:cubicBezTo>
                    <a:pt x="9220" y="3567"/>
                    <a:pt x="9276" y="3679"/>
                    <a:pt x="9344" y="3792"/>
                  </a:cubicBezTo>
                  <a:lnTo>
                    <a:pt x="9434" y="3962"/>
                  </a:lnTo>
                  <a:lnTo>
                    <a:pt x="9524" y="4153"/>
                  </a:lnTo>
                  <a:cubicBezTo>
                    <a:pt x="9570" y="4266"/>
                    <a:pt x="9615" y="4368"/>
                    <a:pt x="9637" y="4481"/>
                  </a:cubicBezTo>
                  <a:cubicBezTo>
                    <a:pt x="9615" y="4593"/>
                    <a:pt x="9570" y="4684"/>
                    <a:pt x="9491" y="4763"/>
                  </a:cubicBezTo>
                  <a:cubicBezTo>
                    <a:pt x="9321" y="4966"/>
                    <a:pt x="9130" y="5146"/>
                    <a:pt x="8904" y="5304"/>
                  </a:cubicBezTo>
                  <a:cubicBezTo>
                    <a:pt x="8464" y="5620"/>
                    <a:pt x="8001" y="5914"/>
                    <a:pt x="7516" y="6184"/>
                  </a:cubicBezTo>
                  <a:cubicBezTo>
                    <a:pt x="6557" y="6726"/>
                    <a:pt x="5552" y="7211"/>
                    <a:pt x="4571" y="7719"/>
                  </a:cubicBezTo>
                  <a:cubicBezTo>
                    <a:pt x="5598" y="7290"/>
                    <a:pt x="6613" y="6850"/>
                    <a:pt x="7617" y="6354"/>
                  </a:cubicBezTo>
                  <a:cubicBezTo>
                    <a:pt x="8114" y="6105"/>
                    <a:pt x="8599" y="5823"/>
                    <a:pt x="9062" y="5507"/>
                  </a:cubicBezTo>
                  <a:cubicBezTo>
                    <a:pt x="9299" y="5349"/>
                    <a:pt x="9524" y="5158"/>
                    <a:pt x="9716" y="4943"/>
                  </a:cubicBezTo>
                  <a:cubicBezTo>
                    <a:pt x="9840" y="4819"/>
                    <a:pt x="9908" y="4661"/>
                    <a:pt x="9942" y="4503"/>
                  </a:cubicBezTo>
                  <a:cubicBezTo>
                    <a:pt x="9942" y="4402"/>
                    <a:pt x="9919" y="4311"/>
                    <a:pt x="9886" y="4232"/>
                  </a:cubicBezTo>
                  <a:lnTo>
                    <a:pt x="9818" y="4040"/>
                  </a:lnTo>
                  <a:cubicBezTo>
                    <a:pt x="9773" y="3905"/>
                    <a:pt x="9705" y="3770"/>
                    <a:pt x="9637" y="3646"/>
                  </a:cubicBezTo>
                  <a:cubicBezTo>
                    <a:pt x="9570" y="3521"/>
                    <a:pt x="9513" y="3386"/>
                    <a:pt x="9434" y="3262"/>
                  </a:cubicBezTo>
                  <a:cubicBezTo>
                    <a:pt x="9276" y="3025"/>
                    <a:pt x="9107" y="2788"/>
                    <a:pt x="8926" y="2574"/>
                  </a:cubicBezTo>
                  <a:cubicBezTo>
                    <a:pt x="8565" y="2133"/>
                    <a:pt x="8148" y="1750"/>
                    <a:pt x="7685" y="1423"/>
                  </a:cubicBezTo>
                  <a:cubicBezTo>
                    <a:pt x="7222" y="1084"/>
                    <a:pt x="6715" y="802"/>
                    <a:pt x="6196" y="576"/>
                  </a:cubicBezTo>
                  <a:cubicBezTo>
                    <a:pt x="5936" y="463"/>
                    <a:pt x="5665" y="362"/>
                    <a:pt x="5394" y="283"/>
                  </a:cubicBezTo>
                  <a:cubicBezTo>
                    <a:pt x="5124" y="181"/>
                    <a:pt x="4842" y="125"/>
                    <a:pt x="4559" y="80"/>
                  </a:cubicBezTo>
                  <a:cubicBezTo>
                    <a:pt x="4324" y="33"/>
                    <a:pt x="4089" y="9"/>
                    <a:pt x="3854" y="9"/>
                  </a:cubicBezTo>
                  <a:cubicBezTo>
                    <a:pt x="3807" y="9"/>
                    <a:pt x="3760" y="10"/>
                    <a:pt x="3713" y="12"/>
                  </a:cubicBezTo>
                  <a:lnTo>
                    <a:pt x="3284" y="1"/>
                  </a:ln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52" name="Google Shape;952;p2"/>
            <p:cNvSpPr/>
            <p:nvPr/>
          </p:nvSpPr>
          <p:spPr>
            <a:xfrm>
              <a:off x="3218825" y="3342000"/>
              <a:ext cx="261550" cy="202025"/>
            </a:xfrm>
            <a:custGeom>
              <a:avLst/>
              <a:gdLst/>
              <a:ahLst/>
              <a:cxnLst/>
              <a:rect l="l" t="t" r="r" b="b"/>
              <a:pathLst>
                <a:path w="10462" h="8081" extrusionOk="0">
                  <a:moveTo>
                    <a:pt x="4819" y="0"/>
                  </a:moveTo>
                  <a:cubicBezTo>
                    <a:pt x="2404" y="11"/>
                    <a:pt x="91" y="903"/>
                    <a:pt x="24" y="3735"/>
                  </a:cubicBezTo>
                  <a:cubicBezTo>
                    <a:pt x="1" y="4807"/>
                    <a:pt x="644" y="5992"/>
                    <a:pt x="1299" y="6804"/>
                  </a:cubicBezTo>
                  <a:cubicBezTo>
                    <a:pt x="1705" y="7290"/>
                    <a:pt x="2213" y="7741"/>
                    <a:pt x="2822" y="7955"/>
                  </a:cubicBezTo>
                  <a:cubicBezTo>
                    <a:pt x="3105" y="8039"/>
                    <a:pt x="3396" y="8081"/>
                    <a:pt x="3688" y="8081"/>
                  </a:cubicBezTo>
                  <a:cubicBezTo>
                    <a:pt x="3989" y="8081"/>
                    <a:pt x="4290" y="8036"/>
                    <a:pt x="4582" y="7944"/>
                  </a:cubicBezTo>
                  <a:cubicBezTo>
                    <a:pt x="5180" y="7775"/>
                    <a:pt x="5745" y="7515"/>
                    <a:pt x="6264" y="7165"/>
                  </a:cubicBezTo>
                  <a:cubicBezTo>
                    <a:pt x="7426" y="6364"/>
                    <a:pt x="8600" y="5405"/>
                    <a:pt x="9389" y="4220"/>
                  </a:cubicBezTo>
                  <a:cubicBezTo>
                    <a:pt x="10270" y="2979"/>
                    <a:pt x="10461" y="2110"/>
                    <a:pt x="9073" y="1298"/>
                  </a:cubicBezTo>
                  <a:cubicBezTo>
                    <a:pt x="7810" y="474"/>
                    <a:pt x="6331" y="23"/>
                    <a:pt x="4819"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53" name="Google Shape;953;p2"/>
            <p:cNvSpPr/>
            <p:nvPr/>
          </p:nvSpPr>
          <p:spPr>
            <a:xfrm>
              <a:off x="3216850" y="3336850"/>
              <a:ext cx="257600" cy="207075"/>
            </a:xfrm>
            <a:custGeom>
              <a:avLst/>
              <a:gdLst/>
              <a:ahLst/>
              <a:cxnLst/>
              <a:rect l="l" t="t" r="r" b="b"/>
              <a:pathLst>
                <a:path w="10304" h="8283" extrusionOk="0">
                  <a:moveTo>
                    <a:pt x="4841" y="1"/>
                  </a:moveTo>
                  <a:cubicBezTo>
                    <a:pt x="4003" y="1"/>
                    <a:pt x="3168" y="138"/>
                    <a:pt x="2382" y="432"/>
                  </a:cubicBezTo>
                  <a:cubicBezTo>
                    <a:pt x="1964" y="590"/>
                    <a:pt x="1569" y="815"/>
                    <a:pt x="1220" y="1097"/>
                  </a:cubicBezTo>
                  <a:cubicBezTo>
                    <a:pt x="881" y="1380"/>
                    <a:pt x="610" y="1729"/>
                    <a:pt x="407" y="2124"/>
                  </a:cubicBezTo>
                  <a:cubicBezTo>
                    <a:pt x="215" y="2497"/>
                    <a:pt x="103" y="2903"/>
                    <a:pt x="46" y="3320"/>
                  </a:cubicBezTo>
                  <a:cubicBezTo>
                    <a:pt x="12" y="3524"/>
                    <a:pt x="12" y="3727"/>
                    <a:pt x="1" y="3919"/>
                  </a:cubicBezTo>
                  <a:cubicBezTo>
                    <a:pt x="12" y="4122"/>
                    <a:pt x="24" y="4313"/>
                    <a:pt x="69" y="4505"/>
                  </a:cubicBezTo>
                  <a:cubicBezTo>
                    <a:pt x="215" y="5216"/>
                    <a:pt x="520" y="5882"/>
                    <a:pt x="938" y="6469"/>
                  </a:cubicBezTo>
                  <a:cubicBezTo>
                    <a:pt x="1276" y="6965"/>
                    <a:pt x="1694" y="7417"/>
                    <a:pt x="2179" y="7778"/>
                  </a:cubicBezTo>
                  <a:cubicBezTo>
                    <a:pt x="2551" y="8060"/>
                    <a:pt x="2991" y="8229"/>
                    <a:pt x="3465" y="8274"/>
                  </a:cubicBezTo>
                  <a:cubicBezTo>
                    <a:pt x="3550" y="8280"/>
                    <a:pt x="3634" y="8283"/>
                    <a:pt x="3719" y="8283"/>
                  </a:cubicBezTo>
                  <a:cubicBezTo>
                    <a:pt x="3804" y="8283"/>
                    <a:pt x="3888" y="8280"/>
                    <a:pt x="3973" y="8274"/>
                  </a:cubicBezTo>
                  <a:cubicBezTo>
                    <a:pt x="4097" y="8263"/>
                    <a:pt x="4233" y="8252"/>
                    <a:pt x="4357" y="8218"/>
                  </a:cubicBezTo>
                  <a:lnTo>
                    <a:pt x="4661" y="8150"/>
                  </a:lnTo>
                  <a:lnTo>
                    <a:pt x="4661" y="8150"/>
                  </a:lnTo>
                  <a:lnTo>
                    <a:pt x="4357" y="8207"/>
                  </a:lnTo>
                  <a:cubicBezTo>
                    <a:pt x="4233" y="8229"/>
                    <a:pt x="4097" y="8252"/>
                    <a:pt x="3973" y="8252"/>
                  </a:cubicBezTo>
                  <a:cubicBezTo>
                    <a:pt x="3888" y="8263"/>
                    <a:pt x="3804" y="8269"/>
                    <a:pt x="3719" y="8269"/>
                  </a:cubicBezTo>
                  <a:cubicBezTo>
                    <a:pt x="3634" y="8269"/>
                    <a:pt x="3550" y="8263"/>
                    <a:pt x="3465" y="8252"/>
                  </a:cubicBezTo>
                  <a:cubicBezTo>
                    <a:pt x="3003" y="8207"/>
                    <a:pt x="2562" y="8026"/>
                    <a:pt x="2201" y="7744"/>
                  </a:cubicBezTo>
                  <a:cubicBezTo>
                    <a:pt x="1727" y="7383"/>
                    <a:pt x="1332" y="6931"/>
                    <a:pt x="1017" y="6424"/>
                  </a:cubicBezTo>
                  <a:cubicBezTo>
                    <a:pt x="633" y="5837"/>
                    <a:pt x="373" y="5182"/>
                    <a:pt x="249" y="4483"/>
                  </a:cubicBezTo>
                  <a:cubicBezTo>
                    <a:pt x="227" y="4302"/>
                    <a:pt x="215" y="4110"/>
                    <a:pt x="215" y="3919"/>
                  </a:cubicBezTo>
                  <a:cubicBezTo>
                    <a:pt x="238" y="3738"/>
                    <a:pt x="249" y="3546"/>
                    <a:pt x="283" y="3354"/>
                  </a:cubicBezTo>
                  <a:cubicBezTo>
                    <a:pt x="351" y="2971"/>
                    <a:pt x="475" y="2598"/>
                    <a:pt x="667" y="2260"/>
                  </a:cubicBezTo>
                  <a:cubicBezTo>
                    <a:pt x="1084" y="1560"/>
                    <a:pt x="1739" y="1030"/>
                    <a:pt x="2517" y="782"/>
                  </a:cubicBezTo>
                  <a:cubicBezTo>
                    <a:pt x="3211" y="537"/>
                    <a:pt x="3939" y="411"/>
                    <a:pt x="4679" y="411"/>
                  </a:cubicBezTo>
                  <a:cubicBezTo>
                    <a:pt x="4793" y="411"/>
                    <a:pt x="4908" y="414"/>
                    <a:pt x="5022" y="420"/>
                  </a:cubicBezTo>
                  <a:cubicBezTo>
                    <a:pt x="5869" y="466"/>
                    <a:pt x="6738" y="578"/>
                    <a:pt x="7516" y="894"/>
                  </a:cubicBezTo>
                  <a:cubicBezTo>
                    <a:pt x="7708" y="973"/>
                    <a:pt x="7911" y="1018"/>
                    <a:pt x="8092" y="1120"/>
                  </a:cubicBezTo>
                  <a:cubicBezTo>
                    <a:pt x="8284" y="1233"/>
                    <a:pt x="8475" y="1323"/>
                    <a:pt x="8656" y="1425"/>
                  </a:cubicBezTo>
                  <a:cubicBezTo>
                    <a:pt x="9028" y="1594"/>
                    <a:pt x="9367" y="1808"/>
                    <a:pt x="9672" y="2079"/>
                  </a:cubicBezTo>
                  <a:cubicBezTo>
                    <a:pt x="9954" y="2327"/>
                    <a:pt x="10078" y="2700"/>
                    <a:pt x="10021" y="3061"/>
                  </a:cubicBezTo>
                  <a:cubicBezTo>
                    <a:pt x="9942" y="3433"/>
                    <a:pt x="9796" y="3772"/>
                    <a:pt x="9581" y="4088"/>
                  </a:cubicBezTo>
                  <a:cubicBezTo>
                    <a:pt x="9209" y="4686"/>
                    <a:pt x="8769" y="5239"/>
                    <a:pt x="8284" y="5747"/>
                  </a:cubicBezTo>
                  <a:cubicBezTo>
                    <a:pt x="8069" y="5972"/>
                    <a:pt x="7832" y="6187"/>
                    <a:pt x="7584" y="6378"/>
                  </a:cubicBezTo>
                  <a:cubicBezTo>
                    <a:pt x="7381" y="6570"/>
                    <a:pt x="7155" y="6751"/>
                    <a:pt x="6929" y="6920"/>
                  </a:cubicBezTo>
                  <a:lnTo>
                    <a:pt x="6320" y="7360"/>
                  </a:lnTo>
                  <a:cubicBezTo>
                    <a:pt x="6140" y="7473"/>
                    <a:pt x="5959" y="7586"/>
                    <a:pt x="5778" y="7687"/>
                  </a:cubicBezTo>
                  <a:cubicBezTo>
                    <a:pt x="5620" y="7778"/>
                    <a:pt x="5474" y="7845"/>
                    <a:pt x="5316" y="7913"/>
                  </a:cubicBezTo>
                  <a:cubicBezTo>
                    <a:pt x="5203" y="7970"/>
                    <a:pt x="5079" y="8015"/>
                    <a:pt x="4955" y="8049"/>
                  </a:cubicBezTo>
                  <a:cubicBezTo>
                    <a:pt x="4763" y="8116"/>
                    <a:pt x="4661" y="8150"/>
                    <a:pt x="4661" y="8150"/>
                  </a:cubicBezTo>
                  <a:lnTo>
                    <a:pt x="4966" y="8060"/>
                  </a:lnTo>
                  <a:cubicBezTo>
                    <a:pt x="5079" y="8026"/>
                    <a:pt x="5203" y="7981"/>
                    <a:pt x="5316" y="7924"/>
                  </a:cubicBezTo>
                  <a:cubicBezTo>
                    <a:pt x="5474" y="7857"/>
                    <a:pt x="5632" y="7789"/>
                    <a:pt x="5778" y="7710"/>
                  </a:cubicBezTo>
                  <a:cubicBezTo>
                    <a:pt x="5970" y="7608"/>
                    <a:pt x="6151" y="7507"/>
                    <a:pt x="6331" y="7394"/>
                  </a:cubicBezTo>
                  <a:lnTo>
                    <a:pt x="6952" y="6954"/>
                  </a:lnTo>
                  <a:cubicBezTo>
                    <a:pt x="7189" y="6796"/>
                    <a:pt x="7415" y="6615"/>
                    <a:pt x="7629" y="6435"/>
                  </a:cubicBezTo>
                  <a:cubicBezTo>
                    <a:pt x="7877" y="6243"/>
                    <a:pt x="8126" y="6029"/>
                    <a:pt x="8351" y="5814"/>
                  </a:cubicBezTo>
                  <a:cubicBezTo>
                    <a:pt x="8870" y="5318"/>
                    <a:pt x="9333" y="4776"/>
                    <a:pt x="9739" y="4189"/>
                  </a:cubicBezTo>
                  <a:cubicBezTo>
                    <a:pt x="9987" y="3862"/>
                    <a:pt x="10157" y="3501"/>
                    <a:pt x="10258" y="3106"/>
                  </a:cubicBezTo>
                  <a:cubicBezTo>
                    <a:pt x="10303" y="2892"/>
                    <a:pt x="10292" y="2666"/>
                    <a:pt x="10236" y="2452"/>
                  </a:cubicBezTo>
                  <a:cubicBezTo>
                    <a:pt x="10157" y="2237"/>
                    <a:pt x="10044" y="2045"/>
                    <a:pt x="9886" y="1876"/>
                  </a:cubicBezTo>
                  <a:cubicBezTo>
                    <a:pt x="9581" y="1571"/>
                    <a:pt x="9220" y="1323"/>
                    <a:pt x="8836" y="1131"/>
                  </a:cubicBezTo>
                  <a:lnTo>
                    <a:pt x="8272" y="815"/>
                  </a:lnTo>
                  <a:cubicBezTo>
                    <a:pt x="8069" y="725"/>
                    <a:pt x="7855" y="646"/>
                    <a:pt x="7652" y="556"/>
                  </a:cubicBezTo>
                  <a:cubicBezTo>
                    <a:pt x="6828" y="206"/>
                    <a:pt x="5925" y="71"/>
                    <a:pt x="5034" y="3"/>
                  </a:cubicBezTo>
                  <a:cubicBezTo>
                    <a:pt x="4970" y="1"/>
                    <a:pt x="4905" y="1"/>
                    <a:pt x="484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54" name="Google Shape;954;p2"/>
            <p:cNvSpPr/>
            <p:nvPr/>
          </p:nvSpPr>
          <p:spPr>
            <a:xfrm>
              <a:off x="3334225" y="3397575"/>
              <a:ext cx="201450" cy="241975"/>
            </a:xfrm>
            <a:custGeom>
              <a:avLst/>
              <a:gdLst/>
              <a:ahLst/>
              <a:cxnLst/>
              <a:rect l="l" t="t" r="r" b="b"/>
              <a:pathLst>
                <a:path w="8058" h="9679" extrusionOk="0">
                  <a:moveTo>
                    <a:pt x="5620" y="0"/>
                  </a:moveTo>
                  <a:cubicBezTo>
                    <a:pt x="4029" y="1038"/>
                    <a:pt x="2415" y="2268"/>
                    <a:pt x="1219" y="3667"/>
                  </a:cubicBezTo>
                  <a:cubicBezTo>
                    <a:pt x="598" y="4390"/>
                    <a:pt x="136" y="4965"/>
                    <a:pt x="23" y="5947"/>
                  </a:cubicBezTo>
                  <a:cubicBezTo>
                    <a:pt x="0" y="6195"/>
                    <a:pt x="260" y="6996"/>
                    <a:pt x="339" y="7256"/>
                  </a:cubicBezTo>
                  <a:cubicBezTo>
                    <a:pt x="610" y="8091"/>
                    <a:pt x="1377" y="8892"/>
                    <a:pt x="2054" y="9242"/>
                  </a:cubicBezTo>
                  <a:cubicBezTo>
                    <a:pt x="2657" y="9533"/>
                    <a:pt x="3344" y="9678"/>
                    <a:pt x="4029" y="9678"/>
                  </a:cubicBezTo>
                  <a:cubicBezTo>
                    <a:pt x="5869" y="9678"/>
                    <a:pt x="7702" y="8630"/>
                    <a:pt x="7899" y="6534"/>
                  </a:cubicBezTo>
                  <a:cubicBezTo>
                    <a:pt x="8057" y="4593"/>
                    <a:pt x="7730" y="2663"/>
                    <a:pt x="5620" y="0"/>
                  </a:cubicBezTo>
                  <a:close/>
                </a:path>
              </a:pathLst>
            </a:custGeom>
            <a:solidFill>
              <a:srgbClr val="F7F4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55" name="Google Shape;955;p2"/>
            <p:cNvSpPr/>
            <p:nvPr/>
          </p:nvSpPr>
          <p:spPr>
            <a:xfrm>
              <a:off x="3334500" y="3391925"/>
              <a:ext cx="203150" cy="249500"/>
            </a:xfrm>
            <a:custGeom>
              <a:avLst/>
              <a:gdLst/>
              <a:ahLst/>
              <a:cxnLst/>
              <a:rect l="l" t="t" r="r" b="b"/>
              <a:pathLst>
                <a:path w="8126" h="9980" extrusionOk="0">
                  <a:moveTo>
                    <a:pt x="5643" y="0"/>
                  </a:moveTo>
                  <a:lnTo>
                    <a:pt x="5518" y="79"/>
                  </a:lnTo>
                  <a:cubicBezTo>
                    <a:pt x="4853" y="542"/>
                    <a:pt x="4187" y="1027"/>
                    <a:pt x="3555" y="1546"/>
                  </a:cubicBezTo>
                  <a:cubicBezTo>
                    <a:pt x="3239" y="1795"/>
                    <a:pt x="2934" y="2065"/>
                    <a:pt x="2630" y="2336"/>
                  </a:cubicBezTo>
                  <a:cubicBezTo>
                    <a:pt x="2325" y="2618"/>
                    <a:pt x="2043" y="2900"/>
                    <a:pt x="1761" y="3205"/>
                  </a:cubicBezTo>
                  <a:cubicBezTo>
                    <a:pt x="1625" y="3340"/>
                    <a:pt x="1490" y="3498"/>
                    <a:pt x="1355" y="3656"/>
                  </a:cubicBezTo>
                  <a:cubicBezTo>
                    <a:pt x="1219" y="3803"/>
                    <a:pt x="1095" y="3961"/>
                    <a:pt x="971" y="4119"/>
                  </a:cubicBezTo>
                  <a:cubicBezTo>
                    <a:pt x="700" y="4435"/>
                    <a:pt x="474" y="4774"/>
                    <a:pt x="294" y="5135"/>
                  </a:cubicBezTo>
                  <a:cubicBezTo>
                    <a:pt x="204" y="5315"/>
                    <a:pt x="136" y="5507"/>
                    <a:pt x="91" y="5710"/>
                  </a:cubicBezTo>
                  <a:cubicBezTo>
                    <a:pt x="57" y="5812"/>
                    <a:pt x="34" y="5902"/>
                    <a:pt x="23" y="6004"/>
                  </a:cubicBezTo>
                  <a:cubicBezTo>
                    <a:pt x="0" y="6105"/>
                    <a:pt x="0" y="6207"/>
                    <a:pt x="12" y="6308"/>
                  </a:cubicBezTo>
                  <a:cubicBezTo>
                    <a:pt x="91" y="6714"/>
                    <a:pt x="192" y="7098"/>
                    <a:pt x="328" y="7482"/>
                  </a:cubicBezTo>
                  <a:cubicBezTo>
                    <a:pt x="192" y="7098"/>
                    <a:pt x="91" y="6714"/>
                    <a:pt x="23" y="6308"/>
                  </a:cubicBezTo>
                  <a:cubicBezTo>
                    <a:pt x="12" y="6207"/>
                    <a:pt x="23" y="6105"/>
                    <a:pt x="46" y="6015"/>
                  </a:cubicBezTo>
                  <a:cubicBezTo>
                    <a:pt x="57" y="5913"/>
                    <a:pt x="79" y="5812"/>
                    <a:pt x="102" y="5710"/>
                  </a:cubicBezTo>
                  <a:cubicBezTo>
                    <a:pt x="158" y="5518"/>
                    <a:pt x="226" y="5326"/>
                    <a:pt x="316" y="5146"/>
                  </a:cubicBezTo>
                  <a:cubicBezTo>
                    <a:pt x="508" y="4796"/>
                    <a:pt x="745" y="4469"/>
                    <a:pt x="1016" y="4164"/>
                  </a:cubicBezTo>
                  <a:cubicBezTo>
                    <a:pt x="1151" y="4006"/>
                    <a:pt x="1287" y="3860"/>
                    <a:pt x="1422" y="3713"/>
                  </a:cubicBezTo>
                  <a:cubicBezTo>
                    <a:pt x="1569" y="3566"/>
                    <a:pt x="1704" y="3419"/>
                    <a:pt x="1851" y="3284"/>
                  </a:cubicBezTo>
                  <a:cubicBezTo>
                    <a:pt x="2133" y="3002"/>
                    <a:pt x="2427" y="2720"/>
                    <a:pt x="2743" y="2472"/>
                  </a:cubicBezTo>
                  <a:cubicBezTo>
                    <a:pt x="3058" y="2212"/>
                    <a:pt x="3363" y="1964"/>
                    <a:pt x="3690" y="1727"/>
                  </a:cubicBezTo>
                  <a:cubicBezTo>
                    <a:pt x="4292" y="1273"/>
                    <a:pt x="4924" y="848"/>
                    <a:pt x="5557" y="444"/>
                  </a:cubicBezTo>
                  <a:lnTo>
                    <a:pt x="5557" y="444"/>
                  </a:lnTo>
                  <a:cubicBezTo>
                    <a:pt x="5735" y="690"/>
                    <a:pt x="5919" y="943"/>
                    <a:pt x="6094" y="1196"/>
                  </a:cubicBezTo>
                  <a:cubicBezTo>
                    <a:pt x="6297" y="1490"/>
                    <a:pt x="6489" y="1795"/>
                    <a:pt x="6658" y="2110"/>
                  </a:cubicBezTo>
                  <a:cubicBezTo>
                    <a:pt x="6827" y="2415"/>
                    <a:pt x="6985" y="2731"/>
                    <a:pt x="7121" y="3058"/>
                  </a:cubicBezTo>
                  <a:cubicBezTo>
                    <a:pt x="7256" y="3386"/>
                    <a:pt x="7369" y="3713"/>
                    <a:pt x="7471" y="4063"/>
                  </a:cubicBezTo>
                  <a:cubicBezTo>
                    <a:pt x="7651" y="4740"/>
                    <a:pt x="7741" y="5439"/>
                    <a:pt x="7730" y="6150"/>
                  </a:cubicBezTo>
                  <a:cubicBezTo>
                    <a:pt x="7730" y="6500"/>
                    <a:pt x="7708" y="6850"/>
                    <a:pt x="7640" y="7188"/>
                  </a:cubicBezTo>
                  <a:cubicBezTo>
                    <a:pt x="7572" y="7527"/>
                    <a:pt x="7459" y="7854"/>
                    <a:pt x="7279" y="8147"/>
                  </a:cubicBezTo>
                  <a:cubicBezTo>
                    <a:pt x="6918" y="8746"/>
                    <a:pt x="6365" y="9219"/>
                    <a:pt x="5722" y="9479"/>
                  </a:cubicBezTo>
                  <a:cubicBezTo>
                    <a:pt x="5137" y="9731"/>
                    <a:pt x="4499" y="9857"/>
                    <a:pt x="3863" y="9857"/>
                  </a:cubicBezTo>
                  <a:cubicBezTo>
                    <a:pt x="3786" y="9857"/>
                    <a:pt x="3710" y="9855"/>
                    <a:pt x="3634" y="9851"/>
                  </a:cubicBezTo>
                  <a:cubicBezTo>
                    <a:pt x="3284" y="9829"/>
                    <a:pt x="2923" y="9761"/>
                    <a:pt x="2585" y="9660"/>
                  </a:cubicBezTo>
                  <a:cubicBezTo>
                    <a:pt x="2235" y="9558"/>
                    <a:pt x="1908" y="9400"/>
                    <a:pt x="1625" y="9174"/>
                  </a:cubicBezTo>
                  <a:cubicBezTo>
                    <a:pt x="1332" y="8960"/>
                    <a:pt x="1072" y="8712"/>
                    <a:pt x="858" y="8430"/>
                  </a:cubicBezTo>
                  <a:cubicBezTo>
                    <a:pt x="632" y="8147"/>
                    <a:pt x="452" y="7820"/>
                    <a:pt x="328" y="7482"/>
                  </a:cubicBezTo>
                  <a:lnTo>
                    <a:pt x="328" y="7482"/>
                  </a:lnTo>
                  <a:cubicBezTo>
                    <a:pt x="441" y="7820"/>
                    <a:pt x="621" y="8147"/>
                    <a:pt x="836" y="8430"/>
                  </a:cubicBezTo>
                  <a:cubicBezTo>
                    <a:pt x="1050" y="8723"/>
                    <a:pt x="1309" y="8994"/>
                    <a:pt x="1603" y="9219"/>
                  </a:cubicBezTo>
                  <a:cubicBezTo>
                    <a:pt x="1885" y="9445"/>
                    <a:pt x="2212" y="9614"/>
                    <a:pt x="2562" y="9716"/>
                  </a:cubicBezTo>
                  <a:cubicBezTo>
                    <a:pt x="2912" y="9840"/>
                    <a:pt x="3262" y="9919"/>
                    <a:pt x="3634" y="9953"/>
                  </a:cubicBezTo>
                  <a:cubicBezTo>
                    <a:pt x="3797" y="9970"/>
                    <a:pt x="3959" y="9979"/>
                    <a:pt x="4122" y="9979"/>
                  </a:cubicBezTo>
                  <a:cubicBezTo>
                    <a:pt x="4691" y="9979"/>
                    <a:pt x="5254" y="9873"/>
                    <a:pt x="5789" y="9671"/>
                  </a:cubicBezTo>
                  <a:cubicBezTo>
                    <a:pt x="6500" y="9411"/>
                    <a:pt x="7110" y="8937"/>
                    <a:pt x="7527" y="8305"/>
                  </a:cubicBezTo>
                  <a:cubicBezTo>
                    <a:pt x="7741" y="7990"/>
                    <a:pt x="7899" y="7640"/>
                    <a:pt x="7978" y="7267"/>
                  </a:cubicBezTo>
                  <a:cubicBezTo>
                    <a:pt x="8057" y="6906"/>
                    <a:pt x="8103" y="6534"/>
                    <a:pt x="8103" y="6161"/>
                  </a:cubicBezTo>
                  <a:cubicBezTo>
                    <a:pt x="8125" y="5417"/>
                    <a:pt x="8046" y="4672"/>
                    <a:pt x="7866" y="3961"/>
                  </a:cubicBezTo>
                  <a:cubicBezTo>
                    <a:pt x="7764" y="3600"/>
                    <a:pt x="7651" y="3250"/>
                    <a:pt x="7493" y="2912"/>
                  </a:cubicBezTo>
                  <a:cubicBezTo>
                    <a:pt x="7346" y="2573"/>
                    <a:pt x="7177" y="2235"/>
                    <a:pt x="6997" y="1919"/>
                  </a:cubicBezTo>
                  <a:cubicBezTo>
                    <a:pt x="6624" y="1287"/>
                    <a:pt x="6207" y="689"/>
                    <a:pt x="5744" y="124"/>
                  </a:cubicBezTo>
                  <a:lnTo>
                    <a:pt x="5643" y="0"/>
                  </a:ln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56" name="Google Shape;956;p2"/>
            <p:cNvSpPr/>
            <p:nvPr/>
          </p:nvSpPr>
          <p:spPr>
            <a:xfrm>
              <a:off x="3479225" y="3346225"/>
              <a:ext cx="27100" cy="46575"/>
            </a:xfrm>
            <a:custGeom>
              <a:avLst/>
              <a:gdLst/>
              <a:ahLst/>
              <a:cxnLst/>
              <a:rect l="l" t="t" r="r" b="b"/>
              <a:pathLst>
                <a:path w="1084" h="1863" extrusionOk="0">
                  <a:moveTo>
                    <a:pt x="1084" y="0"/>
                  </a:moveTo>
                  <a:lnTo>
                    <a:pt x="1084" y="0"/>
                  </a:lnTo>
                  <a:cubicBezTo>
                    <a:pt x="993" y="79"/>
                    <a:pt x="903" y="158"/>
                    <a:pt x="835" y="260"/>
                  </a:cubicBezTo>
                  <a:cubicBezTo>
                    <a:pt x="768" y="339"/>
                    <a:pt x="689" y="429"/>
                    <a:pt x="610" y="519"/>
                  </a:cubicBezTo>
                  <a:cubicBezTo>
                    <a:pt x="531" y="621"/>
                    <a:pt x="463" y="722"/>
                    <a:pt x="395" y="824"/>
                  </a:cubicBezTo>
                  <a:cubicBezTo>
                    <a:pt x="249" y="1038"/>
                    <a:pt x="136" y="1264"/>
                    <a:pt x="68" y="1512"/>
                  </a:cubicBezTo>
                  <a:cubicBezTo>
                    <a:pt x="34" y="1625"/>
                    <a:pt x="12" y="1738"/>
                    <a:pt x="0" y="1862"/>
                  </a:cubicBezTo>
                  <a:cubicBezTo>
                    <a:pt x="102" y="1794"/>
                    <a:pt x="192" y="1715"/>
                    <a:pt x="271" y="1625"/>
                  </a:cubicBezTo>
                  <a:cubicBezTo>
                    <a:pt x="440" y="1456"/>
                    <a:pt x="598" y="1264"/>
                    <a:pt x="734" y="1061"/>
                  </a:cubicBezTo>
                  <a:cubicBezTo>
                    <a:pt x="880" y="835"/>
                    <a:pt x="982" y="598"/>
                    <a:pt x="1050" y="350"/>
                  </a:cubicBezTo>
                  <a:cubicBezTo>
                    <a:pt x="1072" y="237"/>
                    <a:pt x="1084" y="113"/>
                    <a:pt x="1084"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57" name="Google Shape;957;p2"/>
            <p:cNvSpPr/>
            <p:nvPr/>
          </p:nvSpPr>
          <p:spPr>
            <a:xfrm>
              <a:off x="3486275" y="3362875"/>
              <a:ext cx="30500" cy="27375"/>
            </a:xfrm>
            <a:custGeom>
              <a:avLst/>
              <a:gdLst/>
              <a:ahLst/>
              <a:cxnLst/>
              <a:rect l="l" t="t" r="r" b="b"/>
              <a:pathLst>
                <a:path w="1220" h="1095" extrusionOk="0">
                  <a:moveTo>
                    <a:pt x="1219" y="0"/>
                  </a:moveTo>
                  <a:cubicBezTo>
                    <a:pt x="1129" y="23"/>
                    <a:pt x="1039" y="56"/>
                    <a:pt x="960" y="102"/>
                  </a:cubicBezTo>
                  <a:cubicBezTo>
                    <a:pt x="881" y="147"/>
                    <a:pt x="802" y="192"/>
                    <a:pt x="723" y="237"/>
                  </a:cubicBezTo>
                  <a:cubicBezTo>
                    <a:pt x="644" y="282"/>
                    <a:pt x="565" y="339"/>
                    <a:pt x="486" y="406"/>
                  </a:cubicBezTo>
                  <a:cubicBezTo>
                    <a:pt x="339" y="519"/>
                    <a:pt x="215" y="666"/>
                    <a:pt x="113" y="835"/>
                  </a:cubicBezTo>
                  <a:cubicBezTo>
                    <a:pt x="57" y="914"/>
                    <a:pt x="23" y="1004"/>
                    <a:pt x="0" y="1095"/>
                  </a:cubicBezTo>
                  <a:cubicBezTo>
                    <a:pt x="91" y="1083"/>
                    <a:pt x="181" y="1049"/>
                    <a:pt x="271" y="1016"/>
                  </a:cubicBezTo>
                  <a:cubicBezTo>
                    <a:pt x="440" y="937"/>
                    <a:pt x="610" y="835"/>
                    <a:pt x="756" y="722"/>
                  </a:cubicBezTo>
                  <a:cubicBezTo>
                    <a:pt x="903" y="598"/>
                    <a:pt x="1039" y="440"/>
                    <a:pt x="1129" y="271"/>
                  </a:cubicBezTo>
                  <a:cubicBezTo>
                    <a:pt x="1174" y="181"/>
                    <a:pt x="1197" y="90"/>
                    <a:pt x="121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58" name="Google Shape;958;p2"/>
            <p:cNvSpPr/>
            <p:nvPr/>
          </p:nvSpPr>
          <p:spPr>
            <a:xfrm>
              <a:off x="3487125" y="3379675"/>
              <a:ext cx="37825" cy="15725"/>
            </a:xfrm>
            <a:custGeom>
              <a:avLst/>
              <a:gdLst/>
              <a:ahLst/>
              <a:cxnLst/>
              <a:rect l="l" t="t" r="r" b="b"/>
              <a:pathLst>
                <a:path w="1513" h="629" extrusionOk="0">
                  <a:moveTo>
                    <a:pt x="1426" y="0"/>
                  </a:moveTo>
                  <a:cubicBezTo>
                    <a:pt x="1358" y="0"/>
                    <a:pt x="1294" y="8"/>
                    <a:pt x="1230" y="16"/>
                  </a:cubicBezTo>
                  <a:lnTo>
                    <a:pt x="971" y="62"/>
                  </a:lnTo>
                  <a:cubicBezTo>
                    <a:pt x="869" y="84"/>
                    <a:pt x="779" y="107"/>
                    <a:pt x="700" y="141"/>
                  </a:cubicBezTo>
                  <a:cubicBezTo>
                    <a:pt x="519" y="208"/>
                    <a:pt x="350" y="299"/>
                    <a:pt x="203" y="400"/>
                  </a:cubicBezTo>
                  <a:cubicBezTo>
                    <a:pt x="124" y="456"/>
                    <a:pt x="57" y="524"/>
                    <a:pt x="0" y="592"/>
                  </a:cubicBezTo>
                  <a:cubicBezTo>
                    <a:pt x="74" y="610"/>
                    <a:pt x="148" y="629"/>
                    <a:pt x="227" y="629"/>
                  </a:cubicBezTo>
                  <a:cubicBezTo>
                    <a:pt x="245" y="629"/>
                    <a:pt x="264" y="628"/>
                    <a:pt x="282" y="626"/>
                  </a:cubicBezTo>
                  <a:cubicBezTo>
                    <a:pt x="307" y="627"/>
                    <a:pt x="331" y="628"/>
                    <a:pt x="355" y="628"/>
                  </a:cubicBezTo>
                  <a:cubicBezTo>
                    <a:pt x="523" y="628"/>
                    <a:pt x="689" y="595"/>
                    <a:pt x="847" y="535"/>
                  </a:cubicBezTo>
                  <a:cubicBezTo>
                    <a:pt x="1027" y="468"/>
                    <a:pt x="1196" y="366"/>
                    <a:pt x="1343" y="220"/>
                  </a:cubicBezTo>
                  <a:cubicBezTo>
                    <a:pt x="1411" y="163"/>
                    <a:pt x="1467" y="84"/>
                    <a:pt x="1512" y="5"/>
                  </a:cubicBezTo>
                  <a:cubicBezTo>
                    <a:pt x="1483" y="2"/>
                    <a:pt x="1454" y="0"/>
                    <a:pt x="1426"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59" name="Google Shape;959;p2"/>
            <p:cNvSpPr/>
            <p:nvPr/>
          </p:nvSpPr>
          <p:spPr>
            <a:xfrm>
              <a:off x="3483175" y="3403200"/>
              <a:ext cx="62075" cy="47425"/>
            </a:xfrm>
            <a:custGeom>
              <a:avLst/>
              <a:gdLst/>
              <a:ahLst/>
              <a:cxnLst/>
              <a:rect l="l" t="t" r="r" b="b"/>
              <a:pathLst>
                <a:path w="2483" h="1897" extrusionOk="0">
                  <a:moveTo>
                    <a:pt x="0" y="1"/>
                  </a:moveTo>
                  <a:lnTo>
                    <a:pt x="0" y="1"/>
                  </a:lnTo>
                  <a:cubicBezTo>
                    <a:pt x="113" y="136"/>
                    <a:pt x="249" y="260"/>
                    <a:pt x="384" y="362"/>
                  </a:cubicBezTo>
                  <a:cubicBezTo>
                    <a:pt x="531" y="463"/>
                    <a:pt x="666" y="565"/>
                    <a:pt x="824" y="644"/>
                  </a:cubicBezTo>
                  <a:lnTo>
                    <a:pt x="1061" y="791"/>
                  </a:lnTo>
                  <a:cubicBezTo>
                    <a:pt x="1140" y="836"/>
                    <a:pt x="1230" y="881"/>
                    <a:pt x="1309" y="926"/>
                  </a:cubicBezTo>
                  <a:cubicBezTo>
                    <a:pt x="1467" y="1016"/>
                    <a:pt x="1614" y="1129"/>
                    <a:pt x="1761" y="1231"/>
                  </a:cubicBezTo>
                  <a:cubicBezTo>
                    <a:pt x="1828" y="1276"/>
                    <a:pt x="1896" y="1332"/>
                    <a:pt x="1964" y="1389"/>
                  </a:cubicBezTo>
                  <a:cubicBezTo>
                    <a:pt x="2020" y="1445"/>
                    <a:pt x="2077" y="1501"/>
                    <a:pt x="2133" y="1535"/>
                  </a:cubicBezTo>
                  <a:cubicBezTo>
                    <a:pt x="2189" y="1580"/>
                    <a:pt x="2235" y="1626"/>
                    <a:pt x="2280" y="1682"/>
                  </a:cubicBezTo>
                  <a:lnTo>
                    <a:pt x="2381" y="1795"/>
                  </a:lnTo>
                  <a:cubicBezTo>
                    <a:pt x="2449" y="1863"/>
                    <a:pt x="2483" y="1896"/>
                    <a:pt x="2483" y="1896"/>
                  </a:cubicBezTo>
                  <a:cubicBezTo>
                    <a:pt x="2483" y="1896"/>
                    <a:pt x="2483" y="1840"/>
                    <a:pt x="2460" y="1750"/>
                  </a:cubicBezTo>
                  <a:cubicBezTo>
                    <a:pt x="2449" y="1716"/>
                    <a:pt x="2438" y="1659"/>
                    <a:pt x="2415" y="1592"/>
                  </a:cubicBezTo>
                  <a:cubicBezTo>
                    <a:pt x="2393" y="1524"/>
                    <a:pt x="2370" y="1456"/>
                    <a:pt x="2336" y="1400"/>
                  </a:cubicBezTo>
                  <a:cubicBezTo>
                    <a:pt x="2291" y="1332"/>
                    <a:pt x="2246" y="1253"/>
                    <a:pt x="2189" y="1174"/>
                  </a:cubicBezTo>
                  <a:cubicBezTo>
                    <a:pt x="2144" y="1095"/>
                    <a:pt x="2077" y="1016"/>
                    <a:pt x="2009" y="960"/>
                  </a:cubicBezTo>
                  <a:cubicBezTo>
                    <a:pt x="1930" y="892"/>
                    <a:pt x="1862" y="802"/>
                    <a:pt x="1783" y="745"/>
                  </a:cubicBezTo>
                  <a:cubicBezTo>
                    <a:pt x="1693" y="689"/>
                    <a:pt x="1614" y="633"/>
                    <a:pt x="1524" y="576"/>
                  </a:cubicBezTo>
                  <a:cubicBezTo>
                    <a:pt x="1196" y="384"/>
                    <a:pt x="858" y="238"/>
                    <a:pt x="497" y="136"/>
                  </a:cubicBezTo>
                  <a:lnTo>
                    <a:pt x="147" y="35"/>
                  </a:lnTo>
                  <a:cubicBezTo>
                    <a:pt x="57" y="12"/>
                    <a:pt x="0" y="1"/>
                    <a:pt x="0"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60" name="Google Shape;960;p2"/>
            <p:cNvSpPr/>
            <p:nvPr/>
          </p:nvSpPr>
          <p:spPr>
            <a:xfrm>
              <a:off x="3508850" y="3425500"/>
              <a:ext cx="22575" cy="40925"/>
            </a:xfrm>
            <a:custGeom>
              <a:avLst/>
              <a:gdLst/>
              <a:ahLst/>
              <a:cxnLst/>
              <a:rect l="l" t="t" r="r" b="b"/>
              <a:pathLst>
                <a:path w="903" h="1637" extrusionOk="0">
                  <a:moveTo>
                    <a:pt x="0" y="0"/>
                  </a:moveTo>
                  <a:lnTo>
                    <a:pt x="0" y="0"/>
                  </a:lnTo>
                  <a:cubicBezTo>
                    <a:pt x="11" y="102"/>
                    <a:pt x="34" y="203"/>
                    <a:pt x="79" y="305"/>
                  </a:cubicBezTo>
                  <a:cubicBezTo>
                    <a:pt x="113" y="395"/>
                    <a:pt x="136" y="485"/>
                    <a:pt x="169" y="587"/>
                  </a:cubicBezTo>
                  <a:cubicBezTo>
                    <a:pt x="215" y="688"/>
                    <a:pt x="271" y="779"/>
                    <a:pt x="316" y="880"/>
                  </a:cubicBezTo>
                  <a:cubicBezTo>
                    <a:pt x="418" y="1072"/>
                    <a:pt x="530" y="1253"/>
                    <a:pt x="666" y="1422"/>
                  </a:cubicBezTo>
                  <a:cubicBezTo>
                    <a:pt x="734" y="1501"/>
                    <a:pt x="801" y="1580"/>
                    <a:pt x="892" y="1636"/>
                  </a:cubicBezTo>
                  <a:cubicBezTo>
                    <a:pt x="903" y="1535"/>
                    <a:pt x="892" y="1433"/>
                    <a:pt x="880" y="1320"/>
                  </a:cubicBezTo>
                  <a:cubicBezTo>
                    <a:pt x="846" y="1106"/>
                    <a:pt x="790" y="892"/>
                    <a:pt x="688" y="700"/>
                  </a:cubicBezTo>
                  <a:cubicBezTo>
                    <a:pt x="621" y="587"/>
                    <a:pt x="564" y="485"/>
                    <a:pt x="485" y="384"/>
                  </a:cubicBezTo>
                  <a:cubicBezTo>
                    <a:pt x="429" y="305"/>
                    <a:pt x="350" y="226"/>
                    <a:pt x="271" y="158"/>
                  </a:cubicBezTo>
                  <a:cubicBezTo>
                    <a:pt x="192" y="90"/>
                    <a:pt x="102" y="45"/>
                    <a:pt x="0"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61" name="Google Shape;961;p2"/>
            <p:cNvSpPr/>
            <p:nvPr/>
          </p:nvSpPr>
          <p:spPr>
            <a:xfrm>
              <a:off x="3444800" y="3402350"/>
              <a:ext cx="30500" cy="78450"/>
            </a:xfrm>
            <a:custGeom>
              <a:avLst/>
              <a:gdLst/>
              <a:ahLst/>
              <a:cxnLst/>
              <a:rect l="l" t="t" r="r" b="b"/>
              <a:pathLst>
                <a:path w="1220" h="3138" extrusionOk="0">
                  <a:moveTo>
                    <a:pt x="1152" y="1"/>
                  </a:moveTo>
                  <a:cubicBezTo>
                    <a:pt x="1152" y="1"/>
                    <a:pt x="1129" y="46"/>
                    <a:pt x="1118" y="148"/>
                  </a:cubicBezTo>
                  <a:cubicBezTo>
                    <a:pt x="1106" y="193"/>
                    <a:pt x="1095" y="260"/>
                    <a:pt x="1073" y="317"/>
                  </a:cubicBezTo>
                  <a:cubicBezTo>
                    <a:pt x="1050" y="362"/>
                    <a:pt x="1016" y="441"/>
                    <a:pt x="994" y="509"/>
                  </a:cubicBezTo>
                  <a:cubicBezTo>
                    <a:pt x="937" y="633"/>
                    <a:pt x="847" y="802"/>
                    <a:pt x="779" y="983"/>
                  </a:cubicBezTo>
                  <a:cubicBezTo>
                    <a:pt x="745" y="1073"/>
                    <a:pt x="700" y="1163"/>
                    <a:pt x="655" y="1253"/>
                  </a:cubicBezTo>
                  <a:cubicBezTo>
                    <a:pt x="610" y="1344"/>
                    <a:pt x="576" y="1434"/>
                    <a:pt x="531" y="1535"/>
                  </a:cubicBezTo>
                  <a:cubicBezTo>
                    <a:pt x="373" y="1885"/>
                    <a:pt x="238" y="2246"/>
                    <a:pt x="125" y="2607"/>
                  </a:cubicBezTo>
                  <a:cubicBezTo>
                    <a:pt x="68" y="2788"/>
                    <a:pt x="34" y="2957"/>
                    <a:pt x="1" y="3138"/>
                  </a:cubicBezTo>
                  <a:cubicBezTo>
                    <a:pt x="125" y="3002"/>
                    <a:pt x="238" y="2867"/>
                    <a:pt x="339" y="2720"/>
                  </a:cubicBezTo>
                  <a:cubicBezTo>
                    <a:pt x="441" y="2562"/>
                    <a:pt x="542" y="2416"/>
                    <a:pt x="633" y="2258"/>
                  </a:cubicBezTo>
                  <a:cubicBezTo>
                    <a:pt x="734" y="2066"/>
                    <a:pt x="824" y="1885"/>
                    <a:pt x="915" y="1693"/>
                  </a:cubicBezTo>
                  <a:cubicBezTo>
                    <a:pt x="994" y="1490"/>
                    <a:pt x="1061" y="1299"/>
                    <a:pt x="1118" y="1095"/>
                  </a:cubicBezTo>
                  <a:cubicBezTo>
                    <a:pt x="1174" y="915"/>
                    <a:pt x="1208" y="723"/>
                    <a:pt x="1219" y="531"/>
                  </a:cubicBezTo>
                  <a:lnTo>
                    <a:pt x="1219" y="306"/>
                  </a:lnTo>
                  <a:cubicBezTo>
                    <a:pt x="1219" y="249"/>
                    <a:pt x="1208" y="193"/>
                    <a:pt x="1185" y="136"/>
                  </a:cubicBezTo>
                  <a:cubicBezTo>
                    <a:pt x="1163" y="46"/>
                    <a:pt x="1152" y="1"/>
                    <a:pt x="115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62" name="Google Shape;962;p2"/>
            <p:cNvSpPr/>
            <p:nvPr/>
          </p:nvSpPr>
          <p:spPr>
            <a:xfrm>
              <a:off x="3469900" y="3418450"/>
              <a:ext cx="11875" cy="31050"/>
            </a:xfrm>
            <a:custGeom>
              <a:avLst/>
              <a:gdLst/>
              <a:ahLst/>
              <a:cxnLst/>
              <a:rect l="l" t="t" r="r" b="b"/>
              <a:pathLst>
                <a:path w="475" h="1242" extrusionOk="0">
                  <a:moveTo>
                    <a:pt x="328" y="0"/>
                  </a:moveTo>
                  <a:cubicBezTo>
                    <a:pt x="272" y="56"/>
                    <a:pt x="215" y="113"/>
                    <a:pt x="181" y="181"/>
                  </a:cubicBezTo>
                  <a:cubicBezTo>
                    <a:pt x="23" y="440"/>
                    <a:pt x="1" y="767"/>
                    <a:pt x="114" y="1049"/>
                  </a:cubicBezTo>
                  <a:cubicBezTo>
                    <a:pt x="148" y="1117"/>
                    <a:pt x="181" y="1185"/>
                    <a:pt x="227" y="1241"/>
                  </a:cubicBezTo>
                  <a:cubicBezTo>
                    <a:pt x="283" y="1185"/>
                    <a:pt x="328" y="1117"/>
                    <a:pt x="351" y="1049"/>
                  </a:cubicBezTo>
                  <a:cubicBezTo>
                    <a:pt x="418" y="925"/>
                    <a:pt x="452" y="790"/>
                    <a:pt x="452" y="643"/>
                  </a:cubicBezTo>
                  <a:cubicBezTo>
                    <a:pt x="475" y="497"/>
                    <a:pt x="464" y="350"/>
                    <a:pt x="418" y="214"/>
                  </a:cubicBezTo>
                  <a:cubicBezTo>
                    <a:pt x="396" y="135"/>
                    <a:pt x="362" y="68"/>
                    <a:pt x="328"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63" name="Google Shape;963;p2"/>
            <p:cNvSpPr/>
            <p:nvPr/>
          </p:nvSpPr>
          <p:spPr>
            <a:xfrm>
              <a:off x="3473575" y="3556950"/>
              <a:ext cx="32750" cy="60400"/>
            </a:xfrm>
            <a:custGeom>
              <a:avLst/>
              <a:gdLst/>
              <a:ahLst/>
              <a:cxnLst/>
              <a:rect l="l" t="t" r="r" b="b"/>
              <a:pathLst>
                <a:path w="1310" h="2416" extrusionOk="0">
                  <a:moveTo>
                    <a:pt x="1287" y="1"/>
                  </a:moveTo>
                  <a:cubicBezTo>
                    <a:pt x="1287" y="1"/>
                    <a:pt x="1242" y="46"/>
                    <a:pt x="1208" y="113"/>
                  </a:cubicBezTo>
                  <a:cubicBezTo>
                    <a:pt x="1174" y="181"/>
                    <a:pt x="1129" y="283"/>
                    <a:pt x="1073" y="396"/>
                  </a:cubicBezTo>
                  <a:cubicBezTo>
                    <a:pt x="948" y="621"/>
                    <a:pt x="802" y="915"/>
                    <a:pt x="644" y="1208"/>
                  </a:cubicBezTo>
                  <a:cubicBezTo>
                    <a:pt x="565" y="1366"/>
                    <a:pt x="486" y="1501"/>
                    <a:pt x="418" y="1648"/>
                  </a:cubicBezTo>
                  <a:cubicBezTo>
                    <a:pt x="350" y="1783"/>
                    <a:pt x="271" y="1908"/>
                    <a:pt x="215" y="2020"/>
                  </a:cubicBezTo>
                  <a:cubicBezTo>
                    <a:pt x="159" y="2145"/>
                    <a:pt x="91" y="2224"/>
                    <a:pt x="57" y="2303"/>
                  </a:cubicBezTo>
                  <a:cubicBezTo>
                    <a:pt x="34" y="2336"/>
                    <a:pt x="23" y="2370"/>
                    <a:pt x="1" y="2415"/>
                  </a:cubicBezTo>
                  <a:cubicBezTo>
                    <a:pt x="1" y="2415"/>
                    <a:pt x="46" y="2393"/>
                    <a:pt x="113" y="2359"/>
                  </a:cubicBezTo>
                  <a:cubicBezTo>
                    <a:pt x="215" y="2314"/>
                    <a:pt x="305" y="2257"/>
                    <a:pt x="396" y="2178"/>
                  </a:cubicBezTo>
                  <a:cubicBezTo>
                    <a:pt x="520" y="2088"/>
                    <a:pt x="633" y="1975"/>
                    <a:pt x="723" y="1851"/>
                  </a:cubicBezTo>
                  <a:cubicBezTo>
                    <a:pt x="779" y="1783"/>
                    <a:pt x="836" y="1716"/>
                    <a:pt x="881" y="1637"/>
                  </a:cubicBezTo>
                  <a:lnTo>
                    <a:pt x="1016" y="1400"/>
                  </a:lnTo>
                  <a:cubicBezTo>
                    <a:pt x="1095" y="1242"/>
                    <a:pt x="1163" y="1084"/>
                    <a:pt x="1208" y="915"/>
                  </a:cubicBezTo>
                  <a:cubicBezTo>
                    <a:pt x="1264" y="768"/>
                    <a:pt x="1287" y="610"/>
                    <a:pt x="1298" y="452"/>
                  </a:cubicBezTo>
                  <a:cubicBezTo>
                    <a:pt x="1310" y="350"/>
                    <a:pt x="1310" y="238"/>
                    <a:pt x="1298" y="125"/>
                  </a:cubicBezTo>
                  <a:cubicBezTo>
                    <a:pt x="1298" y="46"/>
                    <a:pt x="1287" y="1"/>
                    <a:pt x="1287"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64" name="Google Shape;964;p2"/>
            <p:cNvSpPr/>
            <p:nvPr/>
          </p:nvSpPr>
          <p:spPr>
            <a:xfrm>
              <a:off x="3493600" y="3571900"/>
              <a:ext cx="17800" cy="41500"/>
            </a:xfrm>
            <a:custGeom>
              <a:avLst/>
              <a:gdLst/>
              <a:ahLst/>
              <a:cxnLst/>
              <a:rect l="l" t="t" r="r" b="b"/>
              <a:pathLst>
                <a:path w="712" h="1660" extrusionOk="0">
                  <a:moveTo>
                    <a:pt x="678" y="1"/>
                  </a:moveTo>
                  <a:cubicBezTo>
                    <a:pt x="599" y="68"/>
                    <a:pt x="531" y="147"/>
                    <a:pt x="475" y="238"/>
                  </a:cubicBezTo>
                  <a:cubicBezTo>
                    <a:pt x="418" y="317"/>
                    <a:pt x="373" y="396"/>
                    <a:pt x="328" y="486"/>
                  </a:cubicBezTo>
                  <a:cubicBezTo>
                    <a:pt x="305" y="531"/>
                    <a:pt x="283" y="587"/>
                    <a:pt x="260" y="633"/>
                  </a:cubicBezTo>
                  <a:cubicBezTo>
                    <a:pt x="249" y="689"/>
                    <a:pt x="226" y="745"/>
                    <a:pt x="204" y="791"/>
                  </a:cubicBezTo>
                  <a:cubicBezTo>
                    <a:pt x="114" y="971"/>
                    <a:pt x="46" y="1152"/>
                    <a:pt x="23" y="1355"/>
                  </a:cubicBezTo>
                  <a:cubicBezTo>
                    <a:pt x="1" y="1456"/>
                    <a:pt x="1" y="1558"/>
                    <a:pt x="1" y="1659"/>
                  </a:cubicBezTo>
                  <a:cubicBezTo>
                    <a:pt x="91" y="1603"/>
                    <a:pt x="170" y="1535"/>
                    <a:pt x="238" y="1456"/>
                  </a:cubicBezTo>
                  <a:cubicBezTo>
                    <a:pt x="384" y="1298"/>
                    <a:pt x="497" y="1106"/>
                    <a:pt x="599" y="915"/>
                  </a:cubicBezTo>
                  <a:cubicBezTo>
                    <a:pt x="633" y="813"/>
                    <a:pt x="667" y="700"/>
                    <a:pt x="678" y="599"/>
                  </a:cubicBezTo>
                  <a:cubicBezTo>
                    <a:pt x="689" y="497"/>
                    <a:pt x="700" y="396"/>
                    <a:pt x="700" y="305"/>
                  </a:cubicBezTo>
                  <a:cubicBezTo>
                    <a:pt x="712" y="204"/>
                    <a:pt x="700" y="102"/>
                    <a:pt x="67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65" name="Google Shape;965;p2"/>
            <p:cNvSpPr/>
            <p:nvPr/>
          </p:nvSpPr>
          <p:spPr>
            <a:xfrm>
              <a:off x="3232375" y="3378100"/>
              <a:ext cx="49950" cy="46275"/>
            </a:xfrm>
            <a:custGeom>
              <a:avLst/>
              <a:gdLst/>
              <a:ahLst/>
              <a:cxnLst/>
              <a:rect l="l" t="t" r="r" b="b"/>
              <a:pathLst>
                <a:path w="1998" h="1851" extrusionOk="0">
                  <a:moveTo>
                    <a:pt x="1998" y="0"/>
                  </a:moveTo>
                  <a:lnTo>
                    <a:pt x="1998" y="0"/>
                  </a:lnTo>
                  <a:cubicBezTo>
                    <a:pt x="1862" y="34"/>
                    <a:pt x="1716" y="79"/>
                    <a:pt x="1580" y="136"/>
                  </a:cubicBezTo>
                  <a:cubicBezTo>
                    <a:pt x="1434" y="192"/>
                    <a:pt x="1298" y="260"/>
                    <a:pt x="1174" y="350"/>
                  </a:cubicBezTo>
                  <a:cubicBezTo>
                    <a:pt x="1039" y="440"/>
                    <a:pt x="892" y="542"/>
                    <a:pt x="757" y="655"/>
                  </a:cubicBezTo>
                  <a:cubicBezTo>
                    <a:pt x="633" y="779"/>
                    <a:pt x="497" y="914"/>
                    <a:pt x="396" y="1050"/>
                  </a:cubicBezTo>
                  <a:cubicBezTo>
                    <a:pt x="339" y="1106"/>
                    <a:pt x="294" y="1174"/>
                    <a:pt x="249" y="1242"/>
                  </a:cubicBezTo>
                  <a:cubicBezTo>
                    <a:pt x="215" y="1309"/>
                    <a:pt x="181" y="1377"/>
                    <a:pt x="159" y="1433"/>
                  </a:cubicBezTo>
                  <a:cubicBezTo>
                    <a:pt x="91" y="1569"/>
                    <a:pt x="34" y="1704"/>
                    <a:pt x="1" y="1851"/>
                  </a:cubicBezTo>
                  <a:cubicBezTo>
                    <a:pt x="125" y="1761"/>
                    <a:pt x="238" y="1670"/>
                    <a:pt x="339" y="1558"/>
                  </a:cubicBezTo>
                  <a:cubicBezTo>
                    <a:pt x="396" y="1512"/>
                    <a:pt x="452" y="1467"/>
                    <a:pt x="497" y="1422"/>
                  </a:cubicBezTo>
                  <a:cubicBezTo>
                    <a:pt x="554" y="1366"/>
                    <a:pt x="610" y="1321"/>
                    <a:pt x="666" y="1276"/>
                  </a:cubicBezTo>
                  <a:cubicBezTo>
                    <a:pt x="790" y="1174"/>
                    <a:pt x="892" y="1061"/>
                    <a:pt x="1027" y="960"/>
                  </a:cubicBezTo>
                  <a:cubicBezTo>
                    <a:pt x="1152" y="847"/>
                    <a:pt x="1276" y="745"/>
                    <a:pt x="1389" y="632"/>
                  </a:cubicBezTo>
                  <a:cubicBezTo>
                    <a:pt x="1456" y="587"/>
                    <a:pt x="1501" y="519"/>
                    <a:pt x="1558" y="474"/>
                  </a:cubicBezTo>
                  <a:cubicBezTo>
                    <a:pt x="1614" y="429"/>
                    <a:pt x="1659" y="384"/>
                    <a:pt x="1705" y="328"/>
                  </a:cubicBezTo>
                  <a:cubicBezTo>
                    <a:pt x="1817" y="226"/>
                    <a:pt x="1919" y="125"/>
                    <a:pt x="1998"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66" name="Google Shape;966;p2"/>
            <p:cNvSpPr/>
            <p:nvPr/>
          </p:nvSpPr>
          <p:spPr>
            <a:xfrm>
              <a:off x="3245350" y="3365575"/>
              <a:ext cx="29925" cy="23825"/>
            </a:xfrm>
            <a:custGeom>
              <a:avLst/>
              <a:gdLst/>
              <a:ahLst/>
              <a:cxnLst/>
              <a:rect l="l" t="t" r="r" b="b"/>
              <a:pathLst>
                <a:path w="1197" h="953" extrusionOk="0">
                  <a:moveTo>
                    <a:pt x="1124" y="0"/>
                  </a:moveTo>
                  <a:cubicBezTo>
                    <a:pt x="1059" y="0"/>
                    <a:pt x="995" y="11"/>
                    <a:pt x="937" y="27"/>
                  </a:cubicBezTo>
                  <a:cubicBezTo>
                    <a:pt x="757" y="73"/>
                    <a:pt x="587" y="163"/>
                    <a:pt x="441" y="287"/>
                  </a:cubicBezTo>
                  <a:cubicBezTo>
                    <a:pt x="305" y="411"/>
                    <a:pt x="192" y="547"/>
                    <a:pt x="102" y="705"/>
                  </a:cubicBezTo>
                  <a:cubicBezTo>
                    <a:pt x="57" y="784"/>
                    <a:pt x="23" y="863"/>
                    <a:pt x="1" y="953"/>
                  </a:cubicBezTo>
                  <a:cubicBezTo>
                    <a:pt x="91" y="941"/>
                    <a:pt x="170" y="919"/>
                    <a:pt x="260" y="885"/>
                  </a:cubicBezTo>
                  <a:cubicBezTo>
                    <a:pt x="418" y="817"/>
                    <a:pt x="576" y="716"/>
                    <a:pt x="712" y="603"/>
                  </a:cubicBezTo>
                  <a:cubicBezTo>
                    <a:pt x="779" y="547"/>
                    <a:pt x="836" y="490"/>
                    <a:pt x="903" y="422"/>
                  </a:cubicBezTo>
                  <a:cubicBezTo>
                    <a:pt x="949" y="355"/>
                    <a:pt x="1005" y="287"/>
                    <a:pt x="1061" y="231"/>
                  </a:cubicBezTo>
                  <a:cubicBezTo>
                    <a:pt x="1118" y="163"/>
                    <a:pt x="1163" y="84"/>
                    <a:pt x="1197" y="5"/>
                  </a:cubicBezTo>
                  <a:cubicBezTo>
                    <a:pt x="1173" y="2"/>
                    <a:pt x="1148" y="0"/>
                    <a:pt x="1124"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67" name="Google Shape;967;p2"/>
            <p:cNvSpPr/>
            <p:nvPr/>
          </p:nvSpPr>
          <p:spPr>
            <a:xfrm>
              <a:off x="3407575" y="3376675"/>
              <a:ext cx="51350" cy="16675"/>
            </a:xfrm>
            <a:custGeom>
              <a:avLst/>
              <a:gdLst/>
              <a:ahLst/>
              <a:cxnLst/>
              <a:rect l="l" t="t" r="r" b="b"/>
              <a:pathLst>
                <a:path w="2054" h="667" extrusionOk="0">
                  <a:moveTo>
                    <a:pt x="728" y="1"/>
                  </a:moveTo>
                  <a:cubicBezTo>
                    <a:pt x="601" y="1"/>
                    <a:pt x="474" y="12"/>
                    <a:pt x="350" y="35"/>
                  </a:cubicBezTo>
                  <a:cubicBezTo>
                    <a:pt x="226" y="57"/>
                    <a:pt x="113" y="91"/>
                    <a:pt x="0" y="136"/>
                  </a:cubicBezTo>
                  <a:cubicBezTo>
                    <a:pt x="102" y="193"/>
                    <a:pt x="214" y="238"/>
                    <a:pt x="339" y="272"/>
                  </a:cubicBezTo>
                  <a:cubicBezTo>
                    <a:pt x="429" y="306"/>
                    <a:pt x="542" y="340"/>
                    <a:pt x="666" y="362"/>
                  </a:cubicBezTo>
                  <a:cubicBezTo>
                    <a:pt x="790" y="396"/>
                    <a:pt x="914" y="419"/>
                    <a:pt x="1038" y="441"/>
                  </a:cubicBezTo>
                  <a:cubicBezTo>
                    <a:pt x="1162" y="464"/>
                    <a:pt x="1275" y="497"/>
                    <a:pt x="1399" y="520"/>
                  </a:cubicBezTo>
                  <a:cubicBezTo>
                    <a:pt x="1523" y="531"/>
                    <a:pt x="1614" y="565"/>
                    <a:pt x="1715" y="588"/>
                  </a:cubicBezTo>
                  <a:cubicBezTo>
                    <a:pt x="1817" y="599"/>
                    <a:pt x="1896" y="622"/>
                    <a:pt x="1952" y="644"/>
                  </a:cubicBezTo>
                  <a:cubicBezTo>
                    <a:pt x="2020" y="667"/>
                    <a:pt x="2054" y="667"/>
                    <a:pt x="2054" y="667"/>
                  </a:cubicBezTo>
                  <a:cubicBezTo>
                    <a:pt x="2043" y="633"/>
                    <a:pt x="2020" y="599"/>
                    <a:pt x="2009" y="576"/>
                  </a:cubicBezTo>
                  <a:cubicBezTo>
                    <a:pt x="1952" y="497"/>
                    <a:pt x="1896" y="430"/>
                    <a:pt x="1828" y="373"/>
                  </a:cubicBezTo>
                  <a:cubicBezTo>
                    <a:pt x="1727" y="294"/>
                    <a:pt x="1625" y="227"/>
                    <a:pt x="1512" y="170"/>
                  </a:cubicBezTo>
                  <a:cubicBezTo>
                    <a:pt x="1388" y="114"/>
                    <a:pt x="1253" y="69"/>
                    <a:pt x="1106" y="35"/>
                  </a:cubicBezTo>
                  <a:cubicBezTo>
                    <a:pt x="982" y="12"/>
                    <a:pt x="855" y="1"/>
                    <a:pt x="72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68" name="Google Shape;968;p2"/>
            <p:cNvSpPr/>
            <p:nvPr/>
          </p:nvSpPr>
          <p:spPr>
            <a:xfrm>
              <a:off x="3416600" y="3395825"/>
              <a:ext cx="43175" cy="15025"/>
            </a:xfrm>
            <a:custGeom>
              <a:avLst/>
              <a:gdLst/>
              <a:ahLst/>
              <a:cxnLst/>
              <a:rect l="l" t="t" r="r" b="b"/>
              <a:pathLst>
                <a:path w="1727" h="601" extrusionOk="0">
                  <a:moveTo>
                    <a:pt x="1359" y="0"/>
                  </a:moveTo>
                  <a:cubicBezTo>
                    <a:pt x="1165" y="0"/>
                    <a:pt x="979" y="33"/>
                    <a:pt x="801" y="93"/>
                  </a:cubicBezTo>
                  <a:cubicBezTo>
                    <a:pt x="598" y="160"/>
                    <a:pt x="406" y="251"/>
                    <a:pt x="237" y="375"/>
                  </a:cubicBezTo>
                  <a:cubicBezTo>
                    <a:pt x="147" y="431"/>
                    <a:pt x="68" y="499"/>
                    <a:pt x="0" y="578"/>
                  </a:cubicBezTo>
                  <a:cubicBezTo>
                    <a:pt x="90" y="600"/>
                    <a:pt x="192" y="600"/>
                    <a:pt x="294" y="600"/>
                  </a:cubicBezTo>
                  <a:cubicBezTo>
                    <a:pt x="508" y="589"/>
                    <a:pt x="722" y="555"/>
                    <a:pt x="914" y="476"/>
                  </a:cubicBezTo>
                  <a:cubicBezTo>
                    <a:pt x="1016" y="442"/>
                    <a:pt x="1117" y="409"/>
                    <a:pt x="1208" y="363"/>
                  </a:cubicBezTo>
                  <a:cubicBezTo>
                    <a:pt x="1298" y="318"/>
                    <a:pt x="1388" y="273"/>
                    <a:pt x="1467" y="228"/>
                  </a:cubicBezTo>
                  <a:cubicBezTo>
                    <a:pt x="1557" y="183"/>
                    <a:pt x="1648" y="126"/>
                    <a:pt x="1727" y="59"/>
                  </a:cubicBezTo>
                  <a:cubicBezTo>
                    <a:pt x="1636" y="36"/>
                    <a:pt x="1535" y="14"/>
                    <a:pt x="1445" y="2"/>
                  </a:cubicBezTo>
                  <a:cubicBezTo>
                    <a:pt x="1416" y="1"/>
                    <a:pt x="1387" y="0"/>
                    <a:pt x="1359"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69" name="Google Shape;969;p2"/>
            <p:cNvSpPr/>
            <p:nvPr/>
          </p:nvSpPr>
          <p:spPr>
            <a:xfrm>
              <a:off x="3401650" y="3334650"/>
              <a:ext cx="68275" cy="47975"/>
            </a:xfrm>
            <a:custGeom>
              <a:avLst/>
              <a:gdLst/>
              <a:ahLst/>
              <a:cxnLst/>
              <a:rect l="l" t="t" r="r" b="b"/>
              <a:pathLst>
                <a:path w="2731" h="1919" extrusionOk="0">
                  <a:moveTo>
                    <a:pt x="0" y="1"/>
                  </a:moveTo>
                  <a:cubicBezTo>
                    <a:pt x="0" y="1"/>
                    <a:pt x="57" y="23"/>
                    <a:pt x="136" y="80"/>
                  </a:cubicBezTo>
                  <a:lnTo>
                    <a:pt x="294" y="159"/>
                  </a:lnTo>
                  <a:cubicBezTo>
                    <a:pt x="350" y="192"/>
                    <a:pt x="406" y="226"/>
                    <a:pt x="463" y="283"/>
                  </a:cubicBezTo>
                  <a:cubicBezTo>
                    <a:pt x="519" y="328"/>
                    <a:pt x="598" y="362"/>
                    <a:pt x="666" y="418"/>
                  </a:cubicBezTo>
                  <a:cubicBezTo>
                    <a:pt x="734" y="475"/>
                    <a:pt x="801" y="531"/>
                    <a:pt x="892" y="576"/>
                  </a:cubicBezTo>
                  <a:cubicBezTo>
                    <a:pt x="971" y="633"/>
                    <a:pt x="1050" y="700"/>
                    <a:pt x="1129" y="757"/>
                  </a:cubicBezTo>
                  <a:cubicBezTo>
                    <a:pt x="1208" y="824"/>
                    <a:pt x="1287" y="870"/>
                    <a:pt x="1366" y="937"/>
                  </a:cubicBezTo>
                  <a:cubicBezTo>
                    <a:pt x="1693" y="1197"/>
                    <a:pt x="2020" y="1434"/>
                    <a:pt x="2280" y="1614"/>
                  </a:cubicBezTo>
                  <a:lnTo>
                    <a:pt x="2595" y="1840"/>
                  </a:lnTo>
                  <a:cubicBezTo>
                    <a:pt x="2674" y="1885"/>
                    <a:pt x="2731" y="1919"/>
                    <a:pt x="2731" y="1919"/>
                  </a:cubicBezTo>
                  <a:cubicBezTo>
                    <a:pt x="2652" y="1750"/>
                    <a:pt x="2562" y="1592"/>
                    <a:pt x="2449" y="1445"/>
                  </a:cubicBezTo>
                  <a:cubicBezTo>
                    <a:pt x="2336" y="1298"/>
                    <a:pt x="2212" y="1152"/>
                    <a:pt x="2088" y="1028"/>
                  </a:cubicBezTo>
                  <a:cubicBezTo>
                    <a:pt x="2009" y="949"/>
                    <a:pt x="1941" y="881"/>
                    <a:pt x="1862" y="813"/>
                  </a:cubicBezTo>
                  <a:lnTo>
                    <a:pt x="1614" y="610"/>
                  </a:lnTo>
                  <a:cubicBezTo>
                    <a:pt x="1523" y="542"/>
                    <a:pt x="1433" y="486"/>
                    <a:pt x="1343" y="429"/>
                  </a:cubicBezTo>
                  <a:cubicBezTo>
                    <a:pt x="1253" y="362"/>
                    <a:pt x="1162" y="317"/>
                    <a:pt x="1072" y="271"/>
                  </a:cubicBezTo>
                  <a:cubicBezTo>
                    <a:pt x="982" y="215"/>
                    <a:pt x="892" y="181"/>
                    <a:pt x="801" y="147"/>
                  </a:cubicBezTo>
                  <a:cubicBezTo>
                    <a:pt x="722" y="113"/>
                    <a:pt x="632" y="80"/>
                    <a:pt x="542" y="57"/>
                  </a:cubicBezTo>
                  <a:cubicBezTo>
                    <a:pt x="418" y="12"/>
                    <a:pt x="282" y="1"/>
                    <a:pt x="15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70" name="Google Shape;970;p2"/>
            <p:cNvSpPr/>
            <p:nvPr/>
          </p:nvSpPr>
          <p:spPr>
            <a:xfrm>
              <a:off x="3436350" y="3320275"/>
              <a:ext cx="36400" cy="69975"/>
            </a:xfrm>
            <a:custGeom>
              <a:avLst/>
              <a:gdLst/>
              <a:ahLst/>
              <a:cxnLst/>
              <a:rect l="l" t="t" r="r" b="b"/>
              <a:pathLst>
                <a:path w="1456" h="2799" extrusionOk="0">
                  <a:moveTo>
                    <a:pt x="0" y="0"/>
                  </a:moveTo>
                  <a:cubicBezTo>
                    <a:pt x="0" y="0"/>
                    <a:pt x="11" y="45"/>
                    <a:pt x="56" y="124"/>
                  </a:cubicBezTo>
                  <a:cubicBezTo>
                    <a:pt x="102" y="203"/>
                    <a:pt x="169" y="316"/>
                    <a:pt x="237" y="440"/>
                  </a:cubicBezTo>
                  <a:cubicBezTo>
                    <a:pt x="305" y="576"/>
                    <a:pt x="372" y="722"/>
                    <a:pt x="451" y="892"/>
                  </a:cubicBezTo>
                  <a:cubicBezTo>
                    <a:pt x="508" y="959"/>
                    <a:pt x="542" y="1050"/>
                    <a:pt x="587" y="1140"/>
                  </a:cubicBezTo>
                  <a:cubicBezTo>
                    <a:pt x="621" y="1219"/>
                    <a:pt x="677" y="1309"/>
                    <a:pt x="711" y="1399"/>
                  </a:cubicBezTo>
                  <a:lnTo>
                    <a:pt x="1207" y="2359"/>
                  </a:lnTo>
                  <a:lnTo>
                    <a:pt x="1377" y="2675"/>
                  </a:lnTo>
                  <a:cubicBezTo>
                    <a:pt x="1422" y="2753"/>
                    <a:pt x="1444" y="2799"/>
                    <a:pt x="1444" y="2799"/>
                  </a:cubicBezTo>
                  <a:lnTo>
                    <a:pt x="1444" y="2663"/>
                  </a:lnTo>
                  <a:cubicBezTo>
                    <a:pt x="1456" y="2528"/>
                    <a:pt x="1444" y="2404"/>
                    <a:pt x="1422" y="2280"/>
                  </a:cubicBezTo>
                  <a:cubicBezTo>
                    <a:pt x="1399" y="2110"/>
                    <a:pt x="1365" y="1941"/>
                    <a:pt x="1309" y="1772"/>
                  </a:cubicBezTo>
                  <a:cubicBezTo>
                    <a:pt x="1275" y="1670"/>
                    <a:pt x="1241" y="1580"/>
                    <a:pt x="1207" y="1490"/>
                  </a:cubicBezTo>
                  <a:cubicBezTo>
                    <a:pt x="1162" y="1399"/>
                    <a:pt x="1128" y="1298"/>
                    <a:pt x="1083" y="1208"/>
                  </a:cubicBezTo>
                  <a:cubicBezTo>
                    <a:pt x="993" y="1027"/>
                    <a:pt x="880" y="858"/>
                    <a:pt x="767" y="700"/>
                  </a:cubicBezTo>
                  <a:cubicBezTo>
                    <a:pt x="666" y="553"/>
                    <a:pt x="542" y="418"/>
                    <a:pt x="418" y="294"/>
                  </a:cubicBezTo>
                  <a:cubicBezTo>
                    <a:pt x="327" y="203"/>
                    <a:pt x="226" y="124"/>
                    <a:pt x="124" y="68"/>
                  </a:cubicBezTo>
                  <a:cubicBezTo>
                    <a:pt x="45" y="23"/>
                    <a:pt x="0" y="0"/>
                    <a:pt x="0"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71" name="Google Shape;971;p2"/>
            <p:cNvSpPr/>
            <p:nvPr/>
          </p:nvSpPr>
          <p:spPr>
            <a:xfrm>
              <a:off x="3288525" y="3303825"/>
              <a:ext cx="33025" cy="10550"/>
            </a:xfrm>
            <a:custGeom>
              <a:avLst/>
              <a:gdLst/>
              <a:ahLst/>
              <a:cxnLst/>
              <a:rect l="l" t="t" r="r" b="b"/>
              <a:pathLst>
                <a:path w="1321" h="422" extrusionOk="0">
                  <a:moveTo>
                    <a:pt x="712" y="1"/>
                  </a:moveTo>
                  <a:cubicBezTo>
                    <a:pt x="685" y="1"/>
                    <a:pt x="658" y="2"/>
                    <a:pt x="632" y="4"/>
                  </a:cubicBezTo>
                  <a:cubicBezTo>
                    <a:pt x="542" y="15"/>
                    <a:pt x="463" y="38"/>
                    <a:pt x="373" y="60"/>
                  </a:cubicBezTo>
                  <a:cubicBezTo>
                    <a:pt x="305" y="83"/>
                    <a:pt x="237" y="117"/>
                    <a:pt x="169" y="162"/>
                  </a:cubicBezTo>
                  <a:cubicBezTo>
                    <a:pt x="102" y="207"/>
                    <a:pt x="45" y="263"/>
                    <a:pt x="0" y="331"/>
                  </a:cubicBezTo>
                  <a:cubicBezTo>
                    <a:pt x="68" y="365"/>
                    <a:pt x="147" y="376"/>
                    <a:pt x="226" y="387"/>
                  </a:cubicBezTo>
                  <a:cubicBezTo>
                    <a:pt x="305" y="399"/>
                    <a:pt x="373" y="421"/>
                    <a:pt x="440" y="421"/>
                  </a:cubicBezTo>
                  <a:lnTo>
                    <a:pt x="677" y="421"/>
                  </a:lnTo>
                  <a:cubicBezTo>
                    <a:pt x="824" y="399"/>
                    <a:pt x="959" y="365"/>
                    <a:pt x="1106" y="308"/>
                  </a:cubicBezTo>
                  <a:cubicBezTo>
                    <a:pt x="1174" y="286"/>
                    <a:pt x="1253" y="241"/>
                    <a:pt x="1320" y="196"/>
                  </a:cubicBezTo>
                  <a:cubicBezTo>
                    <a:pt x="1253" y="150"/>
                    <a:pt x="1185" y="105"/>
                    <a:pt x="1106" y="71"/>
                  </a:cubicBezTo>
                  <a:cubicBezTo>
                    <a:pt x="984" y="24"/>
                    <a:pt x="846" y="1"/>
                    <a:pt x="712"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72" name="Google Shape;972;p2"/>
            <p:cNvSpPr/>
            <p:nvPr/>
          </p:nvSpPr>
          <p:spPr>
            <a:xfrm>
              <a:off x="3355950" y="3503625"/>
              <a:ext cx="17225" cy="42075"/>
            </a:xfrm>
            <a:custGeom>
              <a:avLst/>
              <a:gdLst/>
              <a:ahLst/>
              <a:cxnLst/>
              <a:rect l="l" t="t" r="r" b="b"/>
              <a:pathLst>
                <a:path w="689" h="1683" extrusionOk="0">
                  <a:moveTo>
                    <a:pt x="688" y="1"/>
                  </a:moveTo>
                  <a:lnTo>
                    <a:pt x="688" y="1"/>
                  </a:lnTo>
                  <a:cubicBezTo>
                    <a:pt x="598" y="57"/>
                    <a:pt x="508" y="114"/>
                    <a:pt x="440" y="181"/>
                  </a:cubicBezTo>
                  <a:cubicBezTo>
                    <a:pt x="361" y="249"/>
                    <a:pt x="293" y="328"/>
                    <a:pt x="248" y="418"/>
                  </a:cubicBezTo>
                  <a:cubicBezTo>
                    <a:pt x="192" y="531"/>
                    <a:pt x="135" y="633"/>
                    <a:pt x="102" y="746"/>
                  </a:cubicBezTo>
                  <a:cubicBezTo>
                    <a:pt x="34" y="949"/>
                    <a:pt x="0" y="1163"/>
                    <a:pt x="11" y="1378"/>
                  </a:cubicBezTo>
                  <a:cubicBezTo>
                    <a:pt x="11" y="1479"/>
                    <a:pt x="34" y="1581"/>
                    <a:pt x="68" y="1682"/>
                  </a:cubicBezTo>
                  <a:cubicBezTo>
                    <a:pt x="135" y="1603"/>
                    <a:pt x="192" y="1524"/>
                    <a:pt x="248" y="1434"/>
                  </a:cubicBezTo>
                  <a:cubicBezTo>
                    <a:pt x="339" y="1265"/>
                    <a:pt x="429" y="1073"/>
                    <a:pt x="485" y="881"/>
                  </a:cubicBezTo>
                  <a:cubicBezTo>
                    <a:pt x="519" y="779"/>
                    <a:pt x="553" y="689"/>
                    <a:pt x="576" y="588"/>
                  </a:cubicBezTo>
                  <a:cubicBezTo>
                    <a:pt x="598" y="486"/>
                    <a:pt x="609" y="396"/>
                    <a:pt x="643" y="306"/>
                  </a:cubicBezTo>
                  <a:cubicBezTo>
                    <a:pt x="666" y="204"/>
                    <a:pt x="677" y="102"/>
                    <a:pt x="688"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73" name="Google Shape;973;p2"/>
            <p:cNvSpPr/>
            <p:nvPr/>
          </p:nvSpPr>
          <p:spPr>
            <a:xfrm>
              <a:off x="3374850" y="3491775"/>
              <a:ext cx="15525" cy="32475"/>
            </a:xfrm>
            <a:custGeom>
              <a:avLst/>
              <a:gdLst/>
              <a:ahLst/>
              <a:cxnLst/>
              <a:rect l="l" t="t" r="r" b="b"/>
              <a:pathLst>
                <a:path w="621" h="1299" extrusionOk="0">
                  <a:moveTo>
                    <a:pt x="621" y="1"/>
                  </a:moveTo>
                  <a:lnTo>
                    <a:pt x="621" y="1"/>
                  </a:lnTo>
                  <a:cubicBezTo>
                    <a:pt x="542" y="35"/>
                    <a:pt x="463" y="80"/>
                    <a:pt x="406" y="136"/>
                  </a:cubicBezTo>
                  <a:cubicBezTo>
                    <a:pt x="271" y="249"/>
                    <a:pt x="158" y="396"/>
                    <a:pt x="102" y="554"/>
                  </a:cubicBezTo>
                  <a:cubicBezTo>
                    <a:pt x="34" y="712"/>
                    <a:pt x="0" y="881"/>
                    <a:pt x="0" y="1050"/>
                  </a:cubicBezTo>
                  <a:cubicBezTo>
                    <a:pt x="0" y="1129"/>
                    <a:pt x="23" y="1220"/>
                    <a:pt x="45" y="1299"/>
                  </a:cubicBezTo>
                  <a:cubicBezTo>
                    <a:pt x="113" y="1253"/>
                    <a:pt x="169" y="1197"/>
                    <a:pt x="226" y="1129"/>
                  </a:cubicBezTo>
                  <a:cubicBezTo>
                    <a:pt x="339" y="1005"/>
                    <a:pt x="418" y="859"/>
                    <a:pt x="485" y="712"/>
                  </a:cubicBezTo>
                  <a:cubicBezTo>
                    <a:pt x="508" y="633"/>
                    <a:pt x="530" y="554"/>
                    <a:pt x="553" y="486"/>
                  </a:cubicBezTo>
                  <a:cubicBezTo>
                    <a:pt x="576" y="407"/>
                    <a:pt x="587" y="328"/>
                    <a:pt x="598" y="260"/>
                  </a:cubicBezTo>
                  <a:cubicBezTo>
                    <a:pt x="621" y="170"/>
                    <a:pt x="621" y="91"/>
                    <a:pt x="621" y="1"/>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74" name="Google Shape;974;p2"/>
            <p:cNvSpPr/>
            <p:nvPr/>
          </p:nvSpPr>
          <p:spPr>
            <a:xfrm>
              <a:off x="3555400" y="3519725"/>
              <a:ext cx="12425" cy="35550"/>
            </a:xfrm>
            <a:custGeom>
              <a:avLst/>
              <a:gdLst/>
              <a:ahLst/>
              <a:cxnLst/>
              <a:rect l="l" t="t" r="r" b="b"/>
              <a:pathLst>
                <a:path w="497" h="1422" extrusionOk="0">
                  <a:moveTo>
                    <a:pt x="327" y="0"/>
                  </a:moveTo>
                  <a:cubicBezTo>
                    <a:pt x="271" y="68"/>
                    <a:pt x="226" y="147"/>
                    <a:pt x="192" y="226"/>
                  </a:cubicBezTo>
                  <a:cubicBezTo>
                    <a:pt x="169" y="293"/>
                    <a:pt x="135" y="372"/>
                    <a:pt x="113" y="451"/>
                  </a:cubicBezTo>
                  <a:cubicBezTo>
                    <a:pt x="90" y="530"/>
                    <a:pt x="68" y="609"/>
                    <a:pt x="45" y="688"/>
                  </a:cubicBezTo>
                  <a:cubicBezTo>
                    <a:pt x="11" y="846"/>
                    <a:pt x="0" y="1016"/>
                    <a:pt x="11" y="1174"/>
                  </a:cubicBezTo>
                  <a:cubicBezTo>
                    <a:pt x="11" y="1264"/>
                    <a:pt x="23" y="1343"/>
                    <a:pt x="45" y="1422"/>
                  </a:cubicBezTo>
                  <a:cubicBezTo>
                    <a:pt x="113" y="1377"/>
                    <a:pt x="181" y="1320"/>
                    <a:pt x="226" y="1253"/>
                  </a:cubicBezTo>
                  <a:cubicBezTo>
                    <a:pt x="293" y="1185"/>
                    <a:pt x="339" y="1117"/>
                    <a:pt x="372" y="1038"/>
                  </a:cubicBezTo>
                  <a:cubicBezTo>
                    <a:pt x="406" y="948"/>
                    <a:pt x="440" y="858"/>
                    <a:pt x="463" y="767"/>
                  </a:cubicBezTo>
                  <a:cubicBezTo>
                    <a:pt x="497" y="587"/>
                    <a:pt x="485" y="406"/>
                    <a:pt x="440" y="237"/>
                  </a:cubicBezTo>
                  <a:cubicBezTo>
                    <a:pt x="418" y="158"/>
                    <a:pt x="372" y="79"/>
                    <a:pt x="327" y="0"/>
                  </a:cubicBezTo>
                  <a:close/>
                </a:path>
              </a:pathLst>
            </a:custGeom>
            <a:solidFill>
              <a:srgbClr val="ECE6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75" name="Google Shape;975;p2"/>
            <p:cNvSpPr/>
            <p:nvPr/>
          </p:nvSpPr>
          <p:spPr>
            <a:xfrm>
              <a:off x="2240150" y="2125000"/>
              <a:ext cx="516900" cy="383775"/>
            </a:xfrm>
            <a:custGeom>
              <a:avLst/>
              <a:gdLst/>
              <a:ahLst/>
              <a:cxnLst/>
              <a:rect l="l" t="t" r="r" b="b"/>
              <a:pathLst>
                <a:path w="20676" h="15351" extrusionOk="0">
                  <a:moveTo>
                    <a:pt x="19175" y="0"/>
                  </a:moveTo>
                  <a:lnTo>
                    <a:pt x="19175" y="0"/>
                  </a:lnTo>
                  <a:cubicBezTo>
                    <a:pt x="17324" y="1095"/>
                    <a:pt x="1854" y="10235"/>
                    <a:pt x="71" y="11239"/>
                  </a:cubicBezTo>
                  <a:cubicBezTo>
                    <a:pt x="206" y="11239"/>
                    <a:pt x="263" y="11239"/>
                    <a:pt x="217" y="11251"/>
                  </a:cubicBezTo>
                  <a:cubicBezTo>
                    <a:pt x="0" y="11294"/>
                    <a:pt x="3850" y="15351"/>
                    <a:pt x="9177" y="15351"/>
                  </a:cubicBezTo>
                  <a:cubicBezTo>
                    <a:pt x="10768" y="15351"/>
                    <a:pt x="12491" y="14989"/>
                    <a:pt x="14278" y="14049"/>
                  </a:cubicBezTo>
                  <a:cubicBezTo>
                    <a:pt x="20676" y="10675"/>
                    <a:pt x="19705" y="2697"/>
                    <a:pt x="19175" y="0"/>
                  </a:cubicBezTo>
                  <a:close/>
                </a:path>
              </a:pathLst>
            </a:custGeom>
            <a:solidFill>
              <a:srgbClr val="F5D43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76" name="Google Shape;976;p2"/>
            <p:cNvSpPr/>
            <p:nvPr/>
          </p:nvSpPr>
          <p:spPr>
            <a:xfrm>
              <a:off x="2238525" y="2122175"/>
              <a:ext cx="605700" cy="471700"/>
            </a:xfrm>
            <a:custGeom>
              <a:avLst/>
              <a:gdLst/>
              <a:ahLst/>
              <a:cxnLst/>
              <a:rect l="l" t="t" r="r" b="b"/>
              <a:pathLst>
                <a:path w="24228" h="18868" extrusionOk="0">
                  <a:moveTo>
                    <a:pt x="19240" y="124"/>
                  </a:moveTo>
                  <a:cubicBezTo>
                    <a:pt x="19770" y="2810"/>
                    <a:pt x="20741" y="10788"/>
                    <a:pt x="14343" y="14162"/>
                  </a:cubicBezTo>
                  <a:cubicBezTo>
                    <a:pt x="6579" y="18258"/>
                    <a:pt x="0" y="11431"/>
                    <a:pt x="282" y="11375"/>
                  </a:cubicBezTo>
                  <a:cubicBezTo>
                    <a:pt x="328" y="11364"/>
                    <a:pt x="271" y="11364"/>
                    <a:pt x="136" y="11352"/>
                  </a:cubicBezTo>
                  <a:lnTo>
                    <a:pt x="0" y="11431"/>
                  </a:lnTo>
                  <a:cubicBezTo>
                    <a:pt x="0" y="11431"/>
                    <a:pt x="5891" y="18867"/>
                    <a:pt x="13158" y="15561"/>
                  </a:cubicBezTo>
                  <a:cubicBezTo>
                    <a:pt x="24228" y="10528"/>
                    <a:pt x="19432" y="0"/>
                    <a:pt x="19432" y="0"/>
                  </a:cubicBezTo>
                  <a:close/>
                </a:path>
              </a:pathLst>
            </a:custGeom>
            <a:solidFill>
              <a:srgbClr val="C79840"/>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77" name="Google Shape;977;p2"/>
            <p:cNvSpPr/>
            <p:nvPr/>
          </p:nvSpPr>
          <p:spPr>
            <a:xfrm>
              <a:off x="2493825" y="2209350"/>
              <a:ext cx="119350" cy="74500"/>
            </a:xfrm>
            <a:custGeom>
              <a:avLst/>
              <a:gdLst/>
              <a:ahLst/>
              <a:cxnLst/>
              <a:rect l="l" t="t" r="r" b="b"/>
              <a:pathLst>
                <a:path w="4774" h="2980" extrusionOk="0">
                  <a:moveTo>
                    <a:pt x="4774" y="0"/>
                  </a:moveTo>
                  <a:lnTo>
                    <a:pt x="4774" y="0"/>
                  </a:lnTo>
                  <a:cubicBezTo>
                    <a:pt x="4480" y="79"/>
                    <a:pt x="4198" y="181"/>
                    <a:pt x="3927" y="305"/>
                  </a:cubicBezTo>
                  <a:cubicBezTo>
                    <a:pt x="3645" y="406"/>
                    <a:pt x="3363" y="542"/>
                    <a:pt x="3104" y="700"/>
                  </a:cubicBezTo>
                  <a:cubicBezTo>
                    <a:pt x="2810" y="869"/>
                    <a:pt x="2506" y="1050"/>
                    <a:pt x="2224" y="1241"/>
                  </a:cubicBezTo>
                  <a:cubicBezTo>
                    <a:pt x="1930" y="1445"/>
                    <a:pt x="1648" y="1636"/>
                    <a:pt x="1388" y="1839"/>
                  </a:cubicBezTo>
                  <a:cubicBezTo>
                    <a:pt x="1129" y="2043"/>
                    <a:pt x="869" y="2223"/>
                    <a:pt x="666" y="2392"/>
                  </a:cubicBezTo>
                  <a:cubicBezTo>
                    <a:pt x="429" y="2573"/>
                    <a:pt x="204" y="2765"/>
                    <a:pt x="1" y="2979"/>
                  </a:cubicBezTo>
                  <a:cubicBezTo>
                    <a:pt x="283" y="2889"/>
                    <a:pt x="553" y="2787"/>
                    <a:pt x="824" y="2663"/>
                  </a:cubicBezTo>
                  <a:cubicBezTo>
                    <a:pt x="1106" y="2550"/>
                    <a:pt x="1377" y="2415"/>
                    <a:pt x="1637" y="2257"/>
                  </a:cubicBezTo>
                  <a:cubicBezTo>
                    <a:pt x="1930" y="2099"/>
                    <a:pt x="2235" y="1907"/>
                    <a:pt x="2528" y="1704"/>
                  </a:cubicBezTo>
                  <a:cubicBezTo>
                    <a:pt x="2822" y="1512"/>
                    <a:pt x="3115" y="1320"/>
                    <a:pt x="3375" y="1117"/>
                  </a:cubicBezTo>
                  <a:cubicBezTo>
                    <a:pt x="3510" y="1016"/>
                    <a:pt x="3623" y="914"/>
                    <a:pt x="3747" y="824"/>
                  </a:cubicBezTo>
                  <a:cubicBezTo>
                    <a:pt x="3871" y="745"/>
                    <a:pt x="3984" y="655"/>
                    <a:pt x="4085" y="576"/>
                  </a:cubicBezTo>
                  <a:cubicBezTo>
                    <a:pt x="4322" y="395"/>
                    <a:pt x="4559" y="203"/>
                    <a:pt x="4774" y="0"/>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78" name="Google Shape;978;p2"/>
            <p:cNvSpPr/>
            <p:nvPr/>
          </p:nvSpPr>
          <p:spPr>
            <a:xfrm>
              <a:off x="2606100" y="2204275"/>
              <a:ext cx="40925" cy="28700"/>
            </a:xfrm>
            <a:custGeom>
              <a:avLst/>
              <a:gdLst/>
              <a:ahLst/>
              <a:cxnLst/>
              <a:rect l="l" t="t" r="r" b="b"/>
              <a:pathLst>
                <a:path w="1637" h="1148" extrusionOk="0">
                  <a:moveTo>
                    <a:pt x="1637" y="0"/>
                  </a:moveTo>
                  <a:cubicBezTo>
                    <a:pt x="1513" y="0"/>
                    <a:pt x="1400" y="11"/>
                    <a:pt x="1287" y="56"/>
                  </a:cubicBezTo>
                  <a:cubicBezTo>
                    <a:pt x="1061" y="124"/>
                    <a:pt x="847" y="226"/>
                    <a:pt x="666" y="384"/>
                  </a:cubicBezTo>
                  <a:cubicBezTo>
                    <a:pt x="576" y="451"/>
                    <a:pt x="486" y="519"/>
                    <a:pt x="418" y="609"/>
                  </a:cubicBezTo>
                  <a:cubicBezTo>
                    <a:pt x="339" y="688"/>
                    <a:pt x="260" y="767"/>
                    <a:pt x="192" y="846"/>
                  </a:cubicBezTo>
                  <a:cubicBezTo>
                    <a:pt x="113" y="937"/>
                    <a:pt x="46" y="1027"/>
                    <a:pt x="1" y="1140"/>
                  </a:cubicBezTo>
                  <a:cubicBezTo>
                    <a:pt x="47" y="1144"/>
                    <a:pt x="94" y="1147"/>
                    <a:pt x="141" y="1147"/>
                  </a:cubicBezTo>
                  <a:cubicBezTo>
                    <a:pt x="207" y="1147"/>
                    <a:pt x="273" y="1142"/>
                    <a:pt x="339" y="1128"/>
                  </a:cubicBezTo>
                  <a:cubicBezTo>
                    <a:pt x="542" y="1117"/>
                    <a:pt x="791" y="970"/>
                    <a:pt x="1005" y="824"/>
                  </a:cubicBezTo>
                  <a:cubicBezTo>
                    <a:pt x="1185" y="677"/>
                    <a:pt x="1343" y="508"/>
                    <a:pt x="1479" y="316"/>
                  </a:cubicBezTo>
                  <a:cubicBezTo>
                    <a:pt x="1535" y="214"/>
                    <a:pt x="1592" y="113"/>
                    <a:pt x="1637" y="0"/>
                  </a:cubicBezTo>
                  <a:close/>
                </a:path>
              </a:pathLst>
            </a:custGeom>
            <a:solidFill>
              <a:srgbClr val="F9E47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79" name="Google Shape;979;p2"/>
            <p:cNvSpPr/>
            <p:nvPr/>
          </p:nvSpPr>
          <p:spPr>
            <a:xfrm>
              <a:off x="2047250" y="1173175"/>
              <a:ext cx="215000" cy="179450"/>
            </a:xfrm>
            <a:custGeom>
              <a:avLst/>
              <a:gdLst/>
              <a:ahLst/>
              <a:cxnLst/>
              <a:rect l="l" t="t" r="r" b="b"/>
              <a:pathLst>
                <a:path w="8600" h="7178" extrusionOk="0">
                  <a:moveTo>
                    <a:pt x="2675" y="0"/>
                  </a:moveTo>
                  <a:lnTo>
                    <a:pt x="1" y="271"/>
                  </a:lnTo>
                  <a:lnTo>
                    <a:pt x="12" y="5191"/>
                  </a:lnTo>
                  <a:lnTo>
                    <a:pt x="3138" y="4999"/>
                  </a:lnTo>
                  <a:lnTo>
                    <a:pt x="8599" y="7177"/>
                  </a:lnTo>
                  <a:lnTo>
                    <a:pt x="8599" y="7177"/>
                  </a:lnTo>
                  <a:lnTo>
                    <a:pt x="8509" y="5767"/>
                  </a:lnTo>
                  <a:lnTo>
                    <a:pt x="2675" y="0"/>
                  </a:lnTo>
                  <a:close/>
                </a:path>
              </a:pathLst>
            </a:custGeom>
            <a:solidFill>
              <a:srgbClr val="E3E6C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80" name="Google Shape;980;p2"/>
            <p:cNvSpPr/>
            <p:nvPr/>
          </p:nvSpPr>
          <p:spPr>
            <a:xfrm>
              <a:off x="2047525" y="1298150"/>
              <a:ext cx="235300" cy="733775"/>
            </a:xfrm>
            <a:custGeom>
              <a:avLst/>
              <a:gdLst/>
              <a:ahLst/>
              <a:cxnLst/>
              <a:rect l="l" t="t" r="r" b="b"/>
              <a:pathLst>
                <a:path w="9412" h="29351" extrusionOk="0">
                  <a:moveTo>
                    <a:pt x="3127" y="0"/>
                  </a:moveTo>
                  <a:lnTo>
                    <a:pt x="1" y="192"/>
                  </a:lnTo>
                  <a:lnTo>
                    <a:pt x="1" y="6884"/>
                  </a:lnTo>
                  <a:lnTo>
                    <a:pt x="1" y="28933"/>
                  </a:lnTo>
                  <a:lnTo>
                    <a:pt x="328" y="29350"/>
                  </a:lnTo>
                  <a:lnTo>
                    <a:pt x="1039" y="29023"/>
                  </a:lnTo>
                  <a:lnTo>
                    <a:pt x="9412" y="14512"/>
                  </a:lnTo>
                  <a:lnTo>
                    <a:pt x="9107" y="9942"/>
                  </a:lnTo>
                  <a:lnTo>
                    <a:pt x="8588" y="2178"/>
                  </a:lnTo>
                  <a:lnTo>
                    <a:pt x="3127" y="0"/>
                  </a:lnTo>
                  <a:close/>
                </a:path>
              </a:pathLst>
            </a:custGeom>
            <a:solidFill>
              <a:srgbClr val="D93948"/>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81" name="Google Shape;981;p2"/>
            <p:cNvSpPr/>
            <p:nvPr/>
          </p:nvSpPr>
          <p:spPr>
            <a:xfrm>
              <a:off x="2047525" y="1298425"/>
              <a:ext cx="227700" cy="248550"/>
            </a:xfrm>
            <a:custGeom>
              <a:avLst/>
              <a:gdLst/>
              <a:ahLst/>
              <a:cxnLst/>
              <a:rect l="l" t="t" r="r" b="b"/>
              <a:pathLst>
                <a:path w="9108" h="9942" extrusionOk="0">
                  <a:moveTo>
                    <a:pt x="3127" y="1"/>
                  </a:moveTo>
                  <a:lnTo>
                    <a:pt x="1" y="192"/>
                  </a:lnTo>
                  <a:lnTo>
                    <a:pt x="1" y="6895"/>
                  </a:lnTo>
                  <a:cubicBezTo>
                    <a:pt x="892" y="6963"/>
                    <a:pt x="1761" y="7256"/>
                    <a:pt x="2246" y="7685"/>
                  </a:cubicBezTo>
                  <a:lnTo>
                    <a:pt x="9107" y="9942"/>
                  </a:lnTo>
                  <a:lnTo>
                    <a:pt x="8588" y="2178"/>
                  </a:lnTo>
                  <a:lnTo>
                    <a:pt x="3127" y="1"/>
                  </a:ln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82" name="Google Shape;982;p2"/>
            <p:cNvSpPr/>
            <p:nvPr/>
          </p:nvSpPr>
          <p:spPr>
            <a:xfrm>
              <a:off x="2055725" y="1300125"/>
              <a:ext cx="683850" cy="731800"/>
            </a:xfrm>
            <a:custGeom>
              <a:avLst/>
              <a:gdLst/>
              <a:ahLst/>
              <a:cxnLst/>
              <a:rect l="l" t="t" r="r" b="b"/>
              <a:pathLst>
                <a:path w="27354" h="29272" extrusionOk="0">
                  <a:moveTo>
                    <a:pt x="1986" y="0"/>
                  </a:moveTo>
                  <a:lnTo>
                    <a:pt x="1501" y="7188"/>
                  </a:lnTo>
                  <a:lnTo>
                    <a:pt x="34" y="28854"/>
                  </a:lnTo>
                  <a:lnTo>
                    <a:pt x="0" y="29271"/>
                  </a:lnTo>
                  <a:lnTo>
                    <a:pt x="339" y="29192"/>
                  </a:lnTo>
                  <a:lnTo>
                    <a:pt x="15764" y="25130"/>
                  </a:lnTo>
                  <a:lnTo>
                    <a:pt x="27353" y="22095"/>
                  </a:lnTo>
                  <a:cubicBezTo>
                    <a:pt x="24577" y="14162"/>
                    <a:pt x="18946" y="7233"/>
                    <a:pt x="10190" y="3047"/>
                  </a:cubicBezTo>
                  <a:cubicBezTo>
                    <a:pt x="7561" y="1772"/>
                    <a:pt x="4819" y="745"/>
                    <a:pt x="1986" y="0"/>
                  </a:cubicBezTo>
                  <a:close/>
                </a:path>
              </a:pathLst>
            </a:custGeom>
            <a:solidFill>
              <a:srgbClr val="E74A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83" name="Google Shape;983;p2"/>
            <p:cNvSpPr/>
            <p:nvPr/>
          </p:nvSpPr>
          <p:spPr>
            <a:xfrm>
              <a:off x="2105650" y="1173175"/>
              <a:ext cx="728975" cy="679050"/>
            </a:xfrm>
            <a:custGeom>
              <a:avLst/>
              <a:gdLst/>
              <a:ahLst/>
              <a:cxnLst/>
              <a:rect l="l" t="t" r="r" b="b"/>
              <a:pathLst>
                <a:path w="29159" h="27162" extrusionOk="0">
                  <a:moveTo>
                    <a:pt x="339" y="0"/>
                  </a:moveTo>
                  <a:lnTo>
                    <a:pt x="0" y="5078"/>
                  </a:lnTo>
                  <a:cubicBezTo>
                    <a:pt x="2822" y="5823"/>
                    <a:pt x="5564" y="6839"/>
                    <a:pt x="8193" y="8114"/>
                  </a:cubicBezTo>
                  <a:cubicBezTo>
                    <a:pt x="16938" y="12300"/>
                    <a:pt x="22580" y="19229"/>
                    <a:pt x="25356" y="27161"/>
                  </a:cubicBezTo>
                  <a:lnTo>
                    <a:pt x="29159" y="26157"/>
                  </a:lnTo>
                  <a:cubicBezTo>
                    <a:pt x="27816" y="22659"/>
                    <a:pt x="26033" y="19330"/>
                    <a:pt x="23878" y="16261"/>
                  </a:cubicBezTo>
                  <a:cubicBezTo>
                    <a:pt x="23878" y="16261"/>
                    <a:pt x="14681" y="3092"/>
                    <a:pt x="339" y="0"/>
                  </a:cubicBezTo>
                  <a:close/>
                </a:path>
              </a:pathLst>
            </a:custGeom>
            <a:solidFill>
              <a:srgbClr val="EFF4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84" name="Google Shape;984;p2"/>
            <p:cNvSpPr/>
            <p:nvPr/>
          </p:nvSpPr>
          <p:spPr>
            <a:xfrm>
              <a:off x="2093225" y="1300125"/>
              <a:ext cx="646350" cy="627975"/>
            </a:xfrm>
            <a:custGeom>
              <a:avLst/>
              <a:gdLst/>
              <a:ahLst/>
              <a:cxnLst/>
              <a:rect l="l" t="t" r="r" b="b"/>
              <a:pathLst>
                <a:path w="25854" h="25119" extrusionOk="0">
                  <a:moveTo>
                    <a:pt x="486" y="0"/>
                  </a:moveTo>
                  <a:lnTo>
                    <a:pt x="1" y="7188"/>
                  </a:lnTo>
                  <a:cubicBezTo>
                    <a:pt x="57" y="7233"/>
                    <a:pt x="125" y="7290"/>
                    <a:pt x="182" y="7335"/>
                  </a:cubicBezTo>
                  <a:cubicBezTo>
                    <a:pt x="2529" y="9660"/>
                    <a:pt x="2404" y="12548"/>
                    <a:pt x="6038" y="13146"/>
                  </a:cubicBezTo>
                  <a:cubicBezTo>
                    <a:pt x="9514" y="13857"/>
                    <a:pt x="14422" y="12289"/>
                    <a:pt x="16228" y="16814"/>
                  </a:cubicBezTo>
                  <a:cubicBezTo>
                    <a:pt x="17311" y="19748"/>
                    <a:pt x="15302" y="22445"/>
                    <a:pt x="14264" y="25119"/>
                  </a:cubicBezTo>
                  <a:lnTo>
                    <a:pt x="25853" y="22072"/>
                  </a:lnTo>
                  <a:cubicBezTo>
                    <a:pt x="23077" y="14151"/>
                    <a:pt x="17446" y="7222"/>
                    <a:pt x="8690" y="3036"/>
                  </a:cubicBezTo>
                  <a:cubicBezTo>
                    <a:pt x="6061" y="1761"/>
                    <a:pt x="3319" y="745"/>
                    <a:pt x="486" y="0"/>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85" name="Google Shape;985;p2"/>
            <p:cNvSpPr/>
            <p:nvPr/>
          </p:nvSpPr>
          <p:spPr>
            <a:xfrm>
              <a:off x="2114100" y="1173175"/>
              <a:ext cx="720825" cy="653950"/>
            </a:xfrm>
            <a:custGeom>
              <a:avLst/>
              <a:gdLst/>
              <a:ahLst/>
              <a:cxnLst/>
              <a:rect l="l" t="t" r="r" b="b"/>
              <a:pathLst>
                <a:path w="28833" h="26158" extrusionOk="0">
                  <a:moveTo>
                    <a:pt x="1" y="0"/>
                  </a:moveTo>
                  <a:lnTo>
                    <a:pt x="441" y="113"/>
                  </a:lnTo>
                  <a:cubicBezTo>
                    <a:pt x="723" y="192"/>
                    <a:pt x="1152" y="283"/>
                    <a:pt x="1682" y="452"/>
                  </a:cubicBezTo>
                  <a:lnTo>
                    <a:pt x="2551" y="723"/>
                  </a:lnTo>
                  <a:cubicBezTo>
                    <a:pt x="2867" y="824"/>
                    <a:pt x="3206" y="948"/>
                    <a:pt x="3567" y="1072"/>
                  </a:cubicBezTo>
                  <a:cubicBezTo>
                    <a:pt x="4289" y="1343"/>
                    <a:pt x="5101" y="1671"/>
                    <a:pt x="5959" y="2054"/>
                  </a:cubicBezTo>
                  <a:cubicBezTo>
                    <a:pt x="6817" y="2438"/>
                    <a:pt x="7742" y="2889"/>
                    <a:pt x="8690" y="3420"/>
                  </a:cubicBezTo>
                  <a:cubicBezTo>
                    <a:pt x="9626" y="3950"/>
                    <a:pt x="10597" y="4537"/>
                    <a:pt x="11590" y="5202"/>
                  </a:cubicBezTo>
                  <a:cubicBezTo>
                    <a:pt x="13632" y="6579"/>
                    <a:pt x="15562" y="8114"/>
                    <a:pt x="17367" y="9784"/>
                  </a:cubicBezTo>
                  <a:cubicBezTo>
                    <a:pt x="19184" y="11454"/>
                    <a:pt x="20865" y="13259"/>
                    <a:pt x="22411" y="15178"/>
                  </a:cubicBezTo>
                  <a:cubicBezTo>
                    <a:pt x="23122" y="16069"/>
                    <a:pt x="23777" y="16983"/>
                    <a:pt x="24386" y="17942"/>
                  </a:cubicBezTo>
                  <a:cubicBezTo>
                    <a:pt x="24984" y="18845"/>
                    <a:pt x="25503" y="19725"/>
                    <a:pt x="25977" y="20538"/>
                  </a:cubicBezTo>
                  <a:cubicBezTo>
                    <a:pt x="26462" y="21350"/>
                    <a:pt x="26869" y="22106"/>
                    <a:pt x="27230" y="22794"/>
                  </a:cubicBezTo>
                  <a:cubicBezTo>
                    <a:pt x="27399" y="23133"/>
                    <a:pt x="27568" y="23449"/>
                    <a:pt x="27715" y="23754"/>
                  </a:cubicBezTo>
                  <a:cubicBezTo>
                    <a:pt x="27862" y="24047"/>
                    <a:pt x="27986" y="24329"/>
                    <a:pt x="28110" y="24577"/>
                  </a:cubicBezTo>
                  <a:cubicBezTo>
                    <a:pt x="28358" y="25074"/>
                    <a:pt x="28516" y="25469"/>
                    <a:pt x="28640" y="25740"/>
                  </a:cubicBezTo>
                  <a:cubicBezTo>
                    <a:pt x="28764" y="26022"/>
                    <a:pt x="28832" y="26157"/>
                    <a:pt x="28832" y="26157"/>
                  </a:cubicBezTo>
                  <a:cubicBezTo>
                    <a:pt x="28832" y="26157"/>
                    <a:pt x="28776" y="26010"/>
                    <a:pt x="28685" y="25728"/>
                  </a:cubicBezTo>
                  <a:cubicBezTo>
                    <a:pt x="28584" y="25446"/>
                    <a:pt x="28437" y="25040"/>
                    <a:pt x="28245" y="24521"/>
                  </a:cubicBezTo>
                  <a:cubicBezTo>
                    <a:pt x="28042" y="24002"/>
                    <a:pt x="27794" y="23370"/>
                    <a:pt x="27467" y="22670"/>
                  </a:cubicBezTo>
                  <a:cubicBezTo>
                    <a:pt x="27140" y="21971"/>
                    <a:pt x="26756" y="21192"/>
                    <a:pt x="26316" y="20346"/>
                  </a:cubicBezTo>
                  <a:cubicBezTo>
                    <a:pt x="25876" y="19499"/>
                    <a:pt x="25345" y="18619"/>
                    <a:pt x="24770" y="17694"/>
                  </a:cubicBezTo>
                  <a:cubicBezTo>
                    <a:pt x="24160" y="16712"/>
                    <a:pt x="23506" y="15776"/>
                    <a:pt x="22795" y="14873"/>
                  </a:cubicBezTo>
                  <a:cubicBezTo>
                    <a:pt x="21227" y="12943"/>
                    <a:pt x="19511" y="11127"/>
                    <a:pt x="17672" y="9457"/>
                  </a:cubicBezTo>
                  <a:cubicBezTo>
                    <a:pt x="16735" y="8599"/>
                    <a:pt x="15765" y="7775"/>
                    <a:pt x="14772" y="7008"/>
                  </a:cubicBezTo>
                  <a:cubicBezTo>
                    <a:pt x="13790" y="6241"/>
                    <a:pt x="12786" y="5541"/>
                    <a:pt x="11782" y="4898"/>
                  </a:cubicBezTo>
                  <a:cubicBezTo>
                    <a:pt x="10777" y="4255"/>
                    <a:pt x="9784" y="3668"/>
                    <a:pt x="8814" y="3160"/>
                  </a:cubicBezTo>
                  <a:cubicBezTo>
                    <a:pt x="7855" y="2652"/>
                    <a:pt x="6918" y="2212"/>
                    <a:pt x="6038" y="1840"/>
                  </a:cubicBezTo>
                  <a:cubicBezTo>
                    <a:pt x="5169" y="1479"/>
                    <a:pt x="4345" y="1174"/>
                    <a:pt x="3612" y="937"/>
                  </a:cubicBezTo>
                  <a:cubicBezTo>
                    <a:pt x="3251" y="824"/>
                    <a:pt x="2901" y="711"/>
                    <a:pt x="2585" y="610"/>
                  </a:cubicBezTo>
                  <a:lnTo>
                    <a:pt x="1694" y="373"/>
                  </a:lnTo>
                  <a:cubicBezTo>
                    <a:pt x="1163" y="237"/>
                    <a:pt x="723" y="158"/>
                    <a:pt x="441" y="91"/>
                  </a:cubicBezTo>
                  <a:lnTo>
                    <a:pt x="1" y="0"/>
                  </a:lnTo>
                  <a:close/>
                </a:path>
              </a:pathLst>
            </a:custGeom>
            <a:solidFill>
              <a:srgbClr val="BFDD4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86" name="Google Shape;986;p2"/>
            <p:cNvSpPr/>
            <p:nvPr/>
          </p:nvSpPr>
          <p:spPr>
            <a:xfrm>
              <a:off x="2104250" y="1702975"/>
              <a:ext cx="24000" cy="78725"/>
            </a:xfrm>
            <a:custGeom>
              <a:avLst/>
              <a:gdLst/>
              <a:ahLst/>
              <a:cxnLst/>
              <a:rect l="l" t="t" r="r" b="b"/>
              <a:pathLst>
                <a:path w="960" h="3149" extrusionOk="0">
                  <a:moveTo>
                    <a:pt x="948" y="0"/>
                  </a:moveTo>
                  <a:lnTo>
                    <a:pt x="948" y="0"/>
                  </a:lnTo>
                  <a:cubicBezTo>
                    <a:pt x="846" y="147"/>
                    <a:pt x="745" y="293"/>
                    <a:pt x="666" y="451"/>
                  </a:cubicBezTo>
                  <a:cubicBezTo>
                    <a:pt x="497" y="801"/>
                    <a:pt x="361" y="1151"/>
                    <a:pt x="271" y="1523"/>
                  </a:cubicBezTo>
                  <a:cubicBezTo>
                    <a:pt x="226" y="1715"/>
                    <a:pt x="169" y="1907"/>
                    <a:pt x="135" y="2099"/>
                  </a:cubicBezTo>
                  <a:cubicBezTo>
                    <a:pt x="113" y="2280"/>
                    <a:pt x="79" y="2460"/>
                    <a:pt x="45" y="2618"/>
                  </a:cubicBezTo>
                  <a:cubicBezTo>
                    <a:pt x="11" y="2787"/>
                    <a:pt x="0" y="2968"/>
                    <a:pt x="0" y="3148"/>
                  </a:cubicBezTo>
                  <a:cubicBezTo>
                    <a:pt x="113" y="3013"/>
                    <a:pt x="226" y="2866"/>
                    <a:pt x="316" y="2720"/>
                  </a:cubicBezTo>
                  <a:cubicBezTo>
                    <a:pt x="508" y="2381"/>
                    <a:pt x="643" y="2020"/>
                    <a:pt x="734" y="1648"/>
                  </a:cubicBezTo>
                  <a:cubicBezTo>
                    <a:pt x="835" y="1287"/>
                    <a:pt x="891" y="914"/>
                    <a:pt x="937" y="530"/>
                  </a:cubicBezTo>
                  <a:cubicBezTo>
                    <a:pt x="959" y="361"/>
                    <a:pt x="959" y="181"/>
                    <a:pt x="948" y="0"/>
                  </a:cubicBez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87" name="Google Shape;987;p2"/>
            <p:cNvSpPr/>
            <p:nvPr/>
          </p:nvSpPr>
          <p:spPr>
            <a:xfrm>
              <a:off x="2098600" y="1531450"/>
              <a:ext cx="19775" cy="199750"/>
            </a:xfrm>
            <a:custGeom>
              <a:avLst/>
              <a:gdLst/>
              <a:ahLst/>
              <a:cxnLst/>
              <a:rect l="l" t="t" r="r" b="b"/>
              <a:pathLst>
                <a:path w="791" h="7990" extrusionOk="0">
                  <a:moveTo>
                    <a:pt x="790" y="0"/>
                  </a:moveTo>
                  <a:cubicBezTo>
                    <a:pt x="790" y="0"/>
                    <a:pt x="745" y="113"/>
                    <a:pt x="689" y="339"/>
                  </a:cubicBezTo>
                  <a:cubicBezTo>
                    <a:pt x="644" y="553"/>
                    <a:pt x="553" y="858"/>
                    <a:pt x="486" y="1230"/>
                  </a:cubicBezTo>
                  <a:cubicBezTo>
                    <a:pt x="440" y="1411"/>
                    <a:pt x="384" y="1614"/>
                    <a:pt x="361" y="1828"/>
                  </a:cubicBezTo>
                  <a:cubicBezTo>
                    <a:pt x="339" y="2043"/>
                    <a:pt x="305" y="2268"/>
                    <a:pt x="282" y="2505"/>
                  </a:cubicBezTo>
                  <a:cubicBezTo>
                    <a:pt x="226" y="2968"/>
                    <a:pt x="170" y="3476"/>
                    <a:pt x="147" y="3972"/>
                  </a:cubicBezTo>
                  <a:cubicBezTo>
                    <a:pt x="113" y="4469"/>
                    <a:pt x="91" y="4977"/>
                    <a:pt x="79" y="5439"/>
                  </a:cubicBezTo>
                  <a:cubicBezTo>
                    <a:pt x="68" y="5676"/>
                    <a:pt x="57" y="5902"/>
                    <a:pt x="45" y="6116"/>
                  </a:cubicBezTo>
                  <a:cubicBezTo>
                    <a:pt x="34" y="6331"/>
                    <a:pt x="23" y="6534"/>
                    <a:pt x="23" y="6726"/>
                  </a:cubicBezTo>
                  <a:cubicBezTo>
                    <a:pt x="0" y="7098"/>
                    <a:pt x="0" y="7425"/>
                    <a:pt x="0" y="7640"/>
                  </a:cubicBezTo>
                  <a:cubicBezTo>
                    <a:pt x="0" y="7854"/>
                    <a:pt x="12" y="7990"/>
                    <a:pt x="12" y="7990"/>
                  </a:cubicBezTo>
                  <a:cubicBezTo>
                    <a:pt x="12" y="7990"/>
                    <a:pt x="45" y="7865"/>
                    <a:pt x="102" y="7651"/>
                  </a:cubicBezTo>
                  <a:cubicBezTo>
                    <a:pt x="147" y="7425"/>
                    <a:pt x="226" y="7121"/>
                    <a:pt x="294" y="6748"/>
                  </a:cubicBezTo>
                  <a:cubicBezTo>
                    <a:pt x="350" y="6387"/>
                    <a:pt x="440" y="5947"/>
                    <a:pt x="497" y="5484"/>
                  </a:cubicBezTo>
                  <a:cubicBezTo>
                    <a:pt x="542" y="5011"/>
                    <a:pt x="598" y="4514"/>
                    <a:pt x="621" y="4006"/>
                  </a:cubicBezTo>
                  <a:cubicBezTo>
                    <a:pt x="655" y="3498"/>
                    <a:pt x="689" y="3013"/>
                    <a:pt x="700" y="2539"/>
                  </a:cubicBezTo>
                  <a:cubicBezTo>
                    <a:pt x="700" y="2302"/>
                    <a:pt x="700" y="2077"/>
                    <a:pt x="711" y="1862"/>
                  </a:cubicBezTo>
                  <a:cubicBezTo>
                    <a:pt x="734" y="1648"/>
                    <a:pt x="745" y="1445"/>
                    <a:pt x="756" y="1264"/>
                  </a:cubicBezTo>
                  <a:cubicBezTo>
                    <a:pt x="779" y="892"/>
                    <a:pt x="790" y="576"/>
                    <a:pt x="790" y="350"/>
                  </a:cubicBezTo>
                  <a:lnTo>
                    <a:pt x="790" y="0"/>
                  </a:ln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88" name="Google Shape;988;p2"/>
            <p:cNvSpPr/>
            <p:nvPr/>
          </p:nvSpPr>
          <p:spPr>
            <a:xfrm>
              <a:off x="2183800" y="1644850"/>
              <a:ext cx="103825" cy="144750"/>
            </a:xfrm>
            <a:custGeom>
              <a:avLst/>
              <a:gdLst/>
              <a:ahLst/>
              <a:cxnLst/>
              <a:rect l="l" t="t" r="r" b="b"/>
              <a:pathLst>
                <a:path w="4153" h="5790" extrusionOk="0">
                  <a:moveTo>
                    <a:pt x="4153" y="1"/>
                  </a:moveTo>
                  <a:cubicBezTo>
                    <a:pt x="4153" y="1"/>
                    <a:pt x="3825" y="305"/>
                    <a:pt x="3374" y="802"/>
                  </a:cubicBezTo>
                  <a:cubicBezTo>
                    <a:pt x="3160" y="1050"/>
                    <a:pt x="2900" y="1355"/>
                    <a:pt x="2629" y="1682"/>
                  </a:cubicBezTo>
                  <a:cubicBezTo>
                    <a:pt x="2370" y="2009"/>
                    <a:pt x="2088" y="2359"/>
                    <a:pt x="1828" y="2720"/>
                  </a:cubicBezTo>
                  <a:cubicBezTo>
                    <a:pt x="1320" y="3454"/>
                    <a:pt x="858" y="4221"/>
                    <a:pt x="519" y="4796"/>
                  </a:cubicBezTo>
                  <a:cubicBezTo>
                    <a:pt x="192" y="5383"/>
                    <a:pt x="0" y="5789"/>
                    <a:pt x="0" y="5789"/>
                  </a:cubicBezTo>
                  <a:cubicBezTo>
                    <a:pt x="0" y="5789"/>
                    <a:pt x="316" y="5473"/>
                    <a:pt x="745" y="4954"/>
                  </a:cubicBezTo>
                  <a:cubicBezTo>
                    <a:pt x="1174" y="4435"/>
                    <a:pt x="1715" y="3724"/>
                    <a:pt x="2223" y="2991"/>
                  </a:cubicBezTo>
                  <a:cubicBezTo>
                    <a:pt x="2471" y="2618"/>
                    <a:pt x="2731" y="2269"/>
                    <a:pt x="2968" y="1930"/>
                  </a:cubicBezTo>
                  <a:cubicBezTo>
                    <a:pt x="3205" y="1592"/>
                    <a:pt x="3419" y="1264"/>
                    <a:pt x="3589" y="982"/>
                  </a:cubicBezTo>
                  <a:cubicBezTo>
                    <a:pt x="3950" y="407"/>
                    <a:pt x="4153" y="1"/>
                    <a:pt x="4153" y="1"/>
                  </a:cubicBez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89" name="Google Shape;989;p2"/>
            <p:cNvSpPr/>
            <p:nvPr/>
          </p:nvSpPr>
          <p:spPr>
            <a:xfrm>
              <a:off x="2303975" y="1855875"/>
              <a:ext cx="203700" cy="84650"/>
            </a:xfrm>
            <a:custGeom>
              <a:avLst/>
              <a:gdLst/>
              <a:ahLst/>
              <a:cxnLst/>
              <a:rect l="l" t="t" r="r" b="b"/>
              <a:pathLst>
                <a:path w="8148" h="3386" extrusionOk="0">
                  <a:moveTo>
                    <a:pt x="8147" y="0"/>
                  </a:moveTo>
                  <a:cubicBezTo>
                    <a:pt x="8147" y="0"/>
                    <a:pt x="8001" y="34"/>
                    <a:pt x="7775" y="102"/>
                  </a:cubicBezTo>
                  <a:cubicBezTo>
                    <a:pt x="7538" y="181"/>
                    <a:pt x="7211" y="271"/>
                    <a:pt x="6816" y="406"/>
                  </a:cubicBezTo>
                  <a:cubicBezTo>
                    <a:pt x="6026" y="666"/>
                    <a:pt x="4999" y="1050"/>
                    <a:pt x="3984" y="1467"/>
                  </a:cubicBezTo>
                  <a:cubicBezTo>
                    <a:pt x="2957" y="1896"/>
                    <a:pt x="1964" y="2359"/>
                    <a:pt x="1219" y="2720"/>
                  </a:cubicBezTo>
                  <a:cubicBezTo>
                    <a:pt x="847" y="2911"/>
                    <a:pt x="553" y="3069"/>
                    <a:pt x="339" y="3194"/>
                  </a:cubicBezTo>
                  <a:cubicBezTo>
                    <a:pt x="124" y="3306"/>
                    <a:pt x="0" y="3385"/>
                    <a:pt x="0" y="3385"/>
                  </a:cubicBezTo>
                  <a:cubicBezTo>
                    <a:pt x="0" y="3385"/>
                    <a:pt x="136" y="3352"/>
                    <a:pt x="373" y="3284"/>
                  </a:cubicBezTo>
                  <a:cubicBezTo>
                    <a:pt x="598" y="3205"/>
                    <a:pt x="937" y="3115"/>
                    <a:pt x="1321" y="2979"/>
                  </a:cubicBezTo>
                  <a:cubicBezTo>
                    <a:pt x="2110" y="2720"/>
                    <a:pt x="3149" y="2336"/>
                    <a:pt x="4164" y="1918"/>
                  </a:cubicBezTo>
                  <a:cubicBezTo>
                    <a:pt x="5180" y="1490"/>
                    <a:pt x="6184" y="1027"/>
                    <a:pt x="6929" y="666"/>
                  </a:cubicBezTo>
                  <a:cubicBezTo>
                    <a:pt x="7290" y="474"/>
                    <a:pt x="7595" y="305"/>
                    <a:pt x="7809" y="192"/>
                  </a:cubicBezTo>
                  <a:cubicBezTo>
                    <a:pt x="8023" y="79"/>
                    <a:pt x="8147" y="0"/>
                    <a:pt x="8147" y="0"/>
                  </a:cubicBez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90" name="Google Shape;990;p2"/>
            <p:cNvSpPr/>
            <p:nvPr/>
          </p:nvSpPr>
          <p:spPr>
            <a:xfrm>
              <a:off x="2210875" y="1370925"/>
              <a:ext cx="51075" cy="148125"/>
            </a:xfrm>
            <a:custGeom>
              <a:avLst/>
              <a:gdLst/>
              <a:ahLst/>
              <a:cxnLst/>
              <a:rect l="l" t="t" r="r" b="b"/>
              <a:pathLst>
                <a:path w="2043" h="5925" extrusionOk="0">
                  <a:moveTo>
                    <a:pt x="2043" y="1"/>
                  </a:moveTo>
                  <a:cubicBezTo>
                    <a:pt x="2043" y="1"/>
                    <a:pt x="1817" y="339"/>
                    <a:pt x="1569" y="870"/>
                  </a:cubicBezTo>
                  <a:cubicBezTo>
                    <a:pt x="1309" y="1400"/>
                    <a:pt x="1005" y="2122"/>
                    <a:pt x="734" y="2856"/>
                  </a:cubicBezTo>
                  <a:cubicBezTo>
                    <a:pt x="497" y="3612"/>
                    <a:pt x="294" y="4368"/>
                    <a:pt x="170" y="4943"/>
                  </a:cubicBezTo>
                  <a:cubicBezTo>
                    <a:pt x="91" y="5270"/>
                    <a:pt x="34" y="5598"/>
                    <a:pt x="0" y="5925"/>
                  </a:cubicBezTo>
                  <a:cubicBezTo>
                    <a:pt x="0" y="5925"/>
                    <a:pt x="192" y="5575"/>
                    <a:pt x="429" y="5033"/>
                  </a:cubicBezTo>
                  <a:cubicBezTo>
                    <a:pt x="666" y="4492"/>
                    <a:pt x="948" y="3770"/>
                    <a:pt x="1185" y="3025"/>
                  </a:cubicBezTo>
                  <a:cubicBezTo>
                    <a:pt x="1309" y="2652"/>
                    <a:pt x="1434" y="2280"/>
                    <a:pt x="1558" y="1930"/>
                  </a:cubicBezTo>
                  <a:cubicBezTo>
                    <a:pt x="1671" y="1580"/>
                    <a:pt x="1761" y="1253"/>
                    <a:pt x="1840" y="971"/>
                  </a:cubicBezTo>
                  <a:cubicBezTo>
                    <a:pt x="1986" y="396"/>
                    <a:pt x="2043" y="1"/>
                    <a:pt x="2043" y="1"/>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91" name="Google Shape;991;p2"/>
            <p:cNvSpPr/>
            <p:nvPr/>
          </p:nvSpPr>
          <p:spPr>
            <a:xfrm>
              <a:off x="2358125" y="1618900"/>
              <a:ext cx="202300" cy="140225"/>
            </a:xfrm>
            <a:custGeom>
              <a:avLst/>
              <a:gdLst/>
              <a:ahLst/>
              <a:cxnLst/>
              <a:rect l="l" t="t" r="r" b="b"/>
              <a:pathLst>
                <a:path w="8092" h="5609" extrusionOk="0">
                  <a:moveTo>
                    <a:pt x="8092" y="0"/>
                  </a:moveTo>
                  <a:cubicBezTo>
                    <a:pt x="8092" y="0"/>
                    <a:pt x="7956" y="68"/>
                    <a:pt x="7719" y="204"/>
                  </a:cubicBezTo>
                  <a:cubicBezTo>
                    <a:pt x="7494" y="339"/>
                    <a:pt x="7155" y="520"/>
                    <a:pt x="6760" y="768"/>
                  </a:cubicBezTo>
                  <a:cubicBezTo>
                    <a:pt x="5981" y="1253"/>
                    <a:pt x="4955" y="1930"/>
                    <a:pt x="3950" y="2630"/>
                  </a:cubicBezTo>
                  <a:cubicBezTo>
                    <a:pt x="3454" y="2991"/>
                    <a:pt x="2946" y="3341"/>
                    <a:pt x="2472" y="3679"/>
                  </a:cubicBezTo>
                  <a:cubicBezTo>
                    <a:pt x="1998" y="4006"/>
                    <a:pt x="1569" y="4334"/>
                    <a:pt x="1208" y="4616"/>
                  </a:cubicBezTo>
                  <a:cubicBezTo>
                    <a:pt x="836" y="4898"/>
                    <a:pt x="531" y="5146"/>
                    <a:pt x="328" y="5327"/>
                  </a:cubicBezTo>
                  <a:cubicBezTo>
                    <a:pt x="125" y="5496"/>
                    <a:pt x="1" y="5609"/>
                    <a:pt x="1" y="5609"/>
                  </a:cubicBezTo>
                  <a:cubicBezTo>
                    <a:pt x="1" y="5609"/>
                    <a:pt x="148" y="5530"/>
                    <a:pt x="384" y="5394"/>
                  </a:cubicBezTo>
                  <a:cubicBezTo>
                    <a:pt x="621" y="5259"/>
                    <a:pt x="960" y="5078"/>
                    <a:pt x="1355" y="4853"/>
                  </a:cubicBezTo>
                  <a:cubicBezTo>
                    <a:pt x="1750" y="4616"/>
                    <a:pt x="2213" y="4334"/>
                    <a:pt x="2698" y="4029"/>
                  </a:cubicBezTo>
                  <a:cubicBezTo>
                    <a:pt x="3194" y="3724"/>
                    <a:pt x="3713" y="3397"/>
                    <a:pt x="4210" y="3047"/>
                  </a:cubicBezTo>
                  <a:cubicBezTo>
                    <a:pt x="5214" y="2325"/>
                    <a:pt x="6196" y="1580"/>
                    <a:pt x="6918" y="1005"/>
                  </a:cubicBezTo>
                  <a:cubicBezTo>
                    <a:pt x="7279" y="711"/>
                    <a:pt x="7573" y="463"/>
                    <a:pt x="7776" y="283"/>
                  </a:cubicBezTo>
                  <a:cubicBezTo>
                    <a:pt x="7979" y="102"/>
                    <a:pt x="8092" y="0"/>
                    <a:pt x="8092" y="0"/>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92" name="Google Shape;992;p2"/>
            <p:cNvSpPr/>
            <p:nvPr/>
          </p:nvSpPr>
          <p:spPr>
            <a:xfrm>
              <a:off x="2549675" y="1804800"/>
              <a:ext cx="155475" cy="41250"/>
            </a:xfrm>
            <a:custGeom>
              <a:avLst/>
              <a:gdLst/>
              <a:ahLst/>
              <a:cxnLst/>
              <a:rect l="l" t="t" r="r" b="b"/>
              <a:pathLst>
                <a:path w="6219" h="1650" extrusionOk="0">
                  <a:moveTo>
                    <a:pt x="6218" y="1"/>
                  </a:moveTo>
                  <a:cubicBezTo>
                    <a:pt x="6218" y="1"/>
                    <a:pt x="5812" y="57"/>
                    <a:pt x="5225" y="215"/>
                  </a:cubicBezTo>
                  <a:cubicBezTo>
                    <a:pt x="4932" y="283"/>
                    <a:pt x="4593" y="396"/>
                    <a:pt x="4232" y="486"/>
                  </a:cubicBezTo>
                  <a:cubicBezTo>
                    <a:pt x="3860" y="576"/>
                    <a:pt x="3476" y="712"/>
                    <a:pt x="3104" y="802"/>
                  </a:cubicBezTo>
                  <a:cubicBezTo>
                    <a:pt x="2720" y="892"/>
                    <a:pt x="2337" y="994"/>
                    <a:pt x="1976" y="1084"/>
                  </a:cubicBezTo>
                  <a:cubicBezTo>
                    <a:pt x="1603" y="1174"/>
                    <a:pt x="1265" y="1253"/>
                    <a:pt x="971" y="1344"/>
                  </a:cubicBezTo>
                  <a:cubicBezTo>
                    <a:pt x="384" y="1501"/>
                    <a:pt x="1" y="1648"/>
                    <a:pt x="1" y="1648"/>
                  </a:cubicBezTo>
                  <a:cubicBezTo>
                    <a:pt x="1" y="1648"/>
                    <a:pt x="34" y="1649"/>
                    <a:pt x="96" y="1649"/>
                  </a:cubicBezTo>
                  <a:cubicBezTo>
                    <a:pt x="250" y="1649"/>
                    <a:pt x="581" y="1643"/>
                    <a:pt x="1016" y="1603"/>
                  </a:cubicBezTo>
                  <a:cubicBezTo>
                    <a:pt x="1163" y="1603"/>
                    <a:pt x="1332" y="1580"/>
                    <a:pt x="1502" y="1569"/>
                  </a:cubicBezTo>
                  <a:cubicBezTo>
                    <a:pt x="1671" y="1547"/>
                    <a:pt x="1851" y="1535"/>
                    <a:pt x="2043" y="1501"/>
                  </a:cubicBezTo>
                  <a:cubicBezTo>
                    <a:pt x="2427" y="1434"/>
                    <a:pt x="2822" y="1355"/>
                    <a:pt x="3228" y="1265"/>
                  </a:cubicBezTo>
                  <a:cubicBezTo>
                    <a:pt x="3612" y="1152"/>
                    <a:pt x="4007" y="1016"/>
                    <a:pt x="4368" y="892"/>
                  </a:cubicBezTo>
                  <a:cubicBezTo>
                    <a:pt x="4548" y="824"/>
                    <a:pt x="4706" y="745"/>
                    <a:pt x="4876" y="678"/>
                  </a:cubicBezTo>
                  <a:cubicBezTo>
                    <a:pt x="5034" y="610"/>
                    <a:pt x="5180" y="542"/>
                    <a:pt x="5316" y="475"/>
                  </a:cubicBezTo>
                  <a:cubicBezTo>
                    <a:pt x="5869" y="215"/>
                    <a:pt x="6218" y="1"/>
                    <a:pt x="6218" y="1"/>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93" name="Google Shape;993;p2"/>
            <p:cNvSpPr/>
            <p:nvPr/>
          </p:nvSpPr>
          <p:spPr>
            <a:xfrm>
              <a:off x="2274625" y="1744000"/>
              <a:ext cx="35225" cy="25625"/>
            </a:xfrm>
            <a:custGeom>
              <a:avLst/>
              <a:gdLst/>
              <a:ahLst/>
              <a:cxnLst/>
              <a:rect l="l" t="t" r="r" b="b"/>
              <a:pathLst>
                <a:path w="1409" h="1025" extrusionOk="0">
                  <a:moveTo>
                    <a:pt x="875" y="1"/>
                  </a:moveTo>
                  <a:cubicBezTo>
                    <a:pt x="852" y="1"/>
                    <a:pt x="828" y="3"/>
                    <a:pt x="802" y="7"/>
                  </a:cubicBezTo>
                  <a:cubicBezTo>
                    <a:pt x="768" y="7"/>
                    <a:pt x="745" y="7"/>
                    <a:pt x="723" y="18"/>
                  </a:cubicBezTo>
                  <a:cubicBezTo>
                    <a:pt x="328" y="131"/>
                    <a:pt x="1" y="864"/>
                    <a:pt x="542" y="1011"/>
                  </a:cubicBezTo>
                  <a:cubicBezTo>
                    <a:pt x="579" y="1020"/>
                    <a:pt x="614" y="1025"/>
                    <a:pt x="649" y="1025"/>
                  </a:cubicBezTo>
                  <a:cubicBezTo>
                    <a:pt x="1173" y="1025"/>
                    <a:pt x="1409" y="1"/>
                    <a:pt x="875"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94" name="Google Shape;994;p2"/>
            <p:cNvSpPr/>
            <p:nvPr/>
          </p:nvSpPr>
          <p:spPr>
            <a:xfrm>
              <a:off x="2265600" y="1834525"/>
              <a:ext cx="34500" cy="25900"/>
            </a:xfrm>
            <a:custGeom>
              <a:avLst/>
              <a:gdLst/>
              <a:ahLst/>
              <a:cxnLst/>
              <a:rect l="l" t="t" r="r" b="b"/>
              <a:pathLst>
                <a:path w="1380" h="1036" extrusionOk="0">
                  <a:moveTo>
                    <a:pt x="858" y="1"/>
                  </a:moveTo>
                  <a:cubicBezTo>
                    <a:pt x="833" y="1"/>
                    <a:pt x="807" y="3"/>
                    <a:pt x="779" y="8"/>
                  </a:cubicBezTo>
                  <a:cubicBezTo>
                    <a:pt x="757" y="8"/>
                    <a:pt x="734" y="19"/>
                    <a:pt x="712" y="30"/>
                  </a:cubicBezTo>
                  <a:cubicBezTo>
                    <a:pt x="305" y="143"/>
                    <a:pt x="1" y="888"/>
                    <a:pt x="554" y="1023"/>
                  </a:cubicBezTo>
                  <a:cubicBezTo>
                    <a:pt x="587" y="1031"/>
                    <a:pt x="620" y="1035"/>
                    <a:pt x="652" y="1035"/>
                  </a:cubicBezTo>
                  <a:cubicBezTo>
                    <a:pt x="1175" y="1035"/>
                    <a:pt x="1379" y="1"/>
                    <a:pt x="858"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95" name="Google Shape;995;p2"/>
            <p:cNvSpPr/>
            <p:nvPr/>
          </p:nvSpPr>
          <p:spPr>
            <a:xfrm>
              <a:off x="2432950" y="1893375"/>
              <a:ext cx="37225" cy="21000"/>
            </a:xfrm>
            <a:custGeom>
              <a:avLst/>
              <a:gdLst/>
              <a:ahLst/>
              <a:cxnLst/>
              <a:rect l="l" t="t" r="r" b="b"/>
              <a:pathLst>
                <a:path w="1489" h="840" extrusionOk="0">
                  <a:moveTo>
                    <a:pt x="888" y="0"/>
                  </a:moveTo>
                  <a:cubicBezTo>
                    <a:pt x="477" y="0"/>
                    <a:pt x="1" y="423"/>
                    <a:pt x="382" y="723"/>
                  </a:cubicBezTo>
                  <a:cubicBezTo>
                    <a:pt x="393" y="734"/>
                    <a:pt x="416" y="746"/>
                    <a:pt x="438" y="757"/>
                  </a:cubicBezTo>
                  <a:cubicBezTo>
                    <a:pt x="525" y="813"/>
                    <a:pt x="638" y="839"/>
                    <a:pt x="754" y="839"/>
                  </a:cubicBezTo>
                  <a:cubicBezTo>
                    <a:pt x="1105" y="839"/>
                    <a:pt x="1488" y="600"/>
                    <a:pt x="1285" y="227"/>
                  </a:cubicBezTo>
                  <a:cubicBezTo>
                    <a:pt x="1199" y="65"/>
                    <a:pt x="1048" y="0"/>
                    <a:pt x="888"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96" name="Google Shape;996;p2"/>
            <p:cNvSpPr/>
            <p:nvPr/>
          </p:nvSpPr>
          <p:spPr>
            <a:xfrm>
              <a:off x="2093350" y="1911050"/>
              <a:ext cx="28000" cy="26850"/>
            </a:xfrm>
            <a:custGeom>
              <a:avLst/>
              <a:gdLst/>
              <a:ahLst/>
              <a:cxnLst/>
              <a:rect l="l" t="t" r="r" b="b"/>
              <a:pathLst>
                <a:path w="1120" h="1074" extrusionOk="0">
                  <a:moveTo>
                    <a:pt x="635" y="1"/>
                  </a:moveTo>
                  <a:cubicBezTo>
                    <a:pt x="614" y="1"/>
                    <a:pt x="593" y="2"/>
                    <a:pt x="571" y="5"/>
                  </a:cubicBezTo>
                  <a:cubicBezTo>
                    <a:pt x="0" y="45"/>
                    <a:pt x="52" y="1073"/>
                    <a:pt x="490" y="1073"/>
                  </a:cubicBezTo>
                  <a:cubicBezTo>
                    <a:pt x="545" y="1073"/>
                    <a:pt x="606" y="1057"/>
                    <a:pt x="673" y="1020"/>
                  </a:cubicBezTo>
                  <a:cubicBezTo>
                    <a:pt x="696" y="1009"/>
                    <a:pt x="707" y="998"/>
                    <a:pt x="729" y="987"/>
                  </a:cubicBezTo>
                  <a:cubicBezTo>
                    <a:pt x="1054" y="759"/>
                    <a:pt x="1119" y="1"/>
                    <a:pt x="635"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97" name="Google Shape;997;p2"/>
            <p:cNvSpPr/>
            <p:nvPr/>
          </p:nvSpPr>
          <p:spPr>
            <a:xfrm>
              <a:off x="2359925" y="1821850"/>
              <a:ext cx="30925" cy="20850"/>
            </a:xfrm>
            <a:custGeom>
              <a:avLst/>
              <a:gdLst/>
              <a:ahLst/>
              <a:cxnLst/>
              <a:rect l="l" t="t" r="r" b="b"/>
              <a:pathLst>
                <a:path w="1237" h="834" extrusionOk="0">
                  <a:moveTo>
                    <a:pt x="451" y="1"/>
                  </a:moveTo>
                  <a:cubicBezTo>
                    <a:pt x="211" y="1"/>
                    <a:pt x="1" y="123"/>
                    <a:pt x="30" y="413"/>
                  </a:cubicBezTo>
                  <a:cubicBezTo>
                    <a:pt x="56" y="704"/>
                    <a:pt x="336" y="834"/>
                    <a:pt x="604" y="834"/>
                  </a:cubicBezTo>
                  <a:cubicBezTo>
                    <a:pt x="928" y="834"/>
                    <a:pt x="1236" y="644"/>
                    <a:pt x="1057" y="323"/>
                  </a:cubicBezTo>
                  <a:cubicBezTo>
                    <a:pt x="1046" y="300"/>
                    <a:pt x="1035" y="278"/>
                    <a:pt x="1023" y="267"/>
                  </a:cubicBezTo>
                  <a:cubicBezTo>
                    <a:pt x="911" y="100"/>
                    <a:pt x="669" y="1"/>
                    <a:pt x="451"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98" name="Google Shape;998;p2"/>
            <p:cNvSpPr/>
            <p:nvPr/>
          </p:nvSpPr>
          <p:spPr>
            <a:xfrm>
              <a:off x="2166925" y="1615425"/>
              <a:ext cx="27950" cy="27300"/>
            </a:xfrm>
            <a:custGeom>
              <a:avLst/>
              <a:gdLst/>
              <a:ahLst/>
              <a:cxnLst/>
              <a:rect l="l" t="t" r="r" b="b"/>
              <a:pathLst>
                <a:path w="1118" h="1092" extrusionOk="0">
                  <a:moveTo>
                    <a:pt x="605" y="0"/>
                  </a:moveTo>
                  <a:cubicBezTo>
                    <a:pt x="548" y="0"/>
                    <a:pt x="484" y="19"/>
                    <a:pt x="416" y="60"/>
                  </a:cubicBezTo>
                  <a:cubicBezTo>
                    <a:pt x="393" y="72"/>
                    <a:pt x="371" y="83"/>
                    <a:pt x="359" y="94"/>
                  </a:cubicBezTo>
                  <a:cubicBezTo>
                    <a:pt x="34" y="333"/>
                    <a:pt x="0" y="1091"/>
                    <a:pt x="488" y="1091"/>
                  </a:cubicBezTo>
                  <a:cubicBezTo>
                    <a:pt x="508" y="1091"/>
                    <a:pt x="529" y="1090"/>
                    <a:pt x="551" y="1087"/>
                  </a:cubicBezTo>
                  <a:cubicBezTo>
                    <a:pt x="1118" y="1008"/>
                    <a:pt x="1028" y="0"/>
                    <a:pt x="605"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999" name="Google Shape;999;p2"/>
            <p:cNvSpPr/>
            <p:nvPr/>
          </p:nvSpPr>
          <p:spPr>
            <a:xfrm>
              <a:off x="2201900" y="1876425"/>
              <a:ext cx="27900" cy="27525"/>
            </a:xfrm>
            <a:custGeom>
              <a:avLst/>
              <a:gdLst/>
              <a:ahLst/>
              <a:cxnLst/>
              <a:rect l="l" t="t" r="r" b="b"/>
              <a:pathLst>
                <a:path w="1116" h="1101" extrusionOk="0">
                  <a:moveTo>
                    <a:pt x="649" y="0"/>
                  </a:moveTo>
                  <a:cubicBezTo>
                    <a:pt x="615" y="0"/>
                    <a:pt x="579" y="4"/>
                    <a:pt x="540" y="13"/>
                  </a:cubicBezTo>
                  <a:cubicBezTo>
                    <a:pt x="1" y="131"/>
                    <a:pt x="160" y="1101"/>
                    <a:pt x="574" y="1101"/>
                  </a:cubicBezTo>
                  <a:cubicBezTo>
                    <a:pt x="637" y="1101"/>
                    <a:pt x="705" y="1079"/>
                    <a:pt x="777" y="1029"/>
                  </a:cubicBezTo>
                  <a:cubicBezTo>
                    <a:pt x="788" y="1006"/>
                    <a:pt x="811" y="995"/>
                    <a:pt x="822" y="984"/>
                  </a:cubicBezTo>
                  <a:cubicBezTo>
                    <a:pt x="1116" y="721"/>
                    <a:pt x="1097" y="0"/>
                    <a:pt x="649"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00" name="Google Shape;1000;p2"/>
            <p:cNvSpPr/>
            <p:nvPr/>
          </p:nvSpPr>
          <p:spPr>
            <a:xfrm>
              <a:off x="2325850" y="1627325"/>
              <a:ext cx="28100" cy="27725"/>
            </a:xfrm>
            <a:custGeom>
              <a:avLst/>
              <a:gdLst/>
              <a:ahLst/>
              <a:cxnLst/>
              <a:rect l="l" t="t" r="r" b="b"/>
              <a:pathLst>
                <a:path w="1124" h="1109" extrusionOk="0">
                  <a:moveTo>
                    <a:pt x="645" y="0"/>
                  </a:moveTo>
                  <a:cubicBezTo>
                    <a:pt x="611" y="0"/>
                    <a:pt x="575" y="5"/>
                    <a:pt x="536" y="13"/>
                  </a:cubicBezTo>
                  <a:cubicBezTo>
                    <a:pt x="0" y="150"/>
                    <a:pt x="179" y="1109"/>
                    <a:pt x="578" y="1109"/>
                  </a:cubicBezTo>
                  <a:cubicBezTo>
                    <a:pt x="642" y="1109"/>
                    <a:pt x="711" y="1085"/>
                    <a:pt x="784" y="1029"/>
                  </a:cubicBezTo>
                  <a:lnTo>
                    <a:pt x="840" y="984"/>
                  </a:lnTo>
                  <a:cubicBezTo>
                    <a:pt x="1124" y="721"/>
                    <a:pt x="1095" y="0"/>
                    <a:pt x="645"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01" name="Google Shape;1001;p2"/>
            <p:cNvSpPr/>
            <p:nvPr/>
          </p:nvSpPr>
          <p:spPr>
            <a:xfrm>
              <a:off x="2197775" y="1956175"/>
              <a:ext cx="37725" cy="21200"/>
            </a:xfrm>
            <a:custGeom>
              <a:avLst/>
              <a:gdLst/>
              <a:ahLst/>
              <a:cxnLst/>
              <a:rect l="l" t="t" r="r" b="b"/>
              <a:pathLst>
                <a:path w="1509" h="848" extrusionOk="0">
                  <a:moveTo>
                    <a:pt x="763" y="0"/>
                  </a:moveTo>
                  <a:cubicBezTo>
                    <a:pt x="406" y="0"/>
                    <a:pt x="0" y="255"/>
                    <a:pt x="209" y="637"/>
                  </a:cubicBezTo>
                  <a:cubicBezTo>
                    <a:pt x="297" y="787"/>
                    <a:pt x="445" y="848"/>
                    <a:pt x="601" y="848"/>
                  </a:cubicBezTo>
                  <a:cubicBezTo>
                    <a:pt x="1021" y="848"/>
                    <a:pt x="1509" y="414"/>
                    <a:pt x="1123" y="118"/>
                  </a:cubicBezTo>
                  <a:cubicBezTo>
                    <a:pt x="1100" y="107"/>
                    <a:pt x="1077" y="84"/>
                    <a:pt x="1055" y="73"/>
                  </a:cubicBezTo>
                  <a:cubicBezTo>
                    <a:pt x="974" y="23"/>
                    <a:pt x="871" y="0"/>
                    <a:pt x="763"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02" name="Google Shape;1002;p2"/>
            <p:cNvSpPr/>
            <p:nvPr/>
          </p:nvSpPr>
          <p:spPr>
            <a:xfrm>
              <a:off x="2148425" y="1848425"/>
              <a:ext cx="38050" cy="21200"/>
            </a:xfrm>
            <a:custGeom>
              <a:avLst/>
              <a:gdLst/>
              <a:ahLst/>
              <a:cxnLst/>
              <a:rect l="l" t="t" r="r" b="b"/>
              <a:pathLst>
                <a:path w="1522" h="848" extrusionOk="0">
                  <a:moveTo>
                    <a:pt x="919" y="0"/>
                  </a:moveTo>
                  <a:cubicBezTo>
                    <a:pt x="497" y="0"/>
                    <a:pt x="1" y="465"/>
                    <a:pt x="411" y="749"/>
                  </a:cubicBezTo>
                  <a:cubicBezTo>
                    <a:pt x="433" y="761"/>
                    <a:pt x="445" y="772"/>
                    <a:pt x="467" y="783"/>
                  </a:cubicBezTo>
                  <a:cubicBezTo>
                    <a:pt x="547" y="827"/>
                    <a:pt x="645" y="847"/>
                    <a:pt x="745" y="847"/>
                  </a:cubicBezTo>
                  <a:cubicBezTo>
                    <a:pt x="1112" y="847"/>
                    <a:pt x="1521" y="578"/>
                    <a:pt x="1291" y="197"/>
                  </a:cubicBezTo>
                  <a:cubicBezTo>
                    <a:pt x="1204" y="57"/>
                    <a:pt x="1066" y="0"/>
                    <a:pt x="919"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03" name="Google Shape;1003;p2"/>
            <p:cNvSpPr/>
            <p:nvPr/>
          </p:nvSpPr>
          <p:spPr>
            <a:xfrm>
              <a:off x="2154600" y="1921250"/>
              <a:ext cx="28525" cy="22875"/>
            </a:xfrm>
            <a:custGeom>
              <a:avLst/>
              <a:gdLst/>
              <a:ahLst/>
              <a:cxnLst/>
              <a:rect l="l" t="t" r="r" b="b"/>
              <a:pathLst>
                <a:path w="1141" h="915" extrusionOk="0">
                  <a:moveTo>
                    <a:pt x="446" y="1"/>
                  </a:moveTo>
                  <a:cubicBezTo>
                    <a:pt x="289" y="1"/>
                    <a:pt x="151" y="82"/>
                    <a:pt x="96" y="285"/>
                  </a:cubicBezTo>
                  <a:cubicBezTo>
                    <a:pt x="1" y="660"/>
                    <a:pt x="423" y="915"/>
                    <a:pt x="751" y="915"/>
                  </a:cubicBezTo>
                  <a:cubicBezTo>
                    <a:pt x="966" y="915"/>
                    <a:pt x="1141" y="804"/>
                    <a:pt x="1100" y="545"/>
                  </a:cubicBezTo>
                  <a:cubicBezTo>
                    <a:pt x="1100" y="511"/>
                    <a:pt x="1089" y="488"/>
                    <a:pt x="1089" y="477"/>
                  </a:cubicBezTo>
                  <a:cubicBezTo>
                    <a:pt x="1019" y="223"/>
                    <a:pt x="707" y="1"/>
                    <a:pt x="446"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04" name="Google Shape;1004;p2"/>
            <p:cNvSpPr/>
            <p:nvPr/>
          </p:nvSpPr>
          <p:spPr>
            <a:xfrm>
              <a:off x="2098400" y="1965700"/>
              <a:ext cx="28725" cy="22875"/>
            </a:xfrm>
            <a:custGeom>
              <a:avLst/>
              <a:gdLst/>
              <a:ahLst/>
              <a:cxnLst/>
              <a:rect l="l" t="t" r="r" b="b"/>
              <a:pathLst>
                <a:path w="1149" h="915" extrusionOk="0">
                  <a:moveTo>
                    <a:pt x="444" y="1"/>
                  </a:moveTo>
                  <a:cubicBezTo>
                    <a:pt x="280" y="1"/>
                    <a:pt x="136" y="86"/>
                    <a:pt x="87" y="301"/>
                  </a:cubicBezTo>
                  <a:cubicBezTo>
                    <a:pt x="0" y="669"/>
                    <a:pt x="413" y="914"/>
                    <a:pt x="740" y="914"/>
                  </a:cubicBezTo>
                  <a:cubicBezTo>
                    <a:pt x="964" y="914"/>
                    <a:pt x="1149" y="798"/>
                    <a:pt x="1103" y="527"/>
                  </a:cubicBezTo>
                  <a:cubicBezTo>
                    <a:pt x="1103" y="504"/>
                    <a:pt x="1092" y="482"/>
                    <a:pt x="1080" y="459"/>
                  </a:cubicBezTo>
                  <a:cubicBezTo>
                    <a:pt x="1011" y="211"/>
                    <a:pt x="702" y="1"/>
                    <a:pt x="444"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05" name="Google Shape;1005;p2"/>
            <p:cNvSpPr/>
            <p:nvPr/>
          </p:nvSpPr>
          <p:spPr>
            <a:xfrm>
              <a:off x="2127150" y="1356250"/>
              <a:ext cx="28475" cy="27125"/>
            </a:xfrm>
            <a:custGeom>
              <a:avLst/>
              <a:gdLst/>
              <a:ahLst/>
              <a:cxnLst/>
              <a:rect l="l" t="t" r="r" b="b"/>
              <a:pathLst>
                <a:path w="1139" h="1085" extrusionOk="0">
                  <a:moveTo>
                    <a:pt x="676" y="0"/>
                  </a:moveTo>
                  <a:cubicBezTo>
                    <a:pt x="625" y="0"/>
                    <a:pt x="568" y="14"/>
                    <a:pt x="506" y="46"/>
                  </a:cubicBezTo>
                  <a:cubicBezTo>
                    <a:pt x="483" y="57"/>
                    <a:pt x="461" y="69"/>
                    <a:pt x="438" y="80"/>
                  </a:cubicBezTo>
                  <a:cubicBezTo>
                    <a:pt x="93" y="302"/>
                    <a:pt x="1" y="1085"/>
                    <a:pt x="539" y="1085"/>
                  </a:cubicBezTo>
                  <a:cubicBezTo>
                    <a:pt x="547" y="1085"/>
                    <a:pt x="554" y="1084"/>
                    <a:pt x="562" y="1084"/>
                  </a:cubicBezTo>
                  <a:cubicBezTo>
                    <a:pt x="1139" y="1054"/>
                    <a:pt x="1117" y="0"/>
                    <a:pt x="676"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06" name="Google Shape;1006;p2"/>
            <p:cNvSpPr/>
            <p:nvPr/>
          </p:nvSpPr>
          <p:spPr>
            <a:xfrm>
              <a:off x="2082975" y="1804475"/>
              <a:ext cx="30900" cy="20875"/>
            </a:xfrm>
            <a:custGeom>
              <a:avLst/>
              <a:gdLst/>
              <a:ahLst/>
              <a:cxnLst/>
              <a:rect l="l" t="t" r="r" b="b"/>
              <a:pathLst>
                <a:path w="1236" h="835" extrusionOk="0">
                  <a:moveTo>
                    <a:pt x="636" y="1"/>
                  </a:moveTo>
                  <a:cubicBezTo>
                    <a:pt x="310" y="1"/>
                    <a:pt x="0" y="193"/>
                    <a:pt x="174" y="521"/>
                  </a:cubicBezTo>
                  <a:cubicBezTo>
                    <a:pt x="185" y="533"/>
                    <a:pt x="197" y="555"/>
                    <a:pt x="208" y="578"/>
                  </a:cubicBezTo>
                  <a:cubicBezTo>
                    <a:pt x="325" y="737"/>
                    <a:pt x="565" y="834"/>
                    <a:pt x="781" y="834"/>
                  </a:cubicBezTo>
                  <a:cubicBezTo>
                    <a:pt x="1023" y="834"/>
                    <a:pt x="1236" y="712"/>
                    <a:pt x="1212" y="420"/>
                  </a:cubicBezTo>
                  <a:cubicBezTo>
                    <a:pt x="1182" y="130"/>
                    <a:pt x="904" y="1"/>
                    <a:pt x="636"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07" name="Google Shape;1007;p2"/>
            <p:cNvSpPr/>
            <p:nvPr/>
          </p:nvSpPr>
          <p:spPr>
            <a:xfrm>
              <a:off x="2141800" y="1724650"/>
              <a:ext cx="28400" cy="27250"/>
            </a:xfrm>
            <a:custGeom>
              <a:avLst/>
              <a:gdLst/>
              <a:ahLst/>
              <a:cxnLst/>
              <a:rect l="l" t="t" r="r" b="b"/>
              <a:pathLst>
                <a:path w="1136" h="1090" extrusionOk="0">
                  <a:moveTo>
                    <a:pt x="619" y="0"/>
                  </a:moveTo>
                  <a:cubicBezTo>
                    <a:pt x="604" y="0"/>
                    <a:pt x="590" y="1"/>
                    <a:pt x="574" y="2"/>
                  </a:cubicBezTo>
                  <a:cubicBezTo>
                    <a:pt x="1" y="52"/>
                    <a:pt x="55" y="1090"/>
                    <a:pt x="498" y="1090"/>
                  </a:cubicBezTo>
                  <a:cubicBezTo>
                    <a:pt x="552" y="1090"/>
                    <a:pt x="611" y="1074"/>
                    <a:pt x="676" y="1040"/>
                  </a:cubicBezTo>
                  <a:cubicBezTo>
                    <a:pt x="698" y="1029"/>
                    <a:pt x="710" y="1018"/>
                    <a:pt x="732" y="1006"/>
                  </a:cubicBezTo>
                  <a:cubicBezTo>
                    <a:pt x="1073" y="776"/>
                    <a:pt x="1135" y="0"/>
                    <a:pt x="619"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08" name="Google Shape;1008;p2"/>
            <p:cNvSpPr/>
            <p:nvPr/>
          </p:nvSpPr>
          <p:spPr>
            <a:xfrm>
              <a:off x="2300500" y="1498050"/>
              <a:ext cx="31600" cy="20800"/>
            </a:xfrm>
            <a:custGeom>
              <a:avLst/>
              <a:gdLst/>
              <a:ahLst/>
              <a:cxnLst/>
              <a:rect l="l" t="t" r="r" b="b"/>
              <a:pathLst>
                <a:path w="1264" h="832" extrusionOk="0">
                  <a:moveTo>
                    <a:pt x="482" y="0"/>
                  </a:moveTo>
                  <a:cubicBezTo>
                    <a:pt x="228" y="0"/>
                    <a:pt x="1" y="131"/>
                    <a:pt x="38" y="434"/>
                  </a:cubicBezTo>
                  <a:cubicBezTo>
                    <a:pt x="77" y="712"/>
                    <a:pt x="339" y="832"/>
                    <a:pt x="597" y="832"/>
                  </a:cubicBezTo>
                  <a:cubicBezTo>
                    <a:pt x="934" y="832"/>
                    <a:pt x="1263" y="625"/>
                    <a:pt x="1065" y="298"/>
                  </a:cubicBezTo>
                  <a:cubicBezTo>
                    <a:pt x="1053" y="276"/>
                    <a:pt x="1042" y="264"/>
                    <a:pt x="1031" y="242"/>
                  </a:cubicBezTo>
                  <a:cubicBezTo>
                    <a:pt x="919" y="89"/>
                    <a:pt x="691" y="0"/>
                    <a:pt x="482"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09" name="Google Shape;1009;p2"/>
            <p:cNvSpPr/>
            <p:nvPr/>
          </p:nvSpPr>
          <p:spPr>
            <a:xfrm>
              <a:off x="2182675" y="1804375"/>
              <a:ext cx="34900" cy="25675"/>
            </a:xfrm>
            <a:custGeom>
              <a:avLst/>
              <a:gdLst/>
              <a:ahLst/>
              <a:cxnLst/>
              <a:rect l="l" t="t" r="r" b="b"/>
              <a:pathLst>
                <a:path w="1396" h="1027" extrusionOk="0">
                  <a:moveTo>
                    <a:pt x="862" y="1"/>
                  </a:moveTo>
                  <a:cubicBezTo>
                    <a:pt x="840" y="1"/>
                    <a:pt x="816" y="3"/>
                    <a:pt x="790" y="6"/>
                  </a:cubicBezTo>
                  <a:cubicBezTo>
                    <a:pt x="767" y="6"/>
                    <a:pt x="745" y="18"/>
                    <a:pt x="722" y="29"/>
                  </a:cubicBezTo>
                  <a:cubicBezTo>
                    <a:pt x="316" y="131"/>
                    <a:pt x="0" y="875"/>
                    <a:pt x="542" y="1011"/>
                  </a:cubicBezTo>
                  <a:cubicBezTo>
                    <a:pt x="580" y="1021"/>
                    <a:pt x="618" y="1026"/>
                    <a:pt x="654" y="1026"/>
                  </a:cubicBezTo>
                  <a:cubicBezTo>
                    <a:pt x="1173" y="1026"/>
                    <a:pt x="1396" y="1"/>
                    <a:pt x="862"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10" name="Google Shape;1010;p2"/>
            <p:cNvSpPr/>
            <p:nvPr/>
          </p:nvSpPr>
          <p:spPr>
            <a:xfrm>
              <a:off x="2098875" y="1851425"/>
              <a:ext cx="34475" cy="25925"/>
            </a:xfrm>
            <a:custGeom>
              <a:avLst/>
              <a:gdLst/>
              <a:ahLst/>
              <a:cxnLst/>
              <a:rect l="l" t="t" r="r" b="b"/>
              <a:pathLst>
                <a:path w="1379" h="1037" extrusionOk="0">
                  <a:moveTo>
                    <a:pt x="864" y="0"/>
                  </a:moveTo>
                  <a:cubicBezTo>
                    <a:pt x="838" y="0"/>
                    <a:pt x="809" y="3"/>
                    <a:pt x="779" y="9"/>
                  </a:cubicBezTo>
                  <a:cubicBezTo>
                    <a:pt x="757" y="9"/>
                    <a:pt x="734" y="20"/>
                    <a:pt x="712" y="20"/>
                  </a:cubicBezTo>
                  <a:cubicBezTo>
                    <a:pt x="305" y="144"/>
                    <a:pt x="1" y="889"/>
                    <a:pt x="542" y="1024"/>
                  </a:cubicBezTo>
                  <a:cubicBezTo>
                    <a:pt x="576" y="1032"/>
                    <a:pt x="610" y="1036"/>
                    <a:pt x="641" y="1036"/>
                  </a:cubicBezTo>
                  <a:cubicBezTo>
                    <a:pt x="1172" y="1036"/>
                    <a:pt x="1378" y="0"/>
                    <a:pt x="864"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11" name="Google Shape;1011;p2"/>
            <p:cNvSpPr/>
            <p:nvPr/>
          </p:nvSpPr>
          <p:spPr>
            <a:xfrm>
              <a:off x="2571475" y="1726550"/>
              <a:ext cx="28050" cy="26850"/>
            </a:xfrm>
            <a:custGeom>
              <a:avLst/>
              <a:gdLst/>
              <a:ahLst/>
              <a:cxnLst/>
              <a:rect l="l" t="t" r="r" b="b"/>
              <a:pathLst>
                <a:path w="1122" h="1074" extrusionOk="0">
                  <a:moveTo>
                    <a:pt x="626" y="1"/>
                  </a:moveTo>
                  <a:cubicBezTo>
                    <a:pt x="606" y="1"/>
                    <a:pt x="584" y="2"/>
                    <a:pt x="562" y="5"/>
                  </a:cubicBezTo>
                  <a:cubicBezTo>
                    <a:pt x="1" y="45"/>
                    <a:pt x="54" y="1073"/>
                    <a:pt x="484" y="1073"/>
                  </a:cubicBezTo>
                  <a:cubicBezTo>
                    <a:pt x="538" y="1073"/>
                    <a:pt x="598" y="1057"/>
                    <a:pt x="663" y="1021"/>
                  </a:cubicBezTo>
                  <a:lnTo>
                    <a:pt x="720" y="987"/>
                  </a:lnTo>
                  <a:cubicBezTo>
                    <a:pt x="1056" y="759"/>
                    <a:pt x="1121" y="1"/>
                    <a:pt x="626"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12" name="Google Shape;1012;p2"/>
            <p:cNvSpPr/>
            <p:nvPr/>
          </p:nvSpPr>
          <p:spPr>
            <a:xfrm>
              <a:off x="2069225" y="1979575"/>
              <a:ext cx="30925" cy="20875"/>
            </a:xfrm>
            <a:custGeom>
              <a:avLst/>
              <a:gdLst/>
              <a:ahLst/>
              <a:cxnLst/>
              <a:rect l="l" t="t" r="r" b="b"/>
              <a:pathLst>
                <a:path w="1237" h="835" extrusionOk="0">
                  <a:moveTo>
                    <a:pt x="455" y="1"/>
                  </a:moveTo>
                  <a:cubicBezTo>
                    <a:pt x="213" y="1"/>
                    <a:pt x="1" y="125"/>
                    <a:pt x="24" y="423"/>
                  </a:cubicBezTo>
                  <a:cubicBezTo>
                    <a:pt x="50" y="708"/>
                    <a:pt x="326" y="834"/>
                    <a:pt x="594" y="834"/>
                  </a:cubicBezTo>
                  <a:cubicBezTo>
                    <a:pt x="922" y="834"/>
                    <a:pt x="1236" y="645"/>
                    <a:pt x="1063" y="322"/>
                  </a:cubicBezTo>
                  <a:cubicBezTo>
                    <a:pt x="1051" y="299"/>
                    <a:pt x="1040" y="277"/>
                    <a:pt x="1029" y="265"/>
                  </a:cubicBezTo>
                  <a:cubicBezTo>
                    <a:pt x="912" y="100"/>
                    <a:pt x="671" y="1"/>
                    <a:pt x="455"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13" name="Google Shape;1013;p2"/>
            <p:cNvSpPr/>
            <p:nvPr/>
          </p:nvSpPr>
          <p:spPr>
            <a:xfrm>
              <a:off x="2272425" y="1917550"/>
              <a:ext cx="27950" cy="27300"/>
            </a:xfrm>
            <a:custGeom>
              <a:avLst/>
              <a:gdLst/>
              <a:ahLst/>
              <a:cxnLst/>
              <a:rect l="l" t="t" r="r" b="b"/>
              <a:pathLst>
                <a:path w="1118" h="1092" extrusionOk="0">
                  <a:moveTo>
                    <a:pt x="605" y="1"/>
                  </a:moveTo>
                  <a:cubicBezTo>
                    <a:pt x="548" y="1"/>
                    <a:pt x="485" y="19"/>
                    <a:pt x="416" y="61"/>
                  </a:cubicBezTo>
                  <a:cubicBezTo>
                    <a:pt x="393" y="72"/>
                    <a:pt x="371" y="83"/>
                    <a:pt x="360" y="95"/>
                  </a:cubicBezTo>
                  <a:cubicBezTo>
                    <a:pt x="35" y="344"/>
                    <a:pt x="1" y="1092"/>
                    <a:pt x="487" y="1092"/>
                  </a:cubicBezTo>
                  <a:cubicBezTo>
                    <a:pt x="508" y="1092"/>
                    <a:pt x="529" y="1090"/>
                    <a:pt x="551" y="1088"/>
                  </a:cubicBezTo>
                  <a:cubicBezTo>
                    <a:pt x="1118" y="1008"/>
                    <a:pt x="1028" y="1"/>
                    <a:pt x="605"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14" name="Google Shape;1014;p2"/>
            <p:cNvSpPr/>
            <p:nvPr/>
          </p:nvSpPr>
          <p:spPr>
            <a:xfrm>
              <a:off x="5842125" y="1172600"/>
              <a:ext cx="215000" cy="179450"/>
            </a:xfrm>
            <a:custGeom>
              <a:avLst/>
              <a:gdLst/>
              <a:ahLst/>
              <a:cxnLst/>
              <a:rect l="l" t="t" r="r" b="b"/>
              <a:pathLst>
                <a:path w="8600" h="7178" extrusionOk="0">
                  <a:moveTo>
                    <a:pt x="2664" y="1"/>
                  </a:moveTo>
                  <a:lnTo>
                    <a:pt x="1" y="272"/>
                  </a:lnTo>
                  <a:lnTo>
                    <a:pt x="1" y="5192"/>
                  </a:lnTo>
                  <a:lnTo>
                    <a:pt x="3138" y="4988"/>
                  </a:lnTo>
                  <a:lnTo>
                    <a:pt x="8599" y="7178"/>
                  </a:lnTo>
                  <a:lnTo>
                    <a:pt x="8509" y="5767"/>
                  </a:lnTo>
                  <a:lnTo>
                    <a:pt x="2664" y="1"/>
                  </a:lnTo>
                  <a:close/>
                </a:path>
              </a:pathLst>
            </a:custGeom>
            <a:solidFill>
              <a:srgbClr val="E3E6C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15" name="Google Shape;1015;p2"/>
            <p:cNvSpPr/>
            <p:nvPr/>
          </p:nvSpPr>
          <p:spPr>
            <a:xfrm>
              <a:off x="5842125" y="1297300"/>
              <a:ext cx="235600" cy="734050"/>
            </a:xfrm>
            <a:custGeom>
              <a:avLst/>
              <a:gdLst/>
              <a:ahLst/>
              <a:cxnLst/>
              <a:rect l="l" t="t" r="r" b="b"/>
              <a:pathLst>
                <a:path w="9424" h="29362" extrusionOk="0">
                  <a:moveTo>
                    <a:pt x="3138" y="0"/>
                  </a:moveTo>
                  <a:lnTo>
                    <a:pt x="1" y="204"/>
                  </a:lnTo>
                  <a:lnTo>
                    <a:pt x="12" y="6895"/>
                  </a:lnTo>
                  <a:lnTo>
                    <a:pt x="1" y="28944"/>
                  </a:lnTo>
                  <a:lnTo>
                    <a:pt x="339" y="29362"/>
                  </a:lnTo>
                  <a:lnTo>
                    <a:pt x="1039" y="29035"/>
                  </a:lnTo>
                  <a:lnTo>
                    <a:pt x="9423" y="14512"/>
                  </a:lnTo>
                  <a:lnTo>
                    <a:pt x="9118" y="9953"/>
                  </a:lnTo>
                  <a:lnTo>
                    <a:pt x="8599" y="2190"/>
                  </a:lnTo>
                  <a:lnTo>
                    <a:pt x="3138" y="0"/>
                  </a:lnTo>
                  <a:close/>
                </a:path>
              </a:pathLst>
            </a:custGeom>
            <a:solidFill>
              <a:srgbClr val="D93948"/>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16" name="Google Shape;1016;p2"/>
            <p:cNvSpPr/>
            <p:nvPr/>
          </p:nvSpPr>
          <p:spPr>
            <a:xfrm>
              <a:off x="5842125" y="1297300"/>
              <a:ext cx="227975" cy="248850"/>
            </a:xfrm>
            <a:custGeom>
              <a:avLst/>
              <a:gdLst/>
              <a:ahLst/>
              <a:cxnLst/>
              <a:rect l="l" t="t" r="r" b="b"/>
              <a:pathLst>
                <a:path w="9119" h="9954" extrusionOk="0">
                  <a:moveTo>
                    <a:pt x="3138" y="0"/>
                  </a:moveTo>
                  <a:lnTo>
                    <a:pt x="1" y="204"/>
                  </a:lnTo>
                  <a:lnTo>
                    <a:pt x="1" y="6895"/>
                  </a:lnTo>
                  <a:cubicBezTo>
                    <a:pt x="892" y="6974"/>
                    <a:pt x="1772" y="7256"/>
                    <a:pt x="2246" y="7696"/>
                  </a:cubicBezTo>
                  <a:lnTo>
                    <a:pt x="9118" y="9953"/>
                  </a:lnTo>
                  <a:lnTo>
                    <a:pt x="8599" y="2190"/>
                  </a:lnTo>
                  <a:lnTo>
                    <a:pt x="3138" y="0"/>
                  </a:ln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17" name="Google Shape;1017;p2"/>
            <p:cNvSpPr/>
            <p:nvPr/>
          </p:nvSpPr>
          <p:spPr>
            <a:xfrm>
              <a:off x="5850600" y="1299550"/>
              <a:ext cx="683550" cy="732100"/>
            </a:xfrm>
            <a:custGeom>
              <a:avLst/>
              <a:gdLst/>
              <a:ahLst/>
              <a:cxnLst/>
              <a:rect l="l" t="t" r="r" b="b"/>
              <a:pathLst>
                <a:path w="27342" h="29284" extrusionOk="0">
                  <a:moveTo>
                    <a:pt x="1986" y="1"/>
                  </a:moveTo>
                  <a:lnTo>
                    <a:pt x="1501" y="7189"/>
                  </a:lnTo>
                  <a:lnTo>
                    <a:pt x="34" y="28854"/>
                  </a:lnTo>
                  <a:lnTo>
                    <a:pt x="0" y="29283"/>
                  </a:lnTo>
                  <a:lnTo>
                    <a:pt x="0" y="29283"/>
                  </a:lnTo>
                  <a:lnTo>
                    <a:pt x="339" y="29182"/>
                  </a:lnTo>
                  <a:lnTo>
                    <a:pt x="15764" y="25131"/>
                  </a:lnTo>
                  <a:lnTo>
                    <a:pt x="27342" y="22084"/>
                  </a:lnTo>
                  <a:cubicBezTo>
                    <a:pt x="24566" y="14151"/>
                    <a:pt x="18947" y="7223"/>
                    <a:pt x="10190" y="3036"/>
                  </a:cubicBezTo>
                  <a:cubicBezTo>
                    <a:pt x="7561" y="1761"/>
                    <a:pt x="4807" y="746"/>
                    <a:pt x="1986" y="1"/>
                  </a:cubicBezTo>
                  <a:close/>
                </a:path>
              </a:pathLst>
            </a:custGeom>
            <a:solidFill>
              <a:srgbClr val="E74A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18" name="Google Shape;1018;p2"/>
            <p:cNvSpPr/>
            <p:nvPr/>
          </p:nvSpPr>
          <p:spPr>
            <a:xfrm>
              <a:off x="5900250" y="1172600"/>
              <a:ext cx="729275" cy="678775"/>
            </a:xfrm>
            <a:custGeom>
              <a:avLst/>
              <a:gdLst/>
              <a:ahLst/>
              <a:cxnLst/>
              <a:rect l="l" t="t" r="r" b="b"/>
              <a:pathLst>
                <a:path w="29171" h="27151" extrusionOk="0">
                  <a:moveTo>
                    <a:pt x="339" y="1"/>
                  </a:moveTo>
                  <a:lnTo>
                    <a:pt x="0" y="5079"/>
                  </a:lnTo>
                  <a:cubicBezTo>
                    <a:pt x="2821" y="5824"/>
                    <a:pt x="5575" y="6839"/>
                    <a:pt x="8204" y="8114"/>
                  </a:cubicBezTo>
                  <a:cubicBezTo>
                    <a:pt x="16949" y="12301"/>
                    <a:pt x="22580" y="19229"/>
                    <a:pt x="25356" y="27151"/>
                  </a:cubicBezTo>
                  <a:lnTo>
                    <a:pt x="29170" y="26158"/>
                  </a:lnTo>
                  <a:cubicBezTo>
                    <a:pt x="27816" y="22648"/>
                    <a:pt x="26044" y="19331"/>
                    <a:pt x="23889" y="16261"/>
                  </a:cubicBezTo>
                  <a:cubicBezTo>
                    <a:pt x="23889" y="16261"/>
                    <a:pt x="14692" y="3081"/>
                    <a:pt x="339" y="1"/>
                  </a:cubicBezTo>
                  <a:close/>
                </a:path>
              </a:pathLst>
            </a:custGeom>
            <a:solidFill>
              <a:srgbClr val="EFF4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19" name="Google Shape;1019;p2"/>
            <p:cNvSpPr/>
            <p:nvPr/>
          </p:nvSpPr>
          <p:spPr>
            <a:xfrm>
              <a:off x="5888125" y="1299550"/>
              <a:ext cx="646025" cy="628275"/>
            </a:xfrm>
            <a:custGeom>
              <a:avLst/>
              <a:gdLst/>
              <a:ahLst/>
              <a:cxnLst/>
              <a:rect l="l" t="t" r="r" b="b"/>
              <a:pathLst>
                <a:path w="25841" h="25131" extrusionOk="0">
                  <a:moveTo>
                    <a:pt x="485" y="1"/>
                  </a:moveTo>
                  <a:lnTo>
                    <a:pt x="0" y="7189"/>
                  </a:lnTo>
                  <a:cubicBezTo>
                    <a:pt x="57" y="7245"/>
                    <a:pt x="124" y="7290"/>
                    <a:pt x="181" y="7335"/>
                  </a:cubicBezTo>
                  <a:cubicBezTo>
                    <a:pt x="2528" y="9671"/>
                    <a:pt x="2392" y="12560"/>
                    <a:pt x="6037" y="13158"/>
                  </a:cubicBezTo>
                  <a:cubicBezTo>
                    <a:pt x="9513" y="13858"/>
                    <a:pt x="14421" y="12300"/>
                    <a:pt x="16227" y="16825"/>
                  </a:cubicBezTo>
                  <a:cubicBezTo>
                    <a:pt x="17321" y="19771"/>
                    <a:pt x="15302" y="22445"/>
                    <a:pt x="14263" y="25131"/>
                  </a:cubicBezTo>
                  <a:lnTo>
                    <a:pt x="25841" y="22084"/>
                  </a:lnTo>
                  <a:cubicBezTo>
                    <a:pt x="23065" y="14151"/>
                    <a:pt x="17446" y="7223"/>
                    <a:pt x="8689" y="3036"/>
                  </a:cubicBezTo>
                  <a:cubicBezTo>
                    <a:pt x="6060" y="1761"/>
                    <a:pt x="3306" y="746"/>
                    <a:pt x="485" y="1"/>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20" name="Google Shape;1020;p2"/>
            <p:cNvSpPr/>
            <p:nvPr/>
          </p:nvSpPr>
          <p:spPr>
            <a:xfrm>
              <a:off x="5909000" y="1172600"/>
              <a:ext cx="720525" cy="653950"/>
            </a:xfrm>
            <a:custGeom>
              <a:avLst/>
              <a:gdLst/>
              <a:ahLst/>
              <a:cxnLst/>
              <a:rect l="l" t="t" r="r" b="b"/>
              <a:pathLst>
                <a:path w="28821" h="26158" extrusionOk="0">
                  <a:moveTo>
                    <a:pt x="0" y="1"/>
                  </a:moveTo>
                  <a:lnTo>
                    <a:pt x="429" y="114"/>
                  </a:lnTo>
                  <a:cubicBezTo>
                    <a:pt x="722" y="193"/>
                    <a:pt x="1140" y="283"/>
                    <a:pt x="1670" y="452"/>
                  </a:cubicBezTo>
                  <a:lnTo>
                    <a:pt x="2550" y="723"/>
                  </a:lnTo>
                  <a:lnTo>
                    <a:pt x="3566" y="1073"/>
                  </a:lnTo>
                  <a:cubicBezTo>
                    <a:pt x="4288" y="1344"/>
                    <a:pt x="5089" y="1660"/>
                    <a:pt x="5958" y="2055"/>
                  </a:cubicBezTo>
                  <a:cubicBezTo>
                    <a:pt x="6816" y="2438"/>
                    <a:pt x="7741" y="2890"/>
                    <a:pt x="8678" y="3420"/>
                  </a:cubicBezTo>
                  <a:cubicBezTo>
                    <a:pt x="9626" y="3950"/>
                    <a:pt x="10607" y="4537"/>
                    <a:pt x="11578" y="5192"/>
                  </a:cubicBezTo>
                  <a:cubicBezTo>
                    <a:pt x="13620" y="6580"/>
                    <a:pt x="15561" y="8114"/>
                    <a:pt x="17367" y="9784"/>
                  </a:cubicBezTo>
                  <a:cubicBezTo>
                    <a:pt x="19172" y="11454"/>
                    <a:pt x="20865" y="13260"/>
                    <a:pt x="22411" y="15178"/>
                  </a:cubicBezTo>
                  <a:cubicBezTo>
                    <a:pt x="23110" y="16058"/>
                    <a:pt x="23776" y="16984"/>
                    <a:pt x="24385" y="17931"/>
                  </a:cubicBezTo>
                  <a:cubicBezTo>
                    <a:pt x="24972" y="18845"/>
                    <a:pt x="25491" y="19726"/>
                    <a:pt x="25976" y="20538"/>
                  </a:cubicBezTo>
                  <a:cubicBezTo>
                    <a:pt x="26462" y="21339"/>
                    <a:pt x="26868" y="22107"/>
                    <a:pt x="27218" y="22795"/>
                  </a:cubicBezTo>
                  <a:cubicBezTo>
                    <a:pt x="27398" y="23133"/>
                    <a:pt x="27567" y="23449"/>
                    <a:pt x="27703" y="23754"/>
                  </a:cubicBezTo>
                  <a:cubicBezTo>
                    <a:pt x="27850" y="24047"/>
                    <a:pt x="27985" y="24330"/>
                    <a:pt x="28098" y="24578"/>
                  </a:cubicBezTo>
                  <a:cubicBezTo>
                    <a:pt x="28357" y="25063"/>
                    <a:pt x="28515" y="25469"/>
                    <a:pt x="28639" y="25740"/>
                  </a:cubicBezTo>
                  <a:cubicBezTo>
                    <a:pt x="28752" y="26011"/>
                    <a:pt x="28820" y="26158"/>
                    <a:pt x="28820" y="26158"/>
                  </a:cubicBezTo>
                  <a:cubicBezTo>
                    <a:pt x="28820" y="26158"/>
                    <a:pt x="28775" y="26011"/>
                    <a:pt x="28673" y="25729"/>
                  </a:cubicBezTo>
                  <a:cubicBezTo>
                    <a:pt x="28583" y="25447"/>
                    <a:pt x="28436" y="25040"/>
                    <a:pt x="28233" y="24521"/>
                  </a:cubicBezTo>
                  <a:cubicBezTo>
                    <a:pt x="28041" y="24002"/>
                    <a:pt x="27782" y="23382"/>
                    <a:pt x="27466" y="22682"/>
                  </a:cubicBezTo>
                  <a:cubicBezTo>
                    <a:pt x="27139" y="21971"/>
                    <a:pt x="26744" y="21193"/>
                    <a:pt x="26315" y="20346"/>
                  </a:cubicBezTo>
                  <a:cubicBezTo>
                    <a:pt x="25875" y="19500"/>
                    <a:pt x="25344" y="18620"/>
                    <a:pt x="24758" y="17694"/>
                  </a:cubicBezTo>
                  <a:cubicBezTo>
                    <a:pt x="24160" y="16724"/>
                    <a:pt x="23494" y="15776"/>
                    <a:pt x="22783" y="14873"/>
                  </a:cubicBezTo>
                  <a:cubicBezTo>
                    <a:pt x="21214" y="12944"/>
                    <a:pt x="19511" y="11138"/>
                    <a:pt x="17660" y="9457"/>
                  </a:cubicBezTo>
                  <a:cubicBezTo>
                    <a:pt x="16723" y="8611"/>
                    <a:pt x="15753" y="7787"/>
                    <a:pt x="14771" y="7020"/>
                  </a:cubicBezTo>
                  <a:cubicBezTo>
                    <a:pt x="13789" y="6252"/>
                    <a:pt x="12785" y="5541"/>
                    <a:pt x="11781" y="4898"/>
                  </a:cubicBezTo>
                  <a:cubicBezTo>
                    <a:pt x="10777" y="4255"/>
                    <a:pt x="9784" y="3668"/>
                    <a:pt x="8813" y="3160"/>
                  </a:cubicBezTo>
                  <a:cubicBezTo>
                    <a:pt x="7843" y="2664"/>
                    <a:pt x="6917" y="2213"/>
                    <a:pt x="6037" y="1852"/>
                  </a:cubicBezTo>
                  <a:cubicBezTo>
                    <a:pt x="5157" y="1479"/>
                    <a:pt x="4345" y="1186"/>
                    <a:pt x="3611" y="937"/>
                  </a:cubicBezTo>
                  <a:lnTo>
                    <a:pt x="2573" y="622"/>
                  </a:lnTo>
                  <a:lnTo>
                    <a:pt x="1693" y="385"/>
                  </a:lnTo>
                  <a:cubicBezTo>
                    <a:pt x="1162" y="238"/>
                    <a:pt x="722" y="170"/>
                    <a:pt x="440" y="102"/>
                  </a:cubicBezTo>
                  <a:lnTo>
                    <a:pt x="0" y="1"/>
                  </a:lnTo>
                  <a:close/>
                </a:path>
              </a:pathLst>
            </a:custGeom>
            <a:solidFill>
              <a:srgbClr val="BFDD4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21" name="Google Shape;1021;p2"/>
            <p:cNvSpPr/>
            <p:nvPr/>
          </p:nvSpPr>
          <p:spPr>
            <a:xfrm>
              <a:off x="5898825" y="1702400"/>
              <a:ext cx="24300" cy="78725"/>
            </a:xfrm>
            <a:custGeom>
              <a:avLst/>
              <a:gdLst/>
              <a:ahLst/>
              <a:cxnLst/>
              <a:rect l="l" t="t" r="r" b="b"/>
              <a:pathLst>
                <a:path w="972" h="3149" extrusionOk="0">
                  <a:moveTo>
                    <a:pt x="960" y="1"/>
                  </a:moveTo>
                  <a:lnTo>
                    <a:pt x="960" y="1"/>
                  </a:lnTo>
                  <a:cubicBezTo>
                    <a:pt x="847" y="147"/>
                    <a:pt x="757" y="294"/>
                    <a:pt x="678" y="452"/>
                  </a:cubicBezTo>
                  <a:cubicBezTo>
                    <a:pt x="509" y="790"/>
                    <a:pt x="373" y="1152"/>
                    <a:pt x="283" y="1524"/>
                  </a:cubicBezTo>
                  <a:cubicBezTo>
                    <a:pt x="227" y="1716"/>
                    <a:pt x="181" y="1908"/>
                    <a:pt x="148" y="2099"/>
                  </a:cubicBezTo>
                  <a:cubicBezTo>
                    <a:pt x="114" y="2280"/>
                    <a:pt x="91" y="2460"/>
                    <a:pt x="57" y="2618"/>
                  </a:cubicBezTo>
                  <a:cubicBezTo>
                    <a:pt x="23" y="2788"/>
                    <a:pt x="12" y="2968"/>
                    <a:pt x="1" y="3149"/>
                  </a:cubicBezTo>
                  <a:cubicBezTo>
                    <a:pt x="125" y="3013"/>
                    <a:pt x="227" y="2867"/>
                    <a:pt x="328" y="2720"/>
                  </a:cubicBezTo>
                  <a:cubicBezTo>
                    <a:pt x="509" y="2381"/>
                    <a:pt x="655" y="2020"/>
                    <a:pt x="746" y="1648"/>
                  </a:cubicBezTo>
                  <a:cubicBezTo>
                    <a:pt x="836" y="1276"/>
                    <a:pt x="904" y="903"/>
                    <a:pt x="949" y="531"/>
                  </a:cubicBezTo>
                  <a:cubicBezTo>
                    <a:pt x="960" y="362"/>
                    <a:pt x="971" y="181"/>
                    <a:pt x="960" y="1"/>
                  </a:cubicBez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22" name="Google Shape;1022;p2"/>
            <p:cNvSpPr/>
            <p:nvPr/>
          </p:nvSpPr>
          <p:spPr>
            <a:xfrm>
              <a:off x="5893750" y="1530875"/>
              <a:ext cx="19775" cy="199750"/>
            </a:xfrm>
            <a:custGeom>
              <a:avLst/>
              <a:gdLst/>
              <a:ahLst/>
              <a:cxnLst/>
              <a:rect l="l" t="t" r="r" b="b"/>
              <a:pathLst>
                <a:path w="791" h="7990" extrusionOk="0">
                  <a:moveTo>
                    <a:pt x="791" y="1"/>
                  </a:moveTo>
                  <a:cubicBezTo>
                    <a:pt x="791" y="1"/>
                    <a:pt x="734" y="125"/>
                    <a:pt x="689" y="339"/>
                  </a:cubicBezTo>
                  <a:cubicBezTo>
                    <a:pt x="644" y="554"/>
                    <a:pt x="554" y="858"/>
                    <a:pt x="475" y="1231"/>
                  </a:cubicBezTo>
                  <a:cubicBezTo>
                    <a:pt x="441" y="1411"/>
                    <a:pt x="384" y="1614"/>
                    <a:pt x="362" y="1829"/>
                  </a:cubicBezTo>
                  <a:cubicBezTo>
                    <a:pt x="328" y="2043"/>
                    <a:pt x="305" y="2269"/>
                    <a:pt x="283" y="2506"/>
                  </a:cubicBezTo>
                  <a:cubicBezTo>
                    <a:pt x="215" y="2969"/>
                    <a:pt x="170" y="3476"/>
                    <a:pt x="136" y="3973"/>
                  </a:cubicBezTo>
                  <a:cubicBezTo>
                    <a:pt x="114" y="4469"/>
                    <a:pt x="80" y="4966"/>
                    <a:pt x="69" y="5440"/>
                  </a:cubicBezTo>
                  <a:cubicBezTo>
                    <a:pt x="57" y="5677"/>
                    <a:pt x="57" y="5902"/>
                    <a:pt x="35" y="6117"/>
                  </a:cubicBezTo>
                  <a:cubicBezTo>
                    <a:pt x="23" y="6331"/>
                    <a:pt x="12" y="6534"/>
                    <a:pt x="12" y="6726"/>
                  </a:cubicBezTo>
                  <a:cubicBezTo>
                    <a:pt x="1" y="7099"/>
                    <a:pt x="1" y="7414"/>
                    <a:pt x="1" y="7640"/>
                  </a:cubicBezTo>
                  <a:lnTo>
                    <a:pt x="1" y="7990"/>
                  </a:lnTo>
                  <a:cubicBezTo>
                    <a:pt x="1" y="7990"/>
                    <a:pt x="46" y="7866"/>
                    <a:pt x="102" y="7651"/>
                  </a:cubicBezTo>
                  <a:cubicBezTo>
                    <a:pt x="148" y="7426"/>
                    <a:pt x="226" y="7121"/>
                    <a:pt x="294" y="6749"/>
                  </a:cubicBezTo>
                  <a:cubicBezTo>
                    <a:pt x="351" y="6388"/>
                    <a:pt x="441" y="5959"/>
                    <a:pt x="497" y="5485"/>
                  </a:cubicBezTo>
                  <a:cubicBezTo>
                    <a:pt x="542" y="5011"/>
                    <a:pt x="599" y="4514"/>
                    <a:pt x="621" y="4007"/>
                  </a:cubicBezTo>
                  <a:cubicBezTo>
                    <a:pt x="655" y="3499"/>
                    <a:pt x="689" y="3014"/>
                    <a:pt x="700" y="2540"/>
                  </a:cubicBezTo>
                  <a:cubicBezTo>
                    <a:pt x="712" y="2303"/>
                    <a:pt x="712" y="2077"/>
                    <a:pt x="712" y="1863"/>
                  </a:cubicBezTo>
                  <a:cubicBezTo>
                    <a:pt x="723" y="1648"/>
                    <a:pt x="746" y="1445"/>
                    <a:pt x="757" y="1265"/>
                  </a:cubicBezTo>
                  <a:cubicBezTo>
                    <a:pt x="779" y="892"/>
                    <a:pt x="791" y="576"/>
                    <a:pt x="791" y="351"/>
                  </a:cubicBezTo>
                  <a:lnTo>
                    <a:pt x="791" y="1"/>
                  </a:ln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23" name="Google Shape;1023;p2"/>
            <p:cNvSpPr/>
            <p:nvPr/>
          </p:nvSpPr>
          <p:spPr>
            <a:xfrm>
              <a:off x="5978675" y="1644300"/>
              <a:ext cx="103825" cy="144725"/>
            </a:xfrm>
            <a:custGeom>
              <a:avLst/>
              <a:gdLst/>
              <a:ahLst/>
              <a:cxnLst/>
              <a:rect l="l" t="t" r="r" b="b"/>
              <a:pathLst>
                <a:path w="4153" h="5789" extrusionOk="0">
                  <a:moveTo>
                    <a:pt x="4153" y="0"/>
                  </a:moveTo>
                  <a:cubicBezTo>
                    <a:pt x="4153" y="0"/>
                    <a:pt x="3826" y="305"/>
                    <a:pt x="3374" y="801"/>
                  </a:cubicBezTo>
                  <a:cubicBezTo>
                    <a:pt x="3149" y="1049"/>
                    <a:pt x="2900" y="1354"/>
                    <a:pt x="2630" y="1681"/>
                  </a:cubicBezTo>
                  <a:cubicBezTo>
                    <a:pt x="2359" y="1997"/>
                    <a:pt x="2077" y="2358"/>
                    <a:pt x="1828" y="2719"/>
                  </a:cubicBezTo>
                  <a:cubicBezTo>
                    <a:pt x="1321" y="3453"/>
                    <a:pt x="847" y="4209"/>
                    <a:pt x="519" y="4796"/>
                  </a:cubicBezTo>
                  <a:cubicBezTo>
                    <a:pt x="192" y="5383"/>
                    <a:pt x="0" y="5789"/>
                    <a:pt x="0" y="5789"/>
                  </a:cubicBezTo>
                  <a:cubicBezTo>
                    <a:pt x="0" y="5789"/>
                    <a:pt x="316" y="5462"/>
                    <a:pt x="745" y="4954"/>
                  </a:cubicBezTo>
                  <a:cubicBezTo>
                    <a:pt x="1174" y="4435"/>
                    <a:pt x="1716" y="3724"/>
                    <a:pt x="2212" y="2990"/>
                  </a:cubicBezTo>
                  <a:cubicBezTo>
                    <a:pt x="2460" y="2618"/>
                    <a:pt x="2731" y="2268"/>
                    <a:pt x="2968" y="1930"/>
                  </a:cubicBezTo>
                  <a:cubicBezTo>
                    <a:pt x="3205" y="1580"/>
                    <a:pt x="3408" y="1253"/>
                    <a:pt x="3589" y="970"/>
                  </a:cubicBezTo>
                  <a:cubicBezTo>
                    <a:pt x="3950" y="406"/>
                    <a:pt x="4153" y="0"/>
                    <a:pt x="4153" y="0"/>
                  </a:cubicBez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24" name="Google Shape;1024;p2"/>
            <p:cNvSpPr/>
            <p:nvPr/>
          </p:nvSpPr>
          <p:spPr>
            <a:xfrm>
              <a:off x="6098850" y="1855300"/>
              <a:ext cx="203700" cy="84375"/>
            </a:xfrm>
            <a:custGeom>
              <a:avLst/>
              <a:gdLst/>
              <a:ahLst/>
              <a:cxnLst/>
              <a:rect l="l" t="t" r="r" b="b"/>
              <a:pathLst>
                <a:path w="8148" h="3375" extrusionOk="0">
                  <a:moveTo>
                    <a:pt x="8148" y="1"/>
                  </a:moveTo>
                  <a:cubicBezTo>
                    <a:pt x="8148" y="1"/>
                    <a:pt x="8001" y="34"/>
                    <a:pt x="7775" y="102"/>
                  </a:cubicBezTo>
                  <a:cubicBezTo>
                    <a:pt x="7538" y="181"/>
                    <a:pt x="7211" y="271"/>
                    <a:pt x="6816" y="407"/>
                  </a:cubicBezTo>
                  <a:cubicBezTo>
                    <a:pt x="6026" y="666"/>
                    <a:pt x="4999" y="1039"/>
                    <a:pt x="3984" y="1467"/>
                  </a:cubicBezTo>
                  <a:cubicBezTo>
                    <a:pt x="2957" y="1896"/>
                    <a:pt x="1964" y="2348"/>
                    <a:pt x="1219" y="2720"/>
                  </a:cubicBezTo>
                  <a:cubicBezTo>
                    <a:pt x="847" y="2912"/>
                    <a:pt x="553" y="3070"/>
                    <a:pt x="339" y="3194"/>
                  </a:cubicBezTo>
                  <a:cubicBezTo>
                    <a:pt x="125" y="3307"/>
                    <a:pt x="0" y="3375"/>
                    <a:pt x="0" y="3375"/>
                  </a:cubicBezTo>
                  <a:cubicBezTo>
                    <a:pt x="0" y="3375"/>
                    <a:pt x="136" y="3352"/>
                    <a:pt x="373" y="3273"/>
                  </a:cubicBezTo>
                  <a:cubicBezTo>
                    <a:pt x="598" y="3205"/>
                    <a:pt x="937" y="3115"/>
                    <a:pt x="1332" y="2980"/>
                  </a:cubicBezTo>
                  <a:cubicBezTo>
                    <a:pt x="2111" y="2720"/>
                    <a:pt x="3149" y="2336"/>
                    <a:pt x="4164" y="1908"/>
                  </a:cubicBezTo>
                  <a:cubicBezTo>
                    <a:pt x="5180" y="1490"/>
                    <a:pt x="6184" y="1027"/>
                    <a:pt x="6929" y="655"/>
                  </a:cubicBezTo>
                  <a:cubicBezTo>
                    <a:pt x="7290" y="474"/>
                    <a:pt x="7595" y="305"/>
                    <a:pt x="7809" y="192"/>
                  </a:cubicBezTo>
                  <a:cubicBezTo>
                    <a:pt x="8023" y="80"/>
                    <a:pt x="8148" y="1"/>
                    <a:pt x="8148" y="1"/>
                  </a:cubicBezTo>
                  <a:close/>
                </a:path>
              </a:pathLst>
            </a:custGeom>
            <a:solidFill>
              <a:srgbClr val="D52E3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25" name="Google Shape;1025;p2"/>
            <p:cNvSpPr/>
            <p:nvPr/>
          </p:nvSpPr>
          <p:spPr>
            <a:xfrm>
              <a:off x="6005750" y="1370650"/>
              <a:ext cx="51100" cy="147850"/>
            </a:xfrm>
            <a:custGeom>
              <a:avLst/>
              <a:gdLst/>
              <a:ahLst/>
              <a:cxnLst/>
              <a:rect l="l" t="t" r="r" b="b"/>
              <a:pathLst>
                <a:path w="2044" h="5914" extrusionOk="0">
                  <a:moveTo>
                    <a:pt x="2043" y="0"/>
                  </a:moveTo>
                  <a:cubicBezTo>
                    <a:pt x="2043" y="1"/>
                    <a:pt x="1829" y="328"/>
                    <a:pt x="1569" y="869"/>
                  </a:cubicBezTo>
                  <a:cubicBezTo>
                    <a:pt x="1310" y="1400"/>
                    <a:pt x="1005" y="2111"/>
                    <a:pt x="734" y="2855"/>
                  </a:cubicBezTo>
                  <a:cubicBezTo>
                    <a:pt x="497" y="3600"/>
                    <a:pt x="294" y="4356"/>
                    <a:pt x="170" y="4943"/>
                  </a:cubicBezTo>
                  <a:cubicBezTo>
                    <a:pt x="102" y="5259"/>
                    <a:pt x="46" y="5586"/>
                    <a:pt x="1" y="5913"/>
                  </a:cubicBezTo>
                  <a:cubicBezTo>
                    <a:pt x="1" y="5913"/>
                    <a:pt x="204" y="5563"/>
                    <a:pt x="441" y="5022"/>
                  </a:cubicBezTo>
                  <a:cubicBezTo>
                    <a:pt x="678" y="4491"/>
                    <a:pt x="949" y="3758"/>
                    <a:pt x="1197" y="3013"/>
                  </a:cubicBezTo>
                  <a:cubicBezTo>
                    <a:pt x="1321" y="2652"/>
                    <a:pt x="1445" y="2280"/>
                    <a:pt x="1558" y="1930"/>
                  </a:cubicBezTo>
                  <a:cubicBezTo>
                    <a:pt x="1671" y="1580"/>
                    <a:pt x="1761" y="1242"/>
                    <a:pt x="1829" y="960"/>
                  </a:cubicBezTo>
                  <a:cubicBezTo>
                    <a:pt x="1975" y="395"/>
                    <a:pt x="2043" y="1"/>
                    <a:pt x="2043" y="0"/>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26" name="Google Shape;1026;p2"/>
            <p:cNvSpPr/>
            <p:nvPr/>
          </p:nvSpPr>
          <p:spPr>
            <a:xfrm>
              <a:off x="6153000" y="1618325"/>
              <a:ext cx="202300" cy="140250"/>
            </a:xfrm>
            <a:custGeom>
              <a:avLst/>
              <a:gdLst/>
              <a:ahLst/>
              <a:cxnLst/>
              <a:rect l="l" t="t" r="r" b="b"/>
              <a:pathLst>
                <a:path w="8092" h="5610" extrusionOk="0">
                  <a:moveTo>
                    <a:pt x="8092" y="1"/>
                  </a:moveTo>
                  <a:lnTo>
                    <a:pt x="8092" y="1"/>
                  </a:lnTo>
                  <a:cubicBezTo>
                    <a:pt x="8092" y="1"/>
                    <a:pt x="7945" y="80"/>
                    <a:pt x="7719" y="215"/>
                  </a:cubicBezTo>
                  <a:cubicBezTo>
                    <a:pt x="7494" y="339"/>
                    <a:pt x="7155" y="531"/>
                    <a:pt x="6760" y="779"/>
                  </a:cubicBezTo>
                  <a:cubicBezTo>
                    <a:pt x="5970" y="1253"/>
                    <a:pt x="4943" y="1942"/>
                    <a:pt x="3950" y="2641"/>
                  </a:cubicBezTo>
                  <a:cubicBezTo>
                    <a:pt x="3454" y="3002"/>
                    <a:pt x="2946" y="3341"/>
                    <a:pt x="2472" y="3679"/>
                  </a:cubicBezTo>
                  <a:cubicBezTo>
                    <a:pt x="1998" y="4018"/>
                    <a:pt x="1570" y="4345"/>
                    <a:pt x="1197" y="4627"/>
                  </a:cubicBezTo>
                  <a:cubicBezTo>
                    <a:pt x="836" y="4898"/>
                    <a:pt x="531" y="5146"/>
                    <a:pt x="328" y="5327"/>
                  </a:cubicBezTo>
                  <a:cubicBezTo>
                    <a:pt x="114" y="5496"/>
                    <a:pt x="1" y="5609"/>
                    <a:pt x="1" y="5609"/>
                  </a:cubicBezTo>
                  <a:cubicBezTo>
                    <a:pt x="1" y="5609"/>
                    <a:pt x="148" y="5530"/>
                    <a:pt x="385" y="5406"/>
                  </a:cubicBezTo>
                  <a:cubicBezTo>
                    <a:pt x="622" y="5271"/>
                    <a:pt x="960" y="5090"/>
                    <a:pt x="1355" y="4853"/>
                  </a:cubicBezTo>
                  <a:cubicBezTo>
                    <a:pt x="1750" y="4616"/>
                    <a:pt x="2213" y="4334"/>
                    <a:pt x="2698" y="4029"/>
                  </a:cubicBezTo>
                  <a:cubicBezTo>
                    <a:pt x="3194" y="3736"/>
                    <a:pt x="3702" y="3397"/>
                    <a:pt x="4210" y="3048"/>
                  </a:cubicBezTo>
                  <a:cubicBezTo>
                    <a:pt x="5226" y="2337"/>
                    <a:pt x="6196" y="1592"/>
                    <a:pt x="6918" y="1005"/>
                  </a:cubicBezTo>
                  <a:cubicBezTo>
                    <a:pt x="7279" y="712"/>
                    <a:pt x="7561" y="464"/>
                    <a:pt x="7776" y="283"/>
                  </a:cubicBezTo>
                  <a:cubicBezTo>
                    <a:pt x="7979" y="114"/>
                    <a:pt x="8092" y="1"/>
                    <a:pt x="8092" y="1"/>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27" name="Google Shape;1027;p2"/>
            <p:cNvSpPr/>
            <p:nvPr/>
          </p:nvSpPr>
          <p:spPr>
            <a:xfrm>
              <a:off x="6344550" y="1804250"/>
              <a:ext cx="155475" cy="41225"/>
            </a:xfrm>
            <a:custGeom>
              <a:avLst/>
              <a:gdLst/>
              <a:ahLst/>
              <a:cxnLst/>
              <a:rect l="l" t="t" r="r" b="b"/>
              <a:pathLst>
                <a:path w="6219" h="1649" extrusionOk="0">
                  <a:moveTo>
                    <a:pt x="6219" y="0"/>
                  </a:moveTo>
                  <a:cubicBezTo>
                    <a:pt x="6218" y="0"/>
                    <a:pt x="5812" y="57"/>
                    <a:pt x="5226" y="215"/>
                  </a:cubicBezTo>
                  <a:cubicBezTo>
                    <a:pt x="4932" y="282"/>
                    <a:pt x="4594" y="395"/>
                    <a:pt x="4221" y="485"/>
                  </a:cubicBezTo>
                  <a:cubicBezTo>
                    <a:pt x="3860" y="576"/>
                    <a:pt x="3477" y="711"/>
                    <a:pt x="3093" y="801"/>
                  </a:cubicBezTo>
                  <a:cubicBezTo>
                    <a:pt x="2720" y="892"/>
                    <a:pt x="2337" y="993"/>
                    <a:pt x="1964" y="1083"/>
                  </a:cubicBezTo>
                  <a:cubicBezTo>
                    <a:pt x="1603" y="1174"/>
                    <a:pt x="1254" y="1253"/>
                    <a:pt x="971" y="1343"/>
                  </a:cubicBezTo>
                  <a:cubicBezTo>
                    <a:pt x="385" y="1501"/>
                    <a:pt x="1" y="1648"/>
                    <a:pt x="1" y="1648"/>
                  </a:cubicBezTo>
                  <a:cubicBezTo>
                    <a:pt x="1" y="1648"/>
                    <a:pt x="34" y="1649"/>
                    <a:pt x="95" y="1649"/>
                  </a:cubicBezTo>
                  <a:cubicBezTo>
                    <a:pt x="249" y="1649"/>
                    <a:pt x="578" y="1643"/>
                    <a:pt x="1005" y="1602"/>
                  </a:cubicBezTo>
                  <a:cubicBezTo>
                    <a:pt x="1163" y="1591"/>
                    <a:pt x="1321" y="1580"/>
                    <a:pt x="1502" y="1569"/>
                  </a:cubicBezTo>
                  <a:cubicBezTo>
                    <a:pt x="1671" y="1546"/>
                    <a:pt x="1852" y="1535"/>
                    <a:pt x="2043" y="1501"/>
                  </a:cubicBezTo>
                  <a:cubicBezTo>
                    <a:pt x="2416" y="1433"/>
                    <a:pt x="2822" y="1354"/>
                    <a:pt x="3217" y="1264"/>
                  </a:cubicBezTo>
                  <a:cubicBezTo>
                    <a:pt x="3612" y="1151"/>
                    <a:pt x="4007" y="1016"/>
                    <a:pt x="4357" y="892"/>
                  </a:cubicBezTo>
                  <a:cubicBezTo>
                    <a:pt x="4537" y="824"/>
                    <a:pt x="4706" y="756"/>
                    <a:pt x="4864" y="677"/>
                  </a:cubicBezTo>
                  <a:cubicBezTo>
                    <a:pt x="5034" y="609"/>
                    <a:pt x="5169" y="542"/>
                    <a:pt x="5316" y="474"/>
                  </a:cubicBezTo>
                  <a:cubicBezTo>
                    <a:pt x="5869" y="215"/>
                    <a:pt x="6219" y="0"/>
                    <a:pt x="6219" y="0"/>
                  </a:cubicBez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28" name="Google Shape;1028;p2"/>
            <p:cNvSpPr/>
            <p:nvPr/>
          </p:nvSpPr>
          <p:spPr>
            <a:xfrm>
              <a:off x="6069500" y="1743400"/>
              <a:ext cx="34875" cy="25425"/>
            </a:xfrm>
            <a:custGeom>
              <a:avLst/>
              <a:gdLst/>
              <a:ahLst/>
              <a:cxnLst/>
              <a:rect l="l" t="t" r="r" b="b"/>
              <a:pathLst>
                <a:path w="1395" h="1017" extrusionOk="0">
                  <a:moveTo>
                    <a:pt x="870" y="1"/>
                  </a:moveTo>
                  <a:cubicBezTo>
                    <a:pt x="846" y="1"/>
                    <a:pt x="819" y="3"/>
                    <a:pt x="791" y="8"/>
                  </a:cubicBezTo>
                  <a:cubicBezTo>
                    <a:pt x="768" y="8"/>
                    <a:pt x="746" y="8"/>
                    <a:pt x="723" y="19"/>
                  </a:cubicBezTo>
                  <a:cubicBezTo>
                    <a:pt x="317" y="121"/>
                    <a:pt x="1" y="866"/>
                    <a:pt x="543" y="1001"/>
                  </a:cubicBezTo>
                  <a:cubicBezTo>
                    <a:pt x="581" y="1012"/>
                    <a:pt x="619" y="1017"/>
                    <a:pt x="655" y="1017"/>
                  </a:cubicBezTo>
                  <a:cubicBezTo>
                    <a:pt x="1171" y="1017"/>
                    <a:pt x="1394" y="1"/>
                    <a:pt x="870"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29" name="Google Shape;1029;p2"/>
            <p:cNvSpPr/>
            <p:nvPr/>
          </p:nvSpPr>
          <p:spPr>
            <a:xfrm>
              <a:off x="6060475" y="1833925"/>
              <a:ext cx="34450" cy="25925"/>
            </a:xfrm>
            <a:custGeom>
              <a:avLst/>
              <a:gdLst/>
              <a:ahLst/>
              <a:cxnLst/>
              <a:rect l="l" t="t" r="r" b="b"/>
              <a:pathLst>
                <a:path w="1378" h="1037" extrusionOk="0">
                  <a:moveTo>
                    <a:pt x="854" y="1"/>
                  </a:moveTo>
                  <a:cubicBezTo>
                    <a:pt x="828" y="1"/>
                    <a:pt x="799" y="4"/>
                    <a:pt x="768" y="9"/>
                  </a:cubicBezTo>
                  <a:lnTo>
                    <a:pt x="700" y="21"/>
                  </a:lnTo>
                  <a:cubicBezTo>
                    <a:pt x="305" y="145"/>
                    <a:pt x="1" y="889"/>
                    <a:pt x="542" y="1025"/>
                  </a:cubicBezTo>
                  <a:cubicBezTo>
                    <a:pt x="577" y="1033"/>
                    <a:pt x="610" y="1036"/>
                    <a:pt x="642" y="1036"/>
                  </a:cubicBezTo>
                  <a:cubicBezTo>
                    <a:pt x="1172" y="1036"/>
                    <a:pt x="1378" y="1"/>
                    <a:pt x="854"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30" name="Google Shape;1030;p2"/>
            <p:cNvSpPr/>
            <p:nvPr/>
          </p:nvSpPr>
          <p:spPr>
            <a:xfrm>
              <a:off x="6227700" y="1892700"/>
              <a:ext cx="37300" cy="21050"/>
            </a:xfrm>
            <a:custGeom>
              <a:avLst/>
              <a:gdLst/>
              <a:ahLst/>
              <a:cxnLst/>
              <a:rect l="l" t="t" r="r" b="b"/>
              <a:pathLst>
                <a:path w="1492" h="842" extrusionOk="0">
                  <a:moveTo>
                    <a:pt x="894" y="0"/>
                  </a:moveTo>
                  <a:cubicBezTo>
                    <a:pt x="486" y="0"/>
                    <a:pt x="1" y="426"/>
                    <a:pt x="376" y="728"/>
                  </a:cubicBezTo>
                  <a:cubicBezTo>
                    <a:pt x="398" y="739"/>
                    <a:pt x="421" y="750"/>
                    <a:pt x="432" y="761"/>
                  </a:cubicBezTo>
                  <a:cubicBezTo>
                    <a:pt x="520" y="816"/>
                    <a:pt x="632" y="842"/>
                    <a:pt x="747" y="842"/>
                  </a:cubicBezTo>
                  <a:cubicBezTo>
                    <a:pt x="1105" y="842"/>
                    <a:pt x="1492" y="595"/>
                    <a:pt x="1278" y="220"/>
                  </a:cubicBezTo>
                  <a:cubicBezTo>
                    <a:pt x="1197" y="63"/>
                    <a:pt x="1051" y="0"/>
                    <a:pt x="894"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31" name="Google Shape;1031;p2"/>
            <p:cNvSpPr/>
            <p:nvPr/>
          </p:nvSpPr>
          <p:spPr>
            <a:xfrm>
              <a:off x="5888225" y="1910250"/>
              <a:ext cx="28025" cy="27075"/>
            </a:xfrm>
            <a:custGeom>
              <a:avLst/>
              <a:gdLst/>
              <a:ahLst/>
              <a:cxnLst/>
              <a:rect l="l" t="t" r="r" b="b"/>
              <a:pathLst>
                <a:path w="1121" h="1083" extrusionOk="0">
                  <a:moveTo>
                    <a:pt x="625" y="0"/>
                  </a:moveTo>
                  <a:cubicBezTo>
                    <a:pt x="608" y="0"/>
                    <a:pt x="590" y="1"/>
                    <a:pt x="572" y="3"/>
                  </a:cubicBezTo>
                  <a:cubicBezTo>
                    <a:pt x="0" y="53"/>
                    <a:pt x="52" y="1083"/>
                    <a:pt x="490" y="1083"/>
                  </a:cubicBezTo>
                  <a:cubicBezTo>
                    <a:pt x="545" y="1083"/>
                    <a:pt x="606" y="1066"/>
                    <a:pt x="673" y="1030"/>
                  </a:cubicBezTo>
                  <a:cubicBezTo>
                    <a:pt x="684" y="1019"/>
                    <a:pt x="707" y="1007"/>
                    <a:pt x="730" y="996"/>
                  </a:cubicBezTo>
                  <a:cubicBezTo>
                    <a:pt x="1057" y="767"/>
                    <a:pt x="1120" y="0"/>
                    <a:pt x="625"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32" name="Google Shape;1032;p2"/>
            <p:cNvSpPr/>
            <p:nvPr/>
          </p:nvSpPr>
          <p:spPr>
            <a:xfrm>
              <a:off x="6154675" y="1821250"/>
              <a:ext cx="30900" cy="20900"/>
            </a:xfrm>
            <a:custGeom>
              <a:avLst/>
              <a:gdLst/>
              <a:ahLst/>
              <a:cxnLst/>
              <a:rect l="l" t="t" r="r" b="b"/>
              <a:pathLst>
                <a:path w="1236" h="836" extrusionOk="0">
                  <a:moveTo>
                    <a:pt x="460" y="0"/>
                  </a:moveTo>
                  <a:cubicBezTo>
                    <a:pt x="216" y="0"/>
                    <a:pt x="0" y="122"/>
                    <a:pt x="24" y="415"/>
                  </a:cubicBezTo>
                  <a:cubicBezTo>
                    <a:pt x="50" y="706"/>
                    <a:pt x="329" y="835"/>
                    <a:pt x="599" y="835"/>
                  </a:cubicBezTo>
                  <a:cubicBezTo>
                    <a:pt x="925" y="835"/>
                    <a:pt x="1235" y="646"/>
                    <a:pt x="1062" y="324"/>
                  </a:cubicBezTo>
                  <a:cubicBezTo>
                    <a:pt x="1051" y="302"/>
                    <a:pt x="1040" y="279"/>
                    <a:pt x="1029" y="257"/>
                  </a:cubicBezTo>
                  <a:cubicBezTo>
                    <a:pt x="917" y="97"/>
                    <a:pt x="677" y="0"/>
                    <a:pt x="460"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33" name="Google Shape;1033;p2"/>
            <p:cNvSpPr/>
            <p:nvPr/>
          </p:nvSpPr>
          <p:spPr>
            <a:xfrm>
              <a:off x="5961800" y="1614850"/>
              <a:ext cx="27950" cy="27300"/>
            </a:xfrm>
            <a:custGeom>
              <a:avLst/>
              <a:gdLst/>
              <a:ahLst/>
              <a:cxnLst/>
              <a:rect l="l" t="t" r="r" b="b"/>
              <a:pathLst>
                <a:path w="1118" h="1092" extrusionOk="0">
                  <a:moveTo>
                    <a:pt x="605" y="1"/>
                  </a:moveTo>
                  <a:cubicBezTo>
                    <a:pt x="548" y="1"/>
                    <a:pt x="484" y="19"/>
                    <a:pt x="416" y="61"/>
                  </a:cubicBezTo>
                  <a:cubicBezTo>
                    <a:pt x="393" y="72"/>
                    <a:pt x="371" y="83"/>
                    <a:pt x="359" y="95"/>
                  </a:cubicBezTo>
                  <a:cubicBezTo>
                    <a:pt x="34" y="333"/>
                    <a:pt x="1" y="1092"/>
                    <a:pt x="488" y="1092"/>
                  </a:cubicBezTo>
                  <a:cubicBezTo>
                    <a:pt x="508" y="1092"/>
                    <a:pt x="529" y="1090"/>
                    <a:pt x="551" y="1088"/>
                  </a:cubicBezTo>
                  <a:cubicBezTo>
                    <a:pt x="1118" y="1008"/>
                    <a:pt x="1028" y="1"/>
                    <a:pt x="605"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34" name="Google Shape;1034;p2"/>
            <p:cNvSpPr/>
            <p:nvPr/>
          </p:nvSpPr>
          <p:spPr>
            <a:xfrm>
              <a:off x="5996600" y="1875850"/>
              <a:ext cx="28100" cy="27350"/>
            </a:xfrm>
            <a:custGeom>
              <a:avLst/>
              <a:gdLst/>
              <a:ahLst/>
              <a:cxnLst/>
              <a:rect l="l" t="t" r="r" b="b"/>
              <a:pathLst>
                <a:path w="1124" h="1094" extrusionOk="0">
                  <a:moveTo>
                    <a:pt x="656" y="1"/>
                  </a:moveTo>
                  <a:cubicBezTo>
                    <a:pt x="622" y="1"/>
                    <a:pt x="586" y="5"/>
                    <a:pt x="547" y="14"/>
                  </a:cubicBezTo>
                  <a:cubicBezTo>
                    <a:pt x="0" y="131"/>
                    <a:pt x="164" y="1094"/>
                    <a:pt x="569" y="1094"/>
                  </a:cubicBezTo>
                  <a:cubicBezTo>
                    <a:pt x="632" y="1094"/>
                    <a:pt x="700" y="1071"/>
                    <a:pt x="773" y="1018"/>
                  </a:cubicBezTo>
                  <a:cubicBezTo>
                    <a:pt x="795" y="1007"/>
                    <a:pt x="818" y="995"/>
                    <a:pt x="829" y="984"/>
                  </a:cubicBezTo>
                  <a:cubicBezTo>
                    <a:pt x="1123" y="722"/>
                    <a:pt x="1105" y="1"/>
                    <a:pt x="656"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35" name="Google Shape;1035;p2"/>
            <p:cNvSpPr/>
            <p:nvPr/>
          </p:nvSpPr>
          <p:spPr>
            <a:xfrm>
              <a:off x="6120450" y="1626750"/>
              <a:ext cx="28375" cy="27650"/>
            </a:xfrm>
            <a:custGeom>
              <a:avLst/>
              <a:gdLst/>
              <a:ahLst/>
              <a:cxnLst/>
              <a:rect l="l" t="t" r="r" b="b"/>
              <a:pathLst>
                <a:path w="1135" h="1106" extrusionOk="0">
                  <a:moveTo>
                    <a:pt x="655" y="1"/>
                  </a:moveTo>
                  <a:cubicBezTo>
                    <a:pt x="621" y="1"/>
                    <a:pt x="585" y="5"/>
                    <a:pt x="547" y="14"/>
                  </a:cubicBezTo>
                  <a:cubicBezTo>
                    <a:pt x="0" y="150"/>
                    <a:pt x="188" y="1106"/>
                    <a:pt x="592" y="1106"/>
                  </a:cubicBezTo>
                  <a:cubicBezTo>
                    <a:pt x="655" y="1106"/>
                    <a:pt x="724" y="1083"/>
                    <a:pt x="795" y="1029"/>
                  </a:cubicBezTo>
                  <a:lnTo>
                    <a:pt x="852" y="973"/>
                  </a:lnTo>
                  <a:cubicBezTo>
                    <a:pt x="1135" y="711"/>
                    <a:pt x="1096" y="1"/>
                    <a:pt x="655"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36" name="Google Shape;1036;p2"/>
            <p:cNvSpPr/>
            <p:nvPr/>
          </p:nvSpPr>
          <p:spPr>
            <a:xfrm>
              <a:off x="5992650" y="1955600"/>
              <a:ext cx="37650" cy="21225"/>
            </a:xfrm>
            <a:custGeom>
              <a:avLst/>
              <a:gdLst/>
              <a:ahLst/>
              <a:cxnLst/>
              <a:rect l="l" t="t" r="r" b="b"/>
              <a:pathLst>
                <a:path w="1506" h="849" extrusionOk="0">
                  <a:moveTo>
                    <a:pt x="764" y="1"/>
                  </a:moveTo>
                  <a:cubicBezTo>
                    <a:pt x="406" y="1"/>
                    <a:pt x="0" y="256"/>
                    <a:pt x="209" y="638"/>
                  </a:cubicBezTo>
                  <a:cubicBezTo>
                    <a:pt x="298" y="788"/>
                    <a:pt x="445" y="848"/>
                    <a:pt x="601" y="848"/>
                  </a:cubicBezTo>
                  <a:cubicBezTo>
                    <a:pt x="1020" y="848"/>
                    <a:pt x="1506" y="414"/>
                    <a:pt x="1111" y="119"/>
                  </a:cubicBezTo>
                  <a:cubicBezTo>
                    <a:pt x="1100" y="96"/>
                    <a:pt x="1078" y="85"/>
                    <a:pt x="1055" y="73"/>
                  </a:cubicBezTo>
                  <a:cubicBezTo>
                    <a:pt x="974" y="24"/>
                    <a:pt x="871" y="1"/>
                    <a:pt x="764"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37" name="Google Shape;1037;p2"/>
            <p:cNvSpPr/>
            <p:nvPr/>
          </p:nvSpPr>
          <p:spPr>
            <a:xfrm>
              <a:off x="5943300" y="1847850"/>
              <a:ext cx="38000" cy="21200"/>
            </a:xfrm>
            <a:custGeom>
              <a:avLst/>
              <a:gdLst/>
              <a:ahLst/>
              <a:cxnLst/>
              <a:rect l="l" t="t" r="r" b="b"/>
              <a:pathLst>
                <a:path w="1520" h="848" extrusionOk="0">
                  <a:moveTo>
                    <a:pt x="910" y="1"/>
                  </a:moveTo>
                  <a:cubicBezTo>
                    <a:pt x="491" y="1"/>
                    <a:pt x="1" y="465"/>
                    <a:pt x="411" y="750"/>
                  </a:cubicBezTo>
                  <a:cubicBezTo>
                    <a:pt x="422" y="761"/>
                    <a:pt x="445" y="772"/>
                    <a:pt x="467" y="784"/>
                  </a:cubicBezTo>
                  <a:cubicBezTo>
                    <a:pt x="545" y="827"/>
                    <a:pt x="641" y="848"/>
                    <a:pt x="741" y="848"/>
                  </a:cubicBezTo>
                  <a:cubicBezTo>
                    <a:pt x="1105" y="848"/>
                    <a:pt x="1519" y="578"/>
                    <a:pt x="1280" y="197"/>
                  </a:cubicBezTo>
                  <a:cubicBezTo>
                    <a:pt x="1193" y="57"/>
                    <a:pt x="1055" y="1"/>
                    <a:pt x="910"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38" name="Google Shape;1038;p2"/>
            <p:cNvSpPr/>
            <p:nvPr/>
          </p:nvSpPr>
          <p:spPr>
            <a:xfrm>
              <a:off x="5949325" y="1920475"/>
              <a:ext cx="28700" cy="23025"/>
            </a:xfrm>
            <a:custGeom>
              <a:avLst/>
              <a:gdLst/>
              <a:ahLst/>
              <a:cxnLst/>
              <a:rect l="l" t="t" r="r" b="b"/>
              <a:pathLst>
                <a:path w="1148" h="921" extrusionOk="0">
                  <a:moveTo>
                    <a:pt x="452" y="1"/>
                  </a:moveTo>
                  <a:cubicBezTo>
                    <a:pt x="293" y="1"/>
                    <a:pt x="154" y="84"/>
                    <a:pt x="102" y="294"/>
                  </a:cubicBezTo>
                  <a:cubicBezTo>
                    <a:pt x="1" y="666"/>
                    <a:pt x="420" y="921"/>
                    <a:pt x="749" y="921"/>
                  </a:cubicBezTo>
                  <a:cubicBezTo>
                    <a:pt x="968" y="921"/>
                    <a:pt x="1147" y="808"/>
                    <a:pt x="1107" y="542"/>
                  </a:cubicBezTo>
                  <a:cubicBezTo>
                    <a:pt x="1095" y="519"/>
                    <a:pt x="1095" y="497"/>
                    <a:pt x="1084" y="474"/>
                  </a:cubicBezTo>
                  <a:cubicBezTo>
                    <a:pt x="1021" y="222"/>
                    <a:pt x="711" y="1"/>
                    <a:pt x="452"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39" name="Google Shape;1039;p2"/>
            <p:cNvSpPr/>
            <p:nvPr/>
          </p:nvSpPr>
          <p:spPr>
            <a:xfrm>
              <a:off x="5893275" y="1965075"/>
              <a:ext cx="28575" cy="22775"/>
            </a:xfrm>
            <a:custGeom>
              <a:avLst/>
              <a:gdLst/>
              <a:ahLst/>
              <a:cxnLst/>
              <a:rect l="l" t="t" r="r" b="b"/>
              <a:pathLst>
                <a:path w="1143" h="911" extrusionOk="0">
                  <a:moveTo>
                    <a:pt x="438" y="0"/>
                  </a:moveTo>
                  <a:cubicBezTo>
                    <a:pt x="276" y="0"/>
                    <a:pt x="136" y="83"/>
                    <a:pt x="88" y="292"/>
                  </a:cubicBezTo>
                  <a:cubicBezTo>
                    <a:pt x="1" y="667"/>
                    <a:pt x="413" y="911"/>
                    <a:pt x="738" y="911"/>
                  </a:cubicBezTo>
                  <a:cubicBezTo>
                    <a:pt x="961" y="911"/>
                    <a:pt x="1142" y="796"/>
                    <a:pt x="1092" y="529"/>
                  </a:cubicBezTo>
                  <a:cubicBezTo>
                    <a:pt x="1092" y="507"/>
                    <a:pt x="1092" y="484"/>
                    <a:pt x="1081" y="450"/>
                  </a:cubicBezTo>
                  <a:cubicBezTo>
                    <a:pt x="1004" y="208"/>
                    <a:pt x="695" y="0"/>
                    <a:pt x="438"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40" name="Google Shape;1040;p2"/>
            <p:cNvSpPr/>
            <p:nvPr/>
          </p:nvSpPr>
          <p:spPr>
            <a:xfrm>
              <a:off x="5922075" y="1355525"/>
              <a:ext cx="28225" cy="27025"/>
            </a:xfrm>
            <a:custGeom>
              <a:avLst/>
              <a:gdLst/>
              <a:ahLst/>
              <a:cxnLst/>
              <a:rect l="l" t="t" r="r" b="b"/>
              <a:pathLst>
                <a:path w="1129" h="1081" extrusionOk="0">
                  <a:moveTo>
                    <a:pt x="658" y="1"/>
                  </a:moveTo>
                  <a:cubicBezTo>
                    <a:pt x="608" y="1"/>
                    <a:pt x="553" y="13"/>
                    <a:pt x="493" y="41"/>
                  </a:cubicBezTo>
                  <a:lnTo>
                    <a:pt x="436" y="86"/>
                  </a:lnTo>
                  <a:cubicBezTo>
                    <a:pt x="94" y="296"/>
                    <a:pt x="0" y="1080"/>
                    <a:pt x="516" y="1080"/>
                  </a:cubicBezTo>
                  <a:cubicBezTo>
                    <a:pt x="527" y="1080"/>
                    <a:pt x="538" y="1080"/>
                    <a:pt x="549" y="1079"/>
                  </a:cubicBezTo>
                  <a:cubicBezTo>
                    <a:pt x="1129" y="1049"/>
                    <a:pt x="1113" y="1"/>
                    <a:pt x="658"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41" name="Google Shape;1041;p2"/>
            <p:cNvSpPr/>
            <p:nvPr/>
          </p:nvSpPr>
          <p:spPr>
            <a:xfrm>
              <a:off x="5877675" y="1803725"/>
              <a:ext cx="30950" cy="20975"/>
            </a:xfrm>
            <a:custGeom>
              <a:avLst/>
              <a:gdLst/>
              <a:ahLst/>
              <a:cxnLst/>
              <a:rect l="l" t="t" r="r" b="b"/>
              <a:pathLst>
                <a:path w="1238" h="839" extrusionOk="0">
                  <a:moveTo>
                    <a:pt x="642" y="1"/>
                  </a:moveTo>
                  <a:cubicBezTo>
                    <a:pt x="315" y="1"/>
                    <a:pt x="1" y="194"/>
                    <a:pt x="181" y="518"/>
                  </a:cubicBezTo>
                  <a:cubicBezTo>
                    <a:pt x="192" y="540"/>
                    <a:pt x="204" y="563"/>
                    <a:pt x="215" y="574"/>
                  </a:cubicBezTo>
                  <a:cubicBezTo>
                    <a:pt x="327" y="739"/>
                    <a:pt x="567" y="839"/>
                    <a:pt x="783" y="839"/>
                  </a:cubicBezTo>
                  <a:cubicBezTo>
                    <a:pt x="1025" y="839"/>
                    <a:pt x="1238" y="714"/>
                    <a:pt x="1208" y="416"/>
                  </a:cubicBezTo>
                  <a:cubicBezTo>
                    <a:pt x="1183" y="128"/>
                    <a:pt x="908" y="1"/>
                    <a:pt x="642"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42" name="Google Shape;1042;p2"/>
            <p:cNvSpPr/>
            <p:nvPr/>
          </p:nvSpPr>
          <p:spPr>
            <a:xfrm>
              <a:off x="5936675" y="1724075"/>
              <a:ext cx="28125" cy="27275"/>
            </a:xfrm>
            <a:custGeom>
              <a:avLst/>
              <a:gdLst/>
              <a:ahLst/>
              <a:cxnLst/>
              <a:rect l="l" t="t" r="r" b="b"/>
              <a:pathLst>
                <a:path w="1125" h="1091" extrusionOk="0">
                  <a:moveTo>
                    <a:pt x="618" y="1"/>
                  </a:moveTo>
                  <a:cubicBezTo>
                    <a:pt x="604" y="1"/>
                    <a:pt x="590" y="1"/>
                    <a:pt x="575" y="2"/>
                  </a:cubicBezTo>
                  <a:cubicBezTo>
                    <a:pt x="1" y="53"/>
                    <a:pt x="55" y="1090"/>
                    <a:pt x="490" y="1090"/>
                  </a:cubicBezTo>
                  <a:cubicBezTo>
                    <a:pt x="543" y="1090"/>
                    <a:pt x="601" y="1075"/>
                    <a:pt x="665" y="1041"/>
                  </a:cubicBezTo>
                  <a:cubicBezTo>
                    <a:pt x="687" y="1029"/>
                    <a:pt x="710" y="1018"/>
                    <a:pt x="732" y="995"/>
                  </a:cubicBezTo>
                  <a:cubicBezTo>
                    <a:pt x="1062" y="765"/>
                    <a:pt x="1124" y="1"/>
                    <a:pt x="618"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43" name="Google Shape;1043;p2"/>
            <p:cNvSpPr/>
            <p:nvPr/>
          </p:nvSpPr>
          <p:spPr>
            <a:xfrm>
              <a:off x="6095225" y="1497475"/>
              <a:ext cx="31750" cy="20825"/>
            </a:xfrm>
            <a:custGeom>
              <a:avLst/>
              <a:gdLst/>
              <a:ahLst/>
              <a:cxnLst/>
              <a:rect l="l" t="t" r="r" b="b"/>
              <a:pathLst>
                <a:path w="1270" h="833" extrusionOk="0">
                  <a:moveTo>
                    <a:pt x="478" y="1"/>
                  </a:moveTo>
                  <a:cubicBezTo>
                    <a:pt x="225" y="1"/>
                    <a:pt x="1" y="131"/>
                    <a:pt x="44" y="434"/>
                  </a:cubicBezTo>
                  <a:cubicBezTo>
                    <a:pt x="78" y="712"/>
                    <a:pt x="340" y="832"/>
                    <a:pt x="598" y="832"/>
                  </a:cubicBezTo>
                  <a:cubicBezTo>
                    <a:pt x="937" y="832"/>
                    <a:pt x="1269" y="625"/>
                    <a:pt x="1071" y="299"/>
                  </a:cubicBezTo>
                  <a:cubicBezTo>
                    <a:pt x="1059" y="276"/>
                    <a:pt x="1048" y="253"/>
                    <a:pt x="1026" y="242"/>
                  </a:cubicBezTo>
                  <a:cubicBezTo>
                    <a:pt x="913" y="89"/>
                    <a:pt x="686" y="1"/>
                    <a:pt x="478"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44" name="Google Shape;1044;p2"/>
            <p:cNvSpPr/>
            <p:nvPr/>
          </p:nvSpPr>
          <p:spPr>
            <a:xfrm>
              <a:off x="5977250" y="1803825"/>
              <a:ext cx="35200" cy="25650"/>
            </a:xfrm>
            <a:custGeom>
              <a:avLst/>
              <a:gdLst/>
              <a:ahLst/>
              <a:cxnLst/>
              <a:rect l="l" t="t" r="r" b="b"/>
              <a:pathLst>
                <a:path w="1408" h="1026" extrusionOk="0">
                  <a:moveTo>
                    <a:pt x="875" y="0"/>
                  </a:moveTo>
                  <a:cubicBezTo>
                    <a:pt x="852" y="0"/>
                    <a:pt x="828" y="2"/>
                    <a:pt x="802" y="6"/>
                  </a:cubicBezTo>
                  <a:cubicBezTo>
                    <a:pt x="780" y="6"/>
                    <a:pt x="757" y="17"/>
                    <a:pt x="734" y="17"/>
                  </a:cubicBezTo>
                  <a:cubicBezTo>
                    <a:pt x="328" y="130"/>
                    <a:pt x="1" y="863"/>
                    <a:pt x="554" y="1010"/>
                  </a:cubicBezTo>
                  <a:cubicBezTo>
                    <a:pt x="593" y="1021"/>
                    <a:pt x="630" y="1026"/>
                    <a:pt x="666" y="1026"/>
                  </a:cubicBezTo>
                  <a:cubicBezTo>
                    <a:pt x="1185" y="1026"/>
                    <a:pt x="1408" y="0"/>
                    <a:pt x="875"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45" name="Google Shape;1045;p2"/>
            <p:cNvSpPr/>
            <p:nvPr/>
          </p:nvSpPr>
          <p:spPr>
            <a:xfrm>
              <a:off x="5893750" y="1850850"/>
              <a:ext cx="34500" cy="25875"/>
            </a:xfrm>
            <a:custGeom>
              <a:avLst/>
              <a:gdLst/>
              <a:ahLst/>
              <a:cxnLst/>
              <a:rect l="l" t="t" r="r" b="b"/>
              <a:pathLst>
                <a:path w="1380" h="1035" extrusionOk="0">
                  <a:moveTo>
                    <a:pt x="855" y="1"/>
                  </a:moveTo>
                  <a:cubicBezTo>
                    <a:pt x="828" y="1"/>
                    <a:pt x="799" y="4"/>
                    <a:pt x="768" y="9"/>
                  </a:cubicBezTo>
                  <a:cubicBezTo>
                    <a:pt x="746" y="9"/>
                    <a:pt x="723" y="21"/>
                    <a:pt x="700" y="21"/>
                  </a:cubicBezTo>
                  <a:cubicBezTo>
                    <a:pt x="305" y="145"/>
                    <a:pt x="1" y="889"/>
                    <a:pt x="542" y="1025"/>
                  </a:cubicBezTo>
                  <a:cubicBezTo>
                    <a:pt x="574" y="1032"/>
                    <a:pt x="605" y="1035"/>
                    <a:pt x="635" y="1035"/>
                  </a:cubicBezTo>
                  <a:cubicBezTo>
                    <a:pt x="1171" y="1035"/>
                    <a:pt x="1380" y="1"/>
                    <a:pt x="855"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46" name="Google Shape;1046;p2"/>
            <p:cNvSpPr/>
            <p:nvPr/>
          </p:nvSpPr>
          <p:spPr>
            <a:xfrm>
              <a:off x="6366100" y="1725500"/>
              <a:ext cx="28325" cy="27325"/>
            </a:xfrm>
            <a:custGeom>
              <a:avLst/>
              <a:gdLst/>
              <a:ahLst/>
              <a:cxnLst/>
              <a:rect l="l" t="t" r="r" b="b"/>
              <a:pathLst>
                <a:path w="1133" h="1093" extrusionOk="0">
                  <a:moveTo>
                    <a:pt x="617" y="0"/>
                  </a:moveTo>
                  <a:cubicBezTo>
                    <a:pt x="602" y="0"/>
                    <a:pt x="587" y="1"/>
                    <a:pt x="572" y="2"/>
                  </a:cubicBezTo>
                  <a:cubicBezTo>
                    <a:pt x="1" y="62"/>
                    <a:pt x="62" y="1093"/>
                    <a:pt x="494" y="1093"/>
                  </a:cubicBezTo>
                  <a:cubicBezTo>
                    <a:pt x="548" y="1093"/>
                    <a:pt x="608" y="1077"/>
                    <a:pt x="674" y="1040"/>
                  </a:cubicBezTo>
                  <a:lnTo>
                    <a:pt x="730" y="995"/>
                  </a:lnTo>
                  <a:cubicBezTo>
                    <a:pt x="1070" y="764"/>
                    <a:pt x="1133" y="0"/>
                    <a:pt x="617"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47" name="Google Shape;1047;p2"/>
            <p:cNvSpPr/>
            <p:nvPr/>
          </p:nvSpPr>
          <p:spPr>
            <a:xfrm>
              <a:off x="5864100" y="1978725"/>
              <a:ext cx="30925" cy="21075"/>
            </a:xfrm>
            <a:custGeom>
              <a:avLst/>
              <a:gdLst/>
              <a:ahLst/>
              <a:cxnLst/>
              <a:rect l="l" t="t" r="r" b="b"/>
              <a:pathLst>
                <a:path w="1237" h="843" extrusionOk="0">
                  <a:moveTo>
                    <a:pt x="453" y="1"/>
                  </a:moveTo>
                  <a:cubicBezTo>
                    <a:pt x="213" y="1"/>
                    <a:pt x="1" y="126"/>
                    <a:pt x="25" y="424"/>
                  </a:cubicBezTo>
                  <a:cubicBezTo>
                    <a:pt x="50" y="713"/>
                    <a:pt x="327" y="843"/>
                    <a:pt x="596" y="843"/>
                  </a:cubicBezTo>
                  <a:cubicBezTo>
                    <a:pt x="923" y="843"/>
                    <a:pt x="1236" y="651"/>
                    <a:pt x="1063" y="322"/>
                  </a:cubicBezTo>
                  <a:cubicBezTo>
                    <a:pt x="1051" y="299"/>
                    <a:pt x="1040" y="288"/>
                    <a:pt x="1018" y="266"/>
                  </a:cubicBezTo>
                  <a:cubicBezTo>
                    <a:pt x="906" y="100"/>
                    <a:pt x="668" y="1"/>
                    <a:pt x="453" y="1"/>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48" name="Google Shape;1048;p2"/>
            <p:cNvSpPr/>
            <p:nvPr/>
          </p:nvSpPr>
          <p:spPr>
            <a:xfrm>
              <a:off x="6067300" y="1917000"/>
              <a:ext cx="27975" cy="27300"/>
            </a:xfrm>
            <a:custGeom>
              <a:avLst/>
              <a:gdLst/>
              <a:ahLst/>
              <a:cxnLst/>
              <a:rect l="l" t="t" r="r" b="b"/>
              <a:pathLst>
                <a:path w="1119" h="1092" extrusionOk="0">
                  <a:moveTo>
                    <a:pt x="605" y="0"/>
                  </a:moveTo>
                  <a:cubicBezTo>
                    <a:pt x="548" y="0"/>
                    <a:pt x="485" y="19"/>
                    <a:pt x="416" y="60"/>
                  </a:cubicBezTo>
                  <a:cubicBezTo>
                    <a:pt x="394" y="71"/>
                    <a:pt x="382" y="83"/>
                    <a:pt x="360" y="94"/>
                  </a:cubicBezTo>
                  <a:cubicBezTo>
                    <a:pt x="35" y="332"/>
                    <a:pt x="1" y="1091"/>
                    <a:pt x="488" y="1091"/>
                  </a:cubicBezTo>
                  <a:cubicBezTo>
                    <a:pt x="508" y="1091"/>
                    <a:pt x="530" y="1090"/>
                    <a:pt x="552" y="1087"/>
                  </a:cubicBezTo>
                  <a:cubicBezTo>
                    <a:pt x="1118" y="1008"/>
                    <a:pt x="1028" y="0"/>
                    <a:pt x="605"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49" name="Google Shape;1049;p2"/>
            <p:cNvSpPr/>
            <p:nvPr/>
          </p:nvSpPr>
          <p:spPr>
            <a:xfrm>
              <a:off x="5083325" y="4224800"/>
              <a:ext cx="163875" cy="74100"/>
            </a:xfrm>
            <a:custGeom>
              <a:avLst/>
              <a:gdLst/>
              <a:ahLst/>
              <a:cxnLst/>
              <a:rect l="l" t="t" r="r" b="b"/>
              <a:pathLst>
                <a:path w="6555" h="2964" extrusionOk="0">
                  <a:moveTo>
                    <a:pt x="258" y="1384"/>
                  </a:moveTo>
                  <a:cubicBezTo>
                    <a:pt x="256" y="1386"/>
                    <a:pt x="255" y="1387"/>
                    <a:pt x="255" y="1388"/>
                  </a:cubicBezTo>
                  <a:lnTo>
                    <a:pt x="255" y="1388"/>
                  </a:lnTo>
                  <a:cubicBezTo>
                    <a:pt x="256" y="1387"/>
                    <a:pt x="257" y="1386"/>
                    <a:pt x="258" y="1384"/>
                  </a:cubicBezTo>
                  <a:close/>
                  <a:moveTo>
                    <a:pt x="4147" y="0"/>
                  </a:moveTo>
                  <a:cubicBezTo>
                    <a:pt x="3637" y="0"/>
                    <a:pt x="2998" y="150"/>
                    <a:pt x="2639" y="222"/>
                  </a:cubicBezTo>
                  <a:cubicBezTo>
                    <a:pt x="2199" y="346"/>
                    <a:pt x="1691" y="718"/>
                    <a:pt x="1319" y="899"/>
                  </a:cubicBezTo>
                  <a:cubicBezTo>
                    <a:pt x="1319" y="899"/>
                    <a:pt x="317" y="1390"/>
                    <a:pt x="258" y="1390"/>
                  </a:cubicBezTo>
                  <a:cubicBezTo>
                    <a:pt x="256" y="1390"/>
                    <a:pt x="255" y="1389"/>
                    <a:pt x="255" y="1388"/>
                  </a:cubicBezTo>
                  <a:lnTo>
                    <a:pt x="255" y="1388"/>
                  </a:lnTo>
                  <a:cubicBezTo>
                    <a:pt x="1" y="1761"/>
                    <a:pt x="303" y="2322"/>
                    <a:pt x="371" y="2693"/>
                  </a:cubicBezTo>
                  <a:lnTo>
                    <a:pt x="1860" y="2964"/>
                  </a:lnTo>
                  <a:cubicBezTo>
                    <a:pt x="2549" y="2783"/>
                    <a:pt x="6554" y="1644"/>
                    <a:pt x="4817" y="188"/>
                  </a:cubicBezTo>
                  <a:cubicBezTo>
                    <a:pt x="4686" y="49"/>
                    <a:pt x="4437" y="0"/>
                    <a:pt x="4147"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50" name="Google Shape;1050;p2"/>
            <p:cNvSpPr/>
            <p:nvPr/>
          </p:nvSpPr>
          <p:spPr>
            <a:xfrm>
              <a:off x="5038975" y="4239825"/>
              <a:ext cx="716300" cy="517775"/>
            </a:xfrm>
            <a:custGeom>
              <a:avLst/>
              <a:gdLst/>
              <a:ahLst/>
              <a:cxnLst/>
              <a:rect l="l" t="t" r="r" b="b"/>
              <a:pathLst>
                <a:path w="28652" h="20711" extrusionOk="0">
                  <a:moveTo>
                    <a:pt x="7817" y="1"/>
                  </a:moveTo>
                  <a:cubicBezTo>
                    <a:pt x="7315" y="1"/>
                    <a:pt x="6813" y="54"/>
                    <a:pt x="6320" y="162"/>
                  </a:cubicBezTo>
                  <a:cubicBezTo>
                    <a:pt x="5552" y="320"/>
                    <a:pt x="4842" y="659"/>
                    <a:pt x="4131" y="952"/>
                  </a:cubicBezTo>
                  <a:lnTo>
                    <a:pt x="1953" y="1776"/>
                  </a:lnTo>
                  <a:cubicBezTo>
                    <a:pt x="1231" y="2058"/>
                    <a:pt x="497" y="2397"/>
                    <a:pt x="1" y="3006"/>
                  </a:cubicBezTo>
                  <a:cubicBezTo>
                    <a:pt x="508" y="2397"/>
                    <a:pt x="1242" y="2069"/>
                    <a:pt x="1964" y="1787"/>
                  </a:cubicBezTo>
                  <a:lnTo>
                    <a:pt x="4153" y="998"/>
                  </a:lnTo>
                  <a:cubicBezTo>
                    <a:pt x="4875" y="715"/>
                    <a:pt x="5586" y="388"/>
                    <a:pt x="6342" y="241"/>
                  </a:cubicBezTo>
                  <a:cubicBezTo>
                    <a:pt x="6802" y="152"/>
                    <a:pt x="7270" y="109"/>
                    <a:pt x="7736" y="109"/>
                  </a:cubicBezTo>
                  <a:cubicBezTo>
                    <a:pt x="8036" y="109"/>
                    <a:pt x="8336" y="127"/>
                    <a:pt x="8633" y="162"/>
                  </a:cubicBezTo>
                  <a:cubicBezTo>
                    <a:pt x="9400" y="275"/>
                    <a:pt x="10123" y="546"/>
                    <a:pt x="10777" y="952"/>
                  </a:cubicBezTo>
                  <a:cubicBezTo>
                    <a:pt x="11443" y="1370"/>
                    <a:pt x="11939" y="1945"/>
                    <a:pt x="12402" y="2566"/>
                  </a:cubicBezTo>
                  <a:cubicBezTo>
                    <a:pt x="13271" y="3830"/>
                    <a:pt x="13824" y="5297"/>
                    <a:pt x="14557" y="6673"/>
                  </a:cubicBezTo>
                  <a:cubicBezTo>
                    <a:pt x="14738" y="7012"/>
                    <a:pt x="14941" y="7350"/>
                    <a:pt x="15121" y="7700"/>
                  </a:cubicBezTo>
                  <a:cubicBezTo>
                    <a:pt x="15313" y="8039"/>
                    <a:pt x="15539" y="8366"/>
                    <a:pt x="15765" y="8682"/>
                  </a:cubicBezTo>
                  <a:cubicBezTo>
                    <a:pt x="16227" y="9325"/>
                    <a:pt x="16780" y="9878"/>
                    <a:pt x="17311" y="10442"/>
                  </a:cubicBezTo>
                  <a:cubicBezTo>
                    <a:pt x="18383" y="11571"/>
                    <a:pt x="19534" y="12631"/>
                    <a:pt x="20685" y="13670"/>
                  </a:cubicBezTo>
                  <a:lnTo>
                    <a:pt x="24160" y="16773"/>
                  </a:lnTo>
                  <a:cubicBezTo>
                    <a:pt x="24747" y="17292"/>
                    <a:pt x="25300" y="17822"/>
                    <a:pt x="25875" y="18341"/>
                  </a:cubicBezTo>
                  <a:cubicBezTo>
                    <a:pt x="26451" y="18872"/>
                    <a:pt x="26970" y="19436"/>
                    <a:pt x="27523" y="19977"/>
                  </a:cubicBezTo>
                  <a:cubicBezTo>
                    <a:pt x="27760" y="20214"/>
                    <a:pt x="27985" y="20463"/>
                    <a:pt x="28211" y="20711"/>
                  </a:cubicBezTo>
                  <a:lnTo>
                    <a:pt x="28651" y="20711"/>
                  </a:lnTo>
                  <a:cubicBezTo>
                    <a:pt x="28358" y="20384"/>
                    <a:pt x="28064" y="20068"/>
                    <a:pt x="27760" y="19752"/>
                  </a:cubicBezTo>
                  <a:cubicBezTo>
                    <a:pt x="27196" y="19210"/>
                    <a:pt x="26654" y="18646"/>
                    <a:pt x="26090" y="18116"/>
                  </a:cubicBezTo>
                  <a:cubicBezTo>
                    <a:pt x="25514" y="17585"/>
                    <a:pt x="24950" y="17055"/>
                    <a:pt x="24363" y="16547"/>
                  </a:cubicBezTo>
                  <a:lnTo>
                    <a:pt x="20876" y="13466"/>
                  </a:lnTo>
                  <a:cubicBezTo>
                    <a:pt x="19714" y="12428"/>
                    <a:pt x="18586" y="11379"/>
                    <a:pt x="17502" y="10262"/>
                  </a:cubicBezTo>
                  <a:cubicBezTo>
                    <a:pt x="16972" y="9698"/>
                    <a:pt x="16419" y="9156"/>
                    <a:pt x="15968" y="8547"/>
                  </a:cubicBezTo>
                  <a:cubicBezTo>
                    <a:pt x="15742" y="8231"/>
                    <a:pt x="15550" y="7903"/>
                    <a:pt x="15336" y="7576"/>
                  </a:cubicBezTo>
                  <a:cubicBezTo>
                    <a:pt x="15133" y="7249"/>
                    <a:pt x="14952" y="6910"/>
                    <a:pt x="14772" y="6561"/>
                  </a:cubicBezTo>
                  <a:cubicBezTo>
                    <a:pt x="14027" y="5218"/>
                    <a:pt x="13451" y="3762"/>
                    <a:pt x="12549" y="2464"/>
                  </a:cubicBezTo>
                  <a:cubicBezTo>
                    <a:pt x="12086" y="1844"/>
                    <a:pt x="11522" y="1234"/>
                    <a:pt x="10856" y="840"/>
                  </a:cubicBezTo>
                  <a:cubicBezTo>
                    <a:pt x="10190" y="433"/>
                    <a:pt x="9434" y="162"/>
                    <a:pt x="8656" y="50"/>
                  </a:cubicBezTo>
                  <a:cubicBezTo>
                    <a:pt x="8377" y="17"/>
                    <a:pt x="8097" y="1"/>
                    <a:pt x="7817"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51" name="Google Shape;1051;p2"/>
            <p:cNvSpPr/>
            <p:nvPr/>
          </p:nvSpPr>
          <p:spPr>
            <a:xfrm>
              <a:off x="4972975" y="4314675"/>
              <a:ext cx="65750" cy="442650"/>
            </a:xfrm>
            <a:custGeom>
              <a:avLst/>
              <a:gdLst/>
              <a:ahLst/>
              <a:cxnLst/>
              <a:rect l="l" t="t" r="r" b="b"/>
              <a:pathLst>
                <a:path w="2630" h="17706" extrusionOk="0">
                  <a:moveTo>
                    <a:pt x="2629" y="1"/>
                  </a:moveTo>
                  <a:lnTo>
                    <a:pt x="2629" y="1"/>
                  </a:lnTo>
                  <a:cubicBezTo>
                    <a:pt x="2144" y="588"/>
                    <a:pt x="1828" y="1287"/>
                    <a:pt x="1704" y="2032"/>
                  </a:cubicBezTo>
                  <a:cubicBezTo>
                    <a:pt x="1072" y="6681"/>
                    <a:pt x="1275" y="11375"/>
                    <a:pt x="361" y="16013"/>
                  </a:cubicBezTo>
                  <a:cubicBezTo>
                    <a:pt x="248" y="16577"/>
                    <a:pt x="124" y="17141"/>
                    <a:pt x="0" y="17706"/>
                  </a:cubicBezTo>
                  <a:lnTo>
                    <a:pt x="655" y="17706"/>
                  </a:lnTo>
                  <a:cubicBezTo>
                    <a:pt x="677" y="17593"/>
                    <a:pt x="700" y="17480"/>
                    <a:pt x="711" y="17367"/>
                  </a:cubicBezTo>
                  <a:cubicBezTo>
                    <a:pt x="959" y="15923"/>
                    <a:pt x="1162" y="14467"/>
                    <a:pt x="1309" y="13011"/>
                  </a:cubicBezTo>
                  <a:cubicBezTo>
                    <a:pt x="1456" y="11556"/>
                    <a:pt x="1580" y="10089"/>
                    <a:pt x="1659" y="8622"/>
                  </a:cubicBezTo>
                  <a:cubicBezTo>
                    <a:pt x="1738" y="7155"/>
                    <a:pt x="1794" y="5699"/>
                    <a:pt x="1794" y="4232"/>
                  </a:cubicBezTo>
                  <a:cubicBezTo>
                    <a:pt x="1817" y="3499"/>
                    <a:pt x="1794" y="2765"/>
                    <a:pt x="1885" y="2032"/>
                  </a:cubicBezTo>
                  <a:cubicBezTo>
                    <a:pt x="1975" y="1310"/>
                    <a:pt x="2167" y="576"/>
                    <a:pt x="2629"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52" name="Google Shape;1052;p2"/>
            <p:cNvSpPr/>
            <p:nvPr/>
          </p:nvSpPr>
          <p:spPr>
            <a:xfrm>
              <a:off x="4986500" y="4240850"/>
              <a:ext cx="763700" cy="516475"/>
            </a:xfrm>
            <a:custGeom>
              <a:avLst/>
              <a:gdLst/>
              <a:ahLst/>
              <a:cxnLst/>
              <a:rect l="l" t="t" r="r" b="b"/>
              <a:pathLst>
                <a:path w="30548" h="20659" extrusionOk="0">
                  <a:moveTo>
                    <a:pt x="9852" y="1"/>
                  </a:moveTo>
                  <a:cubicBezTo>
                    <a:pt x="8894" y="1"/>
                    <a:pt x="7931" y="208"/>
                    <a:pt x="7065" y="584"/>
                  </a:cubicBezTo>
                  <a:cubicBezTo>
                    <a:pt x="3228" y="2254"/>
                    <a:pt x="1298" y="1814"/>
                    <a:pt x="1253" y="6283"/>
                  </a:cubicBezTo>
                  <a:cubicBezTo>
                    <a:pt x="1208" y="10661"/>
                    <a:pt x="858" y="16156"/>
                    <a:pt x="1" y="20659"/>
                  </a:cubicBezTo>
                  <a:lnTo>
                    <a:pt x="30547" y="20659"/>
                  </a:lnTo>
                  <a:cubicBezTo>
                    <a:pt x="26868" y="16653"/>
                    <a:pt x="22073" y="13245"/>
                    <a:pt x="18473" y="9217"/>
                  </a:cubicBezTo>
                  <a:cubicBezTo>
                    <a:pt x="17649" y="8302"/>
                    <a:pt x="17006" y="7039"/>
                    <a:pt x="16442" y="5944"/>
                  </a:cubicBezTo>
                  <a:cubicBezTo>
                    <a:pt x="15460" y="4060"/>
                    <a:pt x="14715" y="1904"/>
                    <a:pt x="12786" y="765"/>
                  </a:cubicBezTo>
                  <a:cubicBezTo>
                    <a:pt x="11898" y="239"/>
                    <a:pt x="10878" y="1"/>
                    <a:pt x="9852" y="1"/>
                  </a:cubicBezTo>
                  <a:close/>
                </a:path>
              </a:pathLst>
            </a:custGeom>
            <a:solidFill>
              <a:srgbClr val="FF9B5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53" name="Google Shape;1053;p2"/>
            <p:cNvSpPr/>
            <p:nvPr/>
          </p:nvSpPr>
          <p:spPr>
            <a:xfrm>
              <a:off x="5011050" y="4291550"/>
              <a:ext cx="187900" cy="466050"/>
            </a:xfrm>
            <a:custGeom>
              <a:avLst/>
              <a:gdLst/>
              <a:ahLst/>
              <a:cxnLst/>
              <a:rect l="l" t="t" r="r" b="b"/>
              <a:pathLst>
                <a:path w="7516" h="18642" extrusionOk="0">
                  <a:moveTo>
                    <a:pt x="5067" y="0"/>
                  </a:moveTo>
                  <a:cubicBezTo>
                    <a:pt x="4796" y="102"/>
                    <a:pt x="4537" y="192"/>
                    <a:pt x="4300" y="283"/>
                  </a:cubicBezTo>
                  <a:cubicBezTo>
                    <a:pt x="1896" y="1151"/>
                    <a:pt x="1253" y="1377"/>
                    <a:pt x="1231" y="4277"/>
                  </a:cubicBezTo>
                  <a:cubicBezTo>
                    <a:pt x="1197" y="6918"/>
                    <a:pt x="1016" y="13169"/>
                    <a:pt x="1" y="18642"/>
                  </a:cubicBezTo>
                  <a:lnTo>
                    <a:pt x="4638" y="18631"/>
                  </a:lnTo>
                  <a:cubicBezTo>
                    <a:pt x="4672" y="18168"/>
                    <a:pt x="4740" y="17694"/>
                    <a:pt x="4796" y="17209"/>
                  </a:cubicBezTo>
                  <a:cubicBezTo>
                    <a:pt x="4909" y="16340"/>
                    <a:pt x="5101" y="15460"/>
                    <a:pt x="5056" y="14568"/>
                  </a:cubicBezTo>
                  <a:cubicBezTo>
                    <a:pt x="5011" y="13485"/>
                    <a:pt x="4695" y="12921"/>
                    <a:pt x="5135" y="11838"/>
                  </a:cubicBezTo>
                  <a:cubicBezTo>
                    <a:pt x="5586" y="10709"/>
                    <a:pt x="5891" y="9648"/>
                    <a:pt x="6421" y="8554"/>
                  </a:cubicBezTo>
                  <a:cubicBezTo>
                    <a:pt x="6636" y="8136"/>
                    <a:pt x="6794" y="7708"/>
                    <a:pt x="6963" y="7324"/>
                  </a:cubicBezTo>
                  <a:cubicBezTo>
                    <a:pt x="7516" y="6105"/>
                    <a:pt x="6015" y="3149"/>
                    <a:pt x="5067" y="0"/>
                  </a:cubicBezTo>
                  <a:close/>
                </a:path>
              </a:pathLst>
            </a:custGeom>
            <a:solidFill>
              <a:srgbClr val="FF842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54" name="Google Shape;1054;p2"/>
            <p:cNvSpPr/>
            <p:nvPr/>
          </p:nvSpPr>
          <p:spPr>
            <a:xfrm>
              <a:off x="5200625" y="4264950"/>
              <a:ext cx="516550" cy="492375"/>
            </a:xfrm>
            <a:custGeom>
              <a:avLst/>
              <a:gdLst/>
              <a:ahLst/>
              <a:cxnLst/>
              <a:rect l="l" t="t" r="r" b="b"/>
              <a:pathLst>
                <a:path w="20662" h="19695" extrusionOk="0">
                  <a:moveTo>
                    <a:pt x="1311" y="0"/>
                  </a:moveTo>
                  <a:cubicBezTo>
                    <a:pt x="880" y="0"/>
                    <a:pt x="439" y="50"/>
                    <a:pt x="1" y="150"/>
                  </a:cubicBezTo>
                  <a:cubicBezTo>
                    <a:pt x="136" y="286"/>
                    <a:pt x="249" y="455"/>
                    <a:pt x="339" y="624"/>
                  </a:cubicBezTo>
                  <a:cubicBezTo>
                    <a:pt x="1174" y="2351"/>
                    <a:pt x="960" y="4461"/>
                    <a:pt x="2020" y="6041"/>
                  </a:cubicBezTo>
                  <a:cubicBezTo>
                    <a:pt x="3059" y="7587"/>
                    <a:pt x="4616" y="8738"/>
                    <a:pt x="5439" y="10430"/>
                  </a:cubicBezTo>
                  <a:cubicBezTo>
                    <a:pt x="6229" y="12055"/>
                    <a:pt x="7640" y="13364"/>
                    <a:pt x="8734" y="14797"/>
                  </a:cubicBezTo>
                  <a:cubicBezTo>
                    <a:pt x="9908" y="16332"/>
                    <a:pt x="11025" y="17912"/>
                    <a:pt x="12210" y="19435"/>
                  </a:cubicBezTo>
                  <a:cubicBezTo>
                    <a:pt x="12278" y="19525"/>
                    <a:pt x="12345" y="19616"/>
                    <a:pt x="12413" y="19695"/>
                  </a:cubicBezTo>
                  <a:lnTo>
                    <a:pt x="20662" y="19695"/>
                  </a:lnTo>
                  <a:cubicBezTo>
                    <a:pt x="19037" y="18013"/>
                    <a:pt x="17220" y="16411"/>
                    <a:pt x="15449" y="14854"/>
                  </a:cubicBezTo>
                  <a:cubicBezTo>
                    <a:pt x="13305" y="12958"/>
                    <a:pt x="11082" y="11006"/>
                    <a:pt x="9197" y="8896"/>
                  </a:cubicBezTo>
                  <a:cubicBezTo>
                    <a:pt x="8283" y="7880"/>
                    <a:pt x="7617" y="6582"/>
                    <a:pt x="7019" y="5420"/>
                  </a:cubicBezTo>
                  <a:cubicBezTo>
                    <a:pt x="6839" y="5082"/>
                    <a:pt x="6669" y="4732"/>
                    <a:pt x="6500" y="4382"/>
                  </a:cubicBezTo>
                  <a:cubicBezTo>
                    <a:pt x="5767" y="2859"/>
                    <a:pt x="5067" y="1426"/>
                    <a:pt x="3736" y="624"/>
                  </a:cubicBezTo>
                  <a:cubicBezTo>
                    <a:pt x="3032" y="208"/>
                    <a:pt x="2191" y="0"/>
                    <a:pt x="1311" y="0"/>
                  </a:cubicBezTo>
                  <a:close/>
                </a:path>
              </a:pathLst>
            </a:custGeom>
            <a:solidFill>
              <a:srgbClr val="FF842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55" name="Google Shape;1055;p2"/>
            <p:cNvSpPr/>
            <p:nvPr/>
          </p:nvSpPr>
          <p:spPr>
            <a:xfrm>
              <a:off x="5358175" y="4699250"/>
              <a:ext cx="29750" cy="21425"/>
            </a:xfrm>
            <a:custGeom>
              <a:avLst/>
              <a:gdLst/>
              <a:ahLst/>
              <a:cxnLst/>
              <a:rect l="l" t="t" r="r" b="b"/>
              <a:pathLst>
                <a:path w="1190" h="857" extrusionOk="0">
                  <a:moveTo>
                    <a:pt x="416" y="1"/>
                  </a:moveTo>
                  <a:cubicBezTo>
                    <a:pt x="193" y="1"/>
                    <a:pt x="1" y="114"/>
                    <a:pt x="6" y="393"/>
                  </a:cubicBezTo>
                  <a:cubicBezTo>
                    <a:pt x="12" y="706"/>
                    <a:pt x="325" y="856"/>
                    <a:pt x="612" y="856"/>
                  </a:cubicBezTo>
                  <a:cubicBezTo>
                    <a:pt x="915" y="856"/>
                    <a:pt x="1189" y="689"/>
                    <a:pt x="1045" y="370"/>
                  </a:cubicBezTo>
                  <a:cubicBezTo>
                    <a:pt x="1033" y="348"/>
                    <a:pt x="1022" y="325"/>
                    <a:pt x="1011" y="303"/>
                  </a:cubicBezTo>
                  <a:cubicBezTo>
                    <a:pt x="902" y="120"/>
                    <a:pt x="643" y="1"/>
                    <a:pt x="41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56" name="Google Shape;1056;p2"/>
            <p:cNvSpPr/>
            <p:nvPr/>
          </p:nvSpPr>
          <p:spPr>
            <a:xfrm>
              <a:off x="5295575" y="4741675"/>
              <a:ext cx="29350" cy="21425"/>
            </a:xfrm>
            <a:custGeom>
              <a:avLst/>
              <a:gdLst/>
              <a:ahLst/>
              <a:cxnLst/>
              <a:rect l="l" t="t" r="r" b="b"/>
              <a:pathLst>
                <a:path w="1174" h="857" extrusionOk="0">
                  <a:moveTo>
                    <a:pt x="552" y="1"/>
                  </a:moveTo>
                  <a:cubicBezTo>
                    <a:pt x="260" y="1"/>
                    <a:pt x="0" y="159"/>
                    <a:pt x="129" y="468"/>
                  </a:cubicBezTo>
                  <a:cubicBezTo>
                    <a:pt x="141" y="490"/>
                    <a:pt x="141" y="513"/>
                    <a:pt x="152" y="535"/>
                  </a:cubicBezTo>
                  <a:cubicBezTo>
                    <a:pt x="259" y="726"/>
                    <a:pt x="533" y="857"/>
                    <a:pt x="769" y="857"/>
                  </a:cubicBezTo>
                  <a:cubicBezTo>
                    <a:pt x="980" y="857"/>
                    <a:pt x="1162" y="752"/>
                    <a:pt x="1168" y="490"/>
                  </a:cubicBezTo>
                  <a:cubicBezTo>
                    <a:pt x="1173" y="162"/>
                    <a:pt x="846" y="1"/>
                    <a:pt x="552"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57" name="Google Shape;1057;p2"/>
            <p:cNvSpPr/>
            <p:nvPr/>
          </p:nvSpPr>
          <p:spPr>
            <a:xfrm>
              <a:off x="5422475" y="4674700"/>
              <a:ext cx="31750" cy="20925"/>
            </a:xfrm>
            <a:custGeom>
              <a:avLst/>
              <a:gdLst/>
              <a:ahLst/>
              <a:cxnLst/>
              <a:rect l="l" t="t" r="r" b="b"/>
              <a:pathLst>
                <a:path w="1270" h="837" extrusionOk="0">
                  <a:moveTo>
                    <a:pt x="672" y="1"/>
                  </a:moveTo>
                  <a:cubicBezTo>
                    <a:pt x="333" y="1"/>
                    <a:pt x="0" y="207"/>
                    <a:pt x="199" y="540"/>
                  </a:cubicBezTo>
                  <a:cubicBezTo>
                    <a:pt x="210" y="563"/>
                    <a:pt x="222" y="574"/>
                    <a:pt x="233" y="596"/>
                  </a:cubicBezTo>
                  <a:cubicBezTo>
                    <a:pt x="349" y="749"/>
                    <a:pt x="578" y="837"/>
                    <a:pt x="786" y="837"/>
                  </a:cubicBezTo>
                  <a:cubicBezTo>
                    <a:pt x="1042" y="837"/>
                    <a:pt x="1269" y="704"/>
                    <a:pt x="1226" y="393"/>
                  </a:cubicBezTo>
                  <a:cubicBezTo>
                    <a:pt x="1192" y="120"/>
                    <a:pt x="930" y="1"/>
                    <a:pt x="67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58" name="Google Shape;1058;p2"/>
            <p:cNvSpPr/>
            <p:nvPr/>
          </p:nvSpPr>
          <p:spPr>
            <a:xfrm>
              <a:off x="5189825" y="4717950"/>
              <a:ext cx="29500" cy="27875"/>
            </a:xfrm>
            <a:custGeom>
              <a:avLst/>
              <a:gdLst/>
              <a:ahLst/>
              <a:cxnLst/>
              <a:rect l="l" t="t" r="r" b="b"/>
              <a:pathLst>
                <a:path w="1180" h="1115" extrusionOk="0">
                  <a:moveTo>
                    <a:pt x="663" y="1"/>
                  </a:moveTo>
                  <a:cubicBezTo>
                    <a:pt x="609" y="1"/>
                    <a:pt x="551" y="13"/>
                    <a:pt x="489" y="40"/>
                  </a:cubicBezTo>
                  <a:cubicBezTo>
                    <a:pt x="0" y="256"/>
                    <a:pt x="294" y="1115"/>
                    <a:pt x="674" y="1115"/>
                  </a:cubicBezTo>
                  <a:cubicBezTo>
                    <a:pt x="750" y="1115"/>
                    <a:pt x="829" y="1080"/>
                    <a:pt x="906" y="999"/>
                  </a:cubicBezTo>
                  <a:cubicBezTo>
                    <a:pt x="929" y="988"/>
                    <a:pt x="940" y="965"/>
                    <a:pt x="952" y="943"/>
                  </a:cubicBezTo>
                  <a:cubicBezTo>
                    <a:pt x="1180" y="655"/>
                    <a:pt x="1050" y="1"/>
                    <a:pt x="663"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59" name="Google Shape;1059;p2"/>
            <p:cNvSpPr/>
            <p:nvPr/>
          </p:nvSpPr>
          <p:spPr>
            <a:xfrm>
              <a:off x="5151225" y="4720525"/>
              <a:ext cx="36900" cy="21175"/>
            </a:xfrm>
            <a:custGeom>
              <a:avLst/>
              <a:gdLst/>
              <a:ahLst/>
              <a:cxnLst/>
              <a:rect l="l" t="t" r="r" b="b"/>
              <a:pathLst>
                <a:path w="1476" h="847" extrusionOk="0">
                  <a:moveTo>
                    <a:pt x="720" y="1"/>
                  </a:moveTo>
                  <a:cubicBezTo>
                    <a:pt x="374" y="1"/>
                    <a:pt x="1" y="224"/>
                    <a:pt x="182" y="603"/>
                  </a:cubicBezTo>
                  <a:cubicBezTo>
                    <a:pt x="266" y="777"/>
                    <a:pt x="428" y="847"/>
                    <a:pt x="600" y="847"/>
                  </a:cubicBezTo>
                  <a:cubicBezTo>
                    <a:pt x="1008" y="847"/>
                    <a:pt x="1476" y="457"/>
                    <a:pt x="1119" y="140"/>
                  </a:cubicBezTo>
                  <a:cubicBezTo>
                    <a:pt x="1096" y="129"/>
                    <a:pt x="1085" y="106"/>
                    <a:pt x="1062" y="95"/>
                  </a:cubicBezTo>
                  <a:cubicBezTo>
                    <a:pt x="971" y="31"/>
                    <a:pt x="847" y="1"/>
                    <a:pt x="720"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60" name="Google Shape;1060;p2"/>
            <p:cNvSpPr/>
            <p:nvPr/>
          </p:nvSpPr>
          <p:spPr>
            <a:xfrm>
              <a:off x="5223200" y="4658950"/>
              <a:ext cx="37550" cy="25050"/>
            </a:xfrm>
            <a:custGeom>
              <a:avLst/>
              <a:gdLst/>
              <a:ahLst/>
              <a:cxnLst/>
              <a:rect l="l" t="t" r="r" b="b"/>
              <a:pathLst>
                <a:path w="1502" h="1002" extrusionOk="0">
                  <a:moveTo>
                    <a:pt x="816" y="0"/>
                  </a:moveTo>
                  <a:cubicBezTo>
                    <a:pt x="303" y="0"/>
                    <a:pt x="1" y="1001"/>
                    <a:pt x="583" y="1001"/>
                  </a:cubicBezTo>
                  <a:cubicBezTo>
                    <a:pt x="592" y="1001"/>
                    <a:pt x="600" y="1001"/>
                    <a:pt x="610" y="1001"/>
                  </a:cubicBezTo>
                  <a:cubicBezTo>
                    <a:pt x="632" y="1001"/>
                    <a:pt x="655" y="1001"/>
                    <a:pt x="677" y="989"/>
                  </a:cubicBezTo>
                  <a:cubicBezTo>
                    <a:pt x="1106" y="933"/>
                    <a:pt x="1501" y="222"/>
                    <a:pt x="971" y="30"/>
                  </a:cubicBezTo>
                  <a:cubicBezTo>
                    <a:pt x="918" y="10"/>
                    <a:pt x="866" y="0"/>
                    <a:pt x="816"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61" name="Google Shape;1061;p2"/>
            <p:cNvSpPr/>
            <p:nvPr/>
          </p:nvSpPr>
          <p:spPr>
            <a:xfrm>
              <a:off x="5312250" y="4693200"/>
              <a:ext cx="37075" cy="25225"/>
            </a:xfrm>
            <a:custGeom>
              <a:avLst/>
              <a:gdLst/>
              <a:ahLst/>
              <a:cxnLst/>
              <a:rect l="l" t="t" r="r" b="b"/>
              <a:pathLst>
                <a:path w="1483" h="1009" extrusionOk="0">
                  <a:moveTo>
                    <a:pt x="811" y="1"/>
                  </a:moveTo>
                  <a:cubicBezTo>
                    <a:pt x="295" y="1"/>
                    <a:pt x="1" y="1009"/>
                    <a:pt x="567" y="1009"/>
                  </a:cubicBezTo>
                  <a:cubicBezTo>
                    <a:pt x="579" y="1009"/>
                    <a:pt x="590" y="1008"/>
                    <a:pt x="602" y="1007"/>
                  </a:cubicBezTo>
                  <a:cubicBezTo>
                    <a:pt x="625" y="1007"/>
                    <a:pt x="659" y="1007"/>
                    <a:pt x="681" y="996"/>
                  </a:cubicBezTo>
                  <a:cubicBezTo>
                    <a:pt x="1087" y="928"/>
                    <a:pt x="1482" y="206"/>
                    <a:pt x="952" y="26"/>
                  </a:cubicBezTo>
                  <a:cubicBezTo>
                    <a:pt x="903" y="9"/>
                    <a:pt x="856" y="1"/>
                    <a:pt x="811"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62" name="Google Shape;1062;p2"/>
            <p:cNvSpPr/>
            <p:nvPr/>
          </p:nvSpPr>
          <p:spPr>
            <a:xfrm>
              <a:off x="5245575" y="4716300"/>
              <a:ext cx="28550" cy="23850"/>
            </a:xfrm>
            <a:custGeom>
              <a:avLst/>
              <a:gdLst/>
              <a:ahLst/>
              <a:cxnLst/>
              <a:rect l="l" t="t" r="r" b="b"/>
              <a:pathLst>
                <a:path w="1142" h="954" extrusionOk="0">
                  <a:moveTo>
                    <a:pt x="484" y="0"/>
                  </a:moveTo>
                  <a:cubicBezTo>
                    <a:pt x="340" y="0"/>
                    <a:pt x="210" y="75"/>
                    <a:pt x="143" y="264"/>
                  </a:cubicBezTo>
                  <a:cubicBezTo>
                    <a:pt x="1" y="649"/>
                    <a:pt x="450" y="954"/>
                    <a:pt x="787" y="954"/>
                  </a:cubicBezTo>
                  <a:cubicBezTo>
                    <a:pt x="983" y="954"/>
                    <a:pt x="1142" y="851"/>
                    <a:pt x="1125" y="602"/>
                  </a:cubicBezTo>
                  <a:cubicBezTo>
                    <a:pt x="1125" y="580"/>
                    <a:pt x="1125" y="557"/>
                    <a:pt x="1114" y="535"/>
                  </a:cubicBezTo>
                  <a:cubicBezTo>
                    <a:pt x="1070" y="263"/>
                    <a:pt x="752" y="0"/>
                    <a:pt x="484"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63" name="Google Shape;1063;p2"/>
            <p:cNvSpPr/>
            <p:nvPr/>
          </p:nvSpPr>
          <p:spPr>
            <a:xfrm>
              <a:off x="5239700" y="4600625"/>
              <a:ext cx="28400" cy="23900"/>
            </a:xfrm>
            <a:custGeom>
              <a:avLst/>
              <a:gdLst/>
              <a:ahLst/>
              <a:cxnLst/>
              <a:rect l="l" t="t" r="r" b="b"/>
              <a:pathLst>
                <a:path w="1136" h="956" extrusionOk="0">
                  <a:moveTo>
                    <a:pt x="488" y="1"/>
                  </a:moveTo>
                  <a:cubicBezTo>
                    <a:pt x="348" y="1"/>
                    <a:pt x="222" y="73"/>
                    <a:pt x="153" y="253"/>
                  </a:cubicBezTo>
                  <a:cubicBezTo>
                    <a:pt x="1" y="637"/>
                    <a:pt x="458" y="956"/>
                    <a:pt x="795" y="956"/>
                  </a:cubicBezTo>
                  <a:cubicBezTo>
                    <a:pt x="984" y="956"/>
                    <a:pt x="1135" y="857"/>
                    <a:pt x="1123" y="614"/>
                  </a:cubicBezTo>
                  <a:cubicBezTo>
                    <a:pt x="1123" y="592"/>
                    <a:pt x="1123" y="569"/>
                    <a:pt x="1123" y="547"/>
                  </a:cubicBezTo>
                  <a:cubicBezTo>
                    <a:pt x="1078" y="271"/>
                    <a:pt x="759" y="1"/>
                    <a:pt x="488"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64" name="Google Shape;1064;p2"/>
            <p:cNvSpPr/>
            <p:nvPr/>
          </p:nvSpPr>
          <p:spPr>
            <a:xfrm>
              <a:off x="5281300" y="4673025"/>
              <a:ext cx="29925" cy="21275"/>
            </a:xfrm>
            <a:custGeom>
              <a:avLst/>
              <a:gdLst/>
              <a:ahLst/>
              <a:cxnLst/>
              <a:rect l="l" t="t" r="r" b="b"/>
              <a:pathLst>
                <a:path w="1197" h="851" extrusionOk="0">
                  <a:moveTo>
                    <a:pt x="420" y="0"/>
                  </a:moveTo>
                  <a:cubicBezTo>
                    <a:pt x="196" y="0"/>
                    <a:pt x="1" y="114"/>
                    <a:pt x="1" y="393"/>
                  </a:cubicBezTo>
                  <a:cubicBezTo>
                    <a:pt x="12" y="703"/>
                    <a:pt x="322" y="850"/>
                    <a:pt x="608" y="850"/>
                  </a:cubicBezTo>
                  <a:cubicBezTo>
                    <a:pt x="916" y="850"/>
                    <a:pt x="1196" y="680"/>
                    <a:pt x="1050" y="359"/>
                  </a:cubicBezTo>
                  <a:cubicBezTo>
                    <a:pt x="1039" y="347"/>
                    <a:pt x="1028" y="325"/>
                    <a:pt x="1016" y="302"/>
                  </a:cubicBezTo>
                  <a:cubicBezTo>
                    <a:pt x="908" y="120"/>
                    <a:pt x="649" y="0"/>
                    <a:pt x="420"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65" name="Google Shape;1065;p2"/>
            <p:cNvSpPr/>
            <p:nvPr/>
          </p:nvSpPr>
          <p:spPr>
            <a:xfrm>
              <a:off x="5247600" y="4617025"/>
              <a:ext cx="29500" cy="21600"/>
            </a:xfrm>
            <a:custGeom>
              <a:avLst/>
              <a:gdLst/>
              <a:ahLst/>
              <a:cxnLst/>
              <a:rect l="l" t="t" r="r" b="b"/>
              <a:pathLst>
                <a:path w="1180" h="864" extrusionOk="0">
                  <a:moveTo>
                    <a:pt x="560" y="1"/>
                  </a:moveTo>
                  <a:cubicBezTo>
                    <a:pt x="266" y="1"/>
                    <a:pt x="0" y="161"/>
                    <a:pt x="130" y="477"/>
                  </a:cubicBezTo>
                  <a:cubicBezTo>
                    <a:pt x="130" y="489"/>
                    <a:pt x="141" y="511"/>
                    <a:pt x="153" y="534"/>
                  </a:cubicBezTo>
                  <a:cubicBezTo>
                    <a:pt x="260" y="730"/>
                    <a:pt x="533" y="863"/>
                    <a:pt x="769" y="863"/>
                  </a:cubicBezTo>
                  <a:cubicBezTo>
                    <a:pt x="981" y="863"/>
                    <a:pt x="1163" y="756"/>
                    <a:pt x="1168" y="489"/>
                  </a:cubicBezTo>
                  <a:cubicBezTo>
                    <a:pt x="1180" y="161"/>
                    <a:pt x="855" y="1"/>
                    <a:pt x="560"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66" name="Google Shape;1066;p2"/>
            <p:cNvSpPr/>
            <p:nvPr/>
          </p:nvSpPr>
          <p:spPr>
            <a:xfrm>
              <a:off x="5349725" y="4614900"/>
              <a:ext cx="30025" cy="21300"/>
            </a:xfrm>
            <a:custGeom>
              <a:avLst/>
              <a:gdLst/>
              <a:ahLst/>
              <a:cxnLst/>
              <a:rect l="l" t="t" r="r" b="b"/>
              <a:pathLst>
                <a:path w="1201" h="852" extrusionOk="0">
                  <a:moveTo>
                    <a:pt x="421" y="1"/>
                  </a:moveTo>
                  <a:cubicBezTo>
                    <a:pt x="196" y="1"/>
                    <a:pt x="0" y="114"/>
                    <a:pt x="6" y="393"/>
                  </a:cubicBezTo>
                  <a:cubicBezTo>
                    <a:pt x="11" y="705"/>
                    <a:pt x="324" y="852"/>
                    <a:pt x="613" y="852"/>
                  </a:cubicBezTo>
                  <a:cubicBezTo>
                    <a:pt x="920" y="852"/>
                    <a:pt x="1201" y="685"/>
                    <a:pt x="1055" y="371"/>
                  </a:cubicBezTo>
                  <a:cubicBezTo>
                    <a:pt x="1044" y="348"/>
                    <a:pt x="1033" y="325"/>
                    <a:pt x="1021" y="303"/>
                  </a:cubicBezTo>
                  <a:cubicBezTo>
                    <a:pt x="913" y="120"/>
                    <a:pt x="651" y="1"/>
                    <a:pt x="421"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67" name="Google Shape;1067;p2"/>
            <p:cNvSpPr/>
            <p:nvPr/>
          </p:nvSpPr>
          <p:spPr>
            <a:xfrm>
              <a:off x="5262975" y="4557925"/>
              <a:ext cx="30075" cy="27050"/>
            </a:xfrm>
            <a:custGeom>
              <a:avLst/>
              <a:gdLst/>
              <a:ahLst/>
              <a:cxnLst/>
              <a:rect l="l" t="t" r="r" b="b"/>
              <a:pathLst>
                <a:path w="1203" h="1082" extrusionOk="0">
                  <a:moveTo>
                    <a:pt x="726" y="0"/>
                  </a:moveTo>
                  <a:cubicBezTo>
                    <a:pt x="681" y="0"/>
                    <a:pt x="631" y="10"/>
                    <a:pt x="576" y="32"/>
                  </a:cubicBezTo>
                  <a:cubicBezTo>
                    <a:pt x="553" y="43"/>
                    <a:pt x="542" y="54"/>
                    <a:pt x="519" y="65"/>
                  </a:cubicBezTo>
                  <a:cubicBezTo>
                    <a:pt x="147" y="269"/>
                    <a:pt x="0" y="1070"/>
                    <a:pt x="565" y="1081"/>
                  </a:cubicBezTo>
                  <a:cubicBezTo>
                    <a:pt x="567" y="1081"/>
                    <a:pt x="570" y="1081"/>
                    <a:pt x="573" y="1081"/>
                  </a:cubicBezTo>
                  <a:cubicBezTo>
                    <a:pt x="1163" y="1081"/>
                    <a:pt x="1202" y="0"/>
                    <a:pt x="726"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68" name="Google Shape;1068;p2"/>
            <p:cNvSpPr/>
            <p:nvPr/>
          </p:nvSpPr>
          <p:spPr>
            <a:xfrm>
              <a:off x="5394875" y="4701900"/>
              <a:ext cx="28375" cy="23975"/>
            </a:xfrm>
            <a:custGeom>
              <a:avLst/>
              <a:gdLst/>
              <a:ahLst/>
              <a:cxnLst/>
              <a:rect l="l" t="t" r="r" b="b"/>
              <a:pathLst>
                <a:path w="1135" h="959" extrusionOk="0">
                  <a:moveTo>
                    <a:pt x="487" y="1"/>
                  </a:moveTo>
                  <a:cubicBezTo>
                    <a:pt x="348" y="1"/>
                    <a:pt x="221" y="73"/>
                    <a:pt x="152" y="253"/>
                  </a:cubicBezTo>
                  <a:cubicBezTo>
                    <a:pt x="0" y="643"/>
                    <a:pt x="453" y="959"/>
                    <a:pt x="791" y="959"/>
                  </a:cubicBezTo>
                  <a:cubicBezTo>
                    <a:pt x="981" y="959"/>
                    <a:pt x="1135" y="858"/>
                    <a:pt x="1122" y="614"/>
                  </a:cubicBezTo>
                  <a:cubicBezTo>
                    <a:pt x="1122" y="592"/>
                    <a:pt x="1122" y="569"/>
                    <a:pt x="1122" y="547"/>
                  </a:cubicBezTo>
                  <a:cubicBezTo>
                    <a:pt x="1078" y="271"/>
                    <a:pt x="758" y="1"/>
                    <a:pt x="487"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69" name="Google Shape;1069;p2"/>
            <p:cNvSpPr/>
            <p:nvPr/>
          </p:nvSpPr>
          <p:spPr>
            <a:xfrm>
              <a:off x="5378575" y="4687325"/>
              <a:ext cx="30275" cy="27050"/>
            </a:xfrm>
            <a:custGeom>
              <a:avLst/>
              <a:gdLst/>
              <a:ahLst/>
              <a:cxnLst/>
              <a:rect l="l" t="t" r="r" b="b"/>
              <a:pathLst>
                <a:path w="1211" h="1082" extrusionOk="0">
                  <a:moveTo>
                    <a:pt x="630" y="1"/>
                  </a:moveTo>
                  <a:cubicBezTo>
                    <a:pt x="47" y="1"/>
                    <a:pt x="1" y="1082"/>
                    <a:pt x="474" y="1082"/>
                  </a:cubicBezTo>
                  <a:cubicBezTo>
                    <a:pt x="519" y="1082"/>
                    <a:pt x="569" y="1072"/>
                    <a:pt x="623" y="1051"/>
                  </a:cubicBezTo>
                  <a:cubicBezTo>
                    <a:pt x="646" y="1039"/>
                    <a:pt x="669" y="1028"/>
                    <a:pt x="691" y="1017"/>
                  </a:cubicBezTo>
                  <a:cubicBezTo>
                    <a:pt x="1052" y="814"/>
                    <a:pt x="1210" y="24"/>
                    <a:pt x="646" y="1"/>
                  </a:cubicBezTo>
                  <a:cubicBezTo>
                    <a:pt x="640" y="1"/>
                    <a:pt x="635" y="1"/>
                    <a:pt x="630"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70" name="Google Shape;1070;p2"/>
            <p:cNvSpPr/>
            <p:nvPr/>
          </p:nvSpPr>
          <p:spPr>
            <a:xfrm>
              <a:off x="5249000" y="4675275"/>
              <a:ext cx="29775" cy="21300"/>
            </a:xfrm>
            <a:custGeom>
              <a:avLst/>
              <a:gdLst/>
              <a:ahLst/>
              <a:cxnLst/>
              <a:rect l="l" t="t" r="r" b="b"/>
              <a:pathLst>
                <a:path w="1191" h="852" extrusionOk="0">
                  <a:moveTo>
                    <a:pt x="420" y="1"/>
                  </a:moveTo>
                  <a:cubicBezTo>
                    <a:pt x="196" y="1"/>
                    <a:pt x="1" y="114"/>
                    <a:pt x="6" y="393"/>
                  </a:cubicBezTo>
                  <a:cubicBezTo>
                    <a:pt x="12" y="704"/>
                    <a:pt x="322" y="852"/>
                    <a:pt x="608" y="852"/>
                  </a:cubicBezTo>
                  <a:cubicBezTo>
                    <a:pt x="912" y="852"/>
                    <a:pt x="1190" y="685"/>
                    <a:pt x="1045" y="370"/>
                  </a:cubicBezTo>
                  <a:cubicBezTo>
                    <a:pt x="1033" y="348"/>
                    <a:pt x="1033" y="325"/>
                    <a:pt x="1011" y="303"/>
                  </a:cubicBezTo>
                  <a:cubicBezTo>
                    <a:pt x="908" y="120"/>
                    <a:pt x="649" y="1"/>
                    <a:pt x="420"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71" name="Google Shape;1071;p2"/>
            <p:cNvSpPr/>
            <p:nvPr/>
          </p:nvSpPr>
          <p:spPr>
            <a:xfrm>
              <a:off x="5392175" y="4729775"/>
              <a:ext cx="35225" cy="25925"/>
            </a:xfrm>
            <a:custGeom>
              <a:avLst/>
              <a:gdLst/>
              <a:ahLst/>
              <a:cxnLst/>
              <a:rect l="l" t="t" r="r" b="b"/>
              <a:pathLst>
                <a:path w="1409" h="1037" extrusionOk="0">
                  <a:moveTo>
                    <a:pt x="881" y="0"/>
                  </a:moveTo>
                  <a:cubicBezTo>
                    <a:pt x="856" y="0"/>
                    <a:pt x="830" y="2"/>
                    <a:pt x="802" y="7"/>
                  </a:cubicBezTo>
                  <a:lnTo>
                    <a:pt x="734" y="30"/>
                  </a:lnTo>
                  <a:cubicBezTo>
                    <a:pt x="328" y="142"/>
                    <a:pt x="0" y="887"/>
                    <a:pt x="553" y="1023"/>
                  </a:cubicBezTo>
                  <a:cubicBezTo>
                    <a:pt x="590" y="1032"/>
                    <a:pt x="626" y="1036"/>
                    <a:pt x="660" y="1036"/>
                  </a:cubicBezTo>
                  <a:cubicBezTo>
                    <a:pt x="1190" y="1036"/>
                    <a:pt x="1409" y="0"/>
                    <a:pt x="881"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72" name="Google Shape;1072;p2"/>
            <p:cNvSpPr/>
            <p:nvPr/>
          </p:nvSpPr>
          <p:spPr>
            <a:xfrm>
              <a:off x="5277850" y="4619600"/>
              <a:ext cx="31125" cy="26675"/>
            </a:xfrm>
            <a:custGeom>
              <a:avLst/>
              <a:gdLst/>
              <a:ahLst/>
              <a:cxnLst/>
              <a:rect l="l" t="t" r="r" b="b"/>
              <a:pathLst>
                <a:path w="1245" h="1067" extrusionOk="0">
                  <a:moveTo>
                    <a:pt x="648" y="1"/>
                  </a:moveTo>
                  <a:cubicBezTo>
                    <a:pt x="75" y="1"/>
                    <a:pt x="1" y="1066"/>
                    <a:pt x="475" y="1066"/>
                  </a:cubicBezTo>
                  <a:cubicBezTo>
                    <a:pt x="517" y="1066"/>
                    <a:pt x="563" y="1058"/>
                    <a:pt x="613" y="1040"/>
                  </a:cubicBezTo>
                  <a:cubicBezTo>
                    <a:pt x="635" y="1029"/>
                    <a:pt x="658" y="1018"/>
                    <a:pt x="680" y="1018"/>
                  </a:cubicBezTo>
                  <a:cubicBezTo>
                    <a:pt x="1053" y="826"/>
                    <a:pt x="1245" y="36"/>
                    <a:pt x="680" y="2"/>
                  </a:cubicBezTo>
                  <a:cubicBezTo>
                    <a:pt x="669" y="1"/>
                    <a:pt x="658" y="1"/>
                    <a:pt x="648"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73" name="Google Shape;1073;p2"/>
            <p:cNvSpPr/>
            <p:nvPr/>
          </p:nvSpPr>
          <p:spPr>
            <a:xfrm>
              <a:off x="5216425" y="4588100"/>
              <a:ext cx="30300" cy="27050"/>
            </a:xfrm>
            <a:custGeom>
              <a:avLst/>
              <a:gdLst/>
              <a:ahLst/>
              <a:cxnLst/>
              <a:rect l="l" t="t" r="r" b="b"/>
              <a:pathLst>
                <a:path w="1212" h="1082" extrusionOk="0">
                  <a:moveTo>
                    <a:pt x="737" y="1"/>
                  </a:moveTo>
                  <a:cubicBezTo>
                    <a:pt x="692" y="1"/>
                    <a:pt x="642" y="10"/>
                    <a:pt x="587" y="32"/>
                  </a:cubicBezTo>
                  <a:cubicBezTo>
                    <a:pt x="565" y="43"/>
                    <a:pt x="542" y="55"/>
                    <a:pt x="520" y="66"/>
                  </a:cubicBezTo>
                  <a:cubicBezTo>
                    <a:pt x="147" y="269"/>
                    <a:pt x="0" y="1059"/>
                    <a:pt x="565" y="1081"/>
                  </a:cubicBezTo>
                  <a:cubicBezTo>
                    <a:pt x="567" y="1081"/>
                    <a:pt x="570" y="1081"/>
                    <a:pt x="573" y="1081"/>
                  </a:cubicBezTo>
                  <a:cubicBezTo>
                    <a:pt x="1163" y="1081"/>
                    <a:pt x="1212" y="1"/>
                    <a:pt x="737"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74" name="Google Shape;1074;p2"/>
            <p:cNvSpPr/>
            <p:nvPr/>
          </p:nvSpPr>
          <p:spPr>
            <a:xfrm>
              <a:off x="5222100" y="4739700"/>
              <a:ext cx="30025" cy="21375"/>
            </a:xfrm>
            <a:custGeom>
              <a:avLst/>
              <a:gdLst/>
              <a:ahLst/>
              <a:cxnLst/>
              <a:rect l="l" t="t" r="r" b="b"/>
              <a:pathLst>
                <a:path w="1201" h="855" extrusionOk="0">
                  <a:moveTo>
                    <a:pt x="584" y="0"/>
                  </a:moveTo>
                  <a:cubicBezTo>
                    <a:pt x="278" y="0"/>
                    <a:pt x="0" y="170"/>
                    <a:pt x="146" y="490"/>
                  </a:cubicBezTo>
                  <a:cubicBezTo>
                    <a:pt x="157" y="513"/>
                    <a:pt x="168" y="535"/>
                    <a:pt x="180" y="547"/>
                  </a:cubicBezTo>
                  <a:cubicBezTo>
                    <a:pt x="289" y="732"/>
                    <a:pt x="556" y="854"/>
                    <a:pt x="789" y="854"/>
                  </a:cubicBezTo>
                  <a:cubicBezTo>
                    <a:pt x="1010" y="854"/>
                    <a:pt x="1201" y="743"/>
                    <a:pt x="1195" y="468"/>
                  </a:cubicBezTo>
                  <a:cubicBezTo>
                    <a:pt x="1184" y="151"/>
                    <a:pt x="871" y="0"/>
                    <a:pt x="584"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75" name="Google Shape;1075;p2"/>
            <p:cNvSpPr/>
            <p:nvPr/>
          </p:nvSpPr>
          <p:spPr>
            <a:xfrm>
              <a:off x="5269450" y="4572725"/>
              <a:ext cx="37425" cy="21100"/>
            </a:xfrm>
            <a:custGeom>
              <a:avLst/>
              <a:gdLst/>
              <a:ahLst/>
              <a:cxnLst/>
              <a:rect l="l" t="t" r="r" b="b"/>
              <a:pathLst>
                <a:path w="1497" h="844" extrusionOk="0">
                  <a:moveTo>
                    <a:pt x="744" y="1"/>
                  </a:moveTo>
                  <a:cubicBezTo>
                    <a:pt x="390" y="1"/>
                    <a:pt x="0" y="240"/>
                    <a:pt x="204" y="613"/>
                  </a:cubicBezTo>
                  <a:cubicBezTo>
                    <a:pt x="291" y="778"/>
                    <a:pt x="447" y="844"/>
                    <a:pt x="612" y="844"/>
                  </a:cubicBezTo>
                  <a:cubicBezTo>
                    <a:pt x="1024" y="844"/>
                    <a:pt x="1497" y="434"/>
                    <a:pt x="1118" y="128"/>
                  </a:cubicBezTo>
                  <a:cubicBezTo>
                    <a:pt x="1107" y="117"/>
                    <a:pt x="1084" y="94"/>
                    <a:pt x="1062" y="83"/>
                  </a:cubicBezTo>
                  <a:cubicBezTo>
                    <a:pt x="975" y="27"/>
                    <a:pt x="861" y="1"/>
                    <a:pt x="744"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76" name="Google Shape;1076;p2"/>
            <p:cNvSpPr/>
            <p:nvPr/>
          </p:nvSpPr>
          <p:spPr>
            <a:xfrm>
              <a:off x="5234200" y="4496900"/>
              <a:ext cx="37050" cy="25200"/>
            </a:xfrm>
            <a:custGeom>
              <a:avLst/>
              <a:gdLst/>
              <a:ahLst/>
              <a:cxnLst/>
              <a:rect l="l" t="t" r="r" b="b"/>
              <a:pathLst>
                <a:path w="1482" h="1008" extrusionOk="0">
                  <a:moveTo>
                    <a:pt x="915" y="0"/>
                  </a:moveTo>
                  <a:cubicBezTo>
                    <a:pt x="904" y="0"/>
                    <a:pt x="892" y="1"/>
                    <a:pt x="881" y="1"/>
                  </a:cubicBezTo>
                  <a:lnTo>
                    <a:pt x="802" y="13"/>
                  </a:lnTo>
                  <a:cubicBezTo>
                    <a:pt x="395" y="80"/>
                    <a:pt x="0" y="803"/>
                    <a:pt x="531" y="983"/>
                  </a:cubicBezTo>
                  <a:cubicBezTo>
                    <a:pt x="579" y="1000"/>
                    <a:pt x="626" y="1008"/>
                    <a:pt x="672" y="1008"/>
                  </a:cubicBezTo>
                  <a:cubicBezTo>
                    <a:pt x="1188" y="1008"/>
                    <a:pt x="1482" y="0"/>
                    <a:pt x="915"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77" name="Google Shape;1077;p2"/>
            <p:cNvSpPr/>
            <p:nvPr/>
          </p:nvSpPr>
          <p:spPr>
            <a:xfrm>
              <a:off x="5271650" y="4509875"/>
              <a:ext cx="31400" cy="26725"/>
            </a:xfrm>
            <a:custGeom>
              <a:avLst/>
              <a:gdLst/>
              <a:ahLst/>
              <a:cxnLst/>
              <a:rect l="l" t="t" r="r" b="b"/>
              <a:pathLst>
                <a:path w="1256" h="1069" extrusionOk="0">
                  <a:moveTo>
                    <a:pt x="667" y="1"/>
                  </a:moveTo>
                  <a:cubicBezTo>
                    <a:pt x="89" y="1"/>
                    <a:pt x="1" y="1068"/>
                    <a:pt x="478" y="1068"/>
                  </a:cubicBezTo>
                  <a:cubicBezTo>
                    <a:pt x="522" y="1068"/>
                    <a:pt x="570" y="1059"/>
                    <a:pt x="624" y="1040"/>
                  </a:cubicBezTo>
                  <a:cubicBezTo>
                    <a:pt x="646" y="1028"/>
                    <a:pt x="669" y="1028"/>
                    <a:pt x="691" y="1017"/>
                  </a:cubicBezTo>
                  <a:cubicBezTo>
                    <a:pt x="1064" y="825"/>
                    <a:pt x="1256" y="35"/>
                    <a:pt x="691" y="1"/>
                  </a:cubicBezTo>
                  <a:cubicBezTo>
                    <a:pt x="683" y="1"/>
                    <a:pt x="675" y="1"/>
                    <a:pt x="667"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78" name="Google Shape;1078;p2"/>
            <p:cNvSpPr/>
            <p:nvPr/>
          </p:nvSpPr>
          <p:spPr>
            <a:xfrm>
              <a:off x="5347150" y="4726175"/>
              <a:ext cx="28825" cy="27800"/>
            </a:xfrm>
            <a:custGeom>
              <a:avLst/>
              <a:gdLst/>
              <a:ahLst/>
              <a:cxnLst/>
              <a:rect l="l" t="t" r="r" b="b"/>
              <a:pathLst>
                <a:path w="1153" h="1112" extrusionOk="0">
                  <a:moveTo>
                    <a:pt x="659" y="1"/>
                  </a:moveTo>
                  <a:cubicBezTo>
                    <a:pt x="615" y="1"/>
                    <a:pt x="567" y="9"/>
                    <a:pt x="515" y="27"/>
                  </a:cubicBezTo>
                  <a:cubicBezTo>
                    <a:pt x="0" y="199"/>
                    <a:pt x="235" y="1111"/>
                    <a:pt x="626" y="1111"/>
                  </a:cubicBezTo>
                  <a:cubicBezTo>
                    <a:pt x="698" y="1111"/>
                    <a:pt x="775" y="1080"/>
                    <a:pt x="854" y="1009"/>
                  </a:cubicBezTo>
                  <a:cubicBezTo>
                    <a:pt x="865" y="997"/>
                    <a:pt x="887" y="975"/>
                    <a:pt x="899" y="964"/>
                  </a:cubicBezTo>
                  <a:cubicBezTo>
                    <a:pt x="1153" y="679"/>
                    <a:pt x="1059" y="1"/>
                    <a:pt x="659"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79" name="Google Shape;1079;p2"/>
            <p:cNvSpPr/>
            <p:nvPr/>
          </p:nvSpPr>
          <p:spPr>
            <a:xfrm>
              <a:off x="5347800" y="4663450"/>
              <a:ext cx="29450" cy="27725"/>
            </a:xfrm>
            <a:custGeom>
              <a:avLst/>
              <a:gdLst/>
              <a:ahLst/>
              <a:cxnLst/>
              <a:rect l="l" t="t" r="r" b="b"/>
              <a:pathLst>
                <a:path w="1178" h="1109" extrusionOk="0">
                  <a:moveTo>
                    <a:pt x="501" y="1"/>
                  </a:moveTo>
                  <a:cubicBezTo>
                    <a:pt x="423" y="1"/>
                    <a:pt x="342" y="37"/>
                    <a:pt x="263" y="121"/>
                  </a:cubicBezTo>
                  <a:cubicBezTo>
                    <a:pt x="252" y="132"/>
                    <a:pt x="230" y="155"/>
                    <a:pt x="218" y="166"/>
                  </a:cubicBezTo>
                  <a:cubicBezTo>
                    <a:pt x="0" y="464"/>
                    <a:pt x="122" y="1109"/>
                    <a:pt x="506" y="1109"/>
                  </a:cubicBezTo>
                  <a:cubicBezTo>
                    <a:pt x="559" y="1109"/>
                    <a:pt x="618" y="1096"/>
                    <a:pt x="681" y="1069"/>
                  </a:cubicBezTo>
                  <a:cubicBezTo>
                    <a:pt x="1177" y="854"/>
                    <a:pt x="881" y="1"/>
                    <a:pt x="501"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80" name="Google Shape;1080;p2"/>
            <p:cNvSpPr/>
            <p:nvPr/>
          </p:nvSpPr>
          <p:spPr>
            <a:xfrm>
              <a:off x="5421550" y="4732700"/>
              <a:ext cx="29675" cy="27800"/>
            </a:xfrm>
            <a:custGeom>
              <a:avLst/>
              <a:gdLst/>
              <a:ahLst/>
              <a:cxnLst/>
              <a:rect l="l" t="t" r="r" b="b"/>
              <a:pathLst>
                <a:path w="1187" h="1112" extrusionOk="0">
                  <a:moveTo>
                    <a:pt x="670" y="1"/>
                  </a:moveTo>
                  <a:cubicBezTo>
                    <a:pt x="613" y="1"/>
                    <a:pt x="551" y="15"/>
                    <a:pt x="484" y="48"/>
                  </a:cubicBezTo>
                  <a:cubicBezTo>
                    <a:pt x="1" y="281"/>
                    <a:pt x="314" y="1111"/>
                    <a:pt x="692" y="1111"/>
                  </a:cubicBezTo>
                  <a:cubicBezTo>
                    <a:pt x="773" y="1111"/>
                    <a:pt x="856" y="1074"/>
                    <a:pt x="936" y="985"/>
                  </a:cubicBezTo>
                  <a:cubicBezTo>
                    <a:pt x="947" y="973"/>
                    <a:pt x="958" y="951"/>
                    <a:pt x="981" y="928"/>
                  </a:cubicBezTo>
                  <a:cubicBezTo>
                    <a:pt x="1186" y="634"/>
                    <a:pt x="1044" y="1"/>
                    <a:pt x="670"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81" name="Google Shape;1081;p2"/>
            <p:cNvSpPr/>
            <p:nvPr/>
          </p:nvSpPr>
          <p:spPr>
            <a:xfrm>
              <a:off x="5213000" y="4424750"/>
              <a:ext cx="37300" cy="21075"/>
            </a:xfrm>
            <a:custGeom>
              <a:avLst/>
              <a:gdLst/>
              <a:ahLst/>
              <a:cxnLst/>
              <a:rect l="l" t="t" r="r" b="b"/>
              <a:pathLst>
                <a:path w="1492" h="843" extrusionOk="0">
                  <a:moveTo>
                    <a:pt x="731" y="0"/>
                  </a:moveTo>
                  <a:cubicBezTo>
                    <a:pt x="377" y="0"/>
                    <a:pt x="0" y="241"/>
                    <a:pt x="194" y="619"/>
                  </a:cubicBezTo>
                  <a:cubicBezTo>
                    <a:pt x="280" y="779"/>
                    <a:pt x="433" y="843"/>
                    <a:pt x="596" y="843"/>
                  </a:cubicBezTo>
                  <a:cubicBezTo>
                    <a:pt x="1010" y="843"/>
                    <a:pt x="1492" y="430"/>
                    <a:pt x="1119" y="123"/>
                  </a:cubicBezTo>
                  <a:lnTo>
                    <a:pt x="1063" y="89"/>
                  </a:lnTo>
                  <a:cubicBezTo>
                    <a:pt x="971" y="28"/>
                    <a:pt x="852" y="0"/>
                    <a:pt x="731"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82" name="Google Shape;1082;p2"/>
            <p:cNvSpPr/>
            <p:nvPr/>
          </p:nvSpPr>
          <p:spPr>
            <a:xfrm>
              <a:off x="5235075" y="4545850"/>
              <a:ext cx="29150" cy="26975"/>
            </a:xfrm>
            <a:custGeom>
              <a:avLst/>
              <a:gdLst/>
              <a:ahLst/>
              <a:cxnLst/>
              <a:rect l="l" t="t" r="r" b="b"/>
              <a:pathLst>
                <a:path w="1166" h="1079" extrusionOk="0">
                  <a:moveTo>
                    <a:pt x="706" y="1"/>
                  </a:moveTo>
                  <a:cubicBezTo>
                    <a:pt x="656" y="1"/>
                    <a:pt x="601" y="13"/>
                    <a:pt x="541" y="41"/>
                  </a:cubicBezTo>
                  <a:cubicBezTo>
                    <a:pt x="518" y="52"/>
                    <a:pt x="496" y="63"/>
                    <a:pt x="473" y="75"/>
                  </a:cubicBezTo>
                  <a:cubicBezTo>
                    <a:pt x="115" y="287"/>
                    <a:pt x="1" y="1079"/>
                    <a:pt x="552" y="1079"/>
                  </a:cubicBezTo>
                  <a:cubicBezTo>
                    <a:pt x="556" y="1079"/>
                    <a:pt x="559" y="1079"/>
                    <a:pt x="563" y="1079"/>
                  </a:cubicBezTo>
                  <a:cubicBezTo>
                    <a:pt x="1154" y="1069"/>
                    <a:pt x="1166" y="1"/>
                    <a:pt x="706"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83" name="Google Shape;1083;p2"/>
            <p:cNvSpPr/>
            <p:nvPr/>
          </p:nvSpPr>
          <p:spPr>
            <a:xfrm>
              <a:off x="5204875" y="4697875"/>
              <a:ext cx="29775" cy="21275"/>
            </a:xfrm>
            <a:custGeom>
              <a:avLst/>
              <a:gdLst/>
              <a:ahLst/>
              <a:cxnLst/>
              <a:rect l="l" t="t" r="r" b="b"/>
              <a:pathLst>
                <a:path w="1191" h="851" extrusionOk="0">
                  <a:moveTo>
                    <a:pt x="583" y="0"/>
                  </a:moveTo>
                  <a:cubicBezTo>
                    <a:pt x="279" y="0"/>
                    <a:pt x="1" y="168"/>
                    <a:pt x="146" y="482"/>
                  </a:cubicBezTo>
                  <a:cubicBezTo>
                    <a:pt x="146" y="504"/>
                    <a:pt x="158" y="527"/>
                    <a:pt x="180" y="538"/>
                  </a:cubicBezTo>
                  <a:cubicBezTo>
                    <a:pt x="284" y="728"/>
                    <a:pt x="545" y="850"/>
                    <a:pt x="775" y="850"/>
                  </a:cubicBezTo>
                  <a:cubicBezTo>
                    <a:pt x="997" y="850"/>
                    <a:pt x="1190" y="736"/>
                    <a:pt x="1185" y="459"/>
                  </a:cubicBezTo>
                  <a:cubicBezTo>
                    <a:pt x="1179" y="148"/>
                    <a:pt x="869" y="0"/>
                    <a:pt x="583"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84" name="Google Shape;1084;p2"/>
            <p:cNvSpPr/>
            <p:nvPr/>
          </p:nvSpPr>
          <p:spPr>
            <a:xfrm>
              <a:off x="5284550" y="4720825"/>
              <a:ext cx="29375" cy="21400"/>
            </a:xfrm>
            <a:custGeom>
              <a:avLst/>
              <a:gdLst/>
              <a:ahLst/>
              <a:cxnLst/>
              <a:rect l="l" t="t" r="r" b="b"/>
              <a:pathLst>
                <a:path w="1175" h="856" extrusionOk="0">
                  <a:moveTo>
                    <a:pt x="408" y="0"/>
                  </a:moveTo>
                  <a:cubicBezTo>
                    <a:pt x="196" y="0"/>
                    <a:pt x="12" y="108"/>
                    <a:pt x="6" y="376"/>
                  </a:cubicBezTo>
                  <a:cubicBezTo>
                    <a:pt x="1" y="698"/>
                    <a:pt x="325" y="856"/>
                    <a:pt x="618" y="856"/>
                  </a:cubicBezTo>
                  <a:cubicBezTo>
                    <a:pt x="912" y="856"/>
                    <a:pt x="1174" y="698"/>
                    <a:pt x="1044" y="388"/>
                  </a:cubicBezTo>
                  <a:cubicBezTo>
                    <a:pt x="1033" y="365"/>
                    <a:pt x="1022" y="342"/>
                    <a:pt x="1010" y="320"/>
                  </a:cubicBezTo>
                  <a:cubicBezTo>
                    <a:pt x="910" y="131"/>
                    <a:pt x="642" y="0"/>
                    <a:pt x="408"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85" name="Google Shape;1085;p2"/>
            <p:cNvSpPr/>
            <p:nvPr/>
          </p:nvSpPr>
          <p:spPr>
            <a:xfrm>
              <a:off x="5218450" y="4637600"/>
              <a:ext cx="31575" cy="20925"/>
            </a:xfrm>
            <a:custGeom>
              <a:avLst/>
              <a:gdLst/>
              <a:ahLst/>
              <a:cxnLst/>
              <a:rect l="l" t="t" r="r" b="b"/>
              <a:pathLst>
                <a:path w="1263" h="837" extrusionOk="0">
                  <a:moveTo>
                    <a:pt x="481" y="1"/>
                  </a:moveTo>
                  <a:cubicBezTo>
                    <a:pt x="227" y="1"/>
                    <a:pt x="0" y="133"/>
                    <a:pt x="44" y="444"/>
                  </a:cubicBezTo>
                  <a:cubicBezTo>
                    <a:pt x="78" y="717"/>
                    <a:pt x="337" y="837"/>
                    <a:pt x="594" y="837"/>
                  </a:cubicBezTo>
                  <a:cubicBezTo>
                    <a:pt x="931" y="837"/>
                    <a:pt x="1263" y="631"/>
                    <a:pt x="1070" y="298"/>
                  </a:cubicBezTo>
                  <a:cubicBezTo>
                    <a:pt x="1059" y="286"/>
                    <a:pt x="1048" y="264"/>
                    <a:pt x="1025" y="241"/>
                  </a:cubicBezTo>
                  <a:cubicBezTo>
                    <a:pt x="914" y="89"/>
                    <a:pt x="688" y="1"/>
                    <a:pt x="481"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86" name="Google Shape;1086;p2"/>
            <p:cNvSpPr/>
            <p:nvPr/>
          </p:nvSpPr>
          <p:spPr>
            <a:xfrm>
              <a:off x="5199350" y="4609750"/>
              <a:ext cx="30075" cy="27050"/>
            </a:xfrm>
            <a:custGeom>
              <a:avLst/>
              <a:gdLst/>
              <a:ahLst/>
              <a:cxnLst/>
              <a:rect l="l" t="t" r="r" b="b"/>
              <a:pathLst>
                <a:path w="1203" h="1082" extrusionOk="0">
                  <a:moveTo>
                    <a:pt x="630" y="1"/>
                  </a:moveTo>
                  <a:cubicBezTo>
                    <a:pt x="40" y="1"/>
                    <a:pt x="0" y="1082"/>
                    <a:pt x="468" y="1082"/>
                  </a:cubicBezTo>
                  <a:cubicBezTo>
                    <a:pt x="513" y="1082"/>
                    <a:pt x="562" y="1072"/>
                    <a:pt x="616" y="1050"/>
                  </a:cubicBezTo>
                  <a:cubicBezTo>
                    <a:pt x="638" y="1039"/>
                    <a:pt x="661" y="1028"/>
                    <a:pt x="683" y="1017"/>
                  </a:cubicBezTo>
                  <a:cubicBezTo>
                    <a:pt x="1056" y="813"/>
                    <a:pt x="1203" y="12"/>
                    <a:pt x="638" y="1"/>
                  </a:cubicBezTo>
                  <a:cubicBezTo>
                    <a:pt x="635" y="1"/>
                    <a:pt x="633" y="1"/>
                    <a:pt x="630"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87" name="Google Shape;1087;p2"/>
            <p:cNvSpPr/>
            <p:nvPr/>
          </p:nvSpPr>
          <p:spPr>
            <a:xfrm>
              <a:off x="5296900" y="4584850"/>
              <a:ext cx="28300" cy="23925"/>
            </a:xfrm>
            <a:custGeom>
              <a:avLst/>
              <a:gdLst/>
              <a:ahLst/>
              <a:cxnLst/>
              <a:rect l="l" t="t" r="r" b="b"/>
              <a:pathLst>
                <a:path w="1132" h="957" extrusionOk="0">
                  <a:moveTo>
                    <a:pt x="341" y="1"/>
                  </a:moveTo>
                  <a:cubicBezTo>
                    <a:pt x="153" y="1"/>
                    <a:pt x="1" y="100"/>
                    <a:pt x="9" y="343"/>
                  </a:cubicBezTo>
                  <a:cubicBezTo>
                    <a:pt x="9" y="365"/>
                    <a:pt x="9" y="388"/>
                    <a:pt x="9" y="410"/>
                  </a:cubicBezTo>
                  <a:cubicBezTo>
                    <a:pt x="53" y="686"/>
                    <a:pt x="373" y="956"/>
                    <a:pt x="644" y="956"/>
                  </a:cubicBezTo>
                  <a:cubicBezTo>
                    <a:pt x="783" y="956"/>
                    <a:pt x="910" y="884"/>
                    <a:pt x="979" y="704"/>
                  </a:cubicBezTo>
                  <a:cubicBezTo>
                    <a:pt x="1131" y="320"/>
                    <a:pt x="679" y="1"/>
                    <a:pt x="341"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88" name="Google Shape;1088;p2"/>
            <p:cNvSpPr/>
            <p:nvPr/>
          </p:nvSpPr>
          <p:spPr>
            <a:xfrm>
              <a:off x="5328975" y="4630425"/>
              <a:ext cx="30325" cy="27050"/>
            </a:xfrm>
            <a:custGeom>
              <a:avLst/>
              <a:gdLst/>
              <a:ahLst/>
              <a:cxnLst/>
              <a:rect l="l" t="t" r="r" b="b"/>
              <a:pathLst>
                <a:path w="1213" h="1082" extrusionOk="0">
                  <a:moveTo>
                    <a:pt x="738" y="0"/>
                  </a:moveTo>
                  <a:cubicBezTo>
                    <a:pt x="692" y="0"/>
                    <a:pt x="642" y="10"/>
                    <a:pt x="588" y="32"/>
                  </a:cubicBezTo>
                  <a:cubicBezTo>
                    <a:pt x="565" y="43"/>
                    <a:pt x="542" y="54"/>
                    <a:pt x="520" y="65"/>
                  </a:cubicBezTo>
                  <a:cubicBezTo>
                    <a:pt x="148" y="269"/>
                    <a:pt x="1" y="1058"/>
                    <a:pt x="565" y="1081"/>
                  </a:cubicBezTo>
                  <a:cubicBezTo>
                    <a:pt x="568" y="1081"/>
                    <a:pt x="571" y="1081"/>
                    <a:pt x="573" y="1081"/>
                  </a:cubicBezTo>
                  <a:cubicBezTo>
                    <a:pt x="1163" y="1081"/>
                    <a:pt x="1212" y="0"/>
                    <a:pt x="738"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89" name="Google Shape;1089;p2"/>
            <p:cNvSpPr/>
            <p:nvPr/>
          </p:nvSpPr>
          <p:spPr>
            <a:xfrm>
              <a:off x="5309525" y="4631250"/>
              <a:ext cx="29500" cy="21475"/>
            </a:xfrm>
            <a:custGeom>
              <a:avLst/>
              <a:gdLst/>
              <a:ahLst/>
              <a:cxnLst/>
              <a:rect l="l" t="t" r="r" b="b"/>
              <a:pathLst>
                <a:path w="1180" h="859" extrusionOk="0">
                  <a:moveTo>
                    <a:pt x="556" y="0"/>
                  </a:moveTo>
                  <a:cubicBezTo>
                    <a:pt x="263" y="0"/>
                    <a:pt x="1" y="158"/>
                    <a:pt x="124" y="473"/>
                  </a:cubicBezTo>
                  <a:cubicBezTo>
                    <a:pt x="136" y="484"/>
                    <a:pt x="147" y="506"/>
                    <a:pt x="158" y="529"/>
                  </a:cubicBezTo>
                  <a:cubicBezTo>
                    <a:pt x="265" y="725"/>
                    <a:pt x="538" y="859"/>
                    <a:pt x="774" y="859"/>
                  </a:cubicBezTo>
                  <a:cubicBezTo>
                    <a:pt x="986" y="859"/>
                    <a:pt x="1168" y="751"/>
                    <a:pt x="1174" y="484"/>
                  </a:cubicBezTo>
                  <a:cubicBezTo>
                    <a:pt x="1179" y="161"/>
                    <a:pt x="852" y="0"/>
                    <a:pt x="556"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90" name="Google Shape;1090;p2"/>
            <p:cNvSpPr/>
            <p:nvPr/>
          </p:nvSpPr>
          <p:spPr>
            <a:xfrm>
              <a:off x="5318550" y="4660250"/>
              <a:ext cx="30075" cy="26825"/>
            </a:xfrm>
            <a:custGeom>
              <a:avLst/>
              <a:gdLst/>
              <a:ahLst/>
              <a:cxnLst/>
              <a:rect l="l" t="t" r="r" b="b"/>
              <a:pathLst>
                <a:path w="1203" h="1073" extrusionOk="0">
                  <a:moveTo>
                    <a:pt x="740" y="1"/>
                  </a:moveTo>
                  <a:cubicBezTo>
                    <a:pt x="694" y="1"/>
                    <a:pt x="643" y="11"/>
                    <a:pt x="587" y="35"/>
                  </a:cubicBezTo>
                  <a:cubicBezTo>
                    <a:pt x="565" y="46"/>
                    <a:pt x="542" y="46"/>
                    <a:pt x="519" y="69"/>
                  </a:cubicBezTo>
                  <a:cubicBezTo>
                    <a:pt x="147" y="260"/>
                    <a:pt x="0" y="1062"/>
                    <a:pt x="565" y="1073"/>
                  </a:cubicBezTo>
                  <a:cubicBezTo>
                    <a:pt x="567" y="1073"/>
                    <a:pt x="570" y="1073"/>
                    <a:pt x="573" y="1073"/>
                  </a:cubicBezTo>
                  <a:cubicBezTo>
                    <a:pt x="1160" y="1073"/>
                    <a:pt x="1202" y="1"/>
                    <a:pt x="740"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91" name="Google Shape;1091;p2"/>
            <p:cNvSpPr/>
            <p:nvPr/>
          </p:nvSpPr>
          <p:spPr>
            <a:xfrm>
              <a:off x="5158475" y="4680750"/>
              <a:ext cx="29350" cy="21525"/>
            </a:xfrm>
            <a:custGeom>
              <a:avLst/>
              <a:gdLst/>
              <a:ahLst/>
              <a:cxnLst/>
              <a:rect l="l" t="t" r="r" b="b"/>
              <a:pathLst>
                <a:path w="1174" h="861" extrusionOk="0">
                  <a:moveTo>
                    <a:pt x="551" y="0"/>
                  </a:moveTo>
                  <a:cubicBezTo>
                    <a:pt x="260" y="0"/>
                    <a:pt x="0" y="158"/>
                    <a:pt x="129" y="467"/>
                  </a:cubicBezTo>
                  <a:cubicBezTo>
                    <a:pt x="129" y="490"/>
                    <a:pt x="141" y="512"/>
                    <a:pt x="152" y="535"/>
                  </a:cubicBezTo>
                  <a:cubicBezTo>
                    <a:pt x="260" y="726"/>
                    <a:pt x="535" y="861"/>
                    <a:pt x="772" y="861"/>
                  </a:cubicBezTo>
                  <a:cubicBezTo>
                    <a:pt x="982" y="861"/>
                    <a:pt x="1162" y="755"/>
                    <a:pt x="1167" y="490"/>
                  </a:cubicBezTo>
                  <a:cubicBezTo>
                    <a:pt x="1173" y="161"/>
                    <a:pt x="846" y="0"/>
                    <a:pt x="551"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92" name="Google Shape;1092;p2"/>
            <p:cNvSpPr/>
            <p:nvPr/>
          </p:nvSpPr>
          <p:spPr>
            <a:xfrm>
              <a:off x="5206800" y="4565150"/>
              <a:ext cx="31375" cy="26675"/>
            </a:xfrm>
            <a:custGeom>
              <a:avLst/>
              <a:gdLst/>
              <a:ahLst/>
              <a:cxnLst/>
              <a:rect l="l" t="t" r="r" b="b"/>
              <a:pathLst>
                <a:path w="1255" h="1067" extrusionOk="0">
                  <a:moveTo>
                    <a:pt x="647" y="1"/>
                  </a:moveTo>
                  <a:cubicBezTo>
                    <a:pt x="83" y="1"/>
                    <a:pt x="1" y="1066"/>
                    <a:pt x="482" y="1066"/>
                  </a:cubicBezTo>
                  <a:cubicBezTo>
                    <a:pt x="525" y="1066"/>
                    <a:pt x="571" y="1058"/>
                    <a:pt x="622" y="1040"/>
                  </a:cubicBezTo>
                  <a:cubicBezTo>
                    <a:pt x="645" y="1029"/>
                    <a:pt x="668" y="1018"/>
                    <a:pt x="690" y="1006"/>
                  </a:cubicBezTo>
                  <a:cubicBezTo>
                    <a:pt x="1062" y="826"/>
                    <a:pt x="1254" y="36"/>
                    <a:pt x="679" y="2"/>
                  </a:cubicBezTo>
                  <a:cubicBezTo>
                    <a:pt x="668" y="1"/>
                    <a:pt x="657" y="1"/>
                    <a:pt x="647"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93" name="Google Shape;1093;p2"/>
            <p:cNvSpPr/>
            <p:nvPr/>
          </p:nvSpPr>
          <p:spPr>
            <a:xfrm>
              <a:off x="5185100" y="4665825"/>
              <a:ext cx="37475" cy="20925"/>
            </a:xfrm>
            <a:custGeom>
              <a:avLst/>
              <a:gdLst/>
              <a:ahLst/>
              <a:cxnLst/>
              <a:rect l="l" t="t" r="r" b="b"/>
              <a:pathLst>
                <a:path w="1499" h="837" extrusionOk="0">
                  <a:moveTo>
                    <a:pt x="744" y="0"/>
                  </a:moveTo>
                  <a:cubicBezTo>
                    <a:pt x="390" y="0"/>
                    <a:pt x="0" y="240"/>
                    <a:pt x="204" y="613"/>
                  </a:cubicBezTo>
                  <a:cubicBezTo>
                    <a:pt x="287" y="772"/>
                    <a:pt x="438" y="836"/>
                    <a:pt x="601" y="836"/>
                  </a:cubicBezTo>
                  <a:cubicBezTo>
                    <a:pt x="1014" y="836"/>
                    <a:pt x="1499" y="424"/>
                    <a:pt x="1118" y="116"/>
                  </a:cubicBezTo>
                  <a:cubicBezTo>
                    <a:pt x="1095" y="105"/>
                    <a:pt x="1073" y="94"/>
                    <a:pt x="1062" y="83"/>
                  </a:cubicBezTo>
                  <a:cubicBezTo>
                    <a:pt x="975" y="27"/>
                    <a:pt x="861" y="0"/>
                    <a:pt x="744"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94" name="Google Shape;1094;p2"/>
            <p:cNvSpPr/>
            <p:nvPr/>
          </p:nvSpPr>
          <p:spPr>
            <a:xfrm>
              <a:off x="5318825" y="4734175"/>
              <a:ext cx="30025" cy="26825"/>
            </a:xfrm>
            <a:custGeom>
              <a:avLst/>
              <a:gdLst/>
              <a:ahLst/>
              <a:cxnLst/>
              <a:rect l="l" t="t" r="r" b="b"/>
              <a:pathLst>
                <a:path w="1201" h="1073" extrusionOk="0">
                  <a:moveTo>
                    <a:pt x="740" y="0"/>
                  </a:moveTo>
                  <a:cubicBezTo>
                    <a:pt x="694" y="0"/>
                    <a:pt x="643" y="11"/>
                    <a:pt x="587" y="34"/>
                  </a:cubicBezTo>
                  <a:cubicBezTo>
                    <a:pt x="565" y="34"/>
                    <a:pt x="542" y="45"/>
                    <a:pt x="520" y="57"/>
                  </a:cubicBezTo>
                  <a:cubicBezTo>
                    <a:pt x="147" y="260"/>
                    <a:pt x="1" y="1061"/>
                    <a:pt x="565" y="1072"/>
                  </a:cubicBezTo>
                  <a:cubicBezTo>
                    <a:pt x="568" y="1072"/>
                    <a:pt x="570" y="1072"/>
                    <a:pt x="573" y="1072"/>
                  </a:cubicBezTo>
                  <a:cubicBezTo>
                    <a:pt x="1150" y="1072"/>
                    <a:pt x="1201" y="0"/>
                    <a:pt x="740"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95" name="Google Shape;1095;p2"/>
            <p:cNvSpPr/>
            <p:nvPr/>
          </p:nvSpPr>
          <p:spPr>
            <a:xfrm>
              <a:off x="5156850" y="4624625"/>
              <a:ext cx="29975" cy="27550"/>
            </a:xfrm>
            <a:custGeom>
              <a:avLst/>
              <a:gdLst/>
              <a:ahLst/>
              <a:cxnLst/>
              <a:rect l="l" t="t" r="r" b="b"/>
              <a:pathLst>
                <a:path w="1199" h="1102" extrusionOk="0">
                  <a:moveTo>
                    <a:pt x="447" y="0"/>
                  </a:moveTo>
                  <a:cubicBezTo>
                    <a:pt x="352" y="0"/>
                    <a:pt x="258" y="51"/>
                    <a:pt x="183" y="173"/>
                  </a:cubicBezTo>
                  <a:cubicBezTo>
                    <a:pt x="172" y="185"/>
                    <a:pt x="160" y="207"/>
                    <a:pt x="149" y="230"/>
                  </a:cubicBezTo>
                  <a:cubicBezTo>
                    <a:pt x="0" y="546"/>
                    <a:pt x="205" y="1102"/>
                    <a:pt x="541" y="1102"/>
                  </a:cubicBezTo>
                  <a:cubicBezTo>
                    <a:pt x="612" y="1102"/>
                    <a:pt x="689" y="1077"/>
                    <a:pt x="770" y="1020"/>
                  </a:cubicBezTo>
                  <a:cubicBezTo>
                    <a:pt x="1198" y="725"/>
                    <a:pt x="808" y="0"/>
                    <a:pt x="447"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96" name="Google Shape;1096;p2"/>
            <p:cNvSpPr/>
            <p:nvPr/>
          </p:nvSpPr>
          <p:spPr>
            <a:xfrm>
              <a:off x="5280775" y="4647125"/>
              <a:ext cx="29150" cy="26975"/>
            </a:xfrm>
            <a:custGeom>
              <a:avLst/>
              <a:gdLst/>
              <a:ahLst/>
              <a:cxnLst/>
              <a:rect l="l" t="t" r="r" b="b"/>
              <a:pathLst>
                <a:path w="1166" h="1079" extrusionOk="0">
                  <a:moveTo>
                    <a:pt x="706" y="1"/>
                  </a:moveTo>
                  <a:cubicBezTo>
                    <a:pt x="656" y="1"/>
                    <a:pt x="601" y="13"/>
                    <a:pt x="541" y="41"/>
                  </a:cubicBezTo>
                  <a:cubicBezTo>
                    <a:pt x="518" y="52"/>
                    <a:pt x="496" y="63"/>
                    <a:pt x="484" y="75"/>
                  </a:cubicBezTo>
                  <a:cubicBezTo>
                    <a:pt x="126" y="287"/>
                    <a:pt x="1" y="1079"/>
                    <a:pt x="552" y="1079"/>
                  </a:cubicBezTo>
                  <a:cubicBezTo>
                    <a:pt x="556" y="1079"/>
                    <a:pt x="559" y="1079"/>
                    <a:pt x="563" y="1079"/>
                  </a:cubicBezTo>
                  <a:cubicBezTo>
                    <a:pt x="1154" y="1069"/>
                    <a:pt x="1166" y="1"/>
                    <a:pt x="70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97" name="Google Shape;1097;p2"/>
            <p:cNvSpPr/>
            <p:nvPr/>
          </p:nvSpPr>
          <p:spPr>
            <a:xfrm>
              <a:off x="5322500" y="4612075"/>
              <a:ext cx="30075" cy="27050"/>
            </a:xfrm>
            <a:custGeom>
              <a:avLst/>
              <a:gdLst/>
              <a:ahLst/>
              <a:cxnLst/>
              <a:rect l="l" t="t" r="r" b="b"/>
              <a:pathLst>
                <a:path w="1203" h="1082" extrusionOk="0">
                  <a:moveTo>
                    <a:pt x="735" y="1"/>
                  </a:moveTo>
                  <a:cubicBezTo>
                    <a:pt x="690" y="1"/>
                    <a:pt x="641" y="11"/>
                    <a:pt x="587" y="32"/>
                  </a:cubicBezTo>
                  <a:cubicBezTo>
                    <a:pt x="564" y="43"/>
                    <a:pt x="542" y="55"/>
                    <a:pt x="519" y="66"/>
                  </a:cubicBezTo>
                  <a:cubicBezTo>
                    <a:pt x="158" y="269"/>
                    <a:pt x="0" y="1059"/>
                    <a:pt x="564" y="1082"/>
                  </a:cubicBezTo>
                  <a:cubicBezTo>
                    <a:pt x="567" y="1082"/>
                    <a:pt x="570" y="1082"/>
                    <a:pt x="573" y="1082"/>
                  </a:cubicBezTo>
                  <a:cubicBezTo>
                    <a:pt x="1163" y="1082"/>
                    <a:pt x="1202" y="1"/>
                    <a:pt x="735"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98" name="Google Shape;1098;p2"/>
            <p:cNvSpPr/>
            <p:nvPr/>
          </p:nvSpPr>
          <p:spPr>
            <a:xfrm>
              <a:off x="5272775" y="4604350"/>
              <a:ext cx="37325" cy="25500"/>
            </a:xfrm>
            <a:custGeom>
              <a:avLst/>
              <a:gdLst/>
              <a:ahLst/>
              <a:cxnLst/>
              <a:rect l="l" t="t" r="r" b="b"/>
              <a:pathLst>
                <a:path w="1493" h="1020" extrusionOk="0">
                  <a:moveTo>
                    <a:pt x="811" y="0"/>
                  </a:moveTo>
                  <a:cubicBezTo>
                    <a:pt x="295" y="0"/>
                    <a:pt x="0" y="1019"/>
                    <a:pt x="578" y="1019"/>
                  </a:cubicBezTo>
                  <a:cubicBezTo>
                    <a:pt x="589" y="1019"/>
                    <a:pt x="601" y="1019"/>
                    <a:pt x="613" y="1018"/>
                  </a:cubicBezTo>
                  <a:cubicBezTo>
                    <a:pt x="635" y="1007"/>
                    <a:pt x="658" y="1007"/>
                    <a:pt x="680" y="1007"/>
                  </a:cubicBezTo>
                  <a:cubicBezTo>
                    <a:pt x="1098" y="928"/>
                    <a:pt x="1493" y="217"/>
                    <a:pt x="951" y="25"/>
                  </a:cubicBezTo>
                  <a:cubicBezTo>
                    <a:pt x="903" y="8"/>
                    <a:pt x="856" y="0"/>
                    <a:pt x="811"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099" name="Google Shape;1099;p2"/>
            <p:cNvSpPr/>
            <p:nvPr/>
          </p:nvSpPr>
          <p:spPr>
            <a:xfrm>
              <a:off x="5225350" y="4466450"/>
              <a:ext cx="30025" cy="27050"/>
            </a:xfrm>
            <a:custGeom>
              <a:avLst/>
              <a:gdLst/>
              <a:ahLst/>
              <a:cxnLst/>
              <a:rect l="l" t="t" r="r" b="b"/>
              <a:pathLst>
                <a:path w="1201" h="1082" extrusionOk="0">
                  <a:moveTo>
                    <a:pt x="628" y="1"/>
                  </a:moveTo>
                  <a:cubicBezTo>
                    <a:pt x="49" y="1"/>
                    <a:pt x="0" y="1081"/>
                    <a:pt x="467" y="1081"/>
                  </a:cubicBezTo>
                  <a:cubicBezTo>
                    <a:pt x="511" y="1081"/>
                    <a:pt x="560" y="1072"/>
                    <a:pt x="614" y="1050"/>
                  </a:cubicBezTo>
                  <a:cubicBezTo>
                    <a:pt x="636" y="1039"/>
                    <a:pt x="659" y="1028"/>
                    <a:pt x="682" y="1016"/>
                  </a:cubicBezTo>
                  <a:cubicBezTo>
                    <a:pt x="1054" y="813"/>
                    <a:pt x="1201" y="23"/>
                    <a:pt x="636" y="1"/>
                  </a:cubicBezTo>
                  <a:cubicBezTo>
                    <a:pt x="634" y="1"/>
                    <a:pt x="631" y="1"/>
                    <a:pt x="628"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00" name="Google Shape;1100;p2"/>
            <p:cNvSpPr/>
            <p:nvPr/>
          </p:nvSpPr>
          <p:spPr>
            <a:xfrm>
              <a:off x="5205425" y="4511425"/>
              <a:ext cx="31575" cy="20900"/>
            </a:xfrm>
            <a:custGeom>
              <a:avLst/>
              <a:gdLst/>
              <a:ahLst/>
              <a:cxnLst/>
              <a:rect l="l" t="t" r="r" b="b"/>
              <a:pathLst>
                <a:path w="1263" h="836" extrusionOk="0">
                  <a:moveTo>
                    <a:pt x="664" y="1"/>
                  </a:moveTo>
                  <a:cubicBezTo>
                    <a:pt x="328" y="1"/>
                    <a:pt x="1" y="206"/>
                    <a:pt x="192" y="537"/>
                  </a:cubicBezTo>
                  <a:cubicBezTo>
                    <a:pt x="203" y="560"/>
                    <a:pt x="215" y="571"/>
                    <a:pt x="237" y="594"/>
                  </a:cubicBezTo>
                  <a:cubicBezTo>
                    <a:pt x="349" y="747"/>
                    <a:pt x="577" y="835"/>
                    <a:pt x="785" y="835"/>
                  </a:cubicBezTo>
                  <a:cubicBezTo>
                    <a:pt x="1038" y="835"/>
                    <a:pt x="1262" y="705"/>
                    <a:pt x="1219" y="402"/>
                  </a:cubicBezTo>
                  <a:cubicBezTo>
                    <a:pt x="1185" y="122"/>
                    <a:pt x="922" y="1"/>
                    <a:pt x="664"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01" name="Google Shape;1101;p2"/>
            <p:cNvSpPr/>
            <p:nvPr/>
          </p:nvSpPr>
          <p:spPr>
            <a:xfrm>
              <a:off x="5451575" y="4706275"/>
              <a:ext cx="29350" cy="21500"/>
            </a:xfrm>
            <a:custGeom>
              <a:avLst/>
              <a:gdLst/>
              <a:ahLst/>
              <a:cxnLst/>
              <a:rect l="l" t="t" r="r" b="b"/>
              <a:pathLst>
                <a:path w="1174" h="860" extrusionOk="0">
                  <a:moveTo>
                    <a:pt x="552" y="1"/>
                  </a:moveTo>
                  <a:cubicBezTo>
                    <a:pt x="260" y="1"/>
                    <a:pt x="0" y="159"/>
                    <a:pt x="130" y="473"/>
                  </a:cubicBezTo>
                  <a:cubicBezTo>
                    <a:pt x="130" y="496"/>
                    <a:pt x="141" y="507"/>
                    <a:pt x="152" y="530"/>
                  </a:cubicBezTo>
                  <a:cubicBezTo>
                    <a:pt x="259" y="726"/>
                    <a:pt x="532" y="859"/>
                    <a:pt x="768" y="859"/>
                  </a:cubicBezTo>
                  <a:cubicBezTo>
                    <a:pt x="980" y="859"/>
                    <a:pt x="1162" y="751"/>
                    <a:pt x="1168" y="484"/>
                  </a:cubicBezTo>
                  <a:cubicBezTo>
                    <a:pt x="1173" y="161"/>
                    <a:pt x="846" y="1"/>
                    <a:pt x="55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02" name="Google Shape;1102;p2"/>
            <p:cNvSpPr/>
            <p:nvPr/>
          </p:nvSpPr>
          <p:spPr>
            <a:xfrm>
              <a:off x="5235400" y="4528125"/>
              <a:ext cx="28575" cy="23800"/>
            </a:xfrm>
            <a:custGeom>
              <a:avLst/>
              <a:gdLst/>
              <a:ahLst/>
              <a:cxnLst/>
              <a:rect l="l" t="t" r="r" b="b"/>
              <a:pathLst>
                <a:path w="1143" h="952" extrusionOk="0">
                  <a:moveTo>
                    <a:pt x="486" y="0"/>
                  </a:moveTo>
                  <a:cubicBezTo>
                    <a:pt x="342" y="0"/>
                    <a:pt x="211" y="75"/>
                    <a:pt x="144" y="264"/>
                  </a:cubicBezTo>
                  <a:cubicBezTo>
                    <a:pt x="1" y="644"/>
                    <a:pt x="454" y="951"/>
                    <a:pt x="792" y="951"/>
                  </a:cubicBezTo>
                  <a:cubicBezTo>
                    <a:pt x="986" y="951"/>
                    <a:pt x="1142" y="850"/>
                    <a:pt x="1126" y="603"/>
                  </a:cubicBezTo>
                  <a:cubicBezTo>
                    <a:pt x="1126" y="580"/>
                    <a:pt x="1126" y="547"/>
                    <a:pt x="1126" y="524"/>
                  </a:cubicBezTo>
                  <a:cubicBezTo>
                    <a:pt x="1075" y="260"/>
                    <a:pt x="756" y="0"/>
                    <a:pt x="486"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03" name="Google Shape;1103;p2"/>
            <p:cNvSpPr/>
            <p:nvPr/>
          </p:nvSpPr>
          <p:spPr>
            <a:xfrm>
              <a:off x="5383700" y="4641050"/>
              <a:ext cx="31350" cy="26650"/>
            </a:xfrm>
            <a:custGeom>
              <a:avLst/>
              <a:gdLst/>
              <a:ahLst/>
              <a:cxnLst/>
              <a:rect l="l" t="t" r="r" b="b"/>
              <a:pathLst>
                <a:path w="1254" h="1066" extrusionOk="0">
                  <a:moveTo>
                    <a:pt x="656" y="0"/>
                  </a:moveTo>
                  <a:cubicBezTo>
                    <a:pt x="83" y="0"/>
                    <a:pt x="0" y="1066"/>
                    <a:pt x="481" y="1066"/>
                  </a:cubicBezTo>
                  <a:cubicBezTo>
                    <a:pt x="524" y="1066"/>
                    <a:pt x="570" y="1058"/>
                    <a:pt x="622" y="1040"/>
                  </a:cubicBezTo>
                  <a:cubicBezTo>
                    <a:pt x="644" y="1028"/>
                    <a:pt x="667" y="1017"/>
                    <a:pt x="689" y="1017"/>
                  </a:cubicBezTo>
                  <a:cubicBezTo>
                    <a:pt x="1062" y="825"/>
                    <a:pt x="1254" y="35"/>
                    <a:pt x="689" y="2"/>
                  </a:cubicBezTo>
                  <a:cubicBezTo>
                    <a:pt x="678" y="1"/>
                    <a:pt x="667" y="0"/>
                    <a:pt x="656"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04" name="Google Shape;1104;p2"/>
            <p:cNvSpPr/>
            <p:nvPr/>
          </p:nvSpPr>
          <p:spPr>
            <a:xfrm>
              <a:off x="5247375" y="4647625"/>
              <a:ext cx="30125" cy="27550"/>
            </a:xfrm>
            <a:custGeom>
              <a:avLst/>
              <a:gdLst/>
              <a:ahLst/>
              <a:cxnLst/>
              <a:rect l="l" t="t" r="r" b="b"/>
              <a:pathLst>
                <a:path w="1205" h="1102" extrusionOk="0">
                  <a:moveTo>
                    <a:pt x="442" y="1"/>
                  </a:moveTo>
                  <a:cubicBezTo>
                    <a:pt x="349" y="1"/>
                    <a:pt x="258" y="50"/>
                    <a:pt x="184" y="167"/>
                  </a:cubicBezTo>
                  <a:cubicBezTo>
                    <a:pt x="173" y="190"/>
                    <a:pt x="162" y="201"/>
                    <a:pt x="150" y="224"/>
                  </a:cubicBezTo>
                  <a:cubicBezTo>
                    <a:pt x="0" y="542"/>
                    <a:pt x="216" y="1102"/>
                    <a:pt x="558" y="1102"/>
                  </a:cubicBezTo>
                  <a:cubicBezTo>
                    <a:pt x="628" y="1102"/>
                    <a:pt x="704" y="1079"/>
                    <a:pt x="782" y="1025"/>
                  </a:cubicBezTo>
                  <a:cubicBezTo>
                    <a:pt x="1204" y="738"/>
                    <a:pt x="805" y="1"/>
                    <a:pt x="44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05" name="Google Shape;1105;p2"/>
            <p:cNvSpPr/>
            <p:nvPr/>
          </p:nvSpPr>
          <p:spPr>
            <a:xfrm>
              <a:off x="5316850" y="4587700"/>
              <a:ext cx="29250" cy="21925"/>
            </a:xfrm>
            <a:custGeom>
              <a:avLst/>
              <a:gdLst/>
              <a:ahLst/>
              <a:cxnLst/>
              <a:rect l="l" t="t" r="r" b="b"/>
              <a:pathLst>
                <a:path w="1170" h="877" extrusionOk="0">
                  <a:moveTo>
                    <a:pt x="515" y="0"/>
                  </a:moveTo>
                  <a:cubicBezTo>
                    <a:pt x="238" y="0"/>
                    <a:pt x="1" y="148"/>
                    <a:pt x="113" y="454"/>
                  </a:cubicBezTo>
                  <a:cubicBezTo>
                    <a:pt x="113" y="477"/>
                    <a:pt x="125" y="499"/>
                    <a:pt x="136" y="522"/>
                  </a:cubicBezTo>
                  <a:cubicBezTo>
                    <a:pt x="235" y="727"/>
                    <a:pt x="522" y="877"/>
                    <a:pt x="766" y="877"/>
                  </a:cubicBezTo>
                  <a:cubicBezTo>
                    <a:pt x="966" y="877"/>
                    <a:pt x="1136" y="776"/>
                    <a:pt x="1152" y="522"/>
                  </a:cubicBezTo>
                  <a:cubicBezTo>
                    <a:pt x="1169" y="179"/>
                    <a:pt x="819" y="0"/>
                    <a:pt x="515"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06" name="Google Shape;1106;p2"/>
            <p:cNvSpPr/>
            <p:nvPr/>
          </p:nvSpPr>
          <p:spPr>
            <a:xfrm>
              <a:off x="5300925" y="4531375"/>
              <a:ext cx="30150" cy="27450"/>
            </a:xfrm>
            <a:custGeom>
              <a:avLst/>
              <a:gdLst/>
              <a:ahLst/>
              <a:cxnLst/>
              <a:rect l="l" t="t" r="r" b="b"/>
              <a:pathLst>
                <a:path w="1206" h="1098" extrusionOk="0">
                  <a:moveTo>
                    <a:pt x="647" y="1"/>
                  </a:moveTo>
                  <a:cubicBezTo>
                    <a:pt x="577" y="1"/>
                    <a:pt x="502" y="24"/>
                    <a:pt x="423" y="78"/>
                  </a:cubicBezTo>
                  <a:cubicBezTo>
                    <a:pt x="1" y="366"/>
                    <a:pt x="395" y="1098"/>
                    <a:pt x="755" y="1098"/>
                  </a:cubicBezTo>
                  <a:cubicBezTo>
                    <a:pt x="847" y="1098"/>
                    <a:pt x="937" y="1050"/>
                    <a:pt x="1010" y="936"/>
                  </a:cubicBezTo>
                  <a:cubicBezTo>
                    <a:pt x="1033" y="913"/>
                    <a:pt x="1033" y="890"/>
                    <a:pt x="1055" y="879"/>
                  </a:cubicBezTo>
                  <a:cubicBezTo>
                    <a:pt x="1205" y="561"/>
                    <a:pt x="989" y="1"/>
                    <a:pt x="647"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07" name="Google Shape;1107;p2"/>
            <p:cNvSpPr/>
            <p:nvPr/>
          </p:nvSpPr>
          <p:spPr>
            <a:xfrm>
              <a:off x="5179025" y="4558700"/>
              <a:ext cx="30100" cy="27050"/>
            </a:xfrm>
            <a:custGeom>
              <a:avLst/>
              <a:gdLst/>
              <a:ahLst/>
              <a:cxnLst/>
              <a:rect l="l" t="t" r="r" b="b"/>
              <a:pathLst>
                <a:path w="1204" h="1082" extrusionOk="0">
                  <a:moveTo>
                    <a:pt x="630" y="1"/>
                  </a:moveTo>
                  <a:cubicBezTo>
                    <a:pt x="41" y="1"/>
                    <a:pt x="1" y="1081"/>
                    <a:pt x="469" y="1081"/>
                  </a:cubicBezTo>
                  <a:cubicBezTo>
                    <a:pt x="513" y="1081"/>
                    <a:pt x="562" y="1072"/>
                    <a:pt x="616" y="1050"/>
                  </a:cubicBezTo>
                  <a:cubicBezTo>
                    <a:pt x="639" y="1039"/>
                    <a:pt x="661" y="1027"/>
                    <a:pt x="684" y="1016"/>
                  </a:cubicBezTo>
                  <a:cubicBezTo>
                    <a:pt x="1056" y="813"/>
                    <a:pt x="1203" y="23"/>
                    <a:pt x="639" y="1"/>
                  </a:cubicBezTo>
                  <a:cubicBezTo>
                    <a:pt x="636" y="1"/>
                    <a:pt x="633" y="1"/>
                    <a:pt x="630"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08" name="Google Shape;1108;p2"/>
            <p:cNvSpPr/>
            <p:nvPr/>
          </p:nvSpPr>
          <p:spPr>
            <a:xfrm>
              <a:off x="7059425" y="4174200"/>
              <a:ext cx="240925" cy="114825"/>
            </a:xfrm>
            <a:custGeom>
              <a:avLst/>
              <a:gdLst/>
              <a:ahLst/>
              <a:cxnLst/>
              <a:rect l="l" t="t" r="r" b="b"/>
              <a:pathLst>
                <a:path w="9637" h="4593" extrusionOk="0">
                  <a:moveTo>
                    <a:pt x="9637" y="0"/>
                  </a:moveTo>
                  <a:cubicBezTo>
                    <a:pt x="6071" y="102"/>
                    <a:pt x="1614" y="1817"/>
                    <a:pt x="0" y="4593"/>
                  </a:cubicBezTo>
                  <a:cubicBezTo>
                    <a:pt x="3081" y="3024"/>
                    <a:pt x="6410" y="2584"/>
                    <a:pt x="9637" y="1885"/>
                  </a:cubicBezTo>
                  <a:lnTo>
                    <a:pt x="9637" y="0"/>
                  </a:ln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09" name="Google Shape;1109;p2"/>
            <p:cNvSpPr/>
            <p:nvPr/>
          </p:nvSpPr>
          <p:spPr>
            <a:xfrm>
              <a:off x="7252100" y="4022600"/>
              <a:ext cx="48250" cy="26925"/>
            </a:xfrm>
            <a:custGeom>
              <a:avLst/>
              <a:gdLst/>
              <a:ahLst/>
              <a:cxnLst/>
              <a:rect l="l" t="t" r="r" b="b"/>
              <a:pathLst>
                <a:path w="1930" h="1077" extrusionOk="0">
                  <a:moveTo>
                    <a:pt x="598" y="0"/>
                  </a:moveTo>
                  <a:cubicBezTo>
                    <a:pt x="399" y="0"/>
                    <a:pt x="199" y="6"/>
                    <a:pt x="0" y="16"/>
                  </a:cubicBezTo>
                  <a:cubicBezTo>
                    <a:pt x="621" y="377"/>
                    <a:pt x="1264" y="727"/>
                    <a:pt x="1930" y="1077"/>
                  </a:cubicBezTo>
                  <a:lnTo>
                    <a:pt x="1930" y="72"/>
                  </a:lnTo>
                  <a:cubicBezTo>
                    <a:pt x="1486" y="26"/>
                    <a:pt x="1042" y="0"/>
                    <a:pt x="598" y="0"/>
                  </a:cubicBez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10" name="Google Shape;1110;p2"/>
            <p:cNvSpPr/>
            <p:nvPr/>
          </p:nvSpPr>
          <p:spPr>
            <a:xfrm>
              <a:off x="7163525" y="4094925"/>
              <a:ext cx="136825" cy="47975"/>
            </a:xfrm>
            <a:custGeom>
              <a:avLst/>
              <a:gdLst/>
              <a:ahLst/>
              <a:cxnLst/>
              <a:rect l="l" t="t" r="r" b="b"/>
              <a:pathLst>
                <a:path w="5473" h="1919" extrusionOk="0">
                  <a:moveTo>
                    <a:pt x="5473" y="0"/>
                  </a:moveTo>
                  <a:cubicBezTo>
                    <a:pt x="3577" y="12"/>
                    <a:pt x="1862" y="756"/>
                    <a:pt x="0" y="1445"/>
                  </a:cubicBezTo>
                  <a:cubicBezTo>
                    <a:pt x="1772" y="1828"/>
                    <a:pt x="3634" y="1761"/>
                    <a:pt x="5473" y="1919"/>
                  </a:cubicBezTo>
                  <a:lnTo>
                    <a:pt x="5473" y="0"/>
                  </a:ln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11" name="Google Shape;1111;p2"/>
            <p:cNvSpPr/>
            <p:nvPr/>
          </p:nvSpPr>
          <p:spPr>
            <a:xfrm>
              <a:off x="7107950" y="4246975"/>
              <a:ext cx="192400" cy="168150"/>
            </a:xfrm>
            <a:custGeom>
              <a:avLst/>
              <a:gdLst/>
              <a:ahLst/>
              <a:cxnLst/>
              <a:rect l="l" t="t" r="r" b="b"/>
              <a:pathLst>
                <a:path w="7696" h="6726" extrusionOk="0">
                  <a:moveTo>
                    <a:pt x="7696" y="1"/>
                  </a:moveTo>
                  <a:lnTo>
                    <a:pt x="7425" y="147"/>
                  </a:lnTo>
                  <a:cubicBezTo>
                    <a:pt x="4604" y="1592"/>
                    <a:pt x="1286" y="3645"/>
                    <a:pt x="0" y="6726"/>
                  </a:cubicBezTo>
                  <a:cubicBezTo>
                    <a:pt x="2652" y="5225"/>
                    <a:pt x="4965" y="3250"/>
                    <a:pt x="7696" y="1783"/>
                  </a:cubicBezTo>
                  <a:lnTo>
                    <a:pt x="7696" y="1"/>
                  </a:ln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12" name="Google Shape;1112;p2"/>
            <p:cNvSpPr/>
            <p:nvPr/>
          </p:nvSpPr>
          <p:spPr>
            <a:xfrm>
              <a:off x="7265625" y="4509325"/>
              <a:ext cx="34725" cy="72825"/>
            </a:xfrm>
            <a:custGeom>
              <a:avLst/>
              <a:gdLst/>
              <a:ahLst/>
              <a:cxnLst/>
              <a:rect l="l" t="t" r="r" b="b"/>
              <a:pathLst>
                <a:path w="1389" h="2913" extrusionOk="0">
                  <a:moveTo>
                    <a:pt x="1389" y="1"/>
                  </a:moveTo>
                  <a:cubicBezTo>
                    <a:pt x="813" y="915"/>
                    <a:pt x="351" y="1885"/>
                    <a:pt x="1" y="2912"/>
                  </a:cubicBezTo>
                  <a:cubicBezTo>
                    <a:pt x="441" y="2472"/>
                    <a:pt x="904" y="2032"/>
                    <a:pt x="1389" y="1614"/>
                  </a:cubicBezTo>
                  <a:lnTo>
                    <a:pt x="1389" y="1"/>
                  </a:ln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13" name="Google Shape;1113;p2"/>
            <p:cNvSpPr/>
            <p:nvPr/>
          </p:nvSpPr>
          <p:spPr>
            <a:xfrm>
              <a:off x="7170850" y="4355575"/>
              <a:ext cx="129500" cy="138550"/>
            </a:xfrm>
            <a:custGeom>
              <a:avLst/>
              <a:gdLst/>
              <a:ahLst/>
              <a:cxnLst/>
              <a:rect l="l" t="t" r="r" b="b"/>
              <a:pathLst>
                <a:path w="5180" h="5542" extrusionOk="0">
                  <a:moveTo>
                    <a:pt x="5180" y="1"/>
                  </a:moveTo>
                  <a:cubicBezTo>
                    <a:pt x="3273" y="1558"/>
                    <a:pt x="1783" y="3409"/>
                    <a:pt x="0" y="5542"/>
                  </a:cubicBezTo>
                  <a:cubicBezTo>
                    <a:pt x="1704" y="4255"/>
                    <a:pt x="3408" y="2969"/>
                    <a:pt x="5180" y="1750"/>
                  </a:cubicBezTo>
                  <a:lnTo>
                    <a:pt x="5180" y="1"/>
                  </a:lnTo>
                  <a:close/>
                </a:path>
              </a:pathLst>
            </a:custGeom>
            <a:solidFill>
              <a:srgbClr val="56953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14" name="Google Shape;1114;p2"/>
            <p:cNvSpPr/>
            <p:nvPr/>
          </p:nvSpPr>
          <p:spPr>
            <a:xfrm>
              <a:off x="7188900" y="2628825"/>
              <a:ext cx="124150" cy="202025"/>
            </a:xfrm>
            <a:custGeom>
              <a:avLst/>
              <a:gdLst/>
              <a:ahLst/>
              <a:cxnLst/>
              <a:rect l="l" t="t" r="r" b="b"/>
              <a:pathLst>
                <a:path w="4966" h="8081" extrusionOk="0">
                  <a:moveTo>
                    <a:pt x="4966" y="1"/>
                  </a:moveTo>
                  <a:cubicBezTo>
                    <a:pt x="3149" y="1772"/>
                    <a:pt x="1490" y="3713"/>
                    <a:pt x="1" y="5767"/>
                  </a:cubicBezTo>
                  <a:lnTo>
                    <a:pt x="4966" y="8080"/>
                  </a:lnTo>
                  <a:lnTo>
                    <a:pt x="4966" y="1"/>
                  </a:lnTo>
                  <a:close/>
                </a:path>
              </a:pathLst>
            </a:custGeom>
            <a:solidFill>
              <a:srgbClr val="E74A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15" name="Google Shape;1115;p2"/>
            <p:cNvSpPr/>
            <p:nvPr/>
          </p:nvSpPr>
          <p:spPr>
            <a:xfrm>
              <a:off x="7055750" y="2635025"/>
              <a:ext cx="238400" cy="193275"/>
            </a:xfrm>
            <a:custGeom>
              <a:avLst/>
              <a:gdLst/>
              <a:ahLst/>
              <a:cxnLst/>
              <a:rect l="l" t="t" r="r" b="b"/>
              <a:pathLst>
                <a:path w="9536" h="7731" extrusionOk="0">
                  <a:moveTo>
                    <a:pt x="8193" y="1"/>
                  </a:moveTo>
                  <a:lnTo>
                    <a:pt x="711" y="3375"/>
                  </a:lnTo>
                  <a:lnTo>
                    <a:pt x="0" y="5959"/>
                  </a:lnTo>
                  <a:lnTo>
                    <a:pt x="4593" y="7731"/>
                  </a:lnTo>
                  <a:lnTo>
                    <a:pt x="5541" y="4740"/>
                  </a:lnTo>
                  <a:lnTo>
                    <a:pt x="9536" y="418"/>
                  </a:lnTo>
                  <a:lnTo>
                    <a:pt x="8193" y="1"/>
                  </a:lnTo>
                  <a:close/>
                </a:path>
              </a:pathLst>
            </a:custGeom>
            <a:solidFill>
              <a:srgbClr val="E3E6C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16" name="Google Shape;1116;p2"/>
            <p:cNvSpPr/>
            <p:nvPr/>
          </p:nvSpPr>
          <p:spPr>
            <a:xfrm>
              <a:off x="7170575" y="2645475"/>
              <a:ext cx="142475" cy="237550"/>
            </a:xfrm>
            <a:custGeom>
              <a:avLst/>
              <a:gdLst/>
              <a:ahLst/>
              <a:cxnLst/>
              <a:rect l="l" t="t" r="r" b="b"/>
              <a:pathLst>
                <a:path w="5699" h="9502" extrusionOk="0">
                  <a:moveTo>
                    <a:pt x="4943" y="0"/>
                  </a:moveTo>
                  <a:lnTo>
                    <a:pt x="948" y="4322"/>
                  </a:lnTo>
                  <a:lnTo>
                    <a:pt x="0" y="7313"/>
                  </a:lnTo>
                  <a:lnTo>
                    <a:pt x="5699" y="9502"/>
                  </a:lnTo>
                  <a:lnTo>
                    <a:pt x="5699" y="237"/>
                  </a:lnTo>
                  <a:lnTo>
                    <a:pt x="4943" y="0"/>
                  </a:lnTo>
                  <a:close/>
                </a:path>
              </a:pathLst>
            </a:custGeom>
            <a:solidFill>
              <a:srgbClr val="D93948"/>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17" name="Google Shape;1117;p2"/>
            <p:cNvSpPr/>
            <p:nvPr/>
          </p:nvSpPr>
          <p:spPr>
            <a:xfrm>
              <a:off x="7254000" y="2752750"/>
              <a:ext cx="28375" cy="23425"/>
            </a:xfrm>
            <a:custGeom>
              <a:avLst/>
              <a:gdLst/>
              <a:ahLst/>
              <a:cxnLst/>
              <a:rect l="l" t="t" r="r" b="b"/>
              <a:pathLst>
                <a:path w="1135" h="937" extrusionOk="0">
                  <a:moveTo>
                    <a:pt x="359" y="0"/>
                  </a:moveTo>
                  <a:cubicBezTo>
                    <a:pt x="160" y="0"/>
                    <a:pt x="0" y="105"/>
                    <a:pt x="26" y="359"/>
                  </a:cubicBezTo>
                  <a:cubicBezTo>
                    <a:pt x="26" y="381"/>
                    <a:pt x="26" y="404"/>
                    <a:pt x="26" y="426"/>
                  </a:cubicBezTo>
                  <a:cubicBezTo>
                    <a:pt x="84" y="689"/>
                    <a:pt x="401" y="937"/>
                    <a:pt x="667" y="937"/>
                  </a:cubicBezTo>
                  <a:cubicBezTo>
                    <a:pt x="813" y="937"/>
                    <a:pt x="944" y="862"/>
                    <a:pt x="1008" y="674"/>
                  </a:cubicBezTo>
                  <a:cubicBezTo>
                    <a:pt x="1135" y="293"/>
                    <a:pt x="692" y="0"/>
                    <a:pt x="359" y="0"/>
                  </a:cubicBezTo>
                  <a:close/>
                </a:path>
              </a:pathLst>
            </a:custGeom>
            <a:solidFill>
              <a:srgbClr val="7A655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18" name="Google Shape;1118;p2"/>
            <p:cNvSpPr/>
            <p:nvPr/>
          </p:nvSpPr>
          <p:spPr>
            <a:xfrm>
              <a:off x="7055750" y="2635025"/>
              <a:ext cx="238400" cy="193275"/>
            </a:xfrm>
            <a:custGeom>
              <a:avLst/>
              <a:gdLst/>
              <a:ahLst/>
              <a:cxnLst/>
              <a:rect l="l" t="t" r="r" b="b"/>
              <a:pathLst>
                <a:path w="9536" h="7731" extrusionOk="0">
                  <a:moveTo>
                    <a:pt x="8193" y="1"/>
                  </a:moveTo>
                  <a:lnTo>
                    <a:pt x="711" y="3375"/>
                  </a:lnTo>
                  <a:lnTo>
                    <a:pt x="0" y="5959"/>
                  </a:lnTo>
                  <a:lnTo>
                    <a:pt x="4593" y="7731"/>
                  </a:lnTo>
                  <a:lnTo>
                    <a:pt x="5541" y="4740"/>
                  </a:lnTo>
                  <a:lnTo>
                    <a:pt x="9536" y="418"/>
                  </a:lnTo>
                  <a:lnTo>
                    <a:pt x="8193" y="1"/>
                  </a:lnTo>
                  <a:close/>
                </a:path>
              </a:pathLst>
            </a:custGeom>
            <a:solidFill>
              <a:srgbClr val="E3E6C4"/>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19" name="Google Shape;1119;p2"/>
            <p:cNvSpPr/>
            <p:nvPr/>
          </p:nvSpPr>
          <p:spPr>
            <a:xfrm>
              <a:off x="7073250" y="2474800"/>
              <a:ext cx="239800" cy="244600"/>
            </a:xfrm>
            <a:custGeom>
              <a:avLst/>
              <a:gdLst/>
              <a:ahLst/>
              <a:cxnLst/>
              <a:rect l="l" t="t" r="r" b="b"/>
              <a:pathLst>
                <a:path w="9592" h="9784" extrusionOk="0">
                  <a:moveTo>
                    <a:pt x="9592" y="1"/>
                  </a:moveTo>
                  <a:cubicBezTo>
                    <a:pt x="9321" y="181"/>
                    <a:pt x="9073" y="373"/>
                    <a:pt x="8813" y="553"/>
                  </a:cubicBezTo>
                  <a:cubicBezTo>
                    <a:pt x="7854" y="1264"/>
                    <a:pt x="6951" y="1975"/>
                    <a:pt x="6127" y="2697"/>
                  </a:cubicBezTo>
                  <a:cubicBezTo>
                    <a:pt x="5304" y="3408"/>
                    <a:pt x="4559" y="4119"/>
                    <a:pt x="3904" y="4808"/>
                  </a:cubicBezTo>
                  <a:cubicBezTo>
                    <a:pt x="3250" y="5496"/>
                    <a:pt x="2674" y="6150"/>
                    <a:pt x="2189" y="6748"/>
                  </a:cubicBezTo>
                  <a:lnTo>
                    <a:pt x="1512" y="7595"/>
                  </a:lnTo>
                  <a:lnTo>
                    <a:pt x="971" y="8340"/>
                  </a:lnTo>
                  <a:cubicBezTo>
                    <a:pt x="643" y="8780"/>
                    <a:pt x="429" y="9163"/>
                    <a:pt x="260" y="9400"/>
                  </a:cubicBezTo>
                  <a:cubicBezTo>
                    <a:pt x="90" y="9649"/>
                    <a:pt x="0" y="9784"/>
                    <a:pt x="0" y="9784"/>
                  </a:cubicBezTo>
                  <a:lnTo>
                    <a:pt x="271" y="9412"/>
                  </a:lnTo>
                  <a:cubicBezTo>
                    <a:pt x="451" y="9175"/>
                    <a:pt x="688" y="8813"/>
                    <a:pt x="1027" y="8385"/>
                  </a:cubicBezTo>
                  <a:cubicBezTo>
                    <a:pt x="1208" y="8159"/>
                    <a:pt x="1388" y="7922"/>
                    <a:pt x="1591" y="7662"/>
                  </a:cubicBezTo>
                  <a:lnTo>
                    <a:pt x="2302" y="6839"/>
                  </a:lnTo>
                  <a:cubicBezTo>
                    <a:pt x="2810" y="6263"/>
                    <a:pt x="3397" y="5620"/>
                    <a:pt x="4074" y="4966"/>
                  </a:cubicBezTo>
                  <a:cubicBezTo>
                    <a:pt x="4739" y="4300"/>
                    <a:pt x="5496" y="3611"/>
                    <a:pt x="6331" y="2912"/>
                  </a:cubicBezTo>
                  <a:cubicBezTo>
                    <a:pt x="7154" y="2212"/>
                    <a:pt x="8057" y="1513"/>
                    <a:pt x="9027" y="836"/>
                  </a:cubicBezTo>
                  <a:lnTo>
                    <a:pt x="9592" y="452"/>
                  </a:lnTo>
                  <a:lnTo>
                    <a:pt x="9592" y="1"/>
                  </a:lnTo>
                  <a:close/>
                </a:path>
              </a:pathLst>
            </a:custGeom>
            <a:solidFill>
              <a:srgbClr val="BFDD4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20" name="Google Shape;1120;p2"/>
            <p:cNvSpPr/>
            <p:nvPr/>
          </p:nvSpPr>
          <p:spPr>
            <a:xfrm>
              <a:off x="7073525" y="2480450"/>
              <a:ext cx="239525" cy="292550"/>
            </a:xfrm>
            <a:custGeom>
              <a:avLst/>
              <a:gdLst/>
              <a:ahLst/>
              <a:cxnLst/>
              <a:rect l="l" t="t" r="r" b="b"/>
              <a:pathLst>
                <a:path w="9581" h="11702" extrusionOk="0">
                  <a:moveTo>
                    <a:pt x="9581" y="0"/>
                  </a:moveTo>
                  <a:cubicBezTo>
                    <a:pt x="6116" y="2381"/>
                    <a:pt x="2641" y="5518"/>
                    <a:pt x="0" y="9558"/>
                  </a:cubicBezTo>
                  <a:lnTo>
                    <a:pt x="4616" y="11702"/>
                  </a:lnTo>
                  <a:cubicBezTo>
                    <a:pt x="6105" y="9648"/>
                    <a:pt x="7764" y="7707"/>
                    <a:pt x="9581" y="5936"/>
                  </a:cubicBezTo>
                  <a:lnTo>
                    <a:pt x="9581" y="0"/>
                  </a:lnTo>
                  <a:close/>
                </a:path>
              </a:pathLst>
            </a:custGeom>
            <a:solidFill>
              <a:srgbClr val="EFF4D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21" name="Google Shape;1121;p2"/>
            <p:cNvSpPr/>
            <p:nvPr/>
          </p:nvSpPr>
          <p:spPr>
            <a:xfrm>
              <a:off x="7188900" y="2628825"/>
              <a:ext cx="124150" cy="202025"/>
            </a:xfrm>
            <a:custGeom>
              <a:avLst/>
              <a:gdLst/>
              <a:ahLst/>
              <a:cxnLst/>
              <a:rect l="l" t="t" r="r" b="b"/>
              <a:pathLst>
                <a:path w="4966" h="8081" extrusionOk="0">
                  <a:moveTo>
                    <a:pt x="4966" y="1"/>
                  </a:moveTo>
                  <a:cubicBezTo>
                    <a:pt x="3149" y="1772"/>
                    <a:pt x="1490" y="3713"/>
                    <a:pt x="1" y="5767"/>
                  </a:cubicBezTo>
                  <a:lnTo>
                    <a:pt x="4966" y="8080"/>
                  </a:lnTo>
                  <a:lnTo>
                    <a:pt x="4966" y="1"/>
                  </a:lnTo>
                  <a:close/>
                </a:path>
              </a:pathLst>
            </a:custGeom>
            <a:solidFill>
              <a:srgbClr val="E9717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22" name="Google Shape;1122;p2"/>
            <p:cNvSpPr/>
            <p:nvPr/>
          </p:nvSpPr>
          <p:spPr>
            <a:xfrm>
              <a:off x="6855175" y="851300"/>
              <a:ext cx="454200" cy="946750"/>
            </a:xfrm>
            <a:custGeom>
              <a:avLst/>
              <a:gdLst/>
              <a:ahLst/>
              <a:cxnLst/>
              <a:rect l="l" t="t" r="r" b="b"/>
              <a:pathLst>
                <a:path w="18168" h="37870" extrusionOk="0">
                  <a:moveTo>
                    <a:pt x="2122" y="0"/>
                  </a:moveTo>
                  <a:cubicBezTo>
                    <a:pt x="1885" y="2167"/>
                    <a:pt x="1535" y="4311"/>
                    <a:pt x="1039" y="6421"/>
                  </a:cubicBezTo>
                  <a:cubicBezTo>
                    <a:pt x="0" y="10720"/>
                    <a:pt x="1490" y="16915"/>
                    <a:pt x="3634" y="20549"/>
                  </a:cubicBezTo>
                  <a:cubicBezTo>
                    <a:pt x="6015" y="24577"/>
                    <a:pt x="5518" y="23968"/>
                    <a:pt x="7933" y="28030"/>
                  </a:cubicBezTo>
                  <a:cubicBezTo>
                    <a:pt x="10935" y="33085"/>
                    <a:pt x="13835" y="35827"/>
                    <a:pt x="16757" y="37238"/>
                  </a:cubicBezTo>
                  <a:cubicBezTo>
                    <a:pt x="17288" y="37486"/>
                    <a:pt x="17750" y="37701"/>
                    <a:pt x="18168" y="37870"/>
                  </a:cubicBezTo>
                  <a:lnTo>
                    <a:pt x="18168" y="0"/>
                  </a:lnTo>
                  <a:close/>
                </a:path>
              </a:pathLst>
            </a:custGeom>
            <a:solidFill>
              <a:srgbClr val="FF9B5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23" name="Google Shape;1123;p2"/>
            <p:cNvSpPr/>
            <p:nvPr/>
          </p:nvSpPr>
          <p:spPr>
            <a:xfrm>
              <a:off x="7305825" y="916700"/>
              <a:ext cx="11450" cy="10650"/>
            </a:xfrm>
            <a:custGeom>
              <a:avLst/>
              <a:gdLst/>
              <a:ahLst/>
              <a:cxnLst/>
              <a:rect l="l" t="t" r="r" b="b"/>
              <a:pathLst>
                <a:path w="458" h="426" extrusionOk="0">
                  <a:moveTo>
                    <a:pt x="267" y="0"/>
                  </a:moveTo>
                  <a:cubicBezTo>
                    <a:pt x="123" y="0"/>
                    <a:pt x="0" y="324"/>
                    <a:pt x="187" y="408"/>
                  </a:cubicBezTo>
                  <a:cubicBezTo>
                    <a:pt x="212" y="420"/>
                    <a:pt x="235" y="425"/>
                    <a:pt x="256" y="425"/>
                  </a:cubicBezTo>
                  <a:cubicBezTo>
                    <a:pt x="399" y="425"/>
                    <a:pt x="458" y="188"/>
                    <a:pt x="379" y="70"/>
                  </a:cubicBezTo>
                  <a:lnTo>
                    <a:pt x="356" y="47"/>
                  </a:lnTo>
                  <a:cubicBezTo>
                    <a:pt x="327" y="14"/>
                    <a:pt x="296" y="0"/>
                    <a:pt x="267"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24" name="Google Shape;1124;p2"/>
            <p:cNvSpPr/>
            <p:nvPr/>
          </p:nvSpPr>
          <p:spPr>
            <a:xfrm>
              <a:off x="7295825" y="898575"/>
              <a:ext cx="10750" cy="8500"/>
            </a:xfrm>
            <a:custGeom>
              <a:avLst/>
              <a:gdLst/>
              <a:ahLst/>
              <a:cxnLst/>
              <a:rect l="l" t="t" r="r" b="b"/>
              <a:pathLst>
                <a:path w="430" h="340" extrusionOk="0">
                  <a:moveTo>
                    <a:pt x="273" y="1"/>
                  </a:moveTo>
                  <a:cubicBezTo>
                    <a:pt x="236" y="1"/>
                    <a:pt x="203" y="11"/>
                    <a:pt x="170" y="28"/>
                  </a:cubicBezTo>
                  <a:cubicBezTo>
                    <a:pt x="102" y="61"/>
                    <a:pt x="0" y="140"/>
                    <a:pt x="23" y="242"/>
                  </a:cubicBezTo>
                  <a:cubicBezTo>
                    <a:pt x="37" y="312"/>
                    <a:pt x="86" y="340"/>
                    <a:pt x="144" y="340"/>
                  </a:cubicBezTo>
                  <a:cubicBezTo>
                    <a:pt x="224" y="340"/>
                    <a:pt x="322" y="285"/>
                    <a:pt x="361" y="219"/>
                  </a:cubicBezTo>
                  <a:cubicBezTo>
                    <a:pt x="429" y="118"/>
                    <a:pt x="384" y="28"/>
                    <a:pt x="316" y="5"/>
                  </a:cubicBezTo>
                  <a:cubicBezTo>
                    <a:pt x="301" y="2"/>
                    <a:pt x="287" y="1"/>
                    <a:pt x="273"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25" name="Google Shape;1125;p2"/>
            <p:cNvSpPr/>
            <p:nvPr/>
          </p:nvSpPr>
          <p:spPr>
            <a:xfrm>
              <a:off x="7301675" y="960300"/>
              <a:ext cx="14800" cy="8425"/>
            </a:xfrm>
            <a:custGeom>
              <a:avLst/>
              <a:gdLst/>
              <a:ahLst/>
              <a:cxnLst/>
              <a:rect l="l" t="t" r="r" b="b"/>
              <a:pathLst>
                <a:path w="592" h="337" extrusionOk="0">
                  <a:moveTo>
                    <a:pt x="314" y="1"/>
                  </a:moveTo>
                  <a:cubicBezTo>
                    <a:pt x="174" y="1"/>
                    <a:pt x="1" y="119"/>
                    <a:pt x="94" y="267"/>
                  </a:cubicBezTo>
                  <a:cubicBezTo>
                    <a:pt x="129" y="316"/>
                    <a:pt x="180" y="336"/>
                    <a:pt x="234" y="336"/>
                  </a:cubicBezTo>
                  <a:cubicBezTo>
                    <a:pt x="401" y="336"/>
                    <a:pt x="592" y="143"/>
                    <a:pt x="421" y="41"/>
                  </a:cubicBezTo>
                  <a:cubicBezTo>
                    <a:pt x="421" y="30"/>
                    <a:pt x="410" y="30"/>
                    <a:pt x="398" y="19"/>
                  </a:cubicBezTo>
                  <a:cubicBezTo>
                    <a:pt x="374" y="6"/>
                    <a:pt x="345" y="1"/>
                    <a:pt x="314"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26" name="Google Shape;1126;p2"/>
            <p:cNvSpPr/>
            <p:nvPr/>
          </p:nvSpPr>
          <p:spPr>
            <a:xfrm>
              <a:off x="7286075" y="922625"/>
              <a:ext cx="11425" cy="10725"/>
            </a:xfrm>
            <a:custGeom>
              <a:avLst/>
              <a:gdLst/>
              <a:ahLst/>
              <a:cxnLst/>
              <a:rect l="l" t="t" r="r" b="b"/>
              <a:pathLst>
                <a:path w="457" h="429" extrusionOk="0">
                  <a:moveTo>
                    <a:pt x="267" y="0"/>
                  </a:moveTo>
                  <a:cubicBezTo>
                    <a:pt x="123" y="0"/>
                    <a:pt x="0" y="324"/>
                    <a:pt x="187" y="408"/>
                  </a:cubicBezTo>
                  <a:cubicBezTo>
                    <a:pt x="215" y="422"/>
                    <a:pt x="241" y="429"/>
                    <a:pt x="264" y="429"/>
                  </a:cubicBezTo>
                  <a:cubicBezTo>
                    <a:pt x="409" y="429"/>
                    <a:pt x="457" y="186"/>
                    <a:pt x="379" y="70"/>
                  </a:cubicBezTo>
                  <a:lnTo>
                    <a:pt x="356" y="47"/>
                  </a:lnTo>
                  <a:cubicBezTo>
                    <a:pt x="327" y="14"/>
                    <a:pt x="297" y="0"/>
                    <a:pt x="267"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27" name="Google Shape;1127;p2"/>
            <p:cNvSpPr/>
            <p:nvPr/>
          </p:nvSpPr>
          <p:spPr>
            <a:xfrm>
              <a:off x="7262950" y="906750"/>
              <a:ext cx="29750" cy="21425"/>
            </a:xfrm>
            <a:custGeom>
              <a:avLst/>
              <a:gdLst/>
              <a:ahLst/>
              <a:cxnLst/>
              <a:rect l="l" t="t" r="r" b="b"/>
              <a:pathLst>
                <a:path w="1190" h="857" extrusionOk="0">
                  <a:moveTo>
                    <a:pt x="411" y="1"/>
                  </a:moveTo>
                  <a:cubicBezTo>
                    <a:pt x="191" y="1"/>
                    <a:pt x="1" y="112"/>
                    <a:pt x="6" y="389"/>
                  </a:cubicBezTo>
                  <a:cubicBezTo>
                    <a:pt x="12" y="706"/>
                    <a:pt x="322" y="856"/>
                    <a:pt x="608" y="856"/>
                  </a:cubicBezTo>
                  <a:cubicBezTo>
                    <a:pt x="913" y="856"/>
                    <a:pt x="1190" y="686"/>
                    <a:pt x="1045" y="366"/>
                  </a:cubicBezTo>
                  <a:cubicBezTo>
                    <a:pt x="1033" y="344"/>
                    <a:pt x="1022" y="321"/>
                    <a:pt x="1011" y="299"/>
                  </a:cubicBezTo>
                  <a:cubicBezTo>
                    <a:pt x="901" y="120"/>
                    <a:pt x="640" y="1"/>
                    <a:pt x="411"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28" name="Google Shape;1128;p2"/>
            <p:cNvSpPr/>
            <p:nvPr/>
          </p:nvSpPr>
          <p:spPr>
            <a:xfrm>
              <a:off x="7200325" y="949125"/>
              <a:ext cx="29375" cy="21575"/>
            </a:xfrm>
            <a:custGeom>
              <a:avLst/>
              <a:gdLst/>
              <a:ahLst/>
              <a:cxnLst/>
              <a:rect l="l" t="t" r="r" b="b"/>
              <a:pathLst>
                <a:path w="1175" h="863" extrusionOk="0">
                  <a:moveTo>
                    <a:pt x="556" y="0"/>
                  </a:moveTo>
                  <a:cubicBezTo>
                    <a:pt x="263" y="0"/>
                    <a:pt x="1" y="161"/>
                    <a:pt x="130" y="477"/>
                  </a:cubicBezTo>
                  <a:cubicBezTo>
                    <a:pt x="142" y="488"/>
                    <a:pt x="153" y="511"/>
                    <a:pt x="164" y="533"/>
                  </a:cubicBezTo>
                  <a:cubicBezTo>
                    <a:pt x="265" y="729"/>
                    <a:pt x="535" y="863"/>
                    <a:pt x="770" y="863"/>
                  </a:cubicBezTo>
                  <a:cubicBezTo>
                    <a:pt x="981" y="863"/>
                    <a:pt x="1163" y="755"/>
                    <a:pt x="1169" y="488"/>
                  </a:cubicBezTo>
                  <a:cubicBezTo>
                    <a:pt x="1174" y="161"/>
                    <a:pt x="850" y="0"/>
                    <a:pt x="556"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29" name="Google Shape;1129;p2"/>
            <p:cNvSpPr/>
            <p:nvPr/>
          </p:nvSpPr>
          <p:spPr>
            <a:xfrm>
              <a:off x="7268300" y="1392450"/>
              <a:ext cx="28875" cy="27675"/>
            </a:xfrm>
            <a:custGeom>
              <a:avLst/>
              <a:gdLst/>
              <a:ahLst/>
              <a:cxnLst/>
              <a:rect l="l" t="t" r="r" b="b"/>
              <a:pathLst>
                <a:path w="1155" h="1107" extrusionOk="0">
                  <a:moveTo>
                    <a:pt x="525" y="0"/>
                  </a:moveTo>
                  <a:cubicBezTo>
                    <a:pt x="454" y="0"/>
                    <a:pt x="378" y="30"/>
                    <a:pt x="300" y="99"/>
                  </a:cubicBezTo>
                  <a:cubicBezTo>
                    <a:pt x="289" y="110"/>
                    <a:pt x="266" y="133"/>
                    <a:pt x="255" y="144"/>
                  </a:cubicBezTo>
                  <a:cubicBezTo>
                    <a:pt x="1" y="429"/>
                    <a:pt x="86" y="1107"/>
                    <a:pt x="492" y="1107"/>
                  </a:cubicBezTo>
                  <a:cubicBezTo>
                    <a:pt x="537" y="1107"/>
                    <a:pt x="586" y="1098"/>
                    <a:pt x="639" y="1081"/>
                  </a:cubicBezTo>
                  <a:cubicBezTo>
                    <a:pt x="1155" y="909"/>
                    <a:pt x="918" y="0"/>
                    <a:pt x="525"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30" name="Google Shape;1130;p2"/>
            <p:cNvSpPr/>
            <p:nvPr/>
          </p:nvSpPr>
          <p:spPr>
            <a:xfrm>
              <a:off x="7255925" y="1191275"/>
              <a:ext cx="30125" cy="27450"/>
            </a:xfrm>
            <a:custGeom>
              <a:avLst/>
              <a:gdLst/>
              <a:ahLst/>
              <a:cxnLst/>
              <a:rect l="l" t="t" r="r" b="b"/>
              <a:pathLst>
                <a:path w="1205" h="1098" extrusionOk="0">
                  <a:moveTo>
                    <a:pt x="647" y="1"/>
                  </a:moveTo>
                  <a:cubicBezTo>
                    <a:pt x="577" y="1"/>
                    <a:pt x="501" y="24"/>
                    <a:pt x="423" y="78"/>
                  </a:cubicBezTo>
                  <a:cubicBezTo>
                    <a:pt x="0" y="365"/>
                    <a:pt x="402" y="1097"/>
                    <a:pt x="765" y="1097"/>
                  </a:cubicBezTo>
                  <a:cubicBezTo>
                    <a:pt x="857" y="1097"/>
                    <a:pt x="947" y="1050"/>
                    <a:pt x="1021" y="935"/>
                  </a:cubicBezTo>
                  <a:cubicBezTo>
                    <a:pt x="1032" y="913"/>
                    <a:pt x="1043" y="890"/>
                    <a:pt x="1055" y="868"/>
                  </a:cubicBezTo>
                  <a:cubicBezTo>
                    <a:pt x="1205" y="558"/>
                    <a:pt x="989" y="1"/>
                    <a:pt x="647"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31" name="Google Shape;1131;p2"/>
            <p:cNvSpPr/>
            <p:nvPr/>
          </p:nvSpPr>
          <p:spPr>
            <a:xfrm>
              <a:off x="7127975" y="866350"/>
              <a:ext cx="37525" cy="25050"/>
            </a:xfrm>
            <a:custGeom>
              <a:avLst/>
              <a:gdLst/>
              <a:ahLst/>
              <a:cxnLst/>
              <a:rect l="l" t="t" r="r" b="b"/>
              <a:pathLst>
                <a:path w="1501" h="1002" extrusionOk="0">
                  <a:moveTo>
                    <a:pt x="816" y="0"/>
                  </a:moveTo>
                  <a:cubicBezTo>
                    <a:pt x="303" y="0"/>
                    <a:pt x="1" y="1001"/>
                    <a:pt x="583" y="1001"/>
                  </a:cubicBezTo>
                  <a:cubicBezTo>
                    <a:pt x="592" y="1001"/>
                    <a:pt x="600" y="1001"/>
                    <a:pt x="610" y="1001"/>
                  </a:cubicBezTo>
                  <a:lnTo>
                    <a:pt x="677" y="1001"/>
                  </a:lnTo>
                  <a:cubicBezTo>
                    <a:pt x="1095" y="933"/>
                    <a:pt x="1501" y="233"/>
                    <a:pt x="971" y="30"/>
                  </a:cubicBezTo>
                  <a:cubicBezTo>
                    <a:pt x="918" y="9"/>
                    <a:pt x="866" y="0"/>
                    <a:pt x="816"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32" name="Google Shape;1132;p2"/>
            <p:cNvSpPr/>
            <p:nvPr/>
          </p:nvSpPr>
          <p:spPr>
            <a:xfrm>
              <a:off x="7217050" y="900600"/>
              <a:ext cx="37050" cy="25225"/>
            </a:xfrm>
            <a:custGeom>
              <a:avLst/>
              <a:gdLst/>
              <a:ahLst/>
              <a:cxnLst/>
              <a:rect l="l" t="t" r="r" b="b"/>
              <a:pathLst>
                <a:path w="1482" h="1009" extrusionOk="0">
                  <a:moveTo>
                    <a:pt x="810" y="1"/>
                  </a:moveTo>
                  <a:cubicBezTo>
                    <a:pt x="294" y="1"/>
                    <a:pt x="1" y="1008"/>
                    <a:pt x="577" y="1008"/>
                  </a:cubicBezTo>
                  <a:cubicBezTo>
                    <a:pt x="589" y="1008"/>
                    <a:pt x="600" y="1008"/>
                    <a:pt x="612" y="1007"/>
                  </a:cubicBezTo>
                  <a:lnTo>
                    <a:pt x="680" y="1007"/>
                  </a:lnTo>
                  <a:cubicBezTo>
                    <a:pt x="1086" y="928"/>
                    <a:pt x="1481" y="217"/>
                    <a:pt x="951" y="26"/>
                  </a:cubicBezTo>
                  <a:cubicBezTo>
                    <a:pt x="902" y="8"/>
                    <a:pt x="855" y="1"/>
                    <a:pt x="810"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33" name="Google Shape;1133;p2"/>
            <p:cNvSpPr/>
            <p:nvPr/>
          </p:nvSpPr>
          <p:spPr>
            <a:xfrm>
              <a:off x="7150350" y="923825"/>
              <a:ext cx="28550" cy="23725"/>
            </a:xfrm>
            <a:custGeom>
              <a:avLst/>
              <a:gdLst/>
              <a:ahLst/>
              <a:cxnLst/>
              <a:rect l="l" t="t" r="r" b="b"/>
              <a:pathLst>
                <a:path w="1142" h="949" extrusionOk="0">
                  <a:moveTo>
                    <a:pt x="479" y="0"/>
                  </a:moveTo>
                  <a:cubicBezTo>
                    <a:pt x="335" y="0"/>
                    <a:pt x="206" y="74"/>
                    <a:pt x="143" y="259"/>
                  </a:cubicBezTo>
                  <a:cubicBezTo>
                    <a:pt x="1" y="644"/>
                    <a:pt x="450" y="949"/>
                    <a:pt x="787" y="949"/>
                  </a:cubicBezTo>
                  <a:cubicBezTo>
                    <a:pt x="983" y="949"/>
                    <a:pt x="1142" y="846"/>
                    <a:pt x="1125" y="597"/>
                  </a:cubicBezTo>
                  <a:cubicBezTo>
                    <a:pt x="1125" y="575"/>
                    <a:pt x="1114" y="552"/>
                    <a:pt x="1114" y="530"/>
                  </a:cubicBezTo>
                  <a:cubicBezTo>
                    <a:pt x="1070" y="258"/>
                    <a:pt x="748" y="0"/>
                    <a:pt x="479"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34" name="Google Shape;1134;p2"/>
            <p:cNvSpPr/>
            <p:nvPr/>
          </p:nvSpPr>
          <p:spPr>
            <a:xfrm>
              <a:off x="7115550" y="979850"/>
              <a:ext cx="31150" cy="26925"/>
            </a:xfrm>
            <a:custGeom>
              <a:avLst/>
              <a:gdLst/>
              <a:ahLst/>
              <a:cxnLst/>
              <a:rect l="l" t="t" r="r" b="b"/>
              <a:pathLst>
                <a:path w="1246" h="1077" extrusionOk="0">
                  <a:moveTo>
                    <a:pt x="761" y="0"/>
                  </a:moveTo>
                  <a:cubicBezTo>
                    <a:pt x="719" y="0"/>
                    <a:pt x="672" y="8"/>
                    <a:pt x="621" y="26"/>
                  </a:cubicBezTo>
                  <a:cubicBezTo>
                    <a:pt x="599" y="38"/>
                    <a:pt x="576" y="49"/>
                    <a:pt x="565" y="60"/>
                  </a:cubicBezTo>
                  <a:cubicBezTo>
                    <a:pt x="181" y="241"/>
                    <a:pt x="1" y="1042"/>
                    <a:pt x="565" y="1076"/>
                  </a:cubicBezTo>
                  <a:cubicBezTo>
                    <a:pt x="573" y="1076"/>
                    <a:pt x="581" y="1076"/>
                    <a:pt x="589" y="1076"/>
                  </a:cubicBezTo>
                  <a:cubicBezTo>
                    <a:pt x="1160" y="1076"/>
                    <a:pt x="1245" y="0"/>
                    <a:pt x="761"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35" name="Google Shape;1135;p2"/>
            <p:cNvSpPr/>
            <p:nvPr/>
          </p:nvSpPr>
          <p:spPr>
            <a:xfrm>
              <a:off x="7263275" y="1548725"/>
              <a:ext cx="29100" cy="27750"/>
            </a:xfrm>
            <a:custGeom>
              <a:avLst/>
              <a:gdLst/>
              <a:ahLst/>
              <a:cxnLst/>
              <a:rect l="l" t="t" r="r" b="b"/>
              <a:pathLst>
                <a:path w="1164" h="1110" extrusionOk="0">
                  <a:moveTo>
                    <a:pt x="531" y="0"/>
                  </a:moveTo>
                  <a:cubicBezTo>
                    <a:pt x="460" y="0"/>
                    <a:pt x="385" y="30"/>
                    <a:pt x="309" y="99"/>
                  </a:cubicBezTo>
                  <a:cubicBezTo>
                    <a:pt x="287" y="122"/>
                    <a:pt x="275" y="133"/>
                    <a:pt x="253" y="156"/>
                  </a:cubicBezTo>
                  <a:cubicBezTo>
                    <a:pt x="0" y="429"/>
                    <a:pt x="92" y="1110"/>
                    <a:pt x="495" y="1110"/>
                  </a:cubicBezTo>
                  <a:cubicBezTo>
                    <a:pt x="542" y="1110"/>
                    <a:pt x="593" y="1101"/>
                    <a:pt x="648" y="1081"/>
                  </a:cubicBezTo>
                  <a:cubicBezTo>
                    <a:pt x="1164" y="909"/>
                    <a:pt x="919" y="0"/>
                    <a:pt x="531"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36" name="Google Shape;1136;p2"/>
            <p:cNvSpPr/>
            <p:nvPr/>
          </p:nvSpPr>
          <p:spPr>
            <a:xfrm>
              <a:off x="7182400" y="1180025"/>
              <a:ext cx="31250" cy="20900"/>
            </a:xfrm>
            <a:custGeom>
              <a:avLst/>
              <a:gdLst/>
              <a:ahLst/>
              <a:cxnLst/>
              <a:rect l="l" t="t" r="r" b="b"/>
              <a:pathLst>
                <a:path w="1250" h="836" extrusionOk="0">
                  <a:moveTo>
                    <a:pt x="648" y="0"/>
                  </a:moveTo>
                  <a:cubicBezTo>
                    <a:pt x="317" y="0"/>
                    <a:pt x="0" y="196"/>
                    <a:pt x="182" y="528"/>
                  </a:cubicBezTo>
                  <a:cubicBezTo>
                    <a:pt x="193" y="550"/>
                    <a:pt x="204" y="561"/>
                    <a:pt x="227" y="584"/>
                  </a:cubicBezTo>
                  <a:cubicBezTo>
                    <a:pt x="337" y="741"/>
                    <a:pt x="571" y="835"/>
                    <a:pt x="785" y="835"/>
                  </a:cubicBezTo>
                  <a:cubicBezTo>
                    <a:pt x="1031" y="835"/>
                    <a:pt x="1250" y="711"/>
                    <a:pt x="1220" y="415"/>
                  </a:cubicBezTo>
                  <a:cubicBezTo>
                    <a:pt x="1190" y="128"/>
                    <a:pt x="914" y="0"/>
                    <a:pt x="64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37" name="Google Shape;1137;p2"/>
            <p:cNvSpPr/>
            <p:nvPr/>
          </p:nvSpPr>
          <p:spPr>
            <a:xfrm>
              <a:off x="7213150" y="1017125"/>
              <a:ext cx="29700" cy="27800"/>
            </a:xfrm>
            <a:custGeom>
              <a:avLst/>
              <a:gdLst/>
              <a:ahLst/>
              <a:cxnLst/>
              <a:rect l="l" t="t" r="r" b="b"/>
              <a:pathLst>
                <a:path w="1188" h="1112" extrusionOk="0">
                  <a:moveTo>
                    <a:pt x="501" y="0"/>
                  </a:moveTo>
                  <a:cubicBezTo>
                    <a:pt x="422" y="0"/>
                    <a:pt x="339" y="38"/>
                    <a:pt x="261" y="126"/>
                  </a:cubicBezTo>
                  <a:cubicBezTo>
                    <a:pt x="238" y="149"/>
                    <a:pt x="227" y="160"/>
                    <a:pt x="215" y="183"/>
                  </a:cubicBezTo>
                  <a:cubicBezTo>
                    <a:pt x="0" y="486"/>
                    <a:pt x="141" y="1111"/>
                    <a:pt x="520" y="1111"/>
                  </a:cubicBezTo>
                  <a:cubicBezTo>
                    <a:pt x="579" y="1111"/>
                    <a:pt x="643" y="1096"/>
                    <a:pt x="712" y="1063"/>
                  </a:cubicBezTo>
                  <a:cubicBezTo>
                    <a:pt x="1187" y="839"/>
                    <a:pt x="878" y="0"/>
                    <a:pt x="501"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38" name="Google Shape;1138;p2"/>
            <p:cNvSpPr/>
            <p:nvPr/>
          </p:nvSpPr>
          <p:spPr>
            <a:xfrm>
              <a:off x="7117550" y="1032325"/>
              <a:ext cx="37325" cy="21050"/>
            </a:xfrm>
            <a:custGeom>
              <a:avLst/>
              <a:gdLst/>
              <a:ahLst/>
              <a:cxnLst/>
              <a:rect l="l" t="t" r="r" b="b"/>
              <a:pathLst>
                <a:path w="1493" h="842" extrusionOk="0">
                  <a:moveTo>
                    <a:pt x="893" y="1"/>
                  </a:moveTo>
                  <a:cubicBezTo>
                    <a:pt x="479" y="1"/>
                    <a:pt x="0" y="416"/>
                    <a:pt x="372" y="715"/>
                  </a:cubicBezTo>
                  <a:cubicBezTo>
                    <a:pt x="395" y="726"/>
                    <a:pt x="406" y="748"/>
                    <a:pt x="429" y="760"/>
                  </a:cubicBezTo>
                  <a:cubicBezTo>
                    <a:pt x="518" y="816"/>
                    <a:pt x="633" y="842"/>
                    <a:pt x="751" y="842"/>
                  </a:cubicBezTo>
                  <a:cubicBezTo>
                    <a:pt x="1107" y="842"/>
                    <a:pt x="1492" y="603"/>
                    <a:pt x="1297" y="229"/>
                  </a:cubicBezTo>
                  <a:cubicBezTo>
                    <a:pt x="1211" y="66"/>
                    <a:pt x="1057" y="1"/>
                    <a:pt x="893"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39" name="Google Shape;1139;p2"/>
            <p:cNvSpPr/>
            <p:nvPr/>
          </p:nvSpPr>
          <p:spPr>
            <a:xfrm>
              <a:off x="7257575" y="1042150"/>
              <a:ext cx="29250" cy="21950"/>
            </a:xfrm>
            <a:custGeom>
              <a:avLst/>
              <a:gdLst/>
              <a:ahLst/>
              <a:cxnLst/>
              <a:rect l="l" t="t" r="r" b="b"/>
              <a:pathLst>
                <a:path w="1170" h="878" extrusionOk="0">
                  <a:moveTo>
                    <a:pt x="404" y="1"/>
                  </a:moveTo>
                  <a:cubicBezTo>
                    <a:pt x="204" y="1"/>
                    <a:pt x="33" y="101"/>
                    <a:pt x="18" y="355"/>
                  </a:cubicBezTo>
                  <a:cubicBezTo>
                    <a:pt x="1" y="698"/>
                    <a:pt x="351" y="877"/>
                    <a:pt x="655" y="877"/>
                  </a:cubicBezTo>
                  <a:cubicBezTo>
                    <a:pt x="932" y="877"/>
                    <a:pt x="1169" y="729"/>
                    <a:pt x="1056" y="423"/>
                  </a:cubicBezTo>
                  <a:cubicBezTo>
                    <a:pt x="1056" y="401"/>
                    <a:pt x="1045" y="378"/>
                    <a:pt x="1034" y="355"/>
                  </a:cubicBezTo>
                  <a:cubicBezTo>
                    <a:pt x="935" y="151"/>
                    <a:pt x="648" y="1"/>
                    <a:pt x="404"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40" name="Google Shape;1140;p2"/>
            <p:cNvSpPr/>
            <p:nvPr/>
          </p:nvSpPr>
          <p:spPr>
            <a:xfrm>
              <a:off x="7220650" y="1307075"/>
              <a:ext cx="29350" cy="21525"/>
            </a:xfrm>
            <a:custGeom>
              <a:avLst/>
              <a:gdLst/>
              <a:ahLst/>
              <a:cxnLst/>
              <a:rect l="l" t="t" r="r" b="b"/>
              <a:pathLst>
                <a:path w="1174" h="861" extrusionOk="0">
                  <a:moveTo>
                    <a:pt x="552" y="0"/>
                  </a:moveTo>
                  <a:cubicBezTo>
                    <a:pt x="260" y="0"/>
                    <a:pt x="1" y="158"/>
                    <a:pt x="130" y="467"/>
                  </a:cubicBezTo>
                  <a:cubicBezTo>
                    <a:pt x="130" y="490"/>
                    <a:pt x="141" y="512"/>
                    <a:pt x="152" y="535"/>
                  </a:cubicBezTo>
                  <a:cubicBezTo>
                    <a:pt x="259" y="730"/>
                    <a:pt x="530" y="860"/>
                    <a:pt x="765" y="860"/>
                  </a:cubicBezTo>
                  <a:cubicBezTo>
                    <a:pt x="978" y="860"/>
                    <a:pt x="1163" y="753"/>
                    <a:pt x="1168" y="490"/>
                  </a:cubicBezTo>
                  <a:cubicBezTo>
                    <a:pt x="1174" y="161"/>
                    <a:pt x="846" y="0"/>
                    <a:pt x="552"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41" name="Google Shape;1141;p2"/>
            <p:cNvSpPr/>
            <p:nvPr/>
          </p:nvSpPr>
          <p:spPr>
            <a:xfrm>
              <a:off x="7186225" y="880425"/>
              <a:ext cx="29750" cy="21400"/>
            </a:xfrm>
            <a:custGeom>
              <a:avLst/>
              <a:gdLst/>
              <a:ahLst/>
              <a:cxnLst/>
              <a:rect l="l" t="t" r="r" b="b"/>
              <a:pathLst>
                <a:path w="1190" h="856" extrusionOk="0">
                  <a:moveTo>
                    <a:pt x="415" y="0"/>
                  </a:moveTo>
                  <a:cubicBezTo>
                    <a:pt x="193" y="0"/>
                    <a:pt x="0" y="114"/>
                    <a:pt x="6" y="392"/>
                  </a:cubicBezTo>
                  <a:cubicBezTo>
                    <a:pt x="12" y="705"/>
                    <a:pt x="324" y="855"/>
                    <a:pt x="612" y="855"/>
                  </a:cubicBezTo>
                  <a:cubicBezTo>
                    <a:pt x="915" y="855"/>
                    <a:pt x="1189" y="689"/>
                    <a:pt x="1044" y="370"/>
                  </a:cubicBezTo>
                  <a:cubicBezTo>
                    <a:pt x="1033" y="347"/>
                    <a:pt x="1022" y="325"/>
                    <a:pt x="1010" y="302"/>
                  </a:cubicBezTo>
                  <a:cubicBezTo>
                    <a:pt x="902" y="119"/>
                    <a:pt x="643" y="0"/>
                    <a:pt x="415"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42" name="Google Shape;1142;p2"/>
            <p:cNvSpPr/>
            <p:nvPr/>
          </p:nvSpPr>
          <p:spPr>
            <a:xfrm>
              <a:off x="7219475" y="1361950"/>
              <a:ext cx="29900" cy="27450"/>
            </a:xfrm>
            <a:custGeom>
              <a:avLst/>
              <a:gdLst/>
              <a:ahLst/>
              <a:cxnLst/>
              <a:rect l="l" t="t" r="r" b="b"/>
              <a:pathLst>
                <a:path w="1196" h="1098" extrusionOk="0">
                  <a:moveTo>
                    <a:pt x="638" y="0"/>
                  </a:moveTo>
                  <a:cubicBezTo>
                    <a:pt x="568" y="0"/>
                    <a:pt x="492" y="24"/>
                    <a:pt x="414" y="78"/>
                  </a:cubicBezTo>
                  <a:cubicBezTo>
                    <a:pt x="0" y="365"/>
                    <a:pt x="396" y="1097"/>
                    <a:pt x="757" y="1097"/>
                  </a:cubicBezTo>
                  <a:cubicBezTo>
                    <a:pt x="849" y="1097"/>
                    <a:pt x="939" y="1050"/>
                    <a:pt x="1012" y="935"/>
                  </a:cubicBezTo>
                  <a:lnTo>
                    <a:pt x="1046" y="867"/>
                  </a:lnTo>
                  <a:cubicBezTo>
                    <a:pt x="1196" y="558"/>
                    <a:pt x="980" y="0"/>
                    <a:pt x="638"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43" name="Google Shape;1143;p2"/>
            <p:cNvSpPr/>
            <p:nvPr/>
          </p:nvSpPr>
          <p:spPr>
            <a:xfrm>
              <a:off x="7174500" y="1299450"/>
              <a:ext cx="36850" cy="20975"/>
            </a:xfrm>
            <a:custGeom>
              <a:avLst/>
              <a:gdLst/>
              <a:ahLst/>
              <a:cxnLst/>
              <a:rect l="l" t="t" r="r" b="b"/>
              <a:pathLst>
                <a:path w="1474" h="839" extrusionOk="0">
                  <a:moveTo>
                    <a:pt x="713" y="1"/>
                  </a:moveTo>
                  <a:cubicBezTo>
                    <a:pt x="366" y="1"/>
                    <a:pt x="1" y="221"/>
                    <a:pt x="182" y="592"/>
                  </a:cubicBezTo>
                  <a:cubicBezTo>
                    <a:pt x="266" y="768"/>
                    <a:pt x="430" y="838"/>
                    <a:pt x="605" y="838"/>
                  </a:cubicBezTo>
                  <a:cubicBezTo>
                    <a:pt x="1011" y="838"/>
                    <a:pt x="1474" y="456"/>
                    <a:pt x="1118" y="140"/>
                  </a:cubicBezTo>
                  <a:lnTo>
                    <a:pt x="1062" y="95"/>
                  </a:lnTo>
                  <a:cubicBezTo>
                    <a:pt x="967" y="31"/>
                    <a:pt x="841" y="1"/>
                    <a:pt x="713"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44" name="Google Shape;1144;p2"/>
            <p:cNvSpPr/>
            <p:nvPr/>
          </p:nvSpPr>
          <p:spPr>
            <a:xfrm>
              <a:off x="7209150" y="1133050"/>
              <a:ext cx="37325" cy="25225"/>
            </a:xfrm>
            <a:custGeom>
              <a:avLst/>
              <a:gdLst/>
              <a:ahLst/>
              <a:cxnLst/>
              <a:rect l="l" t="t" r="r" b="b"/>
              <a:pathLst>
                <a:path w="1493" h="1009" extrusionOk="0">
                  <a:moveTo>
                    <a:pt x="810" y="1"/>
                  </a:moveTo>
                  <a:cubicBezTo>
                    <a:pt x="294" y="1"/>
                    <a:pt x="1" y="1009"/>
                    <a:pt x="577" y="1009"/>
                  </a:cubicBezTo>
                  <a:cubicBezTo>
                    <a:pt x="589" y="1009"/>
                    <a:pt x="600" y="1008"/>
                    <a:pt x="612" y="1007"/>
                  </a:cubicBezTo>
                  <a:lnTo>
                    <a:pt x="680" y="996"/>
                  </a:lnTo>
                  <a:cubicBezTo>
                    <a:pt x="1098" y="928"/>
                    <a:pt x="1493" y="206"/>
                    <a:pt x="951" y="26"/>
                  </a:cubicBezTo>
                  <a:cubicBezTo>
                    <a:pt x="902" y="9"/>
                    <a:pt x="855" y="1"/>
                    <a:pt x="810"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45" name="Google Shape;1145;p2"/>
            <p:cNvSpPr/>
            <p:nvPr/>
          </p:nvSpPr>
          <p:spPr>
            <a:xfrm>
              <a:off x="7198100" y="1076400"/>
              <a:ext cx="28875" cy="26925"/>
            </a:xfrm>
            <a:custGeom>
              <a:avLst/>
              <a:gdLst/>
              <a:ahLst/>
              <a:cxnLst/>
              <a:rect l="l" t="t" r="r" b="b"/>
              <a:pathLst>
                <a:path w="1155" h="1077" extrusionOk="0">
                  <a:moveTo>
                    <a:pt x="604" y="1"/>
                  </a:moveTo>
                  <a:cubicBezTo>
                    <a:pt x="600" y="1"/>
                    <a:pt x="596" y="1"/>
                    <a:pt x="592" y="1"/>
                  </a:cubicBezTo>
                  <a:cubicBezTo>
                    <a:pt x="9" y="11"/>
                    <a:pt x="1" y="1076"/>
                    <a:pt x="457" y="1076"/>
                  </a:cubicBezTo>
                  <a:cubicBezTo>
                    <a:pt x="504" y="1076"/>
                    <a:pt x="557" y="1065"/>
                    <a:pt x="614" y="1039"/>
                  </a:cubicBezTo>
                  <a:cubicBezTo>
                    <a:pt x="637" y="1028"/>
                    <a:pt x="659" y="1017"/>
                    <a:pt x="682" y="1005"/>
                  </a:cubicBezTo>
                  <a:cubicBezTo>
                    <a:pt x="1041" y="792"/>
                    <a:pt x="1154" y="1"/>
                    <a:pt x="604"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46" name="Google Shape;1146;p2"/>
            <p:cNvSpPr/>
            <p:nvPr/>
          </p:nvSpPr>
          <p:spPr>
            <a:xfrm>
              <a:off x="7197075" y="1232050"/>
              <a:ext cx="30900" cy="26925"/>
            </a:xfrm>
            <a:custGeom>
              <a:avLst/>
              <a:gdLst/>
              <a:ahLst/>
              <a:cxnLst/>
              <a:rect l="l" t="t" r="r" b="b"/>
              <a:pathLst>
                <a:path w="1236" h="1077" extrusionOk="0">
                  <a:moveTo>
                    <a:pt x="759" y="0"/>
                  </a:moveTo>
                  <a:cubicBezTo>
                    <a:pt x="718" y="0"/>
                    <a:pt x="672" y="8"/>
                    <a:pt x="621" y="26"/>
                  </a:cubicBezTo>
                  <a:cubicBezTo>
                    <a:pt x="599" y="38"/>
                    <a:pt x="576" y="49"/>
                    <a:pt x="554" y="60"/>
                  </a:cubicBezTo>
                  <a:cubicBezTo>
                    <a:pt x="181" y="241"/>
                    <a:pt x="1" y="1031"/>
                    <a:pt x="565" y="1076"/>
                  </a:cubicBezTo>
                  <a:cubicBezTo>
                    <a:pt x="573" y="1076"/>
                    <a:pt x="581" y="1076"/>
                    <a:pt x="589" y="1076"/>
                  </a:cubicBezTo>
                  <a:cubicBezTo>
                    <a:pt x="1159" y="1076"/>
                    <a:pt x="1236" y="0"/>
                    <a:pt x="759"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47" name="Google Shape;1147;p2"/>
            <p:cNvSpPr/>
            <p:nvPr/>
          </p:nvSpPr>
          <p:spPr>
            <a:xfrm>
              <a:off x="7233900" y="1299900"/>
              <a:ext cx="29775" cy="21275"/>
            </a:xfrm>
            <a:custGeom>
              <a:avLst/>
              <a:gdLst/>
              <a:ahLst/>
              <a:cxnLst/>
              <a:rect l="l" t="t" r="r" b="b"/>
              <a:pathLst>
                <a:path w="1191" h="851" extrusionOk="0">
                  <a:moveTo>
                    <a:pt x="415" y="1"/>
                  </a:moveTo>
                  <a:cubicBezTo>
                    <a:pt x="193" y="1"/>
                    <a:pt x="1" y="114"/>
                    <a:pt x="6" y="393"/>
                  </a:cubicBezTo>
                  <a:cubicBezTo>
                    <a:pt x="12" y="703"/>
                    <a:pt x="319" y="851"/>
                    <a:pt x="604" y="851"/>
                  </a:cubicBezTo>
                  <a:cubicBezTo>
                    <a:pt x="910" y="851"/>
                    <a:pt x="1190" y="681"/>
                    <a:pt x="1044" y="359"/>
                  </a:cubicBezTo>
                  <a:lnTo>
                    <a:pt x="1010" y="303"/>
                  </a:lnTo>
                  <a:cubicBezTo>
                    <a:pt x="902" y="120"/>
                    <a:pt x="643" y="1"/>
                    <a:pt x="415"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48" name="Google Shape;1148;p2"/>
            <p:cNvSpPr/>
            <p:nvPr/>
          </p:nvSpPr>
          <p:spPr>
            <a:xfrm>
              <a:off x="7099475" y="1189375"/>
              <a:ext cx="31125" cy="26725"/>
            </a:xfrm>
            <a:custGeom>
              <a:avLst/>
              <a:gdLst/>
              <a:ahLst/>
              <a:cxnLst/>
              <a:rect l="l" t="t" r="r" b="b"/>
              <a:pathLst>
                <a:path w="1245" h="1069" extrusionOk="0">
                  <a:moveTo>
                    <a:pt x="767" y="1"/>
                  </a:moveTo>
                  <a:cubicBezTo>
                    <a:pt x="723" y="1"/>
                    <a:pt x="675" y="10"/>
                    <a:pt x="621" y="30"/>
                  </a:cubicBezTo>
                  <a:cubicBezTo>
                    <a:pt x="610" y="30"/>
                    <a:pt x="587" y="41"/>
                    <a:pt x="565" y="52"/>
                  </a:cubicBezTo>
                  <a:cubicBezTo>
                    <a:pt x="181" y="233"/>
                    <a:pt x="1" y="1034"/>
                    <a:pt x="565" y="1068"/>
                  </a:cubicBezTo>
                  <a:cubicBezTo>
                    <a:pt x="573" y="1068"/>
                    <a:pt x="581" y="1068"/>
                    <a:pt x="589" y="1068"/>
                  </a:cubicBezTo>
                  <a:cubicBezTo>
                    <a:pt x="1157" y="1068"/>
                    <a:pt x="1244" y="1"/>
                    <a:pt x="767"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49" name="Google Shape;1149;p2"/>
            <p:cNvSpPr/>
            <p:nvPr/>
          </p:nvSpPr>
          <p:spPr>
            <a:xfrm>
              <a:off x="7275950" y="1079825"/>
              <a:ext cx="29350" cy="21525"/>
            </a:xfrm>
            <a:custGeom>
              <a:avLst/>
              <a:gdLst/>
              <a:ahLst/>
              <a:cxnLst/>
              <a:rect l="l" t="t" r="r" b="b"/>
              <a:pathLst>
                <a:path w="1174" h="861" extrusionOk="0">
                  <a:moveTo>
                    <a:pt x="552" y="1"/>
                  </a:moveTo>
                  <a:cubicBezTo>
                    <a:pt x="260" y="1"/>
                    <a:pt x="0" y="159"/>
                    <a:pt x="130" y="473"/>
                  </a:cubicBezTo>
                  <a:cubicBezTo>
                    <a:pt x="130" y="496"/>
                    <a:pt x="152" y="518"/>
                    <a:pt x="152" y="541"/>
                  </a:cubicBezTo>
                  <a:cubicBezTo>
                    <a:pt x="259" y="730"/>
                    <a:pt x="529" y="861"/>
                    <a:pt x="764" y="861"/>
                  </a:cubicBezTo>
                  <a:cubicBezTo>
                    <a:pt x="978" y="861"/>
                    <a:pt x="1162" y="753"/>
                    <a:pt x="1168" y="485"/>
                  </a:cubicBezTo>
                  <a:cubicBezTo>
                    <a:pt x="1173" y="162"/>
                    <a:pt x="846" y="1"/>
                    <a:pt x="55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50" name="Google Shape;1150;p2"/>
            <p:cNvSpPr/>
            <p:nvPr/>
          </p:nvSpPr>
          <p:spPr>
            <a:xfrm>
              <a:off x="7283325" y="894725"/>
              <a:ext cx="30300" cy="26850"/>
            </a:xfrm>
            <a:custGeom>
              <a:avLst/>
              <a:gdLst/>
              <a:ahLst/>
              <a:cxnLst/>
              <a:rect l="l" t="t" r="r" b="b"/>
              <a:pathLst>
                <a:path w="1212" h="1074" extrusionOk="0">
                  <a:moveTo>
                    <a:pt x="639" y="1"/>
                  </a:moveTo>
                  <a:cubicBezTo>
                    <a:pt x="51" y="1"/>
                    <a:pt x="0" y="1073"/>
                    <a:pt x="469" y="1073"/>
                  </a:cubicBezTo>
                  <a:cubicBezTo>
                    <a:pt x="516" y="1073"/>
                    <a:pt x="567" y="1063"/>
                    <a:pt x="624" y="1039"/>
                  </a:cubicBezTo>
                  <a:cubicBezTo>
                    <a:pt x="647" y="1039"/>
                    <a:pt x="670" y="1028"/>
                    <a:pt x="692" y="1017"/>
                  </a:cubicBezTo>
                  <a:cubicBezTo>
                    <a:pt x="1065" y="813"/>
                    <a:pt x="1211" y="12"/>
                    <a:pt x="647" y="1"/>
                  </a:cubicBezTo>
                  <a:cubicBezTo>
                    <a:pt x="644" y="1"/>
                    <a:pt x="641" y="1"/>
                    <a:pt x="639"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51" name="Google Shape;1151;p2"/>
            <p:cNvSpPr/>
            <p:nvPr/>
          </p:nvSpPr>
          <p:spPr>
            <a:xfrm>
              <a:off x="7212025" y="990575"/>
              <a:ext cx="31575" cy="20950"/>
            </a:xfrm>
            <a:custGeom>
              <a:avLst/>
              <a:gdLst/>
              <a:ahLst/>
              <a:cxnLst/>
              <a:rect l="l" t="t" r="r" b="b"/>
              <a:pathLst>
                <a:path w="1263" h="838" extrusionOk="0">
                  <a:moveTo>
                    <a:pt x="674" y="1"/>
                  </a:moveTo>
                  <a:cubicBezTo>
                    <a:pt x="336" y="1"/>
                    <a:pt x="1" y="207"/>
                    <a:pt x="193" y="534"/>
                  </a:cubicBezTo>
                  <a:cubicBezTo>
                    <a:pt x="204" y="557"/>
                    <a:pt x="215" y="579"/>
                    <a:pt x="238" y="602"/>
                  </a:cubicBezTo>
                  <a:cubicBezTo>
                    <a:pt x="350" y="750"/>
                    <a:pt x="577" y="837"/>
                    <a:pt x="786" y="837"/>
                  </a:cubicBezTo>
                  <a:cubicBezTo>
                    <a:pt x="1038" y="837"/>
                    <a:pt x="1263" y="708"/>
                    <a:pt x="1220" y="399"/>
                  </a:cubicBezTo>
                  <a:cubicBezTo>
                    <a:pt x="1190" y="120"/>
                    <a:pt x="931" y="1"/>
                    <a:pt x="674"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52" name="Google Shape;1152;p2"/>
            <p:cNvSpPr/>
            <p:nvPr/>
          </p:nvSpPr>
          <p:spPr>
            <a:xfrm>
              <a:off x="7232900" y="1433725"/>
              <a:ext cx="37075" cy="20925"/>
            </a:xfrm>
            <a:custGeom>
              <a:avLst/>
              <a:gdLst/>
              <a:ahLst/>
              <a:cxnLst/>
              <a:rect l="l" t="t" r="r" b="b"/>
              <a:pathLst>
                <a:path w="1483" h="837" extrusionOk="0">
                  <a:moveTo>
                    <a:pt x="718" y="1"/>
                  </a:moveTo>
                  <a:cubicBezTo>
                    <a:pt x="372" y="1"/>
                    <a:pt x="0" y="221"/>
                    <a:pt x="182" y="592"/>
                  </a:cubicBezTo>
                  <a:cubicBezTo>
                    <a:pt x="266" y="767"/>
                    <a:pt x="429" y="836"/>
                    <a:pt x="603" y="836"/>
                  </a:cubicBezTo>
                  <a:cubicBezTo>
                    <a:pt x="1013" y="836"/>
                    <a:pt x="1483" y="449"/>
                    <a:pt x="1118" y="140"/>
                  </a:cubicBezTo>
                  <a:cubicBezTo>
                    <a:pt x="1107" y="118"/>
                    <a:pt x="1084" y="107"/>
                    <a:pt x="1062" y="95"/>
                  </a:cubicBezTo>
                  <a:cubicBezTo>
                    <a:pt x="970" y="31"/>
                    <a:pt x="846" y="1"/>
                    <a:pt x="718"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53" name="Google Shape;1153;p2"/>
            <p:cNvSpPr/>
            <p:nvPr/>
          </p:nvSpPr>
          <p:spPr>
            <a:xfrm>
              <a:off x="7281600" y="947500"/>
              <a:ext cx="29350" cy="21525"/>
            </a:xfrm>
            <a:custGeom>
              <a:avLst/>
              <a:gdLst/>
              <a:ahLst/>
              <a:cxnLst/>
              <a:rect l="l" t="t" r="r" b="b"/>
              <a:pathLst>
                <a:path w="1174" h="861" extrusionOk="0">
                  <a:moveTo>
                    <a:pt x="547" y="0"/>
                  </a:moveTo>
                  <a:cubicBezTo>
                    <a:pt x="257" y="0"/>
                    <a:pt x="1" y="155"/>
                    <a:pt x="129" y="463"/>
                  </a:cubicBezTo>
                  <a:cubicBezTo>
                    <a:pt x="129" y="485"/>
                    <a:pt x="141" y="508"/>
                    <a:pt x="152" y="531"/>
                  </a:cubicBezTo>
                  <a:cubicBezTo>
                    <a:pt x="259" y="727"/>
                    <a:pt x="532" y="860"/>
                    <a:pt x="768" y="860"/>
                  </a:cubicBezTo>
                  <a:cubicBezTo>
                    <a:pt x="980" y="860"/>
                    <a:pt x="1162" y="752"/>
                    <a:pt x="1167" y="485"/>
                  </a:cubicBezTo>
                  <a:cubicBezTo>
                    <a:pt x="1173" y="161"/>
                    <a:pt x="843" y="0"/>
                    <a:pt x="547"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54" name="Google Shape;1154;p2"/>
            <p:cNvSpPr/>
            <p:nvPr/>
          </p:nvSpPr>
          <p:spPr>
            <a:xfrm>
              <a:off x="7136850" y="1040475"/>
              <a:ext cx="28400" cy="23900"/>
            </a:xfrm>
            <a:custGeom>
              <a:avLst/>
              <a:gdLst/>
              <a:ahLst/>
              <a:cxnLst/>
              <a:rect l="l" t="t" r="r" b="b"/>
              <a:pathLst>
                <a:path w="1136" h="956" extrusionOk="0">
                  <a:moveTo>
                    <a:pt x="488" y="1"/>
                  </a:moveTo>
                  <a:cubicBezTo>
                    <a:pt x="349" y="1"/>
                    <a:pt x="222" y="73"/>
                    <a:pt x="153" y="253"/>
                  </a:cubicBezTo>
                  <a:cubicBezTo>
                    <a:pt x="1" y="637"/>
                    <a:pt x="458" y="956"/>
                    <a:pt x="796" y="956"/>
                  </a:cubicBezTo>
                  <a:cubicBezTo>
                    <a:pt x="984" y="956"/>
                    <a:pt x="1136" y="857"/>
                    <a:pt x="1123" y="614"/>
                  </a:cubicBezTo>
                  <a:cubicBezTo>
                    <a:pt x="1123" y="592"/>
                    <a:pt x="1123" y="569"/>
                    <a:pt x="1123" y="547"/>
                  </a:cubicBezTo>
                  <a:cubicBezTo>
                    <a:pt x="1079" y="271"/>
                    <a:pt x="759" y="1"/>
                    <a:pt x="488"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55" name="Google Shape;1155;p2"/>
            <p:cNvSpPr/>
            <p:nvPr/>
          </p:nvSpPr>
          <p:spPr>
            <a:xfrm>
              <a:off x="7103025" y="991775"/>
              <a:ext cx="30050" cy="27050"/>
            </a:xfrm>
            <a:custGeom>
              <a:avLst/>
              <a:gdLst/>
              <a:ahLst/>
              <a:cxnLst/>
              <a:rect l="l" t="t" r="r" b="b"/>
              <a:pathLst>
                <a:path w="1202" h="1082" extrusionOk="0">
                  <a:moveTo>
                    <a:pt x="629" y="1"/>
                  </a:moveTo>
                  <a:cubicBezTo>
                    <a:pt x="49" y="1"/>
                    <a:pt x="1" y="1082"/>
                    <a:pt x="467" y="1082"/>
                  </a:cubicBezTo>
                  <a:cubicBezTo>
                    <a:pt x="512" y="1082"/>
                    <a:pt x="561" y="1072"/>
                    <a:pt x="615" y="1050"/>
                  </a:cubicBezTo>
                  <a:cubicBezTo>
                    <a:pt x="637" y="1039"/>
                    <a:pt x="660" y="1028"/>
                    <a:pt x="682" y="1016"/>
                  </a:cubicBezTo>
                  <a:cubicBezTo>
                    <a:pt x="1055" y="813"/>
                    <a:pt x="1201" y="23"/>
                    <a:pt x="637" y="1"/>
                  </a:cubicBezTo>
                  <a:cubicBezTo>
                    <a:pt x="634" y="1"/>
                    <a:pt x="632" y="1"/>
                    <a:pt x="629"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56" name="Google Shape;1156;p2"/>
            <p:cNvSpPr/>
            <p:nvPr/>
          </p:nvSpPr>
          <p:spPr>
            <a:xfrm>
              <a:off x="7153775" y="882675"/>
              <a:ext cx="29900" cy="21300"/>
            </a:xfrm>
            <a:custGeom>
              <a:avLst/>
              <a:gdLst/>
              <a:ahLst/>
              <a:cxnLst/>
              <a:rect l="l" t="t" r="r" b="b"/>
              <a:pathLst>
                <a:path w="1196" h="852" extrusionOk="0">
                  <a:moveTo>
                    <a:pt x="421" y="1"/>
                  </a:moveTo>
                  <a:cubicBezTo>
                    <a:pt x="196" y="1"/>
                    <a:pt x="1" y="114"/>
                    <a:pt x="6" y="393"/>
                  </a:cubicBezTo>
                  <a:cubicBezTo>
                    <a:pt x="12" y="704"/>
                    <a:pt x="322" y="852"/>
                    <a:pt x="609" y="852"/>
                  </a:cubicBezTo>
                  <a:cubicBezTo>
                    <a:pt x="915" y="852"/>
                    <a:pt x="1195" y="684"/>
                    <a:pt x="1056" y="370"/>
                  </a:cubicBezTo>
                  <a:cubicBezTo>
                    <a:pt x="1045" y="348"/>
                    <a:pt x="1033" y="325"/>
                    <a:pt x="1022" y="302"/>
                  </a:cubicBezTo>
                  <a:cubicBezTo>
                    <a:pt x="913" y="120"/>
                    <a:pt x="652" y="1"/>
                    <a:pt x="421"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57" name="Google Shape;1157;p2"/>
            <p:cNvSpPr/>
            <p:nvPr/>
          </p:nvSpPr>
          <p:spPr>
            <a:xfrm>
              <a:off x="7271225" y="1251625"/>
              <a:ext cx="30075" cy="27425"/>
            </a:xfrm>
            <a:custGeom>
              <a:avLst/>
              <a:gdLst/>
              <a:ahLst/>
              <a:cxnLst/>
              <a:rect l="l" t="t" r="r" b="b"/>
              <a:pathLst>
                <a:path w="1203" h="1097" extrusionOk="0">
                  <a:moveTo>
                    <a:pt x="443" y="1"/>
                  </a:moveTo>
                  <a:cubicBezTo>
                    <a:pt x="349" y="1"/>
                    <a:pt x="258" y="50"/>
                    <a:pt x="183" y="169"/>
                  </a:cubicBezTo>
                  <a:cubicBezTo>
                    <a:pt x="172" y="180"/>
                    <a:pt x="161" y="203"/>
                    <a:pt x="149" y="225"/>
                  </a:cubicBezTo>
                  <a:cubicBezTo>
                    <a:pt x="0" y="542"/>
                    <a:pt x="205" y="1097"/>
                    <a:pt x="548" y="1097"/>
                  </a:cubicBezTo>
                  <a:cubicBezTo>
                    <a:pt x="620" y="1097"/>
                    <a:pt x="699" y="1072"/>
                    <a:pt x="781" y="1015"/>
                  </a:cubicBezTo>
                  <a:cubicBezTo>
                    <a:pt x="1202" y="728"/>
                    <a:pt x="806" y="1"/>
                    <a:pt x="443"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58" name="Google Shape;1158;p2"/>
            <p:cNvSpPr/>
            <p:nvPr/>
          </p:nvSpPr>
          <p:spPr>
            <a:xfrm>
              <a:off x="7127025" y="947200"/>
              <a:ext cx="29875" cy="21400"/>
            </a:xfrm>
            <a:custGeom>
              <a:avLst/>
              <a:gdLst/>
              <a:ahLst/>
              <a:cxnLst/>
              <a:rect l="l" t="t" r="r" b="b"/>
              <a:pathLst>
                <a:path w="1195" h="856" extrusionOk="0">
                  <a:moveTo>
                    <a:pt x="582" y="1"/>
                  </a:moveTo>
                  <a:cubicBezTo>
                    <a:pt x="278" y="1"/>
                    <a:pt x="1" y="167"/>
                    <a:pt x="140" y="486"/>
                  </a:cubicBezTo>
                  <a:cubicBezTo>
                    <a:pt x="151" y="509"/>
                    <a:pt x="162" y="531"/>
                    <a:pt x="174" y="554"/>
                  </a:cubicBezTo>
                  <a:cubicBezTo>
                    <a:pt x="282" y="737"/>
                    <a:pt x="544" y="856"/>
                    <a:pt x="774" y="856"/>
                  </a:cubicBezTo>
                  <a:cubicBezTo>
                    <a:pt x="999" y="856"/>
                    <a:pt x="1195" y="742"/>
                    <a:pt x="1189" y="464"/>
                  </a:cubicBezTo>
                  <a:cubicBezTo>
                    <a:pt x="1184" y="151"/>
                    <a:pt x="871" y="1"/>
                    <a:pt x="58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59" name="Google Shape;1159;p2"/>
            <p:cNvSpPr/>
            <p:nvPr/>
          </p:nvSpPr>
          <p:spPr>
            <a:xfrm>
              <a:off x="7281150" y="1065400"/>
              <a:ext cx="37525" cy="25050"/>
            </a:xfrm>
            <a:custGeom>
              <a:avLst/>
              <a:gdLst/>
              <a:ahLst/>
              <a:cxnLst/>
              <a:rect l="l" t="t" r="r" b="b"/>
              <a:pathLst>
                <a:path w="1501" h="1002" extrusionOk="0">
                  <a:moveTo>
                    <a:pt x="919" y="0"/>
                  </a:moveTo>
                  <a:cubicBezTo>
                    <a:pt x="910" y="0"/>
                    <a:pt x="901" y="0"/>
                    <a:pt x="892" y="1"/>
                  </a:cubicBezTo>
                  <a:lnTo>
                    <a:pt x="824" y="1"/>
                  </a:lnTo>
                  <a:cubicBezTo>
                    <a:pt x="407" y="69"/>
                    <a:pt x="1" y="768"/>
                    <a:pt x="531" y="971"/>
                  </a:cubicBezTo>
                  <a:cubicBezTo>
                    <a:pt x="583" y="992"/>
                    <a:pt x="634" y="1001"/>
                    <a:pt x="683" y="1001"/>
                  </a:cubicBezTo>
                  <a:cubicBezTo>
                    <a:pt x="1190" y="1001"/>
                    <a:pt x="1501" y="0"/>
                    <a:pt x="919"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60" name="Google Shape;1160;p2"/>
            <p:cNvSpPr/>
            <p:nvPr/>
          </p:nvSpPr>
          <p:spPr>
            <a:xfrm>
              <a:off x="7135275" y="1155775"/>
              <a:ext cx="29275" cy="21875"/>
            </a:xfrm>
            <a:custGeom>
              <a:avLst/>
              <a:gdLst/>
              <a:ahLst/>
              <a:cxnLst/>
              <a:rect l="l" t="t" r="r" b="b"/>
              <a:pathLst>
                <a:path w="1171" h="875" extrusionOk="0">
                  <a:moveTo>
                    <a:pt x="523" y="0"/>
                  </a:moveTo>
                  <a:cubicBezTo>
                    <a:pt x="244" y="0"/>
                    <a:pt x="1" y="150"/>
                    <a:pt x="114" y="460"/>
                  </a:cubicBezTo>
                  <a:cubicBezTo>
                    <a:pt x="114" y="471"/>
                    <a:pt x="126" y="493"/>
                    <a:pt x="137" y="516"/>
                  </a:cubicBezTo>
                  <a:cubicBezTo>
                    <a:pt x="236" y="726"/>
                    <a:pt x="520" y="875"/>
                    <a:pt x="762" y="875"/>
                  </a:cubicBezTo>
                  <a:cubicBezTo>
                    <a:pt x="964" y="875"/>
                    <a:pt x="1137" y="772"/>
                    <a:pt x="1153" y="516"/>
                  </a:cubicBezTo>
                  <a:cubicBezTo>
                    <a:pt x="1170" y="176"/>
                    <a:pt x="825" y="0"/>
                    <a:pt x="523"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61" name="Google Shape;1161;p2"/>
            <p:cNvSpPr/>
            <p:nvPr/>
          </p:nvSpPr>
          <p:spPr>
            <a:xfrm>
              <a:off x="7243950" y="1005450"/>
              <a:ext cx="28875" cy="26975"/>
            </a:xfrm>
            <a:custGeom>
              <a:avLst/>
              <a:gdLst/>
              <a:ahLst/>
              <a:cxnLst/>
              <a:rect l="l" t="t" r="r" b="b"/>
              <a:pathLst>
                <a:path w="1155" h="1079" extrusionOk="0">
                  <a:moveTo>
                    <a:pt x="694" y="1"/>
                  </a:moveTo>
                  <a:cubicBezTo>
                    <a:pt x="645" y="1"/>
                    <a:pt x="590" y="13"/>
                    <a:pt x="529" y="41"/>
                  </a:cubicBezTo>
                  <a:lnTo>
                    <a:pt x="473" y="63"/>
                  </a:lnTo>
                  <a:cubicBezTo>
                    <a:pt x="114" y="276"/>
                    <a:pt x="1" y="1079"/>
                    <a:pt x="541" y="1079"/>
                  </a:cubicBezTo>
                  <a:cubicBezTo>
                    <a:pt x="544" y="1079"/>
                    <a:pt x="548" y="1079"/>
                    <a:pt x="552" y="1079"/>
                  </a:cubicBezTo>
                  <a:cubicBezTo>
                    <a:pt x="1143" y="1068"/>
                    <a:pt x="1154" y="1"/>
                    <a:pt x="694"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62" name="Google Shape;1162;p2"/>
            <p:cNvSpPr/>
            <p:nvPr/>
          </p:nvSpPr>
          <p:spPr>
            <a:xfrm>
              <a:off x="7130800" y="1005100"/>
              <a:ext cx="30250" cy="26775"/>
            </a:xfrm>
            <a:custGeom>
              <a:avLst/>
              <a:gdLst/>
              <a:ahLst/>
              <a:cxnLst/>
              <a:rect l="l" t="t" r="r" b="b"/>
              <a:pathLst>
                <a:path w="1210" h="1071" extrusionOk="0">
                  <a:moveTo>
                    <a:pt x="737" y="1"/>
                  </a:moveTo>
                  <a:cubicBezTo>
                    <a:pt x="692" y="1"/>
                    <a:pt x="642" y="10"/>
                    <a:pt x="587" y="32"/>
                  </a:cubicBezTo>
                  <a:cubicBezTo>
                    <a:pt x="564" y="43"/>
                    <a:pt x="542" y="55"/>
                    <a:pt x="519" y="66"/>
                  </a:cubicBezTo>
                  <a:cubicBezTo>
                    <a:pt x="158" y="258"/>
                    <a:pt x="0" y="1059"/>
                    <a:pt x="564" y="1070"/>
                  </a:cubicBezTo>
                  <a:cubicBezTo>
                    <a:pt x="570" y="1070"/>
                    <a:pt x="575" y="1070"/>
                    <a:pt x="581" y="1070"/>
                  </a:cubicBezTo>
                  <a:cubicBezTo>
                    <a:pt x="1163" y="1070"/>
                    <a:pt x="1209" y="1"/>
                    <a:pt x="737"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63" name="Google Shape;1163;p2"/>
            <p:cNvSpPr/>
            <p:nvPr/>
          </p:nvSpPr>
          <p:spPr>
            <a:xfrm>
              <a:off x="7182700" y="1110950"/>
              <a:ext cx="29775" cy="21275"/>
            </a:xfrm>
            <a:custGeom>
              <a:avLst/>
              <a:gdLst/>
              <a:ahLst/>
              <a:cxnLst/>
              <a:rect l="l" t="t" r="r" b="b"/>
              <a:pathLst>
                <a:path w="1191" h="851" extrusionOk="0">
                  <a:moveTo>
                    <a:pt x="592" y="1"/>
                  </a:moveTo>
                  <a:cubicBezTo>
                    <a:pt x="285" y="1"/>
                    <a:pt x="1" y="171"/>
                    <a:pt x="147" y="492"/>
                  </a:cubicBezTo>
                  <a:cubicBezTo>
                    <a:pt x="158" y="503"/>
                    <a:pt x="170" y="526"/>
                    <a:pt x="181" y="549"/>
                  </a:cubicBezTo>
                  <a:cubicBezTo>
                    <a:pt x="289" y="731"/>
                    <a:pt x="548" y="850"/>
                    <a:pt x="776" y="850"/>
                  </a:cubicBezTo>
                  <a:cubicBezTo>
                    <a:pt x="998" y="850"/>
                    <a:pt x="1191" y="737"/>
                    <a:pt x="1185" y="458"/>
                  </a:cubicBezTo>
                  <a:cubicBezTo>
                    <a:pt x="1185" y="148"/>
                    <a:pt x="878" y="1"/>
                    <a:pt x="59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64" name="Google Shape;1164;p2"/>
            <p:cNvSpPr/>
            <p:nvPr/>
          </p:nvSpPr>
          <p:spPr>
            <a:xfrm>
              <a:off x="7235800" y="1176200"/>
              <a:ext cx="28300" cy="23975"/>
            </a:xfrm>
            <a:custGeom>
              <a:avLst/>
              <a:gdLst/>
              <a:ahLst/>
              <a:cxnLst/>
              <a:rect l="l" t="t" r="r" b="b"/>
              <a:pathLst>
                <a:path w="1132" h="959" extrusionOk="0">
                  <a:moveTo>
                    <a:pt x="342" y="0"/>
                  </a:moveTo>
                  <a:cubicBezTo>
                    <a:pt x="154" y="0"/>
                    <a:pt x="1" y="100"/>
                    <a:pt x="9" y="342"/>
                  </a:cubicBezTo>
                  <a:lnTo>
                    <a:pt x="9" y="410"/>
                  </a:lnTo>
                  <a:cubicBezTo>
                    <a:pt x="54" y="691"/>
                    <a:pt x="370" y="958"/>
                    <a:pt x="640" y="958"/>
                  </a:cubicBezTo>
                  <a:cubicBezTo>
                    <a:pt x="781" y="958"/>
                    <a:pt x="910" y="885"/>
                    <a:pt x="980" y="703"/>
                  </a:cubicBezTo>
                  <a:cubicBezTo>
                    <a:pt x="1132" y="319"/>
                    <a:pt x="679" y="0"/>
                    <a:pt x="342"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65" name="Google Shape;1165;p2"/>
            <p:cNvSpPr/>
            <p:nvPr/>
          </p:nvSpPr>
          <p:spPr>
            <a:xfrm>
              <a:off x="7264950" y="1288225"/>
              <a:ext cx="28350" cy="23750"/>
            </a:xfrm>
            <a:custGeom>
              <a:avLst/>
              <a:gdLst/>
              <a:ahLst/>
              <a:cxnLst/>
              <a:rect l="l" t="t" r="r" b="b"/>
              <a:pathLst>
                <a:path w="1134" h="950" extrusionOk="0">
                  <a:moveTo>
                    <a:pt x="352" y="1"/>
                  </a:moveTo>
                  <a:cubicBezTo>
                    <a:pt x="157" y="1"/>
                    <a:pt x="0" y="104"/>
                    <a:pt x="17" y="352"/>
                  </a:cubicBezTo>
                  <a:cubicBezTo>
                    <a:pt x="17" y="375"/>
                    <a:pt x="17" y="397"/>
                    <a:pt x="17" y="420"/>
                  </a:cubicBezTo>
                  <a:cubicBezTo>
                    <a:pt x="68" y="692"/>
                    <a:pt x="388" y="949"/>
                    <a:pt x="657" y="949"/>
                  </a:cubicBezTo>
                  <a:cubicBezTo>
                    <a:pt x="802" y="949"/>
                    <a:pt x="931" y="876"/>
                    <a:pt x="998" y="691"/>
                  </a:cubicBezTo>
                  <a:cubicBezTo>
                    <a:pt x="1134" y="305"/>
                    <a:pt x="687" y="1"/>
                    <a:pt x="35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66" name="Google Shape;1166;p2"/>
            <p:cNvSpPr/>
            <p:nvPr/>
          </p:nvSpPr>
          <p:spPr>
            <a:xfrm>
              <a:off x="7085800" y="1022800"/>
              <a:ext cx="29350" cy="21625"/>
            </a:xfrm>
            <a:custGeom>
              <a:avLst/>
              <a:gdLst/>
              <a:ahLst/>
              <a:cxnLst/>
              <a:rect l="l" t="t" r="r" b="b"/>
              <a:pathLst>
                <a:path w="1174" h="865" extrusionOk="0">
                  <a:moveTo>
                    <a:pt x="410" y="0"/>
                  </a:moveTo>
                  <a:cubicBezTo>
                    <a:pt x="196" y="0"/>
                    <a:pt x="11" y="110"/>
                    <a:pt x="6" y="385"/>
                  </a:cubicBezTo>
                  <a:cubicBezTo>
                    <a:pt x="0" y="706"/>
                    <a:pt x="325" y="864"/>
                    <a:pt x="618" y="864"/>
                  </a:cubicBezTo>
                  <a:cubicBezTo>
                    <a:pt x="911" y="864"/>
                    <a:pt x="1174" y="706"/>
                    <a:pt x="1044" y="396"/>
                  </a:cubicBezTo>
                  <a:cubicBezTo>
                    <a:pt x="1044" y="373"/>
                    <a:pt x="1033" y="351"/>
                    <a:pt x="1021" y="328"/>
                  </a:cubicBezTo>
                  <a:cubicBezTo>
                    <a:pt x="915" y="133"/>
                    <a:pt x="645" y="0"/>
                    <a:pt x="410"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67" name="Google Shape;1167;p2"/>
            <p:cNvSpPr/>
            <p:nvPr/>
          </p:nvSpPr>
          <p:spPr>
            <a:xfrm>
              <a:off x="7251850" y="933575"/>
              <a:ext cx="28900" cy="27700"/>
            </a:xfrm>
            <a:custGeom>
              <a:avLst/>
              <a:gdLst/>
              <a:ahLst/>
              <a:cxnLst/>
              <a:rect l="l" t="t" r="r" b="b"/>
              <a:pathLst>
                <a:path w="1156" h="1108" extrusionOk="0">
                  <a:moveTo>
                    <a:pt x="656" y="1"/>
                  </a:moveTo>
                  <a:cubicBezTo>
                    <a:pt x="610" y="1"/>
                    <a:pt x="561" y="9"/>
                    <a:pt x="507" y="27"/>
                  </a:cubicBezTo>
                  <a:cubicBezTo>
                    <a:pt x="0" y="199"/>
                    <a:pt x="238" y="1107"/>
                    <a:pt x="632" y="1107"/>
                  </a:cubicBezTo>
                  <a:cubicBezTo>
                    <a:pt x="703" y="1107"/>
                    <a:pt x="779" y="1078"/>
                    <a:pt x="857" y="1009"/>
                  </a:cubicBezTo>
                  <a:cubicBezTo>
                    <a:pt x="868" y="997"/>
                    <a:pt x="890" y="986"/>
                    <a:pt x="902" y="963"/>
                  </a:cubicBezTo>
                  <a:cubicBezTo>
                    <a:pt x="1156" y="679"/>
                    <a:pt x="1071" y="1"/>
                    <a:pt x="65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68" name="Google Shape;1168;p2"/>
            <p:cNvSpPr/>
            <p:nvPr/>
          </p:nvSpPr>
          <p:spPr>
            <a:xfrm>
              <a:off x="7255300" y="1228125"/>
              <a:ext cx="36925" cy="21000"/>
            </a:xfrm>
            <a:custGeom>
              <a:avLst/>
              <a:gdLst/>
              <a:ahLst/>
              <a:cxnLst/>
              <a:rect l="l" t="t" r="r" b="b"/>
              <a:pathLst>
                <a:path w="1477" h="840" extrusionOk="0">
                  <a:moveTo>
                    <a:pt x="877" y="1"/>
                  </a:moveTo>
                  <a:cubicBezTo>
                    <a:pt x="469" y="1"/>
                    <a:pt x="0" y="385"/>
                    <a:pt x="358" y="702"/>
                  </a:cubicBezTo>
                  <a:cubicBezTo>
                    <a:pt x="380" y="714"/>
                    <a:pt x="391" y="725"/>
                    <a:pt x="414" y="748"/>
                  </a:cubicBezTo>
                  <a:cubicBezTo>
                    <a:pt x="507" y="810"/>
                    <a:pt x="629" y="840"/>
                    <a:pt x="755" y="840"/>
                  </a:cubicBezTo>
                  <a:cubicBezTo>
                    <a:pt x="1104" y="840"/>
                    <a:pt x="1477" y="613"/>
                    <a:pt x="1294" y="240"/>
                  </a:cubicBezTo>
                  <a:cubicBezTo>
                    <a:pt x="1210" y="69"/>
                    <a:pt x="1049" y="1"/>
                    <a:pt x="877"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69" name="Google Shape;1169;p2"/>
            <p:cNvSpPr/>
            <p:nvPr/>
          </p:nvSpPr>
          <p:spPr>
            <a:xfrm>
              <a:off x="7221900" y="1035200"/>
              <a:ext cx="37325" cy="25225"/>
            </a:xfrm>
            <a:custGeom>
              <a:avLst/>
              <a:gdLst/>
              <a:ahLst/>
              <a:cxnLst/>
              <a:rect l="l" t="t" r="r" b="b"/>
              <a:pathLst>
                <a:path w="1493" h="1009" extrusionOk="0">
                  <a:moveTo>
                    <a:pt x="916" y="0"/>
                  </a:moveTo>
                  <a:cubicBezTo>
                    <a:pt x="905" y="0"/>
                    <a:pt x="893" y="1"/>
                    <a:pt x="881" y="2"/>
                  </a:cubicBezTo>
                  <a:cubicBezTo>
                    <a:pt x="858" y="2"/>
                    <a:pt x="836" y="2"/>
                    <a:pt x="802" y="13"/>
                  </a:cubicBezTo>
                  <a:cubicBezTo>
                    <a:pt x="396" y="81"/>
                    <a:pt x="1" y="791"/>
                    <a:pt x="543" y="983"/>
                  </a:cubicBezTo>
                  <a:cubicBezTo>
                    <a:pt x="590" y="1000"/>
                    <a:pt x="637" y="1008"/>
                    <a:pt x="681" y="1008"/>
                  </a:cubicBezTo>
                  <a:cubicBezTo>
                    <a:pt x="1190" y="1008"/>
                    <a:pt x="1492" y="0"/>
                    <a:pt x="916"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70" name="Google Shape;1170;p2"/>
            <p:cNvSpPr/>
            <p:nvPr/>
          </p:nvSpPr>
          <p:spPr>
            <a:xfrm>
              <a:off x="7090925" y="1057800"/>
              <a:ext cx="30025" cy="26825"/>
            </a:xfrm>
            <a:custGeom>
              <a:avLst/>
              <a:gdLst/>
              <a:ahLst/>
              <a:cxnLst/>
              <a:rect l="l" t="t" r="r" b="b"/>
              <a:pathLst>
                <a:path w="1201" h="1073" extrusionOk="0">
                  <a:moveTo>
                    <a:pt x="628" y="0"/>
                  </a:moveTo>
                  <a:cubicBezTo>
                    <a:pt x="50" y="0"/>
                    <a:pt x="0" y="1072"/>
                    <a:pt x="469" y="1072"/>
                  </a:cubicBezTo>
                  <a:cubicBezTo>
                    <a:pt x="516" y="1072"/>
                    <a:pt x="568" y="1062"/>
                    <a:pt x="625" y="1038"/>
                  </a:cubicBezTo>
                  <a:cubicBezTo>
                    <a:pt x="636" y="1038"/>
                    <a:pt x="658" y="1027"/>
                    <a:pt x="681" y="1016"/>
                  </a:cubicBezTo>
                  <a:cubicBezTo>
                    <a:pt x="1053" y="813"/>
                    <a:pt x="1200" y="12"/>
                    <a:pt x="636" y="0"/>
                  </a:cubicBezTo>
                  <a:cubicBezTo>
                    <a:pt x="633" y="0"/>
                    <a:pt x="630" y="0"/>
                    <a:pt x="62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71" name="Google Shape;1171;p2"/>
            <p:cNvSpPr/>
            <p:nvPr/>
          </p:nvSpPr>
          <p:spPr>
            <a:xfrm>
              <a:off x="7199475" y="1052650"/>
              <a:ext cx="29350" cy="21525"/>
            </a:xfrm>
            <a:custGeom>
              <a:avLst/>
              <a:gdLst/>
              <a:ahLst/>
              <a:cxnLst/>
              <a:rect l="l" t="t" r="r" b="b"/>
              <a:pathLst>
                <a:path w="1174" h="861" extrusionOk="0">
                  <a:moveTo>
                    <a:pt x="406" y="1"/>
                  </a:moveTo>
                  <a:cubicBezTo>
                    <a:pt x="194" y="1"/>
                    <a:pt x="12" y="108"/>
                    <a:pt x="6" y="376"/>
                  </a:cubicBezTo>
                  <a:cubicBezTo>
                    <a:pt x="1" y="700"/>
                    <a:pt x="331" y="861"/>
                    <a:pt x="626" y="861"/>
                  </a:cubicBezTo>
                  <a:cubicBezTo>
                    <a:pt x="917" y="861"/>
                    <a:pt x="1173" y="706"/>
                    <a:pt x="1045" y="398"/>
                  </a:cubicBezTo>
                  <a:cubicBezTo>
                    <a:pt x="1045" y="376"/>
                    <a:pt x="1033" y="353"/>
                    <a:pt x="1022" y="330"/>
                  </a:cubicBezTo>
                  <a:cubicBezTo>
                    <a:pt x="915" y="134"/>
                    <a:pt x="642" y="1"/>
                    <a:pt x="40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72" name="Google Shape;1172;p2"/>
            <p:cNvSpPr/>
            <p:nvPr/>
          </p:nvSpPr>
          <p:spPr>
            <a:xfrm>
              <a:off x="7289100" y="1296450"/>
              <a:ext cx="29725" cy="21400"/>
            </a:xfrm>
            <a:custGeom>
              <a:avLst/>
              <a:gdLst/>
              <a:ahLst/>
              <a:cxnLst/>
              <a:rect l="l" t="t" r="r" b="b"/>
              <a:pathLst>
                <a:path w="1189" h="856" extrusionOk="0">
                  <a:moveTo>
                    <a:pt x="582" y="0"/>
                  </a:moveTo>
                  <a:cubicBezTo>
                    <a:pt x="278" y="0"/>
                    <a:pt x="0" y="167"/>
                    <a:pt x="145" y="486"/>
                  </a:cubicBezTo>
                  <a:cubicBezTo>
                    <a:pt x="156" y="508"/>
                    <a:pt x="168" y="531"/>
                    <a:pt x="179" y="554"/>
                  </a:cubicBezTo>
                  <a:cubicBezTo>
                    <a:pt x="288" y="736"/>
                    <a:pt x="546" y="855"/>
                    <a:pt x="774" y="855"/>
                  </a:cubicBezTo>
                  <a:cubicBezTo>
                    <a:pt x="996" y="855"/>
                    <a:pt x="1189" y="742"/>
                    <a:pt x="1183" y="463"/>
                  </a:cubicBezTo>
                  <a:cubicBezTo>
                    <a:pt x="1183" y="150"/>
                    <a:pt x="871" y="0"/>
                    <a:pt x="582"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73" name="Google Shape;1173;p2"/>
            <p:cNvSpPr/>
            <p:nvPr/>
          </p:nvSpPr>
          <p:spPr>
            <a:xfrm>
              <a:off x="7254900" y="969750"/>
              <a:ext cx="28375" cy="23850"/>
            </a:xfrm>
            <a:custGeom>
              <a:avLst/>
              <a:gdLst/>
              <a:ahLst/>
              <a:cxnLst/>
              <a:rect l="l" t="t" r="r" b="b"/>
              <a:pathLst>
                <a:path w="1135" h="954" extrusionOk="0">
                  <a:moveTo>
                    <a:pt x="345" y="1"/>
                  </a:moveTo>
                  <a:cubicBezTo>
                    <a:pt x="154" y="1"/>
                    <a:pt x="0" y="100"/>
                    <a:pt x="12" y="340"/>
                  </a:cubicBezTo>
                  <a:cubicBezTo>
                    <a:pt x="12" y="363"/>
                    <a:pt x="12" y="385"/>
                    <a:pt x="24" y="408"/>
                  </a:cubicBezTo>
                  <a:cubicBezTo>
                    <a:pt x="61" y="683"/>
                    <a:pt x="378" y="954"/>
                    <a:pt x="648" y="954"/>
                  </a:cubicBezTo>
                  <a:cubicBezTo>
                    <a:pt x="787" y="954"/>
                    <a:pt x="914" y="882"/>
                    <a:pt x="983" y="701"/>
                  </a:cubicBezTo>
                  <a:cubicBezTo>
                    <a:pt x="1134" y="312"/>
                    <a:pt x="682" y="1"/>
                    <a:pt x="345"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74" name="Google Shape;1174;p2"/>
            <p:cNvSpPr/>
            <p:nvPr/>
          </p:nvSpPr>
          <p:spPr>
            <a:xfrm>
              <a:off x="7226850" y="1192800"/>
              <a:ext cx="28575" cy="23675"/>
            </a:xfrm>
            <a:custGeom>
              <a:avLst/>
              <a:gdLst/>
              <a:ahLst/>
              <a:cxnLst/>
              <a:rect l="l" t="t" r="r" b="b"/>
              <a:pathLst>
                <a:path w="1143" h="947" extrusionOk="0">
                  <a:moveTo>
                    <a:pt x="352" y="1"/>
                  </a:moveTo>
                  <a:cubicBezTo>
                    <a:pt x="157" y="1"/>
                    <a:pt x="1" y="101"/>
                    <a:pt x="17" y="344"/>
                  </a:cubicBezTo>
                  <a:lnTo>
                    <a:pt x="29" y="412"/>
                  </a:lnTo>
                  <a:cubicBezTo>
                    <a:pt x="73" y="684"/>
                    <a:pt x="395" y="946"/>
                    <a:pt x="664" y="946"/>
                  </a:cubicBezTo>
                  <a:cubicBezTo>
                    <a:pt x="807" y="946"/>
                    <a:pt x="936" y="871"/>
                    <a:pt x="999" y="682"/>
                  </a:cubicBezTo>
                  <a:cubicBezTo>
                    <a:pt x="1142" y="303"/>
                    <a:pt x="690" y="1"/>
                    <a:pt x="35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75" name="Google Shape;1175;p2"/>
            <p:cNvSpPr/>
            <p:nvPr/>
          </p:nvSpPr>
          <p:spPr>
            <a:xfrm>
              <a:off x="7176475" y="1159050"/>
              <a:ext cx="31350" cy="26650"/>
            </a:xfrm>
            <a:custGeom>
              <a:avLst/>
              <a:gdLst/>
              <a:ahLst/>
              <a:cxnLst/>
              <a:rect l="l" t="t" r="r" b="b"/>
              <a:pathLst>
                <a:path w="1254" h="1066" extrusionOk="0">
                  <a:moveTo>
                    <a:pt x="657" y="0"/>
                  </a:moveTo>
                  <a:cubicBezTo>
                    <a:pt x="84" y="0"/>
                    <a:pt x="0" y="1066"/>
                    <a:pt x="482" y="1066"/>
                  </a:cubicBezTo>
                  <a:cubicBezTo>
                    <a:pt x="524" y="1066"/>
                    <a:pt x="571" y="1057"/>
                    <a:pt x="622" y="1039"/>
                  </a:cubicBezTo>
                  <a:cubicBezTo>
                    <a:pt x="644" y="1028"/>
                    <a:pt x="667" y="1017"/>
                    <a:pt x="689" y="1006"/>
                  </a:cubicBezTo>
                  <a:cubicBezTo>
                    <a:pt x="1062" y="825"/>
                    <a:pt x="1254" y="35"/>
                    <a:pt x="689" y="1"/>
                  </a:cubicBezTo>
                  <a:cubicBezTo>
                    <a:pt x="678" y="0"/>
                    <a:pt x="667" y="0"/>
                    <a:pt x="657"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76" name="Google Shape;1176;p2"/>
            <p:cNvSpPr/>
            <p:nvPr/>
          </p:nvSpPr>
          <p:spPr>
            <a:xfrm>
              <a:off x="7264650" y="1110875"/>
              <a:ext cx="29500" cy="21525"/>
            </a:xfrm>
            <a:custGeom>
              <a:avLst/>
              <a:gdLst/>
              <a:ahLst/>
              <a:cxnLst/>
              <a:rect l="l" t="t" r="r" b="b"/>
              <a:pathLst>
                <a:path w="1180" h="861" extrusionOk="0">
                  <a:moveTo>
                    <a:pt x="401" y="0"/>
                  </a:moveTo>
                  <a:cubicBezTo>
                    <a:pt x="191" y="0"/>
                    <a:pt x="11" y="106"/>
                    <a:pt x="6" y="371"/>
                  </a:cubicBezTo>
                  <a:cubicBezTo>
                    <a:pt x="0" y="700"/>
                    <a:pt x="328" y="861"/>
                    <a:pt x="624" y="861"/>
                  </a:cubicBezTo>
                  <a:cubicBezTo>
                    <a:pt x="917" y="861"/>
                    <a:pt x="1179" y="703"/>
                    <a:pt x="1056" y="394"/>
                  </a:cubicBezTo>
                  <a:cubicBezTo>
                    <a:pt x="1044" y="371"/>
                    <a:pt x="1033" y="348"/>
                    <a:pt x="1022" y="326"/>
                  </a:cubicBezTo>
                  <a:cubicBezTo>
                    <a:pt x="914" y="135"/>
                    <a:pt x="638" y="0"/>
                    <a:pt x="401"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77" name="Google Shape;1177;p2"/>
            <p:cNvSpPr/>
            <p:nvPr/>
          </p:nvSpPr>
          <p:spPr>
            <a:xfrm>
              <a:off x="7240625" y="871850"/>
              <a:ext cx="31275" cy="20900"/>
            </a:xfrm>
            <a:custGeom>
              <a:avLst/>
              <a:gdLst/>
              <a:ahLst/>
              <a:cxnLst/>
              <a:rect l="l" t="t" r="r" b="b"/>
              <a:pathLst>
                <a:path w="1251" h="836" extrusionOk="0">
                  <a:moveTo>
                    <a:pt x="471" y="0"/>
                  </a:moveTo>
                  <a:cubicBezTo>
                    <a:pt x="221" y="0"/>
                    <a:pt x="0" y="127"/>
                    <a:pt x="30" y="431"/>
                  </a:cubicBezTo>
                  <a:cubicBezTo>
                    <a:pt x="61" y="711"/>
                    <a:pt x="333" y="836"/>
                    <a:pt x="597" y="836"/>
                  </a:cubicBezTo>
                  <a:cubicBezTo>
                    <a:pt x="930" y="836"/>
                    <a:pt x="1251" y="639"/>
                    <a:pt x="1069" y="307"/>
                  </a:cubicBezTo>
                  <a:cubicBezTo>
                    <a:pt x="1057" y="284"/>
                    <a:pt x="1046" y="273"/>
                    <a:pt x="1035" y="250"/>
                  </a:cubicBezTo>
                  <a:cubicBezTo>
                    <a:pt x="920" y="94"/>
                    <a:pt x="685" y="0"/>
                    <a:pt x="471"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78" name="Google Shape;1178;p2"/>
            <p:cNvSpPr/>
            <p:nvPr/>
          </p:nvSpPr>
          <p:spPr>
            <a:xfrm>
              <a:off x="7195325" y="971500"/>
              <a:ext cx="29750" cy="27875"/>
            </a:xfrm>
            <a:custGeom>
              <a:avLst/>
              <a:gdLst/>
              <a:ahLst/>
              <a:cxnLst/>
              <a:rect l="l" t="t" r="r" b="b"/>
              <a:pathLst>
                <a:path w="1190" h="1115" extrusionOk="0">
                  <a:moveTo>
                    <a:pt x="662" y="0"/>
                  </a:moveTo>
                  <a:cubicBezTo>
                    <a:pt x="606" y="0"/>
                    <a:pt x="544" y="14"/>
                    <a:pt x="477" y="44"/>
                  </a:cubicBezTo>
                  <a:cubicBezTo>
                    <a:pt x="1" y="278"/>
                    <a:pt x="321" y="1114"/>
                    <a:pt x="694" y="1114"/>
                  </a:cubicBezTo>
                  <a:cubicBezTo>
                    <a:pt x="772" y="1114"/>
                    <a:pt x="853" y="1078"/>
                    <a:pt x="928" y="992"/>
                  </a:cubicBezTo>
                  <a:cubicBezTo>
                    <a:pt x="951" y="970"/>
                    <a:pt x="962" y="947"/>
                    <a:pt x="974" y="936"/>
                  </a:cubicBezTo>
                  <a:cubicBezTo>
                    <a:pt x="1190" y="631"/>
                    <a:pt x="1046" y="0"/>
                    <a:pt x="662"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79" name="Google Shape;1179;p2"/>
            <p:cNvSpPr/>
            <p:nvPr/>
          </p:nvSpPr>
          <p:spPr>
            <a:xfrm>
              <a:off x="7109650" y="905275"/>
              <a:ext cx="29775" cy="21300"/>
            </a:xfrm>
            <a:custGeom>
              <a:avLst/>
              <a:gdLst/>
              <a:ahLst/>
              <a:cxnLst/>
              <a:rect l="l" t="t" r="r" b="b"/>
              <a:pathLst>
                <a:path w="1191" h="852" extrusionOk="0">
                  <a:moveTo>
                    <a:pt x="588" y="0"/>
                  </a:moveTo>
                  <a:cubicBezTo>
                    <a:pt x="282" y="0"/>
                    <a:pt x="1" y="167"/>
                    <a:pt x="146" y="482"/>
                  </a:cubicBezTo>
                  <a:cubicBezTo>
                    <a:pt x="158" y="504"/>
                    <a:pt x="158" y="527"/>
                    <a:pt x="180" y="549"/>
                  </a:cubicBezTo>
                  <a:cubicBezTo>
                    <a:pt x="289" y="732"/>
                    <a:pt x="548" y="851"/>
                    <a:pt x="775" y="851"/>
                  </a:cubicBezTo>
                  <a:cubicBezTo>
                    <a:pt x="998" y="851"/>
                    <a:pt x="1190" y="738"/>
                    <a:pt x="1185" y="459"/>
                  </a:cubicBezTo>
                  <a:cubicBezTo>
                    <a:pt x="1185" y="148"/>
                    <a:pt x="875" y="0"/>
                    <a:pt x="588"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80" name="Google Shape;1180;p2"/>
            <p:cNvSpPr/>
            <p:nvPr/>
          </p:nvSpPr>
          <p:spPr>
            <a:xfrm>
              <a:off x="7280600" y="1189100"/>
              <a:ext cx="29775" cy="21275"/>
            </a:xfrm>
            <a:custGeom>
              <a:avLst/>
              <a:gdLst/>
              <a:ahLst/>
              <a:cxnLst/>
              <a:rect l="l" t="t" r="r" b="b"/>
              <a:pathLst>
                <a:path w="1191" h="851" extrusionOk="0">
                  <a:moveTo>
                    <a:pt x="587" y="0"/>
                  </a:moveTo>
                  <a:cubicBezTo>
                    <a:pt x="281" y="0"/>
                    <a:pt x="1" y="171"/>
                    <a:pt x="147" y="492"/>
                  </a:cubicBezTo>
                  <a:cubicBezTo>
                    <a:pt x="147" y="503"/>
                    <a:pt x="158" y="526"/>
                    <a:pt x="169" y="548"/>
                  </a:cubicBezTo>
                  <a:cubicBezTo>
                    <a:pt x="278" y="731"/>
                    <a:pt x="539" y="850"/>
                    <a:pt x="770" y="850"/>
                  </a:cubicBezTo>
                  <a:cubicBezTo>
                    <a:pt x="995" y="850"/>
                    <a:pt x="1190" y="737"/>
                    <a:pt x="1185" y="458"/>
                  </a:cubicBezTo>
                  <a:cubicBezTo>
                    <a:pt x="1179" y="148"/>
                    <a:pt x="872" y="0"/>
                    <a:pt x="587"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81" name="Google Shape;1181;p2"/>
            <p:cNvSpPr/>
            <p:nvPr/>
          </p:nvSpPr>
          <p:spPr>
            <a:xfrm>
              <a:off x="7134900" y="1085975"/>
              <a:ext cx="28650" cy="23675"/>
            </a:xfrm>
            <a:custGeom>
              <a:avLst/>
              <a:gdLst/>
              <a:ahLst/>
              <a:cxnLst/>
              <a:rect l="l" t="t" r="r" b="b"/>
              <a:pathLst>
                <a:path w="1146" h="947" extrusionOk="0">
                  <a:moveTo>
                    <a:pt x="355" y="0"/>
                  </a:moveTo>
                  <a:cubicBezTo>
                    <a:pt x="159" y="0"/>
                    <a:pt x="0" y="103"/>
                    <a:pt x="17" y="351"/>
                  </a:cubicBezTo>
                  <a:cubicBezTo>
                    <a:pt x="17" y="374"/>
                    <a:pt x="17" y="397"/>
                    <a:pt x="28" y="419"/>
                  </a:cubicBezTo>
                  <a:cubicBezTo>
                    <a:pt x="80" y="685"/>
                    <a:pt x="402" y="946"/>
                    <a:pt x="672" y="946"/>
                  </a:cubicBezTo>
                  <a:cubicBezTo>
                    <a:pt x="815" y="946"/>
                    <a:pt x="943" y="873"/>
                    <a:pt x="1010" y="690"/>
                  </a:cubicBezTo>
                  <a:cubicBezTo>
                    <a:pt x="1145" y="304"/>
                    <a:pt x="694" y="0"/>
                    <a:pt x="355"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82" name="Google Shape;1182;p2"/>
            <p:cNvSpPr/>
            <p:nvPr/>
          </p:nvSpPr>
          <p:spPr>
            <a:xfrm>
              <a:off x="7189325" y="928250"/>
              <a:ext cx="29350" cy="21500"/>
            </a:xfrm>
            <a:custGeom>
              <a:avLst/>
              <a:gdLst/>
              <a:ahLst/>
              <a:cxnLst/>
              <a:rect l="l" t="t" r="r" b="b"/>
              <a:pathLst>
                <a:path w="1174" h="860" extrusionOk="0">
                  <a:moveTo>
                    <a:pt x="406" y="0"/>
                  </a:moveTo>
                  <a:cubicBezTo>
                    <a:pt x="194" y="0"/>
                    <a:pt x="12" y="108"/>
                    <a:pt x="6" y="375"/>
                  </a:cubicBezTo>
                  <a:cubicBezTo>
                    <a:pt x="1" y="698"/>
                    <a:pt x="328" y="859"/>
                    <a:pt x="622" y="859"/>
                  </a:cubicBezTo>
                  <a:cubicBezTo>
                    <a:pt x="914" y="859"/>
                    <a:pt x="1174" y="701"/>
                    <a:pt x="1044" y="386"/>
                  </a:cubicBezTo>
                  <a:cubicBezTo>
                    <a:pt x="1033" y="364"/>
                    <a:pt x="1033" y="341"/>
                    <a:pt x="1022" y="330"/>
                  </a:cubicBezTo>
                  <a:cubicBezTo>
                    <a:pt x="915" y="134"/>
                    <a:pt x="642" y="0"/>
                    <a:pt x="406"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83" name="Google Shape;1183;p2"/>
            <p:cNvSpPr/>
            <p:nvPr/>
          </p:nvSpPr>
          <p:spPr>
            <a:xfrm>
              <a:off x="7172625" y="968850"/>
              <a:ext cx="28850" cy="27675"/>
            </a:xfrm>
            <a:custGeom>
              <a:avLst/>
              <a:gdLst/>
              <a:ahLst/>
              <a:cxnLst/>
              <a:rect l="l" t="t" r="r" b="b"/>
              <a:pathLst>
                <a:path w="1154" h="1107" extrusionOk="0">
                  <a:moveTo>
                    <a:pt x="663" y="0"/>
                  </a:moveTo>
                  <a:cubicBezTo>
                    <a:pt x="618" y="0"/>
                    <a:pt x="569" y="8"/>
                    <a:pt x="516" y="26"/>
                  </a:cubicBezTo>
                  <a:cubicBezTo>
                    <a:pt x="0" y="198"/>
                    <a:pt x="245" y="1107"/>
                    <a:pt x="633" y="1107"/>
                  </a:cubicBezTo>
                  <a:cubicBezTo>
                    <a:pt x="704" y="1107"/>
                    <a:pt x="779" y="1077"/>
                    <a:pt x="855" y="1008"/>
                  </a:cubicBezTo>
                  <a:cubicBezTo>
                    <a:pt x="877" y="985"/>
                    <a:pt x="889" y="974"/>
                    <a:pt x="900" y="952"/>
                  </a:cubicBezTo>
                  <a:cubicBezTo>
                    <a:pt x="1154" y="677"/>
                    <a:pt x="1069" y="0"/>
                    <a:pt x="663"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84" name="Google Shape;1184;p2"/>
            <p:cNvSpPr/>
            <p:nvPr/>
          </p:nvSpPr>
          <p:spPr>
            <a:xfrm>
              <a:off x="7123225" y="845000"/>
              <a:ext cx="31575" cy="21075"/>
            </a:xfrm>
            <a:custGeom>
              <a:avLst/>
              <a:gdLst/>
              <a:ahLst/>
              <a:cxnLst/>
              <a:rect l="l" t="t" r="r" b="b"/>
              <a:pathLst>
                <a:path w="1263" h="843" extrusionOk="0">
                  <a:moveTo>
                    <a:pt x="481" y="1"/>
                  </a:moveTo>
                  <a:cubicBezTo>
                    <a:pt x="227" y="1"/>
                    <a:pt x="0" y="133"/>
                    <a:pt x="44" y="444"/>
                  </a:cubicBezTo>
                  <a:cubicBezTo>
                    <a:pt x="78" y="722"/>
                    <a:pt x="338" y="842"/>
                    <a:pt x="594" y="842"/>
                  </a:cubicBezTo>
                  <a:cubicBezTo>
                    <a:pt x="931" y="842"/>
                    <a:pt x="1263" y="635"/>
                    <a:pt x="1070" y="309"/>
                  </a:cubicBezTo>
                  <a:cubicBezTo>
                    <a:pt x="1059" y="286"/>
                    <a:pt x="1048" y="264"/>
                    <a:pt x="1025" y="241"/>
                  </a:cubicBezTo>
                  <a:cubicBezTo>
                    <a:pt x="914" y="89"/>
                    <a:pt x="688" y="1"/>
                    <a:pt x="481"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85" name="Google Shape;1185;p2"/>
            <p:cNvSpPr/>
            <p:nvPr/>
          </p:nvSpPr>
          <p:spPr>
            <a:xfrm>
              <a:off x="7251750" y="1149975"/>
              <a:ext cx="29525" cy="27900"/>
            </a:xfrm>
            <a:custGeom>
              <a:avLst/>
              <a:gdLst/>
              <a:ahLst/>
              <a:cxnLst/>
              <a:rect l="l" t="t" r="r" b="b"/>
              <a:pathLst>
                <a:path w="1181" h="1116" extrusionOk="0">
                  <a:moveTo>
                    <a:pt x="506" y="1"/>
                  </a:moveTo>
                  <a:cubicBezTo>
                    <a:pt x="430" y="1"/>
                    <a:pt x="351" y="35"/>
                    <a:pt x="274" y="116"/>
                  </a:cubicBezTo>
                  <a:cubicBezTo>
                    <a:pt x="263" y="127"/>
                    <a:pt x="240" y="150"/>
                    <a:pt x="229" y="172"/>
                  </a:cubicBezTo>
                  <a:cubicBezTo>
                    <a:pt x="1" y="470"/>
                    <a:pt x="130" y="1115"/>
                    <a:pt x="516" y="1115"/>
                  </a:cubicBezTo>
                  <a:cubicBezTo>
                    <a:pt x="570" y="1115"/>
                    <a:pt x="628" y="1103"/>
                    <a:pt x="691" y="1075"/>
                  </a:cubicBezTo>
                  <a:cubicBezTo>
                    <a:pt x="1180" y="859"/>
                    <a:pt x="886" y="1"/>
                    <a:pt x="506"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86" name="Google Shape;1186;p2"/>
            <p:cNvSpPr/>
            <p:nvPr/>
          </p:nvSpPr>
          <p:spPr>
            <a:xfrm>
              <a:off x="7164350" y="1088525"/>
              <a:ext cx="37075" cy="25200"/>
            </a:xfrm>
            <a:custGeom>
              <a:avLst/>
              <a:gdLst/>
              <a:ahLst/>
              <a:cxnLst/>
              <a:rect l="l" t="t" r="r" b="b"/>
              <a:pathLst>
                <a:path w="1483" h="1008" extrusionOk="0">
                  <a:moveTo>
                    <a:pt x="916" y="0"/>
                  </a:moveTo>
                  <a:cubicBezTo>
                    <a:pt x="905" y="0"/>
                    <a:pt x="893" y="0"/>
                    <a:pt x="881" y="1"/>
                  </a:cubicBezTo>
                  <a:lnTo>
                    <a:pt x="802" y="1"/>
                  </a:lnTo>
                  <a:cubicBezTo>
                    <a:pt x="396" y="80"/>
                    <a:pt x="1" y="791"/>
                    <a:pt x="531" y="983"/>
                  </a:cubicBezTo>
                  <a:cubicBezTo>
                    <a:pt x="580" y="1000"/>
                    <a:pt x="627" y="1008"/>
                    <a:pt x="672" y="1008"/>
                  </a:cubicBezTo>
                  <a:cubicBezTo>
                    <a:pt x="1188" y="1008"/>
                    <a:pt x="1482" y="0"/>
                    <a:pt x="916"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87" name="Google Shape;1187;p2"/>
            <p:cNvSpPr/>
            <p:nvPr/>
          </p:nvSpPr>
          <p:spPr>
            <a:xfrm>
              <a:off x="7232950" y="1090250"/>
              <a:ext cx="29750" cy="21375"/>
            </a:xfrm>
            <a:custGeom>
              <a:avLst/>
              <a:gdLst/>
              <a:ahLst/>
              <a:cxnLst/>
              <a:rect l="l" t="t" r="r" b="b"/>
              <a:pathLst>
                <a:path w="1190" h="855" extrusionOk="0">
                  <a:moveTo>
                    <a:pt x="582" y="1"/>
                  </a:moveTo>
                  <a:cubicBezTo>
                    <a:pt x="278" y="1"/>
                    <a:pt x="0" y="171"/>
                    <a:pt x="146" y="496"/>
                  </a:cubicBezTo>
                  <a:cubicBezTo>
                    <a:pt x="157" y="508"/>
                    <a:pt x="168" y="530"/>
                    <a:pt x="180" y="553"/>
                  </a:cubicBezTo>
                  <a:cubicBezTo>
                    <a:pt x="288" y="736"/>
                    <a:pt x="547" y="855"/>
                    <a:pt x="775" y="855"/>
                  </a:cubicBezTo>
                  <a:cubicBezTo>
                    <a:pt x="997" y="855"/>
                    <a:pt x="1189" y="741"/>
                    <a:pt x="1184" y="463"/>
                  </a:cubicBezTo>
                  <a:cubicBezTo>
                    <a:pt x="1178" y="151"/>
                    <a:pt x="868" y="1"/>
                    <a:pt x="58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88" name="Google Shape;1188;p2"/>
            <p:cNvSpPr/>
            <p:nvPr/>
          </p:nvSpPr>
          <p:spPr>
            <a:xfrm>
              <a:off x="7223600" y="1085000"/>
              <a:ext cx="31125" cy="26725"/>
            </a:xfrm>
            <a:custGeom>
              <a:avLst/>
              <a:gdLst/>
              <a:ahLst/>
              <a:cxnLst/>
              <a:rect l="l" t="t" r="r" b="b"/>
              <a:pathLst>
                <a:path w="1245" h="1069" extrusionOk="0">
                  <a:moveTo>
                    <a:pt x="767" y="1"/>
                  </a:moveTo>
                  <a:cubicBezTo>
                    <a:pt x="723" y="1"/>
                    <a:pt x="675" y="10"/>
                    <a:pt x="621" y="29"/>
                  </a:cubicBezTo>
                  <a:cubicBezTo>
                    <a:pt x="599" y="29"/>
                    <a:pt x="576" y="41"/>
                    <a:pt x="554" y="52"/>
                  </a:cubicBezTo>
                  <a:cubicBezTo>
                    <a:pt x="181" y="244"/>
                    <a:pt x="1" y="1034"/>
                    <a:pt x="554" y="1068"/>
                  </a:cubicBezTo>
                  <a:cubicBezTo>
                    <a:pt x="562" y="1068"/>
                    <a:pt x="570" y="1068"/>
                    <a:pt x="578" y="1068"/>
                  </a:cubicBezTo>
                  <a:cubicBezTo>
                    <a:pt x="1156" y="1068"/>
                    <a:pt x="1244" y="1"/>
                    <a:pt x="767"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89" name="Google Shape;1189;p2"/>
            <p:cNvSpPr/>
            <p:nvPr/>
          </p:nvSpPr>
          <p:spPr>
            <a:xfrm>
              <a:off x="7158125" y="1200050"/>
              <a:ext cx="28400" cy="23750"/>
            </a:xfrm>
            <a:custGeom>
              <a:avLst/>
              <a:gdLst/>
              <a:ahLst/>
              <a:cxnLst/>
              <a:rect l="l" t="t" r="r" b="b"/>
              <a:pathLst>
                <a:path w="1136" h="950" extrusionOk="0">
                  <a:moveTo>
                    <a:pt x="474" y="1"/>
                  </a:moveTo>
                  <a:cubicBezTo>
                    <a:pt x="332" y="1"/>
                    <a:pt x="203" y="74"/>
                    <a:pt x="137" y="257"/>
                  </a:cubicBezTo>
                  <a:cubicBezTo>
                    <a:pt x="1" y="644"/>
                    <a:pt x="453" y="950"/>
                    <a:pt x="788" y="950"/>
                  </a:cubicBezTo>
                  <a:cubicBezTo>
                    <a:pt x="981" y="950"/>
                    <a:pt x="1135" y="849"/>
                    <a:pt x="1119" y="607"/>
                  </a:cubicBezTo>
                  <a:cubicBezTo>
                    <a:pt x="1119" y="573"/>
                    <a:pt x="1119" y="550"/>
                    <a:pt x="1119" y="528"/>
                  </a:cubicBezTo>
                  <a:cubicBezTo>
                    <a:pt x="1067" y="262"/>
                    <a:pt x="745" y="1"/>
                    <a:pt x="474"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90" name="Google Shape;1190;p2"/>
            <p:cNvSpPr/>
            <p:nvPr/>
          </p:nvSpPr>
          <p:spPr>
            <a:xfrm>
              <a:off x="7245225" y="1476725"/>
              <a:ext cx="30300" cy="26825"/>
            </a:xfrm>
            <a:custGeom>
              <a:avLst/>
              <a:gdLst/>
              <a:ahLst/>
              <a:cxnLst/>
              <a:rect l="l" t="t" r="r" b="b"/>
              <a:pathLst>
                <a:path w="1212" h="1073" extrusionOk="0">
                  <a:moveTo>
                    <a:pt x="639" y="0"/>
                  </a:moveTo>
                  <a:cubicBezTo>
                    <a:pt x="52" y="0"/>
                    <a:pt x="1" y="1072"/>
                    <a:pt x="469" y="1072"/>
                  </a:cubicBezTo>
                  <a:cubicBezTo>
                    <a:pt x="516" y="1072"/>
                    <a:pt x="568" y="1062"/>
                    <a:pt x="625" y="1038"/>
                  </a:cubicBezTo>
                  <a:cubicBezTo>
                    <a:pt x="648" y="1038"/>
                    <a:pt x="670" y="1027"/>
                    <a:pt x="693" y="1016"/>
                  </a:cubicBezTo>
                  <a:cubicBezTo>
                    <a:pt x="1065" y="813"/>
                    <a:pt x="1212" y="12"/>
                    <a:pt x="648" y="0"/>
                  </a:cubicBezTo>
                  <a:cubicBezTo>
                    <a:pt x="645" y="0"/>
                    <a:pt x="642" y="0"/>
                    <a:pt x="639"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91" name="Google Shape;1191;p2"/>
            <p:cNvSpPr/>
            <p:nvPr/>
          </p:nvSpPr>
          <p:spPr>
            <a:xfrm>
              <a:off x="7281000" y="1337700"/>
              <a:ext cx="29775" cy="21300"/>
            </a:xfrm>
            <a:custGeom>
              <a:avLst/>
              <a:gdLst/>
              <a:ahLst/>
              <a:cxnLst/>
              <a:rect l="l" t="t" r="r" b="b"/>
              <a:pathLst>
                <a:path w="1191" h="852" extrusionOk="0">
                  <a:moveTo>
                    <a:pt x="420" y="1"/>
                  </a:moveTo>
                  <a:cubicBezTo>
                    <a:pt x="196" y="1"/>
                    <a:pt x="1" y="114"/>
                    <a:pt x="7" y="393"/>
                  </a:cubicBezTo>
                  <a:cubicBezTo>
                    <a:pt x="12" y="705"/>
                    <a:pt x="322" y="852"/>
                    <a:pt x="608" y="852"/>
                  </a:cubicBezTo>
                  <a:cubicBezTo>
                    <a:pt x="912" y="852"/>
                    <a:pt x="1190" y="685"/>
                    <a:pt x="1045" y="371"/>
                  </a:cubicBezTo>
                  <a:cubicBezTo>
                    <a:pt x="1033" y="348"/>
                    <a:pt x="1033" y="325"/>
                    <a:pt x="1011" y="303"/>
                  </a:cubicBezTo>
                  <a:cubicBezTo>
                    <a:pt x="908" y="120"/>
                    <a:pt x="649" y="1"/>
                    <a:pt x="420"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92" name="Google Shape;1192;p2"/>
            <p:cNvSpPr/>
            <p:nvPr/>
          </p:nvSpPr>
          <p:spPr>
            <a:xfrm>
              <a:off x="7119525" y="1144300"/>
              <a:ext cx="29350" cy="21625"/>
            </a:xfrm>
            <a:custGeom>
              <a:avLst/>
              <a:gdLst/>
              <a:ahLst/>
              <a:cxnLst/>
              <a:rect l="l" t="t" r="r" b="b"/>
              <a:pathLst>
                <a:path w="1174" h="865" extrusionOk="0">
                  <a:moveTo>
                    <a:pt x="554" y="0"/>
                  </a:moveTo>
                  <a:cubicBezTo>
                    <a:pt x="263" y="0"/>
                    <a:pt x="0" y="158"/>
                    <a:pt x="124" y="467"/>
                  </a:cubicBezTo>
                  <a:cubicBezTo>
                    <a:pt x="135" y="490"/>
                    <a:pt x="146" y="512"/>
                    <a:pt x="158" y="535"/>
                  </a:cubicBezTo>
                  <a:cubicBezTo>
                    <a:pt x="259" y="731"/>
                    <a:pt x="529" y="865"/>
                    <a:pt x="764" y="865"/>
                  </a:cubicBezTo>
                  <a:cubicBezTo>
                    <a:pt x="974" y="865"/>
                    <a:pt x="1157" y="757"/>
                    <a:pt x="1162" y="490"/>
                  </a:cubicBezTo>
                  <a:cubicBezTo>
                    <a:pt x="1173" y="161"/>
                    <a:pt x="849" y="0"/>
                    <a:pt x="554"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93" name="Google Shape;1193;p2"/>
            <p:cNvSpPr/>
            <p:nvPr/>
          </p:nvSpPr>
          <p:spPr>
            <a:xfrm>
              <a:off x="7131800" y="1277825"/>
              <a:ext cx="30325" cy="27050"/>
            </a:xfrm>
            <a:custGeom>
              <a:avLst/>
              <a:gdLst/>
              <a:ahLst/>
              <a:cxnLst/>
              <a:rect l="l" t="t" r="r" b="b"/>
              <a:pathLst>
                <a:path w="1213" h="1082" extrusionOk="0">
                  <a:moveTo>
                    <a:pt x="629" y="1"/>
                  </a:moveTo>
                  <a:cubicBezTo>
                    <a:pt x="49" y="1"/>
                    <a:pt x="1" y="1082"/>
                    <a:pt x="476" y="1082"/>
                  </a:cubicBezTo>
                  <a:cubicBezTo>
                    <a:pt x="521" y="1082"/>
                    <a:pt x="571" y="1072"/>
                    <a:pt x="626" y="1050"/>
                  </a:cubicBezTo>
                  <a:cubicBezTo>
                    <a:pt x="648" y="1039"/>
                    <a:pt x="671" y="1028"/>
                    <a:pt x="694" y="1016"/>
                  </a:cubicBezTo>
                  <a:cubicBezTo>
                    <a:pt x="1055" y="813"/>
                    <a:pt x="1213" y="23"/>
                    <a:pt x="637" y="1"/>
                  </a:cubicBezTo>
                  <a:cubicBezTo>
                    <a:pt x="634" y="1"/>
                    <a:pt x="632" y="1"/>
                    <a:pt x="629"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94" name="Google Shape;1194;p2"/>
            <p:cNvSpPr/>
            <p:nvPr/>
          </p:nvSpPr>
          <p:spPr>
            <a:xfrm>
              <a:off x="7146900" y="1244750"/>
              <a:ext cx="31775" cy="21025"/>
            </a:xfrm>
            <a:custGeom>
              <a:avLst/>
              <a:gdLst/>
              <a:ahLst/>
              <a:cxnLst/>
              <a:rect l="l" t="t" r="r" b="b"/>
              <a:pathLst>
                <a:path w="1271" h="841" extrusionOk="0">
                  <a:moveTo>
                    <a:pt x="484" y="0"/>
                  </a:moveTo>
                  <a:cubicBezTo>
                    <a:pt x="228" y="0"/>
                    <a:pt x="1" y="133"/>
                    <a:pt x="44" y="444"/>
                  </a:cubicBezTo>
                  <a:cubicBezTo>
                    <a:pt x="78" y="721"/>
                    <a:pt x="339" y="841"/>
                    <a:pt x="596" y="841"/>
                  </a:cubicBezTo>
                  <a:cubicBezTo>
                    <a:pt x="936" y="841"/>
                    <a:pt x="1270" y="631"/>
                    <a:pt x="1071" y="297"/>
                  </a:cubicBezTo>
                  <a:cubicBezTo>
                    <a:pt x="1060" y="274"/>
                    <a:pt x="1049" y="263"/>
                    <a:pt x="1037" y="241"/>
                  </a:cubicBezTo>
                  <a:cubicBezTo>
                    <a:pt x="921" y="89"/>
                    <a:pt x="693" y="0"/>
                    <a:pt x="484"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95" name="Google Shape;1195;p2"/>
            <p:cNvSpPr/>
            <p:nvPr/>
          </p:nvSpPr>
          <p:spPr>
            <a:xfrm>
              <a:off x="7199375" y="1382025"/>
              <a:ext cx="36675" cy="20900"/>
            </a:xfrm>
            <a:custGeom>
              <a:avLst/>
              <a:gdLst/>
              <a:ahLst/>
              <a:cxnLst/>
              <a:rect l="l" t="t" r="r" b="b"/>
              <a:pathLst>
                <a:path w="1467" h="836" extrusionOk="0">
                  <a:moveTo>
                    <a:pt x="869" y="1"/>
                  </a:moveTo>
                  <a:cubicBezTo>
                    <a:pt x="464" y="1"/>
                    <a:pt x="0" y="387"/>
                    <a:pt x="349" y="696"/>
                  </a:cubicBezTo>
                  <a:cubicBezTo>
                    <a:pt x="372" y="719"/>
                    <a:pt x="383" y="730"/>
                    <a:pt x="405" y="741"/>
                  </a:cubicBezTo>
                  <a:cubicBezTo>
                    <a:pt x="500" y="806"/>
                    <a:pt x="626" y="836"/>
                    <a:pt x="754" y="836"/>
                  </a:cubicBezTo>
                  <a:cubicBezTo>
                    <a:pt x="1101" y="836"/>
                    <a:pt x="1467" y="615"/>
                    <a:pt x="1286" y="245"/>
                  </a:cubicBezTo>
                  <a:cubicBezTo>
                    <a:pt x="1201" y="70"/>
                    <a:pt x="1040" y="1"/>
                    <a:pt x="869"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96" name="Google Shape;1196;p2"/>
            <p:cNvSpPr/>
            <p:nvPr/>
          </p:nvSpPr>
          <p:spPr>
            <a:xfrm>
              <a:off x="7190325" y="1321500"/>
              <a:ext cx="29700" cy="27775"/>
            </a:xfrm>
            <a:custGeom>
              <a:avLst/>
              <a:gdLst/>
              <a:ahLst/>
              <a:cxnLst/>
              <a:rect l="l" t="t" r="r" b="b"/>
              <a:pathLst>
                <a:path w="1188" h="1111" extrusionOk="0">
                  <a:moveTo>
                    <a:pt x="673" y="0"/>
                  </a:moveTo>
                  <a:cubicBezTo>
                    <a:pt x="616" y="0"/>
                    <a:pt x="553" y="15"/>
                    <a:pt x="485" y="48"/>
                  </a:cubicBezTo>
                  <a:cubicBezTo>
                    <a:pt x="1" y="272"/>
                    <a:pt x="324" y="1111"/>
                    <a:pt x="699" y="1111"/>
                  </a:cubicBezTo>
                  <a:cubicBezTo>
                    <a:pt x="778" y="1111"/>
                    <a:pt x="860" y="1073"/>
                    <a:pt x="937" y="985"/>
                  </a:cubicBezTo>
                  <a:cubicBezTo>
                    <a:pt x="948" y="962"/>
                    <a:pt x="970" y="940"/>
                    <a:pt x="982" y="928"/>
                  </a:cubicBezTo>
                  <a:cubicBezTo>
                    <a:pt x="1187" y="625"/>
                    <a:pt x="1045" y="0"/>
                    <a:pt x="673"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97" name="Google Shape;1197;p2"/>
            <p:cNvSpPr/>
            <p:nvPr/>
          </p:nvSpPr>
          <p:spPr>
            <a:xfrm>
              <a:off x="7215400" y="1258700"/>
              <a:ext cx="29400" cy="21925"/>
            </a:xfrm>
            <a:custGeom>
              <a:avLst/>
              <a:gdLst/>
              <a:ahLst/>
              <a:cxnLst/>
              <a:rect l="l" t="t" r="r" b="b"/>
              <a:pathLst>
                <a:path w="1176" h="877" extrusionOk="0">
                  <a:moveTo>
                    <a:pt x="523" y="0"/>
                  </a:moveTo>
                  <a:cubicBezTo>
                    <a:pt x="244" y="0"/>
                    <a:pt x="1" y="148"/>
                    <a:pt x="114" y="450"/>
                  </a:cubicBezTo>
                  <a:cubicBezTo>
                    <a:pt x="125" y="473"/>
                    <a:pt x="125" y="495"/>
                    <a:pt x="137" y="518"/>
                  </a:cubicBezTo>
                  <a:cubicBezTo>
                    <a:pt x="242" y="727"/>
                    <a:pt x="525" y="876"/>
                    <a:pt x="766" y="876"/>
                  </a:cubicBezTo>
                  <a:cubicBezTo>
                    <a:pt x="966" y="876"/>
                    <a:pt x="1137" y="774"/>
                    <a:pt x="1152" y="518"/>
                  </a:cubicBezTo>
                  <a:cubicBezTo>
                    <a:pt x="1176" y="176"/>
                    <a:pt x="828" y="0"/>
                    <a:pt x="523"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98" name="Google Shape;1198;p2"/>
            <p:cNvSpPr/>
            <p:nvPr/>
          </p:nvSpPr>
          <p:spPr>
            <a:xfrm>
              <a:off x="7261250" y="1439700"/>
              <a:ext cx="29500" cy="21525"/>
            </a:xfrm>
            <a:custGeom>
              <a:avLst/>
              <a:gdLst/>
              <a:ahLst/>
              <a:cxnLst/>
              <a:rect l="l" t="t" r="r" b="b"/>
              <a:pathLst>
                <a:path w="1180" h="861" extrusionOk="0">
                  <a:moveTo>
                    <a:pt x="411" y="1"/>
                  </a:moveTo>
                  <a:cubicBezTo>
                    <a:pt x="200" y="1"/>
                    <a:pt x="17" y="108"/>
                    <a:pt x="7" y="375"/>
                  </a:cubicBezTo>
                  <a:cubicBezTo>
                    <a:pt x="1" y="700"/>
                    <a:pt x="331" y="861"/>
                    <a:pt x="628" y="861"/>
                  </a:cubicBezTo>
                  <a:cubicBezTo>
                    <a:pt x="920" y="861"/>
                    <a:pt x="1179" y="705"/>
                    <a:pt x="1056" y="398"/>
                  </a:cubicBezTo>
                  <a:cubicBezTo>
                    <a:pt x="1045" y="375"/>
                    <a:pt x="1034" y="353"/>
                    <a:pt x="1022" y="330"/>
                  </a:cubicBezTo>
                  <a:cubicBezTo>
                    <a:pt x="915" y="134"/>
                    <a:pt x="645" y="1"/>
                    <a:pt x="411"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199" name="Google Shape;1199;p2"/>
            <p:cNvSpPr/>
            <p:nvPr/>
          </p:nvSpPr>
          <p:spPr>
            <a:xfrm>
              <a:off x="7113550" y="891600"/>
              <a:ext cx="31075" cy="26675"/>
            </a:xfrm>
            <a:custGeom>
              <a:avLst/>
              <a:gdLst/>
              <a:ahLst/>
              <a:cxnLst/>
              <a:rect l="l" t="t" r="r" b="b"/>
              <a:pathLst>
                <a:path w="1243" h="1067" extrusionOk="0">
                  <a:moveTo>
                    <a:pt x="647" y="1"/>
                  </a:moveTo>
                  <a:cubicBezTo>
                    <a:pt x="83" y="1"/>
                    <a:pt x="1" y="1066"/>
                    <a:pt x="482" y="1066"/>
                  </a:cubicBezTo>
                  <a:cubicBezTo>
                    <a:pt x="525" y="1066"/>
                    <a:pt x="571" y="1058"/>
                    <a:pt x="622" y="1040"/>
                  </a:cubicBezTo>
                  <a:lnTo>
                    <a:pt x="679" y="1017"/>
                  </a:lnTo>
                  <a:cubicBezTo>
                    <a:pt x="1062" y="826"/>
                    <a:pt x="1243" y="36"/>
                    <a:pt x="679" y="2"/>
                  </a:cubicBezTo>
                  <a:cubicBezTo>
                    <a:pt x="668" y="1"/>
                    <a:pt x="657" y="1"/>
                    <a:pt x="647"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00" name="Google Shape;1200;p2"/>
            <p:cNvSpPr/>
            <p:nvPr/>
          </p:nvSpPr>
          <p:spPr>
            <a:xfrm>
              <a:off x="7098500" y="966050"/>
              <a:ext cx="29500" cy="21600"/>
            </a:xfrm>
            <a:custGeom>
              <a:avLst/>
              <a:gdLst/>
              <a:ahLst/>
              <a:cxnLst/>
              <a:rect l="l" t="t" r="r" b="b"/>
              <a:pathLst>
                <a:path w="1180" h="864" extrusionOk="0">
                  <a:moveTo>
                    <a:pt x="405" y="0"/>
                  </a:moveTo>
                  <a:cubicBezTo>
                    <a:pt x="193" y="0"/>
                    <a:pt x="11" y="108"/>
                    <a:pt x="6" y="375"/>
                  </a:cubicBezTo>
                  <a:cubicBezTo>
                    <a:pt x="0" y="703"/>
                    <a:pt x="324" y="863"/>
                    <a:pt x="619" y="863"/>
                  </a:cubicBezTo>
                  <a:cubicBezTo>
                    <a:pt x="914" y="863"/>
                    <a:pt x="1179" y="703"/>
                    <a:pt x="1055" y="387"/>
                  </a:cubicBezTo>
                  <a:cubicBezTo>
                    <a:pt x="1044" y="364"/>
                    <a:pt x="1033" y="353"/>
                    <a:pt x="1021" y="330"/>
                  </a:cubicBezTo>
                  <a:cubicBezTo>
                    <a:pt x="914" y="134"/>
                    <a:pt x="641" y="0"/>
                    <a:pt x="405"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01" name="Google Shape;1201;p2"/>
            <p:cNvSpPr/>
            <p:nvPr/>
          </p:nvSpPr>
          <p:spPr>
            <a:xfrm>
              <a:off x="7233575" y="1330875"/>
              <a:ext cx="31275" cy="20900"/>
            </a:xfrm>
            <a:custGeom>
              <a:avLst/>
              <a:gdLst/>
              <a:ahLst/>
              <a:cxnLst/>
              <a:rect l="l" t="t" r="r" b="b"/>
              <a:pathLst>
                <a:path w="1251" h="836" extrusionOk="0">
                  <a:moveTo>
                    <a:pt x="464" y="0"/>
                  </a:moveTo>
                  <a:cubicBezTo>
                    <a:pt x="218" y="0"/>
                    <a:pt x="0" y="128"/>
                    <a:pt x="30" y="429"/>
                  </a:cubicBezTo>
                  <a:cubicBezTo>
                    <a:pt x="61" y="711"/>
                    <a:pt x="335" y="835"/>
                    <a:pt x="600" y="835"/>
                  </a:cubicBezTo>
                  <a:cubicBezTo>
                    <a:pt x="932" y="835"/>
                    <a:pt x="1250" y="642"/>
                    <a:pt x="1069" y="316"/>
                  </a:cubicBezTo>
                  <a:cubicBezTo>
                    <a:pt x="1057" y="294"/>
                    <a:pt x="1035" y="271"/>
                    <a:pt x="1023" y="260"/>
                  </a:cubicBezTo>
                  <a:cubicBezTo>
                    <a:pt x="913" y="97"/>
                    <a:pt x="678" y="0"/>
                    <a:pt x="464"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02" name="Google Shape;1202;p2"/>
            <p:cNvSpPr/>
            <p:nvPr/>
          </p:nvSpPr>
          <p:spPr>
            <a:xfrm>
              <a:off x="7206650" y="1142825"/>
              <a:ext cx="29450" cy="27775"/>
            </a:xfrm>
            <a:custGeom>
              <a:avLst/>
              <a:gdLst/>
              <a:ahLst/>
              <a:cxnLst/>
              <a:rect l="l" t="t" r="r" b="b"/>
              <a:pathLst>
                <a:path w="1178" h="1111" extrusionOk="0">
                  <a:moveTo>
                    <a:pt x="508" y="0"/>
                  </a:moveTo>
                  <a:cubicBezTo>
                    <a:pt x="431" y="0"/>
                    <a:pt x="350" y="36"/>
                    <a:pt x="272" y="120"/>
                  </a:cubicBezTo>
                  <a:cubicBezTo>
                    <a:pt x="250" y="131"/>
                    <a:pt x="238" y="154"/>
                    <a:pt x="227" y="176"/>
                  </a:cubicBezTo>
                  <a:cubicBezTo>
                    <a:pt x="0" y="462"/>
                    <a:pt x="127" y="1111"/>
                    <a:pt x="509" y="1111"/>
                  </a:cubicBezTo>
                  <a:cubicBezTo>
                    <a:pt x="564" y="1111"/>
                    <a:pt x="625" y="1098"/>
                    <a:pt x="690" y="1068"/>
                  </a:cubicBezTo>
                  <a:cubicBezTo>
                    <a:pt x="1178" y="861"/>
                    <a:pt x="886" y="0"/>
                    <a:pt x="50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03" name="Google Shape;1203;p2"/>
            <p:cNvSpPr/>
            <p:nvPr/>
          </p:nvSpPr>
          <p:spPr>
            <a:xfrm>
              <a:off x="7199625" y="1110800"/>
              <a:ext cx="37050" cy="25500"/>
            </a:xfrm>
            <a:custGeom>
              <a:avLst/>
              <a:gdLst/>
              <a:ahLst/>
              <a:cxnLst/>
              <a:rect l="l" t="t" r="r" b="b"/>
              <a:pathLst>
                <a:path w="1482" h="1020" extrusionOk="0">
                  <a:moveTo>
                    <a:pt x="904" y="0"/>
                  </a:moveTo>
                  <a:cubicBezTo>
                    <a:pt x="893" y="0"/>
                    <a:pt x="881" y="1"/>
                    <a:pt x="869" y="2"/>
                  </a:cubicBezTo>
                  <a:lnTo>
                    <a:pt x="802" y="13"/>
                  </a:lnTo>
                  <a:cubicBezTo>
                    <a:pt x="395" y="92"/>
                    <a:pt x="0" y="803"/>
                    <a:pt x="531" y="995"/>
                  </a:cubicBezTo>
                  <a:cubicBezTo>
                    <a:pt x="579" y="1012"/>
                    <a:pt x="626" y="1019"/>
                    <a:pt x="671" y="1019"/>
                  </a:cubicBezTo>
                  <a:cubicBezTo>
                    <a:pt x="1187" y="1019"/>
                    <a:pt x="1481" y="0"/>
                    <a:pt x="904"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04" name="Google Shape;1204;p2"/>
            <p:cNvSpPr/>
            <p:nvPr/>
          </p:nvSpPr>
          <p:spPr>
            <a:xfrm>
              <a:off x="7226925" y="920675"/>
              <a:ext cx="31125" cy="26650"/>
            </a:xfrm>
            <a:custGeom>
              <a:avLst/>
              <a:gdLst/>
              <a:ahLst/>
              <a:cxnLst/>
              <a:rect l="l" t="t" r="r" b="b"/>
              <a:pathLst>
                <a:path w="1245" h="1066" extrusionOk="0">
                  <a:moveTo>
                    <a:pt x="647" y="0"/>
                  </a:moveTo>
                  <a:cubicBezTo>
                    <a:pt x="75" y="0"/>
                    <a:pt x="0" y="1065"/>
                    <a:pt x="474" y="1065"/>
                  </a:cubicBezTo>
                  <a:cubicBezTo>
                    <a:pt x="516" y="1065"/>
                    <a:pt x="562" y="1057"/>
                    <a:pt x="612" y="1039"/>
                  </a:cubicBezTo>
                  <a:lnTo>
                    <a:pt x="680" y="1017"/>
                  </a:lnTo>
                  <a:cubicBezTo>
                    <a:pt x="1052" y="825"/>
                    <a:pt x="1244" y="35"/>
                    <a:pt x="680" y="1"/>
                  </a:cubicBezTo>
                  <a:cubicBezTo>
                    <a:pt x="669" y="0"/>
                    <a:pt x="658" y="0"/>
                    <a:pt x="647"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05" name="Google Shape;1205;p2"/>
            <p:cNvSpPr/>
            <p:nvPr/>
          </p:nvSpPr>
          <p:spPr>
            <a:xfrm>
              <a:off x="7187500" y="852675"/>
              <a:ext cx="29500" cy="21300"/>
            </a:xfrm>
            <a:custGeom>
              <a:avLst/>
              <a:gdLst/>
              <a:ahLst/>
              <a:cxnLst/>
              <a:rect l="l" t="t" r="r" b="b"/>
              <a:pathLst>
                <a:path w="1180" h="852" extrusionOk="0">
                  <a:moveTo>
                    <a:pt x="556" y="0"/>
                  </a:moveTo>
                  <a:cubicBezTo>
                    <a:pt x="263" y="0"/>
                    <a:pt x="1" y="155"/>
                    <a:pt x="124" y="464"/>
                  </a:cubicBezTo>
                  <a:cubicBezTo>
                    <a:pt x="136" y="487"/>
                    <a:pt x="147" y="509"/>
                    <a:pt x="158" y="532"/>
                  </a:cubicBezTo>
                  <a:cubicBezTo>
                    <a:pt x="265" y="721"/>
                    <a:pt x="535" y="852"/>
                    <a:pt x="771" y="852"/>
                  </a:cubicBezTo>
                  <a:cubicBezTo>
                    <a:pt x="984" y="852"/>
                    <a:pt x="1168" y="744"/>
                    <a:pt x="1174" y="476"/>
                  </a:cubicBezTo>
                  <a:cubicBezTo>
                    <a:pt x="1179" y="158"/>
                    <a:pt x="852" y="0"/>
                    <a:pt x="556"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06" name="Google Shape;1206;p2"/>
            <p:cNvSpPr/>
            <p:nvPr/>
          </p:nvSpPr>
          <p:spPr>
            <a:xfrm>
              <a:off x="7159975" y="937900"/>
              <a:ext cx="30075" cy="27050"/>
            </a:xfrm>
            <a:custGeom>
              <a:avLst/>
              <a:gdLst/>
              <a:ahLst/>
              <a:cxnLst/>
              <a:rect l="l" t="t" r="r" b="b"/>
              <a:pathLst>
                <a:path w="1203" h="1082" extrusionOk="0">
                  <a:moveTo>
                    <a:pt x="630" y="0"/>
                  </a:moveTo>
                  <a:cubicBezTo>
                    <a:pt x="40" y="0"/>
                    <a:pt x="1" y="1081"/>
                    <a:pt x="468" y="1081"/>
                  </a:cubicBezTo>
                  <a:cubicBezTo>
                    <a:pt x="513" y="1081"/>
                    <a:pt x="562" y="1071"/>
                    <a:pt x="616" y="1050"/>
                  </a:cubicBezTo>
                  <a:cubicBezTo>
                    <a:pt x="639" y="1039"/>
                    <a:pt x="661" y="1027"/>
                    <a:pt x="684" y="1016"/>
                  </a:cubicBezTo>
                  <a:cubicBezTo>
                    <a:pt x="1056" y="813"/>
                    <a:pt x="1203" y="23"/>
                    <a:pt x="639" y="0"/>
                  </a:cubicBezTo>
                  <a:cubicBezTo>
                    <a:pt x="636" y="0"/>
                    <a:pt x="633" y="0"/>
                    <a:pt x="630"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07" name="Google Shape;1207;p2"/>
            <p:cNvSpPr/>
            <p:nvPr/>
          </p:nvSpPr>
          <p:spPr>
            <a:xfrm>
              <a:off x="7261550" y="1501600"/>
              <a:ext cx="29775" cy="21275"/>
            </a:xfrm>
            <a:custGeom>
              <a:avLst/>
              <a:gdLst/>
              <a:ahLst/>
              <a:cxnLst/>
              <a:rect l="l" t="t" r="r" b="b"/>
              <a:pathLst>
                <a:path w="1191" h="851" extrusionOk="0">
                  <a:moveTo>
                    <a:pt x="415" y="1"/>
                  </a:moveTo>
                  <a:cubicBezTo>
                    <a:pt x="193" y="1"/>
                    <a:pt x="0" y="114"/>
                    <a:pt x="6" y="393"/>
                  </a:cubicBezTo>
                  <a:cubicBezTo>
                    <a:pt x="11" y="703"/>
                    <a:pt x="319" y="851"/>
                    <a:pt x="604" y="851"/>
                  </a:cubicBezTo>
                  <a:cubicBezTo>
                    <a:pt x="910" y="851"/>
                    <a:pt x="1190" y="681"/>
                    <a:pt x="1044" y="359"/>
                  </a:cubicBezTo>
                  <a:cubicBezTo>
                    <a:pt x="1033" y="337"/>
                    <a:pt x="1022" y="325"/>
                    <a:pt x="1010" y="303"/>
                  </a:cubicBezTo>
                  <a:cubicBezTo>
                    <a:pt x="902" y="120"/>
                    <a:pt x="643" y="1"/>
                    <a:pt x="415"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08" name="Google Shape;1208;p2"/>
            <p:cNvSpPr/>
            <p:nvPr/>
          </p:nvSpPr>
          <p:spPr>
            <a:xfrm>
              <a:off x="7110175" y="1079925"/>
              <a:ext cx="29475" cy="27700"/>
            </a:xfrm>
            <a:custGeom>
              <a:avLst/>
              <a:gdLst/>
              <a:ahLst/>
              <a:cxnLst/>
              <a:rect l="l" t="t" r="r" b="b"/>
              <a:pathLst>
                <a:path w="1179" h="1108" extrusionOk="0">
                  <a:moveTo>
                    <a:pt x="673" y="1"/>
                  </a:moveTo>
                  <a:cubicBezTo>
                    <a:pt x="619" y="1"/>
                    <a:pt x="561" y="13"/>
                    <a:pt x="498" y="41"/>
                  </a:cubicBezTo>
                  <a:cubicBezTo>
                    <a:pt x="1" y="247"/>
                    <a:pt x="291" y="1108"/>
                    <a:pt x="675" y="1108"/>
                  </a:cubicBezTo>
                  <a:cubicBezTo>
                    <a:pt x="753" y="1108"/>
                    <a:pt x="835" y="1072"/>
                    <a:pt x="915" y="988"/>
                  </a:cubicBezTo>
                  <a:cubicBezTo>
                    <a:pt x="927" y="977"/>
                    <a:pt x="938" y="955"/>
                    <a:pt x="960" y="943"/>
                  </a:cubicBezTo>
                  <a:cubicBezTo>
                    <a:pt x="1178" y="646"/>
                    <a:pt x="1057" y="1"/>
                    <a:pt x="673"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09" name="Google Shape;1209;p2"/>
            <p:cNvSpPr/>
            <p:nvPr/>
          </p:nvSpPr>
          <p:spPr>
            <a:xfrm>
              <a:off x="7127425" y="1098225"/>
              <a:ext cx="37525" cy="25050"/>
            </a:xfrm>
            <a:custGeom>
              <a:avLst/>
              <a:gdLst/>
              <a:ahLst/>
              <a:cxnLst/>
              <a:rect l="l" t="t" r="r" b="b"/>
              <a:pathLst>
                <a:path w="1501" h="1002" extrusionOk="0">
                  <a:moveTo>
                    <a:pt x="818" y="1"/>
                  </a:moveTo>
                  <a:cubicBezTo>
                    <a:pt x="311" y="1"/>
                    <a:pt x="0" y="1002"/>
                    <a:pt x="582" y="1002"/>
                  </a:cubicBezTo>
                  <a:cubicBezTo>
                    <a:pt x="591" y="1002"/>
                    <a:pt x="600" y="1002"/>
                    <a:pt x="609" y="1001"/>
                  </a:cubicBezTo>
                  <a:lnTo>
                    <a:pt x="677" y="1001"/>
                  </a:lnTo>
                  <a:cubicBezTo>
                    <a:pt x="1106" y="933"/>
                    <a:pt x="1500" y="234"/>
                    <a:pt x="970" y="31"/>
                  </a:cubicBezTo>
                  <a:cubicBezTo>
                    <a:pt x="918" y="10"/>
                    <a:pt x="867" y="1"/>
                    <a:pt x="818"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10" name="Google Shape;1210;p2"/>
            <p:cNvSpPr/>
            <p:nvPr/>
          </p:nvSpPr>
          <p:spPr>
            <a:xfrm>
              <a:off x="7286775" y="1317350"/>
              <a:ext cx="28375" cy="23725"/>
            </a:xfrm>
            <a:custGeom>
              <a:avLst/>
              <a:gdLst/>
              <a:ahLst/>
              <a:cxnLst/>
              <a:rect l="l" t="t" r="r" b="b"/>
              <a:pathLst>
                <a:path w="1135" h="949" extrusionOk="0">
                  <a:moveTo>
                    <a:pt x="472" y="0"/>
                  </a:moveTo>
                  <a:cubicBezTo>
                    <a:pt x="328" y="0"/>
                    <a:pt x="200" y="74"/>
                    <a:pt x="137" y="259"/>
                  </a:cubicBezTo>
                  <a:cubicBezTo>
                    <a:pt x="1" y="645"/>
                    <a:pt x="448" y="949"/>
                    <a:pt x="783" y="949"/>
                  </a:cubicBezTo>
                  <a:cubicBezTo>
                    <a:pt x="978" y="949"/>
                    <a:pt x="1135" y="846"/>
                    <a:pt x="1118" y="598"/>
                  </a:cubicBezTo>
                  <a:cubicBezTo>
                    <a:pt x="1118" y="575"/>
                    <a:pt x="1118" y="553"/>
                    <a:pt x="1107" y="530"/>
                  </a:cubicBezTo>
                  <a:cubicBezTo>
                    <a:pt x="1063" y="258"/>
                    <a:pt x="741" y="0"/>
                    <a:pt x="472"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11" name="Google Shape;1211;p2"/>
            <p:cNvSpPr/>
            <p:nvPr/>
          </p:nvSpPr>
          <p:spPr>
            <a:xfrm>
              <a:off x="7288425" y="848450"/>
              <a:ext cx="31400" cy="26725"/>
            </a:xfrm>
            <a:custGeom>
              <a:avLst/>
              <a:gdLst/>
              <a:ahLst/>
              <a:cxnLst/>
              <a:rect l="l" t="t" r="r" b="b"/>
              <a:pathLst>
                <a:path w="1256" h="1069" extrusionOk="0">
                  <a:moveTo>
                    <a:pt x="666" y="1"/>
                  </a:moveTo>
                  <a:cubicBezTo>
                    <a:pt x="89" y="1"/>
                    <a:pt x="1" y="1068"/>
                    <a:pt x="478" y="1068"/>
                  </a:cubicBezTo>
                  <a:cubicBezTo>
                    <a:pt x="522" y="1068"/>
                    <a:pt x="570" y="1059"/>
                    <a:pt x="624" y="1040"/>
                  </a:cubicBezTo>
                  <a:cubicBezTo>
                    <a:pt x="646" y="1028"/>
                    <a:pt x="669" y="1028"/>
                    <a:pt x="691" y="1017"/>
                  </a:cubicBezTo>
                  <a:cubicBezTo>
                    <a:pt x="1064" y="836"/>
                    <a:pt x="1255" y="35"/>
                    <a:pt x="691" y="1"/>
                  </a:cubicBezTo>
                  <a:cubicBezTo>
                    <a:pt x="683" y="1"/>
                    <a:pt x="675" y="1"/>
                    <a:pt x="66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12" name="Google Shape;1212;p2"/>
            <p:cNvSpPr/>
            <p:nvPr/>
          </p:nvSpPr>
          <p:spPr>
            <a:xfrm>
              <a:off x="7264500" y="1301875"/>
              <a:ext cx="30025" cy="26775"/>
            </a:xfrm>
            <a:custGeom>
              <a:avLst/>
              <a:gdLst/>
              <a:ahLst/>
              <a:cxnLst/>
              <a:rect l="l" t="t" r="r" b="b"/>
              <a:pathLst>
                <a:path w="1201" h="1071" extrusionOk="0">
                  <a:moveTo>
                    <a:pt x="735" y="1"/>
                  </a:moveTo>
                  <a:cubicBezTo>
                    <a:pt x="691" y="1"/>
                    <a:pt x="641" y="10"/>
                    <a:pt x="588" y="32"/>
                  </a:cubicBezTo>
                  <a:cubicBezTo>
                    <a:pt x="565" y="43"/>
                    <a:pt x="542" y="54"/>
                    <a:pt x="520" y="66"/>
                  </a:cubicBezTo>
                  <a:cubicBezTo>
                    <a:pt x="147" y="258"/>
                    <a:pt x="1" y="1059"/>
                    <a:pt x="565" y="1070"/>
                  </a:cubicBezTo>
                  <a:cubicBezTo>
                    <a:pt x="571" y="1070"/>
                    <a:pt x="576" y="1070"/>
                    <a:pt x="582" y="1070"/>
                  </a:cubicBezTo>
                  <a:cubicBezTo>
                    <a:pt x="1163" y="1070"/>
                    <a:pt x="1201" y="1"/>
                    <a:pt x="735"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13" name="Google Shape;1213;p2"/>
            <p:cNvSpPr/>
            <p:nvPr/>
          </p:nvSpPr>
          <p:spPr>
            <a:xfrm>
              <a:off x="7152150" y="855150"/>
              <a:ext cx="30125" cy="27425"/>
            </a:xfrm>
            <a:custGeom>
              <a:avLst/>
              <a:gdLst/>
              <a:ahLst/>
              <a:cxnLst/>
              <a:rect l="l" t="t" r="r" b="b"/>
              <a:pathLst>
                <a:path w="1205" h="1097" extrusionOk="0">
                  <a:moveTo>
                    <a:pt x="440" y="0"/>
                  </a:moveTo>
                  <a:cubicBezTo>
                    <a:pt x="348" y="0"/>
                    <a:pt x="258" y="48"/>
                    <a:pt x="184" y="162"/>
                  </a:cubicBezTo>
                  <a:cubicBezTo>
                    <a:pt x="173" y="185"/>
                    <a:pt x="162" y="207"/>
                    <a:pt x="150" y="219"/>
                  </a:cubicBezTo>
                  <a:cubicBezTo>
                    <a:pt x="0" y="537"/>
                    <a:pt x="216" y="1097"/>
                    <a:pt x="558" y="1097"/>
                  </a:cubicBezTo>
                  <a:cubicBezTo>
                    <a:pt x="628" y="1097"/>
                    <a:pt x="704" y="1073"/>
                    <a:pt x="782" y="1020"/>
                  </a:cubicBezTo>
                  <a:cubicBezTo>
                    <a:pt x="1205" y="732"/>
                    <a:pt x="803" y="0"/>
                    <a:pt x="440"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14" name="Google Shape;1214;p2"/>
            <p:cNvSpPr/>
            <p:nvPr/>
          </p:nvSpPr>
          <p:spPr>
            <a:xfrm>
              <a:off x="7236750" y="1232400"/>
              <a:ext cx="31175" cy="26925"/>
            </a:xfrm>
            <a:custGeom>
              <a:avLst/>
              <a:gdLst/>
              <a:ahLst/>
              <a:cxnLst/>
              <a:rect l="l" t="t" r="r" b="b"/>
              <a:pathLst>
                <a:path w="1247" h="1077" extrusionOk="0">
                  <a:moveTo>
                    <a:pt x="657" y="0"/>
                  </a:moveTo>
                  <a:cubicBezTo>
                    <a:pt x="77" y="0"/>
                    <a:pt x="0" y="1077"/>
                    <a:pt x="476" y="1077"/>
                  </a:cubicBezTo>
                  <a:cubicBezTo>
                    <a:pt x="518" y="1077"/>
                    <a:pt x="564" y="1068"/>
                    <a:pt x="614" y="1051"/>
                  </a:cubicBezTo>
                  <a:cubicBezTo>
                    <a:pt x="637" y="1039"/>
                    <a:pt x="659" y="1028"/>
                    <a:pt x="682" y="1017"/>
                  </a:cubicBezTo>
                  <a:cubicBezTo>
                    <a:pt x="1054" y="836"/>
                    <a:pt x="1246" y="35"/>
                    <a:pt x="682" y="1"/>
                  </a:cubicBezTo>
                  <a:cubicBezTo>
                    <a:pt x="674" y="1"/>
                    <a:pt x="665" y="0"/>
                    <a:pt x="657"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15" name="Google Shape;1215;p2"/>
            <p:cNvSpPr/>
            <p:nvPr/>
          </p:nvSpPr>
          <p:spPr>
            <a:xfrm>
              <a:off x="7062000" y="1023625"/>
              <a:ext cx="28400" cy="24100"/>
            </a:xfrm>
            <a:custGeom>
              <a:avLst/>
              <a:gdLst/>
              <a:ahLst/>
              <a:cxnLst/>
              <a:rect l="l" t="t" r="r" b="b"/>
              <a:pathLst>
                <a:path w="1136" h="964" extrusionOk="0">
                  <a:moveTo>
                    <a:pt x="477" y="0"/>
                  </a:moveTo>
                  <a:cubicBezTo>
                    <a:pt x="339" y="0"/>
                    <a:pt x="214" y="71"/>
                    <a:pt x="145" y="250"/>
                  </a:cubicBezTo>
                  <a:cubicBezTo>
                    <a:pt x="0" y="642"/>
                    <a:pt x="457" y="964"/>
                    <a:pt x="795" y="964"/>
                  </a:cubicBezTo>
                  <a:cubicBezTo>
                    <a:pt x="984" y="964"/>
                    <a:pt x="1135" y="864"/>
                    <a:pt x="1127" y="622"/>
                  </a:cubicBezTo>
                  <a:cubicBezTo>
                    <a:pt x="1127" y="589"/>
                    <a:pt x="1116" y="566"/>
                    <a:pt x="1116" y="544"/>
                  </a:cubicBezTo>
                  <a:cubicBezTo>
                    <a:pt x="1071" y="274"/>
                    <a:pt x="749" y="0"/>
                    <a:pt x="477"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16" name="Google Shape;1216;p2"/>
            <p:cNvSpPr/>
            <p:nvPr/>
          </p:nvSpPr>
          <p:spPr>
            <a:xfrm>
              <a:off x="7277400" y="1476575"/>
              <a:ext cx="29500" cy="27875"/>
            </a:xfrm>
            <a:custGeom>
              <a:avLst/>
              <a:gdLst/>
              <a:ahLst/>
              <a:cxnLst/>
              <a:rect l="l" t="t" r="r" b="b"/>
              <a:pathLst>
                <a:path w="1180" h="1115" extrusionOk="0">
                  <a:moveTo>
                    <a:pt x="664" y="0"/>
                  </a:moveTo>
                  <a:cubicBezTo>
                    <a:pt x="611" y="0"/>
                    <a:pt x="552" y="13"/>
                    <a:pt x="489" y="40"/>
                  </a:cubicBezTo>
                  <a:cubicBezTo>
                    <a:pt x="0" y="256"/>
                    <a:pt x="295" y="1115"/>
                    <a:pt x="674" y="1115"/>
                  </a:cubicBezTo>
                  <a:cubicBezTo>
                    <a:pt x="750" y="1115"/>
                    <a:pt x="829" y="1080"/>
                    <a:pt x="907" y="999"/>
                  </a:cubicBezTo>
                  <a:cubicBezTo>
                    <a:pt x="929" y="977"/>
                    <a:pt x="940" y="965"/>
                    <a:pt x="952" y="943"/>
                  </a:cubicBezTo>
                  <a:cubicBezTo>
                    <a:pt x="1180" y="646"/>
                    <a:pt x="1051" y="0"/>
                    <a:pt x="664"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17" name="Google Shape;1217;p2"/>
            <p:cNvSpPr/>
            <p:nvPr/>
          </p:nvSpPr>
          <p:spPr>
            <a:xfrm>
              <a:off x="7148275" y="991675"/>
              <a:ext cx="36775" cy="20900"/>
            </a:xfrm>
            <a:custGeom>
              <a:avLst/>
              <a:gdLst/>
              <a:ahLst/>
              <a:cxnLst/>
              <a:rect l="l" t="t" r="r" b="b"/>
              <a:pathLst>
                <a:path w="1471" h="836" extrusionOk="0">
                  <a:moveTo>
                    <a:pt x="712" y="1"/>
                  </a:moveTo>
                  <a:cubicBezTo>
                    <a:pt x="366" y="1"/>
                    <a:pt x="0" y="221"/>
                    <a:pt x="181" y="592"/>
                  </a:cubicBezTo>
                  <a:cubicBezTo>
                    <a:pt x="262" y="766"/>
                    <a:pt x="423" y="836"/>
                    <a:pt x="595" y="836"/>
                  </a:cubicBezTo>
                  <a:cubicBezTo>
                    <a:pt x="1001" y="836"/>
                    <a:pt x="1471" y="449"/>
                    <a:pt x="1107" y="140"/>
                  </a:cubicBezTo>
                  <a:cubicBezTo>
                    <a:pt x="1095" y="118"/>
                    <a:pt x="1073" y="106"/>
                    <a:pt x="1061" y="95"/>
                  </a:cubicBezTo>
                  <a:cubicBezTo>
                    <a:pt x="967" y="31"/>
                    <a:pt x="841" y="1"/>
                    <a:pt x="71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18" name="Google Shape;1218;p2"/>
            <p:cNvSpPr/>
            <p:nvPr/>
          </p:nvSpPr>
          <p:spPr>
            <a:xfrm>
              <a:off x="7202925" y="1026475"/>
              <a:ext cx="30000" cy="26825"/>
            </a:xfrm>
            <a:custGeom>
              <a:avLst/>
              <a:gdLst/>
              <a:ahLst/>
              <a:cxnLst/>
              <a:rect l="l" t="t" r="r" b="b"/>
              <a:pathLst>
                <a:path w="1200" h="1073" extrusionOk="0">
                  <a:moveTo>
                    <a:pt x="627" y="1"/>
                  </a:moveTo>
                  <a:cubicBezTo>
                    <a:pt x="50" y="1"/>
                    <a:pt x="0" y="1073"/>
                    <a:pt x="469" y="1073"/>
                  </a:cubicBezTo>
                  <a:cubicBezTo>
                    <a:pt x="516" y="1073"/>
                    <a:pt x="567" y="1062"/>
                    <a:pt x="624" y="1039"/>
                  </a:cubicBezTo>
                  <a:cubicBezTo>
                    <a:pt x="647" y="1028"/>
                    <a:pt x="658" y="1028"/>
                    <a:pt x="681" y="1005"/>
                  </a:cubicBezTo>
                  <a:cubicBezTo>
                    <a:pt x="1053" y="813"/>
                    <a:pt x="1200" y="12"/>
                    <a:pt x="636" y="1"/>
                  </a:cubicBezTo>
                  <a:cubicBezTo>
                    <a:pt x="633" y="1"/>
                    <a:pt x="630" y="1"/>
                    <a:pt x="627"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19" name="Google Shape;1219;p2"/>
            <p:cNvSpPr/>
            <p:nvPr/>
          </p:nvSpPr>
          <p:spPr>
            <a:xfrm>
              <a:off x="7201025" y="1419800"/>
              <a:ext cx="30050" cy="27050"/>
            </a:xfrm>
            <a:custGeom>
              <a:avLst/>
              <a:gdLst/>
              <a:ahLst/>
              <a:cxnLst/>
              <a:rect l="l" t="t" r="r" b="b"/>
              <a:pathLst>
                <a:path w="1202" h="1082" extrusionOk="0">
                  <a:moveTo>
                    <a:pt x="726" y="0"/>
                  </a:moveTo>
                  <a:cubicBezTo>
                    <a:pt x="681" y="0"/>
                    <a:pt x="631" y="10"/>
                    <a:pt x="576" y="32"/>
                  </a:cubicBezTo>
                  <a:lnTo>
                    <a:pt x="520" y="66"/>
                  </a:lnTo>
                  <a:cubicBezTo>
                    <a:pt x="148" y="269"/>
                    <a:pt x="1" y="1070"/>
                    <a:pt x="565" y="1081"/>
                  </a:cubicBezTo>
                  <a:cubicBezTo>
                    <a:pt x="568" y="1081"/>
                    <a:pt x="571" y="1081"/>
                    <a:pt x="573" y="1081"/>
                  </a:cubicBezTo>
                  <a:cubicBezTo>
                    <a:pt x="1153" y="1081"/>
                    <a:pt x="1201" y="0"/>
                    <a:pt x="726"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20" name="Google Shape;1220;p2"/>
            <p:cNvSpPr/>
            <p:nvPr/>
          </p:nvSpPr>
          <p:spPr>
            <a:xfrm>
              <a:off x="7235750" y="1379600"/>
              <a:ext cx="29975" cy="27925"/>
            </a:xfrm>
            <a:custGeom>
              <a:avLst/>
              <a:gdLst/>
              <a:ahLst/>
              <a:cxnLst/>
              <a:rect l="l" t="t" r="r" b="b"/>
              <a:pathLst>
                <a:path w="1199" h="1117" extrusionOk="0">
                  <a:moveTo>
                    <a:pt x="663" y="1"/>
                  </a:moveTo>
                  <a:cubicBezTo>
                    <a:pt x="605" y="1"/>
                    <a:pt x="542" y="15"/>
                    <a:pt x="474" y="49"/>
                  </a:cubicBezTo>
                  <a:cubicBezTo>
                    <a:pt x="1" y="290"/>
                    <a:pt x="335" y="1117"/>
                    <a:pt x="708" y="1117"/>
                  </a:cubicBezTo>
                  <a:cubicBezTo>
                    <a:pt x="788" y="1117"/>
                    <a:pt x="871" y="1078"/>
                    <a:pt x="948" y="985"/>
                  </a:cubicBezTo>
                  <a:cubicBezTo>
                    <a:pt x="970" y="963"/>
                    <a:pt x="982" y="940"/>
                    <a:pt x="993" y="929"/>
                  </a:cubicBezTo>
                  <a:cubicBezTo>
                    <a:pt x="1198" y="626"/>
                    <a:pt x="1039" y="1"/>
                    <a:pt x="663"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21" name="Google Shape;1221;p2"/>
            <p:cNvSpPr/>
            <p:nvPr/>
          </p:nvSpPr>
          <p:spPr>
            <a:xfrm>
              <a:off x="7282025" y="1368500"/>
              <a:ext cx="29675" cy="27750"/>
            </a:xfrm>
            <a:custGeom>
              <a:avLst/>
              <a:gdLst/>
              <a:ahLst/>
              <a:cxnLst/>
              <a:rect l="l" t="t" r="r" b="b"/>
              <a:pathLst>
                <a:path w="1187" h="1110" extrusionOk="0">
                  <a:moveTo>
                    <a:pt x="672" y="1"/>
                  </a:moveTo>
                  <a:cubicBezTo>
                    <a:pt x="612" y="1"/>
                    <a:pt x="545" y="17"/>
                    <a:pt x="473" y="53"/>
                  </a:cubicBezTo>
                  <a:cubicBezTo>
                    <a:pt x="1" y="284"/>
                    <a:pt x="327" y="1110"/>
                    <a:pt x="703" y="1110"/>
                  </a:cubicBezTo>
                  <a:cubicBezTo>
                    <a:pt x="785" y="1110"/>
                    <a:pt x="869" y="1071"/>
                    <a:pt x="947" y="978"/>
                  </a:cubicBezTo>
                  <a:cubicBezTo>
                    <a:pt x="959" y="967"/>
                    <a:pt x="970" y="944"/>
                    <a:pt x="992" y="921"/>
                  </a:cubicBezTo>
                  <a:cubicBezTo>
                    <a:pt x="1187" y="620"/>
                    <a:pt x="1046" y="1"/>
                    <a:pt x="672"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22" name="Google Shape;1222;p2"/>
            <p:cNvSpPr/>
            <p:nvPr/>
          </p:nvSpPr>
          <p:spPr>
            <a:xfrm>
              <a:off x="7248525" y="989450"/>
              <a:ext cx="38775" cy="21525"/>
            </a:xfrm>
            <a:custGeom>
              <a:avLst/>
              <a:gdLst/>
              <a:ahLst/>
              <a:cxnLst/>
              <a:rect l="l" t="t" r="r" b="b"/>
              <a:pathLst>
                <a:path w="1551" h="861" extrusionOk="0">
                  <a:moveTo>
                    <a:pt x="820" y="0"/>
                  </a:moveTo>
                  <a:cubicBezTo>
                    <a:pt x="440" y="0"/>
                    <a:pt x="0" y="303"/>
                    <a:pt x="267" y="681"/>
                  </a:cubicBezTo>
                  <a:cubicBezTo>
                    <a:pt x="357" y="808"/>
                    <a:pt x="486" y="860"/>
                    <a:pt x="623" y="860"/>
                  </a:cubicBezTo>
                  <a:cubicBezTo>
                    <a:pt x="1052" y="860"/>
                    <a:pt x="1550" y="348"/>
                    <a:pt x="1114" y="82"/>
                  </a:cubicBezTo>
                  <a:cubicBezTo>
                    <a:pt x="1102" y="71"/>
                    <a:pt x="1080" y="60"/>
                    <a:pt x="1057" y="49"/>
                  </a:cubicBezTo>
                  <a:cubicBezTo>
                    <a:pt x="987" y="16"/>
                    <a:pt x="905" y="0"/>
                    <a:pt x="820"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23" name="Google Shape;1223;p2"/>
            <p:cNvSpPr/>
            <p:nvPr/>
          </p:nvSpPr>
          <p:spPr>
            <a:xfrm>
              <a:off x="6868150" y="851850"/>
              <a:ext cx="441525" cy="951575"/>
            </a:xfrm>
            <a:custGeom>
              <a:avLst/>
              <a:gdLst/>
              <a:ahLst/>
              <a:cxnLst/>
              <a:rect l="l" t="t" r="r" b="b"/>
              <a:pathLst>
                <a:path w="17661" h="38063" extrusionOk="0">
                  <a:moveTo>
                    <a:pt x="1501" y="1"/>
                  </a:moveTo>
                  <a:cubicBezTo>
                    <a:pt x="1343" y="1389"/>
                    <a:pt x="1129" y="2777"/>
                    <a:pt x="869" y="4142"/>
                  </a:cubicBezTo>
                  <a:cubicBezTo>
                    <a:pt x="745" y="4864"/>
                    <a:pt x="565" y="5575"/>
                    <a:pt x="418" y="6297"/>
                  </a:cubicBezTo>
                  <a:cubicBezTo>
                    <a:pt x="249" y="7008"/>
                    <a:pt x="136" y="7742"/>
                    <a:pt x="91" y="8475"/>
                  </a:cubicBezTo>
                  <a:cubicBezTo>
                    <a:pt x="0" y="9953"/>
                    <a:pt x="91" y="11432"/>
                    <a:pt x="339" y="12887"/>
                  </a:cubicBezTo>
                  <a:cubicBezTo>
                    <a:pt x="576" y="14343"/>
                    <a:pt x="937" y="15776"/>
                    <a:pt x="1422" y="17164"/>
                  </a:cubicBezTo>
                  <a:cubicBezTo>
                    <a:pt x="1671" y="17864"/>
                    <a:pt x="1953" y="18541"/>
                    <a:pt x="2257" y="19218"/>
                  </a:cubicBezTo>
                  <a:cubicBezTo>
                    <a:pt x="2562" y="19883"/>
                    <a:pt x="2934" y="20527"/>
                    <a:pt x="3295" y="21159"/>
                  </a:cubicBezTo>
                  <a:lnTo>
                    <a:pt x="5485" y="24984"/>
                  </a:lnTo>
                  <a:lnTo>
                    <a:pt x="6568" y="26891"/>
                  </a:lnTo>
                  <a:cubicBezTo>
                    <a:pt x="6940" y="27523"/>
                    <a:pt x="7301" y="28166"/>
                    <a:pt x="7696" y="28787"/>
                  </a:cubicBezTo>
                  <a:cubicBezTo>
                    <a:pt x="8103" y="29407"/>
                    <a:pt x="8475" y="30039"/>
                    <a:pt x="8915" y="30626"/>
                  </a:cubicBezTo>
                  <a:lnTo>
                    <a:pt x="9547" y="31529"/>
                  </a:lnTo>
                  <a:lnTo>
                    <a:pt x="10235" y="32398"/>
                  </a:lnTo>
                  <a:cubicBezTo>
                    <a:pt x="10675" y="32996"/>
                    <a:pt x="11206" y="33515"/>
                    <a:pt x="11691" y="34068"/>
                  </a:cubicBezTo>
                  <a:cubicBezTo>
                    <a:pt x="12233" y="34575"/>
                    <a:pt x="12740" y="35117"/>
                    <a:pt x="13338" y="35557"/>
                  </a:cubicBezTo>
                  <a:cubicBezTo>
                    <a:pt x="13914" y="36031"/>
                    <a:pt x="14523" y="36460"/>
                    <a:pt x="15155" y="36844"/>
                  </a:cubicBezTo>
                  <a:lnTo>
                    <a:pt x="16126" y="37374"/>
                  </a:lnTo>
                  <a:lnTo>
                    <a:pt x="17130" y="37848"/>
                  </a:lnTo>
                  <a:cubicBezTo>
                    <a:pt x="17310" y="37916"/>
                    <a:pt x="17480" y="37983"/>
                    <a:pt x="17660" y="38062"/>
                  </a:cubicBezTo>
                  <a:lnTo>
                    <a:pt x="17660" y="37622"/>
                  </a:lnTo>
                  <a:cubicBezTo>
                    <a:pt x="17536" y="37577"/>
                    <a:pt x="17423" y="37521"/>
                    <a:pt x="17299" y="37464"/>
                  </a:cubicBezTo>
                  <a:lnTo>
                    <a:pt x="16306" y="37013"/>
                  </a:lnTo>
                  <a:lnTo>
                    <a:pt x="15336" y="36494"/>
                  </a:lnTo>
                  <a:cubicBezTo>
                    <a:pt x="14726" y="36121"/>
                    <a:pt x="14128" y="35704"/>
                    <a:pt x="13575" y="35253"/>
                  </a:cubicBezTo>
                  <a:cubicBezTo>
                    <a:pt x="12989" y="34824"/>
                    <a:pt x="12492" y="34293"/>
                    <a:pt x="11950" y="33797"/>
                  </a:cubicBezTo>
                  <a:cubicBezTo>
                    <a:pt x="11477" y="33255"/>
                    <a:pt x="10946" y="32747"/>
                    <a:pt x="10517" y="32161"/>
                  </a:cubicBezTo>
                  <a:lnTo>
                    <a:pt x="9829" y="31314"/>
                  </a:lnTo>
                  <a:lnTo>
                    <a:pt x="9197" y="30434"/>
                  </a:lnTo>
                  <a:cubicBezTo>
                    <a:pt x="8768" y="29847"/>
                    <a:pt x="8385" y="29227"/>
                    <a:pt x="7990" y="28606"/>
                  </a:cubicBezTo>
                  <a:cubicBezTo>
                    <a:pt x="7606" y="27986"/>
                    <a:pt x="7234" y="27354"/>
                    <a:pt x="6861" y="26722"/>
                  </a:cubicBezTo>
                  <a:lnTo>
                    <a:pt x="5767" y="24815"/>
                  </a:lnTo>
                  <a:lnTo>
                    <a:pt x="3566" y="21012"/>
                  </a:lnTo>
                  <a:cubicBezTo>
                    <a:pt x="3205" y="20369"/>
                    <a:pt x="2833" y="19737"/>
                    <a:pt x="2528" y="19082"/>
                  </a:cubicBezTo>
                  <a:cubicBezTo>
                    <a:pt x="2223" y="18439"/>
                    <a:pt x="1941" y="17751"/>
                    <a:pt x="1704" y="17074"/>
                  </a:cubicBezTo>
                  <a:cubicBezTo>
                    <a:pt x="1219" y="15697"/>
                    <a:pt x="847" y="14287"/>
                    <a:pt x="610" y="12853"/>
                  </a:cubicBezTo>
                  <a:cubicBezTo>
                    <a:pt x="350" y="11409"/>
                    <a:pt x="271" y="9953"/>
                    <a:pt x="350" y="8498"/>
                  </a:cubicBezTo>
                  <a:cubicBezTo>
                    <a:pt x="407" y="7042"/>
                    <a:pt x="858" y="5643"/>
                    <a:pt x="1095" y="4187"/>
                  </a:cubicBezTo>
                  <a:cubicBezTo>
                    <a:pt x="1343" y="2799"/>
                    <a:pt x="1535" y="1400"/>
                    <a:pt x="1682"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24" name="Google Shape;1224;p2"/>
            <p:cNvSpPr/>
            <p:nvPr/>
          </p:nvSpPr>
          <p:spPr>
            <a:xfrm>
              <a:off x="6895800" y="851575"/>
              <a:ext cx="413575" cy="920250"/>
            </a:xfrm>
            <a:custGeom>
              <a:avLst/>
              <a:gdLst/>
              <a:ahLst/>
              <a:cxnLst/>
              <a:rect l="l" t="t" r="r" b="b"/>
              <a:pathLst>
                <a:path w="16543" h="36810" extrusionOk="0">
                  <a:moveTo>
                    <a:pt x="1456" y="1"/>
                  </a:moveTo>
                  <a:cubicBezTo>
                    <a:pt x="1230" y="2235"/>
                    <a:pt x="858" y="4458"/>
                    <a:pt x="350" y="6647"/>
                  </a:cubicBezTo>
                  <a:cubicBezTo>
                    <a:pt x="147" y="7538"/>
                    <a:pt x="34" y="8452"/>
                    <a:pt x="34" y="9378"/>
                  </a:cubicBezTo>
                  <a:cubicBezTo>
                    <a:pt x="0" y="12864"/>
                    <a:pt x="1129" y="17141"/>
                    <a:pt x="2844" y="20052"/>
                  </a:cubicBezTo>
                  <a:cubicBezTo>
                    <a:pt x="3995" y="22016"/>
                    <a:pt x="4480" y="22874"/>
                    <a:pt x="4943" y="23720"/>
                  </a:cubicBezTo>
                  <a:cubicBezTo>
                    <a:pt x="5439" y="24611"/>
                    <a:pt x="5902" y="25446"/>
                    <a:pt x="7132" y="27534"/>
                  </a:cubicBezTo>
                  <a:cubicBezTo>
                    <a:pt x="9806" y="32025"/>
                    <a:pt x="12560" y="34914"/>
                    <a:pt x="15550" y="36358"/>
                  </a:cubicBezTo>
                  <a:cubicBezTo>
                    <a:pt x="15888" y="36516"/>
                    <a:pt x="16216" y="36674"/>
                    <a:pt x="16543" y="36809"/>
                  </a:cubicBezTo>
                  <a:lnTo>
                    <a:pt x="16543" y="30637"/>
                  </a:lnTo>
                  <a:cubicBezTo>
                    <a:pt x="16475" y="30614"/>
                    <a:pt x="16396" y="30581"/>
                    <a:pt x="16329" y="30547"/>
                  </a:cubicBezTo>
                  <a:cubicBezTo>
                    <a:pt x="14738" y="29825"/>
                    <a:pt x="13948" y="28583"/>
                    <a:pt x="13485" y="26902"/>
                  </a:cubicBezTo>
                  <a:cubicBezTo>
                    <a:pt x="13225" y="26011"/>
                    <a:pt x="12887" y="25130"/>
                    <a:pt x="12469" y="24295"/>
                  </a:cubicBezTo>
                  <a:cubicBezTo>
                    <a:pt x="12097" y="23517"/>
                    <a:pt x="11454" y="22704"/>
                    <a:pt x="11239" y="21881"/>
                  </a:cubicBezTo>
                  <a:cubicBezTo>
                    <a:pt x="11014" y="21034"/>
                    <a:pt x="10980" y="20323"/>
                    <a:pt x="10528" y="19511"/>
                  </a:cubicBezTo>
                  <a:cubicBezTo>
                    <a:pt x="10100" y="18721"/>
                    <a:pt x="9547" y="18010"/>
                    <a:pt x="9095" y="17231"/>
                  </a:cubicBezTo>
                  <a:cubicBezTo>
                    <a:pt x="8644" y="16430"/>
                    <a:pt x="8351" y="15516"/>
                    <a:pt x="8001" y="14659"/>
                  </a:cubicBezTo>
                  <a:cubicBezTo>
                    <a:pt x="7380" y="13158"/>
                    <a:pt x="7606" y="11488"/>
                    <a:pt x="6997" y="10010"/>
                  </a:cubicBezTo>
                  <a:cubicBezTo>
                    <a:pt x="6613" y="9050"/>
                    <a:pt x="5846" y="8340"/>
                    <a:pt x="5609" y="7324"/>
                  </a:cubicBezTo>
                  <a:cubicBezTo>
                    <a:pt x="5259" y="5891"/>
                    <a:pt x="5417" y="4537"/>
                    <a:pt x="5597" y="3115"/>
                  </a:cubicBezTo>
                  <a:cubicBezTo>
                    <a:pt x="5699" y="2235"/>
                    <a:pt x="5902" y="1366"/>
                    <a:pt x="5857" y="474"/>
                  </a:cubicBezTo>
                  <a:cubicBezTo>
                    <a:pt x="5857" y="305"/>
                    <a:pt x="5834" y="147"/>
                    <a:pt x="5823" y="1"/>
                  </a:cubicBezTo>
                  <a:close/>
                </a:path>
              </a:pathLst>
            </a:custGeom>
            <a:solidFill>
              <a:srgbClr val="FF842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25" name="Google Shape;1225;p2"/>
            <p:cNvSpPr/>
            <p:nvPr/>
          </p:nvSpPr>
          <p:spPr>
            <a:xfrm>
              <a:off x="5531525" y="896425"/>
              <a:ext cx="875" cy="1150"/>
            </a:xfrm>
            <a:custGeom>
              <a:avLst/>
              <a:gdLst/>
              <a:ahLst/>
              <a:cxnLst/>
              <a:rect l="l" t="t" r="r" b="b"/>
              <a:pathLst>
                <a:path w="35" h="46" extrusionOk="0">
                  <a:moveTo>
                    <a:pt x="1" y="1"/>
                  </a:moveTo>
                  <a:lnTo>
                    <a:pt x="1" y="46"/>
                  </a:lnTo>
                  <a:lnTo>
                    <a:pt x="35" y="1"/>
                  </a:ln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26" name="Google Shape;1226;p2"/>
            <p:cNvSpPr/>
            <p:nvPr/>
          </p:nvSpPr>
          <p:spPr>
            <a:xfrm>
              <a:off x="5691500" y="896425"/>
              <a:ext cx="44025" cy="70000"/>
            </a:xfrm>
            <a:custGeom>
              <a:avLst/>
              <a:gdLst/>
              <a:ahLst/>
              <a:cxnLst/>
              <a:rect l="l" t="t" r="r" b="b"/>
              <a:pathLst>
                <a:path w="1761" h="2800" extrusionOk="0">
                  <a:moveTo>
                    <a:pt x="271" y="1"/>
                  </a:moveTo>
                  <a:cubicBezTo>
                    <a:pt x="68" y="926"/>
                    <a:pt x="0" y="1863"/>
                    <a:pt x="56" y="2799"/>
                  </a:cubicBezTo>
                  <a:cubicBezTo>
                    <a:pt x="587" y="1851"/>
                    <a:pt x="1162" y="915"/>
                    <a:pt x="1760"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27" name="Google Shape;1227;p2"/>
            <p:cNvSpPr/>
            <p:nvPr/>
          </p:nvSpPr>
          <p:spPr>
            <a:xfrm>
              <a:off x="5912950" y="896425"/>
              <a:ext cx="82100" cy="172400"/>
            </a:xfrm>
            <a:custGeom>
              <a:avLst/>
              <a:gdLst/>
              <a:ahLst/>
              <a:cxnLst/>
              <a:rect l="l" t="t" r="r" b="b"/>
              <a:pathLst>
                <a:path w="3284" h="6896" extrusionOk="0">
                  <a:moveTo>
                    <a:pt x="688" y="1"/>
                  </a:moveTo>
                  <a:cubicBezTo>
                    <a:pt x="305" y="2280"/>
                    <a:pt x="68" y="4582"/>
                    <a:pt x="0" y="6895"/>
                  </a:cubicBezTo>
                  <a:cubicBezTo>
                    <a:pt x="1061" y="4526"/>
                    <a:pt x="2246" y="2314"/>
                    <a:pt x="3284"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28" name="Google Shape;1228;p2"/>
            <p:cNvSpPr/>
            <p:nvPr/>
          </p:nvSpPr>
          <p:spPr>
            <a:xfrm>
              <a:off x="6099125" y="896425"/>
              <a:ext cx="66600" cy="126425"/>
            </a:xfrm>
            <a:custGeom>
              <a:avLst/>
              <a:gdLst/>
              <a:ahLst/>
              <a:cxnLst/>
              <a:rect l="l" t="t" r="r" b="b"/>
              <a:pathLst>
                <a:path w="2664" h="5057" extrusionOk="0">
                  <a:moveTo>
                    <a:pt x="1" y="1"/>
                  </a:moveTo>
                  <a:cubicBezTo>
                    <a:pt x="215" y="1953"/>
                    <a:pt x="712" y="3736"/>
                    <a:pt x="1603" y="5056"/>
                  </a:cubicBezTo>
                  <a:cubicBezTo>
                    <a:pt x="1942" y="3454"/>
                    <a:pt x="2348" y="1750"/>
                    <a:pt x="2664"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29" name="Google Shape;1229;p2"/>
            <p:cNvSpPr/>
            <p:nvPr/>
          </p:nvSpPr>
          <p:spPr>
            <a:xfrm>
              <a:off x="1736950" y="896725"/>
              <a:ext cx="575" cy="850"/>
            </a:xfrm>
            <a:custGeom>
              <a:avLst/>
              <a:gdLst/>
              <a:ahLst/>
              <a:cxnLst/>
              <a:rect l="l" t="t" r="r" b="b"/>
              <a:pathLst>
                <a:path w="23" h="34" extrusionOk="0">
                  <a:moveTo>
                    <a:pt x="0" y="0"/>
                  </a:moveTo>
                  <a:cubicBezTo>
                    <a:pt x="0" y="11"/>
                    <a:pt x="0" y="23"/>
                    <a:pt x="0" y="34"/>
                  </a:cubicBezTo>
                  <a:lnTo>
                    <a:pt x="23" y="0"/>
                  </a:ln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30" name="Google Shape;1230;p2"/>
            <p:cNvSpPr/>
            <p:nvPr/>
          </p:nvSpPr>
          <p:spPr>
            <a:xfrm>
              <a:off x="1896600" y="896425"/>
              <a:ext cx="44325" cy="70275"/>
            </a:xfrm>
            <a:custGeom>
              <a:avLst/>
              <a:gdLst/>
              <a:ahLst/>
              <a:cxnLst/>
              <a:rect l="l" t="t" r="r" b="b"/>
              <a:pathLst>
                <a:path w="1773" h="2811" extrusionOk="0">
                  <a:moveTo>
                    <a:pt x="1772" y="1"/>
                  </a:moveTo>
                  <a:lnTo>
                    <a:pt x="272" y="12"/>
                  </a:lnTo>
                  <a:cubicBezTo>
                    <a:pt x="80" y="926"/>
                    <a:pt x="1" y="1874"/>
                    <a:pt x="57" y="2810"/>
                  </a:cubicBezTo>
                  <a:cubicBezTo>
                    <a:pt x="599" y="1863"/>
                    <a:pt x="1174" y="926"/>
                    <a:pt x="1772"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31" name="Google Shape;1231;p2"/>
            <p:cNvSpPr/>
            <p:nvPr/>
          </p:nvSpPr>
          <p:spPr>
            <a:xfrm>
              <a:off x="2118350" y="896725"/>
              <a:ext cx="82100" cy="172375"/>
            </a:xfrm>
            <a:custGeom>
              <a:avLst/>
              <a:gdLst/>
              <a:ahLst/>
              <a:cxnLst/>
              <a:rect l="l" t="t" r="r" b="b"/>
              <a:pathLst>
                <a:path w="3284" h="6895" extrusionOk="0">
                  <a:moveTo>
                    <a:pt x="689" y="0"/>
                  </a:moveTo>
                  <a:cubicBezTo>
                    <a:pt x="305" y="2279"/>
                    <a:pt x="68" y="4581"/>
                    <a:pt x="0" y="6895"/>
                  </a:cubicBezTo>
                  <a:cubicBezTo>
                    <a:pt x="1050" y="4525"/>
                    <a:pt x="2235" y="2302"/>
                    <a:pt x="3284" y="0"/>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32" name="Google Shape;1232;p2"/>
            <p:cNvSpPr/>
            <p:nvPr/>
          </p:nvSpPr>
          <p:spPr>
            <a:xfrm>
              <a:off x="2304525" y="896725"/>
              <a:ext cx="66600" cy="126400"/>
            </a:xfrm>
            <a:custGeom>
              <a:avLst/>
              <a:gdLst/>
              <a:ahLst/>
              <a:cxnLst/>
              <a:rect l="l" t="t" r="r" b="b"/>
              <a:pathLst>
                <a:path w="2664" h="5056" extrusionOk="0">
                  <a:moveTo>
                    <a:pt x="1" y="0"/>
                  </a:moveTo>
                  <a:cubicBezTo>
                    <a:pt x="204" y="1952"/>
                    <a:pt x="712" y="3735"/>
                    <a:pt x="1592" y="5055"/>
                  </a:cubicBezTo>
                  <a:cubicBezTo>
                    <a:pt x="1942" y="3453"/>
                    <a:pt x="2337" y="1738"/>
                    <a:pt x="2664" y="0"/>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33" name="Google Shape;1233;p2"/>
            <p:cNvSpPr/>
            <p:nvPr/>
          </p:nvSpPr>
          <p:spPr>
            <a:xfrm>
              <a:off x="3062550" y="896425"/>
              <a:ext cx="955525" cy="917675"/>
            </a:xfrm>
            <a:custGeom>
              <a:avLst/>
              <a:gdLst/>
              <a:ahLst/>
              <a:cxnLst/>
              <a:rect l="l" t="t" r="r" b="b"/>
              <a:pathLst>
                <a:path w="38221" h="36707" extrusionOk="0">
                  <a:moveTo>
                    <a:pt x="1885" y="1"/>
                  </a:moveTo>
                  <a:cubicBezTo>
                    <a:pt x="1659" y="1637"/>
                    <a:pt x="1377" y="3194"/>
                    <a:pt x="1039" y="4616"/>
                  </a:cubicBezTo>
                  <a:cubicBezTo>
                    <a:pt x="0" y="8915"/>
                    <a:pt x="1490" y="15110"/>
                    <a:pt x="3645" y="18744"/>
                  </a:cubicBezTo>
                  <a:cubicBezTo>
                    <a:pt x="6015" y="22772"/>
                    <a:pt x="5518" y="22163"/>
                    <a:pt x="7933" y="26225"/>
                  </a:cubicBezTo>
                  <a:cubicBezTo>
                    <a:pt x="10935" y="31280"/>
                    <a:pt x="13846" y="34022"/>
                    <a:pt x="16758" y="35433"/>
                  </a:cubicBezTo>
                  <a:cubicBezTo>
                    <a:pt x="18592" y="36306"/>
                    <a:pt x="19653" y="36707"/>
                    <a:pt x="21042" y="36707"/>
                  </a:cubicBezTo>
                  <a:cubicBezTo>
                    <a:pt x="21790" y="36707"/>
                    <a:pt x="22633" y="36591"/>
                    <a:pt x="23742" y="36370"/>
                  </a:cubicBezTo>
                  <a:cubicBezTo>
                    <a:pt x="25593" y="35997"/>
                    <a:pt x="29069" y="34406"/>
                    <a:pt x="29091" y="32431"/>
                  </a:cubicBezTo>
                  <a:lnTo>
                    <a:pt x="29599" y="32680"/>
                  </a:lnTo>
                  <a:cubicBezTo>
                    <a:pt x="29850" y="32711"/>
                    <a:pt x="30097" y="32726"/>
                    <a:pt x="30341" y="32726"/>
                  </a:cubicBezTo>
                  <a:cubicBezTo>
                    <a:pt x="34578" y="32726"/>
                    <a:pt x="37748" y="28154"/>
                    <a:pt x="37780" y="24408"/>
                  </a:cubicBezTo>
                  <a:cubicBezTo>
                    <a:pt x="37848" y="17694"/>
                    <a:pt x="38220" y="10032"/>
                    <a:pt x="32826" y="3679"/>
                  </a:cubicBezTo>
                  <a:cubicBezTo>
                    <a:pt x="31709" y="2393"/>
                    <a:pt x="30513" y="1163"/>
                    <a:pt x="29249" y="1"/>
                  </a:cubicBezTo>
                  <a:close/>
                </a:path>
              </a:pathLst>
            </a:custGeom>
            <a:solidFill>
              <a:srgbClr val="FF9B5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34" name="Google Shape;1234;p2"/>
            <p:cNvSpPr/>
            <p:nvPr/>
          </p:nvSpPr>
          <p:spPr>
            <a:xfrm>
              <a:off x="3470325" y="906750"/>
              <a:ext cx="29775" cy="21425"/>
            </a:xfrm>
            <a:custGeom>
              <a:avLst/>
              <a:gdLst/>
              <a:ahLst/>
              <a:cxnLst/>
              <a:rect l="l" t="t" r="r" b="b"/>
              <a:pathLst>
                <a:path w="1191" h="857" extrusionOk="0">
                  <a:moveTo>
                    <a:pt x="412" y="1"/>
                  </a:moveTo>
                  <a:cubicBezTo>
                    <a:pt x="191" y="1"/>
                    <a:pt x="1" y="112"/>
                    <a:pt x="6" y="389"/>
                  </a:cubicBezTo>
                  <a:cubicBezTo>
                    <a:pt x="12" y="706"/>
                    <a:pt x="322" y="856"/>
                    <a:pt x="608" y="856"/>
                  </a:cubicBezTo>
                  <a:cubicBezTo>
                    <a:pt x="913" y="856"/>
                    <a:pt x="1190" y="686"/>
                    <a:pt x="1045" y="366"/>
                  </a:cubicBezTo>
                  <a:cubicBezTo>
                    <a:pt x="1033" y="344"/>
                    <a:pt x="1022" y="321"/>
                    <a:pt x="1011" y="299"/>
                  </a:cubicBezTo>
                  <a:cubicBezTo>
                    <a:pt x="902" y="120"/>
                    <a:pt x="640" y="1"/>
                    <a:pt x="41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35" name="Google Shape;1235;p2"/>
            <p:cNvSpPr/>
            <p:nvPr/>
          </p:nvSpPr>
          <p:spPr>
            <a:xfrm>
              <a:off x="3360450" y="1002900"/>
              <a:ext cx="31400" cy="26725"/>
            </a:xfrm>
            <a:custGeom>
              <a:avLst/>
              <a:gdLst/>
              <a:ahLst/>
              <a:cxnLst/>
              <a:rect l="l" t="t" r="r" b="b"/>
              <a:pathLst>
                <a:path w="1256" h="1069" extrusionOk="0">
                  <a:moveTo>
                    <a:pt x="778" y="1"/>
                  </a:moveTo>
                  <a:cubicBezTo>
                    <a:pt x="735" y="1"/>
                    <a:pt x="686" y="10"/>
                    <a:pt x="633" y="30"/>
                  </a:cubicBezTo>
                  <a:cubicBezTo>
                    <a:pt x="610" y="30"/>
                    <a:pt x="587" y="41"/>
                    <a:pt x="565" y="52"/>
                  </a:cubicBezTo>
                  <a:cubicBezTo>
                    <a:pt x="192" y="244"/>
                    <a:pt x="1" y="1034"/>
                    <a:pt x="565" y="1068"/>
                  </a:cubicBezTo>
                  <a:cubicBezTo>
                    <a:pt x="573" y="1068"/>
                    <a:pt x="581" y="1068"/>
                    <a:pt x="590" y="1068"/>
                  </a:cubicBezTo>
                  <a:cubicBezTo>
                    <a:pt x="1168" y="1068"/>
                    <a:pt x="1255" y="1"/>
                    <a:pt x="778"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36" name="Google Shape;1236;p2"/>
            <p:cNvSpPr/>
            <p:nvPr/>
          </p:nvSpPr>
          <p:spPr>
            <a:xfrm>
              <a:off x="3407850" y="949125"/>
              <a:ext cx="29350" cy="21575"/>
            </a:xfrm>
            <a:custGeom>
              <a:avLst/>
              <a:gdLst/>
              <a:ahLst/>
              <a:cxnLst/>
              <a:rect l="l" t="t" r="r" b="b"/>
              <a:pathLst>
                <a:path w="1174" h="863" extrusionOk="0">
                  <a:moveTo>
                    <a:pt x="559" y="0"/>
                  </a:moveTo>
                  <a:cubicBezTo>
                    <a:pt x="266" y="0"/>
                    <a:pt x="0" y="161"/>
                    <a:pt x="124" y="477"/>
                  </a:cubicBezTo>
                  <a:cubicBezTo>
                    <a:pt x="136" y="488"/>
                    <a:pt x="147" y="511"/>
                    <a:pt x="158" y="533"/>
                  </a:cubicBezTo>
                  <a:cubicBezTo>
                    <a:pt x="265" y="729"/>
                    <a:pt x="538" y="863"/>
                    <a:pt x="773" y="863"/>
                  </a:cubicBezTo>
                  <a:cubicBezTo>
                    <a:pt x="983" y="863"/>
                    <a:pt x="1163" y="755"/>
                    <a:pt x="1163" y="488"/>
                  </a:cubicBezTo>
                  <a:cubicBezTo>
                    <a:pt x="1174" y="161"/>
                    <a:pt x="852" y="0"/>
                    <a:pt x="559"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37" name="Google Shape;1237;p2"/>
            <p:cNvSpPr/>
            <p:nvPr/>
          </p:nvSpPr>
          <p:spPr>
            <a:xfrm>
              <a:off x="3559275" y="1207875"/>
              <a:ext cx="30000" cy="26750"/>
            </a:xfrm>
            <a:custGeom>
              <a:avLst/>
              <a:gdLst/>
              <a:ahLst/>
              <a:cxnLst/>
              <a:rect l="l" t="t" r="r" b="b"/>
              <a:pathLst>
                <a:path w="1200" h="1070" extrusionOk="0">
                  <a:moveTo>
                    <a:pt x="619" y="0"/>
                  </a:moveTo>
                  <a:cubicBezTo>
                    <a:pt x="47" y="0"/>
                    <a:pt x="1" y="1070"/>
                    <a:pt x="465" y="1070"/>
                  </a:cubicBezTo>
                  <a:cubicBezTo>
                    <a:pt x="509" y="1070"/>
                    <a:pt x="559" y="1060"/>
                    <a:pt x="612" y="1039"/>
                  </a:cubicBezTo>
                  <a:cubicBezTo>
                    <a:pt x="635" y="1027"/>
                    <a:pt x="657" y="1016"/>
                    <a:pt x="680" y="1005"/>
                  </a:cubicBezTo>
                  <a:cubicBezTo>
                    <a:pt x="1052" y="813"/>
                    <a:pt x="1199" y="12"/>
                    <a:pt x="635" y="0"/>
                  </a:cubicBezTo>
                  <a:cubicBezTo>
                    <a:pt x="629" y="0"/>
                    <a:pt x="624" y="0"/>
                    <a:pt x="619"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38" name="Google Shape;1238;p2"/>
            <p:cNvSpPr/>
            <p:nvPr/>
          </p:nvSpPr>
          <p:spPr>
            <a:xfrm>
              <a:off x="3475700" y="1392450"/>
              <a:ext cx="29150" cy="27675"/>
            </a:xfrm>
            <a:custGeom>
              <a:avLst/>
              <a:gdLst/>
              <a:ahLst/>
              <a:cxnLst/>
              <a:rect l="l" t="t" r="r" b="b"/>
              <a:pathLst>
                <a:path w="1166" h="1107" extrusionOk="0">
                  <a:moveTo>
                    <a:pt x="532" y="0"/>
                  </a:moveTo>
                  <a:cubicBezTo>
                    <a:pt x="462" y="0"/>
                    <a:pt x="387" y="30"/>
                    <a:pt x="311" y="99"/>
                  </a:cubicBezTo>
                  <a:cubicBezTo>
                    <a:pt x="288" y="110"/>
                    <a:pt x="265" y="133"/>
                    <a:pt x="254" y="144"/>
                  </a:cubicBezTo>
                  <a:cubicBezTo>
                    <a:pt x="0" y="429"/>
                    <a:pt x="94" y="1107"/>
                    <a:pt x="502" y="1107"/>
                  </a:cubicBezTo>
                  <a:cubicBezTo>
                    <a:pt x="547" y="1107"/>
                    <a:pt x="596" y="1098"/>
                    <a:pt x="649" y="1081"/>
                  </a:cubicBezTo>
                  <a:cubicBezTo>
                    <a:pt x="1165" y="909"/>
                    <a:pt x="920" y="0"/>
                    <a:pt x="532"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39" name="Google Shape;1239;p2"/>
            <p:cNvSpPr/>
            <p:nvPr/>
          </p:nvSpPr>
          <p:spPr>
            <a:xfrm>
              <a:off x="3463300" y="1191275"/>
              <a:ext cx="30125" cy="27450"/>
            </a:xfrm>
            <a:custGeom>
              <a:avLst/>
              <a:gdLst/>
              <a:ahLst/>
              <a:cxnLst/>
              <a:rect l="l" t="t" r="r" b="b"/>
              <a:pathLst>
                <a:path w="1205" h="1098" extrusionOk="0">
                  <a:moveTo>
                    <a:pt x="651" y="1"/>
                  </a:moveTo>
                  <a:cubicBezTo>
                    <a:pt x="580" y="1"/>
                    <a:pt x="503" y="24"/>
                    <a:pt x="423" y="78"/>
                  </a:cubicBezTo>
                  <a:cubicBezTo>
                    <a:pt x="0" y="365"/>
                    <a:pt x="402" y="1097"/>
                    <a:pt x="765" y="1097"/>
                  </a:cubicBezTo>
                  <a:cubicBezTo>
                    <a:pt x="857" y="1097"/>
                    <a:pt x="948" y="1050"/>
                    <a:pt x="1021" y="935"/>
                  </a:cubicBezTo>
                  <a:cubicBezTo>
                    <a:pt x="1032" y="913"/>
                    <a:pt x="1044" y="890"/>
                    <a:pt x="1055" y="868"/>
                  </a:cubicBezTo>
                  <a:cubicBezTo>
                    <a:pt x="1205" y="558"/>
                    <a:pt x="997" y="1"/>
                    <a:pt x="651"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40" name="Google Shape;1240;p2"/>
            <p:cNvSpPr/>
            <p:nvPr/>
          </p:nvSpPr>
          <p:spPr>
            <a:xfrm>
              <a:off x="3733825" y="1158575"/>
              <a:ext cx="29750" cy="21300"/>
            </a:xfrm>
            <a:custGeom>
              <a:avLst/>
              <a:gdLst/>
              <a:ahLst/>
              <a:cxnLst/>
              <a:rect l="l" t="t" r="r" b="b"/>
              <a:pathLst>
                <a:path w="1190" h="852" extrusionOk="0">
                  <a:moveTo>
                    <a:pt x="415" y="0"/>
                  </a:moveTo>
                  <a:cubicBezTo>
                    <a:pt x="193" y="0"/>
                    <a:pt x="0" y="114"/>
                    <a:pt x="6" y="393"/>
                  </a:cubicBezTo>
                  <a:cubicBezTo>
                    <a:pt x="11" y="704"/>
                    <a:pt x="321" y="852"/>
                    <a:pt x="607" y="852"/>
                  </a:cubicBezTo>
                  <a:cubicBezTo>
                    <a:pt x="912" y="852"/>
                    <a:pt x="1190" y="684"/>
                    <a:pt x="1044" y="370"/>
                  </a:cubicBezTo>
                  <a:cubicBezTo>
                    <a:pt x="1033" y="348"/>
                    <a:pt x="1021" y="325"/>
                    <a:pt x="1010" y="302"/>
                  </a:cubicBezTo>
                  <a:cubicBezTo>
                    <a:pt x="902" y="120"/>
                    <a:pt x="643" y="0"/>
                    <a:pt x="415"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41" name="Google Shape;1241;p2"/>
            <p:cNvSpPr/>
            <p:nvPr/>
          </p:nvSpPr>
          <p:spPr>
            <a:xfrm>
              <a:off x="3302050" y="925525"/>
              <a:ext cx="29425" cy="27800"/>
            </a:xfrm>
            <a:custGeom>
              <a:avLst/>
              <a:gdLst/>
              <a:ahLst/>
              <a:cxnLst/>
              <a:rect l="l" t="t" r="r" b="b"/>
              <a:pathLst>
                <a:path w="1177" h="1112" extrusionOk="0">
                  <a:moveTo>
                    <a:pt x="677" y="1"/>
                  </a:moveTo>
                  <a:cubicBezTo>
                    <a:pt x="623" y="1"/>
                    <a:pt x="563" y="14"/>
                    <a:pt x="497" y="44"/>
                  </a:cubicBezTo>
                  <a:cubicBezTo>
                    <a:pt x="0" y="250"/>
                    <a:pt x="290" y="1111"/>
                    <a:pt x="675" y="1111"/>
                  </a:cubicBezTo>
                  <a:cubicBezTo>
                    <a:pt x="753" y="1111"/>
                    <a:pt x="835" y="1076"/>
                    <a:pt x="915" y="992"/>
                  </a:cubicBezTo>
                  <a:cubicBezTo>
                    <a:pt x="926" y="981"/>
                    <a:pt x="937" y="958"/>
                    <a:pt x="960" y="936"/>
                  </a:cubicBezTo>
                  <a:cubicBezTo>
                    <a:pt x="1177" y="649"/>
                    <a:pt x="1058" y="1"/>
                    <a:pt x="677"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42" name="Google Shape;1242;p2"/>
            <p:cNvSpPr/>
            <p:nvPr/>
          </p:nvSpPr>
          <p:spPr>
            <a:xfrm>
              <a:off x="3559850" y="1311350"/>
              <a:ext cx="29675" cy="27800"/>
            </a:xfrm>
            <a:custGeom>
              <a:avLst/>
              <a:gdLst/>
              <a:ahLst/>
              <a:cxnLst/>
              <a:rect l="l" t="t" r="r" b="b"/>
              <a:pathLst>
                <a:path w="1187" h="1112" extrusionOk="0">
                  <a:moveTo>
                    <a:pt x="492" y="1"/>
                  </a:moveTo>
                  <a:cubicBezTo>
                    <a:pt x="412" y="1"/>
                    <a:pt x="330" y="38"/>
                    <a:pt x="251" y="127"/>
                  </a:cubicBezTo>
                  <a:cubicBezTo>
                    <a:pt x="240" y="149"/>
                    <a:pt x="217" y="161"/>
                    <a:pt x="206" y="183"/>
                  </a:cubicBezTo>
                  <a:cubicBezTo>
                    <a:pt x="0" y="486"/>
                    <a:pt x="142" y="1111"/>
                    <a:pt x="514" y="1111"/>
                  </a:cubicBezTo>
                  <a:cubicBezTo>
                    <a:pt x="572" y="1111"/>
                    <a:pt x="634" y="1097"/>
                    <a:pt x="702" y="1063"/>
                  </a:cubicBezTo>
                  <a:cubicBezTo>
                    <a:pt x="1187" y="840"/>
                    <a:pt x="871" y="1"/>
                    <a:pt x="49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43" name="Google Shape;1243;p2"/>
            <p:cNvSpPr/>
            <p:nvPr/>
          </p:nvSpPr>
          <p:spPr>
            <a:xfrm>
              <a:off x="3362725" y="1055200"/>
              <a:ext cx="37250" cy="21025"/>
            </a:xfrm>
            <a:custGeom>
              <a:avLst/>
              <a:gdLst/>
              <a:ahLst/>
              <a:cxnLst/>
              <a:rect l="l" t="t" r="r" b="b"/>
              <a:pathLst>
                <a:path w="1490" h="841" extrusionOk="0">
                  <a:moveTo>
                    <a:pt x="890" y="0"/>
                  </a:moveTo>
                  <a:cubicBezTo>
                    <a:pt x="480" y="0"/>
                    <a:pt x="0" y="418"/>
                    <a:pt x="372" y="725"/>
                  </a:cubicBezTo>
                  <a:cubicBezTo>
                    <a:pt x="395" y="736"/>
                    <a:pt x="406" y="747"/>
                    <a:pt x="429" y="759"/>
                  </a:cubicBezTo>
                  <a:cubicBezTo>
                    <a:pt x="518" y="815"/>
                    <a:pt x="633" y="841"/>
                    <a:pt x="751" y="841"/>
                  </a:cubicBezTo>
                  <a:cubicBezTo>
                    <a:pt x="1107" y="841"/>
                    <a:pt x="1490" y="602"/>
                    <a:pt x="1286" y="228"/>
                  </a:cubicBezTo>
                  <a:cubicBezTo>
                    <a:pt x="1203" y="65"/>
                    <a:pt x="1052" y="0"/>
                    <a:pt x="890"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44" name="Google Shape;1244;p2"/>
            <p:cNvSpPr/>
            <p:nvPr/>
          </p:nvSpPr>
          <p:spPr>
            <a:xfrm>
              <a:off x="3424425" y="900600"/>
              <a:ext cx="37050" cy="25225"/>
            </a:xfrm>
            <a:custGeom>
              <a:avLst/>
              <a:gdLst/>
              <a:ahLst/>
              <a:cxnLst/>
              <a:rect l="l" t="t" r="r" b="b"/>
              <a:pathLst>
                <a:path w="1482" h="1009" extrusionOk="0">
                  <a:moveTo>
                    <a:pt x="810" y="1"/>
                  </a:moveTo>
                  <a:cubicBezTo>
                    <a:pt x="294" y="1"/>
                    <a:pt x="1" y="1008"/>
                    <a:pt x="577" y="1008"/>
                  </a:cubicBezTo>
                  <a:cubicBezTo>
                    <a:pt x="589" y="1008"/>
                    <a:pt x="600" y="1008"/>
                    <a:pt x="612" y="1007"/>
                  </a:cubicBezTo>
                  <a:lnTo>
                    <a:pt x="680" y="1007"/>
                  </a:lnTo>
                  <a:cubicBezTo>
                    <a:pt x="1098" y="928"/>
                    <a:pt x="1481" y="217"/>
                    <a:pt x="951" y="26"/>
                  </a:cubicBezTo>
                  <a:cubicBezTo>
                    <a:pt x="902" y="8"/>
                    <a:pt x="855" y="1"/>
                    <a:pt x="810"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45" name="Google Shape;1245;p2"/>
            <p:cNvSpPr/>
            <p:nvPr/>
          </p:nvSpPr>
          <p:spPr>
            <a:xfrm>
              <a:off x="3588125" y="1286625"/>
              <a:ext cx="29500" cy="21500"/>
            </a:xfrm>
            <a:custGeom>
              <a:avLst/>
              <a:gdLst/>
              <a:ahLst/>
              <a:cxnLst/>
              <a:rect l="l" t="t" r="r" b="b"/>
              <a:pathLst>
                <a:path w="1180" h="860" extrusionOk="0">
                  <a:moveTo>
                    <a:pt x="556" y="0"/>
                  </a:moveTo>
                  <a:cubicBezTo>
                    <a:pt x="263" y="0"/>
                    <a:pt x="1" y="158"/>
                    <a:pt x="124" y="473"/>
                  </a:cubicBezTo>
                  <a:cubicBezTo>
                    <a:pt x="135" y="495"/>
                    <a:pt x="147" y="518"/>
                    <a:pt x="158" y="540"/>
                  </a:cubicBezTo>
                  <a:cubicBezTo>
                    <a:pt x="264" y="730"/>
                    <a:pt x="532" y="860"/>
                    <a:pt x="766" y="860"/>
                  </a:cubicBezTo>
                  <a:cubicBezTo>
                    <a:pt x="978" y="860"/>
                    <a:pt x="1163" y="752"/>
                    <a:pt x="1174" y="484"/>
                  </a:cubicBezTo>
                  <a:cubicBezTo>
                    <a:pt x="1179" y="161"/>
                    <a:pt x="852" y="0"/>
                    <a:pt x="556"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46" name="Google Shape;1246;p2"/>
            <p:cNvSpPr/>
            <p:nvPr/>
          </p:nvSpPr>
          <p:spPr>
            <a:xfrm>
              <a:off x="3677475" y="1087975"/>
              <a:ext cx="28825" cy="26975"/>
            </a:xfrm>
            <a:custGeom>
              <a:avLst/>
              <a:gdLst/>
              <a:ahLst/>
              <a:cxnLst/>
              <a:rect l="l" t="t" r="r" b="b"/>
              <a:pathLst>
                <a:path w="1153" h="1079" extrusionOk="0">
                  <a:moveTo>
                    <a:pt x="602" y="1"/>
                  </a:moveTo>
                  <a:cubicBezTo>
                    <a:pt x="598" y="1"/>
                    <a:pt x="594" y="1"/>
                    <a:pt x="590" y="1"/>
                  </a:cubicBezTo>
                  <a:cubicBezTo>
                    <a:pt x="19" y="11"/>
                    <a:pt x="1" y="1079"/>
                    <a:pt x="459" y="1079"/>
                  </a:cubicBezTo>
                  <a:cubicBezTo>
                    <a:pt x="508" y="1079"/>
                    <a:pt x="563" y="1066"/>
                    <a:pt x="624" y="1039"/>
                  </a:cubicBezTo>
                  <a:cubicBezTo>
                    <a:pt x="635" y="1028"/>
                    <a:pt x="658" y="1016"/>
                    <a:pt x="680" y="1005"/>
                  </a:cubicBezTo>
                  <a:cubicBezTo>
                    <a:pt x="1039" y="792"/>
                    <a:pt x="1152" y="1"/>
                    <a:pt x="60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47" name="Google Shape;1247;p2"/>
            <p:cNvSpPr/>
            <p:nvPr/>
          </p:nvSpPr>
          <p:spPr>
            <a:xfrm>
              <a:off x="3368025" y="960425"/>
              <a:ext cx="28200" cy="23900"/>
            </a:xfrm>
            <a:custGeom>
              <a:avLst/>
              <a:gdLst/>
              <a:ahLst/>
              <a:cxnLst/>
              <a:rect l="l" t="t" r="r" b="b"/>
              <a:pathLst>
                <a:path w="1128" h="956" extrusionOk="0">
                  <a:moveTo>
                    <a:pt x="469" y="1"/>
                  </a:moveTo>
                  <a:cubicBezTo>
                    <a:pt x="331" y="1"/>
                    <a:pt x="206" y="72"/>
                    <a:pt x="138" y="250"/>
                  </a:cubicBezTo>
                  <a:cubicBezTo>
                    <a:pt x="1" y="640"/>
                    <a:pt x="450" y="956"/>
                    <a:pt x="785" y="956"/>
                  </a:cubicBezTo>
                  <a:cubicBezTo>
                    <a:pt x="974" y="956"/>
                    <a:pt x="1128" y="856"/>
                    <a:pt x="1119" y="612"/>
                  </a:cubicBezTo>
                  <a:cubicBezTo>
                    <a:pt x="1119" y="589"/>
                    <a:pt x="1108" y="566"/>
                    <a:pt x="1108" y="544"/>
                  </a:cubicBezTo>
                  <a:cubicBezTo>
                    <a:pt x="1063" y="275"/>
                    <a:pt x="741" y="1"/>
                    <a:pt x="469"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48" name="Google Shape;1248;p2"/>
            <p:cNvSpPr/>
            <p:nvPr/>
          </p:nvSpPr>
          <p:spPr>
            <a:xfrm>
              <a:off x="3358450" y="1031075"/>
              <a:ext cx="28400" cy="23750"/>
            </a:xfrm>
            <a:custGeom>
              <a:avLst/>
              <a:gdLst/>
              <a:ahLst/>
              <a:cxnLst/>
              <a:rect l="l" t="t" r="r" b="b"/>
              <a:pathLst>
                <a:path w="1136" h="950" extrusionOk="0">
                  <a:moveTo>
                    <a:pt x="474" y="1"/>
                  </a:moveTo>
                  <a:cubicBezTo>
                    <a:pt x="332" y="1"/>
                    <a:pt x="203" y="74"/>
                    <a:pt x="137" y="257"/>
                  </a:cubicBezTo>
                  <a:cubicBezTo>
                    <a:pt x="1" y="644"/>
                    <a:pt x="453" y="949"/>
                    <a:pt x="788" y="949"/>
                  </a:cubicBezTo>
                  <a:cubicBezTo>
                    <a:pt x="981" y="949"/>
                    <a:pt x="1135" y="849"/>
                    <a:pt x="1119" y="607"/>
                  </a:cubicBezTo>
                  <a:cubicBezTo>
                    <a:pt x="1119" y="584"/>
                    <a:pt x="1119" y="561"/>
                    <a:pt x="1107" y="528"/>
                  </a:cubicBezTo>
                  <a:cubicBezTo>
                    <a:pt x="1063" y="262"/>
                    <a:pt x="743" y="1"/>
                    <a:pt x="474"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49" name="Google Shape;1249;p2"/>
            <p:cNvSpPr/>
            <p:nvPr/>
          </p:nvSpPr>
          <p:spPr>
            <a:xfrm>
              <a:off x="3412350" y="999800"/>
              <a:ext cx="30900" cy="26725"/>
            </a:xfrm>
            <a:custGeom>
              <a:avLst/>
              <a:gdLst/>
              <a:ahLst/>
              <a:cxnLst/>
              <a:rect l="l" t="t" r="r" b="b"/>
              <a:pathLst>
                <a:path w="1236" h="1069" extrusionOk="0">
                  <a:moveTo>
                    <a:pt x="765" y="1"/>
                  </a:moveTo>
                  <a:cubicBezTo>
                    <a:pt x="722" y="1"/>
                    <a:pt x="674" y="10"/>
                    <a:pt x="622" y="30"/>
                  </a:cubicBezTo>
                  <a:cubicBezTo>
                    <a:pt x="599" y="30"/>
                    <a:pt x="576" y="41"/>
                    <a:pt x="554" y="52"/>
                  </a:cubicBezTo>
                  <a:cubicBezTo>
                    <a:pt x="170" y="244"/>
                    <a:pt x="1" y="1034"/>
                    <a:pt x="554" y="1068"/>
                  </a:cubicBezTo>
                  <a:cubicBezTo>
                    <a:pt x="562" y="1068"/>
                    <a:pt x="570" y="1068"/>
                    <a:pt x="579" y="1068"/>
                  </a:cubicBezTo>
                  <a:cubicBezTo>
                    <a:pt x="1156" y="1068"/>
                    <a:pt x="1235" y="1"/>
                    <a:pt x="765"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50" name="Google Shape;1250;p2"/>
            <p:cNvSpPr/>
            <p:nvPr/>
          </p:nvSpPr>
          <p:spPr>
            <a:xfrm>
              <a:off x="3590550" y="1478125"/>
              <a:ext cx="30025" cy="26825"/>
            </a:xfrm>
            <a:custGeom>
              <a:avLst/>
              <a:gdLst/>
              <a:ahLst/>
              <a:cxnLst/>
              <a:rect l="l" t="t" r="r" b="b"/>
              <a:pathLst>
                <a:path w="1201" h="1073" extrusionOk="0">
                  <a:moveTo>
                    <a:pt x="628" y="1"/>
                  </a:moveTo>
                  <a:cubicBezTo>
                    <a:pt x="51" y="1"/>
                    <a:pt x="1" y="1073"/>
                    <a:pt x="470" y="1073"/>
                  </a:cubicBezTo>
                  <a:cubicBezTo>
                    <a:pt x="516" y="1073"/>
                    <a:pt x="568" y="1062"/>
                    <a:pt x="625" y="1039"/>
                  </a:cubicBezTo>
                  <a:cubicBezTo>
                    <a:pt x="648" y="1039"/>
                    <a:pt x="670" y="1027"/>
                    <a:pt x="682" y="1016"/>
                  </a:cubicBezTo>
                  <a:cubicBezTo>
                    <a:pt x="1054" y="813"/>
                    <a:pt x="1201" y="23"/>
                    <a:pt x="636" y="1"/>
                  </a:cubicBezTo>
                  <a:cubicBezTo>
                    <a:pt x="634" y="1"/>
                    <a:pt x="631" y="1"/>
                    <a:pt x="628"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51" name="Google Shape;1251;p2"/>
            <p:cNvSpPr/>
            <p:nvPr/>
          </p:nvSpPr>
          <p:spPr>
            <a:xfrm>
              <a:off x="3578675" y="1117375"/>
              <a:ext cx="29750" cy="21275"/>
            </a:xfrm>
            <a:custGeom>
              <a:avLst/>
              <a:gdLst/>
              <a:ahLst/>
              <a:cxnLst/>
              <a:rect l="l" t="t" r="r" b="b"/>
              <a:pathLst>
                <a:path w="1190" h="851" extrusionOk="0">
                  <a:moveTo>
                    <a:pt x="419" y="1"/>
                  </a:moveTo>
                  <a:cubicBezTo>
                    <a:pt x="195" y="1"/>
                    <a:pt x="0" y="114"/>
                    <a:pt x="6" y="393"/>
                  </a:cubicBezTo>
                  <a:cubicBezTo>
                    <a:pt x="11" y="703"/>
                    <a:pt x="318" y="851"/>
                    <a:pt x="603" y="851"/>
                  </a:cubicBezTo>
                  <a:cubicBezTo>
                    <a:pt x="909" y="851"/>
                    <a:pt x="1190" y="681"/>
                    <a:pt x="1044" y="359"/>
                  </a:cubicBezTo>
                  <a:cubicBezTo>
                    <a:pt x="1032" y="337"/>
                    <a:pt x="1021" y="325"/>
                    <a:pt x="1010" y="303"/>
                  </a:cubicBezTo>
                  <a:cubicBezTo>
                    <a:pt x="907" y="120"/>
                    <a:pt x="648" y="1"/>
                    <a:pt x="419"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52" name="Google Shape;1252;p2"/>
            <p:cNvSpPr/>
            <p:nvPr/>
          </p:nvSpPr>
          <p:spPr>
            <a:xfrm>
              <a:off x="3729300" y="1344375"/>
              <a:ext cx="29800" cy="21475"/>
            </a:xfrm>
            <a:custGeom>
              <a:avLst/>
              <a:gdLst/>
              <a:ahLst/>
              <a:cxnLst/>
              <a:rect l="l" t="t" r="r" b="b"/>
              <a:pathLst>
                <a:path w="1192" h="859" extrusionOk="0">
                  <a:moveTo>
                    <a:pt x="412" y="0"/>
                  </a:moveTo>
                  <a:cubicBezTo>
                    <a:pt x="191" y="0"/>
                    <a:pt x="1" y="114"/>
                    <a:pt x="6" y="397"/>
                  </a:cubicBezTo>
                  <a:cubicBezTo>
                    <a:pt x="12" y="711"/>
                    <a:pt x="316" y="859"/>
                    <a:pt x="600" y="859"/>
                  </a:cubicBezTo>
                  <a:cubicBezTo>
                    <a:pt x="908" y="859"/>
                    <a:pt x="1191" y="686"/>
                    <a:pt x="1045" y="363"/>
                  </a:cubicBezTo>
                  <a:cubicBezTo>
                    <a:pt x="1033" y="340"/>
                    <a:pt x="1022" y="329"/>
                    <a:pt x="1011" y="307"/>
                  </a:cubicBezTo>
                  <a:cubicBezTo>
                    <a:pt x="902" y="123"/>
                    <a:pt x="640" y="0"/>
                    <a:pt x="412"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53" name="Google Shape;1253;p2"/>
            <p:cNvSpPr/>
            <p:nvPr/>
          </p:nvSpPr>
          <p:spPr>
            <a:xfrm>
              <a:off x="3566725" y="1189375"/>
              <a:ext cx="28375" cy="23950"/>
            </a:xfrm>
            <a:custGeom>
              <a:avLst/>
              <a:gdLst/>
              <a:ahLst/>
              <a:cxnLst/>
              <a:rect l="l" t="t" r="r" b="b"/>
              <a:pathLst>
                <a:path w="1135" h="958" extrusionOk="0">
                  <a:moveTo>
                    <a:pt x="484" y="0"/>
                  </a:moveTo>
                  <a:cubicBezTo>
                    <a:pt x="343" y="0"/>
                    <a:pt x="215" y="73"/>
                    <a:pt x="145" y="255"/>
                  </a:cubicBezTo>
                  <a:cubicBezTo>
                    <a:pt x="0" y="639"/>
                    <a:pt x="455" y="958"/>
                    <a:pt x="794" y="958"/>
                  </a:cubicBezTo>
                  <a:cubicBezTo>
                    <a:pt x="982" y="958"/>
                    <a:pt x="1135" y="859"/>
                    <a:pt x="1127" y="616"/>
                  </a:cubicBezTo>
                  <a:cubicBezTo>
                    <a:pt x="1127" y="594"/>
                    <a:pt x="1116" y="571"/>
                    <a:pt x="1116" y="549"/>
                  </a:cubicBezTo>
                  <a:cubicBezTo>
                    <a:pt x="1071" y="267"/>
                    <a:pt x="754" y="0"/>
                    <a:pt x="484"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54" name="Google Shape;1254;p2"/>
            <p:cNvSpPr/>
            <p:nvPr/>
          </p:nvSpPr>
          <p:spPr>
            <a:xfrm>
              <a:off x="3357900" y="923825"/>
              <a:ext cx="28475" cy="23725"/>
            </a:xfrm>
            <a:custGeom>
              <a:avLst/>
              <a:gdLst/>
              <a:ahLst/>
              <a:cxnLst/>
              <a:rect l="l" t="t" r="r" b="b"/>
              <a:pathLst>
                <a:path w="1139" h="949" extrusionOk="0">
                  <a:moveTo>
                    <a:pt x="472" y="0"/>
                  </a:moveTo>
                  <a:cubicBezTo>
                    <a:pt x="328" y="0"/>
                    <a:pt x="199" y="74"/>
                    <a:pt x="136" y="259"/>
                  </a:cubicBezTo>
                  <a:cubicBezTo>
                    <a:pt x="1" y="644"/>
                    <a:pt x="452" y="949"/>
                    <a:pt x="788" y="949"/>
                  </a:cubicBezTo>
                  <a:cubicBezTo>
                    <a:pt x="983" y="949"/>
                    <a:pt x="1139" y="846"/>
                    <a:pt x="1118" y="597"/>
                  </a:cubicBezTo>
                  <a:cubicBezTo>
                    <a:pt x="1118" y="575"/>
                    <a:pt x="1118" y="552"/>
                    <a:pt x="1107" y="530"/>
                  </a:cubicBezTo>
                  <a:cubicBezTo>
                    <a:pt x="1063" y="258"/>
                    <a:pt x="741" y="0"/>
                    <a:pt x="472"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55" name="Google Shape;1255;p2"/>
            <p:cNvSpPr/>
            <p:nvPr/>
          </p:nvSpPr>
          <p:spPr>
            <a:xfrm>
              <a:off x="3322925" y="979850"/>
              <a:ext cx="31150" cy="26925"/>
            </a:xfrm>
            <a:custGeom>
              <a:avLst/>
              <a:gdLst/>
              <a:ahLst/>
              <a:cxnLst/>
              <a:rect l="l" t="t" r="r" b="b"/>
              <a:pathLst>
                <a:path w="1246" h="1077" extrusionOk="0">
                  <a:moveTo>
                    <a:pt x="770" y="0"/>
                  </a:moveTo>
                  <a:cubicBezTo>
                    <a:pt x="729" y="0"/>
                    <a:pt x="683" y="8"/>
                    <a:pt x="633" y="26"/>
                  </a:cubicBezTo>
                  <a:cubicBezTo>
                    <a:pt x="610" y="38"/>
                    <a:pt x="588" y="49"/>
                    <a:pt x="565" y="60"/>
                  </a:cubicBezTo>
                  <a:cubicBezTo>
                    <a:pt x="181" y="241"/>
                    <a:pt x="1" y="1042"/>
                    <a:pt x="565" y="1076"/>
                  </a:cubicBezTo>
                  <a:cubicBezTo>
                    <a:pt x="573" y="1076"/>
                    <a:pt x="581" y="1076"/>
                    <a:pt x="589" y="1076"/>
                  </a:cubicBezTo>
                  <a:cubicBezTo>
                    <a:pt x="1160" y="1076"/>
                    <a:pt x="1245" y="0"/>
                    <a:pt x="770"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56" name="Google Shape;1256;p2"/>
            <p:cNvSpPr/>
            <p:nvPr/>
          </p:nvSpPr>
          <p:spPr>
            <a:xfrm>
              <a:off x="3620125" y="1033400"/>
              <a:ext cx="29500" cy="21400"/>
            </a:xfrm>
            <a:custGeom>
              <a:avLst/>
              <a:gdLst/>
              <a:ahLst/>
              <a:cxnLst/>
              <a:rect l="l" t="t" r="r" b="b"/>
              <a:pathLst>
                <a:path w="1180" h="856" extrusionOk="0">
                  <a:moveTo>
                    <a:pt x="558" y="0"/>
                  </a:moveTo>
                  <a:cubicBezTo>
                    <a:pt x="263" y="0"/>
                    <a:pt x="1" y="158"/>
                    <a:pt x="131" y="468"/>
                  </a:cubicBezTo>
                  <a:cubicBezTo>
                    <a:pt x="142" y="491"/>
                    <a:pt x="153" y="514"/>
                    <a:pt x="164" y="536"/>
                  </a:cubicBezTo>
                  <a:cubicBezTo>
                    <a:pt x="265" y="725"/>
                    <a:pt x="533" y="856"/>
                    <a:pt x="768" y="856"/>
                  </a:cubicBezTo>
                  <a:cubicBezTo>
                    <a:pt x="982" y="856"/>
                    <a:pt x="1169" y="748"/>
                    <a:pt x="1180" y="480"/>
                  </a:cubicBezTo>
                  <a:cubicBezTo>
                    <a:pt x="1180" y="158"/>
                    <a:pt x="853" y="0"/>
                    <a:pt x="55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57" name="Google Shape;1257;p2"/>
            <p:cNvSpPr/>
            <p:nvPr/>
          </p:nvSpPr>
          <p:spPr>
            <a:xfrm>
              <a:off x="3470925" y="1548725"/>
              <a:ext cx="28825" cy="27750"/>
            </a:xfrm>
            <a:custGeom>
              <a:avLst/>
              <a:gdLst/>
              <a:ahLst/>
              <a:cxnLst/>
              <a:rect l="l" t="t" r="r" b="b"/>
              <a:pathLst>
                <a:path w="1153" h="1110" extrusionOk="0">
                  <a:moveTo>
                    <a:pt x="523" y="0"/>
                  </a:moveTo>
                  <a:cubicBezTo>
                    <a:pt x="452" y="0"/>
                    <a:pt x="376" y="30"/>
                    <a:pt x="298" y="99"/>
                  </a:cubicBezTo>
                  <a:cubicBezTo>
                    <a:pt x="276" y="122"/>
                    <a:pt x="265" y="133"/>
                    <a:pt x="253" y="156"/>
                  </a:cubicBezTo>
                  <a:cubicBezTo>
                    <a:pt x="0" y="429"/>
                    <a:pt x="83" y="1110"/>
                    <a:pt x="485" y="1110"/>
                  </a:cubicBezTo>
                  <a:cubicBezTo>
                    <a:pt x="531" y="1110"/>
                    <a:pt x="582" y="1101"/>
                    <a:pt x="637" y="1081"/>
                  </a:cubicBezTo>
                  <a:cubicBezTo>
                    <a:pt x="1153" y="909"/>
                    <a:pt x="916" y="0"/>
                    <a:pt x="523"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58" name="Google Shape;1258;p2"/>
            <p:cNvSpPr/>
            <p:nvPr/>
          </p:nvSpPr>
          <p:spPr>
            <a:xfrm>
              <a:off x="3743975" y="1235875"/>
              <a:ext cx="29775" cy="21275"/>
            </a:xfrm>
            <a:custGeom>
              <a:avLst/>
              <a:gdLst/>
              <a:ahLst/>
              <a:cxnLst/>
              <a:rect l="l" t="t" r="r" b="b"/>
              <a:pathLst>
                <a:path w="1191" h="851" extrusionOk="0">
                  <a:moveTo>
                    <a:pt x="415" y="0"/>
                  </a:moveTo>
                  <a:cubicBezTo>
                    <a:pt x="193" y="0"/>
                    <a:pt x="1" y="114"/>
                    <a:pt x="6" y="392"/>
                  </a:cubicBezTo>
                  <a:cubicBezTo>
                    <a:pt x="12" y="703"/>
                    <a:pt x="319" y="850"/>
                    <a:pt x="604" y="850"/>
                  </a:cubicBezTo>
                  <a:cubicBezTo>
                    <a:pt x="910" y="850"/>
                    <a:pt x="1190" y="680"/>
                    <a:pt x="1044" y="359"/>
                  </a:cubicBezTo>
                  <a:cubicBezTo>
                    <a:pt x="1033" y="336"/>
                    <a:pt x="1022" y="325"/>
                    <a:pt x="1010" y="302"/>
                  </a:cubicBezTo>
                  <a:cubicBezTo>
                    <a:pt x="902" y="119"/>
                    <a:pt x="643" y="0"/>
                    <a:pt x="415"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59" name="Google Shape;1259;p2"/>
            <p:cNvSpPr/>
            <p:nvPr/>
          </p:nvSpPr>
          <p:spPr>
            <a:xfrm>
              <a:off x="3477200" y="977250"/>
              <a:ext cx="29475" cy="27875"/>
            </a:xfrm>
            <a:custGeom>
              <a:avLst/>
              <a:gdLst/>
              <a:ahLst/>
              <a:cxnLst/>
              <a:rect l="l" t="t" r="r" b="b"/>
              <a:pathLst>
                <a:path w="1179" h="1115" extrusionOk="0">
                  <a:moveTo>
                    <a:pt x="671" y="0"/>
                  </a:moveTo>
                  <a:cubicBezTo>
                    <a:pt x="618" y="0"/>
                    <a:pt x="561" y="13"/>
                    <a:pt x="499" y="40"/>
                  </a:cubicBezTo>
                  <a:cubicBezTo>
                    <a:pt x="1" y="256"/>
                    <a:pt x="293" y="1115"/>
                    <a:pt x="679" y="1115"/>
                  </a:cubicBezTo>
                  <a:cubicBezTo>
                    <a:pt x="756" y="1115"/>
                    <a:pt x="837" y="1080"/>
                    <a:pt x="916" y="999"/>
                  </a:cubicBezTo>
                  <a:cubicBezTo>
                    <a:pt x="928" y="977"/>
                    <a:pt x="939" y="954"/>
                    <a:pt x="950" y="943"/>
                  </a:cubicBezTo>
                  <a:cubicBezTo>
                    <a:pt x="1178" y="646"/>
                    <a:pt x="1049" y="0"/>
                    <a:pt x="671"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60" name="Google Shape;1260;p2"/>
            <p:cNvSpPr/>
            <p:nvPr/>
          </p:nvSpPr>
          <p:spPr>
            <a:xfrm>
              <a:off x="3459450" y="1261375"/>
              <a:ext cx="36925" cy="20725"/>
            </a:xfrm>
            <a:custGeom>
              <a:avLst/>
              <a:gdLst/>
              <a:ahLst/>
              <a:cxnLst/>
              <a:rect l="l" t="t" r="r" b="b"/>
              <a:pathLst>
                <a:path w="1477" h="829" extrusionOk="0">
                  <a:moveTo>
                    <a:pt x="713" y="0"/>
                  </a:moveTo>
                  <a:cubicBezTo>
                    <a:pt x="366" y="0"/>
                    <a:pt x="1" y="221"/>
                    <a:pt x="182" y="591"/>
                  </a:cubicBezTo>
                  <a:cubicBezTo>
                    <a:pt x="265" y="761"/>
                    <a:pt x="425" y="829"/>
                    <a:pt x="596" y="829"/>
                  </a:cubicBezTo>
                  <a:cubicBezTo>
                    <a:pt x="1004" y="829"/>
                    <a:pt x="1477" y="442"/>
                    <a:pt x="1119" y="140"/>
                  </a:cubicBezTo>
                  <a:cubicBezTo>
                    <a:pt x="1096" y="117"/>
                    <a:pt x="1073" y="106"/>
                    <a:pt x="1062" y="95"/>
                  </a:cubicBezTo>
                  <a:cubicBezTo>
                    <a:pt x="968" y="31"/>
                    <a:pt x="842" y="0"/>
                    <a:pt x="713"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61" name="Google Shape;1261;p2"/>
            <p:cNvSpPr/>
            <p:nvPr/>
          </p:nvSpPr>
          <p:spPr>
            <a:xfrm>
              <a:off x="3642750" y="1059150"/>
              <a:ext cx="36800" cy="25225"/>
            </a:xfrm>
            <a:custGeom>
              <a:avLst/>
              <a:gdLst/>
              <a:ahLst/>
              <a:cxnLst/>
              <a:rect l="l" t="t" r="r" b="b"/>
              <a:pathLst>
                <a:path w="1472" h="1009" extrusionOk="0">
                  <a:moveTo>
                    <a:pt x="800" y="0"/>
                  </a:moveTo>
                  <a:cubicBezTo>
                    <a:pt x="285" y="0"/>
                    <a:pt x="1" y="1008"/>
                    <a:pt x="567" y="1008"/>
                  </a:cubicBezTo>
                  <a:cubicBezTo>
                    <a:pt x="579" y="1008"/>
                    <a:pt x="590" y="1008"/>
                    <a:pt x="602" y="1007"/>
                  </a:cubicBezTo>
                  <a:lnTo>
                    <a:pt x="670" y="1007"/>
                  </a:lnTo>
                  <a:cubicBezTo>
                    <a:pt x="1087" y="928"/>
                    <a:pt x="1471" y="217"/>
                    <a:pt x="941" y="25"/>
                  </a:cubicBezTo>
                  <a:cubicBezTo>
                    <a:pt x="892" y="8"/>
                    <a:pt x="845" y="0"/>
                    <a:pt x="800"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62" name="Google Shape;1262;p2"/>
            <p:cNvSpPr/>
            <p:nvPr/>
          </p:nvSpPr>
          <p:spPr>
            <a:xfrm>
              <a:off x="3465225" y="1042150"/>
              <a:ext cx="29125" cy="21950"/>
            </a:xfrm>
            <a:custGeom>
              <a:avLst/>
              <a:gdLst/>
              <a:ahLst/>
              <a:cxnLst/>
              <a:rect l="l" t="t" r="r" b="b"/>
              <a:pathLst>
                <a:path w="1165" h="878" extrusionOk="0">
                  <a:moveTo>
                    <a:pt x="400" y="1"/>
                  </a:moveTo>
                  <a:cubicBezTo>
                    <a:pt x="202" y="1"/>
                    <a:pt x="34" y="101"/>
                    <a:pt x="19" y="355"/>
                  </a:cubicBezTo>
                  <a:cubicBezTo>
                    <a:pt x="1" y="698"/>
                    <a:pt x="349" y="877"/>
                    <a:pt x="651" y="877"/>
                  </a:cubicBezTo>
                  <a:cubicBezTo>
                    <a:pt x="926" y="877"/>
                    <a:pt x="1164" y="729"/>
                    <a:pt x="1057" y="423"/>
                  </a:cubicBezTo>
                  <a:cubicBezTo>
                    <a:pt x="1045" y="401"/>
                    <a:pt x="1034" y="378"/>
                    <a:pt x="1023" y="355"/>
                  </a:cubicBezTo>
                  <a:cubicBezTo>
                    <a:pt x="924" y="151"/>
                    <a:pt x="640" y="1"/>
                    <a:pt x="400"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63" name="Google Shape;1263;p2"/>
            <p:cNvSpPr/>
            <p:nvPr/>
          </p:nvSpPr>
          <p:spPr>
            <a:xfrm>
              <a:off x="3584150" y="953750"/>
              <a:ext cx="30050" cy="27050"/>
            </a:xfrm>
            <a:custGeom>
              <a:avLst/>
              <a:gdLst/>
              <a:ahLst/>
              <a:cxnLst/>
              <a:rect l="l" t="t" r="r" b="b"/>
              <a:pathLst>
                <a:path w="1202" h="1082" extrusionOk="0">
                  <a:moveTo>
                    <a:pt x="735" y="1"/>
                  </a:moveTo>
                  <a:cubicBezTo>
                    <a:pt x="691" y="1"/>
                    <a:pt x="642" y="11"/>
                    <a:pt x="588" y="32"/>
                  </a:cubicBezTo>
                  <a:cubicBezTo>
                    <a:pt x="565" y="44"/>
                    <a:pt x="543" y="55"/>
                    <a:pt x="520" y="66"/>
                  </a:cubicBezTo>
                  <a:cubicBezTo>
                    <a:pt x="148" y="269"/>
                    <a:pt x="1" y="1070"/>
                    <a:pt x="565" y="1082"/>
                  </a:cubicBezTo>
                  <a:cubicBezTo>
                    <a:pt x="568" y="1082"/>
                    <a:pt x="571" y="1082"/>
                    <a:pt x="573" y="1082"/>
                  </a:cubicBezTo>
                  <a:cubicBezTo>
                    <a:pt x="1153" y="1082"/>
                    <a:pt x="1201" y="1"/>
                    <a:pt x="735"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64" name="Google Shape;1264;p2"/>
            <p:cNvSpPr/>
            <p:nvPr/>
          </p:nvSpPr>
          <p:spPr>
            <a:xfrm>
              <a:off x="3566100" y="1264600"/>
              <a:ext cx="28375" cy="23725"/>
            </a:xfrm>
            <a:custGeom>
              <a:avLst/>
              <a:gdLst/>
              <a:ahLst/>
              <a:cxnLst/>
              <a:rect l="l" t="t" r="r" b="b"/>
              <a:pathLst>
                <a:path w="1135" h="949" extrusionOk="0">
                  <a:moveTo>
                    <a:pt x="477" y="0"/>
                  </a:moveTo>
                  <a:cubicBezTo>
                    <a:pt x="333" y="0"/>
                    <a:pt x="203" y="74"/>
                    <a:pt x="136" y="259"/>
                  </a:cubicBezTo>
                  <a:cubicBezTo>
                    <a:pt x="1" y="645"/>
                    <a:pt x="448" y="949"/>
                    <a:pt x="783" y="949"/>
                  </a:cubicBezTo>
                  <a:cubicBezTo>
                    <a:pt x="978" y="949"/>
                    <a:pt x="1135" y="846"/>
                    <a:pt x="1118" y="598"/>
                  </a:cubicBezTo>
                  <a:cubicBezTo>
                    <a:pt x="1118" y="575"/>
                    <a:pt x="1118" y="552"/>
                    <a:pt x="1107" y="530"/>
                  </a:cubicBezTo>
                  <a:cubicBezTo>
                    <a:pt x="1063" y="258"/>
                    <a:pt x="746" y="0"/>
                    <a:pt x="477"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65" name="Google Shape;1265;p2"/>
            <p:cNvSpPr/>
            <p:nvPr/>
          </p:nvSpPr>
          <p:spPr>
            <a:xfrm>
              <a:off x="3428025" y="1307075"/>
              <a:ext cx="29500" cy="21525"/>
            </a:xfrm>
            <a:custGeom>
              <a:avLst/>
              <a:gdLst/>
              <a:ahLst/>
              <a:cxnLst/>
              <a:rect l="l" t="t" r="r" b="b"/>
              <a:pathLst>
                <a:path w="1180" h="861" extrusionOk="0">
                  <a:moveTo>
                    <a:pt x="556" y="0"/>
                  </a:moveTo>
                  <a:cubicBezTo>
                    <a:pt x="263" y="0"/>
                    <a:pt x="1" y="158"/>
                    <a:pt x="130" y="467"/>
                  </a:cubicBezTo>
                  <a:cubicBezTo>
                    <a:pt x="130" y="490"/>
                    <a:pt x="141" y="512"/>
                    <a:pt x="153" y="535"/>
                  </a:cubicBezTo>
                  <a:cubicBezTo>
                    <a:pt x="259" y="730"/>
                    <a:pt x="530" y="860"/>
                    <a:pt x="765" y="860"/>
                  </a:cubicBezTo>
                  <a:cubicBezTo>
                    <a:pt x="978" y="860"/>
                    <a:pt x="1163" y="753"/>
                    <a:pt x="1168" y="490"/>
                  </a:cubicBezTo>
                  <a:cubicBezTo>
                    <a:pt x="1179" y="161"/>
                    <a:pt x="852" y="0"/>
                    <a:pt x="556"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66" name="Google Shape;1266;p2"/>
            <p:cNvSpPr/>
            <p:nvPr/>
          </p:nvSpPr>
          <p:spPr>
            <a:xfrm>
              <a:off x="3358375" y="1116475"/>
              <a:ext cx="30025" cy="26825"/>
            </a:xfrm>
            <a:custGeom>
              <a:avLst/>
              <a:gdLst/>
              <a:ahLst/>
              <a:cxnLst/>
              <a:rect l="l" t="t" r="r" b="b"/>
              <a:pathLst>
                <a:path w="1201" h="1073" extrusionOk="0">
                  <a:moveTo>
                    <a:pt x="628" y="0"/>
                  </a:moveTo>
                  <a:cubicBezTo>
                    <a:pt x="51" y="0"/>
                    <a:pt x="1" y="1073"/>
                    <a:pt x="470" y="1073"/>
                  </a:cubicBezTo>
                  <a:cubicBezTo>
                    <a:pt x="516" y="1073"/>
                    <a:pt x="568" y="1062"/>
                    <a:pt x="625" y="1038"/>
                  </a:cubicBezTo>
                  <a:cubicBezTo>
                    <a:pt x="648" y="1027"/>
                    <a:pt x="670" y="1027"/>
                    <a:pt x="682" y="1016"/>
                  </a:cubicBezTo>
                  <a:cubicBezTo>
                    <a:pt x="1054" y="813"/>
                    <a:pt x="1201" y="12"/>
                    <a:pt x="637" y="0"/>
                  </a:cubicBezTo>
                  <a:cubicBezTo>
                    <a:pt x="634" y="0"/>
                    <a:pt x="631" y="0"/>
                    <a:pt x="62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67" name="Google Shape;1267;p2"/>
            <p:cNvSpPr/>
            <p:nvPr/>
          </p:nvSpPr>
          <p:spPr>
            <a:xfrm>
              <a:off x="3618450" y="1125900"/>
              <a:ext cx="28275" cy="24025"/>
            </a:xfrm>
            <a:custGeom>
              <a:avLst/>
              <a:gdLst/>
              <a:ahLst/>
              <a:cxnLst/>
              <a:rect l="l" t="t" r="r" b="b"/>
              <a:pathLst>
                <a:path w="1131" h="961" extrusionOk="0">
                  <a:moveTo>
                    <a:pt x="492" y="0"/>
                  </a:moveTo>
                  <a:cubicBezTo>
                    <a:pt x="350" y="0"/>
                    <a:pt x="222" y="73"/>
                    <a:pt x="152" y="255"/>
                  </a:cubicBezTo>
                  <a:cubicBezTo>
                    <a:pt x="1" y="645"/>
                    <a:pt x="449" y="961"/>
                    <a:pt x="786" y="961"/>
                  </a:cubicBezTo>
                  <a:cubicBezTo>
                    <a:pt x="976" y="961"/>
                    <a:pt x="1131" y="860"/>
                    <a:pt x="1123" y="616"/>
                  </a:cubicBezTo>
                  <a:cubicBezTo>
                    <a:pt x="1123" y="594"/>
                    <a:pt x="1123" y="571"/>
                    <a:pt x="1123" y="549"/>
                  </a:cubicBezTo>
                  <a:cubicBezTo>
                    <a:pt x="1078" y="267"/>
                    <a:pt x="761" y="0"/>
                    <a:pt x="492"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68" name="Google Shape;1268;p2"/>
            <p:cNvSpPr/>
            <p:nvPr/>
          </p:nvSpPr>
          <p:spPr>
            <a:xfrm>
              <a:off x="3703475" y="1446825"/>
              <a:ext cx="28500" cy="23750"/>
            </a:xfrm>
            <a:custGeom>
              <a:avLst/>
              <a:gdLst/>
              <a:ahLst/>
              <a:cxnLst/>
              <a:rect l="l" t="t" r="r" b="b"/>
              <a:pathLst>
                <a:path w="1140" h="950" extrusionOk="0">
                  <a:moveTo>
                    <a:pt x="478" y="1"/>
                  </a:moveTo>
                  <a:cubicBezTo>
                    <a:pt x="333" y="1"/>
                    <a:pt x="204" y="75"/>
                    <a:pt x="137" y="260"/>
                  </a:cubicBezTo>
                  <a:cubicBezTo>
                    <a:pt x="1" y="645"/>
                    <a:pt x="453" y="949"/>
                    <a:pt x="788" y="949"/>
                  </a:cubicBezTo>
                  <a:cubicBezTo>
                    <a:pt x="983" y="949"/>
                    <a:pt x="1139" y="847"/>
                    <a:pt x="1118" y="598"/>
                  </a:cubicBezTo>
                  <a:cubicBezTo>
                    <a:pt x="1118" y="576"/>
                    <a:pt x="1118" y="553"/>
                    <a:pt x="1118" y="530"/>
                  </a:cubicBezTo>
                  <a:cubicBezTo>
                    <a:pt x="1067" y="259"/>
                    <a:pt x="747" y="1"/>
                    <a:pt x="478"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69" name="Google Shape;1269;p2"/>
            <p:cNvSpPr/>
            <p:nvPr/>
          </p:nvSpPr>
          <p:spPr>
            <a:xfrm>
              <a:off x="3543825" y="1324575"/>
              <a:ext cx="31125" cy="26650"/>
            </a:xfrm>
            <a:custGeom>
              <a:avLst/>
              <a:gdLst/>
              <a:ahLst/>
              <a:cxnLst/>
              <a:rect l="l" t="t" r="r" b="b"/>
              <a:pathLst>
                <a:path w="1245" h="1066" extrusionOk="0">
                  <a:moveTo>
                    <a:pt x="770" y="0"/>
                  </a:moveTo>
                  <a:cubicBezTo>
                    <a:pt x="728" y="0"/>
                    <a:pt x="682" y="9"/>
                    <a:pt x="632" y="27"/>
                  </a:cubicBezTo>
                  <a:cubicBezTo>
                    <a:pt x="610" y="38"/>
                    <a:pt x="587" y="38"/>
                    <a:pt x="565" y="49"/>
                  </a:cubicBezTo>
                  <a:cubicBezTo>
                    <a:pt x="192" y="241"/>
                    <a:pt x="0" y="1031"/>
                    <a:pt x="565" y="1065"/>
                  </a:cubicBezTo>
                  <a:cubicBezTo>
                    <a:pt x="576" y="1066"/>
                    <a:pt x="587" y="1066"/>
                    <a:pt x="597" y="1066"/>
                  </a:cubicBezTo>
                  <a:cubicBezTo>
                    <a:pt x="1170" y="1066"/>
                    <a:pt x="1244" y="0"/>
                    <a:pt x="770"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70" name="Google Shape;1270;p2"/>
            <p:cNvSpPr/>
            <p:nvPr/>
          </p:nvSpPr>
          <p:spPr>
            <a:xfrm>
              <a:off x="3726800" y="1503800"/>
              <a:ext cx="30025" cy="26825"/>
            </a:xfrm>
            <a:custGeom>
              <a:avLst/>
              <a:gdLst/>
              <a:ahLst/>
              <a:cxnLst/>
              <a:rect l="l" t="t" r="r" b="b"/>
              <a:pathLst>
                <a:path w="1201" h="1073" extrusionOk="0">
                  <a:moveTo>
                    <a:pt x="628" y="0"/>
                  </a:moveTo>
                  <a:cubicBezTo>
                    <a:pt x="51" y="0"/>
                    <a:pt x="1" y="1073"/>
                    <a:pt x="461" y="1073"/>
                  </a:cubicBezTo>
                  <a:cubicBezTo>
                    <a:pt x="507" y="1073"/>
                    <a:pt x="558" y="1062"/>
                    <a:pt x="614" y="1039"/>
                  </a:cubicBezTo>
                  <a:cubicBezTo>
                    <a:pt x="637" y="1039"/>
                    <a:pt x="659" y="1027"/>
                    <a:pt x="682" y="1016"/>
                  </a:cubicBezTo>
                  <a:cubicBezTo>
                    <a:pt x="1054" y="813"/>
                    <a:pt x="1201" y="12"/>
                    <a:pt x="637" y="0"/>
                  </a:cubicBezTo>
                  <a:cubicBezTo>
                    <a:pt x="634" y="0"/>
                    <a:pt x="631" y="0"/>
                    <a:pt x="628"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71" name="Google Shape;1271;p2"/>
            <p:cNvSpPr/>
            <p:nvPr/>
          </p:nvSpPr>
          <p:spPr>
            <a:xfrm>
              <a:off x="3426625" y="1361950"/>
              <a:ext cx="30125" cy="27450"/>
            </a:xfrm>
            <a:custGeom>
              <a:avLst/>
              <a:gdLst/>
              <a:ahLst/>
              <a:cxnLst/>
              <a:rect l="l" t="t" r="r" b="b"/>
              <a:pathLst>
                <a:path w="1205" h="1098" extrusionOk="0">
                  <a:moveTo>
                    <a:pt x="651" y="0"/>
                  </a:moveTo>
                  <a:cubicBezTo>
                    <a:pt x="580" y="0"/>
                    <a:pt x="503" y="24"/>
                    <a:pt x="423" y="78"/>
                  </a:cubicBezTo>
                  <a:cubicBezTo>
                    <a:pt x="0" y="365"/>
                    <a:pt x="402" y="1097"/>
                    <a:pt x="765" y="1097"/>
                  </a:cubicBezTo>
                  <a:cubicBezTo>
                    <a:pt x="858" y="1097"/>
                    <a:pt x="948" y="1050"/>
                    <a:pt x="1021" y="935"/>
                  </a:cubicBezTo>
                  <a:lnTo>
                    <a:pt x="1055" y="867"/>
                  </a:lnTo>
                  <a:cubicBezTo>
                    <a:pt x="1205" y="558"/>
                    <a:pt x="997" y="0"/>
                    <a:pt x="651"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72" name="Google Shape;1272;p2"/>
            <p:cNvSpPr/>
            <p:nvPr/>
          </p:nvSpPr>
          <p:spPr>
            <a:xfrm>
              <a:off x="3629550" y="1226950"/>
              <a:ext cx="31275" cy="21000"/>
            </a:xfrm>
            <a:custGeom>
              <a:avLst/>
              <a:gdLst/>
              <a:ahLst/>
              <a:cxnLst/>
              <a:rect l="l" t="t" r="r" b="b"/>
              <a:pathLst>
                <a:path w="1251" h="840" extrusionOk="0">
                  <a:moveTo>
                    <a:pt x="658" y="0"/>
                  </a:moveTo>
                  <a:cubicBezTo>
                    <a:pt x="325" y="0"/>
                    <a:pt x="0" y="197"/>
                    <a:pt x="182" y="524"/>
                  </a:cubicBezTo>
                  <a:cubicBezTo>
                    <a:pt x="194" y="546"/>
                    <a:pt x="216" y="558"/>
                    <a:pt x="227" y="580"/>
                  </a:cubicBezTo>
                  <a:cubicBezTo>
                    <a:pt x="338" y="743"/>
                    <a:pt x="573" y="840"/>
                    <a:pt x="787" y="840"/>
                  </a:cubicBezTo>
                  <a:cubicBezTo>
                    <a:pt x="1033" y="840"/>
                    <a:pt x="1251" y="712"/>
                    <a:pt x="1220" y="411"/>
                  </a:cubicBezTo>
                  <a:cubicBezTo>
                    <a:pt x="1195" y="126"/>
                    <a:pt x="924" y="0"/>
                    <a:pt x="658"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73" name="Google Shape;1273;p2"/>
            <p:cNvSpPr/>
            <p:nvPr/>
          </p:nvSpPr>
          <p:spPr>
            <a:xfrm>
              <a:off x="3718150" y="1203850"/>
              <a:ext cx="31575" cy="20950"/>
            </a:xfrm>
            <a:custGeom>
              <a:avLst/>
              <a:gdLst/>
              <a:ahLst/>
              <a:cxnLst/>
              <a:rect l="l" t="t" r="r" b="b"/>
              <a:pathLst>
                <a:path w="1263" h="838" extrusionOk="0">
                  <a:moveTo>
                    <a:pt x="674" y="0"/>
                  </a:moveTo>
                  <a:cubicBezTo>
                    <a:pt x="336" y="0"/>
                    <a:pt x="1" y="207"/>
                    <a:pt x="193" y="534"/>
                  </a:cubicBezTo>
                  <a:cubicBezTo>
                    <a:pt x="204" y="556"/>
                    <a:pt x="215" y="579"/>
                    <a:pt x="227" y="602"/>
                  </a:cubicBezTo>
                  <a:cubicBezTo>
                    <a:pt x="344" y="749"/>
                    <a:pt x="574" y="837"/>
                    <a:pt x="784" y="837"/>
                  </a:cubicBezTo>
                  <a:cubicBezTo>
                    <a:pt x="1038" y="837"/>
                    <a:pt x="1263" y="708"/>
                    <a:pt x="1220" y="398"/>
                  </a:cubicBezTo>
                  <a:cubicBezTo>
                    <a:pt x="1190" y="120"/>
                    <a:pt x="931" y="0"/>
                    <a:pt x="674"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74" name="Google Shape;1274;p2"/>
            <p:cNvSpPr/>
            <p:nvPr/>
          </p:nvSpPr>
          <p:spPr>
            <a:xfrm>
              <a:off x="3381875" y="1299450"/>
              <a:ext cx="36850" cy="20975"/>
            </a:xfrm>
            <a:custGeom>
              <a:avLst/>
              <a:gdLst/>
              <a:ahLst/>
              <a:cxnLst/>
              <a:rect l="l" t="t" r="r" b="b"/>
              <a:pathLst>
                <a:path w="1474" h="839" extrusionOk="0">
                  <a:moveTo>
                    <a:pt x="718" y="1"/>
                  </a:moveTo>
                  <a:cubicBezTo>
                    <a:pt x="372" y="1"/>
                    <a:pt x="1" y="221"/>
                    <a:pt x="182" y="592"/>
                  </a:cubicBezTo>
                  <a:cubicBezTo>
                    <a:pt x="266" y="768"/>
                    <a:pt x="431" y="838"/>
                    <a:pt x="605" y="838"/>
                  </a:cubicBezTo>
                  <a:cubicBezTo>
                    <a:pt x="1011" y="838"/>
                    <a:pt x="1474" y="456"/>
                    <a:pt x="1118" y="140"/>
                  </a:cubicBezTo>
                  <a:cubicBezTo>
                    <a:pt x="1107" y="129"/>
                    <a:pt x="1085" y="106"/>
                    <a:pt x="1062" y="95"/>
                  </a:cubicBezTo>
                  <a:cubicBezTo>
                    <a:pt x="970" y="31"/>
                    <a:pt x="846" y="1"/>
                    <a:pt x="718"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75" name="Google Shape;1275;p2"/>
            <p:cNvSpPr/>
            <p:nvPr/>
          </p:nvSpPr>
          <p:spPr>
            <a:xfrm>
              <a:off x="3676625" y="1120350"/>
              <a:ext cx="29675" cy="27800"/>
            </a:xfrm>
            <a:custGeom>
              <a:avLst/>
              <a:gdLst/>
              <a:ahLst/>
              <a:cxnLst/>
              <a:rect l="l" t="t" r="r" b="b"/>
              <a:pathLst>
                <a:path w="1187" h="1112" extrusionOk="0">
                  <a:moveTo>
                    <a:pt x="495" y="1"/>
                  </a:moveTo>
                  <a:cubicBezTo>
                    <a:pt x="414" y="1"/>
                    <a:pt x="331" y="38"/>
                    <a:pt x="251" y="127"/>
                  </a:cubicBezTo>
                  <a:cubicBezTo>
                    <a:pt x="240" y="139"/>
                    <a:pt x="218" y="161"/>
                    <a:pt x="206" y="184"/>
                  </a:cubicBezTo>
                  <a:cubicBezTo>
                    <a:pt x="1" y="478"/>
                    <a:pt x="144" y="1112"/>
                    <a:pt x="517" y="1112"/>
                  </a:cubicBezTo>
                  <a:cubicBezTo>
                    <a:pt x="574" y="1112"/>
                    <a:pt x="636" y="1097"/>
                    <a:pt x="703" y="1064"/>
                  </a:cubicBezTo>
                  <a:cubicBezTo>
                    <a:pt x="1187" y="831"/>
                    <a:pt x="873" y="1"/>
                    <a:pt x="495"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76" name="Google Shape;1276;p2"/>
            <p:cNvSpPr/>
            <p:nvPr/>
          </p:nvSpPr>
          <p:spPr>
            <a:xfrm>
              <a:off x="3416800" y="1133050"/>
              <a:ext cx="37050" cy="25225"/>
            </a:xfrm>
            <a:custGeom>
              <a:avLst/>
              <a:gdLst/>
              <a:ahLst/>
              <a:cxnLst/>
              <a:rect l="l" t="t" r="r" b="b"/>
              <a:pathLst>
                <a:path w="1482" h="1009" extrusionOk="0">
                  <a:moveTo>
                    <a:pt x="810" y="1"/>
                  </a:moveTo>
                  <a:cubicBezTo>
                    <a:pt x="294" y="1"/>
                    <a:pt x="0" y="1009"/>
                    <a:pt x="567" y="1009"/>
                  </a:cubicBezTo>
                  <a:cubicBezTo>
                    <a:pt x="578" y="1009"/>
                    <a:pt x="590" y="1008"/>
                    <a:pt x="602" y="1007"/>
                  </a:cubicBezTo>
                  <a:lnTo>
                    <a:pt x="681" y="996"/>
                  </a:lnTo>
                  <a:cubicBezTo>
                    <a:pt x="1087" y="928"/>
                    <a:pt x="1482" y="206"/>
                    <a:pt x="951" y="26"/>
                  </a:cubicBezTo>
                  <a:cubicBezTo>
                    <a:pt x="903" y="9"/>
                    <a:pt x="856" y="1"/>
                    <a:pt x="810"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77" name="Google Shape;1277;p2"/>
            <p:cNvSpPr/>
            <p:nvPr/>
          </p:nvSpPr>
          <p:spPr>
            <a:xfrm>
              <a:off x="3499225" y="1448900"/>
              <a:ext cx="29275" cy="21900"/>
            </a:xfrm>
            <a:custGeom>
              <a:avLst/>
              <a:gdLst/>
              <a:ahLst/>
              <a:cxnLst/>
              <a:rect l="l" t="t" r="r" b="b"/>
              <a:pathLst>
                <a:path w="1171" h="876" extrusionOk="0">
                  <a:moveTo>
                    <a:pt x="409" y="0"/>
                  </a:moveTo>
                  <a:cubicBezTo>
                    <a:pt x="207" y="0"/>
                    <a:pt x="34" y="105"/>
                    <a:pt x="24" y="368"/>
                  </a:cubicBezTo>
                  <a:cubicBezTo>
                    <a:pt x="1" y="703"/>
                    <a:pt x="343" y="876"/>
                    <a:pt x="646" y="876"/>
                  </a:cubicBezTo>
                  <a:cubicBezTo>
                    <a:pt x="925" y="876"/>
                    <a:pt x="1171" y="728"/>
                    <a:pt x="1062" y="425"/>
                  </a:cubicBezTo>
                  <a:cubicBezTo>
                    <a:pt x="1051" y="402"/>
                    <a:pt x="1040" y="380"/>
                    <a:pt x="1028" y="357"/>
                  </a:cubicBezTo>
                  <a:cubicBezTo>
                    <a:pt x="930" y="149"/>
                    <a:pt x="649" y="0"/>
                    <a:pt x="409"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78" name="Google Shape;1278;p2"/>
            <p:cNvSpPr/>
            <p:nvPr/>
          </p:nvSpPr>
          <p:spPr>
            <a:xfrm>
              <a:off x="3605900" y="1008175"/>
              <a:ext cx="29500" cy="21625"/>
            </a:xfrm>
            <a:custGeom>
              <a:avLst/>
              <a:gdLst/>
              <a:ahLst/>
              <a:cxnLst/>
              <a:rect l="l" t="t" r="r" b="b"/>
              <a:pathLst>
                <a:path w="1180" h="865" extrusionOk="0">
                  <a:moveTo>
                    <a:pt x="556" y="1"/>
                  </a:moveTo>
                  <a:cubicBezTo>
                    <a:pt x="263" y="1"/>
                    <a:pt x="0" y="159"/>
                    <a:pt x="124" y="473"/>
                  </a:cubicBezTo>
                  <a:cubicBezTo>
                    <a:pt x="135" y="496"/>
                    <a:pt x="147" y="518"/>
                    <a:pt x="158" y="541"/>
                  </a:cubicBezTo>
                  <a:cubicBezTo>
                    <a:pt x="265" y="731"/>
                    <a:pt x="535" y="865"/>
                    <a:pt x="769" y="865"/>
                  </a:cubicBezTo>
                  <a:cubicBezTo>
                    <a:pt x="980" y="865"/>
                    <a:pt x="1163" y="757"/>
                    <a:pt x="1173" y="484"/>
                  </a:cubicBezTo>
                  <a:cubicBezTo>
                    <a:pt x="1179" y="161"/>
                    <a:pt x="852" y="1"/>
                    <a:pt x="556"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79" name="Google Shape;1279;p2"/>
            <p:cNvSpPr/>
            <p:nvPr/>
          </p:nvSpPr>
          <p:spPr>
            <a:xfrm>
              <a:off x="3405475" y="1076400"/>
              <a:ext cx="28875" cy="26925"/>
            </a:xfrm>
            <a:custGeom>
              <a:avLst/>
              <a:gdLst/>
              <a:ahLst/>
              <a:cxnLst/>
              <a:rect l="l" t="t" r="r" b="b"/>
              <a:pathLst>
                <a:path w="1155" h="1077" extrusionOk="0">
                  <a:moveTo>
                    <a:pt x="604" y="1"/>
                  </a:moveTo>
                  <a:cubicBezTo>
                    <a:pt x="600" y="1"/>
                    <a:pt x="596" y="1"/>
                    <a:pt x="592" y="1"/>
                  </a:cubicBezTo>
                  <a:cubicBezTo>
                    <a:pt x="9" y="11"/>
                    <a:pt x="1" y="1076"/>
                    <a:pt x="457" y="1076"/>
                  </a:cubicBezTo>
                  <a:cubicBezTo>
                    <a:pt x="504" y="1076"/>
                    <a:pt x="557" y="1065"/>
                    <a:pt x="614" y="1039"/>
                  </a:cubicBezTo>
                  <a:cubicBezTo>
                    <a:pt x="637" y="1028"/>
                    <a:pt x="660" y="1017"/>
                    <a:pt x="682" y="1005"/>
                  </a:cubicBezTo>
                  <a:cubicBezTo>
                    <a:pt x="1041" y="792"/>
                    <a:pt x="1154" y="1"/>
                    <a:pt x="604"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80" name="Google Shape;1280;p2"/>
            <p:cNvSpPr/>
            <p:nvPr/>
          </p:nvSpPr>
          <p:spPr>
            <a:xfrm>
              <a:off x="3501500" y="995625"/>
              <a:ext cx="28375" cy="23675"/>
            </a:xfrm>
            <a:custGeom>
              <a:avLst/>
              <a:gdLst/>
              <a:ahLst/>
              <a:cxnLst/>
              <a:rect l="l" t="t" r="r" b="b"/>
              <a:pathLst>
                <a:path w="1135" h="947" extrusionOk="0">
                  <a:moveTo>
                    <a:pt x="473" y="0"/>
                  </a:moveTo>
                  <a:cubicBezTo>
                    <a:pt x="328" y="0"/>
                    <a:pt x="199" y="75"/>
                    <a:pt x="136" y="264"/>
                  </a:cubicBezTo>
                  <a:cubicBezTo>
                    <a:pt x="0" y="644"/>
                    <a:pt x="450" y="946"/>
                    <a:pt x="786" y="946"/>
                  </a:cubicBezTo>
                  <a:cubicBezTo>
                    <a:pt x="979" y="946"/>
                    <a:pt x="1134" y="846"/>
                    <a:pt x="1118" y="603"/>
                  </a:cubicBezTo>
                  <a:cubicBezTo>
                    <a:pt x="1118" y="580"/>
                    <a:pt x="1118" y="546"/>
                    <a:pt x="1107" y="524"/>
                  </a:cubicBezTo>
                  <a:cubicBezTo>
                    <a:pt x="1063" y="260"/>
                    <a:pt x="742" y="0"/>
                    <a:pt x="473"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81" name="Google Shape;1281;p2"/>
            <p:cNvSpPr/>
            <p:nvPr/>
          </p:nvSpPr>
          <p:spPr>
            <a:xfrm>
              <a:off x="3590075" y="1409600"/>
              <a:ext cx="29525" cy="21500"/>
            </a:xfrm>
            <a:custGeom>
              <a:avLst/>
              <a:gdLst/>
              <a:ahLst/>
              <a:cxnLst/>
              <a:rect l="l" t="t" r="r" b="b"/>
              <a:pathLst>
                <a:path w="1181" h="860" extrusionOk="0">
                  <a:moveTo>
                    <a:pt x="565" y="1"/>
                  </a:moveTo>
                  <a:cubicBezTo>
                    <a:pt x="269" y="1"/>
                    <a:pt x="0" y="162"/>
                    <a:pt x="125" y="474"/>
                  </a:cubicBezTo>
                  <a:cubicBezTo>
                    <a:pt x="136" y="485"/>
                    <a:pt x="148" y="507"/>
                    <a:pt x="159" y="530"/>
                  </a:cubicBezTo>
                  <a:cubicBezTo>
                    <a:pt x="266" y="726"/>
                    <a:pt x="539" y="860"/>
                    <a:pt x="775" y="860"/>
                  </a:cubicBezTo>
                  <a:cubicBezTo>
                    <a:pt x="987" y="860"/>
                    <a:pt x="1169" y="752"/>
                    <a:pt x="1175" y="485"/>
                  </a:cubicBezTo>
                  <a:cubicBezTo>
                    <a:pt x="1180" y="159"/>
                    <a:pt x="859" y="1"/>
                    <a:pt x="565"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82" name="Google Shape;1282;p2"/>
            <p:cNvSpPr/>
            <p:nvPr/>
          </p:nvSpPr>
          <p:spPr>
            <a:xfrm>
              <a:off x="3617025" y="1352550"/>
              <a:ext cx="28400" cy="23975"/>
            </a:xfrm>
            <a:custGeom>
              <a:avLst/>
              <a:gdLst/>
              <a:ahLst/>
              <a:cxnLst/>
              <a:rect l="l" t="t" r="r" b="b"/>
              <a:pathLst>
                <a:path w="1136" h="959" extrusionOk="0">
                  <a:moveTo>
                    <a:pt x="485" y="0"/>
                  </a:moveTo>
                  <a:cubicBezTo>
                    <a:pt x="346" y="0"/>
                    <a:pt x="221" y="72"/>
                    <a:pt x="153" y="250"/>
                  </a:cubicBezTo>
                  <a:cubicBezTo>
                    <a:pt x="1" y="642"/>
                    <a:pt x="459" y="959"/>
                    <a:pt x="797" y="959"/>
                  </a:cubicBezTo>
                  <a:cubicBezTo>
                    <a:pt x="985" y="959"/>
                    <a:pt x="1135" y="861"/>
                    <a:pt x="1123" y="623"/>
                  </a:cubicBezTo>
                  <a:cubicBezTo>
                    <a:pt x="1123" y="589"/>
                    <a:pt x="1123" y="566"/>
                    <a:pt x="1123" y="544"/>
                  </a:cubicBezTo>
                  <a:cubicBezTo>
                    <a:pt x="1079" y="275"/>
                    <a:pt x="756" y="0"/>
                    <a:pt x="485"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83" name="Google Shape;1283;p2"/>
            <p:cNvSpPr/>
            <p:nvPr/>
          </p:nvSpPr>
          <p:spPr>
            <a:xfrm>
              <a:off x="3557075" y="1360025"/>
              <a:ext cx="28650" cy="23650"/>
            </a:xfrm>
            <a:custGeom>
              <a:avLst/>
              <a:gdLst/>
              <a:ahLst/>
              <a:cxnLst/>
              <a:rect l="l" t="t" r="r" b="b"/>
              <a:pathLst>
                <a:path w="1146" h="946" extrusionOk="0">
                  <a:moveTo>
                    <a:pt x="473" y="0"/>
                  </a:moveTo>
                  <a:cubicBezTo>
                    <a:pt x="331" y="0"/>
                    <a:pt x="202" y="73"/>
                    <a:pt x="136" y="256"/>
                  </a:cubicBezTo>
                  <a:cubicBezTo>
                    <a:pt x="0" y="642"/>
                    <a:pt x="452" y="946"/>
                    <a:pt x="791" y="946"/>
                  </a:cubicBezTo>
                  <a:cubicBezTo>
                    <a:pt x="987" y="946"/>
                    <a:pt x="1146" y="843"/>
                    <a:pt x="1129" y="595"/>
                  </a:cubicBezTo>
                  <a:cubicBezTo>
                    <a:pt x="1118" y="572"/>
                    <a:pt x="1118" y="550"/>
                    <a:pt x="1118" y="527"/>
                  </a:cubicBezTo>
                  <a:cubicBezTo>
                    <a:pt x="1066" y="261"/>
                    <a:pt x="744" y="0"/>
                    <a:pt x="473"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84" name="Google Shape;1284;p2"/>
            <p:cNvSpPr/>
            <p:nvPr/>
          </p:nvSpPr>
          <p:spPr>
            <a:xfrm>
              <a:off x="3306850" y="1189375"/>
              <a:ext cx="31175" cy="26725"/>
            </a:xfrm>
            <a:custGeom>
              <a:avLst/>
              <a:gdLst/>
              <a:ahLst/>
              <a:cxnLst/>
              <a:rect l="l" t="t" r="r" b="b"/>
              <a:pathLst>
                <a:path w="1247" h="1069" extrusionOk="0">
                  <a:moveTo>
                    <a:pt x="776" y="1"/>
                  </a:moveTo>
                  <a:cubicBezTo>
                    <a:pt x="733" y="1"/>
                    <a:pt x="685" y="10"/>
                    <a:pt x="633" y="30"/>
                  </a:cubicBezTo>
                  <a:cubicBezTo>
                    <a:pt x="610" y="30"/>
                    <a:pt x="587" y="41"/>
                    <a:pt x="565" y="52"/>
                  </a:cubicBezTo>
                  <a:cubicBezTo>
                    <a:pt x="192" y="233"/>
                    <a:pt x="1" y="1034"/>
                    <a:pt x="576" y="1068"/>
                  </a:cubicBezTo>
                  <a:cubicBezTo>
                    <a:pt x="584" y="1068"/>
                    <a:pt x="592" y="1068"/>
                    <a:pt x="600" y="1068"/>
                  </a:cubicBezTo>
                  <a:cubicBezTo>
                    <a:pt x="1168" y="1068"/>
                    <a:pt x="1246" y="1"/>
                    <a:pt x="776"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85" name="Google Shape;1285;p2"/>
            <p:cNvSpPr/>
            <p:nvPr/>
          </p:nvSpPr>
          <p:spPr>
            <a:xfrm>
              <a:off x="3483325" y="1079825"/>
              <a:ext cx="29350" cy="21525"/>
            </a:xfrm>
            <a:custGeom>
              <a:avLst/>
              <a:gdLst/>
              <a:ahLst/>
              <a:cxnLst/>
              <a:rect l="l" t="t" r="r" b="b"/>
              <a:pathLst>
                <a:path w="1174" h="861" extrusionOk="0">
                  <a:moveTo>
                    <a:pt x="552" y="1"/>
                  </a:moveTo>
                  <a:cubicBezTo>
                    <a:pt x="260" y="1"/>
                    <a:pt x="0" y="159"/>
                    <a:pt x="130" y="473"/>
                  </a:cubicBezTo>
                  <a:cubicBezTo>
                    <a:pt x="130" y="496"/>
                    <a:pt x="152" y="518"/>
                    <a:pt x="164" y="541"/>
                  </a:cubicBezTo>
                  <a:cubicBezTo>
                    <a:pt x="264" y="730"/>
                    <a:pt x="532" y="861"/>
                    <a:pt x="766" y="861"/>
                  </a:cubicBezTo>
                  <a:cubicBezTo>
                    <a:pt x="978" y="861"/>
                    <a:pt x="1162" y="753"/>
                    <a:pt x="1168" y="485"/>
                  </a:cubicBezTo>
                  <a:cubicBezTo>
                    <a:pt x="1173" y="162"/>
                    <a:pt x="846" y="1"/>
                    <a:pt x="55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86" name="Google Shape;1286;p2"/>
            <p:cNvSpPr/>
            <p:nvPr/>
          </p:nvSpPr>
          <p:spPr>
            <a:xfrm>
              <a:off x="3549875" y="1513750"/>
              <a:ext cx="29150" cy="27675"/>
            </a:xfrm>
            <a:custGeom>
              <a:avLst/>
              <a:gdLst/>
              <a:ahLst/>
              <a:cxnLst/>
              <a:rect l="l" t="t" r="r" b="b"/>
              <a:pathLst>
                <a:path w="1166" h="1107" extrusionOk="0">
                  <a:moveTo>
                    <a:pt x="533" y="0"/>
                  </a:moveTo>
                  <a:cubicBezTo>
                    <a:pt x="462" y="0"/>
                    <a:pt x="387" y="30"/>
                    <a:pt x="311" y="99"/>
                  </a:cubicBezTo>
                  <a:cubicBezTo>
                    <a:pt x="289" y="110"/>
                    <a:pt x="277" y="133"/>
                    <a:pt x="255" y="144"/>
                  </a:cubicBezTo>
                  <a:cubicBezTo>
                    <a:pt x="1" y="429"/>
                    <a:pt x="95" y="1107"/>
                    <a:pt x="503" y="1107"/>
                  </a:cubicBezTo>
                  <a:cubicBezTo>
                    <a:pt x="548" y="1107"/>
                    <a:pt x="597" y="1099"/>
                    <a:pt x="650" y="1081"/>
                  </a:cubicBezTo>
                  <a:cubicBezTo>
                    <a:pt x="1166" y="909"/>
                    <a:pt x="921" y="0"/>
                    <a:pt x="533"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87" name="Google Shape;1287;p2"/>
            <p:cNvSpPr/>
            <p:nvPr/>
          </p:nvSpPr>
          <p:spPr>
            <a:xfrm>
              <a:off x="3511250" y="1242800"/>
              <a:ext cx="30125" cy="27550"/>
            </a:xfrm>
            <a:custGeom>
              <a:avLst/>
              <a:gdLst/>
              <a:ahLst/>
              <a:cxnLst/>
              <a:rect l="l" t="t" r="r" b="b"/>
              <a:pathLst>
                <a:path w="1205" h="1102" extrusionOk="0">
                  <a:moveTo>
                    <a:pt x="651" y="1"/>
                  </a:moveTo>
                  <a:cubicBezTo>
                    <a:pt x="580" y="1"/>
                    <a:pt x="503" y="25"/>
                    <a:pt x="423" y="82"/>
                  </a:cubicBezTo>
                  <a:cubicBezTo>
                    <a:pt x="1" y="369"/>
                    <a:pt x="402" y="1101"/>
                    <a:pt x="760" y="1101"/>
                  </a:cubicBezTo>
                  <a:cubicBezTo>
                    <a:pt x="851" y="1101"/>
                    <a:pt x="939" y="1054"/>
                    <a:pt x="1010" y="939"/>
                  </a:cubicBezTo>
                  <a:cubicBezTo>
                    <a:pt x="1033" y="917"/>
                    <a:pt x="1044" y="894"/>
                    <a:pt x="1055" y="872"/>
                  </a:cubicBezTo>
                  <a:cubicBezTo>
                    <a:pt x="1204" y="563"/>
                    <a:pt x="991" y="1"/>
                    <a:pt x="651"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88" name="Google Shape;1288;p2"/>
            <p:cNvSpPr/>
            <p:nvPr/>
          </p:nvSpPr>
          <p:spPr>
            <a:xfrm>
              <a:off x="3624125" y="1378475"/>
              <a:ext cx="29075" cy="27700"/>
            </a:xfrm>
            <a:custGeom>
              <a:avLst/>
              <a:gdLst/>
              <a:ahLst/>
              <a:cxnLst/>
              <a:rect l="l" t="t" r="r" b="b"/>
              <a:pathLst>
                <a:path w="1163" h="1108" extrusionOk="0">
                  <a:moveTo>
                    <a:pt x="515" y="1"/>
                  </a:moveTo>
                  <a:cubicBezTo>
                    <a:pt x="442" y="1"/>
                    <a:pt x="365" y="32"/>
                    <a:pt x="286" y="105"/>
                  </a:cubicBezTo>
                  <a:cubicBezTo>
                    <a:pt x="275" y="116"/>
                    <a:pt x="253" y="139"/>
                    <a:pt x="241" y="150"/>
                  </a:cubicBezTo>
                  <a:cubicBezTo>
                    <a:pt x="0" y="441"/>
                    <a:pt x="99" y="1108"/>
                    <a:pt x="497" y="1108"/>
                  </a:cubicBezTo>
                  <a:cubicBezTo>
                    <a:pt x="547" y="1108"/>
                    <a:pt x="600" y="1098"/>
                    <a:pt x="659" y="1075"/>
                  </a:cubicBezTo>
                  <a:cubicBezTo>
                    <a:pt x="1163" y="895"/>
                    <a:pt x="906" y="1"/>
                    <a:pt x="515"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89" name="Google Shape;1289;p2"/>
            <p:cNvSpPr/>
            <p:nvPr/>
          </p:nvSpPr>
          <p:spPr>
            <a:xfrm>
              <a:off x="3440275" y="1433725"/>
              <a:ext cx="37075" cy="20925"/>
            </a:xfrm>
            <a:custGeom>
              <a:avLst/>
              <a:gdLst/>
              <a:ahLst/>
              <a:cxnLst/>
              <a:rect l="l" t="t" r="r" b="b"/>
              <a:pathLst>
                <a:path w="1483" h="837" extrusionOk="0">
                  <a:moveTo>
                    <a:pt x="718" y="1"/>
                  </a:moveTo>
                  <a:cubicBezTo>
                    <a:pt x="372" y="1"/>
                    <a:pt x="0" y="221"/>
                    <a:pt x="182" y="592"/>
                  </a:cubicBezTo>
                  <a:cubicBezTo>
                    <a:pt x="266" y="767"/>
                    <a:pt x="429" y="836"/>
                    <a:pt x="603" y="836"/>
                  </a:cubicBezTo>
                  <a:cubicBezTo>
                    <a:pt x="1013" y="836"/>
                    <a:pt x="1483" y="449"/>
                    <a:pt x="1118" y="140"/>
                  </a:cubicBezTo>
                  <a:cubicBezTo>
                    <a:pt x="1096" y="118"/>
                    <a:pt x="1084" y="107"/>
                    <a:pt x="1062" y="95"/>
                  </a:cubicBezTo>
                  <a:cubicBezTo>
                    <a:pt x="970" y="31"/>
                    <a:pt x="846" y="1"/>
                    <a:pt x="718"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90" name="Google Shape;1290;p2"/>
            <p:cNvSpPr/>
            <p:nvPr/>
          </p:nvSpPr>
          <p:spPr>
            <a:xfrm>
              <a:off x="3618875" y="1244200"/>
              <a:ext cx="37325" cy="21050"/>
            </a:xfrm>
            <a:custGeom>
              <a:avLst/>
              <a:gdLst/>
              <a:ahLst/>
              <a:cxnLst/>
              <a:rect l="l" t="t" r="r" b="b"/>
              <a:pathLst>
                <a:path w="1493" h="842" extrusionOk="0">
                  <a:moveTo>
                    <a:pt x="893" y="0"/>
                  </a:moveTo>
                  <a:cubicBezTo>
                    <a:pt x="480" y="0"/>
                    <a:pt x="1" y="415"/>
                    <a:pt x="372" y="714"/>
                  </a:cubicBezTo>
                  <a:cubicBezTo>
                    <a:pt x="395" y="737"/>
                    <a:pt x="417" y="748"/>
                    <a:pt x="429" y="759"/>
                  </a:cubicBezTo>
                  <a:cubicBezTo>
                    <a:pt x="518" y="815"/>
                    <a:pt x="633" y="841"/>
                    <a:pt x="751" y="841"/>
                  </a:cubicBezTo>
                  <a:cubicBezTo>
                    <a:pt x="1108" y="841"/>
                    <a:pt x="1493" y="602"/>
                    <a:pt x="1298" y="229"/>
                  </a:cubicBezTo>
                  <a:cubicBezTo>
                    <a:pt x="1211" y="65"/>
                    <a:pt x="1057" y="0"/>
                    <a:pt x="893"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91" name="Google Shape;1291;p2"/>
            <p:cNvSpPr/>
            <p:nvPr/>
          </p:nvSpPr>
          <p:spPr>
            <a:xfrm>
              <a:off x="3625600" y="1433650"/>
              <a:ext cx="37850" cy="25050"/>
            </a:xfrm>
            <a:custGeom>
              <a:avLst/>
              <a:gdLst/>
              <a:ahLst/>
              <a:cxnLst/>
              <a:rect l="l" t="t" r="r" b="b"/>
              <a:pathLst>
                <a:path w="1514" h="1002" extrusionOk="0">
                  <a:moveTo>
                    <a:pt x="827" y="0"/>
                  </a:moveTo>
                  <a:cubicBezTo>
                    <a:pt x="311" y="0"/>
                    <a:pt x="1" y="1001"/>
                    <a:pt x="604" y="1001"/>
                  </a:cubicBezTo>
                  <a:cubicBezTo>
                    <a:pt x="610" y="1001"/>
                    <a:pt x="616" y="1001"/>
                    <a:pt x="622" y="1001"/>
                  </a:cubicBezTo>
                  <a:cubicBezTo>
                    <a:pt x="645" y="1001"/>
                    <a:pt x="668" y="1001"/>
                    <a:pt x="690" y="990"/>
                  </a:cubicBezTo>
                  <a:cubicBezTo>
                    <a:pt x="1096" y="933"/>
                    <a:pt x="1514" y="222"/>
                    <a:pt x="984" y="31"/>
                  </a:cubicBezTo>
                  <a:cubicBezTo>
                    <a:pt x="930" y="10"/>
                    <a:pt x="878" y="0"/>
                    <a:pt x="827"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92" name="Google Shape;1292;p2"/>
            <p:cNvSpPr/>
            <p:nvPr/>
          </p:nvSpPr>
          <p:spPr>
            <a:xfrm>
              <a:off x="3740400" y="1362975"/>
              <a:ext cx="37025" cy="25225"/>
            </a:xfrm>
            <a:custGeom>
              <a:avLst/>
              <a:gdLst/>
              <a:ahLst/>
              <a:cxnLst/>
              <a:rect l="l" t="t" r="r" b="b"/>
              <a:pathLst>
                <a:path w="1481" h="1009" extrusionOk="0">
                  <a:moveTo>
                    <a:pt x="809" y="0"/>
                  </a:moveTo>
                  <a:cubicBezTo>
                    <a:pt x="293" y="0"/>
                    <a:pt x="0" y="1008"/>
                    <a:pt x="577" y="1008"/>
                  </a:cubicBezTo>
                  <a:cubicBezTo>
                    <a:pt x="588" y="1008"/>
                    <a:pt x="600" y="1008"/>
                    <a:pt x="612" y="1007"/>
                  </a:cubicBezTo>
                  <a:cubicBezTo>
                    <a:pt x="634" y="1007"/>
                    <a:pt x="657" y="1007"/>
                    <a:pt x="680" y="996"/>
                  </a:cubicBezTo>
                  <a:cubicBezTo>
                    <a:pt x="1097" y="928"/>
                    <a:pt x="1481" y="206"/>
                    <a:pt x="950" y="25"/>
                  </a:cubicBezTo>
                  <a:cubicBezTo>
                    <a:pt x="902" y="8"/>
                    <a:pt x="855" y="0"/>
                    <a:pt x="809"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93" name="Google Shape;1293;p2"/>
            <p:cNvSpPr/>
            <p:nvPr/>
          </p:nvSpPr>
          <p:spPr>
            <a:xfrm>
              <a:off x="3489125" y="947500"/>
              <a:ext cx="29200" cy="21525"/>
            </a:xfrm>
            <a:custGeom>
              <a:avLst/>
              <a:gdLst/>
              <a:ahLst/>
              <a:cxnLst/>
              <a:rect l="l" t="t" r="r" b="b"/>
              <a:pathLst>
                <a:path w="1168" h="861" extrusionOk="0">
                  <a:moveTo>
                    <a:pt x="546" y="0"/>
                  </a:moveTo>
                  <a:cubicBezTo>
                    <a:pt x="257" y="0"/>
                    <a:pt x="0" y="155"/>
                    <a:pt x="123" y="463"/>
                  </a:cubicBezTo>
                  <a:cubicBezTo>
                    <a:pt x="123" y="485"/>
                    <a:pt x="135" y="508"/>
                    <a:pt x="146" y="531"/>
                  </a:cubicBezTo>
                  <a:cubicBezTo>
                    <a:pt x="253" y="727"/>
                    <a:pt x="526" y="860"/>
                    <a:pt x="762" y="860"/>
                  </a:cubicBezTo>
                  <a:cubicBezTo>
                    <a:pt x="974" y="860"/>
                    <a:pt x="1156" y="752"/>
                    <a:pt x="1161" y="485"/>
                  </a:cubicBezTo>
                  <a:cubicBezTo>
                    <a:pt x="1167" y="161"/>
                    <a:pt x="840" y="0"/>
                    <a:pt x="546"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94" name="Google Shape;1294;p2"/>
            <p:cNvSpPr/>
            <p:nvPr/>
          </p:nvSpPr>
          <p:spPr>
            <a:xfrm>
              <a:off x="3467250" y="1146100"/>
              <a:ext cx="28875" cy="26975"/>
            </a:xfrm>
            <a:custGeom>
              <a:avLst/>
              <a:gdLst/>
              <a:ahLst/>
              <a:cxnLst/>
              <a:rect l="l" t="t" r="r" b="b"/>
              <a:pathLst>
                <a:path w="1155" h="1079" extrusionOk="0">
                  <a:moveTo>
                    <a:pt x="604" y="0"/>
                  </a:moveTo>
                  <a:cubicBezTo>
                    <a:pt x="600" y="0"/>
                    <a:pt x="596" y="0"/>
                    <a:pt x="592" y="0"/>
                  </a:cubicBezTo>
                  <a:cubicBezTo>
                    <a:pt x="11" y="10"/>
                    <a:pt x="1" y="1078"/>
                    <a:pt x="461" y="1078"/>
                  </a:cubicBezTo>
                  <a:cubicBezTo>
                    <a:pt x="511" y="1078"/>
                    <a:pt x="566" y="1066"/>
                    <a:pt x="626" y="1038"/>
                  </a:cubicBezTo>
                  <a:cubicBezTo>
                    <a:pt x="637" y="1027"/>
                    <a:pt x="660" y="1027"/>
                    <a:pt x="682" y="1004"/>
                  </a:cubicBezTo>
                  <a:cubicBezTo>
                    <a:pt x="1041" y="792"/>
                    <a:pt x="1155" y="0"/>
                    <a:pt x="604"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95" name="Google Shape;1295;p2"/>
            <p:cNvSpPr/>
            <p:nvPr/>
          </p:nvSpPr>
          <p:spPr>
            <a:xfrm>
              <a:off x="3665125" y="1515500"/>
              <a:ext cx="31175" cy="26700"/>
            </a:xfrm>
            <a:custGeom>
              <a:avLst/>
              <a:gdLst/>
              <a:ahLst/>
              <a:cxnLst/>
              <a:rect l="l" t="t" r="r" b="b"/>
              <a:pathLst>
                <a:path w="1247" h="1068" extrusionOk="0">
                  <a:moveTo>
                    <a:pt x="776" y="0"/>
                  </a:moveTo>
                  <a:cubicBezTo>
                    <a:pt x="733" y="0"/>
                    <a:pt x="685" y="9"/>
                    <a:pt x="632" y="29"/>
                  </a:cubicBezTo>
                  <a:cubicBezTo>
                    <a:pt x="610" y="29"/>
                    <a:pt x="587" y="40"/>
                    <a:pt x="565" y="52"/>
                  </a:cubicBezTo>
                  <a:cubicBezTo>
                    <a:pt x="192" y="232"/>
                    <a:pt x="1" y="1033"/>
                    <a:pt x="565" y="1067"/>
                  </a:cubicBezTo>
                  <a:cubicBezTo>
                    <a:pt x="573" y="1068"/>
                    <a:pt x="581" y="1068"/>
                    <a:pt x="590" y="1068"/>
                  </a:cubicBezTo>
                  <a:cubicBezTo>
                    <a:pt x="1167" y="1068"/>
                    <a:pt x="1246" y="0"/>
                    <a:pt x="776"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96" name="Google Shape;1296;p2"/>
            <p:cNvSpPr/>
            <p:nvPr/>
          </p:nvSpPr>
          <p:spPr>
            <a:xfrm>
              <a:off x="3674225" y="1241075"/>
              <a:ext cx="29150" cy="27700"/>
            </a:xfrm>
            <a:custGeom>
              <a:avLst/>
              <a:gdLst/>
              <a:ahLst/>
              <a:cxnLst/>
              <a:rect l="l" t="t" r="r" b="b"/>
              <a:pathLst>
                <a:path w="1166" h="1108" extrusionOk="0">
                  <a:moveTo>
                    <a:pt x="663" y="0"/>
                  </a:moveTo>
                  <a:cubicBezTo>
                    <a:pt x="618" y="0"/>
                    <a:pt x="569" y="9"/>
                    <a:pt x="517" y="27"/>
                  </a:cubicBezTo>
                  <a:cubicBezTo>
                    <a:pt x="1" y="199"/>
                    <a:pt x="245" y="1107"/>
                    <a:pt x="634" y="1107"/>
                  </a:cubicBezTo>
                  <a:cubicBezTo>
                    <a:pt x="704" y="1107"/>
                    <a:pt x="779" y="1077"/>
                    <a:pt x="855" y="1008"/>
                  </a:cubicBezTo>
                  <a:lnTo>
                    <a:pt x="912" y="963"/>
                  </a:lnTo>
                  <a:cubicBezTo>
                    <a:pt x="1166" y="679"/>
                    <a:pt x="1072" y="0"/>
                    <a:pt x="663"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97" name="Google Shape;1297;p2"/>
            <p:cNvSpPr/>
            <p:nvPr/>
          </p:nvSpPr>
          <p:spPr>
            <a:xfrm>
              <a:off x="3334550" y="947200"/>
              <a:ext cx="29725" cy="21400"/>
            </a:xfrm>
            <a:custGeom>
              <a:avLst/>
              <a:gdLst/>
              <a:ahLst/>
              <a:cxnLst/>
              <a:rect l="l" t="t" r="r" b="b"/>
              <a:pathLst>
                <a:path w="1189" h="856" extrusionOk="0">
                  <a:moveTo>
                    <a:pt x="578" y="1"/>
                  </a:moveTo>
                  <a:cubicBezTo>
                    <a:pt x="275" y="1"/>
                    <a:pt x="0" y="167"/>
                    <a:pt x="145" y="486"/>
                  </a:cubicBezTo>
                  <a:cubicBezTo>
                    <a:pt x="156" y="509"/>
                    <a:pt x="156" y="531"/>
                    <a:pt x="179" y="554"/>
                  </a:cubicBezTo>
                  <a:cubicBezTo>
                    <a:pt x="282" y="737"/>
                    <a:pt x="541" y="856"/>
                    <a:pt x="770" y="856"/>
                  </a:cubicBezTo>
                  <a:cubicBezTo>
                    <a:pt x="994" y="856"/>
                    <a:pt x="1189" y="742"/>
                    <a:pt x="1183" y="464"/>
                  </a:cubicBezTo>
                  <a:cubicBezTo>
                    <a:pt x="1178" y="151"/>
                    <a:pt x="865" y="1"/>
                    <a:pt x="578"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98" name="Google Shape;1298;p2"/>
            <p:cNvSpPr/>
            <p:nvPr/>
          </p:nvSpPr>
          <p:spPr>
            <a:xfrm>
              <a:off x="3515075" y="1204675"/>
              <a:ext cx="31600" cy="21075"/>
            </a:xfrm>
            <a:custGeom>
              <a:avLst/>
              <a:gdLst/>
              <a:ahLst/>
              <a:cxnLst/>
              <a:rect l="l" t="t" r="r" b="b"/>
              <a:pathLst>
                <a:path w="1264" h="843" extrusionOk="0">
                  <a:moveTo>
                    <a:pt x="482" y="1"/>
                  </a:moveTo>
                  <a:cubicBezTo>
                    <a:pt x="228" y="1"/>
                    <a:pt x="1" y="134"/>
                    <a:pt x="45" y="444"/>
                  </a:cubicBezTo>
                  <a:cubicBezTo>
                    <a:pt x="74" y="722"/>
                    <a:pt x="333" y="842"/>
                    <a:pt x="590" y="842"/>
                  </a:cubicBezTo>
                  <a:cubicBezTo>
                    <a:pt x="928" y="842"/>
                    <a:pt x="1264" y="636"/>
                    <a:pt x="1071" y="309"/>
                  </a:cubicBezTo>
                  <a:cubicBezTo>
                    <a:pt x="1060" y="286"/>
                    <a:pt x="1038" y="264"/>
                    <a:pt x="1026" y="241"/>
                  </a:cubicBezTo>
                  <a:cubicBezTo>
                    <a:pt x="915" y="89"/>
                    <a:pt x="689" y="1"/>
                    <a:pt x="48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299" name="Google Shape;1299;p2"/>
            <p:cNvSpPr/>
            <p:nvPr/>
          </p:nvSpPr>
          <p:spPr>
            <a:xfrm>
              <a:off x="3573625" y="1040150"/>
              <a:ext cx="29725" cy="27975"/>
            </a:xfrm>
            <a:custGeom>
              <a:avLst/>
              <a:gdLst/>
              <a:ahLst/>
              <a:cxnLst/>
              <a:rect l="l" t="t" r="r" b="b"/>
              <a:pathLst>
                <a:path w="1189" h="1119" extrusionOk="0">
                  <a:moveTo>
                    <a:pt x="511" y="0"/>
                  </a:moveTo>
                  <a:cubicBezTo>
                    <a:pt x="434" y="0"/>
                    <a:pt x="353" y="36"/>
                    <a:pt x="275" y="119"/>
                  </a:cubicBezTo>
                  <a:cubicBezTo>
                    <a:pt x="253" y="131"/>
                    <a:pt x="241" y="153"/>
                    <a:pt x="219" y="176"/>
                  </a:cubicBezTo>
                  <a:cubicBezTo>
                    <a:pt x="1" y="464"/>
                    <a:pt x="131" y="1118"/>
                    <a:pt x="511" y="1118"/>
                  </a:cubicBezTo>
                  <a:cubicBezTo>
                    <a:pt x="564" y="1118"/>
                    <a:pt x="620" y="1106"/>
                    <a:pt x="682" y="1079"/>
                  </a:cubicBezTo>
                  <a:cubicBezTo>
                    <a:pt x="1188" y="863"/>
                    <a:pt x="892" y="0"/>
                    <a:pt x="511"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00" name="Google Shape;1300;p2"/>
            <p:cNvSpPr/>
            <p:nvPr/>
          </p:nvSpPr>
          <p:spPr>
            <a:xfrm>
              <a:off x="3342650" y="1155775"/>
              <a:ext cx="29275" cy="21875"/>
            </a:xfrm>
            <a:custGeom>
              <a:avLst/>
              <a:gdLst/>
              <a:ahLst/>
              <a:cxnLst/>
              <a:rect l="l" t="t" r="r" b="b"/>
              <a:pathLst>
                <a:path w="1171" h="875" extrusionOk="0">
                  <a:moveTo>
                    <a:pt x="523" y="0"/>
                  </a:moveTo>
                  <a:cubicBezTo>
                    <a:pt x="244" y="0"/>
                    <a:pt x="1" y="150"/>
                    <a:pt x="115" y="460"/>
                  </a:cubicBezTo>
                  <a:cubicBezTo>
                    <a:pt x="115" y="471"/>
                    <a:pt x="126" y="493"/>
                    <a:pt x="137" y="516"/>
                  </a:cubicBezTo>
                  <a:cubicBezTo>
                    <a:pt x="236" y="726"/>
                    <a:pt x="520" y="875"/>
                    <a:pt x="763" y="875"/>
                  </a:cubicBezTo>
                  <a:cubicBezTo>
                    <a:pt x="964" y="875"/>
                    <a:pt x="1137" y="772"/>
                    <a:pt x="1153" y="516"/>
                  </a:cubicBezTo>
                  <a:cubicBezTo>
                    <a:pt x="1170" y="176"/>
                    <a:pt x="825" y="0"/>
                    <a:pt x="523"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01" name="Google Shape;1301;p2"/>
            <p:cNvSpPr/>
            <p:nvPr/>
          </p:nvSpPr>
          <p:spPr>
            <a:xfrm>
              <a:off x="3441600" y="971475"/>
              <a:ext cx="30025" cy="27050"/>
            </a:xfrm>
            <a:custGeom>
              <a:avLst/>
              <a:gdLst/>
              <a:ahLst/>
              <a:cxnLst/>
              <a:rect l="l" t="t" r="r" b="b"/>
              <a:pathLst>
                <a:path w="1201" h="1082" extrusionOk="0">
                  <a:moveTo>
                    <a:pt x="628" y="0"/>
                  </a:moveTo>
                  <a:cubicBezTo>
                    <a:pt x="48" y="0"/>
                    <a:pt x="0" y="1081"/>
                    <a:pt x="475" y="1081"/>
                  </a:cubicBezTo>
                  <a:cubicBezTo>
                    <a:pt x="520" y="1081"/>
                    <a:pt x="570" y="1071"/>
                    <a:pt x="625" y="1050"/>
                  </a:cubicBezTo>
                  <a:lnTo>
                    <a:pt x="682" y="1016"/>
                  </a:lnTo>
                  <a:cubicBezTo>
                    <a:pt x="1054" y="813"/>
                    <a:pt x="1201" y="23"/>
                    <a:pt x="636" y="0"/>
                  </a:cubicBezTo>
                  <a:cubicBezTo>
                    <a:pt x="634" y="0"/>
                    <a:pt x="631" y="0"/>
                    <a:pt x="62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02" name="Google Shape;1302;p2"/>
            <p:cNvSpPr/>
            <p:nvPr/>
          </p:nvSpPr>
          <p:spPr>
            <a:xfrm>
              <a:off x="3451325" y="1005450"/>
              <a:ext cx="28875" cy="26975"/>
            </a:xfrm>
            <a:custGeom>
              <a:avLst/>
              <a:gdLst/>
              <a:ahLst/>
              <a:cxnLst/>
              <a:rect l="l" t="t" r="r" b="b"/>
              <a:pathLst>
                <a:path w="1155" h="1079" extrusionOk="0">
                  <a:moveTo>
                    <a:pt x="703" y="1"/>
                  </a:moveTo>
                  <a:cubicBezTo>
                    <a:pt x="654" y="1"/>
                    <a:pt x="600" y="13"/>
                    <a:pt x="541" y="41"/>
                  </a:cubicBezTo>
                  <a:lnTo>
                    <a:pt x="473" y="63"/>
                  </a:lnTo>
                  <a:cubicBezTo>
                    <a:pt x="114" y="276"/>
                    <a:pt x="1" y="1079"/>
                    <a:pt x="552" y="1079"/>
                  </a:cubicBezTo>
                  <a:cubicBezTo>
                    <a:pt x="556" y="1079"/>
                    <a:pt x="559" y="1079"/>
                    <a:pt x="563" y="1079"/>
                  </a:cubicBezTo>
                  <a:cubicBezTo>
                    <a:pt x="1144" y="1068"/>
                    <a:pt x="1154" y="1"/>
                    <a:pt x="703"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03" name="Google Shape;1303;p2"/>
            <p:cNvSpPr/>
            <p:nvPr/>
          </p:nvSpPr>
          <p:spPr>
            <a:xfrm>
              <a:off x="3448900" y="948425"/>
              <a:ext cx="28375" cy="23750"/>
            </a:xfrm>
            <a:custGeom>
              <a:avLst/>
              <a:gdLst/>
              <a:ahLst/>
              <a:cxnLst/>
              <a:rect l="l" t="t" r="r" b="b"/>
              <a:pathLst>
                <a:path w="1135" h="950" extrusionOk="0">
                  <a:moveTo>
                    <a:pt x="353" y="1"/>
                  </a:moveTo>
                  <a:cubicBezTo>
                    <a:pt x="158" y="1"/>
                    <a:pt x="1" y="102"/>
                    <a:pt x="17" y="347"/>
                  </a:cubicBezTo>
                  <a:cubicBezTo>
                    <a:pt x="17" y="369"/>
                    <a:pt x="17" y="392"/>
                    <a:pt x="28" y="415"/>
                  </a:cubicBezTo>
                  <a:cubicBezTo>
                    <a:pt x="73" y="687"/>
                    <a:pt x="395" y="949"/>
                    <a:pt x="664" y="949"/>
                  </a:cubicBezTo>
                  <a:cubicBezTo>
                    <a:pt x="807" y="949"/>
                    <a:pt x="936" y="874"/>
                    <a:pt x="999" y="685"/>
                  </a:cubicBezTo>
                  <a:cubicBezTo>
                    <a:pt x="1134" y="300"/>
                    <a:pt x="688" y="1"/>
                    <a:pt x="353"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04" name="Google Shape;1304;p2"/>
            <p:cNvSpPr/>
            <p:nvPr/>
          </p:nvSpPr>
          <p:spPr>
            <a:xfrm>
              <a:off x="3524925" y="1266950"/>
              <a:ext cx="29775" cy="21275"/>
            </a:xfrm>
            <a:custGeom>
              <a:avLst/>
              <a:gdLst/>
              <a:ahLst/>
              <a:cxnLst/>
              <a:rect l="l" t="t" r="r" b="b"/>
              <a:pathLst>
                <a:path w="1191" h="851" extrusionOk="0">
                  <a:moveTo>
                    <a:pt x="588" y="1"/>
                  </a:moveTo>
                  <a:cubicBezTo>
                    <a:pt x="281" y="1"/>
                    <a:pt x="1" y="171"/>
                    <a:pt x="147" y="492"/>
                  </a:cubicBezTo>
                  <a:cubicBezTo>
                    <a:pt x="158" y="515"/>
                    <a:pt x="170" y="526"/>
                    <a:pt x="181" y="549"/>
                  </a:cubicBezTo>
                  <a:cubicBezTo>
                    <a:pt x="289" y="731"/>
                    <a:pt x="548" y="851"/>
                    <a:pt x="776" y="851"/>
                  </a:cubicBezTo>
                  <a:cubicBezTo>
                    <a:pt x="998" y="851"/>
                    <a:pt x="1191" y="737"/>
                    <a:pt x="1185" y="458"/>
                  </a:cubicBezTo>
                  <a:cubicBezTo>
                    <a:pt x="1180" y="148"/>
                    <a:pt x="873" y="1"/>
                    <a:pt x="588"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05" name="Google Shape;1305;p2"/>
            <p:cNvSpPr/>
            <p:nvPr/>
          </p:nvSpPr>
          <p:spPr>
            <a:xfrm>
              <a:off x="3443375" y="1176200"/>
              <a:ext cx="28100" cy="23975"/>
            </a:xfrm>
            <a:custGeom>
              <a:avLst/>
              <a:gdLst/>
              <a:ahLst/>
              <a:cxnLst/>
              <a:rect l="l" t="t" r="r" b="b"/>
              <a:pathLst>
                <a:path w="1124" h="959" extrusionOk="0">
                  <a:moveTo>
                    <a:pt x="337" y="0"/>
                  </a:moveTo>
                  <a:cubicBezTo>
                    <a:pt x="150" y="0"/>
                    <a:pt x="0" y="100"/>
                    <a:pt x="12" y="342"/>
                  </a:cubicBezTo>
                  <a:lnTo>
                    <a:pt x="12" y="410"/>
                  </a:lnTo>
                  <a:cubicBezTo>
                    <a:pt x="50" y="691"/>
                    <a:pt x="369" y="958"/>
                    <a:pt x="638" y="958"/>
                  </a:cubicBezTo>
                  <a:cubicBezTo>
                    <a:pt x="779" y="958"/>
                    <a:pt x="906" y="885"/>
                    <a:pt x="972" y="703"/>
                  </a:cubicBezTo>
                  <a:cubicBezTo>
                    <a:pt x="1124" y="319"/>
                    <a:pt x="671" y="0"/>
                    <a:pt x="337"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06" name="Google Shape;1306;p2"/>
            <p:cNvSpPr/>
            <p:nvPr/>
          </p:nvSpPr>
          <p:spPr>
            <a:xfrm>
              <a:off x="3472425" y="1288225"/>
              <a:ext cx="28275" cy="23750"/>
            </a:xfrm>
            <a:custGeom>
              <a:avLst/>
              <a:gdLst/>
              <a:ahLst/>
              <a:cxnLst/>
              <a:rect l="l" t="t" r="r" b="b"/>
              <a:pathLst>
                <a:path w="1131" h="950" extrusionOk="0">
                  <a:moveTo>
                    <a:pt x="353" y="1"/>
                  </a:moveTo>
                  <a:cubicBezTo>
                    <a:pt x="158" y="1"/>
                    <a:pt x="0" y="104"/>
                    <a:pt x="13" y="352"/>
                  </a:cubicBezTo>
                  <a:cubicBezTo>
                    <a:pt x="13" y="375"/>
                    <a:pt x="13" y="397"/>
                    <a:pt x="24" y="420"/>
                  </a:cubicBezTo>
                  <a:cubicBezTo>
                    <a:pt x="68" y="692"/>
                    <a:pt x="390" y="949"/>
                    <a:pt x="659" y="949"/>
                  </a:cubicBezTo>
                  <a:cubicBezTo>
                    <a:pt x="803" y="949"/>
                    <a:pt x="932" y="876"/>
                    <a:pt x="994" y="691"/>
                  </a:cubicBezTo>
                  <a:cubicBezTo>
                    <a:pt x="1130" y="305"/>
                    <a:pt x="688" y="1"/>
                    <a:pt x="353"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07" name="Google Shape;1307;p2"/>
            <p:cNvSpPr/>
            <p:nvPr/>
          </p:nvSpPr>
          <p:spPr>
            <a:xfrm>
              <a:off x="3293175" y="1022800"/>
              <a:ext cx="29500" cy="21625"/>
            </a:xfrm>
            <a:custGeom>
              <a:avLst/>
              <a:gdLst/>
              <a:ahLst/>
              <a:cxnLst/>
              <a:rect l="l" t="t" r="r" b="b"/>
              <a:pathLst>
                <a:path w="1180" h="865" extrusionOk="0">
                  <a:moveTo>
                    <a:pt x="410" y="0"/>
                  </a:moveTo>
                  <a:cubicBezTo>
                    <a:pt x="196" y="0"/>
                    <a:pt x="11" y="110"/>
                    <a:pt x="6" y="385"/>
                  </a:cubicBezTo>
                  <a:cubicBezTo>
                    <a:pt x="0" y="706"/>
                    <a:pt x="325" y="864"/>
                    <a:pt x="620" y="864"/>
                  </a:cubicBezTo>
                  <a:cubicBezTo>
                    <a:pt x="914" y="864"/>
                    <a:pt x="1180" y="706"/>
                    <a:pt x="1055" y="396"/>
                  </a:cubicBezTo>
                  <a:cubicBezTo>
                    <a:pt x="1044" y="373"/>
                    <a:pt x="1033" y="351"/>
                    <a:pt x="1022" y="328"/>
                  </a:cubicBezTo>
                  <a:cubicBezTo>
                    <a:pt x="915" y="133"/>
                    <a:pt x="645" y="0"/>
                    <a:pt x="410"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08" name="Google Shape;1308;p2"/>
            <p:cNvSpPr/>
            <p:nvPr/>
          </p:nvSpPr>
          <p:spPr>
            <a:xfrm>
              <a:off x="3513350" y="970625"/>
              <a:ext cx="30025" cy="26825"/>
            </a:xfrm>
            <a:custGeom>
              <a:avLst/>
              <a:gdLst/>
              <a:ahLst/>
              <a:cxnLst/>
              <a:rect l="l" t="t" r="r" b="b"/>
              <a:pathLst>
                <a:path w="1201" h="1073" extrusionOk="0">
                  <a:moveTo>
                    <a:pt x="732" y="0"/>
                  </a:moveTo>
                  <a:cubicBezTo>
                    <a:pt x="685" y="0"/>
                    <a:pt x="633" y="11"/>
                    <a:pt x="576" y="34"/>
                  </a:cubicBezTo>
                  <a:cubicBezTo>
                    <a:pt x="554" y="34"/>
                    <a:pt x="531" y="46"/>
                    <a:pt x="520" y="57"/>
                  </a:cubicBezTo>
                  <a:cubicBezTo>
                    <a:pt x="147" y="260"/>
                    <a:pt x="1" y="1061"/>
                    <a:pt x="565" y="1072"/>
                  </a:cubicBezTo>
                  <a:cubicBezTo>
                    <a:pt x="568" y="1072"/>
                    <a:pt x="570" y="1073"/>
                    <a:pt x="573" y="1073"/>
                  </a:cubicBezTo>
                  <a:cubicBezTo>
                    <a:pt x="1151" y="1073"/>
                    <a:pt x="1201" y="0"/>
                    <a:pt x="732"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09" name="Google Shape;1309;p2"/>
            <p:cNvSpPr/>
            <p:nvPr/>
          </p:nvSpPr>
          <p:spPr>
            <a:xfrm>
              <a:off x="3462750" y="1228125"/>
              <a:ext cx="36925" cy="21000"/>
            </a:xfrm>
            <a:custGeom>
              <a:avLst/>
              <a:gdLst/>
              <a:ahLst/>
              <a:cxnLst/>
              <a:rect l="l" t="t" r="r" b="b"/>
              <a:pathLst>
                <a:path w="1477" h="840" extrusionOk="0">
                  <a:moveTo>
                    <a:pt x="883" y="1"/>
                  </a:moveTo>
                  <a:cubicBezTo>
                    <a:pt x="473" y="1"/>
                    <a:pt x="1" y="385"/>
                    <a:pt x="366" y="702"/>
                  </a:cubicBezTo>
                  <a:cubicBezTo>
                    <a:pt x="377" y="714"/>
                    <a:pt x="400" y="725"/>
                    <a:pt x="411" y="748"/>
                  </a:cubicBezTo>
                  <a:cubicBezTo>
                    <a:pt x="504" y="810"/>
                    <a:pt x="627" y="840"/>
                    <a:pt x="753" y="840"/>
                  </a:cubicBezTo>
                  <a:cubicBezTo>
                    <a:pt x="1102" y="840"/>
                    <a:pt x="1477" y="613"/>
                    <a:pt x="1302" y="240"/>
                  </a:cubicBezTo>
                  <a:cubicBezTo>
                    <a:pt x="1219" y="69"/>
                    <a:pt x="1057" y="1"/>
                    <a:pt x="883"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10" name="Google Shape;1310;p2"/>
            <p:cNvSpPr/>
            <p:nvPr/>
          </p:nvSpPr>
          <p:spPr>
            <a:xfrm>
              <a:off x="3533675" y="940375"/>
              <a:ext cx="29700" cy="27775"/>
            </a:xfrm>
            <a:custGeom>
              <a:avLst/>
              <a:gdLst/>
              <a:ahLst/>
              <a:cxnLst/>
              <a:rect l="l" t="t" r="r" b="b"/>
              <a:pathLst>
                <a:path w="1188" h="1111" extrusionOk="0">
                  <a:moveTo>
                    <a:pt x="671" y="1"/>
                  </a:moveTo>
                  <a:cubicBezTo>
                    <a:pt x="615" y="1"/>
                    <a:pt x="552" y="15"/>
                    <a:pt x="485" y="48"/>
                  </a:cubicBezTo>
                  <a:cubicBezTo>
                    <a:pt x="1" y="272"/>
                    <a:pt x="316" y="1111"/>
                    <a:pt x="695" y="1111"/>
                  </a:cubicBezTo>
                  <a:cubicBezTo>
                    <a:pt x="775" y="1111"/>
                    <a:pt x="858" y="1073"/>
                    <a:pt x="937" y="985"/>
                  </a:cubicBezTo>
                  <a:cubicBezTo>
                    <a:pt x="948" y="973"/>
                    <a:pt x="971" y="951"/>
                    <a:pt x="982" y="928"/>
                  </a:cubicBezTo>
                  <a:cubicBezTo>
                    <a:pt x="1188" y="635"/>
                    <a:pt x="1045" y="1"/>
                    <a:pt x="671"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11" name="Google Shape;1311;p2"/>
            <p:cNvSpPr/>
            <p:nvPr/>
          </p:nvSpPr>
          <p:spPr>
            <a:xfrm>
              <a:off x="3298300" y="1057800"/>
              <a:ext cx="30025" cy="26825"/>
            </a:xfrm>
            <a:custGeom>
              <a:avLst/>
              <a:gdLst/>
              <a:ahLst/>
              <a:cxnLst/>
              <a:rect l="l" t="t" r="r" b="b"/>
              <a:pathLst>
                <a:path w="1201" h="1073" extrusionOk="0">
                  <a:moveTo>
                    <a:pt x="628" y="0"/>
                  </a:moveTo>
                  <a:cubicBezTo>
                    <a:pt x="50" y="0"/>
                    <a:pt x="0" y="1072"/>
                    <a:pt x="469" y="1072"/>
                  </a:cubicBezTo>
                  <a:cubicBezTo>
                    <a:pt x="516" y="1072"/>
                    <a:pt x="568" y="1062"/>
                    <a:pt x="625" y="1038"/>
                  </a:cubicBezTo>
                  <a:cubicBezTo>
                    <a:pt x="647" y="1038"/>
                    <a:pt x="670" y="1027"/>
                    <a:pt x="681" y="1016"/>
                  </a:cubicBezTo>
                  <a:cubicBezTo>
                    <a:pt x="1054" y="813"/>
                    <a:pt x="1200" y="12"/>
                    <a:pt x="636" y="0"/>
                  </a:cubicBezTo>
                  <a:cubicBezTo>
                    <a:pt x="633" y="0"/>
                    <a:pt x="631" y="0"/>
                    <a:pt x="62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12" name="Google Shape;1312;p2"/>
            <p:cNvSpPr/>
            <p:nvPr/>
          </p:nvSpPr>
          <p:spPr>
            <a:xfrm>
              <a:off x="3406850" y="1052650"/>
              <a:ext cx="29475" cy="21525"/>
            </a:xfrm>
            <a:custGeom>
              <a:avLst/>
              <a:gdLst/>
              <a:ahLst/>
              <a:cxnLst/>
              <a:rect l="l" t="t" r="r" b="b"/>
              <a:pathLst>
                <a:path w="1179" h="861" extrusionOk="0">
                  <a:moveTo>
                    <a:pt x="406" y="1"/>
                  </a:moveTo>
                  <a:cubicBezTo>
                    <a:pt x="194" y="1"/>
                    <a:pt x="12" y="108"/>
                    <a:pt x="7" y="376"/>
                  </a:cubicBezTo>
                  <a:cubicBezTo>
                    <a:pt x="1" y="700"/>
                    <a:pt x="331" y="861"/>
                    <a:pt x="628" y="861"/>
                  </a:cubicBezTo>
                  <a:cubicBezTo>
                    <a:pt x="920" y="861"/>
                    <a:pt x="1179" y="706"/>
                    <a:pt x="1056" y="398"/>
                  </a:cubicBezTo>
                  <a:cubicBezTo>
                    <a:pt x="1045" y="376"/>
                    <a:pt x="1033" y="353"/>
                    <a:pt x="1022" y="330"/>
                  </a:cubicBezTo>
                  <a:cubicBezTo>
                    <a:pt x="915" y="134"/>
                    <a:pt x="642" y="1"/>
                    <a:pt x="40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13" name="Google Shape;1313;p2"/>
            <p:cNvSpPr/>
            <p:nvPr/>
          </p:nvSpPr>
          <p:spPr>
            <a:xfrm>
              <a:off x="3706850" y="1380150"/>
              <a:ext cx="28300" cy="23925"/>
            </a:xfrm>
            <a:custGeom>
              <a:avLst/>
              <a:gdLst/>
              <a:ahLst/>
              <a:cxnLst/>
              <a:rect l="l" t="t" r="r" b="b"/>
              <a:pathLst>
                <a:path w="1132" h="957" extrusionOk="0">
                  <a:moveTo>
                    <a:pt x="340" y="1"/>
                  </a:moveTo>
                  <a:cubicBezTo>
                    <a:pt x="152" y="1"/>
                    <a:pt x="1" y="100"/>
                    <a:pt x="13" y="343"/>
                  </a:cubicBezTo>
                  <a:cubicBezTo>
                    <a:pt x="13" y="365"/>
                    <a:pt x="13" y="388"/>
                    <a:pt x="13" y="410"/>
                  </a:cubicBezTo>
                  <a:cubicBezTo>
                    <a:pt x="50" y="686"/>
                    <a:pt x="372" y="956"/>
                    <a:pt x="642" y="956"/>
                  </a:cubicBezTo>
                  <a:cubicBezTo>
                    <a:pt x="781" y="956"/>
                    <a:pt x="907" y="884"/>
                    <a:pt x="972" y="704"/>
                  </a:cubicBezTo>
                  <a:cubicBezTo>
                    <a:pt x="1131" y="320"/>
                    <a:pt x="677" y="1"/>
                    <a:pt x="340"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14" name="Google Shape;1314;p2"/>
            <p:cNvSpPr/>
            <p:nvPr/>
          </p:nvSpPr>
          <p:spPr>
            <a:xfrm>
              <a:off x="3434525" y="1192800"/>
              <a:ext cx="28375" cy="23675"/>
            </a:xfrm>
            <a:custGeom>
              <a:avLst/>
              <a:gdLst/>
              <a:ahLst/>
              <a:cxnLst/>
              <a:rect l="l" t="t" r="r" b="b"/>
              <a:pathLst>
                <a:path w="1135" h="947" extrusionOk="0">
                  <a:moveTo>
                    <a:pt x="349" y="1"/>
                  </a:moveTo>
                  <a:cubicBezTo>
                    <a:pt x="155" y="1"/>
                    <a:pt x="0" y="101"/>
                    <a:pt x="17" y="344"/>
                  </a:cubicBezTo>
                  <a:lnTo>
                    <a:pt x="17" y="412"/>
                  </a:lnTo>
                  <a:cubicBezTo>
                    <a:pt x="68" y="684"/>
                    <a:pt x="388" y="946"/>
                    <a:pt x="658" y="946"/>
                  </a:cubicBezTo>
                  <a:cubicBezTo>
                    <a:pt x="802" y="946"/>
                    <a:pt x="932" y="871"/>
                    <a:pt x="998" y="682"/>
                  </a:cubicBezTo>
                  <a:cubicBezTo>
                    <a:pt x="1134" y="303"/>
                    <a:pt x="684" y="1"/>
                    <a:pt x="349"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15" name="Google Shape;1315;p2"/>
            <p:cNvSpPr/>
            <p:nvPr/>
          </p:nvSpPr>
          <p:spPr>
            <a:xfrm>
              <a:off x="3384075" y="1159050"/>
              <a:ext cx="30850" cy="26650"/>
            </a:xfrm>
            <a:custGeom>
              <a:avLst/>
              <a:gdLst/>
              <a:ahLst/>
              <a:cxnLst/>
              <a:rect l="l" t="t" r="r" b="b"/>
              <a:pathLst>
                <a:path w="1234" h="1066" extrusionOk="0">
                  <a:moveTo>
                    <a:pt x="637" y="0"/>
                  </a:moveTo>
                  <a:cubicBezTo>
                    <a:pt x="74" y="0"/>
                    <a:pt x="1" y="1066"/>
                    <a:pt x="475" y="1066"/>
                  </a:cubicBezTo>
                  <a:cubicBezTo>
                    <a:pt x="517" y="1066"/>
                    <a:pt x="563" y="1057"/>
                    <a:pt x="613" y="1039"/>
                  </a:cubicBezTo>
                  <a:cubicBezTo>
                    <a:pt x="635" y="1028"/>
                    <a:pt x="658" y="1017"/>
                    <a:pt x="681" y="1006"/>
                  </a:cubicBezTo>
                  <a:cubicBezTo>
                    <a:pt x="1053" y="825"/>
                    <a:pt x="1233" y="35"/>
                    <a:pt x="669" y="1"/>
                  </a:cubicBezTo>
                  <a:cubicBezTo>
                    <a:pt x="658" y="0"/>
                    <a:pt x="648" y="0"/>
                    <a:pt x="637"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16" name="Google Shape;1316;p2"/>
            <p:cNvSpPr/>
            <p:nvPr/>
          </p:nvSpPr>
          <p:spPr>
            <a:xfrm>
              <a:off x="3635200" y="1324500"/>
              <a:ext cx="29450" cy="27775"/>
            </a:xfrm>
            <a:custGeom>
              <a:avLst/>
              <a:gdLst/>
              <a:ahLst/>
              <a:cxnLst/>
              <a:rect l="l" t="t" r="r" b="b"/>
              <a:pathLst>
                <a:path w="1178" h="1111" extrusionOk="0">
                  <a:moveTo>
                    <a:pt x="508" y="0"/>
                  </a:moveTo>
                  <a:cubicBezTo>
                    <a:pt x="431" y="0"/>
                    <a:pt x="350" y="36"/>
                    <a:pt x="272" y="120"/>
                  </a:cubicBezTo>
                  <a:cubicBezTo>
                    <a:pt x="250" y="131"/>
                    <a:pt x="238" y="154"/>
                    <a:pt x="227" y="176"/>
                  </a:cubicBezTo>
                  <a:cubicBezTo>
                    <a:pt x="0" y="462"/>
                    <a:pt x="127" y="1111"/>
                    <a:pt x="509" y="1111"/>
                  </a:cubicBezTo>
                  <a:cubicBezTo>
                    <a:pt x="564" y="1111"/>
                    <a:pt x="625" y="1098"/>
                    <a:pt x="690" y="1068"/>
                  </a:cubicBezTo>
                  <a:cubicBezTo>
                    <a:pt x="1177" y="861"/>
                    <a:pt x="886" y="0"/>
                    <a:pt x="508"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17" name="Google Shape;1317;p2"/>
            <p:cNvSpPr/>
            <p:nvPr/>
          </p:nvSpPr>
          <p:spPr>
            <a:xfrm>
              <a:off x="3402700" y="971500"/>
              <a:ext cx="29775" cy="27875"/>
            </a:xfrm>
            <a:custGeom>
              <a:avLst/>
              <a:gdLst/>
              <a:ahLst/>
              <a:cxnLst/>
              <a:rect l="l" t="t" r="r" b="b"/>
              <a:pathLst>
                <a:path w="1191" h="1115" extrusionOk="0">
                  <a:moveTo>
                    <a:pt x="662" y="0"/>
                  </a:moveTo>
                  <a:cubicBezTo>
                    <a:pt x="606" y="0"/>
                    <a:pt x="544" y="14"/>
                    <a:pt x="477" y="44"/>
                  </a:cubicBezTo>
                  <a:cubicBezTo>
                    <a:pt x="1" y="278"/>
                    <a:pt x="321" y="1114"/>
                    <a:pt x="701" y="1114"/>
                  </a:cubicBezTo>
                  <a:cubicBezTo>
                    <a:pt x="780" y="1114"/>
                    <a:pt x="862" y="1078"/>
                    <a:pt x="940" y="992"/>
                  </a:cubicBezTo>
                  <a:cubicBezTo>
                    <a:pt x="951" y="970"/>
                    <a:pt x="962" y="947"/>
                    <a:pt x="974" y="936"/>
                  </a:cubicBezTo>
                  <a:cubicBezTo>
                    <a:pt x="1190" y="631"/>
                    <a:pt x="1046" y="0"/>
                    <a:pt x="662"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18" name="Google Shape;1318;p2"/>
            <p:cNvSpPr/>
            <p:nvPr/>
          </p:nvSpPr>
          <p:spPr>
            <a:xfrm>
              <a:off x="3650575" y="1190500"/>
              <a:ext cx="29275" cy="21800"/>
            </a:xfrm>
            <a:custGeom>
              <a:avLst/>
              <a:gdLst/>
              <a:ahLst/>
              <a:cxnLst/>
              <a:rect l="l" t="t" r="r" b="b"/>
              <a:pathLst>
                <a:path w="1171" h="872" extrusionOk="0">
                  <a:moveTo>
                    <a:pt x="521" y="1"/>
                  </a:moveTo>
                  <a:cubicBezTo>
                    <a:pt x="243" y="1"/>
                    <a:pt x="1" y="145"/>
                    <a:pt x="109" y="447"/>
                  </a:cubicBezTo>
                  <a:cubicBezTo>
                    <a:pt x="120" y="470"/>
                    <a:pt x="131" y="492"/>
                    <a:pt x="142" y="515"/>
                  </a:cubicBezTo>
                  <a:cubicBezTo>
                    <a:pt x="241" y="723"/>
                    <a:pt x="518" y="872"/>
                    <a:pt x="757" y="872"/>
                  </a:cubicBezTo>
                  <a:cubicBezTo>
                    <a:pt x="958" y="872"/>
                    <a:pt x="1131" y="767"/>
                    <a:pt x="1147" y="504"/>
                  </a:cubicBezTo>
                  <a:cubicBezTo>
                    <a:pt x="1170" y="174"/>
                    <a:pt x="825" y="1"/>
                    <a:pt x="521"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19" name="Google Shape;1319;p2"/>
            <p:cNvSpPr/>
            <p:nvPr/>
          </p:nvSpPr>
          <p:spPr>
            <a:xfrm>
              <a:off x="3502625" y="1151500"/>
              <a:ext cx="29475" cy="21625"/>
            </a:xfrm>
            <a:custGeom>
              <a:avLst/>
              <a:gdLst/>
              <a:ahLst/>
              <a:cxnLst/>
              <a:rect l="l" t="t" r="r" b="b"/>
              <a:pathLst>
                <a:path w="1179" h="865" extrusionOk="0">
                  <a:moveTo>
                    <a:pt x="406" y="0"/>
                  </a:moveTo>
                  <a:cubicBezTo>
                    <a:pt x="197" y="0"/>
                    <a:pt x="17" y="106"/>
                    <a:pt x="12" y="371"/>
                  </a:cubicBezTo>
                  <a:cubicBezTo>
                    <a:pt x="1" y="701"/>
                    <a:pt x="331" y="865"/>
                    <a:pt x="628" y="865"/>
                  </a:cubicBezTo>
                  <a:cubicBezTo>
                    <a:pt x="920" y="865"/>
                    <a:pt x="1179" y="707"/>
                    <a:pt x="1050" y="394"/>
                  </a:cubicBezTo>
                  <a:cubicBezTo>
                    <a:pt x="1039" y="371"/>
                    <a:pt x="1028" y="348"/>
                    <a:pt x="1016" y="326"/>
                  </a:cubicBezTo>
                  <a:cubicBezTo>
                    <a:pt x="915" y="134"/>
                    <a:pt x="642" y="0"/>
                    <a:pt x="406"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20" name="Google Shape;1320;p2"/>
            <p:cNvSpPr/>
            <p:nvPr/>
          </p:nvSpPr>
          <p:spPr>
            <a:xfrm>
              <a:off x="3511950" y="1183900"/>
              <a:ext cx="300" cy="1700"/>
            </a:xfrm>
            <a:custGeom>
              <a:avLst/>
              <a:gdLst/>
              <a:ahLst/>
              <a:cxnLst/>
              <a:rect l="l" t="t" r="r" b="b"/>
              <a:pathLst>
                <a:path w="12" h="68" extrusionOk="0">
                  <a:moveTo>
                    <a:pt x="0" y="0"/>
                  </a:moveTo>
                  <a:cubicBezTo>
                    <a:pt x="0" y="12"/>
                    <a:pt x="3" y="23"/>
                    <a:pt x="6" y="34"/>
                  </a:cubicBezTo>
                  <a:lnTo>
                    <a:pt x="6" y="34"/>
                  </a:lnTo>
                  <a:lnTo>
                    <a:pt x="0" y="0"/>
                  </a:lnTo>
                  <a:close/>
                  <a:moveTo>
                    <a:pt x="6" y="34"/>
                  </a:moveTo>
                  <a:lnTo>
                    <a:pt x="12" y="68"/>
                  </a:lnTo>
                  <a:cubicBezTo>
                    <a:pt x="12" y="57"/>
                    <a:pt x="9" y="45"/>
                    <a:pt x="6" y="34"/>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21" name="Google Shape;1321;p2"/>
            <p:cNvSpPr/>
            <p:nvPr/>
          </p:nvSpPr>
          <p:spPr>
            <a:xfrm>
              <a:off x="3522525" y="1026725"/>
              <a:ext cx="28375" cy="23750"/>
            </a:xfrm>
            <a:custGeom>
              <a:avLst/>
              <a:gdLst/>
              <a:ahLst/>
              <a:cxnLst/>
              <a:rect l="l" t="t" r="r" b="b"/>
              <a:pathLst>
                <a:path w="1135" h="950" extrusionOk="0">
                  <a:moveTo>
                    <a:pt x="352" y="1"/>
                  </a:moveTo>
                  <a:cubicBezTo>
                    <a:pt x="158" y="1"/>
                    <a:pt x="1" y="103"/>
                    <a:pt x="17" y="352"/>
                  </a:cubicBezTo>
                  <a:cubicBezTo>
                    <a:pt x="17" y="374"/>
                    <a:pt x="17" y="397"/>
                    <a:pt x="29" y="420"/>
                  </a:cubicBezTo>
                  <a:cubicBezTo>
                    <a:pt x="73" y="691"/>
                    <a:pt x="394" y="949"/>
                    <a:pt x="663" y="949"/>
                  </a:cubicBezTo>
                  <a:cubicBezTo>
                    <a:pt x="807" y="949"/>
                    <a:pt x="936" y="875"/>
                    <a:pt x="999" y="690"/>
                  </a:cubicBezTo>
                  <a:cubicBezTo>
                    <a:pt x="1135" y="305"/>
                    <a:pt x="688" y="1"/>
                    <a:pt x="35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22" name="Google Shape;1322;p2"/>
            <p:cNvSpPr/>
            <p:nvPr/>
          </p:nvSpPr>
          <p:spPr>
            <a:xfrm>
              <a:off x="3317050" y="905275"/>
              <a:ext cx="29750" cy="21300"/>
            </a:xfrm>
            <a:custGeom>
              <a:avLst/>
              <a:gdLst/>
              <a:ahLst/>
              <a:cxnLst/>
              <a:rect l="l" t="t" r="r" b="b"/>
              <a:pathLst>
                <a:path w="1190" h="852" extrusionOk="0">
                  <a:moveTo>
                    <a:pt x="582" y="0"/>
                  </a:moveTo>
                  <a:cubicBezTo>
                    <a:pt x="278" y="0"/>
                    <a:pt x="0" y="167"/>
                    <a:pt x="146" y="482"/>
                  </a:cubicBezTo>
                  <a:cubicBezTo>
                    <a:pt x="157" y="504"/>
                    <a:pt x="168" y="527"/>
                    <a:pt x="179" y="549"/>
                  </a:cubicBezTo>
                  <a:cubicBezTo>
                    <a:pt x="288" y="732"/>
                    <a:pt x="547" y="851"/>
                    <a:pt x="774" y="851"/>
                  </a:cubicBezTo>
                  <a:cubicBezTo>
                    <a:pt x="997" y="851"/>
                    <a:pt x="1189" y="738"/>
                    <a:pt x="1184" y="459"/>
                  </a:cubicBezTo>
                  <a:cubicBezTo>
                    <a:pt x="1178" y="148"/>
                    <a:pt x="868" y="0"/>
                    <a:pt x="582"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23" name="Google Shape;1323;p2"/>
            <p:cNvSpPr/>
            <p:nvPr/>
          </p:nvSpPr>
          <p:spPr>
            <a:xfrm>
              <a:off x="3504025" y="1100175"/>
              <a:ext cx="28100" cy="23900"/>
            </a:xfrm>
            <a:custGeom>
              <a:avLst/>
              <a:gdLst/>
              <a:ahLst/>
              <a:cxnLst/>
              <a:rect l="l" t="t" r="r" b="b"/>
              <a:pathLst>
                <a:path w="1124" h="956" extrusionOk="0">
                  <a:moveTo>
                    <a:pt x="336" y="0"/>
                  </a:moveTo>
                  <a:cubicBezTo>
                    <a:pt x="150" y="0"/>
                    <a:pt x="0" y="98"/>
                    <a:pt x="13" y="336"/>
                  </a:cubicBezTo>
                  <a:lnTo>
                    <a:pt x="13" y="404"/>
                  </a:lnTo>
                  <a:cubicBezTo>
                    <a:pt x="50" y="687"/>
                    <a:pt x="373" y="956"/>
                    <a:pt x="643" y="956"/>
                  </a:cubicBezTo>
                  <a:cubicBezTo>
                    <a:pt x="782" y="956"/>
                    <a:pt x="907" y="885"/>
                    <a:pt x="972" y="709"/>
                  </a:cubicBezTo>
                  <a:cubicBezTo>
                    <a:pt x="1124" y="317"/>
                    <a:pt x="671" y="0"/>
                    <a:pt x="336"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24" name="Google Shape;1324;p2"/>
            <p:cNvSpPr/>
            <p:nvPr/>
          </p:nvSpPr>
          <p:spPr>
            <a:xfrm>
              <a:off x="3342275" y="1085975"/>
              <a:ext cx="28650" cy="23675"/>
            </a:xfrm>
            <a:custGeom>
              <a:avLst/>
              <a:gdLst/>
              <a:ahLst/>
              <a:cxnLst/>
              <a:rect l="l" t="t" r="r" b="b"/>
              <a:pathLst>
                <a:path w="1146" h="947" extrusionOk="0">
                  <a:moveTo>
                    <a:pt x="355" y="0"/>
                  </a:moveTo>
                  <a:cubicBezTo>
                    <a:pt x="159" y="0"/>
                    <a:pt x="0" y="103"/>
                    <a:pt x="17" y="351"/>
                  </a:cubicBezTo>
                  <a:cubicBezTo>
                    <a:pt x="17" y="374"/>
                    <a:pt x="17" y="397"/>
                    <a:pt x="28" y="419"/>
                  </a:cubicBezTo>
                  <a:cubicBezTo>
                    <a:pt x="80" y="685"/>
                    <a:pt x="402" y="946"/>
                    <a:pt x="672" y="946"/>
                  </a:cubicBezTo>
                  <a:cubicBezTo>
                    <a:pt x="815" y="946"/>
                    <a:pt x="943" y="873"/>
                    <a:pt x="1010" y="690"/>
                  </a:cubicBezTo>
                  <a:cubicBezTo>
                    <a:pt x="1145" y="304"/>
                    <a:pt x="694" y="0"/>
                    <a:pt x="355"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25" name="Google Shape;1325;p2"/>
            <p:cNvSpPr/>
            <p:nvPr/>
          </p:nvSpPr>
          <p:spPr>
            <a:xfrm>
              <a:off x="3612575" y="1271050"/>
              <a:ext cx="31425" cy="26925"/>
            </a:xfrm>
            <a:custGeom>
              <a:avLst/>
              <a:gdLst/>
              <a:ahLst/>
              <a:cxnLst/>
              <a:rect l="l" t="t" r="r" b="b"/>
              <a:pathLst>
                <a:path w="1257" h="1077" extrusionOk="0">
                  <a:moveTo>
                    <a:pt x="667" y="0"/>
                  </a:moveTo>
                  <a:cubicBezTo>
                    <a:pt x="87" y="0"/>
                    <a:pt x="1" y="1077"/>
                    <a:pt x="484" y="1077"/>
                  </a:cubicBezTo>
                  <a:cubicBezTo>
                    <a:pt x="527" y="1077"/>
                    <a:pt x="573" y="1068"/>
                    <a:pt x="624" y="1050"/>
                  </a:cubicBezTo>
                  <a:cubicBezTo>
                    <a:pt x="647" y="1039"/>
                    <a:pt x="669" y="1028"/>
                    <a:pt x="692" y="1017"/>
                  </a:cubicBezTo>
                  <a:cubicBezTo>
                    <a:pt x="1064" y="836"/>
                    <a:pt x="1256" y="46"/>
                    <a:pt x="692" y="1"/>
                  </a:cubicBezTo>
                  <a:cubicBezTo>
                    <a:pt x="684" y="1"/>
                    <a:pt x="675" y="0"/>
                    <a:pt x="667"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26" name="Google Shape;1326;p2"/>
            <p:cNvSpPr/>
            <p:nvPr/>
          </p:nvSpPr>
          <p:spPr>
            <a:xfrm>
              <a:off x="3396700" y="928250"/>
              <a:ext cx="29500" cy="21500"/>
            </a:xfrm>
            <a:custGeom>
              <a:avLst/>
              <a:gdLst/>
              <a:ahLst/>
              <a:cxnLst/>
              <a:rect l="l" t="t" r="r" b="b"/>
              <a:pathLst>
                <a:path w="1180" h="860" extrusionOk="0">
                  <a:moveTo>
                    <a:pt x="406" y="0"/>
                  </a:moveTo>
                  <a:cubicBezTo>
                    <a:pt x="194" y="0"/>
                    <a:pt x="12" y="108"/>
                    <a:pt x="6" y="375"/>
                  </a:cubicBezTo>
                  <a:cubicBezTo>
                    <a:pt x="1" y="698"/>
                    <a:pt x="331" y="859"/>
                    <a:pt x="627" y="859"/>
                  </a:cubicBezTo>
                  <a:cubicBezTo>
                    <a:pt x="920" y="859"/>
                    <a:pt x="1179" y="701"/>
                    <a:pt x="1044" y="386"/>
                  </a:cubicBezTo>
                  <a:cubicBezTo>
                    <a:pt x="1044" y="364"/>
                    <a:pt x="1033" y="341"/>
                    <a:pt x="1022" y="330"/>
                  </a:cubicBezTo>
                  <a:cubicBezTo>
                    <a:pt x="915" y="134"/>
                    <a:pt x="642" y="0"/>
                    <a:pt x="406"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27" name="Google Shape;1327;p2"/>
            <p:cNvSpPr/>
            <p:nvPr/>
          </p:nvSpPr>
          <p:spPr>
            <a:xfrm>
              <a:off x="3584075" y="1068000"/>
              <a:ext cx="30100" cy="27575"/>
            </a:xfrm>
            <a:custGeom>
              <a:avLst/>
              <a:gdLst/>
              <a:ahLst/>
              <a:cxnLst/>
              <a:rect l="l" t="t" r="r" b="b"/>
              <a:pathLst>
                <a:path w="1204" h="1103" extrusionOk="0">
                  <a:moveTo>
                    <a:pt x="445" y="0"/>
                  </a:moveTo>
                  <a:cubicBezTo>
                    <a:pt x="351" y="0"/>
                    <a:pt x="259" y="49"/>
                    <a:pt x="185" y="168"/>
                  </a:cubicBezTo>
                  <a:cubicBezTo>
                    <a:pt x="173" y="179"/>
                    <a:pt x="162" y="202"/>
                    <a:pt x="151" y="224"/>
                  </a:cubicBezTo>
                  <a:cubicBezTo>
                    <a:pt x="1" y="543"/>
                    <a:pt x="216" y="1102"/>
                    <a:pt x="559" y="1102"/>
                  </a:cubicBezTo>
                  <a:cubicBezTo>
                    <a:pt x="629" y="1102"/>
                    <a:pt x="704" y="1079"/>
                    <a:pt x="783" y="1025"/>
                  </a:cubicBezTo>
                  <a:cubicBezTo>
                    <a:pt x="1204" y="730"/>
                    <a:pt x="807" y="0"/>
                    <a:pt x="445"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28" name="Google Shape;1328;p2"/>
            <p:cNvSpPr/>
            <p:nvPr/>
          </p:nvSpPr>
          <p:spPr>
            <a:xfrm>
              <a:off x="3490525" y="1207200"/>
              <a:ext cx="29775" cy="21475"/>
            </a:xfrm>
            <a:custGeom>
              <a:avLst/>
              <a:gdLst/>
              <a:ahLst/>
              <a:cxnLst/>
              <a:rect l="l" t="t" r="r" b="b"/>
              <a:pathLst>
                <a:path w="1191" h="859" extrusionOk="0">
                  <a:moveTo>
                    <a:pt x="583" y="0"/>
                  </a:moveTo>
                  <a:cubicBezTo>
                    <a:pt x="278" y="0"/>
                    <a:pt x="1" y="170"/>
                    <a:pt x="146" y="490"/>
                  </a:cubicBezTo>
                  <a:cubicBezTo>
                    <a:pt x="158" y="513"/>
                    <a:pt x="169" y="535"/>
                    <a:pt x="180" y="546"/>
                  </a:cubicBezTo>
                  <a:cubicBezTo>
                    <a:pt x="289" y="736"/>
                    <a:pt x="550" y="858"/>
                    <a:pt x="779" y="858"/>
                  </a:cubicBezTo>
                  <a:cubicBezTo>
                    <a:pt x="1000" y="858"/>
                    <a:pt x="1190" y="745"/>
                    <a:pt x="1184" y="468"/>
                  </a:cubicBezTo>
                  <a:cubicBezTo>
                    <a:pt x="1179" y="150"/>
                    <a:pt x="869" y="0"/>
                    <a:pt x="583"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29" name="Google Shape;1329;p2"/>
            <p:cNvSpPr/>
            <p:nvPr/>
          </p:nvSpPr>
          <p:spPr>
            <a:xfrm>
              <a:off x="3574675" y="1138475"/>
              <a:ext cx="31150" cy="21025"/>
            </a:xfrm>
            <a:custGeom>
              <a:avLst/>
              <a:gdLst/>
              <a:ahLst/>
              <a:cxnLst/>
              <a:rect l="l" t="t" r="r" b="b"/>
              <a:pathLst>
                <a:path w="1246" h="841" extrusionOk="0">
                  <a:moveTo>
                    <a:pt x="464" y="0"/>
                  </a:moveTo>
                  <a:cubicBezTo>
                    <a:pt x="218" y="0"/>
                    <a:pt x="0" y="128"/>
                    <a:pt x="30" y="429"/>
                  </a:cubicBezTo>
                  <a:cubicBezTo>
                    <a:pt x="60" y="715"/>
                    <a:pt x="332" y="840"/>
                    <a:pt x="596" y="840"/>
                  </a:cubicBezTo>
                  <a:cubicBezTo>
                    <a:pt x="927" y="840"/>
                    <a:pt x="1245" y="643"/>
                    <a:pt x="1057" y="316"/>
                  </a:cubicBezTo>
                  <a:cubicBezTo>
                    <a:pt x="1046" y="294"/>
                    <a:pt x="1034" y="271"/>
                    <a:pt x="1023" y="260"/>
                  </a:cubicBezTo>
                  <a:cubicBezTo>
                    <a:pt x="913" y="97"/>
                    <a:pt x="678" y="0"/>
                    <a:pt x="464"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30" name="Google Shape;1330;p2"/>
            <p:cNvSpPr/>
            <p:nvPr/>
          </p:nvSpPr>
          <p:spPr>
            <a:xfrm>
              <a:off x="3372025" y="1088525"/>
              <a:ext cx="37025" cy="25200"/>
            </a:xfrm>
            <a:custGeom>
              <a:avLst/>
              <a:gdLst/>
              <a:ahLst/>
              <a:cxnLst/>
              <a:rect l="l" t="t" r="r" b="b"/>
              <a:pathLst>
                <a:path w="1481" h="1008" extrusionOk="0">
                  <a:moveTo>
                    <a:pt x="904" y="0"/>
                  </a:moveTo>
                  <a:cubicBezTo>
                    <a:pt x="893" y="0"/>
                    <a:pt x="881" y="0"/>
                    <a:pt x="869" y="1"/>
                  </a:cubicBezTo>
                  <a:lnTo>
                    <a:pt x="801" y="1"/>
                  </a:lnTo>
                  <a:cubicBezTo>
                    <a:pt x="384" y="80"/>
                    <a:pt x="0" y="791"/>
                    <a:pt x="531" y="983"/>
                  </a:cubicBezTo>
                  <a:cubicBezTo>
                    <a:pt x="579" y="1000"/>
                    <a:pt x="626" y="1008"/>
                    <a:pt x="672" y="1008"/>
                  </a:cubicBezTo>
                  <a:cubicBezTo>
                    <a:pt x="1188" y="1008"/>
                    <a:pt x="1481" y="0"/>
                    <a:pt x="904"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31" name="Google Shape;1331;p2"/>
            <p:cNvSpPr/>
            <p:nvPr/>
          </p:nvSpPr>
          <p:spPr>
            <a:xfrm>
              <a:off x="3534100" y="1077200"/>
              <a:ext cx="29350" cy="21500"/>
            </a:xfrm>
            <a:custGeom>
              <a:avLst/>
              <a:gdLst/>
              <a:ahLst/>
              <a:cxnLst/>
              <a:rect l="l" t="t" r="r" b="b"/>
              <a:pathLst>
                <a:path w="1174" h="860" extrusionOk="0">
                  <a:moveTo>
                    <a:pt x="405" y="0"/>
                  </a:moveTo>
                  <a:cubicBezTo>
                    <a:pt x="193" y="0"/>
                    <a:pt x="11" y="108"/>
                    <a:pt x="6" y="375"/>
                  </a:cubicBezTo>
                  <a:cubicBezTo>
                    <a:pt x="0" y="698"/>
                    <a:pt x="327" y="859"/>
                    <a:pt x="622" y="859"/>
                  </a:cubicBezTo>
                  <a:cubicBezTo>
                    <a:pt x="914" y="859"/>
                    <a:pt x="1173" y="701"/>
                    <a:pt x="1044" y="387"/>
                  </a:cubicBezTo>
                  <a:cubicBezTo>
                    <a:pt x="1044" y="375"/>
                    <a:pt x="1033" y="353"/>
                    <a:pt x="1021" y="330"/>
                  </a:cubicBezTo>
                  <a:cubicBezTo>
                    <a:pt x="914" y="134"/>
                    <a:pt x="641" y="0"/>
                    <a:pt x="405"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32" name="Google Shape;1332;p2"/>
            <p:cNvSpPr/>
            <p:nvPr/>
          </p:nvSpPr>
          <p:spPr>
            <a:xfrm>
              <a:off x="3462900" y="1336925"/>
              <a:ext cx="28875" cy="26975"/>
            </a:xfrm>
            <a:custGeom>
              <a:avLst/>
              <a:gdLst/>
              <a:ahLst/>
              <a:cxnLst/>
              <a:rect l="l" t="t" r="r" b="b"/>
              <a:pathLst>
                <a:path w="1155" h="1079" extrusionOk="0">
                  <a:moveTo>
                    <a:pt x="694" y="1"/>
                  </a:moveTo>
                  <a:cubicBezTo>
                    <a:pt x="645" y="1"/>
                    <a:pt x="589" y="13"/>
                    <a:pt x="529" y="40"/>
                  </a:cubicBezTo>
                  <a:cubicBezTo>
                    <a:pt x="507" y="52"/>
                    <a:pt x="495" y="63"/>
                    <a:pt x="473" y="74"/>
                  </a:cubicBezTo>
                  <a:cubicBezTo>
                    <a:pt x="114" y="287"/>
                    <a:pt x="0" y="1079"/>
                    <a:pt x="551" y="1079"/>
                  </a:cubicBezTo>
                  <a:cubicBezTo>
                    <a:pt x="555" y="1079"/>
                    <a:pt x="559" y="1079"/>
                    <a:pt x="563" y="1079"/>
                  </a:cubicBezTo>
                  <a:cubicBezTo>
                    <a:pt x="1144" y="1068"/>
                    <a:pt x="1154" y="1"/>
                    <a:pt x="694"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33" name="Google Shape;1333;p2"/>
            <p:cNvSpPr/>
            <p:nvPr/>
          </p:nvSpPr>
          <p:spPr>
            <a:xfrm>
              <a:off x="3440325" y="1090250"/>
              <a:ext cx="29750" cy="21375"/>
            </a:xfrm>
            <a:custGeom>
              <a:avLst/>
              <a:gdLst/>
              <a:ahLst/>
              <a:cxnLst/>
              <a:rect l="l" t="t" r="r" b="b"/>
              <a:pathLst>
                <a:path w="1190" h="855" extrusionOk="0">
                  <a:moveTo>
                    <a:pt x="582" y="1"/>
                  </a:moveTo>
                  <a:cubicBezTo>
                    <a:pt x="278" y="1"/>
                    <a:pt x="0" y="171"/>
                    <a:pt x="146" y="496"/>
                  </a:cubicBezTo>
                  <a:cubicBezTo>
                    <a:pt x="157" y="508"/>
                    <a:pt x="168" y="530"/>
                    <a:pt x="180" y="553"/>
                  </a:cubicBezTo>
                  <a:cubicBezTo>
                    <a:pt x="288" y="736"/>
                    <a:pt x="547" y="855"/>
                    <a:pt x="775" y="855"/>
                  </a:cubicBezTo>
                  <a:cubicBezTo>
                    <a:pt x="997" y="855"/>
                    <a:pt x="1189" y="741"/>
                    <a:pt x="1184" y="463"/>
                  </a:cubicBezTo>
                  <a:cubicBezTo>
                    <a:pt x="1178" y="151"/>
                    <a:pt x="868" y="1"/>
                    <a:pt x="58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34" name="Google Shape;1334;p2"/>
            <p:cNvSpPr/>
            <p:nvPr/>
          </p:nvSpPr>
          <p:spPr>
            <a:xfrm>
              <a:off x="3471600" y="1514825"/>
              <a:ext cx="28650" cy="23850"/>
            </a:xfrm>
            <a:custGeom>
              <a:avLst/>
              <a:gdLst/>
              <a:ahLst/>
              <a:cxnLst/>
              <a:rect l="l" t="t" r="r" b="b"/>
              <a:pathLst>
                <a:path w="1146" h="954" extrusionOk="0">
                  <a:moveTo>
                    <a:pt x="477" y="0"/>
                  </a:moveTo>
                  <a:cubicBezTo>
                    <a:pt x="333" y="0"/>
                    <a:pt x="203" y="74"/>
                    <a:pt x="136" y="259"/>
                  </a:cubicBezTo>
                  <a:cubicBezTo>
                    <a:pt x="0" y="645"/>
                    <a:pt x="453" y="954"/>
                    <a:pt x="791" y="954"/>
                  </a:cubicBezTo>
                  <a:cubicBezTo>
                    <a:pt x="988" y="954"/>
                    <a:pt x="1146" y="850"/>
                    <a:pt x="1129" y="598"/>
                  </a:cubicBezTo>
                  <a:cubicBezTo>
                    <a:pt x="1129" y="575"/>
                    <a:pt x="1118" y="553"/>
                    <a:pt x="1118" y="530"/>
                  </a:cubicBezTo>
                  <a:cubicBezTo>
                    <a:pt x="1066" y="258"/>
                    <a:pt x="747" y="0"/>
                    <a:pt x="477"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35" name="Google Shape;1335;p2"/>
            <p:cNvSpPr/>
            <p:nvPr/>
          </p:nvSpPr>
          <p:spPr>
            <a:xfrm>
              <a:off x="3588600" y="1134300"/>
              <a:ext cx="30325" cy="27450"/>
            </a:xfrm>
            <a:custGeom>
              <a:avLst/>
              <a:gdLst/>
              <a:ahLst/>
              <a:cxnLst/>
              <a:rect l="l" t="t" r="r" b="b"/>
              <a:pathLst>
                <a:path w="1213" h="1098" extrusionOk="0">
                  <a:moveTo>
                    <a:pt x="656" y="0"/>
                  </a:moveTo>
                  <a:cubicBezTo>
                    <a:pt x="586" y="0"/>
                    <a:pt x="511" y="24"/>
                    <a:pt x="432" y="77"/>
                  </a:cubicBezTo>
                  <a:cubicBezTo>
                    <a:pt x="1" y="365"/>
                    <a:pt x="400" y="1097"/>
                    <a:pt x="763" y="1097"/>
                  </a:cubicBezTo>
                  <a:cubicBezTo>
                    <a:pt x="856" y="1097"/>
                    <a:pt x="946" y="1049"/>
                    <a:pt x="1019" y="935"/>
                  </a:cubicBezTo>
                  <a:cubicBezTo>
                    <a:pt x="1030" y="912"/>
                    <a:pt x="1042" y="890"/>
                    <a:pt x="1053" y="867"/>
                  </a:cubicBezTo>
                  <a:cubicBezTo>
                    <a:pt x="1212" y="558"/>
                    <a:pt x="998" y="0"/>
                    <a:pt x="656"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36" name="Google Shape;1336;p2"/>
            <p:cNvSpPr/>
            <p:nvPr/>
          </p:nvSpPr>
          <p:spPr>
            <a:xfrm>
              <a:off x="3548850" y="1170975"/>
              <a:ext cx="29450" cy="27775"/>
            </a:xfrm>
            <a:custGeom>
              <a:avLst/>
              <a:gdLst/>
              <a:ahLst/>
              <a:cxnLst/>
              <a:rect l="l" t="t" r="r" b="b"/>
              <a:pathLst>
                <a:path w="1178" h="1111" extrusionOk="0">
                  <a:moveTo>
                    <a:pt x="668" y="0"/>
                  </a:moveTo>
                  <a:cubicBezTo>
                    <a:pt x="613" y="0"/>
                    <a:pt x="553" y="14"/>
                    <a:pt x="488" y="43"/>
                  </a:cubicBezTo>
                  <a:cubicBezTo>
                    <a:pt x="0" y="250"/>
                    <a:pt x="292" y="1111"/>
                    <a:pt x="670" y="1111"/>
                  </a:cubicBezTo>
                  <a:cubicBezTo>
                    <a:pt x="747" y="1111"/>
                    <a:pt x="827" y="1075"/>
                    <a:pt x="905" y="991"/>
                  </a:cubicBezTo>
                  <a:cubicBezTo>
                    <a:pt x="916" y="980"/>
                    <a:pt x="939" y="957"/>
                    <a:pt x="950" y="935"/>
                  </a:cubicBezTo>
                  <a:cubicBezTo>
                    <a:pt x="1177" y="649"/>
                    <a:pt x="1050" y="0"/>
                    <a:pt x="66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37" name="Google Shape;1337;p2"/>
            <p:cNvSpPr/>
            <p:nvPr/>
          </p:nvSpPr>
          <p:spPr>
            <a:xfrm>
              <a:off x="3513350" y="1516675"/>
              <a:ext cx="36875" cy="20900"/>
            </a:xfrm>
            <a:custGeom>
              <a:avLst/>
              <a:gdLst/>
              <a:ahLst/>
              <a:cxnLst/>
              <a:rect l="l" t="t" r="r" b="b"/>
              <a:pathLst>
                <a:path w="1475" h="836" extrusionOk="0">
                  <a:moveTo>
                    <a:pt x="712" y="1"/>
                  </a:moveTo>
                  <a:cubicBezTo>
                    <a:pt x="366" y="1"/>
                    <a:pt x="0" y="221"/>
                    <a:pt x="181" y="591"/>
                  </a:cubicBezTo>
                  <a:cubicBezTo>
                    <a:pt x="262" y="766"/>
                    <a:pt x="423" y="836"/>
                    <a:pt x="595" y="836"/>
                  </a:cubicBezTo>
                  <a:cubicBezTo>
                    <a:pt x="1002" y="836"/>
                    <a:pt x="1474" y="449"/>
                    <a:pt x="1118" y="140"/>
                  </a:cubicBezTo>
                  <a:cubicBezTo>
                    <a:pt x="1095" y="129"/>
                    <a:pt x="1073" y="106"/>
                    <a:pt x="1061" y="95"/>
                  </a:cubicBezTo>
                  <a:cubicBezTo>
                    <a:pt x="967" y="31"/>
                    <a:pt x="841" y="1"/>
                    <a:pt x="71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38" name="Google Shape;1338;p2"/>
            <p:cNvSpPr/>
            <p:nvPr/>
          </p:nvSpPr>
          <p:spPr>
            <a:xfrm>
              <a:off x="3720700" y="1300025"/>
              <a:ext cx="31075" cy="26675"/>
            </a:xfrm>
            <a:custGeom>
              <a:avLst/>
              <a:gdLst/>
              <a:ahLst/>
              <a:cxnLst/>
              <a:rect l="l" t="t" r="r" b="b"/>
              <a:pathLst>
                <a:path w="1243" h="1067" extrusionOk="0">
                  <a:moveTo>
                    <a:pt x="761" y="1"/>
                  </a:moveTo>
                  <a:cubicBezTo>
                    <a:pt x="719" y="1"/>
                    <a:pt x="672" y="9"/>
                    <a:pt x="621" y="27"/>
                  </a:cubicBezTo>
                  <a:cubicBezTo>
                    <a:pt x="599" y="38"/>
                    <a:pt x="576" y="49"/>
                    <a:pt x="553" y="61"/>
                  </a:cubicBezTo>
                  <a:cubicBezTo>
                    <a:pt x="181" y="241"/>
                    <a:pt x="1" y="1031"/>
                    <a:pt x="565" y="1065"/>
                  </a:cubicBezTo>
                  <a:cubicBezTo>
                    <a:pt x="576" y="1066"/>
                    <a:pt x="586" y="1066"/>
                    <a:pt x="597" y="1066"/>
                  </a:cubicBezTo>
                  <a:cubicBezTo>
                    <a:pt x="1160" y="1066"/>
                    <a:pt x="1243" y="1"/>
                    <a:pt x="761"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39" name="Google Shape;1339;p2"/>
            <p:cNvSpPr/>
            <p:nvPr/>
          </p:nvSpPr>
          <p:spPr>
            <a:xfrm>
              <a:off x="3562875" y="1479425"/>
              <a:ext cx="29350" cy="21650"/>
            </a:xfrm>
            <a:custGeom>
              <a:avLst/>
              <a:gdLst/>
              <a:ahLst/>
              <a:cxnLst/>
              <a:rect l="l" t="t" r="r" b="b"/>
              <a:pathLst>
                <a:path w="1174" h="866" extrusionOk="0">
                  <a:moveTo>
                    <a:pt x="552" y="1"/>
                  </a:moveTo>
                  <a:cubicBezTo>
                    <a:pt x="260" y="1"/>
                    <a:pt x="1" y="159"/>
                    <a:pt x="130" y="468"/>
                  </a:cubicBezTo>
                  <a:cubicBezTo>
                    <a:pt x="130" y="490"/>
                    <a:pt x="141" y="513"/>
                    <a:pt x="152" y="535"/>
                  </a:cubicBezTo>
                  <a:cubicBezTo>
                    <a:pt x="259" y="732"/>
                    <a:pt x="532" y="865"/>
                    <a:pt x="768" y="865"/>
                  </a:cubicBezTo>
                  <a:cubicBezTo>
                    <a:pt x="980" y="865"/>
                    <a:pt x="1163" y="757"/>
                    <a:pt x="1168" y="490"/>
                  </a:cubicBezTo>
                  <a:cubicBezTo>
                    <a:pt x="1174" y="162"/>
                    <a:pt x="846" y="1"/>
                    <a:pt x="55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40" name="Google Shape;1340;p2"/>
            <p:cNvSpPr/>
            <p:nvPr/>
          </p:nvSpPr>
          <p:spPr>
            <a:xfrm>
              <a:off x="3452875" y="1476725"/>
              <a:ext cx="30025" cy="26825"/>
            </a:xfrm>
            <a:custGeom>
              <a:avLst/>
              <a:gdLst/>
              <a:ahLst/>
              <a:cxnLst/>
              <a:rect l="l" t="t" r="r" b="b"/>
              <a:pathLst>
                <a:path w="1201" h="1073" extrusionOk="0">
                  <a:moveTo>
                    <a:pt x="629" y="0"/>
                  </a:moveTo>
                  <a:cubicBezTo>
                    <a:pt x="51" y="0"/>
                    <a:pt x="1" y="1072"/>
                    <a:pt x="461" y="1072"/>
                  </a:cubicBezTo>
                  <a:cubicBezTo>
                    <a:pt x="507" y="1072"/>
                    <a:pt x="558" y="1062"/>
                    <a:pt x="614" y="1038"/>
                  </a:cubicBezTo>
                  <a:cubicBezTo>
                    <a:pt x="637" y="1038"/>
                    <a:pt x="659" y="1027"/>
                    <a:pt x="682" y="1016"/>
                  </a:cubicBezTo>
                  <a:cubicBezTo>
                    <a:pt x="1043" y="813"/>
                    <a:pt x="1201" y="12"/>
                    <a:pt x="637" y="0"/>
                  </a:cubicBezTo>
                  <a:cubicBezTo>
                    <a:pt x="634" y="0"/>
                    <a:pt x="631" y="0"/>
                    <a:pt x="629"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41" name="Google Shape;1341;p2"/>
            <p:cNvSpPr/>
            <p:nvPr/>
          </p:nvSpPr>
          <p:spPr>
            <a:xfrm>
              <a:off x="3488400" y="1337700"/>
              <a:ext cx="29875" cy="21300"/>
            </a:xfrm>
            <a:custGeom>
              <a:avLst/>
              <a:gdLst/>
              <a:ahLst/>
              <a:cxnLst/>
              <a:rect l="l" t="t" r="r" b="b"/>
              <a:pathLst>
                <a:path w="1195" h="852" extrusionOk="0">
                  <a:moveTo>
                    <a:pt x="420" y="1"/>
                  </a:moveTo>
                  <a:cubicBezTo>
                    <a:pt x="195" y="1"/>
                    <a:pt x="0" y="114"/>
                    <a:pt x="6" y="393"/>
                  </a:cubicBezTo>
                  <a:cubicBezTo>
                    <a:pt x="11" y="705"/>
                    <a:pt x="321" y="852"/>
                    <a:pt x="608" y="852"/>
                  </a:cubicBezTo>
                  <a:cubicBezTo>
                    <a:pt x="914" y="852"/>
                    <a:pt x="1195" y="685"/>
                    <a:pt x="1055" y="371"/>
                  </a:cubicBezTo>
                  <a:cubicBezTo>
                    <a:pt x="1044" y="348"/>
                    <a:pt x="1033" y="325"/>
                    <a:pt x="1021" y="303"/>
                  </a:cubicBezTo>
                  <a:cubicBezTo>
                    <a:pt x="913" y="120"/>
                    <a:pt x="651" y="1"/>
                    <a:pt x="420"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42" name="Google Shape;1342;p2"/>
            <p:cNvSpPr/>
            <p:nvPr/>
          </p:nvSpPr>
          <p:spPr>
            <a:xfrm>
              <a:off x="3359475" y="927925"/>
              <a:ext cx="29725" cy="21300"/>
            </a:xfrm>
            <a:custGeom>
              <a:avLst/>
              <a:gdLst/>
              <a:ahLst/>
              <a:cxnLst/>
              <a:rect l="l" t="t" r="r" b="b"/>
              <a:pathLst>
                <a:path w="1189" h="852" extrusionOk="0">
                  <a:moveTo>
                    <a:pt x="411" y="0"/>
                  </a:moveTo>
                  <a:cubicBezTo>
                    <a:pt x="190" y="0"/>
                    <a:pt x="0" y="111"/>
                    <a:pt x="6" y="388"/>
                  </a:cubicBezTo>
                  <a:cubicBezTo>
                    <a:pt x="11" y="701"/>
                    <a:pt x="324" y="851"/>
                    <a:pt x="611" y="851"/>
                  </a:cubicBezTo>
                  <a:cubicBezTo>
                    <a:pt x="914" y="851"/>
                    <a:pt x="1189" y="684"/>
                    <a:pt x="1044" y="366"/>
                  </a:cubicBezTo>
                  <a:cubicBezTo>
                    <a:pt x="1033" y="343"/>
                    <a:pt x="1021" y="320"/>
                    <a:pt x="1010" y="298"/>
                  </a:cubicBezTo>
                  <a:cubicBezTo>
                    <a:pt x="901" y="120"/>
                    <a:pt x="640" y="0"/>
                    <a:pt x="411"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43" name="Google Shape;1343;p2"/>
            <p:cNvSpPr/>
            <p:nvPr/>
          </p:nvSpPr>
          <p:spPr>
            <a:xfrm>
              <a:off x="3570225" y="1241725"/>
              <a:ext cx="30050" cy="27050"/>
            </a:xfrm>
            <a:custGeom>
              <a:avLst/>
              <a:gdLst/>
              <a:ahLst/>
              <a:cxnLst/>
              <a:rect l="l" t="t" r="r" b="b"/>
              <a:pathLst>
                <a:path w="1202" h="1082" extrusionOk="0">
                  <a:moveTo>
                    <a:pt x="629" y="0"/>
                  </a:moveTo>
                  <a:cubicBezTo>
                    <a:pt x="49" y="0"/>
                    <a:pt x="1" y="1081"/>
                    <a:pt x="476" y="1081"/>
                  </a:cubicBezTo>
                  <a:cubicBezTo>
                    <a:pt x="521" y="1081"/>
                    <a:pt x="571" y="1071"/>
                    <a:pt x="626" y="1050"/>
                  </a:cubicBezTo>
                  <a:lnTo>
                    <a:pt x="682" y="1016"/>
                  </a:lnTo>
                  <a:cubicBezTo>
                    <a:pt x="1055" y="813"/>
                    <a:pt x="1201" y="23"/>
                    <a:pt x="637" y="1"/>
                  </a:cubicBezTo>
                  <a:cubicBezTo>
                    <a:pt x="634" y="0"/>
                    <a:pt x="631" y="0"/>
                    <a:pt x="629"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44" name="Google Shape;1344;p2"/>
            <p:cNvSpPr/>
            <p:nvPr/>
          </p:nvSpPr>
          <p:spPr>
            <a:xfrm>
              <a:off x="3690925" y="1166475"/>
              <a:ext cx="28875" cy="27700"/>
            </a:xfrm>
            <a:custGeom>
              <a:avLst/>
              <a:gdLst/>
              <a:ahLst/>
              <a:cxnLst/>
              <a:rect l="l" t="t" r="r" b="b"/>
              <a:pathLst>
                <a:path w="1155" h="1108" extrusionOk="0">
                  <a:moveTo>
                    <a:pt x="525" y="0"/>
                  </a:moveTo>
                  <a:cubicBezTo>
                    <a:pt x="454" y="0"/>
                    <a:pt x="378" y="30"/>
                    <a:pt x="300" y="99"/>
                  </a:cubicBezTo>
                  <a:cubicBezTo>
                    <a:pt x="289" y="122"/>
                    <a:pt x="266" y="133"/>
                    <a:pt x="255" y="156"/>
                  </a:cubicBezTo>
                  <a:cubicBezTo>
                    <a:pt x="1" y="430"/>
                    <a:pt x="85" y="1107"/>
                    <a:pt x="492" y="1107"/>
                  </a:cubicBezTo>
                  <a:cubicBezTo>
                    <a:pt x="537" y="1107"/>
                    <a:pt x="586" y="1099"/>
                    <a:pt x="639" y="1081"/>
                  </a:cubicBezTo>
                  <a:cubicBezTo>
                    <a:pt x="1155" y="909"/>
                    <a:pt x="918" y="0"/>
                    <a:pt x="525"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45" name="Google Shape;1345;p2"/>
            <p:cNvSpPr/>
            <p:nvPr/>
          </p:nvSpPr>
          <p:spPr>
            <a:xfrm>
              <a:off x="3558925" y="1400900"/>
              <a:ext cx="29750" cy="21400"/>
            </a:xfrm>
            <a:custGeom>
              <a:avLst/>
              <a:gdLst/>
              <a:ahLst/>
              <a:cxnLst/>
              <a:rect l="l" t="t" r="r" b="b"/>
              <a:pathLst>
                <a:path w="1190" h="856" extrusionOk="0">
                  <a:moveTo>
                    <a:pt x="415" y="1"/>
                  </a:moveTo>
                  <a:cubicBezTo>
                    <a:pt x="193" y="1"/>
                    <a:pt x="0" y="114"/>
                    <a:pt x="6" y="393"/>
                  </a:cubicBezTo>
                  <a:cubicBezTo>
                    <a:pt x="11" y="708"/>
                    <a:pt x="318" y="856"/>
                    <a:pt x="603" y="856"/>
                  </a:cubicBezTo>
                  <a:cubicBezTo>
                    <a:pt x="909" y="856"/>
                    <a:pt x="1190" y="686"/>
                    <a:pt x="1044" y="370"/>
                  </a:cubicBezTo>
                  <a:cubicBezTo>
                    <a:pt x="1033" y="348"/>
                    <a:pt x="1021" y="325"/>
                    <a:pt x="1010" y="302"/>
                  </a:cubicBezTo>
                  <a:cubicBezTo>
                    <a:pt x="901" y="120"/>
                    <a:pt x="643" y="1"/>
                    <a:pt x="415"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46" name="Google Shape;1346;p2"/>
            <p:cNvSpPr/>
            <p:nvPr/>
          </p:nvSpPr>
          <p:spPr>
            <a:xfrm>
              <a:off x="3561575" y="1448400"/>
              <a:ext cx="37075" cy="20925"/>
            </a:xfrm>
            <a:custGeom>
              <a:avLst/>
              <a:gdLst/>
              <a:ahLst/>
              <a:cxnLst/>
              <a:rect l="l" t="t" r="r" b="b"/>
              <a:pathLst>
                <a:path w="1483" h="837" extrusionOk="0">
                  <a:moveTo>
                    <a:pt x="718" y="1"/>
                  </a:moveTo>
                  <a:cubicBezTo>
                    <a:pt x="372" y="1"/>
                    <a:pt x="1" y="221"/>
                    <a:pt x="182" y="592"/>
                  </a:cubicBezTo>
                  <a:cubicBezTo>
                    <a:pt x="266" y="766"/>
                    <a:pt x="429" y="836"/>
                    <a:pt x="603" y="836"/>
                  </a:cubicBezTo>
                  <a:cubicBezTo>
                    <a:pt x="1013" y="836"/>
                    <a:pt x="1483" y="449"/>
                    <a:pt x="1118" y="140"/>
                  </a:cubicBezTo>
                  <a:cubicBezTo>
                    <a:pt x="1107" y="118"/>
                    <a:pt x="1085" y="106"/>
                    <a:pt x="1062" y="95"/>
                  </a:cubicBezTo>
                  <a:cubicBezTo>
                    <a:pt x="970" y="31"/>
                    <a:pt x="846" y="1"/>
                    <a:pt x="718"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47" name="Google Shape;1347;p2"/>
            <p:cNvSpPr/>
            <p:nvPr/>
          </p:nvSpPr>
          <p:spPr>
            <a:xfrm>
              <a:off x="3437725" y="1343175"/>
              <a:ext cx="29275" cy="21775"/>
            </a:xfrm>
            <a:custGeom>
              <a:avLst/>
              <a:gdLst/>
              <a:ahLst/>
              <a:cxnLst/>
              <a:rect l="l" t="t" r="r" b="b"/>
              <a:pathLst>
                <a:path w="1171" h="871" extrusionOk="0">
                  <a:moveTo>
                    <a:pt x="412" y="1"/>
                  </a:moveTo>
                  <a:cubicBezTo>
                    <a:pt x="212" y="1"/>
                    <a:pt x="39" y="103"/>
                    <a:pt x="24" y="355"/>
                  </a:cubicBezTo>
                  <a:cubicBezTo>
                    <a:pt x="1" y="695"/>
                    <a:pt x="343" y="870"/>
                    <a:pt x="645" y="870"/>
                  </a:cubicBezTo>
                  <a:cubicBezTo>
                    <a:pt x="925" y="870"/>
                    <a:pt x="1171" y="720"/>
                    <a:pt x="1062" y="411"/>
                  </a:cubicBezTo>
                  <a:cubicBezTo>
                    <a:pt x="1051" y="400"/>
                    <a:pt x="1040" y="377"/>
                    <a:pt x="1028" y="355"/>
                  </a:cubicBezTo>
                  <a:cubicBezTo>
                    <a:pt x="930" y="146"/>
                    <a:pt x="651" y="1"/>
                    <a:pt x="41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48" name="Google Shape;1348;p2"/>
            <p:cNvSpPr/>
            <p:nvPr/>
          </p:nvSpPr>
          <p:spPr>
            <a:xfrm>
              <a:off x="3373300" y="1326525"/>
              <a:ext cx="28375" cy="23925"/>
            </a:xfrm>
            <a:custGeom>
              <a:avLst/>
              <a:gdLst/>
              <a:ahLst/>
              <a:cxnLst/>
              <a:rect l="l" t="t" r="r" b="b"/>
              <a:pathLst>
                <a:path w="1135" h="957" extrusionOk="0">
                  <a:moveTo>
                    <a:pt x="488" y="1"/>
                  </a:moveTo>
                  <a:cubicBezTo>
                    <a:pt x="348" y="1"/>
                    <a:pt x="222" y="73"/>
                    <a:pt x="152" y="253"/>
                  </a:cubicBezTo>
                  <a:cubicBezTo>
                    <a:pt x="0" y="637"/>
                    <a:pt x="457" y="956"/>
                    <a:pt x="795" y="956"/>
                  </a:cubicBezTo>
                  <a:cubicBezTo>
                    <a:pt x="984" y="956"/>
                    <a:pt x="1135" y="857"/>
                    <a:pt x="1123" y="614"/>
                  </a:cubicBezTo>
                  <a:cubicBezTo>
                    <a:pt x="1123" y="592"/>
                    <a:pt x="1123" y="569"/>
                    <a:pt x="1123" y="547"/>
                  </a:cubicBezTo>
                  <a:cubicBezTo>
                    <a:pt x="1078" y="271"/>
                    <a:pt x="759" y="1"/>
                    <a:pt x="488"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49" name="Google Shape;1349;p2"/>
            <p:cNvSpPr/>
            <p:nvPr/>
          </p:nvSpPr>
          <p:spPr>
            <a:xfrm>
              <a:off x="3339475" y="1277825"/>
              <a:ext cx="30025" cy="27050"/>
            </a:xfrm>
            <a:custGeom>
              <a:avLst/>
              <a:gdLst/>
              <a:ahLst/>
              <a:cxnLst/>
              <a:rect l="l" t="t" r="r" b="b"/>
              <a:pathLst>
                <a:path w="1201" h="1082" extrusionOk="0">
                  <a:moveTo>
                    <a:pt x="628" y="1"/>
                  </a:moveTo>
                  <a:cubicBezTo>
                    <a:pt x="49" y="1"/>
                    <a:pt x="0" y="1082"/>
                    <a:pt x="467" y="1082"/>
                  </a:cubicBezTo>
                  <a:cubicBezTo>
                    <a:pt x="511" y="1082"/>
                    <a:pt x="560" y="1072"/>
                    <a:pt x="614" y="1050"/>
                  </a:cubicBezTo>
                  <a:cubicBezTo>
                    <a:pt x="637" y="1039"/>
                    <a:pt x="659" y="1028"/>
                    <a:pt x="682" y="1016"/>
                  </a:cubicBezTo>
                  <a:cubicBezTo>
                    <a:pt x="1054" y="813"/>
                    <a:pt x="1201" y="23"/>
                    <a:pt x="637" y="1"/>
                  </a:cubicBezTo>
                  <a:cubicBezTo>
                    <a:pt x="634" y="1"/>
                    <a:pt x="631" y="1"/>
                    <a:pt x="628"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50" name="Google Shape;1350;p2"/>
            <p:cNvSpPr/>
            <p:nvPr/>
          </p:nvSpPr>
          <p:spPr>
            <a:xfrm>
              <a:off x="3391350" y="1274425"/>
              <a:ext cx="28375" cy="23850"/>
            </a:xfrm>
            <a:custGeom>
              <a:avLst/>
              <a:gdLst/>
              <a:ahLst/>
              <a:cxnLst/>
              <a:rect l="l" t="t" r="r" b="b"/>
              <a:pathLst>
                <a:path w="1135" h="954" extrusionOk="0">
                  <a:moveTo>
                    <a:pt x="352" y="0"/>
                  </a:moveTo>
                  <a:cubicBezTo>
                    <a:pt x="158" y="0"/>
                    <a:pt x="1" y="103"/>
                    <a:pt x="17" y="351"/>
                  </a:cubicBezTo>
                  <a:cubicBezTo>
                    <a:pt x="17" y="374"/>
                    <a:pt x="17" y="396"/>
                    <a:pt x="28" y="419"/>
                  </a:cubicBezTo>
                  <a:cubicBezTo>
                    <a:pt x="73" y="691"/>
                    <a:pt x="395" y="954"/>
                    <a:pt x="664" y="954"/>
                  </a:cubicBezTo>
                  <a:cubicBezTo>
                    <a:pt x="807" y="954"/>
                    <a:pt x="936" y="879"/>
                    <a:pt x="999" y="690"/>
                  </a:cubicBezTo>
                  <a:cubicBezTo>
                    <a:pt x="1135" y="304"/>
                    <a:pt x="687" y="0"/>
                    <a:pt x="352"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51" name="Google Shape;1351;p2"/>
            <p:cNvSpPr/>
            <p:nvPr/>
          </p:nvSpPr>
          <p:spPr>
            <a:xfrm>
              <a:off x="3665650" y="1404950"/>
              <a:ext cx="30325" cy="27450"/>
            </a:xfrm>
            <a:custGeom>
              <a:avLst/>
              <a:gdLst/>
              <a:ahLst/>
              <a:cxnLst/>
              <a:rect l="l" t="t" r="r" b="b"/>
              <a:pathLst>
                <a:path w="1213" h="1098" extrusionOk="0">
                  <a:moveTo>
                    <a:pt x="450" y="1"/>
                  </a:moveTo>
                  <a:cubicBezTo>
                    <a:pt x="357" y="1"/>
                    <a:pt x="267" y="48"/>
                    <a:pt x="194" y="163"/>
                  </a:cubicBezTo>
                  <a:cubicBezTo>
                    <a:pt x="183" y="186"/>
                    <a:pt x="171" y="208"/>
                    <a:pt x="160" y="231"/>
                  </a:cubicBezTo>
                  <a:cubicBezTo>
                    <a:pt x="1" y="540"/>
                    <a:pt x="215" y="1098"/>
                    <a:pt x="557" y="1098"/>
                  </a:cubicBezTo>
                  <a:cubicBezTo>
                    <a:pt x="627" y="1098"/>
                    <a:pt x="702" y="1074"/>
                    <a:pt x="781" y="1021"/>
                  </a:cubicBezTo>
                  <a:cubicBezTo>
                    <a:pt x="1212" y="733"/>
                    <a:pt x="813" y="1"/>
                    <a:pt x="450"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52" name="Google Shape;1352;p2"/>
            <p:cNvSpPr/>
            <p:nvPr/>
          </p:nvSpPr>
          <p:spPr>
            <a:xfrm>
              <a:off x="3541250" y="1437350"/>
              <a:ext cx="29450" cy="27775"/>
            </a:xfrm>
            <a:custGeom>
              <a:avLst/>
              <a:gdLst/>
              <a:ahLst/>
              <a:cxnLst/>
              <a:rect l="l" t="t" r="r" b="b"/>
              <a:pathLst>
                <a:path w="1178" h="1111" extrusionOk="0">
                  <a:moveTo>
                    <a:pt x="508" y="0"/>
                  </a:moveTo>
                  <a:cubicBezTo>
                    <a:pt x="431" y="0"/>
                    <a:pt x="351" y="36"/>
                    <a:pt x="273" y="120"/>
                  </a:cubicBezTo>
                  <a:cubicBezTo>
                    <a:pt x="250" y="131"/>
                    <a:pt x="239" y="153"/>
                    <a:pt x="227" y="176"/>
                  </a:cubicBezTo>
                  <a:cubicBezTo>
                    <a:pt x="1" y="462"/>
                    <a:pt x="127" y="1111"/>
                    <a:pt x="510" y="1111"/>
                  </a:cubicBezTo>
                  <a:cubicBezTo>
                    <a:pt x="565" y="1111"/>
                    <a:pt x="625" y="1097"/>
                    <a:pt x="690" y="1067"/>
                  </a:cubicBezTo>
                  <a:cubicBezTo>
                    <a:pt x="1178" y="861"/>
                    <a:pt x="886" y="0"/>
                    <a:pt x="508"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53" name="Google Shape;1353;p2"/>
            <p:cNvSpPr/>
            <p:nvPr/>
          </p:nvSpPr>
          <p:spPr>
            <a:xfrm>
              <a:off x="3422925" y="1258700"/>
              <a:ext cx="29250" cy="21925"/>
            </a:xfrm>
            <a:custGeom>
              <a:avLst/>
              <a:gdLst/>
              <a:ahLst/>
              <a:cxnLst/>
              <a:rect l="l" t="t" r="r" b="b"/>
              <a:pathLst>
                <a:path w="1170" h="877" extrusionOk="0">
                  <a:moveTo>
                    <a:pt x="521" y="0"/>
                  </a:moveTo>
                  <a:cubicBezTo>
                    <a:pt x="243" y="0"/>
                    <a:pt x="0" y="148"/>
                    <a:pt x="108" y="450"/>
                  </a:cubicBezTo>
                  <a:cubicBezTo>
                    <a:pt x="120" y="473"/>
                    <a:pt x="131" y="495"/>
                    <a:pt x="142" y="518"/>
                  </a:cubicBezTo>
                  <a:cubicBezTo>
                    <a:pt x="241" y="727"/>
                    <a:pt x="521" y="876"/>
                    <a:pt x="761" y="876"/>
                  </a:cubicBezTo>
                  <a:cubicBezTo>
                    <a:pt x="960" y="876"/>
                    <a:pt x="1131" y="774"/>
                    <a:pt x="1146" y="518"/>
                  </a:cubicBezTo>
                  <a:cubicBezTo>
                    <a:pt x="1170" y="176"/>
                    <a:pt x="825" y="0"/>
                    <a:pt x="521"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54" name="Google Shape;1354;p2"/>
            <p:cNvSpPr/>
            <p:nvPr/>
          </p:nvSpPr>
          <p:spPr>
            <a:xfrm>
              <a:off x="3589650" y="1445125"/>
              <a:ext cx="29800" cy="27050"/>
            </a:xfrm>
            <a:custGeom>
              <a:avLst/>
              <a:gdLst/>
              <a:ahLst/>
              <a:cxnLst/>
              <a:rect l="l" t="t" r="r" b="b"/>
              <a:pathLst>
                <a:path w="1192" h="1082" extrusionOk="0">
                  <a:moveTo>
                    <a:pt x="619" y="0"/>
                  </a:moveTo>
                  <a:cubicBezTo>
                    <a:pt x="39" y="0"/>
                    <a:pt x="1" y="1081"/>
                    <a:pt x="468" y="1081"/>
                  </a:cubicBezTo>
                  <a:cubicBezTo>
                    <a:pt x="513" y="1081"/>
                    <a:pt x="562" y="1071"/>
                    <a:pt x="616" y="1050"/>
                  </a:cubicBezTo>
                  <a:cubicBezTo>
                    <a:pt x="639" y="1039"/>
                    <a:pt x="661" y="1027"/>
                    <a:pt x="684" y="1016"/>
                  </a:cubicBezTo>
                  <a:cubicBezTo>
                    <a:pt x="1045" y="813"/>
                    <a:pt x="1192" y="12"/>
                    <a:pt x="627" y="0"/>
                  </a:cubicBezTo>
                  <a:cubicBezTo>
                    <a:pt x="625" y="0"/>
                    <a:pt x="622" y="0"/>
                    <a:pt x="619"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55" name="Google Shape;1355;p2"/>
            <p:cNvSpPr/>
            <p:nvPr/>
          </p:nvSpPr>
          <p:spPr>
            <a:xfrm>
              <a:off x="3523275" y="1464725"/>
              <a:ext cx="28850" cy="26975"/>
            </a:xfrm>
            <a:custGeom>
              <a:avLst/>
              <a:gdLst/>
              <a:ahLst/>
              <a:cxnLst/>
              <a:rect l="l" t="t" r="r" b="b"/>
              <a:pathLst>
                <a:path w="1154" h="1079" extrusionOk="0">
                  <a:moveTo>
                    <a:pt x="702" y="0"/>
                  </a:moveTo>
                  <a:cubicBezTo>
                    <a:pt x="654" y="0"/>
                    <a:pt x="600" y="13"/>
                    <a:pt x="540" y="40"/>
                  </a:cubicBezTo>
                  <a:cubicBezTo>
                    <a:pt x="518" y="51"/>
                    <a:pt x="495" y="63"/>
                    <a:pt x="473" y="74"/>
                  </a:cubicBezTo>
                  <a:cubicBezTo>
                    <a:pt x="114" y="287"/>
                    <a:pt x="0" y="1078"/>
                    <a:pt x="551" y="1078"/>
                  </a:cubicBezTo>
                  <a:cubicBezTo>
                    <a:pt x="555" y="1078"/>
                    <a:pt x="559" y="1078"/>
                    <a:pt x="563" y="1078"/>
                  </a:cubicBezTo>
                  <a:cubicBezTo>
                    <a:pt x="1143" y="1068"/>
                    <a:pt x="1154" y="0"/>
                    <a:pt x="702"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56" name="Google Shape;1356;p2"/>
            <p:cNvSpPr/>
            <p:nvPr/>
          </p:nvSpPr>
          <p:spPr>
            <a:xfrm>
              <a:off x="3608700" y="1074500"/>
              <a:ext cx="30325" cy="27050"/>
            </a:xfrm>
            <a:custGeom>
              <a:avLst/>
              <a:gdLst/>
              <a:ahLst/>
              <a:cxnLst/>
              <a:rect l="l" t="t" r="r" b="b"/>
              <a:pathLst>
                <a:path w="1213" h="1082" extrusionOk="0">
                  <a:moveTo>
                    <a:pt x="738" y="1"/>
                  </a:moveTo>
                  <a:cubicBezTo>
                    <a:pt x="692" y="1"/>
                    <a:pt x="642" y="10"/>
                    <a:pt x="588" y="32"/>
                  </a:cubicBezTo>
                  <a:cubicBezTo>
                    <a:pt x="565" y="43"/>
                    <a:pt x="542" y="54"/>
                    <a:pt x="520" y="66"/>
                  </a:cubicBezTo>
                  <a:cubicBezTo>
                    <a:pt x="159" y="269"/>
                    <a:pt x="1" y="1059"/>
                    <a:pt x="565" y="1081"/>
                  </a:cubicBezTo>
                  <a:cubicBezTo>
                    <a:pt x="568" y="1081"/>
                    <a:pt x="571" y="1081"/>
                    <a:pt x="573" y="1081"/>
                  </a:cubicBezTo>
                  <a:cubicBezTo>
                    <a:pt x="1163" y="1081"/>
                    <a:pt x="1212" y="1"/>
                    <a:pt x="738"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57" name="Google Shape;1357;p2"/>
            <p:cNvSpPr/>
            <p:nvPr/>
          </p:nvSpPr>
          <p:spPr>
            <a:xfrm>
              <a:off x="3546650" y="1214350"/>
              <a:ext cx="875" cy="1725"/>
            </a:xfrm>
            <a:custGeom>
              <a:avLst/>
              <a:gdLst/>
              <a:ahLst/>
              <a:cxnLst/>
              <a:rect l="l" t="t" r="r" b="b"/>
              <a:pathLst>
                <a:path w="35" h="69" extrusionOk="0">
                  <a:moveTo>
                    <a:pt x="0" y="1"/>
                  </a:moveTo>
                  <a:cubicBezTo>
                    <a:pt x="11" y="24"/>
                    <a:pt x="23" y="46"/>
                    <a:pt x="34" y="69"/>
                  </a:cubicBezTo>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58" name="Google Shape;1358;p2"/>
            <p:cNvSpPr/>
            <p:nvPr/>
          </p:nvSpPr>
          <p:spPr>
            <a:xfrm>
              <a:off x="3305875" y="966200"/>
              <a:ext cx="29650" cy="21475"/>
            </a:xfrm>
            <a:custGeom>
              <a:avLst/>
              <a:gdLst/>
              <a:ahLst/>
              <a:cxnLst/>
              <a:rect l="l" t="t" r="r" b="b"/>
              <a:pathLst>
                <a:path w="1186" h="859" extrusionOk="0">
                  <a:moveTo>
                    <a:pt x="413" y="1"/>
                  </a:moveTo>
                  <a:cubicBezTo>
                    <a:pt x="198" y="1"/>
                    <a:pt x="11" y="110"/>
                    <a:pt x="6" y="381"/>
                  </a:cubicBezTo>
                  <a:cubicBezTo>
                    <a:pt x="0" y="701"/>
                    <a:pt x="324" y="859"/>
                    <a:pt x="620" y="859"/>
                  </a:cubicBezTo>
                  <a:cubicBezTo>
                    <a:pt x="917" y="859"/>
                    <a:pt x="1186" y="698"/>
                    <a:pt x="1055" y="381"/>
                  </a:cubicBezTo>
                  <a:cubicBezTo>
                    <a:pt x="1044" y="358"/>
                    <a:pt x="1033" y="347"/>
                    <a:pt x="1021" y="324"/>
                  </a:cubicBezTo>
                  <a:cubicBezTo>
                    <a:pt x="916" y="130"/>
                    <a:pt x="647" y="1"/>
                    <a:pt x="413"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59" name="Google Shape;1359;p2"/>
            <p:cNvSpPr/>
            <p:nvPr/>
          </p:nvSpPr>
          <p:spPr>
            <a:xfrm>
              <a:off x="3585500" y="1380700"/>
              <a:ext cx="31575" cy="20675"/>
            </a:xfrm>
            <a:custGeom>
              <a:avLst/>
              <a:gdLst/>
              <a:ahLst/>
              <a:cxnLst/>
              <a:rect l="l" t="t" r="r" b="b"/>
              <a:pathLst>
                <a:path w="1263" h="827" extrusionOk="0">
                  <a:moveTo>
                    <a:pt x="481" y="0"/>
                  </a:moveTo>
                  <a:cubicBezTo>
                    <a:pt x="228" y="0"/>
                    <a:pt x="0" y="130"/>
                    <a:pt x="37" y="433"/>
                  </a:cubicBezTo>
                  <a:cubicBezTo>
                    <a:pt x="72" y="708"/>
                    <a:pt x="335" y="827"/>
                    <a:pt x="594" y="827"/>
                  </a:cubicBezTo>
                  <a:cubicBezTo>
                    <a:pt x="932" y="827"/>
                    <a:pt x="1262" y="624"/>
                    <a:pt x="1064" y="298"/>
                  </a:cubicBezTo>
                  <a:cubicBezTo>
                    <a:pt x="1053" y="275"/>
                    <a:pt x="1042" y="264"/>
                    <a:pt x="1030" y="242"/>
                  </a:cubicBezTo>
                  <a:cubicBezTo>
                    <a:pt x="918" y="89"/>
                    <a:pt x="691" y="0"/>
                    <a:pt x="481"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60" name="Google Shape;1360;p2"/>
            <p:cNvSpPr/>
            <p:nvPr/>
          </p:nvSpPr>
          <p:spPr>
            <a:xfrm>
              <a:off x="3667675" y="1357900"/>
              <a:ext cx="29350" cy="21475"/>
            </a:xfrm>
            <a:custGeom>
              <a:avLst/>
              <a:gdLst/>
              <a:ahLst/>
              <a:cxnLst/>
              <a:rect l="l" t="t" r="r" b="b"/>
              <a:pathLst>
                <a:path w="1174" h="859" extrusionOk="0">
                  <a:moveTo>
                    <a:pt x="414" y="0"/>
                  </a:moveTo>
                  <a:cubicBezTo>
                    <a:pt x="205" y="0"/>
                    <a:pt x="22" y="108"/>
                    <a:pt x="11" y="375"/>
                  </a:cubicBezTo>
                  <a:cubicBezTo>
                    <a:pt x="0" y="698"/>
                    <a:pt x="325" y="859"/>
                    <a:pt x="619" y="859"/>
                  </a:cubicBezTo>
                  <a:cubicBezTo>
                    <a:pt x="911" y="859"/>
                    <a:pt x="1173" y="701"/>
                    <a:pt x="1050" y="386"/>
                  </a:cubicBezTo>
                  <a:cubicBezTo>
                    <a:pt x="1038" y="375"/>
                    <a:pt x="1027" y="352"/>
                    <a:pt x="1016" y="330"/>
                  </a:cubicBezTo>
                  <a:cubicBezTo>
                    <a:pt x="915" y="134"/>
                    <a:pt x="648" y="0"/>
                    <a:pt x="414"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61" name="Google Shape;1361;p2"/>
            <p:cNvSpPr/>
            <p:nvPr/>
          </p:nvSpPr>
          <p:spPr>
            <a:xfrm>
              <a:off x="3462575" y="1042550"/>
              <a:ext cx="875" cy="1725"/>
            </a:xfrm>
            <a:custGeom>
              <a:avLst/>
              <a:gdLst/>
              <a:ahLst/>
              <a:cxnLst/>
              <a:rect l="l" t="t" r="r" b="b"/>
              <a:pathLst>
                <a:path w="35" h="69" extrusionOk="0">
                  <a:moveTo>
                    <a:pt x="34" y="69"/>
                  </a:moveTo>
                  <a:cubicBezTo>
                    <a:pt x="23" y="46"/>
                    <a:pt x="12" y="23"/>
                    <a:pt x="1" y="1"/>
                  </a:cubicBezTo>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62" name="Google Shape;1362;p2"/>
            <p:cNvSpPr/>
            <p:nvPr/>
          </p:nvSpPr>
          <p:spPr>
            <a:xfrm>
              <a:off x="3592600" y="1250925"/>
              <a:ext cx="31275" cy="21025"/>
            </a:xfrm>
            <a:custGeom>
              <a:avLst/>
              <a:gdLst/>
              <a:ahLst/>
              <a:cxnLst/>
              <a:rect l="l" t="t" r="r" b="b"/>
              <a:pathLst>
                <a:path w="1251" h="841" extrusionOk="0">
                  <a:moveTo>
                    <a:pt x="653" y="0"/>
                  </a:moveTo>
                  <a:cubicBezTo>
                    <a:pt x="321" y="0"/>
                    <a:pt x="0" y="198"/>
                    <a:pt x="182" y="524"/>
                  </a:cubicBezTo>
                  <a:cubicBezTo>
                    <a:pt x="193" y="547"/>
                    <a:pt x="205" y="569"/>
                    <a:pt x="216" y="580"/>
                  </a:cubicBezTo>
                  <a:cubicBezTo>
                    <a:pt x="332" y="743"/>
                    <a:pt x="569" y="840"/>
                    <a:pt x="785" y="840"/>
                  </a:cubicBezTo>
                  <a:cubicBezTo>
                    <a:pt x="1032" y="840"/>
                    <a:pt x="1250" y="713"/>
                    <a:pt x="1220" y="411"/>
                  </a:cubicBezTo>
                  <a:cubicBezTo>
                    <a:pt x="1190" y="126"/>
                    <a:pt x="918" y="0"/>
                    <a:pt x="653"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63" name="Google Shape;1363;p2"/>
            <p:cNvSpPr/>
            <p:nvPr/>
          </p:nvSpPr>
          <p:spPr>
            <a:xfrm>
              <a:off x="3715300" y="1537600"/>
              <a:ext cx="37125" cy="21000"/>
            </a:xfrm>
            <a:custGeom>
              <a:avLst/>
              <a:gdLst/>
              <a:ahLst/>
              <a:cxnLst/>
              <a:rect l="l" t="t" r="r" b="b"/>
              <a:pathLst>
                <a:path w="1485" h="840" extrusionOk="0">
                  <a:moveTo>
                    <a:pt x="726" y="1"/>
                  </a:moveTo>
                  <a:cubicBezTo>
                    <a:pt x="379" y="1"/>
                    <a:pt x="0" y="227"/>
                    <a:pt x="183" y="601"/>
                  </a:cubicBezTo>
                  <a:cubicBezTo>
                    <a:pt x="266" y="771"/>
                    <a:pt x="429" y="840"/>
                    <a:pt x="602" y="840"/>
                  </a:cubicBezTo>
                  <a:cubicBezTo>
                    <a:pt x="1012" y="840"/>
                    <a:pt x="1484" y="455"/>
                    <a:pt x="1119" y="138"/>
                  </a:cubicBezTo>
                  <a:cubicBezTo>
                    <a:pt x="1108" y="127"/>
                    <a:pt x="1085" y="115"/>
                    <a:pt x="1063" y="93"/>
                  </a:cubicBezTo>
                  <a:cubicBezTo>
                    <a:pt x="973" y="30"/>
                    <a:pt x="852" y="1"/>
                    <a:pt x="72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64" name="Google Shape;1364;p2"/>
            <p:cNvSpPr/>
            <p:nvPr/>
          </p:nvSpPr>
          <p:spPr>
            <a:xfrm>
              <a:off x="3667200" y="1209100"/>
              <a:ext cx="31300" cy="21125"/>
            </a:xfrm>
            <a:custGeom>
              <a:avLst/>
              <a:gdLst/>
              <a:ahLst/>
              <a:cxnLst/>
              <a:rect l="l" t="t" r="r" b="b"/>
              <a:pathLst>
                <a:path w="1252" h="845" extrusionOk="0">
                  <a:moveTo>
                    <a:pt x="652" y="1"/>
                  </a:moveTo>
                  <a:cubicBezTo>
                    <a:pt x="321" y="1"/>
                    <a:pt x="0" y="200"/>
                    <a:pt x="188" y="538"/>
                  </a:cubicBezTo>
                  <a:cubicBezTo>
                    <a:pt x="200" y="549"/>
                    <a:pt x="211" y="572"/>
                    <a:pt x="222" y="595"/>
                  </a:cubicBezTo>
                  <a:cubicBezTo>
                    <a:pt x="337" y="751"/>
                    <a:pt x="572" y="845"/>
                    <a:pt x="785" y="845"/>
                  </a:cubicBezTo>
                  <a:cubicBezTo>
                    <a:pt x="1033" y="845"/>
                    <a:pt x="1252" y="718"/>
                    <a:pt x="1215" y="414"/>
                  </a:cubicBezTo>
                  <a:cubicBezTo>
                    <a:pt x="1190" y="128"/>
                    <a:pt x="918" y="1"/>
                    <a:pt x="652"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65" name="Google Shape;1365;p2"/>
            <p:cNvSpPr/>
            <p:nvPr/>
          </p:nvSpPr>
          <p:spPr>
            <a:xfrm>
              <a:off x="3650575" y="1502825"/>
              <a:ext cx="37500" cy="21100"/>
            </a:xfrm>
            <a:custGeom>
              <a:avLst/>
              <a:gdLst/>
              <a:ahLst/>
              <a:cxnLst/>
              <a:rect l="l" t="t" r="r" b="b"/>
              <a:pathLst>
                <a:path w="1500" h="844" extrusionOk="0">
                  <a:moveTo>
                    <a:pt x="895" y="1"/>
                  </a:moveTo>
                  <a:cubicBezTo>
                    <a:pt x="479" y="1"/>
                    <a:pt x="1" y="410"/>
                    <a:pt x="379" y="717"/>
                  </a:cubicBezTo>
                  <a:cubicBezTo>
                    <a:pt x="402" y="728"/>
                    <a:pt x="413" y="750"/>
                    <a:pt x="436" y="762"/>
                  </a:cubicBezTo>
                  <a:cubicBezTo>
                    <a:pt x="526" y="818"/>
                    <a:pt x="640" y="844"/>
                    <a:pt x="758" y="844"/>
                  </a:cubicBezTo>
                  <a:cubicBezTo>
                    <a:pt x="1115" y="844"/>
                    <a:pt x="1500" y="605"/>
                    <a:pt x="1305" y="231"/>
                  </a:cubicBezTo>
                  <a:cubicBezTo>
                    <a:pt x="1218" y="67"/>
                    <a:pt x="1061" y="1"/>
                    <a:pt x="895"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66" name="Google Shape;1366;p2"/>
            <p:cNvSpPr/>
            <p:nvPr/>
          </p:nvSpPr>
          <p:spPr>
            <a:xfrm>
              <a:off x="3658250" y="1286725"/>
              <a:ext cx="37650" cy="25275"/>
            </a:xfrm>
            <a:custGeom>
              <a:avLst/>
              <a:gdLst/>
              <a:ahLst/>
              <a:cxnLst/>
              <a:rect l="l" t="t" r="r" b="b"/>
              <a:pathLst>
                <a:path w="1506" h="1011" extrusionOk="0">
                  <a:moveTo>
                    <a:pt x="826" y="1"/>
                  </a:moveTo>
                  <a:cubicBezTo>
                    <a:pt x="307" y="1"/>
                    <a:pt x="0" y="1011"/>
                    <a:pt x="596" y="1011"/>
                  </a:cubicBezTo>
                  <a:cubicBezTo>
                    <a:pt x="602" y="1011"/>
                    <a:pt x="608" y="1010"/>
                    <a:pt x="614" y="1010"/>
                  </a:cubicBezTo>
                  <a:cubicBezTo>
                    <a:pt x="637" y="1010"/>
                    <a:pt x="659" y="999"/>
                    <a:pt x="682" y="999"/>
                  </a:cubicBezTo>
                  <a:cubicBezTo>
                    <a:pt x="1088" y="943"/>
                    <a:pt x="1506" y="232"/>
                    <a:pt x="975" y="29"/>
                  </a:cubicBezTo>
                  <a:cubicBezTo>
                    <a:pt x="924" y="10"/>
                    <a:pt x="874" y="1"/>
                    <a:pt x="82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67" name="Google Shape;1367;p2"/>
            <p:cNvSpPr/>
            <p:nvPr/>
          </p:nvSpPr>
          <p:spPr>
            <a:xfrm>
              <a:off x="3563875" y="913675"/>
              <a:ext cx="29350" cy="21625"/>
            </a:xfrm>
            <a:custGeom>
              <a:avLst/>
              <a:gdLst/>
              <a:ahLst/>
              <a:cxnLst/>
              <a:rect l="l" t="t" r="r" b="b"/>
              <a:pathLst>
                <a:path w="1174" h="865" extrusionOk="0">
                  <a:moveTo>
                    <a:pt x="554" y="0"/>
                  </a:moveTo>
                  <a:cubicBezTo>
                    <a:pt x="262" y="0"/>
                    <a:pt x="0" y="158"/>
                    <a:pt x="124" y="473"/>
                  </a:cubicBezTo>
                  <a:cubicBezTo>
                    <a:pt x="135" y="496"/>
                    <a:pt x="146" y="518"/>
                    <a:pt x="158" y="541"/>
                  </a:cubicBezTo>
                  <a:cubicBezTo>
                    <a:pt x="259" y="731"/>
                    <a:pt x="529" y="865"/>
                    <a:pt x="763" y="865"/>
                  </a:cubicBezTo>
                  <a:cubicBezTo>
                    <a:pt x="974" y="865"/>
                    <a:pt x="1156" y="757"/>
                    <a:pt x="1162" y="484"/>
                  </a:cubicBezTo>
                  <a:cubicBezTo>
                    <a:pt x="1173" y="161"/>
                    <a:pt x="849" y="0"/>
                    <a:pt x="554"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68" name="Google Shape;1368;p2"/>
            <p:cNvSpPr/>
            <p:nvPr/>
          </p:nvSpPr>
          <p:spPr>
            <a:xfrm>
              <a:off x="3602375" y="1512500"/>
              <a:ext cx="28550" cy="23675"/>
            </a:xfrm>
            <a:custGeom>
              <a:avLst/>
              <a:gdLst/>
              <a:ahLst/>
              <a:cxnLst/>
              <a:rect l="l" t="t" r="r" b="b"/>
              <a:pathLst>
                <a:path w="1142" h="947" extrusionOk="0">
                  <a:moveTo>
                    <a:pt x="355" y="1"/>
                  </a:moveTo>
                  <a:cubicBezTo>
                    <a:pt x="159" y="1"/>
                    <a:pt x="0" y="103"/>
                    <a:pt x="17" y="352"/>
                  </a:cubicBezTo>
                  <a:cubicBezTo>
                    <a:pt x="17" y="375"/>
                    <a:pt x="28" y="397"/>
                    <a:pt x="28" y="420"/>
                  </a:cubicBezTo>
                  <a:cubicBezTo>
                    <a:pt x="72" y="686"/>
                    <a:pt x="397" y="947"/>
                    <a:pt x="667" y="947"/>
                  </a:cubicBezTo>
                  <a:cubicBezTo>
                    <a:pt x="809" y="947"/>
                    <a:pt x="936" y="874"/>
                    <a:pt x="998" y="691"/>
                  </a:cubicBezTo>
                  <a:cubicBezTo>
                    <a:pt x="1141" y="305"/>
                    <a:pt x="692" y="1"/>
                    <a:pt x="355"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69" name="Google Shape;1369;p2"/>
            <p:cNvSpPr/>
            <p:nvPr/>
          </p:nvSpPr>
          <p:spPr>
            <a:xfrm>
              <a:off x="3527875" y="1107950"/>
              <a:ext cx="29500" cy="21600"/>
            </a:xfrm>
            <a:custGeom>
              <a:avLst/>
              <a:gdLst/>
              <a:ahLst/>
              <a:cxnLst/>
              <a:rect l="l" t="t" r="r" b="b"/>
              <a:pathLst>
                <a:path w="1180" h="864" extrusionOk="0">
                  <a:moveTo>
                    <a:pt x="406" y="0"/>
                  </a:moveTo>
                  <a:cubicBezTo>
                    <a:pt x="194" y="0"/>
                    <a:pt x="12" y="108"/>
                    <a:pt x="6" y="375"/>
                  </a:cubicBezTo>
                  <a:cubicBezTo>
                    <a:pt x="1" y="702"/>
                    <a:pt x="325" y="863"/>
                    <a:pt x="620" y="863"/>
                  </a:cubicBezTo>
                  <a:cubicBezTo>
                    <a:pt x="915" y="863"/>
                    <a:pt x="1180" y="702"/>
                    <a:pt x="1056" y="386"/>
                  </a:cubicBezTo>
                  <a:cubicBezTo>
                    <a:pt x="1045" y="375"/>
                    <a:pt x="1033" y="353"/>
                    <a:pt x="1022" y="330"/>
                  </a:cubicBezTo>
                  <a:cubicBezTo>
                    <a:pt x="915" y="134"/>
                    <a:pt x="642" y="0"/>
                    <a:pt x="406"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70" name="Google Shape;1370;p2"/>
            <p:cNvSpPr/>
            <p:nvPr/>
          </p:nvSpPr>
          <p:spPr>
            <a:xfrm>
              <a:off x="3471875" y="1301875"/>
              <a:ext cx="30275" cy="26775"/>
            </a:xfrm>
            <a:custGeom>
              <a:avLst/>
              <a:gdLst/>
              <a:ahLst/>
              <a:cxnLst/>
              <a:rect l="l" t="t" r="r" b="b"/>
              <a:pathLst>
                <a:path w="1211" h="1071" extrusionOk="0">
                  <a:moveTo>
                    <a:pt x="738" y="1"/>
                  </a:moveTo>
                  <a:cubicBezTo>
                    <a:pt x="692" y="1"/>
                    <a:pt x="642" y="10"/>
                    <a:pt x="588" y="32"/>
                  </a:cubicBezTo>
                  <a:cubicBezTo>
                    <a:pt x="565" y="43"/>
                    <a:pt x="543" y="54"/>
                    <a:pt x="520" y="66"/>
                  </a:cubicBezTo>
                  <a:cubicBezTo>
                    <a:pt x="159" y="258"/>
                    <a:pt x="1" y="1059"/>
                    <a:pt x="576" y="1070"/>
                  </a:cubicBezTo>
                  <a:cubicBezTo>
                    <a:pt x="582" y="1070"/>
                    <a:pt x="587" y="1070"/>
                    <a:pt x="593" y="1070"/>
                  </a:cubicBezTo>
                  <a:cubicBezTo>
                    <a:pt x="1165" y="1070"/>
                    <a:pt x="1210" y="1"/>
                    <a:pt x="738"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71" name="Google Shape;1371;p2"/>
            <p:cNvSpPr/>
            <p:nvPr/>
          </p:nvSpPr>
          <p:spPr>
            <a:xfrm>
              <a:off x="3586825" y="1540575"/>
              <a:ext cx="36875" cy="20900"/>
            </a:xfrm>
            <a:custGeom>
              <a:avLst/>
              <a:gdLst/>
              <a:ahLst/>
              <a:cxnLst/>
              <a:rect l="l" t="t" r="r" b="b"/>
              <a:pathLst>
                <a:path w="1475" h="836" extrusionOk="0">
                  <a:moveTo>
                    <a:pt x="874" y="0"/>
                  </a:moveTo>
                  <a:cubicBezTo>
                    <a:pt x="467" y="0"/>
                    <a:pt x="0" y="387"/>
                    <a:pt x="357" y="696"/>
                  </a:cubicBezTo>
                  <a:cubicBezTo>
                    <a:pt x="368" y="707"/>
                    <a:pt x="391" y="730"/>
                    <a:pt x="413" y="741"/>
                  </a:cubicBezTo>
                  <a:cubicBezTo>
                    <a:pt x="505" y="805"/>
                    <a:pt x="629" y="836"/>
                    <a:pt x="757" y="836"/>
                  </a:cubicBezTo>
                  <a:cubicBezTo>
                    <a:pt x="1103" y="836"/>
                    <a:pt x="1474" y="615"/>
                    <a:pt x="1293" y="245"/>
                  </a:cubicBezTo>
                  <a:cubicBezTo>
                    <a:pt x="1209" y="70"/>
                    <a:pt x="1047" y="0"/>
                    <a:pt x="874"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72" name="Google Shape;1372;p2"/>
            <p:cNvSpPr/>
            <p:nvPr/>
          </p:nvSpPr>
          <p:spPr>
            <a:xfrm>
              <a:off x="3388375" y="1133375"/>
              <a:ext cx="37050" cy="25225"/>
            </a:xfrm>
            <a:custGeom>
              <a:avLst/>
              <a:gdLst/>
              <a:ahLst/>
              <a:cxnLst/>
              <a:rect l="l" t="t" r="r" b="b"/>
              <a:pathLst>
                <a:path w="1482" h="1009" extrusionOk="0">
                  <a:moveTo>
                    <a:pt x="905" y="0"/>
                  </a:moveTo>
                  <a:cubicBezTo>
                    <a:pt x="894" y="0"/>
                    <a:pt x="882" y="1"/>
                    <a:pt x="870" y="1"/>
                  </a:cubicBezTo>
                  <a:lnTo>
                    <a:pt x="802" y="1"/>
                  </a:lnTo>
                  <a:cubicBezTo>
                    <a:pt x="384" y="80"/>
                    <a:pt x="1" y="791"/>
                    <a:pt x="531" y="983"/>
                  </a:cubicBezTo>
                  <a:cubicBezTo>
                    <a:pt x="580" y="1000"/>
                    <a:pt x="627" y="1008"/>
                    <a:pt x="672" y="1008"/>
                  </a:cubicBezTo>
                  <a:cubicBezTo>
                    <a:pt x="1188" y="1008"/>
                    <a:pt x="1481" y="0"/>
                    <a:pt x="905"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73" name="Google Shape;1373;p2"/>
            <p:cNvSpPr/>
            <p:nvPr/>
          </p:nvSpPr>
          <p:spPr>
            <a:xfrm>
              <a:off x="3510400" y="1550000"/>
              <a:ext cx="29350" cy="21600"/>
            </a:xfrm>
            <a:custGeom>
              <a:avLst/>
              <a:gdLst/>
              <a:ahLst/>
              <a:cxnLst/>
              <a:rect l="l" t="t" r="r" b="b"/>
              <a:pathLst>
                <a:path w="1174" h="864" extrusionOk="0">
                  <a:moveTo>
                    <a:pt x="405" y="1"/>
                  </a:moveTo>
                  <a:cubicBezTo>
                    <a:pt x="193" y="1"/>
                    <a:pt x="11" y="108"/>
                    <a:pt x="6" y="375"/>
                  </a:cubicBezTo>
                  <a:cubicBezTo>
                    <a:pt x="0" y="703"/>
                    <a:pt x="325" y="864"/>
                    <a:pt x="618" y="864"/>
                  </a:cubicBezTo>
                  <a:cubicBezTo>
                    <a:pt x="911" y="864"/>
                    <a:pt x="1174" y="703"/>
                    <a:pt x="1044" y="387"/>
                  </a:cubicBezTo>
                  <a:cubicBezTo>
                    <a:pt x="1033" y="364"/>
                    <a:pt x="1033" y="353"/>
                    <a:pt x="1021" y="330"/>
                  </a:cubicBezTo>
                  <a:cubicBezTo>
                    <a:pt x="914" y="134"/>
                    <a:pt x="641" y="1"/>
                    <a:pt x="405"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74" name="Google Shape;1374;p2"/>
            <p:cNvSpPr/>
            <p:nvPr/>
          </p:nvSpPr>
          <p:spPr>
            <a:xfrm>
              <a:off x="3400800" y="1209075"/>
              <a:ext cx="29975" cy="26750"/>
            </a:xfrm>
            <a:custGeom>
              <a:avLst/>
              <a:gdLst/>
              <a:ahLst/>
              <a:cxnLst/>
              <a:rect l="l" t="t" r="r" b="b"/>
              <a:pathLst>
                <a:path w="1199" h="1070" extrusionOk="0">
                  <a:moveTo>
                    <a:pt x="734" y="0"/>
                  </a:moveTo>
                  <a:cubicBezTo>
                    <a:pt x="690" y="0"/>
                    <a:pt x="641" y="10"/>
                    <a:pt x="587" y="31"/>
                  </a:cubicBezTo>
                  <a:cubicBezTo>
                    <a:pt x="564" y="43"/>
                    <a:pt x="542" y="54"/>
                    <a:pt x="519" y="65"/>
                  </a:cubicBezTo>
                  <a:cubicBezTo>
                    <a:pt x="147" y="257"/>
                    <a:pt x="0" y="1058"/>
                    <a:pt x="564" y="1070"/>
                  </a:cubicBezTo>
                  <a:cubicBezTo>
                    <a:pt x="570" y="1070"/>
                    <a:pt x="575" y="1070"/>
                    <a:pt x="581" y="1070"/>
                  </a:cubicBezTo>
                  <a:cubicBezTo>
                    <a:pt x="1153" y="1070"/>
                    <a:pt x="1198" y="0"/>
                    <a:pt x="734"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75" name="Google Shape;1375;p2"/>
            <p:cNvSpPr/>
            <p:nvPr/>
          </p:nvSpPr>
          <p:spPr>
            <a:xfrm>
              <a:off x="3509750" y="1385225"/>
              <a:ext cx="28875" cy="27950"/>
            </a:xfrm>
            <a:custGeom>
              <a:avLst/>
              <a:gdLst/>
              <a:ahLst/>
              <a:cxnLst/>
              <a:rect l="l" t="t" r="r" b="b"/>
              <a:pathLst>
                <a:path w="1155" h="1118" extrusionOk="0">
                  <a:moveTo>
                    <a:pt x="663" y="1"/>
                  </a:moveTo>
                  <a:cubicBezTo>
                    <a:pt x="619" y="1"/>
                    <a:pt x="570" y="9"/>
                    <a:pt x="517" y="27"/>
                  </a:cubicBezTo>
                  <a:cubicBezTo>
                    <a:pt x="0" y="199"/>
                    <a:pt x="238" y="1118"/>
                    <a:pt x="632" y="1118"/>
                  </a:cubicBezTo>
                  <a:cubicBezTo>
                    <a:pt x="703" y="1118"/>
                    <a:pt x="778" y="1088"/>
                    <a:pt x="856" y="1020"/>
                  </a:cubicBezTo>
                  <a:cubicBezTo>
                    <a:pt x="867" y="997"/>
                    <a:pt x="889" y="986"/>
                    <a:pt x="901" y="963"/>
                  </a:cubicBezTo>
                  <a:cubicBezTo>
                    <a:pt x="1155" y="679"/>
                    <a:pt x="1070" y="1"/>
                    <a:pt x="663"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76" name="Google Shape;1376;p2"/>
            <p:cNvSpPr/>
            <p:nvPr/>
          </p:nvSpPr>
          <p:spPr>
            <a:xfrm>
              <a:off x="3546025" y="968875"/>
              <a:ext cx="29750" cy="27875"/>
            </a:xfrm>
            <a:custGeom>
              <a:avLst/>
              <a:gdLst/>
              <a:ahLst/>
              <a:cxnLst/>
              <a:rect l="l" t="t" r="r" b="b"/>
              <a:pathLst>
                <a:path w="1190" h="1115" extrusionOk="0">
                  <a:moveTo>
                    <a:pt x="507" y="0"/>
                  </a:moveTo>
                  <a:cubicBezTo>
                    <a:pt x="430" y="0"/>
                    <a:pt x="351" y="35"/>
                    <a:pt x="273" y="116"/>
                  </a:cubicBezTo>
                  <a:cubicBezTo>
                    <a:pt x="262" y="138"/>
                    <a:pt x="240" y="149"/>
                    <a:pt x="228" y="172"/>
                  </a:cubicBezTo>
                  <a:cubicBezTo>
                    <a:pt x="0" y="469"/>
                    <a:pt x="129" y="1115"/>
                    <a:pt x="516" y="1115"/>
                  </a:cubicBezTo>
                  <a:cubicBezTo>
                    <a:pt x="569" y="1115"/>
                    <a:pt x="628" y="1102"/>
                    <a:pt x="691" y="1075"/>
                  </a:cubicBezTo>
                  <a:cubicBezTo>
                    <a:pt x="1189" y="859"/>
                    <a:pt x="889" y="0"/>
                    <a:pt x="507"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77" name="Google Shape;1377;p2"/>
            <p:cNvSpPr/>
            <p:nvPr/>
          </p:nvSpPr>
          <p:spPr>
            <a:xfrm>
              <a:off x="3503950" y="1581750"/>
              <a:ext cx="37100" cy="20900"/>
            </a:xfrm>
            <a:custGeom>
              <a:avLst/>
              <a:gdLst/>
              <a:ahLst/>
              <a:cxnLst/>
              <a:rect l="l" t="t" r="r" b="b"/>
              <a:pathLst>
                <a:path w="1484" h="836" extrusionOk="0">
                  <a:moveTo>
                    <a:pt x="881" y="1"/>
                  </a:moveTo>
                  <a:cubicBezTo>
                    <a:pt x="471" y="1"/>
                    <a:pt x="1" y="388"/>
                    <a:pt x="365" y="697"/>
                  </a:cubicBezTo>
                  <a:lnTo>
                    <a:pt x="422" y="742"/>
                  </a:lnTo>
                  <a:cubicBezTo>
                    <a:pt x="513" y="806"/>
                    <a:pt x="638" y="836"/>
                    <a:pt x="766" y="836"/>
                  </a:cubicBezTo>
                  <a:cubicBezTo>
                    <a:pt x="1112" y="836"/>
                    <a:pt x="1483" y="616"/>
                    <a:pt x="1302" y="245"/>
                  </a:cubicBezTo>
                  <a:cubicBezTo>
                    <a:pt x="1218" y="70"/>
                    <a:pt x="1055" y="1"/>
                    <a:pt x="881"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78" name="Google Shape;1378;p2"/>
            <p:cNvSpPr/>
            <p:nvPr/>
          </p:nvSpPr>
          <p:spPr>
            <a:xfrm>
              <a:off x="3503900" y="1272550"/>
              <a:ext cx="29500" cy="21425"/>
            </a:xfrm>
            <a:custGeom>
              <a:avLst/>
              <a:gdLst/>
              <a:ahLst/>
              <a:cxnLst/>
              <a:rect l="l" t="t" r="r" b="b"/>
              <a:pathLst>
                <a:path w="1180" h="857" extrusionOk="0">
                  <a:moveTo>
                    <a:pt x="410" y="1"/>
                  </a:moveTo>
                  <a:cubicBezTo>
                    <a:pt x="200" y="1"/>
                    <a:pt x="17" y="109"/>
                    <a:pt x="6" y="381"/>
                  </a:cubicBezTo>
                  <a:cubicBezTo>
                    <a:pt x="1" y="699"/>
                    <a:pt x="328" y="857"/>
                    <a:pt x="624" y="857"/>
                  </a:cubicBezTo>
                  <a:cubicBezTo>
                    <a:pt x="917" y="857"/>
                    <a:pt x="1179" y="701"/>
                    <a:pt x="1056" y="392"/>
                  </a:cubicBezTo>
                  <a:cubicBezTo>
                    <a:pt x="1044" y="370"/>
                    <a:pt x="1033" y="347"/>
                    <a:pt x="1022" y="325"/>
                  </a:cubicBezTo>
                  <a:cubicBezTo>
                    <a:pt x="915" y="135"/>
                    <a:pt x="645" y="1"/>
                    <a:pt x="410"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79" name="Google Shape;1379;p2"/>
            <p:cNvSpPr/>
            <p:nvPr/>
          </p:nvSpPr>
          <p:spPr>
            <a:xfrm>
              <a:off x="3464075" y="1116400"/>
              <a:ext cx="28375" cy="23900"/>
            </a:xfrm>
            <a:custGeom>
              <a:avLst/>
              <a:gdLst/>
              <a:ahLst/>
              <a:cxnLst/>
              <a:rect l="l" t="t" r="r" b="b"/>
              <a:pathLst>
                <a:path w="1135" h="956" extrusionOk="0">
                  <a:moveTo>
                    <a:pt x="341" y="0"/>
                  </a:moveTo>
                  <a:cubicBezTo>
                    <a:pt x="153" y="0"/>
                    <a:pt x="0" y="99"/>
                    <a:pt x="8" y="342"/>
                  </a:cubicBezTo>
                  <a:cubicBezTo>
                    <a:pt x="8" y="364"/>
                    <a:pt x="19" y="387"/>
                    <a:pt x="19" y="410"/>
                  </a:cubicBezTo>
                  <a:cubicBezTo>
                    <a:pt x="64" y="685"/>
                    <a:pt x="384" y="955"/>
                    <a:pt x="654" y="955"/>
                  </a:cubicBezTo>
                  <a:cubicBezTo>
                    <a:pt x="794" y="955"/>
                    <a:pt x="921" y="883"/>
                    <a:pt x="990" y="703"/>
                  </a:cubicBezTo>
                  <a:cubicBezTo>
                    <a:pt x="1135" y="319"/>
                    <a:pt x="680" y="0"/>
                    <a:pt x="341"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80" name="Google Shape;1380;p2"/>
            <p:cNvSpPr/>
            <p:nvPr/>
          </p:nvSpPr>
          <p:spPr>
            <a:xfrm>
              <a:off x="3269475" y="1023625"/>
              <a:ext cx="28300" cy="24100"/>
            </a:xfrm>
            <a:custGeom>
              <a:avLst/>
              <a:gdLst/>
              <a:ahLst/>
              <a:cxnLst/>
              <a:rect l="l" t="t" r="r" b="b"/>
              <a:pathLst>
                <a:path w="1132" h="964" extrusionOk="0">
                  <a:moveTo>
                    <a:pt x="479" y="0"/>
                  </a:moveTo>
                  <a:cubicBezTo>
                    <a:pt x="341" y="0"/>
                    <a:pt x="218" y="71"/>
                    <a:pt x="153" y="250"/>
                  </a:cubicBezTo>
                  <a:cubicBezTo>
                    <a:pt x="0" y="642"/>
                    <a:pt x="454" y="964"/>
                    <a:pt x="792" y="964"/>
                  </a:cubicBezTo>
                  <a:cubicBezTo>
                    <a:pt x="980" y="964"/>
                    <a:pt x="1131" y="864"/>
                    <a:pt x="1123" y="622"/>
                  </a:cubicBezTo>
                  <a:cubicBezTo>
                    <a:pt x="1123" y="589"/>
                    <a:pt x="1123" y="566"/>
                    <a:pt x="1112" y="544"/>
                  </a:cubicBezTo>
                  <a:cubicBezTo>
                    <a:pt x="1075" y="274"/>
                    <a:pt x="750" y="0"/>
                    <a:pt x="479"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81" name="Google Shape;1381;p2"/>
            <p:cNvSpPr/>
            <p:nvPr/>
          </p:nvSpPr>
          <p:spPr>
            <a:xfrm>
              <a:off x="3649325" y="1265275"/>
              <a:ext cx="30825" cy="26725"/>
            </a:xfrm>
            <a:custGeom>
              <a:avLst/>
              <a:gdLst/>
              <a:ahLst/>
              <a:cxnLst/>
              <a:rect l="l" t="t" r="r" b="b"/>
              <a:pathLst>
                <a:path w="1233" h="1069" extrusionOk="0">
                  <a:moveTo>
                    <a:pt x="764" y="0"/>
                  </a:moveTo>
                  <a:cubicBezTo>
                    <a:pt x="721" y="0"/>
                    <a:pt x="673" y="9"/>
                    <a:pt x="621" y="29"/>
                  </a:cubicBezTo>
                  <a:cubicBezTo>
                    <a:pt x="599" y="29"/>
                    <a:pt x="576" y="40"/>
                    <a:pt x="554" y="52"/>
                  </a:cubicBezTo>
                  <a:cubicBezTo>
                    <a:pt x="170" y="232"/>
                    <a:pt x="1" y="1033"/>
                    <a:pt x="554" y="1067"/>
                  </a:cubicBezTo>
                  <a:cubicBezTo>
                    <a:pt x="565" y="1068"/>
                    <a:pt x="575" y="1068"/>
                    <a:pt x="586" y="1068"/>
                  </a:cubicBezTo>
                  <a:cubicBezTo>
                    <a:pt x="1157" y="1068"/>
                    <a:pt x="1233" y="0"/>
                    <a:pt x="764"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82" name="Google Shape;1382;p2"/>
            <p:cNvSpPr/>
            <p:nvPr/>
          </p:nvSpPr>
          <p:spPr>
            <a:xfrm>
              <a:off x="3665275" y="1432750"/>
              <a:ext cx="30150" cy="27450"/>
            </a:xfrm>
            <a:custGeom>
              <a:avLst/>
              <a:gdLst/>
              <a:ahLst/>
              <a:cxnLst/>
              <a:rect l="l" t="t" r="r" b="b"/>
              <a:pathLst>
                <a:path w="1206" h="1098" extrusionOk="0">
                  <a:moveTo>
                    <a:pt x="651" y="1"/>
                  </a:moveTo>
                  <a:cubicBezTo>
                    <a:pt x="581" y="1"/>
                    <a:pt x="504" y="24"/>
                    <a:pt x="423" y="78"/>
                  </a:cubicBezTo>
                  <a:cubicBezTo>
                    <a:pt x="1" y="366"/>
                    <a:pt x="402" y="1098"/>
                    <a:pt x="765" y="1098"/>
                  </a:cubicBezTo>
                  <a:cubicBezTo>
                    <a:pt x="858" y="1098"/>
                    <a:pt x="948" y="1050"/>
                    <a:pt x="1021" y="935"/>
                  </a:cubicBezTo>
                  <a:lnTo>
                    <a:pt x="1055" y="868"/>
                  </a:lnTo>
                  <a:cubicBezTo>
                    <a:pt x="1205" y="559"/>
                    <a:pt x="997" y="1"/>
                    <a:pt x="651"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83" name="Google Shape;1383;p2"/>
            <p:cNvSpPr/>
            <p:nvPr/>
          </p:nvSpPr>
          <p:spPr>
            <a:xfrm>
              <a:off x="3484825" y="1476575"/>
              <a:ext cx="29450" cy="27875"/>
            </a:xfrm>
            <a:custGeom>
              <a:avLst/>
              <a:gdLst/>
              <a:ahLst/>
              <a:cxnLst/>
              <a:rect l="l" t="t" r="r" b="b"/>
              <a:pathLst>
                <a:path w="1178" h="1115" extrusionOk="0">
                  <a:moveTo>
                    <a:pt x="673" y="0"/>
                  </a:moveTo>
                  <a:cubicBezTo>
                    <a:pt x="620" y="0"/>
                    <a:pt x="562" y="13"/>
                    <a:pt x="498" y="40"/>
                  </a:cubicBezTo>
                  <a:cubicBezTo>
                    <a:pt x="0" y="256"/>
                    <a:pt x="293" y="1115"/>
                    <a:pt x="672" y="1115"/>
                  </a:cubicBezTo>
                  <a:cubicBezTo>
                    <a:pt x="748" y="1115"/>
                    <a:pt x="827" y="1080"/>
                    <a:pt x="905" y="999"/>
                  </a:cubicBezTo>
                  <a:cubicBezTo>
                    <a:pt x="927" y="977"/>
                    <a:pt x="939" y="965"/>
                    <a:pt x="950" y="943"/>
                  </a:cubicBezTo>
                  <a:cubicBezTo>
                    <a:pt x="1178" y="646"/>
                    <a:pt x="1058" y="0"/>
                    <a:pt x="673"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84" name="Google Shape;1384;p2"/>
            <p:cNvSpPr/>
            <p:nvPr/>
          </p:nvSpPr>
          <p:spPr>
            <a:xfrm>
              <a:off x="3657850" y="1341975"/>
              <a:ext cx="37450" cy="21025"/>
            </a:xfrm>
            <a:custGeom>
              <a:avLst/>
              <a:gdLst/>
              <a:ahLst/>
              <a:cxnLst/>
              <a:rect l="l" t="t" r="r" b="b"/>
              <a:pathLst>
                <a:path w="1498" h="841" extrusionOk="0">
                  <a:moveTo>
                    <a:pt x="903" y="1"/>
                  </a:moveTo>
                  <a:cubicBezTo>
                    <a:pt x="489" y="1"/>
                    <a:pt x="0" y="418"/>
                    <a:pt x="382" y="719"/>
                  </a:cubicBezTo>
                  <a:cubicBezTo>
                    <a:pt x="404" y="730"/>
                    <a:pt x="416" y="741"/>
                    <a:pt x="438" y="752"/>
                  </a:cubicBezTo>
                  <a:cubicBezTo>
                    <a:pt x="527" y="813"/>
                    <a:pt x="644" y="841"/>
                    <a:pt x="765" y="841"/>
                  </a:cubicBezTo>
                  <a:cubicBezTo>
                    <a:pt x="1117" y="841"/>
                    <a:pt x="1498" y="600"/>
                    <a:pt x="1296" y="222"/>
                  </a:cubicBezTo>
                  <a:cubicBezTo>
                    <a:pt x="1214" y="64"/>
                    <a:pt x="1064" y="1"/>
                    <a:pt x="903"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85" name="Google Shape;1385;p2"/>
            <p:cNvSpPr/>
            <p:nvPr/>
          </p:nvSpPr>
          <p:spPr>
            <a:xfrm>
              <a:off x="3519975" y="1341925"/>
              <a:ext cx="29250" cy="21800"/>
            </a:xfrm>
            <a:custGeom>
              <a:avLst/>
              <a:gdLst/>
              <a:ahLst/>
              <a:cxnLst/>
              <a:rect l="l" t="t" r="r" b="b"/>
              <a:pathLst>
                <a:path w="1170" h="872" extrusionOk="0">
                  <a:moveTo>
                    <a:pt x="404" y="1"/>
                  </a:moveTo>
                  <a:cubicBezTo>
                    <a:pt x="204" y="1"/>
                    <a:pt x="33" y="104"/>
                    <a:pt x="18" y="359"/>
                  </a:cubicBezTo>
                  <a:cubicBezTo>
                    <a:pt x="0" y="695"/>
                    <a:pt x="348" y="871"/>
                    <a:pt x="651" y="871"/>
                  </a:cubicBezTo>
                  <a:cubicBezTo>
                    <a:pt x="929" y="871"/>
                    <a:pt x="1169" y="723"/>
                    <a:pt x="1056" y="416"/>
                  </a:cubicBezTo>
                  <a:cubicBezTo>
                    <a:pt x="1045" y="393"/>
                    <a:pt x="1045" y="382"/>
                    <a:pt x="1033" y="359"/>
                  </a:cubicBezTo>
                  <a:cubicBezTo>
                    <a:pt x="929" y="150"/>
                    <a:pt x="645" y="1"/>
                    <a:pt x="404"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86" name="Google Shape;1386;p2"/>
            <p:cNvSpPr/>
            <p:nvPr/>
          </p:nvSpPr>
          <p:spPr>
            <a:xfrm>
              <a:off x="3546950" y="1392975"/>
              <a:ext cx="29350" cy="21475"/>
            </a:xfrm>
            <a:custGeom>
              <a:avLst/>
              <a:gdLst/>
              <a:ahLst/>
              <a:cxnLst/>
              <a:rect l="l" t="t" r="r" b="b"/>
              <a:pathLst>
                <a:path w="1174" h="859" extrusionOk="0">
                  <a:moveTo>
                    <a:pt x="554" y="0"/>
                  </a:moveTo>
                  <a:cubicBezTo>
                    <a:pt x="262" y="0"/>
                    <a:pt x="0" y="158"/>
                    <a:pt x="124" y="473"/>
                  </a:cubicBezTo>
                  <a:cubicBezTo>
                    <a:pt x="124" y="484"/>
                    <a:pt x="146" y="507"/>
                    <a:pt x="157" y="529"/>
                  </a:cubicBezTo>
                  <a:cubicBezTo>
                    <a:pt x="264" y="725"/>
                    <a:pt x="534" y="859"/>
                    <a:pt x="767" y="859"/>
                  </a:cubicBezTo>
                  <a:cubicBezTo>
                    <a:pt x="977" y="859"/>
                    <a:pt x="1156" y="751"/>
                    <a:pt x="1162" y="484"/>
                  </a:cubicBezTo>
                  <a:cubicBezTo>
                    <a:pt x="1173" y="161"/>
                    <a:pt x="849" y="0"/>
                    <a:pt x="554"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87" name="Google Shape;1387;p2"/>
            <p:cNvSpPr/>
            <p:nvPr/>
          </p:nvSpPr>
          <p:spPr>
            <a:xfrm>
              <a:off x="3587125" y="1210825"/>
              <a:ext cx="29375" cy="21400"/>
            </a:xfrm>
            <a:custGeom>
              <a:avLst/>
              <a:gdLst/>
              <a:ahLst/>
              <a:cxnLst/>
              <a:rect l="l" t="t" r="r" b="b"/>
              <a:pathLst>
                <a:path w="1175" h="856" extrusionOk="0">
                  <a:moveTo>
                    <a:pt x="556" y="1"/>
                  </a:moveTo>
                  <a:cubicBezTo>
                    <a:pt x="263" y="1"/>
                    <a:pt x="0" y="159"/>
                    <a:pt x="130" y="469"/>
                  </a:cubicBezTo>
                  <a:cubicBezTo>
                    <a:pt x="142" y="480"/>
                    <a:pt x="153" y="503"/>
                    <a:pt x="164" y="526"/>
                  </a:cubicBezTo>
                  <a:cubicBezTo>
                    <a:pt x="271" y="722"/>
                    <a:pt x="541" y="855"/>
                    <a:pt x="774" y="855"/>
                  </a:cubicBezTo>
                  <a:cubicBezTo>
                    <a:pt x="983" y="855"/>
                    <a:pt x="1163" y="747"/>
                    <a:pt x="1168" y="480"/>
                  </a:cubicBezTo>
                  <a:cubicBezTo>
                    <a:pt x="1174" y="159"/>
                    <a:pt x="850" y="1"/>
                    <a:pt x="556"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88" name="Google Shape;1388;p2"/>
            <p:cNvSpPr/>
            <p:nvPr/>
          </p:nvSpPr>
          <p:spPr>
            <a:xfrm>
              <a:off x="3555325" y="992900"/>
              <a:ext cx="30000" cy="26775"/>
            </a:xfrm>
            <a:custGeom>
              <a:avLst/>
              <a:gdLst/>
              <a:ahLst/>
              <a:cxnLst/>
              <a:rect l="l" t="t" r="r" b="b"/>
              <a:pathLst>
                <a:path w="1200" h="1071" extrusionOk="0">
                  <a:moveTo>
                    <a:pt x="619" y="1"/>
                  </a:moveTo>
                  <a:cubicBezTo>
                    <a:pt x="47" y="1"/>
                    <a:pt x="1" y="1070"/>
                    <a:pt x="465" y="1070"/>
                  </a:cubicBezTo>
                  <a:cubicBezTo>
                    <a:pt x="509" y="1070"/>
                    <a:pt x="559" y="1061"/>
                    <a:pt x="612" y="1039"/>
                  </a:cubicBezTo>
                  <a:cubicBezTo>
                    <a:pt x="635" y="1028"/>
                    <a:pt x="657" y="1016"/>
                    <a:pt x="680" y="1005"/>
                  </a:cubicBezTo>
                  <a:cubicBezTo>
                    <a:pt x="1052" y="813"/>
                    <a:pt x="1199" y="12"/>
                    <a:pt x="635" y="1"/>
                  </a:cubicBezTo>
                  <a:cubicBezTo>
                    <a:pt x="629" y="1"/>
                    <a:pt x="624" y="1"/>
                    <a:pt x="619"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89" name="Google Shape;1389;p2"/>
            <p:cNvSpPr/>
            <p:nvPr/>
          </p:nvSpPr>
          <p:spPr>
            <a:xfrm>
              <a:off x="3692425" y="1300575"/>
              <a:ext cx="28225" cy="23900"/>
            </a:xfrm>
            <a:custGeom>
              <a:avLst/>
              <a:gdLst/>
              <a:ahLst/>
              <a:cxnLst/>
              <a:rect l="l" t="t" r="r" b="b"/>
              <a:pathLst>
                <a:path w="1129" h="956" extrusionOk="0">
                  <a:moveTo>
                    <a:pt x="477" y="1"/>
                  </a:moveTo>
                  <a:cubicBezTo>
                    <a:pt x="336" y="1"/>
                    <a:pt x="208" y="73"/>
                    <a:pt x="139" y="253"/>
                  </a:cubicBezTo>
                  <a:cubicBezTo>
                    <a:pt x="1" y="637"/>
                    <a:pt x="454" y="956"/>
                    <a:pt x="790" y="956"/>
                  </a:cubicBezTo>
                  <a:cubicBezTo>
                    <a:pt x="977" y="956"/>
                    <a:pt x="1128" y="857"/>
                    <a:pt x="1120" y="614"/>
                  </a:cubicBezTo>
                  <a:cubicBezTo>
                    <a:pt x="1120" y="592"/>
                    <a:pt x="1120" y="569"/>
                    <a:pt x="1109" y="547"/>
                  </a:cubicBezTo>
                  <a:cubicBezTo>
                    <a:pt x="1072" y="271"/>
                    <a:pt x="750" y="1"/>
                    <a:pt x="477"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90" name="Google Shape;1390;p2"/>
            <p:cNvSpPr/>
            <p:nvPr/>
          </p:nvSpPr>
          <p:spPr>
            <a:xfrm>
              <a:off x="3623225" y="1481300"/>
              <a:ext cx="29125" cy="27700"/>
            </a:xfrm>
            <a:custGeom>
              <a:avLst/>
              <a:gdLst/>
              <a:ahLst/>
              <a:cxnLst/>
              <a:rect l="l" t="t" r="r" b="b"/>
              <a:pathLst>
                <a:path w="1165" h="1108" extrusionOk="0">
                  <a:moveTo>
                    <a:pt x="526" y="1"/>
                  </a:moveTo>
                  <a:cubicBezTo>
                    <a:pt x="454" y="1"/>
                    <a:pt x="378" y="30"/>
                    <a:pt x="300" y="99"/>
                  </a:cubicBezTo>
                  <a:cubicBezTo>
                    <a:pt x="289" y="111"/>
                    <a:pt x="266" y="133"/>
                    <a:pt x="255" y="156"/>
                  </a:cubicBezTo>
                  <a:cubicBezTo>
                    <a:pt x="1" y="430"/>
                    <a:pt x="94" y="1107"/>
                    <a:pt x="495" y="1107"/>
                  </a:cubicBezTo>
                  <a:cubicBezTo>
                    <a:pt x="539" y="1107"/>
                    <a:pt x="587" y="1099"/>
                    <a:pt x="638" y="1081"/>
                  </a:cubicBezTo>
                  <a:cubicBezTo>
                    <a:pt x="1164" y="909"/>
                    <a:pt x="921" y="1"/>
                    <a:pt x="526"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91" name="Google Shape;1391;p2"/>
            <p:cNvSpPr/>
            <p:nvPr/>
          </p:nvSpPr>
          <p:spPr>
            <a:xfrm>
              <a:off x="3662400" y="1388575"/>
              <a:ext cx="31300" cy="21075"/>
            </a:xfrm>
            <a:custGeom>
              <a:avLst/>
              <a:gdLst/>
              <a:ahLst/>
              <a:cxnLst/>
              <a:rect l="l" t="t" r="r" b="b"/>
              <a:pathLst>
                <a:path w="1252" h="843" extrusionOk="0">
                  <a:moveTo>
                    <a:pt x="654" y="1"/>
                  </a:moveTo>
                  <a:cubicBezTo>
                    <a:pt x="322" y="1"/>
                    <a:pt x="0" y="198"/>
                    <a:pt x="189" y="525"/>
                  </a:cubicBezTo>
                  <a:cubicBezTo>
                    <a:pt x="200" y="547"/>
                    <a:pt x="211" y="570"/>
                    <a:pt x="222" y="592"/>
                  </a:cubicBezTo>
                  <a:cubicBezTo>
                    <a:pt x="337" y="749"/>
                    <a:pt x="572" y="843"/>
                    <a:pt x="785" y="843"/>
                  </a:cubicBezTo>
                  <a:cubicBezTo>
                    <a:pt x="1034" y="843"/>
                    <a:pt x="1252" y="715"/>
                    <a:pt x="1215" y="412"/>
                  </a:cubicBezTo>
                  <a:cubicBezTo>
                    <a:pt x="1190" y="126"/>
                    <a:pt x="919" y="1"/>
                    <a:pt x="654"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92" name="Google Shape;1392;p2"/>
            <p:cNvSpPr/>
            <p:nvPr/>
          </p:nvSpPr>
          <p:spPr>
            <a:xfrm>
              <a:off x="3702350" y="1484475"/>
              <a:ext cx="29450" cy="27975"/>
            </a:xfrm>
            <a:custGeom>
              <a:avLst/>
              <a:gdLst/>
              <a:ahLst/>
              <a:cxnLst/>
              <a:rect l="l" t="t" r="r" b="b"/>
              <a:pathLst>
                <a:path w="1178" h="1119" extrusionOk="0">
                  <a:moveTo>
                    <a:pt x="668" y="1"/>
                  </a:moveTo>
                  <a:cubicBezTo>
                    <a:pt x="616" y="1"/>
                    <a:pt x="559" y="13"/>
                    <a:pt x="498" y="40"/>
                  </a:cubicBezTo>
                  <a:cubicBezTo>
                    <a:pt x="0" y="256"/>
                    <a:pt x="291" y="1119"/>
                    <a:pt x="669" y="1119"/>
                  </a:cubicBezTo>
                  <a:cubicBezTo>
                    <a:pt x="745" y="1119"/>
                    <a:pt x="826" y="1083"/>
                    <a:pt x="904" y="999"/>
                  </a:cubicBezTo>
                  <a:cubicBezTo>
                    <a:pt x="926" y="988"/>
                    <a:pt x="938" y="965"/>
                    <a:pt x="949" y="943"/>
                  </a:cubicBezTo>
                  <a:cubicBezTo>
                    <a:pt x="1177" y="655"/>
                    <a:pt x="1048" y="1"/>
                    <a:pt x="668"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93" name="Google Shape;1393;p2"/>
            <p:cNvSpPr/>
            <p:nvPr/>
          </p:nvSpPr>
          <p:spPr>
            <a:xfrm>
              <a:off x="3580775" y="1022700"/>
              <a:ext cx="36875" cy="20925"/>
            </a:xfrm>
            <a:custGeom>
              <a:avLst/>
              <a:gdLst/>
              <a:ahLst/>
              <a:cxnLst/>
              <a:rect l="l" t="t" r="r" b="b"/>
              <a:pathLst>
                <a:path w="1475" h="837" extrusionOk="0">
                  <a:moveTo>
                    <a:pt x="712" y="1"/>
                  </a:moveTo>
                  <a:cubicBezTo>
                    <a:pt x="366" y="1"/>
                    <a:pt x="0" y="221"/>
                    <a:pt x="181" y="592"/>
                  </a:cubicBezTo>
                  <a:cubicBezTo>
                    <a:pt x="262" y="767"/>
                    <a:pt x="423" y="836"/>
                    <a:pt x="595" y="836"/>
                  </a:cubicBezTo>
                  <a:cubicBezTo>
                    <a:pt x="1002" y="836"/>
                    <a:pt x="1474" y="449"/>
                    <a:pt x="1118" y="140"/>
                  </a:cubicBezTo>
                  <a:cubicBezTo>
                    <a:pt x="1095" y="129"/>
                    <a:pt x="1073" y="118"/>
                    <a:pt x="1061" y="95"/>
                  </a:cubicBezTo>
                  <a:cubicBezTo>
                    <a:pt x="967" y="31"/>
                    <a:pt x="841" y="1"/>
                    <a:pt x="71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94" name="Google Shape;1394;p2"/>
            <p:cNvSpPr/>
            <p:nvPr/>
          </p:nvSpPr>
          <p:spPr>
            <a:xfrm>
              <a:off x="3781075" y="1453750"/>
              <a:ext cx="36975" cy="25275"/>
            </a:xfrm>
            <a:custGeom>
              <a:avLst/>
              <a:gdLst/>
              <a:ahLst/>
              <a:cxnLst/>
              <a:rect l="l" t="t" r="r" b="b"/>
              <a:pathLst>
                <a:path w="1479" h="1011" extrusionOk="0">
                  <a:moveTo>
                    <a:pt x="802" y="1"/>
                  </a:moveTo>
                  <a:cubicBezTo>
                    <a:pt x="289" y="1"/>
                    <a:pt x="0" y="1011"/>
                    <a:pt x="575" y="1011"/>
                  </a:cubicBezTo>
                  <a:cubicBezTo>
                    <a:pt x="586" y="1011"/>
                    <a:pt x="598" y="1010"/>
                    <a:pt x="610" y="1009"/>
                  </a:cubicBezTo>
                  <a:cubicBezTo>
                    <a:pt x="632" y="1009"/>
                    <a:pt x="655" y="1009"/>
                    <a:pt x="677" y="998"/>
                  </a:cubicBezTo>
                  <a:cubicBezTo>
                    <a:pt x="1084" y="919"/>
                    <a:pt x="1479" y="208"/>
                    <a:pt x="948" y="28"/>
                  </a:cubicBezTo>
                  <a:cubicBezTo>
                    <a:pt x="898" y="9"/>
                    <a:pt x="849" y="1"/>
                    <a:pt x="80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95" name="Google Shape;1395;p2"/>
            <p:cNvSpPr/>
            <p:nvPr/>
          </p:nvSpPr>
          <p:spPr>
            <a:xfrm>
              <a:off x="3408400" y="1419800"/>
              <a:ext cx="30050" cy="27050"/>
            </a:xfrm>
            <a:custGeom>
              <a:avLst/>
              <a:gdLst/>
              <a:ahLst/>
              <a:cxnLst/>
              <a:rect l="l" t="t" r="r" b="b"/>
              <a:pathLst>
                <a:path w="1202" h="1082" extrusionOk="0">
                  <a:moveTo>
                    <a:pt x="726" y="0"/>
                  </a:moveTo>
                  <a:cubicBezTo>
                    <a:pt x="681" y="0"/>
                    <a:pt x="631" y="10"/>
                    <a:pt x="576" y="32"/>
                  </a:cubicBezTo>
                  <a:lnTo>
                    <a:pt x="520" y="66"/>
                  </a:lnTo>
                  <a:cubicBezTo>
                    <a:pt x="148" y="269"/>
                    <a:pt x="1" y="1070"/>
                    <a:pt x="565" y="1081"/>
                  </a:cubicBezTo>
                  <a:cubicBezTo>
                    <a:pt x="568" y="1081"/>
                    <a:pt x="571" y="1081"/>
                    <a:pt x="573" y="1081"/>
                  </a:cubicBezTo>
                  <a:cubicBezTo>
                    <a:pt x="1153" y="1081"/>
                    <a:pt x="1201" y="0"/>
                    <a:pt x="726"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96" name="Google Shape;1396;p2"/>
            <p:cNvSpPr/>
            <p:nvPr/>
          </p:nvSpPr>
          <p:spPr>
            <a:xfrm>
              <a:off x="3690975" y="1410975"/>
              <a:ext cx="29325" cy="21550"/>
            </a:xfrm>
            <a:custGeom>
              <a:avLst/>
              <a:gdLst/>
              <a:ahLst/>
              <a:cxnLst/>
              <a:rect l="l" t="t" r="r" b="b"/>
              <a:pathLst>
                <a:path w="1173" h="862" extrusionOk="0">
                  <a:moveTo>
                    <a:pt x="547" y="1"/>
                  </a:moveTo>
                  <a:cubicBezTo>
                    <a:pt x="257" y="1"/>
                    <a:pt x="0" y="156"/>
                    <a:pt x="129" y="464"/>
                  </a:cubicBezTo>
                  <a:cubicBezTo>
                    <a:pt x="129" y="486"/>
                    <a:pt x="140" y="509"/>
                    <a:pt x="151" y="531"/>
                  </a:cubicBezTo>
                  <a:cubicBezTo>
                    <a:pt x="258" y="728"/>
                    <a:pt x="531" y="861"/>
                    <a:pt x="767" y="861"/>
                  </a:cubicBezTo>
                  <a:cubicBezTo>
                    <a:pt x="979" y="861"/>
                    <a:pt x="1162" y="753"/>
                    <a:pt x="1167" y="486"/>
                  </a:cubicBezTo>
                  <a:cubicBezTo>
                    <a:pt x="1173" y="162"/>
                    <a:pt x="842" y="1"/>
                    <a:pt x="547"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97" name="Google Shape;1397;p2"/>
            <p:cNvSpPr/>
            <p:nvPr/>
          </p:nvSpPr>
          <p:spPr>
            <a:xfrm>
              <a:off x="3600250" y="1310750"/>
              <a:ext cx="31125" cy="26650"/>
            </a:xfrm>
            <a:custGeom>
              <a:avLst/>
              <a:gdLst/>
              <a:ahLst/>
              <a:cxnLst/>
              <a:rect l="l" t="t" r="r" b="b"/>
              <a:pathLst>
                <a:path w="1245" h="1066" extrusionOk="0">
                  <a:moveTo>
                    <a:pt x="770" y="1"/>
                  </a:moveTo>
                  <a:cubicBezTo>
                    <a:pt x="728" y="1"/>
                    <a:pt x="682" y="9"/>
                    <a:pt x="632" y="27"/>
                  </a:cubicBezTo>
                  <a:cubicBezTo>
                    <a:pt x="610" y="38"/>
                    <a:pt x="587" y="49"/>
                    <a:pt x="564" y="61"/>
                  </a:cubicBezTo>
                  <a:cubicBezTo>
                    <a:pt x="192" y="241"/>
                    <a:pt x="0" y="1031"/>
                    <a:pt x="564" y="1065"/>
                  </a:cubicBezTo>
                  <a:cubicBezTo>
                    <a:pt x="576" y="1066"/>
                    <a:pt x="586" y="1066"/>
                    <a:pt x="597" y="1066"/>
                  </a:cubicBezTo>
                  <a:cubicBezTo>
                    <a:pt x="1170" y="1066"/>
                    <a:pt x="1244" y="1"/>
                    <a:pt x="770"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98" name="Google Shape;1398;p2"/>
            <p:cNvSpPr/>
            <p:nvPr/>
          </p:nvSpPr>
          <p:spPr>
            <a:xfrm>
              <a:off x="3623525" y="1092000"/>
              <a:ext cx="29725" cy="21400"/>
            </a:xfrm>
            <a:custGeom>
              <a:avLst/>
              <a:gdLst/>
              <a:ahLst/>
              <a:cxnLst/>
              <a:rect l="l" t="t" r="r" b="b"/>
              <a:pathLst>
                <a:path w="1189" h="856" extrusionOk="0">
                  <a:moveTo>
                    <a:pt x="419" y="0"/>
                  </a:moveTo>
                  <a:cubicBezTo>
                    <a:pt x="196" y="0"/>
                    <a:pt x="0" y="114"/>
                    <a:pt x="6" y="393"/>
                  </a:cubicBezTo>
                  <a:cubicBezTo>
                    <a:pt x="11" y="706"/>
                    <a:pt x="324" y="856"/>
                    <a:pt x="611" y="856"/>
                  </a:cubicBezTo>
                  <a:cubicBezTo>
                    <a:pt x="914" y="856"/>
                    <a:pt x="1189" y="689"/>
                    <a:pt x="1044" y="370"/>
                  </a:cubicBezTo>
                  <a:cubicBezTo>
                    <a:pt x="1033" y="347"/>
                    <a:pt x="1021" y="325"/>
                    <a:pt x="1010" y="302"/>
                  </a:cubicBezTo>
                  <a:cubicBezTo>
                    <a:pt x="907" y="120"/>
                    <a:pt x="648" y="0"/>
                    <a:pt x="419" y="0"/>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399" name="Google Shape;1399;p2"/>
            <p:cNvSpPr/>
            <p:nvPr/>
          </p:nvSpPr>
          <p:spPr>
            <a:xfrm>
              <a:off x="3622850" y="1314175"/>
              <a:ext cx="31525" cy="20875"/>
            </a:xfrm>
            <a:custGeom>
              <a:avLst/>
              <a:gdLst/>
              <a:ahLst/>
              <a:cxnLst/>
              <a:rect l="l" t="t" r="r" b="b"/>
              <a:pathLst>
                <a:path w="1261" h="835" extrusionOk="0">
                  <a:moveTo>
                    <a:pt x="664" y="1"/>
                  </a:moveTo>
                  <a:cubicBezTo>
                    <a:pt x="329" y="1"/>
                    <a:pt x="0" y="202"/>
                    <a:pt x="191" y="533"/>
                  </a:cubicBezTo>
                  <a:cubicBezTo>
                    <a:pt x="202" y="555"/>
                    <a:pt x="213" y="578"/>
                    <a:pt x="236" y="589"/>
                  </a:cubicBezTo>
                  <a:cubicBezTo>
                    <a:pt x="349" y="744"/>
                    <a:pt x="579" y="835"/>
                    <a:pt x="789" y="835"/>
                  </a:cubicBezTo>
                  <a:cubicBezTo>
                    <a:pt x="1039" y="835"/>
                    <a:pt x="1261" y="705"/>
                    <a:pt x="1218" y="397"/>
                  </a:cubicBezTo>
                  <a:cubicBezTo>
                    <a:pt x="1188" y="122"/>
                    <a:pt x="924" y="1"/>
                    <a:pt x="664" y="1"/>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00" name="Google Shape;1400;p2"/>
            <p:cNvSpPr/>
            <p:nvPr/>
          </p:nvSpPr>
          <p:spPr>
            <a:xfrm>
              <a:off x="3708025" y="1441650"/>
              <a:ext cx="31550" cy="21100"/>
            </a:xfrm>
            <a:custGeom>
              <a:avLst/>
              <a:gdLst/>
              <a:ahLst/>
              <a:cxnLst/>
              <a:rect l="l" t="t" r="r" b="b"/>
              <a:pathLst>
                <a:path w="1262" h="844" extrusionOk="0">
                  <a:moveTo>
                    <a:pt x="666" y="0"/>
                  </a:moveTo>
                  <a:cubicBezTo>
                    <a:pt x="330" y="0"/>
                    <a:pt x="1" y="208"/>
                    <a:pt x="192" y="546"/>
                  </a:cubicBezTo>
                  <a:cubicBezTo>
                    <a:pt x="203" y="557"/>
                    <a:pt x="214" y="579"/>
                    <a:pt x="225" y="602"/>
                  </a:cubicBezTo>
                  <a:cubicBezTo>
                    <a:pt x="338" y="755"/>
                    <a:pt x="567" y="843"/>
                    <a:pt x="778" y="843"/>
                  </a:cubicBezTo>
                  <a:cubicBezTo>
                    <a:pt x="1034" y="843"/>
                    <a:pt x="1262" y="713"/>
                    <a:pt x="1218" y="410"/>
                  </a:cubicBezTo>
                  <a:cubicBezTo>
                    <a:pt x="1189" y="125"/>
                    <a:pt x="925" y="0"/>
                    <a:pt x="666"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01" name="Google Shape;1401;p2"/>
            <p:cNvSpPr/>
            <p:nvPr/>
          </p:nvSpPr>
          <p:spPr>
            <a:xfrm>
              <a:off x="3734250" y="1437150"/>
              <a:ext cx="29725" cy="27825"/>
            </a:xfrm>
            <a:custGeom>
              <a:avLst/>
              <a:gdLst/>
              <a:ahLst/>
              <a:cxnLst/>
              <a:rect l="l" t="t" r="r" b="b"/>
              <a:pathLst>
                <a:path w="1189" h="1113" extrusionOk="0">
                  <a:moveTo>
                    <a:pt x="666" y="1"/>
                  </a:moveTo>
                  <a:cubicBezTo>
                    <a:pt x="608" y="1"/>
                    <a:pt x="543" y="15"/>
                    <a:pt x="474" y="49"/>
                  </a:cubicBezTo>
                  <a:cubicBezTo>
                    <a:pt x="0" y="290"/>
                    <a:pt x="330" y="1113"/>
                    <a:pt x="706" y="1113"/>
                  </a:cubicBezTo>
                  <a:cubicBezTo>
                    <a:pt x="787" y="1113"/>
                    <a:pt x="870" y="1075"/>
                    <a:pt x="948" y="985"/>
                  </a:cubicBezTo>
                  <a:cubicBezTo>
                    <a:pt x="959" y="963"/>
                    <a:pt x="971" y="940"/>
                    <a:pt x="993" y="929"/>
                  </a:cubicBezTo>
                  <a:cubicBezTo>
                    <a:pt x="1189" y="626"/>
                    <a:pt x="1045" y="1"/>
                    <a:pt x="666"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02" name="Google Shape;1402;p2"/>
            <p:cNvSpPr/>
            <p:nvPr/>
          </p:nvSpPr>
          <p:spPr>
            <a:xfrm>
              <a:off x="3744325" y="1409375"/>
              <a:ext cx="29675" cy="27775"/>
            </a:xfrm>
            <a:custGeom>
              <a:avLst/>
              <a:gdLst/>
              <a:ahLst/>
              <a:cxnLst/>
              <a:rect l="l" t="t" r="r" b="b"/>
              <a:pathLst>
                <a:path w="1187" h="1111" extrusionOk="0">
                  <a:moveTo>
                    <a:pt x="486" y="0"/>
                  </a:moveTo>
                  <a:cubicBezTo>
                    <a:pt x="404" y="0"/>
                    <a:pt x="320" y="39"/>
                    <a:pt x="240" y="133"/>
                  </a:cubicBezTo>
                  <a:cubicBezTo>
                    <a:pt x="229" y="144"/>
                    <a:pt x="207" y="167"/>
                    <a:pt x="195" y="189"/>
                  </a:cubicBezTo>
                  <a:cubicBezTo>
                    <a:pt x="1" y="490"/>
                    <a:pt x="150" y="1110"/>
                    <a:pt x="519" y="1110"/>
                  </a:cubicBezTo>
                  <a:cubicBezTo>
                    <a:pt x="579" y="1110"/>
                    <a:pt x="644" y="1094"/>
                    <a:pt x="714" y="1058"/>
                  </a:cubicBezTo>
                  <a:cubicBezTo>
                    <a:pt x="1186" y="817"/>
                    <a:pt x="861" y="0"/>
                    <a:pt x="486"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03" name="Google Shape;1403;p2"/>
            <p:cNvSpPr/>
            <p:nvPr/>
          </p:nvSpPr>
          <p:spPr>
            <a:xfrm>
              <a:off x="3670825" y="1481025"/>
              <a:ext cx="31550" cy="21000"/>
            </a:xfrm>
            <a:custGeom>
              <a:avLst/>
              <a:gdLst/>
              <a:ahLst/>
              <a:cxnLst/>
              <a:rect l="l" t="t" r="r" b="b"/>
              <a:pathLst>
                <a:path w="1262" h="840" extrusionOk="0">
                  <a:moveTo>
                    <a:pt x="472" y="1"/>
                  </a:moveTo>
                  <a:cubicBezTo>
                    <a:pt x="222" y="1"/>
                    <a:pt x="0" y="130"/>
                    <a:pt x="43" y="438"/>
                  </a:cubicBezTo>
                  <a:cubicBezTo>
                    <a:pt x="73" y="717"/>
                    <a:pt x="335" y="839"/>
                    <a:pt x="594" y="839"/>
                  </a:cubicBezTo>
                  <a:cubicBezTo>
                    <a:pt x="930" y="839"/>
                    <a:pt x="1262" y="634"/>
                    <a:pt x="1070" y="302"/>
                  </a:cubicBezTo>
                  <a:cubicBezTo>
                    <a:pt x="1048" y="280"/>
                    <a:pt x="1036" y="268"/>
                    <a:pt x="1025" y="246"/>
                  </a:cubicBezTo>
                  <a:cubicBezTo>
                    <a:pt x="912" y="91"/>
                    <a:pt x="682" y="1"/>
                    <a:pt x="47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04" name="Google Shape;1404;p2"/>
            <p:cNvSpPr/>
            <p:nvPr/>
          </p:nvSpPr>
          <p:spPr>
            <a:xfrm>
              <a:off x="3758175" y="1452725"/>
              <a:ext cx="29400" cy="27650"/>
            </a:xfrm>
            <a:custGeom>
              <a:avLst/>
              <a:gdLst/>
              <a:ahLst/>
              <a:cxnLst/>
              <a:rect l="l" t="t" r="r" b="b"/>
              <a:pathLst>
                <a:path w="1176" h="1106" extrusionOk="0">
                  <a:moveTo>
                    <a:pt x="500" y="0"/>
                  </a:moveTo>
                  <a:cubicBezTo>
                    <a:pt x="422" y="0"/>
                    <a:pt x="340" y="37"/>
                    <a:pt x="262" y="125"/>
                  </a:cubicBezTo>
                  <a:cubicBezTo>
                    <a:pt x="239" y="136"/>
                    <a:pt x="228" y="159"/>
                    <a:pt x="217" y="170"/>
                  </a:cubicBezTo>
                  <a:cubicBezTo>
                    <a:pt x="0" y="466"/>
                    <a:pt x="136" y="1105"/>
                    <a:pt x="512" y="1105"/>
                  </a:cubicBezTo>
                  <a:cubicBezTo>
                    <a:pt x="566" y="1105"/>
                    <a:pt x="626" y="1092"/>
                    <a:pt x="691" y="1062"/>
                  </a:cubicBezTo>
                  <a:cubicBezTo>
                    <a:pt x="1176" y="847"/>
                    <a:pt x="874" y="0"/>
                    <a:pt x="500" y="0"/>
                  </a:cubicBezTo>
                  <a:close/>
                </a:path>
              </a:pathLst>
            </a:custGeom>
            <a:solidFill>
              <a:srgbClr val="9F4E2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05" name="Google Shape;1405;p2"/>
            <p:cNvSpPr/>
            <p:nvPr/>
          </p:nvSpPr>
          <p:spPr>
            <a:xfrm>
              <a:off x="3772800" y="1376775"/>
              <a:ext cx="28325" cy="24900"/>
            </a:xfrm>
            <a:custGeom>
              <a:avLst/>
              <a:gdLst/>
              <a:ahLst/>
              <a:cxnLst/>
              <a:rect l="l" t="t" r="r" b="b"/>
              <a:pathLst>
                <a:path w="1133" h="996" extrusionOk="0">
                  <a:moveTo>
                    <a:pt x="525" y="1"/>
                  </a:moveTo>
                  <a:cubicBezTo>
                    <a:pt x="402" y="1"/>
                    <a:pt x="286" y="63"/>
                    <a:pt x="207" y="218"/>
                  </a:cubicBezTo>
                  <a:cubicBezTo>
                    <a:pt x="0" y="602"/>
                    <a:pt x="476" y="996"/>
                    <a:pt x="820" y="996"/>
                  </a:cubicBezTo>
                  <a:cubicBezTo>
                    <a:pt x="982" y="996"/>
                    <a:pt x="1115" y="909"/>
                    <a:pt x="1133" y="692"/>
                  </a:cubicBezTo>
                  <a:lnTo>
                    <a:pt x="1133" y="624"/>
                  </a:lnTo>
                  <a:cubicBezTo>
                    <a:pt x="1125" y="326"/>
                    <a:pt x="806" y="1"/>
                    <a:pt x="525" y="1"/>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06" name="Google Shape;1406;p2"/>
            <p:cNvSpPr/>
            <p:nvPr/>
          </p:nvSpPr>
          <p:spPr>
            <a:xfrm>
              <a:off x="3431600" y="1056050"/>
              <a:ext cx="39100" cy="21775"/>
            </a:xfrm>
            <a:custGeom>
              <a:avLst/>
              <a:gdLst/>
              <a:ahLst/>
              <a:cxnLst/>
              <a:rect l="l" t="t" r="r" b="b"/>
              <a:pathLst>
                <a:path w="1564" h="871" extrusionOk="0">
                  <a:moveTo>
                    <a:pt x="830" y="0"/>
                  </a:moveTo>
                  <a:cubicBezTo>
                    <a:pt x="453" y="0"/>
                    <a:pt x="1" y="311"/>
                    <a:pt x="269" y="691"/>
                  </a:cubicBezTo>
                  <a:cubicBezTo>
                    <a:pt x="359" y="819"/>
                    <a:pt x="488" y="870"/>
                    <a:pt x="625" y="870"/>
                  </a:cubicBezTo>
                  <a:cubicBezTo>
                    <a:pt x="1057" y="870"/>
                    <a:pt x="1564" y="356"/>
                    <a:pt x="1127" y="82"/>
                  </a:cubicBezTo>
                  <a:cubicBezTo>
                    <a:pt x="1104" y="70"/>
                    <a:pt x="1082" y="59"/>
                    <a:pt x="1059" y="48"/>
                  </a:cubicBezTo>
                  <a:cubicBezTo>
                    <a:pt x="992" y="15"/>
                    <a:pt x="913" y="0"/>
                    <a:pt x="830" y="0"/>
                  </a:cubicBezTo>
                  <a:close/>
                </a:path>
              </a:pathLst>
            </a:custGeom>
            <a:solidFill>
              <a:srgbClr val="834116"/>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07" name="Google Shape;1407;p2"/>
            <p:cNvSpPr/>
            <p:nvPr/>
          </p:nvSpPr>
          <p:spPr>
            <a:xfrm>
              <a:off x="3689675" y="1528925"/>
              <a:ext cx="28325" cy="25000"/>
            </a:xfrm>
            <a:custGeom>
              <a:avLst/>
              <a:gdLst/>
              <a:ahLst/>
              <a:cxnLst/>
              <a:rect l="l" t="t" r="r" b="b"/>
              <a:pathLst>
                <a:path w="1133" h="1000" extrusionOk="0">
                  <a:moveTo>
                    <a:pt x="312" y="1"/>
                  </a:moveTo>
                  <a:cubicBezTo>
                    <a:pt x="150" y="1"/>
                    <a:pt x="18" y="88"/>
                    <a:pt x="0" y="304"/>
                  </a:cubicBezTo>
                  <a:lnTo>
                    <a:pt x="0" y="372"/>
                  </a:lnTo>
                  <a:cubicBezTo>
                    <a:pt x="8" y="672"/>
                    <a:pt x="331" y="999"/>
                    <a:pt x="613" y="999"/>
                  </a:cubicBezTo>
                  <a:cubicBezTo>
                    <a:pt x="734" y="999"/>
                    <a:pt x="848" y="939"/>
                    <a:pt x="926" y="790"/>
                  </a:cubicBezTo>
                  <a:cubicBezTo>
                    <a:pt x="1133" y="398"/>
                    <a:pt x="655" y="1"/>
                    <a:pt x="312" y="1"/>
                  </a:cubicBezTo>
                  <a:close/>
                </a:path>
              </a:pathLst>
            </a:custGeom>
            <a:solidFill>
              <a:srgbClr val="14130B"/>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08" name="Google Shape;1408;p2"/>
            <p:cNvSpPr/>
            <p:nvPr/>
          </p:nvSpPr>
          <p:spPr>
            <a:xfrm>
              <a:off x="3075800" y="898675"/>
              <a:ext cx="937750" cy="920825"/>
            </a:xfrm>
            <a:custGeom>
              <a:avLst/>
              <a:gdLst/>
              <a:ahLst/>
              <a:cxnLst/>
              <a:rect l="l" t="t" r="r" b="b"/>
              <a:pathLst>
                <a:path w="37510" h="36833" extrusionOk="0">
                  <a:moveTo>
                    <a:pt x="28584" y="1"/>
                  </a:moveTo>
                  <a:lnTo>
                    <a:pt x="28888" y="283"/>
                  </a:lnTo>
                  <a:cubicBezTo>
                    <a:pt x="29453" y="813"/>
                    <a:pt x="29994" y="1366"/>
                    <a:pt x="30547" y="1908"/>
                  </a:cubicBezTo>
                  <a:cubicBezTo>
                    <a:pt x="31100" y="2450"/>
                    <a:pt x="31585" y="3048"/>
                    <a:pt x="32104" y="3623"/>
                  </a:cubicBezTo>
                  <a:cubicBezTo>
                    <a:pt x="32578" y="4221"/>
                    <a:pt x="33097" y="4819"/>
                    <a:pt x="33492" y="5474"/>
                  </a:cubicBezTo>
                  <a:cubicBezTo>
                    <a:pt x="34350" y="6749"/>
                    <a:pt x="35038" y="8126"/>
                    <a:pt x="35557" y="9581"/>
                  </a:cubicBezTo>
                  <a:cubicBezTo>
                    <a:pt x="36065" y="11037"/>
                    <a:pt x="36438" y="12526"/>
                    <a:pt x="36663" y="14061"/>
                  </a:cubicBezTo>
                  <a:cubicBezTo>
                    <a:pt x="36889" y="15584"/>
                    <a:pt x="37024" y="17130"/>
                    <a:pt x="37047" y="18665"/>
                  </a:cubicBezTo>
                  <a:cubicBezTo>
                    <a:pt x="37092" y="20222"/>
                    <a:pt x="37081" y="21768"/>
                    <a:pt x="37047" y="23314"/>
                  </a:cubicBezTo>
                  <a:cubicBezTo>
                    <a:pt x="37047" y="23698"/>
                    <a:pt x="37047" y="24104"/>
                    <a:pt x="37024" y="24465"/>
                  </a:cubicBezTo>
                  <a:lnTo>
                    <a:pt x="36990" y="25052"/>
                  </a:lnTo>
                  <a:lnTo>
                    <a:pt x="36900" y="25605"/>
                  </a:lnTo>
                  <a:cubicBezTo>
                    <a:pt x="36754" y="26338"/>
                    <a:pt x="36505" y="27060"/>
                    <a:pt x="36178" y="27749"/>
                  </a:cubicBezTo>
                  <a:cubicBezTo>
                    <a:pt x="35862" y="28437"/>
                    <a:pt x="35456" y="29080"/>
                    <a:pt x="34971" y="29667"/>
                  </a:cubicBezTo>
                  <a:cubicBezTo>
                    <a:pt x="34497" y="30254"/>
                    <a:pt x="33944" y="30773"/>
                    <a:pt x="33323" y="31213"/>
                  </a:cubicBezTo>
                  <a:cubicBezTo>
                    <a:pt x="32714" y="31653"/>
                    <a:pt x="32037" y="31980"/>
                    <a:pt x="31315" y="32183"/>
                  </a:cubicBezTo>
                  <a:cubicBezTo>
                    <a:pt x="30798" y="32315"/>
                    <a:pt x="30263" y="32380"/>
                    <a:pt x="29727" y="32380"/>
                  </a:cubicBezTo>
                  <a:cubicBezTo>
                    <a:pt x="29526" y="32380"/>
                    <a:pt x="29325" y="32371"/>
                    <a:pt x="29125" y="32353"/>
                  </a:cubicBezTo>
                  <a:lnTo>
                    <a:pt x="28651" y="32127"/>
                  </a:lnTo>
                  <a:lnTo>
                    <a:pt x="28336" y="31980"/>
                  </a:lnTo>
                  <a:lnTo>
                    <a:pt x="28324" y="32341"/>
                  </a:lnTo>
                  <a:cubicBezTo>
                    <a:pt x="28302" y="32669"/>
                    <a:pt x="28200" y="32985"/>
                    <a:pt x="28031" y="33255"/>
                  </a:cubicBezTo>
                  <a:cubicBezTo>
                    <a:pt x="27839" y="33549"/>
                    <a:pt x="27613" y="33808"/>
                    <a:pt x="27354" y="34034"/>
                  </a:cubicBezTo>
                  <a:cubicBezTo>
                    <a:pt x="26823" y="34508"/>
                    <a:pt x="26225" y="34892"/>
                    <a:pt x="25582" y="35208"/>
                  </a:cubicBezTo>
                  <a:cubicBezTo>
                    <a:pt x="24939" y="35524"/>
                    <a:pt x="24262" y="35772"/>
                    <a:pt x="23574" y="35975"/>
                  </a:cubicBezTo>
                  <a:cubicBezTo>
                    <a:pt x="23235" y="36065"/>
                    <a:pt x="22874" y="36122"/>
                    <a:pt x="22513" y="36178"/>
                  </a:cubicBezTo>
                  <a:cubicBezTo>
                    <a:pt x="22152" y="36246"/>
                    <a:pt x="21791" y="36302"/>
                    <a:pt x="21441" y="36336"/>
                  </a:cubicBezTo>
                  <a:cubicBezTo>
                    <a:pt x="21147" y="36382"/>
                    <a:pt x="20855" y="36404"/>
                    <a:pt x="20565" y="36404"/>
                  </a:cubicBezTo>
                  <a:cubicBezTo>
                    <a:pt x="19437" y="36404"/>
                    <a:pt x="18336" y="36078"/>
                    <a:pt x="17277" y="35602"/>
                  </a:cubicBezTo>
                  <a:lnTo>
                    <a:pt x="16295" y="35140"/>
                  </a:lnTo>
                  <a:lnTo>
                    <a:pt x="15325" y="34621"/>
                  </a:lnTo>
                  <a:cubicBezTo>
                    <a:pt x="14704" y="34248"/>
                    <a:pt x="14117" y="33842"/>
                    <a:pt x="13553" y="33380"/>
                  </a:cubicBezTo>
                  <a:cubicBezTo>
                    <a:pt x="12978" y="32951"/>
                    <a:pt x="12470" y="32420"/>
                    <a:pt x="11940" y="31935"/>
                  </a:cubicBezTo>
                  <a:cubicBezTo>
                    <a:pt x="11466" y="31382"/>
                    <a:pt x="10935" y="30874"/>
                    <a:pt x="10495" y="30299"/>
                  </a:cubicBezTo>
                  <a:lnTo>
                    <a:pt x="9818" y="29453"/>
                  </a:lnTo>
                  <a:lnTo>
                    <a:pt x="9186" y="28561"/>
                  </a:lnTo>
                  <a:cubicBezTo>
                    <a:pt x="8746" y="27974"/>
                    <a:pt x="8362" y="27354"/>
                    <a:pt x="7979" y="26733"/>
                  </a:cubicBezTo>
                  <a:cubicBezTo>
                    <a:pt x="7595" y="26113"/>
                    <a:pt x="7223" y="25492"/>
                    <a:pt x="6850" y="24849"/>
                  </a:cubicBezTo>
                  <a:lnTo>
                    <a:pt x="5745" y="22953"/>
                  </a:lnTo>
                  <a:lnTo>
                    <a:pt x="3555" y="19139"/>
                  </a:lnTo>
                  <a:cubicBezTo>
                    <a:pt x="3183" y="18507"/>
                    <a:pt x="2822" y="17875"/>
                    <a:pt x="2517" y="17221"/>
                  </a:cubicBezTo>
                  <a:cubicBezTo>
                    <a:pt x="2213" y="16566"/>
                    <a:pt x="1930" y="15889"/>
                    <a:pt x="1682" y="15201"/>
                  </a:cubicBezTo>
                  <a:cubicBezTo>
                    <a:pt x="1208" y="13824"/>
                    <a:pt x="847" y="12414"/>
                    <a:pt x="610" y="10980"/>
                  </a:cubicBezTo>
                  <a:cubicBezTo>
                    <a:pt x="351" y="9536"/>
                    <a:pt x="260" y="8080"/>
                    <a:pt x="351" y="6625"/>
                  </a:cubicBezTo>
                  <a:cubicBezTo>
                    <a:pt x="407" y="5169"/>
                    <a:pt x="858" y="3770"/>
                    <a:pt x="1095" y="2314"/>
                  </a:cubicBezTo>
                  <a:cubicBezTo>
                    <a:pt x="1231" y="1547"/>
                    <a:pt x="1344" y="780"/>
                    <a:pt x="1445" y="12"/>
                  </a:cubicBezTo>
                  <a:lnTo>
                    <a:pt x="1253" y="12"/>
                  </a:lnTo>
                  <a:cubicBezTo>
                    <a:pt x="1141" y="768"/>
                    <a:pt x="1016" y="1524"/>
                    <a:pt x="870" y="2269"/>
                  </a:cubicBezTo>
                  <a:cubicBezTo>
                    <a:pt x="746" y="2991"/>
                    <a:pt x="565" y="3702"/>
                    <a:pt x="418" y="4424"/>
                  </a:cubicBezTo>
                  <a:cubicBezTo>
                    <a:pt x="249" y="5135"/>
                    <a:pt x="136" y="5869"/>
                    <a:pt x="80" y="6602"/>
                  </a:cubicBezTo>
                  <a:cubicBezTo>
                    <a:pt x="1" y="8080"/>
                    <a:pt x="80" y="9559"/>
                    <a:pt x="328" y="11014"/>
                  </a:cubicBezTo>
                  <a:cubicBezTo>
                    <a:pt x="565" y="12470"/>
                    <a:pt x="926" y="13903"/>
                    <a:pt x="1411" y="15291"/>
                  </a:cubicBezTo>
                  <a:cubicBezTo>
                    <a:pt x="1660" y="15991"/>
                    <a:pt x="1942" y="16668"/>
                    <a:pt x="2246" y="17345"/>
                  </a:cubicBezTo>
                  <a:cubicBezTo>
                    <a:pt x="2551" y="18010"/>
                    <a:pt x="2923" y="18654"/>
                    <a:pt x="3285" y="19286"/>
                  </a:cubicBezTo>
                  <a:lnTo>
                    <a:pt x="5474" y="23111"/>
                  </a:lnTo>
                  <a:lnTo>
                    <a:pt x="6557" y="25018"/>
                  </a:lnTo>
                  <a:cubicBezTo>
                    <a:pt x="6929" y="25650"/>
                    <a:pt x="7290" y="26293"/>
                    <a:pt x="7685" y="26914"/>
                  </a:cubicBezTo>
                  <a:cubicBezTo>
                    <a:pt x="8092" y="27534"/>
                    <a:pt x="8464" y="28166"/>
                    <a:pt x="8893" y="28753"/>
                  </a:cubicBezTo>
                  <a:lnTo>
                    <a:pt x="9536" y="29656"/>
                  </a:lnTo>
                  <a:lnTo>
                    <a:pt x="10224" y="30525"/>
                  </a:lnTo>
                  <a:cubicBezTo>
                    <a:pt x="10664" y="31123"/>
                    <a:pt x="11195" y="31642"/>
                    <a:pt x="11680" y="32195"/>
                  </a:cubicBezTo>
                  <a:cubicBezTo>
                    <a:pt x="12222" y="32702"/>
                    <a:pt x="12729" y="33244"/>
                    <a:pt x="13328" y="33684"/>
                  </a:cubicBezTo>
                  <a:cubicBezTo>
                    <a:pt x="13903" y="34158"/>
                    <a:pt x="14512" y="34587"/>
                    <a:pt x="15144" y="34971"/>
                  </a:cubicBezTo>
                  <a:lnTo>
                    <a:pt x="16115" y="35501"/>
                  </a:lnTo>
                  <a:lnTo>
                    <a:pt x="17119" y="35975"/>
                  </a:lnTo>
                  <a:cubicBezTo>
                    <a:pt x="17807" y="36257"/>
                    <a:pt x="18496" y="36550"/>
                    <a:pt x="19240" y="36686"/>
                  </a:cubicBezTo>
                  <a:cubicBezTo>
                    <a:pt x="19613" y="36765"/>
                    <a:pt x="19985" y="36810"/>
                    <a:pt x="20369" y="36832"/>
                  </a:cubicBezTo>
                  <a:cubicBezTo>
                    <a:pt x="20741" y="36810"/>
                    <a:pt x="21125" y="36832"/>
                    <a:pt x="21497" y="36776"/>
                  </a:cubicBezTo>
                  <a:cubicBezTo>
                    <a:pt x="21870" y="36708"/>
                    <a:pt x="22242" y="36686"/>
                    <a:pt x="22592" y="36618"/>
                  </a:cubicBezTo>
                  <a:cubicBezTo>
                    <a:pt x="22953" y="36550"/>
                    <a:pt x="23325" y="36494"/>
                    <a:pt x="23686" y="36392"/>
                  </a:cubicBezTo>
                  <a:cubicBezTo>
                    <a:pt x="24409" y="36201"/>
                    <a:pt x="25108" y="35941"/>
                    <a:pt x="25785" y="35614"/>
                  </a:cubicBezTo>
                  <a:cubicBezTo>
                    <a:pt x="26462" y="35287"/>
                    <a:pt x="27106" y="34869"/>
                    <a:pt x="27670" y="34384"/>
                  </a:cubicBezTo>
                  <a:cubicBezTo>
                    <a:pt x="27963" y="34124"/>
                    <a:pt x="28223" y="33831"/>
                    <a:pt x="28437" y="33504"/>
                  </a:cubicBezTo>
                  <a:cubicBezTo>
                    <a:pt x="28584" y="33255"/>
                    <a:pt x="28697" y="32985"/>
                    <a:pt x="28753" y="32691"/>
                  </a:cubicBezTo>
                  <a:lnTo>
                    <a:pt x="28979" y="32804"/>
                  </a:lnTo>
                  <a:lnTo>
                    <a:pt x="29013" y="32815"/>
                  </a:lnTo>
                  <a:lnTo>
                    <a:pt x="29046" y="32815"/>
                  </a:lnTo>
                  <a:cubicBezTo>
                    <a:pt x="29310" y="32838"/>
                    <a:pt x="29575" y="32851"/>
                    <a:pt x="29841" y="32851"/>
                  </a:cubicBezTo>
                  <a:cubicBezTo>
                    <a:pt x="30384" y="32851"/>
                    <a:pt x="30927" y="32794"/>
                    <a:pt x="31450" y="32635"/>
                  </a:cubicBezTo>
                  <a:cubicBezTo>
                    <a:pt x="32217" y="32420"/>
                    <a:pt x="32951" y="32071"/>
                    <a:pt x="33605" y="31597"/>
                  </a:cubicBezTo>
                  <a:cubicBezTo>
                    <a:pt x="34260" y="31134"/>
                    <a:pt x="34835" y="30581"/>
                    <a:pt x="35332" y="29949"/>
                  </a:cubicBezTo>
                  <a:cubicBezTo>
                    <a:pt x="35828" y="29340"/>
                    <a:pt x="36257" y="28663"/>
                    <a:pt x="36584" y="27941"/>
                  </a:cubicBezTo>
                  <a:cubicBezTo>
                    <a:pt x="36934" y="27218"/>
                    <a:pt x="37182" y="26462"/>
                    <a:pt x="37329" y="25684"/>
                  </a:cubicBezTo>
                  <a:lnTo>
                    <a:pt x="37419" y="25086"/>
                  </a:lnTo>
                  <a:lnTo>
                    <a:pt x="37453" y="24499"/>
                  </a:lnTo>
                  <a:cubicBezTo>
                    <a:pt x="37476" y="24093"/>
                    <a:pt x="37464" y="23720"/>
                    <a:pt x="37476" y="23325"/>
                  </a:cubicBezTo>
                  <a:cubicBezTo>
                    <a:pt x="37498" y="21768"/>
                    <a:pt x="37510" y="20222"/>
                    <a:pt x="37453" y="18654"/>
                  </a:cubicBezTo>
                  <a:cubicBezTo>
                    <a:pt x="37419" y="17096"/>
                    <a:pt x="37273" y="15539"/>
                    <a:pt x="37047" y="13993"/>
                  </a:cubicBezTo>
                  <a:cubicBezTo>
                    <a:pt x="36810" y="12447"/>
                    <a:pt x="36426" y="10924"/>
                    <a:pt x="35896" y="9457"/>
                  </a:cubicBezTo>
                  <a:cubicBezTo>
                    <a:pt x="35366" y="7979"/>
                    <a:pt x="34655" y="6568"/>
                    <a:pt x="33763" y="5271"/>
                  </a:cubicBezTo>
                  <a:cubicBezTo>
                    <a:pt x="33346" y="4605"/>
                    <a:pt x="32849" y="4029"/>
                    <a:pt x="32353" y="3409"/>
                  </a:cubicBezTo>
                  <a:cubicBezTo>
                    <a:pt x="31834" y="2833"/>
                    <a:pt x="31315" y="2247"/>
                    <a:pt x="30773" y="1682"/>
                  </a:cubicBezTo>
                  <a:cubicBezTo>
                    <a:pt x="30231" y="1129"/>
                    <a:pt x="29678" y="588"/>
                    <a:pt x="29103" y="57"/>
                  </a:cubicBezTo>
                  <a:lnTo>
                    <a:pt x="29046" y="1"/>
                  </a:ln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09" name="Google Shape;1409;p2"/>
            <p:cNvSpPr/>
            <p:nvPr/>
          </p:nvSpPr>
          <p:spPr>
            <a:xfrm>
              <a:off x="3103450" y="898675"/>
              <a:ext cx="882175" cy="891100"/>
            </a:xfrm>
            <a:custGeom>
              <a:avLst/>
              <a:gdLst/>
              <a:ahLst/>
              <a:cxnLst/>
              <a:rect l="l" t="t" r="r" b="b"/>
              <a:pathLst>
                <a:path w="35287" h="35644" extrusionOk="0">
                  <a:moveTo>
                    <a:pt x="1219" y="1"/>
                  </a:moveTo>
                  <a:cubicBezTo>
                    <a:pt x="1005" y="1603"/>
                    <a:pt x="712" y="3183"/>
                    <a:pt x="351" y="4752"/>
                  </a:cubicBezTo>
                  <a:cubicBezTo>
                    <a:pt x="136" y="5654"/>
                    <a:pt x="35" y="6568"/>
                    <a:pt x="35" y="7482"/>
                  </a:cubicBezTo>
                  <a:cubicBezTo>
                    <a:pt x="1" y="10969"/>
                    <a:pt x="1129" y="15257"/>
                    <a:pt x="2844" y="18168"/>
                  </a:cubicBezTo>
                  <a:cubicBezTo>
                    <a:pt x="3995" y="20132"/>
                    <a:pt x="4469" y="20990"/>
                    <a:pt x="4943" y="21836"/>
                  </a:cubicBezTo>
                  <a:cubicBezTo>
                    <a:pt x="5428" y="22727"/>
                    <a:pt x="5891" y="23562"/>
                    <a:pt x="7132" y="25650"/>
                  </a:cubicBezTo>
                  <a:cubicBezTo>
                    <a:pt x="9795" y="30141"/>
                    <a:pt x="12549" y="33030"/>
                    <a:pt x="15550" y="34474"/>
                  </a:cubicBezTo>
                  <a:cubicBezTo>
                    <a:pt x="16892" y="35120"/>
                    <a:pt x="18164" y="35644"/>
                    <a:pt x="19620" y="35644"/>
                  </a:cubicBezTo>
                  <a:cubicBezTo>
                    <a:pt x="19817" y="35644"/>
                    <a:pt x="20017" y="35634"/>
                    <a:pt x="20222" y="35614"/>
                  </a:cubicBezTo>
                  <a:cubicBezTo>
                    <a:pt x="21080" y="35524"/>
                    <a:pt x="21926" y="35298"/>
                    <a:pt x="22716" y="34959"/>
                  </a:cubicBezTo>
                  <a:cubicBezTo>
                    <a:pt x="23585" y="34609"/>
                    <a:pt x="24487" y="34621"/>
                    <a:pt x="25187" y="33966"/>
                  </a:cubicBezTo>
                  <a:cubicBezTo>
                    <a:pt x="26282" y="32962"/>
                    <a:pt x="26485" y="32319"/>
                    <a:pt x="26507" y="30841"/>
                  </a:cubicBezTo>
                  <a:cubicBezTo>
                    <a:pt x="27498" y="31094"/>
                    <a:pt x="28450" y="31312"/>
                    <a:pt x="29366" y="31312"/>
                  </a:cubicBezTo>
                  <a:cubicBezTo>
                    <a:pt x="30410" y="31312"/>
                    <a:pt x="31408" y="31028"/>
                    <a:pt x="32364" y="30186"/>
                  </a:cubicBezTo>
                  <a:cubicBezTo>
                    <a:pt x="34034" y="28730"/>
                    <a:pt x="35162" y="26372"/>
                    <a:pt x="35185" y="24307"/>
                  </a:cubicBezTo>
                  <a:lnTo>
                    <a:pt x="35219" y="22332"/>
                  </a:lnTo>
                  <a:cubicBezTo>
                    <a:pt x="35286" y="15810"/>
                    <a:pt x="34970" y="9514"/>
                    <a:pt x="30468" y="4221"/>
                  </a:cubicBezTo>
                  <a:cubicBezTo>
                    <a:pt x="29159" y="2720"/>
                    <a:pt x="27771" y="1321"/>
                    <a:pt x="26304" y="1"/>
                  </a:cubicBezTo>
                  <a:lnTo>
                    <a:pt x="18800" y="1"/>
                  </a:lnTo>
                  <a:cubicBezTo>
                    <a:pt x="19387" y="802"/>
                    <a:pt x="19974" y="1603"/>
                    <a:pt x="20583" y="2393"/>
                  </a:cubicBezTo>
                  <a:cubicBezTo>
                    <a:pt x="22242" y="4526"/>
                    <a:pt x="24341" y="6365"/>
                    <a:pt x="25774" y="8667"/>
                  </a:cubicBezTo>
                  <a:cubicBezTo>
                    <a:pt x="26710" y="10191"/>
                    <a:pt x="27015" y="12007"/>
                    <a:pt x="27579" y="13677"/>
                  </a:cubicBezTo>
                  <a:cubicBezTo>
                    <a:pt x="28617" y="16690"/>
                    <a:pt x="28945" y="20753"/>
                    <a:pt x="28223" y="23867"/>
                  </a:cubicBezTo>
                  <a:cubicBezTo>
                    <a:pt x="27974" y="24950"/>
                    <a:pt x="27466" y="26214"/>
                    <a:pt x="26383" y="26722"/>
                  </a:cubicBezTo>
                  <a:cubicBezTo>
                    <a:pt x="26045" y="26879"/>
                    <a:pt x="25698" y="26937"/>
                    <a:pt x="25347" y="26937"/>
                  </a:cubicBezTo>
                  <a:cubicBezTo>
                    <a:pt x="24377" y="26937"/>
                    <a:pt x="23376" y="26496"/>
                    <a:pt x="22453" y="26496"/>
                  </a:cubicBezTo>
                  <a:cubicBezTo>
                    <a:pt x="22127" y="26496"/>
                    <a:pt x="21810" y="26551"/>
                    <a:pt x="21508" y="26699"/>
                  </a:cubicBezTo>
                  <a:cubicBezTo>
                    <a:pt x="21091" y="26902"/>
                    <a:pt x="20696" y="27523"/>
                    <a:pt x="20312" y="27805"/>
                  </a:cubicBezTo>
                  <a:cubicBezTo>
                    <a:pt x="19850" y="28132"/>
                    <a:pt x="19398" y="28572"/>
                    <a:pt x="18879" y="28809"/>
                  </a:cubicBezTo>
                  <a:cubicBezTo>
                    <a:pt x="18575" y="28944"/>
                    <a:pt x="18225" y="29002"/>
                    <a:pt x="17867" y="29002"/>
                  </a:cubicBezTo>
                  <a:cubicBezTo>
                    <a:pt x="17322" y="29002"/>
                    <a:pt x="16760" y="28867"/>
                    <a:pt x="16318" y="28663"/>
                  </a:cubicBezTo>
                  <a:cubicBezTo>
                    <a:pt x="14727" y="27929"/>
                    <a:pt x="13937" y="26688"/>
                    <a:pt x="13474" y="25018"/>
                  </a:cubicBezTo>
                  <a:cubicBezTo>
                    <a:pt x="13215" y="24115"/>
                    <a:pt x="12876" y="23246"/>
                    <a:pt x="12458" y="22411"/>
                  </a:cubicBezTo>
                  <a:cubicBezTo>
                    <a:pt x="12086" y="21633"/>
                    <a:pt x="11443" y="20820"/>
                    <a:pt x="11228" y="19997"/>
                  </a:cubicBezTo>
                  <a:cubicBezTo>
                    <a:pt x="11003" y="19139"/>
                    <a:pt x="10969" y="18428"/>
                    <a:pt x="10518" y="17616"/>
                  </a:cubicBezTo>
                  <a:cubicBezTo>
                    <a:pt x="10089" y="16837"/>
                    <a:pt x="9536" y="16126"/>
                    <a:pt x="9084" y="15347"/>
                  </a:cubicBezTo>
                  <a:cubicBezTo>
                    <a:pt x="8633" y="14546"/>
                    <a:pt x="8351" y="13632"/>
                    <a:pt x="7990" y="12775"/>
                  </a:cubicBezTo>
                  <a:cubicBezTo>
                    <a:pt x="7369" y="11274"/>
                    <a:pt x="7595" y="9604"/>
                    <a:pt x="6986" y="8114"/>
                  </a:cubicBezTo>
                  <a:cubicBezTo>
                    <a:pt x="6602" y="7166"/>
                    <a:pt x="5835" y="6444"/>
                    <a:pt x="5598" y="5440"/>
                  </a:cubicBezTo>
                  <a:cubicBezTo>
                    <a:pt x="5248" y="3996"/>
                    <a:pt x="5406" y="2653"/>
                    <a:pt x="5586" y="1231"/>
                  </a:cubicBezTo>
                  <a:cubicBezTo>
                    <a:pt x="5632" y="825"/>
                    <a:pt x="5711" y="407"/>
                    <a:pt x="5756" y="1"/>
                  </a:cubicBezTo>
                  <a:close/>
                </a:path>
              </a:pathLst>
            </a:custGeom>
            <a:solidFill>
              <a:srgbClr val="FF842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10" name="Google Shape;1410;p2"/>
            <p:cNvSpPr/>
            <p:nvPr/>
          </p:nvSpPr>
          <p:spPr>
            <a:xfrm>
              <a:off x="5531525" y="896425"/>
              <a:ext cx="875" cy="1150"/>
            </a:xfrm>
            <a:custGeom>
              <a:avLst/>
              <a:gdLst/>
              <a:ahLst/>
              <a:cxnLst/>
              <a:rect l="l" t="t" r="r" b="b"/>
              <a:pathLst>
                <a:path w="35" h="46" extrusionOk="0">
                  <a:moveTo>
                    <a:pt x="1" y="1"/>
                  </a:moveTo>
                  <a:lnTo>
                    <a:pt x="1" y="46"/>
                  </a:lnTo>
                  <a:lnTo>
                    <a:pt x="35" y="1"/>
                  </a:ln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11" name="Google Shape;1411;p2"/>
            <p:cNvSpPr/>
            <p:nvPr/>
          </p:nvSpPr>
          <p:spPr>
            <a:xfrm>
              <a:off x="5691500" y="896425"/>
              <a:ext cx="44025" cy="70000"/>
            </a:xfrm>
            <a:custGeom>
              <a:avLst/>
              <a:gdLst/>
              <a:ahLst/>
              <a:cxnLst/>
              <a:rect l="l" t="t" r="r" b="b"/>
              <a:pathLst>
                <a:path w="1761" h="2800" extrusionOk="0">
                  <a:moveTo>
                    <a:pt x="271" y="1"/>
                  </a:moveTo>
                  <a:cubicBezTo>
                    <a:pt x="68" y="926"/>
                    <a:pt x="0" y="1863"/>
                    <a:pt x="56" y="2799"/>
                  </a:cubicBezTo>
                  <a:cubicBezTo>
                    <a:pt x="587" y="1851"/>
                    <a:pt x="1162" y="915"/>
                    <a:pt x="1760"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12" name="Google Shape;1412;p2"/>
            <p:cNvSpPr/>
            <p:nvPr/>
          </p:nvSpPr>
          <p:spPr>
            <a:xfrm>
              <a:off x="5912950" y="896425"/>
              <a:ext cx="82100" cy="172400"/>
            </a:xfrm>
            <a:custGeom>
              <a:avLst/>
              <a:gdLst/>
              <a:ahLst/>
              <a:cxnLst/>
              <a:rect l="l" t="t" r="r" b="b"/>
              <a:pathLst>
                <a:path w="3284" h="6896" extrusionOk="0">
                  <a:moveTo>
                    <a:pt x="688" y="1"/>
                  </a:moveTo>
                  <a:cubicBezTo>
                    <a:pt x="305" y="2280"/>
                    <a:pt x="68" y="4582"/>
                    <a:pt x="0" y="6895"/>
                  </a:cubicBezTo>
                  <a:cubicBezTo>
                    <a:pt x="1061" y="4526"/>
                    <a:pt x="2246" y="2314"/>
                    <a:pt x="3284"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13" name="Google Shape;1413;p2"/>
            <p:cNvSpPr/>
            <p:nvPr/>
          </p:nvSpPr>
          <p:spPr>
            <a:xfrm>
              <a:off x="6099125" y="896425"/>
              <a:ext cx="66600" cy="126425"/>
            </a:xfrm>
            <a:custGeom>
              <a:avLst/>
              <a:gdLst/>
              <a:ahLst/>
              <a:cxnLst/>
              <a:rect l="l" t="t" r="r" b="b"/>
              <a:pathLst>
                <a:path w="2664" h="5057" extrusionOk="0">
                  <a:moveTo>
                    <a:pt x="1" y="1"/>
                  </a:moveTo>
                  <a:cubicBezTo>
                    <a:pt x="215" y="1953"/>
                    <a:pt x="712" y="3736"/>
                    <a:pt x="1603" y="5056"/>
                  </a:cubicBezTo>
                  <a:cubicBezTo>
                    <a:pt x="1942" y="3454"/>
                    <a:pt x="2348" y="1750"/>
                    <a:pt x="2664" y="1"/>
                  </a:cubicBezTo>
                  <a:close/>
                </a:path>
              </a:pathLst>
            </a:custGeom>
            <a:solidFill>
              <a:srgbClr val="43742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grpSp>
          <p:nvGrpSpPr>
            <p:cNvPr id="1414" name="Google Shape;1414;p2"/>
            <p:cNvGrpSpPr/>
            <p:nvPr/>
          </p:nvGrpSpPr>
          <p:grpSpPr>
            <a:xfrm>
              <a:off x="1071450" y="3263575"/>
              <a:ext cx="464650" cy="436850"/>
              <a:chOff x="1071450" y="3263575"/>
              <a:chExt cx="464650" cy="436850"/>
            </a:xfrm>
          </p:grpSpPr>
          <p:sp>
            <p:nvSpPr>
              <p:cNvPr id="1415" name="Google Shape;1415;p2"/>
              <p:cNvSpPr/>
              <p:nvPr/>
            </p:nvSpPr>
            <p:spPr>
              <a:xfrm>
                <a:off x="1071450" y="3263575"/>
                <a:ext cx="464650" cy="436850"/>
              </a:xfrm>
              <a:custGeom>
                <a:avLst/>
                <a:gdLst/>
                <a:ahLst/>
                <a:cxnLst/>
                <a:rect l="l" t="t" r="r" b="b"/>
                <a:pathLst>
                  <a:path w="18586" h="17474" extrusionOk="0">
                    <a:moveTo>
                      <a:pt x="9634" y="0"/>
                    </a:moveTo>
                    <a:cubicBezTo>
                      <a:pt x="9157" y="0"/>
                      <a:pt x="8682" y="58"/>
                      <a:pt x="8215" y="181"/>
                    </a:cubicBezTo>
                    <a:cubicBezTo>
                      <a:pt x="3826" y="1309"/>
                      <a:pt x="1" y="4164"/>
                      <a:pt x="644" y="9355"/>
                    </a:cubicBezTo>
                    <a:cubicBezTo>
                      <a:pt x="971" y="12040"/>
                      <a:pt x="2630" y="14399"/>
                      <a:pt x="4774" y="15933"/>
                    </a:cubicBezTo>
                    <a:cubicBezTo>
                      <a:pt x="5744" y="16610"/>
                      <a:pt x="6839" y="17073"/>
                      <a:pt x="8001" y="17299"/>
                    </a:cubicBezTo>
                    <a:cubicBezTo>
                      <a:pt x="8560" y="17414"/>
                      <a:pt x="9133" y="17474"/>
                      <a:pt x="9703" y="17474"/>
                    </a:cubicBezTo>
                    <a:cubicBezTo>
                      <a:pt x="10812" y="17474"/>
                      <a:pt x="11906" y="17245"/>
                      <a:pt x="12853" y="16746"/>
                    </a:cubicBezTo>
                    <a:cubicBezTo>
                      <a:pt x="14083" y="16080"/>
                      <a:pt x="15482" y="15177"/>
                      <a:pt x="16306" y="14015"/>
                    </a:cubicBezTo>
                    <a:cubicBezTo>
                      <a:pt x="18337" y="11386"/>
                      <a:pt x="18586" y="7594"/>
                      <a:pt x="17051" y="4706"/>
                    </a:cubicBezTo>
                    <a:cubicBezTo>
                      <a:pt x="15679" y="2244"/>
                      <a:pt x="12621" y="0"/>
                      <a:pt x="9634" y="0"/>
                    </a:cubicBezTo>
                    <a:close/>
                  </a:path>
                </a:pathLst>
              </a:custGeom>
              <a:solidFill>
                <a:srgbClr val="7FB64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16" name="Google Shape;1416;p2"/>
              <p:cNvSpPr/>
              <p:nvPr/>
            </p:nvSpPr>
            <p:spPr>
              <a:xfrm>
                <a:off x="1086675" y="3286200"/>
                <a:ext cx="425450" cy="391625"/>
              </a:xfrm>
              <a:custGeom>
                <a:avLst/>
                <a:gdLst/>
                <a:ahLst/>
                <a:cxnLst/>
                <a:rect l="l" t="t" r="r" b="b"/>
                <a:pathLst>
                  <a:path w="17018" h="15665" extrusionOk="0">
                    <a:moveTo>
                      <a:pt x="8782" y="1"/>
                    </a:moveTo>
                    <a:cubicBezTo>
                      <a:pt x="8168" y="1"/>
                      <a:pt x="7563" y="99"/>
                      <a:pt x="6986" y="314"/>
                    </a:cubicBezTo>
                    <a:cubicBezTo>
                      <a:pt x="3160" y="1713"/>
                      <a:pt x="1" y="4613"/>
                      <a:pt x="1028" y="9194"/>
                    </a:cubicBezTo>
                    <a:cubicBezTo>
                      <a:pt x="1569" y="11553"/>
                      <a:pt x="3262" y="13505"/>
                      <a:pt x="5316" y="14690"/>
                    </a:cubicBezTo>
                    <a:cubicBezTo>
                      <a:pt x="6241" y="15209"/>
                      <a:pt x="7257" y="15525"/>
                      <a:pt x="8306" y="15626"/>
                    </a:cubicBezTo>
                    <a:cubicBezTo>
                      <a:pt x="8565" y="15651"/>
                      <a:pt x="8825" y="15664"/>
                      <a:pt x="9085" y="15664"/>
                    </a:cubicBezTo>
                    <a:cubicBezTo>
                      <a:pt x="10342" y="15664"/>
                      <a:pt x="11584" y="15363"/>
                      <a:pt x="12594" y="14690"/>
                    </a:cubicBezTo>
                    <a:cubicBezTo>
                      <a:pt x="13644" y="14001"/>
                      <a:pt x="14806" y="13065"/>
                      <a:pt x="15438" y="11948"/>
                    </a:cubicBezTo>
                    <a:cubicBezTo>
                      <a:pt x="17017" y="9420"/>
                      <a:pt x="16893" y="6012"/>
                      <a:pt x="15268" y="3575"/>
                    </a:cubicBezTo>
                    <a:cubicBezTo>
                      <a:pt x="13927" y="1635"/>
                      <a:pt x="11289" y="1"/>
                      <a:pt x="8782"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17" name="Google Shape;1417;p2"/>
              <p:cNvSpPr/>
              <p:nvPr/>
            </p:nvSpPr>
            <p:spPr>
              <a:xfrm>
                <a:off x="1118000" y="3314325"/>
                <a:ext cx="364775" cy="335800"/>
              </a:xfrm>
              <a:custGeom>
                <a:avLst/>
                <a:gdLst/>
                <a:ahLst/>
                <a:cxnLst/>
                <a:rect l="l" t="t" r="r" b="b"/>
                <a:pathLst>
                  <a:path w="14591" h="13432" extrusionOk="0">
                    <a:moveTo>
                      <a:pt x="7534" y="1"/>
                    </a:moveTo>
                    <a:cubicBezTo>
                      <a:pt x="7007" y="1"/>
                      <a:pt x="6488" y="85"/>
                      <a:pt x="5992" y="272"/>
                    </a:cubicBezTo>
                    <a:cubicBezTo>
                      <a:pt x="2709" y="1468"/>
                      <a:pt x="0" y="3951"/>
                      <a:pt x="892" y="7878"/>
                    </a:cubicBezTo>
                    <a:cubicBezTo>
                      <a:pt x="1343" y="9909"/>
                      <a:pt x="2788" y="11590"/>
                      <a:pt x="4559" y="12606"/>
                    </a:cubicBezTo>
                    <a:cubicBezTo>
                      <a:pt x="5349" y="13046"/>
                      <a:pt x="6218" y="13316"/>
                      <a:pt x="7121" y="13395"/>
                    </a:cubicBezTo>
                    <a:cubicBezTo>
                      <a:pt x="7352" y="13420"/>
                      <a:pt x="7584" y="13432"/>
                      <a:pt x="7816" y="13432"/>
                    </a:cubicBezTo>
                    <a:cubicBezTo>
                      <a:pt x="8887" y="13432"/>
                      <a:pt x="9946" y="13169"/>
                      <a:pt x="10799" y="12594"/>
                    </a:cubicBezTo>
                    <a:cubicBezTo>
                      <a:pt x="11691" y="11996"/>
                      <a:pt x="12695" y="11195"/>
                      <a:pt x="13237" y="10247"/>
                    </a:cubicBezTo>
                    <a:cubicBezTo>
                      <a:pt x="14591" y="8081"/>
                      <a:pt x="14489" y="5158"/>
                      <a:pt x="13101" y="3070"/>
                    </a:cubicBezTo>
                    <a:cubicBezTo>
                      <a:pt x="11941" y="1412"/>
                      <a:pt x="9682" y="1"/>
                      <a:pt x="7534" y="1"/>
                    </a:cubicBezTo>
                    <a:close/>
                  </a:path>
                </a:pathLst>
              </a:custGeom>
              <a:solidFill>
                <a:srgbClr val="C3D63D"/>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18" name="Google Shape;1418;p2"/>
              <p:cNvSpPr/>
              <p:nvPr/>
            </p:nvSpPr>
            <p:spPr>
              <a:xfrm>
                <a:off x="1241850" y="3308425"/>
                <a:ext cx="106100" cy="347000"/>
              </a:xfrm>
              <a:custGeom>
                <a:avLst/>
                <a:gdLst/>
                <a:ahLst/>
                <a:cxnLst/>
                <a:rect l="l" t="t" r="r" b="b"/>
                <a:pathLst>
                  <a:path w="4244" h="13880" extrusionOk="0">
                    <a:moveTo>
                      <a:pt x="4243" y="0"/>
                    </a:moveTo>
                    <a:cubicBezTo>
                      <a:pt x="4243" y="0"/>
                      <a:pt x="4164" y="215"/>
                      <a:pt x="4074" y="598"/>
                    </a:cubicBezTo>
                    <a:cubicBezTo>
                      <a:pt x="3984" y="982"/>
                      <a:pt x="3769" y="1524"/>
                      <a:pt x="3589" y="2167"/>
                    </a:cubicBezTo>
                    <a:cubicBezTo>
                      <a:pt x="3498" y="2494"/>
                      <a:pt x="3374" y="2833"/>
                      <a:pt x="3239" y="3205"/>
                    </a:cubicBezTo>
                    <a:lnTo>
                      <a:pt x="2810" y="4356"/>
                    </a:lnTo>
                    <a:cubicBezTo>
                      <a:pt x="2663" y="4751"/>
                      <a:pt x="2505" y="5168"/>
                      <a:pt x="2359" y="5586"/>
                    </a:cubicBezTo>
                    <a:cubicBezTo>
                      <a:pt x="2201" y="6003"/>
                      <a:pt x="2065" y="6443"/>
                      <a:pt x="1919" y="6872"/>
                    </a:cubicBezTo>
                    <a:cubicBezTo>
                      <a:pt x="1659" y="7741"/>
                      <a:pt x="1366" y="8587"/>
                      <a:pt x="1095" y="9400"/>
                    </a:cubicBezTo>
                    <a:cubicBezTo>
                      <a:pt x="824" y="10212"/>
                      <a:pt x="598" y="10968"/>
                      <a:pt x="406" y="11634"/>
                    </a:cubicBezTo>
                    <a:cubicBezTo>
                      <a:pt x="248" y="12165"/>
                      <a:pt x="136" y="12706"/>
                      <a:pt x="45" y="13248"/>
                    </a:cubicBezTo>
                    <a:cubicBezTo>
                      <a:pt x="11" y="13406"/>
                      <a:pt x="0" y="13564"/>
                      <a:pt x="0" y="13710"/>
                    </a:cubicBezTo>
                    <a:cubicBezTo>
                      <a:pt x="12" y="13767"/>
                      <a:pt x="17" y="13809"/>
                      <a:pt x="20" y="13838"/>
                    </a:cubicBezTo>
                    <a:lnTo>
                      <a:pt x="20" y="13838"/>
                    </a:lnTo>
                    <a:cubicBezTo>
                      <a:pt x="20" y="13808"/>
                      <a:pt x="22" y="13764"/>
                      <a:pt x="34" y="13710"/>
                    </a:cubicBezTo>
                    <a:cubicBezTo>
                      <a:pt x="57" y="13598"/>
                      <a:pt x="79" y="13451"/>
                      <a:pt x="136" y="13259"/>
                    </a:cubicBezTo>
                    <a:cubicBezTo>
                      <a:pt x="237" y="12875"/>
                      <a:pt x="429" y="12356"/>
                      <a:pt x="666" y="11713"/>
                    </a:cubicBezTo>
                    <a:cubicBezTo>
                      <a:pt x="892" y="11070"/>
                      <a:pt x="1185" y="10325"/>
                      <a:pt x="1490" y="9535"/>
                    </a:cubicBezTo>
                    <a:cubicBezTo>
                      <a:pt x="1794" y="8745"/>
                      <a:pt x="2099" y="7877"/>
                      <a:pt x="2381" y="7019"/>
                    </a:cubicBezTo>
                    <a:cubicBezTo>
                      <a:pt x="2517" y="6590"/>
                      <a:pt x="2652" y="6150"/>
                      <a:pt x="2799" y="5733"/>
                    </a:cubicBezTo>
                    <a:lnTo>
                      <a:pt x="3216" y="4491"/>
                    </a:lnTo>
                    <a:cubicBezTo>
                      <a:pt x="3352" y="4085"/>
                      <a:pt x="3464" y="3690"/>
                      <a:pt x="3566" y="3306"/>
                    </a:cubicBezTo>
                    <a:cubicBezTo>
                      <a:pt x="3679" y="2934"/>
                      <a:pt x="3792" y="2584"/>
                      <a:pt x="3848" y="2246"/>
                    </a:cubicBezTo>
                    <a:cubicBezTo>
                      <a:pt x="3995" y="1569"/>
                      <a:pt x="4108" y="1016"/>
                      <a:pt x="4164" y="621"/>
                    </a:cubicBezTo>
                    <a:cubicBezTo>
                      <a:pt x="4209" y="226"/>
                      <a:pt x="4243" y="0"/>
                      <a:pt x="4243" y="0"/>
                    </a:cubicBezTo>
                    <a:close/>
                    <a:moveTo>
                      <a:pt x="20" y="13838"/>
                    </a:moveTo>
                    <a:cubicBezTo>
                      <a:pt x="20" y="13864"/>
                      <a:pt x="23" y="13880"/>
                      <a:pt x="23" y="13880"/>
                    </a:cubicBezTo>
                    <a:cubicBezTo>
                      <a:pt x="23" y="13880"/>
                      <a:pt x="23" y="13866"/>
                      <a:pt x="20" y="13838"/>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19" name="Google Shape;1419;p2"/>
              <p:cNvSpPr/>
              <p:nvPr/>
            </p:nvSpPr>
            <p:spPr>
              <a:xfrm>
                <a:off x="1144525" y="3386000"/>
                <a:ext cx="306100" cy="212450"/>
              </a:xfrm>
              <a:custGeom>
                <a:avLst/>
                <a:gdLst/>
                <a:ahLst/>
                <a:cxnLst/>
                <a:rect l="l" t="t" r="r" b="b"/>
                <a:pathLst>
                  <a:path w="12244" h="8498" extrusionOk="0">
                    <a:moveTo>
                      <a:pt x="0" y="0"/>
                    </a:moveTo>
                    <a:lnTo>
                      <a:pt x="305" y="316"/>
                    </a:lnTo>
                    <a:cubicBezTo>
                      <a:pt x="406" y="407"/>
                      <a:pt x="531" y="497"/>
                      <a:pt x="643" y="587"/>
                    </a:cubicBezTo>
                    <a:cubicBezTo>
                      <a:pt x="869" y="756"/>
                      <a:pt x="1106" y="914"/>
                      <a:pt x="1332" y="1084"/>
                    </a:cubicBezTo>
                    <a:lnTo>
                      <a:pt x="2720" y="2065"/>
                    </a:lnTo>
                    <a:lnTo>
                      <a:pt x="5484" y="4063"/>
                    </a:lnTo>
                    <a:cubicBezTo>
                      <a:pt x="6410" y="4728"/>
                      <a:pt x="7324" y="5383"/>
                      <a:pt x="8271" y="6015"/>
                    </a:cubicBezTo>
                    <a:cubicBezTo>
                      <a:pt x="8745" y="6342"/>
                      <a:pt x="9231" y="6647"/>
                      <a:pt x="9716" y="6951"/>
                    </a:cubicBezTo>
                    <a:cubicBezTo>
                      <a:pt x="10190" y="7256"/>
                      <a:pt x="10664" y="7561"/>
                      <a:pt x="11160" y="7854"/>
                    </a:cubicBezTo>
                    <a:cubicBezTo>
                      <a:pt x="11341" y="7944"/>
                      <a:pt x="11533" y="8035"/>
                      <a:pt x="11724" y="8136"/>
                    </a:cubicBezTo>
                    <a:lnTo>
                      <a:pt x="12007" y="8294"/>
                    </a:lnTo>
                    <a:cubicBezTo>
                      <a:pt x="12052" y="8317"/>
                      <a:pt x="12097" y="8351"/>
                      <a:pt x="12142" y="8384"/>
                    </a:cubicBezTo>
                    <a:cubicBezTo>
                      <a:pt x="12165" y="8396"/>
                      <a:pt x="12176" y="8418"/>
                      <a:pt x="12198" y="8430"/>
                    </a:cubicBezTo>
                    <a:cubicBezTo>
                      <a:pt x="12210" y="8452"/>
                      <a:pt x="12243" y="8475"/>
                      <a:pt x="12221" y="8497"/>
                    </a:cubicBezTo>
                    <a:lnTo>
                      <a:pt x="12221" y="8497"/>
                    </a:lnTo>
                    <a:cubicBezTo>
                      <a:pt x="12243" y="8475"/>
                      <a:pt x="12221" y="8441"/>
                      <a:pt x="12210" y="8418"/>
                    </a:cubicBezTo>
                    <a:cubicBezTo>
                      <a:pt x="12187" y="8407"/>
                      <a:pt x="12176" y="8384"/>
                      <a:pt x="12153" y="8362"/>
                    </a:cubicBezTo>
                    <a:cubicBezTo>
                      <a:pt x="12119" y="8328"/>
                      <a:pt x="12074" y="8294"/>
                      <a:pt x="12029" y="8249"/>
                    </a:cubicBezTo>
                    <a:cubicBezTo>
                      <a:pt x="11950" y="8181"/>
                      <a:pt x="11860" y="8125"/>
                      <a:pt x="11770" y="8057"/>
                    </a:cubicBezTo>
                    <a:cubicBezTo>
                      <a:pt x="11600" y="7933"/>
                      <a:pt x="11420" y="7820"/>
                      <a:pt x="11239" y="7707"/>
                    </a:cubicBezTo>
                    <a:cubicBezTo>
                      <a:pt x="10799" y="7346"/>
                      <a:pt x="10336" y="7008"/>
                      <a:pt x="9885" y="6669"/>
                    </a:cubicBezTo>
                    <a:cubicBezTo>
                      <a:pt x="9422" y="6342"/>
                      <a:pt x="8971" y="5992"/>
                      <a:pt x="8508" y="5665"/>
                    </a:cubicBezTo>
                    <a:cubicBezTo>
                      <a:pt x="7594" y="4999"/>
                      <a:pt x="6680" y="4322"/>
                      <a:pt x="5744" y="3668"/>
                    </a:cubicBezTo>
                    <a:cubicBezTo>
                      <a:pt x="5281" y="3340"/>
                      <a:pt x="4807" y="3013"/>
                      <a:pt x="4333" y="2697"/>
                    </a:cubicBezTo>
                    <a:cubicBezTo>
                      <a:pt x="3859" y="2381"/>
                      <a:pt x="3397" y="2065"/>
                      <a:pt x="2900" y="1772"/>
                    </a:cubicBezTo>
                    <a:lnTo>
                      <a:pt x="2178" y="1321"/>
                    </a:lnTo>
                    <a:cubicBezTo>
                      <a:pt x="1930" y="1185"/>
                      <a:pt x="1693" y="1016"/>
                      <a:pt x="1445" y="881"/>
                    </a:cubicBezTo>
                    <a:cubicBezTo>
                      <a:pt x="1196" y="756"/>
                      <a:pt x="948" y="610"/>
                      <a:pt x="700" y="474"/>
                    </a:cubicBezTo>
                    <a:cubicBezTo>
                      <a:pt x="452" y="328"/>
                      <a:pt x="215" y="170"/>
                      <a:pt x="0"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20" name="Google Shape;1420;p2"/>
              <p:cNvSpPr/>
              <p:nvPr/>
            </p:nvSpPr>
            <p:spPr>
              <a:xfrm>
                <a:off x="1230550" y="3317450"/>
                <a:ext cx="128950" cy="341650"/>
              </a:xfrm>
              <a:custGeom>
                <a:avLst/>
                <a:gdLst/>
                <a:ahLst/>
                <a:cxnLst/>
                <a:rect l="l" t="t" r="r" b="b"/>
                <a:pathLst>
                  <a:path w="5158" h="13666" extrusionOk="0">
                    <a:moveTo>
                      <a:pt x="1" y="0"/>
                    </a:moveTo>
                    <a:lnTo>
                      <a:pt x="80" y="136"/>
                    </a:lnTo>
                    <a:cubicBezTo>
                      <a:pt x="148" y="271"/>
                      <a:pt x="215" y="418"/>
                      <a:pt x="272" y="565"/>
                    </a:cubicBezTo>
                    <a:cubicBezTo>
                      <a:pt x="430" y="926"/>
                      <a:pt x="576" y="1479"/>
                      <a:pt x="779" y="2133"/>
                    </a:cubicBezTo>
                    <a:cubicBezTo>
                      <a:pt x="983" y="2788"/>
                      <a:pt x="1208" y="3555"/>
                      <a:pt x="1468" y="4367"/>
                    </a:cubicBezTo>
                    <a:cubicBezTo>
                      <a:pt x="1727" y="5180"/>
                      <a:pt x="2009" y="6060"/>
                      <a:pt x="2292" y="6929"/>
                    </a:cubicBezTo>
                    <a:cubicBezTo>
                      <a:pt x="2438" y="7358"/>
                      <a:pt x="2585" y="7786"/>
                      <a:pt x="2720" y="8215"/>
                    </a:cubicBezTo>
                    <a:cubicBezTo>
                      <a:pt x="2856" y="8644"/>
                      <a:pt x="3048" y="9061"/>
                      <a:pt x="3206" y="9456"/>
                    </a:cubicBezTo>
                    <a:cubicBezTo>
                      <a:pt x="3533" y="10246"/>
                      <a:pt x="3849" y="10991"/>
                      <a:pt x="4142" y="11612"/>
                    </a:cubicBezTo>
                    <a:cubicBezTo>
                      <a:pt x="4424" y="12232"/>
                      <a:pt x="4684" y="12740"/>
                      <a:pt x="4864" y="13101"/>
                    </a:cubicBezTo>
                    <a:cubicBezTo>
                      <a:pt x="5056" y="13462"/>
                      <a:pt x="5158" y="13665"/>
                      <a:pt x="5158" y="13665"/>
                    </a:cubicBezTo>
                    <a:lnTo>
                      <a:pt x="4943" y="13067"/>
                    </a:lnTo>
                    <a:cubicBezTo>
                      <a:pt x="4819" y="12695"/>
                      <a:pt x="4639" y="12153"/>
                      <a:pt x="4379" y="11510"/>
                    </a:cubicBezTo>
                    <a:cubicBezTo>
                      <a:pt x="4131" y="10878"/>
                      <a:pt x="3894" y="10111"/>
                      <a:pt x="3601" y="9310"/>
                    </a:cubicBezTo>
                    <a:cubicBezTo>
                      <a:pt x="3454" y="8904"/>
                      <a:pt x="3296" y="8509"/>
                      <a:pt x="3160" y="8080"/>
                    </a:cubicBezTo>
                    <a:cubicBezTo>
                      <a:pt x="3025" y="7651"/>
                      <a:pt x="2890" y="7211"/>
                      <a:pt x="2743" y="6771"/>
                    </a:cubicBezTo>
                    <a:cubicBezTo>
                      <a:pt x="2596" y="6342"/>
                      <a:pt x="2450" y="5913"/>
                      <a:pt x="2314" y="5484"/>
                    </a:cubicBezTo>
                    <a:cubicBezTo>
                      <a:pt x="2179" y="5056"/>
                      <a:pt x="2009" y="4638"/>
                      <a:pt x="1874" y="4232"/>
                    </a:cubicBezTo>
                    <a:cubicBezTo>
                      <a:pt x="1581" y="3431"/>
                      <a:pt x="1276" y="2686"/>
                      <a:pt x="1028" y="2043"/>
                    </a:cubicBezTo>
                    <a:cubicBezTo>
                      <a:pt x="847" y="1524"/>
                      <a:pt x="610" y="1016"/>
                      <a:pt x="351" y="519"/>
                    </a:cubicBezTo>
                    <a:cubicBezTo>
                      <a:pt x="283" y="384"/>
                      <a:pt x="193" y="249"/>
                      <a:pt x="102" y="124"/>
                    </a:cubicBezTo>
                    <a:lnTo>
                      <a:pt x="1" y="0"/>
                    </a:ln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21" name="Google Shape;1421;p2"/>
              <p:cNvSpPr/>
              <p:nvPr/>
            </p:nvSpPr>
            <p:spPr>
              <a:xfrm>
                <a:off x="1163700" y="3358075"/>
                <a:ext cx="273100" cy="239800"/>
              </a:xfrm>
              <a:custGeom>
                <a:avLst/>
                <a:gdLst/>
                <a:ahLst/>
                <a:cxnLst/>
                <a:rect l="l" t="t" r="r" b="b"/>
                <a:pathLst>
                  <a:path w="10924" h="9592" extrusionOk="0">
                    <a:moveTo>
                      <a:pt x="10924" y="0"/>
                    </a:moveTo>
                    <a:cubicBezTo>
                      <a:pt x="10867" y="113"/>
                      <a:pt x="10799" y="203"/>
                      <a:pt x="10709" y="282"/>
                    </a:cubicBezTo>
                    <a:cubicBezTo>
                      <a:pt x="10619" y="361"/>
                      <a:pt x="10529" y="429"/>
                      <a:pt x="10438" y="497"/>
                    </a:cubicBezTo>
                    <a:cubicBezTo>
                      <a:pt x="10247" y="643"/>
                      <a:pt x="10043" y="756"/>
                      <a:pt x="9852" y="926"/>
                    </a:cubicBezTo>
                    <a:cubicBezTo>
                      <a:pt x="9423" y="1264"/>
                      <a:pt x="9005" y="1614"/>
                      <a:pt x="8588" y="1975"/>
                    </a:cubicBezTo>
                    <a:cubicBezTo>
                      <a:pt x="8170" y="2336"/>
                      <a:pt x="7741" y="2675"/>
                      <a:pt x="7335" y="3036"/>
                    </a:cubicBezTo>
                    <a:cubicBezTo>
                      <a:pt x="6500" y="3758"/>
                      <a:pt x="5710" y="4503"/>
                      <a:pt x="4909" y="5259"/>
                    </a:cubicBezTo>
                    <a:lnTo>
                      <a:pt x="4311" y="5823"/>
                    </a:lnTo>
                    <a:lnTo>
                      <a:pt x="3713" y="6342"/>
                    </a:lnTo>
                    <a:cubicBezTo>
                      <a:pt x="3284" y="6669"/>
                      <a:pt x="2833" y="6996"/>
                      <a:pt x="2404" y="7346"/>
                    </a:cubicBezTo>
                    <a:cubicBezTo>
                      <a:pt x="2201" y="7527"/>
                      <a:pt x="1975" y="7685"/>
                      <a:pt x="1783" y="7877"/>
                    </a:cubicBezTo>
                    <a:cubicBezTo>
                      <a:pt x="1580" y="8080"/>
                      <a:pt x="1377" y="8260"/>
                      <a:pt x="1197" y="8475"/>
                    </a:cubicBezTo>
                    <a:cubicBezTo>
                      <a:pt x="1005" y="8678"/>
                      <a:pt x="824" y="8870"/>
                      <a:pt x="632" y="9061"/>
                    </a:cubicBezTo>
                    <a:cubicBezTo>
                      <a:pt x="542" y="9163"/>
                      <a:pt x="441" y="9253"/>
                      <a:pt x="328" y="9332"/>
                    </a:cubicBezTo>
                    <a:lnTo>
                      <a:pt x="0" y="9592"/>
                    </a:lnTo>
                    <a:cubicBezTo>
                      <a:pt x="249" y="9468"/>
                      <a:pt x="486" y="9321"/>
                      <a:pt x="700" y="9163"/>
                    </a:cubicBezTo>
                    <a:cubicBezTo>
                      <a:pt x="915" y="8982"/>
                      <a:pt x="1140" y="8813"/>
                      <a:pt x="1343" y="8633"/>
                    </a:cubicBezTo>
                    <a:cubicBezTo>
                      <a:pt x="1546" y="8441"/>
                      <a:pt x="1750" y="8272"/>
                      <a:pt x="1964" y="8102"/>
                    </a:cubicBezTo>
                    <a:cubicBezTo>
                      <a:pt x="2167" y="7933"/>
                      <a:pt x="2393" y="7775"/>
                      <a:pt x="2618" y="7617"/>
                    </a:cubicBezTo>
                    <a:cubicBezTo>
                      <a:pt x="2844" y="7459"/>
                      <a:pt x="3070" y="7312"/>
                      <a:pt x="3295" y="7166"/>
                    </a:cubicBezTo>
                    <a:lnTo>
                      <a:pt x="3973" y="6692"/>
                    </a:lnTo>
                    <a:lnTo>
                      <a:pt x="4627" y="6161"/>
                    </a:lnTo>
                    <a:lnTo>
                      <a:pt x="5225" y="5597"/>
                    </a:lnTo>
                    <a:cubicBezTo>
                      <a:pt x="6038" y="4852"/>
                      <a:pt x="6827" y="4096"/>
                      <a:pt x="7617" y="3340"/>
                    </a:cubicBezTo>
                    <a:cubicBezTo>
                      <a:pt x="8024" y="2979"/>
                      <a:pt x="8407" y="2596"/>
                      <a:pt x="8802" y="2212"/>
                    </a:cubicBezTo>
                    <a:cubicBezTo>
                      <a:pt x="9186" y="1828"/>
                      <a:pt x="9592" y="1456"/>
                      <a:pt x="9976" y="1061"/>
                    </a:cubicBezTo>
                    <a:cubicBezTo>
                      <a:pt x="10122" y="903"/>
                      <a:pt x="10314" y="756"/>
                      <a:pt x="10495" y="598"/>
                    </a:cubicBezTo>
                    <a:cubicBezTo>
                      <a:pt x="10574" y="508"/>
                      <a:pt x="10664" y="429"/>
                      <a:pt x="10743" y="339"/>
                    </a:cubicBezTo>
                    <a:cubicBezTo>
                      <a:pt x="10822" y="237"/>
                      <a:pt x="10878" y="124"/>
                      <a:pt x="10924"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22" name="Google Shape;1422;p2"/>
              <p:cNvSpPr/>
              <p:nvPr/>
            </p:nvSpPr>
            <p:spPr>
              <a:xfrm>
                <a:off x="1115450" y="3480500"/>
                <a:ext cx="374400" cy="16475"/>
              </a:xfrm>
              <a:custGeom>
                <a:avLst/>
                <a:gdLst/>
                <a:ahLst/>
                <a:cxnLst/>
                <a:rect l="l" t="t" r="r" b="b"/>
                <a:pathLst>
                  <a:path w="14976" h="659" extrusionOk="0">
                    <a:moveTo>
                      <a:pt x="10236" y="1"/>
                    </a:moveTo>
                    <a:cubicBezTo>
                      <a:pt x="9344" y="1"/>
                      <a:pt x="8396" y="12"/>
                      <a:pt x="7471" y="57"/>
                    </a:cubicBezTo>
                    <a:lnTo>
                      <a:pt x="6072" y="136"/>
                    </a:lnTo>
                    <a:cubicBezTo>
                      <a:pt x="5609" y="159"/>
                      <a:pt x="5169" y="226"/>
                      <a:pt x="4729" y="226"/>
                    </a:cubicBezTo>
                    <a:cubicBezTo>
                      <a:pt x="4289" y="238"/>
                      <a:pt x="3860" y="260"/>
                      <a:pt x="3454" y="271"/>
                    </a:cubicBezTo>
                    <a:lnTo>
                      <a:pt x="3172" y="271"/>
                    </a:lnTo>
                    <a:lnTo>
                      <a:pt x="2890" y="249"/>
                    </a:lnTo>
                    <a:lnTo>
                      <a:pt x="2348" y="192"/>
                    </a:lnTo>
                    <a:cubicBezTo>
                      <a:pt x="1648" y="113"/>
                      <a:pt x="1062" y="102"/>
                      <a:pt x="655" y="68"/>
                    </a:cubicBezTo>
                    <a:lnTo>
                      <a:pt x="1" y="46"/>
                    </a:lnTo>
                    <a:lnTo>
                      <a:pt x="622" y="181"/>
                    </a:lnTo>
                    <a:lnTo>
                      <a:pt x="2303" y="474"/>
                    </a:lnTo>
                    <a:lnTo>
                      <a:pt x="2856" y="565"/>
                    </a:lnTo>
                    <a:lnTo>
                      <a:pt x="3138" y="610"/>
                    </a:lnTo>
                    <a:cubicBezTo>
                      <a:pt x="3262" y="632"/>
                      <a:pt x="3341" y="632"/>
                      <a:pt x="3443" y="632"/>
                    </a:cubicBezTo>
                    <a:cubicBezTo>
                      <a:pt x="3771" y="642"/>
                      <a:pt x="4115" y="658"/>
                      <a:pt x="4467" y="658"/>
                    </a:cubicBezTo>
                    <a:cubicBezTo>
                      <a:pt x="4550" y="658"/>
                      <a:pt x="4634" y="657"/>
                      <a:pt x="4718" y="655"/>
                    </a:cubicBezTo>
                    <a:cubicBezTo>
                      <a:pt x="5158" y="655"/>
                      <a:pt x="5609" y="632"/>
                      <a:pt x="6083" y="610"/>
                    </a:cubicBezTo>
                    <a:lnTo>
                      <a:pt x="7482" y="553"/>
                    </a:lnTo>
                    <a:cubicBezTo>
                      <a:pt x="7945" y="520"/>
                      <a:pt x="8419" y="497"/>
                      <a:pt x="8882" y="486"/>
                    </a:cubicBezTo>
                    <a:cubicBezTo>
                      <a:pt x="9333" y="474"/>
                      <a:pt x="9784" y="429"/>
                      <a:pt x="10224" y="429"/>
                    </a:cubicBezTo>
                    <a:cubicBezTo>
                      <a:pt x="10676" y="429"/>
                      <a:pt x="11093" y="429"/>
                      <a:pt x="11499" y="396"/>
                    </a:cubicBezTo>
                    <a:cubicBezTo>
                      <a:pt x="11631" y="388"/>
                      <a:pt x="11760" y="385"/>
                      <a:pt x="11887" y="385"/>
                    </a:cubicBezTo>
                    <a:cubicBezTo>
                      <a:pt x="12141" y="385"/>
                      <a:pt x="12387" y="396"/>
                      <a:pt x="12628" y="396"/>
                    </a:cubicBezTo>
                    <a:cubicBezTo>
                      <a:pt x="12861" y="396"/>
                      <a:pt x="13079" y="401"/>
                      <a:pt x="13289" y="401"/>
                    </a:cubicBezTo>
                    <a:cubicBezTo>
                      <a:pt x="13394" y="401"/>
                      <a:pt x="13497" y="399"/>
                      <a:pt x="13598" y="396"/>
                    </a:cubicBezTo>
                    <a:lnTo>
                      <a:pt x="14332" y="339"/>
                    </a:lnTo>
                    <a:cubicBezTo>
                      <a:pt x="14490" y="328"/>
                      <a:pt x="14648" y="328"/>
                      <a:pt x="14806" y="328"/>
                    </a:cubicBezTo>
                    <a:lnTo>
                      <a:pt x="14975" y="328"/>
                    </a:lnTo>
                    <a:lnTo>
                      <a:pt x="14806" y="294"/>
                    </a:lnTo>
                    <a:cubicBezTo>
                      <a:pt x="14648" y="260"/>
                      <a:pt x="14490" y="249"/>
                      <a:pt x="14332" y="249"/>
                    </a:cubicBezTo>
                    <a:lnTo>
                      <a:pt x="13598" y="215"/>
                    </a:lnTo>
                    <a:lnTo>
                      <a:pt x="12639" y="125"/>
                    </a:lnTo>
                    <a:cubicBezTo>
                      <a:pt x="12289" y="102"/>
                      <a:pt x="11894" y="57"/>
                      <a:pt x="11499" y="46"/>
                    </a:cubicBezTo>
                    <a:cubicBezTo>
                      <a:pt x="11105" y="23"/>
                      <a:pt x="10676" y="12"/>
                      <a:pt x="10236"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grpSp>
        <p:grpSp>
          <p:nvGrpSpPr>
            <p:cNvPr id="1423" name="Google Shape;1423;p2"/>
            <p:cNvGrpSpPr/>
            <p:nvPr/>
          </p:nvGrpSpPr>
          <p:grpSpPr>
            <a:xfrm>
              <a:off x="503300" y="1736038"/>
              <a:ext cx="464650" cy="436850"/>
              <a:chOff x="1071450" y="3263575"/>
              <a:chExt cx="464650" cy="436850"/>
            </a:xfrm>
          </p:grpSpPr>
          <p:sp>
            <p:nvSpPr>
              <p:cNvPr id="1424" name="Google Shape;1424;p2"/>
              <p:cNvSpPr/>
              <p:nvPr/>
            </p:nvSpPr>
            <p:spPr>
              <a:xfrm>
                <a:off x="1071450" y="3263575"/>
                <a:ext cx="464650" cy="436850"/>
              </a:xfrm>
              <a:custGeom>
                <a:avLst/>
                <a:gdLst/>
                <a:ahLst/>
                <a:cxnLst/>
                <a:rect l="l" t="t" r="r" b="b"/>
                <a:pathLst>
                  <a:path w="18586" h="17474" extrusionOk="0">
                    <a:moveTo>
                      <a:pt x="9634" y="0"/>
                    </a:moveTo>
                    <a:cubicBezTo>
                      <a:pt x="9157" y="0"/>
                      <a:pt x="8682" y="58"/>
                      <a:pt x="8215" y="181"/>
                    </a:cubicBezTo>
                    <a:cubicBezTo>
                      <a:pt x="3826" y="1309"/>
                      <a:pt x="1" y="4164"/>
                      <a:pt x="644" y="9355"/>
                    </a:cubicBezTo>
                    <a:cubicBezTo>
                      <a:pt x="971" y="12040"/>
                      <a:pt x="2630" y="14399"/>
                      <a:pt x="4774" y="15933"/>
                    </a:cubicBezTo>
                    <a:cubicBezTo>
                      <a:pt x="5744" y="16610"/>
                      <a:pt x="6839" y="17073"/>
                      <a:pt x="8001" y="17299"/>
                    </a:cubicBezTo>
                    <a:cubicBezTo>
                      <a:pt x="8560" y="17414"/>
                      <a:pt x="9133" y="17474"/>
                      <a:pt x="9703" y="17474"/>
                    </a:cubicBezTo>
                    <a:cubicBezTo>
                      <a:pt x="10812" y="17474"/>
                      <a:pt x="11906" y="17245"/>
                      <a:pt x="12853" y="16746"/>
                    </a:cubicBezTo>
                    <a:cubicBezTo>
                      <a:pt x="14083" y="16080"/>
                      <a:pt x="15482" y="15177"/>
                      <a:pt x="16306" y="14015"/>
                    </a:cubicBezTo>
                    <a:cubicBezTo>
                      <a:pt x="18337" y="11386"/>
                      <a:pt x="18586" y="7594"/>
                      <a:pt x="17051" y="4706"/>
                    </a:cubicBezTo>
                    <a:cubicBezTo>
                      <a:pt x="15679" y="2244"/>
                      <a:pt x="12621" y="0"/>
                      <a:pt x="9634" y="0"/>
                    </a:cubicBezTo>
                    <a:close/>
                  </a:path>
                </a:pathLst>
              </a:custGeom>
              <a:solidFill>
                <a:srgbClr val="7FB64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25" name="Google Shape;1425;p2"/>
              <p:cNvSpPr/>
              <p:nvPr/>
            </p:nvSpPr>
            <p:spPr>
              <a:xfrm>
                <a:off x="1086675" y="3286200"/>
                <a:ext cx="425450" cy="391625"/>
              </a:xfrm>
              <a:custGeom>
                <a:avLst/>
                <a:gdLst/>
                <a:ahLst/>
                <a:cxnLst/>
                <a:rect l="l" t="t" r="r" b="b"/>
                <a:pathLst>
                  <a:path w="17018" h="15665" extrusionOk="0">
                    <a:moveTo>
                      <a:pt x="8782" y="1"/>
                    </a:moveTo>
                    <a:cubicBezTo>
                      <a:pt x="8168" y="1"/>
                      <a:pt x="7563" y="99"/>
                      <a:pt x="6986" y="314"/>
                    </a:cubicBezTo>
                    <a:cubicBezTo>
                      <a:pt x="3160" y="1713"/>
                      <a:pt x="1" y="4613"/>
                      <a:pt x="1028" y="9194"/>
                    </a:cubicBezTo>
                    <a:cubicBezTo>
                      <a:pt x="1569" y="11553"/>
                      <a:pt x="3262" y="13505"/>
                      <a:pt x="5316" y="14690"/>
                    </a:cubicBezTo>
                    <a:cubicBezTo>
                      <a:pt x="6241" y="15209"/>
                      <a:pt x="7257" y="15525"/>
                      <a:pt x="8306" y="15626"/>
                    </a:cubicBezTo>
                    <a:cubicBezTo>
                      <a:pt x="8565" y="15651"/>
                      <a:pt x="8825" y="15664"/>
                      <a:pt x="9085" y="15664"/>
                    </a:cubicBezTo>
                    <a:cubicBezTo>
                      <a:pt x="10342" y="15664"/>
                      <a:pt x="11584" y="15363"/>
                      <a:pt x="12594" y="14690"/>
                    </a:cubicBezTo>
                    <a:cubicBezTo>
                      <a:pt x="13644" y="14001"/>
                      <a:pt x="14806" y="13065"/>
                      <a:pt x="15438" y="11948"/>
                    </a:cubicBezTo>
                    <a:cubicBezTo>
                      <a:pt x="17017" y="9420"/>
                      <a:pt x="16893" y="6012"/>
                      <a:pt x="15268" y="3575"/>
                    </a:cubicBezTo>
                    <a:cubicBezTo>
                      <a:pt x="13927" y="1635"/>
                      <a:pt x="11289" y="1"/>
                      <a:pt x="8782"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26" name="Google Shape;1426;p2"/>
              <p:cNvSpPr/>
              <p:nvPr/>
            </p:nvSpPr>
            <p:spPr>
              <a:xfrm>
                <a:off x="1118000" y="3314325"/>
                <a:ext cx="364775" cy="335800"/>
              </a:xfrm>
              <a:custGeom>
                <a:avLst/>
                <a:gdLst/>
                <a:ahLst/>
                <a:cxnLst/>
                <a:rect l="l" t="t" r="r" b="b"/>
                <a:pathLst>
                  <a:path w="14591" h="13432" extrusionOk="0">
                    <a:moveTo>
                      <a:pt x="7534" y="1"/>
                    </a:moveTo>
                    <a:cubicBezTo>
                      <a:pt x="7007" y="1"/>
                      <a:pt x="6488" y="85"/>
                      <a:pt x="5992" y="272"/>
                    </a:cubicBezTo>
                    <a:cubicBezTo>
                      <a:pt x="2709" y="1468"/>
                      <a:pt x="0" y="3951"/>
                      <a:pt x="892" y="7878"/>
                    </a:cubicBezTo>
                    <a:cubicBezTo>
                      <a:pt x="1343" y="9909"/>
                      <a:pt x="2788" y="11590"/>
                      <a:pt x="4559" y="12606"/>
                    </a:cubicBezTo>
                    <a:cubicBezTo>
                      <a:pt x="5349" y="13046"/>
                      <a:pt x="6218" y="13316"/>
                      <a:pt x="7121" y="13395"/>
                    </a:cubicBezTo>
                    <a:cubicBezTo>
                      <a:pt x="7352" y="13420"/>
                      <a:pt x="7584" y="13432"/>
                      <a:pt x="7816" y="13432"/>
                    </a:cubicBezTo>
                    <a:cubicBezTo>
                      <a:pt x="8887" y="13432"/>
                      <a:pt x="9946" y="13169"/>
                      <a:pt x="10799" y="12594"/>
                    </a:cubicBezTo>
                    <a:cubicBezTo>
                      <a:pt x="11691" y="11996"/>
                      <a:pt x="12695" y="11195"/>
                      <a:pt x="13237" y="10247"/>
                    </a:cubicBezTo>
                    <a:cubicBezTo>
                      <a:pt x="14591" y="8081"/>
                      <a:pt x="14489" y="5158"/>
                      <a:pt x="13101" y="3070"/>
                    </a:cubicBezTo>
                    <a:cubicBezTo>
                      <a:pt x="11941" y="1412"/>
                      <a:pt x="9682" y="1"/>
                      <a:pt x="7534" y="1"/>
                    </a:cubicBezTo>
                    <a:close/>
                  </a:path>
                </a:pathLst>
              </a:custGeom>
              <a:solidFill>
                <a:srgbClr val="C3D63D"/>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27" name="Google Shape;1427;p2"/>
              <p:cNvSpPr/>
              <p:nvPr/>
            </p:nvSpPr>
            <p:spPr>
              <a:xfrm>
                <a:off x="1241850" y="3308425"/>
                <a:ext cx="106100" cy="347000"/>
              </a:xfrm>
              <a:custGeom>
                <a:avLst/>
                <a:gdLst/>
                <a:ahLst/>
                <a:cxnLst/>
                <a:rect l="l" t="t" r="r" b="b"/>
                <a:pathLst>
                  <a:path w="4244" h="13880" extrusionOk="0">
                    <a:moveTo>
                      <a:pt x="4243" y="0"/>
                    </a:moveTo>
                    <a:cubicBezTo>
                      <a:pt x="4243" y="0"/>
                      <a:pt x="4164" y="215"/>
                      <a:pt x="4074" y="598"/>
                    </a:cubicBezTo>
                    <a:cubicBezTo>
                      <a:pt x="3984" y="982"/>
                      <a:pt x="3769" y="1524"/>
                      <a:pt x="3589" y="2167"/>
                    </a:cubicBezTo>
                    <a:cubicBezTo>
                      <a:pt x="3498" y="2494"/>
                      <a:pt x="3374" y="2833"/>
                      <a:pt x="3239" y="3205"/>
                    </a:cubicBezTo>
                    <a:lnTo>
                      <a:pt x="2810" y="4356"/>
                    </a:lnTo>
                    <a:cubicBezTo>
                      <a:pt x="2663" y="4751"/>
                      <a:pt x="2505" y="5168"/>
                      <a:pt x="2359" y="5586"/>
                    </a:cubicBezTo>
                    <a:cubicBezTo>
                      <a:pt x="2201" y="6003"/>
                      <a:pt x="2065" y="6443"/>
                      <a:pt x="1919" y="6872"/>
                    </a:cubicBezTo>
                    <a:cubicBezTo>
                      <a:pt x="1659" y="7741"/>
                      <a:pt x="1366" y="8587"/>
                      <a:pt x="1095" y="9400"/>
                    </a:cubicBezTo>
                    <a:cubicBezTo>
                      <a:pt x="824" y="10212"/>
                      <a:pt x="598" y="10968"/>
                      <a:pt x="406" y="11634"/>
                    </a:cubicBezTo>
                    <a:cubicBezTo>
                      <a:pt x="248" y="12165"/>
                      <a:pt x="136" y="12706"/>
                      <a:pt x="45" y="13248"/>
                    </a:cubicBezTo>
                    <a:cubicBezTo>
                      <a:pt x="11" y="13406"/>
                      <a:pt x="0" y="13564"/>
                      <a:pt x="0" y="13710"/>
                    </a:cubicBezTo>
                    <a:cubicBezTo>
                      <a:pt x="12" y="13767"/>
                      <a:pt x="17" y="13809"/>
                      <a:pt x="20" y="13838"/>
                    </a:cubicBezTo>
                    <a:lnTo>
                      <a:pt x="20" y="13838"/>
                    </a:lnTo>
                    <a:cubicBezTo>
                      <a:pt x="20" y="13808"/>
                      <a:pt x="22" y="13764"/>
                      <a:pt x="34" y="13710"/>
                    </a:cubicBezTo>
                    <a:cubicBezTo>
                      <a:pt x="57" y="13598"/>
                      <a:pt x="79" y="13451"/>
                      <a:pt x="136" y="13259"/>
                    </a:cubicBezTo>
                    <a:cubicBezTo>
                      <a:pt x="237" y="12875"/>
                      <a:pt x="429" y="12356"/>
                      <a:pt x="666" y="11713"/>
                    </a:cubicBezTo>
                    <a:cubicBezTo>
                      <a:pt x="892" y="11070"/>
                      <a:pt x="1185" y="10325"/>
                      <a:pt x="1490" y="9535"/>
                    </a:cubicBezTo>
                    <a:cubicBezTo>
                      <a:pt x="1794" y="8745"/>
                      <a:pt x="2099" y="7877"/>
                      <a:pt x="2381" y="7019"/>
                    </a:cubicBezTo>
                    <a:cubicBezTo>
                      <a:pt x="2517" y="6590"/>
                      <a:pt x="2652" y="6150"/>
                      <a:pt x="2799" y="5733"/>
                    </a:cubicBezTo>
                    <a:lnTo>
                      <a:pt x="3216" y="4491"/>
                    </a:lnTo>
                    <a:cubicBezTo>
                      <a:pt x="3352" y="4085"/>
                      <a:pt x="3464" y="3690"/>
                      <a:pt x="3566" y="3306"/>
                    </a:cubicBezTo>
                    <a:cubicBezTo>
                      <a:pt x="3679" y="2934"/>
                      <a:pt x="3792" y="2584"/>
                      <a:pt x="3848" y="2246"/>
                    </a:cubicBezTo>
                    <a:cubicBezTo>
                      <a:pt x="3995" y="1569"/>
                      <a:pt x="4108" y="1016"/>
                      <a:pt x="4164" y="621"/>
                    </a:cubicBezTo>
                    <a:cubicBezTo>
                      <a:pt x="4209" y="226"/>
                      <a:pt x="4243" y="0"/>
                      <a:pt x="4243" y="0"/>
                    </a:cubicBezTo>
                    <a:close/>
                    <a:moveTo>
                      <a:pt x="20" y="13838"/>
                    </a:moveTo>
                    <a:cubicBezTo>
                      <a:pt x="20" y="13864"/>
                      <a:pt x="23" y="13880"/>
                      <a:pt x="23" y="13880"/>
                    </a:cubicBezTo>
                    <a:cubicBezTo>
                      <a:pt x="23" y="13880"/>
                      <a:pt x="23" y="13866"/>
                      <a:pt x="20" y="13838"/>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28" name="Google Shape;1428;p2"/>
              <p:cNvSpPr/>
              <p:nvPr/>
            </p:nvSpPr>
            <p:spPr>
              <a:xfrm>
                <a:off x="1144525" y="3386000"/>
                <a:ext cx="306100" cy="212450"/>
              </a:xfrm>
              <a:custGeom>
                <a:avLst/>
                <a:gdLst/>
                <a:ahLst/>
                <a:cxnLst/>
                <a:rect l="l" t="t" r="r" b="b"/>
                <a:pathLst>
                  <a:path w="12244" h="8498" extrusionOk="0">
                    <a:moveTo>
                      <a:pt x="0" y="0"/>
                    </a:moveTo>
                    <a:lnTo>
                      <a:pt x="305" y="316"/>
                    </a:lnTo>
                    <a:cubicBezTo>
                      <a:pt x="406" y="407"/>
                      <a:pt x="531" y="497"/>
                      <a:pt x="643" y="587"/>
                    </a:cubicBezTo>
                    <a:cubicBezTo>
                      <a:pt x="869" y="756"/>
                      <a:pt x="1106" y="914"/>
                      <a:pt x="1332" y="1084"/>
                    </a:cubicBezTo>
                    <a:lnTo>
                      <a:pt x="2720" y="2065"/>
                    </a:lnTo>
                    <a:lnTo>
                      <a:pt x="5484" y="4063"/>
                    </a:lnTo>
                    <a:cubicBezTo>
                      <a:pt x="6410" y="4728"/>
                      <a:pt x="7324" y="5383"/>
                      <a:pt x="8271" y="6015"/>
                    </a:cubicBezTo>
                    <a:cubicBezTo>
                      <a:pt x="8745" y="6342"/>
                      <a:pt x="9231" y="6647"/>
                      <a:pt x="9716" y="6951"/>
                    </a:cubicBezTo>
                    <a:cubicBezTo>
                      <a:pt x="10190" y="7256"/>
                      <a:pt x="10664" y="7561"/>
                      <a:pt x="11160" y="7854"/>
                    </a:cubicBezTo>
                    <a:cubicBezTo>
                      <a:pt x="11341" y="7944"/>
                      <a:pt x="11533" y="8035"/>
                      <a:pt x="11724" y="8136"/>
                    </a:cubicBezTo>
                    <a:lnTo>
                      <a:pt x="12007" y="8294"/>
                    </a:lnTo>
                    <a:cubicBezTo>
                      <a:pt x="12052" y="8317"/>
                      <a:pt x="12097" y="8351"/>
                      <a:pt x="12142" y="8384"/>
                    </a:cubicBezTo>
                    <a:cubicBezTo>
                      <a:pt x="12165" y="8396"/>
                      <a:pt x="12176" y="8418"/>
                      <a:pt x="12198" y="8430"/>
                    </a:cubicBezTo>
                    <a:cubicBezTo>
                      <a:pt x="12210" y="8452"/>
                      <a:pt x="12243" y="8475"/>
                      <a:pt x="12221" y="8497"/>
                    </a:cubicBezTo>
                    <a:lnTo>
                      <a:pt x="12221" y="8497"/>
                    </a:lnTo>
                    <a:cubicBezTo>
                      <a:pt x="12243" y="8475"/>
                      <a:pt x="12221" y="8441"/>
                      <a:pt x="12210" y="8418"/>
                    </a:cubicBezTo>
                    <a:cubicBezTo>
                      <a:pt x="12187" y="8407"/>
                      <a:pt x="12176" y="8384"/>
                      <a:pt x="12153" y="8362"/>
                    </a:cubicBezTo>
                    <a:cubicBezTo>
                      <a:pt x="12119" y="8328"/>
                      <a:pt x="12074" y="8294"/>
                      <a:pt x="12029" y="8249"/>
                    </a:cubicBezTo>
                    <a:cubicBezTo>
                      <a:pt x="11950" y="8181"/>
                      <a:pt x="11860" y="8125"/>
                      <a:pt x="11770" y="8057"/>
                    </a:cubicBezTo>
                    <a:cubicBezTo>
                      <a:pt x="11600" y="7933"/>
                      <a:pt x="11420" y="7820"/>
                      <a:pt x="11239" y="7707"/>
                    </a:cubicBezTo>
                    <a:cubicBezTo>
                      <a:pt x="10799" y="7346"/>
                      <a:pt x="10336" y="7008"/>
                      <a:pt x="9885" y="6669"/>
                    </a:cubicBezTo>
                    <a:cubicBezTo>
                      <a:pt x="9422" y="6342"/>
                      <a:pt x="8971" y="5992"/>
                      <a:pt x="8508" y="5665"/>
                    </a:cubicBezTo>
                    <a:cubicBezTo>
                      <a:pt x="7594" y="4999"/>
                      <a:pt x="6680" y="4322"/>
                      <a:pt x="5744" y="3668"/>
                    </a:cubicBezTo>
                    <a:cubicBezTo>
                      <a:pt x="5281" y="3340"/>
                      <a:pt x="4807" y="3013"/>
                      <a:pt x="4333" y="2697"/>
                    </a:cubicBezTo>
                    <a:cubicBezTo>
                      <a:pt x="3859" y="2381"/>
                      <a:pt x="3397" y="2065"/>
                      <a:pt x="2900" y="1772"/>
                    </a:cubicBezTo>
                    <a:lnTo>
                      <a:pt x="2178" y="1321"/>
                    </a:lnTo>
                    <a:cubicBezTo>
                      <a:pt x="1930" y="1185"/>
                      <a:pt x="1693" y="1016"/>
                      <a:pt x="1445" y="881"/>
                    </a:cubicBezTo>
                    <a:cubicBezTo>
                      <a:pt x="1196" y="756"/>
                      <a:pt x="948" y="610"/>
                      <a:pt x="700" y="474"/>
                    </a:cubicBezTo>
                    <a:cubicBezTo>
                      <a:pt x="452" y="328"/>
                      <a:pt x="215" y="170"/>
                      <a:pt x="0"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29" name="Google Shape;1429;p2"/>
              <p:cNvSpPr/>
              <p:nvPr/>
            </p:nvSpPr>
            <p:spPr>
              <a:xfrm>
                <a:off x="1230550" y="3317450"/>
                <a:ext cx="128950" cy="341650"/>
              </a:xfrm>
              <a:custGeom>
                <a:avLst/>
                <a:gdLst/>
                <a:ahLst/>
                <a:cxnLst/>
                <a:rect l="l" t="t" r="r" b="b"/>
                <a:pathLst>
                  <a:path w="5158" h="13666" extrusionOk="0">
                    <a:moveTo>
                      <a:pt x="1" y="0"/>
                    </a:moveTo>
                    <a:lnTo>
                      <a:pt x="80" y="136"/>
                    </a:lnTo>
                    <a:cubicBezTo>
                      <a:pt x="148" y="271"/>
                      <a:pt x="215" y="418"/>
                      <a:pt x="272" y="565"/>
                    </a:cubicBezTo>
                    <a:cubicBezTo>
                      <a:pt x="430" y="926"/>
                      <a:pt x="576" y="1479"/>
                      <a:pt x="779" y="2133"/>
                    </a:cubicBezTo>
                    <a:cubicBezTo>
                      <a:pt x="983" y="2788"/>
                      <a:pt x="1208" y="3555"/>
                      <a:pt x="1468" y="4367"/>
                    </a:cubicBezTo>
                    <a:cubicBezTo>
                      <a:pt x="1727" y="5180"/>
                      <a:pt x="2009" y="6060"/>
                      <a:pt x="2292" y="6929"/>
                    </a:cubicBezTo>
                    <a:cubicBezTo>
                      <a:pt x="2438" y="7358"/>
                      <a:pt x="2585" y="7786"/>
                      <a:pt x="2720" y="8215"/>
                    </a:cubicBezTo>
                    <a:cubicBezTo>
                      <a:pt x="2856" y="8644"/>
                      <a:pt x="3048" y="9061"/>
                      <a:pt x="3206" y="9456"/>
                    </a:cubicBezTo>
                    <a:cubicBezTo>
                      <a:pt x="3533" y="10246"/>
                      <a:pt x="3849" y="10991"/>
                      <a:pt x="4142" y="11612"/>
                    </a:cubicBezTo>
                    <a:cubicBezTo>
                      <a:pt x="4424" y="12232"/>
                      <a:pt x="4684" y="12740"/>
                      <a:pt x="4864" y="13101"/>
                    </a:cubicBezTo>
                    <a:cubicBezTo>
                      <a:pt x="5056" y="13462"/>
                      <a:pt x="5158" y="13665"/>
                      <a:pt x="5158" y="13665"/>
                    </a:cubicBezTo>
                    <a:lnTo>
                      <a:pt x="4943" y="13067"/>
                    </a:lnTo>
                    <a:cubicBezTo>
                      <a:pt x="4819" y="12695"/>
                      <a:pt x="4639" y="12153"/>
                      <a:pt x="4379" y="11510"/>
                    </a:cubicBezTo>
                    <a:cubicBezTo>
                      <a:pt x="4131" y="10878"/>
                      <a:pt x="3894" y="10111"/>
                      <a:pt x="3601" y="9310"/>
                    </a:cubicBezTo>
                    <a:cubicBezTo>
                      <a:pt x="3454" y="8904"/>
                      <a:pt x="3296" y="8509"/>
                      <a:pt x="3160" y="8080"/>
                    </a:cubicBezTo>
                    <a:cubicBezTo>
                      <a:pt x="3025" y="7651"/>
                      <a:pt x="2890" y="7211"/>
                      <a:pt x="2743" y="6771"/>
                    </a:cubicBezTo>
                    <a:cubicBezTo>
                      <a:pt x="2596" y="6342"/>
                      <a:pt x="2450" y="5913"/>
                      <a:pt x="2314" y="5484"/>
                    </a:cubicBezTo>
                    <a:cubicBezTo>
                      <a:pt x="2179" y="5056"/>
                      <a:pt x="2009" y="4638"/>
                      <a:pt x="1874" y="4232"/>
                    </a:cubicBezTo>
                    <a:cubicBezTo>
                      <a:pt x="1581" y="3431"/>
                      <a:pt x="1276" y="2686"/>
                      <a:pt x="1028" y="2043"/>
                    </a:cubicBezTo>
                    <a:cubicBezTo>
                      <a:pt x="847" y="1524"/>
                      <a:pt x="610" y="1016"/>
                      <a:pt x="351" y="519"/>
                    </a:cubicBezTo>
                    <a:cubicBezTo>
                      <a:pt x="283" y="384"/>
                      <a:pt x="193" y="249"/>
                      <a:pt x="102" y="124"/>
                    </a:cubicBezTo>
                    <a:lnTo>
                      <a:pt x="1" y="0"/>
                    </a:ln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30" name="Google Shape;1430;p2"/>
              <p:cNvSpPr/>
              <p:nvPr/>
            </p:nvSpPr>
            <p:spPr>
              <a:xfrm>
                <a:off x="1163700" y="3358075"/>
                <a:ext cx="273100" cy="239800"/>
              </a:xfrm>
              <a:custGeom>
                <a:avLst/>
                <a:gdLst/>
                <a:ahLst/>
                <a:cxnLst/>
                <a:rect l="l" t="t" r="r" b="b"/>
                <a:pathLst>
                  <a:path w="10924" h="9592" extrusionOk="0">
                    <a:moveTo>
                      <a:pt x="10924" y="0"/>
                    </a:moveTo>
                    <a:cubicBezTo>
                      <a:pt x="10867" y="113"/>
                      <a:pt x="10799" y="203"/>
                      <a:pt x="10709" y="282"/>
                    </a:cubicBezTo>
                    <a:cubicBezTo>
                      <a:pt x="10619" y="361"/>
                      <a:pt x="10529" y="429"/>
                      <a:pt x="10438" y="497"/>
                    </a:cubicBezTo>
                    <a:cubicBezTo>
                      <a:pt x="10247" y="643"/>
                      <a:pt x="10043" y="756"/>
                      <a:pt x="9852" y="926"/>
                    </a:cubicBezTo>
                    <a:cubicBezTo>
                      <a:pt x="9423" y="1264"/>
                      <a:pt x="9005" y="1614"/>
                      <a:pt x="8588" y="1975"/>
                    </a:cubicBezTo>
                    <a:cubicBezTo>
                      <a:pt x="8170" y="2336"/>
                      <a:pt x="7741" y="2675"/>
                      <a:pt x="7335" y="3036"/>
                    </a:cubicBezTo>
                    <a:cubicBezTo>
                      <a:pt x="6500" y="3758"/>
                      <a:pt x="5710" y="4503"/>
                      <a:pt x="4909" y="5259"/>
                    </a:cubicBezTo>
                    <a:lnTo>
                      <a:pt x="4311" y="5823"/>
                    </a:lnTo>
                    <a:lnTo>
                      <a:pt x="3713" y="6342"/>
                    </a:lnTo>
                    <a:cubicBezTo>
                      <a:pt x="3284" y="6669"/>
                      <a:pt x="2833" y="6996"/>
                      <a:pt x="2404" y="7346"/>
                    </a:cubicBezTo>
                    <a:cubicBezTo>
                      <a:pt x="2201" y="7527"/>
                      <a:pt x="1975" y="7685"/>
                      <a:pt x="1783" y="7877"/>
                    </a:cubicBezTo>
                    <a:cubicBezTo>
                      <a:pt x="1580" y="8080"/>
                      <a:pt x="1377" y="8260"/>
                      <a:pt x="1197" y="8475"/>
                    </a:cubicBezTo>
                    <a:cubicBezTo>
                      <a:pt x="1005" y="8678"/>
                      <a:pt x="824" y="8870"/>
                      <a:pt x="632" y="9061"/>
                    </a:cubicBezTo>
                    <a:cubicBezTo>
                      <a:pt x="542" y="9163"/>
                      <a:pt x="441" y="9253"/>
                      <a:pt x="328" y="9332"/>
                    </a:cubicBezTo>
                    <a:lnTo>
                      <a:pt x="0" y="9592"/>
                    </a:lnTo>
                    <a:cubicBezTo>
                      <a:pt x="249" y="9468"/>
                      <a:pt x="486" y="9321"/>
                      <a:pt x="700" y="9163"/>
                    </a:cubicBezTo>
                    <a:cubicBezTo>
                      <a:pt x="915" y="8982"/>
                      <a:pt x="1140" y="8813"/>
                      <a:pt x="1343" y="8633"/>
                    </a:cubicBezTo>
                    <a:cubicBezTo>
                      <a:pt x="1546" y="8441"/>
                      <a:pt x="1750" y="8272"/>
                      <a:pt x="1964" y="8102"/>
                    </a:cubicBezTo>
                    <a:cubicBezTo>
                      <a:pt x="2167" y="7933"/>
                      <a:pt x="2393" y="7775"/>
                      <a:pt x="2618" y="7617"/>
                    </a:cubicBezTo>
                    <a:cubicBezTo>
                      <a:pt x="2844" y="7459"/>
                      <a:pt x="3070" y="7312"/>
                      <a:pt x="3295" y="7166"/>
                    </a:cubicBezTo>
                    <a:lnTo>
                      <a:pt x="3973" y="6692"/>
                    </a:lnTo>
                    <a:lnTo>
                      <a:pt x="4627" y="6161"/>
                    </a:lnTo>
                    <a:lnTo>
                      <a:pt x="5225" y="5597"/>
                    </a:lnTo>
                    <a:cubicBezTo>
                      <a:pt x="6038" y="4852"/>
                      <a:pt x="6827" y="4096"/>
                      <a:pt x="7617" y="3340"/>
                    </a:cubicBezTo>
                    <a:cubicBezTo>
                      <a:pt x="8024" y="2979"/>
                      <a:pt x="8407" y="2596"/>
                      <a:pt x="8802" y="2212"/>
                    </a:cubicBezTo>
                    <a:cubicBezTo>
                      <a:pt x="9186" y="1828"/>
                      <a:pt x="9592" y="1456"/>
                      <a:pt x="9976" y="1061"/>
                    </a:cubicBezTo>
                    <a:cubicBezTo>
                      <a:pt x="10122" y="903"/>
                      <a:pt x="10314" y="756"/>
                      <a:pt x="10495" y="598"/>
                    </a:cubicBezTo>
                    <a:cubicBezTo>
                      <a:pt x="10574" y="508"/>
                      <a:pt x="10664" y="429"/>
                      <a:pt x="10743" y="339"/>
                    </a:cubicBezTo>
                    <a:cubicBezTo>
                      <a:pt x="10822" y="237"/>
                      <a:pt x="10878" y="124"/>
                      <a:pt x="10924"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31" name="Google Shape;1431;p2"/>
              <p:cNvSpPr/>
              <p:nvPr/>
            </p:nvSpPr>
            <p:spPr>
              <a:xfrm>
                <a:off x="1115450" y="3480500"/>
                <a:ext cx="374400" cy="16475"/>
              </a:xfrm>
              <a:custGeom>
                <a:avLst/>
                <a:gdLst/>
                <a:ahLst/>
                <a:cxnLst/>
                <a:rect l="l" t="t" r="r" b="b"/>
                <a:pathLst>
                  <a:path w="14976" h="659" extrusionOk="0">
                    <a:moveTo>
                      <a:pt x="10236" y="1"/>
                    </a:moveTo>
                    <a:cubicBezTo>
                      <a:pt x="9344" y="1"/>
                      <a:pt x="8396" y="12"/>
                      <a:pt x="7471" y="57"/>
                    </a:cubicBezTo>
                    <a:lnTo>
                      <a:pt x="6072" y="136"/>
                    </a:lnTo>
                    <a:cubicBezTo>
                      <a:pt x="5609" y="159"/>
                      <a:pt x="5169" y="226"/>
                      <a:pt x="4729" y="226"/>
                    </a:cubicBezTo>
                    <a:cubicBezTo>
                      <a:pt x="4289" y="238"/>
                      <a:pt x="3860" y="260"/>
                      <a:pt x="3454" y="271"/>
                    </a:cubicBezTo>
                    <a:lnTo>
                      <a:pt x="3172" y="271"/>
                    </a:lnTo>
                    <a:lnTo>
                      <a:pt x="2890" y="249"/>
                    </a:lnTo>
                    <a:lnTo>
                      <a:pt x="2348" y="192"/>
                    </a:lnTo>
                    <a:cubicBezTo>
                      <a:pt x="1648" y="113"/>
                      <a:pt x="1062" y="102"/>
                      <a:pt x="655" y="68"/>
                    </a:cubicBezTo>
                    <a:lnTo>
                      <a:pt x="1" y="46"/>
                    </a:lnTo>
                    <a:lnTo>
                      <a:pt x="622" y="181"/>
                    </a:lnTo>
                    <a:lnTo>
                      <a:pt x="2303" y="474"/>
                    </a:lnTo>
                    <a:lnTo>
                      <a:pt x="2856" y="565"/>
                    </a:lnTo>
                    <a:lnTo>
                      <a:pt x="3138" y="610"/>
                    </a:lnTo>
                    <a:cubicBezTo>
                      <a:pt x="3262" y="632"/>
                      <a:pt x="3341" y="632"/>
                      <a:pt x="3443" y="632"/>
                    </a:cubicBezTo>
                    <a:cubicBezTo>
                      <a:pt x="3771" y="642"/>
                      <a:pt x="4115" y="658"/>
                      <a:pt x="4467" y="658"/>
                    </a:cubicBezTo>
                    <a:cubicBezTo>
                      <a:pt x="4550" y="658"/>
                      <a:pt x="4634" y="657"/>
                      <a:pt x="4718" y="655"/>
                    </a:cubicBezTo>
                    <a:cubicBezTo>
                      <a:pt x="5158" y="655"/>
                      <a:pt x="5609" y="632"/>
                      <a:pt x="6083" y="610"/>
                    </a:cubicBezTo>
                    <a:lnTo>
                      <a:pt x="7482" y="553"/>
                    </a:lnTo>
                    <a:cubicBezTo>
                      <a:pt x="7945" y="520"/>
                      <a:pt x="8419" y="497"/>
                      <a:pt x="8882" y="486"/>
                    </a:cubicBezTo>
                    <a:cubicBezTo>
                      <a:pt x="9333" y="474"/>
                      <a:pt x="9784" y="429"/>
                      <a:pt x="10224" y="429"/>
                    </a:cubicBezTo>
                    <a:cubicBezTo>
                      <a:pt x="10676" y="429"/>
                      <a:pt x="11093" y="429"/>
                      <a:pt x="11499" y="396"/>
                    </a:cubicBezTo>
                    <a:cubicBezTo>
                      <a:pt x="11631" y="388"/>
                      <a:pt x="11760" y="385"/>
                      <a:pt x="11887" y="385"/>
                    </a:cubicBezTo>
                    <a:cubicBezTo>
                      <a:pt x="12141" y="385"/>
                      <a:pt x="12387" y="396"/>
                      <a:pt x="12628" y="396"/>
                    </a:cubicBezTo>
                    <a:cubicBezTo>
                      <a:pt x="12861" y="396"/>
                      <a:pt x="13079" y="401"/>
                      <a:pt x="13289" y="401"/>
                    </a:cubicBezTo>
                    <a:cubicBezTo>
                      <a:pt x="13394" y="401"/>
                      <a:pt x="13497" y="399"/>
                      <a:pt x="13598" y="396"/>
                    </a:cubicBezTo>
                    <a:lnTo>
                      <a:pt x="14332" y="339"/>
                    </a:lnTo>
                    <a:cubicBezTo>
                      <a:pt x="14490" y="328"/>
                      <a:pt x="14648" y="328"/>
                      <a:pt x="14806" y="328"/>
                    </a:cubicBezTo>
                    <a:lnTo>
                      <a:pt x="14975" y="328"/>
                    </a:lnTo>
                    <a:lnTo>
                      <a:pt x="14806" y="294"/>
                    </a:lnTo>
                    <a:cubicBezTo>
                      <a:pt x="14648" y="260"/>
                      <a:pt x="14490" y="249"/>
                      <a:pt x="14332" y="249"/>
                    </a:cubicBezTo>
                    <a:lnTo>
                      <a:pt x="13598" y="215"/>
                    </a:lnTo>
                    <a:lnTo>
                      <a:pt x="12639" y="125"/>
                    </a:lnTo>
                    <a:cubicBezTo>
                      <a:pt x="12289" y="102"/>
                      <a:pt x="11894" y="57"/>
                      <a:pt x="11499" y="46"/>
                    </a:cubicBezTo>
                    <a:cubicBezTo>
                      <a:pt x="11105" y="23"/>
                      <a:pt x="10676" y="12"/>
                      <a:pt x="10236"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grpSp>
        <p:grpSp>
          <p:nvGrpSpPr>
            <p:cNvPr id="1432" name="Google Shape;1432;p2"/>
            <p:cNvGrpSpPr/>
            <p:nvPr/>
          </p:nvGrpSpPr>
          <p:grpSpPr>
            <a:xfrm>
              <a:off x="2938314" y="1970450"/>
              <a:ext cx="464650" cy="436850"/>
              <a:chOff x="1071450" y="3263575"/>
              <a:chExt cx="464650" cy="436850"/>
            </a:xfrm>
          </p:grpSpPr>
          <p:sp>
            <p:nvSpPr>
              <p:cNvPr id="1433" name="Google Shape;1433;p2"/>
              <p:cNvSpPr/>
              <p:nvPr/>
            </p:nvSpPr>
            <p:spPr>
              <a:xfrm>
                <a:off x="1071450" y="3263575"/>
                <a:ext cx="464650" cy="436850"/>
              </a:xfrm>
              <a:custGeom>
                <a:avLst/>
                <a:gdLst/>
                <a:ahLst/>
                <a:cxnLst/>
                <a:rect l="l" t="t" r="r" b="b"/>
                <a:pathLst>
                  <a:path w="18586" h="17474" extrusionOk="0">
                    <a:moveTo>
                      <a:pt x="9634" y="0"/>
                    </a:moveTo>
                    <a:cubicBezTo>
                      <a:pt x="9157" y="0"/>
                      <a:pt x="8682" y="58"/>
                      <a:pt x="8215" y="181"/>
                    </a:cubicBezTo>
                    <a:cubicBezTo>
                      <a:pt x="3826" y="1309"/>
                      <a:pt x="1" y="4164"/>
                      <a:pt x="644" y="9355"/>
                    </a:cubicBezTo>
                    <a:cubicBezTo>
                      <a:pt x="971" y="12040"/>
                      <a:pt x="2630" y="14399"/>
                      <a:pt x="4774" y="15933"/>
                    </a:cubicBezTo>
                    <a:cubicBezTo>
                      <a:pt x="5744" y="16610"/>
                      <a:pt x="6839" y="17073"/>
                      <a:pt x="8001" y="17299"/>
                    </a:cubicBezTo>
                    <a:cubicBezTo>
                      <a:pt x="8560" y="17414"/>
                      <a:pt x="9133" y="17474"/>
                      <a:pt x="9703" y="17474"/>
                    </a:cubicBezTo>
                    <a:cubicBezTo>
                      <a:pt x="10812" y="17474"/>
                      <a:pt x="11906" y="17245"/>
                      <a:pt x="12853" y="16746"/>
                    </a:cubicBezTo>
                    <a:cubicBezTo>
                      <a:pt x="14083" y="16080"/>
                      <a:pt x="15482" y="15177"/>
                      <a:pt x="16306" y="14015"/>
                    </a:cubicBezTo>
                    <a:cubicBezTo>
                      <a:pt x="18337" y="11386"/>
                      <a:pt x="18586" y="7594"/>
                      <a:pt x="17051" y="4706"/>
                    </a:cubicBezTo>
                    <a:cubicBezTo>
                      <a:pt x="15679" y="2244"/>
                      <a:pt x="12621" y="0"/>
                      <a:pt x="9634" y="0"/>
                    </a:cubicBezTo>
                    <a:close/>
                  </a:path>
                </a:pathLst>
              </a:custGeom>
              <a:solidFill>
                <a:srgbClr val="7FB64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34" name="Google Shape;1434;p2"/>
              <p:cNvSpPr/>
              <p:nvPr/>
            </p:nvSpPr>
            <p:spPr>
              <a:xfrm>
                <a:off x="1086675" y="3286200"/>
                <a:ext cx="425450" cy="391625"/>
              </a:xfrm>
              <a:custGeom>
                <a:avLst/>
                <a:gdLst/>
                <a:ahLst/>
                <a:cxnLst/>
                <a:rect l="l" t="t" r="r" b="b"/>
                <a:pathLst>
                  <a:path w="17018" h="15665" extrusionOk="0">
                    <a:moveTo>
                      <a:pt x="8782" y="1"/>
                    </a:moveTo>
                    <a:cubicBezTo>
                      <a:pt x="8168" y="1"/>
                      <a:pt x="7563" y="99"/>
                      <a:pt x="6986" y="314"/>
                    </a:cubicBezTo>
                    <a:cubicBezTo>
                      <a:pt x="3160" y="1713"/>
                      <a:pt x="1" y="4613"/>
                      <a:pt x="1028" y="9194"/>
                    </a:cubicBezTo>
                    <a:cubicBezTo>
                      <a:pt x="1569" y="11553"/>
                      <a:pt x="3262" y="13505"/>
                      <a:pt x="5316" y="14690"/>
                    </a:cubicBezTo>
                    <a:cubicBezTo>
                      <a:pt x="6241" y="15209"/>
                      <a:pt x="7257" y="15525"/>
                      <a:pt x="8306" y="15626"/>
                    </a:cubicBezTo>
                    <a:cubicBezTo>
                      <a:pt x="8565" y="15651"/>
                      <a:pt x="8825" y="15664"/>
                      <a:pt x="9085" y="15664"/>
                    </a:cubicBezTo>
                    <a:cubicBezTo>
                      <a:pt x="10342" y="15664"/>
                      <a:pt x="11584" y="15363"/>
                      <a:pt x="12594" y="14690"/>
                    </a:cubicBezTo>
                    <a:cubicBezTo>
                      <a:pt x="13644" y="14001"/>
                      <a:pt x="14806" y="13065"/>
                      <a:pt x="15438" y="11948"/>
                    </a:cubicBezTo>
                    <a:cubicBezTo>
                      <a:pt x="17017" y="9420"/>
                      <a:pt x="16893" y="6012"/>
                      <a:pt x="15268" y="3575"/>
                    </a:cubicBezTo>
                    <a:cubicBezTo>
                      <a:pt x="13927" y="1635"/>
                      <a:pt x="11289" y="1"/>
                      <a:pt x="8782"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35" name="Google Shape;1435;p2"/>
              <p:cNvSpPr/>
              <p:nvPr/>
            </p:nvSpPr>
            <p:spPr>
              <a:xfrm>
                <a:off x="1118000" y="3314325"/>
                <a:ext cx="364775" cy="335800"/>
              </a:xfrm>
              <a:custGeom>
                <a:avLst/>
                <a:gdLst/>
                <a:ahLst/>
                <a:cxnLst/>
                <a:rect l="l" t="t" r="r" b="b"/>
                <a:pathLst>
                  <a:path w="14591" h="13432" extrusionOk="0">
                    <a:moveTo>
                      <a:pt x="7534" y="1"/>
                    </a:moveTo>
                    <a:cubicBezTo>
                      <a:pt x="7007" y="1"/>
                      <a:pt x="6488" y="85"/>
                      <a:pt x="5992" y="272"/>
                    </a:cubicBezTo>
                    <a:cubicBezTo>
                      <a:pt x="2709" y="1468"/>
                      <a:pt x="0" y="3951"/>
                      <a:pt x="892" y="7878"/>
                    </a:cubicBezTo>
                    <a:cubicBezTo>
                      <a:pt x="1343" y="9909"/>
                      <a:pt x="2788" y="11590"/>
                      <a:pt x="4559" y="12606"/>
                    </a:cubicBezTo>
                    <a:cubicBezTo>
                      <a:pt x="5349" y="13046"/>
                      <a:pt x="6218" y="13316"/>
                      <a:pt x="7121" y="13395"/>
                    </a:cubicBezTo>
                    <a:cubicBezTo>
                      <a:pt x="7352" y="13420"/>
                      <a:pt x="7584" y="13432"/>
                      <a:pt x="7816" y="13432"/>
                    </a:cubicBezTo>
                    <a:cubicBezTo>
                      <a:pt x="8887" y="13432"/>
                      <a:pt x="9946" y="13169"/>
                      <a:pt x="10799" y="12594"/>
                    </a:cubicBezTo>
                    <a:cubicBezTo>
                      <a:pt x="11691" y="11996"/>
                      <a:pt x="12695" y="11195"/>
                      <a:pt x="13237" y="10247"/>
                    </a:cubicBezTo>
                    <a:cubicBezTo>
                      <a:pt x="14591" y="8081"/>
                      <a:pt x="14489" y="5158"/>
                      <a:pt x="13101" y="3070"/>
                    </a:cubicBezTo>
                    <a:cubicBezTo>
                      <a:pt x="11941" y="1412"/>
                      <a:pt x="9682" y="1"/>
                      <a:pt x="7534" y="1"/>
                    </a:cubicBezTo>
                    <a:close/>
                  </a:path>
                </a:pathLst>
              </a:custGeom>
              <a:solidFill>
                <a:srgbClr val="C3D63D"/>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36" name="Google Shape;1436;p2"/>
              <p:cNvSpPr/>
              <p:nvPr/>
            </p:nvSpPr>
            <p:spPr>
              <a:xfrm>
                <a:off x="1241850" y="3308425"/>
                <a:ext cx="106100" cy="347000"/>
              </a:xfrm>
              <a:custGeom>
                <a:avLst/>
                <a:gdLst/>
                <a:ahLst/>
                <a:cxnLst/>
                <a:rect l="l" t="t" r="r" b="b"/>
                <a:pathLst>
                  <a:path w="4244" h="13880" extrusionOk="0">
                    <a:moveTo>
                      <a:pt x="4243" y="0"/>
                    </a:moveTo>
                    <a:cubicBezTo>
                      <a:pt x="4243" y="0"/>
                      <a:pt x="4164" y="215"/>
                      <a:pt x="4074" y="598"/>
                    </a:cubicBezTo>
                    <a:cubicBezTo>
                      <a:pt x="3984" y="982"/>
                      <a:pt x="3769" y="1524"/>
                      <a:pt x="3589" y="2167"/>
                    </a:cubicBezTo>
                    <a:cubicBezTo>
                      <a:pt x="3498" y="2494"/>
                      <a:pt x="3374" y="2833"/>
                      <a:pt x="3239" y="3205"/>
                    </a:cubicBezTo>
                    <a:lnTo>
                      <a:pt x="2810" y="4356"/>
                    </a:lnTo>
                    <a:cubicBezTo>
                      <a:pt x="2663" y="4751"/>
                      <a:pt x="2505" y="5168"/>
                      <a:pt x="2359" y="5586"/>
                    </a:cubicBezTo>
                    <a:cubicBezTo>
                      <a:pt x="2201" y="6003"/>
                      <a:pt x="2065" y="6443"/>
                      <a:pt x="1919" y="6872"/>
                    </a:cubicBezTo>
                    <a:cubicBezTo>
                      <a:pt x="1659" y="7741"/>
                      <a:pt x="1366" y="8587"/>
                      <a:pt x="1095" y="9400"/>
                    </a:cubicBezTo>
                    <a:cubicBezTo>
                      <a:pt x="824" y="10212"/>
                      <a:pt x="598" y="10968"/>
                      <a:pt x="406" y="11634"/>
                    </a:cubicBezTo>
                    <a:cubicBezTo>
                      <a:pt x="248" y="12165"/>
                      <a:pt x="136" y="12706"/>
                      <a:pt x="45" y="13248"/>
                    </a:cubicBezTo>
                    <a:cubicBezTo>
                      <a:pt x="11" y="13406"/>
                      <a:pt x="0" y="13564"/>
                      <a:pt x="0" y="13710"/>
                    </a:cubicBezTo>
                    <a:cubicBezTo>
                      <a:pt x="12" y="13767"/>
                      <a:pt x="17" y="13809"/>
                      <a:pt x="20" y="13838"/>
                    </a:cubicBezTo>
                    <a:lnTo>
                      <a:pt x="20" y="13838"/>
                    </a:lnTo>
                    <a:cubicBezTo>
                      <a:pt x="20" y="13808"/>
                      <a:pt x="22" y="13764"/>
                      <a:pt x="34" y="13710"/>
                    </a:cubicBezTo>
                    <a:cubicBezTo>
                      <a:pt x="57" y="13598"/>
                      <a:pt x="79" y="13451"/>
                      <a:pt x="136" y="13259"/>
                    </a:cubicBezTo>
                    <a:cubicBezTo>
                      <a:pt x="237" y="12875"/>
                      <a:pt x="429" y="12356"/>
                      <a:pt x="666" y="11713"/>
                    </a:cubicBezTo>
                    <a:cubicBezTo>
                      <a:pt x="892" y="11070"/>
                      <a:pt x="1185" y="10325"/>
                      <a:pt x="1490" y="9535"/>
                    </a:cubicBezTo>
                    <a:cubicBezTo>
                      <a:pt x="1794" y="8745"/>
                      <a:pt x="2099" y="7877"/>
                      <a:pt x="2381" y="7019"/>
                    </a:cubicBezTo>
                    <a:cubicBezTo>
                      <a:pt x="2517" y="6590"/>
                      <a:pt x="2652" y="6150"/>
                      <a:pt x="2799" y="5733"/>
                    </a:cubicBezTo>
                    <a:lnTo>
                      <a:pt x="3216" y="4491"/>
                    </a:lnTo>
                    <a:cubicBezTo>
                      <a:pt x="3352" y="4085"/>
                      <a:pt x="3464" y="3690"/>
                      <a:pt x="3566" y="3306"/>
                    </a:cubicBezTo>
                    <a:cubicBezTo>
                      <a:pt x="3679" y="2934"/>
                      <a:pt x="3792" y="2584"/>
                      <a:pt x="3848" y="2246"/>
                    </a:cubicBezTo>
                    <a:cubicBezTo>
                      <a:pt x="3995" y="1569"/>
                      <a:pt x="4108" y="1016"/>
                      <a:pt x="4164" y="621"/>
                    </a:cubicBezTo>
                    <a:cubicBezTo>
                      <a:pt x="4209" y="226"/>
                      <a:pt x="4243" y="0"/>
                      <a:pt x="4243" y="0"/>
                    </a:cubicBezTo>
                    <a:close/>
                    <a:moveTo>
                      <a:pt x="20" y="13838"/>
                    </a:moveTo>
                    <a:cubicBezTo>
                      <a:pt x="20" y="13864"/>
                      <a:pt x="23" y="13880"/>
                      <a:pt x="23" y="13880"/>
                    </a:cubicBezTo>
                    <a:cubicBezTo>
                      <a:pt x="23" y="13880"/>
                      <a:pt x="23" y="13866"/>
                      <a:pt x="20" y="13838"/>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37" name="Google Shape;1437;p2"/>
              <p:cNvSpPr/>
              <p:nvPr/>
            </p:nvSpPr>
            <p:spPr>
              <a:xfrm>
                <a:off x="1144525" y="3386000"/>
                <a:ext cx="306100" cy="212450"/>
              </a:xfrm>
              <a:custGeom>
                <a:avLst/>
                <a:gdLst/>
                <a:ahLst/>
                <a:cxnLst/>
                <a:rect l="l" t="t" r="r" b="b"/>
                <a:pathLst>
                  <a:path w="12244" h="8498" extrusionOk="0">
                    <a:moveTo>
                      <a:pt x="0" y="0"/>
                    </a:moveTo>
                    <a:lnTo>
                      <a:pt x="305" y="316"/>
                    </a:lnTo>
                    <a:cubicBezTo>
                      <a:pt x="406" y="407"/>
                      <a:pt x="531" y="497"/>
                      <a:pt x="643" y="587"/>
                    </a:cubicBezTo>
                    <a:cubicBezTo>
                      <a:pt x="869" y="756"/>
                      <a:pt x="1106" y="914"/>
                      <a:pt x="1332" y="1084"/>
                    </a:cubicBezTo>
                    <a:lnTo>
                      <a:pt x="2720" y="2065"/>
                    </a:lnTo>
                    <a:lnTo>
                      <a:pt x="5484" y="4063"/>
                    </a:lnTo>
                    <a:cubicBezTo>
                      <a:pt x="6410" y="4728"/>
                      <a:pt x="7324" y="5383"/>
                      <a:pt x="8271" y="6015"/>
                    </a:cubicBezTo>
                    <a:cubicBezTo>
                      <a:pt x="8745" y="6342"/>
                      <a:pt x="9231" y="6647"/>
                      <a:pt x="9716" y="6951"/>
                    </a:cubicBezTo>
                    <a:cubicBezTo>
                      <a:pt x="10190" y="7256"/>
                      <a:pt x="10664" y="7561"/>
                      <a:pt x="11160" y="7854"/>
                    </a:cubicBezTo>
                    <a:cubicBezTo>
                      <a:pt x="11341" y="7944"/>
                      <a:pt x="11533" y="8035"/>
                      <a:pt x="11724" y="8136"/>
                    </a:cubicBezTo>
                    <a:lnTo>
                      <a:pt x="12007" y="8294"/>
                    </a:lnTo>
                    <a:cubicBezTo>
                      <a:pt x="12052" y="8317"/>
                      <a:pt x="12097" y="8351"/>
                      <a:pt x="12142" y="8384"/>
                    </a:cubicBezTo>
                    <a:cubicBezTo>
                      <a:pt x="12165" y="8396"/>
                      <a:pt x="12176" y="8418"/>
                      <a:pt x="12198" y="8430"/>
                    </a:cubicBezTo>
                    <a:cubicBezTo>
                      <a:pt x="12210" y="8452"/>
                      <a:pt x="12243" y="8475"/>
                      <a:pt x="12221" y="8497"/>
                    </a:cubicBezTo>
                    <a:lnTo>
                      <a:pt x="12221" y="8497"/>
                    </a:lnTo>
                    <a:cubicBezTo>
                      <a:pt x="12243" y="8475"/>
                      <a:pt x="12221" y="8441"/>
                      <a:pt x="12210" y="8418"/>
                    </a:cubicBezTo>
                    <a:cubicBezTo>
                      <a:pt x="12187" y="8407"/>
                      <a:pt x="12176" y="8384"/>
                      <a:pt x="12153" y="8362"/>
                    </a:cubicBezTo>
                    <a:cubicBezTo>
                      <a:pt x="12119" y="8328"/>
                      <a:pt x="12074" y="8294"/>
                      <a:pt x="12029" y="8249"/>
                    </a:cubicBezTo>
                    <a:cubicBezTo>
                      <a:pt x="11950" y="8181"/>
                      <a:pt x="11860" y="8125"/>
                      <a:pt x="11770" y="8057"/>
                    </a:cubicBezTo>
                    <a:cubicBezTo>
                      <a:pt x="11600" y="7933"/>
                      <a:pt x="11420" y="7820"/>
                      <a:pt x="11239" y="7707"/>
                    </a:cubicBezTo>
                    <a:cubicBezTo>
                      <a:pt x="10799" y="7346"/>
                      <a:pt x="10336" y="7008"/>
                      <a:pt x="9885" y="6669"/>
                    </a:cubicBezTo>
                    <a:cubicBezTo>
                      <a:pt x="9422" y="6342"/>
                      <a:pt x="8971" y="5992"/>
                      <a:pt x="8508" y="5665"/>
                    </a:cubicBezTo>
                    <a:cubicBezTo>
                      <a:pt x="7594" y="4999"/>
                      <a:pt x="6680" y="4322"/>
                      <a:pt x="5744" y="3668"/>
                    </a:cubicBezTo>
                    <a:cubicBezTo>
                      <a:pt x="5281" y="3340"/>
                      <a:pt x="4807" y="3013"/>
                      <a:pt x="4333" y="2697"/>
                    </a:cubicBezTo>
                    <a:cubicBezTo>
                      <a:pt x="3859" y="2381"/>
                      <a:pt x="3397" y="2065"/>
                      <a:pt x="2900" y="1772"/>
                    </a:cubicBezTo>
                    <a:lnTo>
                      <a:pt x="2178" y="1321"/>
                    </a:lnTo>
                    <a:cubicBezTo>
                      <a:pt x="1930" y="1185"/>
                      <a:pt x="1693" y="1016"/>
                      <a:pt x="1445" y="881"/>
                    </a:cubicBezTo>
                    <a:cubicBezTo>
                      <a:pt x="1196" y="756"/>
                      <a:pt x="948" y="610"/>
                      <a:pt x="700" y="474"/>
                    </a:cubicBezTo>
                    <a:cubicBezTo>
                      <a:pt x="452" y="328"/>
                      <a:pt x="215" y="170"/>
                      <a:pt x="0"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38" name="Google Shape;1438;p2"/>
              <p:cNvSpPr/>
              <p:nvPr/>
            </p:nvSpPr>
            <p:spPr>
              <a:xfrm>
                <a:off x="1230550" y="3317450"/>
                <a:ext cx="128950" cy="341650"/>
              </a:xfrm>
              <a:custGeom>
                <a:avLst/>
                <a:gdLst/>
                <a:ahLst/>
                <a:cxnLst/>
                <a:rect l="l" t="t" r="r" b="b"/>
                <a:pathLst>
                  <a:path w="5158" h="13666" extrusionOk="0">
                    <a:moveTo>
                      <a:pt x="1" y="0"/>
                    </a:moveTo>
                    <a:lnTo>
                      <a:pt x="80" y="136"/>
                    </a:lnTo>
                    <a:cubicBezTo>
                      <a:pt x="148" y="271"/>
                      <a:pt x="215" y="418"/>
                      <a:pt x="272" y="565"/>
                    </a:cubicBezTo>
                    <a:cubicBezTo>
                      <a:pt x="430" y="926"/>
                      <a:pt x="576" y="1479"/>
                      <a:pt x="779" y="2133"/>
                    </a:cubicBezTo>
                    <a:cubicBezTo>
                      <a:pt x="983" y="2788"/>
                      <a:pt x="1208" y="3555"/>
                      <a:pt x="1468" y="4367"/>
                    </a:cubicBezTo>
                    <a:cubicBezTo>
                      <a:pt x="1727" y="5180"/>
                      <a:pt x="2009" y="6060"/>
                      <a:pt x="2292" y="6929"/>
                    </a:cubicBezTo>
                    <a:cubicBezTo>
                      <a:pt x="2438" y="7358"/>
                      <a:pt x="2585" y="7786"/>
                      <a:pt x="2720" y="8215"/>
                    </a:cubicBezTo>
                    <a:cubicBezTo>
                      <a:pt x="2856" y="8644"/>
                      <a:pt x="3048" y="9061"/>
                      <a:pt x="3206" y="9456"/>
                    </a:cubicBezTo>
                    <a:cubicBezTo>
                      <a:pt x="3533" y="10246"/>
                      <a:pt x="3849" y="10991"/>
                      <a:pt x="4142" y="11612"/>
                    </a:cubicBezTo>
                    <a:cubicBezTo>
                      <a:pt x="4424" y="12232"/>
                      <a:pt x="4684" y="12740"/>
                      <a:pt x="4864" y="13101"/>
                    </a:cubicBezTo>
                    <a:cubicBezTo>
                      <a:pt x="5056" y="13462"/>
                      <a:pt x="5158" y="13665"/>
                      <a:pt x="5158" y="13665"/>
                    </a:cubicBezTo>
                    <a:lnTo>
                      <a:pt x="4943" y="13067"/>
                    </a:lnTo>
                    <a:cubicBezTo>
                      <a:pt x="4819" y="12695"/>
                      <a:pt x="4639" y="12153"/>
                      <a:pt x="4379" y="11510"/>
                    </a:cubicBezTo>
                    <a:cubicBezTo>
                      <a:pt x="4131" y="10878"/>
                      <a:pt x="3894" y="10111"/>
                      <a:pt x="3601" y="9310"/>
                    </a:cubicBezTo>
                    <a:cubicBezTo>
                      <a:pt x="3454" y="8904"/>
                      <a:pt x="3296" y="8509"/>
                      <a:pt x="3160" y="8080"/>
                    </a:cubicBezTo>
                    <a:cubicBezTo>
                      <a:pt x="3025" y="7651"/>
                      <a:pt x="2890" y="7211"/>
                      <a:pt x="2743" y="6771"/>
                    </a:cubicBezTo>
                    <a:cubicBezTo>
                      <a:pt x="2596" y="6342"/>
                      <a:pt x="2450" y="5913"/>
                      <a:pt x="2314" y="5484"/>
                    </a:cubicBezTo>
                    <a:cubicBezTo>
                      <a:pt x="2179" y="5056"/>
                      <a:pt x="2009" y="4638"/>
                      <a:pt x="1874" y="4232"/>
                    </a:cubicBezTo>
                    <a:cubicBezTo>
                      <a:pt x="1581" y="3431"/>
                      <a:pt x="1276" y="2686"/>
                      <a:pt x="1028" y="2043"/>
                    </a:cubicBezTo>
                    <a:cubicBezTo>
                      <a:pt x="847" y="1524"/>
                      <a:pt x="610" y="1016"/>
                      <a:pt x="351" y="519"/>
                    </a:cubicBezTo>
                    <a:cubicBezTo>
                      <a:pt x="283" y="384"/>
                      <a:pt x="193" y="249"/>
                      <a:pt x="102" y="124"/>
                    </a:cubicBezTo>
                    <a:lnTo>
                      <a:pt x="1" y="0"/>
                    </a:ln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39" name="Google Shape;1439;p2"/>
              <p:cNvSpPr/>
              <p:nvPr/>
            </p:nvSpPr>
            <p:spPr>
              <a:xfrm>
                <a:off x="1163700" y="3358075"/>
                <a:ext cx="273100" cy="239800"/>
              </a:xfrm>
              <a:custGeom>
                <a:avLst/>
                <a:gdLst/>
                <a:ahLst/>
                <a:cxnLst/>
                <a:rect l="l" t="t" r="r" b="b"/>
                <a:pathLst>
                  <a:path w="10924" h="9592" extrusionOk="0">
                    <a:moveTo>
                      <a:pt x="10924" y="0"/>
                    </a:moveTo>
                    <a:cubicBezTo>
                      <a:pt x="10867" y="113"/>
                      <a:pt x="10799" y="203"/>
                      <a:pt x="10709" y="282"/>
                    </a:cubicBezTo>
                    <a:cubicBezTo>
                      <a:pt x="10619" y="361"/>
                      <a:pt x="10529" y="429"/>
                      <a:pt x="10438" y="497"/>
                    </a:cubicBezTo>
                    <a:cubicBezTo>
                      <a:pt x="10247" y="643"/>
                      <a:pt x="10043" y="756"/>
                      <a:pt x="9852" y="926"/>
                    </a:cubicBezTo>
                    <a:cubicBezTo>
                      <a:pt x="9423" y="1264"/>
                      <a:pt x="9005" y="1614"/>
                      <a:pt x="8588" y="1975"/>
                    </a:cubicBezTo>
                    <a:cubicBezTo>
                      <a:pt x="8170" y="2336"/>
                      <a:pt x="7741" y="2675"/>
                      <a:pt x="7335" y="3036"/>
                    </a:cubicBezTo>
                    <a:cubicBezTo>
                      <a:pt x="6500" y="3758"/>
                      <a:pt x="5710" y="4503"/>
                      <a:pt x="4909" y="5259"/>
                    </a:cubicBezTo>
                    <a:lnTo>
                      <a:pt x="4311" y="5823"/>
                    </a:lnTo>
                    <a:lnTo>
                      <a:pt x="3713" y="6342"/>
                    </a:lnTo>
                    <a:cubicBezTo>
                      <a:pt x="3284" y="6669"/>
                      <a:pt x="2833" y="6996"/>
                      <a:pt x="2404" y="7346"/>
                    </a:cubicBezTo>
                    <a:cubicBezTo>
                      <a:pt x="2201" y="7527"/>
                      <a:pt x="1975" y="7685"/>
                      <a:pt x="1783" y="7877"/>
                    </a:cubicBezTo>
                    <a:cubicBezTo>
                      <a:pt x="1580" y="8080"/>
                      <a:pt x="1377" y="8260"/>
                      <a:pt x="1197" y="8475"/>
                    </a:cubicBezTo>
                    <a:cubicBezTo>
                      <a:pt x="1005" y="8678"/>
                      <a:pt x="824" y="8870"/>
                      <a:pt x="632" y="9061"/>
                    </a:cubicBezTo>
                    <a:cubicBezTo>
                      <a:pt x="542" y="9163"/>
                      <a:pt x="441" y="9253"/>
                      <a:pt x="328" y="9332"/>
                    </a:cubicBezTo>
                    <a:lnTo>
                      <a:pt x="0" y="9592"/>
                    </a:lnTo>
                    <a:cubicBezTo>
                      <a:pt x="249" y="9468"/>
                      <a:pt x="486" y="9321"/>
                      <a:pt x="700" y="9163"/>
                    </a:cubicBezTo>
                    <a:cubicBezTo>
                      <a:pt x="915" y="8982"/>
                      <a:pt x="1140" y="8813"/>
                      <a:pt x="1343" y="8633"/>
                    </a:cubicBezTo>
                    <a:cubicBezTo>
                      <a:pt x="1546" y="8441"/>
                      <a:pt x="1750" y="8272"/>
                      <a:pt x="1964" y="8102"/>
                    </a:cubicBezTo>
                    <a:cubicBezTo>
                      <a:pt x="2167" y="7933"/>
                      <a:pt x="2393" y="7775"/>
                      <a:pt x="2618" y="7617"/>
                    </a:cubicBezTo>
                    <a:cubicBezTo>
                      <a:pt x="2844" y="7459"/>
                      <a:pt x="3070" y="7312"/>
                      <a:pt x="3295" y="7166"/>
                    </a:cubicBezTo>
                    <a:lnTo>
                      <a:pt x="3973" y="6692"/>
                    </a:lnTo>
                    <a:lnTo>
                      <a:pt x="4627" y="6161"/>
                    </a:lnTo>
                    <a:lnTo>
                      <a:pt x="5225" y="5597"/>
                    </a:lnTo>
                    <a:cubicBezTo>
                      <a:pt x="6038" y="4852"/>
                      <a:pt x="6827" y="4096"/>
                      <a:pt x="7617" y="3340"/>
                    </a:cubicBezTo>
                    <a:cubicBezTo>
                      <a:pt x="8024" y="2979"/>
                      <a:pt x="8407" y="2596"/>
                      <a:pt x="8802" y="2212"/>
                    </a:cubicBezTo>
                    <a:cubicBezTo>
                      <a:pt x="9186" y="1828"/>
                      <a:pt x="9592" y="1456"/>
                      <a:pt x="9976" y="1061"/>
                    </a:cubicBezTo>
                    <a:cubicBezTo>
                      <a:pt x="10122" y="903"/>
                      <a:pt x="10314" y="756"/>
                      <a:pt x="10495" y="598"/>
                    </a:cubicBezTo>
                    <a:cubicBezTo>
                      <a:pt x="10574" y="508"/>
                      <a:pt x="10664" y="429"/>
                      <a:pt x="10743" y="339"/>
                    </a:cubicBezTo>
                    <a:cubicBezTo>
                      <a:pt x="10822" y="237"/>
                      <a:pt x="10878" y="124"/>
                      <a:pt x="10924"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40" name="Google Shape;1440;p2"/>
              <p:cNvSpPr/>
              <p:nvPr/>
            </p:nvSpPr>
            <p:spPr>
              <a:xfrm>
                <a:off x="1115450" y="3480500"/>
                <a:ext cx="374400" cy="16475"/>
              </a:xfrm>
              <a:custGeom>
                <a:avLst/>
                <a:gdLst/>
                <a:ahLst/>
                <a:cxnLst/>
                <a:rect l="l" t="t" r="r" b="b"/>
                <a:pathLst>
                  <a:path w="14976" h="659" extrusionOk="0">
                    <a:moveTo>
                      <a:pt x="10236" y="1"/>
                    </a:moveTo>
                    <a:cubicBezTo>
                      <a:pt x="9344" y="1"/>
                      <a:pt x="8396" y="12"/>
                      <a:pt x="7471" y="57"/>
                    </a:cubicBezTo>
                    <a:lnTo>
                      <a:pt x="6072" y="136"/>
                    </a:lnTo>
                    <a:cubicBezTo>
                      <a:pt x="5609" y="159"/>
                      <a:pt x="5169" y="226"/>
                      <a:pt x="4729" y="226"/>
                    </a:cubicBezTo>
                    <a:cubicBezTo>
                      <a:pt x="4289" y="238"/>
                      <a:pt x="3860" y="260"/>
                      <a:pt x="3454" y="271"/>
                    </a:cubicBezTo>
                    <a:lnTo>
                      <a:pt x="3172" y="271"/>
                    </a:lnTo>
                    <a:lnTo>
                      <a:pt x="2890" y="249"/>
                    </a:lnTo>
                    <a:lnTo>
                      <a:pt x="2348" y="192"/>
                    </a:lnTo>
                    <a:cubicBezTo>
                      <a:pt x="1648" y="113"/>
                      <a:pt x="1062" y="102"/>
                      <a:pt x="655" y="68"/>
                    </a:cubicBezTo>
                    <a:lnTo>
                      <a:pt x="1" y="46"/>
                    </a:lnTo>
                    <a:lnTo>
                      <a:pt x="622" y="181"/>
                    </a:lnTo>
                    <a:lnTo>
                      <a:pt x="2303" y="474"/>
                    </a:lnTo>
                    <a:lnTo>
                      <a:pt x="2856" y="565"/>
                    </a:lnTo>
                    <a:lnTo>
                      <a:pt x="3138" y="610"/>
                    </a:lnTo>
                    <a:cubicBezTo>
                      <a:pt x="3262" y="632"/>
                      <a:pt x="3341" y="632"/>
                      <a:pt x="3443" y="632"/>
                    </a:cubicBezTo>
                    <a:cubicBezTo>
                      <a:pt x="3771" y="642"/>
                      <a:pt x="4115" y="658"/>
                      <a:pt x="4467" y="658"/>
                    </a:cubicBezTo>
                    <a:cubicBezTo>
                      <a:pt x="4550" y="658"/>
                      <a:pt x="4634" y="657"/>
                      <a:pt x="4718" y="655"/>
                    </a:cubicBezTo>
                    <a:cubicBezTo>
                      <a:pt x="5158" y="655"/>
                      <a:pt x="5609" y="632"/>
                      <a:pt x="6083" y="610"/>
                    </a:cubicBezTo>
                    <a:lnTo>
                      <a:pt x="7482" y="553"/>
                    </a:lnTo>
                    <a:cubicBezTo>
                      <a:pt x="7945" y="520"/>
                      <a:pt x="8419" y="497"/>
                      <a:pt x="8882" y="486"/>
                    </a:cubicBezTo>
                    <a:cubicBezTo>
                      <a:pt x="9333" y="474"/>
                      <a:pt x="9784" y="429"/>
                      <a:pt x="10224" y="429"/>
                    </a:cubicBezTo>
                    <a:cubicBezTo>
                      <a:pt x="10676" y="429"/>
                      <a:pt x="11093" y="429"/>
                      <a:pt x="11499" y="396"/>
                    </a:cubicBezTo>
                    <a:cubicBezTo>
                      <a:pt x="11631" y="388"/>
                      <a:pt x="11760" y="385"/>
                      <a:pt x="11887" y="385"/>
                    </a:cubicBezTo>
                    <a:cubicBezTo>
                      <a:pt x="12141" y="385"/>
                      <a:pt x="12387" y="396"/>
                      <a:pt x="12628" y="396"/>
                    </a:cubicBezTo>
                    <a:cubicBezTo>
                      <a:pt x="12861" y="396"/>
                      <a:pt x="13079" y="401"/>
                      <a:pt x="13289" y="401"/>
                    </a:cubicBezTo>
                    <a:cubicBezTo>
                      <a:pt x="13394" y="401"/>
                      <a:pt x="13497" y="399"/>
                      <a:pt x="13598" y="396"/>
                    </a:cubicBezTo>
                    <a:lnTo>
                      <a:pt x="14332" y="339"/>
                    </a:lnTo>
                    <a:cubicBezTo>
                      <a:pt x="14490" y="328"/>
                      <a:pt x="14648" y="328"/>
                      <a:pt x="14806" y="328"/>
                    </a:cubicBezTo>
                    <a:lnTo>
                      <a:pt x="14975" y="328"/>
                    </a:lnTo>
                    <a:lnTo>
                      <a:pt x="14806" y="294"/>
                    </a:lnTo>
                    <a:cubicBezTo>
                      <a:pt x="14648" y="260"/>
                      <a:pt x="14490" y="249"/>
                      <a:pt x="14332" y="249"/>
                    </a:cubicBezTo>
                    <a:lnTo>
                      <a:pt x="13598" y="215"/>
                    </a:lnTo>
                    <a:lnTo>
                      <a:pt x="12639" y="125"/>
                    </a:lnTo>
                    <a:cubicBezTo>
                      <a:pt x="12289" y="102"/>
                      <a:pt x="11894" y="57"/>
                      <a:pt x="11499" y="46"/>
                    </a:cubicBezTo>
                    <a:cubicBezTo>
                      <a:pt x="11105" y="23"/>
                      <a:pt x="10676" y="12"/>
                      <a:pt x="10236"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grpSp>
        <p:grpSp>
          <p:nvGrpSpPr>
            <p:cNvPr id="1441" name="Google Shape;1441;p2"/>
            <p:cNvGrpSpPr/>
            <p:nvPr/>
          </p:nvGrpSpPr>
          <p:grpSpPr>
            <a:xfrm>
              <a:off x="4285601" y="1736050"/>
              <a:ext cx="464650" cy="436850"/>
              <a:chOff x="1071450" y="3263575"/>
              <a:chExt cx="464650" cy="436850"/>
            </a:xfrm>
          </p:grpSpPr>
          <p:sp>
            <p:nvSpPr>
              <p:cNvPr id="1442" name="Google Shape;1442;p2"/>
              <p:cNvSpPr/>
              <p:nvPr/>
            </p:nvSpPr>
            <p:spPr>
              <a:xfrm>
                <a:off x="1071450" y="3263575"/>
                <a:ext cx="464650" cy="436850"/>
              </a:xfrm>
              <a:custGeom>
                <a:avLst/>
                <a:gdLst/>
                <a:ahLst/>
                <a:cxnLst/>
                <a:rect l="l" t="t" r="r" b="b"/>
                <a:pathLst>
                  <a:path w="18586" h="17474" extrusionOk="0">
                    <a:moveTo>
                      <a:pt x="9634" y="0"/>
                    </a:moveTo>
                    <a:cubicBezTo>
                      <a:pt x="9157" y="0"/>
                      <a:pt x="8682" y="58"/>
                      <a:pt x="8215" y="181"/>
                    </a:cubicBezTo>
                    <a:cubicBezTo>
                      <a:pt x="3826" y="1309"/>
                      <a:pt x="1" y="4164"/>
                      <a:pt x="644" y="9355"/>
                    </a:cubicBezTo>
                    <a:cubicBezTo>
                      <a:pt x="971" y="12040"/>
                      <a:pt x="2630" y="14399"/>
                      <a:pt x="4774" y="15933"/>
                    </a:cubicBezTo>
                    <a:cubicBezTo>
                      <a:pt x="5744" y="16610"/>
                      <a:pt x="6839" y="17073"/>
                      <a:pt x="8001" y="17299"/>
                    </a:cubicBezTo>
                    <a:cubicBezTo>
                      <a:pt x="8560" y="17414"/>
                      <a:pt x="9133" y="17474"/>
                      <a:pt x="9703" y="17474"/>
                    </a:cubicBezTo>
                    <a:cubicBezTo>
                      <a:pt x="10812" y="17474"/>
                      <a:pt x="11906" y="17245"/>
                      <a:pt x="12853" y="16746"/>
                    </a:cubicBezTo>
                    <a:cubicBezTo>
                      <a:pt x="14083" y="16080"/>
                      <a:pt x="15482" y="15177"/>
                      <a:pt x="16306" y="14015"/>
                    </a:cubicBezTo>
                    <a:cubicBezTo>
                      <a:pt x="18337" y="11386"/>
                      <a:pt x="18586" y="7594"/>
                      <a:pt x="17051" y="4706"/>
                    </a:cubicBezTo>
                    <a:cubicBezTo>
                      <a:pt x="15679" y="2244"/>
                      <a:pt x="12621" y="0"/>
                      <a:pt x="9634" y="0"/>
                    </a:cubicBezTo>
                    <a:close/>
                  </a:path>
                </a:pathLst>
              </a:custGeom>
              <a:solidFill>
                <a:srgbClr val="7FB64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43" name="Google Shape;1443;p2"/>
              <p:cNvSpPr/>
              <p:nvPr/>
            </p:nvSpPr>
            <p:spPr>
              <a:xfrm>
                <a:off x="1086675" y="3286200"/>
                <a:ext cx="425450" cy="391625"/>
              </a:xfrm>
              <a:custGeom>
                <a:avLst/>
                <a:gdLst/>
                <a:ahLst/>
                <a:cxnLst/>
                <a:rect l="l" t="t" r="r" b="b"/>
                <a:pathLst>
                  <a:path w="17018" h="15665" extrusionOk="0">
                    <a:moveTo>
                      <a:pt x="8782" y="1"/>
                    </a:moveTo>
                    <a:cubicBezTo>
                      <a:pt x="8168" y="1"/>
                      <a:pt x="7563" y="99"/>
                      <a:pt x="6986" y="314"/>
                    </a:cubicBezTo>
                    <a:cubicBezTo>
                      <a:pt x="3160" y="1713"/>
                      <a:pt x="1" y="4613"/>
                      <a:pt x="1028" y="9194"/>
                    </a:cubicBezTo>
                    <a:cubicBezTo>
                      <a:pt x="1569" y="11553"/>
                      <a:pt x="3262" y="13505"/>
                      <a:pt x="5316" y="14690"/>
                    </a:cubicBezTo>
                    <a:cubicBezTo>
                      <a:pt x="6241" y="15209"/>
                      <a:pt x="7257" y="15525"/>
                      <a:pt x="8306" y="15626"/>
                    </a:cubicBezTo>
                    <a:cubicBezTo>
                      <a:pt x="8565" y="15651"/>
                      <a:pt x="8825" y="15664"/>
                      <a:pt x="9085" y="15664"/>
                    </a:cubicBezTo>
                    <a:cubicBezTo>
                      <a:pt x="10342" y="15664"/>
                      <a:pt x="11584" y="15363"/>
                      <a:pt x="12594" y="14690"/>
                    </a:cubicBezTo>
                    <a:cubicBezTo>
                      <a:pt x="13644" y="14001"/>
                      <a:pt x="14806" y="13065"/>
                      <a:pt x="15438" y="11948"/>
                    </a:cubicBezTo>
                    <a:cubicBezTo>
                      <a:pt x="17017" y="9420"/>
                      <a:pt x="16893" y="6012"/>
                      <a:pt x="15268" y="3575"/>
                    </a:cubicBezTo>
                    <a:cubicBezTo>
                      <a:pt x="13927" y="1635"/>
                      <a:pt x="11289" y="1"/>
                      <a:pt x="8782"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44" name="Google Shape;1444;p2"/>
              <p:cNvSpPr/>
              <p:nvPr/>
            </p:nvSpPr>
            <p:spPr>
              <a:xfrm>
                <a:off x="1118000" y="3314325"/>
                <a:ext cx="364775" cy="335800"/>
              </a:xfrm>
              <a:custGeom>
                <a:avLst/>
                <a:gdLst/>
                <a:ahLst/>
                <a:cxnLst/>
                <a:rect l="l" t="t" r="r" b="b"/>
                <a:pathLst>
                  <a:path w="14591" h="13432" extrusionOk="0">
                    <a:moveTo>
                      <a:pt x="7534" y="1"/>
                    </a:moveTo>
                    <a:cubicBezTo>
                      <a:pt x="7007" y="1"/>
                      <a:pt x="6488" y="85"/>
                      <a:pt x="5992" y="272"/>
                    </a:cubicBezTo>
                    <a:cubicBezTo>
                      <a:pt x="2709" y="1468"/>
                      <a:pt x="0" y="3951"/>
                      <a:pt x="892" y="7878"/>
                    </a:cubicBezTo>
                    <a:cubicBezTo>
                      <a:pt x="1343" y="9909"/>
                      <a:pt x="2788" y="11590"/>
                      <a:pt x="4559" y="12606"/>
                    </a:cubicBezTo>
                    <a:cubicBezTo>
                      <a:pt x="5349" y="13046"/>
                      <a:pt x="6218" y="13316"/>
                      <a:pt x="7121" y="13395"/>
                    </a:cubicBezTo>
                    <a:cubicBezTo>
                      <a:pt x="7352" y="13420"/>
                      <a:pt x="7584" y="13432"/>
                      <a:pt x="7816" y="13432"/>
                    </a:cubicBezTo>
                    <a:cubicBezTo>
                      <a:pt x="8887" y="13432"/>
                      <a:pt x="9946" y="13169"/>
                      <a:pt x="10799" y="12594"/>
                    </a:cubicBezTo>
                    <a:cubicBezTo>
                      <a:pt x="11691" y="11996"/>
                      <a:pt x="12695" y="11195"/>
                      <a:pt x="13237" y="10247"/>
                    </a:cubicBezTo>
                    <a:cubicBezTo>
                      <a:pt x="14591" y="8081"/>
                      <a:pt x="14489" y="5158"/>
                      <a:pt x="13101" y="3070"/>
                    </a:cubicBezTo>
                    <a:cubicBezTo>
                      <a:pt x="11941" y="1412"/>
                      <a:pt x="9682" y="1"/>
                      <a:pt x="7534" y="1"/>
                    </a:cubicBezTo>
                    <a:close/>
                  </a:path>
                </a:pathLst>
              </a:custGeom>
              <a:solidFill>
                <a:srgbClr val="C3D63D"/>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45" name="Google Shape;1445;p2"/>
              <p:cNvSpPr/>
              <p:nvPr/>
            </p:nvSpPr>
            <p:spPr>
              <a:xfrm>
                <a:off x="1241850" y="3308425"/>
                <a:ext cx="106100" cy="347000"/>
              </a:xfrm>
              <a:custGeom>
                <a:avLst/>
                <a:gdLst/>
                <a:ahLst/>
                <a:cxnLst/>
                <a:rect l="l" t="t" r="r" b="b"/>
                <a:pathLst>
                  <a:path w="4244" h="13880" extrusionOk="0">
                    <a:moveTo>
                      <a:pt x="4243" y="0"/>
                    </a:moveTo>
                    <a:cubicBezTo>
                      <a:pt x="4243" y="0"/>
                      <a:pt x="4164" y="215"/>
                      <a:pt x="4074" y="598"/>
                    </a:cubicBezTo>
                    <a:cubicBezTo>
                      <a:pt x="3984" y="982"/>
                      <a:pt x="3769" y="1524"/>
                      <a:pt x="3589" y="2167"/>
                    </a:cubicBezTo>
                    <a:cubicBezTo>
                      <a:pt x="3498" y="2494"/>
                      <a:pt x="3374" y="2833"/>
                      <a:pt x="3239" y="3205"/>
                    </a:cubicBezTo>
                    <a:lnTo>
                      <a:pt x="2810" y="4356"/>
                    </a:lnTo>
                    <a:cubicBezTo>
                      <a:pt x="2663" y="4751"/>
                      <a:pt x="2505" y="5168"/>
                      <a:pt x="2359" y="5586"/>
                    </a:cubicBezTo>
                    <a:cubicBezTo>
                      <a:pt x="2201" y="6003"/>
                      <a:pt x="2065" y="6443"/>
                      <a:pt x="1919" y="6872"/>
                    </a:cubicBezTo>
                    <a:cubicBezTo>
                      <a:pt x="1659" y="7741"/>
                      <a:pt x="1366" y="8587"/>
                      <a:pt x="1095" y="9400"/>
                    </a:cubicBezTo>
                    <a:cubicBezTo>
                      <a:pt x="824" y="10212"/>
                      <a:pt x="598" y="10968"/>
                      <a:pt x="406" y="11634"/>
                    </a:cubicBezTo>
                    <a:cubicBezTo>
                      <a:pt x="248" y="12165"/>
                      <a:pt x="136" y="12706"/>
                      <a:pt x="45" y="13248"/>
                    </a:cubicBezTo>
                    <a:cubicBezTo>
                      <a:pt x="11" y="13406"/>
                      <a:pt x="0" y="13564"/>
                      <a:pt x="0" y="13710"/>
                    </a:cubicBezTo>
                    <a:cubicBezTo>
                      <a:pt x="12" y="13767"/>
                      <a:pt x="17" y="13809"/>
                      <a:pt x="20" y="13838"/>
                    </a:cubicBezTo>
                    <a:lnTo>
                      <a:pt x="20" y="13838"/>
                    </a:lnTo>
                    <a:cubicBezTo>
                      <a:pt x="20" y="13808"/>
                      <a:pt x="22" y="13764"/>
                      <a:pt x="34" y="13710"/>
                    </a:cubicBezTo>
                    <a:cubicBezTo>
                      <a:pt x="57" y="13598"/>
                      <a:pt x="79" y="13451"/>
                      <a:pt x="136" y="13259"/>
                    </a:cubicBezTo>
                    <a:cubicBezTo>
                      <a:pt x="237" y="12875"/>
                      <a:pt x="429" y="12356"/>
                      <a:pt x="666" y="11713"/>
                    </a:cubicBezTo>
                    <a:cubicBezTo>
                      <a:pt x="892" y="11070"/>
                      <a:pt x="1185" y="10325"/>
                      <a:pt x="1490" y="9535"/>
                    </a:cubicBezTo>
                    <a:cubicBezTo>
                      <a:pt x="1794" y="8745"/>
                      <a:pt x="2099" y="7877"/>
                      <a:pt x="2381" y="7019"/>
                    </a:cubicBezTo>
                    <a:cubicBezTo>
                      <a:pt x="2517" y="6590"/>
                      <a:pt x="2652" y="6150"/>
                      <a:pt x="2799" y="5733"/>
                    </a:cubicBezTo>
                    <a:lnTo>
                      <a:pt x="3216" y="4491"/>
                    </a:lnTo>
                    <a:cubicBezTo>
                      <a:pt x="3352" y="4085"/>
                      <a:pt x="3464" y="3690"/>
                      <a:pt x="3566" y="3306"/>
                    </a:cubicBezTo>
                    <a:cubicBezTo>
                      <a:pt x="3679" y="2934"/>
                      <a:pt x="3792" y="2584"/>
                      <a:pt x="3848" y="2246"/>
                    </a:cubicBezTo>
                    <a:cubicBezTo>
                      <a:pt x="3995" y="1569"/>
                      <a:pt x="4108" y="1016"/>
                      <a:pt x="4164" y="621"/>
                    </a:cubicBezTo>
                    <a:cubicBezTo>
                      <a:pt x="4209" y="226"/>
                      <a:pt x="4243" y="0"/>
                      <a:pt x="4243" y="0"/>
                    </a:cubicBezTo>
                    <a:close/>
                    <a:moveTo>
                      <a:pt x="20" y="13838"/>
                    </a:moveTo>
                    <a:cubicBezTo>
                      <a:pt x="20" y="13864"/>
                      <a:pt x="23" y="13880"/>
                      <a:pt x="23" y="13880"/>
                    </a:cubicBezTo>
                    <a:cubicBezTo>
                      <a:pt x="23" y="13880"/>
                      <a:pt x="23" y="13866"/>
                      <a:pt x="20" y="13838"/>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46" name="Google Shape;1446;p2"/>
              <p:cNvSpPr/>
              <p:nvPr/>
            </p:nvSpPr>
            <p:spPr>
              <a:xfrm>
                <a:off x="1144525" y="3386000"/>
                <a:ext cx="306100" cy="212450"/>
              </a:xfrm>
              <a:custGeom>
                <a:avLst/>
                <a:gdLst/>
                <a:ahLst/>
                <a:cxnLst/>
                <a:rect l="l" t="t" r="r" b="b"/>
                <a:pathLst>
                  <a:path w="12244" h="8498" extrusionOk="0">
                    <a:moveTo>
                      <a:pt x="0" y="0"/>
                    </a:moveTo>
                    <a:lnTo>
                      <a:pt x="305" y="316"/>
                    </a:lnTo>
                    <a:cubicBezTo>
                      <a:pt x="406" y="407"/>
                      <a:pt x="531" y="497"/>
                      <a:pt x="643" y="587"/>
                    </a:cubicBezTo>
                    <a:cubicBezTo>
                      <a:pt x="869" y="756"/>
                      <a:pt x="1106" y="914"/>
                      <a:pt x="1332" y="1084"/>
                    </a:cubicBezTo>
                    <a:lnTo>
                      <a:pt x="2720" y="2065"/>
                    </a:lnTo>
                    <a:lnTo>
                      <a:pt x="5484" y="4063"/>
                    </a:lnTo>
                    <a:cubicBezTo>
                      <a:pt x="6410" y="4728"/>
                      <a:pt x="7324" y="5383"/>
                      <a:pt x="8271" y="6015"/>
                    </a:cubicBezTo>
                    <a:cubicBezTo>
                      <a:pt x="8745" y="6342"/>
                      <a:pt x="9231" y="6647"/>
                      <a:pt x="9716" y="6951"/>
                    </a:cubicBezTo>
                    <a:cubicBezTo>
                      <a:pt x="10190" y="7256"/>
                      <a:pt x="10664" y="7561"/>
                      <a:pt x="11160" y="7854"/>
                    </a:cubicBezTo>
                    <a:cubicBezTo>
                      <a:pt x="11341" y="7944"/>
                      <a:pt x="11533" y="8035"/>
                      <a:pt x="11724" y="8136"/>
                    </a:cubicBezTo>
                    <a:lnTo>
                      <a:pt x="12007" y="8294"/>
                    </a:lnTo>
                    <a:cubicBezTo>
                      <a:pt x="12052" y="8317"/>
                      <a:pt x="12097" y="8351"/>
                      <a:pt x="12142" y="8384"/>
                    </a:cubicBezTo>
                    <a:cubicBezTo>
                      <a:pt x="12165" y="8396"/>
                      <a:pt x="12176" y="8418"/>
                      <a:pt x="12198" y="8430"/>
                    </a:cubicBezTo>
                    <a:cubicBezTo>
                      <a:pt x="12210" y="8452"/>
                      <a:pt x="12243" y="8475"/>
                      <a:pt x="12221" y="8497"/>
                    </a:cubicBezTo>
                    <a:lnTo>
                      <a:pt x="12221" y="8497"/>
                    </a:lnTo>
                    <a:cubicBezTo>
                      <a:pt x="12243" y="8475"/>
                      <a:pt x="12221" y="8441"/>
                      <a:pt x="12210" y="8418"/>
                    </a:cubicBezTo>
                    <a:cubicBezTo>
                      <a:pt x="12187" y="8407"/>
                      <a:pt x="12176" y="8384"/>
                      <a:pt x="12153" y="8362"/>
                    </a:cubicBezTo>
                    <a:cubicBezTo>
                      <a:pt x="12119" y="8328"/>
                      <a:pt x="12074" y="8294"/>
                      <a:pt x="12029" y="8249"/>
                    </a:cubicBezTo>
                    <a:cubicBezTo>
                      <a:pt x="11950" y="8181"/>
                      <a:pt x="11860" y="8125"/>
                      <a:pt x="11770" y="8057"/>
                    </a:cubicBezTo>
                    <a:cubicBezTo>
                      <a:pt x="11600" y="7933"/>
                      <a:pt x="11420" y="7820"/>
                      <a:pt x="11239" y="7707"/>
                    </a:cubicBezTo>
                    <a:cubicBezTo>
                      <a:pt x="10799" y="7346"/>
                      <a:pt x="10336" y="7008"/>
                      <a:pt x="9885" y="6669"/>
                    </a:cubicBezTo>
                    <a:cubicBezTo>
                      <a:pt x="9422" y="6342"/>
                      <a:pt x="8971" y="5992"/>
                      <a:pt x="8508" y="5665"/>
                    </a:cubicBezTo>
                    <a:cubicBezTo>
                      <a:pt x="7594" y="4999"/>
                      <a:pt x="6680" y="4322"/>
                      <a:pt x="5744" y="3668"/>
                    </a:cubicBezTo>
                    <a:cubicBezTo>
                      <a:pt x="5281" y="3340"/>
                      <a:pt x="4807" y="3013"/>
                      <a:pt x="4333" y="2697"/>
                    </a:cubicBezTo>
                    <a:cubicBezTo>
                      <a:pt x="3859" y="2381"/>
                      <a:pt x="3397" y="2065"/>
                      <a:pt x="2900" y="1772"/>
                    </a:cubicBezTo>
                    <a:lnTo>
                      <a:pt x="2178" y="1321"/>
                    </a:lnTo>
                    <a:cubicBezTo>
                      <a:pt x="1930" y="1185"/>
                      <a:pt x="1693" y="1016"/>
                      <a:pt x="1445" y="881"/>
                    </a:cubicBezTo>
                    <a:cubicBezTo>
                      <a:pt x="1196" y="756"/>
                      <a:pt x="948" y="610"/>
                      <a:pt x="700" y="474"/>
                    </a:cubicBezTo>
                    <a:cubicBezTo>
                      <a:pt x="452" y="328"/>
                      <a:pt x="215" y="170"/>
                      <a:pt x="0"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47" name="Google Shape;1447;p2"/>
              <p:cNvSpPr/>
              <p:nvPr/>
            </p:nvSpPr>
            <p:spPr>
              <a:xfrm>
                <a:off x="1230550" y="3317450"/>
                <a:ext cx="128950" cy="341650"/>
              </a:xfrm>
              <a:custGeom>
                <a:avLst/>
                <a:gdLst/>
                <a:ahLst/>
                <a:cxnLst/>
                <a:rect l="l" t="t" r="r" b="b"/>
                <a:pathLst>
                  <a:path w="5158" h="13666" extrusionOk="0">
                    <a:moveTo>
                      <a:pt x="1" y="0"/>
                    </a:moveTo>
                    <a:lnTo>
                      <a:pt x="80" y="136"/>
                    </a:lnTo>
                    <a:cubicBezTo>
                      <a:pt x="148" y="271"/>
                      <a:pt x="215" y="418"/>
                      <a:pt x="272" y="565"/>
                    </a:cubicBezTo>
                    <a:cubicBezTo>
                      <a:pt x="430" y="926"/>
                      <a:pt x="576" y="1479"/>
                      <a:pt x="779" y="2133"/>
                    </a:cubicBezTo>
                    <a:cubicBezTo>
                      <a:pt x="983" y="2788"/>
                      <a:pt x="1208" y="3555"/>
                      <a:pt x="1468" y="4367"/>
                    </a:cubicBezTo>
                    <a:cubicBezTo>
                      <a:pt x="1727" y="5180"/>
                      <a:pt x="2009" y="6060"/>
                      <a:pt x="2292" y="6929"/>
                    </a:cubicBezTo>
                    <a:cubicBezTo>
                      <a:pt x="2438" y="7358"/>
                      <a:pt x="2585" y="7786"/>
                      <a:pt x="2720" y="8215"/>
                    </a:cubicBezTo>
                    <a:cubicBezTo>
                      <a:pt x="2856" y="8644"/>
                      <a:pt x="3048" y="9061"/>
                      <a:pt x="3206" y="9456"/>
                    </a:cubicBezTo>
                    <a:cubicBezTo>
                      <a:pt x="3533" y="10246"/>
                      <a:pt x="3849" y="10991"/>
                      <a:pt x="4142" y="11612"/>
                    </a:cubicBezTo>
                    <a:cubicBezTo>
                      <a:pt x="4424" y="12232"/>
                      <a:pt x="4684" y="12740"/>
                      <a:pt x="4864" y="13101"/>
                    </a:cubicBezTo>
                    <a:cubicBezTo>
                      <a:pt x="5056" y="13462"/>
                      <a:pt x="5158" y="13665"/>
                      <a:pt x="5158" y="13665"/>
                    </a:cubicBezTo>
                    <a:lnTo>
                      <a:pt x="4943" y="13067"/>
                    </a:lnTo>
                    <a:cubicBezTo>
                      <a:pt x="4819" y="12695"/>
                      <a:pt x="4639" y="12153"/>
                      <a:pt x="4379" y="11510"/>
                    </a:cubicBezTo>
                    <a:cubicBezTo>
                      <a:pt x="4131" y="10878"/>
                      <a:pt x="3894" y="10111"/>
                      <a:pt x="3601" y="9310"/>
                    </a:cubicBezTo>
                    <a:cubicBezTo>
                      <a:pt x="3454" y="8904"/>
                      <a:pt x="3296" y="8509"/>
                      <a:pt x="3160" y="8080"/>
                    </a:cubicBezTo>
                    <a:cubicBezTo>
                      <a:pt x="3025" y="7651"/>
                      <a:pt x="2890" y="7211"/>
                      <a:pt x="2743" y="6771"/>
                    </a:cubicBezTo>
                    <a:cubicBezTo>
                      <a:pt x="2596" y="6342"/>
                      <a:pt x="2450" y="5913"/>
                      <a:pt x="2314" y="5484"/>
                    </a:cubicBezTo>
                    <a:cubicBezTo>
                      <a:pt x="2179" y="5056"/>
                      <a:pt x="2009" y="4638"/>
                      <a:pt x="1874" y="4232"/>
                    </a:cubicBezTo>
                    <a:cubicBezTo>
                      <a:pt x="1581" y="3431"/>
                      <a:pt x="1276" y="2686"/>
                      <a:pt x="1028" y="2043"/>
                    </a:cubicBezTo>
                    <a:cubicBezTo>
                      <a:pt x="847" y="1524"/>
                      <a:pt x="610" y="1016"/>
                      <a:pt x="351" y="519"/>
                    </a:cubicBezTo>
                    <a:cubicBezTo>
                      <a:pt x="283" y="384"/>
                      <a:pt x="193" y="249"/>
                      <a:pt x="102" y="124"/>
                    </a:cubicBezTo>
                    <a:lnTo>
                      <a:pt x="1" y="0"/>
                    </a:ln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48" name="Google Shape;1448;p2"/>
              <p:cNvSpPr/>
              <p:nvPr/>
            </p:nvSpPr>
            <p:spPr>
              <a:xfrm>
                <a:off x="1163700" y="3358075"/>
                <a:ext cx="273100" cy="239800"/>
              </a:xfrm>
              <a:custGeom>
                <a:avLst/>
                <a:gdLst/>
                <a:ahLst/>
                <a:cxnLst/>
                <a:rect l="l" t="t" r="r" b="b"/>
                <a:pathLst>
                  <a:path w="10924" h="9592" extrusionOk="0">
                    <a:moveTo>
                      <a:pt x="10924" y="0"/>
                    </a:moveTo>
                    <a:cubicBezTo>
                      <a:pt x="10867" y="113"/>
                      <a:pt x="10799" y="203"/>
                      <a:pt x="10709" y="282"/>
                    </a:cubicBezTo>
                    <a:cubicBezTo>
                      <a:pt x="10619" y="361"/>
                      <a:pt x="10529" y="429"/>
                      <a:pt x="10438" y="497"/>
                    </a:cubicBezTo>
                    <a:cubicBezTo>
                      <a:pt x="10247" y="643"/>
                      <a:pt x="10043" y="756"/>
                      <a:pt x="9852" y="926"/>
                    </a:cubicBezTo>
                    <a:cubicBezTo>
                      <a:pt x="9423" y="1264"/>
                      <a:pt x="9005" y="1614"/>
                      <a:pt x="8588" y="1975"/>
                    </a:cubicBezTo>
                    <a:cubicBezTo>
                      <a:pt x="8170" y="2336"/>
                      <a:pt x="7741" y="2675"/>
                      <a:pt x="7335" y="3036"/>
                    </a:cubicBezTo>
                    <a:cubicBezTo>
                      <a:pt x="6500" y="3758"/>
                      <a:pt x="5710" y="4503"/>
                      <a:pt x="4909" y="5259"/>
                    </a:cubicBezTo>
                    <a:lnTo>
                      <a:pt x="4311" y="5823"/>
                    </a:lnTo>
                    <a:lnTo>
                      <a:pt x="3713" y="6342"/>
                    </a:lnTo>
                    <a:cubicBezTo>
                      <a:pt x="3284" y="6669"/>
                      <a:pt x="2833" y="6996"/>
                      <a:pt x="2404" y="7346"/>
                    </a:cubicBezTo>
                    <a:cubicBezTo>
                      <a:pt x="2201" y="7527"/>
                      <a:pt x="1975" y="7685"/>
                      <a:pt x="1783" y="7877"/>
                    </a:cubicBezTo>
                    <a:cubicBezTo>
                      <a:pt x="1580" y="8080"/>
                      <a:pt x="1377" y="8260"/>
                      <a:pt x="1197" y="8475"/>
                    </a:cubicBezTo>
                    <a:cubicBezTo>
                      <a:pt x="1005" y="8678"/>
                      <a:pt x="824" y="8870"/>
                      <a:pt x="632" y="9061"/>
                    </a:cubicBezTo>
                    <a:cubicBezTo>
                      <a:pt x="542" y="9163"/>
                      <a:pt x="441" y="9253"/>
                      <a:pt x="328" y="9332"/>
                    </a:cubicBezTo>
                    <a:lnTo>
                      <a:pt x="0" y="9592"/>
                    </a:lnTo>
                    <a:cubicBezTo>
                      <a:pt x="249" y="9468"/>
                      <a:pt x="486" y="9321"/>
                      <a:pt x="700" y="9163"/>
                    </a:cubicBezTo>
                    <a:cubicBezTo>
                      <a:pt x="915" y="8982"/>
                      <a:pt x="1140" y="8813"/>
                      <a:pt x="1343" y="8633"/>
                    </a:cubicBezTo>
                    <a:cubicBezTo>
                      <a:pt x="1546" y="8441"/>
                      <a:pt x="1750" y="8272"/>
                      <a:pt x="1964" y="8102"/>
                    </a:cubicBezTo>
                    <a:cubicBezTo>
                      <a:pt x="2167" y="7933"/>
                      <a:pt x="2393" y="7775"/>
                      <a:pt x="2618" y="7617"/>
                    </a:cubicBezTo>
                    <a:cubicBezTo>
                      <a:pt x="2844" y="7459"/>
                      <a:pt x="3070" y="7312"/>
                      <a:pt x="3295" y="7166"/>
                    </a:cubicBezTo>
                    <a:lnTo>
                      <a:pt x="3973" y="6692"/>
                    </a:lnTo>
                    <a:lnTo>
                      <a:pt x="4627" y="6161"/>
                    </a:lnTo>
                    <a:lnTo>
                      <a:pt x="5225" y="5597"/>
                    </a:lnTo>
                    <a:cubicBezTo>
                      <a:pt x="6038" y="4852"/>
                      <a:pt x="6827" y="4096"/>
                      <a:pt x="7617" y="3340"/>
                    </a:cubicBezTo>
                    <a:cubicBezTo>
                      <a:pt x="8024" y="2979"/>
                      <a:pt x="8407" y="2596"/>
                      <a:pt x="8802" y="2212"/>
                    </a:cubicBezTo>
                    <a:cubicBezTo>
                      <a:pt x="9186" y="1828"/>
                      <a:pt x="9592" y="1456"/>
                      <a:pt x="9976" y="1061"/>
                    </a:cubicBezTo>
                    <a:cubicBezTo>
                      <a:pt x="10122" y="903"/>
                      <a:pt x="10314" y="756"/>
                      <a:pt x="10495" y="598"/>
                    </a:cubicBezTo>
                    <a:cubicBezTo>
                      <a:pt x="10574" y="508"/>
                      <a:pt x="10664" y="429"/>
                      <a:pt x="10743" y="339"/>
                    </a:cubicBezTo>
                    <a:cubicBezTo>
                      <a:pt x="10822" y="237"/>
                      <a:pt x="10878" y="124"/>
                      <a:pt x="10924"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49" name="Google Shape;1449;p2"/>
              <p:cNvSpPr/>
              <p:nvPr/>
            </p:nvSpPr>
            <p:spPr>
              <a:xfrm>
                <a:off x="1115450" y="3480500"/>
                <a:ext cx="374400" cy="16475"/>
              </a:xfrm>
              <a:custGeom>
                <a:avLst/>
                <a:gdLst/>
                <a:ahLst/>
                <a:cxnLst/>
                <a:rect l="l" t="t" r="r" b="b"/>
                <a:pathLst>
                  <a:path w="14976" h="659" extrusionOk="0">
                    <a:moveTo>
                      <a:pt x="10236" y="1"/>
                    </a:moveTo>
                    <a:cubicBezTo>
                      <a:pt x="9344" y="1"/>
                      <a:pt x="8396" y="12"/>
                      <a:pt x="7471" y="57"/>
                    </a:cubicBezTo>
                    <a:lnTo>
                      <a:pt x="6072" y="136"/>
                    </a:lnTo>
                    <a:cubicBezTo>
                      <a:pt x="5609" y="159"/>
                      <a:pt x="5169" y="226"/>
                      <a:pt x="4729" y="226"/>
                    </a:cubicBezTo>
                    <a:cubicBezTo>
                      <a:pt x="4289" y="238"/>
                      <a:pt x="3860" y="260"/>
                      <a:pt x="3454" y="271"/>
                    </a:cubicBezTo>
                    <a:lnTo>
                      <a:pt x="3172" y="271"/>
                    </a:lnTo>
                    <a:lnTo>
                      <a:pt x="2890" y="249"/>
                    </a:lnTo>
                    <a:lnTo>
                      <a:pt x="2348" y="192"/>
                    </a:lnTo>
                    <a:cubicBezTo>
                      <a:pt x="1648" y="113"/>
                      <a:pt x="1062" y="102"/>
                      <a:pt x="655" y="68"/>
                    </a:cubicBezTo>
                    <a:lnTo>
                      <a:pt x="1" y="46"/>
                    </a:lnTo>
                    <a:lnTo>
                      <a:pt x="622" y="181"/>
                    </a:lnTo>
                    <a:lnTo>
                      <a:pt x="2303" y="474"/>
                    </a:lnTo>
                    <a:lnTo>
                      <a:pt x="2856" y="565"/>
                    </a:lnTo>
                    <a:lnTo>
                      <a:pt x="3138" y="610"/>
                    </a:lnTo>
                    <a:cubicBezTo>
                      <a:pt x="3262" y="632"/>
                      <a:pt x="3341" y="632"/>
                      <a:pt x="3443" y="632"/>
                    </a:cubicBezTo>
                    <a:cubicBezTo>
                      <a:pt x="3771" y="642"/>
                      <a:pt x="4115" y="658"/>
                      <a:pt x="4467" y="658"/>
                    </a:cubicBezTo>
                    <a:cubicBezTo>
                      <a:pt x="4550" y="658"/>
                      <a:pt x="4634" y="657"/>
                      <a:pt x="4718" y="655"/>
                    </a:cubicBezTo>
                    <a:cubicBezTo>
                      <a:pt x="5158" y="655"/>
                      <a:pt x="5609" y="632"/>
                      <a:pt x="6083" y="610"/>
                    </a:cubicBezTo>
                    <a:lnTo>
                      <a:pt x="7482" y="553"/>
                    </a:lnTo>
                    <a:cubicBezTo>
                      <a:pt x="7945" y="520"/>
                      <a:pt x="8419" y="497"/>
                      <a:pt x="8882" y="486"/>
                    </a:cubicBezTo>
                    <a:cubicBezTo>
                      <a:pt x="9333" y="474"/>
                      <a:pt x="9784" y="429"/>
                      <a:pt x="10224" y="429"/>
                    </a:cubicBezTo>
                    <a:cubicBezTo>
                      <a:pt x="10676" y="429"/>
                      <a:pt x="11093" y="429"/>
                      <a:pt x="11499" y="396"/>
                    </a:cubicBezTo>
                    <a:cubicBezTo>
                      <a:pt x="11631" y="388"/>
                      <a:pt x="11760" y="385"/>
                      <a:pt x="11887" y="385"/>
                    </a:cubicBezTo>
                    <a:cubicBezTo>
                      <a:pt x="12141" y="385"/>
                      <a:pt x="12387" y="396"/>
                      <a:pt x="12628" y="396"/>
                    </a:cubicBezTo>
                    <a:cubicBezTo>
                      <a:pt x="12861" y="396"/>
                      <a:pt x="13079" y="401"/>
                      <a:pt x="13289" y="401"/>
                    </a:cubicBezTo>
                    <a:cubicBezTo>
                      <a:pt x="13394" y="401"/>
                      <a:pt x="13497" y="399"/>
                      <a:pt x="13598" y="396"/>
                    </a:cubicBezTo>
                    <a:lnTo>
                      <a:pt x="14332" y="339"/>
                    </a:lnTo>
                    <a:cubicBezTo>
                      <a:pt x="14490" y="328"/>
                      <a:pt x="14648" y="328"/>
                      <a:pt x="14806" y="328"/>
                    </a:cubicBezTo>
                    <a:lnTo>
                      <a:pt x="14975" y="328"/>
                    </a:lnTo>
                    <a:lnTo>
                      <a:pt x="14806" y="294"/>
                    </a:lnTo>
                    <a:cubicBezTo>
                      <a:pt x="14648" y="260"/>
                      <a:pt x="14490" y="249"/>
                      <a:pt x="14332" y="249"/>
                    </a:cubicBezTo>
                    <a:lnTo>
                      <a:pt x="13598" y="215"/>
                    </a:lnTo>
                    <a:lnTo>
                      <a:pt x="12639" y="125"/>
                    </a:lnTo>
                    <a:cubicBezTo>
                      <a:pt x="12289" y="102"/>
                      <a:pt x="11894" y="57"/>
                      <a:pt x="11499" y="46"/>
                    </a:cubicBezTo>
                    <a:cubicBezTo>
                      <a:pt x="11105" y="23"/>
                      <a:pt x="10676" y="12"/>
                      <a:pt x="10236"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grpSp>
        <p:grpSp>
          <p:nvGrpSpPr>
            <p:cNvPr id="1450" name="Google Shape;1450;p2"/>
            <p:cNvGrpSpPr/>
            <p:nvPr/>
          </p:nvGrpSpPr>
          <p:grpSpPr>
            <a:xfrm>
              <a:off x="6727776" y="1974563"/>
              <a:ext cx="464650" cy="436850"/>
              <a:chOff x="1071450" y="3263575"/>
              <a:chExt cx="464650" cy="436850"/>
            </a:xfrm>
          </p:grpSpPr>
          <p:sp>
            <p:nvSpPr>
              <p:cNvPr id="1451" name="Google Shape;1451;p2"/>
              <p:cNvSpPr/>
              <p:nvPr/>
            </p:nvSpPr>
            <p:spPr>
              <a:xfrm>
                <a:off x="1071450" y="3263575"/>
                <a:ext cx="464650" cy="436850"/>
              </a:xfrm>
              <a:custGeom>
                <a:avLst/>
                <a:gdLst/>
                <a:ahLst/>
                <a:cxnLst/>
                <a:rect l="l" t="t" r="r" b="b"/>
                <a:pathLst>
                  <a:path w="18586" h="17474" extrusionOk="0">
                    <a:moveTo>
                      <a:pt x="9634" y="0"/>
                    </a:moveTo>
                    <a:cubicBezTo>
                      <a:pt x="9157" y="0"/>
                      <a:pt x="8682" y="58"/>
                      <a:pt x="8215" y="181"/>
                    </a:cubicBezTo>
                    <a:cubicBezTo>
                      <a:pt x="3826" y="1309"/>
                      <a:pt x="1" y="4164"/>
                      <a:pt x="644" y="9355"/>
                    </a:cubicBezTo>
                    <a:cubicBezTo>
                      <a:pt x="971" y="12040"/>
                      <a:pt x="2630" y="14399"/>
                      <a:pt x="4774" y="15933"/>
                    </a:cubicBezTo>
                    <a:cubicBezTo>
                      <a:pt x="5744" y="16610"/>
                      <a:pt x="6839" y="17073"/>
                      <a:pt x="8001" y="17299"/>
                    </a:cubicBezTo>
                    <a:cubicBezTo>
                      <a:pt x="8560" y="17414"/>
                      <a:pt x="9133" y="17474"/>
                      <a:pt x="9703" y="17474"/>
                    </a:cubicBezTo>
                    <a:cubicBezTo>
                      <a:pt x="10812" y="17474"/>
                      <a:pt x="11906" y="17245"/>
                      <a:pt x="12853" y="16746"/>
                    </a:cubicBezTo>
                    <a:cubicBezTo>
                      <a:pt x="14083" y="16080"/>
                      <a:pt x="15482" y="15177"/>
                      <a:pt x="16306" y="14015"/>
                    </a:cubicBezTo>
                    <a:cubicBezTo>
                      <a:pt x="18337" y="11386"/>
                      <a:pt x="18586" y="7594"/>
                      <a:pt x="17051" y="4706"/>
                    </a:cubicBezTo>
                    <a:cubicBezTo>
                      <a:pt x="15679" y="2244"/>
                      <a:pt x="12621" y="0"/>
                      <a:pt x="9634" y="0"/>
                    </a:cubicBezTo>
                    <a:close/>
                  </a:path>
                </a:pathLst>
              </a:custGeom>
              <a:solidFill>
                <a:srgbClr val="7FB64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52" name="Google Shape;1452;p2"/>
              <p:cNvSpPr/>
              <p:nvPr/>
            </p:nvSpPr>
            <p:spPr>
              <a:xfrm>
                <a:off x="1086675" y="3286200"/>
                <a:ext cx="425450" cy="391625"/>
              </a:xfrm>
              <a:custGeom>
                <a:avLst/>
                <a:gdLst/>
                <a:ahLst/>
                <a:cxnLst/>
                <a:rect l="l" t="t" r="r" b="b"/>
                <a:pathLst>
                  <a:path w="17018" h="15665" extrusionOk="0">
                    <a:moveTo>
                      <a:pt x="8782" y="1"/>
                    </a:moveTo>
                    <a:cubicBezTo>
                      <a:pt x="8168" y="1"/>
                      <a:pt x="7563" y="99"/>
                      <a:pt x="6986" y="314"/>
                    </a:cubicBezTo>
                    <a:cubicBezTo>
                      <a:pt x="3160" y="1713"/>
                      <a:pt x="1" y="4613"/>
                      <a:pt x="1028" y="9194"/>
                    </a:cubicBezTo>
                    <a:cubicBezTo>
                      <a:pt x="1569" y="11553"/>
                      <a:pt x="3262" y="13505"/>
                      <a:pt x="5316" y="14690"/>
                    </a:cubicBezTo>
                    <a:cubicBezTo>
                      <a:pt x="6241" y="15209"/>
                      <a:pt x="7257" y="15525"/>
                      <a:pt x="8306" y="15626"/>
                    </a:cubicBezTo>
                    <a:cubicBezTo>
                      <a:pt x="8565" y="15651"/>
                      <a:pt x="8825" y="15664"/>
                      <a:pt x="9085" y="15664"/>
                    </a:cubicBezTo>
                    <a:cubicBezTo>
                      <a:pt x="10342" y="15664"/>
                      <a:pt x="11584" y="15363"/>
                      <a:pt x="12594" y="14690"/>
                    </a:cubicBezTo>
                    <a:cubicBezTo>
                      <a:pt x="13644" y="14001"/>
                      <a:pt x="14806" y="13065"/>
                      <a:pt x="15438" y="11948"/>
                    </a:cubicBezTo>
                    <a:cubicBezTo>
                      <a:pt x="17017" y="9420"/>
                      <a:pt x="16893" y="6012"/>
                      <a:pt x="15268" y="3575"/>
                    </a:cubicBezTo>
                    <a:cubicBezTo>
                      <a:pt x="13927" y="1635"/>
                      <a:pt x="11289" y="1"/>
                      <a:pt x="8782"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53" name="Google Shape;1453;p2"/>
              <p:cNvSpPr/>
              <p:nvPr/>
            </p:nvSpPr>
            <p:spPr>
              <a:xfrm>
                <a:off x="1118000" y="3314325"/>
                <a:ext cx="364775" cy="335800"/>
              </a:xfrm>
              <a:custGeom>
                <a:avLst/>
                <a:gdLst/>
                <a:ahLst/>
                <a:cxnLst/>
                <a:rect l="l" t="t" r="r" b="b"/>
                <a:pathLst>
                  <a:path w="14591" h="13432" extrusionOk="0">
                    <a:moveTo>
                      <a:pt x="7534" y="1"/>
                    </a:moveTo>
                    <a:cubicBezTo>
                      <a:pt x="7007" y="1"/>
                      <a:pt x="6488" y="85"/>
                      <a:pt x="5992" y="272"/>
                    </a:cubicBezTo>
                    <a:cubicBezTo>
                      <a:pt x="2709" y="1468"/>
                      <a:pt x="0" y="3951"/>
                      <a:pt x="892" y="7878"/>
                    </a:cubicBezTo>
                    <a:cubicBezTo>
                      <a:pt x="1343" y="9909"/>
                      <a:pt x="2788" y="11590"/>
                      <a:pt x="4559" y="12606"/>
                    </a:cubicBezTo>
                    <a:cubicBezTo>
                      <a:pt x="5349" y="13046"/>
                      <a:pt x="6218" y="13316"/>
                      <a:pt x="7121" y="13395"/>
                    </a:cubicBezTo>
                    <a:cubicBezTo>
                      <a:pt x="7352" y="13420"/>
                      <a:pt x="7584" y="13432"/>
                      <a:pt x="7816" y="13432"/>
                    </a:cubicBezTo>
                    <a:cubicBezTo>
                      <a:pt x="8887" y="13432"/>
                      <a:pt x="9946" y="13169"/>
                      <a:pt x="10799" y="12594"/>
                    </a:cubicBezTo>
                    <a:cubicBezTo>
                      <a:pt x="11691" y="11996"/>
                      <a:pt x="12695" y="11195"/>
                      <a:pt x="13237" y="10247"/>
                    </a:cubicBezTo>
                    <a:cubicBezTo>
                      <a:pt x="14591" y="8081"/>
                      <a:pt x="14489" y="5158"/>
                      <a:pt x="13101" y="3070"/>
                    </a:cubicBezTo>
                    <a:cubicBezTo>
                      <a:pt x="11941" y="1412"/>
                      <a:pt x="9682" y="1"/>
                      <a:pt x="7534" y="1"/>
                    </a:cubicBezTo>
                    <a:close/>
                  </a:path>
                </a:pathLst>
              </a:custGeom>
              <a:solidFill>
                <a:srgbClr val="C3D63D"/>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54" name="Google Shape;1454;p2"/>
              <p:cNvSpPr/>
              <p:nvPr/>
            </p:nvSpPr>
            <p:spPr>
              <a:xfrm>
                <a:off x="1241850" y="3308425"/>
                <a:ext cx="106100" cy="347000"/>
              </a:xfrm>
              <a:custGeom>
                <a:avLst/>
                <a:gdLst/>
                <a:ahLst/>
                <a:cxnLst/>
                <a:rect l="l" t="t" r="r" b="b"/>
                <a:pathLst>
                  <a:path w="4244" h="13880" extrusionOk="0">
                    <a:moveTo>
                      <a:pt x="4243" y="0"/>
                    </a:moveTo>
                    <a:cubicBezTo>
                      <a:pt x="4243" y="0"/>
                      <a:pt x="4164" y="215"/>
                      <a:pt x="4074" y="598"/>
                    </a:cubicBezTo>
                    <a:cubicBezTo>
                      <a:pt x="3984" y="982"/>
                      <a:pt x="3769" y="1524"/>
                      <a:pt x="3589" y="2167"/>
                    </a:cubicBezTo>
                    <a:cubicBezTo>
                      <a:pt x="3498" y="2494"/>
                      <a:pt x="3374" y="2833"/>
                      <a:pt x="3239" y="3205"/>
                    </a:cubicBezTo>
                    <a:lnTo>
                      <a:pt x="2810" y="4356"/>
                    </a:lnTo>
                    <a:cubicBezTo>
                      <a:pt x="2663" y="4751"/>
                      <a:pt x="2505" y="5168"/>
                      <a:pt x="2359" y="5586"/>
                    </a:cubicBezTo>
                    <a:cubicBezTo>
                      <a:pt x="2201" y="6003"/>
                      <a:pt x="2065" y="6443"/>
                      <a:pt x="1919" y="6872"/>
                    </a:cubicBezTo>
                    <a:cubicBezTo>
                      <a:pt x="1659" y="7741"/>
                      <a:pt x="1366" y="8587"/>
                      <a:pt x="1095" y="9400"/>
                    </a:cubicBezTo>
                    <a:cubicBezTo>
                      <a:pt x="824" y="10212"/>
                      <a:pt x="598" y="10968"/>
                      <a:pt x="406" y="11634"/>
                    </a:cubicBezTo>
                    <a:cubicBezTo>
                      <a:pt x="248" y="12165"/>
                      <a:pt x="136" y="12706"/>
                      <a:pt x="45" y="13248"/>
                    </a:cubicBezTo>
                    <a:cubicBezTo>
                      <a:pt x="11" y="13406"/>
                      <a:pt x="0" y="13564"/>
                      <a:pt x="0" y="13710"/>
                    </a:cubicBezTo>
                    <a:cubicBezTo>
                      <a:pt x="12" y="13767"/>
                      <a:pt x="17" y="13809"/>
                      <a:pt x="20" y="13838"/>
                    </a:cubicBezTo>
                    <a:lnTo>
                      <a:pt x="20" y="13838"/>
                    </a:lnTo>
                    <a:cubicBezTo>
                      <a:pt x="20" y="13808"/>
                      <a:pt x="22" y="13764"/>
                      <a:pt x="34" y="13710"/>
                    </a:cubicBezTo>
                    <a:cubicBezTo>
                      <a:pt x="57" y="13598"/>
                      <a:pt x="79" y="13451"/>
                      <a:pt x="136" y="13259"/>
                    </a:cubicBezTo>
                    <a:cubicBezTo>
                      <a:pt x="237" y="12875"/>
                      <a:pt x="429" y="12356"/>
                      <a:pt x="666" y="11713"/>
                    </a:cubicBezTo>
                    <a:cubicBezTo>
                      <a:pt x="892" y="11070"/>
                      <a:pt x="1185" y="10325"/>
                      <a:pt x="1490" y="9535"/>
                    </a:cubicBezTo>
                    <a:cubicBezTo>
                      <a:pt x="1794" y="8745"/>
                      <a:pt x="2099" y="7877"/>
                      <a:pt x="2381" y="7019"/>
                    </a:cubicBezTo>
                    <a:cubicBezTo>
                      <a:pt x="2517" y="6590"/>
                      <a:pt x="2652" y="6150"/>
                      <a:pt x="2799" y="5733"/>
                    </a:cubicBezTo>
                    <a:lnTo>
                      <a:pt x="3216" y="4491"/>
                    </a:lnTo>
                    <a:cubicBezTo>
                      <a:pt x="3352" y="4085"/>
                      <a:pt x="3464" y="3690"/>
                      <a:pt x="3566" y="3306"/>
                    </a:cubicBezTo>
                    <a:cubicBezTo>
                      <a:pt x="3679" y="2934"/>
                      <a:pt x="3792" y="2584"/>
                      <a:pt x="3848" y="2246"/>
                    </a:cubicBezTo>
                    <a:cubicBezTo>
                      <a:pt x="3995" y="1569"/>
                      <a:pt x="4108" y="1016"/>
                      <a:pt x="4164" y="621"/>
                    </a:cubicBezTo>
                    <a:cubicBezTo>
                      <a:pt x="4209" y="226"/>
                      <a:pt x="4243" y="0"/>
                      <a:pt x="4243" y="0"/>
                    </a:cubicBezTo>
                    <a:close/>
                    <a:moveTo>
                      <a:pt x="20" y="13838"/>
                    </a:moveTo>
                    <a:cubicBezTo>
                      <a:pt x="20" y="13864"/>
                      <a:pt x="23" y="13880"/>
                      <a:pt x="23" y="13880"/>
                    </a:cubicBezTo>
                    <a:cubicBezTo>
                      <a:pt x="23" y="13880"/>
                      <a:pt x="23" y="13866"/>
                      <a:pt x="20" y="13838"/>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55" name="Google Shape;1455;p2"/>
              <p:cNvSpPr/>
              <p:nvPr/>
            </p:nvSpPr>
            <p:spPr>
              <a:xfrm>
                <a:off x="1144525" y="3386000"/>
                <a:ext cx="306100" cy="212450"/>
              </a:xfrm>
              <a:custGeom>
                <a:avLst/>
                <a:gdLst/>
                <a:ahLst/>
                <a:cxnLst/>
                <a:rect l="l" t="t" r="r" b="b"/>
                <a:pathLst>
                  <a:path w="12244" h="8498" extrusionOk="0">
                    <a:moveTo>
                      <a:pt x="0" y="0"/>
                    </a:moveTo>
                    <a:lnTo>
                      <a:pt x="305" y="316"/>
                    </a:lnTo>
                    <a:cubicBezTo>
                      <a:pt x="406" y="407"/>
                      <a:pt x="531" y="497"/>
                      <a:pt x="643" y="587"/>
                    </a:cubicBezTo>
                    <a:cubicBezTo>
                      <a:pt x="869" y="756"/>
                      <a:pt x="1106" y="914"/>
                      <a:pt x="1332" y="1084"/>
                    </a:cubicBezTo>
                    <a:lnTo>
                      <a:pt x="2720" y="2065"/>
                    </a:lnTo>
                    <a:lnTo>
                      <a:pt x="5484" y="4063"/>
                    </a:lnTo>
                    <a:cubicBezTo>
                      <a:pt x="6410" y="4728"/>
                      <a:pt x="7324" y="5383"/>
                      <a:pt x="8271" y="6015"/>
                    </a:cubicBezTo>
                    <a:cubicBezTo>
                      <a:pt x="8745" y="6342"/>
                      <a:pt x="9231" y="6647"/>
                      <a:pt x="9716" y="6951"/>
                    </a:cubicBezTo>
                    <a:cubicBezTo>
                      <a:pt x="10190" y="7256"/>
                      <a:pt x="10664" y="7561"/>
                      <a:pt x="11160" y="7854"/>
                    </a:cubicBezTo>
                    <a:cubicBezTo>
                      <a:pt x="11341" y="7944"/>
                      <a:pt x="11533" y="8035"/>
                      <a:pt x="11724" y="8136"/>
                    </a:cubicBezTo>
                    <a:lnTo>
                      <a:pt x="12007" y="8294"/>
                    </a:lnTo>
                    <a:cubicBezTo>
                      <a:pt x="12052" y="8317"/>
                      <a:pt x="12097" y="8351"/>
                      <a:pt x="12142" y="8384"/>
                    </a:cubicBezTo>
                    <a:cubicBezTo>
                      <a:pt x="12165" y="8396"/>
                      <a:pt x="12176" y="8418"/>
                      <a:pt x="12198" y="8430"/>
                    </a:cubicBezTo>
                    <a:cubicBezTo>
                      <a:pt x="12210" y="8452"/>
                      <a:pt x="12243" y="8475"/>
                      <a:pt x="12221" y="8497"/>
                    </a:cubicBezTo>
                    <a:lnTo>
                      <a:pt x="12221" y="8497"/>
                    </a:lnTo>
                    <a:cubicBezTo>
                      <a:pt x="12243" y="8475"/>
                      <a:pt x="12221" y="8441"/>
                      <a:pt x="12210" y="8418"/>
                    </a:cubicBezTo>
                    <a:cubicBezTo>
                      <a:pt x="12187" y="8407"/>
                      <a:pt x="12176" y="8384"/>
                      <a:pt x="12153" y="8362"/>
                    </a:cubicBezTo>
                    <a:cubicBezTo>
                      <a:pt x="12119" y="8328"/>
                      <a:pt x="12074" y="8294"/>
                      <a:pt x="12029" y="8249"/>
                    </a:cubicBezTo>
                    <a:cubicBezTo>
                      <a:pt x="11950" y="8181"/>
                      <a:pt x="11860" y="8125"/>
                      <a:pt x="11770" y="8057"/>
                    </a:cubicBezTo>
                    <a:cubicBezTo>
                      <a:pt x="11600" y="7933"/>
                      <a:pt x="11420" y="7820"/>
                      <a:pt x="11239" y="7707"/>
                    </a:cubicBezTo>
                    <a:cubicBezTo>
                      <a:pt x="10799" y="7346"/>
                      <a:pt x="10336" y="7008"/>
                      <a:pt x="9885" y="6669"/>
                    </a:cubicBezTo>
                    <a:cubicBezTo>
                      <a:pt x="9422" y="6342"/>
                      <a:pt x="8971" y="5992"/>
                      <a:pt x="8508" y="5665"/>
                    </a:cubicBezTo>
                    <a:cubicBezTo>
                      <a:pt x="7594" y="4999"/>
                      <a:pt x="6680" y="4322"/>
                      <a:pt x="5744" y="3668"/>
                    </a:cubicBezTo>
                    <a:cubicBezTo>
                      <a:pt x="5281" y="3340"/>
                      <a:pt x="4807" y="3013"/>
                      <a:pt x="4333" y="2697"/>
                    </a:cubicBezTo>
                    <a:cubicBezTo>
                      <a:pt x="3859" y="2381"/>
                      <a:pt x="3397" y="2065"/>
                      <a:pt x="2900" y="1772"/>
                    </a:cubicBezTo>
                    <a:lnTo>
                      <a:pt x="2178" y="1321"/>
                    </a:lnTo>
                    <a:cubicBezTo>
                      <a:pt x="1930" y="1185"/>
                      <a:pt x="1693" y="1016"/>
                      <a:pt x="1445" y="881"/>
                    </a:cubicBezTo>
                    <a:cubicBezTo>
                      <a:pt x="1196" y="756"/>
                      <a:pt x="948" y="610"/>
                      <a:pt x="700" y="474"/>
                    </a:cubicBezTo>
                    <a:cubicBezTo>
                      <a:pt x="452" y="328"/>
                      <a:pt x="215" y="170"/>
                      <a:pt x="0"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56" name="Google Shape;1456;p2"/>
              <p:cNvSpPr/>
              <p:nvPr/>
            </p:nvSpPr>
            <p:spPr>
              <a:xfrm>
                <a:off x="1230550" y="3317450"/>
                <a:ext cx="128950" cy="341650"/>
              </a:xfrm>
              <a:custGeom>
                <a:avLst/>
                <a:gdLst/>
                <a:ahLst/>
                <a:cxnLst/>
                <a:rect l="l" t="t" r="r" b="b"/>
                <a:pathLst>
                  <a:path w="5158" h="13666" extrusionOk="0">
                    <a:moveTo>
                      <a:pt x="1" y="0"/>
                    </a:moveTo>
                    <a:lnTo>
                      <a:pt x="80" y="136"/>
                    </a:lnTo>
                    <a:cubicBezTo>
                      <a:pt x="148" y="271"/>
                      <a:pt x="215" y="418"/>
                      <a:pt x="272" y="565"/>
                    </a:cubicBezTo>
                    <a:cubicBezTo>
                      <a:pt x="430" y="926"/>
                      <a:pt x="576" y="1479"/>
                      <a:pt x="779" y="2133"/>
                    </a:cubicBezTo>
                    <a:cubicBezTo>
                      <a:pt x="983" y="2788"/>
                      <a:pt x="1208" y="3555"/>
                      <a:pt x="1468" y="4367"/>
                    </a:cubicBezTo>
                    <a:cubicBezTo>
                      <a:pt x="1727" y="5180"/>
                      <a:pt x="2009" y="6060"/>
                      <a:pt x="2292" y="6929"/>
                    </a:cubicBezTo>
                    <a:cubicBezTo>
                      <a:pt x="2438" y="7358"/>
                      <a:pt x="2585" y="7786"/>
                      <a:pt x="2720" y="8215"/>
                    </a:cubicBezTo>
                    <a:cubicBezTo>
                      <a:pt x="2856" y="8644"/>
                      <a:pt x="3048" y="9061"/>
                      <a:pt x="3206" y="9456"/>
                    </a:cubicBezTo>
                    <a:cubicBezTo>
                      <a:pt x="3533" y="10246"/>
                      <a:pt x="3849" y="10991"/>
                      <a:pt x="4142" y="11612"/>
                    </a:cubicBezTo>
                    <a:cubicBezTo>
                      <a:pt x="4424" y="12232"/>
                      <a:pt x="4684" y="12740"/>
                      <a:pt x="4864" y="13101"/>
                    </a:cubicBezTo>
                    <a:cubicBezTo>
                      <a:pt x="5056" y="13462"/>
                      <a:pt x="5158" y="13665"/>
                      <a:pt x="5158" y="13665"/>
                    </a:cubicBezTo>
                    <a:lnTo>
                      <a:pt x="4943" y="13067"/>
                    </a:lnTo>
                    <a:cubicBezTo>
                      <a:pt x="4819" y="12695"/>
                      <a:pt x="4639" y="12153"/>
                      <a:pt x="4379" y="11510"/>
                    </a:cubicBezTo>
                    <a:cubicBezTo>
                      <a:pt x="4131" y="10878"/>
                      <a:pt x="3894" y="10111"/>
                      <a:pt x="3601" y="9310"/>
                    </a:cubicBezTo>
                    <a:cubicBezTo>
                      <a:pt x="3454" y="8904"/>
                      <a:pt x="3296" y="8509"/>
                      <a:pt x="3160" y="8080"/>
                    </a:cubicBezTo>
                    <a:cubicBezTo>
                      <a:pt x="3025" y="7651"/>
                      <a:pt x="2890" y="7211"/>
                      <a:pt x="2743" y="6771"/>
                    </a:cubicBezTo>
                    <a:cubicBezTo>
                      <a:pt x="2596" y="6342"/>
                      <a:pt x="2450" y="5913"/>
                      <a:pt x="2314" y="5484"/>
                    </a:cubicBezTo>
                    <a:cubicBezTo>
                      <a:pt x="2179" y="5056"/>
                      <a:pt x="2009" y="4638"/>
                      <a:pt x="1874" y="4232"/>
                    </a:cubicBezTo>
                    <a:cubicBezTo>
                      <a:pt x="1581" y="3431"/>
                      <a:pt x="1276" y="2686"/>
                      <a:pt x="1028" y="2043"/>
                    </a:cubicBezTo>
                    <a:cubicBezTo>
                      <a:pt x="847" y="1524"/>
                      <a:pt x="610" y="1016"/>
                      <a:pt x="351" y="519"/>
                    </a:cubicBezTo>
                    <a:cubicBezTo>
                      <a:pt x="283" y="384"/>
                      <a:pt x="193" y="249"/>
                      <a:pt x="102" y="124"/>
                    </a:cubicBezTo>
                    <a:lnTo>
                      <a:pt x="1" y="0"/>
                    </a:ln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57" name="Google Shape;1457;p2"/>
              <p:cNvSpPr/>
              <p:nvPr/>
            </p:nvSpPr>
            <p:spPr>
              <a:xfrm>
                <a:off x="1163700" y="3358075"/>
                <a:ext cx="273100" cy="239800"/>
              </a:xfrm>
              <a:custGeom>
                <a:avLst/>
                <a:gdLst/>
                <a:ahLst/>
                <a:cxnLst/>
                <a:rect l="l" t="t" r="r" b="b"/>
                <a:pathLst>
                  <a:path w="10924" h="9592" extrusionOk="0">
                    <a:moveTo>
                      <a:pt x="10924" y="0"/>
                    </a:moveTo>
                    <a:cubicBezTo>
                      <a:pt x="10867" y="113"/>
                      <a:pt x="10799" y="203"/>
                      <a:pt x="10709" y="282"/>
                    </a:cubicBezTo>
                    <a:cubicBezTo>
                      <a:pt x="10619" y="361"/>
                      <a:pt x="10529" y="429"/>
                      <a:pt x="10438" y="497"/>
                    </a:cubicBezTo>
                    <a:cubicBezTo>
                      <a:pt x="10247" y="643"/>
                      <a:pt x="10043" y="756"/>
                      <a:pt x="9852" y="926"/>
                    </a:cubicBezTo>
                    <a:cubicBezTo>
                      <a:pt x="9423" y="1264"/>
                      <a:pt x="9005" y="1614"/>
                      <a:pt x="8588" y="1975"/>
                    </a:cubicBezTo>
                    <a:cubicBezTo>
                      <a:pt x="8170" y="2336"/>
                      <a:pt x="7741" y="2675"/>
                      <a:pt x="7335" y="3036"/>
                    </a:cubicBezTo>
                    <a:cubicBezTo>
                      <a:pt x="6500" y="3758"/>
                      <a:pt x="5710" y="4503"/>
                      <a:pt x="4909" y="5259"/>
                    </a:cubicBezTo>
                    <a:lnTo>
                      <a:pt x="4311" y="5823"/>
                    </a:lnTo>
                    <a:lnTo>
                      <a:pt x="3713" y="6342"/>
                    </a:lnTo>
                    <a:cubicBezTo>
                      <a:pt x="3284" y="6669"/>
                      <a:pt x="2833" y="6996"/>
                      <a:pt x="2404" y="7346"/>
                    </a:cubicBezTo>
                    <a:cubicBezTo>
                      <a:pt x="2201" y="7527"/>
                      <a:pt x="1975" y="7685"/>
                      <a:pt x="1783" y="7877"/>
                    </a:cubicBezTo>
                    <a:cubicBezTo>
                      <a:pt x="1580" y="8080"/>
                      <a:pt x="1377" y="8260"/>
                      <a:pt x="1197" y="8475"/>
                    </a:cubicBezTo>
                    <a:cubicBezTo>
                      <a:pt x="1005" y="8678"/>
                      <a:pt x="824" y="8870"/>
                      <a:pt x="632" y="9061"/>
                    </a:cubicBezTo>
                    <a:cubicBezTo>
                      <a:pt x="542" y="9163"/>
                      <a:pt x="441" y="9253"/>
                      <a:pt x="328" y="9332"/>
                    </a:cubicBezTo>
                    <a:lnTo>
                      <a:pt x="0" y="9592"/>
                    </a:lnTo>
                    <a:cubicBezTo>
                      <a:pt x="249" y="9468"/>
                      <a:pt x="486" y="9321"/>
                      <a:pt x="700" y="9163"/>
                    </a:cubicBezTo>
                    <a:cubicBezTo>
                      <a:pt x="915" y="8982"/>
                      <a:pt x="1140" y="8813"/>
                      <a:pt x="1343" y="8633"/>
                    </a:cubicBezTo>
                    <a:cubicBezTo>
                      <a:pt x="1546" y="8441"/>
                      <a:pt x="1750" y="8272"/>
                      <a:pt x="1964" y="8102"/>
                    </a:cubicBezTo>
                    <a:cubicBezTo>
                      <a:pt x="2167" y="7933"/>
                      <a:pt x="2393" y="7775"/>
                      <a:pt x="2618" y="7617"/>
                    </a:cubicBezTo>
                    <a:cubicBezTo>
                      <a:pt x="2844" y="7459"/>
                      <a:pt x="3070" y="7312"/>
                      <a:pt x="3295" y="7166"/>
                    </a:cubicBezTo>
                    <a:lnTo>
                      <a:pt x="3973" y="6692"/>
                    </a:lnTo>
                    <a:lnTo>
                      <a:pt x="4627" y="6161"/>
                    </a:lnTo>
                    <a:lnTo>
                      <a:pt x="5225" y="5597"/>
                    </a:lnTo>
                    <a:cubicBezTo>
                      <a:pt x="6038" y="4852"/>
                      <a:pt x="6827" y="4096"/>
                      <a:pt x="7617" y="3340"/>
                    </a:cubicBezTo>
                    <a:cubicBezTo>
                      <a:pt x="8024" y="2979"/>
                      <a:pt x="8407" y="2596"/>
                      <a:pt x="8802" y="2212"/>
                    </a:cubicBezTo>
                    <a:cubicBezTo>
                      <a:pt x="9186" y="1828"/>
                      <a:pt x="9592" y="1456"/>
                      <a:pt x="9976" y="1061"/>
                    </a:cubicBezTo>
                    <a:cubicBezTo>
                      <a:pt x="10122" y="903"/>
                      <a:pt x="10314" y="756"/>
                      <a:pt x="10495" y="598"/>
                    </a:cubicBezTo>
                    <a:cubicBezTo>
                      <a:pt x="10574" y="508"/>
                      <a:pt x="10664" y="429"/>
                      <a:pt x="10743" y="339"/>
                    </a:cubicBezTo>
                    <a:cubicBezTo>
                      <a:pt x="10822" y="237"/>
                      <a:pt x="10878" y="124"/>
                      <a:pt x="10924"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58" name="Google Shape;1458;p2"/>
              <p:cNvSpPr/>
              <p:nvPr/>
            </p:nvSpPr>
            <p:spPr>
              <a:xfrm>
                <a:off x="1115450" y="3480500"/>
                <a:ext cx="374400" cy="16475"/>
              </a:xfrm>
              <a:custGeom>
                <a:avLst/>
                <a:gdLst/>
                <a:ahLst/>
                <a:cxnLst/>
                <a:rect l="l" t="t" r="r" b="b"/>
                <a:pathLst>
                  <a:path w="14976" h="659" extrusionOk="0">
                    <a:moveTo>
                      <a:pt x="10236" y="1"/>
                    </a:moveTo>
                    <a:cubicBezTo>
                      <a:pt x="9344" y="1"/>
                      <a:pt x="8396" y="12"/>
                      <a:pt x="7471" y="57"/>
                    </a:cubicBezTo>
                    <a:lnTo>
                      <a:pt x="6072" y="136"/>
                    </a:lnTo>
                    <a:cubicBezTo>
                      <a:pt x="5609" y="159"/>
                      <a:pt x="5169" y="226"/>
                      <a:pt x="4729" y="226"/>
                    </a:cubicBezTo>
                    <a:cubicBezTo>
                      <a:pt x="4289" y="238"/>
                      <a:pt x="3860" y="260"/>
                      <a:pt x="3454" y="271"/>
                    </a:cubicBezTo>
                    <a:lnTo>
                      <a:pt x="3172" y="271"/>
                    </a:lnTo>
                    <a:lnTo>
                      <a:pt x="2890" y="249"/>
                    </a:lnTo>
                    <a:lnTo>
                      <a:pt x="2348" y="192"/>
                    </a:lnTo>
                    <a:cubicBezTo>
                      <a:pt x="1648" y="113"/>
                      <a:pt x="1062" y="102"/>
                      <a:pt x="655" y="68"/>
                    </a:cubicBezTo>
                    <a:lnTo>
                      <a:pt x="1" y="46"/>
                    </a:lnTo>
                    <a:lnTo>
                      <a:pt x="622" y="181"/>
                    </a:lnTo>
                    <a:lnTo>
                      <a:pt x="2303" y="474"/>
                    </a:lnTo>
                    <a:lnTo>
                      <a:pt x="2856" y="565"/>
                    </a:lnTo>
                    <a:lnTo>
                      <a:pt x="3138" y="610"/>
                    </a:lnTo>
                    <a:cubicBezTo>
                      <a:pt x="3262" y="632"/>
                      <a:pt x="3341" y="632"/>
                      <a:pt x="3443" y="632"/>
                    </a:cubicBezTo>
                    <a:cubicBezTo>
                      <a:pt x="3771" y="642"/>
                      <a:pt x="4115" y="658"/>
                      <a:pt x="4467" y="658"/>
                    </a:cubicBezTo>
                    <a:cubicBezTo>
                      <a:pt x="4550" y="658"/>
                      <a:pt x="4634" y="657"/>
                      <a:pt x="4718" y="655"/>
                    </a:cubicBezTo>
                    <a:cubicBezTo>
                      <a:pt x="5158" y="655"/>
                      <a:pt x="5609" y="632"/>
                      <a:pt x="6083" y="610"/>
                    </a:cubicBezTo>
                    <a:lnTo>
                      <a:pt x="7482" y="553"/>
                    </a:lnTo>
                    <a:cubicBezTo>
                      <a:pt x="7945" y="520"/>
                      <a:pt x="8419" y="497"/>
                      <a:pt x="8882" y="486"/>
                    </a:cubicBezTo>
                    <a:cubicBezTo>
                      <a:pt x="9333" y="474"/>
                      <a:pt x="9784" y="429"/>
                      <a:pt x="10224" y="429"/>
                    </a:cubicBezTo>
                    <a:cubicBezTo>
                      <a:pt x="10676" y="429"/>
                      <a:pt x="11093" y="429"/>
                      <a:pt x="11499" y="396"/>
                    </a:cubicBezTo>
                    <a:cubicBezTo>
                      <a:pt x="11631" y="388"/>
                      <a:pt x="11760" y="385"/>
                      <a:pt x="11887" y="385"/>
                    </a:cubicBezTo>
                    <a:cubicBezTo>
                      <a:pt x="12141" y="385"/>
                      <a:pt x="12387" y="396"/>
                      <a:pt x="12628" y="396"/>
                    </a:cubicBezTo>
                    <a:cubicBezTo>
                      <a:pt x="12861" y="396"/>
                      <a:pt x="13079" y="401"/>
                      <a:pt x="13289" y="401"/>
                    </a:cubicBezTo>
                    <a:cubicBezTo>
                      <a:pt x="13394" y="401"/>
                      <a:pt x="13497" y="399"/>
                      <a:pt x="13598" y="396"/>
                    </a:cubicBezTo>
                    <a:lnTo>
                      <a:pt x="14332" y="339"/>
                    </a:lnTo>
                    <a:cubicBezTo>
                      <a:pt x="14490" y="328"/>
                      <a:pt x="14648" y="328"/>
                      <a:pt x="14806" y="328"/>
                    </a:cubicBezTo>
                    <a:lnTo>
                      <a:pt x="14975" y="328"/>
                    </a:lnTo>
                    <a:lnTo>
                      <a:pt x="14806" y="294"/>
                    </a:lnTo>
                    <a:cubicBezTo>
                      <a:pt x="14648" y="260"/>
                      <a:pt x="14490" y="249"/>
                      <a:pt x="14332" y="249"/>
                    </a:cubicBezTo>
                    <a:lnTo>
                      <a:pt x="13598" y="215"/>
                    </a:lnTo>
                    <a:lnTo>
                      <a:pt x="12639" y="125"/>
                    </a:lnTo>
                    <a:cubicBezTo>
                      <a:pt x="12289" y="102"/>
                      <a:pt x="11894" y="57"/>
                      <a:pt x="11499" y="46"/>
                    </a:cubicBezTo>
                    <a:cubicBezTo>
                      <a:pt x="11105" y="23"/>
                      <a:pt x="10676" y="12"/>
                      <a:pt x="10236"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grpSp>
        <p:grpSp>
          <p:nvGrpSpPr>
            <p:cNvPr id="1459" name="Google Shape;1459;p2"/>
            <p:cNvGrpSpPr/>
            <p:nvPr/>
          </p:nvGrpSpPr>
          <p:grpSpPr>
            <a:xfrm>
              <a:off x="4861964" y="3265750"/>
              <a:ext cx="464650" cy="436850"/>
              <a:chOff x="1071450" y="3263575"/>
              <a:chExt cx="464650" cy="436850"/>
            </a:xfrm>
          </p:grpSpPr>
          <p:sp>
            <p:nvSpPr>
              <p:cNvPr id="1460" name="Google Shape;1460;p2"/>
              <p:cNvSpPr/>
              <p:nvPr/>
            </p:nvSpPr>
            <p:spPr>
              <a:xfrm>
                <a:off x="1071450" y="3263575"/>
                <a:ext cx="464650" cy="436850"/>
              </a:xfrm>
              <a:custGeom>
                <a:avLst/>
                <a:gdLst/>
                <a:ahLst/>
                <a:cxnLst/>
                <a:rect l="l" t="t" r="r" b="b"/>
                <a:pathLst>
                  <a:path w="18586" h="17474" extrusionOk="0">
                    <a:moveTo>
                      <a:pt x="9634" y="0"/>
                    </a:moveTo>
                    <a:cubicBezTo>
                      <a:pt x="9157" y="0"/>
                      <a:pt x="8682" y="58"/>
                      <a:pt x="8215" y="181"/>
                    </a:cubicBezTo>
                    <a:cubicBezTo>
                      <a:pt x="3826" y="1309"/>
                      <a:pt x="1" y="4164"/>
                      <a:pt x="644" y="9355"/>
                    </a:cubicBezTo>
                    <a:cubicBezTo>
                      <a:pt x="971" y="12040"/>
                      <a:pt x="2630" y="14399"/>
                      <a:pt x="4774" y="15933"/>
                    </a:cubicBezTo>
                    <a:cubicBezTo>
                      <a:pt x="5744" y="16610"/>
                      <a:pt x="6839" y="17073"/>
                      <a:pt x="8001" y="17299"/>
                    </a:cubicBezTo>
                    <a:cubicBezTo>
                      <a:pt x="8560" y="17414"/>
                      <a:pt x="9133" y="17474"/>
                      <a:pt x="9703" y="17474"/>
                    </a:cubicBezTo>
                    <a:cubicBezTo>
                      <a:pt x="10812" y="17474"/>
                      <a:pt x="11906" y="17245"/>
                      <a:pt x="12853" y="16746"/>
                    </a:cubicBezTo>
                    <a:cubicBezTo>
                      <a:pt x="14083" y="16080"/>
                      <a:pt x="15482" y="15177"/>
                      <a:pt x="16306" y="14015"/>
                    </a:cubicBezTo>
                    <a:cubicBezTo>
                      <a:pt x="18337" y="11386"/>
                      <a:pt x="18586" y="7594"/>
                      <a:pt x="17051" y="4706"/>
                    </a:cubicBezTo>
                    <a:cubicBezTo>
                      <a:pt x="15679" y="2244"/>
                      <a:pt x="12621" y="0"/>
                      <a:pt x="9634" y="0"/>
                    </a:cubicBezTo>
                    <a:close/>
                  </a:path>
                </a:pathLst>
              </a:custGeom>
              <a:solidFill>
                <a:srgbClr val="7FB64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61" name="Google Shape;1461;p2"/>
              <p:cNvSpPr/>
              <p:nvPr/>
            </p:nvSpPr>
            <p:spPr>
              <a:xfrm>
                <a:off x="1086675" y="3286200"/>
                <a:ext cx="425450" cy="391625"/>
              </a:xfrm>
              <a:custGeom>
                <a:avLst/>
                <a:gdLst/>
                <a:ahLst/>
                <a:cxnLst/>
                <a:rect l="l" t="t" r="r" b="b"/>
                <a:pathLst>
                  <a:path w="17018" h="15665" extrusionOk="0">
                    <a:moveTo>
                      <a:pt x="8782" y="1"/>
                    </a:moveTo>
                    <a:cubicBezTo>
                      <a:pt x="8168" y="1"/>
                      <a:pt x="7563" y="99"/>
                      <a:pt x="6986" y="314"/>
                    </a:cubicBezTo>
                    <a:cubicBezTo>
                      <a:pt x="3160" y="1713"/>
                      <a:pt x="1" y="4613"/>
                      <a:pt x="1028" y="9194"/>
                    </a:cubicBezTo>
                    <a:cubicBezTo>
                      <a:pt x="1569" y="11553"/>
                      <a:pt x="3262" y="13505"/>
                      <a:pt x="5316" y="14690"/>
                    </a:cubicBezTo>
                    <a:cubicBezTo>
                      <a:pt x="6241" y="15209"/>
                      <a:pt x="7257" y="15525"/>
                      <a:pt x="8306" y="15626"/>
                    </a:cubicBezTo>
                    <a:cubicBezTo>
                      <a:pt x="8565" y="15651"/>
                      <a:pt x="8825" y="15664"/>
                      <a:pt x="9085" y="15664"/>
                    </a:cubicBezTo>
                    <a:cubicBezTo>
                      <a:pt x="10342" y="15664"/>
                      <a:pt x="11584" y="15363"/>
                      <a:pt x="12594" y="14690"/>
                    </a:cubicBezTo>
                    <a:cubicBezTo>
                      <a:pt x="13644" y="14001"/>
                      <a:pt x="14806" y="13065"/>
                      <a:pt x="15438" y="11948"/>
                    </a:cubicBezTo>
                    <a:cubicBezTo>
                      <a:pt x="17017" y="9420"/>
                      <a:pt x="16893" y="6012"/>
                      <a:pt x="15268" y="3575"/>
                    </a:cubicBezTo>
                    <a:cubicBezTo>
                      <a:pt x="13927" y="1635"/>
                      <a:pt x="11289" y="1"/>
                      <a:pt x="8782"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62" name="Google Shape;1462;p2"/>
              <p:cNvSpPr/>
              <p:nvPr/>
            </p:nvSpPr>
            <p:spPr>
              <a:xfrm>
                <a:off x="1118000" y="3314325"/>
                <a:ext cx="364775" cy="335800"/>
              </a:xfrm>
              <a:custGeom>
                <a:avLst/>
                <a:gdLst/>
                <a:ahLst/>
                <a:cxnLst/>
                <a:rect l="l" t="t" r="r" b="b"/>
                <a:pathLst>
                  <a:path w="14591" h="13432" extrusionOk="0">
                    <a:moveTo>
                      <a:pt x="7534" y="1"/>
                    </a:moveTo>
                    <a:cubicBezTo>
                      <a:pt x="7007" y="1"/>
                      <a:pt x="6488" y="85"/>
                      <a:pt x="5992" y="272"/>
                    </a:cubicBezTo>
                    <a:cubicBezTo>
                      <a:pt x="2709" y="1468"/>
                      <a:pt x="0" y="3951"/>
                      <a:pt x="892" y="7878"/>
                    </a:cubicBezTo>
                    <a:cubicBezTo>
                      <a:pt x="1343" y="9909"/>
                      <a:pt x="2788" y="11590"/>
                      <a:pt x="4559" y="12606"/>
                    </a:cubicBezTo>
                    <a:cubicBezTo>
                      <a:pt x="5349" y="13046"/>
                      <a:pt x="6218" y="13316"/>
                      <a:pt x="7121" y="13395"/>
                    </a:cubicBezTo>
                    <a:cubicBezTo>
                      <a:pt x="7352" y="13420"/>
                      <a:pt x="7584" y="13432"/>
                      <a:pt x="7816" y="13432"/>
                    </a:cubicBezTo>
                    <a:cubicBezTo>
                      <a:pt x="8887" y="13432"/>
                      <a:pt x="9946" y="13169"/>
                      <a:pt x="10799" y="12594"/>
                    </a:cubicBezTo>
                    <a:cubicBezTo>
                      <a:pt x="11691" y="11996"/>
                      <a:pt x="12695" y="11195"/>
                      <a:pt x="13237" y="10247"/>
                    </a:cubicBezTo>
                    <a:cubicBezTo>
                      <a:pt x="14591" y="8081"/>
                      <a:pt x="14489" y="5158"/>
                      <a:pt x="13101" y="3070"/>
                    </a:cubicBezTo>
                    <a:cubicBezTo>
                      <a:pt x="11941" y="1412"/>
                      <a:pt x="9682" y="1"/>
                      <a:pt x="7534" y="1"/>
                    </a:cubicBezTo>
                    <a:close/>
                  </a:path>
                </a:pathLst>
              </a:custGeom>
              <a:solidFill>
                <a:srgbClr val="C3D63D"/>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63" name="Google Shape;1463;p2"/>
              <p:cNvSpPr/>
              <p:nvPr/>
            </p:nvSpPr>
            <p:spPr>
              <a:xfrm>
                <a:off x="1241850" y="3308425"/>
                <a:ext cx="106100" cy="347000"/>
              </a:xfrm>
              <a:custGeom>
                <a:avLst/>
                <a:gdLst/>
                <a:ahLst/>
                <a:cxnLst/>
                <a:rect l="l" t="t" r="r" b="b"/>
                <a:pathLst>
                  <a:path w="4244" h="13880" extrusionOk="0">
                    <a:moveTo>
                      <a:pt x="4243" y="0"/>
                    </a:moveTo>
                    <a:cubicBezTo>
                      <a:pt x="4243" y="0"/>
                      <a:pt x="4164" y="215"/>
                      <a:pt x="4074" y="598"/>
                    </a:cubicBezTo>
                    <a:cubicBezTo>
                      <a:pt x="3984" y="982"/>
                      <a:pt x="3769" y="1524"/>
                      <a:pt x="3589" y="2167"/>
                    </a:cubicBezTo>
                    <a:cubicBezTo>
                      <a:pt x="3498" y="2494"/>
                      <a:pt x="3374" y="2833"/>
                      <a:pt x="3239" y="3205"/>
                    </a:cubicBezTo>
                    <a:lnTo>
                      <a:pt x="2810" y="4356"/>
                    </a:lnTo>
                    <a:cubicBezTo>
                      <a:pt x="2663" y="4751"/>
                      <a:pt x="2505" y="5168"/>
                      <a:pt x="2359" y="5586"/>
                    </a:cubicBezTo>
                    <a:cubicBezTo>
                      <a:pt x="2201" y="6003"/>
                      <a:pt x="2065" y="6443"/>
                      <a:pt x="1919" y="6872"/>
                    </a:cubicBezTo>
                    <a:cubicBezTo>
                      <a:pt x="1659" y="7741"/>
                      <a:pt x="1366" y="8587"/>
                      <a:pt x="1095" y="9400"/>
                    </a:cubicBezTo>
                    <a:cubicBezTo>
                      <a:pt x="824" y="10212"/>
                      <a:pt x="598" y="10968"/>
                      <a:pt x="406" y="11634"/>
                    </a:cubicBezTo>
                    <a:cubicBezTo>
                      <a:pt x="248" y="12165"/>
                      <a:pt x="136" y="12706"/>
                      <a:pt x="45" y="13248"/>
                    </a:cubicBezTo>
                    <a:cubicBezTo>
                      <a:pt x="11" y="13406"/>
                      <a:pt x="0" y="13564"/>
                      <a:pt x="0" y="13710"/>
                    </a:cubicBezTo>
                    <a:cubicBezTo>
                      <a:pt x="12" y="13767"/>
                      <a:pt x="17" y="13809"/>
                      <a:pt x="20" y="13838"/>
                    </a:cubicBezTo>
                    <a:lnTo>
                      <a:pt x="20" y="13838"/>
                    </a:lnTo>
                    <a:cubicBezTo>
                      <a:pt x="20" y="13808"/>
                      <a:pt x="22" y="13764"/>
                      <a:pt x="34" y="13710"/>
                    </a:cubicBezTo>
                    <a:cubicBezTo>
                      <a:pt x="57" y="13598"/>
                      <a:pt x="79" y="13451"/>
                      <a:pt x="136" y="13259"/>
                    </a:cubicBezTo>
                    <a:cubicBezTo>
                      <a:pt x="237" y="12875"/>
                      <a:pt x="429" y="12356"/>
                      <a:pt x="666" y="11713"/>
                    </a:cubicBezTo>
                    <a:cubicBezTo>
                      <a:pt x="892" y="11070"/>
                      <a:pt x="1185" y="10325"/>
                      <a:pt x="1490" y="9535"/>
                    </a:cubicBezTo>
                    <a:cubicBezTo>
                      <a:pt x="1794" y="8745"/>
                      <a:pt x="2099" y="7877"/>
                      <a:pt x="2381" y="7019"/>
                    </a:cubicBezTo>
                    <a:cubicBezTo>
                      <a:pt x="2517" y="6590"/>
                      <a:pt x="2652" y="6150"/>
                      <a:pt x="2799" y="5733"/>
                    </a:cubicBezTo>
                    <a:lnTo>
                      <a:pt x="3216" y="4491"/>
                    </a:lnTo>
                    <a:cubicBezTo>
                      <a:pt x="3352" y="4085"/>
                      <a:pt x="3464" y="3690"/>
                      <a:pt x="3566" y="3306"/>
                    </a:cubicBezTo>
                    <a:cubicBezTo>
                      <a:pt x="3679" y="2934"/>
                      <a:pt x="3792" y="2584"/>
                      <a:pt x="3848" y="2246"/>
                    </a:cubicBezTo>
                    <a:cubicBezTo>
                      <a:pt x="3995" y="1569"/>
                      <a:pt x="4108" y="1016"/>
                      <a:pt x="4164" y="621"/>
                    </a:cubicBezTo>
                    <a:cubicBezTo>
                      <a:pt x="4209" y="226"/>
                      <a:pt x="4243" y="0"/>
                      <a:pt x="4243" y="0"/>
                    </a:cubicBezTo>
                    <a:close/>
                    <a:moveTo>
                      <a:pt x="20" y="13838"/>
                    </a:moveTo>
                    <a:cubicBezTo>
                      <a:pt x="20" y="13864"/>
                      <a:pt x="23" y="13880"/>
                      <a:pt x="23" y="13880"/>
                    </a:cubicBezTo>
                    <a:cubicBezTo>
                      <a:pt x="23" y="13880"/>
                      <a:pt x="23" y="13866"/>
                      <a:pt x="20" y="13838"/>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64" name="Google Shape;1464;p2"/>
              <p:cNvSpPr/>
              <p:nvPr/>
            </p:nvSpPr>
            <p:spPr>
              <a:xfrm>
                <a:off x="1144525" y="3386000"/>
                <a:ext cx="306100" cy="212450"/>
              </a:xfrm>
              <a:custGeom>
                <a:avLst/>
                <a:gdLst/>
                <a:ahLst/>
                <a:cxnLst/>
                <a:rect l="l" t="t" r="r" b="b"/>
                <a:pathLst>
                  <a:path w="12244" h="8498" extrusionOk="0">
                    <a:moveTo>
                      <a:pt x="0" y="0"/>
                    </a:moveTo>
                    <a:lnTo>
                      <a:pt x="305" y="316"/>
                    </a:lnTo>
                    <a:cubicBezTo>
                      <a:pt x="406" y="407"/>
                      <a:pt x="531" y="497"/>
                      <a:pt x="643" y="587"/>
                    </a:cubicBezTo>
                    <a:cubicBezTo>
                      <a:pt x="869" y="756"/>
                      <a:pt x="1106" y="914"/>
                      <a:pt x="1332" y="1084"/>
                    </a:cubicBezTo>
                    <a:lnTo>
                      <a:pt x="2720" y="2065"/>
                    </a:lnTo>
                    <a:lnTo>
                      <a:pt x="5484" y="4063"/>
                    </a:lnTo>
                    <a:cubicBezTo>
                      <a:pt x="6410" y="4728"/>
                      <a:pt x="7324" y="5383"/>
                      <a:pt x="8271" y="6015"/>
                    </a:cubicBezTo>
                    <a:cubicBezTo>
                      <a:pt x="8745" y="6342"/>
                      <a:pt x="9231" y="6647"/>
                      <a:pt x="9716" y="6951"/>
                    </a:cubicBezTo>
                    <a:cubicBezTo>
                      <a:pt x="10190" y="7256"/>
                      <a:pt x="10664" y="7561"/>
                      <a:pt x="11160" y="7854"/>
                    </a:cubicBezTo>
                    <a:cubicBezTo>
                      <a:pt x="11341" y="7944"/>
                      <a:pt x="11533" y="8035"/>
                      <a:pt x="11724" y="8136"/>
                    </a:cubicBezTo>
                    <a:lnTo>
                      <a:pt x="12007" y="8294"/>
                    </a:lnTo>
                    <a:cubicBezTo>
                      <a:pt x="12052" y="8317"/>
                      <a:pt x="12097" y="8351"/>
                      <a:pt x="12142" y="8384"/>
                    </a:cubicBezTo>
                    <a:cubicBezTo>
                      <a:pt x="12165" y="8396"/>
                      <a:pt x="12176" y="8418"/>
                      <a:pt x="12198" y="8430"/>
                    </a:cubicBezTo>
                    <a:cubicBezTo>
                      <a:pt x="12210" y="8452"/>
                      <a:pt x="12243" y="8475"/>
                      <a:pt x="12221" y="8497"/>
                    </a:cubicBezTo>
                    <a:lnTo>
                      <a:pt x="12221" y="8497"/>
                    </a:lnTo>
                    <a:cubicBezTo>
                      <a:pt x="12243" y="8475"/>
                      <a:pt x="12221" y="8441"/>
                      <a:pt x="12210" y="8418"/>
                    </a:cubicBezTo>
                    <a:cubicBezTo>
                      <a:pt x="12187" y="8407"/>
                      <a:pt x="12176" y="8384"/>
                      <a:pt x="12153" y="8362"/>
                    </a:cubicBezTo>
                    <a:cubicBezTo>
                      <a:pt x="12119" y="8328"/>
                      <a:pt x="12074" y="8294"/>
                      <a:pt x="12029" y="8249"/>
                    </a:cubicBezTo>
                    <a:cubicBezTo>
                      <a:pt x="11950" y="8181"/>
                      <a:pt x="11860" y="8125"/>
                      <a:pt x="11770" y="8057"/>
                    </a:cubicBezTo>
                    <a:cubicBezTo>
                      <a:pt x="11600" y="7933"/>
                      <a:pt x="11420" y="7820"/>
                      <a:pt x="11239" y="7707"/>
                    </a:cubicBezTo>
                    <a:cubicBezTo>
                      <a:pt x="10799" y="7346"/>
                      <a:pt x="10336" y="7008"/>
                      <a:pt x="9885" y="6669"/>
                    </a:cubicBezTo>
                    <a:cubicBezTo>
                      <a:pt x="9422" y="6342"/>
                      <a:pt x="8971" y="5992"/>
                      <a:pt x="8508" y="5665"/>
                    </a:cubicBezTo>
                    <a:cubicBezTo>
                      <a:pt x="7594" y="4999"/>
                      <a:pt x="6680" y="4322"/>
                      <a:pt x="5744" y="3668"/>
                    </a:cubicBezTo>
                    <a:cubicBezTo>
                      <a:pt x="5281" y="3340"/>
                      <a:pt x="4807" y="3013"/>
                      <a:pt x="4333" y="2697"/>
                    </a:cubicBezTo>
                    <a:cubicBezTo>
                      <a:pt x="3859" y="2381"/>
                      <a:pt x="3397" y="2065"/>
                      <a:pt x="2900" y="1772"/>
                    </a:cubicBezTo>
                    <a:lnTo>
                      <a:pt x="2178" y="1321"/>
                    </a:lnTo>
                    <a:cubicBezTo>
                      <a:pt x="1930" y="1185"/>
                      <a:pt x="1693" y="1016"/>
                      <a:pt x="1445" y="881"/>
                    </a:cubicBezTo>
                    <a:cubicBezTo>
                      <a:pt x="1196" y="756"/>
                      <a:pt x="948" y="610"/>
                      <a:pt x="700" y="474"/>
                    </a:cubicBezTo>
                    <a:cubicBezTo>
                      <a:pt x="452" y="328"/>
                      <a:pt x="215" y="170"/>
                      <a:pt x="0"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65" name="Google Shape;1465;p2"/>
              <p:cNvSpPr/>
              <p:nvPr/>
            </p:nvSpPr>
            <p:spPr>
              <a:xfrm>
                <a:off x="1230550" y="3317450"/>
                <a:ext cx="128950" cy="341650"/>
              </a:xfrm>
              <a:custGeom>
                <a:avLst/>
                <a:gdLst/>
                <a:ahLst/>
                <a:cxnLst/>
                <a:rect l="l" t="t" r="r" b="b"/>
                <a:pathLst>
                  <a:path w="5158" h="13666" extrusionOk="0">
                    <a:moveTo>
                      <a:pt x="1" y="0"/>
                    </a:moveTo>
                    <a:lnTo>
                      <a:pt x="80" y="136"/>
                    </a:lnTo>
                    <a:cubicBezTo>
                      <a:pt x="148" y="271"/>
                      <a:pt x="215" y="418"/>
                      <a:pt x="272" y="565"/>
                    </a:cubicBezTo>
                    <a:cubicBezTo>
                      <a:pt x="430" y="926"/>
                      <a:pt x="576" y="1479"/>
                      <a:pt x="779" y="2133"/>
                    </a:cubicBezTo>
                    <a:cubicBezTo>
                      <a:pt x="983" y="2788"/>
                      <a:pt x="1208" y="3555"/>
                      <a:pt x="1468" y="4367"/>
                    </a:cubicBezTo>
                    <a:cubicBezTo>
                      <a:pt x="1727" y="5180"/>
                      <a:pt x="2009" y="6060"/>
                      <a:pt x="2292" y="6929"/>
                    </a:cubicBezTo>
                    <a:cubicBezTo>
                      <a:pt x="2438" y="7358"/>
                      <a:pt x="2585" y="7786"/>
                      <a:pt x="2720" y="8215"/>
                    </a:cubicBezTo>
                    <a:cubicBezTo>
                      <a:pt x="2856" y="8644"/>
                      <a:pt x="3048" y="9061"/>
                      <a:pt x="3206" y="9456"/>
                    </a:cubicBezTo>
                    <a:cubicBezTo>
                      <a:pt x="3533" y="10246"/>
                      <a:pt x="3849" y="10991"/>
                      <a:pt x="4142" y="11612"/>
                    </a:cubicBezTo>
                    <a:cubicBezTo>
                      <a:pt x="4424" y="12232"/>
                      <a:pt x="4684" y="12740"/>
                      <a:pt x="4864" y="13101"/>
                    </a:cubicBezTo>
                    <a:cubicBezTo>
                      <a:pt x="5056" y="13462"/>
                      <a:pt x="5158" y="13665"/>
                      <a:pt x="5158" y="13665"/>
                    </a:cubicBezTo>
                    <a:lnTo>
                      <a:pt x="4943" y="13067"/>
                    </a:lnTo>
                    <a:cubicBezTo>
                      <a:pt x="4819" y="12695"/>
                      <a:pt x="4639" y="12153"/>
                      <a:pt x="4379" y="11510"/>
                    </a:cubicBezTo>
                    <a:cubicBezTo>
                      <a:pt x="4131" y="10878"/>
                      <a:pt x="3894" y="10111"/>
                      <a:pt x="3601" y="9310"/>
                    </a:cubicBezTo>
                    <a:cubicBezTo>
                      <a:pt x="3454" y="8904"/>
                      <a:pt x="3296" y="8509"/>
                      <a:pt x="3160" y="8080"/>
                    </a:cubicBezTo>
                    <a:cubicBezTo>
                      <a:pt x="3025" y="7651"/>
                      <a:pt x="2890" y="7211"/>
                      <a:pt x="2743" y="6771"/>
                    </a:cubicBezTo>
                    <a:cubicBezTo>
                      <a:pt x="2596" y="6342"/>
                      <a:pt x="2450" y="5913"/>
                      <a:pt x="2314" y="5484"/>
                    </a:cubicBezTo>
                    <a:cubicBezTo>
                      <a:pt x="2179" y="5056"/>
                      <a:pt x="2009" y="4638"/>
                      <a:pt x="1874" y="4232"/>
                    </a:cubicBezTo>
                    <a:cubicBezTo>
                      <a:pt x="1581" y="3431"/>
                      <a:pt x="1276" y="2686"/>
                      <a:pt x="1028" y="2043"/>
                    </a:cubicBezTo>
                    <a:cubicBezTo>
                      <a:pt x="847" y="1524"/>
                      <a:pt x="610" y="1016"/>
                      <a:pt x="351" y="519"/>
                    </a:cubicBezTo>
                    <a:cubicBezTo>
                      <a:pt x="283" y="384"/>
                      <a:pt x="193" y="249"/>
                      <a:pt x="102" y="124"/>
                    </a:cubicBezTo>
                    <a:lnTo>
                      <a:pt x="1" y="0"/>
                    </a:ln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66" name="Google Shape;1466;p2"/>
              <p:cNvSpPr/>
              <p:nvPr/>
            </p:nvSpPr>
            <p:spPr>
              <a:xfrm>
                <a:off x="1163700" y="3358075"/>
                <a:ext cx="273100" cy="239800"/>
              </a:xfrm>
              <a:custGeom>
                <a:avLst/>
                <a:gdLst/>
                <a:ahLst/>
                <a:cxnLst/>
                <a:rect l="l" t="t" r="r" b="b"/>
                <a:pathLst>
                  <a:path w="10924" h="9592" extrusionOk="0">
                    <a:moveTo>
                      <a:pt x="10924" y="0"/>
                    </a:moveTo>
                    <a:cubicBezTo>
                      <a:pt x="10867" y="113"/>
                      <a:pt x="10799" y="203"/>
                      <a:pt x="10709" y="282"/>
                    </a:cubicBezTo>
                    <a:cubicBezTo>
                      <a:pt x="10619" y="361"/>
                      <a:pt x="10529" y="429"/>
                      <a:pt x="10438" y="497"/>
                    </a:cubicBezTo>
                    <a:cubicBezTo>
                      <a:pt x="10247" y="643"/>
                      <a:pt x="10043" y="756"/>
                      <a:pt x="9852" y="926"/>
                    </a:cubicBezTo>
                    <a:cubicBezTo>
                      <a:pt x="9423" y="1264"/>
                      <a:pt x="9005" y="1614"/>
                      <a:pt x="8588" y="1975"/>
                    </a:cubicBezTo>
                    <a:cubicBezTo>
                      <a:pt x="8170" y="2336"/>
                      <a:pt x="7741" y="2675"/>
                      <a:pt x="7335" y="3036"/>
                    </a:cubicBezTo>
                    <a:cubicBezTo>
                      <a:pt x="6500" y="3758"/>
                      <a:pt x="5710" y="4503"/>
                      <a:pt x="4909" y="5259"/>
                    </a:cubicBezTo>
                    <a:lnTo>
                      <a:pt x="4311" y="5823"/>
                    </a:lnTo>
                    <a:lnTo>
                      <a:pt x="3713" y="6342"/>
                    </a:lnTo>
                    <a:cubicBezTo>
                      <a:pt x="3284" y="6669"/>
                      <a:pt x="2833" y="6996"/>
                      <a:pt x="2404" y="7346"/>
                    </a:cubicBezTo>
                    <a:cubicBezTo>
                      <a:pt x="2201" y="7527"/>
                      <a:pt x="1975" y="7685"/>
                      <a:pt x="1783" y="7877"/>
                    </a:cubicBezTo>
                    <a:cubicBezTo>
                      <a:pt x="1580" y="8080"/>
                      <a:pt x="1377" y="8260"/>
                      <a:pt x="1197" y="8475"/>
                    </a:cubicBezTo>
                    <a:cubicBezTo>
                      <a:pt x="1005" y="8678"/>
                      <a:pt x="824" y="8870"/>
                      <a:pt x="632" y="9061"/>
                    </a:cubicBezTo>
                    <a:cubicBezTo>
                      <a:pt x="542" y="9163"/>
                      <a:pt x="441" y="9253"/>
                      <a:pt x="328" y="9332"/>
                    </a:cubicBezTo>
                    <a:lnTo>
                      <a:pt x="0" y="9592"/>
                    </a:lnTo>
                    <a:cubicBezTo>
                      <a:pt x="249" y="9468"/>
                      <a:pt x="486" y="9321"/>
                      <a:pt x="700" y="9163"/>
                    </a:cubicBezTo>
                    <a:cubicBezTo>
                      <a:pt x="915" y="8982"/>
                      <a:pt x="1140" y="8813"/>
                      <a:pt x="1343" y="8633"/>
                    </a:cubicBezTo>
                    <a:cubicBezTo>
                      <a:pt x="1546" y="8441"/>
                      <a:pt x="1750" y="8272"/>
                      <a:pt x="1964" y="8102"/>
                    </a:cubicBezTo>
                    <a:cubicBezTo>
                      <a:pt x="2167" y="7933"/>
                      <a:pt x="2393" y="7775"/>
                      <a:pt x="2618" y="7617"/>
                    </a:cubicBezTo>
                    <a:cubicBezTo>
                      <a:pt x="2844" y="7459"/>
                      <a:pt x="3070" y="7312"/>
                      <a:pt x="3295" y="7166"/>
                    </a:cubicBezTo>
                    <a:lnTo>
                      <a:pt x="3973" y="6692"/>
                    </a:lnTo>
                    <a:lnTo>
                      <a:pt x="4627" y="6161"/>
                    </a:lnTo>
                    <a:lnTo>
                      <a:pt x="5225" y="5597"/>
                    </a:lnTo>
                    <a:cubicBezTo>
                      <a:pt x="6038" y="4852"/>
                      <a:pt x="6827" y="4096"/>
                      <a:pt x="7617" y="3340"/>
                    </a:cubicBezTo>
                    <a:cubicBezTo>
                      <a:pt x="8024" y="2979"/>
                      <a:pt x="8407" y="2596"/>
                      <a:pt x="8802" y="2212"/>
                    </a:cubicBezTo>
                    <a:cubicBezTo>
                      <a:pt x="9186" y="1828"/>
                      <a:pt x="9592" y="1456"/>
                      <a:pt x="9976" y="1061"/>
                    </a:cubicBezTo>
                    <a:cubicBezTo>
                      <a:pt x="10122" y="903"/>
                      <a:pt x="10314" y="756"/>
                      <a:pt x="10495" y="598"/>
                    </a:cubicBezTo>
                    <a:cubicBezTo>
                      <a:pt x="10574" y="508"/>
                      <a:pt x="10664" y="429"/>
                      <a:pt x="10743" y="339"/>
                    </a:cubicBezTo>
                    <a:cubicBezTo>
                      <a:pt x="10822" y="237"/>
                      <a:pt x="10878" y="124"/>
                      <a:pt x="10924" y="0"/>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67" name="Google Shape;1467;p2"/>
              <p:cNvSpPr/>
              <p:nvPr/>
            </p:nvSpPr>
            <p:spPr>
              <a:xfrm>
                <a:off x="1115450" y="3480500"/>
                <a:ext cx="374400" cy="16475"/>
              </a:xfrm>
              <a:custGeom>
                <a:avLst/>
                <a:gdLst/>
                <a:ahLst/>
                <a:cxnLst/>
                <a:rect l="l" t="t" r="r" b="b"/>
                <a:pathLst>
                  <a:path w="14976" h="659" extrusionOk="0">
                    <a:moveTo>
                      <a:pt x="10236" y="1"/>
                    </a:moveTo>
                    <a:cubicBezTo>
                      <a:pt x="9344" y="1"/>
                      <a:pt x="8396" y="12"/>
                      <a:pt x="7471" y="57"/>
                    </a:cubicBezTo>
                    <a:lnTo>
                      <a:pt x="6072" y="136"/>
                    </a:lnTo>
                    <a:cubicBezTo>
                      <a:pt x="5609" y="159"/>
                      <a:pt x="5169" y="226"/>
                      <a:pt x="4729" y="226"/>
                    </a:cubicBezTo>
                    <a:cubicBezTo>
                      <a:pt x="4289" y="238"/>
                      <a:pt x="3860" y="260"/>
                      <a:pt x="3454" y="271"/>
                    </a:cubicBezTo>
                    <a:lnTo>
                      <a:pt x="3172" y="271"/>
                    </a:lnTo>
                    <a:lnTo>
                      <a:pt x="2890" y="249"/>
                    </a:lnTo>
                    <a:lnTo>
                      <a:pt x="2348" y="192"/>
                    </a:lnTo>
                    <a:cubicBezTo>
                      <a:pt x="1648" y="113"/>
                      <a:pt x="1062" y="102"/>
                      <a:pt x="655" y="68"/>
                    </a:cubicBezTo>
                    <a:lnTo>
                      <a:pt x="1" y="46"/>
                    </a:lnTo>
                    <a:lnTo>
                      <a:pt x="622" y="181"/>
                    </a:lnTo>
                    <a:lnTo>
                      <a:pt x="2303" y="474"/>
                    </a:lnTo>
                    <a:lnTo>
                      <a:pt x="2856" y="565"/>
                    </a:lnTo>
                    <a:lnTo>
                      <a:pt x="3138" y="610"/>
                    </a:lnTo>
                    <a:cubicBezTo>
                      <a:pt x="3262" y="632"/>
                      <a:pt x="3341" y="632"/>
                      <a:pt x="3443" y="632"/>
                    </a:cubicBezTo>
                    <a:cubicBezTo>
                      <a:pt x="3771" y="642"/>
                      <a:pt x="4115" y="658"/>
                      <a:pt x="4467" y="658"/>
                    </a:cubicBezTo>
                    <a:cubicBezTo>
                      <a:pt x="4550" y="658"/>
                      <a:pt x="4634" y="657"/>
                      <a:pt x="4718" y="655"/>
                    </a:cubicBezTo>
                    <a:cubicBezTo>
                      <a:pt x="5158" y="655"/>
                      <a:pt x="5609" y="632"/>
                      <a:pt x="6083" y="610"/>
                    </a:cubicBezTo>
                    <a:lnTo>
                      <a:pt x="7482" y="553"/>
                    </a:lnTo>
                    <a:cubicBezTo>
                      <a:pt x="7945" y="520"/>
                      <a:pt x="8419" y="497"/>
                      <a:pt x="8882" y="486"/>
                    </a:cubicBezTo>
                    <a:cubicBezTo>
                      <a:pt x="9333" y="474"/>
                      <a:pt x="9784" y="429"/>
                      <a:pt x="10224" y="429"/>
                    </a:cubicBezTo>
                    <a:cubicBezTo>
                      <a:pt x="10676" y="429"/>
                      <a:pt x="11093" y="429"/>
                      <a:pt x="11499" y="396"/>
                    </a:cubicBezTo>
                    <a:cubicBezTo>
                      <a:pt x="11631" y="388"/>
                      <a:pt x="11760" y="385"/>
                      <a:pt x="11887" y="385"/>
                    </a:cubicBezTo>
                    <a:cubicBezTo>
                      <a:pt x="12141" y="385"/>
                      <a:pt x="12387" y="396"/>
                      <a:pt x="12628" y="396"/>
                    </a:cubicBezTo>
                    <a:cubicBezTo>
                      <a:pt x="12861" y="396"/>
                      <a:pt x="13079" y="401"/>
                      <a:pt x="13289" y="401"/>
                    </a:cubicBezTo>
                    <a:cubicBezTo>
                      <a:pt x="13394" y="401"/>
                      <a:pt x="13497" y="399"/>
                      <a:pt x="13598" y="396"/>
                    </a:cubicBezTo>
                    <a:lnTo>
                      <a:pt x="14332" y="339"/>
                    </a:lnTo>
                    <a:cubicBezTo>
                      <a:pt x="14490" y="328"/>
                      <a:pt x="14648" y="328"/>
                      <a:pt x="14806" y="328"/>
                    </a:cubicBezTo>
                    <a:lnTo>
                      <a:pt x="14975" y="328"/>
                    </a:lnTo>
                    <a:lnTo>
                      <a:pt x="14806" y="294"/>
                    </a:lnTo>
                    <a:cubicBezTo>
                      <a:pt x="14648" y="260"/>
                      <a:pt x="14490" y="249"/>
                      <a:pt x="14332" y="249"/>
                    </a:cubicBezTo>
                    <a:lnTo>
                      <a:pt x="13598" y="215"/>
                    </a:lnTo>
                    <a:lnTo>
                      <a:pt x="12639" y="125"/>
                    </a:lnTo>
                    <a:cubicBezTo>
                      <a:pt x="12289" y="102"/>
                      <a:pt x="11894" y="57"/>
                      <a:pt x="11499" y="46"/>
                    </a:cubicBezTo>
                    <a:cubicBezTo>
                      <a:pt x="11105" y="23"/>
                      <a:pt x="10676" y="12"/>
                      <a:pt x="10236" y="1"/>
                    </a:cubicBezTo>
                    <a:close/>
                  </a:path>
                </a:pathLst>
              </a:custGeom>
              <a:solidFill>
                <a:srgbClr val="EADE8A"/>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grpSp>
      </p:grpSp>
      <p:sp>
        <p:nvSpPr>
          <p:cNvPr id="1468" name="Google Shape;1468;p2"/>
          <p:cNvSpPr/>
          <p:nvPr/>
        </p:nvSpPr>
        <p:spPr>
          <a:xfrm rot="-10618058">
            <a:off x="787944" y="1191814"/>
            <a:ext cx="7263151" cy="4619668"/>
          </a:xfrm>
          <a:custGeom>
            <a:avLst/>
            <a:gdLst/>
            <a:ahLst/>
            <a:cxnLst/>
            <a:rect l="l" t="t" r="r" b="b"/>
            <a:pathLst>
              <a:path w="290526" h="138590" extrusionOk="0">
                <a:moveTo>
                  <a:pt x="74803" y="1"/>
                </a:moveTo>
                <a:cubicBezTo>
                  <a:pt x="72471" y="1"/>
                  <a:pt x="70134" y="169"/>
                  <a:pt x="67811" y="508"/>
                </a:cubicBezTo>
                <a:cubicBezTo>
                  <a:pt x="56714" y="2100"/>
                  <a:pt x="46435" y="7512"/>
                  <a:pt x="37430" y="14243"/>
                </a:cubicBezTo>
                <a:cubicBezTo>
                  <a:pt x="25605" y="23203"/>
                  <a:pt x="15645" y="34709"/>
                  <a:pt x="9278" y="48126"/>
                </a:cubicBezTo>
                <a:cubicBezTo>
                  <a:pt x="3957" y="59268"/>
                  <a:pt x="1228" y="71502"/>
                  <a:pt x="591" y="83782"/>
                </a:cubicBezTo>
                <a:cubicBezTo>
                  <a:pt x="0" y="95516"/>
                  <a:pt x="182" y="108614"/>
                  <a:pt x="6913" y="118710"/>
                </a:cubicBezTo>
                <a:cubicBezTo>
                  <a:pt x="12280" y="126669"/>
                  <a:pt x="22467" y="131763"/>
                  <a:pt x="31336" y="134719"/>
                </a:cubicBezTo>
                <a:cubicBezTo>
                  <a:pt x="39533" y="137472"/>
                  <a:pt x="47945" y="138590"/>
                  <a:pt x="56454" y="138590"/>
                </a:cubicBezTo>
                <a:cubicBezTo>
                  <a:pt x="60314" y="138590"/>
                  <a:pt x="64194" y="138360"/>
                  <a:pt x="68084" y="137948"/>
                </a:cubicBezTo>
                <a:cubicBezTo>
                  <a:pt x="79999" y="136629"/>
                  <a:pt x="91597" y="130399"/>
                  <a:pt x="103330" y="127442"/>
                </a:cubicBezTo>
                <a:cubicBezTo>
                  <a:pt x="109858" y="125817"/>
                  <a:pt x="116643" y="124741"/>
                  <a:pt x="123379" y="124741"/>
                </a:cubicBezTo>
                <a:cubicBezTo>
                  <a:pt x="127954" y="124741"/>
                  <a:pt x="132507" y="125237"/>
                  <a:pt x="136940" y="126396"/>
                </a:cubicBezTo>
                <a:cubicBezTo>
                  <a:pt x="147218" y="129034"/>
                  <a:pt x="156269" y="135265"/>
                  <a:pt x="166820" y="137084"/>
                </a:cubicBezTo>
                <a:cubicBezTo>
                  <a:pt x="169369" y="137534"/>
                  <a:pt x="171962" y="137762"/>
                  <a:pt x="174556" y="137762"/>
                </a:cubicBezTo>
                <a:cubicBezTo>
                  <a:pt x="182187" y="137762"/>
                  <a:pt x="189819" y="135791"/>
                  <a:pt x="196337" y="131718"/>
                </a:cubicBezTo>
                <a:cubicBezTo>
                  <a:pt x="206251" y="125578"/>
                  <a:pt x="213392" y="115072"/>
                  <a:pt x="224307" y="110842"/>
                </a:cubicBezTo>
                <a:cubicBezTo>
                  <a:pt x="228616" y="109186"/>
                  <a:pt x="233100" y="108862"/>
                  <a:pt x="237611" y="108862"/>
                </a:cubicBezTo>
                <a:cubicBezTo>
                  <a:pt x="240515" y="108862"/>
                  <a:pt x="243431" y="108996"/>
                  <a:pt x="246319" y="108996"/>
                </a:cubicBezTo>
                <a:cubicBezTo>
                  <a:pt x="250399" y="108996"/>
                  <a:pt x="254423" y="108728"/>
                  <a:pt x="258280" y="107431"/>
                </a:cubicBezTo>
                <a:cubicBezTo>
                  <a:pt x="280293" y="100109"/>
                  <a:pt x="290526" y="76005"/>
                  <a:pt x="281475" y="54857"/>
                </a:cubicBezTo>
                <a:cubicBezTo>
                  <a:pt x="275654" y="41122"/>
                  <a:pt x="263829" y="30752"/>
                  <a:pt x="251276" y="22657"/>
                </a:cubicBezTo>
                <a:cubicBezTo>
                  <a:pt x="233948" y="11457"/>
                  <a:pt x="213760" y="1705"/>
                  <a:pt x="192778" y="1705"/>
                </a:cubicBezTo>
                <a:cubicBezTo>
                  <a:pt x="190245" y="1705"/>
                  <a:pt x="187701" y="1847"/>
                  <a:pt x="185149" y="2146"/>
                </a:cubicBezTo>
                <a:cubicBezTo>
                  <a:pt x="175325" y="3283"/>
                  <a:pt x="165865" y="6557"/>
                  <a:pt x="156178" y="8604"/>
                </a:cubicBezTo>
                <a:cubicBezTo>
                  <a:pt x="148252" y="10276"/>
                  <a:pt x="140199" y="11104"/>
                  <a:pt x="132120" y="11104"/>
                </a:cubicBezTo>
                <a:cubicBezTo>
                  <a:pt x="128332" y="11104"/>
                  <a:pt x="124538" y="10922"/>
                  <a:pt x="120749" y="10559"/>
                </a:cubicBezTo>
                <a:cubicBezTo>
                  <a:pt x="114746" y="9968"/>
                  <a:pt x="108833" y="8877"/>
                  <a:pt x="103012" y="7285"/>
                </a:cubicBezTo>
                <a:cubicBezTo>
                  <a:pt x="97327" y="5738"/>
                  <a:pt x="92097" y="2782"/>
                  <a:pt x="86457" y="1418"/>
                </a:cubicBezTo>
                <a:cubicBezTo>
                  <a:pt x="82636" y="477"/>
                  <a:pt x="78725" y="1"/>
                  <a:pt x="74803"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469" name="Google Shape;1469;p2"/>
          <p:cNvSpPr txBox="1">
            <a:spLocks noGrp="1"/>
          </p:cNvSpPr>
          <p:nvPr>
            <p:ph type="ctrTitle"/>
          </p:nvPr>
        </p:nvSpPr>
        <p:spPr>
          <a:xfrm>
            <a:off x="720000" y="1858633"/>
            <a:ext cx="77040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8000"/>
              <a:buNone/>
              <a:defRPr sz="8000"/>
            </a:lvl1pPr>
            <a:lvl2pPr lvl="1" algn="ctr">
              <a:spcBef>
                <a:spcPts val="0"/>
              </a:spcBef>
              <a:spcAft>
                <a:spcPts val="0"/>
              </a:spcAft>
              <a:buSzPts val="8000"/>
              <a:buNone/>
              <a:defRPr sz="8000"/>
            </a:lvl2pPr>
            <a:lvl3pPr lvl="2" algn="ctr">
              <a:spcBef>
                <a:spcPts val="0"/>
              </a:spcBef>
              <a:spcAft>
                <a:spcPts val="0"/>
              </a:spcAft>
              <a:buSzPts val="8000"/>
              <a:buNone/>
              <a:defRPr sz="8000"/>
            </a:lvl3pPr>
            <a:lvl4pPr lvl="3" algn="ctr">
              <a:spcBef>
                <a:spcPts val="0"/>
              </a:spcBef>
              <a:spcAft>
                <a:spcPts val="0"/>
              </a:spcAft>
              <a:buSzPts val="8000"/>
              <a:buNone/>
              <a:defRPr sz="8000"/>
            </a:lvl4pPr>
            <a:lvl5pPr lvl="4" algn="ctr">
              <a:spcBef>
                <a:spcPts val="0"/>
              </a:spcBef>
              <a:spcAft>
                <a:spcPts val="0"/>
              </a:spcAft>
              <a:buSzPts val="8000"/>
              <a:buNone/>
              <a:defRPr sz="8000"/>
            </a:lvl5pPr>
            <a:lvl6pPr lvl="5" algn="ctr">
              <a:spcBef>
                <a:spcPts val="0"/>
              </a:spcBef>
              <a:spcAft>
                <a:spcPts val="0"/>
              </a:spcAft>
              <a:buSzPts val="8000"/>
              <a:buNone/>
              <a:defRPr sz="8000"/>
            </a:lvl6pPr>
            <a:lvl7pPr lvl="6" algn="ctr">
              <a:spcBef>
                <a:spcPts val="0"/>
              </a:spcBef>
              <a:spcAft>
                <a:spcPts val="0"/>
              </a:spcAft>
              <a:buSzPts val="8000"/>
              <a:buNone/>
              <a:defRPr sz="8000"/>
            </a:lvl7pPr>
            <a:lvl8pPr lvl="7" algn="ctr">
              <a:spcBef>
                <a:spcPts val="0"/>
              </a:spcBef>
              <a:spcAft>
                <a:spcPts val="0"/>
              </a:spcAft>
              <a:buSzPts val="8000"/>
              <a:buNone/>
              <a:defRPr sz="8000"/>
            </a:lvl8pPr>
            <a:lvl9pPr lvl="8" algn="ctr">
              <a:spcBef>
                <a:spcPts val="0"/>
              </a:spcBef>
              <a:spcAft>
                <a:spcPts val="0"/>
              </a:spcAft>
              <a:buSzPts val="8000"/>
              <a:buNone/>
              <a:defRPr sz="8000"/>
            </a:lvl9pPr>
          </a:lstStyle>
          <a:p>
            <a:endParaRPr/>
          </a:p>
        </p:txBody>
      </p:sp>
      <p:sp>
        <p:nvSpPr>
          <p:cNvPr id="1470" name="Google Shape;1470;p2"/>
          <p:cNvSpPr txBox="1">
            <a:spLocks noGrp="1"/>
          </p:cNvSpPr>
          <p:nvPr>
            <p:ph type="subTitle" idx="1"/>
          </p:nvPr>
        </p:nvSpPr>
        <p:spPr>
          <a:xfrm>
            <a:off x="720000" y="4493833"/>
            <a:ext cx="7704000" cy="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800"/>
              <a:buNone/>
              <a:defRPr sz="18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extLst>
      <p:ext uri="{BB962C8B-B14F-4D97-AF65-F5344CB8AC3E}">
        <p14:creationId xmlns:p14="http://schemas.microsoft.com/office/powerpoint/2010/main" val="203723151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380"/>
        <p:cNvGrpSpPr/>
        <p:nvPr/>
      </p:nvGrpSpPr>
      <p:grpSpPr>
        <a:xfrm>
          <a:off x="0" y="0"/>
          <a:ext cx="0" cy="0"/>
          <a:chOff x="0" y="0"/>
          <a:chExt cx="0" cy="0"/>
        </a:xfrm>
      </p:grpSpPr>
      <p:sp>
        <p:nvSpPr>
          <p:cNvPr id="2381" name="Google Shape;2381;p4"/>
          <p:cNvSpPr txBox="1">
            <a:spLocks noGrp="1"/>
          </p:cNvSpPr>
          <p:nvPr>
            <p:ph type="body" idx="1"/>
          </p:nvPr>
        </p:nvSpPr>
        <p:spPr>
          <a:xfrm>
            <a:off x="2612550" y="2437967"/>
            <a:ext cx="4761900" cy="3432400"/>
          </a:xfrm>
          <a:prstGeom prst="rect">
            <a:avLst/>
          </a:prstGeom>
        </p:spPr>
        <p:txBody>
          <a:bodyPr spcFirstLastPara="1" wrap="square" lIns="91425" tIns="91425" rIns="91425" bIns="91425" anchor="ctr" anchorCtr="0">
            <a:noAutofit/>
          </a:bodyPr>
          <a:lstStyle>
            <a:lvl1pPr marL="457189" lvl="0" indent="-304793">
              <a:spcBef>
                <a:spcPts val="0"/>
              </a:spcBef>
              <a:spcAft>
                <a:spcPts val="0"/>
              </a:spcAft>
              <a:buSzPts val="1200"/>
              <a:buChar char="●"/>
              <a:defRPr sz="1800"/>
            </a:lvl1pPr>
            <a:lvl2pPr marL="914378" lvl="1" indent="-304793">
              <a:spcBef>
                <a:spcPts val="1600"/>
              </a:spcBef>
              <a:spcAft>
                <a:spcPts val="0"/>
              </a:spcAft>
              <a:buSzPts val="1200"/>
              <a:buChar char="○"/>
              <a:defRPr sz="1200"/>
            </a:lvl2pPr>
            <a:lvl3pPr marL="1371566" lvl="2" indent="-304793">
              <a:spcBef>
                <a:spcPts val="1600"/>
              </a:spcBef>
              <a:spcAft>
                <a:spcPts val="0"/>
              </a:spcAft>
              <a:buSzPts val="1200"/>
              <a:buChar char="■"/>
              <a:defRPr sz="1200"/>
            </a:lvl3pPr>
            <a:lvl4pPr marL="1828754" lvl="3" indent="-304793">
              <a:spcBef>
                <a:spcPts val="1600"/>
              </a:spcBef>
              <a:spcAft>
                <a:spcPts val="0"/>
              </a:spcAft>
              <a:buSzPts val="1200"/>
              <a:buChar char="●"/>
              <a:defRPr sz="1200"/>
            </a:lvl4pPr>
            <a:lvl5pPr marL="2285943" lvl="4" indent="-304793">
              <a:spcBef>
                <a:spcPts val="1600"/>
              </a:spcBef>
              <a:spcAft>
                <a:spcPts val="0"/>
              </a:spcAft>
              <a:buSzPts val="1200"/>
              <a:buChar char="○"/>
              <a:defRPr sz="1200"/>
            </a:lvl5pPr>
            <a:lvl6pPr marL="2743132" lvl="5" indent="-304793">
              <a:spcBef>
                <a:spcPts val="1600"/>
              </a:spcBef>
              <a:spcAft>
                <a:spcPts val="0"/>
              </a:spcAft>
              <a:buSzPts val="1200"/>
              <a:buChar char="■"/>
              <a:defRPr sz="1200"/>
            </a:lvl6pPr>
            <a:lvl7pPr marL="3200320" lvl="6" indent="-304793">
              <a:spcBef>
                <a:spcPts val="1600"/>
              </a:spcBef>
              <a:spcAft>
                <a:spcPts val="0"/>
              </a:spcAft>
              <a:buSzPts val="1200"/>
              <a:buChar char="●"/>
              <a:defRPr sz="1200"/>
            </a:lvl7pPr>
            <a:lvl8pPr marL="3657509" lvl="7" indent="-304793">
              <a:spcBef>
                <a:spcPts val="1600"/>
              </a:spcBef>
              <a:spcAft>
                <a:spcPts val="0"/>
              </a:spcAft>
              <a:buSzPts val="1200"/>
              <a:buChar char="○"/>
              <a:defRPr sz="1200"/>
            </a:lvl8pPr>
            <a:lvl9pPr marL="4114697" lvl="8" indent="-304793">
              <a:spcBef>
                <a:spcPts val="1600"/>
              </a:spcBef>
              <a:spcAft>
                <a:spcPts val="1600"/>
              </a:spcAft>
              <a:buSzPts val="1200"/>
              <a:buChar char="■"/>
              <a:defRPr sz="1200"/>
            </a:lvl9pPr>
          </a:lstStyle>
          <a:p>
            <a:endParaRPr/>
          </a:p>
        </p:txBody>
      </p:sp>
      <p:sp>
        <p:nvSpPr>
          <p:cNvPr id="2382" name="Google Shape;2382;p4"/>
          <p:cNvSpPr/>
          <p:nvPr/>
        </p:nvSpPr>
        <p:spPr>
          <a:xfrm rot="6442663">
            <a:off x="-1819869" y="-1274283"/>
            <a:ext cx="4576397" cy="2886331"/>
          </a:xfrm>
          <a:custGeom>
            <a:avLst/>
            <a:gdLst/>
            <a:ahLst/>
            <a:cxnLst/>
            <a:rect l="l" t="t" r="r" b="b"/>
            <a:pathLst>
              <a:path w="63426" h="53337" extrusionOk="0">
                <a:moveTo>
                  <a:pt x="22087" y="1"/>
                </a:moveTo>
                <a:cubicBezTo>
                  <a:pt x="11577" y="1"/>
                  <a:pt x="0" y="9469"/>
                  <a:pt x="2542" y="20378"/>
                </a:cubicBezTo>
                <a:lnTo>
                  <a:pt x="6682" y="28658"/>
                </a:lnTo>
                <a:cubicBezTo>
                  <a:pt x="12136" y="36020"/>
                  <a:pt x="4500" y="46060"/>
                  <a:pt x="14714" y="51142"/>
                </a:cubicBezTo>
                <a:cubicBezTo>
                  <a:pt x="17772" y="52664"/>
                  <a:pt x="21706" y="53337"/>
                  <a:pt x="25946" y="53337"/>
                </a:cubicBezTo>
                <a:cubicBezTo>
                  <a:pt x="36138" y="53337"/>
                  <a:pt x="48101" y="49449"/>
                  <a:pt x="53931" y="44126"/>
                </a:cubicBezTo>
                <a:cubicBezTo>
                  <a:pt x="58021" y="40383"/>
                  <a:pt x="63425" y="33640"/>
                  <a:pt x="62012" y="27517"/>
                </a:cubicBezTo>
                <a:cubicBezTo>
                  <a:pt x="61021" y="23254"/>
                  <a:pt x="56608" y="21370"/>
                  <a:pt x="52741" y="20080"/>
                </a:cubicBezTo>
                <a:cubicBezTo>
                  <a:pt x="47981" y="18494"/>
                  <a:pt x="43247" y="18841"/>
                  <a:pt x="39528" y="15172"/>
                </a:cubicBezTo>
                <a:cubicBezTo>
                  <a:pt x="37148" y="12792"/>
                  <a:pt x="36330" y="10065"/>
                  <a:pt x="34669" y="7190"/>
                </a:cubicBezTo>
                <a:cubicBezTo>
                  <a:pt x="31782" y="2115"/>
                  <a:pt x="27054" y="1"/>
                  <a:pt x="22087" y="1"/>
                </a:cubicBezTo>
                <a:close/>
              </a:path>
            </a:pathLst>
          </a:custGeom>
          <a:solidFill>
            <a:srgbClr val="D2F2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83" name="Google Shape;2383;p4"/>
          <p:cNvSpPr/>
          <p:nvPr/>
        </p:nvSpPr>
        <p:spPr>
          <a:xfrm rot="-9899979">
            <a:off x="7157443" y="3567540"/>
            <a:ext cx="5334178" cy="4612720"/>
          </a:xfrm>
          <a:custGeom>
            <a:avLst/>
            <a:gdLst/>
            <a:ahLst/>
            <a:cxnLst/>
            <a:rect l="l" t="t" r="r" b="b"/>
            <a:pathLst>
              <a:path w="133716" h="86723" extrusionOk="0">
                <a:moveTo>
                  <a:pt x="115219" y="0"/>
                </a:moveTo>
                <a:cubicBezTo>
                  <a:pt x="113623" y="0"/>
                  <a:pt x="112042" y="168"/>
                  <a:pt x="110513" y="525"/>
                </a:cubicBezTo>
                <a:cubicBezTo>
                  <a:pt x="106150" y="1541"/>
                  <a:pt x="102456" y="4516"/>
                  <a:pt x="98316" y="6103"/>
                </a:cubicBezTo>
                <a:cubicBezTo>
                  <a:pt x="93879" y="7813"/>
                  <a:pt x="90284" y="8557"/>
                  <a:pt x="85550" y="8557"/>
                </a:cubicBezTo>
                <a:cubicBezTo>
                  <a:pt x="76725" y="8557"/>
                  <a:pt x="68271" y="10069"/>
                  <a:pt x="60314" y="14085"/>
                </a:cubicBezTo>
                <a:cubicBezTo>
                  <a:pt x="55753" y="16390"/>
                  <a:pt x="51935" y="19960"/>
                  <a:pt x="47151" y="21869"/>
                </a:cubicBezTo>
                <a:cubicBezTo>
                  <a:pt x="43708" y="23249"/>
                  <a:pt x="40032" y="23608"/>
                  <a:pt x="36359" y="23608"/>
                </a:cubicBezTo>
                <a:cubicBezTo>
                  <a:pt x="34424" y="23608"/>
                  <a:pt x="32490" y="23508"/>
                  <a:pt x="30591" y="23406"/>
                </a:cubicBezTo>
                <a:cubicBezTo>
                  <a:pt x="28230" y="23260"/>
                  <a:pt x="25807" y="22991"/>
                  <a:pt x="23416" y="22991"/>
                </a:cubicBezTo>
                <a:cubicBezTo>
                  <a:pt x="20535" y="22991"/>
                  <a:pt x="17700" y="23381"/>
                  <a:pt x="15073" y="24844"/>
                </a:cubicBezTo>
                <a:cubicBezTo>
                  <a:pt x="10858" y="27199"/>
                  <a:pt x="4636" y="30620"/>
                  <a:pt x="1612" y="34363"/>
                </a:cubicBezTo>
                <a:cubicBezTo>
                  <a:pt x="1785" y="38255"/>
                  <a:pt x="472" y="42097"/>
                  <a:pt x="273" y="46088"/>
                </a:cubicBezTo>
                <a:cubicBezTo>
                  <a:pt x="1" y="51716"/>
                  <a:pt x="397" y="57368"/>
                  <a:pt x="521" y="63020"/>
                </a:cubicBezTo>
                <a:cubicBezTo>
                  <a:pt x="620" y="67606"/>
                  <a:pt x="1215" y="72217"/>
                  <a:pt x="1686" y="76778"/>
                </a:cubicBezTo>
                <a:cubicBezTo>
                  <a:pt x="1860" y="78439"/>
                  <a:pt x="2108" y="83768"/>
                  <a:pt x="3546" y="84264"/>
                </a:cubicBezTo>
                <a:cubicBezTo>
                  <a:pt x="8219" y="85863"/>
                  <a:pt x="13789" y="86722"/>
                  <a:pt x="19552" y="86722"/>
                </a:cubicBezTo>
                <a:cubicBezTo>
                  <a:pt x="34425" y="86722"/>
                  <a:pt x="50584" y="81003"/>
                  <a:pt x="55926" y="67531"/>
                </a:cubicBezTo>
                <a:lnTo>
                  <a:pt x="61950" y="57913"/>
                </a:lnTo>
                <a:cubicBezTo>
                  <a:pt x="70056" y="45469"/>
                  <a:pt x="88673" y="53327"/>
                  <a:pt x="99581" y="47204"/>
                </a:cubicBezTo>
                <a:cubicBezTo>
                  <a:pt x="105158" y="44080"/>
                  <a:pt x="109596" y="36990"/>
                  <a:pt x="111306" y="31041"/>
                </a:cubicBezTo>
                <a:cubicBezTo>
                  <a:pt x="112669" y="26331"/>
                  <a:pt x="114132" y="21993"/>
                  <a:pt x="118421" y="19192"/>
                </a:cubicBezTo>
                <a:cubicBezTo>
                  <a:pt x="122486" y="16539"/>
                  <a:pt x="127469" y="15746"/>
                  <a:pt x="131460" y="12920"/>
                </a:cubicBezTo>
                <a:cubicBezTo>
                  <a:pt x="132650" y="12077"/>
                  <a:pt x="133666" y="10837"/>
                  <a:pt x="133691" y="9375"/>
                </a:cubicBezTo>
                <a:cubicBezTo>
                  <a:pt x="133716" y="7540"/>
                  <a:pt x="132204" y="6078"/>
                  <a:pt x="130716" y="5037"/>
                </a:cubicBezTo>
                <a:cubicBezTo>
                  <a:pt x="126375" y="1983"/>
                  <a:pt x="120710" y="0"/>
                  <a:pt x="115219" y="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84" name="Google Shape;2384;p4"/>
          <p:cNvSpPr txBox="1">
            <a:spLocks noGrp="1"/>
          </p:cNvSpPr>
          <p:nvPr>
            <p:ph type="title"/>
          </p:nvPr>
        </p:nvSpPr>
        <p:spPr>
          <a:xfrm>
            <a:off x="667512" y="1121664"/>
            <a:ext cx="7809000" cy="65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Tree>
    <p:extLst>
      <p:ext uri="{BB962C8B-B14F-4D97-AF65-F5344CB8AC3E}">
        <p14:creationId xmlns:p14="http://schemas.microsoft.com/office/powerpoint/2010/main" val="358258275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385"/>
        <p:cNvGrpSpPr/>
        <p:nvPr/>
      </p:nvGrpSpPr>
      <p:grpSpPr>
        <a:xfrm>
          <a:off x="0" y="0"/>
          <a:ext cx="0" cy="0"/>
          <a:chOff x="0" y="0"/>
          <a:chExt cx="0" cy="0"/>
        </a:xfrm>
      </p:grpSpPr>
      <p:sp>
        <p:nvSpPr>
          <p:cNvPr id="2386" name="Google Shape;2386;p5"/>
          <p:cNvSpPr txBox="1">
            <a:spLocks noGrp="1"/>
          </p:cNvSpPr>
          <p:nvPr>
            <p:ph type="title"/>
          </p:nvPr>
        </p:nvSpPr>
        <p:spPr>
          <a:xfrm>
            <a:off x="667512" y="1121664"/>
            <a:ext cx="7809000" cy="65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387" name="Google Shape;2387;p5"/>
          <p:cNvSpPr/>
          <p:nvPr/>
        </p:nvSpPr>
        <p:spPr>
          <a:xfrm>
            <a:off x="-980087" y="4986902"/>
            <a:ext cx="2942966" cy="3299783"/>
          </a:xfrm>
          <a:custGeom>
            <a:avLst/>
            <a:gdLst/>
            <a:ahLst/>
            <a:cxnLst/>
            <a:rect l="l" t="t" r="r" b="b"/>
            <a:pathLst>
              <a:path w="63426" h="53337" extrusionOk="0">
                <a:moveTo>
                  <a:pt x="22087" y="1"/>
                </a:moveTo>
                <a:cubicBezTo>
                  <a:pt x="11577" y="1"/>
                  <a:pt x="0" y="9469"/>
                  <a:pt x="2542" y="20378"/>
                </a:cubicBezTo>
                <a:lnTo>
                  <a:pt x="6682" y="28658"/>
                </a:lnTo>
                <a:cubicBezTo>
                  <a:pt x="12136" y="36020"/>
                  <a:pt x="4500" y="46060"/>
                  <a:pt x="14714" y="51142"/>
                </a:cubicBezTo>
                <a:cubicBezTo>
                  <a:pt x="17772" y="52664"/>
                  <a:pt x="21706" y="53337"/>
                  <a:pt x="25946" y="53337"/>
                </a:cubicBezTo>
                <a:cubicBezTo>
                  <a:pt x="36138" y="53337"/>
                  <a:pt x="48101" y="49449"/>
                  <a:pt x="53931" y="44126"/>
                </a:cubicBezTo>
                <a:cubicBezTo>
                  <a:pt x="58021" y="40383"/>
                  <a:pt x="63425" y="33640"/>
                  <a:pt x="62012" y="27517"/>
                </a:cubicBezTo>
                <a:cubicBezTo>
                  <a:pt x="61021" y="23254"/>
                  <a:pt x="56608" y="21370"/>
                  <a:pt x="52741" y="20080"/>
                </a:cubicBezTo>
                <a:cubicBezTo>
                  <a:pt x="47981" y="18494"/>
                  <a:pt x="43247" y="18841"/>
                  <a:pt x="39528" y="15172"/>
                </a:cubicBezTo>
                <a:cubicBezTo>
                  <a:pt x="37148" y="12792"/>
                  <a:pt x="36330" y="10065"/>
                  <a:pt x="34669" y="7190"/>
                </a:cubicBezTo>
                <a:cubicBezTo>
                  <a:pt x="31782" y="2115"/>
                  <a:pt x="27054" y="1"/>
                  <a:pt x="22087" y="1"/>
                </a:cubicBezTo>
                <a:close/>
              </a:path>
            </a:pathLst>
          </a:custGeom>
          <a:solidFill>
            <a:srgbClr val="D2F2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88" name="Google Shape;2388;p5"/>
          <p:cNvSpPr/>
          <p:nvPr/>
        </p:nvSpPr>
        <p:spPr>
          <a:xfrm rot="-8100000">
            <a:off x="7312802" y="-92922"/>
            <a:ext cx="3923984" cy="2474855"/>
          </a:xfrm>
          <a:custGeom>
            <a:avLst/>
            <a:gdLst/>
            <a:ahLst/>
            <a:cxnLst/>
            <a:rect l="l" t="t" r="r" b="b"/>
            <a:pathLst>
              <a:path w="63426" h="53337" extrusionOk="0">
                <a:moveTo>
                  <a:pt x="22087" y="1"/>
                </a:moveTo>
                <a:cubicBezTo>
                  <a:pt x="11577" y="1"/>
                  <a:pt x="0" y="9469"/>
                  <a:pt x="2542" y="20378"/>
                </a:cubicBezTo>
                <a:lnTo>
                  <a:pt x="6682" y="28658"/>
                </a:lnTo>
                <a:cubicBezTo>
                  <a:pt x="12136" y="36020"/>
                  <a:pt x="4500" y="46060"/>
                  <a:pt x="14714" y="51142"/>
                </a:cubicBezTo>
                <a:cubicBezTo>
                  <a:pt x="17772" y="52664"/>
                  <a:pt x="21706" y="53337"/>
                  <a:pt x="25946" y="53337"/>
                </a:cubicBezTo>
                <a:cubicBezTo>
                  <a:pt x="36138" y="53337"/>
                  <a:pt x="48101" y="49449"/>
                  <a:pt x="53931" y="44126"/>
                </a:cubicBezTo>
                <a:cubicBezTo>
                  <a:pt x="58021" y="40383"/>
                  <a:pt x="63425" y="33640"/>
                  <a:pt x="62012" y="27517"/>
                </a:cubicBezTo>
                <a:cubicBezTo>
                  <a:pt x="61021" y="23254"/>
                  <a:pt x="56608" y="21370"/>
                  <a:pt x="52741" y="20080"/>
                </a:cubicBezTo>
                <a:cubicBezTo>
                  <a:pt x="47981" y="18494"/>
                  <a:pt x="43247" y="18841"/>
                  <a:pt x="39528" y="15172"/>
                </a:cubicBezTo>
                <a:cubicBezTo>
                  <a:pt x="37148" y="12792"/>
                  <a:pt x="36330" y="10065"/>
                  <a:pt x="34669" y="7190"/>
                </a:cubicBezTo>
                <a:cubicBezTo>
                  <a:pt x="31782" y="2115"/>
                  <a:pt x="27054" y="1"/>
                  <a:pt x="22087" y="1"/>
                </a:cubicBezTo>
                <a:close/>
              </a:path>
            </a:pathLst>
          </a:custGeom>
          <a:solidFill>
            <a:srgbClr val="D2F2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89" name="Google Shape;2389;p5"/>
          <p:cNvSpPr txBox="1">
            <a:spLocks noGrp="1"/>
          </p:cNvSpPr>
          <p:nvPr>
            <p:ph type="subTitle" idx="1"/>
          </p:nvPr>
        </p:nvSpPr>
        <p:spPr>
          <a:xfrm>
            <a:off x="5834850" y="2739233"/>
            <a:ext cx="2465400" cy="110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600"/>
              <a:buFont typeface="Lato Black"/>
              <a:buNone/>
              <a:defRPr>
                <a:latin typeface="Lato Black"/>
                <a:ea typeface="Lato Black"/>
                <a:cs typeface="Lato Black"/>
                <a:sym typeface="Lato Black"/>
              </a:defRPr>
            </a:lvl1pPr>
            <a:lvl2pPr lvl="1" rtl="0">
              <a:lnSpc>
                <a:spcPct val="100000"/>
              </a:lnSpc>
              <a:spcBef>
                <a:spcPts val="0"/>
              </a:spcBef>
              <a:spcAft>
                <a:spcPts val="0"/>
              </a:spcAft>
              <a:buSzPts val="1600"/>
              <a:buFont typeface="Lato Black"/>
              <a:buNone/>
              <a:defRPr sz="1600">
                <a:latin typeface="Lato Black"/>
                <a:ea typeface="Lato Black"/>
                <a:cs typeface="Lato Black"/>
                <a:sym typeface="Lato Black"/>
              </a:defRPr>
            </a:lvl2pPr>
            <a:lvl3pPr lvl="2" rtl="0">
              <a:lnSpc>
                <a:spcPct val="100000"/>
              </a:lnSpc>
              <a:spcBef>
                <a:spcPts val="0"/>
              </a:spcBef>
              <a:spcAft>
                <a:spcPts val="0"/>
              </a:spcAft>
              <a:buSzPts val="1600"/>
              <a:buFont typeface="Lato Black"/>
              <a:buNone/>
              <a:defRPr sz="1600">
                <a:latin typeface="Lato Black"/>
                <a:ea typeface="Lato Black"/>
                <a:cs typeface="Lato Black"/>
                <a:sym typeface="Lato Black"/>
              </a:defRPr>
            </a:lvl3pPr>
            <a:lvl4pPr lvl="3" rtl="0">
              <a:lnSpc>
                <a:spcPct val="100000"/>
              </a:lnSpc>
              <a:spcBef>
                <a:spcPts val="0"/>
              </a:spcBef>
              <a:spcAft>
                <a:spcPts val="0"/>
              </a:spcAft>
              <a:buSzPts val="1600"/>
              <a:buFont typeface="Lato Black"/>
              <a:buNone/>
              <a:defRPr sz="1600">
                <a:latin typeface="Lato Black"/>
                <a:ea typeface="Lato Black"/>
                <a:cs typeface="Lato Black"/>
                <a:sym typeface="Lato Black"/>
              </a:defRPr>
            </a:lvl4pPr>
            <a:lvl5pPr lvl="4" rtl="0">
              <a:lnSpc>
                <a:spcPct val="100000"/>
              </a:lnSpc>
              <a:spcBef>
                <a:spcPts val="0"/>
              </a:spcBef>
              <a:spcAft>
                <a:spcPts val="0"/>
              </a:spcAft>
              <a:buSzPts val="1600"/>
              <a:buFont typeface="Lato Black"/>
              <a:buNone/>
              <a:defRPr sz="1600">
                <a:latin typeface="Lato Black"/>
                <a:ea typeface="Lato Black"/>
                <a:cs typeface="Lato Black"/>
                <a:sym typeface="Lato Black"/>
              </a:defRPr>
            </a:lvl5pPr>
            <a:lvl6pPr lvl="5" rtl="0">
              <a:lnSpc>
                <a:spcPct val="100000"/>
              </a:lnSpc>
              <a:spcBef>
                <a:spcPts val="0"/>
              </a:spcBef>
              <a:spcAft>
                <a:spcPts val="0"/>
              </a:spcAft>
              <a:buSzPts val="1600"/>
              <a:buFont typeface="Lato Black"/>
              <a:buNone/>
              <a:defRPr sz="1600">
                <a:latin typeface="Lato Black"/>
                <a:ea typeface="Lato Black"/>
                <a:cs typeface="Lato Black"/>
                <a:sym typeface="Lato Black"/>
              </a:defRPr>
            </a:lvl6pPr>
            <a:lvl7pPr lvl="6" rtl="0">
              <a:lnSpc>
                <a:spcPct val="100000"/>
              </a:lnSpc>
              <a:spcBef>
                <a:spcPts val="0"/>
              </a:spcBef>
              <a:spcAft>
                <a:spcPts val="0"/>
              </a:spcAft>
              <a:buSzPts val="1600"/>
              <a:buFont typeface="Lato Black"/>
              <a:buNone/>
              <a:defRPr sz="1600">
                <a:latin typeface="Lato Black"/>
                <a:ea typeface="Lato Black"/>
                <a:cs typeface="Lato Black"/>
                <a:sym typeface="Lato Black"/>
              </a:defRPr>
            </a:lvl7pPr>
            <a:lvl8pPr lvl="7" rtl="0">
              <a:lnSpc>
                <a:spcPct val="100000"/>
              </a:lnSpc>
              <a:spcBef>
                <a:spcPts val="0"/>
              </a:spcBef>
              <a:spcAft>
                <a:spcPts val="0"/>
              </a:spcAft>
              <a:buSzPts val="1600"/>
              <a:buFont typeface="Lato Black"/>
              <a:buNone/>
              <a:defRPr sz="1600">
                <a:latin typeface="Lato Black"/>
                <a:ea typeface="Lato Black"/>
                <a:cs typeface="Lato Black"/>
                <a:sym typeface="Lato Black"/>
              </a:defRPr>
            </a:lvl8pPr>
            <a:lvl9pPr lvl="8" rtl="0">
              <a:lnSpc>
                <a:spcPct val="100000"/>
              </a:lnSpc>
              <a:spcBef>
                <a:spcPts val="0"/>
              </a:spcBef>
              <a:spcAft>
                <a:spcPts val="0"/>
              </a:spcAft>
              <a:buSzPts val="1600"/>
              <a:buFont typeface="Lato Black"/>
              <a:buNone/>
              <a:defRPr sz="1600">
                <a:latin typeface="Lato Black"/>
                <a:ea typeface="Lato Black"/>
                <a:cs typeface="Lato Black"/>
                <a:sym typeface="Lato Black"/>
              </a:defRPr>
            </a:lvl9pPr>
          </a:lstStyle>
          <a:p>
            <a:endParaRPr/>
          </a:p>
        </p:txBody>
      </p:sp>
      <p:sp>
        <p:nvSpPr>
          <p:cNvPr id="2390" name="Google Shape;2390;p5"/>
          <p:cNvSpPr txBox="1">
            <a:spLocks noGrp="1"/>
          </p:cNvSpPr>
          <p:nvPr>
            <p:ph type="subTitle" idx="2"/>
          </p:nvPr>
        </p:nvSpPr>
        <p:spPr>
          <a:xfrm>
            <a:off x="5834850" y="3887392"/>
            <a:ext cx="2465400" cy="1106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391" name="Google Shape;2391;p5"/>
          <p:cNvSpPr txBox="1">
            <a:spLocks noGrp="1"/>
          </p:cNvSpPr>
          <p:nvPr>
            <p:ph type="subTitle" idx="3"/>
          </p:nvPr>
        </p:nvSpPr>
        <p:spPr>
          <a:xfrm>
            <a:off x="843750" y="2739233"/>
            <a:ext cx="2465400" cy="1106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600"/>
              <a:buFont typeface="Lato Black"/>
              <a:buNone/>
              <a:defRPr>
                <a:latin typeface="Lato Black"/>
                <a:ea typeface="Lato Black"/>
                <a:cs typeface="Lato Black"/>
                <a:sym typeface="Lato Black"/>
              </a:defRPr>
            </a:lvl1pPr>
            <a:lvl2pPr lvl="1" algn="r" rtl="0">
              <a:lnSpc>
                <a:spcPct val="100000"/>
              </a:lnSpc>
              <a:spcBef>
                <a:spcPts val="0"/>
              </a:spcBef>
              <a:spcAft>
                <a:spcPts val="0"/>
              </a:spcAft>
              <a:buSzPts val="1600"/>
              <a:buFont typeface="Lato Black"/>
              <a:buNone/>
              <a:defRPr sz="1600">
                <a:latin typeface="Lato Black"/>
                <a:ea typeface="Lato Black"/>
                <a:cs typeface="Lato Black"/>
                <a:sym typeface="Lato Black"/>
              </a:defRPr>
            </a:lvl2pPr>
            <a:lvl3pPr lvl="2" algn="r" rtl="0">
              <a:lnSpc>
                <a:spcPct val="100000"/>
              </a:lnSpc>
              <a:spcBef>
                <a:spcPts val="0"/>
              </a:spcBef>
              <a:spcAft>
                <a:spcPts val="0"/>
              </a:spcAft>
              <a:buSzPts val="1600"/>
              <a:buFont typeface="Lato Black"/>
              <a:buNone/>
              <a:defRPr sz="1600">
                <a:latin typeface="Lato Black"/>
                <a:ea typeface="Lato Black"/>
                <a:cs typeface="Lato Black"/>
                <a:sym typeface="Lato Black"/>
              </a:defRPr>
            </a:lvl3pPr>
            <a:lvl4pPr lvl="3" algn="r" rtl="0">
              <a:lnSpc>
                <a:spcPct val="100000"/>
              </a:lnSpc>
              <a:spcBef>
                <a:spcPts val="0"/>
              </a:spcBef>
              <a:spcAft>
                <a:spcPts val="0"/>
              </a:spcAft>
              <a:buSzPts val="1600"/>
              <a:buFont typeface="Lato Black"/>
              <a:buNone/>
              <a:defRPr sz="1600">
                <a:latin typeface="Lato Black"/>
                <a:ea typeface="Lato Black"/>
                <a:cs typeface="Lato Black"/>
                <a:sym typeface="Lato Black"/>
              </a:defRPr>
            </a:lvl4pPr>
            <a:lvl5pPr lvl="4" algn="r" rtl="0">
              <a:lnSpc>
                <a:spcPct val="100000"/>
              </a:lnSpc>
              <a:spcBef>
                <a:spcPts val="0"/>
              </a:spcBef>
              <a:spcAft>
                <a:spcPts val="0"/>
              </a:spcAft>
              <a:buSzPts val="1600"/>
              <a:buFont typeface="Lato Black"/>
              <a:buNone/>
              <a:defRPr sz="1600">
                <a:latin typeface="Lato Black"/>
                <a:ea typeface="Lato Black"/>
                <a:cs typeface="Lato Black"/>
                <a:sym typeface="Lato Black"/>
              </a:defRPr>
            </a:lvl5pPr>
            <a:lvl6pPr lvl="5" algn="r" rtl="0">
              <a:lnSpc>
                <a:spcPct val="100000"/>
              </a:lnSpc>
              <a:spcBef>
                <a:spcPts val="0"/>
              </a:spcBef>
              <a:spcAft>
                <a:spcPts val="0"/>
              </a:spcAft>
              <a:buSzPts val="1600"/>
              <a:buFont typeface="Lato Black"/>
              <a:buNone/>
              <a:defRPr sz="1600">
                <a:latin typeface="Lato Black"/>
                <a:ea typeface="Lato Black"/>
                <a:cs typeface="Lato Black"/>
                <a:sym typeface="Lato Black"/>
              </a:defRPr>
            </a:lvl6pPr>
            <a:lvl7pPr lvl="6" algn="r" rtl="0">
              <a:lnSpc>
                <a:spcPct val="100000"/>
              </a:lnSpc>
              <a:spcBef>
                <a:spcPts val="0"/>
              </a:spcBef>
              <a:spcAft>
                <a:spcPts val="0"/>
              </a:spcAft>
              <a:buSzPts val="1600"/>
              <a:buFont typeface="Lato Black"/>
              <a:buNone/>
              <a:defRPr sz="1600">
                <a:latin typeface="Lato Black"/>
                <a:ea typeface="Lato Black"/>
                <a:cs typeface="Lato Black"/>
                <a:sym typeface="Lato Black"/>
              </a:defRPr>
            </a:lvl7pPr>
            <a:lvl8pPr lvl="7" algn="r" rtl="0">
              <a:lnSpc>
                <a:spcPct val="100000"/>
              </a:lnSpc>
              <a:spcBef>
                <a:spcPts val="0"/>
              </a:spcBef>
              <a:spcAft>
                <a:spcPts val="0"/>
              </a:spcAft>
              <a:buSzPts val="1600"/>
              <a:buFont typeface="Lato Black"/>
              <a:buNone/>
              <a:defRPr sz="1600">
                <a:latin typeface="Lato Black"/>
                <a:ea typeface="Lato Black"/>
                <a:cs typeface="Lato Black"/>
                <a:sym typeface="Lato Black"/>
              </a:defRPr>
            </a:lvl8pPr>
            <a:lvl9pPr lvl="8" algn="r" rtl="0">
              <a:lnSpc>
                <a:spcPct val="100000"/>
              </a:lnSpc>
              <a:spcBef>
                <a:spcPts val="0"/>
              </a:spcBef>
              <a:spcAft>
                <a:spcPts val="0"/>
              </a:spcAft>
              <a:buSzPts val="1600"/>
              <a:buFont typeface="Lato Black"/>
              <a:buNone/>
              <a:defRPr sz="1600">
                <a:latin typeface="Lato Black"/>
                <a:ea typeface="Lato Black"/>
                <a:cs typeface="Lato Black"/>
                <a:sym typeface="Lato Black"/>
              </a:defRPr>
            </a:lvl9pPr>
          </a:lstStyle>
          <a:p>
            <a:endParaRPr/>
          </a:p>
        </p:txBody>
      </p:sp>
      <p:sp>
        <p:nvSpPr>
          <p:cNvPr id="2392" name="Google Shape;2392;p5"/>
          <p:cNvSpPr txBox="1">
            <a:spLocks noGrp="1"/>
          </p:cNvSpPr>
          <p:nvPr>
            <p:ph type="subTitle" idx="4"/>
          </p:nvPr>
        </p:nvSpPr>
        <p:spPr>
          <a:xfrm>
            <a:off x="843750" y="3887392"/>
            <a:ext cx="2465400" cy="110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21565509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397"/>
        <p:cNvGrpSpPr/>
        <p:nvPr/>
      </p:nvGrpSpPr>
      <p:grpSpPr>
        <a:xfrm>
          <a:off x="0" y="0"/>
          <a:ext cx="0" cy="0"/>
          <a:chOff x="0" y="0"/>
          <a:chExt cx="0" cy="0"/>
        </a:xfrm>
      </p:grpSpPr>
      <p:sp>
        <p:nvSpPr>
          <p:cNvPr id="2398" name="Google Shape;2398;p7"/>
          <p:cNvSpPr/>
          <p:nvPr/>
        </p:nvSpPr>
        <p:spPr>
          <a:xfrm rot="4614439">
            <a:off x="4607893" y="2650527"/>
            <a:ext cx="5308233" cy="2738621"/>
          </a:xfrm>
          <a:custGeom>
            <a:avLst/>
            <a:gdLst/>
            <a:ahLst/>
            <a:cxnLst/>
            <a:rect l="l" t="t" r="r" b="b"/>
            <a:pathLst>
              <a:path w="75138" h="43162" extrusionOk="0">
                <a:moveTo>
                  <a:pt x="34335" y="1"/>
                </a:moveTo>
                <a:cubicBezTo>
                  <a:pt x="31923" y="1"/>
                  <a:pt x="29531" y="409"/>
                  <a:pt x="27616" y="1197"/>
                </a:cubicBezTo>
                <a:cubicBezTo>
                  <a:pt x="23030" y="7667"/>
                  <a:pt x="0" y="28292"/>
                  <a:pt x="16114" y="33870"/>
                </a:cubicBezTo>
                <a:cubicBezTo>
                  <a:pt x="22013" y="35903"/>
                  <a:pt x="28682" y="34440"/>
                  <a:pt x="34656" y="36820"/>
                </a:cubicBezTo>
                <a:cubicBezTo>
                  <a:pt x="40961" y="39342"/>
                  <a:pt x="46056" y="43161"/>
                  <a:pt x="52903" y="43161"/>
                </a:cubicBezTo>
                <a:cubicBezTo>
                  <a:pt x="53325" y="43161"/>
                  <a:pt x="53754" y="43147"/>
                  <a:pt x="54190" y="43116"/>
                </a:cubicBezTo>
                <a:cubicBezTo>
                  <a:pt x="60487" y="42695"/>
                  <a:pt x="62817" y="37539"/>
                  <a:pt x="63487" y="31936"/>
                </a:cubicBezTo>
                <a:cubicBezTo>
                  <a:pt x="64181" y="26086"/>
                  <a:pt x="66213" y="24797"/>
                  <a:pt x="69932" y="20533"/>
                </a:cubicBezTo>
                <a:cubicBezTo>
                  <a:pt x="73006" y="16988"/>
                  <a:pt x="75138" y="12253"/>
                  <a:pt x="71394" y="8560"/>
                </a:cubicBezTo>
                <a:cubicBezTo>
                  <a:pt x="69239" y="6431"/>
                  <a:pt x="66312" y="5987"/>
                  <a:pt x="63270" y="5987"/>
                </a:cubicBezTo>
                <a:cubicBezTo>
                  <a:pt x="61097" y="5987"/>
                  <a:pt x="58865" y="6213"/>
                  <a:pt x="56812" y="6213"/>
                </a:cubicBezTo>
                <a:cubicBezTo>
                  <a:pt x="56384" y="6213"/>
                  <a:pt x="55964" y="6204"/>
                  <a:pt x="55554" y="6180"/>
                </a:cubicBezTo>
                <a:cubicBezTo>
                  <a:pt x="52034" y="5982"/>
                  <a:pt x="48315" y="5461"/>
                  <a:pt x="45341" y="3750"/>
                </a:cubicBezTo>
                <a:cubicBezTo>
                  <a:pt x="43680" y="2784"/>
                  <a:pt x="41944" y="1470"/>
                  <a:pt x="40085" y="850"/>
                </a:cubicBezTo>
                <a:cubicBezTo>
                  <a:pt x="38326" y="279"/>
                  <a:pt x="36324" y="1"/>
                  <a:pt x="34335" y="1"/>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399" name="Google Shape;2399;p7"/>
          <p:cNvSpPr/>
          <p:nvPr/>
        </p:nvSpPr>
        <p:spPr>
          <a:xfrm rot="10800000">
            <a:off x="4475350" y="1258634"/>
            <a:ext cx="5334266" cy="4612796"/>
          </a:xfrm>
          <a:custGeom>
            <a:avLst/>
            <a:gdLst/>
            <a:ahLst/>
            <a:cxnLst/>
            <a:rect l="l" t="t" r="r" b="b"/>
            <a:pathLst>
              <a:path w="133716" h="86723" extrusionOk="0">
                <a:moveTo>
                  <a:pt x="115219" y="0"/>
                </a:moveTo>
                <a:cubicBezTo>
                  <a:pt x="113623" y="0"/>
                  <a:pt x="112042" y="168"/>
                  <a:pt x="110513" y="525"/>
                </a:cubicBezTo>
                <a:cubicBezTo>
                  <a:pt x="106150" y="1541"/>
                  <a:pt x="102456" y="4516"/>
                  <a:pt x="98316" y="6103"/>
                </a:cubicBezTo>
                <a:cubicBezTo>
                  <a:pt x="93879" y="7813"/>
                  <a:pt x="90284" y="8557"/>
                  <a:pt x="85550" y="8557"/>
                </a:cubicBezTo>
                <a:cubicBezTo>
                  <a:pt x="76725" y="8557"/>
                  <a:pt x="68271" y="10069"/>
                  <a:pt x="60314" y="14085"/>
                </a:cubicBezTo>
                <a:cubicBezTo>
                  <a:pt x="55753" y="16390"/>
                  <a:pt x="51935" y="19960"/>
                  <a:pt x="47151" y="21869"/>
                </a:cubicBezTo>
                <a:cubicBezTo>
                  <a:pt x="43708" y="23249"/>
                  <a:pt x="40032" y="23608"/>
                  <a:pt x="36359" y="23608"/>
                </a:cubicBezTo>
                <a:cubicBezTo>
                  <a:pt x="34424" y="23608"/>
                  <a:pt x="32490" y="23508"/>
                  <a:pt x="30591" y="23406"/>
                </a:cubicBezTo>
                <a:cubicBezTo>
                  <a:pt x="28230" y="23260"/>
                  <a:pt x="25807" y="22991"/>
                  <a:pt x="23416" y="22991"/>
                </a:cubicBezTo>
                <a:cubicBezTo>
                  <a:pt x="20535" y="22991"/>
                  <a:pt x="17700" y="23381"/>
                  <a:pt x="15073" y="24844"/>
                </a:cubicBezTo>
                <a:cubicBezTo>
                  <a:pt x="10858" y="27199"/>
                  <a:pt x="4636" y="30620"/>
                  <a:pt x="1612" y="34363"/>
                </a:cubicBezTo>
                <a:cubicBezTo>
                  <a:pt x="1785" y="38255"/>
                  <a:pt x="472" y="42097"/>
                  <a:pt x="273" y="46088"/>
                </a:cubicBezTo>
                <a:cubicBezTo>
                  <a:pt x="1" y="51716"/>
                  <a:pt x="397" y="57368"/>
                  <a:pt x="521" y="63020"/>
                </a:cubicBezTo>
                <a:cubicBezTo>
                  <a:pt x="620" y="67606"/>
                  <a:pt x="1215" y="72217"/>
                  <a:pt x="1686" y="76778"/>
                </a:cubicBezTo>
                <a:cubicBezTo>
                  <a:pt x="1860" y="78439"/>
                  <a:pt x="2108" y="83768"/>
                  <a:pt x="3546" y="84264"/>
                </a:cubicBezTo>
                <a:cubicBezTo>
                  <a:pt x="8219" y="85863"/>
                  <a:pt x="13789" y="86722"/>
                  <a:pt x="19552" y="86722"/>
                </a:cubicBezTo>
                <a:cubicBezTo>
                  <a:pt x="34425" y="86722"/>
                  <a:pt x="50584" y="81003"/>
                  <a:pt x="55926" y="67531"/>
                </a:cubicBezTo>
                <a:lnTo>
                  <a:pt x="61950" y="57913"/>
                </a:lnTo>
                <a:cubicBezTo>
                  <a:pt x="70056" y="45469"/>
                  <a:pt x="88673" y="53327"/>
                  <a:pt x="99581" y="47204"/>
                </a:cubicBezTo>
                <a:cubicBezTo>
                  <a:pt x="105158" y="44080"/>
                  <a:pt x="109596" y="36990"/>
                  <a:pt x="111306" y="31041"/>
                </a:cubicBezTo>
                <a:cubicBezTo>
                  <a:pt x="112669" y="26331"/>
                  <a:pt x="114132" y="21993"/>
                  <a:pt x="118421" y="19192"/>
                </a:cubicBezTo>
                <a:cubicBezTo>
                  <a:pt x="122486" y="16539"/>
                  <a:pt x="127469" y="15746"/>
                  <a:pt x="131460" y="12920"/>
                </a:cubicBezTo>
                <a:cubicBezTo>
                  <a:pt x="132650" y="12077"/>
                  <a:pt x="133666" y="10837"/>
                  <a:pt x="133691" y="9375"/>
                </a:cubicBezTo>
                <a:cubicBezTo>
                  <a:pt x="133716" y="7540"/>
                  <a:pt x="132204" y="6078"/>
                  <a:pt x="130716" y="5037"/>
                </a:cubicBezTo>
                <a:cubicBezTo>
                  <a:pt x="126375" y="1983"/>
                  <a:pt x="120710" y="0"/>
                  <a:pt x="115219" y="0"/>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400" name="Google Shape;2400;p7"/>
          <p:cNvSpPr txBox="1">
            <a:spLocks noGrp="1"/>
          </p:cNvSpPr>
          <p:nvPr>
            <p:ph type="subTitle" idx="1"/>
          </p:nvPr>
        </p:nvSpPr>
        <p:spPr>
          <a:xfrm>
            <a:off x="612636" y="2833800"/>
            <a:ext cx="2383800" cy="1190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401" name="Google Shape;2401;p7"/>
          <p:cNvSpPr txBox="1">
            <a:spLocks noGrp="1"/>
          </p:cNvSpPr>
          <p:nvPr>
            <p:ph type="title"/>
          </p:nvPr>
        </p:nvSpPr>
        <p:spPr>
          <a:xfrm>
            <a:off x="667512" y="1121664"/>
            <a:ext cx="7809000" cy="65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Tree>
    <p:extLst>
      <p:ext uri="{BB962C8B-B14F-4D97-AF65-F5344CB8AC3E}">
        <p14:creationId xmlns:p14="http://schemas.microsoft.com/office/powerpoint/2010/main" val="408665092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980"/>
        <p:cNvGrpSpPr/>
        <p:nvPr/>
      </p:nvGrpSpPr>
      <p:grpSpPr>
        <a:xfrm>
          <a:off x="0" y="0"/>
          <a:ext cx="0" cy="0"/>
          <a:chOff x="0" y="0"/>
          <a:chExt cx="0" cy="0"/>
        </a:xfrm>
      </p:grpSpPr>
    </p:spTree>
    <p:extLst>
      <p:ext uri="{BB962C8B-B14F-4D97-AF65-F5344CB8AC3E}">
        <p14:creationId xmlns:p14="http://schemas.microsoft.com/office/powerpoint/2010/main" val="118168235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3986"/>
        <p:cNvGrpSpPr/>
        <p:nvPr/>
      </p:nvGrpSpPr>
      <p:grpSpPr>
        <a:xfrm>
          <a:off x="0" y="0"/>
          <a:ext cx="0" cy="0"/>
          <a:chOff x="0" y="0"/>
          <a:chExt cx="0" cy="0"/>
        </a:xfrm>
      </p:grpSpPr>
      <p:sp>
        <p:nvSpPr>
          <p:cNvPr id="3987" name="Google Shape;3987;p14"/>
          <p:cNvSpPr/>
          <p:nvPr/>
        </p:nvSpPr>
        <p:spPr>
          <a:xfrm rot="-2559395">
            <a:off x="2430594" y="5266295"/>
            <a:ext cx="4395622" cy="4928564"/>
          </a:xfrm>
          <a:custGeom>
            <a:avLst/>
            <a:gdLst/>
            <a:ahLst/>
            <a:cxnLst/>
            <a:rect l="l" t="t" r="r" b="b"/>
            <a:pathLst>
              <a:path w="63426" h="53337" extrusionOk="0">
                <a:moveTo>
                  <a:pt x="22087" y="1"/>
                </a:moveTo>
                <a:cubicBezTo>
                  <a:pt x="11577" y="1"/>
                  <a:pt x="0" y="9469"/>
                  <a:pt x="2542" y="20378"/>
                </a:cubicBezTo>
                <a:lnTo>
                  <a:pt x="6682" y="28658"/>
                </a:lnTo>
                <a:cubicBezTo>
                  <a:pt x="12136" y="36020"/>
                  <a:pt x="4500" y="46060"/>
                  <a:pt x="14714" y="51142"/>
                </a:cubicBezTo>
                <a:cubicBezTo>
                  <a:pt x="17772" y="52664"/>
                  <a:pt x="21706" y="53337"/>
                  <a:pt x="25946" y="53337"/>
                </a:cubicBezTo>
                <a:cubicBezTo>
                  <a:pt x="36138" y="53337"/>
                  <a:pt x="48101" y="49449"/>
                  <a:pt x="53931" y="44126"/>
                </a:cubicBezTo>
                <a:cubicBezTo>
                  <a:pt x="58021" y="40383"/>
                  <a:pt x="63425" y="33640"/>
                  <a:pt x="62012" y="27517"/>
                </a:cubicBezTo>
                <a:cubicBezTo>
                  <a:pt x="61021" y="23254"/>
                  <a:pt x="56608" y="21370"/>
                  <a:pt x="52741" y="20080"/>
                </a:cubicBezTo>
                <a:cubicBezTo>
                  <a:pt x="47981" y="18494"/>
                  <a:pt x="43247" y="18841"/>
                  <a:pt x="39528" y="15172"/>
                </a:cubicBezTo>
                <a:cubicBezTo>
                  <a:pt x="37148" y="12792"/>
                  <a:pt x="36330" y="10065"/>
                  <a:pt x="34669" y="7190"/>
                </a:cubicBezTo>
                <a:cubicBezTo>
                  <a:pt x="31782" y="2115"/>
                  <a:pt x="27054" y="1"/>
                  <a:pt x="22087" y="1"/>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3988" name="Google Shape;3988;p14"/>
          <p:cNvSpPr txBox="1">
            <a:spLocks noGrp="1"/>
          </p:cNvSpPr>
          <p:nvPr>
            <p:ph type="title"/>
          </p:nvPr>
        </p:nvSpPr>
        <p:spPr>
          <a:xfrm>
            <a:off x="667512" y="1125728"/>
            <a:ext cx="7809000" cy="65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3989" name="Google Shape;3989;p14"/>
          <p:cNvSpPr txBox="1">
            <a:spLocks noGrp="1"/>
          </p:cNvSpPr>
          <p:nvPr>
            <p:ph type="subTitle" idx="1"/>
          </p:nvPr>
        </p:nvSpPr>
        <p:spPr>
          <a:xfrm>
            <a:off x="720000" y="3429000"/>
            <a:ext cx="1926000" cy="50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Font typeface="Lato Black"/>
              <a:buNone/>
              <a:defRPr>
                <a:latin typeface="Lato Black"/>
                <a:ea typeface="Lato Black"/>
                <a:cs typeface="Lato Black"/>
                <a:sym typeface="Lato Black"/>
              </a:defRPr>
            </a:lvl1pPr>
            <a:lvl2pPr lvl="1" algn="ctr" rtl="0">
              <a:lnSpc>
                <a:spcPct val="100000"/>
              </a:lnSpc>
              <a:spcBef>
                <a:spcPts val="0"/>
              </a:spcBef>
              <a:spcAft>
                <a:spcPts val="0"/>
              </a:spcAft>
              <a:buSzPts val="1600"/>
              <a:buFont typeface="Lato Black"/>
              <a:buNone/>
              <a:defRPr sz="1600">
                <a:latin typeface="Lato Black"/>
                <a:ea typeface="Lato Black"/>
                <a:cs typeface="Lato Black"/>
                <a:sym typeface="Lato Black"/>
              </a:defRPr>
            </a:lvl2pPr>
            <a:lvl3pPr lvl="2" algn="ctr" rtl="0">
              <a:lnSpc>
                <a:spcPct val="100000"/>
              </a:lnSpc>
              <a:spcBef>
                <a:spcPts val="0"/>
              </a:spcBef>
              <a:spcAft>
                <a:spcPts val="0"/>
              </a:spcAft>
              <a:buSzPts val="1600"/>
              <a:buFont typeface="Lato Black"/>
              <a:buNone/>
              <a:defRPr sz="1600">
                <a:latin typeface="Lato Black"/>
                <a:ea typeface="Lato Black"/>
                <a:cs typeface="Lato Black"/>
                <a:sym typeface="Lato Black"/>
              </a:defRPr>
            </a:lvl3pPr>
            <a:lvl4pPr lvl="3" algn="ctr" rtl="0">
              <a:lnSpc>
                <a:spcPct val="100000"/>
              </a:lnSpc>
              <a:spcBef>
                <a:spcPts val="0"/>
              </a:spcBef>
              <a:spcAft>
                <a:spcPts val="0"/>
              </a:spcAft>
              <a:buSzPts val="1600"/>
              <a:buFont typeface="Lato Black"/>
              <a:buNone/>
              <a:defRPr sz="1600">
                <a:latin typeface="Lato Black"/>
                <a:ea typeface="Lato Black"/>
                <a:cs typeface="Lato Black"/>
                <a:sym typeface="Lato Black"/>
              </a:defRPr>
            </a:lvl4pPr>
            <a:lvl5pPr lvl="4" algn="ctr" rtl="0">
              <a:lnSpc>
                <a:spcPct val="100000"/>
              </a:lnSpc>
              <a:spcBef>
                <a:spcPts val="0"/>
              </a:spcBef>
              <a:spcAft>
                <a:spcPts val="0"/>
              </a:spcAft>
              <a:buSzPts val="1600"/>
              <a:buFont typeface="Lato Black"/>
              <a:buNone/>
              <a:defRPr sz="1600">
                <a:latin typeface="Lato Black"/>
                <a:ea typeface="Lato Black"/>
                <a:cs typeface="Lato Black"/>
                <a:sym typeface="Lato Black"/>
              </a:defRPr>
            </a:lvl5pPr>
            <a:lvl6pPr lvl="5" algn="ctr" rtl="0">
              <a:lnSpc>
                <a:spcPct val="100000"/>
              </a:lnSpc>
              <a:spcBef>
                <a:spcPts val="0"/>
              </a:spcBef>
              <a:spcAft>
                <a:spcPts val="0"/>
              </a:spcAft>
              <a:buSzPts val="1600"/>
              <a:buFont typeface="Lato Black"/>
              <a:buNone/>
              <a:defRPr sz="1600">
                <a:latin typeface="Lato Black"/>
                <a:ea typeface="Lato Black"/>
                <a:cs typeface="Lato Black"/>
                <a:sym typeface="Lato Black"/>
              </a:defRPr>
            </a:lvl6pPr>
            <a:lvl7pPr lvl="6" algn="ctr" rtl="0">
              <a:lnSpc>
                <a:spcPct val="100000"/>
              </a:lnSpc>
              <a:spcBef>
                <a:spcPts val="0"/>
              </a:spcBef>
              <a:spcAft>
                <a:spcPts val="0"/>
              </a:spcAft>
              <a:buSzPts val="1600"/>
              <a:buFont typeface="Lato Black"/>
              <a:buNone/>
              <a:defRPr sz="1600">
                <a:latin typeface="Lato Black"/>
                <a:ea typeface="Lato Black"/>
                <a:cs typeface="Lato Black"/>
                <a:sym typeface="Lato Black"/>
              </a:defRPr>
            </a:lvl7pPr>
            <a:lvl8pPr lvl="7" algn="ctr" rtl="0">
              <a:lnSpc>
                <a:spcPct val="100000"/>
              </a:lnSpc>
              <a:spcBef>
                <a:spcPts val="0"/>
              </a:spcBef>
              <a:spcAft>
                <a:spcPts val="0"/>
              </a:spcAft>
              <a:buSzPts val="1600"/>
              <a:buFont typeface="Lato Black"/>
              <a:buNone/>
              <a:defRPr sz="1600">
                <a:latin typeface="Lato Black"/>
                <a:ea typeface="Lato Black"/>
                <a:cs typeface="Lato Black"/>
                <a:sym typeface="Lato Black"/>
              </a:defRPr>
            </a:lvl8pPr>
            <a:lvl9pPr lvl="8" algn="ctr" rtl="0">
              <a:lnSpc>
                <a:spcPct val="100000"/>
              </a:lnSpc>
              <a:spcBef>
                <a:spcPts val="0"/>
              </a:spcBef>
              <a:spcAft>
                <a:spcPts val="0"/>
              </a:spcAft>
              <a:buSzPts val="1600"/>
              <a:buFont typeface="Lato Black"/>
              <a:buNone/>
              <a:defRPr sz="1600">
                <a:latin typeface="Lato Black"/>
                <a:ea typeface="Lato Black"/>
                <a:cs typeface="Lato Black"/>
                <a:sym typeface="Lato Black"/>
              </a:defRPr>
            </a:lvl9pPr>
          </a:lstStyle>
          <a:p>
            <a:endParaRPr/>
          </a:p>
        </p:txBody>
      </p:sp>
      <p:sp>
        <p:nvSpPr>
          <p:cNvPr id="3990" name="Google Shape;3990;p14"/>
          <p:cNvSpPr txBox="1">
            <a:spLocks noGrp="1"/>
          </p:cNvSpPr>
          <p:nvPr>
            <p:ph type="subTitle" idx="2"/>
          </p:nvPr>
        </p:nvSpPr>
        <p:spPr>
          <a:xfrm>
            <a:off x="720000" y="3977789"/>
            <a:ext cx="1926000" cy="110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991" name="Google Shape;3991;p14"/>
          <p:cNvSpPr txBox="1">
            <a:spLocks noGrp="1"/>
          </p:cNvSpPr>
          <p:nvPr>
            <p:ph type="subTitle" idx="3"/>
          </p:nvPr>
        </p:nvSpPr>
        <p:spPr>
          <a:xfrm>
            <a:off x="6498000" y="3429000"/>
            <a:ext cx="1926000" cy="50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Font typeface="Lato Black"/>
              <a:buNone/>
              <a:defRPr>
                <a:latin typeface="Lato Black"/>
                <a:ea typeface="Lato Black"/>
                <a:cs typeface="Lato Black"/>
                <a:sym typeface="Lato Black"/>
              </a:defRPr>
            </a:lvl1pPr>
            <a:lvl2pPr lvl="1" algn="ctr" rtl="0">
              <a:lnSpc>
                <a:spcPct val="100000"/>
              </a:lnSpc>
              <a:spcBef>
                <a:spcPts val="0"/>
              </a:spcBef>
              <a:spcAft>
                <a:spcPts val="0"/>
              </a:spcAft>
              <a:buSzPts val="1600"/>
              <a:buFont typeface="Lato Black"/>
              <a:buNone/>
              <a:defRPr sz="1600">
                <a:latin typeface="Lato Black"/>
                <a:ea typeface="Lato Black"/>
                <a:cs typeface="Lato Black"/>
                <a:sym typeface="Lato Black"/>
              </a:defRPr>
            </a:lvl2pPr>
            <a:lvl3pPr lvl="2" algn="ctr" rtl="0">
              <a:lnSpc>
                <a:spcPct val="100000"/>
              </a:lnSpc>
              <a:spcBef>
                <a:spcPts val="0"/>
              </a:spcBef>
              <a:spcAft>
                <a:spcPts val="0"/>
              </a:spcAft>
              <a:buSzPts val="1600"/>
              <a:buFont typeface="Lato Black"/>
              <a:buNone/>
              <a:defRPr sz="1600">
                <a:latin typeface="Lato Black"/>
                <a:ea typeface="Lato Black"/>
                <a:cs typeface="Lato Black"/>
                <a:sym typeface="Lato Black"/>
              </a:defRPr>
            </a:lvl3pPr>
            <a:lvl4pPr lvl="3" algn="ctr" rtl="0">
              <a:lnSpc>
                <a:spcPct val="100000"/>
              </a:lnSpc>
              <a:spcBef>
                <a:spcPts val="0"/>
              </a:spcBef>
              <a:spcAft>
                <a:spcPts val="0"/>
              </a:spcAft>
              <a:buSzPts val="1600"/>
              <a:buFont typeface="Lato Black"/>
              <a:buNone/>
              <a:defRPr sz="1600">
                <a:latin typeface="Lato Black"/>
                <a:ea typeface="Lato Black"/>
                <a:cs typeface="Lato Black"/>
                <a:sym typeface="Lato Black"/>
              </a:defRPr>
            </a:lvl4pPr>
            <a:lvl5pPr lvl="4" algn="ctr" rtl="0">
              <a:lnSpc>
                <a:spcPct val="100000"/>
              </a:lnSpc>
              <a:spcBef>
                <a:spcPts val="0"/>
              </a:spcBef>
              <a:spcAft>
                <a:spcPts val="0"/>
              </a:spcAft>
              <a:buSzPts val="1600"/>
              <a:buFont typeface="Lato Black"/>
              <a:buNone/>
              <a:defRPr sz="1600">
                <a:latin typeface="Lato Black"/>
                <a:ea typeface="Lato Black"/>
                <a:cs typeface="Lato Black"/>
                <a:sym typeface="Lato Black"/>
              </a:defRPr>
            </a:lvl5pPr>
            <a:lvl6pPr lvl="5" algn="ctr" rtl="0">
              <a:lnSpc>
                <a:spcPct val="100000"/>
              </a:lnSpc>
              <a:spcBef>
                <a:spcPts val="0"/>
              </a:spcBef>
              <a:spcAft>
                <a:spcPts val="0"/>
              </a:spcAft>
              <a:buSzPts val="1600"/>
              <a:buFont typeface="Lato Black"/>
              <a:buNone/>
              <a:defRPr sz="1600">
                <a:latin typeface="Lato Black"/>
                <a:ea typeface="Lato Black"/>
                <a:cs typeface="Lato Black"/>
                <a:sym typeface="Lato Black"/>
              </a:defRPr>
            </a:lvl6pPr>
            <a:lvl7pPr lvl="6" algn="ctr" rtl="0">
              <a:lnSpc>
                <a:spcPct val="100000"/>
              </a:lnSpc>
              <a:spcBef>
                <a:spcPts val="0"/>
              </a:spcBef>
              <a:spcAft>
                <a:spcPts val="0"/>
              </a:spcAft>
              <a:buSzPts val="1600"/>
              <a:buFont typeface="Lato Black"/>
              <a:buNone/>
              <a:defRPr sz="1600">
                <a:latin typeface="Lato Black"/>
                <a:ea typeface="Lato Black"/>
                <a:cs typeface="Lato Black"/>
                <a:sym typeface="Lato Black"/>
              </a:defRPr>
            </a:lvl7pPr>
            <a:lvl8pPr lvl="7" algn="ctr" rtl="0">
              <a:lnSpc>
                <a:spcPct val="100000"/>
              </a:lnSpc>
              <a:spcBef>
                <a:spcPts val="0"/>
              </a:spcBef>
              <a:spcAft>
                <a:spcPts val="0"/>
              </a:spcAft>
              <a:buSzPts val="1600"/>
              <a:buFont typeface="Lato Black"/>
              <a:buNone/>
              <a:defRPr sz="1600">
                <a:latin typeface="Lato Black"/>
                <a:ea typeface="Lato Black"/>
                <a:cs typeface="Lato Black"/>
                <a:sym typeface="Lato Black"/>
              </a:defRPr>
            </a:lvl8pPr>
            <a:lvl9pPr lvl="8" algn="ctr" rtl="0">
              <a:lnSpc>
                <a:spcPct val="100000"/>
              </a:lnSpc>
              <a:spcBef>
                <a:spcPts val="0"/>
              </a:spcBef>
              <a:spcAft>
                <a:spcPts val="0"/>
              </a:spcAft>
              <a:buSzPts val="1600"/>
              <a:buFont typeface="Lato Black"/>
              <a:buNone/>
              <a:defRPr sz="1600">
                <a:latin typeface="Lato Black"/>
                <a:ea typeface="Lato Black"/>
                <a:cs typeface="Lato Black"/>
                <a:sym typeface="Lato Black"/>
              </a:defRPr>
            </a:lvl9pPr>
          </a:lstStyle>
          <a:p>
            <a:endParaRPr/>
          </a:p>
        </p:txBody>
      </p:sp>
      <p:sp>
        <p:nvSpPr>
          <p:cNvPr id="3992" name="Google Shape;3992;p14"/>
          <p:cNvSpPr txBox="1">
            <a:spLocks noGrp="1"/>
          </p:cNvSpPr>
          <p:nvPr>
            <p:ph type="subTitle" idx="4"/>
          </p:nvPr>
        </p:nvSpPr>
        <p:spPr>
          <a:xfrm>
            <a:off x="6498000" y="3977789"/>
            <a:ext cx="1926000" cy="110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993" name="Google Shape;3993;p14"/>
          <p:cNvSpPr txBox="1">
            <a:spLocks noGrp="1"/>
          </p:cNvSpPr>
          <p:nvPr>
            <p:ph type="subTitle" idx="5"/>
          </p:nvPr>
        </p:nvSpPr>
        <p:spPr>
          <a:xfrm>
            <a:off x="3609000" y="3429000"/>
            <a:ext cx="1926000" cy="50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Font typeface="Lato Black"/>
              <a:buNone/>
              <a:defRPr>
                <a:latin typeface="Lato Black"/>
                <a:ea typeface="Lato Black"/>
                <a:cs typeface="Lato Black"/>
                <a:sym typeface="Lato Black"/>
              </a:defRPr>
            </a:lvl1pPr>
            <a:lvl2pPr lvl="1" algn="ctr" rtl="0">
              <a:lnSpc>
                <a:spcPct val="100000"/>
              </a:lnSpc>
              <a:spcBef>
                <a:spcPts val="0"/>
              </a:spcBef>
              <a:spcAft>
                <a:spcPts val="0"/>
              </a:spcAft>
              <a:buSzPts val="1600"/>
              <a:buFont typeface="Lato Black"/>
              <a:buNone/>
              <a:defRPr sz="1600">
                <a:latin typeface="Lato Black"/>
                <a:ea typeface="Lato Black"/>
                <a:cs typeface="Lato Black"/>
                <a:sym typeface="Lato Black"/>
              </a:defRPr>
            </a:lvl2pPr>
            <a:lvl3pPr lvl="2" algn="ctr" rtl="0">
              <a:lnSpc>
                <a:spcPct val="100000"/>
              </a:lnSpc>
              <a:spcBef>
                <a:spcPts val="0"/>
              </a:spcBef>
              <a:spcAft>
                <a:spcPts val="0"/>
              </a:spcAft>
              <a:buSzPts val="1600"/>
              <a:buFont typeface="Lato Black"/>
              <a:buNone/>
              <a:defRPr sz="1600">
                <a:latin typeface="Lato Black"/>
                <a:ea typeface="Lato Black"/>
                <a:cs typeface="Lato Black"/>
                <a:sym typeface="Lato Black"/>
              </a:defRPr>
            </a:lvl3pPr>
            <a:lvl4pPr lvl="3" algn="ctr" rtl="0">
              <a:lnSpc>
                <a:spcPct val="100000"/>
              </a:lnSpc>
              <a:spcBef>
                <a:spcPts val="0"/>
              </a:spcBef>
              <a:spcAft>
                <a:spcPts val="0"/>
              </a:spcAft>
              <a:buSzPts val="1600"/>
              <a:buFont typeface="Lato Black"/>
              <a:buNone/>
              <a:defRPr sz="1600">
                <a:latin typeface="Lato Black"/>
                <a:ea typeface="Lato Black"/>
                <a:cs typeface="Lato Black"/>
                <a:sym typeface="Lato Black"/>
              </a:defRPr>
            </a:lvl4pPr>
            <a:lvl5pPr lvl="4" algn="ctr" rtl="0">
              <a:lnSpc>
                <a:spcPct val="100000"/>
              </a:lnSpc>
              <a:spcBef>
                <a:spcPts val="0"/>
              </a:spcBef>
              <a:spcAft>
                <a:spcPts val="0"/>
              </a:spcAft>
              <a:buSzPts val="1600"/>
              <a:buFont typeface="Lato Black"/>
              <a:buNone/>
              <a:defRPr sz="1600">
                <a:latin typeface="Lato Black"/>
                <a:ea typeface="Lato Black"/>
                <a:cs typeface="Lato Black"/>
                <a:sym typeface="Lato Black"/>
              </a:defRPr>
            </a:lvl5pPr>
            <a:lvl6pPr lvl="5" algn="ctr" rtl="0">
              <a:lnSpc>
                <a:spcPct val="100000"/>
              </a:lnSpc>
              <a:spcBef>
                <a:spcPts val="0"/>
              </a:spcBef>
              <a:spcAft>
                <a:spcPts val="0"/>
              </a:spcAft>
              <a:buSzPts val="1600"/>
              <a:buFont typeface="Lato Black"/>
              <a:buNone/>
              <a:defRPr sz="1600">
                <a:latin typeface="Lato Black"/>
                <a:ea typeface="Lato Black"/>
                <a:cs typeface="Lato Black"/>
                <a:sym typeface="Lato Black"/>
              </a:defRPr>
            </a:lvl6pPr>
            <a:lvl7pPr lvl="6" algn="ctr" rtl="0">
              <a:lnSpc>
                <a:spcPct val="100000"/>
              </a:lnSpc>
              <a:spcBef>
                <a:spcPts val="0"/>
              </a:spcBef>
              <a:spcAft>
                <a:spcPts val="0"/>
              </a:spcAft>
              <a:buSzPts val="1600"/>
              <a:buFont typeface="Lato Black"/>
              <a:buNone/>
              <a:defRPr sz="1600">
                <a:latin typeface="Lato Black"/>
                <a:ea typeface="Lato Black"/>
                <a:cs typeface="Lato Black"/>
                <a:sym typeface="Lato Black"/>
              </a:defRPr>
            </a:lvl7pPr>
            <a:lvl8pPr lvl="7" algn="ctr" rtl="0">
              <a:lnSpc>
                <a:spcPct val="100000"/>
              </a:lnSpc>
              <a:spcBef>
                <a:spcPts val="0"/>
              </a:spcBef>
              <a:spcAft>
                <a:spcPts val="0"/>
              </a:spcAft>
              <a:buSzPts val="1600"/>
              <a:buFont typeface="Lato Black"/>
              <a:buNone/>
              <a:defRPr sz="1600">
                <a:latin typeface="Lato Black"/>
                <a:ea typeface="Lato Black"/>
                <a:cs typeface="Lato Black"/>
                <a:sym typeface="Lato Black"/>
              </a:defRPr>
            </a:lvl8pPr>
            <a:lvl9pPr lvl="8" algn="ctr" rtl="0">
              <a:lnSpc>
                <a:spcPct val="100000"/>
              </a:lnSpc>
              <a:spcBef>
                <a:spcPts val="0"/>
              </a:spcBef>
              <a:spcAft>
                <a:spcPts val="0"/>
              </a:spcAft>
              <a:buSzPts val="1600"/>
              <a:buFont typeface="Lato Black"/>
              <a:buNone/>
              <a:defRPr sz="1600">
                <a:latin typeface="Lato Black"/>
                <a:ea typeface="Lato Black"/>
                <a:cs typeface="Lato Black"/>
                <a:sym typeface="Lato Black"/>
              </a:defRPr>
            </a:lvl9pPr>
          </a:lstStyle>
          <a:p>
            <a:endParaRPr/>
          </a:p>
        </p:txBody>
      </p:sp>
      <p:sp>
        <p:nvSpPr>
          <p:cNvPr id="3994" name="Google Shape;3994;p14"/>
          <p:cNvSpPr txBox="1">
            <a:spLocks noGrp="1"/>
          </p:cNvSpPr>
          <p:nvPr>
            <p:ph type="subTitle" idx="6"/>
          </p:nvPr>
        </p:nvSpPr>
        <p:spPr>
          <a:xfrm>
            <a:off x="3609000" y="3977789"/>
            <a:ext cx="1926000" cy="110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413838674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itle and five columns">
  <p:cSld name="Title and five columns">
    <p:spTree>
      <p:nvGrpSpPr>
        <p:cNvPr id="1" name="Shape 5086"/>
        <p:cNvGrpSpPr/>
        <p:nvPr/>
      </p:nvGrpSpPr>
      <p:grpSpPr>
        <a:xfrm>
          <a:off x="0" y="0"/>
          <a:ext cx="0" cy="0"/>
          <a:chOff x="0" y="0"/>
          <a:chExt cx="0" cy="0"/>
        </a:xfrm>
      </p:grpSpPr>
      <p:sp>
        <p:nvSpPr>
          <p:cNvPr id="5087" name="Google Shape;5087;p17"/>
          <p:cNvSpPr/>
          <p:nvPr/>
        </p:nvSpPr>
        <p:spPr>
          <a:xfrm rot="10479678">
            <a:off x="7171088" y="-1079204"/>
            <a:ext cx="3432282" cy="3848424"/>
          </a:xfrm>
          <a:custGeom>
            <a:avLst/>
            <a:gdLst/>
            <a:ahLst/>
            <a:cxnLst/>
            <a:rect l="l" t="t" r="r" b="b"/>
            <a:pathLst>
              <a:path w="63426" h="53337" extrusionOk="0">
                <a:moveTo>
                  <a:pt x="22087" y="1"/>
                </a:moveTo>
                <a:cubicBezTo>
                  <a:pt x="11577" y="1"/>
                  <a:pt x="0" y="9469"/>
                  <a:pt x="2542" y="20378"/>
                </a:cubicBezTo>
                <a:lnTo>
                  <a:pt x="6682" y="28658"/>
                </a:lnTo>
                <a:cubicBezTo>
                  <a:pt x="12136" y="36020"/>
                  <a:pt x="4500" y="46060"/>
                  <a:pt x="14714" y="51142"/>
                </a:cubicBezTo>
                <a:cubicBezTo>
                  <a:pt x="17772" y="52664"/>
                  <a:pt x="21706" y="53337"/>
                  <a:pt x="25946" y="53337"/>
                </a:cubicBezTo>
                <a:cubicBezTo>
                  <a:pt x="36138" y="53337"/>
                  <a:pt x="48101" y="49449"/>
                  <a:pt x="53931" y="44126"/>
                </a:cubicBezTo>
                <a:cubicBezTo>
                  <a:pt x="58021" y="40383"/>
                  <a:pt x="63425" y="33640"/>
                  <a:pt x="62012" y="27517"/>
                </a:cubicBezTo>
                <a:cubicBezTo>
                  <a:pt x="61021" y="23254"/>
                  <a:pt x="56608" y="21370"/>
                  <a:pt x="52741" y="20080"/>
                </a:cubicBezTo>
                <a:cubicBezTo>
                  <a:pt x="47981" y="18494"/>
                  <a:pt x="43247" y="18841"/>
                  <a:pt x="39528" y="15172"/>
                </a:cubicBezTo>
                <a:cubicBezTo>
                  <a:pt x="37148" y="12792"/>
                  <a:pt x="36330" y="10065"/>
                  <a:pt x="34669" y="7190"/>
                </a:cubicBezTo>
                <a:cubicBezTo>
                  <a:pt x="31782" y="2115"/>
                  <a:pt x="27054" y="1"/>
                  <a:pt x="22087" y="1"/>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088" name="Google Shape;5088;p17"/>
          <p:cNvSpPr txBox="1">
            <a:spLocks noGrp="1"/>
          </p:cNvSpPr>
          <p:nvPr>
            <p:ph type="title"/>
          </p:nvPr>
        </p:nvSpPr>
        <p:spPr>
          <a:xfrm>
            <a:off x="667512" y="1121664"/>
            <a:ext cx="7809000" cy="65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5089" name="Google Shape;5089;p17"/>
          <p:cNvSpPr txBox="1">
            <a:spLocks noGrp="1"/>
          </p:cNvSpPr>
          <p:nvPr>
            <p:ph type="subTitle" idx="1"/>
          </p:nvPr>
        </p:nvSpPr>
        <p:spPr>
          <a:xfrm>
            <a:off x="720150" y="3887400"/>
            <a:ext cx="1480200" cy="13068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400"/>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5090" name="Google Shape;5090;p17"/>
          <p:cNvSpPr txBox="1">
            <a:spLocks noGrp="1"/>
          </p:cNvSpPr>
          <p:nvPr>
            <p:ph type="subTitle" idx="2"/>
          </p:nvPr>
        </p:nvSpPr>
        <p:spPr>
          <a:xfrm>
            <a:off x="6943800" y="3887400"/>
            <a:ext cx="1480200" cy="1306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5091" name="Google Shape;5091;p17"/>
          <p:cNvSpPr txBox="1">
            <a:spLocks noGrp="1"/>
          </p:cNvSpPr>
          <p:nvPr>
            <p:ph type="subTitle" idx="3"/>
          </p:nvPr>
        </p:nvSpPr>
        <p:spPr>
          <a:xfrm>
            <a:off x="720000" y="2777833"/>
            <a:ext cx="2310600" cy="8572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400"/>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5092" name="Google Shape;5092;p17"/>
          <p:cNvSpPr txBox="1">
            <a:spLocks noGrp="1"/>
          </p:cNvSpPr>
          <p:nvPr>
            <p:ph type="subTitle" idx="4"/>
          </p:nvPr>
        </p:nvSpPr>
        <p:spPr>
          <a:xfrm>
            <a:off x="6113400" y="2777833"/>
            <a:ext cx="2310600" cy="857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5093" name="Google Shape;5093;p17"/>
          <p:cNvSpPr txBox="1">
            <a:spLocks noGrp="1"/>
          </p:cNvSpPr>
          <p:nvPr>
            <p:ph type="subTitle" idx="5"/>
          </p:nvPr>
        </p:nvSpPr>
        <p:spPr>
          <a:xfrm>
            <a:off x="3416700" y="2147500"/>
            <a:ext cx="2310600" cy="857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6918992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5114"/>
        <p:cNvGrpSpPr/>
        <p:nvPr/>
      </p:nvGrpSpPr>
      <p:grpSpPr>
        <a:xfrm>
          <a:off x="0" y="0"/>
          <a:ext cx="0" cy="0"/>
          <a:chOff x="0" y="0"/>
          <a:chExt cx="0" cy="0"/>
        </a:xfrm>
      </p:grpSpPr>
      <p:sp>
        <p:nvSpPr>
          <p:cNvPr id="5115" name="Google Shape;5115;p20"/>
          <p:cNvSpPr txBox="1">
            <a:spLocks noGrp="1"/>
          </p:cNvSpPr>
          <p:nvPr>
            <p:ph type="title"/>
          </p:nvPr>
        </p:nvSpPr>
        <p:spPr>
          <a:xfrm>
            <a:off x="667512" y="1121664"/>
            <a:ext cx="7809000" cy="65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5116" name="Google Shape;5116;p20"/>
          <p:cNvSpPr/>
          <p:nvPr/>
        </p:nvSpPr>
        <p:spPr>
          <a:xfrm rot="10800000" flipH="1">
            <a:off x="-827687" y="-1744100"/>
            <a:ext cx="2942966" cy="3299783"/>
          </a:xfrm>
          <a:custGeom>
            <a:avLst/>
            <a:gdLst/>
            <a:ahLst/>
            <a:cxnLst/>
            <a:rect l="l" t="t" r="r" b="b"/>
            <a:pathLst>
              <a:path w="63426" h="53337" extrusionOk="0">
                <a:moveTo>
                  <a:pt x="22087" y="1"/>
                </a:moveTo>
                <a:cubicBezTo>
                  <a:pt x="11577" y="1"/>
                  <a:pt x="0" y="9469"/>
                  <a:pt x="2542" y="20378"/>
                </a:cubicBezTo>
                <a:lnTo>
                  <a:pt x="6682" y="28658"/>
                </a:lnTo>
                <a:cubicBezTo>
                  <a:pt x="12136" y="36020"/>
                  <a:pt x="4500" y="46060"/>
                  <a:pt x="14714" y="51142"/>
                </a:cubicBezTo>
                <a:cubicBezTo>
                  <a:pt x="17772" y="52664"/>
                  <a:pt x="21706" y="53337"/>
                  <a:pt x="25946" y="53337"/>
                </a:cubicBezTo>
                <a:cubicBezTo>
                  <a:pt x="36138" y="53337"/>
                  <a:pt x="48101" y="49449"/>
                  <a:pt x="53931" y="44126"/>
                </a:cubicBezTo>
                <a:cubicBezTo>
                  <a:pt x="58021" y="40383"/>
                  <a:pt x="63425" y="33640"/>
                  <a:pt x="62012" y="27517"/>
                </a:cubicBezTo>
                <a:cubicBezTo>
                  <a:pt x="61021" y="23254"/>
                  <a:pt x="56608" y="21370"/>
                  <a:pt x="52741" y="20080"/>
                </a:cubicBezTo>
                <a:cubicBezTo>
                  <a:pt x="47981" y="18494"/>
                  <a:pt x="43247" y="18841"/>
                  <a:pt x="39528" y="15172"/>
                </a:cubicBezTo>
                <a:cubicBezTo>
                  <a:pt x="37148" y="12792"/>
                  <a:pt x="36330" y="10065"/>
                  <a:pt x="34669" y="7190"/>
                </a:cubicBezTo>
                <a:cubicBezTo>
                  <a:pt x="31782" y="2115"/>
                  <a:pt x="27054" y="1"/>
                  <a:pt x="22087" y="1"/>
                </a:cubicBezTo>
                <a:close/>
              </a:path>
            </a:pathLst>
          </a:custGeom>
          <a:solidFill>
            <a:srgbClr val="FFE76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17" name="Google Shape;5117;p20"/>
          <p:cNvSpPr/>
          <p:nvPr/>
        </p:nvSpPr>
        <p:spPr>
          <a:xfrm rot="-2700000" flipH="1">
            <a:off x="7803300" y="4473003"/>
            <a:ext cx="2942988" cy="3299807"/>
          </a:xfrm>
          <a:custGeom>
            <a:avLst/>
            <a:gdLst/>
            <a:ahLst/>
            <a:cxnLst/>
            <a:rect l="l" t="t" r="r" b="b"/>
            <a:pathLst>
              <a:path w="63426" h="53337" extrusionOk="0">
                <a:moveTo>
                  <a:pt x="22087" y="1"/>
                </a:moveTo>
                <a:cubicBezTo>
                  <a:pt x="11577" y="1"/>
                  <a:pt x="0" y="9469"/>
                  <a:pt x="2542" y="20378"/>
                </a:cubicBezTo>
                <a:lnTo>
                  <a:pt x="6682" y="28658"/>
                </a:lnTo>
                <a:cubicBezTo>
                  <a:pt x="12136" y="36020"/>
                  <a:pt x="4500" y="46060"/>
                  <a:pt x="14714" y="51142"/>
                </a:cubicBezTo>
                <a:cubicBezTo>
                  <a:pt x="17772" y="52664"/>
                  <a:pt x="21706" y="53337"/>
                  <a:pt x="25946" y="53337"/>
                </a:cubicBezTo>
                <a:cubicBezTo>
                  <a:pt x="36138" y="53337"/>
                  <a:pt x="48101" y="49449"/>
                  <a:pt x="53931" y="44126"/>
                </a:cubicBezTo>
                <a:cubicBezTo>
                  <a:pt x="58021" y="40383"/>
                  <a:pt x="63425" y="33640"/>
                  <a:pt x="62012" y="27517"/>
                </a:cubicBezTo>
                <a:cubicBezTo>
                  <a:pt x="61021" y="23254"/>
                  <a:pt x="56608" y="21370"/>
                  <a:pt x="52741" y="20080"/>
                </a:cubicBezTo>
                <a:cubicBezTo>
                  <a:pt x="47981" y="18494"/>
                  <a:pt x="43247" y="18841"/>
                  <a:pt x="39528" y="15172"/>
                </a:cubicBezTo>
                <a:cubicBezTo>
                  <a:pt x="37148" y="12792"/>
                  <a:pt x="36330" y="10065"/>
                  <a:pt x="34669" y="7190"/>
                </a:cubicBezTo>
                <a:cubicBezTo>
                  <a:pt x="31782" y="2115"/>
                  <a:pt x="27054" y="1"/>
                  <a:pt x="22087" y="1"/>
                </a:cubicBezTo>
                <a:close/>
              </a:path>
            </a:pathLst>
          </a:custGeom>
          <a:solidFill>
            <a:srgbClr val="D2F2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Tree>
    <p:extLst>
      <p:ext uri="{BB962C8B-B14F-4D97-AF65-F5344CB8AC3E}">
        <p14:creationId xmlns:p14="http://schemas.microsoft.com/office/powerpoint/2010/main" val="9637331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9024D7C-AE2B-407B-85FF-275D70DCB694}" type="datetimeFigureOut">
              <a:rPr lang="en-US" smtClean="0"/>
              <a:t>7/23/2023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4B0C07-2C68-45C3-BEB4-1DD15C100B87}" type="slidenum">
              <a:rPr lang="en-US" smtClean="0"/>
              <a:t>‹#›</a:t>
            </a:fld>
            <a:endParaRPr lang="en-US"/>
          </a:p>
        </p:txBody>
      </p:sp>
    </p:spTree>
    <p:extLst>
      <p:ext uri="{BB962C8B-B14F-4D97-AF65-F5344CB8AC3E}">
        <p14:creationId xmlns:p14="http://schemas.microsoft.com/office/powerpoint/2010/main" val="192173273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Introduction">
  <p:cSld name="Introduction">
    <p:spTree>
      <p:nvGrpSpPr>
        <p:cNvPr id="1" name="Shape 5118"/>
        <p:cNvGrpSpPr/>
        <p:nvPr/>
      </p:nvGrpSpPr>
      <p:grpSpPr>
        <a:xfrm>
          <a:off x="0" y="0"/>
          <a:ext cx="0" cy="0"/>
          <a:chOff x="0" y="0"/>
          <a:chExt cx="0" cy="0"/>
        </a:xfrm>
      </p:grpSpPr>
      <p:sp>
        <p:nvSpPr>
          <p:cNvPr id="5119" name="Google Shape;5119;p21"/>
          <p:cNvSpPr txBox="1">
            <a:spLocks noGrp="1"/>
          </p:cNvSpPr>
          <p:nvPr>
            <p:ph type="title"/>
          </p:nvPr>
        </p:nvSpPr>
        <p:spPr>
          <a:xfrm>
            <a:off x="857700" y="2371200"/>
            <a:ext cx="7428600" cy="191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000"/>
              <a:buNone/>
              <a:defRPr sz="5000"/>
            </a:lvl1pPr>
            <a:lvl2pPr lvl="1" rtl="0">
              <a:spcBef>
                <a:spcPts val="0"/>
              </a:spcBef>
              <a:spcAft>
                <a:spcPts val="0"/>
              </a:spcAft>
              <a:buSzPts val="5000"/>
              <a:buNone/>
              <a:defRPr sz="5000"/>
            </a:lvl2pPr>
            <a:lvl3pPr lvl="2" rtl="0">
              <a:spcBef>
                <a:spcPts val="0"/>
              </a:spcBef>
              <a:spcAft>
                <a:spcPts val="0"/>
              </a:spcAft>
              <a:buSzPts val="5000"/>
              <a:buNone/>
              <a:defRPr sz="5000"/>
            </a:lvl3pPr>
            <a:lvl4pPr lvl="3" rtl="0">
              <a:spcBef>
                <a:spcPts val="0"/>
              </a:spcBef>
              <a:spcAft>
                <a:spcPts val="0"/>
              </a:spcAft>
              <a:buSzPts val="5000"/>
              <a:buNone/>
              <a:defRPr sz="5000"/>
            </a:lvl4pPr>
            <a:lvl5pPr lvl="4" rtl="0">
              <a:spcBef>
                <a:spcPts val="0"/>
              </a:spcBef>
              <a:spcAft>
                <a:spcPts val="0"/>
              </a:spcAft>
              <a:buSzPts val="5000"/>
              <a:buNone/>
              <a:defRPr sz="5000"/>
            </a:lvl5pPr>
            <a:lvl6pPr lvl="5" rtl="0">
              <a:spcBef>
                <a:spcPts val="0"/>
              </a:spcBef>
              <a:spcAft>
                <a:spcPts val="0"/>
              </a:spcAft>
              <a:buSzPts val="5000"/>
              <a:buNone/>
              <a:defRPr sz="5000"/>
            </a:lvl6pPr>
            <a:lvl7pPr lvl="6" rtl="0">
              <a:spcBef>
                <a:spcPts val="0"/>
              </a:spcBef>
              <a:spcAft>
                <a:spcPts val="0"/>
              </a:spcAft>
              <a:buSzPts val="5000"/>
              <a:buNone/>
              <a:defRPr sz="5000"/>
            </a:lvl7pPr>
            <a:lvl8pPr lvl="7" rtl="0">
              <a:spcBef>
                <a:spcPts val="0"/>
              </a:spcBef>
              <a:spcAft>
                <a:spcPts val="0"/>
              </a:spcAft>
              <a:buSzPts val="5000"/>
              <a:buNone/>
              <a:defRPr sz="5000"/>
            </a:lvl8pPr>
            <a:lvl9pPr lvl="8" rtl="0">
              <a:spcBef>
                <a:spcPts val="0"/>
              </a:spcBef>
              <a:spcAft>
                <a:spcPts val="0"/>
              </a:spcAft>
              <a:buSzPts val="5000"/>
              <a:buNone/>
              <a:defRPr sz="5000"/>
            </a:lvl9pPr>
          </a:lstStyle>
          <a:p>
            <a:endParaRPr/>
          </a:p>
        </p:txBody>
      </p:sp>
      <p:sp>
        <p:nvSpPr>
          <p:cNvPr id="5120" name="Google Shape;5120;p21"/>
          <p:cNvSpPr/>
          <p:nvPr/>
        </p:nvSpPr>
        <p:spPr>
          <a:xfrm rot="10800000" flipH="1">
            <a:off x="-827687" y="-1744100"/>
            <a:ext cx="2942966" cy="3299783"/>
          </a:xfrm>
          <a:custGeom>
            <a:avLst/>
            <a:gdLst/>
            <a:ahLst/>
            <a:cxnLst/>
            <a:rect l="l" t="t" r="r" b="b"/>
            <a:pathLst>
              <a:path w="63426" h="53337" extrusionOk="0">
                <a:moveTo>
                  <a:pt x="22087" y="1"/>
                </a:moveTo>
                <a:cubicBezTo>
                  <a:pt x="11577" y="1"/>
                  <a:pt x="0" y="9469"/>
                  <a:pt x="2542" y="20378"/>
                </a:cubicBezTo>
                <a:lnTo>
                  <a:pt x="6682" y="28658"/>
                </a:lnTo>
                <a:cubicBezTo>
                  <a:pt x="12136" y="36020"/>
                  <a:pt x="4500" y="46060"/>
                  <a:pt x="14714" y="51142"/>
                </a:cubicBezTo>
                <a:cubicBezTo>
                  <a:pt x="17772" y="52664"/>
                  <a:pt x="21706" y="53337"/>
                  <a:pt x="25946" y="53337"/>
                </a:cubicBezTo>
                <a:cubicBezTo>
                  <a:pt x="36138" y="53337"/>
                  <a:pt x="48101" y="49449"/>
                  <a:pt x="53931" y="44126"/>
                </a:cubicBezTo>
                <a:cubicBezTo>
                  <a:pt x="58021" y="40383"/>
                  <a:pt x="63425" y="33640"/>
                  <a:pt x="62012" y="27517"/>
                </a:cubicBezTo>
                <a:cubicBezTo>
                  <a:pt x="61021" y="23254"/>
                  <a:pt x="56608" y="21370"/>
                  <a:pt x="52741" y="20080"/>
                </a:cubicBezTo>
                <a:cubicBezTo>
                  <a:pt x="47981" y="18494"/>
                  <a:pt x="43247" y="18841"/>
                  <a:pt x="39528" y="15172"/>
                </a:cubicBezTo>
                <a:cubicBezTo>
                  <a:pt x="37148" y="12792"/>
                  <a:pt x="36330" y="10065"/>
                  <a:pt x="34669" y="7190"/>
                </a:cubicBezTo>
                <a:cubicBezTo>
                  <a:pt x="31782" y="2115"/>
                  <a:pt x="27054" y="1"/>
                  <a:pt x="22087" y="1"/>
                </a:cubicBezTo>
                <a:close/>
              </a:path>
            </a:pathLst>
          </a:custGeom>
          <a:solidFill>
            <a:srgbClr val="FFE76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21" name="Google Shape;5121;p21"/>
          <p:cNvSpPr/>
          <p:nvPr/>
        </p:nvSpPr>
        <p:spPr>
          <a:xfrm rot="-2700000" flipH="1">
            <a:off x="7803300" y="4473003"/>
            <a:ext cx="2942988" cy="3299807"/>
          </a:xfrm>
          <a:custGeom>
            <a:avLst/>
            <a:gdLst/>
            <a:ahLst/>
            <a:cxnLst/>
            <a:rect l="l" t="t" r="r" b="b"/>
            <a:pathLst>
              <a:path w="63426" h="53337" extrusionOk="0">
                <a:moveTo>
                  <a:pt x="22087" y="1"/>
                </a:moveTo>
                <a:cubicBezTo>
                  <a:pt x="11577" y="1"/>
                  <a:pt x="0" y="9469"/>
                  <a:pt x="2542" y="20378"/>
                </a:cubicBezTo>
                <a:lnTo>
                  <a:pt x="6682" y="28658"/>
                </a:lnTo>
                <a:cubicBezTo>
                  <a:pt x="12136" y="36020"/>
                  <a:pt x="4500" y="46060"/>
                  <a:pt x="14714" y="51142"/>
                </a:cubicBezTo>
                <a:cubicBezTo>
                  <a:pt x="17772" y="52664"/>
                  <a:pt x="21706" y="53337"/>
                  <a:pt x="25946" y="53337"/>
                </a:cubicBezTo>
                <a:cubicBezTo>
                  <a:pt x="36138" y="53337"/>
                  <a:pt x="48101" y="49449"/>
                  <a:pt x="53931" y="44126"/>
                </a:cubicBezTo>
                <a:cubicBezTo>
                  <a:pt x="58021" y="40383"/>
                  <a:pt x="63425" y="33640"/>
                  <a:pt x="62012" y="27517"/>
                </a:cubicBezTo>
                <a:cubicBezTo>
                  <a:pt x="61021" y="23254"/>
                  <a:pt x="56608" y="21370"/>
                  <a:pt x="52741" y="20080"/>
                </a:cubicBezTo>
                <a:cubicBezTo>
                  <a:pt x="47981" y="18494"/>
                  <a:pt x="43247" y="18841"/>
                  <a:pt x="39528" y="15172"/>
                </a:cubicBezTo>
                <a:cubicBezTo>
                  <a:pt x="37148" y="12792"/>
                  <a:pt x="36330" y="10065"/>
                  <a:pt x="34669" y="7190"/>
                </a:cubicBezTo>
                <a:cubicBezTo>
                  <a:pt x="31782" y="2115"/>
                  <a:pt x="27054" y="1"/>
                  <a:pt x="22087" y="1"/>
                </a:cubicBezTo>
                <a:close/>
              </a:path>
            </a:pathLst>
          </a:custGeom>
          <a:solidFill>
            <a:srgbClr val="D2F2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122" name="Google Shape;5122;p21"/>
          <p:cNvSpPr txBox="1">
            <a:spLocks noGrp="1"/>
          </p:cNvSpPr>
          <p:nvPr>
            <p:ph type="subTitle" idx="1"/>
          </p:nvPr>
        </p:nvSpPr>
        <p:spPr>
          <a:xfrm>
            <a:off x="2646000" y="4366167"/>
            <a:ext cx="3852000" cy="1190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Tree>
    <p:extLst>
      <p:ext uri="{BB962C8B-B14F-4D97-AF65-F5344CB8AC3E}">
        <p14:creationId xmlns:p14="http://schemas.microsoft.com/office/powerpoint/2010/main" val="154205017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Title and text 5">
  <p:cSld name="Title and text 5">
    <p:bg>
      <p:bgPr>
        <a:solidFill>
          <a:schemeClr val="dk2"/>
        </a:solidFill>
        <a:effectLst/>
      </p:bgPr>
    </p:bg>
    <p:spTree>
      <p:nvGrpSpPr>
        <p:cNvPr id="1" name="Shape 5870"/>
        <p:cNvGrpSpPr/>
        <p:nvPr/>
      </p:nvGrpSpPr>
      <p:grpSpPr>
        <a:xfrm>
          <a:off x="0" y="0"/>
          <a:ext cx="0" cy="0"/>
          <a:chOff x="0" y="0"/>
          <a:chExt cx="0" cy="0"/>
        </a:xfrm>
      </p:grpSpPr>
      <p:sp>
        <p:nvSpPr>
          <p:cNvPr id="5871" name="Google Shape;5871;p28"/>
          <p:cNvSpPr/>
          <p:nvPr/>
        </p:nvSpPr>
        <p:spPr>
          <a:xfrm rot="10183958" flipH="1">
            <a:off x="-2564826" y="1741163"/>
            <a:ext cx="4417853" cy="4051932"/>
          </a:xfrm>
          <a:custGeom>
            <a:avLst/>
            <a:gdLst/>
            <a:ahLst/>
            <a:cxnLst/>
            <a:rect l="l" t="t" r="r" b="b"/>
            <a:pathLst>
              <a:path w="75138" h="43162" extrusionOk="0">
                <a:moveTo>
                  <a:pt x="34335" y="1"/>
                </a:moveTo>
                <a:cubicBezTo>
                  <a:pt x="31923" y="1"/>
                  <a:pt x="29531" y="409"/>
                  <a:pt x="27616" y="1197"/>
                </a:cubicBezTo>
                <a:cubicBezTo>
                  <a:pt x="23030" y="7667"/>
                  <a:pt x="0" y="28292"/>
                  <a:pt x="16114" y="33870"/>
                </a:cubicBezTo>
                <a:cubicBezTo>
                  <a:pt x="22013" y="35903"/>
                  <a:pt x="28682" y="34440"/>
                  <a:pt x="34656" y="36820"/>
                </a:cubicBezTo>
                <a:cubicBezTo>
                  <a:pt x="40961" y="39342"/>
                  <a:pt x="46056" y="43161"/>
                  <a:pt x="52903" y="43161"/>
                </a:cubicBezTo>
                <a:cubicBezTo>
                  <a:pt x="53325" y="43161"/>
                  <a:pt x="53754" y="43147"/>
                  <a:pt x="54190" y="43116"/>
                </a:cubicBezTo>
                <a:cubicBezTo>
                  <a:pt x="60487" y="42695"/>
                  <a:pt x="62817" y="37539"/>
                  <a:pt x="63487" y="31936"/>
                </a:cubicBezTo>
                <a:cubicBezTo>
                  <a:pt x="64181" y="26086"/>
                  <a:pt x="66213" y="24797"/>
                  <a:pt x="69932" y="20533"/>
                </a:cubicBezTo>
                <a:cubicBezTo>
                  <a:pt x="73006" y="16988"/>
                  <a:pt x="75138" y="12253"/>
                  <a:pt x="71394" y="8560"/>
                </a:cubicBezTo>
                <a:cubicBezTo>
                  <a:pt x="69239" y="6431"/>
                  <a:pt x="66312" y="5987"/>
                  <a:pt x="63270" y="5987"/>
                </a:cubicBezTo>
                <a:cubicBezTo>
                  <a:pt x="61097" y="5987"/>
                  <a:pt x="58865" y="6213"/>
                  <a:pt x="56812" y="6213"/>
                </a:cubicBezTo>
                <a:cubicBezTo>
                  <a:pt x="56384" y="6213"/>
                  <a:pt x="55964" y="6204"/>
                  <a:pt x="55554" y="6180"/>
                </a:cubicBezTo>
                <a:cubicBezTo>
                  <a:pt x="52034" y="5982"/>
                  <a:pt x="48315" y="5461"/>
                  <a:pt x="45341" y="3750"/>
                </a:cubicBezTo>
                <a:cubicBezTo>
                  <a:pt x="43680" y="2784"/>
                  <a:pt x="41944" y="1470"/>
                  <a:pt x="40085" y="850"/>
                </a:cubicBezTo>
                <a:cubicBezTo>
                  <a:pt x="38326" y="279"/>
                  <a:pt x="36324" y="1"/>
                  <a:pt x="34335" y="1"/>
                </a:cubicBezTo>
                <a:close/>
              </a:path>
            </a:pathLst>
          </a:custGeom>
          <a:solidFill>
            <a:srgbClr val="FFFFF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72" name="Google Shape;5872;p28"/>
          <p:cNvSpPr txBox="1">
            <a:spLocks noGrp="1"/>
          </p:cNvSpPr>
          <p:nvPr>
            <p:ph type="subTitle" idx="1"/>
          </p:nvPr>
        </p:nvSpPr>
        <p:spPr>
          <a:xfrm>
            <a:off x="5113650" y="2997533"/>
            <a:ext cx="3317100" cy="1763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8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
        <p:nvSpPr>
          <p:cNvPr id="5873" name="Google Shape;5873;p28"/>
          <p:cNvSpPr/>
          <p:nvPr/>
        </p:nvSpPr>
        <p:spPr>
          <a:xfrm rot="10077096" flipH="1">
            <a:off x="-1028520" y="3443561"/>
            <a:ext cx="5020648" cy="4341596"/>
          </a:xfrm>
          <a:custGeom>
            <a:avLst/>
            <a:gdLst/>
            <a:ahLst/>
            <a:cxnLst/>
            <a:rect l="l" t="t" r="r" b="b"/>
            <a:pathLst>
              <a:path w="133716" h="86723" extrusionOk="0">
                <a:moveTo>
                  <a:pt x="115219" y="0"/>
                </a:moveTo>
                <a:cubicBezTo>
                  <a:pt x="113623" y="0"/>
                  <a:pt x="112042" y="168"/>
                  <a:pt x="110513" y="525"/>
                </a:cubicBezTo>
                <a:cubicBezTo>
                  <a:pt x="106150" y="1541"/>
                  <a:pt x="102456" y="4516"/>
                  <a:pt x="98316" y="6103"/>
                </a:cubicBezTo>
                <a:cubicBezTo>
                  <a:pt x="93879" y="7813"/>
                  <a:pt x="90284" y="8557"/>
                  <a:pt x="85550" y="8557"/>
                </a:cubicBezTo>
                <a:cubicBezTo>
                  <a:pt x="76725" y="8557"/>
                  <a:pt x="68271" y="10069"/>
                  <a:pt x="60314" y="14085"/>
                </a:cubicBezTo>
                <a:cubicBezTo>
                  <a:pt x="55753" y="16390"/>
                  <a:pt x="51935" y="19960"/>
                  <a:pt x="47151" y="21869"/>
                </a:cubicBezTo>
                <a:cubicBezTo>
                  <a:pt x="43708" y="23249"/>
                  <a:pt x="40032" y="23608"/>
                  <a:pt x="36359" y="23608"/>
                </a:cubicBezTo>
                <a:cubicBezTo>
                  <a:pt x="34424" y="23608"/>
                  <a:pt x="32490" y="23508"/>
                  <a:pt x="30591" y="23406"/>
                </a:cubicBezTo>
                <a:cubicBezTo>
                  <a:pt x="28230" y="23260"/>
                  <a:pt x="25807" y="22991"/>
                  <a:pt x="23416" y="22991"/>
                </a:cubicBezTo>
                <a:cubicBezTo>
                  <a:pt x="20535" y="22991"/>
                  <a:pt x="17700" y="23381"/>
                  <a:pt x="15073" y="24844"/>
                </a:cubicBezTo>
                <a:cubicBezTo>
                  <a:pt x="10858" y="27199"/>
                  <a:pt x="4636" y="30620"/>
                  <a:pt x="1612" y="34363"/>
                </a:cubicBezTo>
                <a:cubicBezTo>
                  <a:pt x="1785" y="38255"/>
                  <a:pt x="472" y="42097"/>
                  <a:pt x="273" y="46088"/>
                </a:cubicBezTo>
                <a:cubicBezTo>
                  <a:pt x="1" y="51716"/>
                  <a:pt x="397" y="57368"/>
                  <a:pt x="521" y="63020"/>
                </a:cubicBezTo>
                <a:cubicBezTo>
                  <a:pt x="620" y="67606"/>
                  <a:pt x="1215" y="72217"/>
                  <a:pt x="1686" y="76778"/>
                </a:cubicBezTo>
                <a:cubicBezTo>
                  <a:pt x="1860" y="78439"/>
                  <a:pt x="2108" y="83768"/>
                  <a:pt x="3546" y="84264"/>
                </a:cubicBezTo>
                <a:cubicBezTo>
                  <a:pt x="8219" y="85863"/>
                  <a:pt x="13789" y="86722"/>
                  <a:pt x="19552" y="86722"/>
                </a:cubicBezTo>
                <a:cubicBezTo>
                  <a:pt x="34425" y="86722"/>
                  <a:pt x="50584" y="81003"/>
                  <a:pt x="55926" y="67531"/>
                </a:cubicBezTo>
                <a:lnTo>
                  <a:pt x="61950" y="57913"/>
                </a:lnTo>
                <a:cubicBezTo>
                  <a:pt x="70056" y="45469"/>
                  <a:pt x="88673" y="53327"/>
                  <a:pt x="99581" y="47204"/>
                </a:cubicBezTo>
                <a:cubicBezTo>
                  <a:pt x="105158" y="44080"/>
                  <a:pt x="109596" y="36990"/>
                  <a:pt x="111306" y="31041"/>
                </a:cubicBezTo>
                <a:cubicBezTo>
                  <a:pt x="112669" y="26331"/>
                  <a:pt x="114132" y="21993"/>
                  <a:pt x="118421" y="19192"/>
                </a:cubicBezTo>
                <a:cubicBezTo>
                  <a:pt x="122486" y="16539"/>
                  <a:pt x="127469" y="15746"/>
                  <a:pt x="131460" y="12920"/>
                </a:cubicBezTo>
                <a:cubicBezTo>
                  <a:pt x="132650" y="12077"/>
                  <a:pt x="133666" y="10837"/>
                  <a:pt x="133691" y="9375"/>
                </a:cubicBezTo>
                <a:cubicBezTo>
                  <a:pt x="133716" y="7540"/>
                  <a:pt x="132204" y="6078"/>
                  <a:pt x="130716" y="5037"/>
                </a:cubicBezTo>
                <a:cubicBezTo>
                  <a:pt x="126375" y="1983"/>
                  <a:pt x="120710" y="0"/>
                  <a:pt x="115219" y="0"/>
                </a:cubicBezTo>
                <a:close/>
              </a:path>
            </a:pathLst>
          </a:custGeom>
          <a:solidFill>
            <a:schemeClr val="dk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74" name="Google Shape;5874;p28"/>
          <p:cNvSpPr/>
          <p:nvPr/>
        </p:nvSpPr>
        <p:spPr>
          <a:xfrm rot="919594">
            <a:off x="7036187" y="-2030781"/>
            <a:ext cx="3712551" cy="3404985"/>
          </a:xfrm>
          <a:custGeom>
            <a:avLst/>
            <a:gdLst/>
            <a:ahLst/>
            <a:cxnLst/>
            <a:rect l="l" t="t" r="r" b="b"/>
            <a:pathLst>
              <a:path w="75138" h="43162" extrusionOk="0">
                <a:moveTo>
                  <a:pt x="34335" y="1"/>
                </a:moveTo>
                <a:cubicBezTo>
                  <a:pt x="31923" y="1"/>
                  <a:pt x="29531" y="409"/>
                  <a:pt x="27616" y="1197"/>
                </a:cubicBezTo>
                <a:cubicBezTo>
                  <a:pt x="23030" y="7667"/>
                  <a:pt x="0" y="28292"/>
                  <a:pt x="16114" y="33870"/>
                </a:cubicBezTo>
                <a:cubicBezTo>
                  <a:pt x="22013" y="35903"/>
                  <a:pt x="28682" y="34440"/>
                  <a:pt x="34656" y="36820"/>
                </a:cubicBezTo>
                <a:cubicBezTo>
                  <a:pt x="40961" y="39342"/>
                  <a:pt x="46056" y="43161"/>
                  <a:pt x="52903" y="43161"/>
                </a:cubicBezTo>
                <a:cubicBezTo>
                  <a:pt x="53325" y="43161"/>
                  <a:pt x="53754" y="43147"/>
                  <a:pt x="54190" y="43116"/>
                </a:cubicBezTo>
                <a:cubicBezTo>
                  <a:pt x="60487" y="42695"/>
                  <a:pt x="62817" y="37539"/>
                  <a:pt x="63487" y="31936"/>
                </a:cubicBezTo>
                <a:cubicBezTo>
                  <a:pt x="64181" y="26086"/>
                  <a:pt x="66213" y="24797"/>
                  <a:pt x="69932" y="20533"/>
                </a:cubicBezTo>
                <a:cubicBezTo>
                  <a:pt x="73006" y="16988"/>
                  <a:pt x="75138" y="12253"/>
                  <a:pt x="71394" y="8560"/>
                </a:cubicBezTo>
                <a:cubicBezTo>
                  <a:pt x="69239" y="6431"/>
                  <a:pt x="66312" y="5987"/>
                  <a:pt x="63270" y="5987"/>
                </a:cubicBezTo>
                <a:cubicBezTo>
                  <a:pt x="61097" y="5987"/>
                  <a:pt x="58865" y="6213"/>
                  <a:pt x="56812" y="6213"/>
                </a:cubicBezTo>
                <a:cubicBezTo>
                  <a:pt x="56384" y="6213"/>
                  <a:pt x="55964" y="6204"/>
                  <a:pt x="55554" y="6180"/>
                </a:cubicBezTo>
                <a:cubicBezTo>
                  <a:pt x="52034" y="5982"/>
                  <a:pt x="48315" y="5461"/>
                  <a:pt x="45341" y="3750"/>
                </a:cubicBezTo>
                <a:cubicBezTo>
                  <a:pt x="43680" y="2784"/>
                  <a:pt x="41944" y="1470"/>
                  <a:pt x="40085" y="850"/>
                </a:cubicBezTo>
                <a:cubicBezTo>
                  <a:pt x="38326" y="279"/>
                  <a:pt x="36324" y="1"/>
                  <a:pt x="34335" y="1"/>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75" name="Google Shape;5875;p28"/>
          <p:cNvSpPr txBox="1">
            <a:spLocks noGrp="1"/>
          </p:cNvSpPr>
          <p:nvPr>
            <p:ph type="title"/>
          </p:nvPr>
        </p:nvSpPr>
        <p:spPr>
          <a:xfrm>
            <a:off x="667512" y="1121664"/>
            <a:ext cx="7809000" cy="658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Tree>
    <p:extLst>
      <p:ext uri="{BB962C8B-B14F-4D97-AF65-F5344CB8AC3E}">
        <p14:creationId xmlns:p14="http://schemas.microsoft.com/office/powerpoint/2010/main" val="420884270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5886"/>
        <p:cNvGrpSpPr/>
        <p:nvPr/>
      </p:nvGrpSpPr>
      <p:grpSpPr>
        <a:xfrm>
          <a:off x="0" y="0"/>
          <a:ext cx="0" cy="0"/>
          <a:chOff x="0" y="0"/>
          <a:chExt cx="0" cy="0"/>
        </a:xfrm>
      </p:grpSpPr>
      <p:sp>
        <p:nvSpPr>
          <p:cNvPr id="5887" name="Google Shape;5887;p31"/>
          <p:cNvSpPr/>
          <p:nvPr/>
        </p:nvSpPr>
        <p:spPr>
          <a:xfrm rot="10800000" flipH="1">
            <a:off x="-827687" y="-1744100"/>
            <a:ext cx="2942966" cy="3299783"/>
          </a:xfrm>
          <a:custGeom>
            <a:avLst/>
            <a:gdLst/>
            <a:ahLst/>
            <a:cxnLst/>
            <a:rect l="l" t="t" r="r" b="b"/>
            <a:pathLst>
              <a:path w="63426" h="53337" extrusionOk="0">
                <a:moveTo>
                  <a:pt x="22087" y="1"/>
                </a:moveTo>
                <a:cubicBezTo>
                  <a:pt x="11577" y="1"/>
                  <a:pt x="0" y="9469"/>
                  <a:pt x="2542" y="20378"/>
                </a:cubicBezTo>
                <a:lnTo>
                  <a:pt x="6682" y="28658"/>
                </a:lnTo>
                <a:cubicBezTo>
                  <a:pt x="12136" y="36020"/>
                  <a:pt x="4500" y="46060"/>
                  <a:pt x="14714" y="51142"/>
                </a:cubicBezTo>
                <a:cubicBezTo>
                  <a:pt x="17772" y="52664"/>
                  <a:pt x="21706" y="53337"/>
                  <a:pt x="25946" y="53337"/>
                </a:cubicBezTo>
                <a:cubicBezTo>
                  <a:pt x="36138" y="53337"/>
                  <a:pt x="48101" y="49449"/>
                  <a:pt x="53931" y="44126"/>
                </a:cubicBezTo>
                <a:cubicBezTo>
                  <a:pt x="58021" y="40383"/>
                  <a:pt x="63425" y="33640"/>
                  <a:pt x="62012" y="27517"/>
                </a:cubicBezTo>
                <a:cubicBezTo>
                  <a:pt x="61021" y="23254"/>
                  <a:pt x="56608" y="21370"/>
                  <a:pt x="52741" y="20080"/>
                </a:cubicBezTo>
                <a:cubicBezTo>
                  <a:pt x="47981" y="18494"/>
                  <a:pt x="43247" y="18841"/>
                  <a:pt x="39528" y="15172"/>
                </a:cubicBezTo>
                <a:cubicBezTo>
                  <a:pt x="37148" y="12792"/>
                  <a:pt x="36330" y="10065"/>
                  <a:pt x="34669" y="7190"/>
                </a:cubicBezTo>
                <a:cubicBezTo>
                  <a:pt x="31782" y="2115"/>
                  <a:pt x="27054" y="1"/>
                  <a:pt x="22087" y="1"/>
                </a:cubicBezTo>
                <a:close/>
              </a:path>
            </a:pathLst>
          </a:custGeom>
          <a:solidFill>
            <a:srgbClr val="FFE76E"/>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5888" name="Google Shape;5888;p31"/>
          <p:cNvSpPr/>
          <p:nvPr/>
        </p:nvSpPr>
        <p:spPr>
          <a:xfrm rot="-2700000" flipH="1">
            <a:off x="7803300" y="4473003"/>
            <a:ext cx="2942988" cy="3299807"/>
          </a:xfrm>
          <a:custGeom>
            <a:avLst/>
            <a:gdLst/>
            <a:ahLst/>
            <a:cxnLst/>
            <a:rect l="l" t="t" r="r" b="b"/>
            <a:pathLst>
              <a:path w="63426" h="53337" extrusionOk="0">
                <a:moveTo>
                  <a:pt x="22087" y="1"/>
                </a:moveTo>
                <a:cubicBezTo>
                  <a:pt x="11577" y="1"/>
                  <a:pt x="0" y="9469"/>
                  <a:pt x="2542" y="20378"/>
                </a:cubicBezTo>
                <a:lnTo>
                  <a:pt x="6682" y="28658"/>
                </a:lnTo>
                <a:cubicBezTo>
                  <a:pt x="12136" y="36020"/>
                  <a:pt x="4500" y="46060"/>
                  <a:pt x="14714" y="51142"/>
                </a:cubicBezTo>
                <a:cubicBezTo>
                  <a:pt x="17772" y="52664"/>
                  <a:pt x="21706" y="53337"/>
                  <a:pt x="25946" y="53337"/>
                </a:cubicBezTo>
                <a:cubicBezTo>
                  <a:pt x="36138" y="53337"/>
                  <a:pt x="48101" y="49449"/>
                  <a:pt x="53931" y="44126"/>
                </a:cubicBezTo>
                <a:cubicBezTo>
                  <a:pt x="58021" y="40383"/>
                  <a:pt x="63425" y="33640"/>
                  <a:pt x="62012" y="27517"/>
                </a:cubicBezTo>
                <a:cubicBezTo>
                  <a:pt x="61021" y="23254"/>
                  <a:pt x="56608" y="21370"/>
                  <a:pt x="52741" y="20080"/>
                </a:cubicBezTo>
                <a:cubicBezTo>
                  <a:pt x="47981" y="18494"/>
                  <a:pt x="43247" y="18841"/>
                  <a:pt x="39528" y="15172"/>
                </a:cubicBezTo>
                <a:cubicBezTo>
                  <a:pt x="37148" y="12792"/>
                  <a:pt x="36330" y="10065"/>
                  <a:pt x="34669" y="7190"/>
                </a:cubicBezTo>
                <a:cubicBezTo>
                  <a:pt x="31782" y="2115"/>
                  <a:pt x="27054" y="1"/>
                  <a:pt x="22087" y="1"/>
                </a:cubicBezTo>
                <a:close/>
              </a:path>
            </a:pathLst>
          </a:custGeom>
          <a:solidFill>
            <a:srgbClr val="D2F2EC"/>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Tree>
    <p:extLst>
      <p:ext uri="{BB962C8B-B14F-4D97-AF65-F5344CB8AC3E}">
        <p14:creationId xmlns:p14="http://schemas.microsoft.com/office/powerpoint/2010/main" val="182547186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Background 4">
  <p:cSld name="Background 4">
    <p:bg>
      <p:bgPr>
        <a:solidFill>
          <a:schemeClr val="dk2"/>
        </a:solidFill>
        <a:effectLst/>
      </p:bgPr>
    </p:bg>
    <p:spTree>
      <p:nvGrpSpPr>
        <p:cNvPr id="1" name="Shape 5892"/>
        <p:cNvGrpSpPr/>
        <p:nvPr/>
      </p:nvGrpSpPr>
      <p:grpSpPr>
        <a:xfrm>
          <a:off x="0" y="0"/>
          <a:ext cx="0" cy="0"/>
          <a:chOff x="0" y="0"/>
          <a:chExt cx="0" cy="0"/>
        </a:xfrm>
      </p:grpSpPr>
      <p:sp>
        <p:nvSpPr>
          <p:cNvPr id="5893" name="Google Shape;5893;p33"/>
          <p:cNvSpPr/>
          <p:nvPr/>
        </p:nvSpPr>
        <p:spPr>
          <a:xfrm rot="-8473469">
            <a:off x="7555621" y="-1038937"/>
            <a:ext cx="2943072" cy="3299900"/>
          </a:xfrm>
          <a:custGeom>
            <a:avLst/>
            <a:gdLst/>
            <a:ahLst/>
            <a:cxnLst/>
            <a:rect l="l" t="t" r="r" b="b"/>
            <a:pathLst>
              <a:path w="63426" h="53337" extrusionOk="0">
                <a:moveTo>
                  <a:pt x="22087" y="1"/>
                </a:moveTo>
                <a:cubicBezTo>
                  <a:pt x="11577" y="1"/>
                  <a:pt x="0" y="9469"/>
                  <a:pt x="2542" y="20378"/>
                </a:cubicBezTo>
                <a:lnTo>
                  <a:pt x="6682" y="28658"/>
                </a:lnTo>
                <a:cubicBezTo>
                  <a:pt x="12136" y="36020"/>
                  <a:pt x="4500" y="46060"/>
                  <a:pt x="14714" y="51142"/>
                </a:cubicBezTo>
                <a:cubicBezTo>
                  <a:pt x="17772" y="52664"/>
                  <a:pt x="21706" y="53337"/>
                  <a:pt x="25946" y="53337"/>
                </a:cubicBezTo>
                <a:cubicBezTo>
                  <a:pt x="36138" y="53337"/>
                  <a:pt x="48101" y="49449"/>
                  <a:pt x="53931" y="44126"/>
                </a:cubicBezTo>
                <a:cubicBezTo>
                  <a:pt x="58021" y="40383"/>
                  <a:pt x="63425" y="33640"/>
                  <a:pt x="62012" y="27517"/>
                </a:cubicBezTo>
                <a:cubicBezTo>
                  <a:pt x="61021" y="23254"/>
                  <a:pt x="56608" y="21370"/>
                  <a:pt x="52741" y="20080"/>
                </a:cubicBezTo>
                <a:cubicBezTo>
                  <a:pt x="47981" y="18494"/>
                  <a:pt x="43247" y="18841"/>
                  <a:pt x="39528" y="15172"/>
                </a:cubicBezTo>
                <a:cubicBezTo>
                  <a:pt x="37148" y="12792"/>
                  <a:pt x="36330" y="10065"/>
                  <a:pt x="34669" y="7190"/>
                </a:cubicBezTo>
                <a:cubicBezTo>
                  <a:pt x="31782" y="2115"/>
                  <a:pt x="27054" y="1"/>
                  <a:pt x="22087" y="1"/>
                </a:cubicBezTo>
                <a:close/>
              </a:path>
            </a:pathLst>
          </a:custGeom>
          <a:solidFill>
            <a:schemeClr val="accent5"/>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Tree>
    <p:extLst>
      <p:ext uri="{BB962C8B-B14F-4D97-AF65-F5344CB8AC3E}">
        <p14:creationId xmlns:p14="http://schemas.microsoft.com/office/powerpoint/2010/main" val="98745167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995E619-8B46-420C-8005-C9B7F088C43B}"/>
              </a:ext>
            </a:extLst>
          </p:cNvPr>
          <p:cNvSpPr/>
          <p:nvPr/>
        </p:nvSpPr>
        <p:spPr>
          <a:xfrm>
            <a:off x="904875" y="3648075"/>
            <a:ext cx="7315200" cy="127952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 name="Rectangle 4">
            <a:extLst>
              <a:ext uri="{FF2B5EF4-FFF2-40B4-BE49-F238E27FC236}">
                <a16:creationId xmlns:a16="http://schemas.microsoft.com/office/drawing/2014/main" id="{2E1FB715-7987-4504-A9CE-EA0F7632529A}"/>
              </a:ext>
            </a:extLst>
          </p:cNvPr>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6" name="Rectangle 5">
            <a:extLst>
              <a:ext uri="{FF2B5EF4-FFF2-40B4-BE49-F238E27FC236}">
                <a16:creationId xmlns:a16="http://schemas.microsoft.com/office/drawing/2014/main" id="{017039EF-DCD8-441C-8EC3-4137E8BB062F}"/>
              </a:ext>
            </a:extLst>
          </p:cNvPr>
          <p:cNvSpPr/>
          <p:nvPr/>
        </p:nvSpPr>
        <p:spPr>
          <a:xfrm>
            <a:off x="904875" y="3648075"/>
            <a:ext cx="228600" cy="1279525"/>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7" name="Rectangle 6">
            <a:extLst>
              <a:ext uri="{FF2B5EF4-FFF2-40B4-BE49-F238E27FC236}">
                <a16:creationId xmlns:a16="http://schemas.microsoft.com/office/drawing/2014/main" id="{45E1421B-F91C-482E-88AC-237864B70B92}"/>
              </a:ext>
            </a:extLst>
          </p:cNvPr>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8" name="Title 7"/>
          <p:cNvSpPr>
            <a:spLocks noGrp="1"/>
          </p:cNvSpPr>
          <p:nvPr>
            <p:ph type="ctrTitle"/>
          </p:nvPr>
        </p:nvSpPr>
        <p:spPr>
          <a:xfrm>
            <a:off x="1219200" y="3886200"/>
            <a:ext cx="6858000" cy="990600"/>
          </a:xfrm>
        </p:spPr>
        <p:txBody>
          <a:bodyPr anchor="t"/>
          <a:lstStyle>
            <a:lvl1pPr algn="r">
              <a:defRPr sz="3200">
                <a:solidFill>
                  <a:schemeClr val="tx1"/>
                </a:solidFill>
              </a:defRPr>
            </a:lvl1pPr>
          </a:lstStyle>
          <a:p>
            <a:r>
              <a:rPr lang="en-US"/>
              <a:t>Click to edit Master title style</a:t>
            </a:r>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10" name="Date Placeholder 27">
            <a:extLst>
              <a:ext uri="{FF2B5EF4-FFF2-40B4-BE49-F238E27FC236}">
                <a16:creationId xmlns:a16="http://schemas.microsoft.com/office/drawing/2014/main" id="{25174370-013B-4554-A806-41A27C2D4ADB}"/>
              </a:ext>
            </a:extLst>
          </p:cNvPr>
          <p:cNvSpPr>
            <a:spLocks noGrp="1"/>
          </p:cNvSpPr>
          <p:nvPr>
            <p:ph type="dt" sz="half" idx="10"/>
          </p:nvPr>
        </p:nvSpPr>
        <p:spPr>
          <a:xfrm>
            <a:off x="6400800" y="6354763"/>
            <a:ext cx="2286000" cy="366712"/>
          </a:xfrm>
        </p:spPr>
        <p:txBody>
          <a:bodyPr/>
          <a:lstStyle>
            <a:lvl1pPr>
              <a:defRPr sz="1400"/>
            </a:lvl1pPr>
          </a:lstStyle>
          <a:p>
            <a:pPr>
              <a:defRPr/>
            </a:pPr>
            <a:endParaRPr lang="en-US" altLang="en-US">
              <a:solidFill>
                <a:srgbClr val="464653"/>
              </a:solidFill>
            </a:endParaRPr>
          </a:p>
        </p:txBody>
      </p:sp>
      <p:sp>
        <p:nvSpPr>
          <p:cNvPr id="11" name="Footer Placeholder 16">
            <a:extLst>
              <a:ext uri="{FF2B5EF4-FFF2-40B4-BE49-F238E27FC236}">
                <a16:creationId xmlns:a16="http://schemas.microsoft.com/office/drawing/2014/main" id="{593BF7CB-E7C6-4AF8-8DCA-17907E08F873}"/>
              </a:ext>
            </a:extLst>
          </p:cNvPr>
          <p:cNvSpPr>
            <a:spLocks noGrp="1"/>
          </p:cNvSpPr>
          <p:nvPr>
            <p:ph type="ftr" sz="quarter" idx="11"/>
          </p:nvPr>
        </p:nvSpPr>
        <p:spPr>
          <a:xfrm>
            <a:off x="2898775" y="6354763"/>
            <a:ext cx="3475038" cy="366712"/>
          </a:xfrm>
        </p:spPr>
        <p:txBody>
          <a:bodyPr/>
          <a:lstStyle>
            <a:lvl1pPr>
              <a:defRPr/>
            </a:lvl1pPr>
          </a:lstStyle>
          <a:p>
            <a:pPr>
              <a:defRPr/>
            </a:pPr>
            <a:endParaRPr lang="en-US" altLang="en-US">
              <a:solidFill>
                <a:srgbClr val="464653"/>
              </a:solidFill>
            </a:endParaRPr>
          </a:p>
        </p:txBody>
      </p:sp>
      <p:sp>
        <p:nvSpPr>
          <p:cNvPr id="12" name="Slide Number Placeholder 28">
            <a:extLst>
              <a:ext uri="{FF2B5EF4-FFF2-40B4-BE49-F238E27FC236}">
                <a16:creationId xmlns:a16="http://schemas.microsoft.com/office/drawing/2014/main" id="{B5271A79-6845-4E86-AF53-5BDA51FC60C0}"/>
              </a:ext>
            </a:extLst>
          </p:cNvPr>
          <p:cNvSpPr>
            <a:spLocks noGrp="1"/>
          </p:cNvSpPr>
          <p:nvPr>
            <p:ph type="sldNum" sz="quarter" idx="12"/>
          </p:nvPr>
        </p:nvSpPr>
        <p:spPr>
          <a:xfrm>
            <a:off x="1216025" y="6354763"/>
            <a:ext cx="1219200" cy="366712"/>
          </a:xfrm>
        </p:spPr>
        <p:txBody>
          <a:bodyPr/>
          <a:lstStyle>
            <a:lvl1pPr>
              <a:defRPr/>
            </a:lvl1pPr>
          </a:lstStyle>
          <a:p>
            <a:fld id="{3F2C1F9A-C35D-4A51-8C0D-CADFE08D353B}" type="slidenum">
              <a:rPr lang="en-US" altLang="en-US">
                <a:solidFill>
                  <a:srgbClr val="464653"/>
                </a:solidFill>
              </a:rPr>
              <a:pPr/>
              <a:t>‹#›</a:t>
            </a:fld>
            <a:endParaRPr lang="en-US" altLang="en-US">
              <a:solidFill>
                <a:srgbClr val="464653"/>
              </a:solidFill>
            </a:endParaRPr>
          </a:p>
        </p:txBody>
      </p:sp>
    </p:spTree>
    <p:extLst>
      <p:ext uri="{BB962C8B-B14F-4D97-AF65-F5344CB8AC3E}">
        <p14:creationId xmlns:p14="http://schemas.microsoft.com/office/powerpoint/2010/main" val="264662388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Content Placeholder 7"/>
          <p:cNvSpPr>
            <a:spLocks noGrp="1"/>
          </p:cNvSpPr>
          <p:nvPr>
            <p:ph sz="quarter" idx="1"/>
          </p:nvPr>
        </p:nvSpPr>
        <p:spPr>
          <a:xfrm>
            <a:off x="457200" y="1219200"/>
            <a:ext cx="8229600" cy="4937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a:extLst>
              <a:ext uri="{FF2B5EF4-FFF2-40B4-BE49-F238E27FC236}">
                <a16:creationId xmlns:a16="http://schemas.microsoft.com/office/drawing/2014/main" id="{C9CC5EDA-E3A1-4490-A17E-09178863DE3D}"/>
              </a:ext>
            </a:extLst>
          </p:cNvPr>
          <p:cNvSpPr>
            <a:spLocks noGrp="1"/>
          </p:cNvSpPr>
          <p:nvPr>
            <p:ph type="dt" sz="half" idx="10"/>
          </p:nvPr>
        </p:nvSpPr>
        <p:spPr/>
        <p:txBody>
          <a:bodyPr/>
          <a:lstStyle>
            <a:lvl1pPr>
              <a:defRPr/>
            </a:lvl1pPr>
          </a:lstStyle>
          <a:p>
            <a:pPr>
              <a:defRPr/>
            </a:pPr>
            <a:endParaRPr lang="en-US" altLang="en-US">
              <a:solidFill>
                <a:srgbClr val="464653"/>
              </a:solidFill>
            </a:endParaRPr>
          </a:p>
        </p:txBody>
      </p:sp>
      <p:sp>
        <p:nvSpPr>
          <p:cNvPr id="5" name="Footer Placeholder 2">
            <a:extLst>
              <a:ext uri="{FF2B5EF4-FFF2-40B4-BE49-F238E27FC236}">
                <a16:creationId xmlns:a16="http://schemas.microsoft.com/office/drawing/2014/main" id="{FB241726-1817-44D5-8B68-B2515C70D55F}"/>
              </a:ext>
            </a:extLst>
          </p:cNvPr>
          <p:cNvSpPr>
            <a:spLocks noGrp="1"/>
          </p:cNvSpPr>
          <p:nvPr>
            <p:ph type="ftr" sz="quarter" idx="11"/>
          </p:nvPr>
        </p:nvSpPr>
        <p:spPr/>
        <p:txBody>
          <a:bodyPr/>
          <a:lstStyle>
            <a:lvl1pPr>
              <a:defRPr/>
            </a:lvl1pPr>
          </a:lstStyle>
          <a:p>
            <a:pPr>
              <a:defRPr/>
            </a:pPr>
            <a:endParaRPr lang="en-US" altLang="en-US">
              <a:solidFill>
                <a:srgbClr val="464653"/>
              </a:solidFill>
            </a:endParaRPr>
          </a:p>
        </p:txBody>
      </p:sp>
      <p:sp>
        <p:nvSpPr>
          <p:cNvPr id="6" name="Slide Number Placeholder 22">
            <a:extLst>
              <a:ext uri="{FF2B5EF4-FFF2-40B4-BE49-F238E27FC236}">
                <a16:creationId xmlns:a16="http://schemas.microsoft.com/office/drawing/2014/main" id="{2639EF37-3CC3-4E20-8580-DDE6A84C937C}"/>
              </a:ext>
            </a:extLst>
          </p:cNvPr>
          <p:cNvSpPr>
            <a:spLocks noGrp="1"/>
          </p:cNvSpPr>
          <p:nvPr>
            <p:ph type="sldNum" sz="quarter" idx="12"/>
          </p:nvPr>
        </p:nvSpPr>
        <p:spPr/>
        <p:txBody>
          <a:bodyPr/>
          <a:lstStyle>
            <a:lvl1pPr>
              <a:defRPr/>
            </a:lvl1pPr>
          </a:lstStyle>
          <a:p>
            <a:fld id="{A93D37A5-BA5C-4859-B2CE-1F041F9009A0}" type="slidenum">
              <a:rPr lang="en-US" altLang="en-US">
                <a:solidFill>
                  <a:srgbClr val="464653"/>
                </a:solidFill>
              </a:rPr>
              <a:pPr/>
              <a:t>‹#›</a:t>
            </a:fld>
            <a:endParaRPr lang="en-US" altLang="en-US">
              <a:solidFill>
                <a:srgbClr val="464653"/>
              </a:solidFill>
            </a:endParaRPr>
          </a:p>
        </p:txBody>
      </p:sp>
    </p:spTree>
    <p:extLst>
      <p:ext uri="{BB962C8B-B14F-4D97-AF65-F5344CB8AC3E}">
        <p14:creationId xmlns:p14="http://schemas.microsoft.com/office/powerpoint/2010/main" val="353268190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406E2BC-0F20-466E-B8A2-6931EA4944B2}"/>
              </a:ext>
            </a:extLst>
          </p:cNvPr>
          <p:cNvSpPr/>
          <p:nvPr/>
        </p:nvSpPr>
        <p:spPr>
          <a:xfrm>
            <a:off x="914400" y="2819400"/>
            <a:ext cx="7315200" cy="127952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 name="Rectangle 4">
            <a:extLst>
              <a:ext uri="{FF2B5EF4-FFF2-40B4-BE49-F238E27FC236}">
                <a16:creationId xmlns:a16="http://schemas.microsoft.com/office/drawing/2014/main" id="{5F575A65-5FE8-451C-A0BE-94C52F9BA0BB}"/>
              </a:ext>
            </a:extLst>
          </p:cNvPr>
          <p:cNvSpPr/>
          <p:nvPr/>
        </p:nvSpPr>
        <p:spPr>
          <a:xfrm>
            <a:off x="914400" y="2819400"/>
            <a:ext cx="228600" cy="1279525"/>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 name="Title 1"/>
          <p:cNvSpPr>
            <a:spLocks noGrp="1"/>
          </p:cNvSpPr>
          <p:nvPr>
            <p:ph type="title"/>
          </p:nvPr>
        </p:nvSpPr>
        <p:spPr>
          <a:xfrm>
            <a:off x="1219200" y="2971800"/>
            <a:ext cx="6858000" cy="1066800"/>
          </a:xfrm>
        </p:spPr>
        <p:txBody>
          <a:bodyPr anchor="t"/>
          <a:lstStyle>
            <a:lvl1pPr algn="r">
              <a:buNone/>
              <a:defRPr sz="3200" b="0" cap="none" baseline="0"/>
            </a:lvl1pPr>
          </a:lstStyle>
          <a:p>
            <a:r>
              <a:rPr lang="en-US"/>
              <a:t>Click to edit Master title style</a:t>
            </a:r>
          </a:p>
        </p:txBody>
      </p:sp>
      <p:sp>
        <p:nvSpPr>
          <p:cNvPr id="3" name="Text Placeholder 2"/>
          <p:cNvSpPr>
            <a:spLocks noGrp="1"/>
          </p:cNvSpPr>
          <p:nvPr>
            <p:ph type="body" idx="1"/>
          </p:nvPr>
        </p:nvSpPr>
        <p:spPr>
          <a:xfrm>
            <a:off x="1295400" y="4267200"/>
            <a:ext cx="6781800" cy="1143000"/>
          </a:xfrm>
        </p:spPr>
        <p:txBody>
          <a:bodyPr/>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6" name="Date Placeholder 3">
            <a:extLst>
              <a:ext uri="{FF2B5EF4-FFF2-40B4-BE49-F238E27FC236}">
                <a16:creationId xmlns:a16="http://schemas.microsoft.com/office/drawing/2014/main" id="{FB4EB8FA-AD65-4958-9DA2-994B6E382049}"/>
              </a:ext>
            </a:extLst>
          </p:cNvPr>
          <p:cNvSpPr>
            <a:spLocks noGrp="1"/>
          </p:cNvSpPr>
          <p:nvPr>
            <p:ph type="dt" sz="half" idx="10"/>
          </p:nvPr>
        </p:nvSpPr>
        <p:spPr>
          <a:xfrm>
            <a:off x="6400800" y="6354763"/>
            <a:ext cx="2286000" cy="366712"/>
          </a:xfrm>
        </p:spPr>
        <p:txBody>
          <a:bodyPr/>
          <a:lstStyle>
            <a:lvl1pPr>
              <a:defRPr/>
            </a:lvl1pPr>
          </a:lstStyle>
          <a:p>
            <a:pPr>
              <a:defRPr/>
            </a:pPr>
            <a:endParaRPr lang="en-US" altLang="en-US">
              <a:solidFill>
                <a:srgbClr val="DDE9EC"/>
              </a:solidFill>
            </a:endParaRPr>
          </a:p>
        </p:txBody>
      </p:sp>
      <p:sp>
        <p:nvSpPr>
          <p:cNvPr id="7" name="Footer Placeholder 4">
            <a:extLst>
              <a:ext uri="{FF2B5EF4-FFF2-40B4-BE49-F238E27FC236}">
                <a16:creationId xmlns:a16="http://schemas.microsoft.com/office/drawing/2014/main" id="{7BBE65CC-E790-4F9B-BA4B-1C5688E84B0F}"/>
              </a:ext>
            </a:extLst>
          </p:cNvPr>
          <p:cNvSpPr>
            <a:spLocks noGrp="1"/>
          </p:cNvSpPr>
          <p:nvPr>
            <p:ph type="ftr" sz="quarter" idx="11"/>
          </p:nvPr>
        </p:nvSpPr>
        <p:spPr>
          <a:xfrm>
            <a:off x="2898775" y="6354763"/>
            <a:ext cx="3475038" cy="366712"/>
          </a:xfrm>
        </p:spPr>
        <p:txBody>
          <a:bodyPr/>
          <a:lstStyle>
            <a:lvl1pPr>
              <a:defRPr/>
            </a:lvl1pPr>
          </a:lstStyle>
          <a:p>
            <a:pPr>
              <a:defRPr/>
            </a:pPr>
            <a:endParaRPr lang="en-US" altLang="en-US">
              <a:solidFill>
                <a:srgbClr val="DDE9EC"/>
              </a:solidFill>
            </a:endParaRPr>
          </a:p>
        </p:txBody>
      </p:sp>
      <p:sp>
        <p:nvSpPr>
          <p:cNvPr id="8" name="Slide Number Placeholder 5">
            <a:extLst>
              <a:ext uri="{FF2B5EF4-FFF2-40B4-BE49-F238E27FC236}">
                <a16:creationId xmlns:a16="http://schemas.microsoft.com/office/drawing/2014/main" id="{9266D772-57E3-406A-B9C6-ED746CBCE29F}"/>
              </a:ext>
            </a:extLst>
          </p:cNvPr>
          <p:cNvSpPr>
            <a:spLocks noGrp="1"/>
          </p:cNvSpPr>
          <p:nvPr>
            <p:ph type="sldNum" sz="quarter" idx="12"/>
          </p:nvPr>
        </p:nvSpPr>
        <p:spPr>
          <a:xfrm>
            <a:off x="1069975" y="6354763"/>
            <a:ext cx="1520825" cy="366712"/>
          </a:xfrm>
        </p:spPr>
        <p:txBody>
          <a:bodyPr/>
          <a:lstStyle>
            <a:lvl1pPr>
              <a:defRPr/>
            </a:lvl1pPr>
          </a:lstStyle>
          <a:p>
            <a:fld id="{13189ABF-C400-4F89-95B3-1F7EC19D92A8}" type="slidenum">
              <a:rPr lang="en-US" altLang="en-US">
                <a:solidFill>
                  <a:srgbClr val="DDE9EC"/>
                </a:solidFill>
              </a:rPr>
              <a:pPr/>
              <a:t>‹#›</a:t>
            </a:fld>
            <a:endParaRPr lang="en-US" altLang="en-US">
              <a:solidFill>
                <a:srgbClr val="DDE9EC"/>
              </a:solidFill>
            </a:endParaRPr>
          </a:p>
        </p:txBody>
      </p:sp>
    </p:spTree>
    <p:extLst>
      <p:ext uri="{BB962C8B-B14F-4D97-AF65-F5344CB8AC3E}">
        <p14:creationId xmlns:p14="http://schemas.microsoft.com/office/powerpoint/2010/main" val="2466146633"/>
      </p:ext>
    </p:extLst>
  </p:cSld>
  <p:clrMapOvr>
    <a:overrideClrMapping bg1="dk1" tx1="lt1" bg2="dk2" tx2="lt2" accent1="accent1" accent2="accent2" accent3="accent3" accent4="accent4" accent5="accent5" accent6="accent6" hlink="hlink" folHlink="folHlink"/>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lang="en-US"/>
              <a:t>Click to edit Master title style</a:t>
            </a:r>
          </a:p>
        </p:txBody>
      </p:sp>
      <p:sp>
        <p:nvSpPr>
          <p:cNvPr id="9" name="Content Placeholder 8"/>
          <p:cNvSpPr>
            <a:spLocks noGrp="1"/>
          </p:cNvSpPr>
          <p:nvPr>
            <p:ph sz="quarter" idx="1"/>
          </p:nvPr>
        </p:nvSpPr>
        <p:spPr>
          <a:xfrm>
            <a:off x="457200" y="1219200"/>
            <a:ext cx="4041648" cy="4937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4632198" y="1216152"/>
            <a:ext cx="4041648" cy="4937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a:extLst>
              <a:ext uri="{FF2B5EF4-FFF2-40B4-BE49-F238E27FC236}">
                <a16:creationId xmlns:a16="http://schemas.microsoft.com/office/drawing/2014/main" id="{7DB62888-826F-498C-9976-6404758B69D2}"/>
              </a:ext>
            </a:extLst>
          </p:cNvPr>
          <p:cNvSpPr>
            <a:spLocks noGrp="1"/>
          </p:cNvSpPr>
          <p:nvPr>
            <p:ph type="dt" sz="half" idx="10"/>
          </p:nvPr>
        </p:nvSpPr>
        <p:spPr/>
        <p:txBody>
          <a:bodyPr/>
          <a:lstStyle>
            <a:lvl1pPr>
              <a:defRPr/>
            </a:lvl1pPr>
          </a:lstStyle>
          <a:p>
            <a:pPr>
              <a:defRPr/>
            </a:pPr>
            <a:endParaRPr lang="en-US" altLang="en-US">
              <a:solidFill>
                <a:srgbClr val="464653"/>
              </a:solidFill>
            </a:endParaRPr>
          </a:p>
        </p:txBody>
      </p:sp>
      <p:sp>
        <p:nvSpPr>
          <p:cNvPr id="6" name="Footer Placeholder 2">
            <a:extLst>
              <a:ext uri="{FF2B5EF4-FFF2-40B4-BE49-F238E27FC236}">
                <a16:creationId xmlns:a16="http://schemas.microsoft.com/office/drawing/2014/main" id="{FFB1F89E-7E0B-4380-A195-2329A9DC55FF}"/>
              </a:ext>
            </a:extLst>
          </p:cNvPr>
          <p:cNvSpPr>
            <a:spLocks noGrp="1"/>
          </p:cNvSpPr>
          <p:nvPr>
            <p:ph type="ftr" sz="quarter" idx="11"/>
          </p:nvPr>
        </p:nvSpPr>
        <p:spPr/>
        <p:txBody>
          <a:bodyPr/>
          <a:lstStyle>
            <a:lvl1pPr>
              <a:defRPr/>
            </a:lvl1pPr>
          </a:lstStyle>
          <a:p>
            <a:pPr>
              <a:defRPr/>
            </a:pPr>
            <a:endParaRPr lang="en-US" altLang="en-US">
              <a:solidFill>
                <a:srgbClr val="464653"/>
              </a:solidFill>
            </a:endParaRPr>
          </a:p>
        </p:txBody>
      </p:sp>
      <p:sp>
        <p:nvSpPr>
          <p:cNvPr id="7" name="Slide Number Placeholder 22">
            <a:extLst>
              <a:ext uri="{FF2B5EF4-FFF2-40B4-BE49-F238E27FC236}">
                <a16:creationId xmlns:a16="http://schemas.microsoft.com/office/drawing/2014/main" id="{2616990F-94CC-4AA8-B221-F0B30F788997}"/>
              </a:ext>
            </a:extLst>
          </p:cNvPr>
          <p:cNvSpPr>
            <a:spLocks noGrp="1"/>
          </p:cNvSpPr>
          <p:nvPr>
            <p:ph type="sldNum" sz="quarter" idx="12"/>
          </p:nvPr>
        </p:nvSpPr>
        <p:spPr/>
        <p:txBody>
          <a:bodyPr/>
          <a:lstStyle>
            <a:lvl1pPr>
              <a:defRPr/>
            </a:lvl1pPr>
          </a:lstStyle>
          <a:p>
            <a:fld id="{35315824-E3A3-44E1-A866-593158A1CF53}" type="slidenum">
              <a:rPr lang="en-US" altLang="en-US">
                <a:solidFill>
                  <a:srgbClr val="464653"/>
                </a:solidFill>
              </a:rPr>
              <a:pPr/>
              <a:t>‹#›</a:t>
            </a:fld>
            <a:endParaRPr lang="en-US" altLang="en-US">
              <a:solidFill>
                <a:srgbClr val="464653"/>
              </a:solidFill>
            </a:endParaRPr>
          </a:p>
        </p:txBody>
      </p:sp>
    </p:spTree>
    <p:extLst>
      <p:ext uri="{BB962C8B-B14F-4D97-AF65-F5344CB8AC3E}">
        <p14:creationId xmlns:p14="http://schemas.microsoft.com/office/powerpoint/2010/main" val="390057302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lang="en-US"/>
              <a:t>Click to edit Master title style</a:t>
            </a:r>
          </a:p>
        </p:txBody>
      </p:sp>
      <p:sp>
        <p:nvSpPr>
          <p:cNvPr id="3" name="Text Placeholder 2"/>
          <p:cNvSpPr>
            <a:spLocks noGrp="1"/>
          </p:cNvSpPr>
          <p:nvPr>
            <p:ph type="body" idx="1"/>
          </p:nvPr>
        </p:nvSpPr>
        <p:spPr>
          <a:xfrm>
            <a:off x="457200" y="1285875"/>
            <a:ext cx="4040188" cy="685800"/>
          </a:xfrm>
          <a:noFill/>
          <a:ln>
            <a:noFill/>
          </a:ln>
        </p:spPr>
        <p:txBody>
          <a:bodyPr anchor="b">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anchor="b"/>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11" name="Content Placeholder 10"/>
          <p:cNvSpPr>
            <a:spLocks noGrp="1"/>
          </p:cNvSpPr>
          <p:nvPr>
            <p:ph sz="quarter" idx="2"/>
          </p:nvPr>
        </p:nvSpPr>
        <p:spPr>
          <a:xfrm>
            <a:off x="457200" y="2133600"/>
            <a:ext cx="4038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4"/>
          </p:nvPr>
        </p:nvSpPr>
        <p:spPr>
          <a:xfrm>
            <a:off x="4648200" y="2133600"/>
            <a:ext cx="40386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13">
            <a:extLst>
              <a:ext uri="{FF2B5EF4-FFF2-40B4-BE49-F238E27FC236}">
                <a16:creationId xmlns:a16="http://schemas.microsoft.com/office/drawing/2014/main" id="{431A7D4A-349C-4417-B3C6-95977667CBB2}"/>
              </a:ext>
            </a:extLst>
          </p:cNvPr>
          <p:cNvSpPr>
            <a:spLocks noGrp="1"/>
          </p:cNvSpPr>
          <p:nvPr>
            <p:ph type="dt" sz="half" idx="10"/>
          </p:nvPr>
        </p:nvSpPr>
        <p:spPr/>
        <p:txBody>
          <a:bodyPr/>
          <a:lstStyle>
            <a:lvl1pPr>
              <a:defRPr/>
            </a:lvl1pPr>
          </a:lstStyle>
          <a:p>
            <a:pPr>
              <a:defRPr/>
            </a:pPr>
            <a:endParaRPr lang="en-US" altLang="en-US">
              <a:solidFill>
                <a:srgbClr val="464653"/>
              </a:solidFill>
            </a:endParaRPr>
          </a:p>
        </p:txBody>
      </p:sp>
      <p:sp>
        <p:nvSpPr>
          <p:cNvPr id="8" name="Footer Placeholder 2">
            <a:extLst>
              <a:ext uri="{FF2B5EF4-FFF2-40B4-BE49-F238E27FC236}">
                <a16:creationId xmlns:a16="http://schemas.microsoft.com/office/drawing/2014/main" id="{3F95FC2D-BEF1-43BA-856E-18ECB4233308}"/>
              </a:ext>
            </a:extLst>
          </p:cNvPr>
          <p:cNvSpPr>
            <a:spLocks noGrp="1"/>
          </p:cNvSpPr>
          <p:nvPr>
            <p:ph type="ftr" sz="quarter" idx="11"/>
          </p:nvPr>
        </p:nvSpPr>
        <p:spPr/>
        <p:txBody>
          <a:bodyPr/>
          <a:lstStyle>
            <a:lvl1pPr>
              <a:defRPr/>
            </a:lvl1pPr>
          </a:lstStyle>
          <a:p>
            <a:pPr>
              <a:defRPr/>
            </a:pPr>
            <a:endParaRPr lang="en-US" altLang="en-US">
              <a:solidFill>
                <a:srgbClr val="464653"/>
              </a:solidFill>
            </a:endParaRPr>
          </a:p>
        </p:txBody>
      </p:sp>
      <p:sp>
        <p:nvSpPr>
          <p:cNvPr id="9" name="Slide Number Placeholder 22">
            <a:extLst>
              <a:ext uri="{FF2B5EF4-FFF2-40B4-BE49-F238E27FC236}">
                <a16:creationId xmlns:a16="http://schemas.microsoft.com/office/drawing/2014/main" id="{09B5DB87-F67D-488C-9C3D-0E9090A895A4}"/>
              </a:ext>
            </a:extLst>
          </p:cNvPr>
          <p:cNvSpPr>
            <a:spLocks noGrp="1"/>
          </p:cNvSpPr>
          <p:nvPr>
            <p:ph type="sldNum" sz="quarter" idx="12"/>
          </p:nvPr>
        </p:nvSpPr>
        <p:spPr/>
        <p:txBody>
          <a:bodyPr/>
          <a:lstStyle>
            <a:lvl1pPr>
              <a:defRPr/>
            </a:lvl1pPr>
          </a:lstStyle>
          <a:p>
            <a:fld id="{39E765D6-A6A9-415E-B31B-261912B62180}" type="slidenum">
              <a:rPr lang="en-US" altLang="en-US">
                <a:solidFill>
                  <a:srgbClr val="464653"/>
                </a:solidFill>
              </a:rPr>
              <a:pPr/>
              <a:t>‹#›</a:t>
            </a:fld>
            <a:endParaRPr lang="en-US" altLang="en-US">
              <a:solidFill>
                <a:srgbClr val="464653"/>
              </a:solidFill>
            </a:endParaRPr>
          </a:p>
        </p:txBody>
      </p:sp>
    </p:spTree>
    <p:extLst>
      <p:ext uri="{BB962C8B-B14F-4D97-AF65-F5344CB8AC3E}">
        <p14:creationId xmlns:p14="http://schemas.microsoft.com/office/powerpoint/2010/main" val="412680130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Isosceles Triangle 2">
            <a:extLst>
              <a:ext uri="{FF2B5EF4-FFF2-40B4-BE49-F238E27FC236}">
                <a16:creationId xmlns:a16="http://schemas.microsoft.com/office/drawing/2014/main" id="{49A3EE53-9568-44D1-A29A-1EC602960397}"/>
              </a:ext>
            </a:extLst>
          </p:cNvPr>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 name="Title 1"/>
          <p:cNvSpPr>
            <a:spLocks noGrp="1"/>
          </p:cNvSpPr>
          <p:nvPr>
            <p:ph type="title"/>
          </p:nvPr>
        </p:nvSpPr>
        <p:spPr>
          <a:xfrm>
            <a:off x="457200" y="228600"/>
            <a:ext cx="8229600" cy="914400"/>
          </a:xfrm>
        </p:spPr>
        <p:txBody>
          <a:bodyPr/>
          <a:lstStyle/>
          <a:p>
            <a:r>
              <a:rPr lang="en-US"/>
              <a:t>Click to edit Master title style</a:t>
            </a:r>
          </a:p>
        </p:txBody>
      </p:sp>
      <p:sp>
        <p:nvSpPr>
          <p:cNvPr id="4" name="Date Placeholder 2">
            <a:extLst>
              <a:ext uri="{FF2B5EF4-FFF2-40B4-BE49-F238E27FC236}">
                <a16:creationId xmlns:a16="http://schemas.microsoft.com/office/drawing/2014/main" id="{7A3BD06E-8AD1-41B6-9822-715736D9A3BE}"/>
              </a:ext>
            </a:extLst>
          </p:cNvPr>
          <p:cNvSpPr>
            <a:spLocks noGrp="1"/>
          </p:cNvSpPr>
          <p:nvPr>
            <p:ph type="dt" sz="half" idx="10"/>
          </p:nvPr>
        </p:nvSpPr>
        <p:spPr/>
        <p:txBody>
          <a:bodyPr/>
          <a:lstStyle>
            <a:lvl1pPr>
              <a:defRPr/>
            </a:lvl1pPr>
          </a:lstStyle>
          <a:p>
            <a:pPr>
              <a:defRPr/>
            </a:pPr>
            <a:endParaRPr lang="en-US" altLang="en-US">
              <a:solidFill>
                <a:srgbClr val="464653"/>
              </a:solidFill>
            </a:endParaRPr>
          </a:p>
        </p:txBody>
      </p:sp>
      <p:sp>
        <p:nvSpPr>
          <p:cNvPr id="5" name="Footer Placeholder 3">
            <a:extLst>
              <a:ext uri="{FF2B5EF4-FFF2-40B4-BE49-F238E27FC236}">
                <a16:creationId xmlns:a16="http://schemas.microsoft.com/office/drawing/2014/main" id="{3A370BA8-E29E-47C6-8E17-94C08E79C452}"/>
              </a:ext>
            </a:extLst>
          </p:cNvPr>
          <p:cNvSpPr>
            <a:spLocks noGrp="1"/>
          </p:cNvSpPr>
          <p:nvPr>
            <p:ph type="ftr" sz="quarter" idx="11"/>
          </p:nvPr>
        </p:nvSpPr>
        <p:spPr/>
        <p:txBody>
          <a:bodyPr/>
          <a:lstStyle>
            <a:lvl1pPr>
              <a:defRPr/>
            </a:lvl1pPr>
          </a:lstStyle>
          <a:p>
            <a:pPr>
              <a:defRPr/>
            </a:pPr>
            <a:endParaRPr lang="en-US" altLang="en-US">
              <a:solidFill>
                <a:srgbClr val="464653"/>
              </a:solidFill>
            </a:endParaRPr>
          </a:p>
        </p:txBody>
      </p:sp>
      <p:sp>
        <p:nvSpPr>
          <p:cNvPr id="6" name="Slide Number Placeholder 4">
            <a:extLst>
              <a:ext uri="{FF2B5EF4-FFF2-40B4-BE49-F238E27FC236}">
                <a16:creationId xmlns:a16="http://schemas.microsoft.com/office/drawing/2014/main" id="{A67B3797-DC16-46FE-BF28-7316635644DB}"/>
              </a:ext>
            </a:extLst>
          </p:cNvPr>
          <p:cNvSpPr>
            <a:spLocks noGrp="1"/>
          </p:cNvSpPr>
          <p:nvPr>
            <p:ph type="sldNum" sz="quarter" idx="12"/>
          </p:nvPr>
        </p:nvSpPr>
        <p:spPr/>
        <p:txBody>
          <a:bodyPr/>
          <a:lstStyle>
            <a:lvl1pPr>
              <a:defRPr/>
            </a:lvl1pPr>
          </a:lstStyle>
          <a:p>
            <a:fld id="{CE545481-365B-4F7E-A270-0A7853CFC550}" type="slidenum">
              <a:rPr lang="en-US" altLang="en-US">
                <a:solidFill>
                  <a:srgbClr val="464653"/>
                </a:solidFill>
              </a:rPr>
              <a:pPr/>
              <a:t>‹#›</a:t>
            </a:fld>
            <a:endParaRPr lang="en-US" altLang="en-US">
              <a:solidFill>
                <a:srgbClr val="464653"/>
              </a:solidFill>
            </a:endParaRPr>
          </a:p>
        </p:txBody>
      </p:sp>
    </p:spTree>
    <p:extLst>
      <p:ext uri="{BB962C8B-B14F-4D97-AF65-F5344CB8AC3E}">
        <p14:creationId xmlns:p14="http://schemas.microsoft.com/office/powerpoint/2010/main" val="41041599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image" Target="../media/image5.jpeg"/><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theme" Target="../theme/theme5.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image" Target="../media/image7.jpeg"/><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6.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theme" Target="../theme/theme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9.xml"/><Relationship Id="rId13" Type="http://schemas.openxmlformats.org/officeDocument/2006/relationships/theme" Target="../theme/theme8.xml"/><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slideLayout" Target="../slideLayouts/slideLayout93.xml"/><Relationship Id="rId2" Type="http://schemas.openxmlformats.org/officeDocument/2006/relationships/slideLayout" Target="../slideLayouts/slideLayout83.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0" Type="http://schemas.openxmlformats.org/officeDocument/2006/relationships/slideLayout" Target="../slideLayouts/slideLayout91.xml"/><Relationship Id="rId4" Type="http://schemas.openxmlformats.org/officeDocument/2006/relationships/slideLayout" Target="../slideLayouts/slideLayout85.xml"/><Relationship Id="rId9" Type="http://schemas.openxmlformats.org/officeDocument/2006/relationships/slideLayout" Target="../slideLayouts/slideLayout9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1.xml"/><Relationship Id="rId13" Type="http://schemas.openxmlformats.org/officeDocument/2006/relationships/theme" Target="../theme/theme9.xml"/><Relationship Id="rId3" Type="http://schemas.openxmlformats.org/officeDocument/2006/relationships/slideLayout" Target="../slideLayouts/slideLayout96.xml"/><Relationship Id="rId7" Type="http://schemas.openxmlformats.org/officeDocument/2006/relationships/slideLayout" Target="../slideLayouts/slideLayout100.xml"/><Relationship Id="rId12" Type="http://schemas.openxmlformats.org/officeDocument/2006/relationships/slideLayout" Target="../slideLayouts/slideLayout105.xml"/><Relationship Id="rId2" Type="http://schemas.openxmlformats.org/officeDocument/2006/relationships/slideLayout" Target="../slideLayouts/slideLayout95.xml"/><Relationship Id="rId1" Type="http://schemas.openxmlformats.org/officeDocument/2006/relationships/slideLayout" Target="../slideLayouts/slideLayout94.xml"/><Relationship Id="rId6" Type="http://schemas.openxmlformats.org/officeDocument/2006/relationships/slideLayout" Target="../slideLayouts/slideLayout99.xml"/><Relationship Id="rId11" Type="http://schemas.openxmlformats.org/officeDocument/2006/relationships/slideLayout" Target="../slideLayouts/slideLayout104.xml"/><Relationship Id="rId5" Type="http://schemas.openxmlformats.org/officeDocument/2006/relationships/slideLayout" Target="../slideLayouts/slideLayout98.xml"/><Relationship Id="rId10" Type="http://schemas.openxmlformats.org/officeDocument/2006/relationships/slideLayout" Target="../slideLayouts/slideLayout103.xml"/><Relationship Id="rId4" Type="http://schemas.openxmlformats.org/officeDocument/2006/relationships/slideLayout" Target="../slideLayouts/slideLayout97.xml"/><Relationship Id="rId9" Type="http://schemas.openxmlformats.org/officeDocument/2006/relationships/slideLayout" Target="../slideLayouts/slideLayout10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024D7C-AE2B-407B-85FF-275D70DCB694}" type="datetimeFigureOut">
              <a:rPr lang="en-US" smtClean="0"/>
              <a:t>7/23/2023</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4B0C07-2C68-45C3-BEB4-1DD15C100B87}" type="slidenum">
              <a:rPr lang="en-US" smtClean="0"/>
              <a:t>‹#›</a:t>
            </a:fld>
            <a:endParaRPr lang="en-US"/>
          </a:p>
        </p:txBody>
      </p:sp>
    </p:spTree>
    <p:extLst>
      <p:ext uri="{BB962C8B-B14F-4D97-AF65-F5344CB8AC3E}">
        <p14:creationId xmlns:p14="http://schemas.microsoft.com/office/powerpoint/2010/main" val="13566927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3" name="Rectangle 39"/>
          <p:cNvSpPr>
            <a:spLocks noChangeArrowheads="1"/>
          </p:cNvSpPr>
          <p:nvPr/>
        </p:nvSpPr>
        <p:spPr bwMode="gray">
          <a:xfrm>
            <a:off x="0" y="1447800"/>
            <a:ext cx="1116013" cy="5410200"/>
          </a:xfrm>
          <a:prstGeom prst="rect">
            <a:avLst/>
          </a:prstGeom>
          <a:solidFill>
            <a:schemeClr val="accent1"/>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sp>
        <p:nvSpPr>
          <p:cNvPr id="1080" name="Rectangle 56"/>
          <p:cNvSpPr>
            <a:spLocks noChangeArrowheads="1"/>
          </p:cNvSpPr>
          <p:nvPr/>
        </p:nvSpPr>
        <p:spPr bwMode="gray">
          <a:xfrm>
            <a:off x="0" y="0"/>
            <a:ext cx="1116013" cy="260350"/>
          </a:xfrm>
          <a:prstGeom prst="rect">
            <a:avLst/>
          </a:prstGeom>
          <a:solidFill>
            <a:schemeClr val="tx2"/>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sp>
        <p:nvSpPr>
          <p:cNvPr id="1028" name="Rectangle 4"/>
          <p:cNvSpPr>
            <a:spLocks noGrp="1" noChangeArrowheads="1"/>
          </p:cNvSpPr>
          <p:nvPr>
            <p:ph type="dt" sz="half" idx="2"/>
          </p:nvPr>
        </p:nvSpPr>
        <p:spPr bwMode="gray">
          <a:xfrm>
            <a:off x="12954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a:solidFill>
                <a:srgbClr val="000000"/>
              </a:solidFill>
            </a:endParaRPr>
          </a:p>
        </p:txBody>
      </p:sp>
      <p:sp>
        <p:nvSpPr>
          <p:cNvPr id="1029" name="Rectangle 5"/>
          <p:cNvSpPr>
            <a:spLocks noGrp="1" noChangeArrowheads="1"/>
          </p:cNvSpPr>
          <p:nvPr>
            <p:ph type="ftr" sz="quarter" idx="3"/>
          </p:nvPr>
        </p:nvSpPr>
        <p:spPr bwMode="gray">
          <a:xfrm>
            <a:off x="3538538"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a:solidFill>
                <a:srgbClr val="000000"/>
              </a:solidFill>
            </a:endParaRPr>
          </a:p>
        </p:txBody>
      </p:sp>
      <p:sp>
        <p:nvSpPr>
          <p:cNvPr id="1030" name="Rectangle 6"/>
          <p:cNvSpPr>
            <a:spLocks noGrp="1" noChangeArrowheads="1"/>
          </p:cNvSpPr>
          <p:nvPr>
            <p:ph type="sldNum" sz="quarter" idx="4"/>
          </p:nvPr>
        </p:nvSpPr>
        <p:spPr bwMode="gray">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5A01F9A8-5497-4EEE-92DB-385659556841}" type="slidenum">
              <a:rPr lang="en-US">
                <a:solidFill>
                  <a:srgbClr val="000000"/>
                </a:solidFill>
              </a:rPr>
              <a:pPr fontAlgn="base">
                <a:spcBef>
                  <a:spcPct val="0"/>
                </a:spcBef>
                <a:spcAft>
                  <a:spcPct val="0"/>
                </a:spcAft>
              </a:pPr>
              <a:t>‹#›</a:t>
            </a:fld>
            <a:endParaRPr lang="en-US">
              <a:solidFill>
                <a:srgbClr val="000000"/>
              </a:solidFill>
            </a:endParaRPr>
          </a:p>
        </p:txBody>
      </p:sp>
      <p:sp>
        <p:nvSpPr>
          <p:cNvPr id="1027" name="Rectangle 3"/>
          <p:cNvSpPr>
            <a:spLocks noGrp="1" noChangeArrowheads="1"/>
          </p:cNvSpPr>
          <p:nvPr>
            <p:ph type="body" idx="1"/>
          </p:nvPr>
        </p:nvSpPr>
        <p:spPr bwMode="gray">
          <a:xfrm>
            <a:off x="1276350" y="1600200"/>
            <a:ext cx="741045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095" name="Group 71"/>
          <p:cNvGrpSpPr>
            <a:grpSpLocks/>
          </p:cNvGrpSpPr>
          <p:nvPr/>
        </p:nvGrpSpPr>
        <p:grpSpPr bwMode="auto">
          <a:xfrm rot="37800000">
            <a:off x="283368" y="1393032"/>
            <a:ext cx="550863" cy="1117600"/>
            <a:chOff x="1060" y="0"/>
            <a:chExt cx="394" cy="4320"/>
          </a:xfrm>
        </p:grpSpPr>
        <p:sp>
          <p:nvSpPr>
            <p:cNvPr id="1096" name="Rectangle 72"/>
            <p:cNvSpPr>
              <a:spLocks noChangeArrowheads="1"/>
            </p:cNvSpPr>
            <p:nvPr userDrawn="1"/>
          </p:nvSpPr>
          <p:spPr bwMode="gray">
            <a:xfrm>
              <a:off x="1214" y="0"/>
              <a:ext cx="240" cy="4320"/>
            </a:xfrm>
            <a:prstGeom prst="rect">
              <a:avLst/>
            </a:prstGeom>
            <a:solidFill>
              <a:schemeClr val="tx2">
                <a:alpha val="39999"/>
              </a:scheme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sp>
          <p:nvSpPr>
            <p:cNvPr id="1097" name="Rectangle 73"/>
            <p:cNvSpPr>
              <a:spLocks noChangeArrowheads="1"/>
            </p:cNvSpPr>
            <p:nvPr userDrawn="1"/>
          </p:nvSpPr>
          <p:spPr bwMode="gray">
            <a:xfrm>
              <a:off x="1060" y="0"/>
              <a:ext cx="93" cy="4320"/>
            </a:xfrm>
            <a:prstGeom prst="rect">
              <a:avLst/>
            </a:prstGeom>
            <a:solidFill>
              <a:schemeClr val="tx2">
                <a:alpha val="39999"/>
              </a:scheme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grpSp>
      <p:sp>
        <p:nvSpPr>
          <p:cNvPr id="1098" name="Rectangle 74"/>
          <p:cNvSpPr>
            <a:spLocks noChangeArrowheads="1"/>
          </p:cNvSpPr>
          <p:nvPr/>
        </p:nvSpPr>
        <p:spPr bwMode="gray">
          <a:xfrm rot="-5400000">
            <a:off x="3908425" y="-2727325"/>
            <a:ext cx="261938" cy="5716588"/>
          </a:xfrm>
          <a:prstGeom prst="rect">
            <a:avLst/>
          </a:prstGeom>
          <a:solidFill>
            <a:schemeClr val="tx2">
              <a:alpha val="70000"/>
            </a:scheme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grpSp>
        <p:nvGrpSpPr>
          <p:cNvPr id="1104" name="Group 80"/>
          <p:cNvGrpSpPr>
            <a:grpSpLocks/>
          </p:cNvGrpSpPr>
          <p:nvPr/>
        </p:nvGrpSpPr>
        <p:grpSpPr bwMode="auto">
          <a:xfrm>
            <a:off x="152400" y="1447800"/>
            <a:ext cx="457200" cy="5410200"/>
            <a:chOff x="768" y="1700"/>
            <a:chExt cx="405" cy="2620"/>
          </a:xfrm>
        </p:grpSpPr>
        <p:sp>
          <p:nvSpPr>
            <p:cNvPr id="1105" name="Rectangle 81"/>
            <p:cNvSpPr>
              <a:spLocks noChangeArrowheads="1"/>
            </p:cNvSpPr>
            <p:nvPr userDrawn="1"/>
          </p:nvSpPr>
          <p:spPr bwMode="gray">
            <a:xfrm>
              <a:off x="768" y="1700"/>
              <a:ext cx="95" cy="2620"/>
            </a:xfrm>
            <a:prstGeom prst="rect">
              <a:avLst/>
            </a:prstGeom>
            <a:solidFill>
              <a:schemeClr val="tx2">
                <a:alpha val="30000"/>
              </a:scheme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sp>
          <p:nvSpPr>
            <p:cNvPr id="1106" name="Rectangle 82"/>
            <p:cNvSpPr>
              <a:spLocks noChangeArrowheads="1"/>
            </p:cNvSpPr>
            <p:nvPr userDrawn="1"/>
          </p:nvSpPr>
          <p:spPr bwMode="gray">
            <a:xfrm>
              <a:off x="912" y="1700"/>
              <a:ext cx="261" cy="2620"/>
            </a:xfrm>
            <a:prstGeom prst="rect">
              <a:avLst/>
            </a:prstGeom>
            <a:solidFill>
              <a:schemeClr val="tx2">
                <a:alpha val="30000"/>
              </a:scheme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grpSp>
      <p:sp>
        <p:nvSpPr>
          <p:cNvPr id="1084" name="Rectangle 60"/>
          <p:cNvSpPr>
            <a:spLocks noChangeArrowheads="1"/>
          </p:cNvSpPr>
          <p:nvPr/>
        </p:nvSpPr>
        <p:spPr bwMode="gray">
          <a:xfrm>
            <a:off x="1181100" y="333375"/>
            <a:ext cx="7962900" cy="1038225"/>
          </a:xfrm>
          <a:prstGeom prst="rect">
            <a:avLst/>
          </a:prstGeom>
          <a:gradFill rotWithShape="1">
            <a:gsLst>
              <a:gs pos="0">
                <a:srgbClr val="C0C0C0">
                  <a:alpha val="50000"/>
                </a:srgbClr>
              </a:gs>
              <a:gs pos="100000">
                <a:srgbClr val="C0C0C0">
                  <a:gamma/>
                  <a:tint val="41176"/>
                  <a:invGamma/>
                </a:srgbClr>
              </a:gs>
            </a:gsLst>
            <a:lin ang="0" scaled="1"/>
          </a:gra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sp>
        <p:nvSpPr>
          <p:cNvPr id="1085" name="Rectangle 61"/>
          <p:cNvSpPr>
            <a:spLocks noChangeArrowheads="1"/>
          </p:cNvSpPr>
          <p:nvPr/>
        </p:nvSpPr>
        <p:spPr bwMode="gray">
          <a:xfrm>
            <a:off x="0" y="333375"/>
            <a:ext cx="1109663" cy="1038225"/>
          </a:xfrm>
          <a:prstGeom prst="rect">
            <a:avLst/>
          </a:prstGeom>
          <a:blipFill dpi="0" rotWithShape="1">
            <a:blip r:embed="rId15"/>
            <a:srcRect/>
            <a:stretch>
              <a:fillRect/>
            </a:stretch>
          </a:blip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grpSp>
        <p:nvGrpSpPr>
          <p:cNvPr id="1107" name="Group 83"/>
          <p:cNvGrpSpPr>
            <a:grpSpLocks/>
          </p:cNvGrpSpPr>
          <p:nvPr/>
        </p:nvGrpSpPr>
        <p:grpSpPr bwMode="auto">
          <a:xfrm rot="27000000">
            <a:off x="283368" y="2840832"/>
            <a:ext cx="550863" cy="1117600"/>
            <a:chOff x="1060" y="0"/>
            <a:chExt cx="394" cy="4320"/>
          </a:xfrm>
        </p:grpSpPr>
        <p:sp>
          <p:nvSpPr>
            <p:cNvPr id="1108" name="Rectangle 84"/>
            <p:cNvSpPr>
              <a:spLocks noChangeArrowheads="1"/>
            </p:cNvSpPr>
            <p:nvPr userDrawn="1"/>
          </p:nvSpPr>
          <p:spPr bwMode="gray">
            <a:xfrm>
              <a:off x="1214" y="0"/>
              <a:ext cx="240" cy="4320"/>
            </a:xfrm>
            <a:prstGeom prst="rect">
              <a:avLst/>
            </a:prstGeom>
            <a:solidFill>
              <a:schemeClr val="tx2">
                <a:alpha val="39999"/>
              </a:scheme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sp>
          <p:nvSpPr>
            <p:cNvPr id="1109" name="Rectangle 85"/>
            <p:cNvSpPr>
              <a:spLocks noChangeArrowheads="1"/>
            </p:cNvSpPr>
            <p:nvPr userDrawn="1"/>
          </p:nvSpPr>
          <p:spPr bwMode="gray">
            <a:xfrm>
              <a:off x="1060" y="0"/>
              <a:ext cx="93" cy="4320"/>
            </a:xfrm>
            <a:prstGeom prst="rect">
              <a:avLst/>
            </a:prstGeom>
            <a:solidFill>
              <a:schemeClr val="tx2">
                <a:alpha val="39999"/>
              </a:scheme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grpSp>
      <p:sp>
        <p:nvSpPr>
          <p:cNvPr id="1099" name="Rectangle 75"/>
          <p:cNvSpPr>
            <a:spLocks noChangeArrowheads="1"/>
          </p:cNvSpPr>
          <p:nvPr/>
        </p:nvSpPr>
        <p:spPr bwMode="gray">
          <a:xfrm>
            <a:off x="6964363" y="6350"/>
            <a:ext cx="2179637" cy="254000"/>
          </a:xfrm>
          <a:prstGeom prst="rect">
            <a:avLst/>
          </a:prstGeom>
          <a:solidFill>
            <a:schemeClr val="accent2">
              <a:alpha val="70000"/>
            </a:scheme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grpSp>
        <p:nvGrpSpPr>
          <p:cNvPr id="1113" name="Group 89"/>
          <p:cNvGrpSpPr>
            <a:grpSpLocks/>
          </p:cNvGrpSpPr>
          <p:nvPr/>
        </p:nvGrpSpPr>
        <p:grpSpPr bwMode="auto">
          <a:xfrm>
            <a:off x="1905000" y="0"/>
            <a:ext cx="642938" cy="285750"/>
            <a:chOff x="768" y="1700"/>
            <a:chExt cx="405" cy="2620"/>
          </a:xfrm>
        </p:grpSpPr>
        <p:sp>
          <p:nvSpPr>
            <p:cNvPr id="1114" name="Rectangle 90"/>
            <p:cNvSpPr>
              <a:spLocks noChangeArrowheads="1"/>
            </p:cNvSpPr>
            <p:nvPr userDrawn="1"/>
          </p:nvSpPr>
          <p:spPr bwMode="gray">
            <a:xfrm>
              <a:off x="768" y="1700"/>
              <a:ext cx="95" cy="2620"/>
            </a:xfrm>
            <a:prstGeom prst="rect">
              <a:avLst/>
            </a:prstGeom>
            <a:solidFill>
              <a:srgbClr val="FFFFFF">
                <a:alpha val="50000"/>
              </a:srgb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sp>
          <p:nvSpPr>
            <p:cNvPr id="1115" name="Rectangle 91"/>
            <p:cNvSpPr>
              <a:spLocks noChangeArrowheads="1"/>
            </p:cNvSpPr>
            <p:nvPr userDrawn="1"/>
          </p:nvSpPr>
          <p:spPr bwMode="gray">
            <a:xfrm>
              <a:off x="912" y="1700"/>
              <a:ext cx="261" cy="2620"/>
            </a:xfrm>
            <a:prstGeom prst="rect">
              <a:avLst/>
            </a:prstGeom>
            <a:solidFill>
              <a:srgbClr val="FFFFFF">
                <a:alpha val="50000"/>
              </a:srgb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grpSp>
      <p:grpSp>
        <p:nvGrpSpPr>
          <p:cNvPr id="1116" name="Group 92"/>
          <p:cNvGrpSpPr>
            <a:grpSpLocks/>
          </p:cNvGrpSpPr>
          <p:nvPr/>
        </p:nvGrpSpPr>
        <p:grpSpPr bwMode="auto">
          <a:xfrm>
            <a:off x="3810000" y="0"/>
            <a:ext cx="642938" cy="285750"/>
            <a:chOff x="768" y="1700"/>
            <a:chExt cx="405" cy="2620"/>
          </a:xfrm>
        </p:grpSpPr>
        <p:sp>
          <p:nvSpPr>
            <p:cNvPr id="1117" name="Rectangle 93"/>
            <p:cNvSpPr>
              <a:spLocks noChangeArrowheads="1"/>
            </p:cNvSpPr>
            <p:nvPr userDrawn="1"/>
          </p:nvSpPr>
          <p:spPr bwMode="gray">
            <a:xfrm>
              <a:off x="768" y="1700"/>
              <a:ext cx="95" cy="2620"/>
            </a:xfrm>
            <a:prstGeom prst="rect">
              <a:avLst/>
            </a:prstGeom>
            <a:solidFill>
              <a:srgbClr val="FFFFFF">
                <a:alpha val="50000"/>
              </a:srgb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sp>
          <p:nvSpPr>
            <p:cNvPr id="1118" name="Rectangle 94"/>
            <p:cNvSpPr>
              <a:spLocks noChangeArrowheads="1"/>
            </p:cNvSpPr>
            <p:nvPr userDrawn="1"/>
          </p:nvSpPr>
          <p:spPr bwMode="gray">
            <a:xfrm>
              <a:off x="912" y="1700"/>
              <a:ext cx="261" cy="2620"/>
            </a:xfrm>
            <a:prstGeom prst="rect">
              <a:avLst/>
            </a:prstGeom>
            <a:solidFill>
              <a:srgbClr val="FFFFFF">
                <a:alpha val="50000"/>
              </a:srgb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grpSp>
      <p:grpSp>
        <p:nvGrpSpPr>
          <p:cNvPr id="1119" name="Group 95"/>
          <p:cNvGrpSpPr>
            <a:grpSpLocks/>
          </p:cNvGrpSpPr>
          <p:nvPr/>
        </p:nvGrpSpPr>
        <p:grpSpPr bwMode="auto">
          <a:xfrm>
            <a:off x="5791200" y="0"/>
            <a:ext cx="642938" cy="285750"/>
            <a:chOff x="768" y="1700"/>
            <a:chExt cx="405" cy="2620"/>
          </a:xfrm>
        </p:grpSpPr>
        <p:sp>
          <p:nvSpPr>
            <p:cNvPr id="1120" name="Rectangle 96"/>
            <p:cNvSpPr>
              <a:spLocks noChangeArrowheads="1"/>
            </p:cNvSpPr>
            <p:nvPr userDrawn="1"/>
          </p:nvSpPr>
          <p:spPr bwMode="gray">
            <a:xfrm>
              <a:off x="768" y="1700"/>
              <a:ext cx="95" cy="2620"/>
            </a:xfrm>
            <a:prstGeom prst="rect">
              <a:avLst/>
            </a:prstGeom>
            <a:solidFill>
              <a:srgbClr val="FFFFFF">
                <a:alpha val="50000"/>
              </a:srgb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sp>
          <p:nvSpPr>
            <p:cNvPr id="1121" name="Rectangle 97"/>
            <p:cNvSpPr>
              <a:spLocks noChangeArrowheads="1"/>
            </p:cNvSpPr>
            <p:nvPr userDrawn="1"/>
          </p:nvSpPr>
          <p:spPr bwMode="gray">
            <a:xfrm>
              <a:off x="912" y="1700"/>
              <a:ext cx="261" cy="2620"/>
            </a:xfrm>
            <a:prstGeom prst="rect">
              <a:avLst/>
            </a:prstGeom>
            <a:solidFill>
              <a:srgbClr val="FFFFFF">
                <a:alpha val="50000"/>
              </a:srgb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grpSp>
      <p:grpSp>
        <p:nvGrpSpPr>
          <p:cNvPr id="1122" name="Group 98"/>
          <p:cNvGrpSpPr>
            <a:grpSpLocks/>
          </p:cNvGrpSpPr>
          <p:nvPr/>
        </p:nvGrpSpPr>
        <p:grpSpPr bwMode="auto">
          <a:xfrm>
            <a:off x="7772400" y="0"/>
            <a:ext cx="642938" cy="304800"/>
            <a:chOff x="768" y="1700"/>
            <a:chExt cx="405" cy="2620"/>
          </a:xfrm>
        </p:grpSpPr>
        <p:sp>
          <p:nvSpPr>
            <p:cNvPr id="1123" name="Rectangle 99"/>
            <p:cNvSpPr>
              <a:spLocks noChangeArrowheads="1"/>
            </p:cNvSpPr>
            <p:nvPr userDrawn="1"/>
          </p:nvSpPr>
          <p:spPr bwMode="gray">
            <a:xfrm>
              <a:off x="768" y="1700"/>
              <a:ext cx="95" cy="2620"/>
            </a:xfrm>
            <a:prstGeom prst="rect">
              <a:avLst/>
            </a:prstGeom>
            <a:solidFill>
              <a:srgbClr val="FFFFFF">
                <a:alpha val="50000"/>
              </a:srgb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sp>
          <p:nvSpPr>
            <p:cNvPr id="1124" name="Rectangle 100"/>
            <p:cNvSpPr>
              <a:spLocks noChangeArrowheads="1"/>
            </p:cNvSpPr>
            <p:nvPr userDrawn="1"/>
          </p:nvSpPr>
          <p:spPr bwMode="gray">
            <a:xfrm>
              <a:off x="912" y="1700"/>
              <a:ext cx="261" cy="2620"/>
            </a:xfrm>
            <a:prstGeom prst="rect">
              <a:avLst/>
            </a:prstGeom>
            <a:solidFill>
              <a:srgbClr val="FFFFFF">
                <a:alpha val="50000"/>
              </a:srgb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grpSp>
      <p:pic>
        <p:nvPicPr>
          <p:cNvPr id="1086" name="Picture 62" descr="2"/>
          <p:cNvPicPr>
            <a:picLocks noChangeAspect="1" noChangeArrowheads="1"/>
          </p:cNvPicPr>
          <p:nvPr/>
        </p:nvPicPr>
        <p:blipFill>
          <a:blip r:embed="rId16" cstate="print"/>
          <a:srcRect b="592"/>
          <a:stretch>
            <a:fillRect/>
          </a:stretch>
        </p:blipFill>
        <p:spPr bwMode="gray">
          <a:xfrm>
            <a:off x="7361238" y="55563"/>
            <a:ext cx="1676400" cy="1643062"/>
          </a:xfrm>
          <a:prstGeom prst="rect">
            <a:avLst/>
          </a:prstGeom>
          <a:noFill/>
        </p:spPr>
      </p:pic>
      <p:sp>
        <p:nvSpPr>
          <p:cNvPr id="1026" name="Rectangle 2"/>
          <p:cNvSpPr>
            <a:spLocks noGrp="1" noChangeArrowheads="1"/>
          </p:cNvSpPr>
          <p:nvPr>
            <p:ph type="title"/>
          </p:nvPr>
        </p:nvSpPr>
        <p:spPr bwMode="gray">
          <a:xfrm>
            <a:off x="1276350" y="457200"/>
            <a:ext cx="6496050" cy="762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grpSp>
        <p:nvGrpSpPr>
          <p:cNvPr id="1125" name="Group 101"/>
          <p:cNvGrpSpPr>
            <a:grpSpLocks/>
          </p:cNvGrpSpPr>
          <p:nvPr/>
        </p:nvGrpSpPr>
        <p:grpSpPr bwMode="auto">
          <a:xfrm>
            <a:off x="152400" y="0"/>
            <a:ext cx="457200" cy="261938"/>
            <a:chOff x="768" y="1700"/>
            <a:chExt cx="405" cy="2620"/>
          </a:xfrm>
        </p:grpSpPr>
        <p:sp>
          <p:nvSpPr>
            <p:cNvPr id="1126" name="Rectangle 102"/>
            <p:cNvSpPr>
              <a:spLocks noChangeArrowheads="1"/>
            </p:cNvSpPr>
            <p:nvPr userDrawn="1"/>
          </p:nvSpPr>
          <p:spPr bwMode="gray">
            <a:xfrm>
              <a:off x="768" y="1700"/>
              <a:ext cx="95" cy="2620"/>
            </a:xfrm>
            <a:prstGeom prst="rect">
              <a:avLst/>
            </a:prstGeom>
            <a:solidFill>
              <a:schemeClr val="tx2">
                <a:alpha val="50000"/>
              </a:scheme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sp>
          <p:nvSpPr>
            <p:cNvPr id="1127" name="Rectangle 103"/>
            <p:cNvSpPr>
              <a:spLocks noChangeArrowheads="1"/>
            </p:cNvSpPr>
            <p:nvPr userDrawn="1"/>
          </p:nvSpPr>
          <p:spPr bwMode="gray">
            <a:xfrm>
              <a:off x="912" y="1700"/>
              <a:ext cx="261" cy="2620"/>
            </a:xfrm>
            <a:prstGeom prst="rect">
              <a:avLst/>
            </a:prstGeom>
            <a:solidFill>
              <a:schemeClr val="tx2">
                <a:alpha val="50000"/>
              </a:scheme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grpSp>
      <p:grpSp>
        <p:nvGrpSpPr>
          <p:cNvPr id="1128" name="Group 104"/>
          <p:cNvGrpSpPr>
            <a:grpSpLocks/>
          </p:cNvGrpSpPr>
          <p:nvPr/>
        </p:nvGrpSpPr>
        <p:grpSpPr bwMode="auto">
          <a:xfrm rot="37800000">
            <a:off x="283369" y="4331494"/>
            <a:ext cx="550862" cy="1117600"/>
            <a:chOff x="1060" y="0"/>
            <a:chExt cx="394" cy="4320"/>
          </a:xfrm>
        </p:grpSpPr>
        <p:sp>
          <p:nvSpPr>
            <p:cNvPr id="1129" name="Rectangle 105"/>
            <p:cNvSpPr>
              <a:spLocks noChangeArrowheads="1"/>
            </p:cNvSpPr>
            <p:nvPr userDrawn="1"/>
          </p:nvSpPr>
          <p:spPr bwMode="gray">
            <a:xfrm>
              <a:off x="1214" y="0"/>
              <a:ext cx="240" cy="4320"/>
            </a:xfrm>
            <a:prstGeom prst="rect">
              <a:avLst/>
            </a:prstGeom>
            <a:solidFill>
              <a:schemeClr val="tx2">
                <a:alpha val="39999"/>
              </a:scheme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sp>
          <p:nvSpPr>
            <p:cNvPr id="1130" name="Rectangle 106"/>
            <p:cNvSpPr>
              <a:spLocks noChangeArrowheads="1"/>
            </p:cNvSpPr>
            <p:nvPr userDrawn="1"/>
          </p:nvSpPr>
          <p:spPr bwMode="gray">
            <a:xfrm>
              <a:off x="1060" y="0"/>
              <a:ext cx="93" cy="4320"/>
            </a:xfrm>
            <a:prstGeom prst="rect">
              <a:avLst/>
            </a:prstGeom>
            <a:solidFill>
              <a:schemeClr val="tx2">
                <a:alpha val="39999"/>
              </a:scheme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grpSp>
      <p:grpSp>
        <p:nvGrpSpPr>
          <p:cNvPr id="1131" name="Group 107"/>
          <p:cNvGrpSpPr>
            <a:grpSpLocks/>
          </p:cNvGrpSpPr>
          <p:nvPr/>
        </p:nvGrpSpPr>
        <p:grpSpPr bwMode="auto">
          <a:xfrm rot="27000000">
            <a:off x="283369" y="5779294"/>
            <a:ext cx="550862" cy="1117600"/>
            <a:chOff x="1060" y="0"/>
            <a:chExt cx="394" cy="4320"/>
          </a:xfrm>
        </p:grpSpPr>
        <p:sp>
          <p:nvSpPr>
            <p:cNvPr id="1132" name="Rectangle 108"/>
            <p:cNvSpPr>
              <a:spLocks noChangeArrowheads="1"/>
            </p:cNvSpPr>
            <p:nvPr userDrawn="1"/>
          </p:nvSpPr>
          <p:spPr bwMode="gray">
            <a:xfrm>
              <a:off x="1214" y="0"/>
              <a:ext cx="240" cy="4320"/>
            </a:xfrm>
            <a:prstGeom prst="rect">
              <a:avLst/>
            </a:prstGeom>
            <a:solidFill>
              <a:schemeClr val="tx2">
                <a:alpha val="39999"/>
              </a:scheme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sp>
          <p:nvSpPr>
            <p:cNvPr id="1133" name="Rectangle 109"/>
            <p:cNvSpPr>
              <a:spLocks noChangeArrowheads="1"/>
            </p:cNvSpPr>
            <p:nvPr userDrawn="1"/>
          </p:nvSpPr>
          <p:spPr bwMode="gray">
            <a:xfrm>
              <a:off x="1060" y="0"/>
              <a:ext cx="93" cy="4320"/>
            </a:xfrm>
            <a:prstGeom prst="rect">
              <a:avLst/>
            </a:prstGeom>
            <a:solidFill>
              <a:schemeClr val="tx2">
                <a:alpha val="39999"/>
              </a:scheme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grpSp>
      <p:sp>
        <p:nvSpPr>
          <p:cNvPr id="44" name="TextBox 43"/>
          <p:cNvSpPr txBox="1"/>
          <p:nvPr/>
        </p:nvSpPr>
        <p:spPr>
          <a:xfrm>
            <a:off x="0" y="6627168"/>
            <a:ext cx="1691489" cy="230832"/>
          </a:xfrm>
          <a:prstGeom prst="rect">
            <a:avLst/>
          </a:prstGeom>
          <a:noFill/>
        </p:spPr>
        <p:txBody>
          <a:bodyPr wrap="none" rtlCol="0">
            <a:spAutoFit/>
          </a:bodyPr>
          <a:lstStyle/>
          <a:p>
            <a:pPr fontAlgn="base">
              <a:spcBef>
                <a:spcPct val="0"/>
              </a:spcBef>
              <a:spcAft>
                <a:spcPct val="0"/>
              </a:spcAft>
            </a:pPr>
            <a:r>
              <a:rPr lang="en-US" sz="900">
                <a:solidFill>
                  <a:srgbClr val="000000"/>
                </a:solidFill>
              </a:rPr>
              <a:t>http://dichvudanhvanban.com</a:t>
            </a:r>
          </a:p>
        </p:txBody>
      </p:sp>
    </p:spTree>
    <p:extLst>
      <p:ext uri="{BB962C8B-B14F-4D97-AF65-F5344CB8AC3E}">
        <p14:creationId xmlns:p14="http://schemas.microsoft.com/office/powerpoint/2010/main" val="82683445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l" rtl="0" eaLnBrk="1" fontAlgn="base" hangingPunct="1">
        <a:spcBef>
          <a:spcPct val="0"/>
        </a:spcBef>
        <a:spcAft>
          <a:spcPct val="0"/>
        </a:spcAft>
        <a:defRPr sz="4000" b="1">
          <a:solidFill>
            <a:srgbClr val="000000"/>
          </a:solidFill>
          <a:latin typeface="+mj-lt"/>
          <a:ea typeface="+mj-ea"/>
          <a:cs typeface="+mj-cs"/>
        </a:defRPr>
      </a:lvl1pPr>
      <a:lvl2pPr algn="l" rtl="0" eaLnBrk="1" fontAlgn="base" hangingPunct="1">
        <a:spcBef>
          <a:spcPct val="0"/>
        </a:spcBef>
        <a:spcAft>
          <a:spcPct val="0"/>
        </a:spcAft>
        <a:defRPr sz="4000" b="1">
          <a:solidFill>
            <a:srgbClr val="000000"/>
          </a:solidFill>
          <a:latin typeface="Arial" charset="0"/>
        </a:defRPr>
      </a:lvl2pPr>
      <a:lvl3pPr algn="l" rtl="0" eaLnBrk="1" fontAlgn="base" hangingPunct="1">
        <a:spcBef>
          <a:spcPct val="0"/>
        </a:spcBef>
        <a:spcAft>
          <a:spcPct val="0"/>
        </a:spcAft>
        <a:defRPr sz="4000" b="1">
          <a:solidFill>
            <a:srgbClr val="000000"/>
          </a:solidFill>
          <a:latin typeface="Arial" charset="0"/>
        </a:defRPr>
      </a:lvl3pPr>
      <a:lvl4pPr algn="l" rtl="0" eaLnBrk="1" fontAlgn="base" hangingPunct="1">
        <a:spcBef>
          <a:spcPct val="0"/>
        </a:spcBef>
        <a:spcAft>
          <a:spcPct val="0"/>
        </a:spcAft>
        <a:defRPr sz="4000" b="1">
          <a:solidFill>
            <a:srgbClr val="000000"/>
          </a:solidFill>
          <a:latin typeface="Arial" charset="0"/>
        </a:defRPr>
      </a:lvl4pPr>
      <a:lvl5pPr algn="l" rtl="0" eaLnBrk="1" fontAlgn="base" hangingPunct="1">
        <a:spcBef>
          <a:spcPct val="0"/>
        </a:spcBef>
        <a:spcAft>
          <a:spcPct val="0"/>
        </a:spcAft>
        <a:defRPr sz="4000" b="1">
          <a:solidFill>
            <a:srgbClr val="000000"/>
          </a:solidFill>
          <a:latin typeface="Arial" charset="0"/>
        </a:defRPr>
      </a:lvl5pPr>
      <a:lvl6pPr marL="457200" algn="l" rtl="0" eaLnBrk="1" fontAlgn="base" hangingPunct="1">
        <a:spcBef>
          <a:spcPct val="0"/>
        </a:spcBef>
        <a:spcAft>
          <a:spcPct val="0"/>
        </a:spcAft>
        <a:defRPr sz="4000" b="1">
          <a:solidFill>
            <a:srgbClr val="000000"/>
          </a:solidFill>
          <a:latin typeface="Arial" charset="0"/>
        </a:defRPr>
      </a:lvl6pPr>
      <a:lvl7pPr marL="914400" algn="l" rtl="0" eaLnBrk="1" fontAlgn="base" hangingPunct="1">
        <a:spcBef>
          <a:spcPct val="0"/>
        </a:spcBef>
        <a:spcAft>
          <a:spcPct val="0"/>
        </a:spcAft>
        <a:defRPr sz="4000" b="1">
          <a:solidFill>
            <a:srgbClr val="000000"/>
          </a:solidFill>
          <a:latin typeface="Arial" charset="0"/>
        </a:defRPr>
      </a:lvl7pPr>
      <a:lvl8pPr marL="1371600" algn="l" rtl="0" eaLnBrk="1" fontAlgn="base" hangingPunct="1">
        <a:spcBef>
          <a:spcPct val="0"/>
        </a:spcBef>
        <a:spcAft>
          <a:spcPct val="0"/>
        </a:spcAft>
        <a:defRPr sz="4000" b="1">
          <a:solidFill>
            <a:srgbClr val="000000"/>
          </a:solidFill>
          <a:latin typeface="Arial" charset="0"/>
        </a:defRPr>
      </a:lvl8pPr>
      <a:lvl9pPr marL="1828800" algn="l" rtl="0" eaLnBrk="1" fontAlgn="base" hangingPunct="1">
        <a:spcBef>
          <a:spcPct val="0"/>
        </a:spcBef>
        <a:spcAft>
          <a:spcPct val="0"/>
        </a:spcAft>
        <a:defRPr sz="4000" b="1">
          <a:solidFill>
            <a:srgbClr val="000000"/>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Pacifico"/>
              <a:buNone/>
              <a:defRPr sz="2800">
                <a:solidFill>
                  <a:schemeClr val="dk1"/>
                </a:solidFill>
                <a:latin typeface="Pacifico"/>
                <a:ea typeface="Pacifico"/>
                <a:cs typeface="Pacifico"/>
                <a:sym typeface="Pacific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dk1"/>
              </a:buClr>
              <a:buSzPts val="1600"/>
              <a:buFont typeface="Lato"/>
              <a:buChar char="●"/>
              <a:defRPr sz="1600">
                <a:solidFill>
                  <a:schemeClr val="dk1"/>
                </a:solidFill>
                <a:latin typeface="Lato"/>
                <a:ea typeface="Lato"/>
                <a:cs typeface="Lato"/>
                <a:sym typeface="Lato"/>
              </a:defRPr>
            </a:lvl1pPr>
            <a:lvl2pPr marL="914400" lvl="1" indent="-317500">
              <a:lnSpc>
                <a:spcPct val="100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2pPr>
            <a:lvl3pPr marL="1371600" lvl="2" indent="-317500">
              <a:lnSpc>
                <a:spcPct val="100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3pPr>
            <a:lvl4pPr marL="1828800" lvl="3" indent="-317500">
              <a:lnSpc>
                <a:spcPct val="100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4pPr>
            <a:lvl5pPr marL="2286000" lvl="4" indent="-317500">
              <a:lnSpc>
                <a:spcPct val="100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5pPr>
            <a:lvl6pPr marL="2743200" lvl="5" indent="-317500">
              <a:lnSpc>
                <a:spcPct val="100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6pPr>
            <a:lvl7pPr marL="3200400" lvl="6" indent="-317500">
              <a:lnSpc>
                <a:spcPct val="100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7pPr>
            <a:lvl8pPr marL="3657600" lvl="7" indent="-317500">
              <a:lnSpc>
                <a:spcPct val="100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8pPr>
            <a:lvl9pPr marL="4114800" lvl="8" indent="-317500">
              <a:lnSpc>
                <a:spcPct val="100000"/>
              </a:lnSpc>
              <a:spcBef>
                <a:spcPts val="1600"/>
              </a:spcBef>
              <a:spcAft>
                <a:spcPts val="1600"/>
              </a:spcAft>
              <a:buClr>
                <a:schemeClr val="dk1"/>
              </a:buClr>
              <a:buSzPts val="1400"/>
              <a:buFont typeface="Lato"/>
              <a:buChar char="■"/>
              <a:defRPr>
                <a:solidFill>
                  <a:schemeClr val="dk1"/>
                </a:solidFill>
                <a:latin typeface="Lato"/>
                <a:ea typeface="Lato"/>
                <a:cs typeface="Lato"/>
                <a:sym typeface="Lato"/>
              </a:defRPr>
            </a:lvl9pPr>
          </a:lstStyle>
          <a:p>
            <a:endParaRPr/>
          </a:p>
        </p:txBody>
      </p:sp>
    </p:spTree>
    <p:extLst>
      <p:ext uri="{BB962C8B-B14F-4D97-AF65-F5344CB8AC3E}">
        <p14:creationId xmlns:p14="http://schemas.microsoft.com/office/powerpoint/2010/main" val="3250414874"/>
      </p:ext>
    </p:extLst>
  </p:cSld>
  <p:clrMap bg1="lt1" tx1="dk1" bg2="dk2" tx2="lt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5" r:id="rId8"/>
    <p:sldLayoutId id="2147483696" r:id="rId9"/>
    <p:sldLayoutId id="2147483697" r:id="rId10"/>
    <p:sldLayoutId id="214748369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28600" y="1036638"/>
            <a:ext cx="7543800" cy="7159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vi-VN"/>
              <a:t>Bấm &amp; sửa kiểu tiêu đề</a:t>
            </a:r>
            <a:endParaRPr lang="en-US"/>
          </a:p>
        </p:txBody>
      </p:sp>
      <p:sp>
        <p:nvSpPr>
          <p:cNvPr id="1027" name="Rectangle 3"/>
          <p:cNvSpPr>
            <a:spLocks noGrp="1" noChangeArrowheads="1"/>
          </p:cNvSpPr>
          <p:nvPr>
            <p:ph type="body" idx="1"/>
          </p:nvPr>
        </p:nvSpPr>
        <p:spPr bwMode="auto">
          <a:xfrm>
            <a:off x="1219200" y="2057400"/>
            <a:ext cx="6858000" cy="449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Tree>
    <p:extLst>
      <p:ext uri="{BB962C8B-B14F-4D97-AF65-F5344CB8AC3E}">
        <p14:creationId xmlns:p14="http://schemas.microsoft.com/office/powerpoint/2010/main" val="1758759039"/>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txStyles>
    <p:titleStyle>
      <a:lvl1pPr algn="l" rtl="0" fontAlgn="base">
        <a:spcBef>
          <a:spcPct val="0"/>
        </a:spcBef>
        <a:spcAft>
          <a:spcPct val="0"/>
        </a:spcAft>
        <a:defRPr sz="3300">
          <a:solidFill>
            <a:schemeClr val="bg1"/>
          </a:solidFill>
          <a:latin typeface="+mj-lt"/>
          <a:ea typeface="+mj-ea"/>
          <a:cs typeface="+mj-cs"/>
        </a:defRPr>
      </a:lvl1pPr>
      <a:lvl2pPr algn="l" rtl="0" fontAlgn="base">
        <a:spcBef>
          <a:spcPct val="0"/>
        </a:spcBef>
        <a:spcAft>
          <a:spcPct val="0"/>
        </a:spcAft>
        <a:defRPr sz="3300">
          <a:solidFill>
            <a:schemeClr val="bg1"/>
          </a:solidFill>
          <a:latin typeface="Microsoft Sans Serif" pitchFamily="34" charset="0"/>
        </a:defRPr>
      </a:lvl2pPr>
      <a:lvl3pPr algn="l" rtl="0" fontAlgn="base">
        <a:spcBef>
          <a:spcPct val="0"/>
        </a:spcBef>
        <a:spcAft>
          <a:spcPct val="0"/>
        </a:spcAft>
        <a:defRPr sz="3300">
          <a:solidFill>
            <a:schemeClr val="bg1"/>
          </a:solidFill>
          <a:latin typeface="Microsoft Sans Serif" pitchFamily="34" charset="0"/>
        </a:defRPr>
      </a:lvl3pPr>
      <a:lvl4pPr algn="l" rtl="0" fontAlgn="base">
        <a:spcBef>
          <a:spcPct val="0"/>
        </a:spcBef>
        <a:spcAft>
          <a:spcPct val="0"/>
        </a:spcAft>
        <a:defRPr sz="3300">
          <a:solidFill>
            <a:schemeClr val="bg1"/>
          </a:solidFill>
          <a:latin typeface="Microsoft Sans Serif" pitchFamily="34" charset="0"/>
        </a:defRPr>
      </a:lvl4pPr>
      <a:lvl5pPr algn="l" rtl="0" fontAlgn="base">
        <a:spcBef>
          <a:spcPct val="0"/>
        </a:spcBef>
        <a:spcAft>
          <a:spcPct val="0"/>
        </a:spcAft>
        <a:defRPr sz="3300">
          <a:solidFill>
            <a:schemeClr val="bg1"/>
          </a:solidFill>
          <a:latin typeface="Microsoft Sans Serif" pitchFamily="34" charset="0"/>
        </a:defRPr>
      </a:lvl5pPr>
      <a:lvl6pPr marL="342892" algn="l" rtl="0" eaLnBrk="1" fontAlgn="base" hangingPunct="1">
        <a:spcBef>
          <a:spcPct val="0"/>
        </a:spcBef>
        <a:spcAft>
          <a:spcPct val="0"/>
        </a:spcAft>
        <a:defRPr sz="3300">
          <a:solidFill>
            <a:schemeClr val="bg1"/>
          </a:solidFill>
          <a:latin typeface="Microsoft Sans Serif" pitchFamily="34" charset="0"/>
        </a:defRPr>
      </a:lvl6pPr>
      <a:lvl7pPr marL="685783" algn="l" rtl="0" eaLnBrk="1" fontAlgn="base" hangingPunct="1">
        <a:spcBef>
          <a:spcPct val="0"/>
        </a:spcBef>
        <a:spcAft>
          <a:spcPct val="0"/>
        </a:spcAft>
        <a:defRPr sz="3300">
          <a:solidFill>
            <a:schemeClr val="bg1"/>
          </a:solidFill>
          <a:latin typeface="Microsoft Sans Serif" pitchFamily="34" charset="0"/>
        </a:defRPr>
      </a:lvl7pPr>
      <a:lvl8pPr marL="1028675" algn="l" rtl="0" eaLnBrk="1" fontAlgn="base" hangingPunct="1">
        <a:spcBef>
          <a:spcPct val="0"/>
        </a:spcBef>
        <a:spcAft>
          <a:spcPct val="0"/>
        </a:spcAft>
        <a:defRPr sz="3300">
          <a:solidFill>
            <a:schemeClr val="bg1"/>
          </a:solidFill>
          <a:latin typeface="Microsoft Sans Serif" pitchFamily="34" charset="0"/>
        </a:defRPr>
      </a:lvl8pPr>
      <a:lvl9pPr marL="1371566" algn="l" rtl="0" eaLnBrk="1" fontAlgn="base" hangingPunct="1">
        <a:spcBef>
          <a:spcPct val="0"/>
        </a:spcBef>
        <a:spcAft>
          <a:spcPct val="0"/>
        </a:spcAft>
        <a:defRPr sz="3300">
          <a:solidFill>
            <a:schemeClr val="bg1"/>
          </a:solidFill>
          <a:latin typeface="Microsoft Sans Serif" pitchFamily="34" charset="0"/>
        </a:defRPr>
      </a:lvl9pPr>
    </p:titleStyle>
    <p:bodyStyle>
      <a:lvl1pPr marL="257168" indent="-257168" algn="l" rtl="0" fontAlgn="base">
        <a:spcBef>
          <a:spcPct val="20000"/>
        </a:spcBef>
        <a:spcAft>
          <a:spcPct val="0"/>
        </a:spcAft>
        <a:buChar char="•"/>
        <a:defRPr sz="2400">
          <a:solidFill>
            <a:schemeClr val="bg1"/>
          </a:solidFill>
          <a:latin typeface="+mn-lt"/>
          <a:ea typeface="+mn-ea"/>
          <a:cs typeface="+mn-cs"/>
        </a:defRPr>
      </a:lvl1pPr>
      <a:lvl2pPr marL="557199" indent="-214308" algn="l" rtl="0" fontAlgn="base">
        <a:spcBef>
          <a:spcPct val="20000"/>
        </a:spcBef>
        <a:spcAft>
          <a:spcPct val="0"/>
        </a:spcAft>
        <a:buChar char="–"/>
        <a:defRPr sz="2100">
          <a:solidFill>
            <a:schemeClr val="bg1"/>
          </a:solidFill>
          <a:latin typeface="+mn-lt"/>
        </a:defRPr>
      </a:lvl2pPr>
      <a:lvl3pPr marL="857228" indent="-171446" algn="l" rtl="0" fontAlgn="base">
        <a:spcBef>
          <a:spcPct val="20000"/>
        </a:spcBef>
        <a:spcAft>
          <a:spcPct val="0"/>
        </a:spcAft>
        <a:buChar char="•"/>
        <a:defRPr sz="1800">
          <a:solidFill>
            <a:schemeClr val="bg1"/>
          </a:solidFill>
          <a:latin typeface="+mn-lt"/>
        </a:defRPr>
      </a:lvl3pPr>
      <a:lvl4pPr marL="1200120" indent="-171446" algn="l" rtl="0" fontAlgn="base">
        <a:spcBef>
          <a:spcPct val="20000"/>
        </a:spcBef>
        <a:spcAft>
          <a:spcPct val="0"/>
        </a:spcAft>
        <a:buChar char="–"/>
        <a:defRPr sz="1500">
          <a:solidFill>
            <a:schemeClr val="bg1"/>
          </a:solidFill>
          <a:latin typeface="+mn-lt"/>
        </a:defRPr>
      </a:lvl4pPr>
      <a:lvl5pPr marL="1543012" indent="-171446" algn="l" rtl="0" fontAlgn="base">
        <a:spcBef>
          <a:spcPct val="20000"/>
        </a:spcBef>
        <a:spcAft>
          <a:spcPct val="0"/>
        </a:spcAft>
        <a:buChar char="»"/>
        <a:defRPr sz="1500">
          <a:solidFill>
            <a:schemeClr val="bg1"/>
          </a:solidFill>
          <a:latin typeface="+mn-lt"/>
        </a:defRPr>
      </a:lvl5pPr>
      <a:lvl6pPr marL="1885903" indent="-171446" algn="l" rtl="0" eaLnBrk="1" fontAlgn="base" hangingPunct="1">
        <a:spcBef>
          <a:spcPct val="20000"/>
        </a:spcBef>
        <a:spcAft>
          <a:spcPct val="0"/>
        </a:spcAft>
        <a:buChar char="»"/>
        <a:defRPr sz="1500">
          <a:solidFill>
            <a:schemeClr val="bg1"/>
          </a:solidFill>
          <a:latin typeface="+mn-lt"/>
        </a:defRPr>
      </a:lvl6pPr>
      <a:lvl7pPr marL="2228795" indent="-171446" algn="l" rtl="0" eaLnBrk="1" fontAlgn="base" hangingPunct="1">
        <a:spcBef>
          <a:spcPct val="20000"/>
        </a:spcBef>
        <a:spcAft>
          <a:spcPct val="0"/>
        </a:spcAft>
        <a:buChar char="»"/>
        <a:defRPr sz="1500">
          <a:solidFill>
            <a:schemeClr val="bg1"/>
          </a:solidFill>
          <a:latin typeface="+mn-lt"/>
        </a:defRPr>
      </a:lvl7pPr>
      <a:lvl8pPr marL="2571686" indent="-171446" algn="l" rtl="0" eaLnBrk="1" fontAlgn="base" hangingPunct="1">
        <a:spcBef>
          <a:spcPct val="20000"/>
        </a:spcBef>
        <a:spcAft>
          <a:spcPct val="0"/>
        </a:spcAft>
        <a:buChar char="»"/>
        <a:defRPr sz="1500">
          <a:solidFill>
            <a:schemeClr val="bg1"/>
          </a:solidFill>
          <a:latin typeface="+mn-lt"/>
        </a:defRPr>
      </a:lvl8pPr>
      <a:lvl9pPr marL="2914577" indent="-171446" algn="l" rtl="0" eaLnBrk="1" fontAlgn="base" hangingPunct="1">
        <a:spcBef>
          <a:spcPct val="20000"/>
        </a:spcBef>
        <a:spcAft>
          <a:spcPct val="0"/>
        </a:spcAft>
        <a:buChar char="»"/>
        <a:defRPr sz="1500">
          <a:solidFill>
            <a:schemeClr val="bg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Pacifico"/>
              <a:buNone/>
              <a:defRPr sz="2800">
                <a:solidFill>
                  <a:schemeClr val="dk1"/>
                </a:solidFill>
                <a:latin typeface="Pacifico"/>
                <a:ea typeface="Pacifico"/>
                <a:cs typeface="Pacifico"/>
                <a:sym typeface="Pacific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dk1"/>
              </a:buClr>
              <a:buSzPts val="1600"/>
              <a:buFont typeface="Lato"/>
              <a:buChar char="●"/>
              <a:defRPr sz="1600">
                <a:solidFill>
                  <a:schemeClr val="dk1"/>
                </a:solidFill>
                <a:latin typeface="Lato"/>
                <a:ea typeface="Lato"/>
                <a:cs typeface="Lato"/>
                <a:sym typeface="Lato"/>
              </a:defRPr>
            </a:lvl1pPr>
            <a:lvl2pPr marL="914400" lvl="1" indent="-317500">
              <a:lnSpc>
                <a:spcPct val="100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2pPr>
            <a:lvl3pPr marL="1371600" lvl="2" indent="-317500">
              <a:lnSpc>
                <a:spcPct val="100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3pPr>
            <a:lvl4pPr marL="1828800" lvl="3" indent="-317500">
              <a:lnSpc>
                <a:spcPct val="100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4pPr>
            <a:lvl5pPr marL="2286000" lvl="4" indent="-317500">
              <a:lnSpc>
                <a:spcPct val="100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5pPr>
            <a:lvl6pPr marL="2743200" lvl="5" indent="-317500">
              <a:lnSpc>
                <a:spcPct val="100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6pPr>
            <a:lvl7pPr marL="3200400" lvl="6" indent="-317500">
              <a:lnSpc>
                <a:spcPct val="100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7pPr>
            <a:lvl8pPr marL="3657600" lvl="7" indent="-317500">
              <a:lnSpc>
                <a:spcPct val="100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8pPr>
            <a:lvl9pPr marL="4114800" lvl="8" indent="-317500">
              <a:lnSpc>
                <a:spcPct val="100000"/>
              </a:lnSpc>
              <a:spcBef>
                <a:spcPts val="1600"/>
              </a:spcBef>
              <a:spcAft>
                <a:spcPts val="1600"/>
              </a:spcAft>
              <a:buClr>
                <a:schemeClr val="dk1"/>
              </a:buClr>
              <a:buSzPts val="1400"/>
              <a:buFont typeface="Lato"/>
              <a:buChar char="■"/>
              <a:defRPr>
                <a:solidFill>
                  <a:schemeClr val="dk1"/>
                </a:solidFill>
                <a:latin typeface="Lato"/>
                <a:ea typeface="Lato"/>
                <a:cs typeface="Lato"/>
                <a:sym typeface="Lato"/>
              </a:defRPr>
            </a:lvl9pPr>
          </a:lstStyle>
          <a:p>
            <a:endParaRPr/>
          </a:p>
        </p:txBody>
      </p:sp>
    </p:spTree>
    <p:extLst>
      <p:ext uri="{BB962C8B-B14F-4D97-AF65-F5344CB8AC3E}">
        <p14:creationId xmlns:p14="http://schemas.microsoft.com/office/powerpoint/2010/main" val="1658027117"/>
      </p:ext>
    </p:extLst>
  </p:cSld>
  <p:clrMap bg1="lt1" tx1="dk1" bg2="dk2" tx2="lt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1295400"/>
            <a:ext cx="7924800" cy="762000"/>
          </a:xfrm>
          <a:prstGeom prst="rect">
            <a:avLst/>
          </a:prstGeom>
        </p:spPr>
        <p:txBody>
          <a:bodyPr vert="horz" lIns="91440" tIns="45720" rIns="91440" bIns="45720" rtlCol="0" anchor="ctr">
            <a:noAutofit/>
          </a:bodyPr>
          <a:lstStyle/>
          <a:p>
            <a:r>
              <a:rPr lang="en-US" dirty="0"/>
              <a:t>Click to edit title style</a:t>
            </a:r>
          </a:p>
        </p:txBody>
      </p:sp>
      <p:sp>
        <p:nvSpPr>
          <p:cNvPr id="1027" name="Text Placeholder 2"/>
          <p:cNvSpPr>
            <a:spLocks noGrp="1"/>
          </p:cNvSpPr>
          <p:nvPr>
            <p:ph type="body" idx="1"/>
          </p:nvPr>
        </p:nvSpPr>
        <p:spPr bwMode="auto">
          <a:xfrm>
            <a:off x="609600" y="2133603"/>
            <a:ext cx="7924800" cy="3992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4"/>
            <a:ext cx="2133600" cy="365125"/>
          </a:xfrm>
          <a:prstGeom prst="rect">
            <a:avLst/>
          </a:prstGeom>
        </p:spPr>
        <p:txBody>
          <a:bodyPr vert="horz" lIns="91440" tIns="45720" rIns="91440" bIns="45720" rtlCol="0" anchor="ctr"/>
          <a:lstStyle>
            <a:lvl1pPr algn="l" fontAlgn="auto">
              <a:spcBef>
                <a:spcPts val="0"/>
              </a:spcBef>
              <a:spcAft>
                <a:spcPts val="0"/>
              </a:spcAft>
              <a:defRPr sz="900">
                <a:solidFill>
                  <a:schemeClr val="tx1">
                    <a:tint val="75000"/>
                  </a:schemeClr>
                </a:solidFill>
                <a:latin typeface="+mn-lt"/>
                <a:cs typeface="+mn-cs"/>
              </a:defRPr>
            </a:lvl1pPr>
          </a:lstStyle>
          <a:p>
            <a:pPr>
              <a:defRPr/>
            </a:pPr>
            <a:fld id="{A46076FA-3ED9-4E29-9ACA-B3E5F8306385}" type="datetimeFigureOut">
              <a:rPr lang="en-US">
                <a:solidFill>
                  <a:prstClr val="black">
                    <a:tint val="75000"/>
                  </a:prstClr>
                </a:solidFill>
              </a:rPr>
              <a:pPr>
                <a:defRPr/>
              </a:pPr>
              <a:t>7/23/2023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4"/>
            <a:ext cx="2895600" cy="365125"/>
          </a:xfrm>
          <a:prstGeom prst="rect">
            <a:avLst/>
          </a:prstGeom>
        </p:spPr>
        <p:txBody>
          <a:bodyPr vert="horz" lIns="91440" tIns="45720" rIns="91440" bIns="45720" rtlCol="0" anchor="ctr"/>
          <a:lstStyle>
            <a:lvl1pPr algn="ctr" fontAlgn="auto">
              <a:spcBef>
                <a:spcPts val="0"/>
              </a:spcBef>
              <a:spcAft>
                <a:spcPts val="0"/>
              </a:spcAft>
              <a:defRPr sz="90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4"/>
            <a:ext cx="2133600" cy="365125"/>
          </a:xfrm>
          <a:prstGeom prst="rect">
            <a:avLst/>
          </a:prstGeom>
        </p:spPr>
        <p:txBody>
          <a:bodyPr vert="horz" lIns="91440" tIns="45720" rIns="91440" bIns="45720" rtlCol="0" anchor="ctr"/>
          <a:lstStyle>
            <a:lvl1pPr algn="r" fontAlgn="auto">
              <a:spcBef>
                <a:spcPts val="0"/>
              </a:spcBef>
              <a:spcAft>
                <a:spcPts val="0"/>
              </a:spcAft>
              <a:defRPr sz="900">
                <a:solidFill>
                  <a:schemeClr val="tx1">
                    <a:tint val="75000"/>
                  </a:schemeClr>
                </a:solidFill>
                <a:latin typeface="+mn-lt"/>
                <a:cs typeface="+mn-cs"/>
              </a:defRPr>
            </a:lvl1pPr>
          </a:lstStyle>
          <a:p>
            <a:pPr>
              <a:defRPr/>
            </a:pPr>
            <a:fld id="{837EE5AD-0076-4B5A-A735-D945D536D8F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543999487"/>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l" rtl="0" eaLnBrk="0" fontAlgn="base" hangingPunct="0">
        <a:spcBef>
          <a:spcPct val="0"/>
        </a:spcBef>
        <a:spcAft>
          <a:spcPct val="0"/>
        </a:spcAft>
        <a:defRPr lang="en-US" sz="3000" kern="1200" dirty="0">
          <a:gradFill>
            <a:gsLst>
              <a:gs pos="44000">
                <a:srgbClr val="F7CA65"/>
              </a:gs>
              <a:gs pos="13000">
                <a:srgbClr val="BD922A"/>
              </a:gs>
              <a:gs pos="21001">
                <a:srgbClr val="BD922A"/>
              </a:gs>
              <a:gs pos="69000">
                <a:srgbClr val="835E17"/>
              </a:gs>
              <a:gs pos="82001">
                <a:srgbClr val="A28949"/>
              </a:gs>
              <a:gs pos="100000">
                <a:srgbClr val="FAE3B7"/>
              </a:gs>
            </a:gsLst>
            <a:lin ang="5400000" scaled="0"/>
          </a:gradFill>
          <a:effectLst>
            <a:outerShdw blurRad="38100" dist="38100" dir="2700000" algn="tl">
              <a:srgbClr val="000000">
                <a:alpha val="43137"/>
              </a:srgbClr>
            </a:outerShdw>
          </a:effectLst>
          <a:latin typeface="Times New Roman" pitchFamily="18" charset="0"/>
          <a:ea typeface="+mj-ea"/>
          <a:cs typeface="Times New Roman" pitchFamily="18" charset="0"/>
        </a:defRPr>
      </a:lvl1pPr>
      <a:lvl2pPr algn="l" rtl="0" eaLnBrk="0" fontAlgn="base" hangingPunct="0">
        <a:spcBef>
          <a:spcPct val="0"/>
        </a:spcBef>
        <a:spcAft>
          <a:spcPct val="0"/>
        </a:spcAft>
        <a:defRPr sz="3000">
          <a:solidFill>
            <a:schemeClr val="tx1"/>
          </a:solidFill>
          <a:latin typeface="Times New Roman" pitchFamily="18" charset="0"/>
          <a:cs typeface="Times New Roman" pitchFamily="18" charset="0"/>
        </a:defRPr>
      </a:lvl2pPr>
      <a:lvl3pPr algn="l" rtl="0" eaLnBrk="0" fontAlgn="base" hangingPunct="0">
        <a:spcBef>
          <a:spcPct val="0"/>
        </a:spcBef>
        <a:spcAft>
          <a:spcPct val="0"/>
        </a:spcAft>
        <a:defRPr sz="3000">
          <a:solidFill>
            <a:schemeClr val="tx1"/>
          </a:solidFill>
          <a:latin typeface="Times New Roman" pitchFamily="18" charset="0"/>
          <a:cs typeface="Times New Roman" pitchFamily="18" charset="0"/>
        </a:defRPr>
      </a:lvl3pPr>
      <a:lvl4pPr algn="l" rtl="0" eaLnBrk="0" fontAlgn="base" hangingPunct="0">
        <a:spcBef>
          <a:spcPct val="0"/>
        </a:spcBef>
        <a:spcAft>
          <a:spcPct val="0"/>
        </a:spcAft>
        <a:defRPr sz="3000">
          <a:solidFill>
            <a:schemeClr val="tx1"/>
          </a:solidFill>
          <a:latin typeface="Times New Roman" pitchFamily="18" charset="0"/>
          <a:cs typeface="Times New Roman" pitchFamily="18" charset="0"/>
        </a:defRPr>
      </a:lvl4pPr>
      <a:lvl5pPr algn="l" rtl="0" eaLnBrk="0" fontAlgn="base" hangingPunct="0">
        <a:spcBef>
          <a:spcPct val="0"/>
        </a:spcBef>
        <a:spcAft>
          <a:spcPct val="0"/>
        </a:spcAft>
        <a:defRPr sz="3000">
          <a:solidFill>
            <a:schemeClr val="tx1"/>
          </a:solidFill>
          <a:latin typeface="Times New Roman" pitchFamily="18" charset="0"/>
          <a:cs typeface="Times New Roman" pitchFamily="18" charset="0"/>
        </a:defRPr>
      </a:lvl5pPr>
      <a:lvl6pPr marL="342892" algn="l" rtl="0" fontAlgn="base">
        <a:spcBef>
          <a:spcPct val="0"/>
        </a:spcBef>
        <a:spcAft>
          <a:spcPct val="0"/>
        </a:spcAft>
        <a:defRPr sz="3000">
          <a:solidFill>
            <a:schemeClr val="tx1"/>
          </a:solidFill>
          <a:latin typeface="Times New Roman" pitchFamily="18" charset="0"/>
          <a:cs typeface="Times New Roman" pitchFamily="18" charset="0"/>
        </a:defRPr>
      </a:lvl6pPr>
      <a:lvl7pPr marL="685783" algn="l" rtl="0" fontAlgn="base">
        <a:spcBef>
          <a:spcPct val="0"/>
        </a:spcBef>
        <a:spcAft>
          <a:spcPct val="0"/>
        </a:spcAft>
        <a:defRPr sz="3000">
          <a:solidFill>
            <a:schemeClr val="tx1"/>
          </a:solidFill>
          <a:latin typeface="Times New Roman" pitchFamily="18" charset="0"/>
          <a:cs typeface="Times New Roman" pitchFamily="18" charset="0"/>
        </a:defRPr>
      </a:lvl7pPr>
      <a:lvl8pPr marL="1028675" algn="l" rtl="0" fontAlgn="base">
        <a:spcBef>
          <a:spcPct val="0"/>
        </a:spcBef>
        <a:spcAft>
          <a:spcPct val="0"/>
        </a:spcAft>
        <a:defRPr sz="3000">
          <a:solidFill>
            <a:schemeClr val="tx1"/>
          </a:solidFill>
          <a:latin typeface="Times New Roman" pitchFamily="18" charset="0"/>
          <a:cs typeface="Times New Roman" pitchFamily="18" charset="0"/>
        </a:defRPr>
      </a:lvl8pPr>
      <a:lvl9pPr marL="1371566" algn="l" rtl="0" fontAlgn="base">
        <a:spcBef>
          <a:spcPct val="0"/>
        </a:spcBef>
        <a:spcAft>
          <a:spcPct val="0"/>
        </a:spcAft>
        <a:defRPr sz="3000">
          <a:solidFill>
            <a:schemeClr val="tx1"/>
          </a:solidFill>
          <a:latin typeface="Times New Roman" pitchFamily="18" charset="0"/>
          <a:cs typeface="Times New Roman" pitchFamily="18" charset="0"/>
        </a:defRPr>
      </a:lvl9pPr>
    </p:titleStyle>
    <p:bodyStyle>
      <a:lvl1pPr marL="257168" indent="-257168" algn="l" rtl="0" eaLnBrk="0" fontAlgn="base" hangingPunct="0">
        <a:spcBef>
          <a:spcPct val="20000"/>
        </a:spcBef>
        <a:spcAft>
          <a:spcPct val="0"/>
        </a:spcAft>
        <a:buFont typeface="Arial" charset="0"/>
        <a:buChar char="•"/>
        <a:defRPr sz="2100" kern="1200">
          <a:solidFill>
            <a:schemeClr val="bg1"/>
          </a:solidFill>
          <a:latin typeface="+mn-lt"/>
          <a:ea typeface="+mn-ea"/>
          <a:cs typeface="+mn-cs"/>
        </a:defRPr>
      </a:lvl1pPr>
      <a:lvl2pPr marL="557199" indent="-214308" algn="l" rtl="0" eaLnBrk="0" fontAlgn="base" hangingPunct="0">
        <a:spcBef>
          <a:spcPct val="20000"/>
        </a:spcBef>
        <a:spcAft>
          <a:spcPct val="0"/>
        </a:spcAft>
        <a:buFont typeface="Arial" charset="0"/>
        <a:buChar char="–"/>
        <a:defRPr sz="1800" kern="1200">
          <a:solidFill>
            <a:schemeClr val="bg1"/>
          </a:solidFill>
          <a:latin typeface="+mn-lt"/>
          <a:ea typeface="+mn-ea"/>
          <a:cs typeface="+mn-cs"/>
        </a:defRPr>
      </a:lvl2pPr>
      <a:lvl3pPr marL="857228" indent="-171446" algn="l" rtl="0" eaLnBrk="0" fontAlgn="base" hangingPunct="0">
        <a:spcBef>
          <a:spcPct val="20000"/>
        </a:spcBef>
        <a:spcAft>
          <a:spcPct val="0"/>
        </a:spcAft>
        <a:buFont typeface="Arial" charset="0"/>
        <a:buChar char="•"/>
        <a:defRPr sz="1500" kern="1200">
          <a:solidFill>
            <a:schemeClr val="bg1"/>
          </a:solidFill>
          <a:latin typeface="+mn-lt"/>
          <a:ea typeface="+mn-ea"/>
          <a:cs typeface="+mn-cs"/>
        </a:defRPr>
      </a:lvl3pPr>
      <a:lvl4pPr marL="1200120" indent="-171446" algn="l" rtl="0" eaLnBrk="0" fontAlgn="base" hangingPunct="0">
        <a:spcBef>
          <a:spcPct val="20000"/>
        </a:spcBef>
        <a:spcAft>
          <a:spcPct val="0"/>
        </a:spcAft>
        <a:buFont typeface="Arial" charset="0"/>
        <a:buChar char="–"/>
        <a:defRPr kern="1200">
          <a:solidFill>
            <a:schemeClr val="bg1"/>
          </a:solidFill>
          <a:latin typeface="+mn-lt"/>
          <a:ea typeface="+mn-ea"/>
          <a:cs typeface="+mn-cs"/>
        </a:defRPr>
      </a:lvl4pPr>
      <a:lvl5pPr marL="1543012" indent="-171446" algn="l" rtl="0" eaLnBrk="0" fontAlgn="base" hangingPunct="0">
        <a:spcBef>
          <a:spcPct val="20000"/>
        </a:spcBef>
        <a:spcAft>
          <a:spcPct val="0"/>
        </a:spcAft>
        <a:buFont typeface="Arial" charset="0"/>
        <a:buChar char="»"/>
        <a:defRPr kern="1200">
          <a:solidFill>
            <a:schemeClr val="bg1"/>
          </a:solidFill>
          <a:latin typeface="+mn-lt"/>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Pacifico"/>
              <a:buNone/>
              <a:defRPr sz="2800">
                <a:solidFill>
                  <a:schemeClr val="dk1"/>
                </a:solidFill>
                <a:latin typeface="Pacifico"/>
                <a:ea typeface="Pacifico"/>
                <a:cs typeface="Pacifico"/>
                <a:sym typeface="Pacific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dk1"/>
              </a:buClr>
              <a:buSzPts val="1600"/>
              <a:buFont typeface="Lato"/>
              <a:buChar char="●"/>
              <a:defRPr sz="1600">
                <a:solidFill>
                  <a:schemeClr val="dk1"/>
                </a:solidFill>
                <a:latin typeface="Lato"/>
                <a:ea typeface="Lato"/>
                <a:cs typeface="Lato"/>
                <a:sym typeface="Lato"/>
              </a:defRPr>
            </a:lvl1pPr>
            <a:lvl2pPr marL="914400" lvl="1" indent="-317500">
              <a:lnSpc>
                <a:spcPct val="100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2pPr>
            <a:lvl3pPr marL="1371600" lvl="2" indent="-317500">
              <a:lnSpc>
                <a:spcPct val="100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3pPr>
            <a:lvl4pPr marL="1828800" lvl="3" indent="-317500">
              <a:lnSpc>
                <a:spcPct val="100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4pPr>
            <a:lvl5pPr marL="2286000" lvl="4" indent="-317500">
              <a:lnSpc>
                <a:spcPct val="100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5pPr>
            <a:lvl6pPr marL="2743200" lvl="5" indent="-317500">
              <a:lnSpc>
                <a:spcPct val="100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6pPr>
            <a:lvl7pPr marL="3200400" lvl="6" indent="-317500">
              <a:lnSpc>
                <a:spcPct val="100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7pPr>
            <a:lvl8pPr marL="3657600" lvl="7" indent="-317500">
              <a:lnSpc>
                <a:spcPct val="100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8pPr>
            <a:lvl9pPr marL="4114800" lvl="8" indent="-317500">
              <a:lnSpc>
                <a:spcPct val="100000"/>
              </a:lnSpc>
              <a:spcBef>
                <a:spcPts val="1600"/>
              </a:spcBef>
              <a:spcAft>
                <a:spcPts val="1600"/>
              </a:spcAft>
              <a:buClr>
                <a:schemeClr val="dk1"/>
              </a:buClr>
              <a:buSzPts val="1400"/>
              <a:buFont typeface="Lato"/>
              <a:buChar char="■"/>
              <a:defRPr>
                <a:solidFill>
                  <a:schemeClr val="dk1"/>
                </a:solidFill>
                <a:latin typeface="Lato"/>
                <a:ea typeface="Lato"/>
                <a:cs typeface="Lato"/>
                <a:sym typeface="Lato"/>
              </a:defRPr>
            </a:lvl9pPr>
          </a:lstStyle>
          <a:p>
            <a:endParaRPr/>
          </a:p>
        </p:txBody>
      </p:sp>
    </p:spTree>
    <p:extLst>
      <p:ext uri="{BB962C8B-B14F-4D97-AF65-F5344CB8AC3E}">
        <p14:creationId xmlns:p14="http://schemas.microsoft.com/office/powerpoint/2010/main" val="1325856435"/>
      </p:ext>
    </p:extLst>
  </p:cSld>
  <p:clrMap bg1="lt1" tx1="dk1" bg2="dk2" tx2="lt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Pacifico"/>
              <a:buNone/>
              <a:defRPr sz="2800">
                <a:solidFill>
                  <a:schemeClr val="dk1"/>
                </a:solidFill>
                <a:latin typeface="Pacifico"/>
                <a:ea typeface="Pacifico"/>
                <a:cs typeface="Pacifico"/>
                <a:sym typeface="Pacific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dk1"/>
              </a:buClr>
              <a:buSzPts val="1600"/>
              <a:buFont typeface="Lato"/>
              <a:buChar char="●"/>
              <a:defRPr sz="1600">
                <a:solidFill>
                  <a:schemeClr val="dk1"/>
                </a:solidFill>
                <a:latin typeface="Lato"/>
                <a:ea typeface="Lato"/>
                <a:cs typeface="Lato"/>
                <a:sym typeface="Lato"/>
              </a:defRPr>
            </a:lvl1pPr>
            <a:lvl2pPr marL="914400" lvl="1" indent="-317500">
              <a:lnSpc>
                <a:spcPct val="100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2pPr>
            <a:lvl3pPr marL="1371600" lvl="2" indent="-317500">
              <a:lnSpc>
                <a:spcPct val="100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3pPr>
            <a:lvl4pPr marL="1828800" lvl="3" indent="-317500">
              <a:lnSpc>
                <a:spcPct val="100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4pPr>
            <a:lvl5pPr marL="2286000" lvl="4" indent="-317500">
              <a:lnSpc>
                <a:spcPct val="100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5pPr>
            <a:lvl6pPr marL="2743200" lvl="5" indent="-317500">
              <a:lnSpc>
                <a:spcPct val="100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6pPr>
            <a:lvl7pPr marL="3200400" lvl="6" indent="-317500">
              <a:lnSpc>
                <a:spcPct val="100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7pPr>
            <a:lvl8pPr marL="3657600" lvl="7" indent="-317500">
              <a:lnSpc>
                <a:spcPct val="100000"/>
              </a:lnSpc>
              <a:spcBef>
                <a:spcPts val="1600"/>
              </a:spcBef>
              <a:spcAft>
                <a:spcPts val="0"/>
              </a:spcAft>
              <a:buClr>
                <a:schemeClr val="dk1"/>
              </a:buClr>
              <a:buSzPts val="1400"/>
              <a:buFont typeface="Lato"/>
              <a:buChar char="○"/>
              <a:defRPr>
                <a:solidFill>
                  <a:schemeClr val="dk1"/>
                </a:solidFill>
                <a:latin typeface="Lato"/>
                <a:ea typeface="Lato"/>
                <a:cs typeface="Lato"/>
                <a:sym typeface="Lato"/>
              </a:defRPr>
            </a:lvl8pPr>
            <a:lvl9pPr marL="4114800" lvl="8" indent="-317500">
              <a:lnSpc>
                <a:spcPct val="100000"/>
              </a:lnSpc>
              <a:spcBef>
                <a:spcPts val="1600"/>
              </a:spcBef>
              <a:spcAft>
                <a:spcPts val="1600"/>
              </a:spcAft>
              <a:buClr>
                <a:schemeClr val="dk1"/>
              </a:buClr>
              <a:buSzPts val="1400"/>
              <a:buFont typeface="Lato"/>
              <a:buChar char="■"/>
              <a:defRPr>
                <a:solidFill>
                  <a:schemeClr val="dk1"/>
                </a:solidFill>
                <a:latin typeface="Lato"/>
                <a:ea typeface="Lato"/>
                <a:cs typeface="Lato"/>
                <a:sym typeface="Lato"/>
              </a:defRPr>
            </a:lvl9pPr>
          </a:lstStyle>
          <a:p>
            <a:endParaRPr/>
          </a:p>
        </p:txBody>
      </p:sp>
    </p:spTree>
    <p:extLst>
      <p:ext uri="{BB962C8B-B14F-4D97-AF65-F5344CB8AC3E}">
        <p14:creationId xmlns:p14="http://schemas.microsoft.com/office/powerpoint/2010/main" val="3051033809"/>
      </p:ext>
    </p:extLst>
  </p:cSld>
  <p:clrMap bg1="lt1" tx1="dk1" bg2="dk2" tx2="lt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21">
            <a:extLst>
              <a:ext uri="{FF2B5EF4-FFF2-40B4-BE49-F238E27FC236}">
                <a16:creationId xmlns:a16="http://schemas.microsoft.com/office/drawing/2014/main" id="{B6D95780-CFC3-411E-8851-D1BD292835A1}"/>
              </a:ext>
            </a:extLst>
          </p:cNvPr>
          <p:cNvSpPr>
            <a:spLocks noGrp="1"/>
          </p:cNvSpPr>
          <p:nvPr>
            <p:ph type="title"/>
          </p:nvPr>
        </p:nvSpPr>
        <p:spPr bwMode="auto">
          <a:xfrm>
            <a:off x="457200" y="152400"/>
            <a:ext cx="8229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7" name="Text Placeholder 12">
            <a:extLst>
              <a:ext uri="{FF2B5EF4-FFF2-40B4-BE49-F238E27FC236}">
                <a16:creationId xmlns:a16="http://schemas.microsoft.com/office/drawing/2014/main" id="{91060037-ABA7-4A78-96B7-B0ADD77DBC3E}"/>
              </a:ext>
            </a:extLst>
          </p:cNvPr>
          <p:cNvSpPr>
            <a:spLocks noGrp="1"/>
          </p:cNvSpPr>
          <p:nvPr>
            <p:ph type="body" idx="1"/>
          </p:nvPr>
        </p:nvSpPr>
        <p:spPr bwMode="auto">
          <a:xfrm>
            <a:off x="457200" y="1219200"/>
            <a:ext cx="8229600" cy="491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4" name="Date Placeholder 13">
            <a:extLst>
              <a:ext uri="{FF2B5EF4-FFF2-40B4-BE49-F238E27FC236}">
                <a16:creationId xmlns:a16="http://schemas.microsoft.com/office/drawing/2014/main" id="{4F63F0A3-EE01-4A57-8E66-F210D7F65F07}"/>
              </a:ext>
            </a:extLst>
          </p:cNvPr>
          <p:cNvSpPr>
            <a:spLocks noGrp="1"/>
          </p:cNvSpPr>
          <p:nvPr>
            <p:ph type="dt" sz="half" idx="2"/>
          </p:nvPr>
        </p:nvSpPr>
        <p:spPr>
          <a:xfrm>
            <a:off x="6400800" y="6356350"/>
            <a:ext cx="2289175" cy="365125"/>
          </a:xfrm>
          <a:prstGeom prst="rect">
            <a:avLst/>
          </a:prstGeom>
        </p:spPr>
        <p:txBody>
          <a:bodyPr vert="horz"/>
          <a:lstStyle>
            <a:lvl1pPr algn="l" eaLnBrk="1" latinLnBrk="0" hangingPunct="1">
              <a:defRPr kumimoji="0" sz="1400">
                <a:solidFill>
                  <a:schemeClr val="tx2"/>
                </a:solidFill>
                <a:latin typeface="Arial" charset="0"/>
                <a:cs typeface="Arial" charset="0"/>
              </a:defRPr>
            </a:lvl1pPr>
          </a:lstStyle>
          <a:p>
            <a:pPr fontAlgn="base">
              <a:spcBef>
                <a:spcPct val="0"/>
              </a:spcBef>
              <a:spcAft>
                <a:spcPct val="0"/>
              </a:spcAft>
              <a:defRPr/>
            </a:pPr>
            <a:endParaRPr lang="en-US" altLang="en-US">
              <a:solidFill>
                <a:srgbClr val="464653"/>
              </a:solidFill>
            </a:endParaRPr>
          </a:p>
        </p:txBody>
      </p:sp>
      <p:sp>
        <p:nvSpPr>
          <p:cNvPr id="3" name="Footer Placeholder 2">
            <a:extLst>
              <a:ext uri="{FF2B5EF4-FFF2-40B4-BE49-F238E27FC236}">
                <a16:creationId xmlns:a16="http://schemas.microsoft.com/office/drawing/2014/main" id="{C99F1B88-D1E1-4DF2-B50B-4A4A2653A553}"/>
              </a:ext>
            </a:extLst>
          </p:cNvPr>
          <p:cNvSpPr>
            <a:spLocks noGrp="1"/>
          </p:cNvSpPr>
          <p:nvPr>
            <p:ph type="ftr" sz="quarter" idx="3"/>
          </p:nvPr>
        </p:nvSpPr>
        <p:spPr>
          <a:xfrm>
            <a:off x="2898775" y="6356350"/>
            <a:ext cx="3505200" cy="365125"/>
          </a:xfrm>
          <a:prstGeom prst="rect">
            <a:avLst/>
          </a:prstGeom>
        </p:spPr>
        <p:txBody>
          <a:bodyPr vert="horz"/>
          <a:lstStyle>
            <a:lvl1pPr algn="r" eaLnBrk="1" latinLnBrk="0" hangingPunct="1">
              <a:defRPr kumimoji="0" sz="1400">
                <a:solidFill>
                  <a:schemeClr val="tx2"/>
                </a:solidFill>
                <a:latin typeface="Arial" charset="0"/>
                <a:cs typeface="Arial" charset="0"/>
              </a:defRPr>
            </a:lvl1pPr>
          </a:lstStyle>
          <a:p>
            <a:pPr fontAlgn="base">
              <a:spcBef>
                <a:spcPct val="0"/>
              </a:spcBef>
              <a:spcAft>
                <a:spcPct val="0"/>
              </a:spcAft>
              <a:defRPr/>
            </a:pPr>
            <a:endParaRPr lang="en-US" altLang="en-US">
              <a:solidFill>
                <a:srgbClr val="464653"/>
              </a:solidFill>
            </a:endParaRPr>
          </a:p>
        </p:txBody>
      </p:sp>
      <p:sp>
        <p:nvSpPr>
          <p:cNvPr id="23" name="Slide Number Placeholder 22">
            <a:extLst>
              <a:ext uri="{FF2B5EF4-FFF2-40B4-BE49-F238E27FC236}">
                <a16:creationId xmlns:a16="http://schemas.microsoft.com/office/drawing/2014/main" id="{AF68C5C4-C68F-4CD4-8BC7-900E811D8F6D}"/>
              </a:ext>
            </a:extLst>
          </p:cNvPr>
          <p:cNvSpPr>
            <a:spLocks noGrp="1"/>
          </p:cNvSpPr>
          <p:nvPr>
            <p:ph type="sldNum" sz="quarter" idx="4"/>
          </p:nvPr>
        </p:nvSpPr>
        <p:spPr>
          <a:xfrm>
            <a:off x="612775" y="6356350"/>
            <a:ext cx="19812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400">
                <a:solidFill>
                  <a:schemeClr val="tx2"/>
                </a:solidFill>
              </a:defRPr>
            </a:lvl1pPr>
          </a:lstStyle>
          <a:p>
            <a:pPr fontAlgn="base">
              <a:spcBef>
                <a:spcPct val="0"/>
              </a:spcBef>
              <a:spcAft>
                <a:spcPct val="0"/>
              </a:spcAft>
            </a:pPr>
            <a:fld id="{49B0D428-5776-493B-BDF6-B0D0D7DE4312}" type="slidenum">
              <a:rPr lang="en-US" altLang="en-US">
                <a:solidFill>
                  <a:srgbClr val="464653"/>
                </a:solidFill>
                <a:cs typeface="Arial" panose="020B0604020202020204" pitchFamily="34" charset="0"/>
              </a:rPr>
              <a:pPr fontAlgn="base">
                <a:spcBef>
                  <a:spcPct val="0"/>
                </a:spcBef>
                <a:spcAft>
                  <a:spcPct val="0"/>
                </a:spcAft>
              </a:pPr>
              <a:t>‹#›</a:t>
            </a:fld>
            <a:endParaRPr lang="en-US" altLang="en-US">
              <a:solidFill>
                <a:srgbClr val="464653"/>
              </a:solidFill>
              <a:cs typeface="Arial" panose="020B0604020202020204" pitchFamily="34" charset="0"/>
            </a:endParaRPr>
          </a:p>
        </p:txBody>
      </p:sp>
      <p:sp>
        <p:nvSpPr>
          <p:cNvPr id="1031" name="Straight Connector 27">
            <a:extLst>
              <a:ext uri="{FF2B5EF4-FFF2-40B4-BE49-F238E27FC236}">
                <a16:creationId xmlns:a16="http://schemas.microsoft.com/office/drawing/2014/main" id="{8E160604-78B1-4102-8DA0-B51015981870}"/>
              </a:ext>
            </a:extLst>
          </p:cNvPr>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prstClr val="black"/>
              </a:solidFill>
              <a:cs typeface="Arial" panose="020B0604020202020204" pitchFamily="34" charset="0"/>
            </a:endParaRPr>
          </a:p>
        </p:txBody>
      </p:sp>
      <p:sp>
        <p:nvSpPr>
          <p:cNvPr id="1032" name="Straight Connector 28">
            <a:extLst>
              <a:ext uri="{FF2B5EF4-FFF2-40B4-BE49-F238E27FC236}">
                <a16:creationId xmlns:a16="http://schemas.microsoft.com/office/drawing/2014/main" id="{4E5725E2-38BF-4A8F-9F73-2BA225B16D88}"/>
              </a:ext>
            </a:extLst>
          </p:cNvPr>
          <p:cNvSpPr>
            <a:spLocks noChangeShapeType="1"/>
          </p:cNvSpPr>
          <p:nvPr/>
        </p:nvSpPr>
        <p:spPr bwMode="auto">
          <a:xfrm>
            <a:off x="457200" y="1143000"/>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a:solidFill>
                <a:prstClr val="black"/>
              </a:solidFill>
              <a:cs typeface="Arial" panose="020B0604020202020204" pitchFamily="34" charset="0"/>
            </a:endParaRPr>
          </a:p>
        </p:txBody>
      </p:sp>
      <p:sp>
        <p:nvSpPr>
          <p:cNvPr id="10" name="Isosceles Triangle 9">
            <a:extLst>
              <a:ext uri="{FF2B5EF4-FFF2-40B4-BE49-F238E27FC236}">
                <a16:creationId xmlns:a16="http://schemas.microsoft.com/office/drawing/2014/main" id="{B1C9FB82-AF0B-4784-808F-664867B4425E}"/>
              </a:ext>
            </a:extLst>
          </p:cNvPr>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Tree>
    <p:extLst>
      <p:ext uri="{BB962C8B-B14F-4D97-AF65-F5344CB8AC3E}">
        <p14:creationId xmlns:p14="http://schemas.microsoft.com/office/powerpoint/2010/main" val="2860036313"/>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Lst>
  <p:hf hdr="0" ftr="0" dt="0"/>
  <p:txStyles>
    <p:titleStyle>
      <a:lvl1pPr algn="l" rtl="0" eaLnBrk="0" fontAlgn="base" hangingPunct="0">
        <a:spcBef>
          <a:spcPct val="0"/>
        </a:spcBef>
        <a:spcAft>
          <a:spcPct val="0"/>
        </a:spcAft>
        <a:defRPr sz="3200" kern="1200">
          <a:solidFill>
            <a:schemeClr val="tx2"/>
          </a:solidFill>
          <a:latin typeface="+mj-lt"/>
          <a:ea typeface="+mj-ea"/>
          <a:cs typeface="+mj-cs"/>
        </a:defRPr>
      </a:lvl1pPr>
      <a:lvl2pPr algn="l" rtl="0" eaLnBrk="0" fontAlgn="base" hangingPunct="0">
        <a:spcBef>
          <a:spcPct val="0"/>
        </a:spcBef>
        <a:spcAft>
          <a:spcPct val="0"/>
        </a:spcAft>
        <a:defRPr sz="3200">
          <a:solidFill>
            <a:schemeClr val="tx2"/>
          </a:solidFill>
          <a:latin typeface="Arial" charset="0"/>
        </a:defRPr>
      </a:lvl2pPr>
      <a:lvl3pPr algn="l" rtl="0" eaLnBrk="0" fontAlgn="base" hangingPunct="0">
        <a:spcBef>
          <a:spcPct val="0"/>
        </a:spcBef>
        <a:spcAft>
          <a:spcPct val="0"/>
        </a:spcAft>
        <a:defRPr sz="3200">
          <a:solidFill>
            <a:schemeClr val="tx2"/>
          </a:solidFill>
          <a:latin typeface="Arial" charset="0"/>
        </a:defRPr>
      </a:lvl3pPr>
      <a:lvl4pPr algn="l" rtl="0" eaLnBrk="0" fontAlgn="base" hangingPunct="0">
        <a:spcBef>
          <a:spcPct val="0"/>
        </a:spcBef>
        <a:spcAft>
          <a:spcPct val="0"/>
        </a:spcAft>
        <a:defRPr sz="3200">
          <a:solidFill>
            <a:schemeClr val="tx2"/>
          </a:solidFill>
          <a:latin typeface="Arial" charset="0"/>
        </a:defRPr>
      </a:lvl4pPr>
      <a:lvl5pPr algn="l" rtl="0" eaLnBrk="0" fontAlgn="base" hangingPunct="0">
        <a:spcBef>
          <a:spcPct val="0"/>
        </a:spcBef>
        <a:spcAft>
          <a:spcPct val="0"/>
        </a:spcAft>
        <a:defRPr sz="3200">
          <a:solidFill>
            <a:schemeClr val="tx2"/>
          </a:solidFill>
          <a:latin typeface="Arial" charset="0"/>
        </a:defRPr>
      </a:lvl5pPr>
      <a:lvl6pPr marL="457200" algn="l" rtl="0" fontAlgn="base">
        <a:spcBef>
          <a:spcPct val="0"/>
        </a:spcBef>
        <a:spcAft>
          <a:spcPct val="0"/>
        </a:spcAft>
        <a:defRPr sz="3200">
          <a:solidFill>
            <a:schemeClr val="tx2"/>
          </a:solidFill>
          <a:latin typeface="Arial" charset="0"/>
        </a:defRPr>
      </a:lvl6pPr>
      <a:lvl7pPr marL="914400" algn="l" rtl="0" fontAlgn="base">
        <a:spcBef>
          <a:spcPct val="0"/>
        </a:spcBef>
        <a:spcAft>
          <a:spcPct val="0"/>
        </a:spcAft>
        <a:defRPr sz="3200">
          <a:solidFill>
            <a:schemeClr val="tx2"/>
          </a:solidFill>
          <a:latin typeface="Arial" charset="0"/>
        </a:defRPr>
      </a:lvl7pPr>
      <a:lvl8pPr marL="1371600" algn="l" rtl="0" fontAlgn="base">
        <a:spcBef>
          <a:spcPct val="0"/>
        </a:spcBef>
        <a:spcAft>
          <a:spcPct val="0"/>
        </a:spcAft>
        <a:defRPr sz="3200">
          <a:solidFill>
            <a:schemeClr val="tx2"/>
          </a:solidFill>
          <a:latin typeface="Arial" charset="0"/>
        </a:defRPr>
      </a:lvl8pPr>
      <a:lvl9pPr marL="1828800" algn="l" rtl="0" fontAlgn="base">
        <a:spcBef>
          <a:spcPct val="0"/>
        </a:spcBef>
        <a:spcAft>
          <a:spcPct val="0"/>
        </a:spcAft>
        <a:defRPr sz="3200">
          <a:solidFill>
            <a:schemeClr val="tx2"/>
          </a:solidFill>
          <a:latin typeface="Arial" charset="0"/>
        </a:defRPr>
      </a:lvl9pPr>
    </p:titleStyle>
    <p:bodyStyle>
      <a:lvl1pPr marL="273050" indent="-273050" algn="l" rtl="0" eaLnBrk="0" fontAlgn="base" hangingPunct="0">
        <a:spcBef>
          <a:spcPts val="600"/>
        </a:spcBef>
        <a:spcAft>
          <a:spcPct val="0"/>
        </a:spcAft>
        <a:buClr>
          <a:schemeClr val="accent1"/>
        </a:buClr>
        <a:buSzPct val="76000"/>
        <a:buFont typeface="Wingdings 3" panose="05040102010807070707" pitchFamily="18" charset="2"/>
        <a:buChar char=""/>
        <a:defRPr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anose="05040102010807070707" pitchFamily="18" charset="2"/>
        <a:buChar char=""/>
        <a:defRPr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anose="05040102010807070707" pitchFamily="18" charset="2"/>
        <a:buChar char=""/>
        <a:defRPr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anose="05000000000000000000" pitchFamily="2" charset="2"/>
        <a:buChar char=""/>
        <a:defRPr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anose="05000000000000000000" pitchFamily="2" charset="2"/>
        <a:buChar char=""/>
        <a:defRPr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60.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1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6.xml"/><Relationship Id="rId1" Type="http://schemas.openxmlformats.org/officeDocument/2006/relationships/slideLayout" Target="../slideLayouts/slideLayout73.xml"/><Relationship Id="rId5" Type="http://schemas.microsoft.com/office/2007/relationships/hdphoto" Target="../media/hdphoto3.wdp"/><Relationship Id="rId4" Type="http://schemas.openxmlformats.org/officeDocument/2006/relationships/image" Target="../media/image54.png"/></Relationships>
</file>

<file path=ppt/slides/_rels/slide1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7.xml"/><Relationship Id="rId1" Type="http://schemas.openxmlformats.org/officeDocument/2006/relationships/slideLayout" Target="../slideLayouts/slideLayout91.xml"/><Relationship Id="rId6" Type="http://schemas.microsoft.com/office/2007/relationships/hdphoto" Target="../media/hdphoto5.wdp"/><Relationship Id="rId5" Type="http://schemas.openxmlformats.org/officeDocument/2006/relationships/image" Target="../media/image56.png"/><Relationship Id="rId4" Type="http://schemas.microsoft.com/office/2007/relationships/hdphoto" Target="../media/hdphoto4.wdp"/></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95.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57.png"/></Relationships>
</file>

<file path=ppt/slides/_rels/slide16.xml.rels><?xml version="1.0" encoding="UTF-8" standalone="yes"?>
<Relationships xmlns="http://schemas.openxmlformats.org/package/2006/relationships"><Relationship Id="rId8" Type="http://schemas.openxmlformats.org/officeDocument/2006/relationships/image" Target="../media/image62.jpeg"/><Relationship Id="rId13" Type="http://schemas.openxmlformats.org/officeDocument/2006/relationships/image" Target="../media/image67.jpeg"/><Relationship Id="rId3" Type="http://schemas.openxmlformats.org/officeDocument/2006/relationships/image" Target="../media/image58.jpeg"/><Relationship Id="rId7" Type="http://schemas.openxmlformats.org/officeDocument/2006/relationships/image" Target="../media/image40.jpeg"/><Relationship Id="rId12" Type="http://schemas.openxmlformats.org/officeDocument/2006/relationships/image" Target="../media/image66.jpeg"/><Relationship Id="rId17" Type="http://schemas.openxmlformats.org/officeDocument/2006/relationships/image" Target="../media/image70.png"/><Relationship Id="rId2" Type="http://schemas.openxmlformats.org/officeDocument/2006/relationships/notesSlide" Target="../notesSlides/notesSlide8.xml"/><Relationship Id="rId16" Type="http://schemas.openxmlformats.org/officeDocument/2006/relationships/customXml" Target="../ink/ink1.xml"/><Relationship Id="rId1" Type="http://schemas.openxmlformats.org/officeDocument/2006/relationships/slideLayout" Target="../slideLayouts/slideLayout17.xml"/><Relationship Id="rId6" Type="http://schemas.openxmlformats.org/officeDocument/2006/relationships/image" Target="../media/image61.jpeg"/><Relationship Id="rId11" Type="http://schemas.openxmlformats.org/officeDocument/2006/relationships/image" Target="../media/image65.jpeg"/><Relationship Id="rId5" Type="http://schemas.openxmlformats.org/officeDocument/2006/relationships/image" Target="../media/image60.jpeg"/><Relationship Id="rId15" Type="http://schemas.openxmlformats.org/officeDocument/2006/relationships/image" Target="../media/image25.jpeg"/><Relationship Id="rId10" Type="http://schemas.openxmlformats.org/officeDocument/2006/relationships/image" Target="../media/image64.jpeg"/><Relationship Id="rId4" Type="http://schemas.openxmlformats.org/officeDocument/2006/relationships/image" Target="../media/image59.jpeg"/><Relationship Id="rId9" Type="http://schemas.openxmlformats.org/officeDocument/2006/relationships/image" Target="../media/image63.jpeg"/><Relationship Id="rId14" Type="http://schemas.openxmlformats.org/officeDocument/2006/relationships/image" Target="../media/image26.jpeg"/></Relationships>
</file>

<file path=ppt/slides/_rels/slide1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9.xml"/><Relationship Id="rId1" Type="http://schemas.openxmlformats.org/officeDocument/2006/relationships/slideLayout" Target="../slideLayouts/slideLayout17.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69.png"/></Relationships>
</file>

<file path=ppt/slides/_rels/slide18.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2.xml"/><Relationship Id="rId5" Type="http://schemas.openxmlformats.org/officeDocument/2006/relationships/image" Target="../media/image76.jpeg"/><Relationship Id="rId4" Type="http://schemas.openxmlformats.org/officeDocument/2006/relationships/image" Target="../media/image75.jpeg"/></Relationships>
</file>

<file path=ppt/slides/_rels/slide19.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2.xml"/><Relationship Id="rId4" Type="http://schemas.openxmlformats.org/officeDocument/2006/relationships/image" Target="../media/image80.jpeg"/></Relationships>
</file>

<file path=ppt/slides/_rels/slide23.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2.xml"/><Relationship Id="rId5" Type="http://schemas.openxmlformats.org/officeDocument/2006/relationships/image" Target="../media/image85.jpeg"/><Relationship Id="rId4" Type="http://schemas.openxmlformats.org/officeDocument/2006/relationships/image" Target="../media/image84.png"/></Relationships>
</file>

<file path=ppt/slides/_rels/slide25.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jpeg"/><Relationship Id="rId1" Type="http://schemas.openxmlformats.org/officeDocument/2006/relationships/slideLayout" Target="../slideLayouts/slideLayout13.xml"/><Relationship Id="rId6" Type="http://schemas.openxmlformats.org/officeDocument/2006/relationships/image" Target="../media/image94.jpeg"/><Relationship Id="rId5" Type="http://schemas.openxmlformats.org/officeDocument/2006/relationships/image" Target="../media/image93.jpeg"/><Relationship Id="rId4" Type="http://schemas.openxmlformats.org/officeDocument/2006/relationships/image" Target="../media/image22.jpeg"/></Relationships>
</file>

<file path=ppt/slides/_rels/slide3.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1.png"/><Relationship Id="rId7"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32.xml"/><Relationship Id="rId6" Type="http://schemas.openxmlformats.org/officeDocument/2006/relationships/image" Target="../media/image13.jpeg"/><Relationship Id="rId11" Type="http://schemas.openxmlformats.org/officeDocument/2006/relationships/image" Target="../media/image18.png"/><Relationship Id="rId5" Type="http://schemas.openxmlformats.org/officeDocument/2006/relationships/image" Target="../media/image12.jpeg"/><Relationship Id="rId10" Type="http://schemas.openxmlformats.org/officeDocument/2006/relationships/image" Target="../media/image17.png"/><Relationship Id="rId4" Type="http://schemas.microsoft.com/office/2007/relationships/hdphoto" Target="../media/hdphoto1.wdp"/><Relationship Id="rId9" Type="http://schemas.openxmlformats.org/officeDocument/2006/relationships/image" Target="../media/image16.jpeg"/></Relationships>
</file>

<file path=ppt/slides/_rels/slide30.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95.jpeg"/><Relationship Id="rId1" Type="http://schemas.openxmlformats.org/officeDocument/2006/relationships/slideLayout" Target="../slideLayouts/slideLayout13.xml"/><Relationship Id="rId4" Type="http://schemas.openxmlformats.org/officeDocument/2006/relationships/image" Target="../media/image97.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104.jpeg"/><Relationship Id="rId5" Type="http://schemas.openxmlformats.org/officeDocument/2006/relationships/image" Target="../media/image103.jpeg"/><Relationship Id="rId4" Type="http://schemas.openxmlformats.org/officeDocument/2006/relationships/image" Target="../media/image102.jpeg"/></Relationships>
</file>

<file path=ppt/slides/_rels/slide36.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106.jpeg"/></Relationships>
</file>

<file path=ppt/slides/_rels/slide37.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8" Type="http://schemas.openxmlformats.org/officeDocument/2006/relationships/image" Target="../media/image25.jpeg"/><Relationship Id="rId13" Type="http://schemas.openxmlformats.org/officeDocument/2006/relationships/image" Target="../media/image30.jpeg"/><Relationship Id="rId3" Type="http://schemas.openxmlformats.org/officeDocument/2006/relationships/image" Target="../media/image20.jpeg"/><Relationship Id="rId7" Type="http://schemas.openxmlformats.org/officeDocument/2006/relationships/image" Target="../media/image24.jpeg"/><Relationship Id="rId12" Type="http://schemas.openxmlformats.org/officeDocument/2006/relationships/image" Target="../media/image29.jpeg"/><Relationship Id="rId2" Type="http://schemas.openxmlformats.org/officeDocument/2006/relationships/image" Target="../media/image19.jpeg"/><Relationship Id="rId16" Type="http://schemas.openxmlformats.org/officeDocument/2006/relationships/image" Target="../media/image33.jpeg"/><Relationship Id="rId1" Type="http://schemas.openxmlformats.org/officeDocument/2006/relationships/slideLayout" Target="../slideLayouts/slideLayout37.xml"/><Relationship Id="rId6" Type="http://schemas.openxmlformats.org/officeDocument/2006/relationships/image" Target="../media/image23.jpeg"/><Relationship Id="rId11" Type="http://schemas.openxmlformats.org/officeDocument/2006/relationships/image" Target="../media/image28.jpeg"/><Relationship Id="rId5" Type="http://schemas.openxmlformats.org/officeDocument/2006/relationships/image" Target="../media/image22.jpeg"/><Relationship Id="rId15" Type="http://schemas.openxmlformats.org/officeDocument/2006/relationships/image" Target="../media/image32.jpeg"/><Relationship Id="rId10" Type="http://schemas.openxmlformats.org/officeDocument/2006/relationships/image" Target="../media/image27.jpeg"/><Relationship Id="rId4" Type="http://schemas.openxmlformats.org/officeDocument/2006/relationships/image" Target="../media/image21.jpeg"/><Relationship Id="rId9" Type="http://schemas.openxmlformats.org/officeDocument/2006/relationships/image" Target="../media/image26.jpeg"/><Relationship Id="rId14" Type="http://schemas.openxmlformats.org/officeDocument/2006/relationships/image" Target="../media/image31.jpeg"/></Relationships>
</file>

<file path=ppt/slides/_rels/slide40.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111.jpe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xml"/><Relationship Id="rId1" Type="http://schemas.openxmlformats.org/officeDocument/2006/relationships/slideLayout" Target="../slideLayouts/slideLayout24.xml"/><Relationship Id="rId5" Type="http://schemas.openxmlformats.org/officeDocument/2006/relationships/image" Target="../media/image37.jpeg"/><Relationship Id="rId4" Type="http://schemas.openxmlformats.org/officeDocument/2006/relationships/image" Target="../media/image36.jpeg"/></Relationships>
</file>

<file path=ppt/slides/_rels/slide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8" Type="http://schemas.openxmlformats.org/officeDocument/2006/relationships/image" Target="../media/image43.jpeg"/><Relationship Id="rId13" Type="http://schemas.openxmlformats.org/officeDocument/2006/relationships/image" Target="../media/image48.jpeg"/><Relationship Id="rId3" Type="http://schemas.openxmlformats.org/officeDocument/2006/relationships/image" Target="../media/image39.png"/><Relationship Id="rId7" Type="http://schemas.openxmlformats.org/officeDocument/2006/relationships/image" Target="../media/image42.jpeg"/><Relationship Id="rId12" Type="http://schemas.openxmlformats.org/officeDocument/2006/relationships/image" Target="../media/image47.jpeg"/><Relationship Id="rId2" Type="http://schemas.openxmlformats.org/officeDocument/2006/relationships/notesSlide" Target="../notesSlides/notesSlide5.xml"/><Relationship Id="rId16" Type="http://schemas.openxmlformats.org/officeDocument/2006/relationships/image" Target="../media/image51.jpeg"/><Relationship Id="rId1" Type="http://schemas.openxmlformats.org/officeDocument/2006/relationships/slideLayout" Target="../slideLayouts/slideLayout55.xml"/><Relationship Id="rId6" Type="http://schemas.openxmlformats.org/officeDocument/2006/relationships/image" Target="../media/image41.jpeg"/><Relationship Id="rId11" Type="http://schemas.openxmlformats.org/officeDocument/2006/relationships/image" Target="../media/image46.jpeg"/><Relationship Id="rId5" Type="http://schemas.openxmlformats.org/officeDocument/2006/relationships/image" Target="../media/image40.jpeg"/><Relationship Id="rId15" Type="http://schemas.openxmlformats.org/officeDocument/2006/relationships/image" Target="../media/image50.jpeg"/><Relationship Id="rId10" Type="http://schemas.openxmlformats.org/officeDocument/2006/relationships/image" Target="../media/image45.jpeg"/><Relationship Id="rId4" Type="http://schemas.microsoft.com/office/2007/relationships/hdphoto" Target="../media/hdphoto2.wdp"/><Relationship Id="rId9" Type="http://schemas.openxmlformats.org/officeDocument/2006/relationships/image" Target="../media/image44.jpeg"/><Relationship Id="rId14" Type="http://schemas.openxmlformats.org/officeDocument/2006/relationships/image" Target="../media/image4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79010" y="2643612"/>
            <a:ext cx="8341259" cy="1470025"/>
          </a:xfrm>
        </p:spPr>
        <p:txBody>
          <a:bodyPr/>
          <a:lstStyle/>
          <a:p>
            <a:pPr>
              <a:lnSpc>
                <a:spcPct val="130000"/>
              </a:lnSpc>
            </a:pPr>
            <a:r>
              <a:rPr lang="vi-VN" sz="2800" dirty="0">
                <a:solidFill>
                  <a:schemeClr val="accent1"/>
                </a:solidFill>
                <a:latin typeface="Autocar Black Condensed" panose="02020800000000000000" pitchFamily="18" charset="0"/>
                <a:ea typeface="Autocar Black Condensed" panose="02020800000000000000" pitchFamily="18" charset="0"/>
                <a:cs typeface="Autocar Black Condensed" panose="02020800000000000000" pitchFamily="18" charset="0"/>
              </a:rPr>
              <a:t>Bài giảng</a:t>
            </a:r>
            <a:r>
              <a:rPr lang="en-US" sz="2800" dirty="0">
                <a:solidFill>
                  <a:schemeClr val="accent1"/>
                </a:solidFill>
                <a:latin typeface="Autocar Black Condensed" panose="02020800000000000000" pitchFamily="18" charset="0"/>
                <a:ea typeface="Autocar Black Condensed" panose="02020800000000000000" pitchFamily="18" charset="0"/>
                <a:cs typeface="Autocar Black Condensed" panose="02020800000000000000" pitchFamily="18" charset="0"/>
              </a:rPr>
              <a:t> </a:t>
            </a:r>
            <a:r>
              <a:rPr lang="vi-VN" sz="2800" dirty="0">
                <a:solidFill>
                  <a:schemeClr val="accent1"/>
                </a:solidFill>
                <a:latin typeface="Autocar Black Condensed" panose="02020800000000000000" pitchFamily="18" charset="0"/>
                <a:ea typeface="Autocar Black Condensed" panose="02020800000000000000" pitchFamily="18" charset="0"/>
                <a:cs typeface="Autocar Black Condensed" panose="02020800000000000000" pitchFamily="18" charset="0"/>
              </a:rPr>
              <a:t>bài 15</a:t>
            </a:r>
            <a:br>
              <a:rPr lang="vi-VN" sz="2800" dirty="0">
                <a:solidFill>
                  <a:schemeClr val="accent1"/>
                </a:solidFill>
                <a:latin typeface="Autocar Black Condensed" panose="02020800000000000000" pitchFamily="18" charset="0"/>
                <a:ea typeface="Autocar Black Condensed" panose="02020800000000000000" pitchFamily="18" charset="0"/>
                <a:cs typeface="Autocar Black Condensed" panose="02020800000000000000" pitchFamily="18" charset="0"/>
              </a:rPr>
            </a:br>
            <a:r>
              <a:rPr lang="en-US" sz="5400" dirty="0">
                <a:solidFill>
                  <a:schemeClr val="accent2">
                    <a:lumMod val="50000"/>
                  </a:schemeClr>
                </a:solidFill>
                <a:latin typeface="Autocar Black Condensed" panose="02020800000000000000" pitchFamily="18" charset="0"/>
                <a:ea typeface="Autocar Black Condensed" panose="02020800000000000000" pitchFamily="18" charset="0"/>
                <a:cs typeface="Autocar Black Condensed" panose="02020800000000000000" pitchFamily="18" charset="0"/>
              </a:rPr>
              <a:t>LƯƠNG THỰC, THỰC PHẨM</a:t>
            </a:r>
          </a:p>
        </p:txBody>
      </p:sp>
      <p:sp>
        <p:nvSpPr>
          <p:cNvPr id="2051" name="Rectangle 3"/>
          <p:cNvSpPr>
            <a:spLocks noGrp="1" noChangeArrowheads="1"/>
          </p:cNvSpPr>
          <p:nvPr>
            <p:ph type="subTitle" idx="1"/>
          </p:nvPr>
        </p:nvSpPr>
        <p:spPr>
          <a:xfrm>
            <a:off x="5191408" y="4209060"/>
            <a:ext cx="3828861" cy="762000"/>
          </a:xfrm>
        </p:spPr>
        <p:txBody>
          <a:bodyPr/>
          <a:lstStyle/>
          <a:p>
            <a:pPr algn="r"/>
            <a:r>
              <a:rPr lang="vi-VN" sz="2000" i="0" dirty="0">
                <a:latin typeface="Autocar Black Condensed" panose="02020800000000000000" pitchFamily="18" charset="0"/>
                <a:ea typeface="Autocar Black Condensed" panose="02020800000000000000" pitchFamily="18" charset="0"/>
                <a:cs typeface="Autocar Black Condensed" panose="02020800000000000000" pitchFamily="18" charset="0"/>
              </a:rPr>
              <a:t>Chương trình khoa học tự nhiên 6</a:t>
            </a:r>
          </a:p>
          <a:p>
            <a:pPr algn="r"/>
            <a:r>
              <a:rPr lang="vi-VN" sz="2000" i="0" dirty="0">
                <a:latin typeface="Autocar Black Condensed" panose="02020800000000000000" pitchFamily="18" charset="0"/>
                <a:ea typeface="Autocar Black Condensed" panose="02020800000000000000" pitchFamily="18" charset="0"/>
                <a:cs typeface="Autocar Black Condensed" panose="02020800000000000000" pitchFamily="18" charset="0"/>
              </a:rPr>
              <a:t>Sách: “Kết nối tri thức</a:t>
            </a:r>
            <a:r>
              <a:rPr lang="en-US" sz="2000" i="0" dirty="0">
                <a:latin typeface="Autocar Black Condensed" panose="02020800000000000000" pitchFamily="18" charset="0"/>
                <a:ea typeface="Autocar Black Condensed" panose="02020800000000000000" pitchFamily="18" charset="0"/>
                <a:cs typeface="Autocar Black Condensed" panose="02020800000000000000" pitchFamily="18" charset="0"/>
              </a:rPr>
              <a:t>”</a:t>
            </a:r>
            <a:endParaRPr lang="vi-VN" sz="2000" i="0" dirty="0">
              <a:latin typeface="Autocar Black Condensed" panose="02020800000000000000" pitchFamily="18" charset="0"/>
              <a:ea typeface="Autocar Black Condensed" panose="02020800000000000000" pitchFamily="18" charset="0"/>
              <a:cs typeface="Autocar Black Condensed" panose="02020800000000000000" pitchFamily="18" charset="0"/>
            </a:endParaRPr>
          </a:p>
        </p:txBody>
      </p:sp>
      <p:sp>
        <p:nvSpPr>
          <p:cNvPr id="2" name="TextBox 1"/>
          <p:cNvSpPr txBox="1"/>
          <p:nvPr/>
        </p:nvSpPr>
        <p:spPr>
          <a:xfrm>
            <a:off x="7170345" y="6092982"/>
            <a:ext cx="1973655" cy="765018"/>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246400761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vi-VN" sz="4000" dirty="0">
                <a:latin typeface="Autocar Black Condensed" panose="02020800000000000000" pitchFamily="18" charset="0"/>
                <a:ea typeface="Autocar Black Condensed" panose="02020800000000000000" pitchFamily="18" charset="0"/>
                <a:cs typeface="Autocar Black Condensed" panose="02020800000000000000" pitchFamily="18" charset="0"/>
              </a:rPr>
              <a:t>Quá trình phân hủy trái cây</a:t>
            </a:r>
          </a:p>
        </p:txBody>
      </p:sp>
      <p:pic>
        <p:nvPicPr>
          <p:cNvPr id="4" name="✅ Fruit decomposition timelapse - Quá trình phân hủy của trái cây timeplase  │4K video">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023143" y="2057400"/>
            <a:ext cx="7097713" cy="3992563"/>
          </a:xfrm>
        </p:spPr>
      </p:pic>
    </p:spTree>
    <p:extLst>
      <p:ext uri="{BB962C8B-B14F-4D97-AF65-F5344CB8AC3E}">
        <p14:creationId xmlns:p14="http://schemas.microsoft.com/office/powerpoint/2010/main" val="142532392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z="3600" i="1" dirty="0">
                <a:latin typeface="#9Slide05 IcielSanelma" pitchFamily="2" charset="0"/>
              </a:rPr>
              <a:t>Qua đó ta nhận thấy rằng</a:t>
            </a:r>
          </a:p>
        </p:txBody>
      </p:sp>
      <p:sp>
        <p:nvSpPr>
          <p:cNvPr id="3" name="Content Placeholder 2"/>
          <p:cNvSpPr>
            <a:spLocks noGrp="1"/>
          </p:cNvSpPr>
          <p:nvPr>
            <p:ph idx="1"/>
          </p:nvPr>
        </p:nvSpPr>
        <p:spPr/>
        <p:txBody>
          <a:bodyPr/>
          <a:lstStyle/>
          <a:p>
            <a:pPr algn="just">
              <a:lnSpc>
                <a:spcPct val="120000"/>
              </a:lnSpc>
            </a:pPr>
            <a:r>
              <a:rPr lang="vi-VN" sz="2400" dirty="0">
                <a:latin typeface="Autocar Bold Condensed" panose="020B0500000000000000" pitchFamily="34" charset="0"/>
                <a:ea typeface="Autocar Bold Condensed" panose="020B0500000000000000" pitchFamily="34" charset="0"/>
                <a:cs typeface="Autocar Bold Condensed" panose="020B0500000000000000" pitchFamily="34" charset="0"/>
              </a:rPr>
              <a:t>Con người cần năng lượng và các chất dinh dưỡng để duy trì sự sống, phát triển, hoạt động</a:t>
            </a:r>
            <a:r>
              <a:rPr lang="en-US" sz="2400" dirty="0">
                <a:latin typeface="Autocar Bold Condensed" panose="020B0500000000000000" pitchFamily="34" charset="0"/>
                <a:ea typeface="Autocar Bold Condensed" panose="020B0500000000000000" pitchFamily="34" charset="0"/>
                <a:cs typeface="Autocar Bold Condensed" panose="020B0500000000000000" pitchFamily="34" charset="0"/>
              </a:rPr>
              <a:t>.</a:t>
            </a:r>
            <a:endParaRPr lang="vi-VN" sz="2400" dirty="0">
              <a:latin typeface="Autocar Bold Condensed" panose="020B0500000000000000" pitchFamily="34" charset="0"/>
              <a:ea typeface="Autocar Bold Condensed" panose="020B0500000000000000" pitchFamily="34" charset="0"/>
              <a:cs typeface="Autocar Bold Condensed" panose="020B0500000000000000" pitchFamily="34" charset="0"/>
            </a:endParaRPr>
          </a:p>
          <a:p>
            <a:pPr algn="just">
              <a:lnSpc>
                <a:spcPct val="120000"/>
              </a:lnSpc>
            </a:pPr>
            <a:r>
              <a:rPr lang="vi-VN" sz="2400" dirty="0">
                <a:solidFill>
                  <a:srgbClr val="FFFF00"/>
                </a:solidFill>
                <a:latin typeface="Autocar Bold Condensed" panose="020B0500000000000000" pitchFamily="34" charset="0"/>
                <a:ea typeface="Autocar Bold Condensed" panose="020B0500000000000000" pitchFamily="34" charset="0"/>
                <a:cs typeface="Autocar Bold Condensed" panose="020B0500000000000000" pitchFamily="34" charset="0"/>
              </a:rPr>
              <a:t>Thức ăn có thể ở dạng</a:t>
            </a:r>
          </a:p>
          <a:p>
            <a:pPr marL="942960" lvl="2" indent="-342900" algn="just">
              <a:lnSpc>
                <a:spcPct val="120000"/>
              </a:lnSpc>
              <a:buFont typeface="Wingdings" panose="05000000000000000000" pitchFamily="2" charset="2"/>
              <a:buChar char="ü"/>
            </a:pPr>
            <a:r>
              <a:rPr lang="vi-VN" sz="2000" dirty="0">
                <a:latin typeface="Autocar Bold Condensed" panose="020B0500000000000000" pitchFamily="34" charset="0"/>
                <a:ea typeface="Autocar Bold Condensed" panose="020B0500000000000000" pitchFamily="34" charset="0"/>
                <a:cs typeface="Autocar Bold Condensed" panose="020B0500000000000000" pitchFamily="34" charset="0"/>
              </a:rPr>
              <a:t>Lương thực: lúa gạo, ngô, khoai sắn,..</a:t>
            </a:r>
          </a:p>
          <a:p>
            <a:pPr marL="942960" lvl="2" indent="-342900" algn="just">
              <a:lnSpc>
                <a:spcPct val="120000"/>
              </a:lnSpc>
              <a:buFont typeface="Wingdings" panose="05000000000000000000" pitchFamily="2" charset="2"/>
              <a:buChar char="ü"/>
            </a:pPr>
            <a:r>
              <a:rPr lang="vi-VN" sz="2000" dirty="0">
                <a:latin typeface="Autocar Bold Condensed" panose="020B0500000000000000" pitchFamily="34" charset="0"/>
                <a:ea typeface="Autocar Bold Condensed" panose="020B0500000000000000" pitchFamily="34" charset="0"/>
                <a:cs typeface="Autocar Bold Condensed" panose="020B0500000000000000" pitchFamily="34" charset="0"/>
              </a:rPr>
              <a:t>Thực phẩm: thịt, cá, củ, quả, …</a:t>
            </a:r>
          </a:p>
          <a:p>
            <a:pPr algn="just">
              <a:lnSpc>
                <a:spcPct val="120000"/>
              </a:lnSpc>
            </a:pPr>
            <a:r>
              <a:rPr lang="vi-VN" sz="2400" dirty="0">
                <a:solidFill>
                  <a:srgbClr val="FF0000"/>
                </a:solidFill>
                <a:latin typeface="Autocar Bold Condensed" panose="020B0500000000000000" pitchFamily="34" charset="0"/>
                <a:ea typeface="Autocar Bold Condensed" panose="020B0500000000000000" pitchFamily="34" charset="0"/>
                <a:cs typeface="Autocar Bold Condensed" panose="020B0500000000000000" pitchFamily="34" charset="0"/>
              </a:rPr>
              <a:t>Lương thực, thực phẩm dễ bị hư hỏng nhất là trong môi trường nóng, ẩm. Sinh ra những chất độc hại gây ngộ độc, ung thư,..</a:t>
            </a:r>
          </a:p>
        </p:txBody>
      </p:sp>
      <p:sp>
        <p:nvSpPr>
          <p:cNvPr id="4" name="Horizontal Scroll 3"/>
          <p:cNvSpPr/>
          <p:nvPr/>
        </p:nvSpPr>
        <p:spPr>
          <a:xfrm>
            <a:off x="371191" y="2607398"/>
            <a:ext cx="8274867" cy="2797521"/>
          </a:xfrm>
          <a:prstGeom prst="horizontalScroll">
            <a:avLst/>
          </a:prstGeom>
          <a:solidFill>
            <a:schemeClr val="accent4">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vi-VN" sz="3200" dirty="0">
                <a:latin typeface="#9Slide07 Cadena" panose="02000503000000020004" pitchFamily="2" charset="0"/>
              </a:rPr>
              <a:t>Em có thể phân biệt thế nào là lương thực? Thế nào là thực phẩm không</a:t>
            </a:r>
            <a:r>
              <a:rPr lang="en-US" sz="3200" dirty="0">
                <a:latin typeface="#9Slide07 Cadena" panose="02000503000000020004" pitchFamily="2" charset="0"/>
              </a:rPr>
              <a:t>?</a:t>
            </a:r>
            <a:endParaRPr lang="vi-VN" sz="3200" dirty="0">
              <a:latin typeface="#9Slide07 Cadena" panose="02000503000000020004" pitchFamily="2" charset="0"/>
            </a:endParaRPr>
          </a:p>
        </p:txBody>
      </p:sp>
    </p:spTree>
    <p:extLst>
      <p:ext uri="{BB962C8B-B14F-4D97-AF65-F5344CB8AC3E}">
        <p14:creationId xmlns:p14="http://schemas.microsoft.com/office/powerpoint/2010/main" val="1385280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1000"/>
                                        <p:tgtEl>
                                          <p:spTgt spid="3">
                                            <p:txEl>
                                              <p:pRg st="2" end="2"/>
                                            </p:txEl>
                                          </p:spTgt>
                                        </p:tgtEl>
                                      </p:cBhvr>
                                    </p:animEffect>
                                    <p:anim calcmode="lin" valueType="num">
                                      <p:cBhvr>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1000"/>
                                        <p:tgtEl>
                                          <p:spTgt spid="3">
                                            <p:txEl>
                                              <p:pRg st="3" end="3"/>
                                            </p:txEl>
                                          </p:spTgt>
                                        </p:tgtEl>
                                      </p:cBhvr>
                                    </p:animEffect>
                                    <p:anim calcmode="lin" valueType="num">
                                      <p:cBhvr>
                                        <p:cTn id="2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barn(inVertical)">
                                      <p:cBhvr>
                                        <p:cTn id="30" dur="5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1000"/>
                                        <p:tgtEl>
                                          <p:spTgt spid="4"/>
                                        </p:tgtEl>
                                      </p:cBhvr>
                                    </p:animEffect>
                                    <p:anim calcmode="lin" valueType="num">
                                      <p:cBhvr>
                                        <p:cTn id="36" dur="1000" fill="hold"/>
                                        <p:tgtEl>
                                          <p:spTgt spid="4"/>
                                        </p:tgtEl>
                                        <p:attrNameLst>
                                          <p:attrName>ppt_x</p:attrName>
                                        </p:attrNameLst>
                                      </p:cBhvr>
                                      <p:tavLst>
                                        <p:tav tm="0">
                                          <p:val>
                                            <p:strVal val="#ppt_x"/>
                                          </p:val>
                                        </p:tav>
                                        <p:tav tm="100000">
                                          <p:val>
                                            <p:strVal val="#ppt_x"/>
                                          </p:val>
                                        </p:tav>
                                      </p:tavLst>
                                    </p:anim>
                                    <p:anim calcmode="lin" valueType="num">
                                      <p:cBhvr>
                                        <p:cTn id="3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859"/>
        <p:cNvGrpSpPr/>
        <p:nvPr/>
      </p:nvGrpSpPr>
      <p:grpSpPr>
        <a:xfrm>
          <a:off x="0" y="0"/>
          <a:ext cx="0" cy="0"/>
          <a:chOff x="0" y="0"/>
          <a:chExt cx="0" cy="0"/>
        </a:xfrm>
      </p:grpSpPr>
      <p:grpSp>
        <p:nvGrpSpPr>
          <p:cNvPr id="3" name="Group 2"/>
          <p:cNvGrpSpPr/>
          <p:nvPr/>
        </p:nvGrpSpPr>
        <p:grpSpPr>
          <a:xfrm>
            <a:off x="1117549" y="866349"/>
            <a:ext cx="7167983" cy="752314"/>
            <a:chOff x="1247021" y="97104"/>
            <a:chExt cx="7167983" cy="752314"/>
          </a:xfrm>
        </p:grpSpPr>
        <p:cxnSp>
          <p:nvCxnSpPr>
            <p:cNvPr id="552" name="直接连接符 15">
              <a:extLst>
                <a:ext uri="{FF2B5EF4-FFF2-40B4-BE49-F238E27FC236}">
                  <a16:creationId xmlns:a16="http://schemas.microsoft.com/office/drawing/2014/main" id="{F22AACA2-8D4F-4D0B-B897-00B64505935B}"/>
                </a:ext>
              </a:extLst>
            </p:cNvPr>
            <p:cNvCxnSpPr>
              <a:cxnSpLocks/>
            </p:cNvCxnSpPr>
            <p:nvPr/>
          </p:nvCxnSpPr>
          <p:spPr>
            <a:xfrm flipH="1">
              <a:off x="2461945" y="795270"/>
              <a:ext cx="4272893" cy="0"/>
            </a:xfrm>
            <a:prstGeom prst="line">
              <a:avLst/>
            </a:prstGeom>
            <a:ln>
              <a:solidFill>
                <a:schemeClr val="accent3"/>
              </a:solidFill>
            </a:ln>
          </p:spPr>
          <p:style>
            <a:lnRef idx="2">
              <a:schemeClr val="dk1"/>
            </a:lnRef>
            <a:fillRef idx="1">
              <a:schemeClr val="lt1"/>
            </a:fillRef>
            <a:effectRef idx="0">
              <a:schemeClr val="dk1"/>
            </a:effectRef>
            <a:fontRef idx="minor">
              <a:schemeClr val="dk1"/>
            </a:fontRef>
          </p:style>
        </p:cxnSp>
        <p:sp>
          <p:nvSpPr>
            <p:cNvPr id="553" name="矩形 18">
              <a:extLst>
                <a:ext uri="{FF2B5EF4-FFF2-40B4-BE49-F238E27FC236}">
                  <a16:creationId xmlns:a16="http://schemas.microsoft.com/office/drawing/2014/main" id="{CB3E1726-52E3-4F8C-B256-0C493B25CF0C}"/>
                </a:ext>
              </a:extLst>
            </p:cNvPr>
            <p:cNvSpPr/>
            <p:nvPr/>
          </p:nvSpPr>
          <p:spPr>
            <a:xfrm>
              <a:off x="3398907" y="97104"/>
              <a:ext cx="2438400" cy="131079"/>
            </a:xfrm>
            <a:prstGeom prst="rect">
              <a:avLst/>
            </a:prstGeom>
            <a:solidFill>
              <a:schemeClr val="accent4">
                <a:lumMod val="75000"/>
              </a:schemeClr>
            </a:solidFill>
            <a:ln>
              <a:solidFill>
                <a:schemeClr val="accent3"/>
              </a:solidFill>
            </a:ln>
          </p:spPr>
          <p:style>
            <a:lnRef idx="2">
              <a:schemeClr val="dk1"/>
            </a:lnRef>
            <a:fillRef idx="1">
              <a:schemeClr val="lt1"/>
            </a:fillRef>
            <a:effectRef idx="0">
              <a:schemeClr val="dk1"/>
            </a:effectRef>
            <a:fontRef idx="minor">
              <a:schemeClr val="dk1"/>
            </a:fontRef>
          </p:style>
          <p:txBody>
            <a:bodyPr rtlCol="0" anchor="ctr"/>
            <a:lstStyle/>
            <a:p>
              <a:pPr algn="ctr">
                <a:buClr>
                  <a:srgbClr val="000000"/>
                </a:buClr>
                <a:buFont typeface="Arial"/>
                <a:buNone/>
              </a:pPr>
              <a:endParaRPr lang="zh-CN" altLang="en-US" sz="2489" kern="0">
                <a:solidFill>
                  <a:srgbClr val="002060"/>
                </a:solidFill>
                <a:sym typeface="Arial"/>
              </a:endParaRPr>
            </a:p>
          </p:txBody>
        </p:sp>
        <p:cxnSp>
          <p:nvCxnSpPr>
            <p:cNvPr id="554" name="直接连接符 15">
              <a:extLst>
                <a:ext uri="{FF2B5EF4-FFF2-40B4-BE49-F238E27FC236}">
                  <a16:creationId xmlns:a16="http://schemas.microsoft.com/office/drawing/2014/main" id="{F22AACA2-8D4F-4D0B-B897-00B64505935B}"/>
                </a:ext>
              </a:extLst>
            </p:cNvPr>
            <p:cNvCxnSpPr>
              <a:cxnSpLocks/>
            </p:cNvCxnSpPr>
            <p:nvPr/>
          </p:nvCxnSpPr>
          <p:spPr>
            <a:xfrm flipH="1">
              <a:off x="2452520" y="228182"/>
              <a:ext cx="4272893" cy="0"/>
            </a:xfrm>
            <a:prstGeom prst="line">
              <a:avLst/>
            </a:prstGeom>
            <a:ln>
              <a:solidFill>
                <a:schemeClr val="accent3"/>
              </a:solidFill>
            </a:ln>
          </p:spPr>
          <p:style>
            <a:lnRef idx="2">
              <a:schemeClr val="dk1"/>
            </a:lnRef>
            <a:fillRef idx="1">
              <a:schemeClr val="lt1"/>
            </a:fillRef>
            <a:effectRef idx="0">
              <a:schemeClr val="dk1"/>
            </a:effectRef>
            <a:fontRef idx="minor">
              <a:schemeClr val="dk1"/>
            </a:fontRef>
          </p:style>
        </p:cxnSp>
        <p:sp>
          <p:nvSpPr>
            <p:cNvPr id="555" name="TextBox 554"/>
            <p:cNvSpPr txBox="1"/>
            <p:nvPr/>
          </p:nvSpPr>
          <p:spPr>
            <a:xfrm>
              <a:off x="1247021" y="264643"/>
              <a:ext cx="7167983" cy="584775"/>
            </a:xfrm>
            <a:prstGeom prst="rect">
              <a:avLst/>
            </a:prstGeom>
            <a:noFill/>
          </p:spPr>
          <p:txBody>
            <a:bodyPr wrap="square" rtlCol="0">
              <a:spAutoFit/>
            </a:bodyPr>
            <a:lstStyle/>
            <a:p>
              <a:pPr algn="ctr">
                <a:buClr>
                  <a:srgbClr val="000000"/>
                </a:buClr>
                <a:buFont typeface="Arial"/>
                <a:buNone/>
              </a:pPr>
              <a:r>
                <a:rPr lang="en-US" sz="3200" kern="0" dirty="0">
                  <a:solidFill>
                    <a:srgbClr val="FF842F">
                      <a:lumMod val="75000"/>
                    </a:srgbClr>
                  </a:solidFill>
                  <a:latin typeface="#9Slide03 Swiss 721 Black Conde" panose="02000500000000000000" pitchFamily="2" charset="0"/>
                  <a:ea typeface="Autocar Black Condensed" panose="02020800000000000000" pitchFamily="18" charset="0"/>
                  <a:cs typeface="Autocar Black Condensed" panose="02020800000000000000" pitchFamily="18" charset="0"/>
                  <a:sym typeface="Arial"/>
                </a:rPr>
                <a:t>ĐỊNH NGHĨA LƯƠNG THỰC</a:t>
              </a:r>
            </a:p>
          </p:txBody>
        </p:sp>
      </p:grpSp>
      <p:pic>
        <p:nvPicPr>
          <p:cNvPr id="556" name="Picture 2" descr="Hình ảnh Biểu Tượng Cây Bút Chì PNG, Vector, PSD, và biểu tượng để tải về  miễn phí | pngtree"/>
          <p:cNvPicPr>
            <a:picLocks noChangeAspect="1" noChangeArrowheads="1"/>
          </p:cNvPicPr>
          <p:nvPr/>
        </p:nvPicPr>
        <p:blipFill rotWithShape="1">
          <a:blip r:embed="rId3">
            <a:extLst>
              <a:ext uri="{28A0092B-C50C-407E-A947-70E740481C1C}">
                <a14:useLocalDpi xmlns:a14="http://schemas.microsoft.com/office/drawing/2010/main" val="0"/>
              </a:ext>
            </a:extLst>
          </a:blip>
          <a:srcRect l="27065" t="23595" r="24071" b="23846"/>
          <a:stretch/>
        </p:blipFill>
        <p:spPr bwMode="auto">
          <a:xfrm flipH="1">
            <a:off x="1117549" y="612106"/>
            <a:ext cx="1051422" cy="1068113"/>
          </a:xfrm>
          <a:prstGeom prst="rect">
            <a:avLst/>
          </a:prstGeom>
          <a:noFill/>
          <a:extLst>
            <a:ext uri="{909E8E84-426E-40DD-AFC4-6F175D3DCCD1}">
              <a14:hiddenFill xmlns:a14="http://schemas.microsoft.com/office/drawing/2010/main">
                <a:solidFill>
                  <a:srgbClr val="FFFFFF"/>
                </a:solidFill>
              </a14:hiddenFill>
            </a:ext>
          </a:extLst>
        </p:spPr>
      </p:pic>
      <p:sp>
        <p:nvSpPr>
          <p:cNvPr id="560" name="Rounded Rectangle 559"/>
          <p:cNvSpPr/>
          <p:nvPr/>
        </p:nvSpPr>
        <p:spPr>
          <a:xfrm>
            <a:off x="244444" y="2102001"/>
            <a:ext cx="5540720" cy="4104139"/>
          </a:xfrm>
          <a:prstGeom prst="roundRect">
            <a:avLst/>
          </a:prstGeom>
          <a:ln>
            <a:solidFill>
              <a:schemeClr val="accent2">
                <a:lumMod val="50000"/>
              </a:schemeClr>
            </a:solidFill>
            <a:prstDash val="sysDot"/>
          </a:ln>
        </p:spPr>
        <p:style>
          <a:lnRef idx="2">
            <a:schemeClr val="accent1"/>
          </a:lnRef>
          <a:fillRef idx="1">
            <a:schemeClr val="lt1"/>
          </a:fillRef>
          <a:effectRef idx="0">
            <a:schemeClr val="accent1"/>
          </a:effectRef>
          <a:fontRef idx="minor">
            <a:schemeClr val="dk1"/>
          </a:fontRef>
        </p:style>
        <p:txBody>
          <a:bodyPr rtlCol="0" anchor="ctr"/>
          <a:lstStyle/>
          <a:p>
            <a:pPr algn="just">
              <a:lnSpc>
                <a:spcPct val="120000"/>
              </a:lnSpc>
              <a:buClr>
                <a:srgbClr val="000000"/>
              </a:buClr>
              <a:buFont typeface="Arial"/>
              <a:buNone/>
            </a:pPr>
            <a:r>
              <a:rPr lang="en-US" sz="2000" kern="0" dirty="0">
                <a:solidFill>
                  <a:srgbClr val="002060"/>
                </a:solidFill>
                <a:latin typeface="#9Slide04 AdrianeSwash" panose="02000504060000090004" pitchFamily="2" charset="0"/>
                <a:cs typeface="#9Slide03 Arima Madurai Black" panose="00000A00000000000000" pitchFamily="2" charset="0"/>
                <a:sym typeface="Arial"/>
              </a:rPr>
              <a:t>- L</a:t>
            </a:r>
            <a:r>
              <a:rPr lang="vi-VN" sz="2000" kern="0" dirty="0">
                <a:solidFill>
                  <a:srgbClr val="002060"/>
                </a:solidFill>
                <a:latin typeface="#9Slide04 AdrianeSwash" panose="02000504060000090004" pitchFamily="2" charset="0"/>
                <a:cs typeface="#9Slide03 Arima Madurai Black" panose="00000A00000000000000" pitchFamily="2" charset="0"/>
                <a:sym typeface="Arial"/>
              </a:rPr>
              <a:t>ương</a:t>
            </a:r>
            <a:r>
              <a:rPr lang="en-US" sz="2000" kern="0" dirty="0">
                <a:solidFill>
                  <a:srgbClr val="002060"/>
                </a:solidFill>
                <a:latin typeface="#9Slide04 AdrianeSwash" panose="02000504060000090004" pitchFamily="2" charset="0"/>
                <a:cs typeface="#9Slide03 Arima Madurai Black" panose="00000A00000000000000" pitchFamily="2" charset="0"/>
                <a:sym typeface="Arial"/>
              </a:rPr>
              <a:t> </a:t>
            </a:r>
            <a:r>
              <a:rPr lang="vi-VN" sz="2000" kern="0" dirty="0">
                <a:solidFill>
                  <a:srgbClr val="002060"/>
                </a:solidFill>
                <a:latin typeface="#9Slide04 AdrianeSwash" panose="02000504060000090004" pitchFamily="2" charset="0"/>
                <a:cs typeface="#9Slide03 Arima Madurai Black" panose="00000A00000000000000" pitchFamily="2" charset="0"/>
                <a:sym typeface="Arial"/>
              </a:rPr>
              <a:t>thực </a:t>
            </a:r>
            <a:r>
              <a:rPr lang="vi-VN" sz="2000" kern="0" dirty="0">
                <a:solidFill>
                  <a:srgbClr val="002060"/>
                </a:solidFill>
                <a:latin typeface="#9Slide04 AdrianeSwash" panose="02000504060000090004" pitchFamily="2" charset="0"/>
                <a:cs typeface="#9Slide03 Arima Madurai Medium" panose="00000600000000000000" pitchFamily="2" charset="0"/>
                <a:sym typeface="Arial"/>
              </a:rPr>
              <a:t>là thức ăn chứ</a:t>
            </a:r>
            <a:r>
              <a:rPr lang="en-US" sz="2000" kern="0" dirty="0">
                <a:solidFill>
                  <a:srgbClr val="002060"/>
                </a:solidFill>
                <a:latin typeface="#9Slide04 AdrianeSwash" panose="02000504060000090004" pitchFamily="2" charset="0"/>
                <a:cs typeface="#9Slide03 Arima Madurai Medium" panose="00000600000000000000" pitchFamily="2" charset="0"/>
                <a:sym typeface="Arial"/>
              </a:rPr>
              <a:t>a </a:t>
            </a:r>
            <a:r>
              <a:rPr lang="vi-VN" sz="2000" kern="0" dirty="0">
                <a:solidFill>
                  <a:srgbClr val="002060"/>
                </a:solidFill>
                <a:latin typeface="#9Slide04 AdrianeSwash" panose="02000504060000090004" pitchFamily="2" charset="0"/>
                <a:cs typeface="#9Slide03 Arima Madurai Medium" panose="00000600000000000000" pitchFamily="2" charset="0"/>
                <a:sym typeface="Arial"/>
              </a:rPr>
              <a:t>hàm</a:t>
            </a:r>
            <a:r>
              <a:rPr lang="en-US" sz="2000" kern="0" dirty="0">
                <a:solidFill>
                  <a:srgbClr val="002060"/>
                </a:solidFill>
                <a:latin typeface="#9Slide04 AdrianeSwash" panose="02000504060000090004" pitchFamily="2" charset="0"/>
                <a:cs typeface="#9Slide03 Arima Madurai Medium" panose="00000600000000000000" pitchFamily="2" charset="0"/>
                <a:sym typeface="Arial"/>
              </a:rPr>
              <a:t> l</a:t>
            </a:r>
            <a:r>
              <a:rPr lang="vi-VN" sz="2000" kern="0" dirty="0">
                <a:solidFill>
                  <a:srgbClr val="002060"/>
                </a:solidFill>
                <a:latin typeface="#9Slide04 AdrianeSwash" panose="02000504060000090004" pitchFamily="2" charset="0"/>
                <a:cs typeface="#9Slide03 Arima Madurai Medium" panose="00000600000000000000" pitchFamily="2" charset="0"/>
                <a:sym typeface="Arial"/>
              </a:rPr>
              <a:t>ượng</a:t>
            </a:r>
            <a:r>
              <a:rPr lang="en-US" sz="2000" kern="0" dirty="0">
                <a:solidFill>
                  <a:srgbClr val="002060"/>
                </a:solidFill>
                <a:latin typeface="#9Slide04 AdrianeSwash" panose="02000504060000090004" pitchFamily="2" charset="0"/>
                <a:cs typeface="#9Slide03 Arima Madurai Medium" panose="00000600000000000000" pitchFamily="2" charset="0"/>
                <a:sym typeface="Arial"/>
              </a:rPr>
              <a:t> </a:t>
            </a:r>
            <a:r>
              <a:rPr lang="en-US" sz="2000" kern="0" dirty="0" err="1">
                <a:solidFill>
                  <a:srgbClr val="002060"/>
                </a:solidFill>
                <a:latin typeface="#9Slide04 AdrianeSwash" panose="02000504060000090004" pitchFamily="2" charset="0"/>
                <a:cs typeface="#9Slide03 Arima Madurai Medium" panose="00000600000000000000" pitchFamily="2" charset="0"/>
                <a:sym typeface="Arial"/>
              </a:rPr>
              <a:t>lớn</a:t>
            </a:r>
            <a:r>
              <a:rPr lang="en-US" sz="2000" kern="0" dirty="0">
                <a:solidFill>
                  <a:srgbClr val="002060"/>
                </a:solidFill>
                <a:latin typeface="#9Slide04 AdrianeSwash" panose="02000504060000090004" pitchFamily="2" charset="0"/>
                <a:cs typeface="#9Slide03 Arima Madurai Medium" panose="00000600000000000000" pitchFamily="2" charset="0"/>
                <a:sym typeface="Arial"/>
              </a:rPr>
              <a:t> </a:t>
            </a:r>
            <a:r>
              <a:rPr lang="vi-VN" sz="2000" kern="0" dirty="0">
                <a:solidFill>
                  <a:srgbClr val="002060"/>
                </a:solidFill>
                <a:latin typeface="#9Slide04 AdrianeSwash" panose="02000504060000090004" pitchFamily="2" charset="0"/>
                <a:cs typeface="#9Slide03 Arima Madurai Medium" panose="00000600000000000000" pitchFamily="2" charset="0"/>
                <a:sym typeface="Arial"/>
              </a:rPr>
              <a:t>tinh bột, nguồn cung cấp chính về năng </a:t>
            </a:r>
            <a:r>
              <a:rPr lang="en-US" sz="2000" kern="0" dirty="0">
                <a:solidFill>
                  <a:srgbClr val="002060"/>
                </a:solidFill>
                <a:latin typeface="#9Slide04 AdrianeSwash" panose="02000504060000090004" pitchFamily="2" charset="0"/>
                <a:cs typeface="#9Slide03 Arima Madurai Medium" panose="00000600000000000000" pitchFamily="2" charset="0"/>
                <a:sym typeface="Arial"/>
              </a:rPr>
              <a:t>l</a:t>
            </a:r>
            <a:r>
              <a:rPr lang="vi-VN" sz="2000" kern="0" dirty="0">
                <a:solidFill>
                  <a:srgbClr val="002060"/>
                </a:solidFill>
                <a:latin typeface="#9Slide04 AdrianeSwash" panose="02000504060000090004" pitchFamily="2" charset="0"/>
                <a:cs typeface="#9Slide03 Arima Madurai Medium" panose="00000600000000000000" pitchFamily="2" charset="0"/>
                <a:sym typeface="Arial"/>
              </a:rPr>
              <a:t>ượng</a:t>
            </a:r>
            <a:r>
              <a:rPr lang="en-US" sz="2000" kern="0" dirty="0">
                <a:solidFill>
                  <a:srgbClr val="002060"/>
                </a:solidFill>
                <a:latin typeface="#9Slide04 AdrianeSwash" panose="02000504060000090004" pitchFamily="2" charset="0"/>
                <a:cs typeface="#9Slide03 Arima Madurai Medium" panose="00000600000000000000" pitchFamily="2" charset="0"/>
                <a:sym typeface="Arial"/>
              </a:rPr>
              <a:t> </a:t>
            </a:r>
            <a:r>
              <a:rPr lang="vi-VN" sz="2000" kern="0" dirty="0">
                <a:solidFill>
                  <a:srgbClr val="002060"/>
                </a:solidFill>
                <a:latin typeface="#9Slide04 AdrianeSwash" panose="02000504060000090004" pitchFamily="2" charset="0"/>
                <a:cs typeface="#9Slide03 Arima Madurai Medium" panose="00000600000000000000" pitchFamily="2" charset="0"/>
                <a:sym typeface="Arial"/>
              </a:rPr>
              <a:t>và chất bộ </a:t>
            </a:r>
            <a:r>
              <a:rPr lang="en-US" sz="2000" kern="0" dirty="0">
                <a:solidFill>
                  <a:srgbClr val="002060"/>
                </a:solidFill>
                <a:latin typeface="#9Slide04 AdrianeSwash" panose="02000504060000090004" pitchFamily="2" charset="0"/>
                <a:cs typeface="#9Slide03 Arima Madurai Medium" panose="00000600000000000000" pitchFamily="2" charset="0"/>
                <a:sym typeface="Arial"/>
              </a:rPr>
              <a:t>carbohydrate </a:t>
            </a:r>
            <a:r>
              <a:rPr lang="vi-VN" sz="2000" kern="0" dirty="0">
                <a:solidFill>
                  <a:srgbClr val="002060"/>
                </a:solidFill>
                <a:latin typeface="#9Slide04 AdrianeSwash" panose="02000504060000090004" pitchFamily="2" charset="0"/>
                <a:cs typeface="#9Slide03 Arima Madurai Medium" panose="00000600000000000000" pitchFamily="2" charset="0"/>
                <a:sym typeface="Arial"/>
              </a:rPr>
              <a:t>trong khẩu phần thức ăn</a:t>
            </a:r>
          </a:p>
          <a:p>
            <a:pPr algn="just">
              <a:lnSpc>
                <a:spcPct val="120000"/>
              </a:lnSpc>
              <a:buClr>
                <a:srgbClr val="000000"/>
              </a:buClr>
              <a:buFont typeface="Arial"/>
              <a:buNone/>
            </a:pPr>
            <a:r>
              <a:rPr lang="en-US" sz="2000" kern="0" dirty="0">
                <a:solidFill>
                  <a:schemeClr val="accent3">
                    <a:lumMod val="75000"/>
                  </a:schemeClr>
                </a:solidFill>
                <a:latin typeface="#9Slide04 AdrianeSwash" panose="02000504060000090004" pitchFamily="2" charset="0"/>
                <a:cs typeface="#9Slide03 Arima Madurai Medium" panose="00000600000000000000" pitchFamily="2" charset="0"/>
                <a:sym typeface="Arial"/>
              </a:rPr>
              <a:t>- </a:t>
            </a:r>
            <a:r>
              <a:rPr lang="vi-VN" sz="2000" kern="0" dirty="0">
                <a:solidFill>
                  <a:schemeClr val="accent3">
                    <a:lumMod val="75000"/>
                  </a:schemeClr>
                </a:solidFill>
                <a:latin typeface="#9Slide04 AdrianeSwash" panose="02000504060000090004" pitchFamily="2" charset="0"/>
                <a:cs typeface="#9Slide03 Arima Madurai Medium" panose="00000600000000000000" pitchFamily="2" charset="0"/>
                <a:sym typeface="Arial"/>
              </a:rPr>
              <a:t>Ngoài r</a:t>
            </a:r>
            <a:r>
              <a:rPr lang="en-US" sz="2000" kern="0" dirty="0">
                <a:solidFill>
                  <a:schemeClr val="accent3">
                    <a:lumMod val="75000"/>
                  </a:schemeClr>
                </a:solidFill>
                <a:latin typeface="#9Slide04 AdrianeSwash" panose="02000504060000090004" pitchFamily="2" charset="0"/>
                <a:cs typeface="#9Slide03 Arima Madurai Medium" panose="00000600000000000000" pitchFamily="2" charset="0"/>
                <a:sym typeface="Arial"/>
              </a:rPr>
              <a:t>a, l</a:t>
            </a:r>
            <a:r>
              <a:rPr lang="vi-VN" sz="2000" kern="0" dirty="0">
                <a:solidFill>
                  <a:schemeClr val="accent3">
                    <a:lumMod val="75000"/>
                  </a:schemeClr>
                </a:solidFill>
                <a:latin typeface="#9Slide04 AdrianeSwash" panose="02000504060000090004" pitchFamily="2" charset="0"/>
                <a:cs typeface="#9Slide03 Arima Madurai Medium" panose="00000600000000000000" pitchFamily="2" charset="0"/>
                <a:sym typeface="Arial"/>
              </a:rPr>
              <a:t>ương thực chứa nhiều </a:t>
            </a:r>
            <a:r>
              <a:rPr lang="en-US" sz="2000" kern="0" dirty="0">
                <a:solidFill>
                  <a:schemeClr val="accent3">
                    <a:lumMod val="75000"/>
                  </a:schemeClr>
                </a:solidFill>
                <a:latin typeface="#9Slide04 AdrianeSwash" panose="02000504060000090004" pitchFamily="2" charset="0"/>
                <a:cs typeface="#9Slide03 Arima Madurai Medium" panose="00000600000000000000" pitchFamily="2" charset="0"/>
                <a:sym typeface="Arial"/>
              </a:rPr>
              <a:t>d</a:t>
            </a:r>
            <a:r>
              <a:rPr lang="vi-VN" sz="2000" kern="0" dirty="0">
                <a:solidFill>
                  <a:schemeClr val="accent3">
                    <a:lumMod val="75000"/>
                  </a:schemeClr>
                </a:solidFill>
                <a:latin typeface="#9Slide04 AdrianeSwash" panose="02000504060000090004" pitchFamily="2" charset="0"/>
                <a:cs typeface="#9Slide03 Arima Madurai Medium" panose="00000600000000000000" pitchFamily="2" charset="0"/>
                <a:sym typeface="Arial"/>
              </a:rPr>
              <a:t>ưỡng</a:t>
            </a:r>
            <a:r>
              <a:rPr lang="en-US" sz="2000" kern="0" dirty="0">
                <a:solidFill>
                  <a:schemeClr val="accent3">
                    <a:lumMod val="75000"/>
                  </a:schemeClr>
                </a:solidFill>
                <a:latin typeface="#9Slide04 AdrianeSwash" panose="02000504060000090004" pitchFamily="2" charset="0"/>
                <a:cs typeface="#9Slide03 Arima Madurai Medium" panose="00000600000000000000" pitchFamily="2" charset="0"/>
                <a:sym typeface="Arial"/>
              </a:rPr>
              <a:t> c</a:t>
            </a:r>
            <a:r>
              <a:rPr lang="vi-VN" sz="2000" kern="0" dirty="0">
                <a:solidFill>
                  <a:schemeClr val="accent3">
                    <a:lumMod val="75000"/>
                  </a:schemeClr>
                </a:solidFill>
                <a:latin typeface="#9Slide04 AdrianeSwash" panose="02000504060000090004" pitchFamily="2" charset="0"/>
                <a:cs typeface="#9Slide03 Arima Madurai Medium" panose="00000600000000000000" pitchFamily="2" charset="0"/>
                <a:sym typeface="Arial"/>
              </a:rPr>
              <a:t>hấ</a:t>
            </a:r>
            <a:r>
              <a:rPr lang="en-US" sz="2000" kern="0" dirty="0">
                <a:solidFill>
                  <a:schemeClr val="accent3">
                    <a:lumMod val="75000"/>
                  </a:schemeClr>
                </a:solidFill>
                <a:latin typeface="#9Slide04 AdrianeSwash" panose="02000504060000090004" pitchFamily="2" charset="0"/>
                <a:cs typeface="#9Slide03 Arima Madurai Medium" panose="00000600000000000000" pitchFamily="2" charset="0"/>
                <a:sym typeface="Arial"/>
              </a:rPr>
              <a:t>t </a:t>
            </a:r>
            <a:r>
              <a:rPr lang="vi-VN" sz="2000" kern="0" dirty="0">
                <a:solidFill>
                  <a:schemeClr val="accent3">
                    <a:lumMod val="75000"/>
                  </a:schemeClr>
                </a:solidFill>
                <a:latin typeface="#9Slide04 AdrianeSwash" panose="02000504060000090004" pitchFamily="2" charset="0"/>
                <a:cs typeface="#9Slide03 Arima Madurai Medium" panose="00000600000000000000" pitchFamily="2" charset="0"/>
                <a:sym typeface="Arial"/>
              </a:rPr>
              <a:t>khác n</a:t>
            </a:r>
            <a:r>
              <a:rPr lang="en-US" sz="2000" kern="0" dirty="0">
                <a:solidFill>
                  <a:schemeClr val="accent3">
                    <a:lumMod val="75000"/>
                  </a:schemeClr>
                </a:solidFill>
                <a:latin typeface="#9Slide04 AdrianeSwash" panose="02000504060000090004" pitchFamily="2" charset="0"/>
                <a:cs typeface="#9Slide03 Arima Madurai Medium" panose="00000600000000000000" pitchFamily="2" charset="0"/>
                <a:sym typeface="Arial"/>
              </a:rPr>
              <a:t>h</a:t>
            </a:r>
            <a:r>
              <a:rPr lang="vi-VN" sz="2000" kern="0" dirty="0">
                <a:solidFill>
                  <a:schemeClr val="accent3">
                    <a:lumMod val="75000"/>
                  </a:schemeClr>
                </a:solidFill>
                <a:latin typeface="#9Slide04 AdrianeSwash" panose="02000504060000090004" pitchFamily="2" charset="0"/>
                <a:cs typeface="#9Slide03 Arima Madurai Medium" panose="00000600000000000000" pitchFamily="2" charset="0"/>
                <a:sym typeface="Arial"/>
              </a:rPr>
              <a:t>ư</a:t>
            </a:r>
            <a:r>
              <a:rPr lang="en-US" sz="2000" kern="0" dirty="0">
                <a:solidFill>
                  <a:schemeClr val="accent3">
                    <a:lumMod val="75000"/>
                  </a:schemeClr>
                </a:solidFill>
                <a:latin typeface="#9Slide04 AdrianeSwash" panose="02000504060000090004" pitchFamily="2" charset="0"/>
                <a:cs typeface="#9Slide03 Arima Madurai Medium" panose="00000600000000000000" pitchFamily="2" charset="0"/>
                <a:sym typeface="Arial"/>
              </a:rPr>
              <a:t> protein (</a:t>
            </a:r>
            <a:r>
              <a:rPr lang="vi-VN" sz="2000" kern="0" dirty="0">
                <a:solidFill>
                  <a:schemeClr val="accent3">
                    <a:lumMod val="75000"/>
                  </a:schemeClr>
                </a:solidFill>
                <a:latin typeface="#9Slide04 AdrianeSwash" panose="02000504060000090004" pitchFamily="2" charset="0"/>
                <a:cs typeface="#9Slide03 Arima Madurai Medium" panose="00000600000000000000" pitchFamily="2" charset="0"/>
                <a:sym typeface="Arial"/>
              </a:rPr>
              <a:t>chất đạm</a:t>
            </a:r>
            <a:r>
              <a:rPr lang="en-US" sz="2000" kern="0" dirty="0">
                <a:solidFill>
                  <a:schemeClr val="accent3">
                    <a:lumMod val="75000"/>
                  </a:schemeClr>
                </a:solidFill>
                <a:latin typeface="#9Slide04 AdrianeSwash" panose="02000504060000090004" pitchFamily="2" charset="0"/>
                <a:cs typeface="#9Slide03 Arima Madurai Medium" panose="00000600000000000000" pitchFamily="2" charset="0"/>
                <a:sym typeface="Arial"/>
              </a:rPr>
              <a:t>), lipid (</a:t>
            </a:r>
            <a:r>
              <a:rPr lang="vi-VN" sz="2000" kern="0" dirty="0">
                <a:solidFill>
                  <a:schemeClr val="accent3">
                    <a:lumMod val="75000"/>
                  </a:schemeClr>
                </a:solidFill>
                <a:latin typeface="#9Slide04 AdrianeSwash" panose="02000504060000090004" pitchFamily="2" charset="0"/>
                <a:cs typeface="#9Slide03 Arima Madurai Medium" panose="00000600000000000000" pitchFamily="2" charset="0"/>
                <a:sym typeface="Arial"/>
              </a:rPr>
              <a:t>chất béo</a:t>
            </a:r>
            <a:r>
              <a:rPr lang="en-US" sz="2000" kern="0" dirty="0">
                <a:solidFill>
                  <a:schemeClr val="accent3">
                    <a:lumMod val="75000"/>
                  </a:schemeClr>
                </a:solidFill>
                <a:latin typeface="#9Slide04 AdrianeSwash" panose="02000504060000090004" pitchFamily="2" charset="0"/>
                <a:cs typeface="#9Slide03 Arima Madurai Medium" panose="00000600000000000000" pitchFamily="2" charset="0"/>
                <a:sym typeface="Arial"/>
              </a:rPr>
              <a:t>), calcium, phosphorus, </a:t>
            </a:r>
            <a:r>
              <a:rPr lang="vi-VN" sz="2000" kern="0" dirty="0">
                <a:solidFill>
                  <a:schemeClr val="accent3">
                    <a:lumMod val="75000"/>
                  </a:schemeClr>
                </a:solidFill>
                <a:latin typeface="#9Slide04 AdrianeSwash" panose="02000504060000090004" pitchFamily="2" charset="0"/>
                <a:cs typeface="#9Slide03 Arima Madurai Medium" panose="00000600000000000000" pitchFamily="2" charset="0"/>
                <a:sym typeface="Arial"/>
              </a:rPr>
              <a:t>sắt, các </a:t>
            </a:r>
            <a:r>
              <a:rPr lang="en-US" sz="2000" kern="0" dirty="0">
                <a:solidFill>
                  <a:schemeClr val="accent3">
                    <a:lumMod val="75000"/>
                  </a:schemeClr>
                </a:solidFill>
                <a:latin typeface="#9Slide04 AdrianeSwash" panose="02000504060000090004" pitchFamily="2" charset="0"/>
                <a:cs typeface="#9Slide03 Arima Madurai Medium" panose="00000600000000000000" pitchFamily="2" charset="0"/>
                <a:sym typeface="Arial"/>
              </a:rPr>
              <a:t>vitamin </a:t>
            </a:r>
            <a:r>
              <a:rPr lang="vi-VN" sz="2000" kern="0" dirty="0">
                <a:solidFill>
                  <a:schemeClr val="accent3">
                    <a:lumMod val="75000"/>
                  </a:schemeClr>
                </a:solidFill>
                <a:latin typeface="#9Slide04 AdrianeSwash" panose="02000504060000090004" pitchFamily="2" charset="0"/>
                <a:cs typeface="#9Slide03 Arima Madurai Medium" panose="00000600000000000000" pitchFamily="2" charset="0"/>
                <a:sym typeface="Arial"/>
              </a:rPr>
              <a:t>nhó</a:t>
            </a:r>
            <a:r>
              <a:rPr lang="en-US" sz="2000" kern="0" dirty="0">
                <a:solidFill>
                  <a:schemeClr val="accent3">
                    <a:lumMod val="75000"/>
                  </a:schemeClr>
                </a:solidFill>
                <a:latin typeface="#9Slide04 AdrianeSwash" panose="02000504060000090004" pitchFamily="2" charset="0"/>
                <a:cs typeface="#9Slide03 Arima Madurai Medium" panose="00000600000000000000" pitchFamily="2" charset="0"/>
                <a:sym typeface="Arial"/>
              </a:rPr>
              <a:t>m B (</a:t>
            </a:r>
            <a:r>
              <a:rPr lang="vi-VN" sz="2000" kern="0" dirty="0">
                <a:solidFill>
                  <a:schemeClr val="accent3">
                    <a:lumMod val="75000"/>
                  </a:schemeClr>
                </a:solidFill>
                <a:latin typeface="#9Slide04 AdrianeSwash" panose="02000504060000090004" pitchFamily="2" charset="0"/>
                <a:cs typeface="#9Slide03 Arima Madurai Medium" panose="00000600000000000000" pitchFamily="2" charset="0"/>
                <a:sym typeface="Arial"/>
              </a:rPr>
              <a:t>như</a:t>
            </a:r>
            <a:r>
              <a:rPr lang="en-US" sz="2000" kern="0" dirty="0">
                <a:solidFill>
                  <a:schemeClr val="accent3">
                    <a:lumMod val="75000"/>
                  </a:schemeClr>
                </a:solidFill>
                <a:latin typeface="#9Slide04 AdrianeSwash" panose="02000504060000090004" pitchFamily="2" charset="0"/>
                <a:cs typeface="#9Slide03 Arima Madurai Medium" panose="00000600000000000000" pitchFamily="2" charset="0"/>
                <a:sym typeface="Arial"/>
              </a:rPr>
              <a:t> B1, B2, . . . ) </a:t>
            </a:r>
            <a:r>
              <a:rPr lang="vi-VN" sz="2000" kern="0" dirty="0">
                <a:solidFill>
                  <a:schemeClr val="accent3">
                    <a:lumMod val="75000"/>
                  </a:schemeClr>
                </a:solidFill>
                <a:latin typeface="#9Slide04 AdrianeSwash" panose="02000504060000090004" pitchFamily="2" charset="0"/>
                <a:cs typeface="#9Slide03 Arima Madurai Medium" panose="00000600000000000000" pitchFamily="2" charset="0"/>
                <a:sym typeface="Arial"/>
              </a:rPr>
              <a:t>và các khoáng chất</a:t>
            </a:r>
          </a:p>
        </p:txBody>
      </p:sp>
      <p:pic>
        <p:nvPicPr>
          <p:cNvPr id="1026" name="Picture 2" descr="Hình ảnh Ngô Hoạt Hình , Phim Hoạt Hình, Bắp Ngô, Ngón Tay Cái miễn phí tải  tập tin PNG PSDComment và Vecto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195231" y="1445323"/>
            <a:ext cx="4500435" cy="4515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005168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60"/>
                                        </p:tgtEl>
                                        <p:attrNameLst>
                                          <p:attrName>style.visibility</p:attrName>
                                        </p:attrNameLst>
                                      </p:cBhvr>
                                      <p:to>
                                        <p:strVal val="visible"/>
                                      </p:to>
                                    </p:set>
                                    <p:animEffect transition="in" filter="circle(in)">
                                      <p:cBhvr>
                                        <p:cTn id="7" dur="2000"/>
                                        <p:tgtEl>
                                          <p:spTgt spid="56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60">
                                            <p:txEl>
                                              <p:pRg st="1" end="1"/>
                                            </p:txEl>
                                          </p:spTgt>
                                        </p:tgtEl>
                                        <p:attrNameLst>
                                          <p:attrName>style.visibility</p:attrName>
                                        </p:attrNameLst>
                                      </p:cBhvr>
                                      <p:to>
                                        <p:strVal val="visible"/>
                                      </p:to>
                                    </p:set>
                                    <p:animEffect transition="in" filter="fade">
                                      <p:cBhvr>
                                        <p:cTn id="12" dur="1000"/>
                                        <p:tgtEl>
                                          <p:spTgt spid="560">
                                            <p:txEl>
                                              <p:pRg st="1" end="1"/>
                                            </p:txEl>
                                          </p:spTgt>
                                        </p:tgtEl>
                                      </p:cBhvr>
                                    </p:animEffect>
                                    <p:anim calcmode="lin" valueType="num">
                                      <p:cBhvr>
                                        <p:cTn id="13" dur="1000" fill="hold"/>
                                        <p:tgtEl>
                                          <p:spTgt spid="560">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560">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897"/>
        <p:cNvGrpSpPr/>
        <p:nvPr/>
      </p:nvGrpSpPr>
      <p:grpSpPr>
        <a:xfrm>
          <a:off x="0" y="0"/>
          <a:ext cx="0" cy="0"/>
          <a:chOff x="0" y="0"/>
          <a:chExt cx="0" cy="0"/>
        </a:xfrm>
      </p:grpSpPr>
      <p:grpSp>
        <p:nvGrpSpPr>
          <p:cNvPr id="8" name="Group 7"/>
          <p:cNvGrpSpPr/>
          <p:nvPr/>
        </p:nvGrpSpPr>
        <p:grpSpPr>
          <a:xfrm>
            <a:off x="1350632" y="866350"/>
            <a:ext cx="6754588" cy="734025"/>
            <a:chOff x="1480104" y="97104"/>
            <a:chExt cx="6754588" cy="734025"/>
          </a:xfrm>
        </p:grpSpPr>
        <p:cxnSp>
          <p:nvCxnSpPr>
            <p:cNvPr id="9" name="直接连接符 15">
              <a:extLst>
                <a:ext uri="{FF2B5EF4-FFF2-40B4-BE49-F238E27FC236}">
                  <a16:creationId xmlns:a16="http://schemas.microsoft.com/office/drawing/2014/main" id="{F22AACA2-8D4F-4D0B-B897-00B64505935B}"/>
                </a:ext>
              </a:extLst>
            </p:cNvPr>
            <p:cNvCxnSpPr>
              <a:cxnSpLocks/>
            </p:cNvCxnSpPr>
            <p:nvPr/>
          </p:nvCxnSpPr>
          <p:spPr>
            <a:xfrm flipH="1">
              <a:off x="2452519" y="821218"/>
              <a:ext cx="4272893" cy="0"/>
            </a:xfrm>
            <a:prstGeom prst="line">
              <a:avLst/>
            </a:prstGeom>
            <a:ln>
              <a:solidFill>
                <a:srgbClr val="002060"/>
              </a:solidFill>
            </a:ln>
          </p:spPr>
          <p:style>
            <a:lnRef idx="2">
              <a:schemeClr val="dk1"/>
            </a:lnRef>
            <a:fillRef idx="1">
              <a:schemeClr val="lt1"/>
            </a:fillRef>
            <a:effectRef idx="0">
              <a:schemeClr val="dk1"/>
            </a:effectRef>
            <a:fontRef idx="minor">
              <a:schemeClr val="dk1"/>
            </a:fontRef>
          </p:style>
        </p:cxnSp>
        <p:sp>
          <p:nvSpPr>
            <p:cNvPr id="10" name="矩形 18">
              <a:extLst>
                <a:ext uri="{FF2B5EF4-FFF2-40B4-BE49-F238E27FC236}">
                  <a16:creationId xmlns:a16="http://schemas.microsoft.com/office/drawing/2014/main" id="{CB3E1726-52E3-4F8C-B256-0C493B25CF0C}"/>
                </a:ext>
              </a:extLst>
            </p:cNvPr>
            <p:cNvSpPr/>
            <p:nvPr/>
          </p:nvSpPr>
          <p:spPr>
            <a:xfrm>
              <a:off x="3398907" y="97104"/>
              <a:ext cx="2438400" cy="131079"/>
            </a:xfrm>
            <a:prstGeom prst="rect">
              <a:avLst/>
            </a:prstGeom>
            <a:solidFill>
              <a:srgbClr val="0070C0"/>
            </a:solidFill>
            <a:ln>
              <a:solidFill>
                <a:srgbClr val="002060"/>
              </a:solidFill>
            </a:ln>
          </p:spPr>
          <p:style>
            <a:lnRef idx="2">
              <a:schemeClr val="dk1"/>
            </a:lnRef>
            <a:fillRef idx="1">
              <a:schemeClr val="lt1"/>
            </a:fillRef>
            <a:effectRef idx="0">
              <a:schemeClr val="dk1"/>
            </a:effectRef>
            <a:fontRef idx="minor">
              <a:schemeClr val="dk1"/>
            </a:fontRef>
          </p:style>
          <p:txBody>
            <a:bodyPr rtlCol="0" anchor="ctr"/>
            <a:lstStyle/>
            <a:p>
              <a:pPr algn="ctr">
                <a:buClr>
                  <a:srgbClr val="000000"/>
                </a:buClr>
                <a:buFont typeface="Arial"/>
                <a:buNone/>
              </a:pPr>
              <a:endParaRPr lang="zh-CN" altLang="en-US" sz="2489" kern="0">
                <a:solidFill>
                  <a:srgbClr val="002060"/>
                </a:solidFill>
                <a:sym typeface="Arial"/>
              </a:endParaRPr>
            </a:p>
          </p:txBody>
        </p:sp>
        <p:cxnSp>
          <p:nvCxnSpPr>
            <p:cNvPr id="11" name="直接连接符 15">
              <a:extLst>
                <a:ext uri="{FF2B5EF4-FFF2-40B4-BE49-F238E27FC236}">
                  <a16:creationId xmlns:a16="http://schemas.microsoft.com/office/drawing/2014/main" id="{F22AACA2-8D4F-4D0B-B897-00B64505935B}"/>
                </a:ext>
              </a:extLst>
            </p:cNvPr>
            <p:cNvCxnSpPr>
              <a:cxnSpLocks/>
            </p:cNvCxnSpPr>
            <p:nvPr/>
          </p:nvCxnSpPr>
          <p:spPr>
            <a:xfrm flipH="1">
              <a:off x="2452520" y="228182"/>
              <a:ext cx="4272893" cy="0"/>
            </a:xfrm>
            <a:prstGeom prst="line">
              <a:avLst/>
            </a:prstGeom>
            <a:ln>
              <a:solidFill>
                <a:srgbClr val="002060"/>
              </a:solidFill>
            </a:ln>
          </p:spPr>
          <p:style>
            <a:lnRef idx="2">
              <a:schemeClr val="dk1"/>
            </a:lnRef>
            <a:fillRef idx="1">
              <a:schemeClr val="lt1"/>
            </a:fillRef>
            <a:effectRef idx="0">
              <a:schemeClr val="dk1"/>
            </a:effectRef>
            <a:fontRef idx="minor">
              <a:schemeClr val="dk1"/>
            </a:fontRef>
          </p:style>
        </p:cxnSp>
        <p:sp>
          <p:nvSpPr>
            <p:cNvPr id="12" name="TextBox 11"/>
            <p:cNvSpPr txBox="1"/>
            <p:nvPr/>
          </p:nvSpPr>
          <p:spPr>
            <a:xfrm>
              <a:off x="1480104" y="246354"/>
              <a:ext cx="6754588" cy="584775"/>
            </a:xfrm>
            <a:prstGeom prst="rect">
              <a:avLst/>
            </a:prstGeom>
            <a:noFill/>
          </p:spPr>
          <p:txBody>
            <a:bodyPr wrap="square" rtlCol="0">
              <a:spAutoFit/>
            </a:bodyPr>
            <a:lstStyle/>
            <a:p>
              <a:pPr algn="ctr">
                <a:buClr>
                  <a:srgbClr val="000000"/>
                </a:buClr>
                <a:buFont typeface="Arial"/>
                <a:buNone/>
              </a:pPr>
              <a:r>
                <a:rPr lang="en-US" sz="3200" kern="0" dirty="0">
                  <a:solidFill>
                    <a:srgbClr val="002060"/>
                  </a:solidFill>
                  <a:latin typeface="#9Slide03 Swiss 721 Black Conde" panose="02000500000000000000" pitchFamily="2" charset="0"/>
                  <a:ea typeface="Segoe UI Black" panose="020B0A02040204020203" pitchFamily="34" charset="0"/>
                  <a:cs typeface="Arial"/>
                  <a:sym typeface="Arial"/>
                </a:rPr>
                <a:t>ĐỊNH NGHĨA THỰC PHẨM</a:t>
              </a:r>
            </a:p>
          </p:txBody>
        </p:sp>
      </p:grpSp>
      <p:sp>
        <p:nvSpPr>
          <p:cNvPr id="17" name="Rounded Rectangle 16"/>
          <p:cNvSpPr/>
          <p:nvPr/>
        </p:nvSpPr>
        <p:spPr>
          <a:xfrm>
            <a:off x="3123446" y="2333033"/>
            <a:ext cx="5516701" cy="4049660"/>
          </a:xfrm>
          <a:prstGeom prst="roundRect">
            <a:avLst/>
          </a:prstGeom>
          <a:ln>
            <a:solidFill>
              <a:schemeClr val="accent3"/>
            </a:solidFill>
            <a:prstDash val="sysDot"/>
          </a:ln>
        </p:spPr>
        <p:style>
          <a:lnRef idx="2">
            <a:schemeClr val="accent1"/>
          </a:lnRef>
          <a:fillRef idx="1">
            <a:schemeClr val="lt1"/>
          </a:fillRef>
          <a:effectRef idx="0">
            <a:schemeClr val="accent1"/>
          </a:effectRef>
          <a:fontRef idx="minor">
            <a:schemeClr val="dk1"/>
          </a:fontRef>
        </p:style>
        <p:txBody>
          <a:bodyPr rtlCol="0" anchor="ctr"/>
          <a:lstStyle/>
          <a:p>
            <a:pPr algn="just">
              <a:lnSpc>
                <a:spcPct val="120000"/>
              </a:lnSpc>
              <a:buClr>
                <a:srgbClr val="000000"/>
              </a:buClr>
              <a:buFont typeface="Arial"/>
              <a:buNone/>
            </a:pPr>
            <a:r>
              <a:rPr lang="en-US" sz="2000" kern="0" dirty="0">
                <a:solidFill>
                  <a:srgbClr val="002060"/>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 </a:t>
            </a:r>
            <a:r>
              <a:rPr lang="vi-VN" sz="2000" kern="0" dirty="0">
                <a:solidFill>
                  <a:srgbClr val="002060"/>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Thực phẩm (thức ăn) là sản phẩm chứa</a:t>
            </a:r>
            <a:r>
              <a:rPr lang="en-US" sz="2000" kern="0" dirty="0">
                <a:solidFill>
                  <a:srgbClr val="002060"/>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 </a:t>
            </a:r>
            <a:r>
              <a:rPr lang="vi-VN" sz="2000" kern="0" dirty="0">
                <a:solidFill>
                  <a:srgbClr val="002060"/>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chất bột </a:t>
            </a:r>
            <a:r>
              <a:rPr lang="en-US" sz="2000" kern="0" dirty="0">
                <a:solidFill>
                  <a:srgbClr val="002060"/>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(carbohydrate), </a:t>
            </a:r>
            <a:r>
              <a:rPr lang="vi-VN" sz="2000" kern="0" dirty="0">
                <a:solidFill>
                  <a:srgbClr val="002060"/>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chất béo </a:t>
            </a:r>
            <a:r>
              <a:rPr lang="en-US" sz="2000" kern="0" dirty="0">
                <a:solidFill>
                  <a:srgbClr val="002060"/>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(lipid), </a:t>
            </a:r>
            <a:r>
              <a:rPr lang="vi-VN" sz="2000" kern="0" dirty="0">
                <a:solidFill>
                  <a:srgbClr val="002060"/>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chất đạm </a:t>
            </a:r>
            <a:r>
              <a:rPr lang="en-US" sz="2000" kern="0" dirty="0">
                <a:solidFill>
                  <a:srgbClr val="002060"/>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(protein) </a:t>
            </a:r>
            <a:r>
              <a:rPr lang="vi-VN" sz="2000" kern="0" dirty="0">
                <a:solidFill>
                  <a:srgbClr val="002060"/>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hoặc</a:t>
            </a:r>
            <a:r>
              <a:rPr lang="en-US" sz="2000" kern="0" dirty="0">
                <a:solidFill>
                  <a:srgbClr val="002060"/>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 n</a:t>
            </a:r>
            <a:r>
              <a:rPr lang="vi-VN" sz="2000" kern="0" dirty="0">
                <a:solidFill>
                  <a:srgbClr val="002060"/>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ước</a:t>
            </a:r>
            <a:r>
              <a:rPr lang="en-US" sz="2000" kern="0" dirty="0">
                <a:solidFill>
                  <a:srgbClr val="002060"/>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 </a:t>
            </a:r>
            <a:r>
              <a:rPr lang="vi-VN" sz="2000" kern="0" dirty="0">
                <a:solidFill>
                  <a:srgbClr val="002060"/>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mà</a:t>
            </a:r>
            <a:r>
              <a:rPr lang="en-US" sz="2000" kern="0" dirty="0">
                <a:solidFill>
                  <a:srgbClr val="002060"/>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 con </a:t>
            </a:r>
            <a:r>
              <a:rPr lang="vi-VN" sz="2000" kern="0" dirty="0">
                <a:solidFill>
                  <a:srgbClr val="002060"/>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người</a:t>
            </a:r>
            <a:r>
              <a:rPr lang="en-US" sz="2000" kern="0" dirty="0">
                <a:solidFill>
                  <a:srgbClr val="002060"/>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 </a:t>
            </a:r>
            <a:r>
              <a:rPr lang="vi-VN" sz="2000" kern="0" dirty="0">
                <a:solidFill>
                  <a:srgbClr val="002060"/>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có thể ăn </a:t>
            </a:r>
            <a:r>
              <a:rPr lang="en-US" sz="2000" kern="0" dirty="0">
                <a:solidFill>
                  <a:srgbClr val="002060"/>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hay u</a:t>
            </a:r>
            <a:r>
              <a:rPr lang="vi-VN" sz="2000" kern="0" dirty="0">
                <a:solidFill>
                  <a:srgbClr val="002060"/>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ốn</a:t>
            </a:r>
            <a:r>
              <a:rPr lang="en-US" sz="2000" kern="0" dirty="0">
                <a:solidFill>
                  <a:srgbClr val="002060"/>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g đ</a:t>
            </a:r>
            <a:r>
              <a:rPr lang="vi-VN" sz="2000" kern="0" dirty="0">
                <a:solidFill>
                  <a:srgbClr val="002060"/>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ượ</a:t>
            </a:r>
            <a:r>
              <a:rPr lang="en-US" sz="2000" kern="0" dirty="0">
                <a:solidFill>
                  <a:srgbClr val="002060"/>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c </a:t>
            </a:r>
            <a:r>
              <a:rPr lang="vi-VN" sz="2000" kern="0" dirty="0">
                <a:solidFill>
                  <a:srgbClr val="002060"/>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nhằm cung cấp các chất dinh </a:t>
            </a:r>
            <a:r>
              <a:rPr lang="en-US" sz="2000" kern="0" dirty="0">
                <a:solidFill>
                  <a:srgbClr val="002060"/>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d</a:t>
            </a:r>
            <a:r>
              <a:rPr lang="vi-VN" sz="2000" kern="0" dirty="0">
                <a:solidFill>
                  <a:srgbClr val="002060"/>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ưỡng</a:t>
            </a:r>
            <a:r>
              <a:rPr lang="en-US" sz="2000" kern="0" dirty="0">
                <a:solidFill>
                  <a:srgbClr val="002060"/>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 c</a:t>
            </a:r>
            <a:r>
              <a:rPr lang="vi-VN" sz="2000" kern="0" dirty="0">
                <a:solidFill>
                  <a:srgbClr val="002060"/>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h</a:t>
            </a:r>
            <a:r>
              <a:rPr lang="en-US" sz="2000" kern="0" dirty="0">
                <a:solidFill>
                  <a:srgbClr val="002060"/>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o c</a:t>
            </a:r>
            <a:r>
              <a:rPr lang="vi-VN" sz="2000" kern="0" dirty="0">
                <a:solidFill>
                  <a:srgbClr val="002060"/>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ơ</a:t>
            </a:r>
            <a:r>
              <a:rPr lang="en-US" sz="2000" kern="0" dirty="0">
                <a:solidFill>
                  <a:srgbClr val="002060"/>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 </a:t>
            </a:r>
            <a:r>
              <a:rPr lang="vi-VN" sz="2000" kern="0" dirty="0">
                <a:solidFill>
                  <a:srgbClr val="002060"/>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th</a:t>
            </a:r>
            <a:r>
              <a:rPr lang="en-US" sz="2000" kern="0" dirty="0">
                <a:solidFill>
                  <a:srgbClr val="002060"/>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ể.</a:t>
            </a:r>
          </a:p>
          <a:p>
            <a:pPr algn="just">
              <a:lnSpc>
                <a:spcPct val="120000"/>
              </a:lnSpc>
              <a:buClr>
                <a:srgbClr val="000000"/>
              </a:buClr>
              <a:buFont typeface="Arial"/>
              <a:buNone/>
            </a:pPr>
            <a:r>
              <a:rPr lang="en-US" sz="2000" kern="0" dirty="0">
                <a:solidFill>
                  <a:srgbClr val="002060"/>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 </a:t>
            </a:r>
            <a:r>
              <a:rPr lang="vi-VN" sz="2000" kern="0" dirty="0">
                <a:solidFill>
                  <a:srgbClr val="FF0000"/>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Thực phẩm có thể bị biến đổi tính chất </a:t>
            </a:r>
            <a:r>
              <a:rPr lang="en-US" sz="2000" kern="0" dirty="0">
                <a:solidFill>
                  <a:srgbClr val="FF0000"/>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a:t>
            </a:r>
            <a:r>
              <a:rPr lang="vi-VN" sz="2000" kern="0" dirty="0">
                <a:solidFill>
                  <a:srgbClr val="FF0000"/>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màu sắc, mùi vị, giá trị dinh </a:t>
            </a:r>
            <a:r>
              <a:rPr lang="en-US" sz="2000" kern="0" dirty="0">
                <a:solidFill>
                  <a:srgbClr val="FF0000"/>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d</a:t>
            </a:r>
            <a:r>
              <a:rPr lang="vi-VN" sz="2000" kern="0" dirty="0">
                <a:solidFill>
                  <a:srgbClr val="FF0000"/>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ưỡng</a:t>
            </a:r>
            <a:r>
              <a:rPr lang="en-US" sz="2000" kern="0" dirty="0">
                <a:solidFill>
                  <a:srgbClr val="FF0000"/>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 . . .) </a:t>
            </a:r>
            <a:r>
              <a:rPr lang="vi-VN" sz="2000" kern="0" dirty="0">
                <a:solidFill>
                  <a:srgbClr val="FF0000"/>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khi để lâu ngoài không khí, khi trộn lẫn các loại thực phẩm với nhau hoặc bảo quản không đúng cách</a:t>
            </a:r>
          </a:p>
        </p:txBody>
      </p:sp>
      <p:pic>
        <p:nvPicPr>
          <p:cNvPr id="2052" name="Picture 4" descr="Vẽ trái cây như thật bởi họa sỹ Inorama - Hãy đam mê nếu có thể"/>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4626" b="95907" l="10000" r="90000"/>
                    </a14:imgEffect>
                  </a14:imgLayer>
                </a14:imgProps>
              </a:ext>
              <a:ext uri="{28A0092B-C50C-407E-A947-70E740481C1C}">
                <a14:useLocalDpi xmlns:a14="http://schemas.microsoft.com/office/drawing/2010/main" val="0"/>
              </a:ext>
            </a:extLst>
          </a:blip>
          <a:srcRect t="5232" b="2857"/>
          <a:stretch/>
        </p:blipFill>
        <p:spPr bwMode="auto">
          <a:xfrm>
            <a:off x="197420" y="1618546"/>
            <a:ext cx="3269434" cy="422204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Hình ảnh Biểu Tượng Cây Bút Chì PNG, Vector, PSD, và biểu tượng để tải về  miễn phí | pngtree"/>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23333" b="70833" l="31944" r="70833"/>
                    </a14:imgEffect>
                  </a14:imgLayer>
                </a14:imgProps>
              </a:ext>
              <a:ext uri="{28A0092B-C50C-407E-A947-70E740481C1C}">
                <a14:useLocalDpi xmlns:a14="http://schemas.microsoft.com/office/drawing/2010/main" val="0"/>
              </a:ext>
            </a:extLst>
          </a:blip>
          <a:srcRect l="27065" t="23595" r="24071" b="23846"/>
          <a:stretch/>
        </p:blipFill>
        <p:spPr bwMode="auto">
          <a:xfrm>
            <a:off x="8105219" y="1769513"/>
            <a:ext cx="929392" cy="10681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2045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BFDB473E-64ED-49E9-B3BA-672BBFB5218E}"/>
              </a:ext>
            </a:extLst>
          </p:cNvPr>
          <p:cNvSpPr>
            <a:spLocks noGrp="1"/>
          </p:cNvSpPr>
          <p:nvPr>
            <p:ph type="title"/>
          </p:nvPr>
        </p:nvSpPr>
        <p:spPr/>
        <p:txBody>
          <a:bodyPr/>
          <a:lstStyle/>
          <a:p>
            <a:pPr algn="ctr" eaLnBrk="1" hangingPunct="1"/>
            <a:r>
              <a:rPr lang="en-US" altLang="en-US" b="1" dirty="0">
                <a:solidFill>
                  <a:srgbClr val="FF0000"/>
                </a:solidFill>
                <a:latin typeface="#9Slide03 Swiss 721 Black Conde" panose="02000500000000000000" pitchFamily="2" charset="0"/>
              </a:rPr>
              <a:t>NGUYÊN NHÂN NGỘ ĐỘC THỰC PHẨM</a:t>
            </a:r>
            <a:endParaRPr lang="en-US" altLang="en-US" dirty="0">
              <a:latin typeface="#9Slide03 Swiss 721 Black Conde" panose="02000500000000000000" pitchFamily="2" charset="0"/>
            </a:endParaRPr>
          </a:p>
        </p:txBody>
      </p:sp>
      <p:sp>
        <p:nvSpPr>
          <p:cNvPr id="13315" name="Slide Number Placeholder 2">
            <a:extLst>
              <a:ext uri="{FF2B5EF4-FFF2-40B4-BE49-F238E27FC236}">
                <a16:creationId xmlns:a16="http://schemas.microsoft.com/office/drawing/2014/main" id="{84D1CE0A-F734-4093-8F41-C05B3623D01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6000"/>
              <a:buFont typeface="Wingdings 3" panose="05040102010807070707" pitchFamily="18" charset="2"/>
              <a:buChar char=""/>
              <a:defRPr sz="2600">
                <a:solidFill>
                  <a:schemeClr val="tx1"/>
                </a:solidFill>
                <a:latin typeface="Arial" panose="020B0604020202020204" pitchFamily="34" charset="0"/>
              </a:defRPr>
            </a:lvl1pPr>
            <a:lvl2pPr marL="742950" indent="-285750">
              <a:spcBef>
                <a:spcPts val="500"/>
              </a:spcBef>
              <a:buClr>
                <a:schemeClr val="accent2"/>
              </a:buClr>
              <a:buSzPct val="76000"/>
              <a:buFont typeface="Wingdings 3" panose="05040102010807070707" pitchFamily="18" charset="2"/>
              <a:buChar char=""/>
              <a:defRPr sz="2300">
                <a:solidFill>
                  <a:schemeClr val="tx2"/>
                </a:solidFill>
                <a:latin typeface="Arial" panose="020B0604020202020204" pitchFamily="34" charset="0"/>
              </a:defRPr>
            </a:lvl2pPr>
            <a:lvl3pPr marL="1143000" indent="-228600">
              <a:spcBef>
                <a:spcPts val="500"/>
              </a:spcBef>
              <a:buClr>
                <a:srgbClr val="BCBCBC"/>
              </a:buClr>
              <a:buSzPct val="76000"/>
              <a:buFont typeface="Wingdings 3" panose="05040102010807070707" pitchFamily="18" charset="2"/>
              <a:buChar char=""/>
              <a:defRPr sz="2000">
                <a:solidFill>
                  <a:schemeClr val="tx1"/>
                </a:solidFill>
                <a:latin typeface="Arial" panose="020B0604020202020204" pitchFamily="34" charset="0"/>
              </a:defRPr>
            </a:lvl3pPr>
            <a:lvl4pPr marL="1600200" indent="-228600">
              <a:spcBef>
                <a:spcPts val="400"/>
              </a:spcBef>
              <a:buClr>
                <a:srgbClr val="8BA2B4"/>
              </a:buClr>
              <a:buSzPct val="70000"/>
              <a:buFont typeface="Wingdings" panose="05000000000000000000" pitchFamily="2" charset="2"/>
              <a:buChar char=""/>
              <a:defRPr>
                <a:solidFill>
                  <a:schemeClr val="tx1"/>
                </a:solidFill>
                <a:latin typeface="Arial" panose="020B0604020202020204" pitchFamily="34" charset="0"/>
              </a:defRPr>
            </a:lvl4pPr>
            <a:lvl5pPr marL="2057400" indent="-228600">
              <a:spcBef>
                <a:spcPts val="300"/>
              </a:spcBef>
              <a:buClr>
                <a:schemeClr val="accent2"/>
              </a:buClr>
              <a:buSzPct val="70000"/>
              <a:buFont typeface="Wingdings" panose="05000000000000000000" pitchFamily="2" charset="2"/>
              <a:buChar char=""/>
              <a:defRPr sz="1600">
                <a:solidFill>
                  <a:schemeClr val="tx1"/>
                </a:solidFill>
                <a:latin typeface="Arial" panose="020B0604020202020204" pitchFamily="34" charset="0"/>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Arial" panose="020B0604020202020204" pitchFamily="34" charset="0"/>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Arial" panose="020B0604020202020204" pitchFamily="34" charset="0"/>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Arial" panose="020B0604020202020204" pitchFamily="34" charset="0"/>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Arial" panose="020B0604020202020204" pitchFamily="34" charset="0"/>
              </a:defRPr>
            </a:lvl9pPr>
          </a:lstStyle>
          <a:p>
            <a:pPr>
              <a:spcBef>
                <a:spcPct val="0"/>
              </a:spcBef>
              <a:buClrTx/>
              <a:buSzTx/>
              <a:buFontTx/>
              <a:buNone/>
            </a:pPr>
            <a:fld id="{00E2EE74-846F-4F35-B017-9867FF1DB606}" type="slidenum">
              <a:rPr lang="en-US" altLang="en-US" sz="1400">
                <a:solidFill>
                  <a:srgbClr val="464653"/>
                </a:solidFill>
              </a:rPr>
              <a:pPr>
                <a:spcBef>
                  <a:spcPct val="0"/>
                </a:spcBef>
                <a:buClrTx/>
                <a:buSzTx/>
                <a:buFontTx/>
                <a:buNone/>
              </a:pPr>
              <a:t>14</a:t>
            </a:fld>
            <a:endParaRPr lang="en-US" altLang="en-US" sz="1400">
              <a:solidFill>
                <a:srgbClr val="464653"/>
              </a:solidFill>
            </a:endParaRPr>
          </a:p>
        </p:txBody>
      </p:sp>
      <p:graphicFrame>
        <p:nvGraphicFramePr>
          <p:cNvPr id="5" name="Content Placeholder 5">
            <a:extLst>
              <a:ext uri="{FF2B5EF4-FFF2-40B4-BE49-F238E27FC236}">
                <a16:creationId xmlns:a16="http://schemas.microsoft.com/office/drawing/2014/main" id="{3AEE011C-0B4B-428C-8442-199103340657}"/>
              </a:ext>
            </a:extLst>
          </p:cNvPr>
          <p:cNvGraphicFramePr>
            <a:graphicFrameLocks/>
          </p:cNvGraphicFramePr>
          <p:nvPr/>
        </p:nvGraphicFramePr>
        <p:xfrm>
          <a:off x="467544" y="1340769"/>
          <a:ext cx="8208912" cy="5760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loud Callout 5">
            <a:extLst>
              <a:ext uri="{FF2B5EF4-FFF2-40B4-BE49-F238E27FC236}">
                <a16:creationId xmlns:a16="http://schemas.microsoft.com/office/drawing/2014/main" id="{2374AB04-B2B2-43F4-BC1E-67524571911E}"/>
              </a:ext>
            </a:extLst>
          </p:cNvPr>
          <p:cNvSpPr/>
          <p:nvPr/>
        </p:nvSpPr>
        <p:spPr>
          <a:xfrm>
            <a:off x="1259632" y="2060848"/>
            <a:ext cx="5832648" cy="792088"/>
          </a:xfrm>
          <a:prstGeom prst="cloudCallout">
            <a:avLst>
              <a:gd name="adj1" fmla="val -18873"/>
              <a:gd name="adj2" fmla="val -93827"/>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anchor="ctr"/>
          <a:lstStyle/>
          <a:p>
            <a:pPr algn="ctr" fontAlgn="base">
              <a:spcBef>
                <a:spcPct val="0"/>
              </a:spcBef>
              <a:spcAft>
                <a:spcPct val="0"/>
              </a:spcAft>
              <a:defRPr/>
            </a:pPr>
            <a:r>
              <a:rPr lang="vi-VN" sz="2800" dirty="0">
                <a:solidFill>
                  <a:prstClr val="black"/>
                </a:solidFill>
              </a:rPr>
              <a:t>Các tác nhân độc hại</a:t>
            </a:r>
          </a:p>
        </p:txBody>
      </p:sp>
      <p:graphicFrame>
        <p:nvGraphicFramePr>
          <p:cNvPr id="11" name="Content Placeholder 10">
            <a:extLst>
              <a:ext uri="{FF2B5EF4-FFF2-40B4-BE49-F238E27FC236}">
                <a16:creationId xmlns:a16="http://schemas.microsoft.com/office/drawing/2014/main" id="{5EA93733-C86E-40B5-A9F6-2CEC96102B9B}"/>
              </a:ext>
            </a:extLst>
          </p:cNvPr>
          <p:cNvGraphicFramePr>
            <a:graphicFrameLocks noGrp="1"/>
          </p:cNvGraphicFramePr>
          <p:nvPr>
            <p:ph sz="quarter" idx="1"/>
            <p:extLst>
              <p:ext uri="{D42A27DB-BD31-4B8C-83A1-F6EECF244321}">
                <p14:modId xmlns:p14="http://schemas.microsoft.com/office/powerpoint/2010/main" val="1393451437"/>
              </p:ext>
            </p:extLst>
          </p:nvPr>
        </p:nvGraphicFramePr>
        <p:xfrm>
          <a:off x="539749" y="3511865"/>
          <a:ext cx="8147051" cy="2092230"/>
        </p:xfrm>
        <a:graphic>
          <a:graphicData uri="http://schemas.openxmlformats.org/drawingml/2006/table">
            <a:tbl>
              <a:tblPr firstRow="1" bandRow="1">
                <a:tableStyleId>{EB344D84-9AFB-497E-A393-DC336BA19D2E}</a:tableStyleId>
              </a:tblPr>
              <a:tblGrid>
                <a:gridCol w="2683285">
                  <a:extLst>
                    <a:ext uri="{9D8B030D-6E8A-4147-A177-3AD203B41FA5}">
                      <a16:colId xmlns:a16="http://schemas.microsoft.com/office/drawing/2014/main" val="20000"/>
                    </a:ext>
                  </a:extLst>
                </a:gridCol>
                <a:gridCol w="2942376">
                  <a:extLst>
                    <a:ext uri="{9D8B030D-6E8A-4147-A177-3AD203B41FA5}">
                      <a16:colId xmlns:a16="http://schemas.microsoft.com/office/drawing/2014/main" val="20001"/>
                    </a:ext>
                  </a:extLst>
                </a:gridCol>
                <a:gridCol w="2521390">
                  <a:extLst>
                    <a:ext uri="{9D8B030D-6E8A-4147-A177-3AD203B41FA5}">
                      <a16:colId xmlns:a16="http://schemas.microsoft.com/office/drawing/2014/main" val="20002"/>
                    </a:ext>
                  </a:extLst>
                </a:gridCol>
              </a:tblGrid>
              <a:tr h="721552">
                <a:tc>
                  <a:txBody>
                    <a:bodyPr/>
                    <a:lstStyle/>
                    <a:p>
                      <a:pPr algn="ctr"/>
                      <a:r>
                        <a:rPr lang="vi-VN" sz="3200" noProof="0" dirty="0">
                          <a:solidFill>
                            <a:schemeClr val="bg1"/>
                          </a:solidFill>
                          <a:latin typeface="Autocar Black Condensed" panose="02020800000000000000" pitchFamily="18" charset="0"/>
                          <a:ea typeface="Autocar Black Condensed" panose="02020800000000000000" pitchFamily="18" charset="0"/>
                          <a:cs typeface="Autocar Black Condensed" panose="02020800000000000000" pitchFamily="18" charset="0"/>
                        </a:rPr>
                        <a:t>SINH</a:t>
                      </a:r>
                      <a:r>
                        <a:rPr lang="vi-VN" sz="3200" baseline="0" noProof="0" dirty="0">
                          <a:solidFill>
                            <a:schemeClr val="bg1"/>
                          </a:solidFill>
                          <a:latin typeface="Autocar Black Condensed" panose="02020800000000000000" pitchFamily="18" charset="0"/>
                          <a:ea typeface="Autocar Black Condensed" panose="02020800000000000000" pitchFamily="18" charset="0"/>
                          <a:cs typeface="Autocar Black Condensed" panose="02020800000000000000" pitchFamily="18" charset="0"/>
                        </a:rPr>
                        <a:t> HỌC</a:t>
                      </a:r>
                      <a:endParaRPr lang="vi-VN" sz="3200" noProof="0" dirty="0">
                        <a:solidFill>
                          <a:schemeClr val="bg1"/>
                        </a:solidFill>
                        <a:latin typeface="Autocar Black Condensed" panose="02020800000000000000" pitchFamily="18" charset="0"/>
                        <a:ea typeface="Autocar Black Condensed" panose="02020800000000000000" pitchFamily="18" charset="0"/>
                        <a:cs typeface="Autocar Black Condensed" panose="02020800000000000000" pitchFamily="18" charset="0"/>
                      </a:endParaRPr>
                    </a:p>
                  </a:txBody>
                  <a:tcPr marT="45730" marB="45730" anchor="ctr">
                    <a:solidFill>
                      <a:schemeClr val="bg2">
                        <a:lumMod val="10000"/>
                      </a:schemeClr>
                    </a:solidFill>
                  </a:tcPr>
                </a:tc>
                <a:tc>
                  <a:txBody>
                    <a:bodyPr/>
                    <a:lstStyle/>
                    <a:p>
                      <a:pPr algn="ctr"/>
                      <a:r>
                        <a:rPr lang="vi-VN" sz="3200" noProof="0" dirty="0">
                          <a:solidFill>
                            <a:schemeClr val="bg1"/>
                          </a:solidFill>
                          <a:latin typeface="Autocar Black Condensed" panose="02020800000000000000" pitchFamily="18" charset="0"/>
                          <a:ea typeface="Autocar Black Condensed" panose="02020800000000000000" pitchFamily="18" charset="0"/>
                          <a:cs typeface="Autocar Black Condensed" panose="02020800000000000000" pitchFamily="18" charset="0"/>
                        </a:rPr>
                        <a:t>HÓA</a:t>
                      </a:r>
                      <a:r>
                        <a:rPr lang="vi-VN" sz="3200" baseline="0" noProof="0" dirty="0">
                          <a:solidFill>
                            <a:schemeClr val="bg1"/>
                          </a:solidFill>
                          <a:latin typeface="Autocar Black Condensed" panose="02020800000000000000" pitchFamily="18" charset="0"/>
                          <a:ea typeface="Autocar Black Condensed" panose="02020800000000000000" pitchFamily="18" charset="0"/>
                          <a:cs typeface="Autocar Black Condensed" panose="02020800000000000000" pitchFamily="18" charset="0"/>
                        </a:rPr>
                        <a:t> HỌC </a:t>
                      </a:r>
                      <a:endParaRPr lang="vi-VN" sz="3200" noProof="0" dirty="0">
                        <a:solidFill>
                          <a:schemeClr val="bg1"/>
                        </a:solidFill>
                        <a:latin typeface="Autocar Black Condensed" panose="02020800000000000000" pitchFamily="18" charset="0"/>
                        <a:ea typeface="Autocar Black Condensed" panose="02020800000000000000" pitchFamily="18" charset="0"/>
                        <a:cs typeface="Autocar Black Condensed" panose="02020800000000000000" pitchFamily="18" charset="0"/>
                      </a:endParaRPr>
                    </a:p>
                  </a:txBody>
                  <a:tcPr marT="45730" marB="45730" anchor="ctr">
                    <a:solidFill>
                      <a:schemeClr val="bg2">
                        <a:lumMod val="10000"/>
                      </a:schemeClr>
                    </a:solidFill>
                  </a:tcPr>
                </a:tc>
                <a:tc>
                  <a:txBody>
                    <a:bodyPr/>
                    <a:lstStyle/>
                    <a:p>
                      <a:pPr algn="ctr"/>
                      <a:r>
                        <a:rPr lang="vi-VN" sz="3200" noProof="0" dirty="0">
                          <a:solidFill>
                            <a:schemeClr val="bg1"/>
                          </a:solidFill>
                          <a:latin typeface="Autocar Black Condensed" panose="02020800000000000000" pitchFamily="18" charset="0"/>
                          <a:ea typeface="Autocar Black Condensed" panose="02020800000000000000" pitchFamily="18" charset="0"/>
                          <a:cs typeface="Autocar Black Condensed" panose="02020800000000000000" pitchFamily="18" charset="0"/>
                        </a:rPr>
                        <a:t>VẬT</a:t>
                      </a:r>
                      <a:r>
                        <a:rPr lang="vi-VN" sz="3200" baseline="0" noProof="0" dirty="0">
                          <a:solidFill>
                            <a:schemeClr val="bg1"/>
                          </a:solidFill>
                          <a:latin typeface="Autocar Black Condensed" panose="02020800000000000000" pitchFamily="18" charset="0"/>
                          <a:ea typeface="Autocar Black Condensed" panose="02020800000000000000" pitchFamily="18" charset="0"/>
                          <a:cs typeface="Autocar Black Condensed" panose="02020800000000000000" pitchFamily="18" charset="0"/>
                        </a:rPr>
                        <a:t> LÝ</a:t>
                      </a:r>
                      <a:endParaRPr lang="vi-VN" sz="3200" noProof="0" dirty="0">
                        <a:solidFill>
                          <a:schemeClr val="bg1"/>
                        </a:solidFill>
                        <a:latin typeface="Autocar Black Condensed" panose="02020800000000000000" pitchFamily="18" charset="0"/>
                        <a:ea typeface="Autocar Black Condensed" panose="02020800000000000000" pitchFamily="18" charset="0"/>
                        <a:cs typeface="Autocar Black Condensed" panose="02020800000000000000" pitchFamily="18" charset="0"/>
                      </a:endParaRPr>
                    </a:p>
                  </a:txBody>
                  <a:tcPr marT="45730" marB="45730" anchor="ctr">
                    <a:solidFill>
                      <a:schemeClr val="bg2">
                        <a:lumMod val="10000"/>
                      </a:schemeClr>
                    </a:solidFill>
                  </a:tcPr>
                </a:tc>
                <a:extLst>
                  <a:ext uri="{0D108BD9-81ED-4DB2-BD59-A6C34878D82A}">
                    <a16:rowId xmlns:a16="http://schemas.microsoft.com/office/drawing/2014/main" val="10000"/>
                  </a:ext>
                </a:extLst>
              </a:tr>
              <a:tr h="1370678">
                <a:tc>
                  <a:txBody>
                    <a:bodyPr/>
                    <a:lstStyle/>
                    <a:p>
                      <a:pPr algn="ctr"/>
                      <a:r>
                        <a:rPr lang="vi-VN" sz="2600" noProof="0" dirty="0">
                          <a:solidFill>
                            <a:schemeClr val="tx1">
                              <a:lumMod val="75000"/>
                              <a:lumOff val="25000"/>
                            </a:schemeClr>
                          </a:solidFill>
                          <a:latin typeface="Autocar Black Condensed" panose="02020800000000000000" pitchFamily="18" charset="0"/>
                          <a:ea typeface="Autocar Black Condensed" panose="02020800000000000000" pitchFamily="18" charset="0"/>
                          <a:cs typeface="Autocar Black Condensed" panose="02020800000000000000" pitchFamily="18" charset="0"/>
                        </a:rPr>
                        <a:t>Virus,</a:t>
                      </a:r>
                      <a:r>
                        <a:rPr lang="vi-VN" sz="2600" baseline="0" noProof="0" dirty="0">
                          <a:solidFill>
                            <a:schemeClr val="tx1">
                              <a:lumMod val="75000"/>
                              <a:lumOff val="25000"/>
                            </a:schemeClr>
                          </a:solidFill>
                          <a:latin typeface="Autocar Black Condensed" panose="02020800000000000000" pitchFamily="18" charset="0"/>
                          <a:ea typeface="Autocar Black Condensed" panose="02020800000000000000" pitchFamily="18" charset="0"/>
                          <a:cs typeface="Autocar Black Condensed" panose="02020800000000000000" pitchFamily="18" charset="0"/>
                        </a:rPr>
                        <a:t> Vi khuẩn, </a:t>
                      </a:r>
                    </a:p>
                    <a:p>
                      <a:pPr algn="ctr"/>
                      <a:r>
                        <a:rPr lang="vi-VN" sz="2600" baseline="0" noProof="0" dirty="0">
                          <a:solidFill>
                            <a:schemeClr val="tx1">
                              <a:lumMod val="75000"/>
                              <a:lumOff val="25000"/>
                            </a:schemeClr>
                          </a:solidFill>
                          <a:latin typeface="Autocar Black Condensed" panose="02020800000000000000" pitchFamily="18" charset="0"/>
                          <a:ea typeface="Autocar Black Condensed" panose="02020800000000000000" pitchFamily="18" charset="0"/>
                          <a:cs typeface="Autocar Black Condensed" panose="02020800000000000000" pitchFamily="18" charset="0"/>
                        </a:rPr>
                        <a:t>Vi nấm, Ký sinh trùng</a:t>
                      </a:r>
                    </a:p>
                  </a:txBody>
                  <a:tcPr marT="45730" marB="45730" anchor="ctr"/>
                </a:tc>
                <a:tc>
                  <a:txBody>
                    <a:bodyPr/>
                    <a:lstStyle/>
                    <a:p>
                      <a:pPr algn="ctr"/>
                      <a:r>
                        <a:rPr lang="vi-VN" sz="2600" noProof="0" dirty="0">
                          <a:solidFill>
                            <a:srgbClr val="C00000"/>
                          </a:solidFill>
                          <a:latin typeface="Autocar Black Condensed" panose="02020800000000000000" pitchFamily="18" charset="0"/>
                          <a:ea typeface="Autocar Black Condensed" panose="02020800000000000000" pitchFamily="18" charset="0"/>
                          <a:cs typeface="Autocar Black Condensed" panose="02020800000000000000" pitchFamily="18" charset="0"/>
                        </a:rPr>
                        <a:t>Phân</a:t>
                      </a:r>
                      <a:r>
                        <a:rPr lang="vi-VN" sz="2600" baseline="0" noProof="0" dirty="0">
                          <a:solidFill>
                            <a:srgbClr val="C00000"/>
                          </a:solidFill>
                          <a:latin typeface="Autocar Black Condensed" panose="02020800000000000000" pitchFamily="18" charset="0"/>
                          <a:ea typeface="Autocar Black Condensed" panose="02020800000000000000" pitchFamily="18" charset="0"/>
                          <a:cs typeface="Autocar Black Condensed" panose="02020800000000000000" pitchFamily="18" charset="0"/>
                        </a:rPr>
                        <a:t> bón, thuốc trừ sâu, phụ gia</a:t>
                      </a:r>
                      <a:endParaRPr lang="vi-VN" sz="2600" noProof="0" dirty="0">
                        <a:solidFill>
                          <a:srgbClr val="C00000"/>
                        </a:solidFill>
                        <a:latin typeface="Autocar Black Condensed" panose="02020800000000000000" pitchFamily="18" charset="0"/>
                        <a:ea typeface="Autocar Black Condensed" panose="02020800000000000000" pitchFamily="18" charset="0"/>
                        <a:cs typeface="Autocar Black Condensed" panose="02020800000000000000" pitchFamily="18" charset="0"/>
                      </a:endParaRPr>
                    </a:p>
                  </a:txBody>
                  <a:tcPr marT="45730" marB="45730" anchor="ctr"/>
                </a:tc>
                <a:tc>
                  <a:txBody>
                    <a:bodyPr/>
                    <a:lstStyle/>
                    <a:p>
                      <a:pPr algn="ctr"/>
                      <a:r>
                        <a:rPr lang="vi-VN" sz="2600" noProof="0" dirty="0">
                          <a:solidFill>
                            <a:srgbClr val="0000FF"/>
                          </a:solidFill>
                          <a:latin typeface="Autocar Black Condensed" panose="02020800000000000000" pitchFamily="18" charset="0"/>
                          <a:ea typeface="Autocar Black Condensed" panose="02020800000000000000" pitchFamily="18" charset="0"/>
                          <a:cs typeface="Autocar Black Condensed" panose="02020800000000000000" pitchFamily="18" charset="0"/>
                        </a:rPr>
                        <a:t>Phóng</a:t>
                      </a:r>
                      <a:r>
                        <a:rPr lang="vi-VN" sz="2600" baseline="0" noProof="0" dirty="0">
                          <a:solidFill>
                            <a:srgbClr val="0000FF"/>
                          </a:solidFill>
                          <a:latin typeface="Autocar Black Condensed" panose="02020800000000000000" pitchFamily="18" charset="0"/>
                          <a:ea typeface="Autocar Black Condensed" panose="02020800000000000000" pitchFamily="18" charset="0"/>
                          <a:cs typeface="Autocar Black Condensed" panose="02020800000000000000" pitchFamily="18" charset="0"/>
                        </a:rPr>
                        <a:t> xạ</a:t>
                      </a:r>
                      <a:endParaRPr lang="vi-VN" sz="2600" noProof="0" dirty="0">
                        <a:solidFill>
                          <a:srgbClr val="0000FF"/>
                        </a:solidFill>
                        <a:latin typeface="Autocar Black Condensed" panose="02020800000000000000" pitchFamily="18" charset="0"/>
                        <a:ea typeface="Autocar Black Condensed" panose="02020800000000000000" pitchFamily="18" charset="0"/>
                        <a:cs typeface="Autocar Black Condensed" panose="02020800000000000000" pitchFamily="18" charset="0"/>
                      </a:endParaRPr>
                    </a:p>
                  </a:txBody>
                  <a:tcPr marT="45730" marB="45730" anchor="ct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4016302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ox(in)">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93D37A5-BA5C-4859-B2CE-1F041F9009A0}" type="slidenum">
              <a:rPr lang="en-US" altLang="en-US" smtClean="0">
                <a:solidFill>
                  <a:srgbClr val="464653"/>
                </a:solidFill>
              </a:rPr>
              <a:pPr/>
              <a:t>15</a:t>
            </a:fld>
            <a:endParaRPr lang="en-US" altLang="en-US">
              <a:solidFill>
                <a:srgbClr val="464653"/>
              </a:solidFill>
            </a:endParaRPr>
          </a:p>
        </p:txBody>
      </p:sp>
      <p:pic>
        <p:nvPicPr>
          <p:cNvPr id="5" name="Phim hoạt hình thiếu nhi _ Bé phát hiện ngộ độc thực phẩ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08000" y="1143000"/>
            <a:ext cx="8128000" cy="4572000"/>
          </a:xfrm>
          <a:prstGeom prst="rect">
            <a:avLst/>
          </a:prstGeom>
        </p:spPr>
      </p:pic>
      <p:sp>
        <p:nvSpPr>
          <p:cNvPr id="6" name="TextBox 5"/>
          <p:cNvSpPr txBox="1"/>
          <p:nvPr/>
        </p:nvSpPr>
        <p:spPr>
          <a:xfrm>
            <a:off x="199176" y="422215"/>
            <a:ext cx="8745648" cy="400110"/>
          </a:xfrm>
          <a:prstGeom prst="rect">
            <a:avLst/>
          </a:prstGeom>
          <a:noFill/>
        </p:spPr>
        <p:txBody>
          <a:bodyPr wrap="square" rtlCol="0">
            <a:spAutoFit/>
          </a:bodyPr>
          <a:lstStyle/>
          <a:p>
            <a:r>
              <a:rPr lang="vi-VN" sz="2000" b="1" dirty="0">
                <a:solidFill>
                  <a:srgbClr val="0070C0"/>
                </a:solidFill>
                <a:latin typeface="#9Slide04 AdrianeSwash" panose="02000504060000090004" pitchFamily="2" charset="0"/>
              </a:rPr>
              <a:t>Các em xem video dưới đây cho biết những triệu chứng của ngộ độc thực phẩm</a:t>
            </a:r>
          </a:p>
        </p:txBody>
      </p:sp>
    </p:spTree>
    <p:extLst>
      <p:ext uri="{BB962C8B-B14F-4D97-AF65-F5344CB8AC3E}">
        <p14:creationId xmlns:p14="http://schemas.microsoft.com/office/powerpoint/2010/main" val="83701224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1219200" y="543191"/>
            <a:ext cx="6753885" cy="646331"/>
          </a:xfrm>
          <a:prstGeom prst="rect">
            <a:avLst/>
          </a:prstGeom>
          <a:noFill/>
        </p:spPr>
        <p:txBody>
          <a:bodyPr wrap="square" rtlCol="0">
            <a:spAutoFit/>
          </a:bodyPr>
          <a:lstStyle/>
          <a:p>
            <a:r>
              <a:rPr lang="en-US" sz="3600" dirty="0">
                <a:solidFill>
                  <a:schemeClr val="accent2">
                    <a:lumMod val="50000"/>
                  </a:schemeClr>
                </a:solidFill>
                <a:latin typeface="#9Slide03 Swiss 721 Black Conde" panose="02000500000000000000" pitchFamily="2" charset="0"/>
              </a:rPr>
              <a:t>CÁC NHÓM CHẤT DINH DƯỠNG</a:t>
            </a:r>
          </a:p>
        </p:txBody>
      </p:sp>
      <p:grpSp>
        <p:nvGrpSpPr>
          <p:cNvPr id="17" name="Group 16"/>
          <p:cNvGrpSpPr/>
          <p:nvPr/>
        </p:nvGrpSpPr>
        <p:grpSpPr>
          <a:xfrm>
            <a:off x="0" y="1416444"/>
            <a:ext cx="9030330" cy="5441556"/>
            <a:chOff x="3432049" y="1185853"/>
            <a:chExt cx="6772747" cy="4081167"/>
          </a:xfrm>
        </p:grpSpPr>
        <p:pic>
          <p:nvPicPr>
            <p:cNvPr id="18" name="Picture 2" descr="Gạo lứt và gạo trắng: Loại nào tốt hơn? | Vinme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32049" y="1185853"/>
              <a:ext cx="1683085" cy="109963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Thành phần dinh dưỡng của bắp (ngô) và tác dụng của bắp đối với sức khỏ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28307" y="1185853"/>
              <a:ext cx="1612372" cy="110451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Đừng ăn khoai lang kiểu này vì cực hại cho sức khỏ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32049" y="4049728"/>
              <a:ext cx="1719328" cy="121729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8" descr="Xuất khẩu sắn sang Trung Quốc ngày càng khó"/>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618929" y="3998358"/>
              <a:ext cx="1585867" cy="1182401"/>
            </a:xfrm>
            <a:prstGeom prst="rect">
              <a:avLst/>
            </a:prstGeom>
            <a:noFill/>
            <a:extLst>
              <a:ext uri="{909E8E84-426E-40DD-AFC4-6F175D3DCCD1}">
                <a14:hiddenFill xmlns:a14="http://schemas.microsoft.com/office/drawing/2010/main">
                  <a:solidFill>
                    <a:srgbClr val="FFFFFF"/>
                  </a:solidFill>
                </a14:hiddenFill>
              </a:ext>
            </a:extLst>
          </p:spPr>
        </p:pic>
      </p:grpSp>
      <p:pic>
        <p:nvPicPr>
          <p:cNvPr id="22" name="Picture 4" descr="Thịt trắng hay thịt đỏ tuyệt hơn? | Báo Dân trí"/>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986" y="3397749"/>
            <a:ext cx="1587336" cy="1434799"/>
          </a:xfrm>
          <a:prstGeom prst="ellipse">
            <a:avLst/>
          </a:prstGeom>
          <a:noFill/>
          <a:extLst>
            <a:ext uri="{909E8E84-426E-40DD-AFC4-6F175D3DCCD1}">
              <a14:hiddenFill xmlns:a14="http://schemas.microsoft.com/office/drawing/2010/main">
                <a:solidFill>
                  <a:srgbClr val="FFFFFF"/>
                </a:solidFill>
              </a14:hiddenFill>
            </a:ext>
          </a:extLst>
        </p:spPr>
      </p:pic>
      <p:pic>
        <p:nvPicPr>
          <p:cNvPr id="23" name="Picture 6" descr="Tổng hợp các loại cá biển thông dụng, ăn được có thể bạn chưa biết"/>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568606" y="3433790"/>
            <a:ext cx="1608860" cy="1259157"/>
          </a:xfrm>
          <a:prstGeom prst="ellipse">
            <a:avLst/>
          </a:prstGeom>
          <a:noFill/>
          <a:extLst>
            <a:ext uri="{909E8E84-426E-40DD-AFC4-6F175D3DCCD1}">
              <a14:hiddenFill xmlns:a14="http://schemas.microsoft.com/office/drawing/2010/main">
                <a:solidFill>
                  <a:srgbClr val="FFFFFF"/>
                </a:solidFill>
              </a14:hiddenFill>
            </a:ext>
          </a:extLst>
        </p:spPr>
      </p:pic>
      <p:pic>
        <p:nvPicPr>
          <p:cNvPr id="24" name="Picture 8" descr="Tổng hợp các loại rau cải phổ biến cho các chị em trở nên đảm đa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313497" y="3337806"/>
            <a:ext cx="1600091" cy="1554687"/>
          </a:xfrm>
          <a:prstGeom prst="ellipse">
            <a:avLst/>
          </a:prstGeom>
          <a:noFill/>
          <a:extLst>
            <a:ext uri="{909E8E84-426E-40DD-AFC4-6F175D3DCCD1}">
              <a14:hiddenFill xmlns:a14="http://schemas.microsoft.com/office/drawing/2010/main">
                <a:solidFill>
                  <a:srgbClr val="FFFFFF"/>
                </a:solidFill>
              </a14:hiddenFill>
            </a:ext>
          </a:extLst>
        </p:spPr>
      </p:pic>
      <p:pic>
        <p:nvPicPr>
          <p:cNvPr id="25" name="Picture 12" descr="Sữa Tươi Tiệt Trùng Nguyên Chất Vinamilk Không đường (1000ml)"/>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10326" t="8433" r="10129" b="10264"/>
          <a:stretch/>
        </p:blipFill>
        <p:spPr bwMode="auto">
          <a:xfrm>
            <a:off x="6836577" y="1600807"/>
            <a:ext cx="1674368" cy="1463041"/>
          </a:xfrm>
          <a:prstGeom prst="ellipse">
            <a:avLst/>
          </a:prstGeom>
          <a:noFill/>
          <a:extLst>
            <a:ext uri="{909E8E84-426E-40DD-AFC4-6F175D3DCCD1}">
              <a14:hiddenFill xmlns:a14="http://schemas.microsoft.com/office/drawing/2010/main">
                <a:solidFill>
                  <a:srgbClr val="FFFFFF"/>
                </a:solidFill>
              </a14:hiddenFill>
            </a:ext>
          </a:extLst>
        </p:spPr>
      </p:pic>
      <p:pic>
        <p:nvPicPr>
          <p:cNvPr id="26" name="Picture 14" descr="CÁC LOẠI TRÁI CÂY NHẬP KHẨU PHỔ BIẾN NHẤT HIỆN NAY | FUJI | Hệ thống hoa  quả sạch nhập khẩu Fuji"/>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734646" y="5014802"/>
            <a:ext cx="1922113" cy="1690371"/>
          </a:xfrm>
          <a:prstGeom prst="ellipse">
            <a:avLst/>
          </a:prstGeom>
          <a:noFill/>
          <a:extLst>
            <a:ext uri="{909E8E84-426E-40DD-AFC4-6F175D3DCCD1}">
              <a14:hiddenFill xmlns:a14="http://schemas.microsoft.com/office/drawing/2010/main">
                <a:solidFill>
                  <a:srgbClr val="FFFFFF"/>
                </a:solidFill>
              </a14:hiddenFill>
            </a:ext>
          </a:extLst>
        </p:spPr>
      </p:pic>
      <p:pic>
        <p:nvPicPr>
          <p:cNvPr id="27" name="Picture 10" descr="SỰ THẬT VỀ TRỨNG GÀ CÓ THỂ BẠN CHƯA BIẾT - Món ngon Bình Định"/>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600349" y="3370257"/>
            <a:ext cx="1604873" cy="1489784"/>
          </a:xfrm>
          <a:prstGeom prst="ellipse">
            <a:avLst/>
          </a:prstGeom>
          <a:noFill/>
          <a:extLst>
            <a:ext uri="{909E8E84-426E-40DD-AFC4-6F175D3DCCD1}">
              <a14:hiddenFill xmlns:a14="http://schemas.microsoft.com/office/drawing/2010/main">
                <a:solidFill>
                  <a:srgbClr val="FFFFFF"/>
                </a:solidFill>
              </a14:hiddenFill>
            </a:ext>
          </a:extLst>
        </p:spPr>
      </p:pic>
      <p:pic>
        <p:nvPicPr>
          <p:cNvPr id="28" name="Picture 6" descr="Những cách khử độc măng chua và măng tươi an toàn, hiệu quả"/>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848460" y="1490011"/>
            <a:ext cx="1967034" cy="1782851"/>
          </a:xfrm>
          <a:prstGeom prst="ellipse">
            <a:avLst/>
          </a:prstGeom>
          <a:noFill/>
          <a:extLst>
            <a:ext uri="{909E8E84-426E-40DD-AFC4-6F175D3DCCD1}">
              <a14:hiddenFill xmlns:a14="http://schemas.microsoft.com/office/drawing/2010/main">
                <a:solidFill>
                  <a:srgbClr val="FFFFFF"/>
                </a:solidFill>
              </a14:hiddenFill>
            </a:ext>
          </a:extLst>
        </p:spPr>
      </p:pic>
      <p:pic>
        <p:nvPicPr>
          <p:cNvPr id="29" name="Picture 16" descr="Dầu Thực Vật Cao Cấp Meizan Mới 1Lít"/>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23351" t="5206" r="33148" b="4819"/>
          <a:stretch/>
        </p:blipFill>
        <p:spPr bwMode="auto">
          <a:xfrm>
            <a:off x="2655898" y="4458368"/>
            <a:ext cx="1160153" cy="2399632"/>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18" descr="Bệnh tiểu đường có được ăn lạc khôn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545375" y="3337806"/>
            <a:ext cx="1690599" cy="126794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0" y="2879451"/>
            <a:ext cx="9144000" cy="3027946"/>
          </a:xfrm>
          <a:prstGeom prst="rect">
            <a:avLst/>
          </a:prstGeom>
          <a:solidFill>
            <a:schemeClr val="accent5">
              <a:lumMod val="1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r>
              <a:rPr lang="vi-VN" sz="2400" u="sng" dirty="0">
                <a:latin typeface="Autocar Bold Condensed" panose="020B0500000000000000" pitchFamily="34" charset="0"/>
                <a:ea typeface="Autocar Bold Condensed" panose="020B0500000000000000" pitchFamily="34" charset="0"/>
                <a:cs typeface="Autocar Bold Condensed" panose="020B0500000000000000" pitchFamily="34" charset="0"/>
              </a:rPr>
              <a:t>Thảo luận và trình bày trên bảng</a:t>
            </a:r>
          </a:p>
          <a:p>
            <a:pPr algn="just">
              <a:lnSpc>
                <a:spcPct val="120000"/>
              </a:lnSpc>
            </a:pPr>
            <a:r>
              <a:rPr lang="vi-VN" sz="2400" dirty="0">
                <a:latin typeface="Autocar Bold Condensed" panose="020B0500000000000000" pitchFamily="34" charset="0"/>
                <a:ea typeface="Autocar Bold Condensed" panose="020B0500000000000000" pitchFamily="34" charset="0"/>
                <a:cs typeface="Autocar Bold Condensed" panose="020B0500000000000000" pitchFamily="34" charset="0"/>
              </a:rPr>
              <a:t>1. Em hãy phân các nhóm thực phẩm dưới đây? Và nêu vai trò của các nhóm chất đó</a:t>
            </a:r>
            <a:r>
              <a:rPr lang="en-US" sz="2400" dirty="0">
                <a:latin typeface="Autocar Bold Condensed" panose="020B0500000000000000" pitchFamily="34" charset="0"/>
                <a:ea typeface="Autocar Bold Condensed" panose="020B0500000000000000" pitchFamily="34" charset="0"/>
                <a:cs typeface="Autocar Bold Condensed" panose="020B0500000000000000" pitchFamily="34" charset="0"/>
              </a:rPr>
              <a:t>?</a:t>
            </a:r>
            <a:endParaRPr lang="vi-VN" sz="2400" dirty="0">
              <a:latin typeface="Autocar Bold Condensed" panose="020B0500000000000000" pitchFamily="34" charset="0"/>
              <a:ea typeface="Autocar Bold Condensed" panose="020B0500000000000000" pitchFamily="34" charset="0"/>
              <a:cs typeface="Autocar Bold Condensed" panose="020B0500000000000000" pitchFamily="34" charset="0"/>
            </a:endParaRPr>
          </a:p>
          <a:p>
            <a:pPr algn="just">
              <a:lnSpc>
                <a:spcPct val="120000"/>
              </a:lnSpc>
            </a:pPr>
            <a:r>
              <a:rPr lang="vi-VN" sz="2400" dirty="0">
                <a:latin typeface="Autocar Bold Condensed" panose="020B0500000000000000" pitchFamily="34" charset="0"/>
                <a:ea typeface="Autocar Bold Condensed" panose="020B0500000000000000" pitchFamily="34" charset="0"/>
                <a:cs typeface="Autocar Bold Condensed" panose="020B0500000000000000" pitchFamily="34" charset="0"/>
              </a:rPr>
              <a:t>2. Theo em nhóm nào chiếm phần lớn trong khẩu phần ăn, nhóm nào chiếm vai trò quan trọng nhất</a:t>
            </a:r>
          </a:p>
        </p:txBody>
      </p:sp>
      <mc:AlternateContent xmlns:mc="http://schemas.openxmlformats.org/markup-compatibility/2006" xmlns:p14="http://schemas.microsoft.com/office/powerpoint/2010/main">
        <mc:Choice Requires="p14">
          <p:contentPart p14:bwMode="auto" r:id="rId16">
            <p14:nvContentPartPr>
              <p14:cNvPr id="2" name="Ink 1">
                <a:extLst>
                  <a:ext uri="{FF2B5EF4-FFF2-40B4-BE49-F238E27FC236}">
                    <a16:creationId xmlns:a16="http://schemas.microsoft.com/office/drawing/2014/main" id="{C8E1769B-A70B-48D1-BA5D-41463098CF72}"/>
                  </a:ext>
                </a:extLst>
              </p14:cNvPr>
              <p14:cNvContentPartPr/>
              <p14:nvPr/>
            </p14:nvContentPartPr>
            <p14:xfrm>
              <a:off x="51840" y="1404360"/>
              <a:ext cx="9135000" cy="1888920"/>
            </p14:xfrm>
          </p:contentPart>
        </mc:Choice>
        <mc:Fallback xmlns="">
          <p:pic>
            <p:nvPicPr>
              <p:cNvPr id="2" name="Ink 1">
                <a:extLst>
                  <a:ext uri="{FF2B5EF4-FFF2-40B4-BE49-F238E27FC236}">
                    <a16:creationId xmlns:a16="http://schemas.microsoft.com/office/drawing/2014/main" id="{C8E1769B-A70B-48D1-BA5D-41463098CF72}"/>
                  </a:ext>
                </a:extLst>
              </p:cNvPr>
              <p:cNvPicPr/>
              <p:nvPr/>
            </p:nvPicPr>
            <p:blipFill>
              <a:blip r:embed="rId17"/>
              <a:stretch>
                <a:fillRect/>
              </a:stretch>
            </p:blipFill>
            <p:spPr>
              <a:xfrm>
                <a:off x="42480" y="1395000"/>
                <a:ext cx="9153720" cy="1907640"/>
              </a:xfrm>
              <a:prstGeom prst="rect">
                <a:avLst/>
              </a:prstGeom>
            </p:spPr>
          </p:pic>
        </mc:Fallback>
      </mc:AlternateContent>
    </p:spTree>
    <p:extLst>
      <p:ext uri="{BB962C8B-B14F-4D97-AF65-F5344CB8AC3E}">
        <p14:creationId xmlns:p14="http://schemas.microsoft.com/office/powerpoint/2010/main" val="4179727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1000" fill="hold"/>
                                        <p:tgtEl>
                                          <p:spTgt spid="22"/>
                                        </p:tgtEl>
                                        <p:attrNameLst>
                                          <p:attrName>ppt_w</p:attrName>
                                        </p:attrNameLst>
                                      </p:cBhvr>
                                      <p:tavLst>
                                        <p:tav tm="0">
                                          <p:val>
                                            <p:fltVal val="0"/>
                                          </p:val>
                                        </p:tav>
                                        <p:tav tm="100000">
                                          <p:val>
                                            <p:strVal val="#ppt_w"/>
                                          </p:val>
                                        </p:tav>
                                      </p:tavLst>
                                    </p:anim>
                                    <p:anim calcmode="lin" valueType="num">
                                      <p:cBhvr>
                                        <p:cTn id="8" dur="1000" fill="hold"/>
                                        <p:tgtEl>
                                          <p:spTgt spid="22"/>
                                        </p:tgtEl>
                                        <p:attrNameLst>
                                          <p:attrName>ppt_h</p:attrName>
                                        </p:attrNameLst>
                                      </p:cBhvr>
                                      <p:tavLst>
                                        <p:tav tm="0">
                                          <p:val>
                                            <p:fltVal val="0"/>
                                          </p:val>
                                        </p:tav>
                                        <p:tav tm="100000">
                                          <p:val>
                                            <p:strVal val="#ppt_h"/>
                                          </p:val>
                                        </p:tav>
                                      </p:tavLst>
                                    </p:anim>
                                    <p:anim calcmode="lin" valueType="num">
                                      <p:cBhvr>
                                        <p:cTn id="9" dur="1000" fill="hold"/>
                                        <p:tgtEl>
                                          <p:spTgt spid="22"/>
                                        </p:tgtEl>
                                        <p:attrNameLst>
                                          <p:attrName>style.rotation</p:attrName>
                                        </p:attrNameLst>
                                      </p:cBhvr>
                                      <p:tavLst>
                                        <p:tav tm="0">
                                          <p:val>
                                            <p:fltVal val="90"/>
                                          </p:val>
                                        </p:tav>
                                        <p:tav tm="100000">
                                          <p:val>
                                            <p:fltVal val="0"/>
                                          </p:val>
                                        </p:tav>
                                      </p:tavLst>
                                    </p:anim>
                                    <p:animEffect transition="in" filter="fade">
                                      <p:cBhvr>
                                        <p:cTn id="10" dur="1000"/>
                                        <p:tgtEl>
                                          <p:spTgt spid="22"/>
                                        </p:tgtEl>
                                      </p:cBhvr>
                                    </p:animEffect>
                                  </p:childTnLst>
                                </p:cTn>
                              </p:par>
                              <p:par>
                                <p:cTn id="11" presetID="31"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p:cTn id="13" dur="1000" fill="hold"/>
                                        <p:tgtEl>
                                          <p:spTgt spid="24"/>
                                        </p:tgtEl>
                                        <p:attrNameLst>
                                          <p:attrName>ppt_w</p:attrName>
                                        </p:attrNameLst>
                                      </p:cBhvr>
                                      <p:tavLst>
                                        <p:tav tm="0">
                                          <p:val>
                                            <p:fltVal val="0"/>
                                          </p:val>
                                        </p:tav>
                                        <p:tav tm="100000">
                                          <p:val>
                                            <p:strVal val="#ppt_w"/>
                                          </p:val>
                                        </p:tav>
                                      </p:tavLst>
                                    </p:anim>
                                    <p:anim calcmode="lin" valueType="num">
                                      <p:cBhvr>
                                        <p:cTn id="14" dur="1000" fill="hold"/>
                                        <p:tgtEl>
                                          <p:spTgt spid="24"/>
                                        </p:tgtEl>
                                        <p:attrNameLst>
                                          <p:attrName>ppt_h</p:attrName>
                                        </p:attrNameLst>
                                      </p:cBhvr>
                                      <p:tavLst>
                                        <p:tav tm="0">
                                          <p:val>
                                            <p:fltVal val="0"/>
                                          </p:val>
                                        </p:tav>
                                        <p:tav tm="100000">
                                          <p:val>
                                            <p:strVal val="#ppt_h"/>
                                          </p:val>
                                        </p:tav>
                                      </p:tavLst>
                                    </p:anim>
                                    <p:anim calcmode="lin" valueType="num">
                                      <p:cBhvr>
                                        <p:cTn id="15" dur="1000" fill="hold"/>
                                        <p:tgtEl>
                                          <p:spTgt spid="24"/>
                                        </p:tgtEl>
                                        <p:attrNameLst>
                                          <p:attrName>style.rotation</p:attrName>
                                        </p:attrNameLst>
                                      </p:cBhvr>
                                      <p:tavLst>
                                        <p:tav tm="0">
                                          <p:val>
                                            <p:fltVal val="90"/>
                                          </p:val>
                                        </p:tav>
                                        <p:tav tm="100000">
                                          <p:val>
                                            <p:fltVal val="0"/>
                                          </p:val>
                                        </p:tav>
                                      </p:tavLst>
                                    </p:anim>
                                    <p:animEffect transition="in" filter="fade">
                                      <p:cBhvr>
                                        <p:cTn id="16" dur="1000"/>
                                        <p:tgtEl>
                                          <p:spTgt spid="24"/>
                                        </p:tgtEl>
                                      </p:cBhvr>
                                    </p:animEffect>
                                  </p:childTnLst>
                                </p:cTn>
                              </p:par>
                              <p:par>
                                <p:cTn id="17" presetID="31" presetClass="entr" presetSubtype="0" fill="hold" nodeType="with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p:cTn id="19" dur="1000" fill="hold"/>
                                        <p:tgtEl>
                                          <p:spTgt spid="27"/>
                                        </p:tgtEl>
                                        <p:attrNameLst>
                                          <p:attrName>ppt_w</p:attrName>
                                        </p:attrNameLst>
                                      </p:cBhvr>
                                      <p:tavLst>
                                        <p:tav tm="0">
                                          <p:val>
                                            <p:fltVal val="0"/>
                                          </p:val>
                                        </p:tav>
                                        <p:tav tm="100000">
                                          <p:val>
                                            <p:strVal val="#ppt_w"/>
                                          </p:val>
                                        </p:tav>
                                      </p:tavLst>
                                    </p:anim>
                                    <p:anim calcmode="lin" valueType="num">
                                      <p:cBhvr>
                                        <p:cTn id="20" dur="1000" fill="hold"/>
                                        <p:tgtEl>
                                          <p:spTgt spid="27"/>
                                        </p:tgtEl>
                                        <p:attrNameLst>
                                          <p:attrName>ppt_h</p:attrName>
                                        </p:attrNameLst>
                                      </p:cBhvr>
                                      <p:tavLst>
                                        <p:tav tm="0">
                                          <p:val>
                                            <p:fltVal val="0"/>
                                          </p:val>
                                        </p:tav>
                                        <p:tav tm="100000">
                                          <p:val>
                                            <p:strVal val="#ppt_h"/>
                                          </p:val>
                                        </p:tav>
                                      </p:tavLst>
                                    </p:anim>
                                    <p:anim calcmode="lin" valueType="num">
                                      <p:cBhvr>
                                        <p:cTn id="21" dur="1000" fill="hold"/>
                                        <p:tgtEl>
                                          <p:spTgt spid="27"/>
                                        </p:tgtEl>
                                        <p:attrNameLst>
                                          <p:attrName>style.rotation</p:attrName>
                                        </p:attrNameLst>
                                      </p:cBhvr>
                                      <p:tavLst>
                                        <p:tav tm="0">
                                          <p:val>
                                            <p:fltVal val="90"/>
                                          </p:val>
                                        </p:tav>
                                        <p:tav tm="100000">
                                          <p:val>
                                            <p:fltVal val="0"/>
                                          </p:val>
                                        </p:tav>
                                      </p:tavLst>
                                    </p:anim>
                                    <p:animEffect transition="in" filter="fade">
                                      <p:cBhvr>
                                        <p:cTn id="22" dur="1000"/>
                                        <p:tgtEl>
                                          <p:spTgt spid="27"/>
                                        </p:tgtEl>
                                      </p:cBhvr>
                                    </p:animEffect>
                                  </p:childTnLst>
                                </p:cTn>
                              </p:par>
                              <p:par>
                                <p:cTn id="23" presetID="31" presetClass="entr" presetSubtype="0" fill="hold" nodeType="withEffect">
                                  <p:stCondLst>
                                    <p:cond delay="0"/>
                                  </p:stCondLst>
                                  <p:childTnLst>
                                    <p:set>
                                      <p:cBhvr>
                                        <p:cTn id="24" dur="1" fill="hold">
                                          <p:stCondLst>
                                            <p:cond delay="0"/>
                                          </p:stCondLst>
                                        </p:cTn>
                                        <p:tgtEl>
                                          <p:spTgt spid="25"/>
                                        </p:tgtEl>
                                        <p:attrNameLst>
                                          <p:attrName>style.visibility</p:attrName>
                                        </p:attrNameLst>
                                      </p:cBhvr>
                                      <p:to>
                                        <p:strVal val="visible"/>
                                      </p:to>
                                    </p:set>
                                    <p:anim calcmode="lin" valueType="num">
                                      <p:cBhvr>
                                        <p:cTn id="25" dur="1000" fill="hold"/>
                                        <p:tgtEl>
                                          <p:spTgt spid="25"/>
                                        </p:tgtEl>
                                        <p:attrNameLst>
                                          <p:attrName>ppt_w</p:attrName>
                                        </p:attrNameLst>
                                      </p:cBhvr>
                                      <p:tavLst>
                                        <p:tav tm="0">
                                          <p:val>
                                            <p:fltVal val="0"/>
                                          </p:val>
                                        </p:tav>
                                        <p:tav tm="100000">
                                          <p:val>
                                            <p:strVal val="#ppt_w"/>
                                          </p:val>
                                        </p:tav>
                                      </p:tavLst>
                                    </p:anim>
                                    <p:anim calcmode="lin" valueType="num">
                                      <p:cBhvr>
                                        <p:cTn id="26" dur="1000" fill="hold"/>
                                        <p:tgtEl>
                                          <p:spTgt spid="25"/>
                                        </p:tgtEl>
                                        <p:attrNameLst>
                                          <p:attrName>ppt_h</p:attrName>
                                        </p:attrNameLst>
                                      </p:cBhvr>
                                      <p:tavLst>
                                        <p:tav tm="0">
                                          <p:val>
                                            <p:fltVal val="0"/>
                                          </p:val>
                                        </p:tav>
                                        <p:tav tm="100000">
                                          <p:val>
                                            <p:strVal val="#ppt_h"/>
                                          </p:val>
                                        </p:tav>
                                      </p:tavLst>
                                    </p:anim>
                                    <p:anim calcmode="lin" valueType="num">
                                      <p:cBhvr>
                                        <p:cTn id="27" dur="1000" fill="hold"/>
                                        <p:tgtEl>
                                          <p:spTgt spid="25"/>
                                        </p:tgtEl>
                                        <p:attrNameLst>
                                          <p:attrName>style.rotation</p:attrName>
                                        </p:attrNameLst>
                                      </p:cBhvr>
                                      <p:tavLst>
                                        <p:tav tm="0">
                                          <p:val>
                                            <p:fltVal val="90"/>
                                          </p:val>
                                        </p:tav>
                                        <p:tav tm="100000">
                                          <p:val>
                                            <p:fltVal val="0"/>
                                          </p:val>
                                        </p:tav>
                                      </p:tavLst>
                                    </p:anim>
                                    <p:animEffect transition="in" filter="fade">
                                      <p:cBhvr>
                                        <p:cTn id="28" dur="1000"/>
                                        <p:tgtEl>
                                          <p:spTgt spid="25"/>
                                        </p:tgtEl>
                                      </p:cBhvr>
                                    </p:animEffect>
                                  </p:childTnLst>
                                </p:cTn>
                              </p:par>
                              <p:par>
                                <p:cTn id="29" presetID="31" presetClass="entr" presetSubtype="0" fill="hold" nodeType="withEffect">
                                  <p:stCondLst>
                                    <p:cond delay="0"/>
                                  </p:stCondLst>
                                  <p:childTnLst>
                                    <p:set>
                                      <p:cBhvr>
                                        <p:cTn id="30" dur="1" fill="hold">
                                          <p:stCondLst>
                                            <p:cond delay="0"/>
                                          </p:stCondLst>
                                        </p:cTn>
                                        <p:tgtEl>
                                          <p:spTgt spid="23"/>
                                        </p:tgtEl>
                                        <p:attrNameLst>
                                          <p:attrName>style.visibility</p:attrName>
                                        </p:attrNameLst>
                                      </p:cBhvr>
                                      <p:to>
                                        <p:strVal val="visible"/>
                                      </p:to>
                                    </p:set>
                                    <p:anim calcmode="lin" valueType="num">
                                      <p:cBhvr>
                                        <p:cTn id="31" dur="1000" fill="hold"/>
                                        <p:tgtEl>
                                          <p:spTgt spid="23"/>
                                        </p:tgtEl>
                                        <p:attrNameLst>
                                          <p:attrName>ppt_w</p:attrName>
                                        </p:attrNameLst>
                                      </p:cBhvr>
                                      <p:tavLst>
                                        <p:tav tm="0">
                                          <p:val>
                                            <p:fltVal val="0"/>
                                          </p:val>
                                        </p:tav>
                                        <p:tav tm="100000">
                                          <p:val>
                                            <p:strVal val="#ppt_w"/>
                                          </p:val>
                                        </p:tav>
                                      </p:tavLst>
                                    </p:anim>
                                    <p:anim calcmode="lin" valueType="num">
                                      <p:cBhvr>
                                        <p:cTn id="32" dur="1000" fill="hold"/>
                                        <p:tgtEl>
                                          <p:spTgt spid="23"/>
                                        </p:tgtEl>
                                        <p:attrNameLst>
                                          <p:attrName>ppt_h</p:attrName>
                                        </p:attrNameLst>
                                      </p:cBhvr>
                                      <p:tavLst>
                                        <p:tav tm="0">
                                          <p:val>
                                            <p:fltVal val="0"/>
                                          </p:val>
                                        </p:tav>
                                        <p:tav tm="100000">
                                          <p:val>
                                            <p:strVal val="#ppt_h"/>
                                          </p:val>
                                        </p:tav>
                                      </p:tavLst>
                                    </p:anim>
                                    <p:anim calcmode="lin" valueType="num">
                                      <p:cBhvr>
                                        <p:cTn id="33" dur="1000" fill="hold"/>
                                        <p:tgtEl>
                                          <p:spTgt spid="23"/>
                                        </p:tgtEl>
                                        <p:attrNameLst>
                                          <p:attrName>style.rotation</p:attrName>
                                        </p:attrNameLst>
                                      </p:cBhvr>
                                      <p:tavLst>
                                        <p:tav tm="0">
                                          <p:val>
                                            <p:fltVal val="90"/>
                                          </p:val>
                                        </p:tav>
                                        <p:tav tm="100000">
                                          <p:val>
                                            <p:fltVal val="0"/>
                                          </p:val>
                                        </p:tav>
                                      </p:tavLst>
                                    </p:anim>
                                    <p:animEffect transition="in" filter="fade">
                                      <p:cBhvr>
                                        <p:cTn id="34" dur="1000"/>
                                        <p:tgtEl>
                                          <p:spTgt spid="23"/>
                                        </p:tgtEl>
                                      </p:cBhvr>
                                    </p:animEffect>
                                  </p:childTnLst>
                                </p:cTn>
                              </p:par>
                              <p:par>
                                <p:cTn id="35" presetID="31" presetClass="entr" presetSubtype="0" fill="hold" nodeType="withEffect">
                                  <p:stCondLst>
                                    <p:cond delay="0"/>
                                  </p:stCondLst>
                                  <p:childTnLst>
                                    <p:set>
                                      <p:cBhvr>
                                        <p:cTn id="36" dur="1" fill="hold">
                                          <p:stCondLst>
                                            <p:cond delay="0"/>
                                          </p:stCondLst>
                                        </p:cTn>
                                        <p:tgtEl>
                                          <p:spTgt spid="26"/>
                                        </p:tgtEl>
                                        <p:attrNameLst>
                                          <p:attrName>style.visibility</p:attrName>
                                        </p:attrNameLst>
                                      </p:cBhvr>
                                      <p:to>
                                        <p:strVal val="visible"/>
                                      </p:to>
                                    </p:set>
                                    <p:anim calcmode="lin" valueType="num">
                                      <p:cBhvr>
                                        <p:cTn id="37" dur="1000" fill="hold"/>
                                        <p:tgtEl>
                                          <p:spTgt spid="26"/>
                                        </p:tgtEl>
                                        <p:attrNameLst>
                                          <p:attrName>ppt_w</p:attrName>
                                        </p:attrNameLst>
                                      </p:cBhvr>
                                      <p:tavLst>
                                        <p:tav tm="0">
                                          <p:val>
                                            <p:fltVal val="0"/>
                                          </p:val>
                                        </p:tav>
                                        <p:tav tm="100000">
                                          <p:val>
                                            <p:strVal val="#ppt_w"/>
                                          </p:val>
                                        </p:tav>
                                      </p:tavLst>
                                    </p:anim>
                                    <p:anim calcmode="lin" valueType="num">
                                      <p:cBhvr>
                                        <p:cTn id="38" dur="1000" fill="hold"/>
                                        <p:tgtEl>
                                          <p:spTgt spid="26"/>
                                        </p:tgtEl>
                                        <p:attrNameLst>
                                          <p:attrName>ppt_h</p:attrName>
                                        </p:attrNameLst>
                                      </p:cBhvr>
                                      <p:tavLst>
                                        <p:tav tm="0">
                                          <p:val>
                                            <p:fltVal val="0"/>
                                          </p:val>
                                        </p:tav>
                                        <p:tav tm="100000">
                                          <p:val>
                                            <p:strVal val="#ppt_h"/>
                                          </p:val>
                                        </p:tav>
                                      </p:tavLst>
                                    </p:anim>
                                    <p:anim calcmode="lin" valueType="num">
                                      <p:cBhvr>
                                        <p:cTn id="39" dur="1000" fill="hold"/>
                                        <p:tgtEl>
                                          <p:spTgt spid="26"/>
                                        </p:tgtEl>
                                        <p:attrNameLst>
                                          <p:attrName>style.rotation</p:attrName>
                                        </p:attrNameLst>
                                      </p:cBhvr>
                                      <p:tavLst>
                                        <p:tav tm="0">
                                          <p:val>
                                            <p:fltVal val="90"/>
                                          </p:val>
                                        </p:tav>
                                        <p:tav tm="100000">
                                          <p:val>
                                            <p:fltVal val="0"/>
                                          </p:val>
                                        </p:tav>
                                      </p:tavLst>
                                    </p:anim>
                                    <p:animEffect transition="in" filter="fade">
                                      <p:cBhvr>
                                        <p:cTn id="40" dur="1000"/>
                                        <p:tgtEl>
                                          <p:spTgt spid="26"/>
                                        </p:tgtEl>
                                      </p:cBhvr>
                                    </p:animEffect>
                                  </p:childTnLst>
                                </p:cTn>
                              </p:par>
                              <p:par>
                                <p:cTn id="41" presetID="42" presetClass="entr" presetSubtype="0" fill="hold" nodeType="with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fade">
                                      <p:cBhvr>
                                        <p:cTn id="43" dur="1000"/>
                                        <p:tgtEl>
                                          <p:spTgt spid="28"/>
                                        </p:tgtEl>
                                      </p:cBhvr>
                                    </p:animEffect>
                                    <p:anim calcmode="lin" valueType="num">
                                      <p:cBhvr>
                                        <p:cTn id="44" dur="1000" fill="hold"/>
                                        <p:tgtEl>
                                          <p:spTgt spid="28"/>
                                        </p:tgtEl>
                                        <p:attrNameLst>
                                          <p:attrName>ppt_x</p:attrName>
                                        </p:attrNameLst>
                                      </p:cBhvr>
                                      <p:tavLst>
                                        <p:tav tm="0">
                                          <p:val>
                                            <p:strVal val="#ppt_x"/>
                                          </p:val>
                                        </p:tav>
                                        <p:tav tm="100000">
                                          <p:val>
                                            <p:strVal val="#ppt_x"/>
                                          </p:val>
                                        </p:tav>
                                      </p:tavLst>
                                    </p:anim>
                                    <p:anim calcmode="lin" valueType="num">
                                      <p:cBhvr>
                                        <p:cTn id="45"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3"/>
                                        </p:tgtEl>
                                        <p:attrNameLst>
                                          <p:attrName>style.visibility</p:attrName>
                                        </p:attrNameLst>
                                      </p:cBhvr>
                                      <p:to>
                                        <p:strVal val="visible"/>
                                      </p:to>
                                    </p:set>
                                    <p:anim calcmode="lin" valueType="num">
                                      <p:cBhvr additive="base">
                                        <p:cTn id="50" dur="500" fill="hold"/>
                                        <p:tgtEl>
                                          <p:spTgt spid="3"/>
                                        </p:tgtEl>
                                        <p:attrNameLst>
                                          <p:attrName>ppt_x</p:attrName>
                                        </p:attrNameLst>
                                      </p:cBhvr>
                                      <p:tavLst>
                                        <p:tav tm="0">
                                          <p:val>
                                            <p:strVal val="#ppt_x"/>
                                          </p:val>
                                        </p:tav>
                                        <p:tav tm="100000">
                                          <p:val>
                                            <p:strVal val="#ppt_x"/>
                                          </p:val>
                                        </p:tav>
                                      </p:tavLst>
                                    </p:anim>
                                    <p:anim calcmode="lin" valueType="num">
                                      <p:cBhvr additive="base">
                                        <p:cTn id="51"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Oval 3"/>
          <p:cNvSpPr>
            <a:spLocks noChangeArrowheads="1"/>
          </p:cNvSpPr>
          <p:nvPr/>
        </p:nvSpPr>
        <p:spPr bwMode="gray">
          <a:xfrm>
            <a:off x="2133600" y="2743059"/>
            <a:ext cx="5638800" cy="2743200"/>
          </a:xfrm>
          <a:prstGeom prst="ellipse">
            <a:avLst/>
          </a:prstGeom>
          <a:noFill/>
          <a:ln w="19050" cap="rnd">
            <a:solidFill>
              <a:schemeClr val="tx1"/>
            </a:solidFill>
            <a:prstDash val="sysDot"/>
            <a:round/>
            <a:headEnd/>
            <a:tailEnd/>
          </a:ln>
          <a:effectLst/>
        </p:spPr>
        <p:txBody>
          <a:bodyPr wrap="none" anchor="ctr"/>
          <a:lstStyle/>
          <a:p>
            <a:pPr fontAlgn="base">
              <a:spcBef>
                <a:spcPct val="0"/>
              </a:spcBef>
              <a:spcAft>
                <a:spcPct val="0"/>
              </a:spcAft>
            </a:pPr>
            <a:endParaRPr lang="en-US">
              <a:solidFill>
                <a:srgbClr val="000000"/>
              </a:solidFill>
            </a:endParaRPr>
          </a:p>
        </p:txBody>
      </p:sp>
      <p:pic>
        <p:nvPicPr>
          <p:cNvPr id="11268" name="Picture 4"/>
          <p:cNvPicPr>
            <a:picLocks noChangeAspect="1" noChangeArrowheads="1"/>
          </p:cNvPicPr>
          <p:nvPr/>
        </p:nvPicPr>
        <p:blipFill>
          <a:blip r:embed="rId3"/>
          <a:srcRect/>
          <a:stretch>
            <a:fillRect/>
          </a:stretch>
        </p:blipFill>
        <p:spPr bwMode="gray">
          <a:xfrm>
            <a:off x="1219200" y="3160571"/>
            <a:ext cx="2057400" cy="1454150"/>
          </a:xfrm>
          <a:prstGeom prst="rect">
            <a:avLst/>
          </a:prstGeom>
          <a:noFill/>
          <a:ln w="9525">
            <a:noFill/>
            <a:miter lim="800000"/>
            <a:headEnd/>
            <a:tailEnd/>
          </a:ln>
          <a:effectLst/>
        </p:spPr>
      </p:pic>
      <p:pic>
        <p:nvPicPr>
          <p:cNvPr id="11269" name="Picture 5"/>
          <p:cNvPicPr>
            <a:picLocks noChangeAspect="1" noChangeArrowheads="1"/>
          </p:cNvPicPr>
          <p:nvPr/>
        </p:nvPicPr>
        <p:blipFill>
          <a:blip r:embed="rId4"/>
          <a:srcRect/>
          <a:stretch>
            <a:fillRect/>
          </a:stretch>
        </p:blipFill>
        <p:spPr bwMode="gray">
          <a:xfrm>
            <a:off x="3968436" y="2143447"/>
            <a:ext cx="2051364" cy="1371137"/>
          </a:xfrm>
          <a:prstGeom prst="rect">
            <a:avLst/>
          </a:prstGeom>
          <a:noFill/>
          <a:ln w="9525">
            <a:noFill/>
            <a:miter lim="800000"/>
            <a:headEnd/>
            <a:tailEnd/>
          </a:ln>
          <a:effectLst/>
        </p:spPr>
      </p:pic>
      <p:sp>
        <p:nvSpPr>
          <p:cNvPr id="11270" name="Text Box 6"/>
          <p:cNvSpPr txBox="1">
            <a:spLocks noChangeArrowheads="1"/>
          </p:cNvSpPr>
          <p:nvPr/>
        </p:nvSpPr>
        <p:spPr bwMode="gray">
          <a:xfrm>
            <a:off x="4278784" y="2158902"/>
            <a:ext cx="1430668" cy="646331"/>
          </a:xfrm>
          <a:prstGeom prst="rect">
            <a:avLst/>
          </a:prstGeom>
          <a:noFill/>
          <a:ln w="9525">
            <a:noFill/>
            <a:miter lim="800000"/>
            <a:headEnd/>
            <a:tailEnd/>
          </a:ln>
          <a:effectLst/>
        </p:spPr>
        <p:txBody>
          <a:bodyPr wrap="square">
            <a:spAutoFit/>
          </a:bodyPr>
          <a:lstStyle/>
          <a:p>
            <a:pPr algn="ctr" fontAlgn="base">
              <a:spcBef>
                <a:spcPct val="50000"/>
              </a:spcBef>
              <a:spcAft>
                <a:spcPct val="0"/>
              </a:spcAft>
            </a:pPr>
            <a:r>
              <a:rPr lang="vi-VN" b="1" dirty="0">
                <a:latin typeface="#9Slide03 Swiss 721 Black Conde" panose="02000500000000000000" pitchFamily="2" charset="0"/>
                <a:cs typeface="Arial" charset="0"/>
              </a:rPr>
              <a:t>Khoáng, vitamin</a:t>
            </a:r>
          </a:p>
        </p:txBody>
      </p:sp>
      <p:sp>
        <p:nvSpPr>
          <p:cNvPr id="11271" name="Rectangle 7"/>
          <p:cNvSpPr>
            <a:spLocks noChangeArrowheads="1"/>
          </p:cNvSpPr>
          <p:nvPr/>
        </p:nvSpPr>
        <p:spPr bwMode="gray">
          <a:xfrm>
            <a:off x="3194050" y="3674634"/>
            <a:ext cx="3016250" cy="584775"/>
          </a:xfrm>
          <a:prstGeom prst="rect">
            <a:avLst/>
          </a:prstGeom>
          <a:noFill/>
          <a:ln w="9525" algn="ctr">
            <a:noFill/>
            <a:miter lim="800000"/>
            <a:headEnd/>
            <a:tailEnd/>
          </a:ln>
          <a:effectLst/>
        </p:spPr>
        <p:txBody>
          <a:bodyPr wrap="square">
            <a:spAutoFit/>
          </a:bodyPr>
          <a:lstStyle/>
          <a:p>
            <a:pPr algn="ctr" fontAlgn="base">
              <a:spcBef>
                <a:spcPct val="0"/>
              </a:spcBef>
              <a:spcAft>
                <a:spcPct val="0"/>
              </a:spcAft>
            </a:pPr>
            <a:r>
              <a:rPr lang="en-US" sz="3200" b="1" dirty="0">
                <a:solidFill>
                  <a:srgbClr val="00B0F0"/>
                </a:solidFill>
                <a:latin typeface="#9Slide03 Swiss 721 Black Conde" panose="02000500000000000000" pitchFamily="2" charset="0"/>
                <a:cs typeface="Arial" charset="0"/>
              </a:rPr>
              <a:t> 4 NHÓM CHÍNH</a:t>
            </a:r>
          </a:p>
        </p:txBody>
      </p:sp>
      <p:pic>
        <p:nvPicPr>
          <p:cNvPr id="11273" name="Picture 9"/>
          <p:cNvPicPr>
            <a:picLocks noChangeAspect="1" noChangeArrowheads="1"/>
          </p:cNvPicPr>
          <p:nvPr/>
        </p:nvPicPr>
        <p:blipFill>
          <a:blip r:embed="rId5"/>
          <a:srcRect/>
          <a:stretch>
            <a:fillRect/>
          </a:stretch>
        </p:blipFill>
        <p:spPr bwMode="gray">
          <a:xfrm>
            <a:off x="6248400" y="3319321"/>
            <a:ext cx="2514600" cy="1571625"/>
          </a:xfrm>
          <a:prstGeom prst="rect">
            <a:avLst/>
          </a:prstGeom>
          <a:noFill/>
          <a:ln w="9525">
            <a:noFill/>
            <a:miter lim="800000"/>
            <a:headEnd/>
            <a:tailEnd/>
          </a:ln>
          <a:effectLst/>
        </p:spPr>
      </p:pic>
      <p:pic>
        <p:nvPicPr>
          <p:cNvPr id="11274" name="Picture 10"/>
          <p:cNvPicPr>
            <a:picLocks noChangeAspect="1" noChangeArrowheads="1"/>
          </p:cNvPicPr>
          <p:nvPr/>
        </p:nvPicPr>
        <p:blipFill>
          <a:blip r:embed="rId6"/>
          <a:srcRect/>
          <a:stretch>
            <a:fillRect/>
          </a:stretch>
        </p:blipFill>
        <p:spPr bwMode="gray">
          <a:xfrm>
            <a:off x="3168069" y="4614721"/>
            <a:ext cx="3200400" cy="2000250"/>
          </a:xfrm>
          <a:prstGeom prst="rect">
            <a:avLst/>
          </a:prstGeom>
          <a:noFill/>
          <a:ln w="9525">
            <a:noFill/>
            <a:miter lim="800000"/>
            <a:headEnd/>
            <a:tailEnd/>
          </a:ln>
          <a:effectLst/>
        </p:spPr>
      </p:pic>
      <p:sp>
        <p:nvSpPr>
          <p:cNvPr id="11275" name="Text Box 11"/>
          <p:cNvSpPr txBox="1">
            <a:spLocks noChangeArrowheads="1"/>
          </p:cNvSpPr>
          <p:nvPr/>
        </p:nvSpPr>
        <p:spPr bwMode="gray">
          <a:xfrm>
            <a:off x="3510969" y="4890946"/>
            <a:ext cx="2514600" cy="461665"/>
          </a:xfrm>
          <a:prstGeom prst="rect">
            <a:avLst/>
          </a:prstGeom>
          <a:noFill/>
          <a:ln w="9525">
            <a:noFill/>
            <a:miter lim="800000"/>
            <a:headEnd/>
            <a:tailEnd/>
          </a:ln>
          <a:effectLst/>
        </p:spPr>
        <p:txBody>
          <a:bodyPr wrap="square">
            <a:spAutoFit/>
          </a:bodyPr>
          <a:lstStyle/>
          <a:p>
            <a:pPr algn="ctr" fontAlgn="base">
              <a:spcBef>
                <a:spcPct val="50000"/>
              </a:spcBef>
              <a:spcAft>
                <a:spcPct val="0"/>
              </a:spcAft>
            </a:pPr>
            <a:r>
              <a:rPr lang="en-US" sz="2400" b="1" dirty="0">
                <a:solidFill>
                  <a:srgbClr val="0070C0"/>
                </a:solidFill>
                <a:latin typeface="#9Slide03 Swiss 721 Black Conde" panose="02000500000000000000" pitchFamily="2" charset="0"/>
                <a:cs typeface="Arial" charset="0"/>
              </a:rPr>
              <a:t>Carbohydrate</a:t>
            </a:r>
          </a:p>
        </p:txBody>
      </p:sp>
      <p:sp>
        <p:nvSpPr>
          <p:cNvPr id="11276" name="Text Box 12"/>
          <p:cNvSpPr txBox="1">
            <a:spLocks noChangeArrowheads="1"/>
          </p:cNvSpPr>
          <p:nvPr/>
        </p:nvSpPr>
        <p:spPr bwMode="gray">
          <a:xfrm>
            <a:off x="1676400" y="3230421"/>
            <a:ext cx="1060450" cy="457200"/>
          </a:xfrm>
          <a:prstGeom prst="rect">
            <a:avLst/>
          </a:prstGeom>
          <a:noFill/>
          <a:ln w="9525">
            <a:noFill/>
            <a:miter lim="800000"/>
            <a:headEnd/>
            <a:tailEnd/>
          </a:ln>
          <a:effectLst/>
        </p:spPr>
        <p:txBody>
          <a:bodyPr wrap="square">
            <a:spAutoFit/>
          </a:bodyPr>
          <a:lstStyle>
            <a:defPPr>
              <a:defRPr lang="en-US"/>
            </a:defPPr>
            <a:lvl1pPr algn="ctr" fontAlgn="base">
              <a:spcBef>
                <a:spcPct val="50000"/>
              </a:spcBef>
              <a:spcAft>
                <a:spcPct val="0"/>
              </a:spcAft>
              <a:defRPr sz="2400" b="1">
                <a:solidFill>
                  <a:srgbClr val="FF0000"/>
                </a:solidFill>
                <a:latin typeface="#9Slide03 Swiss 721 Black Conde" panose="02000500000000000000" pitchFamily="2" charset="0"/>
                <a:cs typeface="Arial" charset="0"/>
              </a:defRPr>
            </a:lvl1pPr>
          </a:lstStyle>
          <a:p>
            <a:r>
              <a:rPr lang="en-US" dirty="0">
                <a:solidFill>
                  <a:srgbClr val="00B050"/>
                </a:solidFill>
              </a:rPr>
              <a:t>Lipid </a:t>
            </a:r>
          </a:p>
        </p:txBody>
      </p:sp>
      <p:sp>
        <p:nvSpPr>
          <p:cNvPr id="11277" name="Text Box 13"/>
          <p:cNvSpPr txBox="1">
            <a:spLocks noChangeArrowheads="1"/>
          </p:cNvSpPr>
          <p:nvPr/>
        </p:nvSpPr>
        <p:spPr bwMode="gray">
          <a:xfrm>
            <a:off x="6977063" y="3470134"/>
            <a:ext cx="1176337" cy="461665"/>
          </a:xfrm>
          <a:prstGeom prst="rect">
            <a:avLst/>
          </a:prstGeom>
          <a:noFill/>
          <a:ln w="9525">
            <a:noFill/>
            <a:miter lim="800000"/>
            <a:headEnd/>
            <a:tailEnd/>
          </a:ln>
          <a:effectLst/>
        </p:spPr>
        <p:txBody>
          <a:bodyPr wrap="square">
            <a:spAutoFit/>
          </a:bodyPr>
          <a:lstStyle>
            <a:defPPr>
              <a:defRPr lang="en-US"/>
            </a:defPPr>
            <a:lvl1pPr algn="ctr" fontAlgn="base">
              <a:spcBef>
                <a:spcPct val="50000"/>
              </a:spcBef>
              <a:spcAft>
                <a:spcPct val="0"/>
              </a:spcAft>
              <a:defRPr sz="2400" b="1">
                <a:solidFill>
                  <a:srgbClr val="0070C0"/>
                </a:solidFill>
                <a:latin typeface="#9Slide03 Swiss 721 Black Conde" panose="02000500000000000000" pitchFamily="2" charset="0"/>
                <a:cs typeface="Arial" charset="0"/>
              </a:defRPr>
            </a:lvl1pPr>
          </a:lstStyle>
          <a:p>
            <a:r>
              <a:rPr lang="en-US" dirty="0">
                <a:solidFill>
                  <a:srgbClr val="FF0000"/>
                </a:solidFill>
              </a:rPr>
              <a:t>Protein </a:t>
            </a:r>
          </a:p>
        </p:txBody>
      </p:sp>
      <p:sp>
        <p:nvSpPr>
          <p:cNvPr id="16" name="TextBox 15"/>
          <p:cNvSpPr txBox="1"/>
          <p:nvPr/>
        </p:nvSpPr>
        <p:spPr>
          <a:xfrm>
            <a:off x="1219200" y="543191"/>
            <a:ext cx="6753885" cy="646331"/>
          </a:xfrm>
          <a:prstGeom prst="rect">
            <a:avLst/>
          </a:prstGeom>
          <a:noFill/>
        </p:spPr>
        <p:txBody>
          <a:bodyPr wrap="square" rtlCol="0">
            <a:spAutoFit/>
          </a:bodyPr>
          <a:lstStyle/>
          <a:p>
            <a:r>
              <a:rPr lang="en-US" sz="3600" dirty="0">
                <a:solidFill>
                  <a:schemeClr val="accent2">
                    <a:lumMod val="50000"/>
                  </a:schemeClr>
                </a:solidFill>
                <a:latin typeface="#9Slide03 Swiss 721 Black Conde" panose="02000500000000000000" pitchFamily="2" charset="0"/>
              </a:rPr>
              <a:t>CÁC NHÓM CHẤT DINH DƯỠNG</a:t>
            </a:r>
          </a:p>
        </p:txBody>
      </p:sp>
    </p:spTree>
    <p:extLst>
      <p:ext uri="{BB962C8B-B14F-4D97-AF65-F5344CB8AC3E}">
        <p14:creationId xmlns:p14="http://schemas.microsoft.com/office/powerpoint/2010/main" val="423077761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275"/>
                                        </p:tgtEl>
                                        <p:attrNameLst>
                                          <p:attrName>style.visibility</p:attrName>
                                        </p:attrNameLst>
                                      </p:cBhvr>
                                      <p:to>
                                        <p:strVal val="visible"/>
                                      </p:to>
                                    </p:set>
                                    <p:animEffect transition="in" filter="fade">
                                      <p:cBhvr>
                                        <p:cTn id="7" dur="1000"/>
                                        <p:tgtEl>
                                          <p:spTgt spid="11275"/>
                                        </p:tgtEl>
                                      </p:cBhvr>
                                    </p:animEffect>
                                    <p:anim calcmode="lin" valueType="num">
                                      <p:cBhvr>
                                        <p:cTn id="8" dur="1000" fill="hold"/>
                                        <p:tgtEl>
                                          <p:spTgt spid="11275"/>
                                        </p:tgtEl>
                                        <p:attrNameLst>
                                          <p:attrName>ppt_x</p:attrName>
                                        </p:attrNameLst>
                                      </p:cBhvr>
                                      <p:tavLst>
                                        <p:tav tm="0">
                                          <p:val>
                                            <p:strVal val="#ppt_x"/>
                                          </p:val>
                                        </p:tav>
                                        <p:tav tm="100000">
                                          <p:val>
                                            <p:strVal val="#ppt_x"/>
                                          </p:val>
                                        </p:tav>
                                      </p:tavLst>
                                    </p:anim>
                                    <p:anim calcmode="lin" valueType="num">
                                      <p:cBhvr>
                                        <p:cTn id="9" dur="1000" fill="hold"/>
                                        <p:tgtEl>
                                          <p:spTgt spid="1127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277"/>
                                        </p:tgtEl>
                                        <p:attrNameLst>
                                          <p:attrName>style.visibility</p:attrName>
                                        </p:attrNameLst>
                                      </p:cBhvr>
                                      <p:to>
                                        <p:strVal val="visible"/>
                                      </p:to>
                                    </p:set>
                                    <p:animEffect transition="in" filter="fade">
                                      <p:cBhvr>
                                        <p:cTn id="14" dur="1000"/>
                                        <p:tgtEl>
                                          <p:spTgt spid="11277"/>
                                        </p:tgtEl>
                                      </p:cBhvr>
                                    </p:animEffect>
                                    <p:anim calcmode="lin" valueType="num">
                                      <p:cBhvr>
                                        <p:cTn id="15" dur="1000" fill="hold"/>
                                        <p:tgtEl>
                                          <p:spTgt spid="11277"/>
                                        </p:tgtEl>
                                        <p:attrNameLst>
                                          <p:attrName>ppt_x</p:attrName>
                                        </p:attrNameLst>
                                      </p:cBhvr>
                                      <p:tavLst>
                                        <p:tav tm="0">
                                          <p:val>
                                            <p:strVal val="#ppt_x"/>
                                          </p:val>
                                        </p:tav>
                                        <p:tav tm="100000">
                                          <p:val>
                                            <p:strVal val="#ppt_x"/>
                                          </p:val>
                                        </p:tav>
                                      </p:tavLst>
                                    </p:anim>
                                    <p:anim calcmode="lin" valueType="num">
                                      <p:cBhvr>
                                        <p:cTn id="16" dur="1000" fill="hold"/>
                                        <p:tgtEl>
                                          <p:spTgt spid="1127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1276"/>
                                        </p:tgtEl>
                                        <p:attrNameLst>
                                          <p:attrName>style.visibility</p:attrName>
                                        </p:attrNameLst>
                                      </p:cBhvr>
                                      <p:to>
                                        <p:strVal val="visible"/>
                                      </p:to>
                                    </p:set>
                                    <p:anim calcmode="lin" valueType="num">
                                      <p:cBhvr additive="base">
                                        <p:cTn id="21" dur="500" fill="hold"/>
                                        <p:tgtEl>
                                          <p:spTgt spid="11276"/>
                                        </p:tgtEl>
                                        <p:attrNameLst>
                                          <p:attrName>ppt_x</p:attrName>
                                        </p:attrNameLst>
                                      </p:cBhvr>
                                      <p:tavLst>
                                        <p:tav tm="0">
                                          <p:val>
                                            <p:strVal val="#ppt_x"/>
                                          </p:val>
                                        </p:tav>
                                        <p:tav tm="100000">
                                          <p:val>
                                            <p:strVal val="#ppt_x"/>
                                          </p:val>
                                        </p:tav>
                                      </p:tavLst>
                                    </p:anim>
                                    <p:anim calcmode="lin" valueType="num">
                                      <p:cBhvr additive="base">
                                        <p:cTn id="22" dur="500" fill="hold"/>
                                        <p:tgtEl>
                                          <p:spTgt spid="11276"/>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1270"/>
                                        </p:tgtEl>
                                        <p:attrNameLst>
                                          <p:attrName>style.visibility</p:attrName>
                                        </p:attrNameLst>
                                      </p:cBhvr>
                                      <p:to>
                                        <p:strVal val="visible"/>
                                      </p:to>
                                    </p:set>
                                    <p:animEffect transition="in" filter="barn(inVertical)">
                                      <p:cBhvr>
                                        <p:cTn id="27" dur="500"/>
                                        <p:tgtEl>
                                          <p:spTgt spid="112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0" grpId="0"/>
      <p:bldP spid="11275" grpId="0"/>
      <p:bldP spid="11276" grpId="0"/>
      <p:bldP spid="1127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onut 10"/>
          <p:cNvSpPr/>
          <p:nvPr/>
        </p:nvSpPr>
        <p:spPr>
          <a:xfrm>
            <a:off x="2906163" y="1683939"/>
            <a:ext cx="3313568" cy="3241145"/>
          </a:xfrm>
          <a:prstGeom prst="donut">
            <a:avLst>
              <a:gd name="adj" fmla="val 12315"/>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endParaRPr>
          </a:p>
        </p:txBody>
      </p:sp>
      <p:grpSp>
        <p:nvGrpSpPr>
          <p:cNvPr id="20" name="Group 19"/>
          <p:cNvGrpSpPr/>
          <p:nvPr/>
        </p:nvGrpSpPr>
        <p:grpSpPr>
          <a:xfrm>
            <a:off x="561315" y="199174"/>
            <a:ext cx="8057585" cy="6388956"/>
            <a:chOff x="470780" y="172014"/>
            <a:chExt cx="8057585" cy="6388956"/>
          </a:xfrm>
        </p:grpSpPr>
        <p:grpSp>
          <p:nvGrpSpPr>
            <p:cNvPr id="21" name="Group 20"/>
            <p:cNvGrpSpPr/>
            <p:nvPr/>
          </p:nvGrpSpPr>
          <p:grpSpPr>
            <a:xfrm>
              <a:off x="470780" y="172014"/>
              <a:ext cx="7863973" cy="4370561"/>
              <a:chOff x="434566" y="271603"/>
              <a:chExt cx="7863973" cy="4370561"/>
            </a:xfrm>
          </p:grpSpPr>
          <p:pic>
            <p:nvPicPr>
              <p:cNvPr id="27" name="Picture 2" descr="carb2 - Gymme"/>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654"/>
              <a:stretch/>
            </p:blipFill>
            <p:spPr bwMode="auto">
              <a:xfrm>
                <a:off x="461726" y="1013987"/>
                <a:ext cx="3775296" cy="227242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8" name="Rectangle 27"/>
              <p:cNvSpPr/>
              <p:nvPr/>
            </p:nvSpPr>
            <p:spPr>
              <a:xfrm>
                <a:off x="461726" y="271603"/>
                <a:ext cx="3775296" cy="742383"/>
              </a:xfrm>
              <a:prstGeom prst="rect">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r>
                  <a:rPr lang="vi-VN" dirty="0">
                    <a:solidFill>
                      <a:prstClr val="white"/>
                    </a:solidFill>
                    <a:latin typeface="Autocar Black Condensed" panose="02020800000000000000" pitchFamily="18" charset="0"/>
                    <a:ea typeface="Autocar Black Condensed" panose="02020800000000000000" pitchFamily="18" charset="0"/>
                    <a:cs typeface="Autocar Black Condensed" panose="02020800000000000000" pitchFamily="18" charset="0"/>
                  </a:rPr>
                  <a:t>Nhóm thực phẩm</a:t>
                </a:r>
              </a:p>
              <a:p>
                <a:pPr algn="ctr"/>
                <a:r>
                  <a:rPr lang="en-US" sz="2400" b="1" dirty="0">
                    <a:solidFill>
                      <a:prstClr val="white"/>
                    </a:solidFill>
                    <a:latin typeface="Autocar Black Condensed" panose="02020800000000000000" pitchFamily="18" charset="0"/>
                    <a:ea typeface="Autocar Black Condensed" panose="02020800000000000000" pitchFamily="18" charset="0"/>
                    <a:cs typeface="Autocar Black Condensed" panose="02020800000000000000" pitchFamily="18" charset="0"/>
                  </a:rPr>
                  <a:t>CUNG CẤP CHẤT BỘT</a:t>
                </a:r>
              </a:p>
            </p:txBody>
          </p:sp>
          <p:sp>
            <p:nvSpPr>
              <p:cNvPr id="29" name="Rectangle 28"/>
              <p:cNvSpPr/>
              <p:nvPr/>
            </p:nvSpPr>
            <p:spPr>
              <a:xfrm>
                <a:off x="4772842" y="271603"/>
                <a:ext cx="3525697" cy="742383"/>
              </a:xfrm>
              <a:prstGeom prst="rect">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r>
                  <a:rPr lang="vi-VN" dirty="0">
                    <a:solidFill>
                      <a:prstClr val="white"/>
                    </a:solidFill>
                    <a:latin typeface="Autocar Black Condensed" panose="02020800000000000000" pitchFamily="18" charset="0"/>
                    <a:ea typeface="Autocar Black Condensed" panose="02020800000000000000" pitchFamily="18" charset="0"/>
                    <a:cs typeface="Autocar Black Condensed" panose="02020800000000000000" pitchFamily="18" charset="0"/>
                  </a:rPr>
                  <a:t>Nhóm thực phẩm</a:t>
                </a:r>
              </a:p>
              <a:p>
                <a:pPr algn="ctr"/>
                <a:r>
                  <a:rPr lang="en-US" sz="2400" b="1" dirty="0">
                    <a:solidFill>
                      <a:prstClr val="white"/>
                    </a:solidFill>
                    <a:latin typeface="Autocar Black Condensed" panose="02020800000000000000" pitchFamily="18" charset="0"/>
                    <a:ea typeface="Autocar Black Condensed" panose="02020800000000000000" pitchFamily="18" charset="0"/>
                    <a:cs typeface="Autocar Black Condensed" panose="02020800000000000000" pitchFamily="18" charset="0"/>
                  </a:rPr>
                  <a:t>CUNG CẤP CHẤT ĐẠM</a:t>
                </a:r>
              </a:p>
            </p:txBody>
          </p:sp>
          <p:sp>
            <p:nvSpPr>
              <p:cNvPr id="30" name="Rectangle 29"/>
              <p:cNvSpPr/>
              <p:nvPr/>
            </p:nvSpPr>
            <p:spPr>
              <a:xfrm>
                <a:off x="434566" y="3899781"/>
                <a:ext cx="3802456" cy="742383"/>
              </a:xfrm>
              <a:prstGeom prst="rect">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r>
                  <a:rPr lang="vi-VN" dirty="0">
                    <a:solidFill>
                      <a:prstClr val="white"/>
                    </a:solidFill>
                    <a:latin typeface="Autocar Black Condensed" panose="02020800000000000000" pitchFamily="18" charset="0"/>
                    <a:ea typeface="Autocar Black Condensed" panose="02020800000000000000" pitchFamily="18" charset="0"/>
                    <a:cs typeface="Autocar Black Condensed" panose="02020800000000000000" pitchFamily="18" charset="0"/>
                  </a:rPr>
                  <a:t>Nhóm thực phẩm</a:t>
                </a:r>
              </a:p>
              <a:p>
                <a:pPr algn="ctr"/>
                <a:r>
                  <a:rPr lang="en-US" sz="2400" b="1" dirty="0">
                    <a:solidFill>
                      <a:prstClr val="white"/>
                    </a:solidFill>
                    <a:latin typeface="Autocar Black Condensed" panose="02020800000000000000" pitchFamily="18" charset="0"/>
                    <a:ea typeface="Autocar Black Condensed" panose="02020800000000000000" pitchFamily="18" charset="0"/>
                    <a:cs typeface="Autocar Black Condensed" panose="02020800000000000000" pitchFamily="18" charset="0"/>
                  </a:rPr>
                  <a:t>CUNG CẤP CHẤT BÉO</a:t>
                </a:r>
              </a:p>
            </p:txBody>
          </p:sp>
        </p:grpSp>
        <p:pic>
          <p:nvPicPr>
            <p:cNvPr id="22" name="Picture 4" descr="Chất đạm - Protein trong ăn uống - Dinh dưỡng chuẩ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9056" y="914397"/>
              <a:ext cx="3525697" cy="227242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3" name="Picture 6" descr="Bữa ăn đa dạng để phòng chống thiếu vi chất dinh dưỡng"/>
            <p:cNvPicPr>
              <a:picLocks noChangeAspect="1" noChangeArrowheads="1"/>
            </p:cNvPicPr>
            <p:nvPr/>
          </p:nvPicPr>
          <p:blipFill rotWithShape="1">
            <a:blip r:embed="rId4">
              <a:extLst>
                <a:ext uri="{28A0092B-C50C-407E-A947-70E740481C1C}">
                  <a14:useLocalDpi xmlns:a14="http://schemas.microsoft.com/office/drawing/2010/main" val="0"/>
                </a:ext>
              </a:extLst>
            </a:blip>
            <a:srcRect l="2961"/>
            <a:stretch/>
          </p:blipFill>
          <p:spPr bwMode="auto">
            <a:xfrm>
              <a:off x="470780" y="4542576"/>
              <a:ext cx="3802456" cy="201839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nvGrpSpPr>
            <p:cNvPr id="24" name="Group 23"/>
            <p:cNvGrpSpPr/>
            <p:nvPr/>
          </p:nvGrpSpPr>
          <p:grpSpPr>
            <a:xfrm>
              <a:off x="4809057" y="3800193"/>
              <a:ext cx="3719308" cy="2760776"/>
              <a:chOff x="4809057" y="3800193"/>
              <a:chExt cx="3719308" cy="2760776"/>
            </a:xfrm>
          </p:grpSpPr>
          <p:pic>
            <p:nvPicPr>
              <p:cNvPr id="25" name="Picture 10" descr="eDoctor: 8 loại thực phẩm giúp ngủ ngon"/>
              <p:cNvPicPr>
                <a:picLocks noChangeAspect="1" noChangeArrowheads="1"/>
              </p:cNvPicPr>
              <p:nvPr/>
            </p:nvPicPr>
            <p:blipFill rotWithShape="1">
              <a:blip r:embed="rId5">
                <a:extLst>
                  <a:ext uri="{28A0092B-C50C-407E-A947-70E740481C1C}">
                    <a14:useLocalDpi xmlns:a14="http://schemas.microsoft.com/office/drawing/2010/main" val="0"/>
                  </a:ext>
                </a:extLst>
              </a:blip>
              <a:srcRect l="-1" t="7909" r="-4463"/>
              <a:stretch/>
            </p:blipFill>
            <p:spPr bwMode="auto">
              <a:xfrm>
                <a:off x="4809057" y="4542577"/>
                <a:ext cx="3719308" cy="201839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6" name="Rectangle 25"/>
              <p:cNvSpPr/>
              <p:nvPr/>
            </p:nvSpPr>
            <p:spPr>
              <a:xfrm>
                <a:off x="4809057" y="3800193"/>
                <a:ext cx="3525696" cy="742383"/>
              </a:xfrm>
              <a:prstGeom prst="rect">
                <a:avLst/>
              </a:prstGeom>
              <a:solidFill>
                <a:srgbClr val="10273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r>
                  <a:rPr lang="vi-VN" dirty="0">
                    <a:solidFill>
                      <a:prstClr val="white"/>
                    </a:solidFill>
                    <a:latin typeface="Autocar Black Condensed" panose="02020800000000000000" pitchFamily="18" charset="0"/>
                    <a:ea typeface="Autocar Black Condensed" panose="02020800000000000000" pitchFamily="18" charset="0"/>
                    <a:cs typeface="Autocar Black Condensed" panose="02020800000000000000" pitchFamily="18" charset="0"/>
                  </a:rPr>
                  <a:t>Nhóm thực phẩm</a:t>
                </a:r>
              </a:p>
              <a:p>
                <a:pPr algn="ctr"/>
                <a:r>
                  <a:rPr lang="en-US" sz="2400" b="1" dirty="0">
                    <a:solidFill>
                      <a:prstClr val="white"/>
                    </a:solidFill>
                    <a:latin typeface="Autocar Black Condensed" panose="02020800000000000000" pitchFamily="18" charset="0"/>
                    <a:ea typeface="Autocar Black Condensed" panose="02020800000000000000" pitchFamily="18" charset="0"/>
                    <a:cs typeface="Autocar Black Condensed" panose="02020800000000000000" pitchFamily="18" charset="0"/>
                  </a:rPr>
                  <a:t>VITAMIN &amp; KHOÁNG</a:t>
                </a:r>
              </a:p>
            </p:txBody>
          </p:sp>
        </p:grpSp>
      </p:grpSp>
    </p:spTree>
    <p:extLst>
      <p:ext uri="{BB962C8B-B14F-4D97-AF65-F5344CB8AC3E}">
        <p14:creationId xmlns:p14="http://schemas.microsoft.com/office/powerpoint/2010/main" val="30190312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heel(1)">
                                      <p:cBhvr>
                                        <p:cTn id="7"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7 cách đốt mỡ xấu thanh lọc cơ thể - MEGA We ca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2980" y="1777497"/>
            <a:ext cx="7863991" cy="411630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376126" y="534155"/>
            <a:ext cx="6907795" cy="646331"/>
          </a:xfrm>
          <a:prstGeom prst="rect">
            <a:avLst/>
          </a:prstGeom>
          <a:noFill/>
        </p:spPr>
        <p:txBody>
          <a:bodyPr wrap="square" rtlCol="0">
            <a:spAutoFit/>
          </a:bodyPr>
          <a:lstStyle/>
          <a:p>
            <a:pPr algn="ctr"/>
            <a:r>
              <a:rPr lang="en-US" sz="3600" dirty="0">
                <a:latin typeface="#9Slide03 SFU Helvetica Condens" panose="00000400000000000000" pitchFamily="2" charset="0"/>
              </a:rPr>
              <a:t>SỰ PHÂN BỐ HÀM LƯỢNG CÁC CHẤT</a:t>
            </a:r>
          </a:p>
        </p:txBody>
      </p:sp>
    </p:spTree>
    <p:extLst>
      <p:ext uri="{BB962C8B-B14F-4D97-AF65-F5344CB8AC3E}">
        <p14:creationId xmlns:p14="http://schemas.microsoft.com/office/powerpoint/2010/main" val="16141028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AutoShape 2"/>
          <p:cNvSpPr>
            <a:spLocks noChangeArrowheads="1"/>
          </p:cNvSpPr>
          <p:nvPr/>
        </p:nvSpPr>
        <p:spPr bwMode="gray">
          <a:xfrm>
            <a:off x="2089150" y="5461000"/>
            <a:ext cx="5524814" cy="503238"/>
          </a:xfrm>
          <a:prstGeom prst="roundRect">
            <a:avLst>
              <a:gd name="adj" fmla="val 50000"/>
            </a:avLst>
          </a:prstGeom>
          <a:noFill/>
          <a:ln w="28575">
            <a:solidFill>
              <a:schemeClr val="folHlink"/>
            </a:solidFill>
            <a:round/>
            <a:headEnd/>
            <a:tailEnd/>
          </a:ln>
          <a:effectLst/>
        </p:spPr>
        <p:txBody>
          <a:bodyPr wrap="none" anchor="ctr"/>
          <a:lstStyle/>
          <a:p>
            <a:pPr fontAlgn="base">
              <a:spcBef>
                <a:spcPct val="0"/>
              </a:spcBef>
              <a:spcAft>
                <a:spcPct val="0"/>
              </a:spcAft>
            </a:pPr>
            <a:endParaRPr lang="en-US">
              <a:solidFill>
                <a:srgbClr val="000000"/>
              </a:solidFill>
            </a:endParaRPr>
          </a:p>
        </p:txBody>
      </p:sp>
      <p:sp>
        <p:nvSpPr>
          <p:cNvPr id="6147" name="AutoShape 3"/>
          <p:cNvSpPr>
            <a:spLocks noChangeArrowheads="1"/>
          </p:cNvSpPr>
          <p:nvPr/>
        </p:nvSpPr>
        <p:spPr bwMode="gray">
          <a:xfrm>
            <a:off x="2089150" y="4622800"/>
            <a:ext cx="5524814" cy="503238"/>
          </a:xfrm>
          <a:prstGeom prst="roundRect">
            <a:avLst>
              <a:gd name="adj" fmla="val 50000"/>
            </a:avLst>
          </a:prstGeom>
          <a:noFill/>
          <a:ln w="28575">
            <a:solidFill>
              <a:schemeClr val="hlink"/>
            </a:solidFill>
            <a:round/>
            <a:headEnd/>
            <a:tailEnd/>
          </a:ln>
          <a:effectLst/>
        </p:spPr>
        <p:txBody>
          <a:bodyPr wrap="none" anchor="ctr"/>
          <a:lstStyle/>
          <a:p>
            <a:pPr fontAlgn="base">
              <a:spcBef>
                <a:spcPct val="0"/>
              </a:spcBef>
              <a:spcAft>
                <a:spcPct val="0"/>
              </a:spcAft>
            </a:pPr>
            <a:endParaRPr lang="en-US">
              <a:solidFill>
                <a:srgbClr val="000000"/>
              </a:solidFill>
            </a:endParaRPr>
          </a:p>
        </p:txBody>
      </p:sp>
      <p:sp>
        <p:nvSpPr>
          <p:cNvPr id="6148" name="AutoShape 4"/>
          <p:cNvSpPr>
            <a:spLocks noChangeArrowheads="1"/>
          </p:cNvSpPr>
          <p:nvPr/>
        </p:nvSpPr>
        <p:spPr bwMode="gray">
          <a:xfrm>
            <a:off x="2089150" y="3784600"/>
            <a:ext cx="5483737" cy="503238"/>
          </a:xfrm>
          <a:prstGeom prst="roundRect">
            <a:avLst>
              <a:gd name="adj" fmla="val 50000"/>
            </a:avLst>
          </a:prstGeom>
          <a:noFill/>
          <a:ln w="28575">
            <a:solidFill>
              <a:schemeClr val="accent1"/>
            </a:solidFill>
            <a:round/>
            <a:headEnd/>
            <a:tailEnd/>
          </a:ln>
          <a:effectLst/>
        </p:spPr>
        <p:txBody>
          <a:bodyPr wrap="none" anchor="ctr"/>
          <a:lstStyle/>
          <a:p>
            <a:pPr fontAlgn="base">
              <a:spcBef>
                <a:spcPct val="0"/>
              </a:spcBef>
              <a:spcAft>
                <a:spcPct val="0"/>
              </a:spcAft>
            </a:pPr>
            <a:endParaRPr lang="en-US">
              <a:solidFill>
                <a:srgbClr val="000000"/>
              </a:solidFill>
            </a:endParaRPr>
          </a:p>
        </p:txBody>
      </p:sp>
      <p:sp>
        <p:nvSpPr>
          <p:cNvPr id="6149" name="AutoShape 5"/>
          <p:cNvSpPr>
            <a:spLocks noChangeArrowheads="1"/>
          </p:cNvSpPr>
          <p:nvPr/>
        </p:nvSpPr>
        <p:spPr bwMode="gray">
          <a:xfrm>
            <a:off x="2089150" y="2944813"/>
            <a:ext cx="5524814" cy="503237"/>
          </a:xfrm>
          <a:prstGeom prst="roundRect">
            <a:avLst>
              <a:gd name="adj" fmla="val 50000"/>
            </a:avLst>
          </a:prstGeom>
          <a:noFill/>
          <a:ln w="28575">
            <a:solidFill>
              <a:schemeClr val="accent2"/>
            </a:solidFill>
            <a:round/>
            <a:headEnd/>
            <a:tailEnd/>
          </a:ln>
          <a:effectLst/>
        </p:spPr>
        <p:txBody>
          <a:bodyPr wrap="none" anchor="ctr"/>
          <a:lstStyle/>
          <a:p>
            <a:pPr fontAlgn="base">
              <a:spcBef>
                <a:spcPct val="0"/>
              </a:spcBef>
              <a:spcAft>
                <a:spcPct val="0"/>
              </a:spcAft>
            </a:pPr>
            <a:endParaRPr lang="en-US">
              <a:solidFill>
                <a:srgbClr val="000000"/>
              </a:solidFill>
            </a:endParaRPr>
          </a:p>
        </p:txBody>
      </p:sp>
      <p:sp>
        <p:nvSpPr>
          <p:cNvPr id="6150" name="Rectangle 6"/>
          <p:cNvSpPr>
            <a:spLocks noGrp="1" noChangeArrowheads="1"/>
          </p:cNvSpPr>
          <p:nvPr>
            <p:ph type="title"/>
          </p:nvPr>
        </p:nvSpPr>
        <p:spPr/>
        <p:txBody>
          <a:bodyPr/>
          <a:lstStyle/>
          <a:p>
            <a:r>
              <a:rPr lang="en-US" sz="4800" dirty="0">
                <a:solidFill>
                  <a:srgbClr val="0070C0"/>
                </a:solidFill>
                <a:latin typeface="Autocar Black Condensed" panose="02020800000000000000" pitchFamily="18" charset="0"/>
                <a:ea typeface="Autocar Black Condensed" panose="02020800000000000000" pitchFamily="18" charset="0"/>
                <a:cs typeface="Autocar Black Condensed" panose="02020800000000000000" pitchFamily="18" charset="0"/>
              </a:rPr>
              <a:t>NỘI DUNG BÀI HỌC</a:t>
            </a:r>
          </a:p>
        </p:txBody>
      </p:sp>
      <p:grpSp>
        <p:nvGrpSpPr>
          <p:cNvPr id="6151" name="Group 7"/>
          <p:cNvGrpSpPr>
            <a:grpSpLocks/>
          </p:cNvGrpSpPr>
          <p:nvPr/>
        </p:nvGrpSpPr>
        <p:grpSpPr bwMode="auto">
          <a:xfrm>
            <a:off x="2009775" y="2927350"/>
            <a:ext cx="523875" cy="527050"/>
            <a:chOff x="720" y="1488"/>
            <a:chExt cx="806" cy="808"/>
          </a:xfrm>
        </p:grpSpPr>
        <p:sp>
          <p:nvSpPr>
            <p:cNvPr id="6152" name="Oval 8"/>
            <p:cNvSpPr>
              <a:spLocks noChangeArrowheads="1"/>
            </p:cNvSpPr>
            <p:nvPr/>
          </p:nvSpPr>
          <p:spPr bwMode="gray">
            <a:xfrm>
              <a:off x="720" y="1490"/>
              <a:ext cx="806" cy="806"/>
            </a:xfrm>
            <a:prstGeom prst="ellipse">
              <a:avLst/>
            </a:prstGeom>
            <a:solidFill>
              <a:schemeClr val="accent2"/>
            </a:solidFill>
            <a:ln w="9525">
              <a:noFill/>
              <a:round/>
              <a:headEnd/>
              <a:tailEnd/>
            </a:ln>
            <a:effectLst/>
          </p:spPr>
          <p:txBody>
            <a:bodyPr wrap="none" anchor="ctr"/>
            <a:lstStyle/>
            <a:p>
              <a:pPr fontAlgn="base">
                <a:spcBef>
                  <a:spcPct val="0"/>
                </a:spcBef>
                <a:spcAft>
                  <a:spcPct val="0"/>
                </a:spcAft>
              </a:pPr>
              <a:endParaRPr lang="en-US">
                <a:solidFill>
                  <a:srgbClr val="000000"/>
                </a:solidFill>
              </a:endParaRPr>
            </a:p>
          </p:txBody>
        </p:sp>
        <p:pic>
          <p:nvPicPr>
            <p:cNvPr id="6153" name="Picture 9" descr="drop"/>
            <p:cNvPicPr>
              <a:picLocks noChangeAspect="1" noChangeArrowheads="1"/>
            </p:cNvPicPr>
            <p:nvPr/>
          </p:nvPicPr>
          <p:blipFill>
            <a:blip r:embed="rId3" cstate="print"/>
            <a:srcRect/>
            <a:stretch>
              <a:fillRect/>
            </a:stretch>
          </p:blipFill>
          <p:spPr bwMode="gray">
            <a:xfrm>
              <a:off x="721" y="1488"/>
              <a:ext cx="800" cy="800"/>
            </a:xfrm>
            <a:prstGeom prst="rect">
              <a:avLst/>
            </a:prstGeom>
            <a:noFill/>
          </p:spPr>
        </p:pic>
      </p:grpSp>
      <p:sp>
        <p:nvSpPr>
          <p:cNvPr id="6154" name="Text Box 10"/>
          <p:cNvSpPr txBox="1">
            <a:spLocks noChangeArrowheads="1"/>
          </p:cNvSpPr>
          <p:nvPr/>
        </p:nvSpPr>
        <p:spPr bwMode="gray">
          <a:xfrm>
            <a:off x="2055813" y="2895600"/>
            <a:ext cx="327025" cy="579438"/>
          </a:xfrm>
          <a:prstGeom prst="rect">
            <a:avLst/>
          </a:prstGeom>
          <a:noFill/>
          <a:ln w="9525">
            <a:noFill/>
            <a:miter lim="800000"/>
            <a:headEnd/>
            <a:tailEnd/>
          </a:ln>
          <a:effectLst/>
        </p:spPr>
        <p:txBody>
          <a:bodyPr>
            <a:spAutoFit/>
          </a:bodyPr>
          <a:lstStyle/>
          <a:p>
            <a:pPr algn="ctr" fontAlgn="base">
              <a:spcBef>
                <a:spcPct val="50000"/>
              </a:spcBef>
              <a:spcAft>
                <a:spcPct val="0"/>
              </a:spcAft>
            </a:pPr>
            <a:r>
              <a:rPr lang="en-US" sz="3200" dirty="0">
                <a:solidFill>
                  <a:srgbClr val="FFFFFF"/>
                </a:solidFill>
                <a:latin typeface="Autocar Black Condensed" panose="02020800000000000000" pitchFamily="18" charset="0"/>
                <a:ea typeface="Autocar Black Condensed" panose="02020800000000000000" pitchFamily="18" charset="0"/>
                <a:cs typeface="Autocar Black Condensed" panose="02020800000000000000" pitchFamily="18" charset="0"/>
              </a:rPr>
              <a:t>1</a:t>
            </a:r>
          </a:p>
        </p:txBody>
      </p:sp>
      <p:grpSp>
        <p:nvGrpSpPr>
          <p:cNvPr id="6155" name="Group 11"/>
          <p:cNvGrpSpPr>
            <a:grpSpLocks/>
          </p:cNvGrpSpPr>
          <p:nvPr/>
        </p:nvGrpSpPr>
        <p:grpSpPr bwMode="auto">
          <a:xfrm>
            <a:off x="2009775" y="3767138"/>
            <a:ext cx="523875" cy="527050"/>
            <a:chOff x="1188" y="1705"/>
            <a:chExt cx="330" cy="332"/>
          </a:xfrm>
        </p:grpSpPr>
        <p:sp>
          <p:nvSpPr>
            <p:cNvPr id="6156" name="Oval 12"/>
            <p:cNvSpPr>
              <a:spLocks noChangeArrowheads="1"/>
            </p:cNvSpPr>
            <p:nvPr/>
          </p:nvSpPr>
          <p:spPr bwMode="gray">
            <a:xfrm>
              <a:off x="1188" y="1706"/>
              <a:ext cx="330" cy="331"/>
            </a:xfrm>
            <a:prstGeom prst="ellipse">
              <a:avLst/>
            </a:prstGeom>
            <a:solidFill>
              <a:schemeClr val="accent1"/>
            </a:solidFill>
            <a:ln w="9525">
              <a:noFill/>
              <a:round/>
              <a:headEnd/>
              <a:tailEnd/>
            </a:ln>
            <a:effectLst/>
          </p:spPr>
          <p:txBody>
            <a:bodyPr wrap="none" anchor="ctr"/>
            <a:lstStyle/>
            <a:p>
              <a:pPr fontAlgn="base">
                <a:spcBef>
                  <a:spcPct val="0"/>
                </a:spcBef>
                <a:spcAft>
                  <a:spcPct val="0"/>
                </a:spcAft>
              </a:pPr>
              <a:endParaRPr lang="en-US">
                <a:solidFill>
                  <a:srgbClr val="000000"/>
                </a:solidFill>
              </a:endParaRPr>
            </a:p>
          </p:txBody>
        </p:sp>
        <p:pic>
          <p:nvPicPr>
            <p:cNvPr id="6157" name="Picture 13" descr="drop"/>
            <p:cNvPicPr>
              <a:picLocks noChangeAspect="1" noChangeArrowheads="1"/>
            </p:cNvPicPr>
            <p:nvPr/>
          </p:nvPicPr>
          <p:blipFill>
            <a:blip r:embed="rId3" cstate="print"/>
            <a:srcRect/>
            <a:stretch>
              <a:fillRect/>
            </a:stretch>
          </p:blipFill>
          <p:spPr bwMode="gray">
            <a:xfrm>
              <a:off x="1190" y="1705"/>
              <a:ext cx="328" cy="329"/>
            </a:xfrm>
            <a:prstGeom prst="rect">
              <a:avLst/>
            </a:prstGeom>
            <a:noFill/>
          </p:spPr>
        </p:pic>
      </p:grpSp>
      <p:sp>
        <p:nvSpPr>
          <p:cNvPr id="6158" name="Text Box 14"/>
          <p:cNvSpPr txBox="1">
            <a:spLocks noChangeArrowheads="1"/>
          </p:cNvSpPr>
          <p:nvPr/>
        </p:nvSpPr>
        <p:spPr bwMode="gray">
          <a:xfrm>
            <a:off x="2060575" y="3735388"/>
            <a:ext cx="346075" cy="579437"/>
          </a:xfrm>
          <a:prstGeom prst="rect">
            <a:avLst/>
          </a:prstGeom>
          <a:noFill/>
          <a:ln w="9525">
            <a:noFill/>
            <a:miter lim="800000"/>
            <a:headEnd/>
            <a:tailEnd/>
          </a:ln>
          <a:effectLst/>
        </p:spPr>
        <p:txBody>
          <a:bodyPr>
            <a:spAutoFit/>
          </a:bodyPr>
          <a:lstStyle/>
          <a:p>
            <a:pPr algn="ctr" fontAlgn="base">
              <a:spcBef>
                <a:spcPct val="50000"/>
              </a:spcBef>
              <a:spcAft>
                <a:spcPct val="0"/>
              </a:spcAft>
            </a:pPr>
            <a:r>
              <a:rPr lang="en-US" sz="3200" dirty="0">
                <a:solidFill>
                  <a:srgbClr val="FFFFFF"/>
                </a:solidFill>
                <a:latin typeface="Autocar Black Condensed" panose="02020800000000000000" pitchFamily="18" charset="0"/>
                <a:ea typeface="Autocar Black Condensed" panose="02020800000000000000" pitchFamily="18" charset="0"/>
                <a:cs typeface="Autocar Black Condensed" panose="02020800000000000000" pitchFamily="18" charset="0"/>
              </a:rPr>
              <a:t>2</a:t>
            </a:r>
          </a:p>
        </p:txBody>
      </p:sp>
      <p:grpSp>
        <p:nvGrpSpPr>
          <p:cNvPr id="6159" name="Group 15"/>
          <p:cNvGrpSpPr>
            <a:grpSpLocks/>
          </p:cNvGrpSpPr>
          <p:nvPr/>
        </p:nvGrpSpPr>
        <p:grpSpPr bwMode="auto">
          <a:xfrm>
            <a:off x="2009775" y="4605338"/>
            <a:ext cx="523875" cy="527050"/>
            <a:chOff x="1188" y="2112"/>
            <a:chExt cx="330" cy="332"/>
          </a:xfrm>
        </p:grpSpPr>
        <p:sp>
          <p:nvSpPr>
            <p:cNvPr id="6160" name="Oval 16"/>
            <p:cNvSpPr>
              <a:spLocks noChangeArrowheads="1"/>
            </p:cNvSpPr>
            <p:nvPr/>
          </p:nvSpPr>
          <p:spPr bwMode="gray">
            <a:xfrm>
              <a:off x="1188" y="2113"/>
              <a:ext cx="330" cy="331"/>
            </a:xfrm>
            <a:prstGeom prst="ellipse">
              <a:avLst/>
            </a:prstGeom>
            <a:solidFill>
              <a:schemeClr val="hlink"/>
            </a:solidFill>
            <a:ln w="9525">
              <a:noFill/>
              <a:round/>
              <a:headEnd/>
              <a:tailEnd/>
            </a:ln>
            <a:effectLst/>
          </p:spPr>
          <p:txBody>
            <a:bodyPr wrap="none" anchor="ctr"/>
            <a:lstStyle/>
            <a:p>
              <a:pPr fontAlgn="base">
                <a:spcBef>
                  <a:spcPct val="0"/>
                </a:spcBef>
                <a:spcAft>
                  <a:spcPct val="0"/>
                </a:spcAft>
              </a:pPr>
              <a:endParaRPr lang="en-US">
                <a:solidFill>
                  <a:srgbClr val="000000"/>
                </a:solidFill>
              </a:endParaRPr>
            </a:p>
          </p:txBody>
        </p:sp>
        <p:pic>
          <p:nvPicPr>
            <p:cNvPr id="6161" name="Picture 17" descr="drop"/>
            <p:cNvPicPr>
              <a:picLocks noChangeAspect="1" noChangeArrowheads="1"/>
            </p:cNvPicPr>
            <p:nvPr/>
          </p:nvPicPr>
          <p:blipFill>
            <a:blip r:embed="rId3" cstate="print"/>
            <a:srcRect/>
            <a:stretch>
              <a:fillRect/>
            </a:stretch>
          </p:blipFill>
          <p:spPr bwMode="gray">
            <a:xfrm>
              <a:off x="1190" y="2112"/>
              <a:ext cx="328" cy="329"/>
            </a:xfrm>
            <a:prstGeom prst="rect">
              <a:avLst/>
            </a:prstGeom>
            <a:noFill/>
          </p:spPr>
        </p:pic>
      </p:grpSp>
      <p:sp>
        <p:nvSpPr>
          <p:cNvPr id="6162" name="Text Box 18"/>
          <p:cNvSpPr txBox="1">
            <a:spLocks noChangeArrowheads="1"/>
          </p:cNvSpPr>
          <p:nvPr/>
        </p:nvSpPr>
        <p:spPr bwMode="gray">
          <a:xfrm>
            <a:off x="2063750" y="4573588"/>
            <a:ext cx="314325" cy="579437"/>
          </a:xfrm>
          <a:prstGeom prst="rect">
            <a:avLst/>
          </a:prstGeom>
          <a:noFill/>
          <a:ln w="9525">
            <a:noFill/>
            <a:miter lim="800000"/>
            <a:headEnd/>
            <a:tailEnd/>
          </a:ln>
          <a:effectLst/>
        </p:spPr>
        <p:txBody>
          <a:bodyPr>
            <a:spAutoFit/>
          </a:bodyPr>
          <a:lstStyle/>
          <a:p>
            <a:pPr algn="ctr" fontAlgn="base">
              <a:spcBef>
                <a:spcPct val="50000"/>
              </a:spcBef>
              <a:spcAft>
                <a:spcPct val="0"/>
              </a:spcAft>
            </a:pPr>
            <a:r>
              <a:rPr lang="en-US" sz="3200" dirty="0">
                <a:solidFill>
                  <a:srgbClr val="FFFFFF"/>
                </a:solidFill>
                <a:latin typeface="Autocar Black Condensed" panose="02020800000000000000" pitchFamily="18" charset="0"/>
                <a:ea typeface="Autocar Black Condensed" panose="02020800000000000000" pitchFamily="18" charset="0"/>
                <a:cs typeface="Autocar Black Condensed" panose="02020800000000000000" pitchFamily="18" charset="0"/>
              </a:rPr>
              <a:t>3</a:t>
            </a:r>
          </a:p>
        </p:txBody>
      </p:sp>
      <p:grpSp>
        <p:nvGrpSpPr>
          <p:cNvPr id="6163" name="Group 19"/>
          <p:cNvGrpSpPr>
            <a:grpSpLocks/>
          </p:cNvGrpSpPr>
          <p:nvPr/>
        </p:nvGrpSpPr>
        <p:grpSpPr bwMode="auto">
          <a:xfrm>
            <a:off x="2009775" y="5443538"/>
            <a:ext cx="523875" cy="527050"/>
            <a:chOff x="1188" y="2532"/>
            <a:chExt cx="330" cy="332"/>
          </a:xfrm>
        </p:grpSpPr>
        <p:sp>
          <p:nvSpPr>
            <p:cNvPr id="6164" name="Oval 20"/>
            <p:cNvSpPr>
              <a:spLocks noChangeArrowheads="1"/>
            </p:cNvSpPr>
            <p:nvPr/>
          </p:nvSpPr>
          <p:spPr bwMode="gray">
            <a:xfrm>
              <a:off x="1188" y="2533"/>
              <a:ext cx="330" cy="331"/>
            </a:xfrm>
            <a:prstGeom prst="ellipse">
              <a:avLst/>
            </a:prstGeom>
            <a:solidFill>
              <a:schemeClr val="folHlink"/>
            </a:solidFill>
            <a:ln w="9525">
              <a:noFill/>
              <a:round/>
              <a:headEnd/>
              <a:tailEnd/>
            </a:ln>
            <a:effectLst/>
          </p:spPr>
          <p:txBody>
            <a:bodyPr wrap="none" anchor="ctr"/>
            <a:lstStyle/>
            <a:p>
              <a:pPr fontAlgn="base">
                <a:spcBef>
                  <a:spcPct val="0"/>
                </a:spcBef>
                <a:spcAft>
                  <a:spcPct val="0"/>
                </a:spcAft>
              </a:pPr>
              <a:endParaRPr lang="en-US">
                <a:solidFill>
                  <a:srgbClr val="000000"/>
                </a:solidFill>
              </a:endParaRPr>
            </a:p>
          </p:txBody>
        </p:sp>
        <p:pic>
          <p:nvPicPr>
            <p:cNvPr id="6165" name="Picture 21" descr="drop"/>
            <p:cNvPicPr>
              <a:picLocks noChangeAspect="1" noChangeArrowheads="1"/>
            </p:cNvPicPr>
            <p:nvPr/>
          </p:nvPicPr>
          <p:blipFill>
            <a:blip r:embed="rId3" cstate="print"/>
            <a:srcRect/>
            <a:stretch>
              <a:fillRect/>
            </a:stretch>
          </p:blipFill>
          <p:spPr bwMode="gray">
            <a:xfrm>
              <a:off x="1190" y="2532"/>
              <a:ext cx="328" cy="329"/>
            </a:xfrm>
            <a:prstGeom prst="rect">
              <a:avLst/>
            </a:prstGeom>
            <a:noFill/>
          </p:spPr>
        </p:pic>
      </p:grpSp>
      <p:sp>
        <p:nvSpPr>
          <p:cNvPr id="6166" name="Text Box 22"/>
          <p:cNvSpPr txBox="1">
            <a:spLocks noChangeArrowheads="1"/>
          </p:cNvSpPr>
          <p:nvPr/>
        </p:nvSpPr>
        <p:spPr bwMode="gray">
          <a:xfrm>
            <a:off x="2055813" y="5411788"/>
            <a:ext cx="327025" cy="579437"/>
          </a:xfrm>
          <a:prstGeom prst="rect">
            <a:avLst/>
          </a:prstGeom>
          <a:noFill/>
          <a:ln w="9525">
            <a:noFill/>
            <a:miter lim="800000"/>
            <a:headEnd/>
            <a:tailEnd/>
          </a:ln>
          <a:effectLst/>
        </p:spPr>
        <p:txBody>
          <a:bodyPr>
            <a:spAutoFit/>
          </a:bodyPr>
          <a:lstStyle/>
          <a:p>
            <a:pPr algn="ctr" fontAlgn="base">
              <a:spcBef>
                <a:spcPct val="50000"/>
              </a:spcBef>
              <a:spcAft>
                <a:spcPct val="0"/>
              </a:spcAft>
            </a:pPr>
            <a:r>
              <a:rPr lang="en-US" sz="3200" dirty="0">
                <a:solidFill>
                  <a:srgbClr val="FFFFFF"/>
                </a:solidFill>
                <a:latin typeface="Autocar Black Condensed" panose="02020800000000000000" pitchFamily="18" charset="0"/>
                <a:ea typeface="Autocar Black Condensed" panose="02020800000000000000" pitchFamily="18" charset="0"/>
                <a:cs typeface="Autocar Black Condensed" panose="02020800000000000000" pitchFamily="18" charset="0"/>
              </a:rPr>
              <a:t>4</a:t>
            </a:r>
          </a:p>
        </p:txBody>
      </p:sp>
      <p:sp>
        <p:nvSpPr>
          <p:cNvPr id="6167" name="Text Box 23"/>
          <p:cNvSpPr txBox="1">
            <a:spLocks noChangeArrowheads="1"/>
          </p:cNvSpPr>
          <p:nvPr/>
        </p:nvSpPr>
        <p:spPr bwMode="gray">
          <a:xfrm>
            <a:off x="2584449" y="2965450"/>
            <a:ext cx="5269766" cy="523220"/>
          </a:xfrm>
          <a:prstGeom prst="rect">
            <a:avLst/>
          </a:prstGeom>
          <a:noFill/>
          <a:ln w="9525">
            <a:noFill/>
            <a:miter lim="800000"/>
            <a:headEnd/>
            <a:tailEnd/>
          </a:ln>
          <a:effectLst/>
        </p:spPr>
        <p:txBody>
          <a:bodyPr wrap="square">
            <a:spAutoFit/>
          </a:bodyPr>
          <a:lstStyle/>
          <a:p>
            <a:pPr marL="457200" indent="-457200" fontAlgn="base">
              <a:spcBef>
                <a:spcPct val="50000"/>
              </a:spcBef>
              <a:spcAft>
                <a:spcPct val="0"/>
              </a:spcAft>
              <a:buClr>
                <a:srgbClr val="000000"/>
              </a:buClr>
            </a:pPr>
            <a:r>
              <a:rPr lang="vi-VN" sz="2800" dirty="0">
                <a:solidFill>
                  <a:srgbClr val="0070C0"/>
                </a:solidFill>
                <a:latin typeface="Autocar Black Condensed" panose="02020800000000000000" pitchFamily="18" charset="0"/>
                <a:ea typeface="Autocar Black Condensed" panose="02020800000000000000" pitchFamily="18" charset="0"/>
                <a:cs typeface="Autocar Black Condensed" panose="02020800000000000000" pitchFamily="18" charset="0"/>
              </a:rPr>
              <a:t>Vai trò lương thực, thực phẩm</a:t>
            </a:r>
          </a:p>
        </p:txBody>
      </p:sp>
      <p:sp>
        <p:nvSpPr>
          <p:cNvPr id="6168" name="Text Box 24"/>
          <p:cNvSpPr txBox="1">
            <a:spLocks noChangeArrowheads="1"/>
          </p:cNvSpPr>
          <p:nvPr/>
        </p:nvSpPr>
        <p:spPr bwMode="gray">
          <a:xfrm>
            <a:off x="2584449" y="3805238"/>
            <a:ext cx="5924283" cy="523220"/>
          </a:xfrm>
          <a:prstGeom prst="rect">
            <a:avLst/>
          </a:prstGeom>
          <a:noFill/>
          <a:ln w="9525">
            <a:noFill/>
            <a:miter lim="800000"/>
            <a:headEnd/>
            <a:tailEnd/>
          </a:ln>
          <a:effectLst/>
        </p:spPr>
        <p:txBody>
          <a:bodyPr wrap="square">
            <a:spAutoFit/>
          </a:bodyPr>
          <a:lstStyle/>
          <a:p>
            <a:pPr marL="457200" indent="-457200" fontAlgn="base">
              <a:spcBef>
                <a:spcPct val="50000"/>
              </a:spcBef>
              <a:spcAft>
                <a:spcPct val="0"/>
              </a:spcAft>
              <a:buClr>
                <a:srgbClr val="000000"/>
              </a:buClr>
            </a:pPr>
            <a:r>
              <a:rPr lang="vi-VN" sz="2800" dirty="0">
                <a:solidFill>
                  <a:srgbClr val="00B050"/>
                </a:solidFill>
                <a:latin typeface="Autocar Black Condensed" panose="02020800000000000000" pitchFamily="18" charset="0"/>
                <a:ea typeface="Autocar Black Condensed" panose="02020800000000000000" pitchFamily="18" charset="0"/>
                <a:cs typeface="Autocar Black Condensed" panose="02020800000000000000" pitchFamily="18" charset="0"/>
              </a:rPr>
              <a:t>Tìm hiểu các nhóm chất dinh dưỡng</a:t>
            </a:r>
          </a:p>
        </p:txBody>
      </p:sp>
      <p:sp>
        <p:nvSpPr>
          <p:cNvPr id="6169" name="Text Box 25"/>
          <p:cNvSpPr txBox="1">
            <a:spLocks noChangeArrowheads="1"/>
          </p:cNvSpPr>
          <p:nvPr/>
        </p:nvSpPr>
        <p:spPr bwMode="gray">
          <a:xfrm>
            <a:off x="2584450" y="4643438"/>
            <a:ext cx="4368800" cy="523220"/>
          </a:xfrm>
          <a:prstGeom prst="rect">
            <a:avLst/>
          </a:prstGeom>
          <a:noFill/>
          <a:ln w="9525">
            <a:noFill/>
            <a:miter lim="800000"/>
            <a:headEnd/>
            <a:tailEnd/>
          </a:ln>
          <a:effectLst/>
        </p:spPr>
        <p:txBody>
          <a:bodyPr>
            <a:spAutoFit/>
          </a:bodyPr>
          <a:lstStyle/>
          <a:p>
            <a:pPr marL="457200" indent="-457200" fontAlgn="base">
              <a:spcBef>
                <a:spcPct val="50000"/>
              </a:spcBef>
              <a:spcAft>
                <a:spcPct val="0"/>
              </a:spcAft>
              <a:buClr>
                <a:srgbClr val="000000"/>
              </a:buClr>
            </a:pPr>
            <a:r>
              <a:rPr lang="vi-VN" sz="2800" dirty="0">
                <a:solidFill>
                  <a:srgbClr val="B88C00"/>
                </a:solidFill>
                <a:latin typeface="Autocar Black Condensed" panose="02020800000000000000" pitchFamily="18" charset="0"/>
                <a:ea typeface="Autocar Black Condensed" panose="02020800000000000000" pitchFamily="18" charset="0"/>
                <a:cs typeface="Autocar Black Condensed" panose="02020800000000000000" pitchFamily="18" charset="0"/>
              </a:rPr>
              <a:t>Chế độ dinh dưỡng hợp lí</a:t>
            </a:r>
          </a:p>
        </p:txBody>
      </p:sp>
      <p:sp>
        <p:nvSpPr>
          <p:cNvPr id="6170" name="Text Box 26"/>
          <p:cNvSpPr txBox="1">
            <a:spLocks noChangeArrowheads="1"/>
          </p:cNvSpPr>
          <p:nvPr/>
        </p:nvSpPr>
        <p:spPr bwMode="gray">
          <a:xfrm>
            <a:off x="2584450" y="5483225"/>
            <a:ext cx="5751028" cy="523220"/>
          </a:xfrm>
          <a:prstGeom prst="rect">
            <a:avLst/>
          </a:prstGeom>
          <a:noFill/>
          <a:ln w="9525">
            <a:noFill/>
            <a:miter lim="800000"/>
            <a:headEnd/>
            <a:tailEnd/>
          </a:ln>
          <a:effectLst/>
        </p:spPr>
        <p:txBody>
          <a:bodyPr wrap="square">
            <a:spAutoFit/>
          </a:bodyPr>
          <a:lstStyle/>
          <a:p>
            <a:pPr marL="457200" indent="-457200" fontAlgn="base">
              <a:spcBef>
                <a:spcPct val="50000"/>
              </a:spcBef>
              <a:spcAft>
                <a:spcPct val="0"/>
              </a:spcAft>
              <a:buClr>
                <a:srgbClr val="000000"/>
              </a:buClr>
            </a:pPr>
            <a:r>
              <a:rPr lang="vi-VN" sz="2800" dirty="0">
                <a:solidFill>
                  <a:srgbClr val="7030A0"/>
                </a:solidFill>
                <a:latin typeface="Autocar Black Condensed" panose="02020800000000000000" pitchFamily="18" charset="0"/>
                <a:ea typeface="Autocar Black Condensed" panose="02020800000000000000" pitchFamily="18" charset="0"/>
                <a:cs typeface="Autocar Black Condensed" panose="02020800000000000000" pitchFamily="18" charset="0"/>
              </a:rPr>
              <a:t>Một số vấn đề bảo quản, sử dụng,…</a:t>
            </a:r>
          </a:p>
        </p:txBody>
      </p:sp>
      <p:sp>
        <p:nvSpPr>
          <p:cNvPr id="6171" name="Rectangle 27"/>
          <p:cNvSpPr>
            <a:spLocks noChangeArrowheads="1"/>
          </p:cNvSpPr>
          <p:nvPr/>
        </p:nvSpPr>
        <p:spPr bwMode="black">
          <a:xfrm>
            <a:off x="1276350" y="1947902"/>
            <a:ext cx="6172200" cy="400110"/>
          </a:xfrm>
          <a:prstGeom prst="rect">
            <a:avLst/>
          </a:prstGeom>
          <a:noFill/>
          <a:ln w="9525">
            <a:noFill/>
            <a:miter lim="800000"/>
            <a:headEnd/>
            <a:tailEnd/>
          </a:ln>
          <a:effectLst/>
        </p:spPr>
        <p:txBody>
          <a:bodyPr>
            <a:spAutoFit/>
          </a:bodyPr>
          <a:lstStyle/>
          <a:p>
            <a:pPr fontAlgn="base">
              <a:spcBef>
                <a:spcPct val="0"/>
              </a:spcBef>
              <a:spcAft>
                <a:spcPct val="0"/>
              </a:spcAft>
            </a:pPr>
            <a:r>
              <a:rPr lang="vi-VN" sz="2000" b="1" dirty="0">
                <a:solidFill>
                  <a:srgbClr val="000000"/>
                </a:solidFill>
                <a:latin typeface="#9Slide05 SVNUT Triumph" panose="00000500000000000000" pitchFamily="2" charset="0"/>
                <a:cs typeface="Arial" charset="0"/>
              </a:rPr>
              <a:t>Chúng ta tìm hiểu về các vấn đề sau:</a:t>
            </a:r>
          </a:p>
        </p:txBody>
      </p:sp>
    </p:spTree>
    <p:extLst>
      <p:ext uri="{BB962C8B-B14F-4D97-AF65-F5344CB8AC3E}">
        <p14:creationId xmlns:p14="http://schemas.microsoft.com/office/powerpoint/2010/main" val="527819822"/>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AutoShape 3"/>
          <p:cNvSpPr>
            <a:spLocks noChangeArrowheads="1"/>
          </p:cNvSpPr>
          <p:nvPr/>
        </p:nvSpPr>
        <p:spPr bwMode="gray">
          <a:xfrm>
            <a:off x="6073775" y="2720975"/>
            <a:ext cx="455613" cy="381000"/>
          </a:xfrm>
          <a:prstGeom prst="downArrow">
            <a:avLst>
              <a:gd name="adj1" fmla="val 58889"/>
              <a:gd name="adj2" fmla="val 60000"/>
            </a:avLst>
          </a:prstGeom>
          <a:solidFill>
            <a:schemeClr val="accent1"/>
          </a:solidFill>
          <a:ln w="19050">
            <a:solidFill>
              <a:srgbClr val="FFFFFF"/>
            </a:solidFill>
            <a:miter lim="800000"/>
            <a:headEnd/>
            <a:tailEnd/>
          </a:ln>
          <a:effectLst>
            <a:outerShdw dist="35921" dir="2700000" algn="ctr" rotWithShape="0">
              <a:srgbClr val="B2B2B2">
                <a:alpha val="50000"/>
              </a:srgbClr>
            </a:outerShdw>
          </a:effectLst>
        </p:spPr>
        <p:txBody>
          <a:bodyPr wrap="none" anchor="ctr"/>
          <a:lstStyle/>
          <a:p>
            <a:pPr fontAlgn="base">
              <a:spcBef>
                <a:spcPct val="0"/>
              </a:spcBef>
              <a:spcAft>
                <a:spcPct val="0"/>
              </a:spcAft>
            </a:pPr>
            <a:endParaRPr lang="en-US">
              <a:solidFill>
                <a:srgbClr val="000000"/>
              </a:solidFill>
            </a:endParaRPr>
          </a:p>
        </p:txBody>
      </p:sp>
      <p:sp>
        <p:nvSpPr>
          <p:cNvPr id="10244" name="AutoShape 4"/>
          <p:cNvSpPr>
            <a:spLocks noChangeArrowheads="1"/>
          </p:cNvSpPr>
          <p:nvPr/>
        </p:nvSpPr>
        <p:spPr bwMode="gray">
          <a:xfrm>
            <a:off x="6086475" y="3886200"/>
            <a:ext cx="455613" cy="381000"/>
          </a:xfrm>
          <a:prstGeom prst="downArrow">
            <a:avLst>
              <a:gd name="adj1" fmla="val 58889"/>
              <a:gd name="adj2" fmla="val 60000"/>
            </a:avLst>
          </a:prstGeom>
          <a:solidFill>
            <a:schemeClr val="accent2"/>
          </a:solidFill>
          <a:ln w="19050">
            <a:solidFill>
              <a:srgbClr val="FFFFFF"/>
            </a:solidFill>
            <a:miter lim="800000"/>
            <a:headEnd/>
            <a:tailEnd/>
          </a:ln>
          <a:effectLst>
            <a:outerShdw dist="35921" dir="2700000" algn="ctr" rotWithShape="0">
              <a:srgbClr val="B2B2B2">
                <a:alpha val="50000"/>
              </a:srgbClr>
            </a:outerShdw>
          </a:effectLst>
        </p:spPr>
        <p:txBody>
          <a:bodyPr wrap="none" anchor="ctr"/>
          <a:lstStyle/>
          <a:p>
            <a:pPr fontAlgn="base">
              <a:spcBef>
                <a:spcPct val="0"/>
              </a:spcBef>
              <a:spcAft>
                <a:spcPct val="0"/>
              </a:spcAft>
            </a:pPr>
            <a:endParaRPr lang="en-US">
              <a:solidFill>
                <a:srgbClr val="000000"/>
              </a:solidFill>
            </a:endParaRPr>
          </a:p>
        </p:txBody>
      </p:sp>
      <p:sp>
        <p:nvSpPr>
          <p:cNvPr id="10245" name="AutoShape 5"/>
          <p:cNvSpPr>
            <a:spLocks noChangeArrowheads="1"/>
          </p:cNvSpPr>
          <p:nvPr/>
        </p:nvSpPr>
        <p:spPr bwMode="gray">
          <a:xfrm>
            <a:off x="6073775" y="5110163"/>
            <a:ext cx="455613" cy="381000"/>
          </a:xfrm>
          <a:prstGeom prst="downArrow">
            <a:avLst>
              <a:gd name="adj1" fmla="val 58889"/>
              <a:gd name="adj2" fmla="val 60000"/>
            </a:avLst>
          </a:prstGeom>
          <a:solidFill>
            <a:schemeClr val="hlink"/>
          </a:solidFill>
          <a:ln w="19050">
            <a:solidFill>
              <a:srgbClr val="FFFFFF"/>
            </a:solidFill>
            <a:miter lim="800000"/>
            <a:headEnd/>
            <a:tailEnd/>
          </a:ln>
          <a:effectLst>
            <a:outerShdw dist="35921" dir="2700000" algn="ctr" rotWithShape="0">
              <a:srgbClr val="B2B2B2">
                <a:alpha val="50000"/>
              </a:srgbClr>
            </a:outerShdw>
          </a:effectLst>
        </p:spPr>
        <p:txBody>
          <a:bodyPr wrap="none" anchor="ctr"/>
          <a:lstStyle/>
          <a:p>
            <a:pPr fontAlgn="base">
              <a:spcBef>
                <a:spcPct val="0"/>
              </a:spcBef>
              <a:spcAft>
                <a:spcPct val="0"/>
              </a:spcAft>
            </a:pPr>
            <a:endParaRPr lang="en-US">
              <a:solidFill>
                <a:srgbClr val="000000"/>
              </a:solidFill>
            </a:endParaRPr>
          </a:p>
        </p:txBody>
      </p:sp>
      <p:sp>
        <p:nvSpPr>
          <p:cNvPr id="10246" name="Text Box 4"/>
          <p:cNvSpPr txBox="1">
            <a:spLocks noChangeArrowheads="1"/>
          </p:cNvSpPr>
          <p:nvPr/>
        </p:nvSpPr>
        <p:spPr bwMode="black">
          <a:xfrm>
            <a:off x="304800" y="4876800"/>
            <a:ext cx="3810000" cy="369332"/>
          </a:xfrm>
          <a:prstGeom prst="rect">
            <a:avLst/>
          </a:prstGeom>
          <a:noFill/>
          <a:ln w="9525" algn="ctr">
            <a:noFill/>
            <a:miter lim="800000"/>
            <a:headEnd/>
            <a:tailEnd/>
          </a:ln>
        </p:spPr>
        <p:txBody>
          <a:bodyPr>
            <a:spAutoFit/>
          </a:bodyPr>
          <a:lstStyle/>
          <a:p>
            <a:pPr algn="ctr" eaLnBrk="0" fontAlgn="base" hangingPunct="0">
              <a:spcBef>
                <a:spcPct val="0"/>
              </a:spcBef>
              <a:spcAft>
                <a:spcPct val="0"/>
              </a:spcAft>
            </a:pPr>
            <a:endParaRPr lang="en-US" b="1" dirty="0">
              <a:solidFill>
                <a:srgbClr val="000000"/>
              </a:solidFill>
              <a:cs typeface="Arial" charset="0"/>
            </a:endParaRPr>
          </a:p>
        </p:txBody>
      </p:sp>
      <p:grpSp>
        <p:nvGrpSpPr>
          <p:cNvPr id="10247" name="Group 7"/>
          <p:cNvGrpSpPr>
            <a:grpSpLocks/>
          </p:cNvGrpSpPr>
          <p:nvPr/>
        </p:nvGrpSpPr>
        <p:grpSpPr bwMode="auto">
          <a:xfrm>
            <a:off x="4254500" y="1958975"/>
            <a:ext cx="4051300" cy="914400"/>
            <a:chOff x="2728" y="1008"/>
            <a:chExt cx="2552" cy="576"/>
          </a:xfrm>
        </p:grpSpPr>
        <p:sp>
          <p:nvSpPr>
            <p:cNvPr id="10248" name="Rectangle 8"/>
            <p:cNvSpPr>
              <a:spLocks noChangeArrowheads="1"/>
            </p:cNvSpPr>
            <p:nvPr/>
          </p:nvSpPr>
          <p:spPr bwMode="gray">
            <a:xfrm>
              <a:off x="2728" y="1008"/>
              <a:ext cx="2552" cy="576"/>
            </a:xfrm>
            <a:prstGeom prst="rect">
              <a:avLst/>
            </a:prstGeom>
            <a:solidFill>
              <a:srgbClr val="FFFFFF"/>
            </a:solidFill>
            <a:ln w="6350">
              <a:solidFill>
                <a:srgbClr val="FFFFFF"/>
              </a:solidFill>
              <a:miter lim="800000"/>
              <a:headEnd/>
              <a:tailEnd/>
            </a:ln>
            <a:effectLst>
              <a:outerShdw dist="35921" dir="2700000" algn="ctr" rotWithShape="0">
                <a:srgbClr val="B2B2B2">
                  <a:alpha val="50000"/>
                </a:srgbClr>
              </a:outerShdw>
            </a:effectLst>
          </p:spPr>
          <p:txBody>
            <a:bodyPr wrap="none" anchor="ctr"/>
            <a:lstStyle/>
            <a:p>
              <a:pPr fontAlgn="base">
                <a:spcBef>
                  <a:spcPct val="0"/>
                </a:spcBef>
                <a:spcAft>
                  <a:spcPct val="0"/>
                </a:spcAft>
              </a:pPr>
              <a:endParaRPr lang="en-US">
                <a:solidFill>
                  <a:srgbClr val="000000"/>
                </a:solidFill>
              </a:endParaRPr>
            </a:p>
          </p:txBody>
        </p:sp>
        <p:sp>
          <p:nvSpPr>
            <p:cNvPr id="10249" name="Rectangle 9"/>
            <p:cNvSpPr>
              <a:spLocks noChangeArrowheads="1"/>
            </p:cNvSpPr>
            <p:nvPr/>
          </p:nvSpPr>
          <p:spPr bwMode="gray">
            <a:xfrm>
              <a:off x="2735" y="1014"/>
              <a:ext cx="2536" cy="262"/>
            </a:xfrm>
            <a:prstGeom prst="rect">
              <a:avLst/>
            </a:prstGeom>
            <a:solidFill>
              <a:schemeClr val="accent1"/>
            </a:solidFill>
            <a:ln w="9525">
              <a:noFill/>
              <a:miter lim="800000"/>
              <a:headEnd/>
              <a:tailEnd/>
            </a:ln>
            <a:effectLst>
              <a:outerShdw dist="35921" dir="2700000" algn="ctr" rotWithShape="0">
                <a:srgbClr val="B2B2B2">
                  <a:alpha val="50000"/>
                </a:srgbClr>
              </a:outerShdw>
            </a:effectLst>
          </p:spPr>
          <p:txBody>
            <a:bodyPr wrap="none" anchor="ctr"/>
            <a:lstStyle/>
            <a:p>
              <a:pPr fontAlgn="base">
                <a:spcBef>
                  <a:spcPct val="0"/>
                </a:spcBef>
                <a:spcAft>
                  <a:spcPct val="0"/>
                </a:spcAft>
              </a:pPr>
              <a:endParaRPr lang="en-US">
                <a:solidFill>
                  <a:srgbClr val="000000"/>
                </a:solidFill>
              </a:endParaRPr>
            </a:p>
          </p:txBody>
        </p:sp>
        <p:sp>
          <p:nvSpPr>
            <p:cNvPr id="10250" name="Rectangle 10"/>
            <p:cNvSpPr>
              <a:spLocks noChangeArrowheads="1"/>
            </p:cNvSpPr>
            <p:nvPr/>
          </p:nvSpPr>
          <p:spPr bwMode="gray">
            <a:xfrm>
              <a:off x="2736" y="1264"/>
              <a:ext cx="2535" cy="314"/>
            </a:xfrm>
            <a:prstGeom prst="rect">
              <a:avLst/>
            </a:prstGeom>
            <a:gradFill rotWithShape="1">
              <a:gsLst>
                <a:gs pos="0">
                  <a:schemeClr val="accent1">
                    <a:gamma/>
                    <a:tint val="61176"/>
                    <a:invGamma/>
                  </a:schemeClr>
                </a:gs>
                <a:gs pos="100000">
                  <a:schemeClr val="accent1"/>
                </a:gs>
              </a:gsLst>
              <a:lin ang="2700000" scaled="1"/>
            </a:gradFill>
            <a:ln w="9525">
              <a:noFill/>
              <a:miter lim="800000"/>
              <a:headEnd/>
              <a:tailEnd/>
            </a:ln>
            <a:effectLst>
              <a:outerShdw dist="35921" dir="2700000" algn="ctr" rotWithShape="0">
                <a:srgbClr val="B2B2B2">
                  <a:alpha val="50000"/>
                </a:srgbClr>
              </a:outerShdw>
            </a:effectLst>
          </p:spPr>
          <p:txBody>
            <a:bodyPr wrap="none" anchor="ctr"/>
            <a:lstStyle/>
            <a:p>
              <a:pPr fontAlgn="base">
                <a:spcBef>
                  <a:spcPct val="0"/>
                </a:spcBef>
                <a:spcAft>
                  <a:spcPct val="0"/>
                </a:spcAft>
              </a:pPr>
              <a:endParaRPr lang="en-US">
                <a:solidFill>
                  <a:srgbClr val="000000"/>
                </a:solidFill>
              </a:endParaRPr>
            </a:p>
          </p:txBody>
        </p:sp>
      </p:grpSp>
      <p:sp>
        <p:nvSpPr>
          <p:cNvPr id="10251" name="Text Box 11"/>
          <p:cNvSpPr txBox="1">
            <a:spLocks noChangeArrowheads="1"/>
          </p:cNvSpPr>
          <p:nvPr/>
        </p:nvSpPr>
        <p:spPr bwMode="gray">
          <a:xfrm>
            <a:off x="4646613" y="2390775"/>
            <a:ext cx="3289300" cy="461665"/>
          </a:xfrm>
          <a:prstGeom prst="rect">
            <a:avLst/>
          </a:prstGeom>
          <a:noFill/>
          <a:ln w="9525" algn="ctr">
            <a:noFill/>
            <a:miter lim="800000"/>
            <a:headEnd/>
            <a:tailEnd/>
          </a:ln>
          <a:effectLst/>
        </p:spPr>
        <p:txBody>
          <a:bodyPr>
            <a:spAutoFit/>
          </a:bodyPr>
          <a:lstStyle/>
          <a:p>
            <a:pPr algn="ctr" fontAlgn="base">
              <a:spcBef>
                <a:spcPct val="50000"/>
              </a:spcBef>
              <a:spcAft>
                <a:spcPct val="0"/>
              </a:spcAft>
            </a:pPr>
            <a:r>
              <a:rPr lang="vi-VN" sz="2400" b="1" dirty="0">
                <a:solidFill>
                  <a:srgbClr val="000000"/>
                </a:solidFill>
                <a:latin typeface="Autocar Bold Condensed" panose="020B0500000000000000" pitchFamily="34" charset="0"/>
                <a:ea typeface="Autocar Bold Condensed" panose="020B0500000000000000" pitchFamily="34" charset="0"/>
                <a:cs typeface="Autocar Bold Condensed" panose="020B0500000000000000" pitchFamily="34" charset="0"/>
              </a:rPr>
              <a:t> tinh bột, đường, chất xơ</a:t>
            </a:r>
          </a:p>
        </p:txBody>
      </p:sp>
      <p:grpSp>
        <p:nvGrpSpPr>
          <p:cNvPr id="10252" name="Group 12"/>
          <p:cNvGrpSpPr>
            <a:grpSpLocks/>
          </p:cNvGrpSpPr>
          <p:nvPr/>
        </p:nvGrpSpPr>
        <p:grpSpPr bwMode="auto">
          <a:xfrm>
            <a:off x="4267200" y="3130550"/>
            <a:ext cx="4051300" cy="914400"/>
            <a:chOff x="2736" y="1803"/>
            <a:chExt cx="2552" cy="576"/>
          </a:xfrm>
        </p:grpSpPr>
        <p:sp>
          <p:nvSpPr>
            <p:cNvPr id="10253" name="Rectangle 13"/>
            <p:cNvSpPr>
              <a:spLocks noChangeArrowheads="1"/>
            </p:cNvSpPr>
            <p:nvPr/>
          </p:nvSpPr>
          <p:spPr bwMode="ltGray">
            <a:xfrm>
              <a:off x="2736" y="1803"/>
              <a:ext cx="2552" cy="576"/>
            </a:xfrm>
            <a:prstGeom prst="rect">
              <a:avLst/>
            </a:prstGeom>
            <a:solidFill>
              <a:srgbClr val="FFFFFF"/>
            </a:solidFill>
            <a:ln w="9525">
              <a:solidFill>
                <a:srgbClr val="FFFFFF"/>
              </a:solidFill>
              <a:miter lim="800000"/>
              <a:headEnd/>
              <a:tailEnd/>
            </a:ln>
            <a:effectLst>
              <a:outerShdw dist="35921" dir="2700000" algn="ctr" rotWithShape="0">
                <a:srgbClr val="B2B2B2">
                  <a:alpha val="50000"/>
                </a:srgbClr>
              </a:outerShdw>
            </a:effectLst>
          </p:spPr>
          <p:txBody>
            <a:bodyPr wrap="none" anchor="ctr"/>
            <a:lstStyle/>
            <a:p>
              <a:pPr fontAlgn="base">
                <a:spcBef>
                  <a:spcPct val="0"/>
                </a:spcBef>
                <a:spcAft>
                  <a:spcPct val="0"/>
                </a:spcAft>
              </a:pPr>
              <a:endParaRPr lang="en-US">
                <a:solidFill>
                  <a:srgbClr val="000000"/>
                </a:solidFill>
              </a:endParaRPr>
            </a:p>
          </p:txBody>
        </p:sp>
        <p:sp>
          <p:nvSpPr>
            <p:cNvPr id="10254" name="Rectangle 14"/>
            <p:cNvSpPr>
              <a:spLocks noChangeArrowheads="1"/>
            </p:cNvSpPr>
            <p:nvPr/>
          </p:nvSpPr>
          <p:spPr bwMode="ltGray">
            <a:xfrm>
              <a:off x="2743" y="1809"/>
              <a:ext cx="2536" cy="268"/>
            </a:xfrm>
            <a:prstGeom prst="rect">
              <a:avLst/>
            </a:prstGeom>
            <a:solidFill>
              <a:schemeClr val="accent2"/>
            </a:solidFill>
            <a:ln w="9525">
              <a:noFill/>
              <a:miter lim="800000"/>
              <a:headEnd/>
              <a:tailEnd/>
            </a:ln>
            <a:effectLst>
              <a:outerShdw dist="35921" dir="2700000" algn="ctr" rotWithShape="0">
                <a:srgbClr val="B2B2B2">
                  <a:alpha val="50000"/>
                </a:srgbClr>
              </a:outerShdw>
            </a:effectLst>
          </p:spPr>
          <p:txBody>
            <a:bodyPr wrap="none" anchor="ctr"/>
            <a:lstStyle/>
            <a:p>
              <a:pPr fontAlgn="base">
                <a:spcBef>
                  <a:spcPct val="0"/>
                </a:spcBef>
                <a:spcAft>
                  <a:spcPct val="0"/>
                </a:spcAft>
              </a:pPr>
              <a:endParaRPr lang="en-US">
                <a:solidFill>
                  <a:srgbClr val="000000"/>
                </a:solidFill>
              </a:endParaRPr>
            </a:p>
          </p:txBody>
        </p:sp>
        <p:sp>
          <p:nvSpPr>
            <p:cNvPr id="10255" name="Rectangle 15"/>
            <p:cNvSpPr>
              <a:spLocks noChangeArrowheads="1"/>
            </p:cNvSpPr>
            <p:nvPr/>
          </p:nvSpPr>
          <p:spPr bwMode="ltGray">
            <a:xfrm>
              <a:off x="2744" y="2059"/>
              <a:ext cx="2535" cy="314"/>
            </a:xfrm>
            <a:prstGeom prst="rect">
              <a:avLst/>
            </a:prstGeom>
            <a:gradFill rotWithShape="1">
              <a:gsLst>
                <a:gs pos="0">
                  <a:schemeClr val="accent2">
                    <a:gamma/>
                    <a:tint val="61176"/>
                    <a:invGamma/>
                  </a:schemeClr>
                </a:gs>
                <a:gs pos="100000">
                  <a:schemeClr val="accent2"/>
                </a:gs>
              </a:gsLst>
              <a:lin ang="2700000" scaled="1"/>
            </a:gradFill>
            <a:ln w="9525">
              <a:noFill/>
              <a:miter lim="800000"/>
              <a:headEnd/>
              <a:tailEnd/>
            </a:ln>
            <a:effectLst>
              <a:outerShdw dist="35921" dir="2700000" algn="ctr" rotWithShape="0">
                <a:srgbClr val="B2B2B2">
                  <a:alpha val="50000"/>
                </a:srgbClr>
              </a:outerShdw>
            </a:effectLst>
          </p:spPr>
          <p:txBody>
            <a:bodyPr wrap="none" anchor="ctr"/>
            <a:lstStyle/>
            <a:p>
              <a:pPr fontAlgn="base">
                <a:spcBef>
                  <a:spcPct val="0"/>
                </a:spcBef>
                <a:spcAft>
                  <a:spcPct val="0"/>
                </a:spcAft>
              </a:pPr>
              <a:endParaRPr lang="en-US">
                <a:solidFill>
                  <a:srgbClr val="000000"/>
                </a:solidFill>
              </a:endParaRPr>
            </a:p>
          </p:txBody>
        </p:sp>
      </p:grpSp>
      <p:sp>
        <p:nvSpPr>
          <p:cNvPr id="10256" name="Text Box 16"/>
          <p:cNvSpPr txBox="1">
            <a:spLocks noChangeArrowheads="1"/>
          </p:cNvSpPr>
          <p:nvPr/>
        </p:nvSpPr>
        <p:spPr bwMode="gray">
          <a:xfrm>
            <a:off x="4538206" y="3587034"/>
            <a:ext cx="3579137" cy="461665"/>
          </a:xfrm>
          <a:prstGeom prst="rect">
            <a:avLst/>
          </a:prstGeom>
          <a:noFill/>
          <a:ln w="9525" algn="ctr">
            <a:noFill/>
            <a:miter lim="800000"/>
            <a:headEnd/>
            <a:tailEnd/>
          </a:ln>
          <a:effectLst/>
        </p:spPr>
        <p:txBody>
          <a:bodyPr wrap="square">
            <a:spAutoFit/>
          </a:bodyPr>
          <a:lstStyle>
            <a:defPPr>
              <a:defRPr lang="en-US"/>
            </a:defPPr>
            <a:lvl1pPr algn="ctr" fontAlgn="base">
              <a:spcBef>
                <a:spcPct val="50000"/>
              </a:spcBef>
              <a:spcAft>
                <a:spcPct val="0"/>
              </a:spcAft>
              <a:defRPr sz="2400" b="1">
                <a:solidFill>
                  <a:srgbClr val="000000"/>
                </a:solidFill>
                <a:latin typeface="Autocar Bold Condensed" panose="020B0500000000000000" pitchFamily="34" charset="0"/>
                <a:ea typeface="Autocar Bold Condensed" panose="020B0500000000000000" pitchFamily="34" charset="0"/>
                <a:cs typeface="Autocar Bold Condensed" panose="020B0500000000000000" pitchFamily="34" charset="0"/>
              </a:defRPr>
            </a:lvl1pPr>
          </a:lstStyle>
          <a:p>
            <a:r>
              <a:rPr lang="vi-VN" dirty="0"/>
              <a:t> gạo, bún, khoai, ngô, lúa mì,..</a:t>
            </a:r>
          </a:p>
        </p:txBody>
      </p:sp>
      <p:grpSp>
        <p:nvGrpSpPr>
          <p:cNvPr id="10257" name="Group 17"/>
          <p:cNvGrpSpPr>
            <a:grpSpLocks/>
          </p:cNvGrpSpPr>
          <p:nvPr/>
        </p:nvGrpSpPr>
        <p:grpSpPr bwMode="auto">
          <a:xfrm>
            <a:off x="4254500" y="4338638"/>
            <a:ext cx="4051300" cy="914400"/>
            <a:chOff x="2728" y="2612"/>
            <a:chExt cx="2552" cy="576"/>
          </a:xfrm>
        </p:grpSpPr>
        <p:sp>
          <p:nvSpPr>
            <p:cNvPr id="10258" name="Rectangle 18"/>
            <p:cNvSpPr>
              <a:spLocks noChangeArrowheads="1"/>
            </p:cNvSpPr>
            <p:nvPr/>
          </p:nvSpPr>
          <p:spPr bwMode="ltGray">
            <a:xfrm>
              <a:off x="2728" y="2612"/>
              <a:ext cx="2552" cy="576"/>
            </a:xfrm>
            <a:prstGeom prst="rect">
              <a:avLst/>
            </a:prstGeom>
            <a:solidFill>
              <a:srgbClr val="FFFFFF"/>
            </a:solidFill>
            <a:ln w="9525">
              <a:solidFill>
                <a:srgbClr val="FFFFFF"/>
              </a:solidFill>
              <a:miter lim="800000"/>
              <a:headEnd/>
              <a:tailEnd/>
            </a:ln>
            <a:effectLst>
              <a:outerShdw dist="35921" dir="2700000" algn="ctr" rotWithShape="0">
                <a:srgbClr val="B2B2B2">
                  <a:alpha val="50000"/>
                </a:srgbClr>
              </a:outerShdw>
            </a:effectLst>
          </p:spPr>
          <p:txBody>
            <a:bodyPr wrap="none" anchor="ctr"/>
            <a:lstStyle/>
            <a:p>
              <a:pPr fontAlgn="base">
                <a:spcBef>
                  <a:spcPct val="0"/>
                </a:spcBef>
                <a:spcAft>
                  <a:spcPct val="0"/>
                </a:spcAft>
              </a:pPr>
              <a:endParaRPr lang="en-US">
                <a:solidFill>
                  <a:srgbClr val="000000"/>
                </a:solidFill>
              </a:endParaRPr>
            </a:p>
          </p:txBody>
        </p:sp>
        <p:sp>
          <p:nvSpPr>
            <p:cNvPr id="10259" name="Rectangle 19"/>
            <p:cNvSpPr>
              <a:spLocks noChangeArrowheads="1"/>
            </p:cNvSpPr>
            <p:nvPr/>
          </p:nvSpPr>
          <p:spPr bwMode="ltGray">
            <a:xfrm>
              <a:off x="2735" y="2618"/>
              <a:ext cx="2536" cy="262"/>
            </a:xfrm>
            <a:prstGeom prst="rect">
              <a:avLst/>
            </a:prstGeom>
            <a:solidFill>
              <a:schemeClr val="hlink"/>
            </a:solidFill>
            <a:ln w="9525">
              <a:noFill/>
              <a:miter lim="800000"/>
              <a:headEnd/>
              <a:tailEnd/>
            </a:ln>
            <a:effectLst>
              <a:outerShdw dist="35921" dir="2700000" algn="ctr" rotWithShape="0">
                <a:srgbClr val="B2B2B2">
                  <a:alpha val="50000"/>
                </a:srgbClr>
              </a:outerShdw>
            </a:effectLst>
          </p:spPr>
          <p:txBody>
            <a:bodyPr wrap="none" anchor="ctr"/>
            <a:lstStyle/>
            <a:p>
              <a:pPr fontAlgn="base">
                <a:spcBef>
                  <a:spcPct val="0"/>
                </a:spcBef>
                <a:spcAft>
                  <a:spcPct val="0"/>
                </a:spcAft>
              </a:pPr>
              <a:endParaRPr lang="en-US">
                <a:solidFill>
                  <a:srgbClr val="000000"/>
                </a:solidFill>
              </a:endParaRPr>
            </a:p>
          </p:txBody>
        </p:sp>
        <p:sp>
          <p:nvSpPr>
            <p:cNvPr id="10260" name="Rectangle 20"/>
            <p:cNvSpPr>
              <a:spLocks noChangeArrowheads="1"/>
            </p:cNvSpPr>
            <p:nvPr/>
          </p:nvSpPr>
          <p:spPr bwMode="ltGray">
            <a:xfrm>
              <a:off x="2736" y="2868"/>
              <a:ext cx="2535" cy="314"/>
            </a:xfrm>
            <a:prstGeom prst="rect">
              <a:avLst/>
            </a:prstGeom>
            <a:gradFill rotWithShape="1">
              <a:gsLst>
                <a:gs pos="0">
                  <a:schemeClr val="hlink">
                    <a:gamma/>
                    <a:tint val="61176"/>
                    <a:invGamma/>
                  </a:schemeClr>
                </a:gs>
                <a:gs pos="100000">
                  <a:schemeClr val="hlink"/>
                </a:gs>
              </a:gsLst>
              <a:lin ang="2700000" scaled="1"/>
            </a:gradFill>
            <a:ln w="9525">
              <a:noFill/>
              <a:miter lim="800000"/>
              <a:headEnd/>
              <a:tailEnd/>
            </a:ln>
            <a:effectLst>
              <a:outerShdw dist="35921" dir="2700000" algn="ctr" rotWithShape="0">
                <a:srgbClr val="B2B2B2">
                  <a:alpha val="50000"/>
                </a:srgbClr>
              </a:outerShdw>
            </a:effectLst>
          </p:spPr>
          <p:txBody>
            <a:bodyPr wrap="none" anchor="ctr"/>
            <a:lstStyle/>
            <a:p>
              <a:pPr fontAlgn="base">
                <a:spcBef>
                  <a:spcPct val="0"/>
                </a:spcBef>
                <a:spcAft>
                  <a:spcPct val="0"/>
                </a:spcAft>
              </a:pPr>
              <a:endParaRPr lang="en-US">
                <a:solidFill>
                  <a:srgbClr val="000000"/>
                </a:solidFill>
              </a:endParaRPr>
            </a:p>
          </p:txBody>
        </p:sp>
      </p:grpSp>
      <p:sp>
        <p:nvSpPr>
          <p:cNvPr id="10261" name="Text Box 21"/>
          <p:cNvSpPr txBox="1">
            <a:spLocks noChangeArrowheads="1"/>
          </p:cNvSpPr>
          <p:nvPr/>
        </p:nvSpPr>
        <p:spPr bwMode="gray">
          <a:xfrm>
            <a:off x="4646613" y="4748518"/>
            <a:ext cx="3289300" cy="461665"/>
          </a:xfrm>
          <a:prstGeom prst="rect">
            <a:avLst/>
          </a:prstGeom>
          <a:noFill/>
          <a:ln w="9525" algn="ctr">
            <a:noFill/>
            <a:miter lim="800000"/>
            <a:headEnd/>
            <a:tailEnd/>
          </a:ln>
          <a:effectLst/>
        </p:spPr>
        <p:txBody>
          <a:bodyPr wrap="square">
            <a:spAutoFit/>
          </a:bodyPr>
          <a:lstStyle>
            <a:defPPr>
              <a:defRPr lang="en-US"/>
            </a:defPPr>
            <a:lvl1pPr algn="ctr" fontAlgn="base">
              <a:spcBef>
                <a:spcPct val="50000"/>
              </a:spcBef>
              <a:spcAft>
                <a:spcPct val="0"/>
              </a:spcAft>
              <a:defRPr sz="2400" b="1">
                <a:solidFill>
                  <a:srgbClr val="000000"/>
                </a:solidFill>
                <a:latin typeface="Autocar Bold Condensed" panose="020B0500000000000000" pitchFamily="34" charset="0"/>
                <a:ea typeface="Autocar Bold Condensed" panose="020B0500000000000000" pitchFamily="34" charset="0"/>
                <a:cs typeface="Autocar Bold Condensed" panose="020B0500000000000000" pitchFamily="34" charset="0"/>
              </a:defRPr>
            </a:lvl1pPr>
          </a:lstStyle>
          <a:p>
            <a:r>
              <a:rPr lang="vi-VN" dirty="0"/>
              <a:t> chuyển thành đường</a:t>
            </a:r>
          </a:p>
        </p:txBody>
      </p:sp>
      <p:grpSp>
        <p:nvGrpSpPr>
          <p:cNvPr id="10262" name="Group 22"/>
          <p:cNvGrpSpPr>
            <a:grpSpLocks/>
          </p:cNvGrpSpPr>
          <p:nvPr/>
        </p:nvGrpSpPr>
        <p:grpSpPr bwMode="auto">
          <a:xfrm>
            <a:off x="4254500" y="5562600"/>
            <a:ext cx="4051300" cy="914400"/>
            <a:chOff x="2728" y="3421"/>
            <a:chExt cx="2552" cy="576"/>
          </a:xfrm>
        </p:grpSpPr>
        <p:sp>
          <p:nvSpPr>
            <p:cNvPr id="10263" name="Rectangle 23"/>
            <p:cNvSpPr>
              <a:spLocks noChangeArrowheads="1"/>
            </p:cNvSpPr>
            <p:nvPr/>
          </p:nvSpPr>
          <p:spPr bwMode="ltGray">
            <a:xfrm>
              <a:off x="2728" y="3421"/>
              <a:ext cx="2552" cy="576"/>
            </a:xfrm>
            <a:prstGeom prst="rect">
              <a:avLst/>
            </a:prstGeom>
            <a:solidFill>
              <a:srgbClr val="FFFFFF"/>
            </a:solidFill>
            <a:ln w="9525">
              <a:solidFill>
                <a:srgbClr val="FFFFFF"/>
              </a:solidFill>
              <a:miter lim="800000"/>
              <a:headEnd/>
              <a:tailEnd/>
            </a:ln>
            <a:effectLst>
              <a:outerShdw dist="35921" dir="2700000" algn="ctr" rotWithShape="0">
                <a:srgbClr val="B2B2B2">
                  <a:alpha val="50000"/>
                </a:srgbClr>
              </a:outerShdw>
            </a:effectLst>
          </p:spPr>
          <p:txBody>
            <a:bodyPr wrap="none" anchor="ctr"/>
            <a:lstStyle/>
            <a:p>
              <a:pPr fontAlgn="base">
                <a:spcBef>
                  <a:spcPct val="0"/>
                </a:spcBef>
                <a:spcAft>
                  <a:spcPct val="0"/>
                </a:spcAft>
              </a:pPr>
              <a:endParaRPr lang="en-US">
                <a:solidFill>
                  <a:srgbClr val="000000"/>
                </a:solidFill>
              </a:endParaRPr>
            </a:p>
          </p:txBody>
        </p:sp>
        <p:sp>
          <p:nvSpPr>
            <p:cNvPr id="10264" name="Rectangle 24"/>
            <p:cNvSpPr>
              <a:spLocks noChangeArrowheads="1"/>
            </p:cNvSpPr>
            <p:nvPr/>
          </p:nvSpPr>
          <p:spPr bwMode="ltGray">
            <a:xfrm>
              <a:off x="2735" y="3427"/>
              <a:ext cx="2536" cy="262"/>
            </a:xfrm>
            <a:prstGeom prst="rect">
              <a:avLst/>
            </a:prstGeom>
            <a:solidFill>
              <a:schemeClr val="folHlink"/>
            </a:solidFill>
            <a:ln w="9525">
              <a:noFill/>
              <a:miter lim="800000"/>
              <a:headEnd/>
              <a:tailEnd/>
            </a:ln>
            <a:effectLst>
              <a:outerShdw dist="35921" dir="2700000" algn="ctr" rotWithShape="0">
                <a:srgbClr val="B2B2B2">
                  <a:alpha val="50000"/>
                </a:srgbClr>
              </a:outerShdw>
            </a:effectLst>
          </p:spPr>
          <p:txBody>
            <a:bodyPr wrap="none" anchor="ctr"/>
            <a:lstStyle/>
            <a:p>
              <a:pPr fontAlgn="base">
                <a:spcBef>
                  <a:spcPct val="0"/>
                </a:spcBef>
                <a:spcAft>
                  <a:spcPct val="0"/>
                </a:spcAft>
              </a:pPr>
              <a:endParaRPr lang="en-US">
                <a:solidFill>
                  <a:srgbClr val="000000"/>
                </a:solidFill>
              </a:endParaRPr>
            </a:p>
          </p:txBody>
        </p:sp>
        <p:sp>
          <p:nvSpPr>
            <p:cNvPr id="10265" name="Rectangle 25"/>
            <p:cNvSpPr>
              <a:spLocks noChangeArrowheads="1"/>
            </p:cNvSpPr>
            <p:nvPr/>
          </p:nvSpPr>
          <p:spPr bwMode="ltGray">
            <a:xfrm>
              <a:off x="2736" y="3677"/>
              <a:ext cx="2535" cy="314"/>
            </a:xfrm>
            <a:prstGeom prst="rect">
              <a:avLst/>
            </a:prstGeom>
            <a:gradFill rotWithShape="1">
              <a:gsLst>
                <a:gs pos="0">
                  <a:schemeClr val="folHlink">
                    <a:gamma/>
                    <a:tint val="61176"/>
                    <a:invGamma/>
                  </a:schemeClr>
                </a:gs>
                <a:gs pos="100000">
                  <a:schemeClr val="folHlink"/>
                </a:gs>
              </a:gsLst>
              <a:lin ang="2700000" scaled="1"/>
            </a:gradFill>
            <a:ln w="9525">
              <a:noFill/>
              <a:miter lim="800000"/>
              <a:headEnd/>
              <a:tailEnd/>
            </a:ln>
            <a:effectLst>
              <a:outerShdw dist="35921" dir="2700000" algn="ctr" rotWithShape="0">
                <a:srgbClr val="B2B2B2">
                  <a:alpha val="50000"/>
                </a:srgbClr>
              </a:outerShdw>
            </a:effectLst>
          </p:spPr>
          <p:txBody>
            <a:bodyPr wrap="none" anchor="ctr"/>
            <a:lstStyle/>
            <a:p>
              <a:pPr fontAlgn="base">
                <a:spcBef>
                  <a:spcPct val="0"/>
                </a:spcBef>
                <a:spcAft>
                  <a:spcPct val="0"/>
                </a:spcAft>
              </a:pPr>
              <a:endParaRPr lang="en-US">
                <a:solidFill>
                  <a:srgbClr val="000000"/>
                </a:solidFill>
              </a:endParaRPr>
            </a:p>
          </p:txBody>
        </p:sp>
      </p:grpSp>
      <p:sp>
        <p:nvSpPr>
          <p:cNvPr id="10266" name="Text Box 26"/>
          <p:cNvSpPr txBox="1">
            <a:spLocks noChangeArrowheads="1"/>
          </p:cNvSpPr>
          <p:nvPr/>
        </p:nvSpPr>
        <p:spPr bwMode="gray">
          <a:xfrm>
            <a:off x="4529239" y="6001692"/>
            <a:ext cx="3570083" cy="461665"/>
          </a:xfrm>
          <a:prstGeom prst="rect">
            <a:avLst/>
          </a:prstGeom>
          <a:noFill/>
          <a:ln w="9525" algn="ctr">
            <a:noFill/>
            <a:miter lim="800000"/>
            <a:headEnd/>
            <a:tailEnd/>
          </a:ln>
          <a:effectLst/>
        </p:spPr>
        <p:txBody>
          <a:bodyPr wrap="square">
            <a:spAutoFit/>
          </a:bodyPr>
          <a:lstStyle>
            <a:defPPr>
              <a:defRPr lang="en-US"/>
            </a:defPPr>
            <a:lvl1pPr algn="ctr" fontAlgn="base">
              <a:spcBef>
                <a:spcPct val="50000"/>
              </a:spcBef>
              <a:spcAft>
                <a:spcPct val="0"/>
              </a:spcAft>
              <a:defRPr sz="2400" b="1">
                <a:solidFill>
                  <a:srgbClr val="000000"/>
                </a:solidFill>
                <a:latin typeface="Autocar Bold Condensed" panose="020B0500000000000000" pitchFamily="34" charset="0"/>
                <a:ea typeface="Autocar Bold Condensed" panose="020B0500000000000000" pitchFamily="34" charset="0"/>
                <a:cs typeface="Autocar Bold Condensed" panose="020B0500000000000000" pitchFamily="34" charset="0"/>
              </a:defRPr>
            </a:lvl1pPr>
          </a:lstStyle>
          <a:p>
            <a:r>
              <a:rPr lang="vi-VN" dirty="0"/>
              <a:t>Mía, thốt nốt, củ cải đường,..</a:t>
            </a:r>
          </a:p>
        </p:txBody>
      </p:sp>
      <p:sp>
        <p:nvSpPr>
          <p:cNvPr id="10267" name="Text Box 27"/>
          <p:cNvSpPr txBox="1">
            <a:spLocks noChangeArrowheads="1"/>
          </p:cNvSpPr>
          <p:nvPr/>
        </p:nvSpPr>
        <p:spPr bwMode="black">
          <a:xfrm>
            <a:off x="4635500" y="1966913"/>
            <a:ext cx="3503565" cy="430887"/>
          </a:xfrm>
          <a:prstGeom prst="rect">
            <a:avLst/>
          </a:prstGeom>
          <a:noFill/>
          <a:ln w="9525" algn="ctr">
            <a:noFill/>
            <a:miter lim="800000"/>
            <a:headEnd/>
            <a:tailEnd/>
          </a:ln>
          <a:effectLst/>
        </p:spPr>
        <p:txBody>
          <a:bodyPr wrap="square">
            <a:spAutoFit/>
          </a:bodyPr>
          <a:lstStyle/>
          <a:p>
            <a:pPr algn="ctr" fontAlgn="base">
              <a:spcBef>
                <a:spcPct val="50000"/>
              </a:spcBef>
              <a:spcAft>
                <a:spcPct val="0"/>
              </a:spcAft>
            </a:pPr>
            <a:r>
              <a:rPr lang="vi-VN" sz="2200" b="1" dirty="0">
                <a:solidFill>
                  <a:srgbClr val="FFFFFF"/>
                </a:solidFill>
                <a:latin typeface="#9Slide03 SFU Helvetica Condens" panose="00000400000000000000" pitchFamily="2" charset="0"/>
                <a:cs typeface="Arial" charset="0"/>
              </a:rPr>
              <a:t>Gọi chung cho nhóm</a:t>
            </a:r>
          </a:p>
        </p:txBody>
      </p:sp>
      <p:sp>
        <p:nvSpPr>
          <p:cNvPr id="10268" name="Text Box 28"/>
          <p:cNvSpPr txBox="1">
            <a:spLocks noChangeArrowheads="1"/>
          </p:cNvSpPr>
          <p:nvPr/>
        </p:nvSpPr>
        <p:spPr bwMode="black">
          <a:xfrm>
            <a:off x="5111750" y="3124200"/>
            <a:ext cx="2432050" cy="427038"/>
          </a:xfrm>
          <a:prstGeom prst="rect">
            <a:avLst/>
          </a:prstGeom>
          <a:noFill/>
          <a:ln w="9525" algn="ctr">
            <a:noFill/>
            <a:miter lim="800000"/>
            <a:headEnd/>
            <a:tailEnd/>
          </a:ln>
          <a:effectLst/>
        </p:spPr>
        <p:txBody>
          <a:bodyPr wrap="square">
            <a:spAutoFit/>
          </a:bodyPr>
          <a:lstStyle>
            <a:defPPr>
              <a:defRPr lang="en-US"/>
            </a:defPPr>
            <a:lvl1pPr algn="ctr" fontAlgn="base">
              <a:spcBef>
                <a:spcPct val="50000"/>
              </a:spcBef>
              <a:spcAft>
                <a:spcPct val="0"/>
              </a:spcAft>
              <a:defRPr sz="2200" b="1">
                <a:solidFill>
                  <a:srgbClr val="FFFFFF"/>
                </a:solidFill>
                <a:latin typeface="#9Slide03 Swiss 721 Black Conde" panose="02000500000000000000" pitchFamily="2" charset="0"/>
                <a:cs typeface="Arial" charset="0"/>
              </a:defRPr>
            </a:lvl1pPr>
          </a:lstStyle>
          <a:p>
            <a:r>
              <a:rPr lang="vi-VN" dirty="0">
                <a:latin typeface="#9Slide03 SFU Helvetica Condens" panose="00000400000000000000" pitchFamily="2" charset="0"/>
              </a:rPr>
              <a:t>Nguồn</a:t>
            </a:r>
          </a:p>
        </p:txBody>
      </p:sp>
      <p:sp>
        <p:nvSpPr>
          <p:cNvPr id="10269" name="Text Box 29"/>
          <p:cNvSpPr txBox="1">
            <a:spLocks noChangeArrowheads="1"/>
          </p:cNvSpPr>
          <p:nvPr/>
        </p:nvSpPr>
        <p:spPr bwMode="black">
          <a:xfrm>
            <a:off x="5111750" y="4316413"/>
            <a:ext cx="2432050" cy="427037"/>
          </a:xfrm>
          <a:prstGeom prst="rect">
            <a:avLst/>
          </a:prstGeom>
          <a:noFill/>
          <a:ln w="9525" algn="ctr">
            <a:noFill/>
            <a:miter lim="800000"/>
            <a:headEnd/>
            <a:tailEnd/>
          </a:ln>
          <a:effectLst/>
        </p:spPr>
        <p:txBody>
          <a:bodyPr wrap="square">
            <a:spAutoFit/>
          </a:bodyPr>
          <a:lstStyle>
            <a:defPPr>
              <a:defRPr lang="en-US"/>
            </a:defPPr>
            <a:lvl1pPr algn="ctr" fontAlgn="base">
              <a:spcBef>
                <a:spcPct val="50000"/>
              </a:spcBef>
              <a:spcAft>
                <a:spcPct val="0"/>
              </a:spcAft>
              <a:defRPr sz="2200" b="1">
                <a:solidFill>
                  <a:srgbClr val="FFFFFF"/>
                </a:solidFill>
                <a:latin typeface="#9Slide03 Swiss 721 Black Conde" panose="02000500000000000000" pitchFamily="2" charset="0"/>
                <a:cs typeface="Arial" charset="0"/>
              </a:defRPr>
            </a:lvl1pPr>
          </a:lstStyle>
          <a:p>
            <a:r>
              <a:rPr lang="vi-VN" dirty="0">
                <a:latin typeface="#9Slide03 SFU Helvetica Condens" panose="00000400000000000000" pitchFamily="2" charset="0"/>
              </a:rPr>
              <a:t>Khi hóa</a:t>
            </a:r>
          </a:p>
        </p:txBody>
      </p:sp>
      <p:sp>
        <p:nvSpPr>
          <p:cNvPr id="10270" name="Text Box 30"/>
          <p:cNvSpPr txBox="1">
            <a:spLocks noChangeArrowheads="1"/>
          </p:cNvSpPr>
          <p:nvPr/>
        </p:nvSpPr>
        <p:spPr bwMode="black">
          <a:xfrm>
            <a:off x="5111750" y="5535613"/>
            <a:ext cx="2432050" cy="427037"/>
          </a:xfrm>
          <a:prstGeom prst="rect">
            <a:avLst/>
          </a:prstGeom>
          <a:noFill/>
          <a:ln w="9525" algn="ctr">
            <a:noFill/>
            <a:miter lim="800000"/>
            <a:headEnd/>
            <a:tailEnd/>
          </a:ln>
          <a:effectLst/>
        </p:spPr>
        <p:txBody>
          <a:bodyPr wrap="square">
            <a:spAutoFit/>
          </a:bodyPr>
          <a:lstStyle>
            <a:defPPr>
              <a:defRPr lang="en-US"/>
            </a:defPPr>
            <a:lvl1pPr algn="ctr" fontAlgn="base">
              <a:spcBef>
                <a:spcPct val="50000"/>
              </a:spcBef>
              <a:spcAft>
                <a:spcPct val="0"/>
              </a:spcAft>
              <a:defRPr sz="2200" b="1">
                <a:solidFill>
                  <a:srgbClr val="FFFFFF"/>
                </a:solidFill>
                <a:latin typeface="#9Slide03 Swiss 721 Black Conde" panose="02000500000000000000" pitchFamily="2" charset="0"/>
                <a:cs typeface="Arial" charset="0"/>
              </a:defRPr>
            </a:lvl1pPr>
          </a:lstStyle>
          <a:p>
            <a:r>
              <a:rPr lang="vi-VN" dirty="0">
                <a:latin typeface="#9Slide03 SFU Helvetica Condens" panose="00000400000000000000" pitchFamily="2" charset="0"/>
              </a:rPr>
              <a:t>Đường có trong</a:t>
            </a:r>
          </a:p>
        </p:txBody>
      </p:sp>
      <p:grpSp>
        <p:nvGrpSpPr>
          <p:cNvPr id="10271" name="Group 31"/>
          <p:cNvGrpSpPr>
            <a:grpSpLocks/>
          </p:cNvGrpSpPr>
          <p:nvPr/>
        </p:nvGrpSpPr>
        <p:grpSpPr bwMode="auto">
          <a:xfrm>
            <a:off x="-422275" y="2153443"/>
            <a:ext cx="2832100" cy="2376488"/>
            <a:chOff x="357" y="1193"/>
            <a:chExt cx="1784" cy="1497"/>
          </a:xfrm>
        </p:grpSpPr>
        <p:sp>
          <p:nvSpPr>
            <p:cNvPr id="10272" name="Freeform 32"/>
            <p:cNvSpPr>
              <a:spLocks/>
            </p:cNvSpPr>
            <p:nvPr/>
          </p:nvSpPr>
          <p:spPr bwMode="gray">
            <a:xfrm flipH="1">
              <a:off x="1156" y="2240"/>
              <a:ext cx="841" cy="432"/>
            </a:xfrm>
            <a:custGeom>
              <a:avLst/>
              <a:gdLst/>
              <a:ahLst/>
              <a:cxnLst>
                <a:cxn ang="0">
                  <a:pos x="0" y="166"/>
                </a:cxn>
                <a:cxn ang="0">
                  <a:pos x="58" y="173"/>
                </a:cxn>
                <a:cxn ang="0">
                  <a:pos x="297" y="32"/>
                </a:cxn>
                <a:cxn ang="0">
                  <a:pos x="289" y="8"/>
                </a:cxn>
                <a:cxn ang="0">
                  <a:pos x="223" y="26"/>
                </a:cxn>
                <a:cxn ang="0">
                  <a:pos x="0" y="166"/>
                </a:cxn>
              </a:cxnLst>
              <a:rect l="0" t="0" r="r" b="b"/>
              <a:pathLst>
                <a:path w="335" h="173">
                  <a:moveTo>
                    <a:pt x="0" y="166"/>
                  </a:moveTo>
                  <a:lnTo>
                    <a:pt x="58" y="173"/>
                  </a:lnTo>
                  <a:lnTo>
                    <a:pt x="297" y="32"/>
                  </a:lnTo>
                  <a:cubicBezTo>
                    <a:pt x="335" y="5"/>
                    <a:pt x="301" y="9"/>
                    <a:pt x="289" y="8"/>
                  </a:cubicBezTo>
                  <a:cubicBezTo>
                    <a:pt x="277" y="7"/>
                    <a:pt x="271" y="0"/>
                    <a:pt x="223" y="26"/>
                  </a:cubicBezTo>
                  <a:lnTo>
                    <a:pt x="0" y="166"/>
                  </a:lnTo>
                  <a:close/>
                </a:path>
              </a:pathLst>
            </a:custGeom>
            <a:gradFill rotWithShape="1">
              <a:gsLst>
                <a:gs pos="0">
                  <a:srgbClr val="333333">
                    <a:gamma/>
                    <a:shade val="0"/>
                    <a:invGamma/>
                    <a:alpha val="0"/>
                  </a:srgbClr>
                </a:gs>
                <a:gs pos="100000">
                  <a:srgbClr val="333333"/>
                </a:gs>
              </a:gsLst>
              <a:lin ang="5400000" scaled="1"/>
            </a:gradFill>
            <a:ln w="9525">
              <a:noFill/>
              <a:round/>
              <a:headEnd/>
              <a:tailEnd/>
            </a:ln>
            <a:effectLst/>
          </p:spPr>
          <p:txBody>
            <a:bodyPr/>
            <a:lstStyle/>
            <a:p>
              <a:pPr fontAlgn="base">
                <a:spcBef>
                  <a:spcPct val="0"/>
                </a:spcBef>
                <a:spcAft>
                  <a:spcPct val="0"/>
                </a:spcAft>
              </a:pPr>
              <a:endParaRPr lang="en-US">
                <a:solidFill>
                  <a:srgbClr val="000000"/>
                </a:solidFill>
              </a:endParaRPr>
            </a:p>
          </p:txBody>
        </p:sp>
        <p:sp>
          <p:nvSpPr>
            <p:cNvPr id="10273" name="Freeform 33"/>
            <p:cNvSpPr>
              <a:spLocks/>
            </p:cNvSpPr>
            <p:nvPr/>
          </p:nvSpPr>
          <p:spPr bwMode="gray">
            <a:xfrm>
              <a:off x="663" y="2133"/>
              <a:ext cx="882" cy="418"/>
            </a:xfrm>
            <a:custGeom>
              <a:avLst/>
              <a:gdLst/>
              <a:ahLst/>
              <a:cxnLst>
                <a:cxn ang="0">
                  <a:pos x="882" y="374"/>
                </a:cxn>
                <a:cxn ang="0">
                  <a:pos x="719" y="425"/>
                </a:cxn>
                <a:cxn ang="0">
                  <a:pos x="88" y="93"/>
                </a:cxn>
                <a:cxn ang="0">
                  <a:pos x="188" y="3"/>
                </a:cxn>
                <a:cxn ang="0">
                  <a:pos x="343" y="73"/>
                </a:cxn>
                <a:cxn ang="0">
                  <a:pos x="882" y="374"/>
                </a:cxn>
              </a:cxnLst>
              <a:rect l="0" t="0" r="r" b="b"/>
              <a:pathLst>
                <a:path w="882" h="425">
                  <a:moveTo>
                    <a:pt x="882" y="374"/>
                  </a:moveTo>
                  <a:lnTo>
                    <a:pt x="719" y="425"/>
                  </a:lnTo>
                  <a:lnTo>
                    <a:pt x="88" y="93"/>
                  </a:lnTo>
                  <a:cubicBezTo>
                    <a:pt x="0" y="23"/>
                    <a:pt x="145" y="5"/>
                    <a:pt x="188" y="3"/>
                  </a:cubicBezTo>
                  <a:cubicBezTo>
                    <a:pt x="218" y="0"/>
                    <a:pt x="221" y="8"/>
                    <a:pt x="343" y="73"/>
                  </a:cubicBezTo>
                  <a:lnTo>
                    <a:pt x="882" y="374"/>
                  </a:lnTo>
                  <a:close/>
                </a:path>
              </a:pathLst>
            </a:custGeom>
            <a:gradFill rotWithShape="1">
              <a:gsLst>
                <a:gs pos="0">
                  <a:srgbClr val="333333">
                    <a:gamma/>
                    <a:shade val="0"/>
                    <a:invGamma/>
                    <a:alpha val="0"/>
                  </a:srgbClr>
                </a:gs>
                <a:gs pos="100000">
                  <a:srgbClr val="333333"/>
                </a:gs>
              </a:gsLst>
              <a:lin ang="5400000" scaled="1"/>
            </a:gradFill>
            <a:ln w="9525">
              <a:noFill/>
              <a:round/>
              <a:headEnd/>
              <a:tailEnd/>
            </a:ln>
            <a:effectLst/>
          </p:spPr>
          <p:txBody>
            <a:bodyPr/>
            <a:lstStyle/>
            <a:p>
              <a:pPr fontAlgn="base">
                <a:spcBef>
                  <a:spcPct val="0"/>
                </a:spcBef>
                <a:spcAft>
                  <a:spcPct val="0"/>
                </a:spcAft>
              </a:pPr>
              <a:endParaRPr lang="en-US">
                <a:solidFill>
                  <a:srgbClr val="000000"/>
                </a:solidFill>
              </a:endParaRPr>
            </a:p>
          </p:txBody>
        </p:sp>
        <p:sp>
          <p:nvSpPr>
            <p:cNvPr id="10274" name="Freeform 34"/>
            <p:cNvSpPr>
              <a:spLocks/>
            </p:cNvSpPr>
            <p:nvPr/>
          </p:nvSpPr>
          <p:spPr bwMode="gray">
            <a:xfrm>
              <a:off x="357" y="2336"/>
              <a:ext cx="748" cy="354"/>
            </a:xfrm>
            <a:custGeom>
              <a:avLst/>
              <a:gdLst/>
              <a:ahLst/>
              <a:cxnLst>
                <a:cxn ang="0">
                  <a:pos x="748" y="320"/>
                </a:cxn>
                <a:cxn ang="0">
                  <a:pos x="604" y="354"/>
                </a:cxn>
                <a:cxn ang="0">
                  <a:pos x="63" y="84"/>
                </a:cxn>
                <a:cxn ang="0">
                  <a:pos x="221" y="39"/>
                </a:cxn>
                <a:cxn ang="0">
                  <a:pos x="748" y="320"/>
                </a:cxn>
              </a:cxnLst>
              <a:rect l="0" t="0" r="r" b="b"/>
              <a:pathLst>
                <a:path w="748" h="354">
                  <a:moveTo>
                    <a:pt x="748" y="320"/>
                  </a:moveTo>
                  <a:lnTo>
                    <a:pt x="604" y="354"/>
                  </a:lnTo>
                  <a:lnTo>
                    <a:pt x="63" y="84"/>
                  </a:lnTo>
                  <a:cubicBezTo>
                    <a:pt x="0" y="31"/>
                    <a:pt x="107" y="0"/>
                    <a:pt x="221" y="39"/>
                  </a:cubicBezTo>
                  <a:lnTo>
                    <a:pt x="748" y="320"/>
                  </a:lnTo>
                  <a:close/>
                </a:path>
              </a:pathLst>
            </a:custGeom>
            <a:gradFill rotWithShape="1">
              <a:gsLst>
                <a:gs pos="0">
                  <a:srgbClr val="333333">
                    <a:gamma/>
                    <a:shade val="0"/>
                    <a:invGamma/>
                    <a:alpha val="0"/>
                  </a:srgbClr>
                </a:gs>
                <a:gs pos="100000">
                  <a:srgbClr val="333333"/>
                </a:gs>
              </a:gsLst>
              <a:lin ang="5400000" scaled="1"/>
            </a:gradFill>
            <a:ln w="9525">
              <a:noFill/>
              <a:round/>
              <a:headEnd/>
              <a:tailEnd/>
            </a:ln>
            <a:effectLst/>
          </p:spPr>
          <p:txBody>
            <a:bodyPr/>
            <a:lstStyle/>
            <a:p>
              <a:pPr fontAlgn="base">
                <a:spcBef>
                  <a:spcPct val="0"/>
                </a:spcBef>
                <a:spcAft>
                  <a:spcPct val="0"/>
                </a:spcAft>
              </a:pPr>
              <a:endParaRPr lang="en-US">
                <a:solidFill>
                  <a:srgbClr val="000000"/>
                </a:solidFill>
              </a:endParaRPr>
            </a:p>
          </p:txBody>
        </p:sp>
        <p:grpSp>
          <p:nvGrpSpPr>
            <p:cNvPr id="10275" name="Group 35"/>
            <p:cNvGrpSpPr>
              <a:grpSpLocks/>
            </p:cNvGrpSpPr>
            <p:nvPr/>
          </p:nvGrpSpPr>
          <p:grpSpPr bwMode="auto">
            <a:xfrm>
              <a:off x="827" y="1193"/>
              <a:ext cx="1314" cy="1490"/>
              <a:chOff x="313" y="2400"/>
              <a:chExt cx="1349" cy="1534"/>
            </a:xfrm>
          </p:grpSpPr>
          <p:sp>
            <p:nvSpPr>
              <p:cNvPr id="10276" name="Freeform 36"/>
              <p:cNvSpPr>
                <a:spLocks/>
              </p:cNvSpPr>
              <p:nvPr/>
            </p:nvSpPr>
            <p:spPr bwMode="gray">
              <a:xfrm flipH="1">
                <a:off x="1229" y="2814"/>
                <a:ext cx="433" cy="1097"/>
              </a:xfrm>
              <a:custGeom>
                <a:avLst/>
                <a:gdLst/>
                <a:ahLst/>
                <a:cxnLst>
                  <a:cxn ang="0">
                    <a:pos x="103" y="101"/>
                  </a:cxn>
                  <a:cxn ang="0">
                    <a:pos x="74" y="50"/>
                  </a:cxn>
                  <a:cxn ang="0">
                    <a:pos x="121" y="1"/>
                  </a:cxn>
                  <a:cxn ang="0">
                    <a:pos x="171" y="52"/>
                  </a:cxn>
                  <a:cxn ang="0">
                    <a:pos x="135" y="101"/>
                  </a:cxn>
                  <a:cxn ang="0">
                    <a:pos x="134" y="124"/>
                  </a:cxn>
                  <a:cxn ang="0">
                    <a:pos x="209" y="145"/>
                  </a:cxn>
                  <a:cxn ang="0">
                    <a:pos x="221" y="204"/>
                  </a:cxn>
                  <a:cxn ang="0">
                    <a:pos x="218" y="321"/>
                  </a:cxn>
                  <a:cxn ang="0">
                    <a:pos x="209" y="365"/>
                  </a:cxn>
                  <a:cxn ang="0">
                    <a:pos x="196" y="308"/>
                  </a:cxn>
                  <a:cxn ang="0">
                    <a:pos x="187" y="202"/>
                  </a:cxn>
                  <a:cxn ang="0">
                    <a:pos x="170" y="321"/>
                  </a:cxn>
                  <a:cxn ang="0">
                    <a:pos x="144" y="569"/>
                  </a:cxn>
                  <a:cxn ang="0">
                    <a:pos x="78" y="565"/>
                  </a:cxn>
                  <a:cxn ang="0">
                    <a:pos x="50" y="325"/>
                  </a:cxn>
                  <a:cxn ang="0">
                    <a:pos x="33" y="208"/>
                  </a:cxn>
                  <a:cxn ang="0">
                    <a:pos x="25" y="310"/>
                  </a:cxn>
                  <a:cxn ang="0">
                    <a:pos x="12" y="365"/>
                  </a:cxn>
                  <a:cxn ang="0">
                    <a:pos x="1" y="305"/>
                  </a:cxn>
                  <a:cxn ang="0">
                    <a:pos x="7" y="184"/>
                  </a:cxn>
                  <a:cxn ang="0">
                    <a:pos x="23" y="140"/>
                  </a:cxn>
                  <a:cxn ang="0">
                    <a:pos x="102" y="124"/>
                  </a:cxn>
                  <a:cxn ang="0">
                    <a:pos x="103" y="101"/>
                  </a:cxn>
                </a:cxnLst>
                <a:rect l="0" t="0" r="r" b="b"/>
                <a:pathLst>
                  <a:path w="224" h="569">
                    <a:moveTo>
                      <a:pt x="103" y="101"/>
                    </a:moveTo>
                    <a:cubicBezTo>
                      <a:pt x="87" y="94"/>
                      <a:pt x="75" y="75"/>
                      <a:pt x="74" y="50"/>
                    </a:cubicBezTo>
                    <a:cubicBezTo>
                      <a:pt x="72" y="26"/>
                      <a:pt x="90" y="0"/>
                      <a:pt x="121" y="1"/>
                    </a:cubicBezTo>
                    <a:cubicBezTo>
                      <a:pt x="152" y="2"/>
                      <a:pt x="172" y="18"/>
                      <a:pt x="171" y="52"/>
                    </a:cubicBezTo>
                    <a:cubicBezTo>
                      <a:pt x="170" y="85"/>
                      <a:pt x="151" y="96"/>
                      <a:pt x="135" y="101"/>
                    </a:cubicBezTo>
                    <a:cubicBezTo>
                      <a:pt x="132" y="111"/>
                      <a:pt x="132" y="118"/>
                      <a:pt x="134" y="124"/>
                    </a:cubicBezTo>
                    <a:cubicBezTo>
                      <a:pt x="151" y="131"/>
                      <a:pt x="194" y="132"/>
                      <a:pt x="209" y="145"/>
                    </a:cubicBezTo>
                    <a:cubicBezTo>
                      <a:pt x="224" y="156"/>
                      <a:pt x="219" y="175"/>
                      <a:pt x="221" y="204"/>
                    </a:cubicBezTo>
                    <a:lnTo>
                      <a:pt x="218" y="321"/>
                    </a:lnTo>
                    <a:cubicBezTo>
                      <a:pt x="216" y="348"/>
                      <a:pt x="212" y="367"/>
                      <a:pt x="209" y="365"/>
                    </a:cubicBezTo>
                    <a:cubicBezTo>
                      <a:pt x="199" y="370"/>
                      <a:pt x="200" y="335"/>
                      <a:pt x="196" y="308"/>
                    </a:cubicBezTo>
                    <a:lnTo>
                      <a:pt x="187" y="202"/>
                    </a:lnTo>
                    <a:cubicBezTo>
                      <a:pt x="182" y="204"/>
                      <a:pt x="177" y="260"/>
                      <a:pt x="170" y="321"/>
                    </a:cubicBezTo>
                    <a:lnTo>
                      <a:pt x="144" y="569"/>
                    </a:lnTo>
                    <a:lnTo>
                      <a:pt x="78" y="565"/>
                    </a:lnTo>
                    <a:lnTo>
                      <a:pt x="50" y="325"/>
                    </a:lnTo>
                    <a:cubicBezTo>
                      <a:pt x="39" y="255"/>
                      <a:pt x="37" y="211"/>
                      <a:pt x="33" y="208"/>
                    </a:cubicBezTo>
                    <a:lnTo>
                      <a:pt x="25" y="310"/>
                    </a:lnTo>
                    <a:cubicBezTo>
                      <a:pt x="22" y="336"/>
                      <a:pt x="16" y="366"/>
                      <a:pt x="12" y="365"/>
                    </a:cubicBezTo>
                    <a:cubicBezTo>
                      <a:pt x="4" y="365"/>
                      <a:pt x="2" y="335"/>
                      <a:pt x="1" y="305"/>
                    </a:cubicBezTo>
                    <a:cubicBezTo>
                      <a:pt x="0" y="275"/>
                      <a:pt x="3" y="212"/>
                      <a:pt x="7" y="184"/>
                    </a:cubicBezTo>
                    <a:cubicBezTo>
                      <a:pt x="12" y="157"/>
                      <a:pt x="7" y="150"/>
                      <a:pt x="23" y="140"/>
                    </a:cubicBezTo>
                    <a:cubicBezTo>
                      <a:pt x="39" y="131"/>
                      <a:pt x="89" y="131"/>
                      <a:pt x="102" y="124"/>
                    </a:cubicBezTo>
                    <a:cubicBezTo>
                      <a:pt x="106" y="120"/>
                      <a:pt x="108" y="108"/>
                      <a:pt x="103" y="101"/>
                    </a:cubicBezTo>
                    <a:close/>
                  </a:path>
                </a:pathLst>
              </a:custGeom>
              <a:gradFill rotWithShape="1">
                <a:gsLst>
                  <a:gs pos="0">
                    <a:srgbClr val="EAEAEA">
                      <a:gamma/>
                      <a:shade val="82353"/>
                      <a:invGamma/>
                    </a:srgbClr>
                  </a:gs>
                  <a:gs pos="100000">
                    <a:srgbClr val="EAEAEA"/>
                  </a:gs>
                </a:gsLst>
                <a:lin ang="5400000" scaled="1"/>
              </a:gradFill>
              <a:ln w="9525">
                <a:noFill/>
                <a:round/>
                <a:headEnd/>
                <a:tailEnd/>
              </a:ln>
              <a:effectLst/>
              <a:scene3d>
                <a:camera prst="legacyPerspectiveTopLeft">
                  <a:rot lat="0" lon="20099999" rev="0"/>
                </a:camera>
                <a:lightRig rig="legacyFlat3" dir="t"/>
              </a:scene3d>
              <a:sp3d extrusionH="36500" prstMaterial="legacyPlastic">
                <a:bevelT w="13500" h="13500" prst="angle"/>
                <a:bevelB w="13500" h="13500" prst="angle"/>
                <a:extrusionClr>
                  <a:srgbClr val="5F5F5F"/>
                </a:extrusionClr>
              </a:sp3d>
            </p:spPr>
            <p:txBody>
              <a:bodyPr>
                <a:flatTx/>
              </a:bodyPr>
              <a:lstStyle/>
              <a:p>
                <a:pPr fontAlgn="base">
                  <a:spcBef>
                    <a:spcPct val="0"/>
                  </a:spcBef>
                  <a:spcAft>
                    <a:spcPct val="0"/>
                  </a:spcAft>
                </a:pPr>
                <a:endParaRPr lang="en-US">
                  <a:solidFill>
                    <a:srgbClr val="000000"/>
                  </a:solidFill>
                </a:endParaRPr>
              </a:p>
            </p:txBody>
          </p:sp>
          <p:sp>
            <p:nvSpPr>
              <p:cNvPr id="10277" name="Freeform 37"/>
              <p:cNvSpPr>
                <a:spLocks/>
              </p:cNvSpPr>
              <p:nvPr/>
            </p:nvSpPr>
            <p:spPr bwMode="gray">
              <a:xfrm flipH="1">
                <a:off x="700" y="2400"/>
                <a:ext cx="545" cy="1380"/>
              </a:xfrm>
              <a:custGeom>
                <a:avLst/>
                <a:gdLst/>
                <a:ahLst/>
                <a:cxnLst>
                  <a:cxn ang="0">
                    <a:pos x="103" y="101"/>
                  </a:cxn>
                  <a:cxn ang="0">
                    <a:pos x="74" y="50"/>
                  </a:cxn>
                  <a:cxn ang="0">
                    <a:pos x="121" y="1"/>
                  </a:cxn>
                  <a:cxn ang="0">
                    <a:pos x="171" y="52"/>
                  </a:cxn>
                  <a:cxn ang="0">
                    <a:pos x="135" y="101"/>
                  </a:cxn>
                  <a:cxn ang="0">
                    <a:pos x="134" y="124"/>
                  </a:cxn>
                  <a:cxn ang="0">
                    <a:pos x="209" y="145"/>
                  </a:cxn>
                  <a:cxn ang="0">
                    <a:pos x="221" y="204"/>
                  </a:cxn>
                  <a:cxn ang="0">
                    <a:pos x="218" y="321"/>
                  </a:cxn>
                  <a:cxn ang="0">
                    <a:pos x="209" y="365"/>
                  </a:cxn>
                  <a:cxn ang="0">
                    <a:pos x="196" y="308"/>
                  </a:cxn>
                  <a:cxn ang="0">
                    <a:pos x="187" y="202"/>
                  </a:cxn>
                  <a:cxn ang="0">
                    <a:pos x="170" y="321"/>
                  </a:cxn>
                  <a:cxn ang="0">
                    <a:pos x="144" y="569"/>
                  </a:cxn>
                  <a:cxn ang="0">
                    <a:pos x="78" y="565"/>
                  </a:cxn>
                  <a:cxn ang="0">
                    <a:pos x="50" y="325"/>
                  </a:cxn>
                  <a:cxn ang="0">
                    <a:pos x="33" y="208"/>
                  </a:cxn>
                  <a:cxn ang="0">
                    <a:pos x="25" y="310"/>
                  </a:cxn>
                  <a:cxn ang="0">
                    <a:pos x="12" y="365"/>
                  </a:cxn>
                  <a:cxn ang="0">
                    <a:pos x="1" y="305"/>
                  </a:cxn>
                  <a:cxn ang="0">
                    <a:pos x="7" y="184"/>
                  </a:cxn>
                  <a:cxn ang="0">
                    <a:pos x="23" y="140"/>
                  </a:cxn>
                  <a:cxn ang="0">
                    <a:pos x="102" y="124"/>
                  </a:cxn>
                  <a:cxn ang="0">
                    <a:pos x="103" y="101"/>
                  </a:cxn>
                </a:cxnLst>
                <a:rect l="0" t="0" r="r" b="b"/>
                <a:pathLst>
                  <a:path w="224" h="569">
                    <a:moveTo>
                      <a:pt x="103" y="101"/>
                    </a:moveTo>
                    <a:cubicBezTo>
                      <a:pt x="87" y="94"/>
                      <a:pt x="75" y="75"/>
                      <a:pt x="74" y="50"/>
                    </a:cubicBezTo>
                    <a:cubicBezTo>
                      <a:pt x="72" y="26"/>
                      <a:pt x="90" y="0"/>
                      <a:pt x="121" y="1"/>
                    </a:cubicBezTo>
                    <a:cubicBezTo>
                      <a:pt x="152" y="2"/>
                      <a:pt x="172" y="18"/>
                      <a:pt x="171" y="52"/>
                    </a:cubicBezTo>
                    <a:cubicBezTo>
                      <a:pt x="170" y="85"/>
                      <a:pt x="151" y="96"/>
                      <a:pt x="135" y="101"/>
                    </a:cubicBezTo>
                    <a:cubicBezTo>
                      <a:pt x="132" y="111"/>
                      <a:pt x="132" y="118"/>
                      <a:pt x="134" y="124"/>
                    </a:cubicBezTo>
                    <a:cubicBezTo>
                      <a:pt x="151" y="131"/>
                      <a:pt x="194" y="132"/>
                      <a:pt x="209" y="145"/>
                    </a:cubicBezTo>
                    <a:cubicBezTo>
                      <a:pt x="224" y="156"/>
                      <a:pt x="219" y="175"/>
                      <a:pt x="221" y="204"/>
                    </a:cubicBezTo>
                    <a:lnTo>
                      <a:pt x="218" y="321"/>
                    </a:lnTo>
                    <a:cubicBezTo>
                      <a:pt x="216" y="348"/>
                      <a:pt x="212" y="367"/>
                      <a:pt x="209" y="365"/>
                    </a:cubicBezTo>
                    <a:cubicBezTo>
                      <a:pt x="199" y="370"/>
                      <a:pt x="200" y="335"/>
                      <a:pt x="196" y="308"/>
                    </a:cubicBezTo>
                    <a:lnTo>
                      <a:pt x="187" y="202"/>
                    </a:lnTo>
                    <a:cubicBezTo>
                      <a:pt x="182" y="204"/>
                      <a:pt x="177" y="260"/>
                      <a:pt x="170" y="321"/>
                    </a:cubicBezTo>
                    <a:lnTo>
                      <a:pt x="144" y="569"/>
                    </a:lnTo>
                    <a:lnTo>
                      <a:pt x="78" y="565"/>
                    </a:lnTo>
                    <a:lnTo>
                      <a:pt x="50" y="325"/>
                    </a:lnTo>
                    <a:cubicBezTo>
                      <a:pt x="39" y="255"/>
                      <a:pt x="37" y="211"/>
                      <a:pt x="33" y="208"/>
                    </a:cubicBezTo>
                    <a:lnTo>
                      <a:pt x="25" y="310"/>
                    </a:lnTo>
                    <a:cubicBezTo>
                      <a:pt x="22" y="336"/>
                      <a:pt x="16" y="366"/>
                      <a:pt x="12" y="365"/>
                    </a:cubicBezTo>
                    <a:cubicBezTo>
                      <a:pt x="4" y="365"/>
                      <a:pt x="2" y="335"/>
                      <a:pt x="1" y="305"/>
                    </a:cubicBezTo>
                    <a:cubicBezTo>
                      <a:pt x="0" y="275"/>
                      <a:pt x="3" y="212"/>
                      <a:pt x="7" y="184"/>
                    </a:cubicBezTo>
                    <a:cubicBezTo>
                      <a:pt x="12" y="157"/>
                      <a:pt x="7" y="150"/>
                      <a:pt x="23" y="140"/>
                    </a:cubicBezTo>
                    <a:cubicBezTo>
                      <a:pt x="39" y="131"/>
                      <a:pt x="89" y="131"/>
                      <a:pt x="102" y="124"/>
                    </a:cubicBezTo>
                    <a:cubicBezTo>
                      <a:pt x="106" y="120"/>
                      <a:pt x="108" y="108"/>
                      <a:pt x="103" y="101"/>
                    </a:cubicBezTo>
                    <a:close/>
                  </a:path>
                </a:pathLst>
              </a:custGeom>
              <a:gradFill rotWithShape="1">
                <a:gsLst>
                  <a:gs pos="0">
                    <a:srgbClr val="EAEAEA">
                      <a:gamma/>
                      <a:shade val="82353"/>
                      <a:invGamma/>
                    </a:srgbClr>
                  </a:gs>
                  <a:gs pos="100000">
                    <a:srgbClr val="EAEAEA"/>
                  </a:gs>
                </a:gsLst>
                <a:lin ang="5400000" scaled="1"/>
              </a:gradFill>
              <a:ln w="9525">
                <a:noFill/>
                <a:round/>
                <a:headEnd/>
                <a:tailEnd/>
              </a:ln>
              <a:effectLst/>
              <a:scene3d>
                <a:camera prst="legacyPerspectiveTopLeft">
                  <a:rot lat="0" lon="19799999" rev="0"/>
                </a:camera>
                <a:lightRig rig="legacyFlat3" dir="t"/>
              </a:scene3d>
              <a:sp3d extrusionH="36500" prstMaterial="legacyPlastic">
                <a:bevelT w="13500" h="13500" prst="angle"/>
                <a:bevelB w="13500" h="13500" prst="angle"/>
                <a:extrusionClr>
                  <a:srgbClr val="5F5F5F"/>
                </a:extrusionClr>
              </a:sp3d>
            </p:spPr>
            <p:txBody>
              <a:bodyPr>
                <a:flatTx/>
              </a:bodyPr>
              <a:lstStyle/>
              <a:p>
                <a:pPr fontAlgn="base">
                  <a:spcBef>
                    <a:spcPct val="0"/>
                  </a:spcBef>
                  <a:spcAft>
                    <a:spcPct val="0"/>
                  </a:spcAft>
                </a:pPr>
                <a:endParaRPr lang="en-US">
                  <a:solidFill>
                    <a:srgbClr val="000000"/>
                  </a:solidFill>
                </a:endParaRPr>
              </a:p>
            </p:txBody>
          </p:sp>
          <p:sp>
            <p:nvSpPr>
              <p:cNvPr id="10278" name="Freeform 38"/>
              <p:cNvSpPr>
                <a:spLocks/>
              </p:cNvSpPr>
              <p:nvPr/>
            </p:nvSpPr>
            <p:spPr bwMode="gray">
              <a:xfrm flipH="1">
                <a:off x="313" y="2837"/>
                <a:ext cx="433" cy="1097"/>
              </a:xfrm>
              <a:custGeom>
                <a:avLst/>
                <a:gdLst/>
                <a:ahLst/>
                <a:cxnLst>
                  <a:cxn ang="0">
                    <a:pos x="103" y="101"/>
                  </a:cxn>
                  <a:cxn ang="0">
                    <a:pos x="74" y="50"/>
                  </a:cxn>
                  <a:cxn ang="0">
                    <a:pos x="121" y="1"/>
                  </a:cxn>
                  <a:cxn ang="0">
                    <a:pos x="171" y="52"/>
                  </a:cxn>
                  <a:cxn ang="0">
                    <a:pos x="135" y="101"/>
                  </a:cxn>
                  <a:cxn ang="0">
                    <a:pos x="134" y="124"/>
                  </a:cxn>
                  <a:cxn ang="0">
                    <a:pos x="209" y="145"/>
                  </a:cxn>
                  <a:cxn ang="0">
                    <a:pos x="221" y="204"/>
                  </a:cxn>
                  <a:cxn ang="0">
                    <a:pos x="218" y="321"/>
                  </a:cxn>
                  <a:cxn ang="0">
                    <a:pos x="209" y="365"/>
                  </a:cxn>
                  <a:cxn ang="0">
                    <a:pos x="196" y="308"/>
                  </a:cxn>
                  <a:cxn ang="0">
                    <a:pos x="187" y="202"/>
                  </a:cxn>
                  <a:cxn ang="0">
                    <a:pos x="170" y="321"/>
                  </a:cxn>
                  <a:cxn ang="0">
                    <a:pos x="144" y="569"/>
                  </a:cxn>
                  <a:cxn ang="0">
                    <a:pos x="78" y="565"/>
                  </a:cxn>
                  <a:cxn ang="0">
                    <a:pos x="50" y="325"/>
                  </a:cxn>
                  <a:cxn ang="0">
                    <a:pos x="33" y="208"/>
                  </a:cxn>
                  <a:cxn ang="0">
                    <a:pos x="25" y="310"/>
                  </a:cxn>
                  <a:cxn ang="0">
                    <a:pos x="12" y="365"/>
                  </a:cxn>
                  <a:cxn ang="0">
                    <a:pos x="1" y="305"/>
                  </a:cxn>
                  <a:cxn ang="0">
                    <a:pos x="7" y="184"/>
                  </a:cxn>
                  <a:cxn ang="0">
                    <a:pos x="23" y="140"/>
                  </a:cxn>
                  <a:cxn ang="0">
                    <a:pos x="102" y="124"/>
                  </a:cxn>
                  <a:cxn ang="0">
                    <a:pos x="103" y="101"/>
                  </a:cxn>
                </a:cxnLst>
                <a:rect l="0" t="0" r="r" b="b"/>
                <a:pathLst>
                  <a:path w="224" h="569">
                    <a:moveTo>
                      <a:pt x="103" y="101"/>
                    </a:moveTo>
                    <a:cubicBezTo>
                      <a:pt x="87" y="94"/>
                      <a:pt x="75" y="75"/>
                      <a:pt x="74" y="50"/>
                    </a:cubicBezTo>
                    <a:cubicBezTo>
                      <a:pt x="72" y="26"/>
                      <a:pt x="90" y="0"/>
                      <a:pt x="121" y="1"/>
                    </a:cubicBezTo>
                    <a:cubicBezTo>
                      <a:pt x="152" y="2"/>
                      <a:pt x="172" y="18"/>
                      <a:pt x="171" y="52"/>
                    </a:cubicBezTo>
                    <a:cubicBezTo>
                      <a:pt x="170" y="85"/>
                      <a:pt x="151" y="96"/>
                      <a:pt x="135" y="101"/>
                    </a:cubicBezTo>
                    <a:cubicBezTo>
                      <a:pt x="132" y="111"/>
                      <a:pt x="132" y="118"/>
                      <a:pt x="134" y="124"/>
                    </a:cubicBezTo>
                    <a:cubicBezTo>
                      <a:pt x="151" y="131"/>
                      <a:pt x="194" y="132"/>
                      <a:pt x="209" y="145"/>
                    </a:cubicBezTo>
                    <a:cubicBezTo>
                      <a:pt x="224" y="156"/>
                      <a:pt x="219" y="175"/>
                      <a:pt x="221" y="204"/>
                    </a:cubicBezTo>
                    <a:lnTo>
                      <a:pt x="218" y="321"/>
                    </a:lnTo>
                    <a:cubicBezTo>
                      <a:pt x="216" y="348"/>
                      <a:pt x="212" y="367"/>
                      <a:pt x="209" y="365"/>
                    </a:cubicBezTo>
                    <a:cubicBezTo>
                      <a:pt x="199" y="370"/>
                      <a:pt x="200" y="335"/>
                      <a:pt x="196" y="308"/>
                    </a:cubicBezTo>
                    <a:lnTo>
                      <a:pt x="187" y="202"/>
                    </a:lnTo>
                    <a:cubicBezTo>
                      <a:pt x="182" y="204"/>
                      <a:pt x="177" y="260"/>
                      <a:pt x="170" y="321"/>
                    </a:cubicBezTo>
                    <a:lnTo>
                      <a:pt x="144" y="569"/>
                    </a:lnTo>
                    <a:lnTo>
                      <a:pt x="78" y="565"/>
                    </a:lnTo>
                    <a:lnTo>
                      <a:pt x="50" y="325"/>
                    </a:lnTo>
                    <a:cubicBezTo>
                      <a:pt x="39" y="255"/>
                      <a:pt x="37" y="211"/>
                      <a:pt x="33" y="208"/>
                    </a:cubicBezTo>
                    <a:lnTo>
                      <a:pt x="25" y="310"/>
                    </a:lnTo>
                    <a:cubicBezTo>
                      <a:pt x="22" y="336"/>
                      <a:pt x="16" y="366"/>
                      <a:pt x="12" y="365"/>
                    </a:cubicBezTo>
                    <a:cubicBezTo>
                      <a:pt x="4" y="365"/>
                      <a:pt x="2" y="335"/>
                      <a:pt x="1" y="305"/>
                    </a:cubicBezTo>
                    <a:cubicBezTo>
                      <a:pt x="0" y="275"/>
                      <a:pt x="3" y="212"/>
                      <a:pt x="7" y="184"/>
                    </a:cubicBezTo>
                    <a:cubicBezTo>
                      <a:pt x="12" y="157"/>
                      <a:pt x="7" y="150"/>
                      <a:pt x="23" y="140"/>
                    </a:cubicBezTo>
                    <a:cubicBezTo>
                      <a:pt x="39" y="131"/>
                      <a:pt x="89" y="131"/>
                      <a:pt x="102" y="124"/>
                    </a:cubicBezTo>
                    <a:cubicBezTo>
                      <a:pt x="106" y="120"/>
                      <a:pt x="108" y="108"/>
                      <a:pt x="103" y="101"/>
                    </a:cubicBezTo>
                    <a:close/>
                  </a:path>
                </a:pathLst>
              </a:custGeom>
              <a:gradFill rotWithShape="1">
                <a:gsLst>
                  <a:gs pos="0">
                    <a:srgbClr val="EAEAEA">
                      <a:gamma/>
                      <a:shade val="85882"/>
                      <a:invGamma/>
                    </a:srgbClr>
                  </a:gs>
                  <a:gs pos="100000">
                    <a:srgbClr val="EAEAEA"/>
                  </a:gs>
                </a:gsLst>
                <a:lin ang="5400000" scaled="1"/>
              </a:gradFill>
              <a:ln w="9525">
                <a:noFill/>
                <a:round/>
                <a:headEnd/>
                <a:tailEnd/>
              </a:ln>
              <a:effectLst/>
              <a:scene3d>
                <a:camera prst="legacyPerspectiveTopLeft">
                  <a:rot lat="0" lon="20099999" rev="0"/>
                </a:camera>
                <a:lightRig rig="legacyFlat3" dir="t"/>
              </a:scene3d>
              <a:sp3d extrusionH="36500" prstMaterial="legacyPlastic">
                <a:bevelT w="13500" h="13500" prst="angle"/>
                <a:bevelB w="13500" h="13500" prst="angle"/>
                <a:extrusionClr>
                  <a:srgbClr val="5F5F5F"/>
                </a:extrusionClr>
              </a:sp3d>
            </p:spPr>
            <p:txBody>
              <a:bodyPr>
                <a:flatTx/>
              </a:bodyPr>
              <a:lstStyle/>
              <a:p>
                <a:pPr fontAlgn="base">
                  <a:spcBef>
                    <a:spcPct val="0"/>
                  </a:spcBef>
                  <a:spcAft>
                    <a:spcPct val="0"/>
                  </a:spcAft>
                </a:pPr>
                <a:endParaRPr lang="en-US">
                  <a:solidFill>
                    <a:srgbClr val="000000"/>
                  </a:solidFill>
                </a:endParaRPr>
              </a:p>
            </p:txBody>
          </p:sp>
        </p:grpSp>
      </p:grpSp>
      <p:sp>
        <p:nvSpPr>
          <p:cNvPr id="40" name="TextBox 39"/>
          <p:cNvSpPr txBox="1"/>
          <p:nvPr/>
        </p:nvSpPr>
        <p:spPr>
          <a:xfrm>
            <a:off x="1219200" y="543191"/>
            <a:ext cx="6753885" cy="646331"/>
          </a:xfrm>
          <a:prstGeom prst="rect">
            <a:avLst/>
          </a:prstGeom>
          <a:noFill/>
        </p:spPr>
        <p:txBody>
          <a:bodyPr wrap="square" rtlCol="0">
            <a:spAutoFit/>
          </a:bodyPr>
          <a:lstStyle/>
          <a:p>
            <a:r>
              <a:rPr lang="en-US" sz="3600" dirty="0">
                <a:solidFill>
                  <a:schemeClr val="accent2">
                    <a:lumMod val="50000"/>
                  </a:schemeClr>
                </a:solidFill>
                <a:latin typeface="#9Slide03 Swiss 721 Black Conde" panose="02000500000000000000" pitchFamily="2" charset="0"/>
              </a:rPr>
              <a:t>CÁC NHÓM CHẤT DINH DƯỠNG</a:t>
            </a:r>
          </a:p>
        </p:txBody>
      </p:sp>
      <p:sp>
        <p:nvSpPr>
          <p:cNvPr id="3" name="TextBox 2"/>
          <p:cNvSpPr txBox="1"/>
          <p:nvPr/>
        </p:nvSpPr>
        <p:spPr>
          <a:xfrm>
            <a:off x="323851" y="4970352"/>
            <a:ext cx="895350" cy="769441"/>
          </a:xfrm>
          <a:prstGeom prst="rect">
            <a:avLst/>
          </a:prstGeom>
          <a:solidFill>
            <a:schemeClr val="bg1"/>
          </a:solidFill>
        </p:spPr>
        <p:txBody>
          <a:bodyPr wrap="square" rtlCol="0">
            <a:spAutoFit/>
          </a:bodyPr>
          <a:lstStyle/>
          <a:p>
            <a:r>
              <a:rPr lang="en-US" sz="4400" dirty="0">
                <a:latin typeface="#9Slide03 Swiss 721 Black Conde" panose="02000500000000000000" pitchFamily="2" charset="0"/>
              </a:rPr>
              <a:t>01</a:t>
            </a:r>
          </a:p>
        </p:txBody>
      </p:sp>
      <p:sp>
        <p:nvSpPr>
          <p:cNvPr id="4" name="TextBox 3"/>
          <p:cNvSpPr txBox="1"/>
          <p:nvPr/>
        </p:nvSpPr>
        <p:spPr>
          <a:xfrm>
            <a:off x="1238252" y="4876800"/>
            <a:ext cx="2799594" cy="1261884"/>
          </a:xfrm>
          <a:prstGeom prst="rect">
            <a:avLst/>
          </a:prstGeom>
          <a:solidFill>
            <a:schemeClr val="accent1">
              <a:lumMod val="20000"/>
              <a:lumOff val="80000"/>
            </a:schemeClr>
          </a:solidFill>
        </p:spPr>
        <p:txBody>
          <a:bodyPr wrap="square" rtlCol="0">
            <a:spAutoFit/>
          </a:bodyPr>
          <a:lstStyle/>
          <a:p>
            <a:pPr algn="ctr"/>
            <a:r>
              <a:rPr lang="en-US" sz="2800" dirty="0">
                <a:latin typeface="#9Slide03 Swiss 721 Black Conde" panose="02000500000000000000" pitchFamily="2" charset="0"/>
              </a:rPr>
              <a:t>CARBOHYDRATE</a:t>
            </a:r>
          </a:p>
          <a:p>
            <a:pPr algn="ctr"/>
            <a:r>
              <a:rPr lang="vi-VN" sz="2400" dirty="0">
                <a:solidFill>
                  <a:srgbClr val="FF0000"/>
                </a:solidFill>
                <a:latin typeface="Autocar Bold Condensed" panose="020B0500000000000000" pitchFamily="34" charset="0"/>
                <a:ea typeface="Autocar Bold Condensed" panose="020B0500000000000000" pitchFamily="34" charset="0"/>
                <a:cs typeface="Autocar Bold Condensed" panose="020B0500000000000000" pitchFamily="34" charset="0"/>
              </a:rPr>
              <a:t>Cung cấp </a:t>
            </a:r>
            <a:r>
              <a:rPr lang="en-US" sz="2400" dirty="0">
                <a:solidFill>
                  <a:srgbClr val="FF0000"/>
                </a:solidFill>
                <a:latin typeface="Autocar Bold Condensed" panose="020B0500000000000000" pitchFamily="34" charset="0"/>
                <a:ea typeface="Autocar Bold Condensed" panose="020B0500000000000000" pitchFamily="34" charset="0"/>
                <a:cs typeface="Autocar Bold Condensed" panose="020B0500000000000000" pitchFamily="34" charset="0"/>
              </a:rPr>
              <a:t>n</a:t>
            </a:r>
            <a:r>
              <a:rPr lang="vi-VN" sz="2400" dirty="0">
                <a:solidFill>
                  <a:srgbClr val="FF0000"/>
                </a:solidFill>
                <a:latin typeface="Autocar Bold Condensed" panose="020B0500000000000000" pitchFamily="34" charset="0"/>
                <a:ea typeface="Autocar Bold Condensed" panose="020B0500000000000000" pitchFamily="34" charset="0"/>
                <a:cs typeface="Autocar Bold Condensed" panose="020B0500000000000000" pitchFamily="34" charset="0"/>
              </a:rPr>
              <a:t>guồn năng lượng chính</a:t>
            </a:r>
            <a:r>
              <a:rPr lang="en-US" sz="2400" dirty="0">
                <a:solidFill>
                  <a:srgbClr val="FF0000"/>
                </a:solidFill>
                <a:latin typeface="Autocar Bold Condensed" panose="020B0500000000000000" pitchFamily="34" charset="0"/>
                <a:ea typeface="Autocar Bold Condensed" panose="020B0500000000000000" pitchFamily="34" charset="0"/>
                <a:cs typeface="Autocar Bold Condensed" panose="020B0500000000000000" pitchFamily="34" charset="0"/>
              </a:rPr>
              <a:t> </a:t>
            </a:r>
            <a:r>
              <a:rPr lang="vi-VN" sz="2400" dirty="0">
                <a:solidFill>
                  <a:srgbClr val="FF0000"/>
                </a:solidFill>
                <a:latin typeface="Autocar Bold Condensed" panose="020B0500000000000000" pitchFamily="34" charset="0"/>
                <a:ea typeface="Autocar Bold Condensed" panose="020B0500000000000000" pitchFamily="34" charset="0"/>
                <a:cs typeface="Autocar Bold Condensed" panose="020B0500000000000000" pitchFamily="34" charset="0"/>
              </a:rPr>
              <a:t>cho cơ thể</a:t>
            </a:r>
          </a:p>
        </p:txBody>
      </p:sp>
    </p:spTree>
    <p:extLst>
      <p:ext uri="{BB962C8B-B14F-4D97-AF65-F5344CB8AC3E}">
        <p14:creationId xmlns:p14="http://schemas.microsoft.com/office/powerpoint/2010/main" val="89841396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267"/>
                                        </p:tgtEl>
                                        <p:attrNameLst>
                                          <p:attrName>style.visibility</p:attrName>
                                        </p:attrNameLst>
                                      </p:cBhvr>
                                      <p:to>
                                        <p:strVal val="visible"/>
                                      </p:to>
                                    </p:set>
                                    <p:anim calcmode="lin" valueType="num">
                                      <p:cBhvr additive="base">
                                        <p:cTn id="7" dur="500" fill="hold"/>
                                        <p:tgtEl>
                                          <p:spTgt spid="10267"/>
                                        </p:tgtEl>
                                        <p:attrNameLst>
                                          <p:attrName>ppt_x</p:attrName>
                                        </p:attrNameLst>
                                      </p:cBhvr>
                                      <p:tavLst>
                                        <p:tav tm="0">
                                          <p:val>
                                            <p:strVal val="#ppt_x"/>
                                          </p:val>
                                        </p:tav>
                                        <p:tav tm="100000">
                                          <p:val>
                                            <p:strVal val="#ppt_x"/>
                                          </p:val>
                                        </p:tav>
                                      </p:tavLst>
                                    </p:anim>
                                    <p:anim calcmode="lin" valueType="num">
                                      <p:cBhvr additive="base">
                                        <p:cTn id="8" dur="500" fill="hold"/>
                                        <p:tgtEl>
                                          <p:spTgt spid="1026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251"/>
                                        </p:tgtEl>
                                        <p:attrNameLst>
                                          <p:attrName>style.visibility</p:attrName>
                                        </p:attrNameLst>
                                      </p:cBhvr>
                                      <p:to>
                                        <p:strVal val="visible"/>
                                      </p:to>
                                    </p:set>
                                    <p:anim calcmode="lin" valueType="num">
                                      <p:cBhvr additive="base">
                                        <p:cTn id="11" dur="500" fill="hold"/>
                                        <p:tgtEl>
                                          <p:spTgt spid="10251"/>
                                        </p:tgtEl>
                                        <p:attrNameLst>
                                          <p:attrName>ppt_x</p:attrName>
                                        </p:attrNameLst>
                                      </p:cBhvr>
                                      <p:tavLst>
                                        <p:tav tm="0">
                                          <p:val>
                                            <p:strVal val="#ppt_x"/>
                                          </p:val>
                                        </p:tav>
                                        <p:tav tm="100000">
                                          <p:val>
                                            <p:strVal val="#ppt_x"/>
                                          </p:val>
                                        </p:tav>
                                      </p:tavLst>
                                    </p:anim>
                                    <p:anim calcmode="lin" valueType="num">
                                      <p:cBhvr additive="base">
                                        <p:cTn id="12" dur="500" fill="hold"/>
                                        <p:tgtEl>
                                          <p:spTgt spid="1025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0256"/>
                                        </p:tgtEl>
                                        <p:attrNameLst>
                                          <p:attrName>style.visibility</p:attrName>
                                        </p:attrNameLst>
                                      </p:cBhvr>
                                      <p:to>
                                        <p:strVal val="visible"/>
                                      </p:to>
                                    </p:set>
                                    <p:anim calcmode="lin" valueType="num">
                                      <p:cBhvr additive="base">
                                        <p:cTn id="17" dur="500" fill="hold"/>
                                        <p:tgtEl>
                                          <p:spTgt spid="10256"/>
                                        </p:tgtEl>
                                        <p:attrNameLst>
                                          <p:attrName>ppt_x</p:attrName>
                                        </p:attrNameLst>
                                      </p:cBhvr>
                                      <p:tavLst>
                                        <p:tav tm="0">
                                          <p:val>
                                            <p:strVal val="#ppt_x"/>
                                          </p:val>
                                        </p:tav>
                                        <p:tav tm="100000">
                                          <p:val>
                                            <p:strVal val="#ppt_x"/>
                                          </p:val>
                                        </p:tav>
                                      </p:tavLst>
                                    </p:anim>
                                    <p:anim calcmode="lin" valueType="num">
                                      <p:cBhvr additive="base">
                                        <p:cTn id="18" dur="500" fill="hold"/>
                                        <p:tgtEl>
                                          <p:spTgt spid="10256"/>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0268"/>
                                        </p:tgtEl>
                                        <p:attrNameLst>
                                          <p:attrName>style.visibility</p:attrName>
                                        </p:attrNameLst>
                                      </p:cBhvr>
                                      <p:to>
                                        <p:strVal val="visible"/>
                                      </p:to>
                                    </p:set>
                                    <p:anim calcmode="lin" valueType="num">
                                      <p:cBhvr additive="base">
                                        <p:cTn id="21" dur="500" fill="hold"/>
                                        <p:tgtEl>
                                          <p:spTgt spid="10268"/>
                                        </p:tgtEl>
                                        <p:attrNameLst>
                                          <p:attrName>ppt_x</p:attrName>
                                        </p:attrNameLst>
                                      </p:cBhvr>
                                      <p:tavLst>
                                        <p:tav tm="0">
                                          <p:val>
                                            <p:strVal val="#ppt_x"/>
                                          </p:val>
                                        </p:tav>
                                        <p:tav tm="100000">
                                          <p:val>
                                            <p:strVal val="#ppt_x"/>
                                          </p:val>
                                        </p:tav>
                                      </p:tavLst>
                                    </p:anim>
                                    <p:anim calcmode="lin" valueType="num">
                                      <p:cBhvr additive="base">
                                        <p:cTn id="22" dur="500" fill="hold"/>
                                        <p:tgtEl>
                                          <p:spTgt spid="10268"/>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0269"/>
                                        </p:tgtEl>
                                        <p:attrNameLst>
                                          <p:attrName>style.visibility</p:attrName>
                                        </p:attrNameLst>
                                      </p:cBhvr>
                                      <p:to>
                                        <p:strVal val="visible"/>
                                      </p:to>
                                    </p:set>
                                    <p:anim calcmode="lin" valueType="num">
                                      <p:cBhvr additive="base">
                                        <p:cTn id="27" dur="500" fill="hold"/>
                                        <p:tgtEl>
                                          <p:spTgt spid="10269"/>
                                        </p:tgtEl>
                                        <p:attrNameLst>
                                          <p:attrName>ppt_x</p:attrName>
                                        </p:attrNameLst>
                                      </p:cBhvr>
                                      <p:tavLst>
                                        <p:tav tm="0">
                                          <p:val>
                                            <p:strVal val="#ppt_x"/>
                                          </p:val>
                                        </p:tav>
                                        <p:tav tm="100000">
                                          <p:val>
                                            <p:strVal val="#ppt_x"/>
                                          </p:val>
                                        </p:tav>
                                      </p:tavLst>
                                    </p:anim>
                                    <p:anim calcmode="lin" valueType="num">
                                      <p:cBhvr additive="base">
                                        <p:cTn id="28" dur="500" fill="hold"/>
                                        <p:tgtEl>
                                          <p:spTgt spid="10269"/>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0261"/>
                                        </p:tgtEl>
                                        <p:attrNameLst>
                                          <p:attrName>style.visibility</p:attrName>
                                        </p:attrNameLst>
                                      </p:cBhvr>
                                      <p:to>
                                        <p:strVal val="visible"/>
                                      </p:to>
                                    </p:set>
                                    <p:anim calcmode="lin" valueType="num">
                                      <p:cBhvr additive="base">
                                        <p:cTn id="31" dur="500" fill="hold"/>
                                        <p:tgtEl>
                                          <p:spTgt spid="10261"/>
                                        </p:tgtEl>
                                        <p:attrNameLst>
                                          <p:attrName>ppt_x</p:attrName>
                                        </p:attrNameLst>
                                      </p:cBhvr>
                                      <p:tavLst>
                                        <p:tav tm="0">
                                          <p:val>
                                            <p:strVal val="#ppt_x"/>
                                          </p:val>
                                        </p:tav>
                                        <p:tav tm="100000">
                                          <p:val>
                                            <p:strVal val="#ppt_x"/>
                                          </p:val>
                                        </p:tav>
                                      </p:tavLst>
                                    </p:anim>
                                    <p:anim calcmode="lin" valueType="num">
                                      <p:cBhvr additive="base">
                                        <p:cTn id="32" dur="500" fill="hold"/>
                                        <p:tgtEl>
                                          <p:spTgt spid="1026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270"/>
                                        </p:tgtEl>
                                        <p:attrNameLst>
                                          <p:attrName>style.visibility</p:attrName>
                                        </p:attrNameLst>
                                      </p:cBhvr>
                                      <p:to>
                                        <p:strVal val="visible"/>
                                      </p:to>
                                    </p:set>
                                    <p:anim calcmode="lin" valueType="num">
                                      <p:cBhvr additive="base">
                                        <p:cTn id="37" dur="500" fill="hold"/>
                                        <p:tgtEl>
                                          <p:spTgt spid="10270"/>
                                        </p:tgtEl>
                                        <p:attrNameLst>
                                          <p:attrName>ppt_x</p:attrName>
                                        </p:attrNameLst>
                                      </p:cBhvr>
                                      <p:tavLst>
                                        <p:tav tm="0">
                                          <p:val>
                                            <p:strVal val="#ppt_x"/>
                                          </p:val>
                                        </p:tav>
                                        <p:tav tm="100000">
                                          <p:val>
                                            <p:strVal val="#ppt_x"/>
                                          </p:val>
                                        </p:tav>
                                      </p:tavLst>
                                    </p:anim>
                                    <p:anim calcmode="lin" valueType="num">
                                      <p:cBhvr additive="base">
                                        <p:cTn id="38" dur="500" fill="hold"/>
                                        <p:tgtEl>
                                          <p:spTgt spid="10270"/>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0266"/>
                                        </p:tgtEl>
                                        <p:attrNameLst>
                                          <p:attrName>style.visibility</p:attrName>
                                        </p:attrNameLst>
                                      </p:cBhvr>
                                      <p:to>
                                        <p:strVal val="visible"/>
                                      </p:to>
                                    </p:set>
                                    <p:anim calcmode="lin" valueType="num">
                                      <p:cBhvr additive="base">
                                        <p:cTn id="41" dur="500" fill="hold"/>
                                        <p:tgtEl>
                                          <p:spTgt spid="10266"/>
                                        </p:tgtEl>
                                        <p:attrNameLst>
                                          <p:attrName>ppt_x</p:attrName>
                                        </p:attrNameLst>
                                      </p:cBhvr>
                                      <p:tavLst>
                                        <p:tav tm="0">
                                          <p:val>
                                            <p:strVal val="#ppt_x"/>
                                          </p:val>
                                        </p:tav>
                                        <p:tav tm="100000">
                                          <p:val>
                                            <p:strVal val="#ppt_x"/>
                                          </p:val>
                                        </p:tav>
                                      </p:tavLst>
                                    </p:anim>
                                    <p:anim calcmode="lin" valueType="num">
                                      <p:cBhvr additive="base">
                                        <p:cTn id="42" dur="500" fill="hold"/>
                                        <p:tgtEl>
                                          <p:spTgt spid="1026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1" grpId="0"/>
      <p:bldP spid="10256" grpId="0"/>
      <p:bldP spid="10261" grpId="0"/>
      <p:bldP spid="10266" grpId="0"/>
      <p:bldP spid="10267" grpId="0"/>
      <p:bldP spid="10268" grpId="0"/>
      <p:bldP spid="10269" grpId="0"/>
      <p:bldP spid="10270"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9182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38270" y="873660"/>
            <a:ext cx="7886700" cy="1325563"/>
          </a:xfrm>
          <a:solidFill>
            <a:schemeClr val="accent5">
              <a:lumMod val="50000"/>
            </a:schemeClr>
          </a:solidFill>
        </p:spPr>
        <p:txBody>
          <a:bodyPr>
            <a:normAutofit/>
          </a:bodyPr>
          <a:lstStyle/>
          <a:p>
            <a:r>
              <a:rPr lang="en-US" sz="2800" dirty="0">
                <a:solidFill>
                  <a:schemeClr val="bg1"/>
                </a:solidFill>
                <a:latin typeface="#9Slide03 FS Neusa Bold" panose="00000800000000000000" pitchFamily="2" charset="0"/>
              </a:rPr>
              <a:t>	</a:t>
            </a:r>
            <a:r>
              <a:rPr lang="vi-VN" sz="2800" dirty="0">
                <a:solidFill>
                  <a:schemeClr val="bg1"/>
                </a:solidFill>
                <a:latin typeface="#9Slide03 FS Neusa Bold" panose="00000800000000000000" pitchFamily="2" charset="0"/>
              </a:rPr>
              <a:t>Từ các loại lương thực</a:t>
            </a:r>
            <a:r>
              <a:rPr lang="en-US" sz="2800" dirty="0">
                <a:solidFill>
                  <a:schemeClr val="bg1"/>
                </a:solidFill>
                <a:latin typeface="#9Slide03 FS Neusa Bold" panose="00000800000000000000" pitchFamily="2" charset="0"/>
              </a:rPr>
              <a:t> </a:t>
            </a:r>
            <a:r>
              <a:rPr lang="vi-VN" sz="2800" dirty="0">
                <a:solidFill>
                  <a:schemeClr val="bg1"/>
                </a:solidFill>
                <a:latin typeface="#9Slide03 FS Neusa Bold" panose="00000800000000000000" pitchFamily="2" charset="0"/>
              </a:rPr>
              <a:t>hình 15.1 sách giáo khoa, hãy nêu một số món ăn có thể chế biến từ các lương thực đó </a:t>
            </a:r>
          </a:p>
        </p:txBody>
      </p:sp>
      <p:sp>
        <p:nvSpPr>
          <p:cNvPr id="4" name="Rectangle 3"/>
          <p:cNvSpPr/>
          <p:nvPr/>
        </p:nvSpPr>
        <p:spPr>
          <a:xfrm>
            <a:off x="0" y="470781"/>
            <a:ext cx="1476281" cy="80575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dirty="0">
                <a:solidFill>
                  <a:schemeClr val="bg1"/>
                </a:solidFill>
                <a:latin typeface="Autocar Black Condensed" panose="02020800000000000000" pitchFamily="18" charset="0"/>
                <a:ea typeface="Autocar Black Condensed" panose="02020800000000000000" pitchFamily="18" charset="0"/>
                <a:cs typeface="Autocar Black Condensed" panose="02020800000000000000" pitchFamily="18" charset="0"/>
              </a:rPr>
              <a:t>THẢO LUẬN</a:t>
            </a:r>
          </a:p>
        </p:txBody>
      </p:sp>
      <p:sp>
        <p:nvSpPr>
          <p:cNvPr id="5" name="Rectangle 4"/>
          <p:cNvSpPr/>
          <p:nvPr/>
        </p:nvSpPr>
        <p:spPr>
          <a:xfrm>
            <a:off x="638269" y="2623639"/>
            <a:ext cx="7886701" cy="2400657"/>
          </a:xfrm>
          <a:prstGeom prst="rect">
            <a:avLst/>
          </a:prstGeom>
          <a:ln>
            <a:solidFill>
              <a:schemeClr val="bg1"/>
            </a:solidFill>
          </a:ln>
        </p:spPr>
        <p:txBody>
          <a:bodyPr wrap="square">
            <a:spAutoFit/>
          </a:bodyPr>
          <a:lstStyle/>
          <a:p>
            <a:pPr indent="180340" algn="just">
              <a:lnSpc>
                <a:spcPct val="125000"/>
              </a:lnSpc>
              <a:spcAft>
                <a:spcPts val="0"/>
              </a:spcAft>
            </a:pPr>
            <a:r>
              <a:rPr lang="en-US" sz="2000" b="1" dirty="0">
                <a:solidFill>
                  <a:srgbClr val="FF0000"/>
                </a:solidFill>
                <a:latin typeface="Arial" panose="020B0604020202020204" pitchFamily="34" charset="0"/>
                <a:ea typeface="Times New Roman" panose="02020603050405020304" pitchFamily="18" charset="0"/>
                <a:cs typeface="Arial" panose="020B0604020202020204" pitchFamily="34" charset="0"/>
              </a:rPr>
              <a:t>CH: 1. </a:t>
            </a:r>
            <a:r>
              <a:rPr lang="vi-VN" sz="2000" b="1" dirty="0">
                <a:solidFill>
                  <a:srgbClr val="FF0000"/>
                </a:solidFill>
                <a:latin typeface="Arial" panose="020B0604020202020204" pitchFamily="34" charset="0"/>
                <a:ea typeface="Times New Roman" panose="02020603050405020304" pitchFamily="18" charset="0"/>
                <a:cs typeface="Arial" panose="020B0604020202020204" pitchFamily="34" charset="0"/>
              </a:rPr>
              <a:t>Lương thực và một số thức ăn được chế biến từ chúng </a:t>
            </a:r>
            <a:r>
              <a:rPr lang="en-US" sz="2000" b="1" dirty="0">
                <a:solidFill>
                  <a:srgbClr val="FF0000"/>
                </a:solidFill>
                <a:latin typeface="Arial" panose="020B0604020202020204" pitchFamily="34" charset="0"/>
                <a:ea typeface="Times New Roman" panose="02020603050405020304" pitchFamily="18" charset="0"/>
                <a:cs typeface="Arial" panose="020B0604020202020204" pitchFamily="34" charset="0"/>
              </a:rPr>
              <a:t>ở </a:t>
            </a:r>
            <a:r>
              <a:rPr lang="vi-VN" sz="2000" b="1" dirty="0">
                <a:solidFill>
                  <a:srgbClr val="FF0000"/>
                </a:solidFill>
                <a:latin typeface="Arial" panose="020B0604020202020204" pitchFamily="34" charset="0"/>
                <a:ea typeface="Times New Roman" panose="02020603050405020304" pitchFamily="18" charset="0"/>
                <a:cs typeface="Arial" panose="020B0604020202020204" pitchFamily="34" charset="0"/>
              </a:rPr>
              <a:t>Hình</a:t>
            </a:r>
            <a:r>
              <a:rPr lang="en-US" sz="2000" b="1" dirty="0">
                <a:solidFill>
                  <a:srgbClr val="FF0000"/>
                </a:solidFill>
                <a:latin typeface="Arial" panose="020B0604020202020204" pitchFamily="34" charset="0"/>
                <a:ea typeface="Times New Roman" panose="02020603050405020304" pitchFamily="18" charset="0"/>
                <a:cs typeface="Arial" panose="020B0604020202020204" pitchFamily="34" charset="0"/>
              </a:rPr>
              <a:t> 15.1 (SGK):</a:t>
            </a:r>
          </a:p>
          <a:p>
            <a:pPr indent="180340" algn="just">
              <a:lnSpc>
                <a:spcPct val="125000"/>
              </a:lnSpc>
              <a:spcAft>
                <a:spcPts val="0"/>
              </a:spcAft>
            </a:pPr>
            <a:r>
              <a:rPr lang="vi-VN" sz="2000" dirty="0">
                <a:solidFill>
                  <a:srgbClr val="000000"/>
                </a:solidFill>
                <a:latin typeface="Arial" panose="020B0604020202020204" pitchFamily="34" charset="0"/>
                <a:ea typeface="Arial" panose="020B0604020202020204" pitchFamily="34" charset="0"/>
                <a:cs typeface="Arial" panose="020B0604020202020204" pitchFamily="34" charset="0"/>
              </a:rPr>
              <a:t>- </a:t>
            </a:r>
            <a:r>
              <a:rPr lang="vi-VN" sz="2000" b="1" dirty="0">
                <a:solidFill>
                  <a:schemeClr val="bg1"/>
                </a:solidFill>
                <a:latin typeface="Arial" panose="020B0604020202020204" pitchFamily="34" charset="0"/>
                <a:ea typeface="Times New Roman" panose="02020603050405020304" pitchFamily="18" charset="0"/>
                <a:cs typeface="Arial" panose="020B0604020202020204" pitchFamily="34" charset="0"/>
              </a:rPr>
              <a:t>Lúa gạo</a:t>
            </a:r>
            <a:r>
              <a:rPr lang="vi-VN" sz="2000" dirty="0">
                <a:solidFill>
                  <a:schemeClr val="bg1"/>
                </a:solidFill>
                <a:latin typeface="Arial" panose="020B0604020202020204" pitchFamily="34" charset="0"/>
                <a:ea typeface="Times New Roman" panose="02020603050405020304" pitchFamily="18" charset="0"/>
                <a:cs typeface="Arial" panose="020B0604020202020204" pitchFamily="34" charset="0"/>
              </a:rPr>
              <a:t>: cơm, bún, phở, bánh đúc, bánh tẻ, bánh nếp (làm từ bột gạo nếp),...</a:t>
            </a:r>
          </a:p>
          <a:p>
            <a:pPr indent="180340" algn="just">
              <a:lnSpc>
                <a:spcPct val="125000"/>
              </a:lnSpc>
              <a:spcAft>
                <a:spcPts val="0"/>
              </a:spcAft>
            </a:pPr>
            <a:r>
              <a:rPr lang="vi-VN" sz="2000" dirty="0">
                <a:solidFill>
                  <a:schemeClr val="bg1"/>
                </a:solidFill>
                <a:latin typeface="Arial" panose="020B0604020202020204" pitchFamily="34" charset="0"/>
                <a:ea typeface="Arial" panose="020B0604020202020204" pitchFamily="34" charset="0"/>
                <a:cs typeface="Arial" panose="020B0604020202020204" pitchFamily="34" charset="0"/>
              </a:rPr>
              <a:t>- </a:t>
            </a:r>
            <a:r>
              <a:rPr lang="vi-VN" sz="2000" b="1" dirty="0">
                <a:solidFill>
                  <a:schemeClr val="bg1"/>
                </a:solidFill>
                <a:latin typeface="Arial" panose="020B0604020202020204" pitchFamily="34" charset="0"/>
                <a:ea typeface="Times New Roman" panose="02020603050405020304" pitchFamily="18" charset="0"/>
                <a:cs typeface="Arial" panose="020B0604020202020204" pitchFamily="34" charset="0"/>
              </a:rPr>
              <a:t>Ngô</a:t>
            </a:r>
            <a:r>
              <a:rPr lang="vi-VN" sz="2000" dirty="0">
                <a:solidFill>
                  <a:schemeClr val="bg1"/>
                </a:solidFill>
                <a:latin typeface="Arial" panose="020B0604020202020204" pitchFamily="34" charset="0"/>
                <a:ea typeface="Times New Roman" panose="02020603050405020304" pitchFamily="18" charset="0"/>
                <a:cs typeface="Arial" panose="020B0604020202020204" pitchFamily="34" charset="0"/>
              </a:rPr>
              <a:t>: bánh bột ngô, bỏng ngô, xôi ngô</a:t>
            </a:r>
            <a:r>
              <a:rPr lang="en-US" sz="2000" dirty="0">
                <a:solidFill>
                  <a:schemeClr val="bg1"/>
                </a:solidFill>
                <a:latin typeface="Arial" panose="020B0604020202020204" pitchFamily="34" charset="0"/>
                <a:ea typeface="Times New Roman" panose="02020603050405020304" pitchFamily="18" charset="0"/>
                <a:cs typeface="Arial" panose="020B0604020202020204" pitchFamily="34" charset="0"/>
              </a:rPr>
              <a:t>,...</a:t>
            </a:r>
          </a:p>
          <a:p>
            <a:pPr indent="180340" algn="just">
              <a:lnSpc>
                <a:spcPct val="125000"/>
              </a:lnSpc>
              <a:spcAft>
                <a:spcPts val="0"/>
              </a:spcAft>
            </a:pPr>
            <a:r>
              <a:rPr lang="vi-VN" sz="2000" dirty="0">
                <a:solidFill>
                  <a:schemeClr val="bg1"/>
                </a:solidFill>
                <a:latin typeface="Arial" panose="020B0604020202020204" pitchFamily="34" charset="0"/>
                <a:ea typeface="Arial" panose="020B0604020202020204" pitchFamily="34" charset="0"/>
                <a:cs typeface="Arial" panose="020B0604020202020204" pitchFamily="34" charset="0"/>
              </a:rPr>
              <a:t>- </a:t>
            </a:r>
            <a:r>
              <a:rPr lang="vi-VN" sz="2000" b="1" dirty="0">
                <a:solidFill>
                  <a:schemeClr val="bg1"/>
                </a:solidFill>
                <a:latin typeface="Arial" panose="020B0604020202020204" pitchFamily="34" charset="0"/>
                <a:ea typeface="Times New Roman" panose="02020603050405020304" pitchFamily="18" charset="0"/>
                <a:cs typeface="Arial" panose="020B0604020202020204" pitchFamily="34" charset="0"/>
              </a:rPr>
              <a:t>Khoai lang</a:t>
            </a:r>
            <a:r>
              <a:rPr lang="vi-VN" sz="2000" dirty="0">
                <a:solidFill>
                  <a:schemeClr val="bg1"/>
                </a:solidFill>
                <a:latin typeface="Arial" panose="020B0604020202020204" pitchFamily="34" charset="0"/>
                <a:ea typeface="Times New Roman" panose="02020603050405020304" pitchFamily="18" charset="0"/>
                <a:cs typeface="Arial" panose="020B0604020202020204" pitchFamily="34" charset="0"/>
              </a:rPr>
              <a:t>: khoai lang luộc, nướng, bánh khoai lang rán</a:t>
            </a:r>
            <a:r>
              <a:rPr lang="en-US" sz="2000" dirty="0">
                <a:solidFill>
                  <a:schemeClr val="bg1"/>
                </a:solidFill>
                <a:latin typeface="Arial" panose="020B0604020202020204" pitchFamily="34" charset="0"/>
                <a:ea typeface="Times New Roman" panose="02020603050405020304" pitchFamily="18" charset="0"/>
                <a:cs typeface="Arial" panose="020B0604020202020204" pitchFamily="34" charset="0"/>
              </a:rPr>
              <a:t>,...</a:t>
            </a:r>
            <a:endParaRPr lang="en-US" sz="2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224809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4" name="Flowchart: Document 3"/>
          <p:cNvSpPr/>
          <p:nvPr/>
        </p:nvSpPr>
        <p:spPr>
          <a:xfrm>
            <a:off x="0" y="-1"/>
            <a:ext cx="9144000" cy="1195057"/>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latin typeface="#9Slide03 SFU Helvetica Condens" panose="00000400000000000000" pitchFamily="2" charset="0"/>
              </a:rPr>
              <a:t>SỰ BIẾN ĐỔI LƯƠNG THỰC</a:t>
            </a:r>
          </a:p>
        </p:txBody>
      </p:sp>
      <p:sp>
        <p:nvSpPr>
          <p:cNvPr id="5" name="TextBox 4"/>
          <p:cNvSpPr txBox="1"/>
          <p:nvPr/>
        </p:nvSpPr>
        <p:spPr>
          <a:xfrm>
            <a:off x="1376127" y="1584357"/>
            <a:ext cx="7505323" cy="1717393"/>
          </a:xfrm>
          <a:prstGeom prst="rect">
            <a:avLst/>
          </a:prstGeom>
          <a:noFill/>
          <a:ln>
            <a:solidFill>
              <a:schemeClr val="bg1"/>
            </a:solidFill>
          </a:ln>
        </p:spPr>
        <p:txBody>
          <a:bodyPr wrap="square" rtlCol="0">
            <a:spAutoFit/>
          </a:bodyPr>
          <a:lstStyle/>
          <a:p>
            <a:pPr algn="just">
              <a:lnSpc>
                <a:spcPct val="120000"/>
              </a:lnSpc>
            </a:pPr>
            <a:r>
              <a:rPr lang="vi-VN" sz="2200" dirty="0">
                <a:solidFill>
                  <a:schemeClr val="bg1"/>
                </a:solidFill>
                <a:latin typeface="#9Slide03 Cabin SemiBold" panose="00000700000000000000" pitchFamily="2" charset="0"/>
              </a:rPr>
              <a:t>Cho một thìa gạo vào 2 hộp nhựa nhỏ, thêm nước vào 1 hộp cho ướt hết gạo. Để yên ngoài không khí khoảng 5 – 10 giờ. So sánh độ cứng của hạt gạo ở 2 hộp nhựa bằng cách ép chúng bằng 1 vật cứng</a:t>
            </a:r>
            <a:r>
              <a:rPr lang="en-US" sz="2200" dirty="0">
                <a:solidFill>
                  <a:schemeClr val="bg1"/>
                </a:solidFill>
                <a:latin typeface="#9Slide03 Cabin SemiBold" panose="00000700000000000000" pitchFamily="2" charset="0"/>
              </a:rPr>
              <a:t>.</a:t>
            </a:r>
            <a:endParaRPr lang="vi-VN" sz="2200" dirty="0">
              <a:solidFill>
                <a:schemeClr val="bg1"/>
              </a:solidFill>
              <a:latin typeface="#9Slide03 Cabin SemiBold" panose="00000700000000000000" pitchFamily="2" charset="0"/>
            </a:endParaRPr>
          </a:p>
        </p:txBody>
      </p:sp>
      <p:sp>
        <p:nvSpPr>
          <p:cNvPr id="2" name="Flowchart: Decision 1"/>
          <p:cNvSpPr/>
          <p:nvPr/>
        </p:nvSpPr>
        <p:spPr>
          <a:xfrm>
            <a:off x="262551" y="1999489"/>
            <a:ext cx="914400" cy="612648"/>
          </a:xfrm>
          <a:prstGeom prst="flowChartDecision">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9Slide03 Cabin SemiBold" panose="00000700000000000000" pitchFamily="2" charset="0"/>
              </a:rPr>
              <a:t>1</a:t>
            </a:r>
          </a:p>
        </p:txBody>
      </p:sp>
      <p:sp>
        <p:nvSpPr>
          <p:cNvPr id="3" name="TextBox 2"/>
          <p:cNvSpPr txBox="1"/>
          <p:nvPr/>
        </p:nvSpPr>
        <p:spPr>
          <a:xfrm>
            <a:off x="4979405" y="3087232"/>
            <a:ext cx="3739081" cy="830997"/>
          </a:xfrm>
          <a:prstGeom prst="rect">
            <a:avLst/>
          </a:prstGeom>
          <a:solidFill>
            <a:schemeClr val="bg1"/>
          </a:solidFill>
        </p:spPr>
        <p:txBody>
          <a:bodyPr wrap="square" rtlCol="0">
            <a:spAutoFit/>
          </a:bodyPr>
          <a:lstStyle/>
          <a:p>
            <a:pPr algn="ctr"/>
            <a:r>
              <a:rPr lang="vi-VN" sz="2400" dirty="0">
                <a:solidFill>
                  <a:srgbClr val="002060"/>
                </a:solidFill>
                <a:latin typeface="Autocar Bold Condensed" panose="020B0500000000000000" pitchFamily="34" charset="0"/>
                <a:ea typeface="Autocar Bold Condensed" panose="020B0500000000000000" pitchFamily="34" charset="0"/>
                <a:cs typeface="Autocar Bold Condensed" panose="020B0500000000000000" pitchFamily="34" charset="0"/>
              </a:rPr>
              <a:t>Em hãy dự đoán hiện tượng hạt gạo bên đổ nước vào thế nào</a:t>
            </a:r>
          </a:p>
        </p:txBody>
      </p:sp>
      <p:grpSp>
        <p:nvGrpSpPr>
          <p:cNvPr id="9" name="Group 8"/>
          <p:cNvGrpSpPr/>
          <p:nvPr/>
        </p:nvGrpSpPr>
        <p:grpSpPr>
          <a:xfrm>
            <a:off x="262551" y="6013293"/>
            <a:ext cx="8746281" cy="508663"/>
            <a:chOff x="397719" y="4573792"/>
            <a:chExt cx="8746281" cy="508663"/>
          </a:xfrm>
        </p:grpSpPr>
        <p:sp>
          <p:nvSpPr>
            <p:cNvPr id="7" name="TextBox 6"/>
            <p:cNvSpPr txBox="1"/>
            <p:nvPr/>
          </p:nvSpPr>
          <p:spPr>
            <a:xfrm>
              <a:off x="1484769" y="4573792"/>
              <a:ext cx="7659231" cy="461665"/>
            </a:xfrm>
            <a:prstGeom prst="rect">
              <a:avLst/>
            </a:prstGeom>
            <a:noFill/>
          </p:spPr>
          <p:txBody>
            <a:bodyPr wrap="square" rtlCol="0">
              <a:spAutoFit/>
            </a:bodyPr>
            <a:lstStyle/>
            <a:p>
              <a:pPr algn="just"/>
              <a:r>
                <a:rPr lang="vi-VN" sz="2400" dirty="0">
                  <a:solidFill>
                    <a:srgbClr val="FFFF00"/>
                  </a:solidFill>
                  <a:latin typeface="Autocar Bold Condensed" panose="020B0500000000000000" pitchFamily="34" charset="0"/>
                  <a:ea typeface="Autocar Bold Condensed" panose="020B0500000000000000" pitchFamily="34" charset="0"/>
                  <a:cs typeface="Autocar Bold Condensed" panose="020B0500000000000000" pitchFamily="34" charset="0"/>
                </a:rPr>
                <a:t>Hạt gạo trong hộp nhựa có thêm nước mếm hơn, dễ bị nghiền vụn.</a:t>
              </a:r>
            </a:p>
          </p:txBody>
        </p:sp>
        <p:sp>
          <p:nvSpPr>
            <p:cNvPr id="8" name="Striped Right Arrow 7"/>
            <p:cNvSpPr/>
            <p:nvPr/>
          </p:nvSpPr>
          <p:spPr>
            <a:xfrm>
              <a:off x="397719" y="4597823"/>
              <a:ext cx="978408" cy="484632"/>
            </a:xfrm>
            <a:prstGeom prst="stripedRightArrow">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grpSp>
      <p:pic>
        <p:nvPicPr>
          <p:cNvPr id="1026" name="Picture 2" descr="Chuyên gia Ấn Độ khuyên ngâm gạo trước khi nấu cơm: Những lợi ích bất ngờ  và cách ngâm gạo đú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952" r="7725" b="1718"/>
          <a:stretch/>
        </p:blipFill>
        <p:spPr bwMode="auto">
          <a:xfrm>
            <a:off x="742384" y="4179096"/>
            <a:ext cx="2372008" cy="175961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ỏ Túi 3 Mẹo Nấu Ăn Nhanh Hữu Ích Trong Nhà Bếp"/>
          <p:cNvPicPr>
            <a:picLocks noChangeAspect="1" noChangeArrowheads="1"/>
          </p:cNvPicPr>
          <p:nvPr/>
        </p:nvPicPr>
        <p:blipFill rotWithShape="1">
          <a:blip r:embed="rId3">
            <a:extLst>
              <a:ext uri="{28A0092B-C50C-407E-A947-70E740481C1C}">
                <a14:useLocalDpi xmlns:a14="http://schemas.microsoft.com/office/drawing/2010/main" val="0"/>
              </a:ext>
            </a:extLst>
          </a:blip>
          <a:srcRect r="11051"/>
          <a:stretch/>
        </p:blipFill>
        <p:spPr bwMode="auto">
          <a:xfrm>
            <a:off x="3437417" y="4179096"/>
            <a:ext cx="2347748" cy="175961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Dẻo mềm xôi gánh ngũ sắc - VnExpress Đời số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08190" y="4179096"/>
            <a:ext cx="2516450" cy="1761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499878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circle(in)">
                                      <p:cBhvr>
                                        <p:cTn id="17" dur="20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030"/>
                                        </p:tgtEl>
                                        <p:attrNameLst>
                                          <p:attrName>style.visibility</p:attrName>
                                        </p:attrNameLst>
                                      </p:cBhvr>
                                      <p:to>
                                        <p:strVal val="visible"/>
                                      </p:to>
                                    </p:set>
                                    <p:animEffect transition="in" filter="fade">
                                      <p:cBhvr>
                                        <p:cTn id="22" dur="1000"/>
                                        <p:tgtEl>
                                          <p:spTgt spid="1030"/>
                                        </p:tgtEl>
                                      </p:cBhvr>
                                    </p:animEffect>
                                    <p:anim calcmode="lin" valueType="num">
                                      <p:cBhvr>
                                        <p:cTn id="23" dur="1000" fill="hold"/>
                                        <p:tgtEl>
                                          <p:spTgt spid="1030"/>
                                        </p:tgtEl>
                                        <p:attrNameLst>
                                          <p:attrName>ppt_x</p:attrName>
                                        </p:attrNameLst>
                                      </p:cBhvr>
                                      <p:tavLst>
                                        <p:tav tm="0">
                                          <p:val>
                                            <p:strVal val="#ppt_x"/>
                                          </p:val>
                                        </p:tav>
                                        <p:tav tm="100000">
                                          <p:val>
                                            <p:strVal val="#ppt_x"/>
                                          </p:val>
                                        </p:tav>
                                      </p:tavLst>
                                    </p:anim>
                                    <p:anim calcmode="lin" valueType="num">
                                      <p:cBhvr>
                                        <p:cTn id="24" dur="1000" fill="hold"/>
                                        <p:tgtEl>
                                          <p:spTgt spid="1030"/>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028"/>
                                        </p:tgtEl>
                                        <p:attrNameLst>
                                          <p:attrName>style.visibility</p:attrName>
                                        </p:attrNameLst>
                                      </p:cBhvr>
                                      <p:to>
                                        <p:strVal val="visible"/>
                                      </p:to>
                                    </p:set>
                                    <p:animEffect transition="in" filter="fade">
                                      <p:cBhvr>
                                        <p:cTn id="27" dur="1000"/>
                                        <p:tgtEl>
                                          <p:spTgt spid="1028"/>
                                        </p:tgtEl>
                                      </p:cBhvr>
                                    </p:animEffect>
                                    <p:anim calcmode="lin" valueType="num">
                                      <p:cBhvr>
                                        <p:cTn id="28" dur="1000" fill="hold"/>
                                        <p:tgtEl>
                                          <p:spTgt spid="1028"/>
                                        </p:tgtEl>
                                        <p:attrNameLst>
                                          <p:attrName>ppt_x</p:attrName>
                                        </p:attrNameLst>
                                      </p:cBhvr>
                                      <p:tavLst>
                                        <p:tav tm="0">
                                          <p:val>
                                            <p:strVal val="#ppt_x"/>
                                          </p:val>
                                        </p:tav>
                                        <p:tav tm="100000">
                                          <p:val>
                                            <p:strVal val="#ppt_x"/>
                                          </p:val>
                                        </p:tav>
                                      </p:tavLst>
                                    </p:anim>
                                    <p:anim calcmode="lin" valueType="num">
                                      <p:cBhvr>
                                        <p:cTn id="29" dur="1000" fill="hold"/>
                                        <p:tgtEl>
                                          <p:spTgt spid="1028"/>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026"/>
                                        </p:tgtEl>
                                        <p:attrNameLst>
                                          <p:attrName>style.visibility</p:attrName>
                                        </p:attrNameLst>
                                      </p:cBhvr>
                                      <p:to>
                                        <p:strVal val="visible"/>
                                      </p:to>
                                    </p:set>
                                    <p:animEffect transition="in" filter="fade">
                                      <p:cBhvr>
                                        <p:cTn id="32" dur="1000"/>
                                        <p:tgtEl>
                                          <p:spTgt spid="1026"/>
                                        </p:tgtEl>
                                      </p:cBhvr>
                                    </p:animEffect>
                                    <p:anim calcmode="lin" valueType="num">
                                      <p:cBhvr>
                                        <p:cTn id="33" dur="1000" fill="hold"/>
                                        <p:tgtEl>
                                          <p:spTgt spid="1026"/>
                                        </p:tgtEl>
                                        <p:attrNameLst>
                                          <p:attrName>ppt_x</p:attrName>
                                        </p:attrNameLst>
                                      </p:cBhvr>
                                      <p:tavLst>
                                        <p:tav tm="0">
                                          <p:val>
                                            <p:strVal val="#ppt_x"/>
                                          </p:val>
                                        </p:tav>
                                        <p:tav tm="100000">
                                          <p:val>
                                            <p:strVal val="#ppt_x"/>
                                          </p:val>
                                        </p:tav>
                                      </p:tavLst>
                                    </p:anim>
                                    <p:anim calcmode="lin" valueType="num">
                                      <p:cBhvr>
                                        <p:cTn id="34"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1000"/>
                                        <p:tgtEl>
                                          <p:spTgt spid="9"/>
                                        </p:tgtEl>
                                      </p:cBhvr>
                                    </p:animEffect>
                                    <p:anim calcmode="lin" valueType="num">
                                      <p:cBhvr>
                                        <p:cTn id="40" dur="1000" fill="hold"/>
                                        <p:tgtEl>
                                          <p:spTgt spid="9"/>
                                        </p:tgtEl>
                                        <p:attrNameLst>
                                          <p:attrName>ppt_x</p:attrName>
                                        </p:attrNameLst>
                                      </p:cBhvr>
                                      <p:tavLst>
                                        <p:tav tm="0">
                                          <p:val>
                                            <p:strVal val="#ppt_x"/>
                                          </p:val>
                                        </p:tav>
                                        <p:tav tm="100000">
                                          <p:val>
                                            <p:strVal val="#ppt_x"/>
                                          </p:val>
                                        </p:tav>
                                      </p:tavLst>
                                    </p:anim>
                                    <p:anim calcmode="lin" valueType="num">
                                      <p:cBhvr>
                                        <p:cTn id="4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animBg="1"/>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40736" y="565251"/>
            <a:ext cx="5730844" cy="523220"/>
          </a:xfrm>
          <a:prstGeom prst="rect">
            <a:avLst/>
          </a:prstGeom>
          <a:solidFill>
            <a:schemeClr val="accent4">
              <a:lumMod val="20000"/>
              <a:lumOff val="80000"/>
            </a:schemeClr>
          </a:solidFill>
        </p:spPr>
        <p:txBody>
          <a:bodyPr wrap="square" rtlCol="0">
            <a:spAutoFit/>
          </a:bodyPr>
          <a:lstStyle/>
          <a:p>
            <a:r>
              <a:rPr lang="vi-VN" sz="2800" dirty="0">
                <a:latin typeface="Autocar Bold Condensed" panose="020B0500000000000000" pitchFamily="34" charset="0"/>
                <a:ea typeface="Autocar Bold Condensed" panose="020B0500000000000000" pitchFamily="34" charset="0"/>
                <a:cs typeface="Autocar Bold Condensed" panose="020B0500000000000000" pitchFamily="34" charset="0"/>
              </a:rPr>
              <a:t>Hãy chỉ ra dấu hiệu cho thấy cơm bị thiu</a:t>
            </a:r>
          </a:p>
        </p:txBody>
      </p:sp>
      <p:pic>
        <p:nvPicPr>
          <p:cNvPr id="2052" name="Picture 4" descr="Cách Nấu Cơm Không Bị Thiu Khi để Lâu Trong Mùa Nó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9765" y="1548144"/>
            <a:ext cx="4286250" cy="3810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35390" y="6150398"/>
            <a:ext cx="8519310" cy="501548"/>
          </a:xfrm>
          <a:prstGeom prst="rect">
            <a:avLst/>
          </a:prstGeom>
          <a:solidFill>
            <a:schemeClr val="tx1">
              <a:lumMod val="95000"/>
              <a:lumOff val="5000"/>
            </a:schemeClr>
          </a:solidFill>
        </p:spPr>
        <p:txBody>
          <a:bodyPr wrap="square">
            <a:spAutoFit/>
          </a:bodyPr>
          <a:lstStyle/>
          <a:p>
            <a:pPr indent="180340" algn="just">
              <a:lnSpc>
                <a:spcPct val="125000"/>
              </a:lnSpc>
              <a:spcAft>
                <a:spcPts val="0"/>
              </a:spcAft>
            </a:pPr>
            <a:r>
              <a:rPr lang="vi-VN" sz="2400" dirty="0">
                <a:solidFill>
                  <a:schemeClr val="bg1"/>
                </a:solidFill>
                <a:latin typeface="Autocar Bold Condensed" panose="020B0500000000000000" pitchFamily="34" charset="0"/>
                <a:ea typeface="Autocar Bold Condensed" panose="020B0500000000000000" pitchFamily="34" charset="0"/>
                <a:cs typeface="Autocar Bold Condensed" panose="020B0500000000000000" pitchFamily="34" charset="0"/>
              </a:rPr>
              <a:t>Bát cơm có mùi ôi thiu, mềm nát hơn, có đốm trắng, đen hoặc xanh lá.</a:t>
            </a:r>
            <a:endParaRPr lang="vi-VN" sz="2000" dirty="0">
              <a:solidFill>
                <a:schemeClr val="bg1"/>
              </a:solidFill>
              <a:effectLst/>
              <a:latin typeface="Autocar Bold Condensed" panose="020B0500000000000000" pitchFamily="34" charset="0"/>
              <a:ea typeface="Autocar Bold Condensed" panose="020B0500000000000000" pitchFamily="34" charset="0"/>
              <a:cs typeface="Autocar Bold Condensed" panose="020B0500000000000000" pitchFamily="34" charset="0"/>
            </a:endParaRPr>
          </a:p>
        </p:txBody>
      </p:sp>
      <p:cxnSp>
        <p:nvCxnSpPr>
          <p:cNvPr id="7" name="Straight Arrow Connector 6"/>
          <p:cNvCxnSpPr/>
          <p:nvPr/>
        </p:nvCxnSpPr>
        <p:spPr>
          <a:xfrm flipH="1">
            <a:off x="5803271" y="1729214"/>
            <a:ext cx="1511929" cy="968720"/>
          </a:xfrm>
          <a:prstGeom prst="straightConnector1">
            <a:avLst/>
          </a:prstGeom>
          <a:ln w="5715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1801640" y="2136618"/>
            <a:ext cx="1113576" cy="561316"/>
          </a:xfrm>
          <a:prstGeom prst="straightConnector1">
            <a:avLst/>
          </a:prstGeom>
          <a:ln w="5715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416459" y="1548144"/>
            <a:ext cx="1448555" cy="461665"/>
          </a:xfrm>
          <a:prstGeom prst="rect">
            <a:avLst/>
          </a:prstGeom>
          <a:solidFill>
            <a:srgbClr val="C00000"/>
          </a:solidFill>
        </p:spPr>
        <p:txBody>
          <a:bodyPr wrap="square" rtlCol="0">
            <a:spAutoFit/>
          </a:bodyPr>
          <a:lstStyle/>
          <a:p>
            <a:r>
              <a:rPr lang="vi-VN" sz="2400" dirty="0">
                <a:solidFill>
                  <a:schemeClr val="bg1"/>
                </a:solidFill>
                <a:latin typeface="#9Slide03 Cabin SemiBold" panose="00000700000000000000" pitchFamily="2" charset="0"/>
              </a:rPr>
              <a:t>Cơm chín</a:t>
            </a:r>
          </a:p>
        </p:txBody>
      </p:sp>
      <p:sp>
        <p:nvSpPr>
          <p:cNvPr id="14" name="TextBox 13"/>
          <p:cNvSpPr txBox="1"/>
          <p:nvPr/>
        </p:nvSpPr>
        <p:spPr>
          <a:xfrm>
            <a:off x="7378574" y="1223181"/>
            <a:ext cx="1484769" cy="461665"/>
          </a:xfrm>
          <a:prstGeom prst="rect">
            <a:avLst/>
          </a:prstGeom>
          <a:solidFill>
            <a:srgbClr val="002060"/>
          </a:solidFill>
        </p:spPr>
        <p:txBody>
          <a:bodyPr wrap="square" rtlCol="0">
            <a:spAutoFit/>
          </a:bodyPr>
          <a:lstStyle/>
          <a:p>
            <a:r>
              <a:rPr lang="vi-VN" sz="2400" dirty="0">
                <a:solidFill>
                  <a:schemeClr val="bg1"/>
                </a:solidFill>
                <a:latin typeface="#9Slide03 Cabin SemiBold" panose="00000700000000000000" pitchFamily="2" charset="0"/>
              </a:rPr>
              <a:t>Cơm thiu</a:t>
            </a:r>
          </a:p>
        </p:txBody>
      </p:sp>
      <p:sp>
        <p:nvSpPr>
          <p:cNvPr id="12" name="TextBox 11"/>
          <p:cNvSpPr txBox="1"/>
          <p:nvPr/>
        </p:nvSpPr>
        <p:spPr>
          <a:xfrm>
            <a:off x="235390" y="5492661"/>
            <a:ext cx="2808335" cy="523220"/>
          </a:xfrm>
          <a:prstGeom prst="rect">
            <a:avLst/>
          </a:prstGeom>
          <a:noFill/>
          <a:ln w="3175">
            <a:solidFill>
              <a:schemeClr val="tx1"/>
            </a:solidFill>
            <a:prstDash val="dash"/>
          </a:ln>
        </p:spPr>
        <p:txBody>
          <a:bodyPr wrap="square" rtlCol="0">
            <a:spAutoFit/>
          </a:bodyPr>
          <a:lstStyle/>
          <a:p>
            <a:r>
              <a:rPr lang="vi-VN" sz="2800" dirty="0">
                <a:solidFill>
                  <a:srgbClr val="FF0000"/>
                </a:solidFill>
                <a:latin typeface="Autocar Bold Condensed" panose="020B0500000000000000" pitchFamily="34" charset="0"/>
                <a:ea typeface="Autocar Bold Condensed" panose="020B0500000000000000" pitchFamily="34" charset="0"/>
                <a:cs typeface="Autocar Bold Condensed" panose="020B0500000000000000" pitchFamily="34" charset="0"/>
              </a:rPr>
              <a:t>Vậy cơm thiu là</a:t>
            </a:r>
          </a:p>
        </p:txBody>
      </p:sp>
      <p:sp>
        <p:nvSpPr>
          <p:cNvPr id="10" name="Flowchart: Decision 9"/>
          <p:cNvSpPr/>
          <p:nvPr/>
        </p:nvSpPr>
        <p:spPr>
          <a:xfrm>
            <a:off x="135802" y="541258"/>
            <a:ext cx="914400" cy="612648"/>
          </a:xfrm>
          <a:prstGeom prst="flowChartDecision">
            <a:avLst/>
          </a:prstGeom>
          <a:solidFill>
            <a:srgbClr val="C00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9Slide03 Cabin SemiBold" panose="00000700000000000000" pitchFamily="2" charset="0"/>
              </a:rPr>
              <a:t>2</a:t>
            </a:r>
          </a:p>
        </p:txBody>
      </p:sp>
    </p:spTree>
    <p:extLst>
      <p:ext uri="{BB962C8B-B14F-4D97-AF65-F5344CB8AC3E}">
        <p14:creationId xmlns:p14="http://schemas.microsoft.com/office/powerpoint/2010/main" val="1595448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ppt_x"/>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P spid="14" grpId="0" animBg="1"/>
      <p:bldP spid="1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9132" y="0"/>
            <a:ext cx="8274867" cy="1325563"/>
          </a:xfrm>
          <a:solidFill>
            <a:srgbClr val="C00000"/>
          </a:solidFill>
        </p:spPr>
        <p:txBody>
          <a:bodyPr>
            <a:noAutofit/>
          </a:bodyPr>
          <a:lstStyle/>
          <a:p>
            <a:pPr algn="just">
              <a:lnSpc>
                <a:spcPct val="120000"/>
              </a:lnSpc>
            </a:pPr>
            <a:r>
              <a:rPr lang="en-US" sz="2400" dirty="0">
                <a:solidFill>
                  <a:schemeClr val="bg1"/>
                </a:solidFill>
                <a:latin typeface="#9Slide04 Faustina Bold" panose="00000800000000000000" pitchFamily="2" charset="0"/>
                <a:ea typeface="Autocar Bold Condensed" panose="020B0500000000000000" pitchFamily="34" charset="0"/>
                <a:cs typeface="Autocar Bold Condensed" panose="020B0500000000000000" pitchFamily="34" charset="0"/>
              </a:rPr>
              <a:t>	</a:t>
            </a:r>
            <a:r>
              <a:rPr lang="vi-VN" sz="2400" dirty="0">
                <a:solidFill>
                  <a:schemeClr val="bg1"/>
                </a:solidFill>
                <a:latin typeface="#9Slide04 Faustina Bold" panose="00000800000000000000" pitchFamily="2" charset="0"/>
                <a:ea typeface="Autocar Bold Condensed" panose="020B0500000000000000" pitchFamily="34" charset="0"/>
                <a:cs typeface="Autocar Bold Condensed" panose="020B0500000000000000" pitchFamily="34" charset="0"/>
              </a:rPr>
              <a:t>Hãy đề xuất cách bảo quản lương thực khô (gạo, ngô, khoai, sắn) và lương thực đã được nấu chín (cơm, cháo)</a:t>
            </a:r>
          </a:p>
        </p:txBody>
      </p:sp>
      <p:sp>
        <p:nvSpPr>
          <p:cNvPr id="4" name="Rectangle 3"/>
          <p:cNvSpPr/>
          <p:nvPr/>
        </p:nvSpPr>
        <p:spPr>
          <a:xfrm>
            <a:off x="0" y="0"/>
            <a:ext cx="869133" cy="6858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oogle Shape;9855;p73"/>
          <p:cNvGrpSpPr/>
          <p:nvPr/>
        </p:nvGrpSpPr>
        <p:grpSpPr>
          <a:xfrm>
            <a:off x="558508" y="1325563"/>
            <a:ext cx="1211621" cy="1403912"/>
            <a:chOff x="5947375" y="3842110"/>
            <a:chExt cx="539169" cy="624738"/>
          </a:xfrm>
        </p:grpSpPr>
        <p:sp>
          <p:nvSpPr>
            <p:cNvPr id="7" name="Google Shape;9856;p73"/>
            <p:cNvSpPr/>
            <p:nvPr/>
          </p:nvSpPr>
          <p:spPr>
            <a:xfrm>
              <a:off x="6223241" y="4184295"/>
              <a:ext cx="263303" cy="239129"/>
            </a:xfrm>
            <a:custGeom>
              <a:avLst/>
              <a:gdLst/>
              <a:ahLst/>
              <a:cxnLst/>
              <a:rect l="l" t="t" r="r" b="b"/>
              <a:pathLst>
                <a:path w="20161" h="18310" extrusionOk="0">
                  <a:moveTo>
                    <a:pt x="10028" y="0"/>
                  </a:moveTo>
                  <a:cubicBezTo>
                    <a:pt x="5907" y="0"/>
                    <a:pt x="2185" y="2826"/>
                    <a:pt x="1158" y="7016"/>
                  </a:cubicBezTo>
                  <a:cubicBezTo>
                    <a:pt x="1" y="11936"/>
                    <a:pt x="2991" y="16855"/>
                    <a:pt x="7910" y="18060"/>
                  </a:cubicBezTo>
                  <a:cubicBezTo>
                    <a:pt x="8624" y="18228"/>
                    <a:pt x="9340" y="18309"/>
                    <a:pt x="10044" y="18309"/>
                  </a:cubicBezTo>
                  <a:cubicBezTo>
                    <a:pt x="14191" y="18309"/>
                    <a:pt x="17965" y="15514"/>
                    <a:pt x="18954" y="11309"/>
                  </a:cubicBezTo>
                  <a:cubicBezTo>
                    <a:pt x="20160" y="6389"/>
                    <a:pt x="17122" y="1422"/>
                    <a:pt x="12203" y="264"/>
                  </a:cubicBezTo>
                  <a:cubicBezTo>
                    <a:pt x="11474" y="86"/>
                    <a:pt x="10745" y="0"/>
                    <a:pt x="10028" y="0"/>
                  </a:cubicBezTo>
                  <a:close/>
                </a:path>
              </a:pathLst>
            </a:custGeom>
            <a:solidFill>
              <a:srgbClr val="871B29"/>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8" name="Google Shape;9857;p73"/>
            <p:cNvSpPr/>
            <p:nvPr/>
          </p:nvSpPr>
          <p:spPr>
            <a:xfrm>
              <a:off x="5947375" y="4227354"/>
              <a:ext cx="268331" cy="239494"/>
            </a:xfrm>
            <a:custGeom>
              <a:avLst/>
              <a:gdLst/>
              <a:ahLst/>
              <a:cxnLst/>
              <a:rect l="l" t="t" r="r" b="b"/>
              <a:pathLst>
                <a:path w="20546" h="18338" extrusionOk="0">
                  <a:moveTo>
                    <a:pt x="10315" y="0"/>
                  </a:moveTo>
                  <a:cubicBezTo>
                    <a:pt x="6437" y="0"/>
                    <a:pt x="2837" y="2471"/>
                    <a:pt x="1592" y="6324"/>
                  </a:cubicBezTo>
                  <a:cubicBezTo>
                    <a:pt x="0" y="11146"/>
                    <a:pt x="2653" y="16307"/>
                    <a:pt x="7475" y="17898"/>
                  </a:cubicBezTo>
                  <a:cubicBezTo>
                    <a:pt x="8398" y="18196"/>
                    <a:pt x="9334" y="18338"/>
                    <a:pt x="10256" y="18338"/>
                  </a:cubicBezTo>
                  <a:cubicBezTo>
                    <a:pt x="14110" y="18338"/>
                    <a:pt x="17718" y="15867"/>
                    <a:pt x="19002" y="12014"/>
                  </a:cubicBezTo>
                  <a:cubicBezTo>
                    <a:pt x="20545" y="7192"/>
                    <a:pt x="17941" y="2031"/>
                    <a:pt x="13118" y="440"/>
                  </a:cubicBezTo>
                  <a:cubicBezTo>
                    <a:pt x="12187" y="142"/>
                    <a:pt x="11243" y="0"/>
                    <a:pt x="10315" y="0"/>
                  </a:cubicBezTo>
                  <a:close/>
                </a:path>
              </a:pathLst>
            </a:custGeom>
            <a:solidFill>
              <a:srgbClr val="871B29"/>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9" name="Google Shape;9858;p73"/>
            <p:cNvSpPr/>
            <p:nvPr/>
          </p:nvSpPr>
          <p:spPr>
            <a:xfrm>
              <a:off x="6074906" y="3842110"/>
              <a:ext cx="238606" cy="389423"/>
            </a:xfrm>
            <a:custGeom>
              <a:avLst/>
              <a:gdLst/>
              <a:ahLst/>
              <a:cxnLst/>
              <a:rect l="l" t="t" r="r" b="b"/>
              <a:pathLst>
                <a:path w="18270" h="29818" extrusionOk="0">
                  <a:moveTo>
                    <a:pt x="1689" y="0"/>
                  </a:moveTo>
                  <a:cubicBezTo>
                    <a:pt x="1520" y="0"/>
                    <a:pt x="1352" y="109"/>
                    <a:pt x="1279" y="326"/>
                  </a:cubicBezTo>
                  <a:cubicBezTo>
                    <a:pt x="942" y="1387"/>
                    <a:pt x="1038" y="2689"/>
                    <a:pt x="990" y="3847"/>
                  </a:cubicBezTo>
                  <a:cubicBezTo>
                    <a:pt x="942" y="5004"/>
                    <a:pt x="893" y="6161"/>
                    <a:pt x="845" y="7271"/>
                  </a:cubicBezTo>
                  <a:cubicBezTo>
                    <a:pt x="797" y="9682"/>
                    <a:pt x="749" y="12093"/>
                    <a:pt x="701" y="14457"/>
                  </a:cubicBezTo>
                  <a:cubicBezTo>
                    <a:pt x="604" y="16820"/>
                    <a:pt x="652" y="19231"/>
                    <a:pt x="459" y="21594"/>
                  </a:cubicBezTo>
                  <a:cubicBezTo>
                    <a:pt x="315" y="24006"/>
                    <a:pt x="122" y="26369"/>
                    <a:pt x="25" y="28780"/>
                  </a:cubicBezTo>
                  <a:cubicBezTo>
                    <a:pt x="1" y="29468"/>
                    <a:pt x="538" y="29818"/>
                    <a:pt x="1079" y="29818"/>
                  </a:cubicBezTo>
                  <a:cubicBezTo>
                    <a:pt x="1600" y="29818"/>
                    <a:pt x="2124" y="29492"/>
                    <a:pt x="2147" y="28829"/>
                  </a:cubicBezTo>
                  <a:cubicBezTo>
                    <a:pt x="2196" y="26417"/>
                    <a:pt x="2099" y="24006"/>
                    <a:pt x="2051" y="21643"/>
                  </a:cubicBezTo>
                  <a:cubicBezTo>
                    <a:pt x="1954" y="19231"/>
                    <a:pt x="2099" y="16868"/>
                    <a:pt x="2147" y="14457"/>
                  </a:cubicBezTo>
                  <a:cubicBezTo>
                    <a:pt x="2196" y="12093"/>
                    <a:pt x="2292" y="9730"/>
                    <a:pt x="2292" y="7319"/>
                  </a:cubicBezTo>
                  <a:lnTo>
                    <a:pt x="2292" y="3702"/>
                  </a:lnTo>
                  <a:lnTo>
                    <a:pt x="2292" y="2834"/>
                  </a:lnTo>
                  <a:cubicBezTo>
                    <a:pt x="2967" y="4425"/>
                    <a:pt x="3932" y="5969"/>
                    <a:pt x="4800" y="7512"/>
                  </a:cubicBezTo>
                  <a:cubicBezTo>
                    <a:pt x="6054" y="9779"/>
                    <a:pt x="7452" y="11949"/>
                    <a:pt x="8562" y="14264"/>
                  </a:cubicBezTo>
                  <a:cubicBezTo>
                    <a:pt x="9719" y="16579"/>
                    <a:pt x="11118" y="18797"/>
                    <a:pt x="12468" y="21016"/>
                  </a:cubicBezTo>
                  <a:cubicBezTo>
                    <a:pt x="13770" y="23234"/>
                    <a:pt x="15169" y="25453"/>
                    <a:pt x="16519" y="27623"/>
                  </a:cubicBezTo>
                  <a:cubicBezTo>
                    <a:pt x="16684" y="27892"/>
                    <a:pt x="16931" y="28003"/>
                    <a:pt x="17178" y="28003"/>
                  </a:cubicBezTo>
                  <a:cubicBezTo>
                    <a:pt x="17727" y="28003"/>
                    <a:pt x="18269" y="27450"/>
                    <a:pt x="17870" y="26851"/>
                  </a:cubicBezTo>
                  <a:cubicBezTo>
                    <a:pt x="16519" y="24633"/>
                    <a:pt x="15169" y="22462"/>
                    <a:pt x="13819" y="20244"/>
                  </a:cubicBezTo>
                  <a:cubicBezTo>
                    <a:pt x="12468" y="18026"/>
                    <a:pt x="11214" y="15759"/>
                    <a:pt x="9767" y="13589"/>
                  </a:cubicBezTo>
                  <a:cubicBezTo>
                    <a:pt x="8321" y="11467"/>
                    <a:pt x="7115" y="9152"/>
                    <a:pt x="5861" y="6933"/>
                  </a:cubicBezTo>
                  <a:cubicBezTo>
                    <a:pt x="4703" y="4908"/>
                    <a:pt x="3691" y="2785"/>
                    <a:pt x="2244" y="953"/>
                  </a:cubicBezTo>
                  <a:cubicBezTo>
                    <a:pt x="2196" y="760"/>
                    <a:pt x="2147" y="519"/>
                    <a:pt x="2099" y="326"/>
                  </a:cubicBezTo>
                  <a:cubicBezTo>
                    <a:pt x="2027" y="109"/>
                    <a:pt x="1858" y="0"/>
                    <a:pt x="1689" y="0"/>
                  </a:cubicBezTo>
                  <a:close/>
                </a:path>
              </a:pathLst>
            </a:custGeom>
            <a:solidFill>
              <a:srgbClr val="6CA74D"/>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0" name="Google Shape;9859;p73"/>
            <p:cNvSpPr/>
            <p:nvPr/>
          </p:nvSpPr>
          <p:spPr>
            <a:xfrm>
              <a:off x="6173482" y="4053303"/>
              <a:ext cx="189605" cy="167494"/>
            </a:xfrm>
            <a:custGeom>
              <a:avLst/>
              <a:gdLst/>
              <a:ahLst/>
              <a:cxnLst/>
              <a:rect l="l" t="t" r="r" b="b"/>
              <a:pathLst>
                <a:path w="14518" h="12825" extrusionOk="0">
                  <a:moveTo>
                    <a:pt x="13073" y="1"/>
                  </a:moveTo>
                  <a:cubicBezTo>
                    <a:pt x="12709" y="1"/>
                    <a:pt x="12381" y="231"/>
                    <a:pt x="12299" y="601"/>
                  </a:cubicBezTo>
                  <a:cubicBezTo>
                    <a:pt x="12106" y="1565"/>
                    <a:pt x="11431" y="2337"/>
                    <a:pt x="10804" y="3108"/>
                  </a:cubicBezTo>
                  <a:cubicBezTo>
                    <a:pt x="10177" y="3880"/>
                    <a:pt x="9695" y="4748"/>
                    <a:pt x="9309" y="5665"/>
                  </a:cubicBezTo>
                  <a:cubicBezTo>
                    <a:pt x="8827" y="6870"/>
                    <a:pt x="8585" y="8124"/>
                    <a:pt x="8585" y="9378"/>
                  </a:cubicBezTo>
                  <a:cubicBezTo>
                    <a:pt x="7910" y="9040"/>
                    <a:pt x="7235" y="8799"/>
                    <a:pt x="6463" y="8655"/>
                  </a:cubicBezTo>
                  <a:cubicBezTo>
                    <a:pt x="4679" y="8221"/>
                    <a:pt x="2846" y="8028"/>
                    <a:pt x="1062" y="7787"/>
                  </a:cubicBezTo>
                  <a:cubicBezTo>
                    <a:pt x="387" y="7787"/>
                    <a:pt x="1" y="8462"/>
                    <a:pt x="290" y="9040"/>
                  </a:cubicBezTo>
                  <a:cubicBezTo>
                    <a:pt x="1496" y="10970"/>
                    <a:pt x="3425" y="12272"/>
                    <a:pt x="5644" y="12706"/>
                  </a:cubicBezTo>
                  <a:cubicBezTo>
                    <a:pt x="6107" y="12786"/>
                    <a:pt x="6570" y="12825"/>
                    <a:pt x="7033" y="12825"/>
                  </a:cubicBezTo>
                  <a:cubicBezTo>
                    <a:pt x="7679" y="12825"/>
                    <a:pt x="8325" y="12750"/>
                    <a:pt x="8971" y="12609"/>
                  </a:cubicBezTo>
                  <a:cubicBezTo>
                    <a:pt x="9309" y="12513"/>
                    <a:pt x="9646" y="12368"/>
                    <a:pt x="9888" y="12127"/>
                  </a:cubicBezTo>
                  <a:cubicBezTo>
                    <a:pt x="10177" y="12031"/>
                    <a:pt x="10370" y="11838"/>
                    <a:pt x="10418" y="11548"/>
                  </a:cubicBezTo>
                  <a:cubicBezTo>
                    <a:pt x="11334" y="10873"/>
                    <a:pt x="12058" y="10005"/>
                    <a:pt x="12540" y="8992"/>
                  </a:cubicBezTo>
                  <a:cubicBezTo>
                    <a:pt x="13167" y="7979"/>
                    <a:pt x="13649" y="6918"/>
                    <a:pt x="14035" y="5809"/>
                  </a:cubicBezTo>
                  <a:cubicBezTo>
                    <a:pt x="14373" y="4748"/>
                    <a:pt x="14517" y="3687"/>
                    <a:pt x="14469" y="2578"/>
                  </a:cubicBezTo>
                  <a:cubicBezTo>
                    <a:pt x="14421" y="1613"/>
                    <a:pt x="14325" y="359"/>
                    <a:pt x="13264" y="22"/>
                  </a:cubicBezTo>
                  <a:cubicBezTo>
                    <a:pt x="13199" y="8"/>
                    <a:pt x="13135" y="1"/>
                    <a:pt x="13073" y="1"/>
                  </a:cubicBez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1" name="Google Shape;9860;p73"/>
            <p:cNvSpPr/>
            <p:nvPr/>
          </p:nvSpPr>
          <p:spPr>
            <a:xfrm>
              <a:off x="5968780" y="4109174"/>
              <a:ext cx="188978" cy="131083"/>
            </a:xfrm>
            <a:custGeom>
              <a:avLst/>
              <a:gdLst/>
              <a:ahLst/>
              <a:cxnLst/>
              <a:rect l="l" t="t" r="r" b="b"/>
              <a:pathLst>
                <a:path w="14470" h="10037" extrusionOk="0">
                  <a:moveTo>
                    <a:pt x="13059" y="1"/>
                  </a:moveTo>
                  <a:cubicBezTo>
                    <a:pt x="12430" y="1"/>
                    <a:pt x="11936" y="702"/>
                    <a:pt x="11576" y="1242"/>
                  </a:cubicBezTo>
                  <a:cubicBezTo>
                    <a:pt x="11093" y="1917"/>
                    <a:pt x="10563" y="2737"/>
                    <a:pt x="10129" y="3509"/>
                  </a:cubicBezTo>
                  <a:cubicBezTo>
                    <a:pt x="9598" y="4377"/>
                    <a:pt x="9164" y="5341"/>
                    <a:pt x="8827" y="6354"/>
                  </a:cubicBezTo>
                  <a:cubicBezTo>
                    <a:pt x="8055" y="5293"/>
                    <a:pt x="7187" y="4328"/>
                    <a:pt x="6174" y="3557"/>
                  </a:cubicBezTo>
                  <a:cubicBezTo>
                    <a:pt x="5010" y="2664"/>
                    <a:pt x="3502" y="1740"/>
                    <a:pt x="1977" y="1740"/>
                  </a:cubicBezTo>
                  <a:cubicBezTo>
                    <a:pt x="1607" y="1740"/>
                    <a:pt x="1236" y="1795"/>
                    <a:pt x="869" y="1917"/>
                  </a:cubicBezTo>
                  <a:cubicBezTo>
                    <a:pt x="290" y="2062"/>
                    <a:pt x="1" y="2689"/>
                    <a:pt x="290" y="3219"/>
                  </a:cubicBezTo>
                  <a:cubicBezTo>
                    <a:pt x="1255" y="5004"/>
                    <a:pt x="2605" y="6547"/>
                    <a:pt x="4197" y="7849"/>
                  </a:cubicBezTo>
                  <a:cubicBezTo>
                    <a:pt x="5433" y="8830"/>
                    <a:pt x="7009" y="10037"/>
                    <a:pt x="8691" y="10037"/>
                  </a:cubicBezTo>
                  <a:cubicBezTo>
                    <a:pt x="8911" y="10037"/>
                    <a:pt x="9133" y="10016"/>
                    <a:pt x="9357" y="9971"/>
                  </a:cubicBezTo>
                  <a:cubicBezTo>
                    <a:pt x="9598" y="9923"/>
                    <a:pt x="9791" y="9778"/>
                    <a:pt x="9888" y="9585"/>
                  </a:cubicBezTo>
                  <a:lnTo>
                    <a:pt x="9936" y="9585"/>
                  </a:lnTo>
                  <a:cubicBezTo>
                    <a:pt x="11576" y="8814"/>
                    <a:pt x="12588" y="6884"/>
                    <a:pt x="13264" y="5245"/>
                  </a:cubicBezTo>
                  <a:cubicBezTo>
                    <a:pt x="13601" y="4425"/>
                    <a:pt x="13890" y="3557"/>
                    <a:pt x="14035" y="2689"/>
                  </a:cubicBezTo>
                  <a:cubicBezTo>
                    <a:pt x="14180" y="1869"/>
                    <a:pt x="14469" y="856"/>
                    <a:pt x="13746" y="277"/>
                  </a:cubicBezTo>
                  <a:cubicBezTo>
                    <a:pt x="13501" y="82"/>
                    <a:pt x="13272" y="1"/>
                    <a:pt x="13059" y="1"/>
                  </a:cubicBezTo>
                  <a:close/>
                </a:path>
              </a:pathLst>
            </a:custGeom>
            <a:solidFill>
              <a:schemeClr val="accent1"/>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2" name="Google Shape;9861;p73"/>
            <p:cNvSpPr/>
            <p:nvPr/>
          </p:nvSpPr>
          <p:spPr>
            <a:xfrm>
              <a:off x="6065777" y="4253879"/>
              <a:ext cx="15137" cy="14967"/>
            </a:xfrm>
            <a:custGeom>
              <a:avLst/>
              <a:gdLst/>
              <a:ahLst/>
              <a:cxnLst/>
              <a:rect l="l" t="t" r="r" b="b"/>
              <a:pathLst>
                <a:path w="1159" h="1146" extrusionOk="0">
                  <a:moveTo>
                    <a:pt x="435" y="0"/>
                  </a:moveTo>
                  <a:lnTo>
                    <a:pt x="290" y="49"/>
                  </a:lnTo>
                  <a:cubicBezTo>
                    <a:pt x="242" y="97"/>
                    <a:pt x="146" y="145"/>
                    <a:pt x="146" y="193"/>
                  </a:cubicBezTo>
                  <a:cubicBezTo>
                    <a:pt x="97" y="241"/>
                    <a:pt x="49" y="290"/>
                    <a:pt x="49" y="338"/>
                  </a:cubicBezTo>
                  <a:cubicBezTo>
                    <a:pt x="1" y="386"/>
                    <a:pt x="1" y="434"/>
                    <a:pt x="1" y="483"/>
                  </a:cubicBezTo>
                  <a:cubicBezTo>
                    <a:pt x="1" y="531"/>
                    <a:pt x="1" y="579"/>
                    <a:pt x="1" y="627"/>
                  </a:cubicBezTo>
                  <a:cubicBezTo>
                    <a:pt x="1" y="675"/>
                    <a:pt x="1" y="724"/>
                    <a:pt x="49" y="772"/>
                  </a:cubicBezTo>
                  <a:cubicBezTo>
                    <a:pt x="49" y="868"/>
                    <a:pt x="97" y="917"/>
                    <a:pt x="146" y="965"/>
                  </a:cubicBezTo>
                  <a:lnTo>
                    <a:pt x="290" y="1061"/>
                  </a:lnTo>
                  <a:lnTo>
                    <a:pt x="435" y="1110"/>
                  </a:lnTo>
                  <a:cubicBezTo>
                    <a:pt x="483" y="1134"/>
                    <a:pt x="531" y="1146"/>
                    <a:pt x="580" y="1146"/>
                  </a:cubicBezTo>
                  <a:cubicBezTo>
                    <a:pt x="628" y="1146"/>
                    <a:pt x="676" y="1134"/>
                    <a:pt x="724" y="1110"/>
                  </a:cubicBezTo>
                  <a:lnTo>
                    <a:pt x="869" y="1061"/>
                  </a:lnTo>
                  <a:cubicBezTo>
                    <a:pt x="966" y="1013"/>
                    <a:pt x="1014" y="965"/>
                    <a:pt x="1062" y="917"/>
                  </a:cubicBezTo>
                  <a:cubicBezTo>
                    <a:pt x="1110" y="868"/>
                    <a:pt x="1158" y="772"/>
                    <a:pt x="1158" y="724"/>
                  </a:cubicBezTo>
                  <a:cubicBezTo>
                    <a:pt x="1158" y="627"/>
                    <a:pt x="1158" y="579"/>
                    <a:pt x="1158" y="483"/>
                  </a:cubicBezTo>
                  <a:cubicBezTo>
                    <a:pt x="1158" y="434"/>
                    <a:pt x="1158" y="386"/>
                    <a:pt x="1110" y="338"/>
                  </a:cubicBezTo>
                  <a:cubicBezTo>
                    <a:pt x="1110" y="290"/>
                    <a:pt x="1062" y="193"/>
                    <a:pt x="1014" y="145"/>
                  </a:cubicBezTo>
                  <a:lnTo>
                    <a:pt x="869" y="49"/>
                  </a:lnTo>
                  <a:lnTo>
                    <a:pt x="724" y="0"/>
                  </a:lnTo>
                  <a:close/>
                </a:path>
              </a:pathLst>
            </a:custGeom>
            <a:solidFill>
              <a:srgbClr val="953759"/>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3" name="Google Shape;9862;p73"/>
            <p:cNvSpPr/>
            <p:nvPr/>
          </p:nvSpPr>
          <p:spPr>
            <a:xfrm>
              <a:off x="6056334" y="4274657"/>
              <a:ext cx="18284" cy="18127"/>
            </a:xfrm>
            <a:custGeom>
              <a:avLst/>
              <a:gdLst/>
              <a:ahLst/>
              <a:cxnLst/>
              <a:rect l="l" t="t" r="r" b="b"/>
              <a:pathLst>
                <a:path w="1400" h="1388" extrusionOk="0">
                  <a:moveTo>
                    <a:pt x="531" y="1"/>
                  </a:moveTo>
                  <a:cubicBezTo>
                    <a:pt x="386" y="49"/>
                    <a:pt x="290" y="97"/>
                    <a:pt x="193" y="194"/>
                  </a:cubicBezTo>
                  <a:lnTo>
                    <a:pt x="145" y="290"/>
                  </a:lnTo>
                  <a:lnTo>
                    <a:pt x="97" y="338"/>
                  </a:lnTo>
                  <a:lnTo>
                    <a:pt x="49" y="435"/>
                  </a:lnTo>
                  <a:lnTo>
                    <a:pt x="1" y="531"/>
                  </a:lnTo>
                  <a:lnTo>
                    <a:pt x="1" y="676"/>
                  </a:lnTo>
                  <a:cubicBezTo>
                    <a:pt x="1" y="821"/>
                    <a:pt x="49" y="917"/>
                    <a:pt x="97" y="1014"/>
                  </a:cubicBezTo>
                  <a:cubicBezTo>
                    <a:pt x="145" y="1110"/>
                    <a:pt x="145" y="1158"/>
                    <a:pt x="193" y="1207"/>
                  </a:cubicBezTo>
                  <a:lnTo>
                    <a:pt x="193" y="1158"/>
                  </a:lnTo>
                  <a:lnTo>
                    <a:pt x="242" y="1207"/>
                  </a:lnTo>
                  <a:lnTo>
                    <a:pt x="309" y="1240"/>
                  </a:lnTo>
                  <a:lnTo>
                    <a:pt x="309" y="1240"/>
                  </a:lnTo>
                  <a:cubicBezTo>
                    <a:pt x="352" y="1304"/>
                    <a:pt x="399" y="1309"/>
                    <a:pt x="483" y="1351"/>
                  </a:cubicBezTo>
                  <a:lnTo>
                    <a:pt x="724" y="1351"/>
                  </a:lnTo>
                  <a:cubicBezTo>
                    <a:pt x="748" y="1375"/>
                    <a:pt x="772" y="1387"/>
                    <a:pt x="796" y="1387"/>
                  </a:cubicBezTo>
                  <a:cubicBezTo>
                    <a:pt x="820" y="1387"/>
                    <a:pt x="845" y="1375"/>
                    <a:pt x="869" y="1351"/>
                  </a:cubicBezTo>
                  <a:cubicBezTo>
                    <a:pt x="1013" y="1351"/>
                    <a:pt x="1110" y="1255"/>
                    <a:pt x="1206" y="1207"/>
                  </a:cubicBezTo>
                  <a:cubicBezTo>
                    <a:pt x="1303" y="1110"/>
                    <a:pt x="1351" y="1014"/>
                    <a:pt x="1399" y="917"/>
                  </a:cubicBezTo>
                  <a:cubicBezTo>
                    <a:pt x="1399" y="772"/>
                    <a:pt x="1399" y="676"/>
                    <a:pt x="1399" y="531"/>
                  </a:cubicBezTo>
                  <a:cubicBezTo>
                    <a:pt x="1351" y="483"/>
                    <a:pt x="1351" y="387"/>
                    <a:pt x="1303" y="338"/>
                  </a:cubicBezTo>
                  <a:cubicBezTo>
                    <a:pt x="1303" y="290"/>
                    <a:pt x="1254" y="242"/>
                    <a:pt x="1206" y="194"/>
                  </a:cubicBezTo>
                  <a:cubicBezTo>
                    <a:pt x="1110" y="97"/>
                    <a:pt x="1013" y="49"/>
                    <a:pt x="869" y="1"/>
                  </a:cubicBezTo>
                  <a:close/>
                </a:path>
              </a:pathLst>
            </a:custGeom>
            <a:solidFill>
              <a:srgbClr val="953759"/>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4" name="Google Shape;9863;p73"/>
            <p:cNvSpPr/>
            <p:nvPr/>
          </p:nvSpPr>
          <p:spPr>
            <a:xfrm>
              <a:off x="6034916" y="4256399"/>
              <a:ext cx="17657" cy="18271"/>
            </a:xfrm>
            <a:custGeom>
              <a:avLst/>
              <a:gdLst/>
              <a:ahLst/>
              <a:cxnLst/>
              <a:rect l="l" t="t" r="r" b="b"/>
              <a:pathLst>
                <a:path w="1352" h="1399" extrusionOk="0">
                  <a:moveTo>
                    <a:pt x="531" y="0"/>
                  </a:moveTo>
                  <a:cubicBezTo>
                    <a:pt x="435" y="0"/>
                    <a:pt x="338" y="48"/>
                    <a:pt x="290" y="97"/>
                  </a:cubicBezTo>
                  <a:cubicBezTo>
                    <a:pt x="290" y="97"/>
                    <a:pt x="242" y="145"/>
                    <a:pt x="242" y="193"/>
                  </a:cubicBezTo>
                  <a:lnTo>
                    <a:pt x="194" y="193"/>
                  </a:lnTo>
                  <a:cubicBezTo>
                    <a:pt x="97" y="290"/>
                    <a:pt x="49" y="386"/>
                    <a:pt x="1" y="531"/>
                  </a:cubicBezTo>
                  <a:lnTo>
                    <a:pt x="1" y="675"/>
                  </a:lnTo>
                  <a:cubicBezTo>
                    <a:pt x="1" y="772"/>
                    <a:pt x="1" y="868"/>
                    <a:pt x="49" y="965"/>
                  </a:cubicBezTo>
                  <a:cubicBezTo>
                    <a:pt x="49" y="1013"/>
                    <a:pt x="49" y="1061"/>
                    <a:pt x="97" y="1109"/>
                  </a:cubicBezTo>
                  <a:cubicBezTo>
                    <a:pt x="145" y="1206"/>
                    <a:pt x="242" y="1254"/>
                    <a:pt x="290" y="1302"/>
                  </a:cubicBezTo>
                  <a:lnTo>
                    <a:pt x="483" y="1399"/>
                  </a:lnTo>
                  <a:lnTo>
                    <a:pt x="724" y="1399"/>
                  </a:lnTo>
                  <a:cubicBezTo>
                    <a:pt x="821" y="1399"/>
                    <a:pt x="917" y="1351"/>
                    <a:pt x="1014" y="1302"/>
                  </a:cubicBezTo>
                  <a:cubicBezTo>
                    <a:pt x="1110" y="1254"/>
                    <a:pt x="1206" y="1158"/>
                    <a:pt x="1255" y="1061"/>
                  </a:cubicBezTo>
                  <a:lnTo>
                    <a:pt x="1303" y="868"/>
                  </a:lnTo>
                  <a:lnTo>
                    <a:pt x="1303" y="724"/>
                  </a:lnTo>
                  <a:cubicBezTo>
                    <a:pt x="1351" y="627"/>
                    <a:pt x="1351" y="579"/>
                    <a:pt x="1303" y="531"/>
                  </a:cubicBezTo>
                  <a:cubicBezTo>
                    <a:pt x="1303" y="482"/>
                    <a:pt x="1303" y="386"/>
                    <a:pt x="1255" y="338"/>
                  </a:cubicBezTo>
                  <a:lnTo>
                    <a:pt x="1206" y="290"/>
                  </a:lnTo>
                  <a:lnTo>
                    <a:pt x="1158" y="193"/>
                  </a:lnTo>
                  <a:cubicBezTo>
                    <a:pt x="1110" y="145"/>
                    <a:pt x="1062" y="145"/>
                    <a:pt x="1014" y="97"/>
                  </a:cubicBezTo>
                  <a:cubicBezTo>
                    <a:pt x="917" y="48"/>
                    <a:pt x="821" y="0"/>
                    <a:pt x="676" y="0"/>
                  </a:cubicBezTo>
                  <a:close/>
                </a:path>
              </a:pathLst>
            </a:custGeom>
            <a:solidFill>
              <a:srgbClr val="953759"/>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5" name="Google Shape;9864;p73"/>
            <p:cNvSpPr/>
            <p:nvPr/>
          </p:nvSpPr>
          <p:spPr>
            <a:xfrm>
              <a:off x="6027994" y="4283003"/>
              <a:ext cx="15750" cy="14980"/>
            </a:xfrm>
            <a:custGeom>
              <a:avLst/>
              <a:gdLst/>
              <a:ahLst/>
              <a:cxnLst/>
              <a:rect l="l" t="t" r="r" b="b"/>
              <a:pathLst>
                <a:path w="1206" h="1147" extrusionOk="0">
                  <a:moveTo>
                    <a:pt x="627" y="1"/>
                  </a:moveTo>
                  <a:cubicBezTo>
                    <a:pt x="579" y="1"/>
                    <a:pt x="531" y="13"/>
                    <a:pt x="483" y="37"/>
                  </a:cubicBezTo>
                  <a:cubicBezTo>
                    <a:pt x="386" y="37"/>
                    <a:pt x="338" y="85"/>
                    <a:pt x="241" y="133"/>
                  </a:cubicBezTo>
                  <a:cubicBezTo>
                    <a:pt x="193" y="182"/>
                    <a:pt x="145" y="230"/>
                    <a:pt x="97" y="278"/>
                  </a:cubicBezTo>
                  <a:cubicBezTo>
                    <a:pt x="49" y="375"/>
                    <a:pt x="0" y="471"/>
                    <a:pt x="0" y="568"/>
                  </a:cubicBezTo>
                  <a:lnTo>
                    <a:pt x="0" y="760"/>
                  </a:lnTo>
                  <a:cubicBezTo>
                    <a:pt x="49" y="857"/>
                    <a:pt x="97" y="905"/>
                    <a:pt x="193" y="1002"/>
                  </a:cubicBezTo>
                  <a:cubicBezTo>
                    <a:pt x="241" y="1050"/>
                    <a:pt x="338" y="1098"/>
                    <a:pt x="386" y="1098"/>
                  </a:cubicBezTo>
                  <a:cubicBezTo>
                    <a:pt x="434" y="1146"/>
                    <a:pt x="531" y="1146"/>
                    <a:pt x="627" y="1146"/>
                  </a:cubicBezTo>
                  <a:lnTo>
                    <a:pt x="772" y="1146"/>
                  </a:lnTo>
                  <a:cubicBezTo>
                    <a:pt x="868" y="1146"/>
                    <a:pt x="965" y="1098"/>
                    <a:pt x="1061" y="1002"/>
                  </a:cubicBezTo>
                  <a:cubicBezTo>
                    <a:pt x="1110" y="953"/>
                    <a:pt x="1158" y="857"/>
                    <a:pt x="1206" y="760"/>
                  </a:cubicBezTo>
                  <a:cubicBezTo>
                    <a:pt x="1206" y="664"/>
                    <a:pt x="1206" y="568"/>
                    <a:pt x="1206" y="471"/>
                  </a:cubicBezTo>
                  <a:cubicBezTo>
                    <a:pt x="1158" y="423"/>
                    <a:pt x="1158" y="375"/>
                    <a:pt x="1110" y="326"/>
                  </a:cubicBezTo>
                  <a:cubicBezTo>
                    <a:pt x="1061" y="230"/>
                    <a:pt x="1013" y="133"/>
                    <a:pt x="917" y="85"/>
                  </a:cubicBezTo>
                  <a:lnTo>
                    <a:pt x="772" y="37"/>
                  </a:lnTo>
                  <a:cubicBezTo>
                    <a:pt x="724" y="13"/>
                    <a:pt x="675" y="1"/>
                    <a:pt x="627" y="1"/>
                  </a:cubicBezTo>
                  <a:close/>
                </a:path>
              </a:pathLst>
            </a:custGeom>
            <a:solidFill>
              <a:srgbClr val="953759"/>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6" name="Google Shape;9865;p73"/>
            <p:cNvSpPr/>
            <p:nvPr/>
          </p:nvSpPr>
          <p:spPr>
            <a:xfrm>
              <a:off x="6031768" y="4304264"/>
              <a:ext cx="15763" cy="13870"/>
            </a:xfrm>
            <a:custGeom>
              <a:avLst/>
              <a:gdLst/>
              <a:ahLst/>
              <a:cxnLst/>
              <a:rect l="l" t="t" r="r" b="b"/>
              <a:pathLst>
                <a:path w="1207" h="1062" extrusionOk="0">
                  <a:moveTo>
                    <a:pt x="338" y="1"/>
                  </a:moveTo>
                  <a:cubicBezTo>
                    <a:pt x="290" y="1"/>
                    <a:pt x="242" y="49"/>
                    <a:pt x="194" y="97"/>
                  </a:cubicBezTo>
                  <a:lnTo>
                    <a:pt x="145" y="145"/>
                  </a:lnTo>
                  <a:lnTo>
                    <a:pt x="49" y="242"/>
                  </a:lnTo>
                  <a:lnTo>
                    <a:pt x="1" y="338"/>
                  </a:lnTo>
                  <a:cubicBezTo>
                    <a:pt x="1" y="386"/>
                    <a:pt x="1" y="435"/>
                    <a:pt x="1" y="483"/>
                  </a:cubicBezTo>
                  <a:lnTo>
                    <a:pt x="1" y="627"/>
                  </a:lnTo>
                  <a:lnTo>
                    <a:pt x="1" y="820"/>
                  </a:lnTo>
                  <a:lnTo>
                    <a:pt x="97" y="917"/>
                  </a:lnTo>
                  <a:lnTo>
                    <a:pt x="145" y="965"/>
                  </a:lnTo>
                  <a:lnTo>
                    <a:pt x="242" y="1013"/>
                  </a:lnTo>
                  <a:lnTo>
                    <a:pt x="242" y="1062"/>
                  </a:lnTo>
                  <a:lnTo>
                    <a:pt x="869" y="1062"/>
                  </a:lnTo>
                  <a:cubicBezTo>
                    <a:pt x="965" y="1013"/>
                    <a:pt x="1013" y="965"/>
                    <a:pt x="1062" y="917"/>
                  </a:cubicBezTo>
                  <a:lnTo>
                    <a:pt x="1158" y="820"/>
                  </a:lnTo>
                  <a:lnTo>
                    <a:pt x="1206" y="724"/>
                  </a:lnTo>
                  <a:cubicBezTo>
                    <a:pt x="1206" y="627"/>
                    <a:pt x="1206" y="579"/>
                    <a:pt x="1206" y="483"/>
                  </a:cubicBezTo>
                  <a:cubicBezTo>
                    <a:pt x="1206" y="435"/>
                    <a:pt x="1206" y="435"/>
                    <a:pt x="1206" y="386"/>
                  </a:cubicBezTo>
                  <a:cubicBezTo>
                    <a:pt x="1158" y="290"/>
                    <a:pt x="1110" y="242"/>
                    <a:pt x="1062" y="193"/>
                  </a:cubicBezTo>
                  <a:lnTo>
                    <a:pt x="965" y="97"/>
                  </a:lnTo>
                  <a:lnTo>
                    <a:pt x="869" y="49"/>
                  </a:lnTo>
                  <a:lnTo>
                    <a:pt x="772" y="1"/>
                  </a:lnTo>
                  <a:close/>
                </a:path>
              </a:pathLst>
            </a:custGeom>
            <a:solidFill>
              <a:srgbClr val="953759"/>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7" name="Google Shape;9866;p73"/>
            <p:cNvSpPr/>
            <p:nvPr/>
          </p:nvSpPr>
          <p:spPr>
            <a:xfrm>
              <a:off x="5985797" y="4293333"/>
              <a:ext cx="17017" cy="19133"/>
            </a:xfrm>
            <a:custGeom>
              <a:avLst/>
              <a:gdLst/>
              <a:ahLst/>
              <a:cxnLst/>
              <a:rect l="l" t="t" r="r" b="b"/>
              <a:pathLst>
                <a:path w="1303" h="1465" extrusionOk="0">
                  <a:moveTo>
                    <a:pt x="650" y="0"/>
                  </a:moveTo>
                  <a:cubicBezTo>
                    <a:pt x="470" y="0"/>
                    <a:pt x="303" y="63"/>
                    <a:pt x="193" y="211"/>
                  </a:cubicBezTo>
                  <a:cubicBezTo>
                    <a:pt x="96" y="259"/>
                    <a:pt x="48" y="355"/>
                    <a:pt x="0" y="500"/>
                  </a:cubicBezTo>
                  <a:cubicBezTo>
                    <a:pt x="0" y="596"/>
                    <a:pt x="0" y="693"/>
                    <a:pt x="0" y="789"/>
                  </a:cubicBezTo>
                  <a:cubicBezTo>
                    <a:pt x="0" y="886"/>
                    <a:pt x="48" y="982"/>
                    <a:pt x="48" y="1030"/>
                  </a:cubicBezTo>
                  <a:lnTo>
                    <a:pt x="48" y="1079"/>
                  </a:lnTo>
                  <a:cubicBezTo>
                    <a:pt x="96" y="1223"/>
                    <a:pt x="241" y="1368"/>
                    <a:pt x="434" y="1464"/>
                  </a:cubicBezTo>
                  <a:lnTo>
                    <a:pt x="675" y="1464"/>
                  </a:lnTo>
                  <a:cubicBezTo>
                    <a:pt x="772" y="1416"/>
                    <a:pt x="868" y="1368"/>
                    <a:pt x="916" y="1320"/>
                  </a:cubicBezTo>
                  <a:lnTo>
                    <a:pt x="1109" y="1127"/>
                  </a:lnTo>
                  <a:cubicBezTo>
                    <a:pt x="1158" y="1030"/>
                    <a:pt x="1254" y="934"/>
                    <a:pt x="1254" y="838"/>
                  </a:cubicBezTo>
                  <a:cubicBezTo>
                    <a:pt x="1302" y="741"/>
                    <a:pt x="1302" y="596"/>
                    <a:pt x="1254" y="500"/>
                  </a:cubicBezTo>
                  <a:cubicBezTo>
                    <a:pt x="1206" y="259"/>
                    <a:pt x="1061" y="114"/>
                    <a:pt x="820" y="18"/>
                  </a:cubicBezTo>
                  <a:cubicBezTo>
                    <a:pt x="763" y="6"/>
                    <a:pt x="706" y="0"/>
                    <a:pt x="650" y="0"/>
                  </a:cubicBezTo>
                  <a:close/>
                </a:path>
              </a:pathLst>
            </a:custGeom>
            <a:solidFill>
              <a:srgbClr val="953759"/>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8" name="Google Shape;9867;p73"/>
            <p:cNvSpPr/>
            <p:nvPr/>
          </p:nvSpPr>
          <p:spPr>
            <a:xfrm>
              <a:off x="6351112" y="4195932"/>
              <a:ext cx="21418" cy="22685"/>
            </a:xfrm>
            <a:custGeom>
              <a:avLst/>
              <a:gdLst/>
              <a:ahLst/>
              <a:cxnLst/>
              <a:rect l="l" t="t" r="r" b="b"/>
              <a:pathLst>
                <a:path w="1640" h="1737" extrusionOk="0">
                  <a:moveTo>
                    <a:pt x="724" y="0"/>
                  </a:moveTo>
                  <a:lnTo>
                    <a:pt x="482" y="97"/>
                  </a:lnTo>
                  <a:cubicBezTo>
                    <a:pt x="482" y="97"/>
                    <a:pt x="434" y="145"/>
                    <a:pt x="386" y="193"/>
                  </a:cubicBezTo>
                  <a:cubicBezTo>
                    <a:pt x="386" y="193"/>
                    <a:pt x="338" y="193"/>
                    <a:pt x="289" y="241"/>
                  </a:cubicBezTo>
                  <a:cubicBezTo>
                    <a:pt x="241" y="290"/>
                    <a:pt x="241" y="338"/>
                    <a:pt x="193" y="338"/>
                  </a:cubicBezTo>
                  <a:cubicBezTo>
                    <a:pt x="145" y="434"/>
                    <a:pt x="97" y="531"/>
                    <a:pt x="48" y="627"/>
                  </a:cubicBezTo>
                  <a:cubicBezTo>
                    <a:pt x="48" y="724"/>
                    <a:pt x="48" y="772"/>
                    <a:pt x="48" y="868"/>
                  </a:cubicBezTo>
                  <a:cubicBezTo>
                    <a:pt x="0" y="965"/>
                    <a:pt x="0" y="1061"/>
                    <a:pt x="48" y="1158"/>
                  </a:cubicBezTo>
                  <a:cubicBezTo>
                    <a:pt x="97" y="1302"/>
                    <a:pt x="193" y="1399"/>
                    <a:pt x="338" y="1495"/>
                  </a:cubicBezTo>
                  <a:cubicBezTo>
                    <a:pt x="434" y="1544"/>
                    <a:pt x="482" y="1592"/>
                    <a:pt x="579" y="1640"/>
                  </a:cubicBezTo>
                  <a:cubicBezTo>
                    <a:pt x="675" y="1688"/>
                    <a:pt x="772" y="1737"/>
                    <a:pt x="868" y="1737"/>
                  </a:cubicBezTo>
                  <a:lnTo>
                    <a:pt x="1013" y="1737"/>
                  </a:lnTo>
                  <a:cubicBezTo>
                    <a:pt x="1109" y="1688"/>
                    <a:pt x="1158" y="1688"/>
                    <a:pt x="1254" y="1592"/>
                  </a:cubicBezTo>
                  <a:cubicBezTo>
                    <a:pt x="1350" y="1592"/>
                    <a:pt x="1399" y="1544"/>
                    <a:pt x="1399" y="1495"/>
                  </a:cubicBezTo>
                  <a:cubicBezTo>
                    <a:pt x="1447" y="1447"/>
                    <a:pt x="1495" y="1351"/>
                    <a:pt x="1495" y="1302"/>
                  </a:cubicBezTo>
                  <a:lnTo>
                    <a:pt x="1495" y="1254"/>
                  </a:lnTo>
                  <a:cubicBezTo>
                    <a:pt x="1543" y="1206"/>
                    <a:pt x="1592" y="1110"/>
                    <a:pt x="1640" y="1061"/>
                  </a:cubicBezTo>
                  <a:cubicBezTo>
                    <a:pt x="1640" y="1013"/>
                    <a:pt x="1640" y="1013"/>
                    <a:pt x="1640" y="965"/>
                  </a:cubicBezTo>
                  <a:lnTo>
                    <a:pt x="1640" y="772"/>
                  </a:lnTo>
                  <a:cubicBezTo>
                    <a:pt x="1640" y="676"/>
                    <a:pt x="1640" y="579"/>
                    <a:pt x="1592" y="483"/>
                  </a:cubicBezTo>
                  <a:lnTo>
                    <a:pt x="1543" y="386"/>
                  </a:lnTo>
                  <a:cubicBezTo>
                    <a:pt x="1495" y="290"/>
                    <a:pt x="1447" y="241"/>
                    <a:pt x="1350" y="193"/>
                  </a:cubicBezTo>
                  <a:cubicBezTo>
                    <a:pt x="1302" y="145"/>
                    <a:pt x="1254" y="97"/>
                    <a:pt x="1206" y="97"/>
                  </a:cubicBezTo>
                  <a:cubicBezTo>
                    <a:pt x="1109" y="49"/>
                    <a:pt x="1013" y="0"/>
                    <a:pt x="916" y="0"/>
                  </a:cubicBezTo>
                  <a:close/>
                </a:path>
              </a:pathLst>
            </a:custGeom>
            <a:solidFill>
              <a:srgbClr val="953759"/>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19" name="Google Shape;9868;p73"/>
            <p:cNvSpPr/>
            <p:nvPr/>
          </p:nvSpPr>
          <p:spPr>
            <a:xfrm>
              <a:off x="6373157" y="4200973"/>
              <a:ext cx="640" cy="1894"/>
            </a:xfrm>
            <a:custGeom>
              <a:avLst/>
              <a:gdLst/>
              <a:ahLst/>
              <a:cxnLst/>
              <a:rect l="l" t="t" r="r" b="b"/>
              <a:pathLst>
                <a:path w="49" h="145" extrusionOk="0">
                  <a:moveTo>
                    <a:pt x="0" y="0"/>
                  </a:moveTo>
                  <a:cubicBezTo>
                    <a:pt x="0" y="48"/>
                    <a:pt x="0" y="97"/>
                    <a:pt x="0" y="97"/>
                  </a:cubicBezTo>
                  <a:lnTo>
                    <a:pt x="48" y="145"/>
                  </a:lnTo>
                  <a:cubicBezTo>
                    <a:pt x="0" y="97"/>
                    <a:pt x="0" y="48"/>
                    <a:pt x="0" y="0"/>
                  </a:cubicBezTo>
                  <a:close/>
                </a:path>
              </a:pathLst>
            </a:custGeom>
            <a:solidFill>
              <a:srgbClr val="953759"/>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 name="Google Shape;9869;p73"/>
            <p:cNvSpPr/>
            <p:nvPr/>
          </p:nvSpPr>
          <p:spPr>
            <a:xfrm>
              <a:off x="6373784" y="4218604"/>
              <a:ext cx="21431" cy="19538"/>
            </a:xfrm>
            <a:custGeom>
              <a:avLst/>
              <a:gdLst/>
              <a:ahLst/>
              <a:cxnLst/>
              <a:rect l="l" t="t" r="r" b="b"/>
              <a:pathLst>
                <a:path w="1641" h="1496" extrusionOk="0">
                  <a:moveTo>
                    <a:pt x="1447" y="193"/>
                  </a:moveTo>
                  <a:cubicBezTo>
                    <a:pt x="1447" y="201"/>
                    <a:pt x="1447" y="208"/>
                    <a:pt x="1447" y="214"/>
                  </a:cubicBezTo>
                  <a:lnTo>
                    <a:pt x="1447" y="214"/>
                  </a:lnTo>
                  <a:cubicBezTo>
                    <a:pt x="1466" y="238"/>
                    <a:pt x="1483" y="264"/>
                    <a:pt x="1495" y="290"/>
                  </a:cubicBezTo>
                  <a:lnTo>
                    <a:pt x="1447" y="193"/>
                  </a:lnTo>
                  <a:close/>
                  <a:moveTo>
                    <a:pt x="627" y="1"/>
                  </a:moveTo>
                  <a:lnTo>
                    <a:pt x="386" y="49"/>
                  </a:lnTo>
                  <a:lnTo>
                    <a:pt x="338" y="145"/>
                  </a:lnTo>
                  <a:cubicBezTo>
                    <a:pt x="241" y="193"/>
                    <a:pt x="193" y="242"/>
                    <a:pt x="145" y="338"/>
                  </a:cubicBezTo>
                  <a:cubicBezTo>
                    <a:pt x="49" y="435"/>
                    <a:pt x="49" y="579"/>
                    <a:pt x="49" y="676"/>
                  </a:cubicBezTo>
                  <a:cubicBezTo>
                    <a:pt x="0" y="772"/>
                    <a:pt x="49" y="869"/>
                    <a:pt x="97" y="965"/>
                  </a:cubicBezTo>
                  <a:cubicBezTo>
                    <a:pt x="97" y="1062"/>
                    <a:pt x="145" y="1110"/>
                    <a:pt x="193" y="1158"/>
                  </a:cubicBezTo>
                  <a:cubicBezTo>
                    <a:pt x="290" y="1254"/>
                    <a:pt x="386" y="1303"/>
                    <a:pt x="483" y="1351"/>
                  </a:cubicBezTo>
                  <a:cubicBezTo>
                    <a:pt x="483" y="1351"/>
                    <a:pt x="531" y="1351"/>
                    <a:pt x="531" y="1399"/>
                  </a:cubicBezTo>
                  <a:cubicBezTo>
                    <a:pt x="627" y="1447"/>
                    <a:pt x="772" y="1447"/>
                    <a:pt x="868" y="1496"/>
                  </a:cubicBezTo>
                  <a:lnTo>
                    <a:pt x="1061" y="1496"/>
                  </a:lnTo>
                  <a:cubicBezTo>
                    <a:pt x="1110" y="1447"/>
                    <a:pt x="1110" y="1447"/>
                    <a:pt x="1158" y="1447"/>
                  </a:cubicBezTo>
                  <a:cubicBezTo>
                    <a:pt x="1254" y="1399"/>
                    <a:pt x="1351" y="1351"/>
                    <a:pt x="1399" y="1303"/>
                  </a:cubicBezTo>
                  <a:cubicBezTo>
                    <a:pt x="1447" y="1254"/>
                    <a:pt x="1495" y="1158"/>
                    <a:pt x="1544" y="1110"/>
                  </a:cubicBezTo>
                  <a:cubicBezTo>
                    <a:pt x="1592" y="1062"/>
                    <a:pt x="1592" y="1013"/>
                    <a:pt x="1640" y="917"/>
                  </a:cubicBezTo>
                  <a:lnTo>
                    <a:pt x="1640" y="724"/>
                  </a:lnTo>
                  <a:cubicBezTo>
                    <a:pt x="1640" y="676"/>
                    <a:pt x="1640" y="628"/>
                    <a:pt x="1640" y="531"/>
                  </a:cubicBezTo>
                  <a:lnTo>
                    <a:pt x="1544" y="386"/>
                  </a:lnTo>
                  <a:lnTo>
                    <a:pt x="1495" y="290"/>
                  </a:lnTo>
                  <a:cubicBezTo>
                    <a:pt x="1455" y="250"/>
                    <a:pt x="1448" y="243"/>
                    <a:pt x="1447" y="214"/>
                  </a:cubicBezTo>
                  <a:lnTo>
                    <a:pt x="1447" y="214"/>
                  </a:lnTo>
                  <a:cubicBezTo>
                    <a:pt x="1396" y="145"/>
                    <a:pt x="1325" y="84"/>
                    <a:pt x="1254" y="49"/>
                  </a:cubicBezTo>
                  <a:lnTo>
                    <a:pt x="1061" y="1"/>
                  </a:lnTo>
                  <a:close/>
                </a:path>
              </a:pathLst>
            </a:custGeom>
            <a:solidFill>
              <a:srgbClr val="953759"/>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1" name="Google Shape;9870;p73"/>
            <p:cNvSpPr/>
            <p:nvPr/>
          </p:nvSpPr>
          <p:spPr>
            <a:xfrm>
              <a:off x="6346697" y="4231363"/>
              <a:ext cx="14497" cy="14967"/>
            </a:xfrm>
            <a:custGeom>
              <a:avLst/>
              <a:gdLst/>
              <a:ahLst/>
              <a:cxnLst/>
              <a:rect l="l" t="t" r="r" b="b"/>
              <a:pathLst>
                <a:path w="1110" h="1146" extrusionOk="0">
                  <a:moveTo>
                    <a:pt x="537" y="0"/>
                  </a:moveTo>
                  <a:cubicBezTo>
                    <a:pt x="495" y="0"/>
                    <a:pt x="459" y="12"/>
                    <a:pt x="435" y="36"/>
                  </a:cubicBezTo>
                  <a:lnTo>
                    <a:pt x="290" y="85"/>
                  </a:lnTo>
                  <a:cubicBezTo>
                    <a:pt x="242" y="133"/>
                    <a:pt x="193" y="181"/>
                    <a:pt x="145" y="229"/>
                  </a:cubicBezTo>
                  <a:cubicBezTo>
                    <a:pt x="97" y="277"/>
                    <a:pt x="49" y="326"/>
                    <a:pt x="49" y="374"/>
                  </a:cubicBezTo>
                  <a:lnTo>
                    <a:pt x="49" y="519"/>
                  </a:lnTo>
                  <a:cubicBezTo>
                    <a:pt x="1" y="567"/>
                    <a:pt x="1" y="663"/>
                    <a:pt x="49" y="712"/>
                  </a:cubicBezTo>
                  <a:lnTo>
                    <a:pt x="97" y="856"/>
                  </a:lnTo>
                  <a:lnTo>
                    <a:pt x="193" y="1001"/>
                  </a:lnTo>
                  <a:lnTo>
                    <a:pt x="338" y="1049"/>
                  </a:lnTo>
                  <a:lnTo>
                    <a:pt x="435" y="1146"/>
                  </a:lnTo>
                  <a:lnTo>
                    <a:pt x="579" y="1146"/>
                  </a:lnTo>
                  <a:cubicBezTo>
                    <a:pt x="772" y="1146"/>
                    <a:pt x="965" y="1049"/>
                    <a:pt x="1062" y="856"/>
                  </a:cubicBezTo>
                  <a:cubicBezTo>
                    <a:pt x="1062" y="856"/>
                    <a:pt x="1062" y="808"/>
                    <a:pt x="1062" y="808"/>
                  </a:cubicBezTo>
                  <a:cubicBezTo>
                    <a:pt x="1110" y="760"/>
                    <a:pt x="1110" y="712"/>
                    <a:pt x="1110" y="663"/>
                  </a:cubicBezTo>
                  <a:cubicBezTo>
                    <a:pt x="1110" y="615"/>
                    <a:pt x="1110" y="567"/>
                    <a:pt x="1110" y="519"/>
                  </a:cubicBezTo>
                  <a:cubicBezTo>
                    <a:pt x="1110" y="470"/>
                    <a:pt x="1110" y="422"/>
                    <a:pt x="1062" y="374"/>
                  </a:cubicBezTo>
                  <a:cubicBezTo>
                    <a:pt x="1062" y="326"/>
                    <a:pt x="1062" y="277"/>
                    <a:pt x="1013" y="277"/>
                  </a:cubicBezTo>
                  <a:cubicBezTo>
                    <a:pt x="965" y="229"/>
                    <a:pt x="965" y="181"/>
                    <a:pt x="917" y="133"/>
                  </a:cubicBezTo>
                  <a:cubicBezTo>
                    <a:pt x="869" y="133"/>
                    <a:pt x="820" y="85"/>
                    <a:pt x="772" y="85"/>
                  </a:cubicBezTo>
                  <a:lnTo>
                    <a:pt x="676" y="36"/>
                  </a:lnTo>
                  <a:cubicBezTo>
                    <a:pt x="627" y="12"/>
                    <a:pt x="579" y="0"/>
                    <a:pt x="537" y="0"/>
                  </a:cubicBezTo>
                  <a:close/>
                </a:path>
              </a:pathLst>
            </a:custGeom>
            <a:solidFill>
              <a:srgbClr val="953759"/>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2" name="Google Shape;9871;p73"/>
            <p:cNvSpPr/>
            <p:nvPr/>
          </p:nvSpPr>
          <p:spPr>
            <a:xfrm>
              <a:off x="6332841" y="4204408"/>
              <a:ext cx="12616" cy="17827"/>
            </a:xfrm>
            <a:custGeom>
              <a:avLst/>
              <a:gdLst/>
              <a:ahLst/>
              <a:cxnLst/>
              <a:rect l="l" t="t" r="r" b="b"/>
              <a:pathLst>
                <a:path w="966" h="1365" extrusionOk="0">
                  <a:moveTo>
                    <a:pt x="302" y="1"/>
                  </a:moveTo>
                  <a:cubicBezTo>
                    <a:pt x="266" y="1"/>
                    <a:pt x="229" y="9"/>
                    <a:pt x="193" y="27"/>
                  </a:cubicBezTo>
                  <a:cubicBezTo>
                    <a:pt x="49" y="123"/>
                    <a:pt x="1" y="316"/>
                    <a:pt x="145" y="461"/>
                  </a:cubicBezTo>
                  <a:cubicBezTo>
                    <a:pt x="97" y="461"/>
                    <a:pt x="97" y="509"/>
                    <a:pt x="97" y="509"/>
                  </a:cubicBezTo>
                  <a:cubicBezTo>
                    <a:pt x="49" y="557"/>
                    <a:pt x="1" y="605"/>
                    <a:pt x="1" y="702"/>
                  </a:cubicBezTo>
                  <a:lnTo>
                    <a:pt x="1" y="798"/>
                  </a:lnTo>
                  <a:cubicBezTo>
                    <a:pt x="1" y="846"/>
                    <a:pt x="1" y="943"/>
                    <a:pt x="1" y="991"/>
                  </a:cubicBezTo>
                  <a:cubicBezTo>
                    <a:pt x="1" y="1088"/>
                    <a:pt x="49" y="1136"/>
                    <a:pt x="97" y="1232"/>
                  </a:cubicBezTo>
                  <a:cubicBezTo>
                    <a:pt x="145" y="1280"/>
                    <a:pt x="242" y="1329"/>
                    <a:pt x="290" y="1329"/>
                  </a:cubicBezTo>
                  <a:cubicBezTo>
                    <a:pt x="338" y="1353"/>
                    <a:pt x="386" y="1365"/>
                    <a:pt x="429" y="1365"/>
                  </a:cubicBezTo>
                  <a:cubicBezTo>
                    <a:pt x="471" y="1365"/>
                    <a:pt x="507" y="1353"/>
                    <a:pt x="531" y="1329"/>
                  </a:cubicBezTo>
                  <a:cubicBezTo>
                    <a:pt x="627" y="1329"/>
                    <a:pt x="724" y="1280"/>
                    <a:pt x="772" y="1232"/>
                  </a:cubicBezTo>
                  <a:cubicBezTo>
                    <a:pt x="820" y="1184"/>
                    <a:pt x="869" y="1136"/>
                    <a:pt x="869" y="1088"/>
                  </a:cubicBezTo>
                  <a:cubicBezTo>
                    <a:pt x="917" y="1039"/>
                    <a:pt x="917" y="943"/>
                    <a:pt x="965" y="895"/>
                  </a:cubicBezTo>
                  <a:cubicBezTo>
                    <a:pt x="965" y="846"/>
                    <a:pt x="965" y="798"/>
                    <a:pt x="965" y="750"/>
                  </a:cubicBezTo>
                  <a:cubicBezTo>
                    <a:pt x="917" y="702"/>
                    <a:pt x="917" y="653"/>
                    <a:pt x="869" y="557"/>
                  </a:cubicBezTo>
                  <a:lnTo>
                    <a:pt x="820" y="461"/>
                  </a:lnTo>
                  <a:cubicBezTo>
                    <a:pt x="724" y="412"/>
                    <a:pt x="676" y="364"/>
                    <a:pt x="579" y="316"/>
                  </a:cubicBezTo>
                  <a:cubicBezTo>
                    <a:pt x="619" y="158"/>
                    <a:pt x="465" y="1"/>
                    <a:pt x="302" y="1"/>
                  </a:cubicBezTo>
                  <a:close/>
                </a:path>
              </a:pathLst>
            </a:custGeom>
            <a:solidFill>
              <a:srgbClr val="953759"/>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3" name="Google Shape;9872;p73"/>
            <p:cNvSpPr/>
            <p:nvPr/>
          </p:nvSpPr>
          <p:spPr>
            <a:xfrm>
              <a:off x="6332214" y="4248838"/>
              <a:ext cx="17644" cy="16390"/>
            </a:xfrm>
            <a:custGeom>
              <a:avLst/>
              <a:gdLst/>
              <a:ahLst/>
              <a:cxnLst/>
              <a:rect l="l" t="t" r="r" b="b"/>
              <a:pathLst>
                <a:path w="1351" h="1255" extrusionOk="0">
                  <a:moveTo>
                    <a:pt x="627" y="0"/>
                  </a:moveTo>
                  <a:lnTo>
                    <a:pt x="483" y="49"/>
                  </a:lnTo>
                  <a:cubicBezTo>
                    <a:pt x="338" y="49"/>
                    <a:pt x="241" y="145"/>
                    <a:pt x="193" y="193"/>
                  </a:cubicBezTo>
                  <a:cubicBezTo>
                    <a:pt x="97" y="290"/>
                    <a:pt x="49" y="386"/>
                    <a:pt x="0" y="483"/>
                  </a:cubicBezTo>
                  <a:cubicBezTo>
                    <a:pt x="0" y="531"/>
                    <a:pt x="0" y="627"/>
                    <a:pt x="0" y="724"/>
                  </a:cubicBezTo>
                  <a:cubicBezTo>
                    <a:pt x="0" y="772"/>
                    <a:pt x="0" y="869"/>
                    <a:pt x="49" y="965"/>
                  </a:cubicBezTo>
                  <a:cubicBezTo>
                    <a:pt x="97" y="1061"/>
                    <a:pt x="193" y="1110"/>
                    <a:pt x="290" y="1206"/>
                  </a:cubicBezTo>
                  <a:lnTo>
                    <a:pt x="434" y="1254"/>
                  </a:lnTo>
                  <a:lnTo>
                    <a:pt x="724" y="1254"/>
                  </a:lnTo>
                  <a:cubicBezTo>
                    <a:pt x="820" y="1206"/>
                    <a:pt x="917" y="1158"/>
                    <a:pt x="1013" y="1110"/>
                  </a:cubicBezTo>
                  <a:lnTo>
                    <a:pt x="1158" y="965"/>
                  </a:lnTo>
                  <a:cubicBezTo>
                    <a:pt x="1206" y="917"/>
                    <a:pt x="1254" y="869"/>
                    <a:pt x="1254" y="772"/>
                  </a:cubicBezTo>
                  <a:cubicBezTo>
                    <a:pt x="1302" y="724"/>
                    <a:pt x="1351" y="627"/>
                    <a:pt x="1351" y="579"/>
                  </a:cubicBezTo>
                  <a:lnTo>
                    <a:pt x="1351" y="435"/>
                  </a:lnTo>
                  <a:lnTo>
                    <a:pt x="1254" y="290"/>
                  </a:lnTo>
                  <a:cubicBezTo>
                    <a:pt x="1254" y="193"/>
                    <a:pt x="1206" y="145"/>
                    <a:pt x="1110" y="97"/>
                  </a:cubicBezTo>
                  <a:cubicBezTo>
                    <a:pt x="1110" y="97"/>
                    <a:pt x="1061" y="49"/>
                    <a:pt x="1013" y="49"/>
                  </a:cubicBezTo>
                  <a:cubicBezTo>
                    <a:pt x="965" y="0"/>
                    <a:pt x="868" y="0"/>
                    <a:pt x="820" y="0"/>
                  </a:cubicBezTo>
                  <a:close/>
                </a:path>
              </a:pathLst>
            </a:custGeom>
            <a:solidFill>
              <a:srgbClr val="953759"/>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4" name="Google Shape;9873;p73"/>
            <p:cNvSpPr/>
            <p:nvPr/>
          </p:nvSpPr>
          <p:spPr>
            <a:xfrm>
              <a:off x="6313316" y="4221281"/>
              <a:ext cx="15763" cy="14340"/>
            </a:xfrm>
            <a:custGeom>
              <a:avLst/>
              <a:gdLst/>
              <a:ahLst/>
              <a:cxnLst/>
              <a:rect l="l" t="t" r="r" b="b"/>
              <a:pathLst>
                <a:path w="1207" h="1098" extrusionOk="0">
                  <a:moveTo>
                    <a:pt x="627" y="1"/>
                  </a:moveTo>
                  <a:cubicBezTo>
                    <a:pt x="579" y="1"/>
                    <a:pt x="531" y="13"/>
                    <a:pt x="483" y="37"/>
                  </a:cubicBezTo>
                  <a:cubicBezTo>
                    <a:pt x="386" y="37"/>
                    <a:pt x="290" y="85"/>
                    <a:pt x="242" y="181"/>
                  </a:cubicBezTo>
                  <a:lnTo>
                    <a:pt x="145" y="230"/>
                  </a:lnTo>
                  <a:cubicBezTo>
                    <a:pt x="97" y="278"/>
                    <a:pt x="49" y="374"/>
                    <a:pt x="0" y="519"/>
                  </a:cubicBezTo>
                  <a:cubicBezTo>
                    <a:pt x="0" y="615"/>
                    <a:pt x="0" y="712"/>
                    <a:pt x="0" y="760"/>
                  </a:cubicBezTo>
                  <a:lnTo>
                    <a:pt x="49" y="905"/>
                  </a:lnTo>
                  <a:cubicBezTo>
                    <a:pt x="97" y="953"/>
                    <a:pt x="145" y="1001"/>
                    <a:pt x="193" y="1001"/>
                  </a:cubicBezTo>
                  <a:cubicBezTo>
                    <a:pt x="242" y="1049"/>
                    <a:pt x="290" y="1098"/>
                    <a:pt x="338" y="1098"/>
                  </a:cubicBezTo>
                  <a:lnTo>
                    <a:pt x="772" y="1098"/>
                  </a:lnTo>
                  <a:cubicBezTo>
                    <a:pt x="965" y="1049"/>
                    <a:pt x="1110" y="905"/>
                    <a:pt x="1158" y="712"/>
                  </a:cubicBezTo>
                  <a:cubicBezTo>
                    <a:pt x="1206" y="664"/>
                    <a:pt x="1206" y="567"/>
                    <a:pt x="1158" y="471"/>
                  </a:cubicBezTo>
                  <a:cubicBezTo>
                    <a:pt x="1158" y="423"/>
                    <a:pt x="1158" y="326"/>
                    <a:pt x="1110" y="278"/>
                  </a:cubicBezTo>
                  <a:cubicBezTo>
                    <a:pt x="1061" y="181"/>
                    <a:pt x="1013" y="133"/>
                    <a:pt x="917" y="85"/>
                  </a:cubicBezTo>
                  <a:lnTo>
                    <a:pt x="772" y="37"/>
                  </a:lnTo>
                  <a:cubicBezTo>
                    <a:pt x="724" y="13"/>
                    <a:pt x="676" y="1"/>
                    <a:pt x="627" y="1"/>
                  </a:cubicBezTo>
                  <a:close/>
                </a:path>
              </a:pathLst>
            </a:custGeom>
            <a:solidFill>
              <a:srgbClr val="953759"/>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5" name="Google Shape;9874;p73"/>
            <p:cNvSpPr/>
            <p:nvPr/>
          </p:nvSpPr>
          <p:spPr>
            <a:xfrm>
              <a:off x="6286229" y="4234511"/>
              <a:ext cx="17657" cy="17331"/>
            </a:xfrm>
            <a:custGeom>
              <a:avLst/>
              <a:gdLst/>
              <a:ahLst/>
              <a:cxnLst/>
              <a:rect l="l" t="t" r="r" b="b"/>
              <a:pathLst>
                <a:path w="1352" h="1327" extrusionOk="0">
                  <a:moveTo>
                    <a:pt x="700" y="0"/>
                  </a:moveTo>
                  <a:cubicBezTo>
                    <a:pt x="640" y="0"/>
                    <a:pt x="579" y="12"/>
                    <a:pt x="531" y="36"/>
                  </a:cubicBezTo>
                  <a:cubicBezTo>
                    <a:pt x="386" y="36"/>
                    <a:pt x="290" y="133"/>
                    <a:pt x="194" y="181"/>
                  </a:cubicBezTo>
                  <a:cubicBezTo>
                    <a:pt x="145" y="278"/>
                    <a:pt x="49" y="374"/>
                    <a:pt x="49" y="471"/>
                  </a:cubicBezTo>
                  <a:cubicBezTo>
                    <a:pt x="1" y="615"/>
                    <a:pt x="1" y="712"/>
                    <a:pt x="49" y="808"/>
                  </a:cubicBezTo>
                  <a:lnTo>
                    <a:pt x="49" y="905"/>
                  </a:lnTo>
                  <a:cubicBezTo>
                    <a:pt x="49" y="905"/>
                    <a:pt x="49" y="953"/>
                    <a:pt x="97" y="1001"/>
                  </a:cubicBezTo>
                  <a:cubicBezTo>
                    <a:pt x="97" y="1049"/>
                    <a:pt x="145" y="1049"/>
                    <a:pt x="194" y="1097"/>
                  </a:cubicBezTo>
                  <a:lnTo>
                    <a:pt x="194" y="1146"/>
                  </a:lnTo>
                  <a:cubicBezTo>
                    <a:pt x="290" y="1194"/>
                    <a:pt x="386" y="1242"/>
                    <a:pt x="483" y="1290"/>
                  </a:cubicBezTo>
                  <a:cubicBezTo>
                    <a:pt x="555" y="1315"/>
                    <a:pt x="616" y="1327"/>
                    <a:pt x="670" y="1327"/>
                  </a:cubicBezTo>
                  <a:cubicBezTo>
                    <a:pt x="724" y="1327"/>
                    <a:pt x="772" y="1315"/>
                    <a:pt x="821" y="1290"/>
                  </a:cubicBezTo>
                  <a:cubicBezTo>
                    <a:pt x="1062" y="1242"/>
                    <a:pt x="1255" y="1049"/>
                    <a:pt x="1303" y="856"/>
                  </a:cubicBezTo>
                  <a:cubicBezTo>
                    <a:pt x="1351" y="712"/>
                    <a:pt x="1351" y="615"/>
                    <a:pt x="1303" y="519"/>
                  </a:cubicBezTo>
                  <a:lnTo>
                    <a:pt x="1255" y="326"/>
                  </a:lnTo>
                  <a:cubicBezTo>
                    <a:pt x="1206" y="278"/>
                    <a:pt x="1158" y="181"/>
                    <a:pt x="1110" y="133"/>
                  </a:cubicBezTo>
                  <a:cubicBezTo>
                    <a:pt x="1013" y="85"/>
                    <a:pt x="965" y="36"/>
                    <a:pt x="869" y="36"/>
                  </a:cubicBezTo>
                  <a:cubicBezTo>
                    <a:pt x="821" y="12"/>
                    <a:pt x="760" y="0"/>
                    <a:pt x="700" y="0"/>
                  </a:cubicBezTo>
                  <a:close/>
                </a:path>
              </a:pathLst>
            </a:custGeom>
            <a:solidFill>
              <a:srgbClr val="953759"/>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6" name="Google Shape;9875;p73"/>
            <p:cNvSpPr/>
            <p:nvPr/>
          </p:nvSpPr>
          <p:spPr>
            <a:xfrm>
              <a:off x="6320878" y="4268989"/>
              <a:ext cx="13" cy="640"/>
            </a:xfrm>
            <a:custGeom>
              <a:avLst/>
              <a:gdLst/>
              <a:ahLst/>
              <a:cxnLst/>
              <a:rect l="l" t="t" r="r" b="b"/>
              <a:pathLst>
                <a:path w="1" h="49" extrusionOk="0">
                  <a:moveTo>
                    <a:pt x="0" y="49"/>
                  </a:moveTo>
                  <a:lnTo>
                    <a:pt x="0" y="49"/>
                  </a:lnTo>
                  <a:cubicBezTo>
                    <a:pt x="0" y="49"/>
                    <a:pt x="0" y="49"/>
                    <a:pt x="0" y="1"/>
                  </a:cubicBezTo>
                  <a:close/>
                </a:path>
              </a:pathLst>
            </a:custGeom>
            <a:solidFill>
              <a:srgbClr val="953759"/>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7" name="Google Shape;9876;p73"/>
            <p:cNvSpPr/>
            <p:nvPr/>
          </p:nvSpPr>
          <p:spPr>
            <a:xfrm>
              <a:off x="6307021" y="4258280"/>
              <a:ext cx="15123" cy="14510"/>
            </a:xfrm>
            <a:custGeom>
              <a:avLst/>
              <a:gdLst/>
              <a:ahLst/>
              <a:cxnLst/>
              <a:rect l="l" t="t" r="r" b="b"/>
              <a:pathLst>
                <a:path w="1158" h="1111" extrusionOk="0">
                  <a:moveTo>
                    <a:pt x="482" y="1"/>
                  </a:moveTo>
                  <a:cubicBezTo>
                    <a:pt x="338" y="49"/>
                    <a:pt x="241" y="97"/>
                    <a:pt x="193" y="146"/>
                  </a:cubicBezTo>
                  <a:cubicBezTo>
                    <a:pt x="145" y="194"/>
                    <a:pt x="97" y="290"/>
                    <a:pt x="48" y="338"/>
                  </a:cubicBezTo>
                  <a:cubicBezTo>
                    <a:pt x="48" y="387"/>
                    <a:pt x="0" y="483"/>
                    <a:pt x="0" y="580"/>
                  </a:cubicBezTo>
                  <a:cubicBezTo>
                    <a:pt x="0" y="628"/>
                    <a:pt x="48" y="724"/>
                    <a:pt x="97" y="821"/>
                  </a:cubicBezTo>
                  <a:cubicBezTo>
                    <a:pt x="145" y="869"/>
                    <a:pt x="193" y="965"/>
                    <a:pt x="241" y="1014"/>
                  </a:cubicBezTo>
                  <a:cubicBezTo>
                    <a:pt x="290" y="1062"/>
                    <a:pt x="386" y="1062"/>
                    <a:pt x="434" y="1110"/>
                  </a:cubicBezTo>
                  <a:lnTo>
                    <a:pt x="820" y="1110"/>
                  </a:lnTo>
                  <a:lnTo>
                    <a:pt x="917" y="1062"/>
                  </a:lnTo>
                  <a:cubicBezTo>
                    <a:pt x="917" y="1014"/>
                    <a:pt x="965" y="1014"/>
                    <a:pt x="1013" y="965"/>
                  </a:cubicBezTo>
                  <a:cubicBezTo>
                    <a:pt x="1013" y="965"/>
                    <a:pt x="1013" y="917"/>
                    <a:pt x="1061" y="869"/>
                  </a:cubicBezTo>
                  <a:lnTo>
                    <a:pt x="1061" y="869"/>
                  </a:lnTo>
                  <a:lnTo>
                    <a:pt x="1013" y="965"/>
                  </a:lnTo>
                  <a:cubicBezTo>
                    <a:pt x="1061" y="917"/>
                    <a:pt x="1061" y="869"/>
                    <a:pt x="1109" y="821"/>
                  </a:cubicBezTo>
                  <a:lnTo>
                    <a:pt x="1109" y="869"/>
                  </a:lnTo>
                  <a:cubicBezTo>
                    <a:pt x="1109" y="821"/>
                    <a:pt x="1109" y="773"/>
                    <a:pt x="1158" y="724"/>
                  </a:cubicBezTo>
                  <a:cubicBezTo>
                    <a:pt x="1158" y="628"/>
                    <a:pt x="1158" y="531"/>
                    <a:pt x="1158" y="435"/>
                  </a:cubicBezTo>
                  <a:lnTo>
                    <a:pt x="1109" y="290"/>
                  </a:lnTo>
                  <a:cubicBezTo>
                    <a:pt x="1013" y="97"/>
                    <a:pt x="820" y="1"/>
                    <a:pt x="627" y="1"/>
                  </a:cubicBezTo>
                  <a:close/>
                </a:path>
              </a:pathLst>
            </a:custGeom>
            <a:solidFill>
              <a:srgbClr val="953759"/>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8" name="Google Shape;9877;p73"/>
            <p:cNvSpPr/>
            <p:nvPr/>
          </p:nvSpPr>
          <p:spPr>
            <a:xfrm>
              <a:off x="6320878" y="4269616"/>
              <a:ext cx="13" cy="13"/>
            </a:xfrm>
            <a:custGeom>
              <a:avLst/>
              <a:gdLst/>
              <a:ahLst/>
              <a:cxnLst/>
              <a:rect l="l" t="t" r="r" b="b"/>
              <a:pathLst>
                <a:path w="1" h="1" extrusionOk="0">
                  <a:moveTo>
                    <a:pt x="0" y="1"/>
                  </a:moveTo>
                  <a:lnTo>
                    <a:pt x="0" y="1"/>
                  </a:lnTo>
                  <a:close/>
                </a:path>
              </a:pathLst>
            </a:custGeom>
            <a:solidFill>
              <a:srgbClr val="953759"/>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9" name="Google Shape;9878;p73"/>
            <p:cNvSpPr/>
            <p:nvPr/>
          </p:nvSpPr>
          <p:spPr>
            <a:xfrm>
              <a:off x="6262304" y="4273403"/>
              <a:ext cx="15750" cy="15763"/>
            </a:xfrm>
            <a:custGeom>
              <a:avLst/>
              <a:gdLst/>
              <a:ahLst/>
              <a:cxnLst/>
              <a:rect l="l" t="t" r="r" b="b"/>
              <a:pathLst>
                <a:path w="1206" h="1207" extrusionOk="0">
                  <a:moveTo>
                    <a:pt x="627" y="0"/>
                  </a:moveTo>
                  <a:cubicBezTo>
                    <a:pt x="482" y="0"/>
                    <a:pt x="386" y="0"/>
                    <a:pt x="289" y="49"/>
                  </a:cubicBezTo>
                  <a:cubicBezTo>
                    <a:pt x="193" y="97"/>
                    <a:pt x="145" y="193"/>
                    <a:pt x="48" y="290"/>
                  </a:cubicBezTo>
                  <a:cubicBezTo>
                    <a:pt x="0" y="386"/>
                    <a:pt x="0" y="483"/>
                    <a:pt x="0" y="579"/>
                  </a:cubicBezTo>
                  <a:lnTo>
                    <a:pt x="0" y="772"/>
                  </a:lnTo>
                  <a:lnTo>
                    <a:pt x="48" y="868"/>
                  </a:lnTo>
                  <a:cubicBezTo>
                    <a:pt x="96" y="965"/>
                    <a:pt x="145" y="1013"/>
                    <a:pt x="193" y="1061"/>
                  </a:cubicBezTo>
                  <a:cubicBezTo>
                    <a:pt x="241" y="1110"/>
                    <a:pt x="289" y="1158"/>
                    <a:pt x="338" y="1158"/>
                  </a:cubicBezTo>
                  <a:cubicBezTo>
                    <a:pt x="434" y="1206"/>
                    <a:pt x="482" y="1206"/>
                    <a:pt x="579" y="1206"/>
                  </a:cubicBezTo>
                  <a:lnTo>
                    <a:pt x="723" y="1206"/>
                  </a:lnTo>
                  <a:lnTo>
                    <a:pt x="868" y="1158"/>
                  </a:lnTo>
                  <a:cubicBezTo>
                    <a:pt x="965" y="1110"/>
                    <a:pt x="1013" y="1061"/>
                    <a:pt x="1061" y="965"/>
                  </a:cubicBezTo>
                  <a:cubicBezTo>
                    <a:pt x="1109" y="965"/>
                    <a:pt x="1109" y="917"/>
                    <a:pt x="1157" y="868"/>
                  </a:cubicBezTo>
                  <a:cubicBezTo>
                    <a:pt x="1206" y="772"/>
                    <a:pt x="1206" y="724"/>
                    <a:pt x="1206" y="627"/>
                  </a:cubicBezTo>
                  <a:lnTo>
                    <a:pt x="1206" y="483"/>
                  </a:lnTo>
                  <a:lnTo>
                    <a:pt x="1157" y="338"/>
                  </a:lnTo>
                  <a:cubicBezTo>
                    <a:pt x="1109" y="242"/>
                    <a:pt x="1061" y="193"/>
                    <a:pt x="965" y="145"/>
                  </a:cubicBezTo>
                  <a:cubicBezTo>
                    <a:pt x="916" y="97"/>
                    <a:pt x="916" y="49"/>
                    <a:pt x="820" y="49"/>
                  </a:cubicBezTo>
                  <a:cubicBezTo>
                    <a:pt x="772" y="0"/>
                    <a:pt x="675" y="0"/>
                    <a:pt x="627" y="0"/>
                  </a:cubicBezTo>
                  <a:close/>
                </a:path>
              </a:pathLst>
            </a:custGeom>
            <a:solidFill>
              <a:srgbClr val="953759"/>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30" name="Google Shape;9879;p73"/>
            <p:cNvSpPr/>
            <p:nvPr/>
          </p:nvSpPr>
          <p:spPr>
            <a:xfrm>
              <a:off x="6266078" y="4243170"/>
              <a:ext cx="15123" cy="15385"/>
            </a:xfrm>
            <a:custGeom>
              <a:avLst/>
              <a:gdLst/>
              <a:ahLst/>
              <a:cxnLst/>
              <a:rect l="l" t="t" r="r" b="b"/>
              <a:pathLst>
                <a:path w="1158" h="1178" extrusionOk="0">
                  <a:moveTo>
                    <a:pt x="627" y="0"/>
                  </a:moveTo>
                  <a:cubicBezTo>
                    <a:pt x="531" y="0"/>
                    <a:pt x="386" y="0"/>
                    <a:pt x="338" y="49"/>
                  </a:cubicBezTo>
                  <a:cubicBezTo>
                    <a:pt x="242" y="97"/>
                    <a:pt x="145" y="193"/>
                    <a:pt x="97" y="290"/>
                  </a:cubicBezTo>
                  <a:cubicBezTo>
                    <a:pt x="49" y="338"/>
                    <a:pt x="0" y="434"/>
                    <a:pt x="0" y="579"/>
                  </a:cubicBezTo>
                  <a:cubicBezTo>
                    <a:pt x="0" y="676"/>
                    <a:pt x="0" y="772"/>
                    <a:pt x="49" y="869"/>
                  </a:cubicBezTo>
                  <a:lnTo>
                    <a:pt x="97" y="917"/>
                  </a:lnTo>
                  <a:cubicBezTo>
                    <a:pt x="145" y="1013"/>
                    <a:pt x="193" y="1061"/>
                    <a:pt x="290" y="1110"/>
                  </a:cubicBezTo>
                  <a:cubicBezTo>
                    <a:pt x="338" y="1158"/>
                    <a:pt x="483" y="1158"/>
                    <a:pt x="579" y="1158"/>
                  </a:cubicBezTo>
                  <a:cubicBezTo>
                    <a:pt x="607" y="1172"/>
                    <a:pt x="636" y="1178"/>
                    <a:pt x="664" y="1178"/>
                  </a:cubicBezTo>
                  <a:cubicBezTo>
                    <a:pt x="732" y="1178"/>
                    <a:pt x="800" y="1144"/>
                    <a:pt x="868" y="1110"/>
                  </a:cubicBezTo>
                  <a:cubicBezTo>
                    <a:pt x="965" y="1061"/>
                    <a:pt x="1013" y="1013"/>
                    <a:pt x="1061" y="917"/>
                  </a:cubicBezTo>
                  <a:cubicBezTo>
                    <a:pt x="1110" y="820"/>
                    <a:pt x="1158" y="724"/>
                    <a:pt x="1158" y="627"/>
                  </a:cubicBezTo>
                  <a:cubicBezTo>
                    <a:pt x="1158" y="531"/>
                    <a:pt x="1158" y="434"/>
                    <a:pt x="1110" y="386"/>
                  </a:cubicBezTo>
                  <a:cubicBezTo>
                    <a:pt x="1110" y="338"/>
                    <a:pt x="1110" y="338"/>
                    <a:pt x="1110" y="290"/>
                  </a:cubicBezTo>
                  <a:cubicBezTo>
                    <a:pt x="1061" y="193"/>
                    <a:pt x="1013" y="145"/>
                    <a:pt x="917" y="49"/>
                  </a:cubicBezTo>
                  <a:cubicBezTo>
                    <a:pt x="820" y="0"/>
                    <a:pt x="724" y="0"/>
                    <a:pt x="627" y="0"/>
                  </a:cubicBezTo>
                  <a:close/>
                </a:path>
              </a:pathLst>
            </a:custGeom>
            <a:solidFill>
              <a:srgbClr val="953759"/>
            </a:solidFill>
            <a:ln>
              <a:noFill/>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grpSp>
      <p:grpSp>
        <p:nvGrpSpPr>
          <p:cNvPr id="1027" name="Group 1026"/>
          <p:cNvGrpSpPr/>
          <p:nvPr/>
        </p:nvGrpSpPr>
        <p:grpSpPr>
          <a:xfrm>
            <a:off x="1920326" y="1430174"/>
            <a:ext cx="7124085" cy="1482893"/>
            <a:chOff x="1920326" y="1430174"/>
            <a:chExt cx="7124085" cy="1482893"/>
          </a:xfrm>
        </p:grpSpPr>
        <p:pic>
          <p:nvPicPr>
            <p:cNvPr id="3074" name="Picture 2" descr="Lợi ích sức khỏe từ trái bắp - VnExpress Sức khỏ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20326" y="1430174"/>
              <a:ext cx="1977190" cy="148289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3073" name="Rectangle 3072"/>
            <p:cNvSpPr/>
            <p:nvPr/>
          </p:nvSpPr>
          <p:spPr>
            <a:xfrm>
              <a:off x="3897516" y="1592793"/>
              <a:ext cx="5146895" cy="1246495"/>
            </a:xfrm>
            <a:prstGeom prst="rect">
              <a:avLst/>
            </a:prstGeom>
            <a:ln>
              <a:noFill/>
            </a:ln>
          </p:spPr>
          <p:txBody>
            <a:bodyPr wrap="square">
              <a:spAutoFit/>
            </a:bodyPr>
            <a:lstStyle/>
            <a:p>
              <a:pPr marL="285750" indent="-285750" algn="just">
                <a:lnSpc>
                  <a:spcPct val="125000"/>
                </a:lnSpc>
                <a:spcAft>
                  <a:spcPts val="0"/>
                </a:spcAft>
                <a:buFont typeface="Arial" panose="020B0604020202020204" pitchFamily="34" charset="0"/>
                <a:buChar char="•"/>
              </a:pPr>
              <a:r>
                <a:rPr lang="vi-VN" sz="2000" dirty="0">
                  <a:latin typeface="#9Slide03 Swiss 721 Black Conde" panose="02000500000000000000" pitchFamily="2" charset="0"/>
                  <a:ea typeface="Autocar Bold Condensed" panose="020B0500000000000000" pitchFamily="34" charset="0"/>
                  <a:cs typeface="Autocar Bold Condensed" panose="020B0500000000000000" pitchFamily="34" charset="0"/>
                </a:rPr>
                <a:t>Đóng bao, bảo quản trong kho hoặc cho vào chum, vại, thùng phuy,... </a:t>
              </a:r>
              <a:endParaRPr lang="en-US" sz="2000" dirty="0">
                <a:latin typeface="#9Slide03 Swiss 721 Black Conde" panose="02000500000000000000" pitchFamily="2" charset="0"/>
                <a:ea typeface="Autocar Bold Condensed" panose="020B0500000000000000" pitchFamily="34" charset="0"/>
                <a:cs typeface="Autocar Bold Condensed" panose="020B0500000000000000" pitchFamily="34" charset="0"/>
              </a:endParaRPr>
            </a:p>
            <a:p>
              <a:pPr marL="285750" indent="-285750" algn="just">
                <a:lnSpc>
                  <a:spcPct val="125000"/>
                </a:lnSpc>
                <a:spcAft>
                  <a:spcPts val="0"/>
                </a:spcAft>
                <a:buFont typeface="Arial" panose="020B0604020202020204" pitchFamily="34" charset="0"/>
                <a:buChar char="•"/>
              </a:pPr>
              <a:r>
                <a:rPr lang="vi-VN" sz="2000" dirty="0">
                  <a:latin typeface="#9Slide03 Swiss 721 Black Conde" panose="02000500000000000000" pitchFamily="2" charset="0"/>
                  <a:ea typeface="Autocar Bold Condensed" panose="020B0500000000000000" pitchFamily="34" charset="0"/>
                  <a:cs typeface="Autocar Bold Condensed" panose="020B0500000000000000" pitchFamily="34" charset="0"/>
                </a:rPr>
                <a:t>Để nơi khô ráo.</a:t>
              </a:r>
            </a:p>
          </p:txBody>
        </p:sp>
      </p:grpSp>
      <p:grpSp>
        <p:nvGrpSpPr>
          <p:cNvPr id="1025" name="Group 1024"/>
          <p:cNvGrpSpPr/>
          <p:nvPr/>
        </p:nvGrpSpPr>
        <p:grpSpPr>
          <a:xfrm>
            <a:off x="3897516" y="3069233"/>
            <a:ext cx="5146895" cy="1429568"/>
            <a:chOff x="3897516" y="3069233"/>
            <a:chExt cx="5146895" cy="1429568"/>
          </a:xfrm>
        </p:grpSpPr>
        <p:pic>
          <p:nvPicPr>
            <p:cNvPr id="3076" name="Picture 4" descr="Khoai lang có an toàn cho người bệnh tiểu đường? | Vinme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97516" y="3069233"/>
              <a:ext cx="2263168" cy="1429568"/>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3075" name="Rectangle 3074"/>
            <p:cNvSpPr/>
            <p:nvPr/>
          </p:nvSpPr>
          <p:spPr>
            <a:xfrm>
              <a:off x="6237838" y="3206985"/>
              <a:ext cx="2806573" cy="707886"/>
            </a:xfrm>
            <a:prstGeom prst="rect">
              <a:avLst/>
            </a:prstGeom>
            <a:ln>
              <a:noFill/>
            </a:ln>
          </p:spPr>
          <p:txBody>
            <a:bodyPr wrap="square">
              <a:spAutoFit/>
            </a:bodyPr>
            <a:lstStyle/>
            <a:p>
              <a:pPr marL="342900" indent="-342900">
                <a:buFont typeface="Arial" panose="020B0604020202020204" pitchFamily="34" charset="0"/>
                <a:buChar char="•"/>
              </a:pPr>
              <a:r>
                <a:rPr lang="vi-VN" sz="2000" dirty="0">
                  <a:solidFill>
                    <a:srgbClr val="00B0F0"/>
                  </a:solidFill>
                  <a:latin typeface="#9Slide03 Swiss 721 Black Conde" panose="02000500000000000000" pitchFamily="2" charset="0"/>
                  <a:ea typeface="Autocar Bold Condensed" panose="020B0500000000000000" pitchFamily="34" charset="0"/>
                  <a:cs typeface="Autocar Bold Condensed" panose="020B0500000000000000" pitchFamily="34" charset="0"/>
                </a:rPr>
                <a:t>Hong khô, phủ cát,... </a:t>
              </a:r>
              <a:endParaRPr lang="en-US" sz="2000" dirty="0">
                <a:solidFill>
                  <a:srgbClr val="00B0F0"/>
                </a:solidFill>
                <a:latin typeface="#9Slide03 Swiss 721 Black Conde" panose="02000500000000000000" pitchFamily="2" charset="0"/>
                <a:ea typeface="Autocar Bold Condensed" panose="020B0500000000000000" pitchFamily="34" charset="0"/>
                <a:cs typeface="Autocar Bold Condensed" panose="020B0500000000000000" pitchFamily="34" charset="0"/>
              </a:endParaRPr>
            </a:p>
            <a:p>
              <a:pPr marL="342900" indent="-342900">
                <a:buFont typeface="Arial" panose="020B0604020202020204" pitchFamily="34" charset="0"/>
                <a:buChar char="•"/>
              </a:pPr>
              <a:r>
                <a:rPr lang="vi-VN" sz="2000" dirty="0">
                  <a:solidFill>
                    <a:srgbClr val="00B0F0"/>
                  </a:solidFill>
                  <a:latin typeface="#9Slide03 Swiss 721 Black Conde" panose="02000500000000000000" pitchFamily="2" charset="0"/>
                  <a:ea typeface="Autocar Bold Condensed" panose="020B0500000000000000" pitchFamily="34" charset="0"/>
                  <a:cs typeface="Autocar Bold Condensed" panose="020B0500000000000000" pitchFamily="34" charset="0"/>
                </a:rPr>
                <a:t>Để nơi khô ráo</a:t>
              </a:r>
              <a:endParaRPr lang="en-US" sz="2000" dirty="0">
                <a:solidFill>
                  <a:srgbClr val="00B0F0"/>
                </a:solidFill>
                <a:latin typeface="#9Slide03 Swiss 721 Black Conde" panose="02000500000000000000" pitchFamily="2" charset="0"/>
                <a:ea typeface="Autocar Bold Condensed" panose="020B0500000000000000" pitchFamily="34" charset="0"/>
                <a:cs typeface="Autocar Bold Condensed" panose="020B0500000000000000" pitchFamily="34" charset="0"/>
              </a:endParaRPr>
            </a:p>
          </p:txBody>
        </p:sp>
      </p:grpSp>
      <p:grpSp>
        <p:nvGrpSpPr>
          <p:cNvPr id="1024" name="Group 1023"/>
          <p:cNvGrpSpPr/>
          <p:nvPr/>
        </p:nvGrpSpPr>
        <p:grpSpPr>
          <a:xfrm>
            <a:off x="941146" y="3695273"/>
            <a:ext cx="7535030" cy="1931566"/>
            <a:chOff x="946287" y="3703509"/>
            <a:chExt cx="7535030" cy="1931566"/>
          </a:xfrm>
        </p:grpSpPr>
        <p:pic>
          <p:nvPicPr>
            <p:cNvPr id="1026" name="Picture 2" descr="Cách nấu cơm ngon đơn giản: Dù ăn với nước mắm vẫn thấy QUÁ NGON | Phụ Nữ &amp;amp;  Gia Đìn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6287" y="3703509"/>
              <a:ext cx="2632578" cy="1931566"/>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3" name="Rectangle 2"/>
            <p:cNvSpPr/>
            <p:nvPr/>
          </p:nvSpPr>
          <p:spPr>
            <a:xfrm>
              <a:off x="3578865" y="4563231"/>
              <a:ext cx="4902452" cy="816442"/>
            </a:xfrm>
            <a:prstGeom prst="rect">
              <a:avLst/>
            </a:prstGeom>
            <a:ln>
              <a:noFill/>
            </a:ln>
          </p:spPr>
          <p:txBody>
            <a:bodyPr wrap="square">
              <a:spAutoFit/>
            </a:bodyPr>
            <a:lstStyle/>
            <a:p>
              <a:pPr marL="342900" indent="-342900" algn="just">
                <a:lnSpc>
                  <a:spcPct val="125000"/>
                </a:lnSpc>
                <a:spcAft>
                  <a:spcPts val="0"/>
                </a:spcAft>
                <a:buFont typeface="Arial" panose="020B0604020202020204" pitchFamily="34" charset="0"/>
                <a:buChar char="•"/>
              </a:pPr>
              <a:r>
                <a:rPr lang="vi-VN" sz="2000" dirty="0">
                  <a:solidFill>
                    <a:srgbClr val="002060"/>
                  </a:solidFill>
                  <a:latin typeface="#9Slide03 Swiss 721 Black Conde" panose="02000500000000000000" pitchFamily="2" charset="0"/>
                  <a:ea typeface="Autocar Bold Condensed" panose="020B0500000000000000" pitchFamily="34" charset="0"/>
                  <a:cs typeface="Autocar Bold Condensed" panose="020B0500000000000000" pitchFamily="34" charset="0"/>
                </a:rPr>
                <a:t>Không để lẫn thức ăn khác, để nơi thoáng mát hoặc để tủ lạnh.</a:t>
              </a:r>
            </a:p>
          </p:txBody>
        </p:sp>
      </p:grpSp>
      <p:grpSp>
        <p:nvGrpSpPr>
          <p:cNvPr id="1030" name="Group 1029"/>
          <p:cNvGrpSpPr/>
          <p:nvPr/>
        </p:nvGrpSpPr>
        <p:grpSpPr>
          <a:xfrm>
            <a:off x="3398823" y="5467482"/>
            <a:ext cx="5682220" cy="1330648"/>
            <a:chOff x="3398823" y="5467482"/>
            <a:chExt cx="5682220" cy="1330648"/>
          </a:xfrm>
        </p:grpSpPr>
        <p:pic>
          <p:nvPicPr>
            <p:cNvPr id="1028" name="Picture 4" descr="Cách nấu cháo xương ngon đơn giản bằng nồi cơm điện"/>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6905" r="5557"/>
            <a:stretch/>
          </p:blipFill>
          <p:spPr bwMode="auto">
            <a:xfrm>
              <a:off x="7013312" y="5467482"/>
              <a:ext cx="2067731" cy="1330648"/>
            </a:xfrm>
            <a:prstGeom prst="rect">
              <a:avLst/>
            </a:prstGeom>
            <a:noFill/>
            <a:extLst>
              <a:ext uri="{909E8E84-426E-40DD-AFC4-6F175D3DCCD1}">
                <a14:hiddenFill xmlns:a14="http://schemas.microsoft.com/office/drawing/2010/main">
                  <a:solidFill>
                    <a:srgbClr val="FFFFFF"/>
                  </a:solidFill>
                </a14:hiddenFill>
              </a:ext>
            </a:extLst>
          </p:spPr>
        </p:pic>
        <p:sp>
          <p:nvSpPr>
            <p:cNvPr id="1029" name="Rectangle 1028"/>
            <p:cNvSpPr/>
            <p:nvPr/>
          </p:nvSpPr>
          <p:spPr>
            <a:xfrm>
              <a:off x="3398823" y="6068720"/>
              <a:ext cx="3416320" cy="431721"/>
            </a:xfrm>
            <a:prstGeom prst="rect">
              <a:avLst/>
            </a:prstGeom>
            <a:ln>
              <a:noFill/>
            </a:ln>
          </p:spPr>
          <p:txBody>
            <a:bodyPr wrap="none">
              <a:spAutoFit/>
            </a:bodyPr>
            <a:lstStyle/>
            <a:p>
              <a:pPr marL="342900" indent="-342900" algn="just">
                <a:lnSpc>
                  <a:spcPct val="125000"/>
                </a:lnSpc>
                <a:spcAft>
                  <a:spcPts val="0"/>
                </a:spcAft>
                <a:buFont typeface="Arial" panose="020B0604020202020204" pitchFamily="34" charset="0"/>
                <a:buChar char="•"/>
              </a:pPr>
              <a:r>
                <a:rPr lang="vi-VN" sz="2000" dirty="0">
                  <a:solidFill>
                    <a:srgbClr val="FF0000"/>
                  </a:solidFill>
                  <a:latin typeface="#9Slide03 Swiss 721 Black Conde" panose="02000500000000000000" pitchFamily="2" charset="0"/>
                  <a:ea typeface="Times New Roman" panose="02020603050405020304" pitchFamily="18" charset="0"/>
                </a:rPr>
                <a:t>Cho vào hộp rồi để tủ lạnh.</a:t>
              </a:r>
            </a:p>
          </p:txBody>
        </p:sp>
      </p:grpSp>
    </p:spTree>
    <p:extLst>
      <p:ext uri="{BB962C8B-B14F-4D97-AF65-F5344CB8AC3E}">
        <p14:creationId xmlns:p14="http://schemas.microsoft.com/office/powerpoint/2010/main" val="4063294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 calcmode="lin" valueType="num">
                                      <p:cBhvr additive="base">
                                        <p:cTn id="7" dur="500" fill="hold"/>
                                        <p:tgtEl>
                                          <p:spTgt spid="1027"/>
                                        </p:tgtEl>
                                        <p:attrNameLst>
                                          <p:attrName>ppt_x</p:attrName>
                                        </p:attrNameLst>
                                      </p:cBhvr>
                                      <p:tavLst>
                                        <p:tav tm="0">
                                          <p:val>
                                            <p:strVal val="#ppt_x"/>
                                          </p:val>
                                        </p:tav>
                                        <p:tav tm="100000">
                                          <p:val>
                                            <p:strVal val="#ppt_x"/>
                                          </p:val>
                                        </p:tav>
                                      </p:tavLst>
                                    </p:anim>
                                    <p:anim calcmode="lin" valueType="num">
                                      <p:cBhvr additive="base">
                                        <p:cTn id="8"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5"/>
                                        </p:tgtEl>
                                        <p:attrNameLst>
                                          <p:attrName>style.visibility</p:attrName>
                                        </p:attrNameLst>
                                      </p:cBhvr>
                                      <p:to>
                                        <p:strVal val="visible"/>
                                      </p:to>
                                    </p:set>
                                    <p:anim calcmode="lin" valueType="num">
                                      <p:cBhvr additive="base">
                                        <p:cTn id="13" dur="500" fill="hold"/>
                                        <p:tgtEl>
                                          <p:spTgt spid="1025"/>
                                        </p:tgtEl>
                                        <p:attrNameLst>
                                          <p:attrName>ppt_x</p:attrName>
                                        </p:attrNameLst>
                                      </p:cBhvr>
                                      <p:tavLst>
                                        <p:tav tm="0">
                                          <p:val>
                                            <p:strVal val="#ppt_x"/>
                                          </p:val>
                                        </p:tav>
                                        <p:tav tm="100000">
                                          <p:val>
                                            <p:strVal val="#ppt_x"/>
                                          </p:val>
                                        </p:tav>
                                      </p:tavLst>
                                    </p:anim>
                                    <p:anim calcmode="lin" valueType="num">
                                      <p:cBhvr additive="base">
                                        <p:cTn id="14" dur="500" fill="hold"/>
                                        <p:tgtEl>
                                          <p:spTgt spid="102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24"/>
                                        </p:tgtEl>
                                        <p:attrNameLst>
                                          <p:attrName>style.visibility</p:attrName>
                                        </p:attrNameLst>
                                      </p:cBhvr>
                                      <p:to>
                                        <p:strVal val="visible"/>
                                      </p:to>
                                    </p:set>
                                    <p:anim calcmode="lin" valueType="num">
                                      <p:cBhvr additive="base">
                                        <p:cTn id="19" dur="500" fill="hold"/>
                                        <p:tgtEl>
                                          <p:spTgt spid="1024"/>
                                        </p:tgtEl>
                                        <p:attrNameLst>
                                          <p:attrName>ppt_x</p:attrName>
                                        </p:attrNameLst>
                                      </p:cBhvr>
                                      <p:tavLst>
                                        <p:tav tm="0">
                                          <p:val>
                                            <p:strVal val="#ppt_x"/>
                                          </p:val>
                                        </p:tav>
                                        <p:tav tm="100000">
                                          <p:val>
                                            <p:strVal val="#ppt_x"/>
                                          </p:val>
                                        </p:tav>
                                      </p:tavLst>
                                    </p:anim>
                                    <p:anim calcmode="lin" valueType="num">
                                      <p:cBhvr additive="base">
                                        <p:cTn id="20" dur="500" fill="hold"/>
                                        <p:tgtEl>
                                          <p:spTgt spid="102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1030"/>
                                        </p:tgtEl>
                                        <p:attrNameLst>
                                          <p:attrName>style.visibility</p:attrName>
                                        </p:attrNameLst>
                                      </p:cBhvr>
                                      <p:to>
                                        <p:strVal val="visible"/>
                                      </p:to>
                                    </p:set>
                                    <p:animEffect transition="in" filter="fade">
                                      <p:cBhvr>
                                        <p:cTn id="25" dur="1000"/>
                                        <p:tgtEl>
                                          <p:spTgt spid="1030"/>
                                        </p:tgtEl>
                                      </p:cBhvr>
                                    </p:animEffect>
                                    <p:anim calcmode="lin" valueType="num">
                                      <p:cBhvr>
                                        <p:cTn id="26" dur="1000" fill="hold"/>
                                        <p:tgtEl>
                                          <p:spTgt spid="1030"/>
                                        </p:tgtEl>
                                        <p:attrNameLst>
                                          <p:attrName>ppt_x</p:attrName>
                                        </p:attrNameLst>
                                      </p:cBhvr>
                                      <p:tavLst>
                                        <p:tav tm="0">
                                          <p:val>
                                            <p:strVal val="#ppt_x"/>
                                          </p:val>
                                        </p:tav>
                                        <p:tav tm="100000">
                                          <p:val>
                                            <p:strVal val="#ppt_x"/>
                                          </p:val>
                                        </p:tav>
                                      </p:tavLst>
                                    </p:anim>
                                    <p:anim calcmode="lin" valueType="num">
                                      <p:cBhvr>
                                        <p:cTn id="27" dur="1000" fill="hold"/>
                                        <p:tgtEl>
                                          <p:spTgt spid="10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19200" y="543191"/>
            <a:ext cx="6753885" cy="646331"/>
          </a:xfrm>
          <a:prstGeom prst="rect">
            <a:avLst/>
          </a:prstGeom>
          <a:noFill/>
        </p:spPr>
        <p:txBody>
          <a:bodyPr wrap="square" rtlCol="0">
            <a:spAutoFit/>
          </a:bodyPr>
          <a:lstStyle/>
          <a:p>
            <a:r>
              <a:rPr lang="en-US" sz="3600" dirty="0">
                <a:solidFill>
                  <a:schemeClr val="accent2">
                    <a:lumMod val="50000"/>
                  </a:schemeClr>
                </a:solidFill>
                <a:latin typeface="#9Slide03 Swiss 721 Black Conde" panose="02000500000000000000" pitchFamily="2" charset="0"/>
              </a:rPr>
              <a:t>CÁC NHÓM CHẤT DINH DƯỠNG</a:t>
            </a:r>
          </a:p>
        </p:txBody>
      </p:sp>
      <p:pic>
        <p:nvPicPr>
          <p:cNvPr id="3074" name="Picture 2" descr="9 chức năng quan trọng của protein đối với cơ thể | Vinme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6475" y="2572978"/>
            <a:ext cx="5535062" cy="415129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323851" y="1528526"/>
            <a:ext cx="895350" cy="769441"/>
          </a:xfrm>
          <a:prstGeom prst="rect">
            <a:avLst/>
          </a:prstGeom>
          <a:solidFill>
            <a:schemeClr val="bg1"/>
          </a:solidFill>
        </p:spPr>
        <p:txBody>
          <a:bodyPr wrap="square" rtlCol="0">
            <a:spAutoFit/>
          </a:bodyPr>
          <a:lstStyle/>
          <a:p>
            <a:r>
              <a:rPr lang="en-US" sz="4400" dirty="0">
                <a:latin typeface="#9Slide03 Swiss 721 Black Conde" panose="02000500000000000000" pitchFamily="2" charset="0"/>
              </a:rPr>
              <a:t>02</a:t>
            </a:r>
          </a:p>
        </p:txBody>
      </p:sp>
      <p:sp>
        <p:nvSpPr>
          <p:cNvPr id="9" name="TextBox 8"/>
          <p:cNvSpPr txBox="1"/>
          <p:nvPr/>
        </p:nvSpPr>
        <p:spPr>
          <a:xfrm>
            <a:off x="1238252" y="1434974"/>
            <a:ext cx="1966675" cy="892552"/>
          </a:xfrm>
          <a:prstGeom prst="rect">
            <a:avLst/>
          </a:prstGeom>
          <a:solidFill>
            <a:schemeClr val="accent1">
              <a:lumMod val="20000"/>
              <a:lumOff val="80000"/>
            </a:schemeClr>
          </a:solidFill>
        </p:spPr>
        <p:txBody>
          <a:bodyPr wrap="square" rtlCol="0">
            <a:spAutoFit/>
          </a:bodyPr>
          <a:lstStyle/>
          <a:p>
            <a:pPr algn="ctr"/>
            <a:r>
              <a:rPr lang="en-US" sz="2800" dirty="0">
                <a:latin typeface="#9Slide03 Swiss 721 Black Conde" panose="02000500000000000000" pitchFamily="2" charset="0"/>
              </a:rPr>
              <a:t>PROTEIN</a:t>
            </a:r>
          </a:p>
          <a:p>
            <a:pPr algn="ctr"/>
            <a:r>
              <a:rPr lang="vi-VN" sz="2400" dirty="0">
                <a:solidFill>
                  <a:srgbClr val="FF0000"/>
                </a:solidFill>
                <a:latin typeface="#9Slide03 Swiss 721 Black Conde" panose="02000500000000000000" pitchFamily="2" charset="0"/>
                <a:ea typeface="Autocar Bold Condensed" panose="020B0500000000000000" pitchFamily="34" charset="0"/>
                <a:cs typeface="Autocar Bold Condensed" panose="020B0500000000000000" pitchFamily="34" charset="0"/>
              </a:rPr>
              <a:t>Chất đạm</a:t>
            </a:r>
          </a:p>
        </p:txBody>
      </p:sp>
      <p:sp>
        <p:nvSpPr>
          <p:cNvPr id="7" name="Rectangle 6"/>
          <p:cNvSpPr/>
          <p:nvPr/>
        </p:nvSpPr>
        <p:spPr>
          <a:xfrm>
            <a:off x="3458424" y="1620570"/>
            <a:ext cx="5685576" cy="677397"/>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vi-VN" sz="2200" dirty="0">
                <a:latin typeface="#9Slide03 Swiss 721 Black Conde" panose="02000500000000000000" pitchFamily="2" charset="0"/>
              </a:rPr>
              <a:t>Hãy kể tên một số thực phẩm cung cấp protein</a:t>
            </a:r>
          </a:p>
        </p:txBody>
      </p:sp>
    </p:spTree>
    <p:extLst>
      <p:ext uri="{BB962C8B-B14F-4D97-AF65-F5344CB8AC3E}">
        <p14:creationId xmlns:p14="http://schemas.microsoft.com/office/powerpoint/2010/main" val="363960889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4" name="TextBox 3"/>
          <p:cNvSpPr txBox="1"/>
          <p:nvPr/>
        </p:nvSpPr>
        <p:spPr>
          <a:xfrm>
            <a:off x="977775" y="178879"/>
            <a:ext cx="2390114" cy="3477875"/>
          </a:xfrm>
          <a:prstGeom prst="rect">
            <a:avLst/>
          </a:prstGeom>
          <a:noFill/>
        </p:spPr>
        <p:txBody>
          <a:bodyPr wrap="square" rtlCol="0">
            <a:spAutoFit/>
          </a:bodyPr>
          <a:lstStyle/>
          <a:p>
            <a:pPr algn="ctr"/>
            <a:r>
              <a:rPr lang="en-US" sz="4400" dirty="0">
                <a:solidFill>
                  <a:srgbClr val="002060"/>
                </a:solidFill>
                <a:latin typeface="#9Slide03 Swiss 721 Black Conde" panose="02000500000000000000" pitchFamily="2" charset="0"/>
              </a:rPr>
              <a:t>7 NHÓM THỰC PHẨM GIÀU PROTEIN</a:t>
            </a:r>
          </a:p>
        </p:txBody>
      </p:sp>
      <p:pic>
        <p:nvPicPr>
          <p:cNvPr id="9" name="Picture 2" descr="7 NHÓM THỰC PHẨM GIÀU PROTEIN"/>
          <p:cNvPicPr>
            <a:picLocks noChangeAspect="1" noChangeArrowheads="1"/>
          </p:cNvPicPr>
          <p:nvPr/>
        </p:nvPicPr>
        <p:blipFill rotWithShape="1">
          <a:blip r:embed="rId3">
            <a:extLst>
              <a:ext uri="{28A0092B-C50C-407E-A947-70E740481C1C}">
                <a14:useLocalDpi xmlns:a14="http://schemas.microsoft.com/office/drawing/2010/main" val="0"/>
              </a:ext>
            </a:extLst>
          </a:blip>
          <a:srcRect t="11504" b="7009"/>
          <a:stretch/>
        </p:blipFill>
        <p:spPr bwMode="auto">
          <a:xfrm>
            <a:off x="4146487" y="-1"/>
            <a:ext cx="4997513" cy="689570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3374" y="4119327"/>
            <a:ext cx="3956365" cy="1865126"/>
          </a:xfrm>
          <a:prstGeom prst="rect">
            <a:avLst/>
          </a:prstGeom>
          <a:solidFill>
            <a:schemeClr val="accent1">
              <a:lumMod val="20000"/>
              <a:lumOff val="80000"/>
            </a:schemeClr>
          </a:solidFill>
        </p:spPr>
        <p:txBody>
          <a:bodyPr wrap="square" rtlCol="0">
            <a:spAutoFit/>
          </a:bodyPr>
          <a:lstStyle/>
          <a:p>
            <a:pPr marL="285750" indent="-285750" algn="just">
              <a:lnSpc>
                <a:spcPct val="120000"/>
              </a:lnSpc>
              <a:buFont typeface="Arial" panose="020B0604020202020204" pitchFamily="34" charset="0"/>
              <a:buChar char="•"/>
            </a:pPr>
            <a:r>
              <a:rPr lang="vi-VN" sz="2400" dirty="0">
                <a:latin typeface="Autocar Bold Condensed" panose="020B0500000000000000" pitchFamily="34" charset="0"/>
                <a:ea typeface="Autocar Bold Condensed" panose="020B0500000000000000" pitchFamily="34" charset="0"/>
                <a:cs typeface="Autocar Bold Condensed" panose="020B0500000000000000" pitchFamily="34" charset="0"/>
              </a:rPr>
              <a:t>Chất đạm có vai trò cấu tạo, duy trì phát triển cơ thể</a:t>
            </a:r>
          </a:p>
          <a:p>
            <a:pPr marL="285750" indent="-285750" algn="just">
              <a:lnSpc>
                <a:spcPct val="120000"/>
              </a:lnSpc>
              <a:buFont typeface="Arial" panose="020B0604020202020204" pitchFamily="34" charset="0"/>
              <a:buChar char="•"/>
            </a:pPr>
            <a:r>
              <a:rPr lang="vi-VN" sz="2400" dirty="0">
                <a:latin typeface="Autocar Bold Condensed" panose="020B0500000000000000" pitchFamily="34" charset="0"/>
                <a:ea typeface="Autocar Bold Condensed" panose="020B0500000000000000" pitchFamily="34" charset="0"/>
                <a:cs typeface="Autocar Bold Condensed" panose="020B0500000000000000" pitchFamily="34" charset="0"/>
              </a:rPr>
              <a:t>Liên quan chức năng sống</a:t>
            </a:r>
          </a:p>
          <a:p>
            <a:pPr marL="285750" indent="-285750" algn="just">
              <a:lnSpc>
                <a:spcPct val="120000"/>
              </a:lnSpc>
              <a:buFont typeface="Arial" panose="020B0604020202020204" pitchFamily="34" charset="0"/>
              <a:buChar char="•"/>
            </a:pPr>
            <a:r>
              <a:rPr lang="vi-VN" sz="2400" dirty="0">
                <a:latin typeface="Autocar Bold Condensed" panose="020B0500000000000000" pitchFamily="34" charset="0"/>
                <a:ea typeface="Autocar Bold Condensed" panose="020B0500000000000000" pitchFamily="34" charset="0"/>
                <a:cs typeface="Autocar Bold Condensed" panose="020B0500000000000000" pitchFamily="34" charset="0"/>
              </a:rPr>
              <a:t>Cần thiết cho chuyển hóa</a:t>
            </a:r>
          </a:p>
        </p:txBody>
      </p:sp>
    </p:spTree>
    <p:extLst>
      <p:ext uri="{BB962C8B-B14F-4D97-AF65-F5344CB8AC3E}">
        <p14:creationId xmlns:p14="http://schemas.microsoft.com/office/powerpoint/2010/main" val="18138492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19200" y="543191"/>
            <a:ext cx="6753885" cy="646331"/>
          </a:xfrm>
          <a:prstGeom prst="rect">
            <a:avLst/>
          </a:prstGeom>
          <a:noFill/>
        </p:spPr>
        <p:txBody>
          <a:bodyPr wrap="square" rtlCol="0">
            <a:spAutoFit/>
          </a:bodyPr>
          <a:lstStyle/>
          <a:p>
            <a:r>
              <a:rPr lang="en-US" sz="3600" dirty="0">
                <a:solidFill>
                  <a:schemeClr val="accent2">
                    <a:lumMod val="50000"/>
                  </a:schemeClr>
                </a:solidFill>
                <a:latin typeface="#9Slide03 Swiss 721 Black Conde" panose="02000500000000000000" pitchFamily="2" charset="0"/>
              </a:rPr>
              <a:t>CÁC NHÓM CHẤT DINH DƯỠNG</a:t>
            </a:r>
          </a:p>
        </p:txBody>
      </p:sp>
      <p:sp>
        <p:nvSpPr>
          <p:cNvPr id="5" name="TextBox 4"/>
          <p:cNvSpPr txBox="1"/>
          <p:nvPr/>
        </p:nvSpPr>
        <p:spPr>
          <a:xfrm>
            <a:off x="323851" y="1528526"/>
            <a:ext cx="895350" cy="769441"/>
          </a:xfrm>
          <a:prstGeom prst="rect">
            <a:avLst/>
          </a:prstGeom>
          <a:solidFill>
            <a:schemeClr val="bg1"/>
          </a:solidFill>
        </p:spPr>
        <p:txBody>
          <a:bodyPr wrap="square" rtlCol="0">
            <a:spAutoFit/>
          </a:bodyPr>
          <a:lstStyle/>
          <a:p>
            <a:r>
              <a:rPr lang="en-US" sz="4400" dirty="0">
                <a:latin typeface="#9Slide03 Swiss 721 Black Conde" panose="02000500000000000000" pitchFamily="2" charset="0"/>
              </a:rPr>
              <a:t>02</a:t>
            </a:r>
          </a:p>
        </p:txBody>
      </p:sp>
      <p:sp>
        <p:nvSpPr>
          <p:cNvPr id="6" name="TextBox 5"/>
          <p:cNvSpPr txBox="1"/>
          <p:nvPr/>
        </p:nvSpPr>
        <p:spPr>
          <a:xfrm>
            <a:off x="1238252" y="1434974"/>
            <a:ext cx="2068844" cy="892552"/>
          </a:xfrm>
          <a:prstGeom prst="rect">
            <a:avLst/>
          </a:prstGeom>
          <a:solidFill>
            <a:schemeClr val="accent1">
              <a:lumMod val="20000"/>
              <a:lumOff val="80000"/>
            </a:schemeClr>
          </a:solidFill>
        </p:spPr>
        <p:txBody>
          <a:bodyPr wrap="square" rtlCol="0">
            <a:spAutoFit/>
          </a:bodyPr>
          <a:lstStyle/>
          <a:p>
            <a:pPr algn="ctr"/>
            <a:r>
              <a:rPr lang="en-US" sz="2800" dirty="0">
                <a:latin typeface="#9Slide03 Swiss 721 Black Conde" panose="02000500000000000000" pitchFamily="2" charset="0"/>
              </a:rPr>
              <a:t>PROTEIN</a:t>
            </a:r>
          </a:p>
          <a:p>
            <a:pPr algn="ctr"/>
            <a:r>
              <a:rPr lang="vi-VN" sz="2400" dirty="0">
                <a:solidFill>
                  <a:srgbClr val="FF0000"/>
                </a:solidFill>
                <a:latin typeface="#9Slide03 Swiss 721 Black Conde" panose="02000500000000000000" pitchFamily="2" charset="0"/>
                <a:ea typeface="Autocar Bold Condensed" panose="020B0500000000000000" pitchFamily="34" charset="0"/>
                <a:cs typeface="Autocar Bold Condensed" panose="020B0500000000000000" pitchFamily="34" charset="0"/>
              </a:rPr>
              <a:t>Chất đạm</a:t>
            </a:r>
          </a:p>
        </p:txBody>
      </p:sp>
      <p:sp>
        <p:nvSpPr>
          <p:cNvPr id="7" name="Flowchart: Manual Input 6"/>
          <p:cNvSpPr/>
          <p:nvPr/>
        </p:nvSpPr>
        <p:spPr>
          <a:xfrm>
            <a:off x="0" y="5332491"/>
            <a:ext cx="9144000" cy="1525509"/>
          </a:xfrm>
          <a:prstGeom prst="flowChartManualInpu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vi-VN" sz="2800" dirty="0">
                <a:latin typeface="Autocar Bold Condensed" panose="020B0500000000000000" pitchFamily="34" charset="0"/>
                <a:ea typeface="Autocar Bold Condensed" panose="020B0500000000000000" pitchFamily="34" charset="0"/>
                <a:cs typeface="Autocar Bold Condensed" panose="020B0500000000000000" pitchFamily="34" charset="0"/>
              </a:rPr>
              <a:t>Theo em có thể phân loại thực phẩm thành những loại nào? </a:t>
            </a:r>
            <a:endParaRPr lang="en-US" sz="2800" dirty="0">
              <a:latin typeface="Autocar Bold Condensed" panose="020B0500000000000000" pitchFamily="34" charset="0"/>
              <a:ea typeface="Autocar Bold Condensed" panose="020B0500000000000000" pitchFamily="34" charset="0"/>
              <a:cs typeface="Autocar Bold Condensed" panose="020B0500000000000000" pitchFamily="34" charset="0"/>
            </a:endParaRPr>
          </a:p>
          <a:p>
            <a:pPr algn="ctr">
              <a:lnSpc>
                <a:spcPct val="120000"/>
              </a:lnSpc>
            </a:pPr>
            <a:r>
              <a:rPr lang="vi-VN" sz="2800" dirty="0">
                <a:latin typeface="Autocar Bold Condensed" panose="020B0500000000000000" pitchFamily="34" charset="0"/>
                <a:ea typeface="Autocar Bold Condensed" panose="020B0500000000000000" pitchFamily="34" charset="0"/>
                <a:cs typeface="Autocar Bold Condensed" panose="020B0500000000000000" pitchFamily="34" charset="0"/>
              </a:rPr>
              <a:t>Cho ví dụ?</a:t>
            </a:r>
          </a:p>
        </p:txBody>
      </p:sp>
      <p:grpSp>
        <p:nvGrpSpPr>
          <p:cNvPr id="8" name="Google Shape;922;p129"/>
          <p:cNvGrpSpPr/>
          <p:nvPr/>
        </p:nvGrpSpPr>
        <p:grpSpPr>
          <a:xfrm>
            <a:off x="1421202" y="3622540"/>
            <a:ext cx="6551883" cy="2623714"/>
            <a:chOff x="1728076" y="1112990"/>
            <a:chExt cx="8735845" cy="3498285"/>
          </a:xfrm>
        </p:grpSpPr>
        <p:grpSp>
          <p:nvGrpSpPr>
            <p:cNvPr id="9" name="Google Shape;923;p129"/>
            <p:cNvGrpSpPr/>
            <p:nvPr/>
          </p:nvGrpSpPr>
          <p:grpSpPr>
            <a:xfrm>
              <a:off x="1728076" y="1112990"/>
              <a:ext cx="3495378" cy="3497704"/>
              <a:chOff x="3711576" y="1041401"/>
              <a:chExt cx="4776788" cy="4779963"/>
            </a:xfrm>
          </p:grpSpPr>
          <p:sp>
            <p:nvSpPr>
              <p:cNvPr id="25" name="Google Shape;924;p129"/>
              <p:cNvSpPr/>
              <p:nvPr/>
            </p:nvSpPr>
            <p:spPr>
              <a:xfrm>
                <a:off x="6943726" y="3432176"/>
                <a:ext cx="1544638" cy="1689100"/>
              </a:xfrm>
              <a:custGeom>
                <a:avLst/>
                <a:gdLst/>
                <a:ahLst/>
                <a:cxnLst/>
                <a:rect l="l" t="t" r="r" b="b"/>
                <a:pathLst>
                  <a:path w="2380" h="2602" extrusionOk="0">
                    <a:moveTo>
                      <a:pt x="2380" y="0"/>
                    </a:moveTo>
                    <a:cubicBezTo>
                      <a:pt x="2380" y="976"/>
                      <a:pt x="1992" y="1912"/>
                      <a:pt x="1302" y="2602"/>
                    </a:cubicBezTo>
                    <a:lnTo>
                      <a:pt x="0" y="1301"/>
                    </a:lnTo>
                    <a:cubicBezTo>
                      <a:pt x="346" y="956"/>
                      <a:pt x="539" y="488"/>
                      <a:pt x="539" y="0"/>
                    </a:cubicBezTo>
                    <a:lnTo>
                      <a:pt x="2380" y="0"/>
                    </a:lnTo>
                    <a:close/>
                  </a:path>
                </a:pathLst>
              </a:custGeom>
              <a:solidFill>
                <a:schemeClr val="accent1"/>
              </a:solidFill>
              <a:ln>
                <a:noFill/>
              </a:ln>
            </p:spPr>
            <p:txBody>
              <a:bodyPr spcFirstLastPara="1" wrap="square" lIns="68575" tIns="34275" rIns="68575" bIns="34275" anchor="t" anchorCtr="0">
                <a:noAutofit/>
              </a:bodyPr>
              <a:lstStyle/>
              <a:p>
                <a:pPr>
                  <a:buClr>
                    <a:srgbClr val="000000"/>
                  </a:buClr>
                  <a:buFont typeface="Arial"/>
                  <a:buNone/>
                </a:pPr>
                <a:endParaRPr sz="1350" kern="0">
                  <a:solidFill>
                    <a:srgbClr val="000000"/>
                  </a:solidFill>
                  <a:latin typeface="Calibri"/>
                  <a:ea typeface="Calibri"/>
                  <a:cs typeface="Calibri"/>
                  <a:sym typeface="Calibri"/>
                </a:endParaRPr>
              </a:p>
            </p:txBody>
          </p:sp>
          <p:sp>
            <p:nvSpPr>
              <p:cNvPr id="26" name="Google Shape;925;p129"/>
              <p:cNvSpPr/>
              <p:nvPr/>
            </p:nvSpPr>
            <p:spPr>
              <a:xfrm>
                <a:off x="6099176" y="4276726"/>
                <a:ext cx="1689100" cy="1544638"/>
              </a:xfrm>
              <a:custGeom>
                <a:avLst/>
                <a:gdLst/>
                <a:ahLst/>
                <a:cxnLst/>
                <a:rect l="l" t="t" r="r" b="b"/>
                <a:pathLst>
                  <a:path w="2603" h="2379" extrusionOk="0">
                    <a:moveTo>
                      <a:pt x="2603" y="1301"/>
                    </a:moveTo>
                    <a:cubicBezTo>
                      <a:pt x="1912" y="1991"/>
                      <a:pt x="976" y="2379"/>
                      <a:pt x="0" y="2379"/>
                    </a:cubicBezTo>
                    <a:lnTo>
                      <a:pt x="0" y="539"/>
                    </a:lnTo>
                    <a:cubicBezTo>
                      <a:pt x="488" y="539"/>
                      <a:pt x="956" y="345"/>
                      <a:pt x="1301" y="0"/>
                    </a:cubicBezTo>
                    <a:lnTo>
                      <a:pt x="2603" y="1301"/>
                    </a:lnTo>
                    <a:close/>
                  </a:path>
                </a:pathLst>
              </a:custGeom>
              <a:solidFill>
                <a:schemeClr val="accent1">
                  <a:alpha val="80000"/>
                </a:schemeClr>
              </a:solidFill>
              <a:ln>
                <a:noFill/>
              </a:ln>
            </p:spPr>
            <p:txBody>
              <a:bodyPr spcFirstLastPara="1" wrap="square" lIns="68575" tIns="34275" rIns="68575" bIns="34275" anchor="t" anchorCtr="0">
                <a:noAutofit/>
              </a:bodyPr>
              <a:lstStyle/>
              <a:p>
                <a:pPr>
                  <a:buClr>
                    <a:srgbClr val="000000"/>
                  </a:buClr>
                  <a:buFont typeface="Arial"/>
                  <a:buNone/>
                </a:pPr>
                <a:endParaRPr sz="1350" kern="0">
                  <a:solidFill>
                    <a:srgbClr val="000000"/>
                  </a:solidFill>
                  <a:latin typeface="Calibri"/>
                  <a:ea typeface="Calibri"/>
                  <a:cs typeface="Calibri"/>
                  <a:sym typeface="Calibri"/>
                </a:endParaRPr>
              </a:p>
            </p:txBody>
          </p:sp>
          <p:sp>
            <p:nvSpPr>
              <p:cNvPr id="27" name="Google Shape;926;p129"/>
              <p:cNvSpPr/>
              <p:nvPr/>
            </p:nvSpPr>
            <p:spPr>
              <a:xfrm>
                <a:off x="4411663" y="4276726"/>
                <a:ext cx="1687513" cy="1544638"/>
              </a:xfrm>
              <a:custGeom>
                <a:avLst/>
                <a:gdLst/>
                <a:ahLst/>
                <a:cxnLst/>
                <a:rect l="l" t="t" r="r" b="b"/>
                <a:pathLst>
                  <a:path w="2602" h="2379" extrusionOk="0">
                    <a:moveTo>
                      <a:pt x="2602" y="2379"/>
                    </a:moveTo>
                    <a:cubicBezTo>
                      <a:pt x="1626" y="2379"/>
                      <a:pt x="690" y="1991"/>
                      <a:pt x="0" y="1301"/>
                    </a:cubicBezTo>
                    <a:lnTo>
                      <a:pt x="1301" y="0"/>
                    </a:lnTo>
                    <a:cubicBezTo>
                      <a:pt x="1646" y="345"/>
                      <a:pt x="2114" y="539"/>
                      <a:pt x="2602" y="539"/>
                    </a:cubicBezTo>
                    <a:lnTo>
                      <a:pt x="2602" y="2379"/>
                    </a:lnTo>
                    <a:close/>
                  </a:path>
                </a:pathLst>
              </a:custGeom>
              <a:solidFill>
                <a:schemeClr val="accent1">
                  <a:alpha val="60000"/>
                </a:schemeClr>
              </a:solidFill>
              <a:ln>
                <a:noFill/>
              </a:ln>
            </p:spPr>
            <p:txBody>
              <a:bodyPr spcFirstLastPara="1" wrap="square" lIns="68575" tIns="34275" rIns="68575" bIns="34275" anchor="t" anchorCtr="0">
                <a:noAutofit/>
              </a:bodyPr>
              <a:lstStyle/>
              <a:p>
                <a:pPr>
                  <a:buClr>
                    <a:srgbClr val="000000"/>
                  </a:buClr>
                  <a:buFont typeface="Arial"/>
                  <a:buNone/>
                </a:pPr>
                <a:endParaRPr sz="1350" kern="0">
                  <a:solidFill>
                    <a:srgbClr val="000000"/>
                  </a:solidFill>
                  <a:latin typeface="Calibri"/>
                  <a:ea typeface="Calibri"/>
                  <a:cs typeface="Calibri"/>
                  <a:sym typeface="Calibri"/>
                </a:endParaRPr>
              </a:p>
            </p:txBody>
          </p:sp>
          <p:sp>
            <p:nvSpPr>
              <p:cNvPr id="28" name="Google Shape;927;p129"/>
              <p:cNvSpPr/>
              <p:nvPr/>
            </p:nvSpPr>
            <p:spPr>
              <a:xfrm>
                <a:off x="3711576" y="3432176"/>
                <a:ext cx="1544638" cy="1689100"/>
              </a:xfrm>
              <a:custGeom>
                <a:avLst/>
                <a:gdLst/>
                <a:ahLst/>
                <a:cxnLst/>
                <a:rect l="l" t="t" r="r" b="b"/>
                <a:pathLst>
                  <a:path w="2379" h="2602" extrusionOk="0">
                    <a:moveTo>
                      <a:pt x="1078" y="2602"/>
                    </a:moveTo>
                    <a:cubicBezTo>
                      <a:pt x="388" y="1912"/>
                      <a:pt x="0" y="976"/>
                      <a:pt x="0" y="0"/>
                    </a:cubicBezTo>
                    <a:lnTo>
                      <a:pt x="1840" y="0"/>
                    </a:lnTo>
                    <a:cubicBezTo>
                      <a:pt x="1840" y="488"/>
                      <a:pt x="2034" y="956"/>
                      <a:pt x="2379" y="1301"/>
                    </a:cubicBezTo>
                    <a:lnTo>
                      <a:pt x="1078" y="2602"/>
                    </a:lnTo>
                    <a:close/>
                  </a:path>
                </a:pathLst>
              </a:custGeom>
              <a:solidFill>
                <a:schemeClr val="accent1">
                  <a:alpha val="40000"/>
                </a:schemeClr>
              </a:solidFill>
              <a:ln>
                <a:noFill/>
              </a:ln>
            </p:spPr>
            <p:txBody>
              <a:bodyPr spcFirstLastPara="1" wrap="square" lIns="68575" tIns="34275" rIns="68575" bIns="34275" anchor="t" anchorCtr="0">
                <a:noAutofit/>
              </a:bodyPr>
              <a:lstStyle/>
              <a:p>
                <a:pPr>
                  <a:buClr>
                    <a:srgbClr val="000000"/>
                  </a:buClr>
                  <a:buFont typeface="Arial"/>
                  <a:buNone/>
                </a:pPr>
                <a:endParaRPr sz="1350" kern="0">
                  <a:solidFill>
                    <a:srgbClr val="000000"/>
                  </a:solidFill>
                  <a:latin typeface="Calibri"/>
                  <a:ea typeface="Calibri"/>
                  <a:cs typeface="Calibri"/>
                  <a:sym typeface="Calibri"/>
                </a:endParaRPr>
              </a:p>
            </p:txBody>
          </p:sp>
          <p:sp>
            <p:nvSpPr>
              <p:cNvPr id="29" name="Google Shape;928;p129"/>
              <p:cNvSpPr/>
              <p:nvPr/>
            </p:nvSpPr>
            <p:spPr>
              <a:xfrm>
                <a:off x="3711576" y="1741488"/>
                <a:ext cx="1544638" cy="1690688"/>
              </a:xfrm>
              <a:custGeom>
                <a:avLst/>
                <a:gdLst/>
                <a:ahLst/>
                <a:cxnLst/>
                <a:rect l="l" t="t" r="r" b="b"/>
                <a:pathLst>
                  <a:path w="2379" h="2603" extrusionOk="0">
                    <a:moveTo>
                      <a:pt x="0" y="2603"/>
                    </a:moveTo>
                    <a:cubicBezTo>
                      <a:pt x="0" y="1627"/>
                      <a:pt x="388" y="690"/>
                      <a:pt x="1078" y="0"/>
                    </a:cubicBezTo>
                    <a:lnTo>
                      <a:pt x="2379" y="1301"/>
                    </a:lnTo>
                    <a:cubicBezTo>
                      <a:pt x="2034" y="1646"/>
                      <a:pt x="1840" y="2115"/>
                      <a:pt x="1840" y="2603"/>
                    </a:cubicBezTo>
                    <a:lnTo>
                      <a:pt x="0" y="2603"/>
                    </a:lnTo>
                    <a:close/>
                  </a:path>
                </a:pathLst>
              </a:custGeom>
              <a:solidFill>
                <a:schemeClr val="accent1">
                  <a:alpha val="20000"/>
                </a:schemeClr>
              </a:solidFill>
              <a:ln>
                <a:noFill/>
              </a:ln>
            </p:spPr>
            <p:txBody>
              <a:bodyPr spcFirstLastPara="1" wrap="square" lIns="68575" tIns="34275" rIns="68575" bIns="34275" anchor="t" anchorCtr="0">
                <a:noAutofit/>
              </a:bodyPr>
              <a:lstStyle/>
              <a:p>
                <a:pPr>
                  <a:buClr>
                    <a:srgbClr val="000000"/>
                  </a:buClr>
                  <a:buFont typeface="Arial"/>
                  <a:buNone/>
                </a:pPr>
                <a:endParaRPr sz="1350" kern="0">
                  <a:solidFill>
                    <a:srgbClr val="000000"/>
                  </a:solidFill>
                  <a:latin typeface="Calibri"/>
                  <a:ea typeface="Calibri"/>
                  <a:cs typeface="Calibri"/>
                  <a:sym typeface="Calibri"/>
                </a:endParaRPr>
              </a:p>
            </p:txBody>
          </p:sp>
          <p:sp>
            <p:nvSpPr>
              <p:cNvPr id="30" name="Google Shape;929;p129"/>
              <p:cNvSpPr/>
              <p:nvPr/>
            </p:nvSpPr>
            <p:spPr>
              <a:xfrm>
                <a:off x="4411663" y="1041401"/>
                <a:ext cx="1687513" cy="1544638"/>
              </a:xfrm>
              <a:custGeom>
                <a:avLst/>
                <a:gdLst/>
                <a:ahLst/>
                <a:cxnLst/>
                <a:rect l="l" t="t" r="r" b="b"/>
                <a:pathLst>
                  <a:path w="2602" h="2379" extrusionOk="0">
                    <a:moveTo>
                      <a:pt x="0" y="1078"/>
                    </a:moveTo>
                    <a:cubicBezTo>
                      <a:pt x="690" y="388"/>
                      <a:pt x="1626" y="0"/>
                      <a:pt x="2602" y="0"/>
                    </a:cubicBezTo>
                    <a:lnTo>
                      <a:pt x="2602" y="1840"/>
                    </a:lnTo>
                    <a:cubicBezTo>
                      <a:pt x="2114" y="1840"/>
                      <a:pt x="1646" y="2034"/>
                      <a:pt x="1301" y="2379"/>
                    </a:cubicBezTo>
                    <a:lnTo>
                      <a:pt x="0" y="1078"/>
                    </a:lnTo>
                    <a:close/>
                  </a:path>
                </a:pathLst>
              </a:custGeom>
              <a:solidFill>
                <a:schemeClr val="accent1">
                  <a:alpha val="9803"/>
                </a:schemeClr>
              </a:solidFill>
              <a:ln>
                <a:noFill/>
              </a:ln>
            </p:spPr>
            <p:txBody>
              <a:bodyPr spcFirstLastPara="1" wrap="square" lIns="68575" tIns="34275" rIns="68575" bIns="34275" anchor="t" anchorCtr="0">
                <a:noAutofit/>
              </a:bodyPr>
              <a:lstStyle/>
              <a:p>
                <a:pPr>
                  <a:buClr>
                    <a:srgbClr val="000000"/>
                  </a:buClr>
                  <a:buFont typeface="Arial"/>
                  <a:buNone/>
                </a:pPr>
                <a:endParaRPr sz="1350" kern="0">
                  <a:solidFill>
                    <a:srgbClr val="000000"/>
                  </a:solidFill>
                  <a:latin typeface="Calibri"/>
                  <a:ea typeface="Calibri"/>
                  <a:cs typeface="Calibri"/>
                  <a:sym typeface="Calibri"/>
                </a:endParaRPr>
              </a:p>
            </p:txBody>
          </p:sp>
        </p:grpSp>
        <p:grpSp>
          <p:nvGrpSpPr>
            <p:cNvPr id="10" name="Google Shape;930;p129"/>
            <p:cNvGrpSpPr/>
            <p:nvPr/>
          </p:nvGrpSpPr>
          <p:grpSpPr>
            <a:xfrm>
              <a:off x="4348310" y="1112991"/>
              <a:ext cx="3495378" cy="1749431"/>
              <a:chOff x="3711576" y="1041401"/>
              <a:chExt cx="4776788" cy="2390775"/>
            </a:xfrm>
          </p:grpSpPr>
          <p:sp>
            <p:nvSpPr>
              <p:cNvPr id="21" name="Google Shape;931;p129"/>
              <p:cNvSpPr/>
              <p:nvPr/>
            </p:nvSpPr>
            <p:spPr>
              <a:xfrm>
                <a:off x="6099176" y="1041401"/>
                <a:ext cx="1689100" cy="1544638"/>
              </a:xfrm>
              <a:custGeom>
                <a:avLst/>
                <a:gdLst/>
                <a:ahLst/>
                <a:cxnLst/>
                <a:rect l="l" t="t" r="r" b="b"/>
                <a:pathLst>
                  <a:path w="2603" h="2379" extrusionOk="0">
                    <a:moveTo>
                      <a:pt x="0" y="0"/>
                    </a:moveTo>
                    <a:cubicBezTo>
                      <a:pt x="976" y="0"/>
                      <a:pt x="1912" y="388"/>
                      <a:pt x="2603" y="1078"/>
                    </a:cubicBezTo>
                    <a:lnTo>
                      <a:pt x="1301" y="2379"/>
                    </a:lnTo>
                    <a:cubicBezTo>
                      <a:pt x="956" y="2034"/>
                      <a:pt x="488" y="1840"/>
                      <a:pt x="0" y="1840"/>
                    </a:cubicBezTo>
                    <a:lnTo>
                      <a:pt x="0" y="0"/>
                    </a:lnTo>
                    <a:close/>
                  </a:path>
                </a:pathLst>
              </a:custGeom>
              <a:solidFill>
                <a:schemeClr val="accent2">
                  <a:alpha val="80000"/>
                </a:schemeClr>
              </a:solidFill>
              <a:ln>
                <a:noFill/>
              </a:ln>
            </p:spPr>
            <p:txBody>
              <a:bodyPr spcFirstLastPara="1" wrap="square" lIns="68575" tIns="34275" rIns="68575" bIns="34275" anchor="t" anchorCtr="0">
                <a:noAutofit/>
              </a:bodyPr>
              <a:lstStyle/>
              <a:p>
                <a:pPr>
                  <a:buClr>
                    <a:srgbClr val="000000"/>
                  </a:buClr>
                  <a:buFont typeface="Arial"/>
                  <a:buNone/>
                </a:pPr>
                <a:endParaRPr sz="1350" kern="0">
                  <a:solidFill>
                    <a:srgbClr val="000000"/>
                  </a:solidFill>
                  <a:latin typeface="Calibri"/>
                  <a:ea typeface="Calibri"/>
                  <a:cs typeface="Calibri"/>
                  <a:sym typeface="Calibri"/>
                </a:endParaRPr>
              </a:p>
            </p:txBody>
          </p:sp>
          <p:sp>
            <p:nvSpPr>
              <p:cNvPr id="22" name="Google Shape;932;p129"/>
              <p:cNvSpPr/>
              <p:nvPr/>
            </p:nvSpPr>
            <p:spPr>
              <a:xfrm>
                <a:off x="6943726" y="1741488"/>
                <a:ext cx="1544638" cy="1690688"/>
              </a:xfrm>
              <a:custGeom>
                <a:avLst/>
                <a:gdLst/>
                <a:ahLst/>
                <a:cxnLst/>
                <a:rect l="l" t="t" r="r" b="b"/>
                <a:pathLst>
                  <a:path w="2380" h="2603" extrusionOk="0">
                    <a:moveTo>
                      <a:pt x="1302" y="0"/>
                    </a:moveTo>
                    <a:cubicBezTo>
                      <a:pt x="1992" y="690"/>
                      <a:pt x="2380" y="1627"/>
                      <a:pt x="2380" y="2603"/>
                    </a:cubicBezTo>
                    <a:lnTo>
                      <a:pt x="539" y="2603"/>
                    </a:lnTo>
                    <a:cubicBezTo>
                      <a:pt x="539" y="2115"/>
                      <a:pt x="346" y="1646"/>
                      <a:pt x="0" y="1301"/>
                    </a:cubicBezTo>
                    <a:lnTo>
                      <a:pt x="1302" y="0"/>
                    </a:lnTo>
                    <a:close/>
                  </a:path>
                </a:pathLst>
              </a:custGeom>
              <a:solidFill>
                <a:schemeClr val="accent2"/>
              </a:solidFill>
              <a:ln>
                <a:noFill/>
              </a:ln>
            </p:spPr>
            <p:txBody>
              <a:bodyPr spcFirstLastPara="1" wrap="square" lIns="68575" tIns="34275" rIns="68575" bIns="34275" anchor="t" anchorCtr="0">
                <a:noAutofit/>
              </a:bodyPr>
              <a:lstStyle/>
              <a:p>
                <a:pPr>
                  <a:buClr>
                    <a:srgbClr val="000000"/>
                  </a:buClr>
                  <a:buFont typeface="Arial"/>
                  <a:buNone/>
                </a:pPr>
                <a:endParaRPr sz="1350" kern="0">
                  <a:solidFill>
                    <a:srgbClr val="000000"/>
                  </a:solidFill>
                  <a:latin typeface="Calibri"/>
                  <a:ea typeface="Calibri"/>
                  <a:cs typeface="Calibri"/>
                  <a:sym typeface="Calibri"/>
                </a:endParaRPr>
              </a:p>
            </p:txBody>
          </p:sp>
          <p:sp>
            <p:nvSpPr>
              <p:cNvPr id="23" name="Google Shape;933;p129"/>
              <p:cNvSpPr/>
              <p:nvPr/>
            </p:nvSpPr>
            <p:spPr>
              <a:xfrm>
                <a:off x="3711576" y="1741488"/>
                <a:ext cx="1544638" cy="1690688"/>
              </a:xfrm>
              <a:custGeom>
                <a:avLst/>
                <a:gdLst/>
                <a:ahLst/>
                <a:cxnLst/>
                <a:rect l="l" t="t" r="r" b="b"/>
                <a:pathLst>
                  <a:path w="2379" h="2603" extrusionOk="0">
                    <a:moveTo>
                      <a:pt x="0" y="2603"/>
                    </a:moveTo>
                    <a:cubicBezTo>
                      <a:pt x="0" y="1627"/>
                      <a:pt x="388" y="690"/>
                      <a:pt x="1078" y="0"/>
                    </a:cubicBezTo>
                    <a:lnTo>
                      <a:pt x="2379" y="1301"/>
                    </a:lnTo>
                    <a:cubicBezTo>
                      <a:pt x="2034" y="1646"/>
                      <a:pt x="1840" y="2115"/>
                      <a:pt x="1840" y="2603"/>
                    </a:cubicBezTo>
                    <a:lnTo>
                      <a:pt x="0" y="2603"/>
                    </a:lnTo>
                    <a:close/>
                  </a:path>
                </a:pathLst>
              </a:custGeom>
              <a:solidFill>
                <a:schemeClr val="accent2">
                  <a:alpha val="40000"/>
                </a:schemeClr>
              </a:solidFill>
              <a:ln>
                <a:noFill/>
              </a:ln>
            </p:spPr>
            <p:txBody>
              <a:bodyPr spcFirstLastPara="1" wrap="square" lIns="68575" tIns="34275" rIns="68575" bIns="34275" anchor="t" anchorCtr="0">
                <a:noAutofit/>
              </a:bodyPr>
              <a:lstStyle/>
              <a:p>
                <a:pPr>
                  <a:buClr>
                    <a:srgbClr val="000000"/>
                  </a:buClr>
                  <a:buFont typeface="Arial"/>
                  <a:buNone/>
                </a:pPr>
                <a:endParaRPr sz="1350" kern="0">
                  <a:solidFill>
                    <a:srgbClr val="000000"/>
                  </a:solidFill>
                  <a:latin typeface="Calibri"/>
                  <a:ea typeface="Calibri"/>
                  <a:cs typeface="Calibri"/>
                  <a:sym typeface="Calibri"/>
                </a:endParaRPr>
              </a:p>
            </p:txBody>
          </p:sp>
          <p:sp>
            <p:nvSpPr>
              <p:cNvPr id="24" name="Google Shape;934;p129"/>
              <p:cNvSpPr/>
              <p:nvPr/>
            </p:nvSpPr>
            <p:spPr>
              <a:xfrm>
                <a:off x="4411663" y="1041401"/>
                <a:ext cx="1687513" cy="1544638"/>
              </a:xfrm>
              <a:custGeom>
                <a:avLst/>
                <a:gdLst/>
                <a:ahLst/>
                <a:cxnLst/>
                <a:rect l="l" t="t" r="r" b="b"/>
                <a:pathLst>
                  <a:path w="2602" h="2379" extrusionOk="0">
                    <a:moveTo>
                      <a:pt x="0" y="1078"/>
                    </a:moveTo>
                    <a:cubicBezTo>
                      <a:pt x="690" y="388"/>
                      <a:pt x="1626" y="0"/>
                      <a:pt x="2602" y="0"/>
                    </a:cubicBezTo>
                    <a:lnTo>
                      <a:pt x="2602" y="1840"/>
                    </a:lnTo>
                    <a:cubicBezTo>
                      <a:pt x="2114" y="1840"/>
                      <a:pt x="1646" y="2034"/>
                      <a:pt x="1301" y="2379"/>
                    </a:cubicBezTo>
                    <a:lnTo>
                      <a:pt x="0" y="1078"/>
                    </a:lnTo>
                    <a:close/>
                  </a:path>
                </a:pathLst>
              </a:custGeom>
              <a:solidFill>
                <a:schemeClr val="accent2">
                  <a:alpha val="60000"/>
                </a:schemeClr>
              </a:solidFill>
              <a:ln>
                <a:noFill/>
              </a:ln>
            </p:spPr>
            <p:txBody>
              <a:bodyPr spcFirstLastPara="1" wrap="square" lIns="68575" tIns="34275" rIns="68575" bIns="34275" anchor="t" anchorCtr="0">
                <a:noAutofit/>
              </a:bodyPr>
              <a:lstStyle/>
              <a:p>
                <a:pPr>
                  <a:buClr>
                    <a:srgbClr val="000000"/>
                  </a:buClr>
                  <a:buFont typeface="Arial"/>
                  <a:buNone/>
                </a:pPr>
                <a:endParaRPr sz="1350" kern="0">
                  <a:solidFill>
                    <a:srgbClr val="000000"/>
                  </a:solidFill>
                  <a:latin typeface="Calibri"/>
                  <a:ea typeface="Calibri"/>
                  <a:cs typeface="Calibri"/>
                  <a:sym typeface="Calibri"/>
                </a:endParaRPr>
              </a:p>
            </p:txBody>
          </p:sp>
        </p:grpSp>
        <p:grpSp>
          <p:nvGrpSpPr>
            <p:cNvPr id="11" name="Google Shape;935;p129"/>
            <p:cNvGrpSpPr/>
            <p:nvPr/>
          </p:nvGrpSpPr>
          <p:grpSpPr>
            <a:xfrm>
              <a:off x="6968543" y="1113571"/>
              <a:ext cx="3495378" cy="3497704"/>
              <a:chOff x="3711576" y="1041401"/>
              <a:chExt cx="4776788" cy="4779963"/>
            </a:xfrm>
          </p:grpSpPr>
          <p:sp>
            <p:nvSpPr>
              <p:cNvPr id="15" name="Google Shape;936;p129"/>
              <p:cNvSpPr/>
              <p:nvPr/>
            </p:nvSpPr>
            <p:spPr>
              <a:xfrm>
                <a:off x="6099176" y="1041401"/>
                <a:ext cx="1689100" cy="1544638"/>
              </a:xfrm>
              <a:custGeom>
                <a:avLst/>
                <a:gdLst/>
                <a:ahLst/>
                <a:cxnLst/>
                <a:rect l="l" t="t" r="r" b="b"/>
                <a:pathLst>
                  <a:path w="2603" h="2379" extrusionOk="0">
                    <a:moveTo>
                      <a:pt x="0" y="0"/>
                    </a:moveTo>
                    <a:cubicBezTo>
                      <a:pt x="976" y="0"/>
                      <a:pt x="1912" y="388"/>
                      <a:pt x="2603" y="1078"/>
                    </a:cubicBezTo>
                    <a:lnTo>
                      <a:pt x="1301" y="2379"/>
                    </a:lnTo>
                    <a:cubicBezTo>
                      <a:pt x="956" y="2034"/>
                      <a:pt x="488" y="1840"/>
                      <a:pt x="0" y="1840"/>
                    </a:cubicBezTo>
                    <a:lnTo>
                      <a:pt x="0" y="0"/>
                    </a:lnTo>
                    <a:close/>
                  </a:path>
                </a:pathLst>
              </a:custGeom>
              <a:solidFill>
                <a:schemeClr val="accent4"/>
              </a:solidFill>
              <a:ln>
                <a:noFill/>
              </a:ln>
            </p:spPr>
            <p:txBody>
              <a:bodyPr spcFirstLastPara="1" wrap="square" lIns="68575" tIns="34275" rIns="68575" bIns="34275" anchor="t" anchorCtr="0">
                <a:noAutofit/>
              </a:bodyPr>
              <a:lstStyle/>
              <a:p>
                <a:pPr>
                  <a:buClr>
                    <a:srgbClr val="000000"/>
                  </a:buClr>
                  <a:buFont typeface="Arial"/>
                  <a:buNone/>
                </a:pPr>
                <a:endParaRPr sz="1350" kern="0">
                  <a:solidFill>
                    <a:srgbClr val="000000"/>
                  </a:solidFill>
                  <a:latin typeface="Calibri"/>
                  <a:ea typeface="Calibri"/>
                  <a:cs typeface="Calibri"/>
                  <a:sym typeface="Calibri"/>
                </a:endParaRPr>
              </a:p>
            </p:txBody>
          </p:sp>
          <p:sp>
            <p:nvSpPr>
              <p:cNvPr id="16" name="Google Shape;937;p129"/>
              <p:cNvSpPr/>
              <p:nvPr/>
            </p:nvSpPr>
            <p:spPr>
              <a:xfrm>
                <a:off x="6943726" y="1741488"/>
                <a:ext cx="1544638" cy="1690688"/>
              </a:xfrm>
              <a:custGeom>
                <a:avLst/>
                <a:gdLst/>
                <a:ahLst/>
                <a:cxnLst/>
                <a:rect l="l" t="t" r="r" b="b"/>
                <a:pathLst>
                  <a:path w="2380" h="2603" extrusionOk="0">
                    <a:moveTo>
                      <a:pt x="1302" y="0"/>
                    </a:moveTo>
                    <a:cubicBezTo>
                      <a:pt x="1992" y="690"/>
                      <a:pt x="2380" y="1627"/>
                      <a:pt x="2380" y="2603"/>
                    </a:cubicBezTo>
                    <a:lnTo>
                      <a:pt x="539" y="2603"/>
                    </a:lnTo>
                    <a:cubicBezTo>
                      <a:pt x="539" y="2115"/>
                      <a:pt x="346" y="1646"/>
                      <a:pt x="0" y="1301"/>
                    </a:cubicBezTo>
                    <a:lnTo>
                      <a:pt x="1302" y="0"/>
                    </a:lnTo>
                    <a:close/>
                  </a:path>
                </a:pathLst>
              </a:custGeom>
              <a:solidFill>
                <a:schemeClr val="accent4">
                  <a:alpha val="80000"/>
                </a:schemeClr>
              </a:solidFill>
              <a:ln>
                <a:noFill/>
              </a:ln>
            </p:spPr>
            <p:txBody>
              <a:bodyPr spcFirstLastPara="1" wrap="square" lIns="68575" tIns="34275" rIns="68575" bIns="34275" anchor="t" anchorCtr="0">
                <a:noAutofit/>
              </a:bodyPr>
              <a:lstStyle/>
              <a:p>
                <a:pPr>
                  <a:buClr>
                    <a:srgbClr val="000000"/>
                  </a:buClr>
                  <a:buFont typeface="Arial"/>
                  <a:buNone/>
                </a:pPr>
                <a:endParaRPr sz="1350" kern="0">
                  <a:solidFill>
                    <a:srgbClr val="000000"/>
                  </a:solidFill>
                  <a:latin typeface="Calibri"/>
                  <a:ea typeface="Calibri"/>
                  <a:cs typeface="Calibri"/>
                  <a:sym typeface="Calibri"/>
                </a:endParaRPr>
              </a:p>
            </p:txBody>
          </p:sp>
          <p:sp>
            <p:nvSpPr>
              <p:cNvPr id="17" name="Google Shape;938;p129"/>
              <p:cNvSpPr/>
              <p:nvPr/>
            </p:nvSpPr>
            <p:spPr>
              <a:xfrm>
                <a:off x="6943726" y="3432176"/>
                <a:ext cx="1544638" cy="1689100"/>
              </a:xfrm>
              <a:custGeom>
                <a:avLst/>
                <a:gdLst/>
                <a:ahLst/>
                <a:cxnLst/>
                <a:rect l="l" t="t" r="r" b="b"/>
                <a:pathLst>
                  <a:path w="2380" h="2602" extrusionOk="0">
                    <a:moveTo>
                      <a:pt x="2380" y="0"/>
                    </a:moveTo>
                    <a:cubicBezTo>
                      <a:pt x="2380" y="976"/>
                      <a:pt x="1992" y="1912"/>
                      <a:pt x="1302" y="2602"/>
                    </a:cubicBezTo>
                    <a:lnTo>
                      <a:pt x="0" y="1301"/>
                    </a:lnTo>
                    <a:cubicBezTo>
                      <a:pt x="346" y="956"/>
                      <a:pt x="539" y="488"/>
                      <a:pt x="539" y="0"/>
                    </a:cubicBezTo>
                    <a:lnTo>
                      <a:pt x="2380" y="0"/>
                    </a:lnTo>
                    <a:close/>
                  </a:path>
                </a:pathLst>
              </a:custGeom>
              <a:solidFill>
                <a:schemeClr val="accent4">
                  <a:alpha val="60000"/>
                </a:schemeClr>
              </a:solidFill>
              <a:ln>
                <a:noFill/>
              </a:ln>
            </p:spPr>
            <p:txBody>
              <a:bodyPr spcFirstLastPara="1" wrap="square" lIns="68575" tIns="34275" rIns="68575" bIns="34275" anchor="t" anchorCtr="0">
                <a:noAutofit/>
              </a:bodyPr>
              <a:lstStyle/>
              <a:p>
                <a:pPr>
                  <a:buClr>
                    <a:srgbClr val="000000"/>
                  </a:buClr>
                  <a:buFont typeface="Arial"/>
                  <a:buNone/>
                </a:pPr>
                <a:endParaRPr sz="1350" kern="0">
                  <a:solidFill>
                    <a:srgbClr val="000000"/>
                  </a:solidFill>
                  <a:latin typeface="Calibri"/>
                  <a:ea typeface="Calibri"/>
                  <a:cs typeface="Calibri"/>
                  <a:sym typeface="Calibri"/>
                </a:endParaRPr>
              </a:p>
            </p:txBody>
          </p:sp>
          <p:sp>
            <p:nvSpPr>
              <p:cNvPr id="18" name="Google Shape;939;p129"/>
              <p:cNvSpPr/>
              <p:nvPr/>
            </p:nvSpPr>
            <p:spPr>
              <a:xfrm>
                <a:off x="6099176" y="4276726"/>
                <a:ext cx="1689100" cy="1544638"/>
              </a:xfrm>
              <a:custGeom>
                <a:avLst/>
                <a:gdLst/>
                <a:ahLst/>
                <a:cxnLst/>
                <a:rect l="l" t="t" r="r" b="b"/>
                <a:pathLst>
                  <a:path w="2603" h="2379" extrusionOk="0">
                    <a:moveTo>
                      <a:pt x="2603" y="1301"/>
                    </a:moveTo>
                    <a:cubicBezTo>
                      <a:pt x="1912" y="1991"/>
                      <a:pt x="976" y="2379"/>
                      <a:pt x="0" y="2379"/>
                    </a:cubicBezTo>
                    <a:lnTo>
                      <a:pt x="0" y="539"/>
                    </a:lnTo>
                    <a:cubicBezTo>
                      <a:pt x="488" y="539"/>
                      <a:pt x="956" y="345"/>
                      <a:pt x="1301" y="0"/>
                    </a:cubicBezTo>
                    <a:lnTo>
                      <a:pt x="2603" y="1301"/>
                    </a:lnTo>
                    <a:close/>
                  </a:path>
                </a:pathLst>
              </a:custGeom>
              <a:solidFill>
                <a:schemeClr val="accent4">
                  <a:alpha val="40000"/>
                </a:schemeClr>
              </a:solidFill>
              <a:ln>
                <a:noFill/>
              </a:ln>
            </p:spPr>
            <p:txBody>
              <a:bodyPr spcFirstLastPara="1" wrap="square" lIns="68575" tIns="34275" rIns="68575" bIns="34275" anchor="t" anchorCtr="0">
                <a:noAutofit/>
              </a:bodyPr>
              <a:lstStyle/>
              <a:p>
                <a:pPr>
                  <a:buClr>
                    <a:srgbClr val="000000"/>
                  </a:buClr>
                  <a:buFont typeface="Arial"/>
                  <a:buNone/>
                </a:pPr>
                <a:endParaRPr sz="1350" kern="0">
                  <a:solidFill>
                    <a:srgbClr val="000000"/>
                  </a:solidFill>
                  <a:latin typeface="Calibri"/>
                  <a:ea typeface="Calibri"/>
                  <a:cs typeface="Calibri"/>
                  <a:sym typeface="Calibri"/>
                </a:endParaRPr>
              </a:p>
            </p:txBody>
          </p:sp>
          <p:sp>
            <p:nvSpPr>
              <p:cNvPr id="19" name="Google Shape;940;p129"/>
              <p:cNvSpPr/>
              <p:nvPr/>
            </p:nvSpPr>
            <p:spPr>
              <a:xfrm>
                <a:off x="4411663" y="4276726"/>
                <a:ext cx="1687513" cy="1544638"/>
              </a:xfrm>
              <a:custGeom>
                <a:avLst/>
                <a:gdLst/>
                <a:ahLst/>
                <a:cxnLst/>
                <a:rect l="l" t="t" r="r" b="b"/>
                <a:pathLst>
                  <a:path w="2602" h="2379" extrusionOk="0">
                    <a:moveTo>
                      <a:pt x="2602" y="2379"/>
                    </a:moveTo>
                    <a:cubicBezTo>
                      <a:pt x="1626" y="2379"/>
                      <a:pt x="690" y="1991"/>
                      <a:pt x="0" y="1301"/>
                    </a:cubicBezTo>
                    <a:lnTo>
                      <a:pt x="1301" y="0"/>
                    </a:lnTo>
                    <a:cubicBezTo>
                      <a:pt x="1646" y="345"/>
                      <a:pt x="2114" y="539"/>
                      <a:pt x="2602" y="539"/>
                    </a:cubicBezTo>
                    <a:lnTo>
                      <a:pt x="2602" y="2379"/>
                    </a:lnTo>
                    <a:close/>
                  </a:path>
                </a:pathLst>
              </a:custGeom>
              <a:solidFill>
                <a:schemeClr val="accent4">
                  <a:alpha val="20000"/>
                </a:schemeClr>
              </a:solidFill>
              <a:ln>
                <a:noFill/>
              </a:ln>
            </p:spPr>
            <p:txBody>
              <a:bodyPr spcFirstLastPara="1" wrap="square" lIns="68575" tIns="34275" rIns="68575" bIns="34275" anchor="t" anchorCtr="0">
                <a:noAutofit/>
              </a:bodyPr>
              <a:lstStyle/>
              <a:p>
                <a:pPr>
                  <a:buClr>
                    <a:srgbClr val="000000"/>
                  </a:buClr>
                  <a:buFont typeface="Arial"/>
                  <a:buNone/>
                </a:pPr>
                <a:endParaRPr sz="1350" kern="0">
                  <a:solidFill>
                    <a:srgbClr val="000000"/>
                  </a:solidFill>
                  <a:latin typeface="Calibri"/>
                  <a:ea typeface="Calibri"/>
                  <a:cs typeface="Calibri"/>
                  <a:sym typeface="Calibri"/>
                </a:endParaRPr>
              </a:p>
            </p:txBody>
          </p:sp>
          <p:sp>
            <p:nvSpPr>
              <p:cNvPr id="20" name="Google Shape;941;p129"/>
              <p:cNvSpPr/>
              <p:nvPr/>
            </p:nvSpPr>
            <p:spPr>
              <a:xfrm>
                <a:off x="3711576" y="3432176"/>
                <a:ext cx="1544638" cy="1689100"/>
              </a:xfrm>
              <a:custGeom>
                <a:avLst/>
                <a:gdLst/>
                <a:ahLst/>
                <a:cxnLst/>
                <a:rect l="l" t="t" r="r" b="b"/>
                <a:pathLst>
                  <a:path w="2379" h="2602" extrusionOk="0">
                    <a:moveTo>
                      <a:pt x="1078" y="2602"/>
                    </a:moveTo>
                    <a:cubicBezTo>
                      <a:pt x="388" y="1912"/>
                      <a:pt x="0" y="976"/>
                      <a:pt x="0" y="0"/>
                    </a:cubicBezTo>
                    <a:lnTo>
                      <a:pt x="1840" y="0"/>
                    </a:lnTo>
                    <a:cubicBezTo>
                      <a:pt x="1840" y="488"/>
                      <a:pt x="2034" y="956"/>
                      <a:pt x="2379" y="1301"/>
                    </a:cubicBezTo>
                    <a:lnTo>
                      <a:pt x="1078" y="2602"/>
                    </a:lnTo>
                    <a:close/>
                  </a:path>
                </a:pathLst>
              </a:custGeom>
              <a:solidFill>
                <a:schemeClr val="accent4">
                  <a:alpha val="9803"/>
                </a:schemeClr>
              </a:solidFill>
              <a:ln>
                <a:noFill/>
              </a:ln>
            </p:spPr>
            <p:txBody>
              <a:bodyPr spcFirstLastPara="1" wrap="square" lIns="68575" tIns="34275" rIns="68575" bIns="34275" anchor="t" anchorCtr="0">
                <a:noAutofit/>
              </a:bodyPr>
              <a:lstStyle/>
              <a:p>
                <a:pPr>
                  <a:buClr>
                    <a:srgbClr val="000000"/>
                  </a:buClr>
                  <a:buFont typeface="Arial"/>
                  <a:buNone/>
                </a:pPr>
                <a:endParaRPr sz="1350" kern="0">
                  <a:solidFill>
                    <a:srgbClr val="000000"/>
                  </a:solidFill>
                  <a:latin typeface="Calibri"/>
                  <a:ea typeface="Calibri"/>
                  <a:cs typeface="Calibri"/>
                  <a:sym typeface="Calibri"/>
                </a:endParaRPr>
              </a:p>
            </p:txBody>
          </p:sp>
        </p:grpSp>
        <p:sp>
          <p:nvSpPr>
            <p:cNvPr id="12" name="Google Shape;942;p129"/>
            <p:cNvSpPr/>
            <p:nvPr/>
          </p:nvSpPr>
          <p:spPr>
            <a:xfrm>
              <a:off x="2709900" y="2094911"/>
              <a:ext cx="1532701" cy="1532701"/>
            </a:xfrm>
            <a:prstGeom prst="ellipse">
              <a:avLst/>
            </a:prstGeom>
            <a:solidFill>
              <a:schemeClr val="lt1"/>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algn="ctr">
                <a:buClr>
                  <a:srgbClr val="000000"/>
                </a:buClr>
                <a:buFont typeface="Arial"/>
                <a:buNone/>
              </a:pPr>
              <a:r>
                <a:rPr lang="en-US" sz="3600" kern="0" dirty="0">
                  <a:solidFill>
                    <a:schemeClr val="bg2">
                      <a:lumMod val="50000"/>
                    </a:schemeClr>
                  </a:solidFill>
                  <a:latin typeface="Bauhaus 93" panose="04030905020B02020C02" pitchFamily="82" charset="0"/>
                  <a:ea typeface="Calibri"/>
                  <a:cs typeface="Calibri"/>
                  <a:sym typeface="Calibri"/>
                </a:rPr>
                <a:t>01</a:t>
              </a:r>
              <a:endParaRPr sz="3600" kern="0" dirty="0">
                <a:solidFill>
                  <a:schemeClr val="bg2">
                    <a:lumMod val="50000"/>
                  </a:schemeClr>
                </a:solidFill>
                <a:latin typeface="Bauhaus 93" panose="04030905020B02020C02" pitchFamily="82" charset="0"/>
                <a:ea typeface="Calibri"/>
                <a:cs typeface="Calibri"/>
                <a:sym typeface="Calibri"/>
              </a:endParaRPr>
            </a:p>
          </p:txBody>
        </p:sp>
        <p:sp>
          <p:nvSpPr>
            <p:cNvPr id="13" name="Google Shape;943;p129"/>
            <p:cNvSpPr/>
            <p:nvPr/>
          </p:nvSpPr>
          <p:spPr>
            <a:xfrm>
              <a:off x="5329068" y="2094911"/>
              <a:ext cx="1532701" cy="1532701"/>
            </a:xfrm>
            <a:prstGeom prst="ellipse">
              <a:avLst/>
            </a:prstGeom>
            <a:solidFill>
              <a:schemeClr val="lt1"/>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algn="ctr">
                <a:buClr>
                  <a:srgbClr val="000000"/>
                </a:buClr>
                <a:buFont typeface="Arial"/>
                <a:buNone/>
              </a:pPr>
              <a:endParaRPr sz="1350" kern="0">
                <a:solidFill>
                  <a:srgbClr val="FFFFFF"/>
                </a:solidFill>
                <a:latin typeface="Calibri"/>
                <a:ea typeface="Calibri"/>
                <a:cs typeface="Calibri"/>
                <a:sym typeface="Calibri"/>
              </a:endParaRPr>
            </a:p>
          </p:txBody>
        </p:sp>
        <p:sp>
          <p:nvSpPr>
            <p:cNvPr id="14" name="Google Shape;944;p129"/>
            <p:cNvSpPr/>
            <p:nvPr/>
          </p:nvSpPr>
          <p:spPr>
            <a:xfrm>
              <a:off x="7951529" y="2094911"/>
              <a:ext cx="1532701" cy="1532701"/>
            </a:xfrm>
            <a:prstGeom prst="ellipse">
              <a:avLst/>
            </a:prstGeom>
            <a:solidFill>
              <a:schemeClr val="lt1"/>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algn="ctr">
                <a:buClr>
                  <a:srgbClr val="000000"/>
                </a:buClr>
                <a:buFont typeface="Arial"/>
                <a:buNone/>
              </a:pPr>
              <a:r>
                <a:rPr lang="en-US" sz="3600" kern="0" dirty="0">
                  <a:solidFill>
                    <a:srgbClr val="0070C0"/>
                  </a:solidFill>
                  <a:latin typeface="Bauhaus 93" panose="04030905020B02020C02" pitchFamily="82" charset="0"/>
                  <a:ea typeface="Calibri"/>
                  <a:cs typeface="Calibri"/>
                  <a:sym typeface="Calibri"/>
                </a:rPr>
                <a:t>02</a:t>
              </a:r>
              <a:endParaRPr sz="3600" kern="0" dirty="0">
                <a:solidFill>
                  <a:srgbClr val="0070C0"/>
                </a:solidFill>
                <a:latin typeface="Bauhaus 93" panose="04030905020B02020C02" pitchFamily="82" charset="0"/>
                <a:ea typeface="Calibri"/>
                <a:cs typeface="Calibri"/>
                <a:sym typeface="Calibri"/>
              </a:endParaRPr>
            </a:p>
          </p:txBody>
        </p:sp>
      </p:grpSp>
      <p:grpSp>
        <p:nvGrpSpPr>
          <p:cNvPr id="31" name="Google Shape;945;p129"/>
          <p:cNvGrpSpPr/>
          <p:nvPr/>
        </p:nvGrpSpPr>
        <p:grpSpPr>
          <a:xfrm>
            <a:off x="1505302" y="2287926"/>
            <a:ext cx="1940900" cy="2108100"/>
            <a:chOff x="4949121" y="4111046"/>
            <a:chExt cx="2587866" cy="2810799"/>
          </a:xfrm>
        </p:grpSpPr>
        <p:sp>
          <p:nvSpPr>
            <p:cNvPr id="32" name="Google Shape;946;p129"/>
            <p:cNvSpPr txBox="1"/>
            <p:nvPr/>
          </p:nvSpPr>
          <p:spPr>
            <a:xfrm>
              <a:off x="4949121" y="4111046"/>
              <a:ext cx="2424653" cy="697573"/>
            </a:xfrm>
            <a:prstGeom prst="rect">
              <a:avLst/>
            </a:prstGeom>
            <a:noFill/>
            <a:ln>
              <a:noFill/>
            </a:ln>
          </p:spPr>
          <p:txBody>
            <a:bodyPr spcFirstLastPara="1" wrap="square" lIns="0" tIns="45700" rIns="0" bIns="45700" anchor="b" anchorCtr="0">
              <a:spAutoFit/>
            </a:bodyPr>
            <a:lstStyle/>
            <a:p>
              <a:pPr algn="ctr">
                <a:buClr>
                  <a:srgbClr val="000000"/>
                </a:buClr>
                <a:buFont typeface="Arial"/>
                <a:buNone/>
              </a:pPr>
              <a:r>
                <a:rPr lang="vi-VN" sz="2800" b="1" kern="0" dirty="0">
                  <a:solidFill>
                    <a:srgbClr val="002060"/>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Calibri"/>
                </a:rPr>
                <a:t>Thực vật</a:t>
              </a:r>
            </a:p>
          </p:txBody>
        </p:sp>
        <p:sp>
          <p:nvSpPr>
            <p:cNvPr id="33" name="Google Shape;947;p129"/>
            <p:cNvSpPr txBox="1"/>
            <p:nvPr/>
          </p:nvSpPr>
          <p:spPr>
            <a:xfrm>
              <a:off x="5174868" y="4746946"/>
              <a:ext cx="2362119" cy="2174899"/>
            </a:xfrm>
            <a:prstGeom prst="rect">
              <a:avLst/>
            </a:prstGeom>
            <a:noFill/>
            <a:ln>
              <a:noFill/>
            </a:ln>
          </p:spPr>
          <p:txBody>
            <a:bodyPr spcFirstLastPara="1" wrap="square" lIns="0" tIns="45700" rIns="0" bIns="45700" anchor="t" anchorCtr="0">
              <a:spAutoFit/>
            </a:bodyPr>
            <a:lstStyle/>
            <a:p>
              <a:pPr marL="342900" indent="-342900" algn="just">
                <a:buClr>
                  <a:srgbClr val="000000"/>
                </a:buClr>
                <a:buFont typeface="Arial" panose="020B0604020202020204" pitchFamily="34" charset="0"/>
                <a:buChar char="•"/>
              </a:pPr>
              <a:r>
                <a:rPr lang="vi-VN" sz="2000" kern="0" dirty="0">
                  <a:ea typeface="Calibri"/>
                  <a:cs typeface="Calibri"/>
                  <a:sym typeface="Calibri"/>
                </a:rPr>
                <a:t>Lương thực</a:t>
              </a:r>
            </a:p>
            <a:p>
              <a:pPr marL="342900" indent="-342900" algn="just">
                <a:buClr>
                  <a:srgbClr val="000000"/>
                </a:buClr>
                <a:buFont typeface="Arial" panose="020B0604020202020204" pitchFamily="34" charset="0"/>
                <a:buChar char="•"/>
              </a:pPr>
              <a:r>
                <a:rPr lang="vi-VN" sz="2000" kern="0" dirty="0">
                  <a:ea typeface="Calibri"/>
                  <a:cs typeface="Calibri"/>
                  <a:sym typeface="Calibri"/>
                </a:rPr>
                <a:t>Rau xanh</a:t>
              </a:r>
            </a:p>
            <a:p>
              <a:pPr marL="342900" indent="-342900" algn="just">
                <a:buClr>
                  <a:srgbClr val="000000"/>
                </a:buClr>
                <a:buFont typeface="Arial" panose="020B0604020202020204" pitchFamily="34" charset="0"/>
                <a:buChar char="•"/>
              </a:pPr>
              <a:r>
                <a:rPr lang="vi-VN" sz="2000" kern="0" dirty="0">
                  <a:ea typeface="Calibri"/>
                  <a:cs typeface="Calibri"/>
                  <a:sym typeface="Calibri"/>
                </a:rPr>
                <a:t>Trái cây</a:t>
              </a:r>
              <a:endParaRPr lang="en-US" sz="2000" kern="0" dirty="0">
                <a:ea typeface="Calibri"/>
                <a:cs typeface="Calibri"/>
                <a:sym typeface="Calibri"/>
              </a:endParaRPr>
            </a:p>
            <a:p>
              <a:pPr marL="342900" indent="-342900" algn="just">
                <a:buClr>
                  <a:srgbClr val="000000"/>
                </a:buClr>
                <a:buFont typeface="Arial" panose="020B0604020202020204" pitchFamily="34" charset="0"/>
                <a:buChar char="•"/>
              </a:pPr>
              <a:r>
                <a:rPr lang="vi-VN" sz="2000" kern="0" dirty="0">
                  <a:ea typeface="Calibri"/>
                  <a:cs typeface="Calibri"/>
                  <a:sym typeface="Calibri"/>
                </a:rPr>
                <a:t>Đậu</a:t>
              </a:r>
              <a:r>
                <a:rPr lang="en-US" sz="2000" kern="0" dirty="0">
                  <a:ea typeface="Calibri"/>
                  <a:cs typeface="Calibri"/>
                  <a:sym typeface="Calibri"/>
                </a:rPr>
                <a:t>, </a:t>
              </a:r>
              <a:r>
                <a:rPr lang="vi-VN" sz="2000" kern="0" dirty="0">
                  <a:ea typeface="Calibri"/>
                  <a:cs typeface="Calibri"/>
                  <a:sym typeface="Calibri"/>
                </a:rPr>
                <a:t>đ</a:t>
              </a:r>
              <a:r>
                <a:rPr lang="en-US" sz="2000" kern="0" dirty="0">
                  <a:ea typeface="Calibri"/>
                  <a:cs typeface="Calibri"/>
                  <a:sym typeface="Calibri"/>
                </a:rPr>
                <a:t>ỗ</a:t>
              </a:r>
              <a:endParaRPr lang="vi-VN" sz="2000" kern="0" dirty="0">
                <a:ea typeface="Calibri"/>
                <a:cs typeface="Calibri"/>
                <a:sym typeface="Calibri"/>
              </a:endParaRPr>
            </a:p>
            <a:p>
              <a:pPr marL="342900" indent="-342900" algn="just">
                <a:buClr>
                  <a:srgbClr val="000000"/>
                </a:buClr>
                <a:buFont typeface="Arial" panose="020B0604020202020204" pitchFamily="34" charset="0"/>
                <a:buChar char="•"/>
              </a:pPr>
              <a:r>
                <a:rPr lang="en-US" sz="2000" kern="0" dirty="0">
                  <a:ea typeface="Calibri"/>
                  <a:cs typeface="Calibri"/>
                  <a:sym typeface="Calibri"/>
                </a:rPr>
                <a:t>…..</a:t>
              </a:r>
              <a:endParaRPr sz="2000" kern="0" dirty="0">
                <a:ea typeface="Calibri"/>
                <a:cs typeface="Calibri"/>
                <a:sym typeface="Calibri"/>
              </a:endParaRPr>
            </a:p>
          </p:txBody>
        </p:sp>
      </p:grpSp>
      <p:grpSp>
        <p:nvGrpSpPr>
          <p:cNvPr id="34" name="Google Shape;948;p129"/>
          <p:cNvGrpSpPr/>
          <p:nvPr/>
        </p:nvGrpSpPr>
        <p:grpSpPr>
          <a:xfrm>
            <a:off x="5558206" y="2259132"/>
            <a:ext cx="1818490" cy="1844698"/>
            <a:chOff x="5139890" y="4061437"/>
            <a:chExt cx="2424653" cy="2459595"/>
          </a:xfrm>
        </p:grpSpPr>
        <p:sp>
          <p:nvSpPr>
            <p:cNvPr id="35" name="Google Shape;949;p129"/>
            <p:cNvSpPr txBox="1"/>
            <p:nvPr/>
          </p:nvSpPr>
          <p:spPr>
            <a:xfrm>
              <a:off x="5139890" y="4061437"/>
              <a:ext cx="2424653" cy="697573"/>
            </a:xfrm>
            <a:prstGeom prst="rect">
              <a:avLst/>
            </a:prstGeom>
            <a:noFill/>
            <a:ln>
              <a:noFill/>
            </a:ln>
          </p:spPr>
          <p:txBody>
            <a:bodyPr spcFirstLastPara="1" wrap="square" lIns="0" tIns="45700" rIns="0" bIns="45700" anchor="b" anchorCtr="0">
              <a:spAutoFit/>
            </a:bodyPr>
            <a:lstStyle/>
            <a:p>
              <a:pPr algn="ctr">
                <a:buClr>
                  <a:srgbClr val="000000"/>
                </a:buClr>
                <a:buFont typeface="Arial"/>
                <a:buNone/>
              </a:pPr>
              <a:r>
                <a:rPr lang="vi-VN" sz="2800" b="1" kern="0" dirty="0">
                  <a:solidFill>
                    <a:srgbClr val="002060"/>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Calibri"/>
                </a:rPr>
                <a:t>Động vật</a:t>
              </a:r>
            </a:p>
          </p:txBody>
        </p:sp>
        <p:sp>
          <p:nvSpPr>
            <p:cNvPr id="36" name="Google Shape;950;p129"/>
            <p:cNvSpPr txBox="1"/>
            <p:nvPr/>
          </p:nvSpPr>
          <p:spPr>
            <a:xfrm>
              <a:off x="5227210" y="4756502"/>
              <a:ext cx="2337332" cy="1764530"/>
            </a:xfrm>
            <a:prstGeom prst="rect">
              <a:avLst/>
            </a:prstGeom>
            <a:noFill/>
            <a:ln>
              <a:noFill/>
            </a:ln>
          </p:spPr>
          <p:txBody>
            <a:bodyPr spcFirstLastPara="1" wrap="square" lIns="0" tIns="45700" rIns="0" bIns="45700" anchor="t" anchorCtr="0">
              <a:spAutoFit/>
            </a:bodyPr>
            <a:lstStyle/>
            <a:p>
              <a:pPr marL="342900" indent="-342900" algn="just">
                <a:buClr>
                  <a:srgbClr val="000000"/>
                </a:buClr>
                <a:buFont typeface="Arial" panose="020B0604020202020204" pitchFamily="34" charset="0"/>
                <a:buChar char="•"/>
              </a:pPr>
              <a:r>
                <a:rPr lang="vi-VN" sz="2000" kern="0" dirty="0">
                  <a:latin typeface="Arial" panose="020B0604020202020204" pitchFamily="34" charset="0"/>
                  <a:ea typeface="Calibri"/>
                  <a:cs typeface="Arial" panose="020B0604020202020204" pitchFamily="34" charset="0"/>
                  <a:sym typeface="Calibri"/>
                </a:rPr>
                <a:t>Thịt</a:t>
              </a:r>
            </a:p>
            <a:p>
              <a:pPr marL="342900" indent="-342900" algn="just">
                <a:buClr>
                  <a:srgbClr val="000000"/>
                </a:buClr>
                <a:buFont typeface="Arial" panose="020B0604020202020204" pitchFamily="34" charset="0"/>
                <a:buChar char="•"/>
              </a:pPr>
              <a:r>
                <a:rPr lang="vi-VN" sz="2000" kern="0" dirty="0">
                  <a:latin typeface="Arial" panose="020B0604020202020204" pitchFamily="34" charset="0"/>
                  <a:ea typeface="Calibri"/>
                  <a:cs typeface="Arial" panose="020B0604020202020204" pitchFamily="34" charset="0"/>
                  <a:sym typeface="Calibri"/>
                </a:rPr>
                <a:t>Cá</a:t>
              </a:r>
              <a:endParaRPr lang="en-US" sz="2000" kern="0" dirty="0">
                <a:latin typeface="Arial" panose="020B0604020202020204" pitchFamily="34" charset="0"/>
                <a:ea typeface="Calibri"/>
                <a:cs typeface="Arial" panose="020B0604020202020204" pitchFamily="34" charset="0"/>
                <a:sym typeface="Calibri"/>
              </a:endParaRPr>
            </a:p>
            <a:p>
              <a:pPr marL="342900" indent="-342900" algn="just">
                <a:buClr>
                  <a:srgbClr val="000000"/>
                </a:buClr>
                <a:buFont typeface="Arial" panose="020B0604020202020204" pitchFamily="34" charset="0"/>
                <a:buChar char="•"/>
              </a:pPr>
              <a:r>
                <a:rPr lang="en-US" sz="2000" kern="0" dirty="0">
                  <a:latin typeface="Arial" panose="020B0604020202020204" pitchFamily="34" charset="0"/>
                  <a:ea typeface="Calibri"/>
                  <a:cs typeface="Arial" panose="020B0604020202020204" pitchFamily="34" charset="0"/>
                  <a:sym typeface="Calibri"/>
                </a:rPr>
                <a:t>T</a:t>
              </a:r>
              <a:r>
                <a:rPr lang="vi-VN" sz="2000" kern="0" dirty="0">
                  <a:latin typeface="Arial" panose="020B0604020202020204" pitchFamily="34" charset="0"/>
                  <a:ea typeface="Calibri"/>
                  <a:cs typeface="Arial" panose="020B0604020202020204" pitchFamily="34" charset="0"/>
                  <a:sym typeface="Calibri"/>
                </a:rPr>
                <a:t>rứn</a:t>
              </a:r>
              <a:r>
                <a:rPr lang="en-US" sz="2000" kern="0" dirty="0">
                  <a:latin typeface="Arial" panose="020B0604020202020204" pitchFamily="34" charset="0"/>
                  <a:ea typeface="Calibri"/>
                  <a:cs typeface="Arial" panose="020B0604020202020204" pitchFamily="34" charset="0"/>
                  <a:sym typeface="Calibri"/>
                </a:rPr>
                <a:t>g</a:t>
              </a:r>
              <a:endParaRPr lang="vi-VN" sz="2000" kern="0" dirty="0">
                <a:latin typeface="Arial" panose="020B0604020202020204" pitchFamily="34" charset="0"/>
                <a:ea typeface="Calibri"/>
                <a:cs typeface="Arial" panose="020B0604020202020204" pitchFamily="34" charset="0"/>
                <a:sym typeface="Calibri"/>
              </a:endParaRPr>
            </a:p>
            <a:p>
              <a:pPr marL="342900" indent="-342900" algn="just">
                <a:buClr>
                  <a:srgbClr val="000000"/>
                </a:buClr>
                <a:buFont typeface="Arial" panose="020B0604020202020204" pitchFamily="34" charset="0"/>
                <a:buChar char="•"/>
              </a:pPr>
              <a:r>
                <a:rPr lang="vi-VN" sz="2000" kern="0" dirty="0">
                  <a:latin typeface="Arial" panose="020B0604020202020204" pitchFamily="34" charset="0"/>
                  <a:ea typeface="Calibri"/>
                  <a:cs typeface="Arial" panose="020B0604020202020204" pitchFamily="34" charset="0"/>
                  <a:sym typeface="Calibri"/>
                </a:rPr>
                <a:t>…..</a:t>
              </a:r>
            </a:p>
          </p:txBody>
        </p:sp>
      </p:grpSp>
      <p:sp>
        <p:nvSpPr>
          <p:cNvPr id="37" name="Google Shape;951;p129"/>
          <p:cNvSpPr txBox="1"/>
          <p:nvPr/>
        </p:nvSpPr>
        <p:spPr>
          <a:xfrm>
            <a:off x="3491128" y="6027044"/>
            <a:ext cx="2367655" cy="830956"/>
          </a:xfrm>
          <a:prstGeom prst="rect">
            <a:avLst/>
          </a:prstGeom>
          <a:noFill/>
          <a:ln>
            <a:noFill/>
          </a:ln>
        </p:spPr>
        <p:txBody>
          <a:bodyPr spcFirstLastPara="1" wrap="square" lIns="0" tIns="45700" rIns="0" bIns="45700" anchor="b" anchorCtr="0">
            <a:spAutoFit/>
          </a:bodyPr>
          <a:lstStyle/>
          <a:p>
            <a:pPr algn="ctr">
              <a:buClr>
                <a:srgbClr val="000000"/>
              </a:buClr>
              <a:buFont typeface="Arial"/>
              <a:buNone/>
            </a:pPr>
            <a:r>
              <a:rPr lang="en-US" sz="2400" b="1" kern="0" dirty="0">
                <a:solidFill>
                  <a:srgbClr val="0070C0"/>
                </a:solidFill>
                <a:latin typeface="Autocar Black Condensed" panose="02020800000000000000" pitchFamily="18" charset="0"/>
                <a:ea typeface="Autocar Black Condensed" panose="02020800000000000000" pitchFamily="18" charset="0"/>
                <a:cs typeface="Autocar Black Condensed" panose="02020800000000000000" pitchFamily="18" charset="0"/>
                <a:sym typeface="Calibri"/>
              </a:rPr>
              <a:t>NGUỒN GỐC THỰC PHẨM TỰ NHIÊN</a:t>
            </a:r>
          </a:p>
        </p:txBody>
      </p:sp>
      <p:pic>
        <p:nvPicPr>
          <p:cNvPr id="38" name="Picture 2" descr="Vai trò của bữa ăn cân đối trong chế độ dinh dưỡng của bé"/>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3498" t="2054" r="14218" b="5112"/>
          <a:stretch/>
        </p:blipFill>
        <p:spPr bwMode="auto">
          <a:xfrm>
            <a:off x="4040349" y="4305680"/>
            <a:ext cx="1335790" cy="125786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8189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7"/>
                                        </p:tgtEl>
                                      </p:cBhvr>
                                    </p:animEffect>
                                    <p:set>
                                      <p:cBhvr>
                                        <p:cTn id="7" dur="1" fill="hold">
                                          <p:stCondLst>
                                            <p:cond delay="1999"/>
                                          </p:stCondLst>
                                        </p:cTn>
                                        <p:tgtEl>
                                          <p:spTgt spid="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31"/>
                                        </p:tgtEl>
                                        <p:attrNameLst>
                                          <p:attrName>style.visibility</p:attrName>
                                        </p:attrNameLst>
                                      </p:cBhvr>
                                      <p:to>
                                        <p:strVal val="visible"/>
                                      </p:to>
                                    </p:set>
                                    <p:anim calcmode="lin" valueType="num">
                                      <p:cBhvr additive="base">
                                        <p:cTn id="16" dur="500" fill="hold"/>
                                        <p:tgtEl>
                                          <p:spTgt spid="31"/>
                                        </p:tgtEl>
                                        <p:attrNameLst>
                                          <p:attrName>ppt_x</p:attrName>
                                        </p:attrNameLst>
                                      </p:cBhvr>
                                      <p:tavLst>
                                        <p:tav tm="0">
                                          <p:val>
                                            <p:strVal val="#ppt_x"/>
                                          </p:val>
                                        </p:tav>
                                        <p:tav tm="100000">
                                          <p:val>
                                            <p:strVal val="#ppt_x"/>
                                          </p:val>
                                        </p:tav>
                                      </p:tavLst>
                                    </p:anim>
                                    <p:anim calcmode="lin" valueType="num">
                                      <p:cBhvr additive="base">
                                        <p:cTn id="17" dur="500" fill="hold"/>
                                        <p:tgtEl>
                                          <p:spTgt spid="31"/>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34"/>
                                        </p:tgtEl>
                                        <p:attrNameLst>
                                          <p:attrName>style.visibility</p:attrName>
                                        </p:attrNameLst>
                                      </p:cBhvr>
                                      <p:to>
                                        <p:strVal val="visible"/>
                                      </p:to>
                                    </p:set>
                                    <p:anim calcmode="lin" valueType="num">
                                      <p:cBhvr additive="base">
                                        <p:cTn id="20" dur="500" fill="hold"/>
                                        <p:tgtEl>
                                          <p:spTgt spid="34"/>
                                        </p:tgtEl>
                                        <p:attrNameLst>
                                          <p:attrName>ppt_x</p:attrName>
                                        </p:attrNameLst>
                                      </p:cBhvr>
                                      <p:tavLst>
                                        <p:tav tm="0">
                                          <p:val>
                                            <p:strVal val="#ppt_x"/>
                                          </p:val>
                                        </p:tav>
                                        <p:tav tm="100000">
                                          <p:val>
                                            <p:strVal val="#ppt_x"/>
                                          </p:val>
                                        </p:tav>
                                      </p:tavLst>
                                    </p:anim>
                                    <p:anim calcmode="lin" valueType="num">
                                      <p:cBhvr additive="base">
                                        <p:cTn id="21" dur="500" fill="hold"/>
                                        <p:tgtEl>
                                          <p:spTgt spid="34"/>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37"/>
                                        </p:tgtEl>
                                        <p:attrNameLst>
                                          <p:attrName>style.visibility</p:attrName>
                                        </p:attrNameLst>
                                      </p:cBhvr>
                                      <p:to>
                                        <p:strVal val="visible"/>
                                      </p:to>
                                    </p:set>
                                    <p:anim calcmode="lin" valueType="num">
                                      <p:cBhvr additive="base">
                                        <p:cTn id="24" dur="500" fill="hold"/>
                                        <p:tgtEl>
                                          <p:spTgt spid="37"/>
                                        </p:tgtEl>
                                        <p:attrNameLst>
                                          <p:attrName>ppt_x</p:attrName>
                                        </p:attrNameLst>
                                      </p:cBhvr>
                                      <p:tavLst>
                                        <p:tav tm="0">
                                          <p:val>
                                            <p:strVal val="#ppt_x"/>
                                          </p:val>
                                        </p:tav>
                                        <p:tav tm="100000">
                                          <p:val>
                                            <p:strVal val="#ppt_x"/>
                                          </p:val>
                                        </p:tav>
                                      </p:tavLst>
                                    </p:anim>
                                    <p:anim calcmode="lin" valueType="num">
                                      <p:cBhvr additive="base">
                                        <p:cTn id="25" dur="500" fill="hold"/>
                                        <p:tgtEl>
                                          <p:spTgt spid="37"/>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38"/>
                                        </p:tgtEl>
                                        <p:attrNameLst>
                                          <p:attrName>style.visibility</p:attrName>
                                        </p:attrNameLst>
                                      </p:cBhvr>
                                      <p:to>
                                        <p:strVal val="visible"/>
                                      </p:to>
                                    </p:set>
                                    <p:anim calcmode="lin" valueType="num">
                                      <p:cBhvr additive="base">
                                        <p:cTn id="28" dur="500" fill="hold"/>
                                        <p:tgtEl>
                                          <p:spTgt spid="38"/>
                                        </p:tgtEl>
                                        <p:attrNameLst>
                                          <p:attrName>ppt_x</p:attrName>
                                        </p:attrNameLst>
                                      </p:cBhvr>
                                      <p:tavLst>
                                        <p:tav tm="0">
                                          <p:val>
                                            <p:strVal val="#ppt_x"/>
                                          </p:val>
                                        </p:tav>
                                        <p:tav tm="100000">
                                          <p:val>
                                            <p:strVal val="#ppt_x"/>
                                          </p:val>
                                        </p:tav>
                                      </p:tavLst>
                                    </p:anim>
                                    <p:anim calcmode="lin" valueType="num">
                                      <p:cBhvr additive="base">
                                        <p:cTn id="29"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AutoShape 3"/>
          <p:cNvSpPr>
            <a:spLocks noChangeArrowheads="1"/>
          </p:cNvSpPr>
          <p:nvPr/>
        </p:nvSpPr>
        <p:spPr bwMode="black">
          <a:xfrm rot="16200000">
            <a:off x="3657600" y="3422650"/>
            <a:ext cx="1752600" cy="685800"/>
          </a:xfrm>
          <a:prstGeom prst="triangle">
            <a:avLst>
              <a:gd name="adj" fmla="val 50000"/>
            </a:avLst>
          </a:prstGeom>
          <a:solidFill>
            <a:schemeClr val="tx2">
              <a:alpha val="39999"/>
            </a:schemeClr>
          </a:solidFill>
          <a:ln w="9525">
            <a:noFill/>
            <a:miter lim="800000"/>
            <a:headEnd/>
            <a:tailEnd/>
          </a:ln>
          <a:effectLst/>
        </p:spPr>
        <p:txBody>
          <a:bodyPr wrap="none" anchor="ctr"/>
          <a:lstStyle/>
          <a:p>
            <a:pPr fontAlgn="base">
              <a:spcBef>
                <a:spcPct val="0"/>
              </a:spcBef>
              <a:spcAft>
                <a:spcPct val="0"/>
              </a:spcAft>
            </a:pPr>
            <a:endParaRPr lang="en-US">
              <a:solidFill>
                <a:srgbClr val="000000"/>
              </a:solidFill>
            </a:endParaRPr>
          </a:p>
        </p:txBody>
      </p:sp>
      <p:grpSp>
        <p:nvGrpSpPr>
          <p:cNvPr id="67588" name="Group 4"/>
          <p:cNvGrpSpPr>
            <a:grpSpLocks/>
          </p:cNvGrpSpPr>
          <p:nvPr/>
        </p:nvGrpSpPr>
        <p:grpSpPr bwMode="auto">
          <a:xfrm>
            <a:off x="135802" y="2616200"/>
            <a:ext cx="3978998" cy="688975"/>
            <a:chOff x="720" y="1392"/>
            <a:chExt cx="4058" cy="480"/>
          </a:xfrm>
        </p:grpSpPr>
        <p:sp>
          <p:nvSpPr>
            <p:cNvPr id="67589" name="AutoShape 5"/>
            <p:cNvSpPr>
              <a:spLocks noChangeArrowheads="1"/>
            </p:cNvSpPr>
            <p:nvPr/>
          </p:nvSpPr>
          <p:spPr bwMode="gray">
            <a:xfrm>
              <a:off x="720" y="1392"/>
              <a:ext cx="4058" cy="480"/>
            </a:xfrm>
            <a:prstGeom prst="roundRect">
              <a:avLst>
                <a:gd name="adj" fmla="val 17509"/>
              </a:avLst>
            </a:prstGeom>
            <a:gradFill rotWithShape="1">
              <a:gsLst>
                <a:gs pos="0">
                  <a:schemeClr val="accent2"/>
                </a:gs>
                <a:gs pos="50000">
                  <a:schemeClr val="accent2">
                    <a:gamma/>
                    <a:shade val="92157"/>
                    <a:invGamma/>
                  </a:schemeClr>
                </a:gs>
                <a:gs pos="100000">
                  <a:schemeClr val="accent2"/>
                </a:gs>
              </a:gsLst>
              <a:lin ang="5400000" scaled="1"/>
            </a:gradFill>
            <a:ln w="9525">
              <a:noFill/>
              <a:round/>
              <a:headEnd/>
              <a:tailEnd/>
            </a:ln>
            <a:effectLst/>
          </p:spPr>
          <p:txBody>
            <a:bodyPr wrap="none" anchor="ctr"/>
            <a:lstStyle/>
            <a:p>
              <a:pPr fontAlgn="base">
                <a:spcBef>
                  <a:spcPct val="0"/>
                </a:spcBef>
                <a:spcAft>
                  <a:spcPct val="0"/>
                </a:spcAft>
              </a:pPr>
              <a:endParaRPr lang="en-US">
                <a:solidFill>
                  <a:srgbClr val="000000"/>
                </a:solidFill>
              </a:endParaRPr>
            </a:p>
          </p:txBody>
        </p:sp>
        <p:grpSp>
          <p:nvGrpSpPr>
            <p:cNvPr id="67590" name="Group 6"/>
            <p:cNvGrpSpPr>
              <a:grpSpLocks/>
            </p:cNvGrpSpPr>
            <p:nvPr/>
          </p:nvGrpSpPr>
          <p:grpSpPr bwMode="auto">
            <a:xfrm>
              <a:off x="730" y="1407"/>
              <a:ext cx="4043" cy="444"/>
              <a:chOff x="744" y="1407"/>
              <a:chExt cx="3988" cy="444"/>
            </a:xfrm>
          </p:grpSpPr>
          <p:sp>
            <p:nvSpPr>
              <p:cNvPr id="67591" name="AutoShape 7"/>
              <p:cNvSpPr>
                <a:spLocks noChangeArrowheads="1"/>
              </p:cNvSpPr>
              <p:nvPr/>
            </p:nvSpPr>
            <p:spPr bwMode="gray">
              <a:xfrm>
                <a:off x="744" y="1736"/>
                <a:ext cx="3988" cy="115"/>
              </a:xfrm>
              <a:prstGeom prst="roundRect">
                <a:avLst>
                  <a:gd name="adj" fmla="val 50000"/>
                </a:avLst>
              </a:prstGeom>
              <a:gradFill rotWithShape="1">
                <a:gsLst>
                  <a:gs pos="0">
                    <a:schemeClr val="accent2">
                      <a:alpha val="0"/>
                    </a:schemeClr>
                  </a:gs>
                  <a:gs pos="100000">
                    <a:schemeClr val="accent2">
                      <a:gamma/>
                      <a:tint val="0"/>
                      <a:invGamma/>
                    </a:schemeClr>
                  </a:gs>
                </a:gsLst>
                <a:lin ang="5400000" scaled="1"/>
              </a:gradFill>
              <a:ln w="9525">
                <a:noFill/>
                <a:round/>
                <a:headEnd/>
                <a:tailEnd/>
              </a:ln>
              <a:effectLst/>
            </p:spPr>
            <p:txBody>
              <a:bodyPr wrap="none" anchor="ctr"/>
              <a:lstStyle/>
              <a:p>
                <a:pPr fontAlgn="base">
                  <a:spcBef>
                    <a:spcPct val="0"/>
                  </a:spcBef>
                  <a:spcAft>
                    <a:spcPct val="0"/>
                  </a:spcAft>
                </a:pPr>
                <a:endParaRPr lang="en-US">
                  <a:solidFill>
                    <a:srgbClr val="000000"/>
                  </a:solidFill>
                </a:endParaRPr>
              </a:p>
            </p:txBody>
          </p:sp>
          <p:sp>
            <p:nvSpPr>
              <p:cNvPr id="67592" name="AutoShape 8"/>
              <p:cNvSpPr>
                <a:spLocks noChangeArrowheads="1"/>
              </p:cNvSpPr>
              <p:nvPr/>
            </p:nvSpPr>
            <p:spPr bwMode="gray">
              <a:xfrm>
                <a:off x="744" y="1407"/>
                <a:ext cx="3988" cy="115"/>
              </a:xfrm>
              <a:prstGeom prst="roundRect">
                <a:avLst>
                  <a:gd name="adj" fmla="val 50000"/>
                </a:avLst>
              </a:prstGeom>
              <a:gradFill rotWithShape="1">
                <a:gsLst>
                  <a:gs pos="0">
                    <a:schemeClr val="accent2">
                      <a:gamma/>
                      <a:tint val="15686"/>
                      <a:invGamma/>
                    </a:schemeClr>
                  </a:gs>
                  <a:gs pos="100000">
                    <a:schemeClr val="accent2">
                      <a:alpha val="0"/>
                    </a:schemeClr>
                  </a:gs>
                </a:gsLst>
                <a:lin ang="5400000" scaled="1"/>
              </a:gradFill>
              <a:ln w="9525">
                <a:noFill/>
                <a:round/>
                <a:headEnd/>
                <a:tailEnd/>
              </a:ln>
              <a:effectLst/>
            </p:spPr>
            <p:txBody>
              <a:bodyPr wrap="none" anchor="ctr"/>
              <a:lstStyle/>
              <a:p>
                <a:pPr fontAlgn="base">
                  <a:spcBef>
                    <a:spcPct val="0"/>
                  </a:spcBef>
                  <a:spcAft>
                    <a:spcPct val="0"/>
                  </a:spcAft>
                </a:pPr>
                <a:endParaRPr lang="en-US">
                  <a:solidFill>
                    <a:srgbClr val="000000"/>
                  </a:solidFill>
                </a:endParaRPr>
              </a:p>
            </p:txBody>
          </p:sp>
        </p:grpSp>
      </p:grpSp>
      <p:grpSp>
        <p:nvGrpSpPr>
          <p:cNvPr id="67593" name="Group 9"/>
          <p:cNvGrpSpPr>
            <a:grpSpLocks/>
          </p:cNvGrpSpPr>
          <p:nvPr/>
        </p:nvGrpSpPr>
        <p:grpSpPr bwMode="auto">
          <a:xfrm>
            <a:off x="135802" y="3405188"/>
            <a:ext cx="3978998" cy="688975"/>
            <a:chOff x="720" y="1392"/>
            <a:chExt cx="4058" cy="480"/>
          </a:xfrm>
        </p:grpSpPr>
        <p:sp>
          <p:nvSpPr>
            <p:cNvPr id="67594" name="AutoShape 10"/>
            <p:cNvSpPr>
              <a:spLocks noChangeArrowheads="1"/>
            </p:cNvSpPr>
            <p:nvPr/>
          </p:nvSpPr>
          <p:spPr bwMode="gray">
            <a:xfrm>
              <a:off x="720" y="1392"/>
              <a:ext cx="4058" cy="480"/>
            </a:xfrm>
            <a:prstGeom prst="roundRect">
              <a:avLst>
                <a:gd name="adj" fmla="val 17509"/>
              </a:avLst>
            </a:prstGeom>
            <a:gradFill rotWithShape="1">
              <a:gsLst>
                <a:gs pos="0">
                  <a:schemeClr val="hlink"/>
                </a:gs>
                <a:gs pos="50000">
                  <a:schemeClr val="hlink">
                    <a:gamma/>
                    <a:shade val="92157"/>
                    <a:invGamma/>
                  </a:schemeClr>
                </a:gs>
                <a:gs pos="100000">
                  <a:schemeClr val="hlink"/>
                </a:gs>
              </a:gsLst>
              <a:lin ang="5400000" scaled="1"/>
            </a:gradFill>
            <a:ln w="9525">
              <a:noFill/>
              <a:round/>
              <a:headEnd/>
              <a:tailEnd/>
            </a:ln>
            <a:effectLst/>
          </p:spPr>
          <p:txBody>
            <a:bodyPr wrap="none" anchor="ctr"/>
            <a:lstStyle/>
            <a:p>
              <a:pPr fontAlgn="base">
                <a:spcBef>
                  <a:spcPct val="0"/>
                </a:spcBef>
                <a:spcAft>
                  <a:spcPct val="0"/>
                </a:spcAft>
              </a:pPr>
              <a:endParaRPr lang="en-US">
                <a:solidFill>
                  <a:srgbClr val="000000"/>
                </a:solidFill>
              </a:endParaRPr>
            </a:p>
          </p:txBody>
        </p:sp>
        <p:grpSp>
          <p:nvGrpSpPr>
            <p:cNvPr id="67595" name="Group 11"/>
            <p:cNvGrpSpPr>
              <a:grpSpLocks/>
            </p:cNvGrpSpPr>
            <p:nvPr/>
          </p:nvGrpSpPr>
          <p:grpSpPr bwMode="auto">
            <a:xfrm>
              <a:off x="730" y="1407"/>
              <a:ext cx="4043" cy="444"/>
              <a:chOff x="744" y="1407"/>
              <a:chExt cx="3988" cy="444"/>
            </a:xfrm>
          </p:grpSpPr>
          <p:sp>
            <p:nvSpPr>
              <p:cNvPr id="67596" name="AutoShape 12"/>
              <p:cNvSpPr>
                <a:spLocks noChangeArrowheads="1"/>
              </p:cNvSpPr>
              <p:nvPr/>
            </p:nvSpPr>
            <p:spPr bwMode="gray">
              <a:xfrm>
                <a:off x="744" y="1736"/>
                <a:ext cx="3988" cy="115"/>
              </a:xfrm>
              <a:prstGeom prst="roundRect">
                <a:avLst>
                  <a:gd name="adj" fmla="val 50000"/>
                </a:avLst>
              </a:prstGeom>
              <a:gradFill rotWithShape="1">
                <a:gsLst>
                  <a:gs pos="0">
                    <a:schemeClr val="hlink">
                      <a:alpha val="0"/>
                    </a:schemeClr>
                  </a:gs>
                  <a:gs pos="100000">
                    <a:schemeClr val="hlink">
                      <a:gamma/>
                      <a:tint val="0"/>
                      <a:invGamma/>
                    </a:schemeClr>
                  </a:gs>
                </a:gsLst>
                <a:lin ang="5400000" scaled="1"/>
              </a:gradFill>
              <a:ln w="9525">
                <a:noFill/>
                <a:round/>
                <a:headEnd/>
                <a:tailEnd/>
              </a:ln>
              <a:effectLst/>
            </p:spPr>
            <p:txBody>
              <a:bodyPr wrap="none" anchor="ctr"/>
              <a:lstStyle/>
              <a:p>
                <a:pPr fontAlgn="base">
                  <a:spcBef>
                    <a:spcPct val="0"/>
                  </a:spcBef>
                  <a:spcAft>
                    <a:spcPct val="0"/>
                  </a:spcAft>
                </a:pPr>
                <a:endParaRPr lang="en-US">
                  <a:solidFill>
                    <a:srgbClr val="000000"/>
                  </a:solidFill>
                </a:endParaRPr>
              </a:p>
            </p:txBody>
          </p:sp>
          <p:sp>
            <p:nvSpPr>
              <p:cNvPr id="67597" name="AutoShape 13"/>
              <p:cNvSpPr>
                <a:spLocks noChangeArrowheads="1"/>
              </p:cNvSpPr>
              <p:nvPr/>
            </p:nvSpPr>
            <p:spPr bwMode="gray">
              <a:xfrm>
                <a:off x="744" y="1407"/>
                <a:ext cx="3988" cy="115"/>
              </a:xfrm>
              <a:prstGeom prst="roundRect">
                <a:avLst>
                  <a:gd name="adj" fmla="val 50000"/>
                </a:avLst>
              </a:prstGeom>
              <a:gradFill rotWithShape="1">
                <a:gsLst>
                  <a:gs pos="0">
                    <a:schemeClr val="hlink">
                      <a:gamma/>
                      <a:tint val="25490"/>
                      <a:invGamma/>
                    </a:schemeClr>
                  </a:gs>
                  <a:gs pos="100000">
                    <a:schemeClr val="hlink">
                      <a:alpha val="0"/>
                    </a:schemeClr>
                  </a:gs>
                </a:gsLst>
                <a:lin ang="5400000" scaled="1"/>
              </a:gradFill>
              <a:ln w="9525">
                <a:noFill/>
                <a:round/>
                <a:headEnd/>
                <a:tailEnd/>
              </a:ln>
              <a:effectLst/>
            </p:spPr>
            <p:txBody>
              <a:bodyPr wrap="none" anchor="ctr"/>
              <a:lstStyle/>
              <a:p>
                <a:pPr fontAlgn="base">
                  <a:spcBef>
                    <a:spcPct val="0"/>
                  </a:spcBef>
                  <a:spcAft>
                    <a:spcPct val="0"/>
                  </a:spcAft>
                </a:pPr>
                <a:endParaRPr lang="en-US">
                  <a:solidFill>
                    <a:srgbClr val="000000"/>
                  </a:solidFill>
                </a:endParaRPr>
              </a:p>
            </p:txBody>
          </p:sp>
        </p:grpSp>
      </p:grpSp>
      <p:grpSp>
        <p:nvGrpSpPr>
          <p:cNvPr id="67598" name="Group 14"/>
          <p:cNvGrpSpPr>
            <a:grpSpLocks/>
          </p:cNvGrpSpPr>
          <p:nvPr/>
        </p:nvGrpSpPr>
        <p:grpSpPr bwMode="auto">
          <a:xfrm>
            <a:off x="131763" y="4186238"/>
            <a:ext cx="3983037" cy="688975"/>
            <a:chOff x="720" y="1392"/>
            <a:chExt cx="4058" cy="480"/>
          </a:xfrm>
        </p:grpSpPr>
        <p:sp>
          <p:nvSpPr>
            <p:cNvPr id="67599" name="AutoShape 15"/>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fontAlgn="base">
                <a:spcBef>
                  <a:spcPct val="0"/>
                </a:spcBef>
                <a:spcAft>
                  <a:spcPct val="0"/>
                </a:spcAft>
              </a:pPr>
              <a:endParaRPr lang="en-US">
                <a:solidFill>
                  <a:srgbClr val="000000"/>
                </a:solidFill>
              </a:endParaRPr>
            </a:p>
          </p:txBody>
        </p:sp>
        <p:grpSp>
          <p:nvGrpSpPr>
            <p:cNvPr id="67600" name="Group 16"/>
            <p:cNvGrpSpPr>
              <a:grpSpLocks/>
            </p:cNvGrpSpPr>
            <p:nvPr/>
          </p:nvGrpSpPr>
          <p:grpSpPr bwMode="auto">
            <a:xfrm>
              <a:off x="730" y="1407"/>
              <a:ext cx="4043" cy="444"/>
              <a:chOff x="744" y="1407"/>
              <a:chExt cx="3988" cy="444"/>
            </a:xfrm>
          </p:grpSpPr>
          <p:sp>
            <p:nvSpPr>
              <p:cNvPr id="67601" name="AutoShape 17"/>
              <p:cNvSpPr>
                <a:spLocks noChangeArrowheads="1"/>
              </p:cNvSpPr>
              <p:nvPr/>
            </p:nvSpPr>
            <p:spPr bwMode="gray">
              <a:xfrm>
                <a:off x="744" y="1736"/>
                <a:ext cx="3988" cy="115"/>
              </a:xfrm>
              <a:prstGeom prst="roundRect">
                <a:avLst>
                  <a:gd name="adj" fmla="val 50000"/>
                </a:avLst>
              </a:prstGeom>
              <a:gradFill rotWithShape="1">
                <a:gsLst>
                  <a:gs pos="0">
                    <a:schemeClr val="folHlink">
                      <a:alpha val="0"/>
                    </a:schemeClr>
                  </a:gs>
                  <a:gs pos="100000">
                    <a:schemeClr val="folHlink">
                      <a:gamma/>
                      <a:tint val="0"/>
                      <a:invGamma/>
                    </a:schemeClr>
                  </a:gs>
                </a:gsLst>
                <a:lin ang="5400000" scaled="1"/>
              </a:gradFill>
              <a:ln w="9525">
                <a:noFill/>
                <a:round/>
                <a:headEnd/>
                <a:tailEnd/>
              </a:ln>
              <a:effectLst/>
            </p:spPr>
            <p:txBody>
              <a:bodyPr wrap="none" anchor="ctr"/>
              <a:lstStyle/>
              <a:p>
                <a:pPr fontAlgn="base">
                  <a:spcBef>
                    <a:spcPct val="0"/>
                  </a:spcBef>
                  <a:spcAft>
                    <a:spcPct val="0"/>
                  </a:spcAft>
                </a:pPr>
                <a:endParaRPr lang="en-US">
                  <a:solidFill>
                    <a:srgbClr val="000000"/>
                  </a:solidFill>
                </a:endParaRPr>
              </a:p>
            </p:txBody>
          </p:sp>
          <p:sp>
            <p:nvSpPr>
              <p:cNvPr id="67602" name="AutoShape 18"/>
              <p:cNvSpPr>
                <a:spLocks noChangeArrowheads="1"/>
              </p:cNvSpPr>
              <p:nvPr/>
            </p:nvSpPr>
            <p:spPr bwMode="gray">
              <a:xfrm>
                <a:off x="744" y="1407"/>
                <a:ext cx="3988" cy="115"/>
              </a:xfrm>
              <a:prstGeom prst="roundRect">
                <a:avLst>
                  <a:gd name="adj" fmla="val 50000"/>
                </a:avLst>
              </a:prstGeom>
              <a:gradFill rotWithShape="1">
                <a:gsLst>
                  <a:gs pos="0">
                    <a:schemeClr val="accent1">
                      <a:gamma/>
                      <a:tint val="22353"/>
                      <a:invGamma/>
                    </a:schemeClr>
                  </a:gs>
                  <a:gs pos="100000">
                    <a:schemeClr val="accent1">
                      <a:alpha val="0"/>
                    </a:schemeClr>
                  </a:gs>
                </a:gsLst>
                <a:lin ang="5400000" scaled="1"/>
              </a:gradFill>
              <a:ln w="9525">
                <a:noFill/>
                <a:round/>
                <a:headEnd/>
                <a:tailEnd/>
              </a:ln>
              <a:effectLst/>
            </p:spPr>
            <p:txBody>
              <a:bodyPr wrap="none" anchor="ctr"/>
              <a:lstStyle/>
              <a:p>
                <a:pPr fontAlgn="base">
                  <a:spcBef>
                    <a:spcPct val="0"/>
                  </a:spcBef>
                  <a:spcAft>
                    <a:spcPct val="0"/>
                  </a:spcAft>
                </a:pPr>
                <a:endParaRPr lang="en-US">
                  <a:solidFill>
                    <a:srgbClr val="000000"/>
                  </a:solidFill>
                </a:endParaRPr>
              </a:p>
            </p:txBody>
          </p:sp>
        </p:grpSp>
      </p:grpSp>
      <p:sp>
        <p:nvSpPr>
          <p:cNvPr id="67603" name="Text Box 19"/>
          <p:cNvSpPr txBox="1">
            <a:spLocks noChangeArrowheads="1"/>
          </p:cNvSpPr>
          <p:nvPr/>
        </p:nvSpPr>
        <p:spPr bwMode="gray">
          <a:xfrm>
            <a:off x="526468" y="2728432"/>
            <a:ext cx="3623257" cy="400110"/>
          </a:xfrm>
          <a:prstGeom prst="rect">
            <a:avLst/>
          </a:prstGeom>
          <a:noFill/>
          <a:ln w="9525">
            <a:noFill/>
            <a:miter lim="800000"/>
            <a:headEnd/>
            <a:tailEnd/>
          </a:ln>
          <a:effectLst/>
        </p:spPr>
        <p:txBody>
          <a:bodyPr wrap="square">
            <a:spAutoFit/>
          </a:bodyPr>
          <a:lstStyle/>
          <a:p>
            <a:pPr algn="ctr" fontAlgn="base">
              <a:spcBef>
                <a:spcPct val="50000"/>
              </a:spcBef>
              <a:spcAft>
                <a:spcPct val="0"/>
              </a:spcAft>
            </a:pPr>
            <a:r>
              <a:rPr lang="vi-VN" sz="2000" b="1" dirty="0">
                <a:solidFill>
                  <a:srgbClr val="FFFFFF"/>
                </a:solidFill>
                <a:latin typeface="Autocar Bold Condensed" panose="020B0500000000000000" pitchFamily="34" charset="0"/>
                <a:ea typeface="Autocar Bold Condensed" panose="020B0500000000000000" pitchFamily="34" charset="0"/>
                <a:cs typeface="Autocar Bold Condensed" panose="020B0500000000000000" pitchFamily="34" charset="0"/>
              </a:rPr>
              <a:t>Sữa, thịt, cá, lòng đỏ trứng, lạc,…</a:t>
            </a:r>
          </a:p>
        </p:txBody>
      </p:sp>
      <p:sp>
        <p:nvSpPr>
          <p:cNvPr id="67604" name="Text Box 20"/>
          <p:cNvSpPr txBox="1">
            <a:spLocks noChangeArrowheads="1"/>
          </p:cNvSpPr>
          <p:nvPr/>
        </p:nvSpPr>
        <p:spPr bwMode="gray">
          <a:xfrm>
            <a:off x="762000" y="3527425"/>
            <a:ext cx="3276600" cy="430887"/>
          </a:xfrm>
          <a:prstGeom prst="rect">
            <a:avLst/>
          </a:prstGeom>
          <a:noFill/>
          <a:ln w="9525">
            <a:noFill/>
            <a:miter lim="800000"/>
            <a:headEnd/>
            <a:tailEnd/>
          </a:ln>
          <a:effectLst/>
        </p:spPr>
        <p:txBody>
          <a:bodyPr wrap="square">
            <a:spAutoFit/>
          </a:bodyPr>
          <a:lstStyle>
            <a:defPPr>
              <a:defRPr lang="en-US"/>
            </a:defPPr>
            <a:lvl1pPr algn="ctr" fontAlgn="base">
              <a:spcBef>
                <a:spcPct val="50000"/>
              </a:spcBef>
              <a:spcAft>
                <a:spcPct val="0"/>
              </a:spcAft>
              <a:defRPr sz="2000" b="1">
                <a:solidFill>
                  <a:srgbClr val="FFFFFF"/>
                </a:solidFill>
                <a:latin typeface="Autocar Bold Condensed" panose="020B0500000000000000" pitchFamily="34" charset="0"/>
                <a:ea typeface="Autocar Bold Condensed" panose="020B0500000000000000" pitchFamily="34" charset="0"/>
                <a:cs typeface="Autocar Bold Condensed" panose="020B0500000000000000" pitchFamily="34" charset="0"/>
              </a:defRPr>
            </a:lvl1pPr>
          </a:lstStyle>
          <a:p>
            <a:r>
              <a:rPr lang="vi-VN" sz="2200" dirty="0"/>
              <a:t>Dự trữ năng lượng</a:t>
            </a:r>
          </a:p>
        </p:txBody>
      </p:sp>
      <p:sp>
        <p:nvSpPr>
          <p:cNvPr id="67605" name="Text Box 21"/>
          <p:cNvSpPr txBox="1">
            <a:spLocks noChangeArrowheads="1"/>
          </p:cNvSpPr>
          <p:nvPr/>
        </p:nvSpPr>
        <p:spPr bwMode="gray">
          <a:xfrm>
            <a:off x="763588" y="4306888"/>
            <a:ext cx="3276600" cy="430887"/>
          </a:xfrm>
          <a:prstGeom prst="rect">
            <a:avLst/>
          </a:prstGeom>
          <a:noFill/>
          <a:ln w="9525">
            <a:noFill/>
            <a:miter lim="800000"/>
            <a:headEnd/>
            <a:tailEnd/>
          </a:ln>
          <a:effectLst/>
        </p:spPr>
        <p:txBody>
          <a:bodyPr wrap="square">
            <a:spAutoFit/>
          </a:bodyPr>
          <a:lstStyle>
            <a:defPPr>
              <a:defRPr lang="en-US"/>
            </a:defPPr>
            <a:lvl1pPr algn="ctr" fontAlgn="base">
              <a:spcBef>
                <a:spcPct val="50000"/>
              </a:spcBef>
              <a:spcAft>
                <a:spcPct val="0"/>
              </a:spcAft>
              <a:defRPr sz="2000" b="1">
                <a:solidFill>
                  <a:srgbClr val="FFFFFF"/>
                </a:solidFill>
                <a:latin typeface="Autocar Bold Condensed" panose="020B0500000000000000" pitchFamily="34" charset="0"/>
                <a:ea typeface="Autocar Bold Condensed" panose="020B0500000000000000" pitchFamily="34" charset="0"/>
                <a:cs typeface="Autocar Bold Condensed" panose="020B0500000000000000" pitchFamily="34" charset="0"/>
              </a:defRPr>
            </a:lvl1pPr>
          </a:lstStyle>
          <a:p>
            <a:r>
              <a:rPr lang="vi-VN" sz="2200" dirty="0"/>
              <a:t>Chống lạnh</a:t>
            </a:r>
          </a:p>
        </p:txBody>
      </p:sp>
      <p:sp>
        <p:nvSpPr>
          <p:cNvPr id="67606" name="AutoShape 22"/>
          <p:cNvSpPr>
            <a:spLocks noChangeArrowheads="1"/>
          </p:cNvSpPr>
          <p:nvPr/>
        </p:nvSpPr>
        <p:spPr bwMode="gray">
          <a:xfrm>
            <a:off x="5022850" y="2160588"/>
            <a:ext cx="3395663" cy="3005137"/>
          </a:xfrm>
          <a:prstGeom prst="flowChartAlternateProcess">
            <a:avLst/>
          </a:prstGeom>
          <a:gradFill rotWithShape="1">
            <a:gsLst>
              <a:gs pos="0">
                <a:srgbClr val="FFFFFF">
                  <a:gamma/>
                  <a:shade val="89020"/>
                  <a:invGamma/>
                </a:srgbClr>
              </a:gs>
              <a:gs pos="50000">
                <a:srgbClr val="FFFFFF"/>
              </a:gs>
              <a:gs pos="100000">
                <a:srgbClr val="FFFFFF">
                  <a:gamma/>
                  <a:shade val="89020"/>
                  <a:invGamma/>
                </a:srgbClr>
              </a:gs>
            </a:gsLst>
            <a:lin ang="5400000" scaled="1"/>
          </a:gradFill>
          <a:ln w="38100" algn="ctr">
            <a:solidFill>
              <a:srgbClr val="FFFFFF"/>
            </a:solidFill>
            <a:miter lim="800000"/>
            <a:headEnd/>
            <a:tailEnd/>
          </a:ln>
          <a:effectLst>
            <a:outerShdw dist="81320" dir="3080412" algn="ctr" rotWithShape="0">
              <a:srgbClr val="B2B2B2">
                <a:alpha val="50000"/>
              </a:srgbClr>
            </a:outerShdw>
          </a:effectLst>
        </p:spPr>
        <p:txBody>
          <a:bodyPr wrap="none" anchor="ctr"/>
          <a:lstStyle/>
          <a:p>
            <a:pPr fontAlgn="base">
              <a:spcBef>
                <a:spcPct val="0"/>
              </a:spcBef>
              <a:spcAft>
                <a:spcPct val="0"/>
              </a:spcAft>
            </a:pPr>
            <a:endParaRPr lang="en-US">
              <a:solidFill>
                <a:srgbClr val="000000"/>
              </a:solidFill>
            </a:endParaRPr>
          </a:p>
        </p:txBody>
      </p:sp>
      <p:sp>
        <p:nvSpPr>
          <p:cNvPr id="67607" name="Rectangle 23"/>
          <p:cNvSpPr>
            <a:spLocks noChangeArrowheads="1"/>
          </p:cNvSpPr>
          <p:nvPr/>
        </p:nvSpPr>
        <p:spPr bwMode="black">
          <a:xfrm>
            <a:off x="5105400" y="2514567"/>
            <a:ext cx="3313113" cy="2360646"/>
          </a:xfrm>
          <a:prstGeom prst="rect">
            <a:avLst/>
          </a:prstGeom>
          <a:noFill/>
          <a:ln w="9525" algn="ctr">
            <a:noFill/>
            <a:miter lim="800000"/>
            <a:headEnd/>
            <a:tailEnd/>
          </a:ln>
          <a:effectLst/>
        </p:spPr>
        <p:txBody>
          <a:bodyPr wrap="square">
            <a:spAutoFit/>
          </a:bodyPr>
          <a:lstStyle/>
          <a:p>
            <a:pPr algn="ctr" eaLnBrk="0" fontAlgn="base" hangingPunct="0">
              <a:lnSpc>
                <a:spcPct val="110000"/>
              </a:lnSpc>
              <a:spcBef>
                <a:spcPct val="0"/>
              </a:spcBef>
              <a:spcAft>
                <a:spcPct val="0"/>
              </a:spcAft>
            </a:pPr>
            <a:r>
              <a:rPr lang="vi-VN" sz="2400" b="1" dirty="0">
                <a:solidFill>
                  <a:srgbClr val="000000"/>
                </a:solidFill>
                <a:latin typeface="#9Slide03 Swiss 721 Black Conde" panose="02000500000000000000" pitchFamily="2" charset="0"/>
              </a:rPr>
              <a:t> </a:t>
            </a:r>
            <a:r>
              <a:rPr lang="vi-VN" sz="2400" b="1" dirty="0">
                <a:solidFill>
                  <a:srgbClr val="A50021"/>
                </a:solidFill>
                <a:latin typeface="#9Slide03 Swiss 721 Black Conde" panose="02000500000000000000" pitchFamily="2" charset="0"/>
              </a:rPr>
              <a:t>Kể tên một số thực phẩm có chứa hàm lượng chất béo nhiều mà em biết?</a:t>
            </a:r>
          </a:p>
          <a:p>
            <a:pPr algn="ctr" eaLnBrk="0" fontAlgn="base" hangingPunct="0">
              <a:lnSpc>
                <a:spcPct val="110000"/>
              </a:lnSpc>
              <a:spcBef>
                <a:spcPct val="0"/>
              </a:spcBef>
              <a:spcAft>
                <a:spcPct val="0"/>
              </a:spcAft>
            </a:pPr>
            <a:r>
              <a:rPr lang="vi-VN" sz="2400" b="1" dirty="0">
                <a:solidFill>
                  <a:srgbClr val="002060"/>
                </a:solidFill>
                <a:latin typeface="#9Slide03 Swiss 721 Black Conde" panose="02000500000000000000" pitchFamily="2" charset="0"/>
              </a:rPr>
              <a:t>Nêu vai trò chất béo? </a:t>
            </a:r>
            <a:endParaRPr lang="vi-VN" sz="1400" b="1" dirty="0">
              <a:solidFill>
                <a:srgbClr val="002060"/>
              </a:solidFill>
              <a:latin typeface="#9Slide03 Swiss 721 Black Conde" panose="02000500000000000000" pitchFamily="2" charset="0"/>
            </a:endParaRPr>
          </a:p>
          <a:p>
            <a:pPr algn="ctr" eaLnBrk="0" fontAlgn="base" hangingPunct="0">
              <a:lnSpc>
                <a:spcPct val="110000"/>
              </a:lnSpc>
              <a:spcBef>
                <a:spcPct val="0"/>
              </a:spcBef>
              <a:spcAft>
                <a:spcPct val="0"/>
              </a:spcAft>
            </a:pPr>
            <a:endParaRPr lang="vi-VN" sz="1400" b="1" dirty="0">
              <a:solidFill>
                <a:srgbClr val="000000"/>
              </a:solidFill>
              <a:latin typeface="#9Slide03 Swiss 721 Black Conde" panose="02000500000000000000" pitchFamily="2" charset="0"/>
            </a:endParaRPr>
          </a:p>
        </p:txBody>
      </p:sp>
      <p:pic>
        <p:nvPicPr>
          <p:cNvPr id="67608" name="Picture 24" descr="1"/>
          <p:cNvPicPr>
            <a:picLocks noChangeAspect="1" noChangeArrowheads="1"/>
          </p:cNvPicPr>
          <p:nvPr/>
        </p:nvPicPr>
        <p:blipFill>
          <a:blip r:embed="rId2">
            <a:lum bright="-6000" contrast="24000"/>
            <a:grayscl/>
          </a:blip>
          <a:srcRect l="42606" t="64474" r="19473"/>
          <a:stretch>
            <a:fillRect/>
          </a:stretch>
        </p:blipFill>
        <p:spPr bwMode="gray">
          <a:xfrm>
            <a:off x="131763" y="2697660"/>
            <a:ext cx="538163" cy="690562"/>
          </a:xfrm>
          <a:prstGeom prst="rect">
            <a:avLst/>
          </a:prstGeom>
          <a:noFill/>
        </p:spPr>
      </p:pic>
      <p:pic>
        <p:nvPicPr>
          <p:cNvPr id="67609" name="Picture 25" descr="1"/>
          <p:cNvPicPr>
            <a:picLocks noChangeAspect="1" noChangeArrowheads="1"/>
          </p:cNvPicPr>
          <p:nvPr/>
        </p:nvPicPr>
        <p:blipFill>
          <a:blip r:embed="rId2">
            <a:lum bright="-6000" contrast="24000"/>
            <a:grayscl/>
          </a:blip>
          <a:srcRect l="42606" t="64474" r="19473"/>
          <a:stretch>
            <a:fillRect/>
          </a:stretch>
        </p:blipFill>
        <p:spPr bwMode="gray">
          <a:xfrm>
            <a:off x="145565" y="3482181"/>
            <a:ext cx="538162" cy="690563"/>
          </a:xfrm>
          <a:prstGeom prst="rect">
            <a:avLst/>
          </a:prstGeom>
          <a:noFill/>
        </p:spPr>
      </p:pic>
      <p:pic>
        <p:nvPicPr>
          <p:cNvPr id="67610" name="Picture 26" descr="1"/>
          <p:cNvPicPr>
            <a:picLocks noChangeAspect="1" noChangeArrowheads="1"/>
          </p:cNvPicPr>
          <p:nvPr/>
        </p:nvPicPr>
        <p:blipFill>
          <a:blip r:embed="rId2">
            <a:lum bright="-6000" contrast="24000"/>
            <a:grayscl/>
          </a:blip>
          <a:srcRect l="42606" t="64474" r="19473"/>
          <a:stretch>
            <a:fillRect/>
          </a:stretch>
        </p:blipFill>
        <p:spPr bwMode="gray">
          <a:xfrm>
            <a:off x="131763" y="4276725"/>
            <a:ext cx="538163" cy="690563"/>
          </a:xfrm>
          <a:prstGeom prst="rect">
            <a:avLst/>
          </a:prstGeom>
          <a:noFill/>
        </p:spPr>
      </p:pic>
      <p:sp>
        <p:nvSpPr>
          <p:cNvPr id="67611" name="Rectangle 27"/>
          <p:cNvSpPr>
            <a:spLocks noChangeArrowheads="1"/>
          </p:cNvSpPr>
          <p:nvPr/>
        </p:nvSpPr>
        <p:spPr bwMode="black">
          <a:xfrm>
            <a:off x="1371599" y="5470525"/>
            <a:ext cx="6812733" cy="830997"/>
          </a:xfrm>
          <a:prstGeom prst="rect">
            <a:avLst/>
          </a:prstGeom>
          <a:noFill/>
          <a:ln w="9525" algn="ctr">
            <a:noFill/>
            <a:miter lim="800000"/>
            <a:headEnd/>
            <a:tailEnd/>
          </a:ln>
          <a:effectLst/>
        </p:spPr>
        <p:txBody>
          <a:bodyPr wrap="square">
            <a:spAutoFit/>
          </a:bodyPr>
          <a:lstStyle/>
          <a:p>
            <a:pPr algn="ctr" eaLnBrk="0" fontAlgn="base" hangingPunct="0">
              <a:lnSpc>
                <a:spcPct val="120000"/>
              </a:lnSpc>
              <a:spcBef>
                <a:spcPct val="0"/>
              </a:spcBef>
              <a:spcAft>
                <a:spcPct val="0"/>
              </a:spcAft>
              <a:buClr>
                <a:srgbClr val="D7181F"/>
              </a:buClr>
              <a:buFont typeface="Wingdings" pitchFamily="2" charset="2"/>
              <a:buNone/>
            </a:pPr>
            <a:r>
              <a:rPr lang="vi-VN" sz="2000" b="1" dirty="0">
                <a:solidFill>
                  <a:srgbClr val="000000"/>
                </a:solidFill>
                <a:effectLst>
                  <a:outerShdw blurRad="38100" dist="38100" dir="2700000" algn="tl">
                    <a:srgbClr val="C0C0C0"/>
                  </a:outerShdw>
                </a:effectLst>
              </a:rPr>
              <a:t> “Nêu những mặt tốt và mặt xấu lipid đối với sức khỏe con người.”</a:t>
            </a:r>
          </a:p>
        </p:txBody>
      </p:sp>
      <p:sp>
        <p:nvSpPr>
          <p:cNvPr id="28" name="TextBox 27"/>
          <p:cNvSpPr txBox="1"/>
          <p:nvPr/>
        </p:nvSpPr>
        <p:spPr>
          <a:xfrm>
            <a:off x="1219200" y="543191"/>
            <a:ext cx="6753885" cy="646331"/>
          </a:xfrm>
          <a:prstGeom prst="rect">
            <a:avLst/>
          </a:prstGeom>
          <a:noFill/>
        </p:spPr>
        <p:txBody>
          <a:bodyPr wrap="square" rtlCol="0">
            <a:spAutoFit/>
          </a:bodyPr>
          <a:lstStyle/>
          <a:p>
            <a:r>
              <a:rPr lang="en-US" sz="3600" dirty="0">
                <a:solidFill>
                  <a:schemeClr val="accent2">
                    <a:lumMod val="50000"/>
                  </a:schemeClr>
                </a:solidFill>
                <a:latin typeface="#9Slide03 Swiss 721 Black Conde" panose="02000500000000000000" pitchFamily="2" charset="0"/>
              </a:rPr>
              <a:t>CÁC NHÓM CHẤT DINH DƯỠNG</a:t>
            </a:r>
          </a:p>
        </p:txBody>
      </p:sp>
      <p:sp>
        <p:nvSpPr>
          <p:cNvPr id="29" name="TextBox 28"/>
          <p:cNvSpPr txBox="1"/>
          <p:nvPr/>
        </p:nvSpPr>
        <p:spPr>
          <a:xfrm>
            <a:off x="323851" y="1528526"/>
            <a:ext cx="895350" cy="769441"/>
          </a:xfrm>
          <a:prstGeom prst="rect">
            <a:avLst/>
          </a:prstGeom>
          <a:solidFill>
            <a:schemeClr val="bg1"/>
          </a:solidFill>
        </p:spPr>
        <p:txBody>
          <a:bodyPr wrap="square" rtlCol="0">
            <a:spAutoFit/>
          </a:bodyPr>
          <a:lstStyle/>
          <a:p>
            <a:r>
              <a:rPr lang="en-US" sz="4400" dirty="0">
                <a:latin typeface="#9Slide03 Swiss 721 Black Conde" panose="02000500000000000000" pitchFamily="2" charset="0"/>
              </a:rPr>
              <a:t>03</a:t>
            </a:r>
          </a:p>
        </p:txBody>
      </p:sp>
      <p:sp>
        <p:nvSpPr>
          <p:cNvPr id="30" name="TextBox 29"/>
          <p:cNvSpPr txBox="1"/>
          <p:nvPr/>
        </p:nvSpPr>
        <p:spPr>
          <a:xfrm>
            <a:off x="1238252" y="1434974"/>
            <a:ext cx="2068844" cy="954107"/>
          </a:xfrm>
          <a:prstGeom prst="rect">
            <a:avLst/>
          </a:prstGeom>
          <a:solidFill>
            <a:schemeClr val="accent1">
              <a:lumMod val="20000"/>
              <a:lumOff val="80000"/>
            </a:schemeClr>
          </a:solidFill>
        </p:spPr>
        <p:txBody>
          <a:bodyPr wrap="square" rtlCol="0">
            <a:spAutoFit/>
          </a:bodyPr>
          <a:lstStyle/>
          <a:p>
            <a:pPr algn="ctr"/>
            <a:r>
              <a:rPr lang="en-US" sz="2800" dirty="0">
                <a:latin typeface="#9Slide03 Swiss 721 Black Conde" panose="02000500000000000000" pitchFamily="2" charset="0"/>
              </a:rPr>
              <a:t>LIPID</a:t>
            </a:r>
          </a:p>
          <a:p>
            <a:pPr algn="ctr"/>
            <a:r>
              <a:rPr lang="vi-VN" sz="2800" dirty="0">
                <a:solidFill>
                  <a:srgbClr val="FF0000"/>
                </a:solidFill>
                <a:latin typeface="#9Slide03 Swiss 721 Black Conde" panose="02000500000000000000" pitchFamily="2" charset="0"/>
                <a:ea typeface="Autocar Bold Condensed" panose="020B0500000000000000" pitchFamily="34" charset="0"/>
                <a:cs typeface="Autocar Bold Condensed" panose="020B0500000000000000" pitchFamily="34" charset="0"/>
              </a:rPr>
              <a:t>Chất béo</a:t>
            </a:r>
            <a:endParaRPr lang="vi-VN" sz="2400" dirty="0">
              <a:solidFill>
                <a:srgbClr val="FF0000"/>
              </a:solidFill>
              <a:latin typeface="Autocar Bold Condensed" panose="020B0500000000000000" pitchFamily="34" charset="0"/>
              <a:ea typeface="Autocar Bold Condensed" panose="020B0500000000000000" pitchFamily="34" charset="0"/>
              <a:cs typeface="Autocar Bold Condensed" panose="020B0500000000000000" pitchFamily="34" charset="0"/>
            </a:endParaRPr>
          </a:p>
        </p:txBody>
      </p:sp>
      <p:sp>
        <p:nvSpPr>
          <p:cNvPr id="3" name="Rectangle 2"/>
          <p:cNvSpPr/>
          <p:nvPr/>
        </p:nvSpPr>
        <p:spPr>
          <a:xfrm>
            <a:off x="-38100" y="5500668"/>
            <a:ext cx="9182100" cy="1361911"/>
          </a:xfrm>
          <a:prstGeom prst="rect">
            <a:avLst/>
          </a:prstGeom>
          <a:solidFill>
            <a:schemeClr val="tx1"/>
          </a:solidFill>
        </p:spPr>
        <p:txBody>
          <a:bodyPr wrap="square">
            <a:spAutoFit/>
          </a:bodyPr>
          <a:lstStyle/>
          <a:p>
            <a:pPr marL="342900" indent="-342900">
              <a:lnSpc>
                <a:spcPct val="125000"/>
              </a:lnSpc>
              <a:spcAft>
                <a:spcPts val="0"/>
              </a:spcAft>
              <a:buFont typeface="Arial" panose="020B0604020202020204" pitchFamily="34" charset="0"/>
              <a:buChar char="•"/>
            </a:pPr>
            <a:r>
              <a:rPr lang="vi-VN" sz="2200" dirty="0">
                <a:solidFill>
                  <a:srgbClr val="FF0000"/>
                </a:solidFill>
                <a:latin typeface="Autocar Bold Condensed" panose="020B0500000000000000" pitchFamily="34" charset="0"/>
                <a:ea typeface="Autocar Bold Condensed" panose="020B0500000000000000" pitchFamily="34" charset="0"/>
                <a:cs typeface="Autocar Bold Condensed" panose="020B0500000000000000" pitchFamily="34" charset="0"/>
              </a:rPr>
              <a:t>Mặt tốt </a:t>
            </a:r>
            <a:r>
              <a:rPr lang="vi-VN" sz="2200" dirty="0">
                <a:solidFill>
                  <a:schemeClr val="bg1"/>
                </a:solidFill>
                <a:latin typeface="Autocar Bold Condensed" panose="020B0500000000000000" pitchFamily="34" charset="0"/>
                <a:ea typeface="Autocar Bold Condensed" panose="020B0500000000000000" pitchFamily="34" charset="0"/>
                <a:cs typeface="Autocar Bold Condensed" panose="020B0500000000000000" pitchFamily="34" charset="0"/>
              </a:rPr>
              <a:t>của chất béo đối với cơ th</a:t>
            </a:r>
            <a:r>
              <a:rPr lang="en-US" sz="2200" dirty="0">
                <a:solidFill>
                  <a:schemeClr val="bg1"/>
                </a:solidFill>
                <a:latin typeface="Autocar Bold Condensed" panose="020B0500000000000000" pitchFamily="34" charset="0"/>
                <a:ea typeface="Autocar Bold Condensed" panose="020B0500000000000000" pitchFamily="34" charset="0"/>
                <a:cs typeface="Autocar Bold Condensed" panose="020B0500000000000000" pitchFamily="34" charset="0"/>
              </a:rPr>
              <a:t>ể</a:t>
            </a:r>
            <a:r>
              <a:rPr lang="vi-VN" sz="2200" dirty="0">
                <a:solidFill>
                  <a:schemeClr val="bg1"/>
                </a:solidFill>
                <a:latin typeface="Autocar Bold Condensed" panose="020B0500000000000000" pitchFamily="34" charset="0"/>
                <a:ea typeface="Autocar Bold Condensed" panose="020B0500000000000000" pitchFamily="34" charset="0"/>
                <a:cs typeface="Autocar Bold Condensed" panose="020B0500000000000000" pitchFamily="34" charset="0"/>
              </a:rPr>
              <a:t> người: giữ ấm cho cơ thể, năng lượng dự trữ,...</a:t>
            </a:r>
          </a:p>
          <a:p>
            <a:pPr marL="342900" indent="-342900">
              <a:lnSpc>
                <a:spcPct val="125000"/>
              </a:lnSpc>
              <a:spcAft>
                <a:spcPts val="0"/>
              </a:spcAft>
              <a:buFont typeface="Arial" panose="020B0604020202020204" pitchFamily="34" charset="0"/>
              <a:buChar char="•"/>
            </a:pPr>
            <a:r>
              <a:rPr lang="vi-VN" sz="2200" dirty="0">
                <a:solidFill>
                  <a:srgbClr val="FFFF00"/>
                </a:solidFill>
                <a:latin typeface="Autocar Bold Condensed" panose="020B0500000000000000" pitchFamily="34" charset="0"/>
                <a:ea typeface="Autocar Bold Condensed" panose="020B0500000000000000" pitchFamily="34" charset="0"/>
                <a:cs typeface="Autocar Bold Condensed" panose="020B0500000000000000" pitchFamily="34" charset="0"/>
              </a:rPr>
              <a:t>Mặt xấu </a:t>
            </a:r>
            <a:r>
              <a:rPr lang="vi-VN" sz="2200" dirty="0">
                <a:solidFill>
                  <a:schemeClr val="bg1"/>
                </a:solidFill>
                <a:latin typeface="Autocar Bold Condensed" panose="020B0500000000000000" pitchFamily="34" charset="0"/>
                <a:ea typeface="Autocar Bold Condensed" panose="020B0500000000000000" pitchFamily="34" charset="0"/>
                <a:cs typeface="Autocar Bold Condensed" panose="020B0500000000000000" pitchFamily="34" charset="0"/>
              </a:rPr>
              <a:t>của chất béo đối với cơ thể người: khi bị dư thừa, chất béo làm rối loạn trao đổi chất, sinh ra bệnh tật.</a:t>
            </a:r>
            <a:endParaRPr lang="vi-VN" sz="2200" dirty="0">
              <a:solidFill>
                <a:schemeClr val="bg1"/>
              </a:solidFill>
              <a:effectLst/>
              <a:latin typeface="Autocar Bold Condensed" panose="020B0500000000000000" pitchFamily="34" charset="0"/>
              <a:ea typeface="Autocar Bold Condensed" panose="020B0500000000000000" pitchFamily="34" charset="0"/>
              <a:cs typeface="Autocar Bold Condensed" panose="020B0500000000000000" pitchFamily="34" charset="0"/>
            </a:endParaRPr>
          </a:p>
        </p:txBody>
      </p:sp>
      <p:sp>
        <p:nvSpPr>
          <p:cNvPr id="4" name="TextBox 3"/>
          <p:cNvSpPr txBox="1"/>
          <p:nvPr/>
        </p:nvSpPr>
        <p:spPr>
          <a:xfrm>
            <a:off x="6772605" y="1647842"/>
            <a:ext cx="2400960" cy="400110"/>
          </a:xfrm>
          <a:prstGeom prst="rect">
            <a:avLst/>
          </a:prstGeom>
          <a:solidFill>
            <a:schemeClr val="accent1">
              <a:lumMod val="20000"/>
              <a:lumOff val="80000"/>
            </a:schemeClr>
          </a:solidFill>
        </p:spPr>
        <p:txBody>
          <a:bodyPr wrap="square" rtlCol="0">
            <a:spAutoFit/>
          </a:bodyPr>
          <a:lstStyle/>
          <a:p>
            <a:r>
              <a:rPr lang="vi-VN" sz="2000" dirty="0"/>
              <a:t>Thảo luận và trả lời</a:t>
            </a:r>
          </a:p>
        </p:txBody>
      </p:sp>
    </p:spTree>
    <p:extLst>
      <p:ext uri="{BB962C8B-B14F-4D97-AF65-F5344CB8AC3E}">
        <p14:creationId xmlns:p14="http://schemas.microsoft.com/office/powerpoint/2010/main" val="310021505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7607"/>
                                        </p:tgtEl>
                                        <p:attrNameLst>
                                          <p:attrName>style.visibility</p:attrName>
                                        </p:attrNameLst>
                                      </p:cBhvr>
                                      <p:to>
                                        <p:strVal val="visible"/>
                                      </p:to>
                                    </p:set>
                                    <p:animEffect transition="in" filter="fade">
                                      <p:cBhvr>
                                        <p:cTn id="7" dur="1000"/>
                                        <p:tgtEl>
                                          <p:spTgt spid="67607"/>
                                        </p:tgtEl>
                                      </p:cBhvr>
                                    </p:animEffect>
                                    <p:anim calcmode="lin" valueType="num">
                                      <p:cBhvr>
                                        <p:cTn id="8" dur="1000" fill="hold"/>
                                        <p:tgtEl>
                                          <p:spTgt spid="67607"/>
                                        </p:tgtEl>
                                        <p:attrNameLst>
                                          <p:attrName>ppt_x</p:attrName>
                                        </p:attrNameLst>
                                      </p:cBhvr>
                                      <p:tavLst>
                                        <p:tav tm="0">
                                          <p:val>
                                            <p:strVal val="#ppt_x"/>
                                          </p:val>
                                        </p:tav>
                                        <p:tav tm="100000">
                                          <p:val>
                                            <p:strVal val="#ppt_x"/>
                                          </p:val>
                                        </p:tav>
                                      </p:tavLst>
                                    </p:anim>
                                    <p:anim calcmode="lin" valueType="num">
                                      <p:cBhvr>
                                        <p:cTn id="9" dur="1000" fill="hold"/>
                                        <p:tgtEl>
                                          <p:spTgt spid="6760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67603"/>
                                        </p:tgtEl>
                                        <p:attrNameLst>
                                          <p:attrName>style.visibility</p:attrName>
                                        </p:attrNameLst>
                                      </p:cBhvr>
                                      <p:to>
                                        <p:strVal val="visible"/>
                                      </p:to>
                                    </p:set>
                                    <p:anim calcmode="lin" valueType="num">
                                      <p:cBhvr additive="base">
                                        <p:cTn id="14" dur="500" fill="hold"/>
                                        <p:tgtEl>
                                          <p:spTgt spid="67603"/>
                                        </p:tgtEl>
                                        <p:attrNameLst>
                                          <p:attrName>ppt_x</p:attrName>
                                        </p:attrNameLst>
                                      </p:cBhvr>
                                      <p:tavLst>
                                        <p:tav tm="0">
                                          <p:val>
                                            <p:strVal val="#ppt_x"/>
                                          </p:val>
                                        </p:tav>
                                        <p:tav tm="100000">
                                          <p:val>
                                            <p:strVal val="#ppt_x"/>
                                          </p:val>
                                        </p:tav>
                                      </p:tavLst>
                                    </p:anim>
                                    <p:anim calcmode="lin" valueType="num">
                                      <p:cBhvr additive="base">
                                        <p:cTn id="15" dur="500" fill="hold"/>
                                        <p:tgtEl>
                                          <p:spTgt spid="6760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67604"/>
                                        </p:tgtEl>
                                        <p:attrNameLst>
                                          <p:attrName>style.visibility</p:attrName>
                                        </p:attrNameLst>
                                      </p:cBhvr>
                                      <p:to>
                                        <p:strVal val="visible"/>
                                      </p:to>
                                    </p:set>
                                    <p:anim calcmode="lin" valueType="num">
                                      <p:cBhvr additive="base">
                                        <p:cTn id="20" dur="500" fill="hold"/>
                                        <p:tgtEl>
                                          <p:spTgt spid="67604"/>
                                        </p:tgtEl>
                                        <p:attrNameLst>
                                          <p:attrName>ppt_x</p:attrName>
                                        </p:attrNameLst>
                                      </p:cBhvr>
                                      <p:tavLst>
                                        <p:tav tm="0">
                                          <p:val>
                                            <p:strVal val="#ppt_x"/>
                                          </p:val>
                                        </p:tav>
                                        <p:tav tm="100000">
                                          <p:val>
                                            <p:strVal val="#ppt_x"/>
                                          </p:val>
                                        </p:tav>
                                      </p:tavLst>
                                    </p:anim>
                                    <p:anim calcmode="lin" valueType="num">
                                      <p:cBhvr additive="base">
                                        <p:cTn id="21" dur="500" fill="hold"/>
                                        <p:tgtEl>
                                          <p:spTgt spid="67604"/>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67605"/>
                                        </p:tgtEl>
                                        <p:attrNameLst>
                                          <p:attrName>style.visibility</p:attrName>
                                        </p:attrNameLst>
                                      </p:cBhvr>
                                      <p:to>
                                        <p:strVal val="visible"/>
                                      </p:to>
                                    </p:set>
                                    <p:anim calcmode="lin" valueType="num">
                                      <p:cBhvr additive="base">
                                        <p:cTn id="26" dur="500" fill="hold"/>
                                        <p:tgtEl>
                                          <p:spTgt spid="67605"/>
                                        </p:tgtEl>
                                        <p:attrNameLst>
                                          <p:attrName>ppt_x</p:attrName>
                                        </p:attrNameLst>
                                      </p:cBhvr>
                                      <p:tavLst>
                                        <p:tav tm="0">
                                          <p:val>
                                            <p:strVal val="#ppt_x"/>
                                          </p:val>
                                        </p:tav>
                                        <p:tav tm="100000">
                                          <p:val>
                                            <p:strVal val="#ppt_x"/>
                                          </p:val>
                                        </p:tav>
                                      </p:tavLst>
                                    </p:anim>
                                    <p:anim calcmode="lin" valueType="num">
                                      <p:cBhvr additive="base">
                                        <p:cTn id="27" dur="500" fill="hold"/>
                                        <p:tgtEl>
                                          <p:spTgt spid="67605"/>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67611"/>
                                        </p:tgtEl>
                                        <p:attrNameLst>
                                          <p:attrName>style.visibility</p:attrName>
                                        </p:attrNameLst>
                                      </p:cBhvr>
                                      <p:to>
                                        <p:strVal val="visible"/>
                                      </p:to>
                                    </p:set>
                                    <p:animEffect transition="in" filter="fade">
                                      <p:cBhvr>
                                        <p:cTn id="32" dur="1000"/>
                                        <p:tgtEl>
                                          <p:spTgt spid="67611"/>
                                        </p:tgtEl>
                                      </p:cBhvr>
                                    </p:animEffect>
                                    <p:anim calcmode="lin" valueType="num">
                                      <p:cBhvr>
                                        <p:cTn id="33" dur="1000" fill="hold"/>
                                        <p:tgtEl>
                                          <p:spTgt spid="67611"/>
                                        </p:tgtEl>
                                        <p:attrNameLst>
                                          <p:attrName>ppt_x</p:attrName>
                                        </p:attrNameLst>
                                      </p:cBhvr>
                                      <p:tavLst>
                                        <p:tav tm="0">
                                          <p:val>
                                            <p:strVal val="#ppt_x"/>
                                          </p:val>
                                        </p:tav>
                                        <p:tav tm="100000">
                                          <p:val>
                                            <p:strVal val="#ppt_x"/>
                                          </p:val>
                                        </p:tav>
                                      </p:tavLst>
                                    </p:anim>
                                    <p:anim calcmode="lin" valueType="num">
                                      <p:cBhvr>
                                        <p:cTn id="34" dur="1000" fill="hold"/>
                                        <p:tgtEl>
                                          <p:spTgt spid="67611"/>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fade">
                                      <p:cBhvr>
                                        <p:cTn id="39" dur="1000"/>
                                        <p:tgtEl>
                                          <p:spTgt spid="3"/>
                                        </p:tgtEl>
                                      </p:cBhvr>
                                    </p:animEffect>
                                    <p:anim calcmode="lin" valueType="num">
                                      <p:cBhvr>
                                        <p:cTn id="40" dur="1000" fill="hold"/>
                                        <p:tgtEl>
                                          <p:spTgt spid="3"/>
                                        </p:tgtEl>
                                        <p:attrNameLst>
                                          <p:attrName>ppt_x</p:attrName>
                                        </p:attrNameLst>
                                      </p:cBhvr>
                                      <p:tavLst>
                                        <p:tav tm="0">
                                          <p:val>
                                            <p:strVal val="#ppt_x"/>
                                          </p:val>
                                        </p:tav>
                                        <p:tav tm="100000">
                                          <p:val>
                                            <p:strVal val="#ppt_x"/>
                                          </p:val>
                                        </p:tav>
                                      </p:tavLst>
                                    </p:anim>
                                    <p:anim calcmode="lin" valueType="num">
                                      <p:cBhvr>
                                        <p:cTn id="4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603" grpId="0"/>
      <p:bldP spid="67604" grpId="0"/>
      <p:bldP spid="67605" grpId="0"/>
      <p:bldP spid="67607" grpId="0"/>
      <p:bldP spid="67611" grpId="0"/>
      <p:bldP spid="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27"/>
          <p:cNvSpPr txBox="1"/>
          <p:nvPr/>
        </p:nvSpPr>
        <p:spPr>
          <a:xfrm>
            <a:off x="1219200" y="543191"/>
            <a:ext cx="6753885" cy="646331"/>
          </a:xfrm>
          <a:prstGeom prst="rect">
            <a:avLst/>
          </a:prstGeom>
          <a:noFill/>
        </p:spPr>
        <p:txBody>
          <a:bodyPr wrap="square" rtlCol="0">
            <a:spAutoFit/>
          </a:bodyPr>
          <a:lstStyle/>
          <a:p>
            <a:r>
              <a:rPr lang="en-US" sz="3600" dirty="0">
                <a:solidFill>
                  <a:schemeClr val="accent2">
                    <a:lumMod val="50000"/>
                  </a:schemeClr>
                </a:solidFill>
                <a:latin typeface="#9Slide03 Swiss 721 Black Conde" panose="02000500000000000000" pitchFamily="2" charset="0"/>
              </a:rPr>
              <a:t>CÁC NHÓM CHẤT DINH DƯỠNG</a:t>
            </a:r>
          </a:p>
        </p:txBody>
      </p:sp>
      <p:sp>
        <p:nvSpPr>
          <p:cNvPr id="29" name="TextBox 28"/>
          <p:cNvSpPr txBox="1"/>
          <p:nvPr/>
        </p:nvSpPr>
        <p:spPr>
          <a:xfrm>
            <a:off x="323851" y="1528526"/>
            <a:ext cx="895350" cy="769441"/>
          </a:xfrm>
          <a:prstGeom prst="rect">
            <a:avLst/>
          </a:prstGeom>
          <a:solidFill>
            <a:schemeClr val="bg1"/>
          </a:solidFill>
        </p:spPr>
        <p:txBody>
          <a:bodyPr wrap="square" rtlCol="0">
            <a:spAutoFit/>
          </a:bodyPr>
          <a:lstStyle/>
          <a:p>
            <a:r>
              <a:rPr lang="en-US" sz="4400" dirty="0">
                <a:latin typeface="#9Slide03 Swiss 721 Black Conde" panose="02000500000000000000" pitchFamily="2" charset="0"/>
              </a:rPr>
              <a:t>03</a:t>
            </a:r>
          </a:p>
        </p:txBody>
      </p:sp>
      <p:sp>
        <p:nvSpPr>
          <p:cNvPr id="30" name="TextBox 29"/>
          <p:cNvSpPr txBox="1"/>
          <p:nvPr/>
        </p:nvSpPr>
        <p:spPr>
          <a:xfrm>
            <a:off x="1238252" y="1434974"/>
            <a:ext cx="2068844" cy="954107"/>
          </a:xfrm>
          <a:prstGeom prst="rect">
            <a:avLst/>
          </a:prstGeom>
          <a:solidFill>
            <a:schemeClr val="accent1">
              <a:lumMod val="20000"/>
              <a:lumOff val="80000"/>
            </a:schemeClr>
          </a:solidFill>
        </p:spPr>
        <p:txBody>
          <a:bodyPr wrap="square" rtlCol="0">
            <a:spAutoFit/>
          </a:bodyPr>
          <a:lstStyle/>
          <a:p>
            <a:pPr algn="ctr"/>
            <a:r>
              <a:rPr lang="en-US" sz="2800" dirty="0">
                <a:latin typeface="#9Slide03 Swiss 721 Black Conde" panose="02000500000000000000" pitchFamily="2" charset="0"/>
              </a:rPr>
              <a:t>LIPID</a:t>
            </a:r>
          </a:p>
          <a:p>
            <a:pPr algn="ctr"/>
            <a:r>
              <a:rPr lang="vi-VN" sz="2800" dirty="0">
                <a:solidFill>
                  <a:srgbClr val="FF0000"/>
                </a:solidFill>
                <a:latin typeface="#9Slide03 Swiss 721 Black Conde" panose="02000500000000000000" pitchFamily="2" charset="0"/>
                <a:ea typeface="Autocar Bold Condensed" panose="020B0500000000000000" pitchFamily="34" charset="0"/>
                <a:cs typeface="Autocar Bold Condensed" panose="020B0500000000000000" pitchFamily="34" charset="0"/>
              </a:rPr>
              <a:t>Chất béo</a:t>
            </a:r>
            <a:endParaRPr lang="vi-VN" sz="2400" dirty="0">
              <a:solidFill>
                <a:srgbClr val="FF0000"/>
              </a:solidFill>
              <a:latin typeface="Autocar Bold Condensed" panose="020B0500000000000000" pitchFamily="34" charset="0"/>
              <a:ea typeface="Autocar Bold Condensed" panose="020B0500000000000000" pitchFamily="34" charset="0"/>
              <a:cs typeface="Autocar Bold Condensed" panose="020B0500000000000000" pitchFamily="34" charset="0"/>
            </a:endParaRPr>
          </a:p>
        </p:txBody>
      </p:sp>
      <p:pic>
        <p:nvPicPr>
          <p:cNvPr id="2052" name="Picture 4" descr="Mách bạn 4 cách bảo quản thịt lợn khi không có tủ lạnh"/>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9556" b="9107"/>
          <a:stretch/>
        </p:blipFill>
        <p:spPr bwMode="auto">
          <a:xfrm>
            <a:off x="4325812" y="1774479"/>
            <a:ext cx="1959040" cy="159341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Nhận biết thịt nhiễm bẩn như thế nào? - VietNamN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9180" y="1771409"/>
            <a:ext cx="2824820" cy="159049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Cá Nục - Hải Sản Trung Na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2521" y="3454107"/>
            <a:ext cx="2509318" cy="1672878"/>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p:cNvGrpSpPr/>
          <p:nvPr/>
        </p:nvGrpSpPr>
        <p:grpSpPr>
          <a:xfrm>
            <a:off x="0" y="2566657"/>
            <a:ext cx="6284852" cy="3378696"/>
            <a:chOff x="0" y="2566657"/>
            <a:chExt cx="6284852" cy="3378696"/>
          </a:xfrm>
        </p:grpSpPr>
        <p:pic>
          <p:nvPicPr>
            <p:cNvPr id="2050" name="Picture 2" descr="giai-quyet-xung-dot-trong-nhom-2 - SHOPDUNKERS"/>
            <p:cNvPicPr>
              <a:picLocks noChangeAspect="1" noChangeArrowheads="1"/>
            </p:cNvPicPr>
            <p:nvPr/>
          </p:nvPicPr>
          <p:blipFill rotWithShape="1">
            <a:blip r:embed="rId5">
              <a:extLst>
                <a:ext uri="{28A0092B-C50C-407E-A947-70E740481C1C}">
                  <a14:useLocalDpi xmlns:a14="http://schemas.microsoft.com/office/drawing/2010/main" val="0"/>
                </a:ext>
              </a:extLst>
            </a:blip>
            <a:srcRect l="12356" t="14389" r="11287" b="14546"/>
            <a:stretch/>
          </p:blipFill>
          <p:spPr bwMode="auto">
            <a:xfrm>
              <a:off x="0" y="2566657"/>
              <a:ext cx="4363771" cy="289710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211233" y="4745024"/>
              <a:ext cx="5073619" cy="1200329"/>
            </a:xfrm>
            <a:prstGeom prst="rect">
              <a:avLst/>
            </a:prstGeom>
            <a:solidFill>
              <a:schemeClr val="accent1">
                <a:lumMod val="20000"/>
                <a:lumOff val="80000"/>
              </a:schemeClr>
            </a:solidFill>
          </p:spPr>
          <p:txBody>
            <a:bodyPr wrap="square" rtlCol="0">
              <a:spAutoFit/>
            </a:bodyPr>
            <a:lstStyle/>
            <a:p>
              <a:pPr algn="just">
                <a:lnSpc>
                  <a:spcPct val="120000"/>
                </a:lnSpc>
              </a:pPr>
              <a:r>
                <a:rPr lang="vi-VN" sz="2000" dirty="0"/>
                <a:t>Theo các em khi một miếng cá hoặc thịt hoặc một ít sửa khi để ngoài không khí một vài ngày sẽ biến đổi như thế nào?</a:t>
              </a:r>
            </a:p>
          </p:txBody>
        </p:sp>
      </p:grpSp>
      <p:pic>
        <p:nvPicPr>
          <p:cNvPr id="2058" name="Picture 10" descr="Sữa tươi là gì? Tác dụng của sữa tươi và các loại sữa tươi phổ biế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72521" y="5188326"/>
            <a:ext cx="2671479" cy="166967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1117397" y="3782714"/>
            <a:ext cx="5261289" cy="1015663"/>
          </a:xfrm>
          <a:prstGeom prst="rect">
            <a:avLst/>
          </a:prstGeom>
          <a:solidFill>
            <a:srgbClr val="FFC000"/>
          </a:solidFill>
        </p:spPr>
        <p:txBody>
          <a:bodyPr wrap="square">
            <a:spAutoFit/>
          </a:bodyPr>
          <a:lstStyle/>
          <a:p>
            <a:pPr marL="412750" indent="-285750" algn="just">
              <a:lnSpc>
                <a:spcPct val="125000"/>
              </a:lnSpc>
              <a:spcAft>
                <a:spcPts val="0"/>
              </a:spcAft>
              <a:buFont typeface="Arial" panose="020B0604020202020204" pitchFamily="34" charset="0"/>
              <a:buChar char="•"/>
            </a:pPr>
            <a:r>
              <a:rPr lang="vi-VN" sz="2400" dirty="0">
                <a:latin typeface="Acumin Pro Condensed" panose="020B0806020202020204" pitchFamily="34" charset="0"/>
                <a:ea typeface="Times New Roman" panose="02020603050405020304" pitchFamily="18" charset="0"/>
              </a:rPr>
              <a:t>Cá, thịt bốc mùi thiu, thối; </a:t>
            </a:r>
          </a:p>
          <a:p>
            <a:pPr marL="412750" indent="-285750" algn="just">
              <a:lnSpc>
                <a:spcPct val="125000"/>
              </a:lnSpc>
              <a:spcAft>
                <a:spcPts val="0"/>
              </a:spcAft>
              <a:buFont typeface="Arial" panose="020B0604020202020204" pitchFamily="34" charset="0"/>
              <a:buChar char="•"/>
            </a:pPr>
            <a:r>
              <a:rPr lang="vi-VN" sz="2400" dirty="0">
                <a:latin typeface="Acumin Pro Condensed" panose="020B0806020202020204" pitchFamily="34" charset="0"/>
                <a:ea typeface="Times New Roman" panose="02020603050405020304" pitchFamily="18" charset="0"/>
              </a:rPr>
              <a:t>Cốc sữa nổi váng, chua và mất mùi thơm.</a:t>
            </a:r>
            <a:endParaRPr lang="vi-VN" sz="2000" dirty="0">
              <a:effectLst/>
              <a:latin typeface="Acumin Pro Condensed" panose="020B0806020202020204" pitchFamily="34" charset="0"/>
              <a:ea typeface="Times New Roman" panose="02020603050405020304" pitchFamily="18" charset="0"/>
            </a:endParaRPr>
          </a:p>
        </p:txBody>
      </p:sp>
    </p:spTree>
    <p:extLst>
      <p:ext uri="{BB962C8B-B14F-4D97-AF65-F5344CB8AC3E}">
        <p14:creationId xmlns:p14="http://schemas.microsoft.com/office/powerpoint/2010/main" val="165097876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xit" presetSubtype="21" fill="hold" nodeType="clickEffect">
                                  <p:stCondLst>
                                    <p:cond delay="0"/>
                                  </p:stCondLst>
                                  <p:childTnLst>
                                    <p:animEffect transition="out" filter="barn(inVertical)">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926"/>
        <p:cNvGrpSpPr/>
        <p:nvPr/>
      </p:nvGrpSpPr>
      <p:grpSpPr>
        <a:xfrm>
          <a:off x="0" y="0"/>
          <a:ext cx="0" cy="0"/>
          <a:chOff x="0" y="0"/>
          <a:chExt cx="0" cy="0"/>
        </a:xfrm>
      </p:grpSpPr>
      <p:pic>
        <p:nvPicPr>
          <p:cNvPr id="2056" name="Picture 8" descr="Grocery Store Shopping Cart Clip Art, PNG, 749x800px, Grocery Store, Area,  Artwork, Child, Food Download Free"/>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9875" l="3659" r="95488"/>
                    </a14:imgEffect>
                  </a14:imgLayer>
                </a14:imgProps>
              </a:ext>
              <a:ext uri="{28A0092B-C50C-407E-A947-70E740481C1C}">
                <a14:useLocalDpi xmlns:a14="http://schemas.microsoft.com/office/drawing/2010/main" val="0"/>
              </a:ext>
            </a:extLst>
          </a:blip>
          <a:srcRect/>
          <a:stretch>
            <a:fillRect/>
          </a:stretch>
        </p:blipFill>
        <p:spPr bwMode="auto">
          <a:xfrm>
            <a:off x="3264344" y="2203912"/>
            <a:ext cx="3891759" cy="3796838"/>
          </a:xfrm>
          <a:prstGeom prst="rect">
            <a:avLst/>
          </a:prstGeom>
          <a:noFill/>
          <a:extLst>
            <a:ext uri="{909E8E84-426E-40DD-AFC4-6F175D3DCCD1}">
              <a14:hiddenFill xmlns:a14="http://schemas.microsoft.com/office/drawing/2010/main">
                <a:solidFill>
                  <a:srgbClr val="FFFFFF"/>
                </a:solidFill>
              </a14:hiddenFill>
            </a:ext>
          </a:extLst>
        </p:spPr>
      </p:pic>
      <p:sp>
        <p:nvSpPr>
          <p:cNvPr id="3" name="Cloud Callout 2"/>
          <p:cNvSpPr/>
          <p:nvPr/>
        </p:nvSpPr>
        <p:spPr>
          <a:xfrm>
            <a:off x="2395935" y="135531"/>
            <a:ext cx="3294711" cy="2580509"/>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3573045 w 3731714"/>
              <a:gd name="connsiteY0" fmla="*/ 2646007 h 2427663"/>
              <a:gd name="connsiteX1" fmla="*/ 3505610 w 3731714"/>
              <a:gd name="connsiteY1" fmla="*/ 2713442 h 2427663"/>
              <a:gd name="connsiteX2" fmla="*/ 3438175 w 3731714"/>
              <a:gd name="connsiteY2" fmla="*/ 2646007 h 2427663"/>
              <a:gd name="connsiteX3" fmla="*/ 3505610 w 3731714"/>
              <a:gd name="connsiteY3" fmla="*/ 2578572 h 2427663"/>
              <a:gd name="connsiteX4" fmla="*/ 3573045 w 3731714"/>
              <a:gd name="connsiteY4" fmla="*/ 2646007 h 2427663"/>
              <a:gd name="connsiteX0" fmla="*/ 3499277 w 3731714"/>
              <a:gd name="connsiteY0" fmla="*/ 2522679 h 2427663"/>
              <a:gd name="connsiteX1" fmla="*/ 3364407 w 3731714"/>
              <a:gd name="connsiteY1" fmla="*/ 2657549 h 2427663"/>
              <a:gd name="connsiteX2" fmla="*/ 3229537 w 3731714"/>
              <a:gd name="connsiteY2" fmla="*/ 2522679 h 2427663"/>
              <a:gd name="connsiteX3" fmla="*/ 3364407 w 3731714"/>
              <a:gd name="connsiteY3" fmla="*/ 2387809 h 2427663"/>
              <a:gd name="connsiteX4" fmla="*/ 3499277 w 3731714"/>
              <a:gd name="connsiteY4" fmla="*/ 2522679 h 2427663"/>
              <a:gd name="connsiteX0" fmla="*/ 3323930 w 3731714"/>
              <a:gd name="connsiteY0" fmla="*/ 2310631 h 2427663"/>
              <a:gd name="connsiteX1" fmla="*/ 3121625 w 3731714"/>
              <a:gd name="connsiteY1" fmla="*/ 2512936 h 2427663"/>
              <a:gd name="connsiteX2" fmla="*/ 2919320 w 3731714"/>
              <a:gd name="connsiteY2" fmla="*/ 2310631 h 2427663"/>
              <a:gd name="connsiteX3" fmla="*/ 3121625 w 3731714"/>
              <a:gd name="connsiteY3" fmla="*/ 2108326 h 2427663"/>
              <a:gd name="connsiteX4" fmla="*/ 3323930 w 3731714"/>
              <a:gd name="connsiteY4" fmla="*/ 2310631 h 2427663"/>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8144"/>
              <a:gd name="connsiteX1" fmla="*/ 5659 w 43256"/>
              <a:gd name="connsiteY1" fmla="*/ 6766 h 48144"/>
              <a:gd name="connsiteX2" fmla="*/ 14041 w 43256"/>
              <a:gd name="connsiteY2" fmla="*/ 5061 h 48144"/>
              <a:gd name="connsiteX3" fmla="*/ 22492 w 43256"/>
              <a:gd name="connsiteY3" fmla="*/ 3291 h 48144"/>
              <a:gd name="connsiteX4" fmla="*/ 25785 w 43256"/>
              <a:gd name="connsiteY4" fmla="*/ 59 h 48144"/>
              <a:gd name="connsiteX5" fmla="*/ 29869 w 43256"/>
              <a:gd name="connsiteY5" fmla="*/ 2340 h 48144"/>
              <a:gd name="connsiteX6" fmla="*/ 35499 w 43256"/>
              <a:gd name="connsiteY6" fmla="*/ 549 h 48144"/>
              <a:gd name="connsiteX7" fmla="*/ 38354 w 43256"/>
              <a:gd name="connsiteY7" fmla="*/ 5435 h 48144"/>
              <a:gd name="connsiteX8" fmla="*/ 42018 w 43256"/>
              <a:gd name="connsiteY8" fmla="*/ 10177 h 48144"/>
              <a:gd name="connsiteX9" fmla="*/ 41854 w 43256"/>
              <a:gd name="connsiteY9" fmla="*/ 15319 h 48144"/>
              <a:gd name="connsiteX10" fmla="*/ 43052 w 43256"/>
              <a:gd name="connsiteY10" fmla="*/ 23181 h 48144"/>
              <a:gd name="connsiteX11" fmla="*/ 37440 w 43256"/>
              <a:gd name="connsiteY11" fmla="*/ 30063 h 48144"/>
              <a:gd name="connsiteX12" fmla="*/ 35431 w 43256"/>
              <a:gd name="connsiteY12" fmla="*/ 35960 h 48144"/>
              <a:gd name="connsiteX13" fmla="*/ 28591 w 43256"/>
              <a:gd name="connsiteY13" fmla="*/ 36674 h 48144"/>
              <a:gd name="connsiteX14" fmla="*/ 23703 w 43256"/>
              <a:gd name="connsiteY14" fmla="*/ 42965 h 48144"/>
              <a:gd name="connsiteX15" fmla="*/ 16516 w 43256"/>
              <a:gd name="connsiteY15" fmla="*/ 39125 h 48144"/>
              <a:gd name="connsiteX16" fmla="*/ 5840 w 43256"/>
              <a:gd name="connsiteY16" fmla="*/ 35331 h 48144"/>
              <a:gd name="connsiteX17" fmla="*/ 1146 w 43256"/>
              <a:gd name="connsiteY17" fmla="*/ 31109 h 48144"/>
              <a:gd name="connsiteX18" fmla="*/ 2149 w 43256"/>
              <a:gd name="connsiteY18" fmla="*/ 25410 h 48144"/>
              <a:gd name="connsiteX19" fmla="*/ 31 w 43256"/>
              <a:gd name="connsiteY19" fmla="*/ 19563 h 48144"/>
              <a:gd name="connsiteX20" fmla="*/ 3899 w 43256"/>
              <a:gd name="connsiteY20" fmla="*/ 14366 h 48144"/>
              <a:gd name="connsiteX21" fmla="*/ 3936 w 43256"/>
              <a:gd name="connsiteY21" fmla="*/ 14229 h 48144"/>
              <a:gd name="connsiteX0" fmla="*/ 3576155 w 3736552"/>
              <a:gd name="connsiteY0" fmla="*/ 2638083 h 2705518"/>
              <a:gd name="connsiteX1" fmla="*/ 3508720 w 3736552"/>
              <a:gd name="connsiteY1" fmla="*/ 2705518 h 2705518"/>
              <a:gd name="connsiteX2" fmla="*/ 3441285 w 3736552"/>
              <a:gd name="connsiteY2" fmla="*/ 2638083 h 2705518"/>
              <a:gd name="connsiteX3" fmla="*/ 3508720 w 3736552"/>
              <a:gd name="connsiteY3" fmla="*/ 2570648 h 2705518"/>
              <a:gd name="connsiteX4" fmla="*/ 3576155 w 3736552"/>
              <a:gd name="connsiteY4" fmla="*/ 2638083 h 2705518"/>
              <a:gd name="connsiteX0" fmla="*/ 3502387 w 3736552"/>
              <a:gd name="connsiteY0" fmla="*/ 2514755 h 2705518"/>
              <a:gd name="connsiteX1" fmla="*/ 3367517 w 3736552"/>
              <a:gd name="connsiteY1" fmla="*/ 2649625 h 2705518"/>
              <a:gd name="connsiteX2" fmla="*/ 3232647 w 3736552"/>
              <a:gd name="connsiteY2" fmla="*/ 2514755 h 2705518"/>
              <a:gd name="connsiteX3" fmla="*/ 3367517 w 3736552"/>
              <a:gd name="connsiteY3" fmla="*/ 2379885 h 2705518"/>
              <a:gd name="connsiteX4" fmla="*/ 3502387 w 3736552"/>
              <a:gd name="connsiteY4" fmla="*/ 2514755 h 2705518"/>
              <a:gd name="connsiteX0" fmla="*/ 3234572 w 3736552"/>
              <a:gd name="connsiteY0" fmla="*/ 2251337 h 2705518"/>
              <a:gd name="connsiteX1" fmla="*/ 3124735 w 3736552"/>
              <a:gd name="connsiteY1" fmla="*/ 2505012 h 2705518"/>
              <a:gd name="connsiteX2" fmla="*/ 2922430 w 3736552"/>
              <a:gd name="connsiteY2" fmla="*/ 2302707 h 2705518"/>
              <a:gd name="connsiteX3" fmla="*/ 3124735 w 3736552"/>
              <a:gd name="connsiteY3" fmla="*/ 2100402 h 2705518"/>
              <a:gd name="connsiteX4" fmla="*/ 3234572 w 3736552"/>
              <a:gd name="connsiteY4" fmla="*/ 2251337 h 2705518"/>
              <a:gd name="connsiteX0" fmla="*/ 4729 w 43256"/>
              <a:gd name="connsiteY0" fmla="*/ 26036 h 48144"/>
              <a:gd name="connsiteX1" fmla="*/ 2196 w 43256"/>
              <a:gd name="connsiteY1" fmla="*/ 25239 h 48144"/>
              <a:gd name="connsiteX2" fmla="*/ 6964 w 43256"/>
              <a:gd name="connsiteY2" fmla="*/ 34758 h 48144"/>
              <a:gd name="connsiteX3" fmla="*/ 5856 w 43256"/>
              <a:gd name="connsiteY3" fmla="*/ 35139 h 48144"/>
              <a:gd name="connsiteX4" fmla="*/ 16514 w 43256"/>
              <a:gd name="connsiteY4" fmla="*/ 38949 h 48144"/>
              <a:gd name="connsiteX5" fmla="*/ 15846 w 43256"/>
              <a:gd name="connsiteY5" fmla="*/ 37209 h 48144"/>
              <a:gd name="connsiteX6" fmla="*/ 28863 w 43256"/>
              <a:gd name="connsiteY6" fmla="*/ 34610 h 48144"/>
              <a:gd name="connsiteX7" fmla="*/ 28596 w 43256"/>
              <a:gd name="connsiteY7" fmla="*/ 36519 h 48144"/>
              <a:gd name="connsiteX8" fmla="*/ 34165 w 43256"/>
              <a:gd name="connsiteY8" fmla="*/ 22813 h 48144"/>
              <a:gd name="connsiteX9" fmla="*/ 37416 w 43256"/>
              <a:gd name="connsiteY9" fmla="*/ 29949 h 48144"/>
              <a:gd name="connsiteX10" fmla="*/ 41834 w 43256"/>
              <a:gd name="connsiteY10" fmla="*/ 15213 h 48144"/>
              <a:gd name="connsiteX11" fmla="*/ 40386 w 43256"/>
              <a:gd name="connsiteY11" fmla="*/ 17889 h 48144"/>
              <a:gd name="connsiteX12" fmla="*/ 38360 w 43256"/>
              <a:gd name="connsiteY12" fmla="*/ 5285 h 48144"/>
              <a:gd name="connsiteX13" fmla="*/ 38436 w 43256"/>
              <a:gd name="connsiteY13" fmla="*/ 6549 h 48144"/>
              <a:gd name="connsiteX14" fmla="*/ 29114 w 43256"/>
              <a:gd name="connsiteY14" fmla="*/ 3811 h 48144"/>
              <a:gd name="connsiteX15" fmla="*/ 29856 w 43256"/>
              <a:gd name="connsiteY15" fmla="*/ 2199 h 48144"/>
              <a:gd name="connsiteX16" fmla="*/ 22177 w 43256"/>
              <a:gd name="connsiteY16" fmla="*/ 4579 h 48144"/>
              <a:gd name="connsiteX17" fmla="*/ 22536 w 43256"/>
              <a:gd name="connsiteY17" fmla="*/ 3189 h 48144"/>
              <a:gd name="connsiteX18" fmla="*/ 14036 w 43256"/>
              <a:gd name="connsiteY18" fmla="*/ 5051 h 48144"/>
              <a:gd name="connsiteX19" fmla="*/ 15336 w 43256"/>
              <a:gd name="connsiteY19" fmla="*/ 6399 h 48144"/>
              <a:gd name="connsiteX20" fmla="*/ 4163 w 43256"/>
              <a:gd name="connsiteY20" fmla="*/ 15648 h 48144"/>
              <a:gd name="connsiteX21" fmla="*/ 3936 w 43256"/>
              <a:gd name="connsiteY21" fmla="*/ 14229 h 48144"/>
              <a:gd name="connsiteX0" fmla="*/ 3936 w 43256"/>
              <a:gd name="connsiteY0" fmla="*/ 14229 h 48144"/>
              <a:gd name="connsiteX1" fmla="*/ 5659 w 43256"/>
              <a:gd name="connsiteY1" fmla="*/ 6766 h 48144"/>
              <a:gd name="connsiteX2" fmla="*/ 14041 w 43256"/>
              <a:gd name="connsiteY2" fmla="*/ 5061 h 48144"/>
              <a:gd name="connsiteX3" fmla="*/ 22492 w 43256"/>
              <a:gd name="connsiteY3" fmla="*/ 3291 h 48144"/>
              <a:gd name="connsiteX4" fmla="*/ 25785 w 43256"/>
              <a:gd name="connsiteY4" fmla="*/ 59 h 48144"/>
              <a:gd name="connsiteX5" fmla="*/ 29869 w 43256"/>
              <a:gd name="connsiteY5" fmla="*/ 2340 h 48144"/>
              <a:gd name="connsiteX6" fmla="*/ 35499 w 43256"/>
              <a:gd name="connsiteY6" fmla="*/ 549 h 48144"/>
              <a:gd name="connsiteX7" fmla="*/ 38354 w 43256"/>
              <a:gd name="connsiteY7" fmla="*/ 5435 h 48144"/>
              <a:gd name="connsiteX8" fmla="*/ 42018 w 43256"/>
              <a:gd name="connsiteY8" fmla="*/ 10177 h 48144"/>
              <a:gd name="connsiteX9" fmla="*/ 41854 w 43256"/>
              <a:gd name="connsiteY9" fmla="*/ 15319 h 48144"/>
              <a:gd name="connsiteX10" fmla="*/ 43052 w 43256"/>
              <a:gd name="connsiteY10" fmla="*/ 23181 h 48144"/>
              <a:gd name="connsiteX11" fmla="*/ 37440 w 43256"/>
              <a:gd name="connsiteY11" fmla="*/ 30063 h 48144"/>
              <a:gd name="connsiteX12" fmla="*/ 35431 w 43256"/>
              <a:gd name="connsiteY12" fmla="*/ 35960 h 48144"/>
              <a:gd name="connsiteX13" fmla="*/ 28591 w 43256"/>
              <a:gd name="connsiteY13" fmla="*/ 36674 h 48144"/>
              <a:gd name="connsiteX14" fmla="*/ 23703 w 43256"/>
              <a:gd name="connsiteY14" fmla="*/ 42965 h 48144"/>
              <a:gd name="connsiteX15" fmla="*/ 16516 w 43256"/>
              <a:gd name="connsiteY15" fmla="*/ 39125 h 48144"/>
              <a:gd name="connsiteX16" fmla="*/ 5840 w 43256"/>
              <a:gd name="connsiteY16" fmla="*/ 35331 h 48144"/>
              <a:gd name="connsiteX17" fmla="*/ 1146 w 43256"/>
              <a:gd name="connsiteY17" fmla="*/ 31109 h 48144"/>
              <a:gd name="connsiteX18" fmla="*/ 2149 w 43256"/>
              <a:gd name="connsiteY18" fmla="*/ 25410 h 48144"/>
              <a:gd name="connsiteX19" fmla="*/ 31 w 43256"/>
              <a:gd name="connsiteY19" fmla="*/ 19563 h 48144"/>
              <a:gd name="connsiteX20" fmla="*/ 3899 w 43256"/>
              <a:gd name="connsiteY20" fmla="*/ 14366 h 48144"/>
              <a:gd name="connsiteX21" fmla="*/ 3936 w 43256"/>
              <a:gd name="connsiteY21" fmla="*/ 14229 h 48144"/>
              <a:gd name="connsiteX0" fmla="*/ 3576155 w 3736552"/>
              <a:gd name="connsiteY0" fmla="*/ 2638083 h 2705518"/>
              <a:gd name="connsiteX1" fmla="*/ 3508720 w 3736552"/>
              <a:gd name="connsiteY1" fmla="*/ 2705518 h 2705518"/>
              <a:gd name="connsiteX2" fmla="*/ 3441285 w 3736552"/>
              <a:gd name="connsiteY2" fmla="*/ 2638083 h 2705518"/>
              <a:gd name="connsiteX3" fmla="*/ 3508720 w 3736552"/>
              <a:gd name="connsiteY3" fmla="*/ 2570648 h 2705518"/>
              <a:gd name="connsiteX4" fmla="*/ 3576155 w 3736552"/>
              <a:gd name="connsiteY4" fmla="*/ 2638083 h 2705518"/>
              <a:gd name="connsiteX0" fmla="*/ 3502387 w 3736552"/>
              <a:gd name="connsiteY0" fmla="*/ 2514755 h 2705518"/>
              <a:gd name="connsiteX1" fmla="*/ 3367517 w 3736552"/>
              <a:gd name="connsiteY1" fmla="*/ 2649625 h 2705518"/>
              <a:gd name="connsiteX2" fmla="*/ 3232647 w 3736552"/>
              <a:gd name="connsiteY2" fmla="*/ 2514755 h 2705518"/>
              <a:gd name="connsiteX3" fmla="*/ 3367517 w 3736552"/>
              <a:gd name="connsiteY3" fmla="*/ 2379885 h 2705518"/>
              <a:gd name="connsiteX4" fmla="*/ 3502387 w 3736552"/>
              <a:gd name="connsiteY4" fmla="*/ 2514755 h 2705518"/>
              <a:gd name="connsiteX0" fmla="*/ 3234572 w 3736552"/>
              <a:gd name="connsiteY0" fmla="*/ 2251337 h 2705518"/>
              <a:gd name="connsiteX1" fmla="*/ 3135010 w 3736552"/>
              <a:gd name="connsiteY1" fmla="*/ 2350900 h 2705518"/>
              <a:gd name="connsiteX2" fmla="*/ 2922430 w 3736552"/>
              <a:gd name="connsiteY2" fmla="*/ 2302707 h 2705518"/>
              <a:gd name="connsiteX3" fmla="*/ 3124735 w 3736552"/>
              <a:gd name="connsiteY3" fmla="*/ 2100402 h 2705518"/>
              <a:gd name="connsiteX4" fmla="*/ 3234572 w 3736552"/>
              <a:gd name="connsiteY4" fmla="*/ 2251337 h 2705518"/>
              <a:gd name="connsiteX0" fmla="*/ 4729 w 43256"/>
              <a:gd name="connsiteY0" fmla="*/ 26036 h 48144"/>
              <a:gd name="connsiteX1" fmla="*/ 2196 w 43256"/>
              <a:gd name="connsiteY1" fmla="*/ 25239 h 48144"/>
              <a:gd name="connsiteX2" fmla="*/ 6964 w 43256"/>
              <a:gd name="connsiteY2" fmla="*/ 34758 h 48144"/>
              <a:gd name="connsiteX3" fmla="*/ 5856 w 43256"/>
              <a:gd name="connsiteY3" fmla="*/ 35139 h 48144"/>
              <a:gd name="connsiteX4" fmla="*/ 16514 w 43256"/>
              <a:gd name="connsiteY4" fmla="*/ 38949 h 48144"/>
              <a:gd name="connsiteX5" fmla="*/ 15846 w 43256"/>
              <a:gd name="connsiteY5" fmla="*/ 37209 h 48144"/>
              <a:gd name="connsiteX6" fmla="*/ 28863 w 43256"/>
              <a:gd name="connsiteY6" fmla="*/ 34610 h 48144"/>
              <a:gd name="connsiteX7" fmla="*/ 28596 w 43256"/>
              <a:gd name="connsiteY7" fmla="*/ 36519 h 48144"/>
              <a:gd name="connsiteX8" fmla="*/ 34165 w 43256"/>
              <a:gd name="connsiteY8" fmla="*/ 22813 h 48144"/>
              <a:gd name="connsiteX9" fmla="*/ 37416 w 43256"/>
              <a:gd name="connsiteY9" fmla="*/ 29949 h 48144"/>
              <a:gd name="connsiteX10" fmla="*/ 41834 w 43256"/>
              <a:gd name="connsiteY10" fmla="*/ 15213 h 48144"/>
              <a:gd name="connsiteX11" fmla="*/ 40386 w 43256"/>
              <a:gd name="connsiteY11" fmla="*/ 17889 h 48144"/>
              <a:gd name="connsiteX12" fmla="*/ 38360 w 43256"/>
              <a:gd name="connsiteY12" fmla="*/ 5285 h 48144"/>
              <a:gd name="connsiteX13" fmla="*/ 38436 w 43256"/>
              <a:gd name="connsiteY13" fmla="*/ 6549 h 48144"/>
              <a:gd name="connsiteX14" fmla="*/ 29114 w 43256"/>
              <a:gd name="connsiteY14" fmla="*/ 3811 h 48144"/>
              <a:gd name="connsiteX15" fmla="*/ 29856 w 43256"/>
              <a:gd name="connsiteY15" fmla="*/ 2199 h 48144"/>
              <a:gd name="connsiteX16" fmla="*/ 22177 w 43256"/>
              <a:gd name="connsiteY16" fmla="*/ 4579 h 48144"/>
              <a:gd name="connsiteX17" fmla="*/ 22536 w 43256"/>
              <a:gd name="connsiteY17" fmla="*/ 3189 h 48144"/>
              <a:gd name="connsiteX18" fmla="*/ 14036 w 43256"/>
              <a:gd name="connsiteY18" fmla="*/ 5051 h 48144"/>
              <a:gd name="connsiteX19" fmla="*/ 15336 w 43256"/>
              <a:gd name="connsiteY19" fmla="*/ 6399 h 48144"/>
              <a:gd name="connsiteX20" fmla="*/ 4163 w 43256"/>
              <a:gd name="connsiteY20" fmla="*/ 15648 h 48144"/>
              <a:gd name="connsiteX21" fmla="*/ 3936 w 43256"/>
              <a:gd name="connsiteY21" fmla="*/ 14229 h 48144"/>
              <a:gd name="connsiteX0" fmla="*/ 3936 w 43256"/>
              <a:gd name="connsiteY0" fmla="*/ 14229 h 48144"/>
              <a:gd name="connsiteX1" fmla="*/ 5659 w 43256"/>
              <a:gd name="connsiteY1" fmla="*/ 6766 h 48144"/>
              <a:gd name="connsiteX2" fmla="*/ 14041 w 43256"/>
              <a:gd name="connsiteY2" fmla="*/ 5061 h 48144"/>
              <a:gd name="connsiteX3" fmla="*/ 22492 w 43256"/>
              <a:gd name="connsiteY3" fmla="*/ 3291 h 48144"/>
              <a:gd name="connsiteX4" fmla="*/ 25785 w 43256"/>
              <a:gd name="connsiteY4" fmla="*/ 59 h 48144"/>
              <a:gd name="connsiteX5" fmla="*/ 29869 w 43256"/>
              <a:gd name="connsiteY5" fmla="*/ 2340 h 48144"/>
              <a:gd name="connsiteX6" fmla="*/ 35499 w 43256"/>
              <a:gd name="connsiteY6" fmla="*/ 549 h 48144"/>
              <a:gd name="connsiteX7" fmla="*/ 38354 w 43256"/>
              <a:gd name="connsiteY7" fmla="*/ 5435 h 48144"/>
              <a:gd name="connsiteX8" fmla="*/ 42018 w 43256"/>
              <a:gd name="connsiteY8" fmla="*/ 10177 h 48144"/>
              <a:gd name="connsiteX9" fmla="*/ 41854 w 43256"/>
              <a:gd name="connsiteY9" fmla="*/ 15319 h 48144"/>
              <a:gd name="connsiteX10" fmla="*/ 43052 w 43256"/>
              <a:gd name="connsiteY10" fmla="*/ 23181 h 48144"/>
              <a:gd name="connsiteX11" fmla="*/ 37440 w 43256"/>
              <a:gd name="connsiteY11" fmla="*/ 30063 h 48144"/>
              <a:gd name="connsiteX12" fmla="*/ 35431 w 43256"/>
              <a:gd name="connsiteY12" fmla="*/ 35960 h 48144"/>
              <a:gd name="connsiteX13" fmla="*/ 28591 w 43256"/>
              <a:gd name="connsiteY13" fmla="*/ 36674 h 48144"/>
              <a:gd name="connsiteX14" fmla="*/ 23703 w 43256"/>
              <a:gd name="connsiteY14" fmla="*/ 42965 h 48144"/>
              <a:gd name="connsiteX15" fmla="*/ 16516 w 43256"/>
              <a:gd name="connsiteY15" fmla="*/ 39125 h 48144"/>
              <a:gd name="connsiteX16" fmla="*/ 5840 w 43256"/>
              <a:gd name="connsiteY16" fmla="*/ 35331 h 48144"/>
              <a:gd name="connsiteX17" fmla="*/ 1146 w 43256"/>
              <a:gd name="connsiteY17" fmla="*/ 31109 h 48144"/>
              <a:gd name="connsiteX18" fmla="*/ 2149 w 43256"/>
              <a:gd name="connsiteY18" fmla="*/ 25410 h 48144"/>
              <a:gd name="connsiteX19" fmla="*/ 31 w 43256"/>
              <a:gd name="connsiteY19" fmla="*/ 19563 h 48144"/>
              <a:gd name="connsiteX20" fmla="*/ 3899 w 43256"/>
              <a:gd name="connsiteY20" fmla="*/ 14366 h 48144"/>
              <a:gd name="connsiteX21" fmla="*/ 3936 w 43256"/>
              <a:gd name="connsiteY21" fmla="*/ 14229 h 48144"/>
              <a:gd name="connsiteX0" fmla="*/ 3576155 w 3736552"/>
              <a:gd name="connsiteY0" fmla="*/ 2638083 h 2705518"/>
              <a:gd name="connsiteX1" fmla="*/ 3508720 w 3736552"/>
              <a:gd name="connsiteY1" fmla="*/ 2705518 h 2705518"/>
              <a:gd name="connsiteX2" fmla="*/ 3441285 w 3736552"/>
              <a:gd name="connsiteY2" fmla="*/ 2638083 h 2705518"/>
              <a:gd name="connsiteX3" fmla="*/ 3508720 w 3736552"/>
              <a:gd name="connsiteY3" fmla="*/ 2570648 h 2705518"/>
              <a:gd name="connsiteX4" fmla="*/ 3576155 w 3736552"/>
              <a:gd name="connsiteY4" fmla="*/ 2638083 h 2705518"/>
              <a:gd name="connsiteX0" fmla="*/ 3502387 w 3736552"/>
              <a:gd name="connsiteY0" fmla="*/ 2514755 h 2705518"/>
              <a:gd name="connsiteX1" fmla="*/ 3367517 w 3736552"/>
              <a:gd name="connsiteY1" fmla="*/ 2649625 h 2705518"/>
              <a:gd name="connsiteX2" fmla="*/ 3263470 w 3736552"/>
              <a:gd name="connsiteY2" fmla="*/ 2514755 h 2705518"/>
              <a:gd name="connsiteX3" fmla="*/ 3367517 w 3736552"/>
              <a:gd name="connsiteY3" fmla="*/ 2379885 h 2705518"/>
              <a:gd name="connsiteX4" fmla="*/ 3502387 w 3736552"/>
              <a:gd name="connsiteY4" fmla="*/ 2514755 h 2705518"/>
              <a:gd name="connsiteX0" fmla="*/ 3234572 w 3736552"/>
              <a:gd name="connsiteY0" fmla="*/ 2251337 h 2705518"/>
              <a:gd name="connsiteX1" fmla="*/ 3135010 w 3736552"/>
              <a:gd name="connsiteY1" fmla="*/ 2350900 h 2705518"/>
              <a:gd name="connsiteX2" fmla="*/ 2922430 w 3736552"/>
              <a:gd name="connsiteY2" fmla="*/ 2302707 h 2705518"/>
              <a:gd name="connsiteX3" fmla="*/ 3124735 w 3736552"/>
              <a:gd name="connsiteY3" fmla="*/ 2100402 h 2705518"/>
              <a:gd name="connsiteX4" fmla="*/ 3234572 w 3736552"/>
              <a:gd name="connsiteY4" fmla="*/ 2251337 h 2705518"/>
              <a:gd name="connsiteX0" fmla="*/ 4729 w 43256"/>
              <a:gd name="connsiteY0" fmla="*/ 26036 h 48144"/>
              <a:gd name="connsiteX1" fmla="*/ 2196 w 43256"/>
              <a:gd name="connsiteY1" fmla="*/ 25239 h 48144"/>
              <a:gd name="connsiteX2" fmla="*/ 6964 w 43256"/>
              <a:gd name="connsiteY2" fmla="*/ 34758 h 48144"/>
              <a:gd name="connsiteX3" fmla="*/ 5856 w 43256"/>
              <a:gd name="connsiteY3" fmla="*/ 35139 h 48144"/>
              <a:gd name="connsiteX4" fmla="*/ 16514 w 43256"/>
              <a:gd name="connsiteY4" fmla="*/ 38949 h 48144"/>
              <a:gd name="connsiteX5" fmla="*/ 15846 w 43256"/>
              <a:gd name="connsiteY5" fmla="*/ 37209 h 48144"/>
              <a:gd name="connsiteX6" fmla="*/ 28863 w 43256"/>
              <a:gd name="connsiteY6" fmla="*/ 34610 h 48144"/>
              <a:gd name="connsiteX7" fmla="*/ 28596 w 43256"/>
              <a:gd name="connsiteY7" fmla="*/ 36519 h 48144"/>
              <a:gd name="connsiteX8" fmla="*/ 34165 w 43256"/>
              <a:gd name="connsiteY8" fmla="*/ 22813 h 48144"/>
              <a:gd name="connsiteX9" fmla="*/ 37416 w 43256"/>
              <a:gd name="connsiteY9" fmla="*/ 29949 h 48144"/>
              <a:gd name="connsiteX10" fmla="*/ 41834 w 43256"/>
              <a:gd name="connsiteY10" fmla="*/ 15213 h 48144"/>
              <a:gd name="connsiteX11" fmla="*/ 40386 w 43256"/>
              <a:gd name="connsiteY11" fmla="*/ 17889 h 48144"/>
              <a:gd name="connsiteX12" fmla="*/ 38360 w 43256"/>
              <a:gd name="connsiteY12" fmla="*/ 5285 h 48144"/>
              <a:gd name="connsiteX13" fmla="*/ 38436 w 43256"/>
              <a:gd name="connsiteY13" fmla="*/ 6549 h 48144"/>
              <a:gd name="connsiteX14" fmla="*/ 29114 w 43256"/>
              <a:gd name="connsiteY14" fmla="*/ 3811 h 48144"/>
              <a:gd name="connsiteX15" fmla="*/ 29856 w 43256"/>
              <a:gd name="connsiteY15" fmla="*/ 2199 h 48144"/>
              <a:gd name="connsiteX16" fmla="*/ 22177 w 43256"/>
              <a:gd name="connsiteY16" fmla="*/ 4579 h 48144"/>
              <a:gd name="connsiteX17" fmla="*/ 22536 w 43256"/>
              <a:gd name="connsiteY17" fmla="*/ 3189 h 48144"/>
              <a:gd name="connsiteX18" fmla="*/ 14036 w 43256"/>
              <a:gd name="connsiteY18" fmla="*/ 5051 h 48144"/>
              <a:gd name="connsiteX19" fmla="*/ 15336 w 43256"/>
              <a:gd name="connsiteY19" fmla="*/ 6399 h 48144"/>
              <a:gd name="connsiteX20" fmla="*/ 4163 w 43256"/>
              <a:gd name="connsiteY20" fmla="*/ 15648 h 48144"/>
              <a:gd name="connsiteX21" fmla="*/ 3936 w 43256"/>
              <a:gd name="connsiteY21" fmla="*/ 14229 h 48144"/>
              <a:gd name="connsiteX0" fmla="*/ 3936 w 43256"/>
              <a:gd name="connsiteY0" fmla="*/ 14229 h 48144"/>
              <a:gd name="connsiteX1" fmla="*/ 5659 w 43256"/>
              <a:gd name="connsiteY1" fmla="*/ 6766 h 48144"/>
              <a:gd name="connsiteX2" fmla="*/ 14041 w 43256"/>
              <a:gd name="connsiteY2" fmla="*/ 5061 h 48144"/>
              <a:gd name="connsiteX3" fmla="*/ 22492 w 43256"/>
              <a:gd name="connsiteY3" fmla="*/ 3291 h 48144"/>
              <a:gd name="connsiteX4" fmla="*/ 25785 w 43256"/>
              <a:gd name="connsiteY4" fmla="*/ 59 h 48144"/>
              <a:gd name="connsiteX5" fmla="*/ 29869 w 43256"/>
              <a:gd name="connsiteY5" fmla="*/ 2340 h 48144"/>
              <a:gd name="connsiteX6" fmla="*/ 35499 w 43256"/>
              <a:gd name="connsiteY6" fmla="*/ 549 h 48144"/>
              <a:gd name="connsiteX7" fmla="*/ 38354 w 43256"/>
              <a:gd name="connsiteY7" fmla="*/ 5435 h 48144"/>
              <a:gd name="connsiteX8" fmla="*/ 42018 w 43256"/>
              <a:gd name="connsiteY8" fmla="*/ 10177 h 48144"/>
              <a:gd name="connsiteX9" fmla="*/ 41854 w 43256"/>
              <a:gd name="connsiteY9" fmla="*/ 15319 h 48144"/>
              <a:gd name="connsiteX10" fmla="*/ 43052 w 43256"/>
              <a:gd name="connsiteY10" fmla="*/ 23181 h 48144"/>
              <a:gd name="connsiteX11" fmla="*/ 37440 w 43256"/>
              <a:gd name="connsiteY11" fmla="*/ 30063 h 48144"/>
              <a:gd name="connsiteX12" fmla="*/ 35431 w 43256"/>
              <a:gd name="connsiteY12" fmla="*/ 35960 h 48144"/>
              <a:gd name="connsiteX13" fmla="*/ 28591 w 43256"/>
              <a:gd name="connsiteY13" fmla="*/ 36674 h 48144"/>
              <a:gd name="connsiteX14" fmla="*/ 23703 w 43256"/>
              <a:gd name="connsiteY14" fmla="*/ 42965 h 48144"/>
              <a:gd name="connsiteX15" fmla="*/ 16516 w 43256"/>
              <a:gd name="connsiteY15" fmla="*/ 39125 h 48144"/>
              <a:gd name="connsiteX16" fmla="*/ 5840 w 43256"/>
              <a:gd name="connsiteY16" fmla="*/ 35331 h 48144"/>
              <a:gd name="connsiteX17" fmla="*/ 1146 w 43256"/>
              <a:gd name="connsiteY17" fmla="*/ 31109 h 48144"/>
              <a:gd name="connsiteX18" fmla="*/ 2149 w 43256"/>
              <a:gd name="connsiteY18" fmla="*/ 25410 h 48144"/>
              <a:gd name="connsiteX19" fmla="*/ 31 w 43256"/>
              <a:gd name="connsiteY19" fmla="*/ 19563 h 48144"/>
              <a:gd name="connsiteX20" fmla="*/ 3899 w 43256"/>
              <a:gd name="connsiteY20" fmla="*/ 14366 h 48144"/>
              <a:gd name="connsiteX21" fmla="*/ 3936 w 43256"/>
              <a:gd name="connsiteY21" fmla="*/ 14229 h 48144"/>
              <a:gd name="connsiteX0" fmla="*/ 3576155 w 3736552"/>
              <a:gd name="connsiteY0" fmla="*/ 2638083 h 2705518"/>
              <a:gd name="connsiteX1" fmla="*/ 3508720 w 3736552"/>
              <a:gd name="connsiteY1" fmla="*/ 2705518 h 2705518"/>
              <a:gd name="connsiteX2" fmla="*/ 3441285 w 3736552"/>
              <a:gd name="connsiteY2" fmla="*/ 2638083 h 2705518"/>
              <a:gd name="connsiteX3" fmla="*/ 3508720 w 3736552"/>
              <a:gd name="connsiteY3" fmla="*/ 2570648 h 2705518"/>
              <a:gd name="connsiteX4" fmla="*/ 3576155 w 3736552"/>
              <a:gd name="connsiteY4" fmla="*/ 2638083 h 2705518"/>
              <a:gd name="connsiteX0" fmla="*/ 3502387 w 3736552"/>
              <a:gd name="connsiteY0" fmla="*/ 2514755 h 2705518"/>
              <a:gd name="connsiteX1" fmla="*/ 3367517 w 3736552"/>
              <a:gd name="connsiteY1" fmla="*/ 2649625 h 2705518"/>
              <a:gd name="connsiteX2" fmla="*/ 3263470 w 3736552"/>
              <a:gd name="connsiteY2" fmla="*/ 2514755 h 2705518"/>
              <a:gd name="connsiteX3" fmla="*/ 3367517 w 3736552"/>
              <a:gd name="connsiteY3" fmla="*/ 2379885 h 2705518"/>
              <a:gd name="connsiteX4" fmla="*/ 3502387 w 3736552"/>
              <a:gd name="connsiteY4" fmla="*/ 2514755 h 2705518"/>
              <a:gd name="connsiteX0" fmla="*/ 3234572 w 3736552"/>
              <a:gd name="connsiteY0" fmla="*/ 2251337 h 2705518"/>
              <a:gd name="connsiteX1" fmla="*/ 3135010 w 3736552"/>
              <a:gd name="connsiteY1" fmla="*/ 2350900 h 2705518"/>
              <a:gd name="connsiteX2" fmla="*/ 2922430 w 3736552"/>
              <a:gd name="connsiteY2" fmla="*/ 2302707 h 2705518"/>
              <a:gd name="connsiteX3" fmla="*/ 3124735 w 3736552"/>
              <a:gd name="connsiteY3" fmla="*/ 2100402 h 2705518"/>
              <a:gd name="connsiteX4" fmla="*/ 3234572 w 3736552"/>
              <a:gd name="connsiteY4" fmla="*/ 2251337 h 2705518"/>
              <a:gd name="connsiteX0" fmla="*/ 4729 w 43256"/>
              <a:gd name="connsiteY0" fmla="*/ 26036 h 48144"/>
              <a:gd name="connsiteX1" fmla="*/ 2196 w 43256"/>
              <a:gd name="connsiteY1" fmla="*/ 25239 h 48144"/>
              <a:gd name="connsiteX2" fmla="*/ 6964 w 43256"/>
              <a:gd name="connsiteY2" fmla="*/ 34758 h 48144"/>
              <a:gd name="connsiteX3" fmla="*/ 5856 w 43256"/>
              <a:gd name="connsiteY3" fmla="*/ 35139 h 48144"/>
              <a:gd name="connsiteX4" fmla="*/ 16514 w 43256"/>
              <a:gd name="connsiteY4" fmla="*/ 38949 h 48144"/>
              <a:gd name="connsiteX5" fmla="*/ 15846 w 43256"/>
              <a:gd name="connsiteY5" fmla="*/ 37209 h 48144"/>
              <a:gd name="connsiteX6" fmla="*/ 28863 w 43256"/>
              <a:gd name="connsiteY6" fmla="*/ 34610 h 48144"/>
              <a:gd name="connsiteX7" fmla="*/ 28596 w 43256"/>
              <a:gd name="connsiteY7" fmla="*/ 36519 h 48144"/>
              <a:gd name="connsiteX8" fmla="*/ 34165 w 43256"/>
              <a:gd name="connsiteY8" fmla="*/ 22813 h 48144"/>
              <a:gd name="connsiteX9" fmla="*/ 37416 w 43256"/>
              <a:gd name="connsiteY9" fmla="*/ 29949 h 48144"/>
              <a:gd name="connsiteX10" fmla="*/ 41834 w 43256"/>
              <a:gd name="connsiteY10" fmla="*/ 15213 h 48144"/>
              <a:gd name="connsiteX11" fmla="*/ 40386 w 43256"/>
              <a:gd name="connsiteY11" fmla="*/ 17889 h 48144"/>
              <a:gd name="connsiteX12" fmla="*/ 38360 w 43256"/>
              <a:gd name="connsiteY12" fmla="*/ 5285 h 48144"/>
              <a:gd name="connsiteX13" fmla="*/ 38436 w 43256"/>
              <a:gd name="connsiteY13" fmla="*/ 6549 h 48144"/>
              <a:gd name="connsiteX14" fmla="*/ 29114 w 43256"/>
              <a:gd name="connsiteY14" fmla="*/ 3811 h 48144"/>
              <a:gd name="connsiteX15" fmla="*/ 29856 w 43256"/>
              <a:gd name="connsiteY15" fmla="*/ 2199 h 48144"/>
              <a:gd name="connsiteX16" fmla="*/ 22177 w 43256"/>
              <a:gd name="connsiteY16" fmla="*/ 4579 h 48144"/>
              <a:gd name="connsiteX17" fmla="*/ 22536 w 43256"/>
              <a:gd name="connsiteY17" fmla="*/ 3189 h 48144"/>
              <a:gd name="connsiteX18" fmla="*/ 14036 w 43256"/>
              <a:gd name="connsiteY18" fmla="*/ 5051 h 48144"/>
              <a:gd name="connsiteX19" fmla="*/ 15336 w 43256"/>
              <a:gd name="connsiteY19" fmla="*/ 6399 h 48144"/>
              <a:gd name="connsiteX20" fmla="*/ 3871 w 43256"/>
              <a:gd name="connsiteY20" fmla="*/ 12477 h 48144"/>
              <a:gd name="connsiteX21" fmla="*/ 3936 w 43256"/>
              <a:gd name="connsiteY21" fmla="*/ 14229 h 48144"/>
              <a:gd name="connsiteX0" fmla="*/ 3936 w 43256"/>
              <a:gd name="connsiteY0" fmla="*/ 14229 h 48144"/>
              <a:gd name="connsiteX1" fmla="*/ 5659 w 43256"/>
              <a:gd name="connsiteY1" fmla="*/ 6766 h 48144"/>
              <a:gd name="connsiteX2" fmla="*/ 14041 w 43256"/>
              <a:gd name="connsiteY2" fmla="*/ 5061 h 48144"/>
              <a:gd name="connsiteX3" fmla="*/ 22492 w 43256"/>
              <a:gd name="connsiteY3" fmla="*/ 3291 h 48144"/>
              <a:gd name="connsiteX4" fmla="*/ 25785 w 43256"/>
              <a:gd name="connsiteY4" fmla="*/ 59 h 48144"/>
              <a:gd name="connsiteX5" fmla="*/ 29869 w 43256"/>
              <a:gd name="connsiteY5" fmla="*/ 2340 h 48144"/>
              <a:gd name="connsiteX6" fmla="*/ 35499 w 43256"/>
              <a:gd name="connsiteY6" fmla="*/ 549 h 48144"/>
              <a:gd name="connsiteX7" fmla="*/ 38354 w 43256"/>
              <a:gd name="connsiteY7" fmla="*/ 5435 h 48144"/>
              <a:gd name="connsiteX8" fmla="*/ 42018 w 43256"/>
              <a:gd name="connsiteY8" fmla="*/ 10177 h 48144"/>
              <a:gd name="connsiteX9" fmla="*/ 41854 w 43256"/>
              <a:gd name="connsiteY9" fmla="*/ 15319 h 48144"/>
              <a:gd name="connsiteX10" fmla="*/ 43052 w 43256"/>
              <a:gd name="connsiteY10" fmla="*/ 23181 h 48144"/>
              <a:gd name="connsiteX11" fmla="*/ 37440 w 43256"/>
              <a:gd name="connsiteY11" fmla="*/ 30063 h 48144"/>
              <a:gd name="connsiteX12" fmla="*/ 35431 w 43256"/>
              <a:gd name="connsiteY12" fmla="*/ 35960 h 48144"/>
              <a:gd name="connsiteX13" fmla="*/ 28591 w 43256"/>
              <a:gd name="connsiteY13" fmla="*/ 36674 h 48144"/>
              <a:gd name="connsiteX14" fmla="*/ 23703 w 43256"/>
              <a:gd name="connsiteY14" fmla="*/ 42965 h 48144"/>
              <a:gd name="connsiteX15" fmla="*/ 16516 w 43256"/>
              <a:gd name="connsiteY15" fmla="*/ 39125 h 48144"/>
              <a:gd name="connsiteX16" fmla="*/ 5840 w 43256"/>
              <a:gd name="connsiteY16" fmla="*/ 35331 h 48144"/>
              <a:gd name="connsiteX17" fmla="*/ 1146 w 43256"/>
              <a:gd name="connsiteY17" fmla="*/ 31109 h 48144"/>
              <a:gd name="connsiteX18" fmla="*/ 2149 w 43256"/>
              <a:gd name="connsiteY18" fmla="*/ 25410 h 48144"/>
              <a:gd name="connsiteX19" fmla="*/ 31 w 43256"/>
              <a:gd name="connsiteY19" fmla="*/ 19563 h 48144"/>
              <a:gd name="connsiteX20" fmla="*/ 3899 w 43256"/>
              <a:gd name="connsiteY20" fmla="*/ 14366 h 48144"/>
              <a:gd name="connsiteX21" fmla="*/ 3936 w 43256"/>
              <a:gd name="connsiteY21" fmla="*/ 14229 h 48144"/>
              <a:gd name="connsiteX0" fmla="*/ 3576155 w 3736552"/>
              <a:gd name="connsiteY0" fmla="*/ 2638083 h 2705518"/>
              <a:gd name="connsiteX1" fmla="*/ 3508720 w 3736552"/>
              <a:gd name="connsiteY1" fmla="*/ 2705518 h 2705518"/>
              <a:gd name="connsiteX2" fmla="*/ 3441285 w 3736552"/>
              <a:gd name="connsiteY2" fmla="*/ 2638083 h 2705518"/>
              <a:gd name="connsiteX3" fmla="*/ 3508720 w 3736552"/>
              <a:gd name="connsiteY3" fmla="*/ 2570648 h 2705518"/>
              <a:gd name="connsiteX4" fmla="*/ 3576155 w 3736552"/>
              <a:gd name="connsiteY4" fmla="*/ 2638083 h 2705518"/>
              <a:gd name="connsiteX0" fmla="*/ 3502387 w 3736552"/>
              <a:gd name="connsiteY0" fmla="*/ 2514755 h 2705518"/>
              <a:gd name="connsiteX1" fmla="*/ 3367517 w 3736552"/>
              <a:gd name="connsiteY1" fmla="*/ 2649625 h 2705518"/>
              <a:gd name="connsiteX2" fmla="*/ 3263470 w 3736552"/>
              <a:gd name="connsiteY2" fmla="*/ 2514755 h 2705518"/>
              <a:gd name="connsiteX3" fmla="*/ 3367517 w 3736552"/>
              <a:gd name="connsiteY3" fmla="*/ 2379885 h 2705518"/>
              <a:gd name="connsiteX4" fmla="*/ 3502387 w 3736552"/>
              <a:gd name="connsiteY4" fmla="*/ 2514755 h 2705518"/>
              <a:gd name="connsiteX0" fmla="*/ 3234572 w 3736552"/>
              <a:gd name="connsiteY0" fmla="*/ 2251337 h 2705518"/>
              <a:gd name="connsiteX1" fmla="*/ 3135010 w 3736552"/>
              <a:gd name="connsiteY1" fmla="*/ 2350900 h 2705518"/>
              <a:gd name="connsiteX2" fmla="*/ 2922430 w 3736552"/>
              <a:gd name="connsiteY2" fmla="*/ 2302707 h 2705518"/>
              <a:gd name="connsiteX3" fmla="*/ 3124735 w 3736552"/>
              <a:gd name="connsiteY3" fmla="*/ 2100402 h 2705518"/>
              <a:gd name="connsiteX4" fmla="*/ 3234572 w 3736552"/>
              <a:gd name="connsiteY4" fmla="*/ 2251337 h 2705518"/>
              <a:gd name="connsiteX0" fmla="*/ 4729 w 43256"/>
              <a:gd name="connsiteY0" fmla="*/ 26036 h 48144"/>
              <a:gd name="connsiteX1" fmla="*/ 2196 w 43256"/>
              <a:gd name="connsiteY1" fmla="*/ 25239 h 48144"/>
              <a:gd name="connsiteX2" fmla="*/ 6964 w 43256"/>
              <a:gd name="connsiteY2" fmla="*/ 34758 h 48144"/>
              <a:gd name="connsiteX3" fmla="*/ 5856 w 43256"/>
              <a:gd name="connsiteY3" fmla="*/ 35139 h 48144"/>
              <a:gd name="connsiteX4" fmla="*/ 16514 w 43256"/>
              <a:gd name="connsiteY4" fmla="*/ 38949 h 48144"/>
              <a:gd name="connsiteX5" fmla="*/ 15846 w 43256"/>
              <a:gd name="connsiteY5" fmla="*/ 37209 h 48144"/>
              <a:gd name="connsiteX6" fmla="*/ 28863 w 43256"/>
              <a:gd name="connsiteY6" fmla="*/ 34610 h 48144"/>
              <a:gd name="connsiteX7" fmla="*/ 28596 w 43256"/>
              <a:gd name="connsiteY7" fmla="*/ 36519 h 48144"/>
              <a:gd name="connsiteX8" fmla="*/ 34165 w 43256"/>
              <a:gd name="connsiteY8" fmla="*/ 22813 h 48144"/>
              <a:gd name="connsiteX9" fmla="*/ 37416 w 43256"/>
              <a:gd name="connsiteY9" fmla="*/ 29949 h 48144"/>
              <a:gd name="connsiteX10" fmla="*/ 41834 w 43256"/>
              <a:gd name="connsiteY10" fmla="*/ 15213 h 48144"/>
              <a:gd name="connsiteX11" fmla="*/ 40386 w 43256"/>
              <a:gd name="connsiteY11" fmla="*/ 17889 h 48144"/>
              <a:gd name="connsiteX12" fmla="*/ 38360 w 43256"/>
              <a:gd name="connsiteY12" fmla="*/ 5285 h 48144"/>
              <a:gd name="connsiteX13" fmla="*/ 38436 w 43256"/>
              <a:gd name="connsiteY13" fmla="*/ 6549 h 48144"/>
              <a:gd name="connsiteX14" fmla="*/ 29114 w 43256"/>
              <a:gd name="connsiteY14" fmla="*/ 3811 h 48144"/>
              <a:gd name="connsiteX15" fmla="*/ 29856 w 43256"/>
              <a:gd name="connsiteY15" fmla="*/ 2199 h 48144"/>
              <a:gd name="connsiteX16" fmla="*/ 22177 w 43256"/>
              <a:gd name="connsiteY16" fmla="*/ 4579 h 48144"/>
              <a:gd name="connsiteX17" fmla="*/ 22536 w 43256"/>
              <a:gd name="connsiteY17" fmla="*/ 3189 h 48144"/>
              <a:gd name="connsiteX18" fmla="*/ 14036 w 43256"/>
              <a:gd name="connsiteY18" fmla="*/ 5051 h 48144"/>
              <a:gd name="connsiteX19" fmla="*/ 15336 w 43256"/>
              <a:gd name="connsiteY19" fmla="*/ 6399 h 48144"/>
              <a:gd name="connsiteX20" fmla="*/ 3871 w 43256"/>
              <a:gd name="connsiteY20" fmla="*/ 12477 h 48144"/>
              <a:gd name="connsiteX21" fmla="*/ 1833 w 43256"/>
              <a:gd name="connsiteY21" fmla="*/ 12064 h 48144"/>
              <a:gd name="connsiteX0" fmla="*/ 2183 w 43256"/>
              <a:gd name="connsiteY0" fmla="*/ 12141 h 48144"/>
              <a:gd name="connsiteX1" fmla="*/ 5659 w 43256"/>
              <a:gd name="connsiteY1" fmla="*/ 6766 h 48144"/>
              <a:gd name="connsiteX2" fmla="*/ 14041 w 43256"/>
              <a:gd name="connsiteY2" fmla="*/ 5061 h 48144"/>
              <a:gd name="connsiteX3" fmla="*/ 22492 w 43256"/>
              <a:gd name="connsiteY3" fmla="*/ 3291 h 48144"/>
              <a:gd name="connsiteX4" fmla="*/ 25785 w 43256"/>
              <a:gd name="connsiteY4" fmla="*/ 59 h 48144"/>
              <a:gd name="connsiteX5" fmla="*/ 29869 w 43256"/>
              <a:gd name="connsiteY5" fmla="*/ 2340 h 48144"/>
              <a:gd name="connsiteX6" fmla="*/ 35499 w 43256"/>
              <a:gd name="connsiteY6" fmla="*/ 549 h 48144"/>
              <a:gd name="connsiteX7" fmla="*/ 38354 w 43256"/>
              <a:gd name="connsiteY7" fmla="*/ 5435 h 48144"/>
              <a:gd name="connsiteX8" fmla="*/ 42018 w 43256"/>
              <a:gd name="connsiteY8" fmla="*/ 10177 h 48144"/>
              <a:gd name="connsiteX9" fmla="*/ 41854 w 43256"/>
              <a:gd name="connsiteY9" fmla="*/ 15319 h 48144"/>
              <a:gd name="connsiteX10" fmla="*/ 43052 w 43256"/>
              <a:gd name="connsiteY10" fmla="*/ 23181 h 48144"/>
              <a:gd name="connsiteX11" fmla="*/ 37440 w 43256"/>
              <a:gd name="connsiteY11" fmla="*/ 30063 h 48144"/>
              <a:gd name="connsiteX12" fmla="*/ 35431 w 43256"/>
              <a:gd name="connsiteY12" fmla="*/ 35960 h 48144"/>
              <a:gd name="connsiteX13" fmla="*/ 28591 w 43256"/>
              <a:gd name="connsiteY13" fmla="*/ 36674 h 48144"/>
              <a:gd name="connsiteX14" fmla="*/ 23703 w 43256"/>
              <a:gd name="connsiteY14" fmla="*/ 42965 h 48144"/>
              <a:gd name="connsiteX15" fmla="*/ 16516 w 43256"/>
              <a:gd name="connsiteY15" fmla="*/ 39125 h 48144"/>
              <a:gd name="connsiteX16" fmla="*/ 5840 w 43256"/>
              <a:gd name="connsiteY16" fmla="*/ 35331 h 48144"/>
              <a:gd name="connsiteX17" fmla="*/ 1146 w 43256"/>
              <a:gd name="connsiteY17" fmla="*/ 31109 h 48144"/>
              <a:gd name="connsiteX18" fmla="*/ 2149 w 43256"/>
              <a:gd name="connsiteY18" fmla="*/ 25410 h 48144"/>
              <a:gd name="connsiteX19" fmla="*/ 31 w 43256"/>
              <a:gd name="connsiteY19" fmla="*/ 19563 h 48144"/>
              <a:gd name="connsiteX20" fmla="*/ 3899 w 43256"/>
              <a:gd name="connsiteY20" fmla="*/ 14366 h 48144"/>
              <a:gd name="connsiteX21" fmla="*/ 2183 w 43256"/>
              <a:gd name="connsiteY21" fmla="*/ 12141 h 48144"/>
              <a:gd name="connsiteX0" fmla="*/ 3576155 w 3736552"/>
              <a:gd name="connsiteY0" fmla="*/ 2638083 h 2705518"/>
              <a:gd name="connsiteX1" fmla="*/ 3508720 w 3736552"/>
              <a:gd name="connsiteY1" fmla="*/ 2705518 h 2705518"/>
              <a:gd name="connsiteX2" fmla="*/ 3441285 w 3736552"/>
              <a:gd name="connsiteY2" fmla="*/ 2638083 h 2705518"/>
              <a:gd name="connsiteX3" fmla="*/ 3508720 w 3736552"/>
              <a:gd name="connsiteY3" fmla="*/ 2570648 h 2705518"/>
              <a:gd name="connsiteX4" fmla="*/ 3576155 w 3736552"/>
              <a:gd name="connsiteY4" fmla="*/ 2638083 h 2705518"/>
              <a:gd name="connsiteX0" fmla="*/ 3502387 w 3736552"/>
              <a:gd name="connsiteY0" fmla="*/ 2514755 h 2705518"/>
              <a:gd name="connsiteX1" fmla="*/ 3367517 w 3736552"/>
              <a:gd name="connsiteY1" fmla="*/ 2649625 h 2705518"/>
              <a:gd name="connsiteX2" fmla="*/ 3263470 w 3736552"/>
              <a:gd name="connsiteY2" fmla="*/ 2514755 h 2705518"/>
              <a:gd name="connsiteX3" fmla="*/ 3367517 w 3736552"/>
              <a:gd name="connsiteY3" fmla="*/ 2379885 h 2705518"/>
              <a:gd name="connsiteX4" fmla="*/ 3502387 w 3736552"/>
              <a:gd name="connsiteY4" fmla="*/ 2514755 h 2705518"/>
              <a:gd name="connsiteX0" fmla="*/ 3234572 w 3736552"/>
              <a:gd name="connsiteY0" fmla="*/ 2251337 h 2705518"/>
              <a:gd name="connsiteX1" fmla="*/ 3135010 w 3736552"/>
              <a:gd name="connsiteY1" fmla="*/ 2350900 h 2705518"/>
              <a:gd name="connsiteX2" fmla="*/ 2922430 w 3736552"/>
              <a:gd name="connsiteY2" fmla="*/ 2302707 h 2705518"/>
              <a:gd name="connsiteX3" fmla="*/ 3124735 w 3736552"/>
              <a:gd name="connsiteY3" fmla="*/ 2100402 h 2705518"/>
              <a:gd name="connsiteX4" fmla="*/ 3234572 w 3736552"/>
              <a:gd name="connsiteY4" fmla="*/ 2251337 h 2705518"/>
              <a:gd name="connsiteX0" fmla="*/ 4729 w 43256"/>
              <a:gd name="connsiteY0" fmla="*/ 26036 h 48144"/>
              <a:gd name="connsiteX1" fmla="*/ 2196 w 43256"/>
              <a:gd name="connsiteY1" fmla="*/ 25239 h 48144"/>
              <a:gd name="connsiteX2" fmla="*/ 6964 w 43256"/>
              <a:gd name="connsiteY2" fmla="*/ 34758 h 48144"/>
              <a:gd name="connsiteX3" fmla="*/ 5856 w 43256"/>
              <a:gd name="connsiteY3" fmla="*/ 35139 h 48144"/>
              <a:gd name="connsiteX4" fmla="*/ 16514 w 43256"/>
              <a:gd name="connsiteY4" fmla="*/ 38949 h 48144"/>
              <a:gd name="connsiteX5" fmla="*/ 15846 w 43256"/>
              <a:gd name="connsiteY5" fmla="*/ 37209 h 48144"/>
              <a:gd name="connsiteX6" fmla="*/ 28863 w 43256"/>
              <a:gd name="connsiteY6" fmla="*/ 34610 h 48144"/>
              <a:gd name="connsiteX7" fmla="*/ 28596 w 43256"/>
              <a:gd name="connsiteY7" fmla="*/ 36519 h 48144"/>
              <a:gd name="connsiteX8" fmla="*/ 34165 w 43256"/>
              <a:gd name="connsiteY8" fmla="*/ 22813 h 48144"/>
              <a:gd name="connsiteX9" fmla="*/ 37416 w 43256"/>
              <a:gd name="connsiteY9" fmla="*/ 29949 h 48144"/>
              <a:gd name="connsiteX10" fmla="*/ 41834 w 43256"/>
              <a:gd name="connsiteY10" fmla="*/ 15213 h 48144"/>
              <a:gd name="connsiteX11" fmla="*/ 40386 w 43256"/>
              <a:gd name="connsiteY11" fmla="*/ 17889 h 48144"/>
              <a:gd name="connsiteX12" fmla="*/ 38360 w 43256"/>
              <a:gd name="connsiteY12" fmla="*/ 5285 h 48144"/>
              <a:gd name="connsiteX13" fmla="*/ 38436 w 43256"/>
              <a:gd name="connsiteY13" fmla="*/ 6549 h 48144"/>
              <a:gd name="connsiteX14" fmla="*/ 29114 w 43256"/>
              <a:gd name="connsiteY14" fmla="*/ 3811 h 48144"/>
              <a:gd name="connsiteX15" fmla="*/ 29856 w 43256"/>
              <a:gd name="connsiteY15" fmla="*/ 2199 h 48144"/>
              <a:gd name="connsiteX16" fmla="*/ 22177 w 43256"/>
              <a:gd name="connsiteY16" fmla="*/ 4579 h 48144"/>
              <a:gd name="connsiteX17" fmla="*/ 22536 w 43256"/>
              <a:gd name="connsiteY17" fmla="*/ 3189 h 48144"/>
              <a:gd name="connsiteX18" fmla="*/ 14036 w 43256"/>
              <a:gd name="connsiteY18" fmla="*/ 5051 h 48144"/>
              <a:gd name="connsiteX19" fmla="*/ 15336 w 43256"/>
              <a:gd name="connsiteY19" fmla="*/ 6399 h 48144"/>
              <a:gd name="connsiteX20" fmla="*/ 3871 w 43256"/>
              <a:gd name="connsiteY20" fmla="*/ 12477 h 48144"/>
              <a:gd name="connsiteX21" fmla="*/ 1833 w 43256"/>
              <a:gd name="connsiteY21" fmla="*/ 12064 h 48144"/>
              <a:gd name="connsiteX0" fmla="*/ 2183 w 43256"/>
              <a:gd name="connsiteY0" fmla="*/ 12141 h 48144"/>
              <a:gd name="connsiteX1" fmla="*/ 5659 w 43256"/>
              <a:gd name="connsiteY1" fmla="*/ 6766 h 48144"/>
              <a:gd name="connsiteX2" fmla="*/ 14041 w 43256"/>
              <a:gd name="connsiteY2" fmla="*/ 5061 h 48144"/>
              <a:gd name="connsiteX3" fmla="*/ 22492 w 43256"/>
              <a:gd name="connsiteY3" fmla="*/ 3291 h 48144"/>
              <a:gd name="connsiteX4" fmla="*/ 25785 w 43256"/>
              <a:gd name="connsiteY4" fmla="*/ 59 h 48144"/>
              <a:gd name="connsiteX5" fmla="*/ 29869 w 43256"/>
              <a:gd name="connsiteY5" fmla="*/ 2340 h 48144"/>
              <a:gd name="connsiteX6" fmla="*/ 35499 w 43256"/>
              <a:gd name="connsiteY6" fmla="*/ 549 h 48144"/>
              <a:gd name="connsiteX7" fmla="*/ 38354 w 43256"/>
              <a:gd name="connsiteY7" fmla="*/ 5435 h 48144"/>
              <a:gd name="connsiteX8" fmla="*/ 42018 w 43256"/>
              <a:gd name="connsiteY8" fmla="*/ 10177 h 48144"/>
              <a:gd name="connsiteX9" fmla="*/ 41854 w 43256"/>
              <a:gd name="connsiteY9" fmla="*/ 15319 h 48144"/>
              <a:gd name="connsiteX10" fmla="*/ 43052 w 43256"/>
              <a:gd name="connsiteY10" fmla="*/ 23181 h 48144"/>
              <a:gd name="connsiteX11" fmla="*/ 37440 w 43256"/>
              <a:gd name="connsiteY11" fmla="*/ 30063 h 48144"/>
              <a:gd name="connsiteX12" fmla="*/ 35431 w 43256"/>
              <a:gd name="connsiteY12" fmla="*/ 35960 h 48144"/>
              <a:gd name="connsiteX13" fmla="*/ 28591 w 43256"/>
              <a:gd name="connsiteY13" fmla="*/ 36674 h 48144"/>
              <a:gd name="connsiteX14" fmla="*/ 23703 w 43256"/>
              <a:gd name="connsiteY14" fmla="*/ 42965 h 48144"/>
              <a:gd name="connsiteX15" fmla="*/ 16516 w 43256"/>
              <a:gd name="connsiteY15" fmla="*/ 39125 h 48144"/>
              <a:gd name="connsiteX16" fmla="*/ 5840 w 43256"/>
              <a:gd name="connsiteY16" fmla="*/ 35331 h 48144"/>
              <a:gd name="connsiteX17" fmla="*/ 1146 w 43256"/>
              <a:gd name="connsiteY17" fmla="*/ 31109 h 48144"/>
              <a:gd name="connsiteX18" fmla="*/ 2149 w 43256"/>
              <a:gd name="connsiteY18" fmla="*/ 25410 h 48144"/>
              <a:gd name="connsiteX19" fmla="*/ 31 w 43256"/>
              <a:gd name="connsiteY19" fmla="*/ 19563 h 48144"/>
              <a:gd name="connsiteX20" fmla="*/ 1913 w 43256"/>
              <a:gd name="connsiteY20" fmla="*/ 14211 h 48144"/>
              <a:gd name="connsiteX21" fmla="*/ 2183 w 43256"/>
              <a:gd name="connsiteY21" fmla="*/ 12141 h 48144"/>
              <a:gd name="connsiteX0" fmla="*/ 3576155 w 3736552"/>
              <a:gd name="connsiteY0" fmla="*/ 2638083 h 2705518"/>
              <a:gd name="connsiteX1" fmla="*/ 3508720 w 3736552"/>
              <a:gd name="connsiteY1" fmla="*/ 2705518 h 2705518"/>
              <a:gd name="connsiteX2" fmla="*/ 3441285 w 3736552"/>
              <a:gd name="connsiteY2" fmla="*/ 2638083 h 2705518"/>
              <a:gd name="connsiteX3" fmla="*/ 3508720 w 3736552"/>
              <a:gd name="connsiteY3" fmla="*/ 2570648 h 2705518"/>
              <a:gd name="connsiteX4" fmla="*/ 3576155 w 3736552"/>
              <a:gd name="connsiteY4" fmla="*/ 2638083 h 2705518"/>
              <a:gd name="connsiteX0" fmla="*/ 3502387 w 3736552"/>
              <a:gd name="connsiteY0" fmla="*/ 2514755 h 2705518"/>
              <a:gd name="connsiteX1" fmla="*/ 3367517 w 3736552"/>
              <a:gd name="connsiteY1" fmla="*/ 2649625 h 2705518"/>
              <a:gd name="connsiteX2" fmla="*/ 3263470 w 3736552"/>
              <a:gd name="connsiteY2" fmla="*/ 2514755 h 2705518"/>
              <a:gd name="connsiteX3" fmla="*/ 3367517 w 3736552"/>
              <a:gd name="connsiteY3" fmla="*/ 2379885 h 2705518"/>
              <a:gd name="connsiteX4" fmla="*/ 3502387 w 3736552"/>
              <a:gd name="connsiteY4" fmla="*/ 2514755 h 2705518"/>
              <a:gd name="connsiteX0" fmla="*/ 3234572 w 3736552"/>
              <a:gd name="connsiteY0" fmla="*/ 2251337 h 2705518"/>
              <a:gd name="connsiteX1" fmla="*/ 3135010 w 3736552"/>
              <a:gd name="connsiteY1" fmla="*/ 2350900 h 2705518"/>
              <a:gd name="connsiteX2" fmla="*/ 2922430 w 3736552"/>
              <a:gd name="connsiteY2" fmla="*/ 2302707 h 2705518"/>
              <a:gd name="connsiteX3" fmla="*/ 3124735 w 3736552"/>
              <a:gd name="connsiteY3" fmla="*/ 2100402 h 2705518"/>
              <a:gd name="connsiteX4" fmla="*/ 3234572 w 3736552"/>
              <a:gd name="connsiteY4" fmla="*/ 2251337 h 2705518"/>
              <a:gd name="connsiteX0" fmla="*/ 4729 w 43256"/>
              <a:gd name="connsiteY0" fmla="*/ 26036 h 48144"/>
              <a:gd name="connsiteX1" fmla="*/ 2196 w 43256"/>
              <a:gd name="connsiteY1" fmla="*/ 25239 h 48144"/>
              <a:gd name="connsiteX2" fmla="*/ 6964 w 43256"/>
              <a:gd name="connsiteY2" fmla="*/ 34758 h 48144"/>
              <a:gd name="connsiteX3" fmla="*/ 5856 w 43256"/>
              <a:gd name="connsiteY3" fmla="*/ 35139 h 48144"/>
              <a:gd name="connsiteX4" fmla="*/ 16514 w 43256"/>
              <a:gd name="connsiteY4" fmla="*/ 38949 h 48144"/>
              <a:gd name="connsiteX5" fmla="*/ 15846 w 43256"/>
              <a:gd name="connsiteY5" fmla="*/ 37209 h 48144"/>
              <a:gd name="connsiteX6" fmla="*/ 28863 w 43256"/>
              <a:gd name="connsiteY6" fmla="*/ 34610 h 48144"/>
              <a:gd name="connsiteX7" fmla="*/ 28596 w 43256"/>
              <a:gd name="connsiteY7" fmla="*/ 36519 h 48144"/>
              <a:gd name="connsiteX8" fmla="*/ 34165 w 43256"/>
              <a:gd name="connsiteY8" fmla="*/ 22813 h 48144"/>
              <a:gd name="connsiteX9" fmla="*/ 37416 w 43256"/>
              <a:gd name="connsiteY9" fmla="*/ 29949 h 48144"/>
              <a:gd name="connsiteX10" fmla="*/ 41834 w 43256"/>
              <a:gd name="connsiteY10" fmla="*/ 15213 h 48144"/>
              <a:gd name="connsiteX11" fmla="*/ 40386 w 43256"/>
              <a:gd name="connsiteY11" fmla="*/ 17889 h 48144"/>
              <a:gd name="connsiteX12" fmla="*/ 38360 w 43256"/>
              <a:gd name="connsiteY12" fmla="*/ 5285 h 48144"/>
              <a:gd name="connsiteX13" fmla="*/ 38436 w 43256"/>
              <a:gd name="connsiteY13" fmla="*/ 6549 h 48144"/>
              <a:gd name="connsiteX14" fmla="*/ 29114 w 43256"/>
              <a:gd name="connsiteY14" fmla="*/ 3811 h 48144"/>
              <a:gd name="connsiteX15" fmla="*/ 29856 w 43256"/>
              <a:gd name="connsiteY15" fmla="*/ 2199 h 48144"/>
              <a:gd name="connsiteX16" fmla="*/ 22177 w 43256"/>
              <a:gd name="connsiteY16" fmla="*/ 4579 h 48144"/>
              <a:gd name="connsiteX17" fmla="*/ 22536 w 43256"/>
              <a:gd name="connsiteY17" fmla="*/ 3189 h 48144"/>
              <a:gd name="connsiteX18" fmla="*/ 14036 w 43256"/>
              <a:gd name="connsiteY18" fmla="*/ 5051 h 48144"/>
              <a:gd name="connsiteX19" fmla="*/ 15336 w 43256"/>
              <a:gd name="connsiteY19" fmla="*/ 6399 h 48144"/>
              <a:gd name="connsiteX20" fmla="*/ 3871 w 43256"/>
              <a:gd name="connsiteY20" fmla="*/ 12477 h 48144"/>
              <a:gd name="connsiteX21" fmla="*/ 1833 w 43256"/>
              <a:gd name="connsiteY21" fmla="*/ 12064 h 48144"/>
              <a:gd name="connsiteX0" fmla="*/ 2183 w 43256"/>
              <a:gd name="connsiteY0" fmla="*/ 12141 h 48144"/>
              <a:gd name="connsiteX1" fmla="*/ 5659 w 43256"/>
              <a:gd name="connsiteY1" fmla="*/ 6766 h 48144"/>
              <a:gd name="connsiteX2" fmla="*/ 14041 w 43256"/>
              <a:gd name="connsiteY2" fmla="*/ 5061 h 48144"/>
              <a:gd name="connsiteX3" fmla="*/ 22492 w 43256"/>
              <a:gd name="connsiteY3" fmla="*/ 3291 h 48144"/>
              <a:gd name="connsiteX4" fmla="*/ 25785 w 43256"/>
              <a:gd name="connsiteY4" fmla="*/ 59 h 48144"/>
              <a:gd name="connsiteX5" fmla="*/ 29869 w 43256"/>
              <a:gd name="connsiteY5" fmla="*/ 2340 h 48144"/>
              <a:gd name="connsiteX6" fmla="*/ 35499 w 43256"/>
              <a:gd name="connsiteY6" fmla="*/ 549 h 48144"/>
              <a:gd name="connsiteX7" fmla="*/ 38354 w 43256"/>
              <a:gd name="connsiteY7" fmla="*/ 5435 h 48144"/>
              <a:gd name="connsiteX8" fmla="*/ 42018 w 43256"/>
              <a:gd name="connsiteY8" fmla="*/ 10177 h 48144"/>
              <a:gd name="connsiteX9" fmla="*/ 41854 w 43256"/>
              <a:gd name="connsiteY9" fmla="*/ 15319 h 48144"/>
              <a:gd name="connsiteX10" fmla="*/ 43052 w 43256"/>
              <a:gd name="connsiteY10" fmla="*/ 23181 h 48144"/>
              <a:gd name="connsiteX11" fmla="*/ 37440 w 43256"/>
              <a:gd name="connsiteY11" fmla="*/ 30063 h 48144"/>
              <a:gd name="connsiteX12" fmla="*/ 35431 w 43256"/>
              <a:gd name="connsiteY12" fmla="*/ 35960 h 48144"/>
              <a:gd name="connsiteX13" fmla="*/ 28591 w 43256"/>
              <a:gd name="connsiteY13" fmla="*/ 36674 h 48144"/>
              <a:gd name="connsiteX14" fmla="*/ 23703 w 43256"/>
              <a:gd name="connsiteY14" fmla="*/ 42965 h 48144"/>
              <a:gd name="connsiteX15" fmla="*/ 16516 w 43256"/>
              <a:gd name="connsiteY15" fmla="*/ 39125 h 48144"/>
              <a:gd name="connsiteX16" fmla="*/ 5840 w 43256"/>
              <a:gd name="connsiteY16" fmla="*/ 35331 h 48144"/>
              <a:gd name="connsiteX17" fmla="*/ 1146 w 43256"/>
              <a:gd name="connsiteY17" fmla="*/ 31109 h 48144"/>
              <a:gd name="connsiteX18" fmla="*/ 2149 w 43256"/>
              <a:gd name="connsiteY18" fmla="*/ 25410 h 48144"/>
              <a:gd name="connsiteX19" fmla="*/ 31 w 43256"/>
              <a:gd name="connsiteY19" fmla="*/ 19563 h 48144"/>
              <a:gd name="connsiteX20" fmla="*/ 1913 w 43256"/>
              <a:gd name="connsiteY20" fmla="*/ 14211 h 48144"/>
              <a:gd name="connsiteX21" fmla="*/ 2183 w 43256"/>
              <a:gd name="connsiteY21" fmla="*/ 12141 h 48144"/>
              <a:gd name="connsiteX0" fmla="*/ 3576155 w 3736552"/>
              <a:gd name="connsiteY0" fmla="*/ 2638083 h 2705518"/>
              <a:gd name="connsiteX1" fmla="*/ 3508720 w 3736552"/>
              <a:gd name="connsiteY1" fmla="*/ 2705518 h 2705518"/>
              <a:gd name="connsiteX2" fmla="*/ 3441285 w 3736552"/>
              <a:gd name="connsiteY2" fmla="*/ 2638083 h 2705518"/>
              <a:gd name="connsiteX3" fmla="*/ 3508720 w 3736552"/>
              <a:gd name="connsiteY3" fmla="*/ 2570648 h 2705518"/>
              <a:gd name="connsiteX4" fmla="*/ 3576155 w 3736552"/>
              <a:gd name="connsiteY4" fmla="*/ 2638083 h 2705518"/>
              <a:gd name="connsiteX0" fmla="*/ 3502387 w 3736552"/>
              <a:gd name="connsiteY0" fmla="*/ 2514755 h 2705518"/>
              <a:gd name="connsiteX1" fmla="*/ 3367517 w 3736552"/>
              <a:gd name="connsiteY1" fmla="*/ 2649625 h 2705518"/>
              <a:gd name="connsiteX2" fmla="*/ 3263470 w 3736552"/>
              <a:gd name="connsiteY2" fmla="*/ 2514755 h 2705518"/>
              <a:gd name="connsiteX3" fmla="*/ 3367517 w 3736552"/>
              <a:gd name="connsiteY3" fmla="*/ 2379885 h 2705518"/>
              <a:gd name="connsiteX4" fmla="*/ 3502387 w 3736552"/>
              <a:gd name="connsiteY4" fmla="*/ 2514755 h 2705518"/>
              <a:gd name="connsiteX0" fmla="*/ 3234572 w 3736552"/>
              <a:gd name="connsiteY0" fmla="*/ 2251337 h 2705518"/>
              <a:gd name="connsiteX1" fmla="*/ 3135010 w 3736552"/>
              <a:gd name="connsiteY1" fmla="*/ 2350900 h 2705518"/>
              <a:gd name="connsiteX2" fmla="*/ 2922430 w 3736552"/>
              <a:gd name="connsiteY2" fmla="*/ 2302707 h 2705518"/>
              <a:gd name="connsiteX3" fmla="*/ 3124735 w 3736552"/>
              <a:gd name="connsiteY3" fmla="*/ 2100402 h 2705518"/>
              <a:gd name="connsiteX4" fmla="*/ 3234572 w 3736552"/>
              <a:gd name="connsiteY4" fmla="*/ 2251337 h 2705518"/>
              <a:gd name="connsiteX0" fmla="*/ 4729 w 43256"/>
              <a:gd name="connsiteY0" fmla="*/ 26036 h 48144"/>
              <a:gd name="connsiteX1" fmla="*/ 2196 w 43256"/>
              <a:gd name="connsiteY1" fmla="*/ 25239 h 48144"/>
              <a:gd name="connsiteX2" fmla="*/ 6964 w 43256"/>
              <a:gd name="connsiteY2" fmla="*/ 34758 h 48144"/>
              <a:gd name="connsiteX3" fmla="*/ 5856 w 43256"/>
              <a:gd name="connsiteY3" fmla="*/ 35139 h 48144"/>
              <a:gd name="connsiteX4" fmla="*/ 16514 w 43256"/>
              <a:gd name="connsiteY4" fmla="*/ 38949 h 48144"/>
              <a:gd name="connsiteX5" fmla="*/ 15846 w 43256"/>
              <a:gd name="connsiteY5" fmla="*/ 37209 h 48144"/>
              <a:gd name="connsiteX6" fmla="*/ 28863 w 43256"/>
              <a:gd name="connsiteY6" fmla="*/ 34610 h 48144"/>
              <a:gd name="connsiteX7" fmla="*/ 28596 w 43256"/>
              <a:gd name="connsiteY7" fmla="*/ 36519 h 48144"/>
              <a:gd name="connsiteX8" fmla="*/ 34165 w 43256"/>
              <a:gd name="connsiteY8" fmla="*/ 22813 h 48144"/>
              <a:gd name="connsiteX9" fmla="*/ 37416 w 43256"/>
              <a:gd name="connsiteY9" fmla="*/ 29949 h 48144"/>
              <a:gd name="connsiteX10" fmla="*/ 41834 w 43256"/>
              <a:gd name="connsiteY10" fmla="*/ 15213 h 48144"/>
              <a:gd name="connsiteX11" fmla="*/ 40386 w 43256"/>
              <a:gd name="connsiteY11" fmla="*/ 17889 h 48144"/>
              <a:gd name="connsiteX12" fmla="*/ 38360 w 43256"/>
              <a:gd name="connsiteY12" fmla="*/ 5285 h 48144"/>
              <a:gd name="connsiteX13" fmla="*/ 38436 w 43256"/>
              <a:gd name="connsiteY13" fmla="*/ 6549 h 48144"/>
              <a:gd name="connsiteX14" fmla="*/ 29114 w 43256"/>
              <a:gd name="connsiteY14" fmla="*/ 3811 h 48144"/>
              <a:gd name="connsiteX15" fmla="*/ 29856 w 43256"/>
              <a:gd name="connsiteY15" fmla="*/ 2199 h 48144"/>
              <a:gd name="connsiteX16" fmla="*/ 22177 w 43256"/>
              <a:gd name="connsiteY16" fmla="*/ 4579 h 48144"/>
              <a:gd name="connsiteX17" fmla="*/ 22536 w 43256"/>
              <a:gd name="connsiteY17" fmla="*/ 3189 h 48144"/>
              <a:gd name="connsiteX18" fmla="*/ 14036 w 43256"/>
              <a:gd name="connsiteY18" fmla="*/ 5051 h 48144"/>
              <a:gd name="connsiteX19" fmla="*/ 15336 w 43256"/>
              <a:gd name="connsiteY19" fmla="*/ 6399 h 48144"/>
              <a:gd name="connsiteX20" fmla="*/ 2469 w 43256"/>
              <a:gd name="connsiteY20" fmla="*/ 12632 h 48144"/>
              <a:gd name="connsiteX21" fmla="*/ 1833 w 43256"/>
              <a:gd name="connsiteY21" fmla="*/ 12064 h 48144"/>
              <a:gd name="connsiteX0" fmla="*/ 2183 w 43256"/>
              <a:gd name="connsiteY0" fmla="*/ 12141 h 48144"/>
              <a:gd name="connsiteX1" fmla="*/ 5659 w 43256"/>
              <a:gd name="connsiteY1" fmla="*/ 6766 h 48144"/>
              <a:gd name="connsiteX2" fmla="*/ 14041 w 43256"/>
              <a:gd name="connsiteY2" fmla="*/ 5061 h 48144"/>
              <a:gd name="connsiteX3" fmla="*/ 22492 w 43256"/>
              <a:gd name="connsiteY3" fmla="*/ 3291 h 48144"/>
              <a:gd name="connsiteX4" fmla="*/ 25785 w 43256"/>
              <a:gd name="connsiteY4" fmla="*/ 59 h 48144"/>
              <a:gd name="connsiteX5" fmla="*/ 29869 w 43256"/>
              <a:gd name="connsiteY5" fmla="*/ 2340 h 48144"/>
              <a:gd name="connsiteX6" fmla="*/ 35499 w 43256"/>
              <a:gd name="connsiteY6" fmla="*/ 549 h 48144"/>
              <a:gd name="connsiteX7" fmla="*/ 38354 w 43256"/>
              <a:gd name="connsiteY7" fmla="*/ 5435 h 48144"/>
              <a:gd name="connsiteX8" fmla="*/ 42018 w 43256"/>
              <a:gd name="connsiteY8" fmla="*/ 10177 h 48144"/>
              <a:gd name="connsiteX9" fmla="*/ 41854 w 43256"/>
              <a:gd name="connsiteY9" fmla="*/ 15319 h 48144"/>
              <a:gd name="connsiteX10" fmla="*/ 43052 w 43256"/>
              <a:gd name="connsiteY10" fmla="*/ 23181 h 48144"/>
              <a:gd name="connsiteX11" fmla="*/ 37440 w 43256"/>
              <a:gd name="connsiteY11" fmla="*/ 30063 h 48144"/>
              <a:gd name="connsiteX12" fmla="*/ 35431 w 43256"/>
              <a:gd name="connsiteY12" fmla="*/ 35960 h 48144"/>
              <a:gd name="connsiteX13" fmla="*/ 28591 w 43256"/>
              <a:gd name="connsiteY13" fmla="*/ 36674 h 48144"/>
              <a:gd name="connsiteX14" fmla="*/ 23703 w 43256"/>
              <a:gd name="connsiteY14" fmla="*/ 42965 h 48144"/>
              <a:gd name="connsiteX15" fmla="*/ 16516 w 43256"/>
              <a:gd name="connsiteY15" fmla="*/ 39125 h 48144"/>
              <a:gd name="connsiteX16" fmla="*/ 5840 w 43256"/>
              <a:gd name="connsiteY16" fmla="*/ 35331 h 48144"/>
              <a:gd name="connsiteX17" fmla="*/ 1146 w 43256"/>
              <a:gd name="connsiteY17" fmla="*/ 31109 h 48144"/>
              <a:gd name="connsiteX18" fmla="*/ 2149 w 43256"/>
              <a:gd name="connsiteY18" fmla="*/ 25410 h 48144"/>
              <a:gd name="connsiteX19" fmla="*/ 31 w 43256"/>
              <a:gd name="connsiteY19" fmla="*/ 19563 h 48144"/>
              <a:gd name="connsiteX20" fmla="*/ 1913 w 43256"/>
              <a:gd name="connsiteY20" fmla="*/ 14211 h 48144"/>
              <a:gd name="connsiteX21" fmla="*/ 2183 w 43256"/>
              <a:gd name="connsiteY21" fmla="*/ 12141 h 48144"/>
              <a:gd name="connsiteX0" fmla="*/ 3576155 w 3736552"/>
              <a:gd name="connsiteY0" fmla="*/ 2638083 h 2705518"/>
              <a:gd name="connsiteX1" fmla="*/ 3508720 w 3736552"/>
              <a:gd name="connsiteY1" fmla="*/ 2705518 h 2705518"/>
              <a:gd name="connsiteX2" fmla="*/ 3441285 w 3736552"/>
              <a:gd name="connsiteY2" fmla="*/ 2638083 h 2705518"/>
              <a:gd name="connsiteX3" fmla="*/ 3508720 w 3736552"/>
              <a:gd name="connsiteY3" fmla="*/ 2570648 h 2705518"/>
              <a:gd name="connsiteX4" fmla="*/ 3576155 w 3736552"/>
              <a:gd name="connsiteY4" fmla="*/ 2638083 h 2705518"/>
              <a:gd name="connsiteX0" fmla="*/ 3502387 w 3736552"/>
              <a:gd name="connsiteY0" fmla="*/ 2514755 h 2705518"/>
              <a:gd name="connsiteX1" fmla="*/ 3367517 w 3736552"/>
              <a:gd name="connsiteY1" fmla="*/ 2649625 h 2705518"/>
              <a:gd name="connsiteX2" fmla="*/ 3263470 w 3736552"/>
              <a:gd name="connsiteY2" fmla="*/ 2514755 h 2705518"/>
              <a:gd name="connsiteX3" fmla="*/ 3367517 w 3736552"/>
              <a:gd name="connsiteY3" fmla="*/ 2379885 h 2705518"/>
              <a:gd name="connsiteX4" fmla="*/ 3502387 w 3736552"/>
              <a:gd name="connsiteY4" fmla="*/ 2514755 h 2705518"/>
              <a:gd name="connsiteX0" fmla="*/ 3234572 w 3736552"/>
              <a:gd name="connsiteY0" fmla="*/ 2251337 h 2705518"/>
              <a:gd name="connsiteX1" fmla="*/ 3135010 w 3736552"/>
              <a:gd name="connsiteY1" fmla="*/ 2350900 h 2705518"/>
              <a:gd name="connsiteX2" fmla="*/ 2922430 w 3736552"/>
              <a:gd name="connsiteY2" fmla="*/ 2302707 h 2705518"/>
              <a:gd name="connsiteX3" fmla="*/ 3124735 w 3736552"/>
              <a:gd name="connsiteY3" fmla="*/ 2100402 h 2705518"/>
              <a:gd name="connsiteX4" fmla="*/ 3234572 w 3736552"/>
              <a:gd name="connsiteY4" fmla="*/ 2251337 h 2705518"/>
              <a:gd name="connsiteX0" fmla="*/ 4729 w 43256"/>
              <a:gd name="connsiteY0" fmla="*/ 26036 h 48144"/>
              <a:gd name="connsiteX1" fmla="*/ 2196 w 43256"/>
              <a:gd name="connsiteY1" fmla="*/ 25239 h 48144"/>
              <a:gd name="connsiteX2" fmla="*/ 6964 w 43256"/>
              <a:gd name="connsiteY2" fmla="*/ 34758 h 48144"/>
              <a:gd name="connsiteX3" fmla="*/ 5856 w 43256"/>
              <a:gd name="connsiteY3" fmla="*/ 35139 h 48144"/>
              <a:gd name="connsiteX4" fmla="*/ 16514 w 43256"/>
              <a:gd name="connsiteY4" fmla="*/ 38949 h 48144"/>
              <a:gd name="connsiteX5" fmla="*/ 15846 w 43256"/>
              <a:gd name="connsiteY5" fmla="*/ 37209 h 48144"/>
              <a:gd name="connsiteX6" fmla="*/ 28863 w 43256"/>
              <a:gd name="connsiteY6" fmla="*/ 34610 h 48144"/>
              <a:gd name="connsiteX7" fmla="*/ 28596 w 43256"/>
              <a:gd name="connsiteY7" fmla="*/ 36519 h 48144"/>
              <a:gd name="connsiteX8" fmla="*/ 36736 w 43256"/>
              <a:gd name="connsiteY8" fmla="*/ 29541 h 48144"/>
              <a:gd name="connsiteX9" fmla="*/ 37416 w 43256"/>
              <a:gd name="connsiteY9" fmla="*/ 29949 h 48144"/>
              <a:gd name="connsiteX10" fmla="*/ 41834 w 43256"/>
              <a:gd name="connsiteY10" fmla="*/ 15213 h 48144"/>
              <a:gd name="connsiteX11" fmla="*/ 40386 w 43256"/>
              <a:gd name="connsiteY11" fmla="*/ 17889 h 48144"/>
              <a:gd name="connsiteX12" fmla="*/ 38360 w 43256"/>
              <a:gd name="connsiteY12" fmla="*/ 5285 h 48144"/>
              <a:gd name="connsiteX13" fmla="*/ 38436 w 43256"/>
              <a:gd name="connsiteY13" fmla="*/ 6549 h 48144"/>
              <a:gd name="connsiteX14" fmla="*/ 29114 w 43256"/>
              <a:gd name="connsiteY14" fmla="*/ 3811 h 48144"/>
              <a:gd name="connsiteX15" fmla="*/ 29856 w 43256"/>
              <a:gd name="connsiteY15" fmla="*/ 2199 h 48144"/>
              <a:gd name="connsiteX16" fmla="*/ 22177 w 43256"/>
              <a:gd name="connsiteY16" fmla="*/ 4579 h 48144"/>
              <a:gd name="connsiteX17" fmla="*/ 22536 w 43256"/>
              <a:gd name="connsiteY17" fmla="*/ 3189 h 48144"/>
              <a:gd name="connsiteX18" fmla="*/ 14036 w 43256"/>
              <a:gd name="connsiteY18" fmla="*/ 5051 h 48144"/>
              <a:gd name="connsiteX19" fmla="*/ 15336 w 43256"/>
              <a:gd name="connsiteY19" fmla="*/ 6399 h 48144"/>
              <a:gd name="connsiteX20" fmla="*/ 2469 w 43256"/>
              <a:gd name="connsiteY20" fmla="*/ 12632 h 48144"/>
              <a:gd name="connsiteX21" fmla="*/ 1833 w 43256"/>
              <a:gd name="connsiteY21" fmla="*/ 12064 h 48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3256" h="48144">
                <a:moveTo>
                  <a:pt x="2183" y="12141"/>
                </a:moveTo>
                <a:cubicBezTo>
                  <a:pt x="1912" y="9428"/>
                  <a:pt x="3683" y="7946"/>
                  <a:pt x="5659" y="6766"/>
                </a:cubicBezTo>
                <a:cubicBezTo>
                  <a:pt x="7635" y="5586"/>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537" y="-601"/>
                  <a:pt x="35499" y="549"/>
                </a:cubicBezTo>
                <a:cubicBezTo>
                  <a:pt x="36994" y="1425"/>
                  <a:pt x="38066" y="3259"/>
                  <a:pt x="38354" y="5435"/>
                </a:cubicBezTo>
                <a:cubicBezTo>
                  <a:pt x="40082" y="6077"/>
                  <a:pt x="41458" y="7857"/>
                  <a:pt x="42018" y="10177"/>
                </a:cubicBezTo>
                <a:cubicBezTo>
                  <a:pt x="42425" y="11861"/>
                  <a:pt x="42367" y="13690"/>
                  <a:pt x="41854" y="15319"/>
                </a:cubicBezTo>
                <a:cubicBezTo>
                  <a:pt x="43115" y="17553"/>
                  <a:pt x="43556" y="20449"/>
                  <a:pt x="43052" y="23181"/>
                </a:cubicBezTo>
                <a:cubicBezTo>
                  <a:pt x="42382" y="26813"/>
                  <a:pt x="40164" y="29533"/>
                  <a:pt x="37440" y="30063"/>
                </a:cubicBezTo>
                <a:cubicBezTo>
                  <a:pt x="37427" y="32330"/>
                  <a:pt x="36694" y="34480"/>
                  <a:pt x="35431" y="35960"/>
                </a:cubicBezTo>
                <a:cubicBezTo>
                  <a:pt x="33512" y="38209"/>
                  <a:pt x="30740" y="38498"/>
                  <a:pt x="28591" y="36674"/>
                </a:cubicBezTo>
                <a:cubicBezTo>
                  <a:pt x="27896" y="39807"/>
                  <a:pt x="26035" y="42202"/>
                  <a:pt x="23703" y="42965"/>
                </a:cubicBezTo>
                <a:cubicBezTo>
                  <a:pt x="20955" y="43864"/>
                  <a:pt x="18087" y="42332"/>
                  <a:pt x="16516" y="39125"/>
                </a:cubicBezTo>
                <a:cubicBezTo>
                  <a:pt x="12808" y="42169"/>
                  <a:pt x="7992" y="40458"/>
                  <a:pt x="5840" y="35331"/>
                </a:cubicBezTo>
                <a:cubicBezTo>
                  <a:pt x="3726" y="35668"/>
                  <a:pt x="1741" y="33883"/>
                  <a:pt x="1146" y="31109"/>
                </a:cubicBezTo>
                <a:cubicBezTo>
                  <a:pt x="715" y="29102"/>
                  <a:pt x="1096" y="26936"/>
                  <a:pt x="2149" y="25410"/>
                </a:cubicBezTo>
                <a:cubicBezTo>
                  <a:pt x="655" y="24213"/>
                  <a:pt x="-177" y="21916"/>
                  <a:pt x="31" y="19563"/>
                </a:cubicBezTo>
                <a:cubicBezTo>
                  <a:pt x="275" y="16808"/>
                  <a:pt x="-105" y="14495"/>
                  <a:pt x="1913" y="14211"/>
                </a:cubicBezTo>
                <a:cubicBezTo>
                  <a:pt x="1925" y="14165"/>
                  <a:pt x="2171" y="12187"/>
                  <a:pt x="2183" y="12141"/>
                </a:cubicBezTo>
                <a:close/>
              </a:path>
              <a:path w="3736552" h="2705518">
                <a:moveTo>
                  <a:pt x="3576155" y="2638083"/>
                </a:moveTo>
                <a:cubicBezTo>
                  <a:pt x="3576155" y="2675326"/>
                  <a:pt x="3545963" y="2705518"/>
                  <a:pt x="3508720" y="2705518"/>
                </a:cubicBezTo>
                <a:cubicBezTo>
                  <a:pt x="3471477" y="2705518"/>
                  <a:pt x="3441285" y="2675326"/>
                  <a:pt x="3441285" y="2638083"/>
                </a:cubicBezTo>
                <a:cubicBezTo>
                  <a:pt x="3441285" y="2600840"/>
                  <a:pt x="3471477" y="2570648"/>
                  <a:pt x="3508720" y="2570648"/>
                </a:cubicBezTo>
                <a:cubicBezTo>
                  <a:pt x="3545963" y="2570648"/>
                  <a:pt x="3576155" y="2600840"/>
                  <a:pt x="3576155" y="2638083"/>
                </a:cubicBezTo>
                <a:close/>
              </a:path>
              <a:path w="3736552" h="2705518">
                <a:moveTo>
                  <a:pt x="3502387" y="2514755"/>
                </a:moveTo>
                <a:cubicBezTo>
                  <a:pt x="3502387" y="2589242"/>
                  <a:pt x="3407336" y="2649625"/>
                  <a:pt x="3367517" y="2649625"/>
                </a:cubicBezTo>
                <a:cubicBezTo>
                  <a:pt x="3327698" y="2649625"/>
                  <a:pt x="3263470" y="2589242"/>
                  <a:pt x="3263470" y="2514755"/>
                </a:cubicBezTo>
                <a:cubicBezTo>
                  <a:pt x="3263470" y="2440268"/>
                  <a:pt x="3327698" y="2379885"/>
                  <a:pt x="3367517" y="2379885"/>
                </a:cubicBezTo>
                <a:cubicBezTo>
                  <a:pt x="3407336" y="2379885"/>
                  <a:pt x="3502387" y="2440268"/>
                  <a:pt x="3502387" y="2514755"/>
                </a:cubicBezTo>
                <a:close/>
              </a:path>
              <a:path w="3736552" h="2705518">
                <a:moveTo>
                  <a:pt x="3234572" y="2251337"/>
                </a:moveTo>
                <a:cubicBezTo>
                  <a:pt x="3236285" y="2293087"/>
                  <a:pt x="3187033" y="2342338"/>
                  <a:pt x="3135010" y="2350900"/>
                </a:cubicBezTo>
                <a:cubicBezTo>
                  <a:pt x="3082987" y="2359462"/>
                  <a:pt x="2922430" y="2414437"/>
                  <a:pt x="2922430" y="2302707"/>
                </a:cubicBezTo>
                <a:cubicBezTo>
                  <a:pt x="2922430" y="2190977"/>
                  <a:pt x="3072712" y="2108964"/>
                  <a:pt x="3124735" y="2100402"/>
                </a:cubicBezTo>
                <a:cubicBezTo>
                  <a:pt x="3176758" y="2091840"/>
                  <a:pt x="3232860" y="2209587"/>
                  <a:pt x="3234572" y="2251337"/>
                </a:cubicBezTo>
                <a:close/>
              </a:path>
              <a:path w="43256" h="48144" fill="none" extrusionOk="0">
                <a:moveTo>
                  <a:pt x="4729" y="26036"/>
                </a:moveTo>
                <a:cubicBezTo>
                  <a:pt x="3845" y="26130"/>
                  <a:pt x="2961" y="25852"/>
                  <a:pt x="2196" y="25239"/>
                </a:cubicBezTo>
                <a:moveTo>
                  <a:pt x="6964" y="34758"/>
                </a:moveTo>
                <a:cubicBezTo>
                  <a:pt x="6609" y="34951"/>
                  <a:pt x="6236" y="35079"/>
                  <a:pt x="5856" y="35139"/>
                </a:cubicBezTo>
                <a:moveTo>
                  <a:pt x="16514" y="38949"/>
                </a:moveTo>
                <a:cubicBezTo>
                  <a:pt x="16247" y="38403"/>
                  <a:pt x="16023" y="37820"/>
                  <a:pt x="15846" y="37209"/>
                </a:cubicBezTo>
                <a:moveTo>
                  <a:pt x="28863" y="34610"/>
                </a:moveTo>
                <a:cubicBezTo>
                  <a:pt x="28824" y="35257"/>
                  <a:pt x="28734" y="35897"/>
                  <a:pt x="28596" y="36519"/>
                </a:cubicBezTo>
                <a:moveTo>
                  <a:pt x="36736" y="29541"/>
                </a:moveTo>
                <a:cubicBezTo>
                  <a:pt x="38740" y="30869"/>
                  <a:pt x="37434" y="26917"/>
                  <a:pt x="37416" y="29949"/>
                </a:cubicBezTo>
                <a:moveTo>
                  <a:pt x="41834" y="15213"/>
                </a:moveTo>
                <a:cubicBezTo>
                  <a:pt x="41509" y="16245"/>
                  <a:pt x="41014" y="17161"/>
                  <a:pt x="40386" y="17889"/>
                </a:cubicBezTo>
                <a:moveTo>
                  <a:pt x="38360" y="5285"/>
                </a:moveTo>
                <a:cubicBezTo>
                  <a:pt x="38415" y="5702"/>
                  <a:pt x="38441" y="6125"/>
                  <a:pt x="38436" y="6549"/>
                </a:cubicBezTo>
                <a:moveTo>
                  <a:pt x="29114" y="3811"/>
                </a:moveTo>
                <a:cubicBezTo>
                  <a:pt x="29303" y="3228"/>
                  <a:pt x="29552" y="2685"/>
                  <a:pt x="29856" y="2199"/>
                </a:cubicBezTo>
                <a:moveTo>
                  <a:pt x="22177" y="4579"/>
                </a:moveTo>
                <a:cubicBezTo>
                  <a:pt x="22254" y="4097"/>
                  <a:pt x="22375" y="3630"/>
                  <a:pt x="22536" y="3189"/>
                </a:cubicBezTo>
                <a:moveTo>
                  <a:pt x="14036" y="5051"/>
                </a:moveTo>
                <a:cubicBezTo>
                  <a:pt x="14508" y="5427"/>
                  <a:pt x="14944" y="5880"/>
                  <a:pt x="15336" y="6399"/>
                </a:cubicBezTo>
                <a:moveTo>
                  <a:pt x="2469" y="12632"/>
                </a:moveTo>
                <a:cubicBezTo>
                  <a:pt x="2366" y="12168"/>
                  <a:pt x="1881" y="12545"/>
                  <a:pt x="1833" y="12064"/>
                </a:cubicBezTo>
              </a:path>
            </a:pathLst>
          </a:custGeom>
        </p:spPr>
        <p:style>
          <a:lnRef idx="2">
            <a:schemeClr val="accent3"/>
          </a:lnRef>
          <a:fillRef idx="1">
            <a:schemeClr val="lt1"/>
          </a:fillRef>
          <a:effectRef idx="0">
            <a:schemeClr val="accent3"/>
          </a:effectRef>
          <a:fontRef idx="minor">
            <a:schemeClr val="dk1"/>
          </a:fontRef>
        </p:style>
        <p:txBody>
          <a:bodyPr rtlCol="0" anchor="ctr"/>
          <a:lstStyle/>
          <a:p>
            <a:pPr algn="ctr">
              <a:buClr>
                <a:srgbClr val="000000"/>
              </a:buClr>
              <a:buFont typeface="Arial"/>
              <a:buNone/>
            </a:pPr>
            <a:r>
              <a:rPr lang="vi-VN" sz="2000" kern="0" dirty="0">
                <a:solidFill>
                  <a:srgbClr val="FFBBB4">
                    <a:lumMod val="75000"/>
                  </a:srgbClr>
                </a:solidFill>
                <a:latin typeface="Autocar Black Condensed" panose="02020800000000000000" pitchFamily="18" charset="0"/>
                <a:ea typeface="Autocar Black Condensed" panose="02020800000000000000" pitchFamily="18" charset="0"/>
                <a:cs typeface="Autocar Black Condensed" panose="02020800000000000000" pitchFamily="18" charset="0"/>
                <a:sym typeface="Arial"/>
              </a:rPr>
              <a:t>Hằng ngày gia đình em thường</a:t>
            </a:r>
            <a:r>
              <a:rPr lang="en-US" sz="2000" kern="0" dirty="0">
                <a:solidFill>
                  <a:srgbClr val="FFBBB4">
                    <a:lumMod val="75000"/>
                  </a:srgbClr>
                </a:solidFill>
                <a:latin typeface="Autocar Black Condensed" panose="02020800000000000000" pitchFamily="18" charset="0"/>
                <a:ea typeface="Autocar Black Condensed" panose="02020800000000000000" pitchFamily="18" charset="0"/>
                <a:cs typeface="Autocar Black Condensed" panose="02020800000000000000" pitchFamily="18" charset="0"/>
                <a:sym typeface="Arial"/>
              </a:rPr>
              <a:t> </a:t>
            </a:r>
            <a:r>
              <a:rPr lang="vi-VN" sz="2000" kern="0" dirty="0">
                <a:solidFill>
                  <a:srgbClr val="FFBBB4">
                    <a:lumMod val="75000"/>
                  </a:srgbClr>
                </a:solidFill>
                <a:latin typeface="Autocar Black Condensed" panose="02020800000000000000" pitchFamily="18" charset="0"/>
                <a:ea typeface="Autocar Black Condensed" panose="02020800000000000000" pitchFamily="18" charset="0"/>
                <a:cs typeface="Autocar Black Condensed" panose="02020800000000000000" pitchFamily="18" charset="0"/>
                <a:sym typeface="Arial"/>
              </a:rPr>
              <a:t>sử dụng những loạ</a:t>
            </a:r>
            <a:r>
              <a:rPr lang="en-US" sz="2000" kern="0" dirty="0" err="1">
                <a:solidFill>
                  <a:srgbClr val="FFBBB4">
                    <a:lumMod val="75000"/>
                  </a:srgbClr>
                </a:solidFill>
                <a:latin typeface="Autocar Black Condensed" panose="02020800000000000000" pitchFamily="18" charset="0"/>
                <a:ea typeface="Autocar Black Condensed" panose="02020800000000000000" pitchFamily="18" charset="0"/>
                <a:cs typeface="Autocar Black Condensed" panose="02020800000000000000" pitchFamily="18" charset="0"/>
                <a:sym typeface="Arial"/>
              </a:rPr>
              <a:t>i</a:t>
            </a:r>
            <a:r>
              <a:rPr lang="en-US" sz="2000" kern="0" dirty="0">
                <a:solidFill>
                  <a:srgbClr val="FFBBB4">
                    <a:lumMod val="75000"/>
                  </a:srgbClr>
                </a:solidFill>
                <a:latin typeface="Autocar Black Condensed" panose="02020800000000000000" pitchFamily="18" charset="0"/>
                <a:ea typeface="Autocar Black Condensed" panose="02020800000000000000" pitchFamily="18" charset="0"/>
                <a:cs typeface="Autocar Black Condensed" panose="02020800000000000000" pitchFamily="18" charset="0"/>
                <a:sym typeface="Arial"/>
              </a:rPr>
              <a:t> l</a:t>
            </a:r>
            <a:r>
              <a:rPr lang="vi-VN" sz="2000" kern="0" dirty="0">
                <a:solidFill>
                  <a:srgbClr val="FFBBB4">
                    <a:lumMod val="75000"/>
                  </a:srgbClr>
                </a:solidFill>
                <a:latin typeface="Autocar Black Condensed" panose="02020800000000000000" pitchFamily="18" charset="0"/>
                <a:ea typeface="Autocar Black Condensed" panose="02020800000000000000" pitchFamily="18" charset="0"/>
                <a:cs typeface="Autocar Black Condensed" panose="02020800000000000000" pitchFamily="18" charset="0"/>
                <a:sym typeface="Arial"/>
              </a:rPr>
              <a:t>ương thực thực phẩm nào? </a:t>
            </a:r>
          </a:p>
        </p:txBody>
      </p:sp>
      <p:pic>
        <p:nvPicPr>
          <p:cNvPr id="2060" name="Picture 12" descr="Hình ảnh chén rượu, chén cơm, chén muối ớt, chén bát, chén đũa | VFO.V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8133" y="857250"/>
            <a:ext cx="1649309" cy="1430338"/>
          </a:xfrm>
          <a:prstGeom prst="ellipse">
            <a:avLst/>
          </a:prstGeom>
          <a:noFill/>
          <a:extLst>
            <a:ext uri="{909E8E84-426E-40DD-AFC4-6F175D3DCCD1}">
              <a14:hiddenFill xmlns:a14="http://schemas.microsoft.com/office/drawing/2010/main">
                <a:solidFill>
                  <a:srgbClr val="FFFFFF"/>
                </a:solidFill>
              </a14:hiddenFill>
            </a:ext>
          </a:extLst>
        </p:spPr>
      </p:pic>
      <p:pic>
        <p:nvPicPr>
          <p:cNvPr id="2062" name="Picture 14" descr="Món ngon cuối tuần: Tuyệt chiêu làm cá điêu hồng chưng tươ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204" y="2232196"/>
            <a:ext cx="1638291" cy="1372992"/>
          </a:xfrm>
          <a:prstGeom prst="ellipse">
            <a:avLst/>
          </a:prstGeom>
          <a:noFill/>
          <a:extLst>
            <a:ext uri="{909E8E84-426E-40DD-AFC4-6F175D3DCCD1}">
              <a14:hiddenFill xmlns:a14="http://schemas.microsoft.com/office/drawing/2010/main">
                <a:solidFill>
                  <a:srgbClr val="FFFFFF"/>
                </a:solidFill>
              </a14:hiddenFill>
            </a:ext>
          </a:extLst>
        </p:spPr>
      </p:pic>
      <p:pic>
        <p:nvPicPr>
          <p:cNvPr id="2064" name="Picture 16" descr="Tươi Sống Củ Khoai Lang Hình ảnh | Định dạng hình ảnh JPG 501118856|  vn.lovepik.co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62054" y="3729635"/>
            <a:ext cx="1473918" cy="1295165"/>
          </a:xfrm>
          <a:prstGeom prst="ellipse">
            <a:avLst/>
          </a:prstGeom>
          <a:noFill/>
          <a:extLst>
            <a:ext uri="{909E8E84-426E-40DD-AFC4-6F175D3DCCD1}">
              <a14:hiddenFill xmlns:a14="http://schemas.microsoft.com/office/drawing/2010/main">
                <a:solidFill>
                  <a:srgbClr val="FFFFFF"/>
                </a:solidFill>
              </a14:hiddenFill>
            </a:ext>
          </a:extLst>
        </p:spPr>
      </p:pic>
      <p:pic>
        <p:nvPicPr>
          <p:cNvPr id="2066" name="Picture 18" descr="Ngô nướng của mùa đông Hà Nội - Nhịp sống Hà Nội"/>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13764" y="857250"/>
            <a:ext cx="1721971" cy="1430338"/>
          </a:xfrm>
          <a:prstGeom prst="ellipse">
            <a:avLst/>
          </a:prstGeom>
          <a:noFill/>
          <a:extLst>
            <a:ext uri="{909E8E84-426E-40DD-AFC4-6F175D3DCCD1}">
              <a14:hiddenFill xmlns:a14="http://schemas.microsoft.com/office/drawing/2010/main">
                <a:solidFill>
                  <a:srgbClr val="FFFFFF"/>
                </a:solidFill>
              </a14:hiddenFill>
            </a:ext>
          </a:extLst>
        </p:spPr>
      </p:pic>
      <p:pic>
        <p:nvPicPr>
          <p:cNvPr id="2068" name="Picture 20" descr="Những cách chiên trứng ốp la chuẩn khách sạn 5 sao của các đầu bếp nổi tiế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402700" y="2472545"/>
            <a:ext cx="1588707" cy="1495674"/>
          </a:xfrm>
          <a:prstGeom prst="ellipse">
            <a:avLst/>
          </a:prstGeom>
          <a:noFill/>
          <a:extLst>
            <a:ext uri="{909E8E84-426E-40DD-AFC4-6F175D3DCCD1}">
              <a14:hiddenFill xmlns:a14="http://schemas.microsoft.com/office/drawing/2010/main">
                <a:solidFill>
                  <a:srgbClr val="FFFFFF"/>
                </a:solidFill>
              </a14:hiddenFill>
            </a:ext>
          </a:extLst>
        </p:spPr>
      </p:pic>
      <p:pic>
        <p:nvPicPr>
          <p:cNvPr id="2070" name="Picture 22" descr="BỘ Y TẾ BAN HÀNH THÔNG TƯ QUY ĐỊNH SẢN PHẨM SỮA TƯƠI TRONG CHƯƠNG TRÌNH SỮA  HỌC ĐƯỜ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892256" y="4199830"/>
            <a:ext cx="1361729" cy="1300781"/>
          </a:xfrm>
          <a:prstGeom prst="ellipse">
            <a:avLst/>
          </a:prstGeom>
          <a:noFill/>
          <a:extLst>
            <a:ext uri="{909E8E84-426E-40DD-AFC4-6F175D3DCCD1}">
              <a14:hiddenFill xmlns:a14="http://schemas.microsoft.com/office/drawing/2010/main">
                <a:solidFill>
                  <a:srgbClr val="FFFFFF"/>
                </a:solidFill>
              </a14:hiddenFill>
            </a:ext>
          </a:extLst>
        </p:spPr>
      </p:pic>
      <p:pic>
        <p:nvPicPr>
          <p:cNvPr id="2072" name="Picture 24" descr="Không quay lưng với thịt lợn"/>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023873" y="4568591"/>
            <a:ext cx="1470302" cy="1240785"/>
          </a:xfrm>
          <a:prstGeom prst="ellipse">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138371" y="6189848"/>
            <a:ext cx="6753885" cy="553998"/>
          </a:xfrm>
          <a:prstGeom prst="rect">
            <a:avLst/>
          </a:prstGeom>
          <a:noFill/>
        </p:spPr>
        <p:txBody>
          <a:bodyPr wrap="square" rtlCol="0">
            <a:spAutoFit/>
          </a:bodyPr>
          <a:lstStyle/>
          <a:p>
            <a:r>
              <a:rPr lang="en-US" sz="3000" dirty="0">
                <a:solidFill>
                  <a:schemeClr val="accent2">
                    <a:lumMod val="50000"/>
                  </a:schemeClr>
                </a:solidFill>
                <a:latin typeface="#9Slide03 Swiss 721 Black Conde" panose="02000500000000000000" pitchFamily="2" charset="0"/>
              </a:rPr>
              <a:t>TÍNH CHẤT LƯƠNG THỰC, THỰC PHẨM</a:t>
            </a:r>
          </a:p>
        </p:txBody>
      </p:sp>
    </p:spTree>
    <p:extLst>
      <p:ext uri="{BB962C8B-B14F-4D97-AF65-F5344CB8AC3E}">
        <p14:creationId xmlns:p14="http://schemas.microsoft.com/office/powerpoint/2010/main" val="1026029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060"/>
                                        </p:tgtEl>
                                        <p:attrNameLst>
                                          <p:attrName>style.visibility</p:attrName>
                                        </p:attrNameLst>
                                      </p:cBhvr>
                                      <p:to>
                                        <p:strVal val="visible"/>
                                      </p:to>
                                    </p:set>
                                    <p:anim calcmode="lin" valueType="num">
                                      <p:cBhvr>
                                        <p:cTn id="7" dur="1000" fill="hold"/>
                                        <p:tgtEl>
                                          <p:spTgt spid="2060"/>
                                        </p:tgtEl>
                                        <p:attrNameLst>
                                          <p:attrName>ppt_w</p:attrName>
                                        </p:attrNameLst>
                                      </p:cBhvr>
                                      <p:tavLst>
                                        <p:tav tm="0">
                                          <p:val>
                                            <p:fltVal val="0"/>
                                          </p:val>
                                        </p:tav>
                                        <p:tav tm="100000">
                                          <p:val>
                                            <p:strVal val="#ppt_w"/>
                                          </p:val>
                                        </p:tav>
                                      </p:tavLst>
                                    </p:anim>
                                    <p:anim calcmode="lin" valueType="num">
                                      <p:cBhvr>
                                        <p:cTn id="8" dur="1000" fill="hold"/>
                                        <p:tgtEl>
                                          <p:spTgt spid="2060"/>
                                        </p:tgtEl>
                                        <p:attrNameLst>
                                          <p:attrName>ppt_h</p:attrName>
                                        </p:attrNameLst>
                                      </p:cBhvr>
                                      <p:tavLst>
                                        <p:tav tm="0">
                                          <p:val>
                                            <p:fltVal val="0"/>
                                          </p:val>
                                        </p:tav>
                                        <p:tav tm="100000">
                                          <p:val>
                                            <p:strVal val="#ppt_h"/>
                                          </p:val>
                                        </p:tav>
                                      </p:tavLst>
                                    </p:anim>
                                    <p:anim calcmode="lin" valueType="num">
                                      <p:cBhvr>
                                        <p:cTn id="9" dur="1000" fill="hold"/>
                                        <p:tgtEl>
                                          <p:spTgt spid="2060"/>
                                        </p:tgtEl>
                                        <p:attrNameLst>
                                          <p:attrName>style.rotation</p:attrName>
                                        </p:attrNameLst>
                                      </p:cBhvr>
                                      <p:tavLst>
                                        <p:tav tm="0">
                                          <p:val>
                                            <p:fltVal val="90"/>
                                          </p:val>
                                        </p:tav>
                                        <p:tav tm="100000">
                                          <p:val>
                                            <p:fltVal val="0"/>
                                          </p:val>
                                        </p:tav>
                                      </p:tavLst>
                                    </p:anim>
                                    <p:animEffect transition="in" filter="fade">
                                      <p:cBhvr>
                                        <p:cTn id="10" dur="1000"/>
                                        <p:tgtEl>
                                          <p:spTgt spid="2060"/>
                                        </p:tgtEl>
                                      </p:cBhvr>
                                    </p:animEffect>
                                  </p:childTnLst>
                                </p:cTn>
                              </p:par>
                              <p:par>
                                <p:cTn id="11" presetID="31" presetClass="entr" presetSubtype="0" fill="hold" nodeType="withEffect">
                                  <p:stCondLst>
                                    <p:cond delay="0"/>
                                  </p:stCondLst>
                                  <p:childTnLst>
                                    <p:set>
                                      <p:cBhvr>
                                        <p:cTn id="12" dur="1" fill="hold">
                                          <p:stCondLst>
                                            <p:cond delay="0"/>
                                          </p:stCondLst>
                                        </p:cTn>
                                        <p:tgtEl>
                                          <p:spTgt spid="2062"/>
                                        </p:tgtEl>
                                        <p:attrNameLst>
                                          <p:attrName>style.visibility</p:attrName>
                                        </p:attrNameLst>
                                      </p:cBhvr>
                                      <p:to>
                                        <p:strVal val="visible"/>
                                      </p:to>
                                    </p:set>
                                    <p:anim calcmode="lin" valueType="num">
                                      <p:cBhvr>
                                        <p:cTn id="13" dur="1000" fill="hold"/>
                                        <p:tgtEl>
                                          <p:spTgt spid="2062"/>
                                        </p:tgtEl>
                                        <p:attrNameLst>
                                          <p:attrName>ppt_w</p:attrName>
                                        </p:attrNameLst>
                                      </p:cBhvr>
                                      <p:tavLst>
                                        <p:tav tm="0">
                                          <p:val>
                                            <p:fltVal val="0"/>
                                          </p:val>
                                        </p:tav>
                                        <p:tav tm="100000">
                                          <p:val>
                                            <p:strVal val="#ppt_w"/>
                                          </p:val>
                                        </p:tav>
                                      </p:tavLst>
                                    </p:anim>
                                    <p:anim calcmode="lin" valueType="num">
                                      <p:cBhvr>
                                        <p:cTn id="14" dur="1000" fill="hold"/>
                                        <p:tgtEl>
                                          <p:spTgt spid="2062"/>
                                        </p:tgtEl>
                                        <p:attrNameLst>
                                          <p:attrName>ppt_h</p:attrName>
                                        </p:attrNameLst>
                                      </p:cBhvr>
                                      <p:tavLst>
                                        <p:tav tm="0">
                                          <p:val>
                                            <p:fltVal val="0"/>
                                          </p:val>
                                        </p:tav>
                                        <p:tav tm="100000">
                                          <p:val>
                                            <p:strVal val="#ppt_h"/>
                                          </p:val>
                                        </p:tav>
                                      </p:tavLst>
                                    </p:anim>
                                    <p:anim calcmode="lin" valueType="num">
                                      <p:cBhvr>
                                        <p:cTn id="15" dur="1000" fill="hold"/>
                                        <p:tgtEl>
                                          <p:spTgt spid="2062"/>
                                        </p:tgtEl>
                                        <p:attrNameLst>
                                          <p:attrName>style.rotation</p:attrName>
                                        </p:attrNameLst>
                                      </p:cBhvr>
                                      <p:tavLst>
                                        <p:tav tm="0">
                                          <p:val>
                                            <p:fltVal val="90"/>
                                          </p:val>
                                        </p:tav>
                                        <p:tav tm="100000">
                                          <p:val>
                                            <p:fltVal val="0"/>
                                          </p:val>
                                        </p:tav>
                                      </p:tavLst>
                                    </p:anim>
                                    <p:animEffect transition="in" filter="fade">
                                      <p:cBhvr>
                                        <p:cTn id="16" dur="1000"/>
                                        <p:tgtEl>
                                          <p:spTgt spid="2062"/>
                                        </p:tgtEl>
                                      </p:cBhvr>
                                    </p:animEffect>
                                  </p:childTnLst>
                                </p:cTn>
                              </p:par>
                              <p:par>
                                <p:cTn id="17" presetID="31" presetClass="entr" presetSubtype="0" fill="hold" nodeType="withEffect">
                                  <p:stCondLst>
                                    <p:cond delay="0"/>
                                  </p:stCondLst>
                                  <p:childTnLst>
                                    <p:set>
                                      <p:cBhvr>
                                        <p:cTn id="18" dur="1" fill="hold">
                                          <p:stCondLst>
                                            <p:cond delay="0"/>
                                          </p:stCondLst>
                                        </p:cTn>
                                        <p:tgtEl>
                                          <p:spTgt spid="2064"/>
                                        </p:tgtEl>
                                        <p:attrNameLst>
                                          <p:attrName>style.visibility</p:attrName>
                                        </p:attrNameLst>
                                      </p:cBhvr>
                                      <p:to>
                                        <p:strVal val="visible"/>
                                      </p:to>
                                    </p:set>
                                    <p:anim calcmode="lin" valueType="num">
                                      <p:cBhvr>
                                        <p:cTn id="19" dur="1000" fill="hold"/>
                                        <p:tgtEl>
                                          <p:spTgt spid="2064"/>
                                        </p:tgtEl>
                                        <p:attrNameLst>
                                          <p:attrName>ppt_w</p:attrName>
                                        </p:attrNameLst>
                                      </p:cBhvr>
                                      <p:tavLst>
                                        <p:tav tm="0">
                                          <p:val>
                                            <p:fltVal val="0"/>
                                          </p:val>
                                        </p:tav>
                                        <p:tav tm="100000">
                                          <p:val>
                                            <p:strVal val="#ppt_w"/>
                                          </p:val>
                                        </p:tav>
                                      </p:tavLst>
                                    </p:anim>
                                    <p:anim calcmode="lin" valueType="num">
                                      <p:cBhvr>
                                        <p:cTn id="20" dur="1000" fill="hold"/>
                                        <p:tgtEl>
                                          <p:spTgt spid="2064"/>
                                        </p:tgtEl>
                                        <p:attrNameLst>
                                          <p:attrName>ppt_h</p:attrName>
                                        </p:attrNameLst>
                                      </p:cBhvr>
                                      <p:tavLst>
                                        <p:tav tm="0">
                                          <p:val>
                                            <p:fltVal val="0"/>
                                          </p:val>
                                        </p:tav>
                                        <p:tav tm="100000">
                                          <p:val>
                                            <p:strVal val="#ppt_h"/>
                                          </p:val>
                                        </p:tav>
                                      </p:tavLst>
                                    </p:anim>
                                    <p:anim calcmode="lin" valueType="num">
                                      <p:cBhvr>
                                        <p:cTn id="21" dur="1000" fill="hold"/>
                                        <p:tgtEl>
                                          <p:spTgt spid="2064"/>
                                        </p:tgtEl>
                                        <p:attrNameLst>
                                          <p:attrName>style.rotation</p:attrName>
                                        </p:attrNameLst>
                                      </p:cBhvr>
                                      <p:tavLst>
                                        <p:tav tm="0">
                                          <p:val>
                                            <p:fltVal val="90"/>
                                          </p:val>
                                        </p:tav>
                                        <p:tav tm="100000">
                                          <p:val>
                                            <p:fltVal val="0"/>
                                          </p:val>
                                        </p:tav>
                                      </p:tavLst>
                                    </p:anim>
                                    <p:animEffect transition="in" filter="fade">
                                      <p:cBhvr>
                                        <p:cTn id="22" dur="1000"/>
                                        <p:tgtEl>
                                          <p:spTgt spid="2064"/>
                                        </p:tgtEl>
                                      </p:cBhvr>
                                    </p:animEffect>
                                  </p:childTnLst>
                                </p:cTn>
                              </p:par>
                              <p:par>
                                <p:cTn id="23" presetID="31" presetClass="entr" presetSubtype="0" fill="hold" nodeType="withEffect">
                                  <p:stCondLst>
                                    <p:cond delay="0"/>
                                  </p:stCondLst>
                                  <p:childTnLst>
                                    <p:set>
                                      <p:cBhvr>
                                        <p:cTn id="24" dur="1" fill="hold">
                                          <p:stCondLst>
                                            <p:cond delay="0"/>
                                          </p:stCondLst>
                                        </p:cTn>
                                        <p:tgtEl>
                                          <p:spTgt spid="2072"/>
                                        </p:tgtEl>
                                        <p:attrNameLst>
                                          <p:attrName>style.visibility</p:attrName>
                                        </p:attrNameLst>
                                      </p:cBhvr>
                                      <p:to>
                                        <p:strVal val="visible"/>
                                      </p:to>
                                    </p:set>
                                    <p:anim calcmode="lin" valueType="num">
                                      <p:cBhvr>
                                        <p:cTn id="25" dur="1000" fill="hold"/>
                                        <p:tgtEl>
                                          <p:spTgt spid="2072"/>
                                        </p:tgtEl>
                                        <p:attrNameLst>
                                          <p:attrName>ppt_w</p:attrName>
                                        </p:attrNameLst>
                                      </p:cBhvr>
                                      <p:tavLst>
                                        <p:tav tm="0">
                                          <p:val>
                                            <p:fltVal val="0"/>
                                          </p:val>
                                        </p:tav>
                                        <p:tav tm="100000">
                                          <p:val>
                                            <p:strVal val="#ppt_w"/>
                                          </p:val>
                                        </p:tav>
                                      </p:tavLst>
                                    </p:anim>
                                    <p:anim calcmode="lin" valueType="num">
                                      <p:cBhvr>
                                        <p:cTn id="26" dur="1000" fill="hold"/>
                                        <p:tgtEl>
                                          <p:spTgt spid="2072"/>
                                        </p:tgtEl>
                                        <p:attrNameLst>
                                          <p:attrName>ppt_h</p:attrName>
                                        </p:attrNameLst>
                                      </p:cBhvr>
                                      <p:tavLst>
                                        <p:tav tm="0">
                                          <p:val>
                                            <p:fltVal val="0"/>
                                          </p:val>
                                        </p:tav>
                                        <p:tav tm="100000">
                                          <p:val>
                                            <p:strVal val="#ppt_h"/>
                                          </p:val>
                                        </p:tav>
                                      </p:tavLst>
                                    </p:anim>
                                    <p:anim calcmode="lin" valueType="num">
                                      <p:cBhvr>
                                        <p:cTn id="27" dur="1000" fill="hold"/>
                                        <p:tgtEl>
                                          <p:spTgt spid="2072"/>
                                        </p:tgtEl>
                                        <p:attrNameLst>
                                          <p:attrName>style.rotation</p:attrName>
                                        </p:attrNameLst>
                                      </p:cBhvr>
                                      <p:tavLst>
                                        <p:tav tm="0">
                                          <p:val>
                                            <p:fltVal val="90"/>
                                          </p:val>
                                        </p:tav>
                                        <p:tav tm="100000">
                                          <p:val>
                                            <p:fltVal val="0"/>
                                          </p:val>
                                        </p:tav>
                                      </p:tavLst>
                                    </p:anim>
                                    <p:animEffect transition="in" filter="fade">
                                      <p:cBhvr>
                                        <p:cTn id="28" dur="1000"/>
                                        <p:tgtEl>
                                          <p:spTgt spid="2072"/>
                                        </p:tgtEl>
                                      </p:cBhvr>
                                    </p:animEffect>
                                  </p:childTnLst>
                                </p:cTn>
                              </p:par>
                              <p:par>
                                <p:cTn id="29" presetID="31" presetClass="entr" presetSubtype="0" fill="hold" nodeType="withEffect">
                                  <p:stCondLst>
                                    <p:cond delay="0"/>
                                  </p:stCondLst>
                                  <p:childTnLst>
                                    <p:set>
                                      <p:cBhvr>
                                        <p:cTn id="30" dur="1" fill="hold">
                                          <p:stCondLst>
                                            <p:cond delay="0"/>
                                          </p:stCondLst>
                                        </p:cTn>
                                        <p:tgtEl>
                                          <p:spTgt spid="2070"/>
                                        </p:tgtEl>
                                        <p:attrNameLst>
                                          <p:attrName>style.visibility</p:attrName>
                                        </p:attrNameLst>
                                      </p:cBhvr>
                                      <p:to>
                                        <p:strVal val="visible"/>
                                      </p:to>
                                    </p:set>
                                    <p:anim calcmode="lin" valueType="num">
                                      <p:cBhvr>
                                        <p:cTn id="31" dur="1000" fill="hold"/>
                                        <p:tgtEl>
                                          <p:spTgt spid="2070"/>
                                        </p:tgtEl>
                                        <p:attrNameLst>
                                          <p:attrName>ppt_w</p:attrName>
                                        </p:attrNameLst>
                                      </p:cBhvr>
                                      <p:tavLst>
                                        <p:tav tm="0">
                                          <p:val>
                                            <p:fltVal val="0"/>
                                          </p:val>
                                        </p:tav>
                                        <p:tav tm="100000">
                                          <p:val>
                                            <p:strVal val="#ppt_w"/>
                                          </p:val>
                                        </p:tav>
                                      </p:tavLst>
                                    </p:anim>
                                    <p:anim calcmode="lin" valueType="num">
                                      <p:cBhvr>
                                        <p:cTn id="32" dur="1000" fill="hold"/>
                                        <p:tgtEl>
                                          <p:spTgt spid="2070"/>
                                        </p:tgtEl>
                                        <p:attrNameLst>
                                          <p:attrName>ppt_h</p:attrName>
                                        </p:attrNameLst>
                                      </p:cBhvr>
                                      <p:tavLst>
                                        <p:tav tm="0">
                                          <p:val>
                                            <p:fltVal val="0"/>
                                          </p:val>
                                        </p:tav>
                                        <p:tav tm="100000">
                                          <p:val>
                                            <p:strVal val="#ppt_h"/>
                                          </p:val>
                                        </p:tav>
                                      </p:tavLst>
                                    </p:anim>
                                    <p:anim calcmode="lin" valueType="num">
                                      <p:cBhvr>
                                        <p:cTn id="33" dur="1000" fill="hold"/>
                                        <p:tgtEl>
                                          <p:spTgt spid="2070"/>
                                        </p:tgtEl>
                                        <p:attrNameLst>
                                          <p:attrName>style.rotation</p:attrName>
                                        </p:attrNameLst>
                                      </p:cBhvr>
                                      <p:tavLst>
                                        <p:tav tm="0">
                                          <p:val>
                                            <p:fltVal val="90"/>
                                          </p:val>
                                        </p:tav>
                                        <p:tav tm="100000">
                                          <p:val>
                                            <p:fltVal val="0"/>
                                          </p:val>
                                        </p:tav>
                                      </p:tavLst>
                                    </p:anim>
                                    <p:animEffect transition="in" filter="fade">
                                      <p:cBhvr>
                                        <p:cTn id="34" dur="1000"/>
                                        <p:tgtEl>
                                          <p:spTgt spid="2070"/>
                                        </p:tgtEl>
                                      </p:cBhvr>
                                    </p:animEffect>
                                  </p:childTnLst>
                                </p:cTn>
                              </p:par>
                              <p:par>
                                <p:cTn id="35" presetID="31" presetClass="entr" presetSubtype="0" fill="hold" nodeType="withEffect">
                                  <p:stCondLst>
                                    <p:cond delay="0"/>
                                  </p:stCondLst>
                                  <p:childTnLst>
                                    <p:set>
                                      <p:cBhvr>
                                        <p:cTn id="36" dur="1" fill="hold">
                                          <p:stCondLst>
                                            <p:cond delay="0"/>
                                          </p:stCondLst>
                                        </p:cTn>
                                        <p:tgtEl>
                                          <p:spTgt spid="2068"/>
                                        </p:tgtEl>
                                        <p:attrNameLst>
                                          <p:attrName>style.visibility</p:attrName>
                                        </p:attrNameLst>
                                      </p:cBhvr>
                                      <p:to>
                                        <p:strVal val="visible"/>
                                      </p:to>
                                    </p:set>
                                    <p:anim calcmode="lin" valueType="num">
                                      <p:cBhvr>
                                        <p:cTn id="37" dur="1000" fill="hold"/>
                                        <p:tgtEl>
                                          <p:spTgt spid="2068"/>
                                        </p:tgtEl>
                                        <p:attrNameLst>
                                          <p:attrName>ppt_w</p:attrName>
                                        </p:attrNameLst>
                                      </p:cBhvr>
                                      <p:tavLst>
                                        <p:tav tm="0">
                                          <p:val>
                                            <p:fltVal val="0"/>
                                          </p:val>
                                        </p:tav>
                                        <p:tav tm="100000">
                                          <p:val>
                                            <p:strVal val="#ppt_w"/>
                                          </p:val>
                                        </p:tav>
                                      </p:tavLst>
                                    </p:anim>
                                    <p:anim calcmode="lin" valueType="num">
                                      <p:cBhvr>
                                        <p:cTn id="38" dur="1000" fill="hold"/>
                                        <p:tgtEl>
                                          <p:spTgt spid="2068"/>
                                        </p:tgtEl>
                                        <p:attrNameLst>
                                          <p:attrName>ppt_h</p:attrName>
                                        </p:attrNameLst>
                                      </p:cBhvr>
                                      <p:tavLst>
                                        <p:tav tm="0">
                                          <p:val>
                                            <p:fltVal val="0"/>
                                          </p:val>
                                        </p:tav>
                                        <p:tav tm="100000">
                                          <p:val>
                                            <p:strVal val="#ppt_h"/>
                                          </p:val>
                                        </p:tav>
                                      </p:tavLst>
                                    </p:anim>
                                    <p:anim calcmode="lin" valueType="num">
                                      <p:cBhvr>
                                        <p:cTn id="39" dur="1000" fill="hold"/>
                                        <p:tgtEl>
                                          <p:spTgt spid="2068"/>
                                        </p:tgtEl>
                                        <p:attrNameLst>
                                          <p:attrName>style.rotation</p:attrName>
                                        </p:attrNameLst>
                                      </p:cBhvr>
                                      <p:tavLst>
                                        <p:tav tm="0">
                                          <p:val>
                                            <p:fltVal val="90"/>
                                          </p:val>
                                        </p:tav>
                                        <p:tav tm="100000">
                                          <p:val>
                                            <p:fltVal val="0"/>
                                          </p:val>
                                        </p:tav>
                                      </p:tavLst>
                                    </p:anim>
                                    <p:animEffect transition="in" filter="fade">
                                      <p:cBhvr>
                                        <p:cTn id="40" dur="1000"/>
                                        <p:tgtEl>
                                          <p:spTgt spid="2068"/>
                                        </p:tgtEl>
                                      </p:cBhvr>
                                    </p:animEffect>
                                  </p:childTnLst>
                                </p:cTn>
                              </p:par>
                              <p:par>
                                <p:cTn id="41" presetID="31" presetClass="entr" presetSubtype="0" fill="hold" nodeType="withEffect">
                                  <p:stCondLst>
                                    <p:cond delay="0"/>
                                  </p:stCondLst>
                                  <p:childTnLst>
                                    <p:set>
                                      <p:cBhvr>
                                        <p:cTn id="42" dur="1" fill="hold">
                                          <p:stCondLst>
                                            <p:cond delay="0"/>
                                          </p:stCondLst>
                                        </p:cTn>
                                        <p:tgtEl>
                                          <p:spTgt spid="2066"/>
                                        </p:tgtEl>
                                        <p:attrNameLst>
                                          <p:attrName>style.visibility</p:attrName>
                                        </p:attrNameLst>
                                      </p:cBhvr>
                                      <p:to>
                                        <p:strVal val="visible"/>
                                      </p:to>
                                    </p:set>
                                    <p:anim calcmode="lin" valueType="num">
                                      <p:cBhvr>
                                        <p:cTn id="43" dur="1000" fill="hold"/>
                                        <p:tgtEl>
                                          <p:spTgt spid="2066"/>
                                        </p:tgtEl>
                                        <p:attrNameLst>
                                          <p:attrName>ppt_w</p:attrName>
                                        </p:attrNameLst>
                                      </p:cBhvr>
                                      <p:tavLst>
                                        <p:tav tm="0">
                                          <p:val>
                                            <p:fltVal val="0"/>
                                          </p:val>
                                        </p:tav>
                                        <p:tav tm="100000">
                                          <p:val>
                                            <p:strVal val="#ppt_w"/>
                                          </p:val>
                                        </p:tav>
                                      </p:tavLst>
                                    </p:anim>
                                    <p:anim calcmode="lin" valueType="num">
                                      <p:cBhvr>
                                        <p:cTn id="44" dur="1000" fill="hold"/>
                                        <p:tgtEl>
                                          <p:spTgt spid="2066"/>
                                        </p:tgtEl>
                                        <p:attrNameLst>
                                          <p:attrName>ppt_h</p:attrName>
                                        </p:attrNameLst>
                                      </p:cBhvr>
                                      <p:tavLst>
                                        <p:tav tm="0">
                                          <p:val>
                                            <p:fltVal val="0"/>
                                          </p:val>
                                        </p:tav>
                                        <p:tav tm="100000">
                                          <p:val>
                                            <p:strVal val="#ppt_h"/>
                                          </p:val>
                                        </p:tav>
                                      </p:tavLst>
                                    </p:anim>
                                    <p:anim calcmode="lin" valueType="num">
                                      <p:cBhvr>
                                        <p:cTn id="45" dur="1000" fill="hold"/>
                                        <p:tgtEl>
                                          <p:spTgt spid="2066"/>
                                        </p:tgtEl>
                                        <p:attrNameLst>
                                          <p:attrName>style.rotation</p:attrName>
                                        </p:attrNameLst>
                                      </p:cBhvr>
                                      <p:tavLst>
                                        <p:tav tm="0">
                                          <p:val>
                                            <p:fltVal val="90"/>
                                          </p:val>
                                        </p:tav>
                                        <p:tav tm="100000">
                                          <p:val>
                                            <p:fltVal val="0"/>
                                          </p:val>
                                        </p:tav>
                                      </p:tavLst>
                                    </p:anim>
                                    <p:animEffect transition="in" filter="fade">
                                      <p:cBhvr>
                                        <p:cTn id="46" dur="1000"/>
                                        <p:tgtEl>
                                          <p:spTgt spid="20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27"/>
          <p:cNvSpPr txBox="1"/>
          <p:nvPr/>
        </p:nvSpPr>
        <p:spPr>
          <a:xfrm>
            <a:off x="1219200" y="543191"/>
            <a:ext cx="6753885" cy="646331"/>
          </a:xfrm>
          <a:prstGeom prst="rect">
            <a:avLst/>
          </a:prstGeom>
          <a:noFill/>
        </p:spPr>
        <p:txBody>
          <a:bodyPr wrap="square" rtlCol="0">
            <a:spAutoFit/>
          </a:bodyPr>
          <a:lstStyle/>
          <a:p>
            <a:r>
              <a:rPr lang="en-US" sz="3600" dirty="0">
                <a:solidFill>
                  <a:schemeClr val="accent2">
                    <a:lumMod val="50000"/>
                  </a:schemeClr>
                </a:solidFill>
                <a:latin typeface="#9Slide03 Swiss 721 Black Conde" panose="02000500000000000000" pitchFamily="2" charset="0"/>
              </a:rPr>
              <a:t>CÁC NHÓM CHẤT DINH DƯỠNG</a:t>
            </a:r>
          </a:p>
        </p:txBody>
      </p:sp>
      <p:sp>
        <p:nvSpPr>
          <p:cNvPr id="29" name="TextBox 28"/>
          <p:cNvSpPr txBox="1"/>
          <p:nvPr/>
        </p:nvSpPr>
        <p:spPr>
          <a:xfrm>
            <a:off x="323851" y="1528526"/>
            <a:ext cx="895350" cy="769441"/>
          </a:xfrm>
          <a:prstGeom prst="rect">
            <a:avLst/>
          </a:prstGeom>
          <a:solidFill>
            <a:schemeClr val="bg1"/>
          </a:solidFill>
        </p:spPr>
        <p:txBody>
          <a:bodyPr wrap="square" rtlCol="0">
            <a:spAutoFit/>
          </a:bodyPr>
          <a:lstStyle/>
          <a:p>
            <a:r>
              <a:rPr lang="en-US" sz="4400" dirty="0">
                <a:latin typeface="#9Slide03 Swiss 721 Black Conde" panose="02000500000000000000" pitchFamily="2" charset="0"/>
              </a:rPr>
              <a:t>03</a:t>
            </a:r>
          </a:p>
        </p:txBody>
      </p:sp>
      <p:sp>
        <p:nvSpPr>
          <p:cNvPr id="30" name="TextBox 29"/>
          <p:cNvSpPr txBox="1"/>
          <p:nvPr/>
        </p:nvSpPr>
        <p:spPr>
          <a:xfrm>
            <a:off x="1238252" y="1434974"/>
            <a:ext cx="2068844" cy="954107"/>
          </a:xfrm>
          <a:prstGeom prst="rect">
            <a:avLst/>
          </a:prstGeom>
          <a:solidFill>
            <a:schemeClr val="accent1">
              <a:lumMod val="20000"/>
              <a:lumOff val="80000"/>
            </a:schemeClr>
          </a:solidFill>
        </p:spPr>
        <p:txBody>
          <a:bodyPr wrap="square" rtlCol="0">
            <a:spAutoFit/>
          </a:bodyPr>
          <a:lstStyle/>
          <a:p>
            <a:pPr algn="ctr"/>
            <a:r>
              <a:rPr lang="en-US" sz="2800" dirty="0">
                <a:latin typeface="#9Slide03 Swiss 721 Black Conde" panose="02000500000000000000" pitchFamily="2" charset="0"/>
              </a:rPr>
              <a:t>LIPID</a:t>
            </a:r>
          </a:p>
          <a:p>
            <a:pPr algn="ctr"/>
            <a:r>
              <a:rPr lang="vi-VN" sz="2800" dirty="0">
                <a:solidFill>
                  <a:srgbClr val="FF0000"/>
                </a:solidFill>
                <a:latin typeface="#9Slide03 Swiss 721 Black Conde" panose="02000500000000000000" pitchFamily="2" charset="0"/>
                <a:ea typeface="Autocar Bold Condensed" panose="020B0500000000000000" pitchFamily="34" charset="0"/>
                <a:cs typeface="Autocar Bold Condensed" panose="020B0500000000000000" pitchFamily="34" charset="0"/>
              </a:rPr>
              <a:t>Chất béo</a:t>
            </a:r>
            <a:endParaRPr lang="vi-VN" sz="2400" dirty="0">
              <a:solidFill>
                <a:srgbClr val="FF0000"/>
              </a:solidFill>
              <a:latin typeface="Autocar Bold Condensed" panose="020B0500000000000000" pitchFamily="34" charset="0"/>
              <a:ea typeface="Autocar Bold Condensed" panose="020B0500000000000000" pitchFamily="34" charset="0"/>
              <a:cs typeface="Autocar Bold Condensed" panose="020B0500000000000000" pitchFamily="34" charset="0"/>
            </a:endParaRPr>
          </a:p>
        </p:txBody>
      </p:sp>
      <p:pic>
        <p:nvPicPr>
          <p:cNvPr id="2052" name="Picture 4" descr="Mách bạn 4 cách bảo quản thịt lợn khi không có tủ lạnh"/>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9556" b="9107"/>
          <a:stretch/>
        </p:blipFill>
        <p:spPr bwMode="auto">
          <a:xfrm>
            <a:off x="1280725" y="5093530"/>
            <a:ext cx="2169352" cy="176447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0" y="2442001"/>
            <a:ext cx="9144000" cy="427746"/>
          </a:xfrm>
          <a:prstGeom prst="rect">
            <a:avLst/>
          </a:prstGeom>
          <a:solidFill>
            <a:schemeClr val="bg1"/>
          </a:solidFill>
        </p:spPr>
        <p:txBody>
          <a:bodyPr wrap="square" rtlCol="0">
            <a:spAutoFit/>
          </a:bodyPr>
          <a:lstStyle/>
          <a:p>
            <a:pPr algn="ctr">
              <a:lnSpc>
                <a:spcPct val="120000"/>
              </a:lnSpc>
            </a:pPr>
            <a:r>
              <a:rPr lang="vi-VN" sz="2000" b="1" dirty="0">
                <a:solidFill>
                  <a:srgbClr val="FF0000"/>
                </a:solidFill>
              </a:rPr>
              <a:t>Em hãy đề xuất cách bảo quản thịt tươi và thịt nấu chin ở nhà em</a:t>
            </a:r>
          </a:p>
        </p:txBody>
      </p:sp>
      <p:pic>
        <p:nvPicPr>
          <p:cNvPr id="3074" name="Picture 2" descr="Cách bảo quản thịt lâu trong tủ lạnh không bị hư hỏ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6222" y="5093530"/>
            <a:ext cx="2646705" cy="176447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Kỹ Thuật Hun Khói Trên Nguyên Liệu Thịt, Cá"/>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9072" y="5093530"/>
            <a:ext cx="2734928" cy="176447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403287" y="3135536"/>
            <a:ext cx="7478163" cy="1477328"/>
          </a:xfrm>
          <a:prstGeom prst="rect">
            <a:avLst/>
          </a:prstGeom>
        </p:spPr>
        <p:txBody>
          <a:bodyPr wrap="square">
            <a:spAutoFit/>
          </a:bodyPr>
          <a:lstStyle/>
          <a:p>
            <a:pPr marL="469900" indent="-342900" algn="just">
              <a:lnSpc>
                <a:spcPct val="125000"/>
              </a:lnSpc>
              <a:spcAft>
                <a:spcPts val="0"/>
              </a:spcAft>
              <a:buFont typeface="Arial" panose="020B0604020202020204" pitchFamily="34" charset="0"/>
              <a:buChar char="•"/>
            </a:pPr>
            <a:r>
              <a:rPr lang="vi-VN" sz="2400" dirty="0">
                <a:latin typeface="Acumin Pro Condensed" panose="020B0806020202020204" pitchFamily="34" charset="0"/>
                <a:ea typeface="Times New Roman" panose="02020603050405020304" pitchFamily="18" charset="0"/>
              </a:rPr>
              <a:t>Bảo quản thịt tươi: dùng ngắn ngày thì để ngăn đá tủ lạnh; dài ngày thì sấy khô, hun khói,...</a:t>
            </a:r>
            <a:endParaRPr lang="vi-VN" sz="2000" dirty="0">
              <a:latin typeface="Acumin Pro Condensed" panose="020B0806020202020204" pitchFamily="34" charset="0"/>
              <a:ea typeface="Times New Roman" panose="02020603050405020304" pitchFamily="18" charset="0"/>
            </a:endParaRPr>
          </a:p>
          <a:p>
            <a:pPr marL="469900" indent="-342900" algn="just">
              <a:lnSpc>
                <a:spcPct val="125000"/>
              </a:lnSpc>
              <a:spcAft>
                <a:spcPts val="0"/>
              </a:spcAft>
              <a:buFont typeface="Arial" panose="020B0604020202020204" pitchFamily="34" charset="0"/>
              <a:buChar char="•"/>
            </a:pPr>
            <a:r>
              <a:rPr lang="vi-VN" sz="2400" dirty="0">
                <a:latin typeface="Acumin Pro Condensed" panose="020B0806020202020204" pitchFamily="34" charset="0"/>
                <a:ea typeface="Times New Roman" panose="02020603050405020304" pitchFamily="18" charset="0"/>
              </a:rPr>
              <a:t>Bảo quản thịt chín để tủ lạnh.</a:t>
            </a:r>
            <a:endParaRPr lang="vi-VN" sz="2000" dirty="0">
              <a:effectLst/>
              <a:latin typeface="Acumin Pro Condensed" panose="020B0806020202020204" pitchFamily="34" charset="0"/>
              <a:ea typeface="Times New Roman" panose="02020603050405020304" pitchFamily="18" charset="0"/>
            </a:endParaRPr>
          </a:p>
        </p:txBody>
      </p:sp>
      <p:sp>
        <p:nvSpPr>
          <p:cNvPr id="7" name="Curved Right Arrow 6"/>
          <p:cNvSpPr/>
          <p:nvPr/>
        </p:nvSpPr>
        <p:spPr>
          <a:xfrm rot="19960752">
            <a:off x="435697" y="3018621"/>
            <a:ext cx="762742" cy="1354171"/>
          </a:xfrm>
          <a:prstGeom prst="curvedRightArrow">
            <a:avLst/>
          </a:prstGeom>
          <a:solidFill>
            <a:schemeClr val="tx2">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8510352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AutoShape 3"/>
          <p:cNvSpPr>
            <a:spLocks noChangeArrowheads="1"/>
          </p:cNvSpPr>
          <p:nvPr/>
        </p:nvSpPr>
        <p:spPr bwMode="invGray">
          <a:xfrm>
            <a:off x="1542107" y="2936086"/>
            <a:ext cx="7411770" cy="3386137"/>
          </a:xfrm>
          <a:prstGeom prst="roundRect">
            <a:avLst>
              <a:gd name="adj" fmla="val 16667"/>
            </a:avLst>
          </a:prstGeom>
          <a:solidFill>
            <a:srgbClr val="C0C0C0">
              <a:alpha val="50000"/>
            </a:srgbClr>
          </a:solidFill>
          <a:ln w="9525">
            <a:noFill/>
            <a:round/>
            <a:headEnd/>
            <a:tailEnd/>
          </a:ln>
          <a:effectLst/>
        </p:spPr>
        <p:txBody>
          <a:bodyPr wrap="none" anchor="ctr"/>
          <a:lstStyle/>
          <a:p>
            <a:pPr fontAlgn="base">
              <a:spcBef>
                <a:spcPct val="0"/>
              </a:spcBef>
              <a:spcAft>
                <a:spcPct val="0"/>
              </a:spcAft>
            </a:pPr>
            <a:endParaRPr lang="en-US">
              <a:solidFill>
                <a:srgbClr val="000000"/>
              </a:solidFill>
            </a:endParaRPr>
          </a:p>
        </p:txBody>
      </p:sp>
      <p:grpSp>
        <p:nvGrpSpPr>
          <p:cNvPr id="12292" name="Group 4"/>
          <p:cNvGrpSpPr>
            <a:grpSpLocks/>
          </p:cNvGrpSpPr>
          <p:nvPr/>
        </p:nvGrpSpPr>
        <p:grpSpPr bwMode="auto">
          <a:xfrm>
            <a:off x="1295399" y="2667000"/>
            <a:ext cx="3068491" cy="3309938"/>
            <a:chOff x="528" y="1392"/>
            <a:chExt cx="1158" cy="2085"/>
          </a:xfrm>
        </p:grpSpPr>
        <p:sp>
          <p:nvSpPr>
            <p:cNvPr id="12293" name="AutoShape 5"/>
            <p:cNvSpPr>
              <a:spLocks noChangeArrowheads="1"/>
            </p:cNvSpPr>
            <p:nvPr/>
          </p:nvSpPr>
          <p:spPr bwMode="gray">
            <a:xfrm>
              <a:off x="528" y="1392"/>
              <a:ext cx="1158" cy="2085"/>
            </a:xfrm>
            <a:prstGeom prst="roundRect">
              <a:avLst>
                <a:gd name="adj" fmla="val 16667"/>
              </a:avLst>
            </a:prstGeom>
            <a:gradFill rotWithShape="1">
              <a:gsLst>
                <a:gs pos="0">
                  <a:schemeClr val="accent1"/>
                </a:gs>
                <a:gs pos="100000">
                  <a:schemeClr val="accent1">
                    <a:gamma/>
                    <a:shade val="76078"/>
                    <a:invGamma/>
                  </a:schemeClr>
                </a:gs>
              </a:gsLst>
              <a:lin ang="5400000" scaled="1"/>
            </a:gradFill>
            <a:ln w="38100">
              <a:solidFill>
                <a:schemeClr val="bg1"/>
              </a:solidFill>
              <a:round/>
              <a:headEnd/>
              <a:tailEnd/>
            </a:ln>
            <a:effectLst>
              <a:outerShdw dist="107763" dir="2700000" algn="ctr" rotWithShape="0">
                <a:srgbClr val="808080">
                  <a:alpha val="50000"/>
                </a:srgbClr>
              </a:outerShdw>
            </a:effectLst>
          </p:spPr>
          <p:txBody>
            <a:bodyPr wrap="none" anchor="ctr"/>
            <a:lstStyle/>
            <a:p>
              <a:pPr fontAlgn="base">
                <a:spcBef>
                  <a:spcPct val="0"/>
                </a:spcBef>
                <a:spcAft>
                  <a:spcPct val="0"/>
                </a:spcAft>
              </a:pPr>
              <a:endParaRPr lang="en-US">
                <a:solidFill>
                  <a:srgbClr val="000000"/>
                </a:solidFill>
              </a:endParaRPr>
            </a:p>
          </p:txBody>
        </p:sp>
        <p:sp>
          <p:nvSpPr>
            <p:cNvPr id="12294" name="AutoShape 6"/>
            <p:cNvSpPr>
              <a:spLocks noChangeArrowheads="1"/>
            </p:cNvSpPr>
            <p:nvPr/>
          </p:nvSpPr>
          <p:spPr bwMode="gray">
            <a:xfrm>
              <a:off x="576" y="1416"/>
              <a:ext cx="1063" cy="288"/>
            </a:xfrm>
            <a:prstGeom prst="roundRect">
              <a:avLst>
                <a:gd name="adj" fmla="val 50000"/>
              </a:avLst>
            </a:prstGeom>
            <a:gradFill rotWithShape="1">
              <a:gsLst>
                <a:gs pos="0">
                  <a:schemeClr val="bg1"/>
                </a:gs>
                <a:gs pos="100000">
                  <a:schemeClr val="accent1"/>
                </a:gs>
              </a:gsLst>
              <a:lin ang="5400000" scaled="1"/>
            </a:gradFill>
            <a:ln w="9525">
              <a:noFill/>
              <a:round/>
              <a:headEnd/>
              <a:tailEnd/>
            </a:ln>
            <a:effectLst/>
          </p:spPr>
          <p:txBody>
            <a:bodyPr wrap="none" anchor="ctr"/>
            <a:lstStyle/>
            <a:p>
              <a:pPr algn="ctr" fontAlgn="base">
                <a:spcBef>
                  <a:spcPct val="0"/>
                </a:spcBef>
                <a:spcAft>
                  <a:spcPct val="0"/>
                </a:spcAft>
              </a:pPr>
              <a:r>
                <a:rPr lang="vi-VN" sz="2000" b="1" dirty="0">
                  <a:solidFill>
                    <a:srgbClr val="000000"/>
                  </a:solidFill>
                </a:rPr>
                <a:t>Chất khoáng</a:t>
              </a:r>
            </a:p>
          </p:txBody>
        </p:sp>
      </p:grpSp>
      <p:grpSp>
        <p:nvGrpSpPr>
          <p:cNvPr id="12295" name="Group 7"/>
          <p:cNvGrpSpPr>
            <a:grpSpLocks/>
          </p:cNvGrpSpPr>
          <p:nvPr/>
        </p:nvGrpSpPr>
        <p:grpSpPr bwMode="auto">
          <a:xfrm>
            <a:off x="5431313" y="2612231"/>
            <a:ext cx="3250959" cy="3309938"/>
            <a:chOff x="2287" y="1392"/>
            <a:chExt cx="1158" cy="2085"/>
          </a:xfrm>
        </p:grpSpPr>
        <p:sp>
          <p:nvSpPr>
            <p:cNvPr id="12296" name="AutoShape 8"/>
            <p:cNvSpPr>
              <a:spLocks noChangeArrowheads="1"/>
            </p:cNvSpPr>
            <p:nvPr/>
          </p:nvSpPr>
          <p:spPr bwMode="gray">
            <a:xfrm>
              <a:off x="2287" y="1392"/>
              <a:ext cx="1158" cy="2085"/>
            </a:xfrm>
            <a:prstGeom prst="roundRect">
              <a:avLst>
                <a:gd name="adj" fmla="val 16667"/>
              </a:avLst>
            </a:prstGeom>
            <a:gradFill rotWithShape="1">
              <a:gsLst>
                <a:gs pos="0">
                  <a:schemeClr val="accent2"/>
                </a:gs>
                <a:gs pos="100000">
                  <a:schemeClr val="accent2">
                    <a:gamma/>
                    <a:shade val="85882"/>
                    <a:invGamma/>
                  </a:schemeClr>
                </a:gs>
              </a:gsLst>
              <a:lin ang="5400000" scaled="1"/>
            </a:gradFill>
            <a:ln w="38100">
              <a:solidFill>
                <a:schemeClr val="bg1"/>
              </a:solidFill>
              <a:round/>
              <a:headEnd/>
              <a:tailEnd/>
            </a:ln>
            <a:effectLst>
              <a:outerShdw dist="107763" dir="2700000" algn="ctr" rotWithShape="0">
                <a:srgbClr val="808080">
                  <a:alpha val="50000"/>
                </a:srgbClr>
              </a:outerShdw>
            </a:effectLst>
          </p:spPr>
          <p:txBody>
            <a:bodyPr wrap="none" anchor="ctr"/>
            <a:lstStyle/>
            <a:p>
              <a:pPr fontAlgn="base">
                <a:spcBef>
                  <a:spcPct val="0"/>
                </a:spcBef>
                <a:spcAft>
                  <a:spcPct val="0"/>
                </a:spcAft>
              </a:pPr>
              <a:endParaRPr lang="en-US">
                <a:solidFill>
                  <a:srgbClr val="000000"/>
                </a:solidFill>
              </a:endParaRPr>
            </a:p>
          </p:txBody>
        </p:sp>
        <p:sp>
          <p:nvSpPr>
            <p:cNvPr id="12297" name="AutoShape 9"/>
            <p:cNvSpPr>
              <a:spLocks noChangeArrowheads="1"/>
            </p:cNvSpPr>
            <p:nvPr/>
          </p:nvSpPr>
          <p:spPr bwMode="gray">
            <a:xfrm>
              <a:off x="2333" y="1416"/>
              <a:ext cx="1063" cy="288"/>
            </a:xfrm>
            <a:prstGeom prst="roundRect">
              <a:avLst>
                <a:gd name="adj" fmla="val 50000"/>
              </a:avLst>
            </a:prstGeom>
            <a:gradFill rotWithShape="1">
              <a:gsLst>
                <a:gs pos="0">
                  <a:schemeClr val="bg1"/>
                </a:gs>
                <a:gs pos="100000">
                  <a:schemeClr val="accent2"/>
                </a:gs>
              </a:gsLst>
              <a:lin ang="5400000" scaled="1"/>
            </a:gradFill>
            <a:ln w="9525">
              <a:noFill/>
              <a:round/>
              <a:headEnd/>
              <a:tailEnd/>
            </a:ln>
            <a:effectLst/>
          </p:spPr>
          <p:txBody>
            <a:bodyPr wrap="none" anchor="ctr"/>
            <a:lstStyle/>
            <a:p>
              <a:pPr algn="ctr" fontAlgn="base">
                <a:spcBef>
                  <a:spcPct val="0"/>
                </a:spcBef>
                <a:spcAft>
                  <a:spcPct val="0"/>
                </a:spcAft>
              </a:pPr>
              <a:r>
                <a:rPr lang="en-US" sz="2000" b="1" dirty="0">
                  <a:solidFill>
                    <a:srgbClr val="000000"/>
                  </a:solidFill>
                </a:rPr>
                <a:t>Vitamin</a:t>
              </a:r>
              <a:r>
                <a:rPr lang="en-US" dirty="0">
                  <a:solidFill>
                    <a:srgbClr val="000000"/>
                  </a:solidFill>
                </a:rPr>
                <a:t> </a:t>
              </a:r>
            </a:p>
          </p:txBody>
        </p:sp>
      </p:grpSp>
      <p:sp>
        <p:nvSpPr>
          <p:cNvPr id="12301" name="Text Box 13"/>
          <p:cNvSpPr txBox="1">
            <a:spLocks noChangeArrowheads="1"/>
          </p:cNvSpPr>
          <p:nvPr/>
        </p:nvSpPr>
        <p:spPr bwMode="gray">
          <a:xfrm>
            <a:off x="1295399" y="3324225"/>
            <a:ext cx="2997835" cy="2246769"/>
          </a:xfrm>
          <a:prstGeom prst="rect">
            <a:avLst/>
          </a:prstGeom>
          <a:noFill/>
          <a:ln w="9525">
            <a:noFill/>
            <a:miter lim="800000"/>
            <a:headEnd/>
            <a:tailEnd/>
          </a:ln>
          <a:effectLst/>
        </p:spPr>
        <p:txBody>
          <a:bodyPr wrap="square">
            <a:spAutoFit/>
          </a:bodyPr>
          <a:lstStyle/>
          <a:p>
            <a:pPr marL="120650" indent="-120650" algn="just" fontAlgn="base">
              <a:spcBef>
                <a:spcPct val="50000"/>
              </a:spcBef>
              <a:spcAft>
                <a:spcPct val="0"/>
              </a:spcAft>
              <a:buFontTx/>
              <a:buChar char="•"/>
            </a:pPr>
            <a:r>
              <a:rPr lang="vi-VN" sz="2000" b="1" dirty="0">
                <a:solidFill>
                  <a:srgbClr val="FFFFFF"/>
                </a:solidFill>
                <a:latin typeface="Autocar Bold Condensed" panose="020B0500000000000000" pitchFamily="34" charset="0"/>
                <a:ea typeface="Autocar Bold Condensed" panose="020B0500000000000000" pitchFamily="34" charset="0"/>
                <a:cs typeface="Autocar Bold Condensed" panose="020B0500000000000000" pitchFamily="34" charset="0"/>
              </a:rPr>
              <a:t>Ví dụ: calcium, phosphorus, iodine (iot), zinc (kẽm)</a:t>
            </a:r>
            <a:r>
              <a:rPr lang="en-US" sz="2000" b="1" dirty="0">
                <a:solidFill>
                  <a:srgbClr val="FFFFFF"/>
                </a:solidFill>
                <a:latin typeface="Autocar Bold Condensed" panose="020B0500000000000000" pitchFamily="34" charset="0"/>
                <a:ea typeface="Autocar Bold Condensed" panose="020B0500000000000000" pitchFamily="34" charset="0"/>
                <a:cs typeface="Autocar Bold Condensed" panose="020B0500000000000000" pitchFamily="34" charset="0"/>
              </a:rPr>
              <a:t>,..</a:t>
            </a:r>
            <a:endParaRPr lang="vi-VN" sz="2000" b="1" dirty="0">
              <a:solidFill>
                <a:srgbClr val="FFFFFF"/>
              </a:solidFill>
              <a:latin typeface="Autocar Bold Condensed" panose="020B0500000000000000" pitchFamily="34" charset="0"/>
              <a:ea typeface="Autocar Bold Condensed" panose="020B0500000000000000" pitchFamily="34" charset="0"/>
              <a:cs typeface="Autocar Bold Condensed" panose="020B0500000000000000" pitchFamily="34" charset="0"/>
            </a:endParaRPr>
          </a:p>
          <a:p>
            <a:pPr marL="120650" indent="-120650" algn="just" fontAlgn="base">
              <a:spcBef>
                <a:spcPct val="50000"/>
              </a:spcBef>
              <a:spcAft>
                <a:spcPct val="0"/>
              </a:spcAft>
              <a:buFontTx/>
              <a:buChar char="•"/>
            </a:pPr>
            <a:r>
              <a:rPr lang="vi-VN" sz="2000" b="1" dirty="0">
                <a:solidFill>
                  <a:srgbClr val="FFFFFF"/>
                </a:solidFill>
                <a:latin typeface="Autocar Bold Condensed" panose="020B0500000000000000" pitchFamily="34" charset="0"/>
                <a:ea typeface="Autocar Bold Condensed" panose="020B0500000000000000" pitchFamily="34" charset="0"/>
                <a:cs typeface="Autocar Bold Condensed" panose="020B0500000000000000" pitchFamily="34" charset="0"/>
              </a:rPr>
              <a:t>Thiếu calcium xương trở nên xốp, yếu</a:t>
            </a:r>
          </a:p>
          <a:p>
            <a:pPr marL="120650" indent="-120650" algn="just" fontAlgn="base">
              <a:spcBef>
                <a:spcPct val="50000"/>
              </a:spcBef>
              <a:spcAft>
                <a:spcPct val="0"/>
              </a:spcAft>
              <a:buFontTx/>
              <a:buChar char="•"/>
            </a:pPr>
            <a:r>
              <a:rPr lang="vi-VN" sz="2000" b="1" dirty="0">
                <a:solidFill>
                  <a:srgbClr val="FFFFFF"/>
                </a:solidFill>
                <a:latin typeface="Autocar Bold Condensed" panose="020B0500000000000000" pitchFamily="34" charset="0"/>
                <a:ea typeface="Autocar Bold Condensed" panose="020B0500000000000000" pitchFamily="34" charset="0"/>
                <a:cs typeface="Autocar Bold Condensed" panose="020B0500000000000000" pitchFamily="34" charset="0"/>
              </a:rPr>
              <a:t>Thiếu iodine gây bệnh bướu cổ, đần độn,…</a:t>
            </a:r>
          </a:p>
        </p:txBody>
      </p:sp>
      <p:sp>
        <p:nvSpPr>
          <p:cNvPr id="12302" name="Text Box 14"/>
          <p:cNvSpPr txBox="1">
            <a:spLocks noChangeArrowheads="1"/>
          </p:cNvSpPr>
          <p:nvPr/>
        </p:nvSpPr>
        <p:spPr bwMode="gray">
          <a:xfrm>
            <a:off x="5695632" y="3327243"/>
            <a:ext cx="2849077" cy="2246769"/>
          </a:xfrm>
          <a:prstGeom prst="rect">
            <a:avLst/>
          </a:prstGeom>
          <a:noFill/>
          <a:ln w="9525">
            <a:noFill/>
            <a:miter lim="800000"/>
            <a:headEnd/>
            <a:tailEnd/>
          </a:ln>
          <a:effectLst/>
        </p:spPr>
        <p:txBody>
          <a:bodyPr wrap="square">
            <a:spAutoFit/>
          </a:bodyPr>
          <a:lstStyle>
            <a:defPPr>
              <a:defRPr lang="en-US"/>
            </a:defPPr>
            <a:lvl1pPr marL="120650" indent="-120650" algn="just" fontAlgn="base">
              <a:spcBef>
                <a:spcPct val="50000"/>
              </a:spcBef>
              <a:spcAft>
                <a:spcPct val="0"/>
              </a:spcAft>
              <a:buFontTx/>
              <a:buChar char="•"/>
              <a:defRPr sz="2000" b="1">
                <a:solidFill>
                  <a:srgbClr val="FFFFFF"/>
                </a:solidFill>
                <a:latin typeface="Autocar Bold Condensed" panose="020B0500000000000000" pitchFamily="34" charset="0"/>
                <a:ea typeface="Autocar Bold Condensed" panose="020B0500000000000000" pitchFamily="34" charset="0"/>
                <a:cs typeface="Autocar Bold Condensed" panose="020B0500000000000000" pitchFamily="34" charset="0"/>
              </a:defRPr>
            </a:lvl1pPr>
          </a:lstStyle>
          <a:p>
            <a:r>
              <a:rPr lang="vi-VN" dirty="0"/>
              <a:t>Chiếm lượng nhỏ</a:t>
            </a:r>
            <a:r>
              <a:rPr lang="en-US" dirty="0"/>
              <a:t> </a:t>
            </a:r>
            <a:endParaRPr lang="vi-VN" dirty="0"/>
          </a:p>
          <a:p>
            <a:r>
              <a:rPr lang="vi-VN" dirty="0"/>
              <a:t>Hấp thu qua thức ăn</a:t>
            </a:r>
          </a:p>
          <a:p>
            <a:r>
              <a:rPr lang="vi-VN" dirty="0"/>
              <a:t>Gồm 2 loại</a:t>
            </a:r>
          </a:p>
          <a:p>
            <a:pPr marL="0" indent="0">
              <a:buNone/>
            </a:pPr>
            <a:r>
              <a:rPr lang="vi-VN" dirty="0"/>
              <a:t>+ Tan trong dầu: A, D, E, K</a:t>
            </a:r>
          </a:p>
          <a:p>
            <a:pPr marL="0" indent="0">
              <a:buNone/>
            </a:pPr>
            <a:r>
              <a:rPr lang="vi-VN" dirty="0"/>
              <a:t>+ Tan trong nước: B, C,..</a:t>
            </a:r>
          </a:p>
        </p:txBody>
      </p:sp>
      <p:grpSp>
        <p:nvGrpSpPr>
          <p:cNvPr id="12304" name="Group 16"/>
          <p:cNvGrpSpPr>
            <a:grpSpLocks/>
          </p:cNvGrpSpPr>
          <p:nvPr/>
        </p:nvGrpSpPr>
        <p:grpSpPr bwMode="auto">
          <a:xfrm>
            <a:off x="4623516" y="4267200"/>
            <a:ext cx="504825" cy="496888"/>
            <a:chOff x="1872" y="2352"/>
            <a:chExt cx="240" cy="240"/>
          </a:xfrm>
        </p:grpSpPr>
        <p:grpSp>
          <p:nvGrpSpPr>
            <p:cNvPr id="12305" name="Group 17"/>
            <p:cNvGrpSpPr>
              <a:grpSpLocks/>
            </p:cNvGrpSpPr>
            <p:nvPr/>
          </p:nvGrpSpPr>
          <p:grpSpPr bwMode="auto">
            <a:xfrm>
              <a:off x="1968" y="2352"/>
              <a:ext cx="144" cy="240"/>
              <a:chOff x="1968" y="2352"/>
              <a:chExt cx="144" cy="240"/>
            </a:xfrm>
          </p:grpSpPr>
          <p:sp>
            <p:nvSpPr>
              <p:cNvPr id="12306" name="Oval 18"/>
              <p:cNvSpPr>
                <a:spLocks noChangeArrowheads="1"/>
              </p:cNvSpPr>
              <p:nvPr/>
            </p:nvSpPr>
            <p:spPr bwMode="gray">
              <a:xfrm>
                <a:off x="1968" y="2352"/>
                <a:ext cx="48" cy="48"/>
              </a:xfrm>
              <a:prstGeom prst="ellipse">
                <a:avLst/>
              </a:prstGeom>
              <a:solidFill>
                <a:schemeClr val="bg1"/>
              </a:solidFill>
              <a:ln w="9525">
                <a:noFill/>
                <a:round/>
                <a:headEnd/>
                <a:tailEnd/>
              </a:ln>
              <a:effectLst/>
            </p:spPr>
            <p:txBody>
              <a:bodyPr wrap="none" anchor="ctr"/>
              <a:lstStyle/>
              <a:p>
                <a:pPr fontAlgn="base">
                  <a:spcBef>
                    <a:spcPct val="0"/>
                  </a:spcBef>
                  <a:spcAft>
                    <a:spcPct val="0"/>
                  </a:spcAft>
                </a:pPr>
                <a:endParaRPr lang="en-US">
                  <a:solidFill>
                    <a:srgbClr val="000000"/>
                  </a:solidFill>
                </a:endParaRPr>
              </a:p>
            </p:txBody>
          </p:sp>
          <p:sp>
            <p:nvSpPr>
              <p:cNvPr id="12307" name="Oval 19"/>
              <p:cNvSpPr>
                <a:spLocks noChangeArrowheads="1"/>
              </p:cNvSpPr>
              <p:nvPr/>
            </p:nvSpPr>
            <p:spPr bwMode="gray">
              <a:xfrm>
                <a:off x="2016" y="2400"/>
                <a:ext cx="48" cy="48"/>
              </a:xfrm>
              <a:prstGeom prst="ellipse">
                <a:avLst/>
              </a:prstGeom>
              <a:solidFill>
                <a:schemeClr val="bg1"/>
              </a:solidFill>
              <a:ln w="9525">
                <a:noFill/>
                <a:round/>
                <a:headEnd/>
                <a:tailEnd/>
              </a:ln>
              <a:effectLst/>
            </p:spPr>
            <p:txBody>
              <a:bodyPr wrap="none" anchor="ctr"/>
              <a:lstStyle/>
              <a:p>
                <a:pPr fontAlgn="base">
                  <a:spcBef>
                    <a:spcPct val="0"/>
                  </a:spcBef>
                  <a:spcAft>
                    <a:spcPct val="0"/>
                  </a:spcAft>
                </a:pPr>
                <a:endParaRPr lang="en-US">
                  <a:solidFill>
                    <a:srgbClr val="000000"/>
                  </a:solidFill>
                </a:endParaRPr>
              </a:p>
            </p:txBody>
          </p:sp>
          <p:sp>
            <p:nvSpPr>
              <p:cNvPr id="12308" name="Oval 20"/>
              <p:cNvSpPr>
                <a:spLocks noChangeArrowheads="1"/>
              </p:cNvSpPr>
              <p:nvPr/>
            </p:nvSpPr>
            <p:spPr bwMode="gray">
              <a:xfrm>
                <a:off x="2064" y="2448"/>
                <a:ext cx="48" cy="48"/>
              </a:xfrm>
              <a:prstGeom prst="ellipse">
                <a:avLst/>
              </a:prstGeom>
              <a:solidFill>
                <a:schemeClr val="bg1"/>
              </a:solidFill>
              <a:ln w="9525">
                <a:noFill/>
                <a:round/>
                <a:headEnd/>
                <a:tailEnd/>
              </a:ln>
              <a:effectLst/>
            </p:spPr>
            <p:txBody>
              <a:bodyPr wrap="none" anchor="ctr"/>
              <a:lstStyle/>
              <a:p>
                <a:pPr fontAlgn="base">
                  <a:spcBef>
                    <a:spcPct val="0"/>
                  </a:spcBef>
                  <a:spcAft>
                    <a:spcPct val="0"/>
                  </a:spcAft>
                </a:pPr>
                <a:endParaRPr lang="en-US">
                  <a:solidFill>
                    <a:srgbClr val="000000"/>
                  </a:solidFill>
                </a:endParaRPr>
              </a:p>
            </p:txBody>
          </p:sp>
          <p:sp>
            <p:nvSpPr>
              <p:cNvPr id="12309" name="Oval 21"/>
              <p:cNvSpPr>
                <a:spLocks noChangeArrowheads="1"/>
              </p:cNvSpPr>
              <p:nvPr/>
            </p:nvSpPr>
            <p:spPr bwMode="gray">
              <a:xfrm>
                <a:off x="2016" y="2496"/>
                <a:ext cx="48" cy="48"/>
              </a:xfrm>
              <a:prstGeom prst="ellipse">
                <a:avLst/>
              </a:prstGeom>
              <a:solidFill>
                <a:schemeClr val="bg1"/>
              </a:solidFill>
              <a:ln w="9525">
                <a:noFill/>
                <a:round/>
                <a:headEnd/>
                <a:tailEnd/>
              </a:ln>
              <a:effectLst/>
            </p:spPr>
            <p:txBody>
              <a:bodyPr wrap="none" anchor="ctr"/>
              <a:lstStyle/>
              <a:p>
                <a:pPr fontAlgn="base">
                  <a:spcBef>
                    <a:spcPct val="0"/>
                  </a:spcBef>
                  <a:spcAft>
                    <a:spcPct val="0"/>
                  </a:spcAft>
                </a:pPr>
                <a:endParaRPr lang="en-US">
                  <a:solidFill>
                    <a:srgbClr val="000000"/>
                  </a:solidFill>
                </a:endParaRPr>
              </a:p>
            </p:txBody>
          </p:sp>
          <p:sp>
            <p:nvSpPr>
              <p:cNvPr id="12310" name="Oval 22"/>
              <p:cNvSpPr>
                <a:spLocks noChangeArrowheads="1"/>
              </p:cNvSpPr>
              <p:nvPr/>
            </p:nvSpPr>
            <p:spPr bwMode="gray">
              <a:xfrm>
                <a:off x="1968" y="2544"/>
                <a:ext cx="48" cy="48"/>
              </a:xfrm>
              <a:prstGeom prst="ellipse">
                <a:avLst/>
              </a:prstGeom>
              <a:solidFill>
                <a:schemeClr val="bg1"/>
              </a:solidFill>
              <a:ln w="9525">
                <a:noFill/>
                <a:round/>
                <a:headEnd/>
                <a:tailEnd/>
              </a:ln>
              <a:effectLst/>
            </p:spPr>
            <p:txBody>
              <a:bodyPr wrap="none" anchor="ctr"/>
              <a:lstStyle/>
              <a:p>
                <a:pPr fontAlgn="base">
                  <a:spcBef>
                    <a:spcPct val="0"/>
                  </a:spcBef>
                  <a:spcAft>
                    <a:spcPct val="0"/>
                  </a:spcAft>
                </a:pPr>
                <a:endParaRPr lang="en-US">
                  <a:solidFill>
                    <a:srgbClr val="000000"/>
                  </a:solidFill>
                </a:endParaRPr>
              </a:p>
            </p:txBody>
          </p:sp>
        </p:grpSp>
        <p:grpSp>
          <p:nvGrpSpPr>
            <p:cNvPr id="12311" name="Group 23"/>
            <p:cNvGrpSpPr>
              <a:grpSpLocks/>
            </p:cNvGrpSpPr>
            <p:nvPr/>
          </p:nvGrpSpPr>
          <p:grpSpPr bwMode="auto">
            <a:xfrm>
              <a:off x="1872" y="2352"/>
              <a:ext cx="144" cy="240"/>
              <a:chOff x="1968" y="2352"/>
              <a:chExt cx="144" cy="240"/>
            </a:xfrm>
          </p:grpSpPr>
          <p:sp>
            <p:nvSpPr>
              <p:cNvPr id="12312" name="Oval 24"/>
              <p:cNvSpPr>
                <a:spLocks noChangeArrowheads="1"/>
              </p:cNvSpPr>
              <p:nvPr/>
            </p:nvSpPr>
            <p:spPr bwMode="gray">
              <a:xfrm>
                <a:off x="1968" y="2352"/>
                <a:ext cx="48" cy="48"/>
              </a:xfrm>
              <a:prstGeom prst="ellipse">
                <a:avLst/>
              </a:prstGeom>
              <a:solidFill>
                <a:schemeClr val="bg1"/>
              </a:solidFill>
              <a:ln w="9525">
                <a:noFill/>
                <a:round/>
                <a:headEnd/>
                <a:tailEnd/>
              </a:ln>
              <a:effectLst/>
            </p:spPr>
            <p:txBody>
              <a:bodyPr wrap="none" anchor="ctr"/>
              <a:lstStyle/>
              <a:p>
                <a:pPr fontAlgn="base">
                  <a:spcBef>
                    <a:spcPct val="0"/>
                  </a:spcBef>
                  <a:spcAft>
                    <a:spcPct val="0"/>
                  </a:spcAft>
                </a:pPr>
                <a:endParaRPr lang="en-US">
                  <a:solidFill>
                    <a:srgbClr val="000000"/>
                  </a:solidFill>
                </a:endParaRPr>
              </a:p>
            </p:txBody>
          </p:sp>
          <p:sp>
            <p:nvSpPr>
              <p:cNvPr id="12313" name="Oval 25"/>
              <p:cNvSpPr>
                <a:spLocks noChangeArrowheads="1"/>
              </p:cNvSpPr>
              <p:nvPr/>
            </p:nvSpPr>
            <p:spPr bwMode="gray">
              <a:xfrm>
                <a:off x="2016" y="2400"/>
                <a:ext cx="48" cy="48"/>
              </a:xfrm>
              <a:prstGeom prst="ellipse">
                <a:avLst/>
              </a:prstGeom>
              <a:solidFill>
                <a:schemeClr val="bg1"/>
              </a:solidFill>
              <a:ln w="9525">
                <a:noFill/>
                <a:round/>
                <a:headEnd/>
                <a:tailEnd/>
              </a:ln>
              <a:effectLst/>
            </p:spPr>
            <p:txBody>
              <a:bodyPr wrap="none" anchor="ctr"/>
              <a:lstStyle/>
              <a:p>
                <a:pPr fontAlgn="base">
                  <a:spcBef>
                    <a:spcPct val="0"/>
                  </a:spcBef>
                  <a:spcAft>
                    <a:spcPct val="0"/>
                  </a:spcAft>
                </a:pPr>
                <a:endParaRPr lang="en-US">
                  <a:solidFill>
                    <a:srgbClr val="000000"/>
                  </a:solidFill>
                </a:endParaRPr>
              </a:p>
            </p:txBody>
          </p:sp>
          <p:sp>
            <p:nvSpPr>
              <p:cNvPr id="12314" name="Oval 26"/>
              <p:cNvSpPr>
                <a:spLocks noChangeArrowheads="1"/>
              </p:cNvSpPr>
              <p:nvPr/>
            </p:nvSpPr>
            <p:spPr bwMode="gray">
              <a:xfrm>
                <a:off x="2064" y="2448"/>
                <a:ext cx="48" cy="48"/>
              </a:xfrm>
              <a:prstGeom prst="ellipse">
                <a:avLst/>
              </a:prstGeom>
              <a:solidFill>
                <a:schemeClr val="bg1"/>
              </a:solidFill>
              <a:ln w="9525">
                <a:noFill/>
                <a:round/>
                <a:headEnd/>
                <a:tailEnd/>
              </a:ln>
              <a:effectLst/>
            </p:spPr>
            <p:txBody>
              <a:bodyPr wrap="none" anchor="ctr"/>
              <a:lstStyle/>
              <a:p>
                <a:pPr fontAlgn="base">
                  <a:spcBef>
                    <a:spcPct val="0"/>
                  </a:spcBef>
                  <a:spcAft>
                    <a:spcPct val="0"/>
                  </a:spcAft>
                </a:pPr>
                <a:endParaRPr lang="en-US">
                  <a:solidFill>
                    <a:srgbClr val="000000"/>
                  </a:solidFill>
                </a:endParaRPr>
              </a:p>
            </p:txBody>
          </p:sp>
          <p:sp>
            <p:nvSpPr>
              <p:cNvPr id="12315" name="Oval 27"/>
              <p:cNvSpPr>
                <a:spLocks noChangeArrowheads="1"/>
              </p:cNvSpPr>
              <p:nvPr/>
            </p:nvSpPr>
            <p:spPr bwMode="gray">
              <a:xfrm>
                <a:off x="2016" y="2496"/>
                <a:ext cx="48" cy="48"/>
              </a:xfrm>
              <a:prstGeom prst="ellipse">
                <a:avLst/>
              </a:prstGeom>
              <a:solidFill>
                <a:schemeClr val="bg1"/>
              </a:solidFill>
              <a:ln w="9525">
                <a:noFill/>
                <a:round/>
                <a:headEnd/>
                <a:tailEnd/>
              </a:ln>
              <a:effectLst/>
            </p:spPr>
            <p:txBody>
              <a:bodyPr wrap="none" anchor="ctr"/>
              <a:lstStyle/>
              <a:p>
                <a:pPr fontAlgn="base">
                  <a:spcBef>
                    <a:spcPct val="0"/>
                  </a:spcBef>
                  <a:spcAft>
                    <a:spcPct val="0"/>
                  </a:spcAft>
                </a:pPr>
                <a:endParaRPr lang="en-US">
                  <a:solidFill>
                    <a:srgbClr val="000000"/>
                  </a:solidFill>
                </a:endParaRPr>
              </a:p>
            </p:txBody>
          </p:sp>
          <p:sp>
            <p:nvSpPr>
              <p:cNvPr id="12316" name="Oval 28"/>
              <p:cNvSpPr>
                <a:spLocks noChangeArrowheads="1"/>
              </p:cNvSpPr>
              <p:nvPr/>
            </p:nvSpPr>
            <p:spPr bwMode="gray">
              <a:xfrm>
                <a:off x="1968" y="2544"/>
                <a:ext cx="48" cy="48"/>
              </a:xfrm>
              <a:prstGeom prst="ellipse">
                <a:avLst/>
              </a:prstGeom>
              <a:solidFill>
                <a:schemeClr val="bg1"/>
              </a:solidFill>
              <a:ln w="9525">
                <a:noFill/>
                <a:round/>
                <a:headEnd/>
                <a:tailEnd/>
              </a:ln>
              <a:effectLst/>
            </p:spPr>
            <p:txBody>
              <a:bodyPr wrap="none" anchor="ctr"/>
              <a:lstStyle/>
              <a:p>
                <a:pPr fontAlgn="base">
                  <a:spcBef>
                    <a:spcPct val="0"/>
                  </a:spcBef>
                  <a:spcAft>
                    <a:spcPct val="0"/>
                  </a:spcAft>
                </a:pPr>
                <a:endParaRPr lang="en-US">
                  <a:solidFill>
                    <a:srgbClr val="000000"/>
                  </a:solidFill>
                </a:endParaRPr>
              </a:p>
            </p:txBody>
          </p:sp>
        </p:grpSp>
      </p:grpSp>
      <p:sp>
        <p:nvSpPr>
          <p:cNvPr id="44" name="TextBox 43"/>
          <p:cNvSpPr txBox="1"/>
          <p:nvPr/>
        </p:nvSpPr>
        <p:spPr>
          <a:xfrm>
            <a:off x="1219200" y="543191"/>
            <a:ext cx="6753885" cy="646331"/>
          </a:xfrm>
          <a:prstGeom prst="rect">
            <a:avLst/>
          </a:prstGeom>
          <a:noFill/>
        </p:spPr>
        <p:txBody>
          <a:bodyPr wrap="square" rtlCol="0">
            <a:spAutoFit/>
          </a:bodyPr>
          <a:lstStyle/>
          <a:p>
            <a:r>
              <a:rPr lang="en-US" sz="3600" dirty="0">
                <a:solidFill>
                  <a:schemeClr val="accent2">
                    <a:lumMod val="50000"/>
                  </a:schemeClr>
                </a:solidFill>
                <a:latin typeface="#9Slide03 Swiss 721 Black Conde" panose="02000500000000000000" pitchFamily="2" charset="0"/>
              </a:rPr>
              <a:t>CÁC NHÓM CHẤT DINH DƯỠNG</a:t>
            </a:r>
          </a:p>
        </p:txBody>
      </p:sp>
      <p:sp>
        <p:nvSpPr>
          <p:cNvPr id="45" name="TextBox 44"/>
          <p:cNvSpPr txBox="1"/>
          <p:nvPr/>
        </p:nvSpPr>
        <p:spPr>
          <a:xfrm>
            <a:off x="323851" y="1528526"/>
            <a:ext cx="895350" cy="769441"/>
          </a:xfrm>
          <a:prstGeom prst="rect">
            <a:avLst/>
          </a:prstGeom>
          <a:solidFill>
            <a:schemeClr val="bg1"/>
          </a:solidFill>
        </p:spPr>
        <p:txBody>
          <a:bodyPr wrap="square" rtlCol="0">
            <a:spAutoFit/>
          </a:bodyPr>
          <a:lstStyle/>
          <a:p>
            <a:r>
              <a:rPr lang="en-US" sz="4400" dirty="0">
                <a:latin typeface="#9Slide03 Swiss 721 Black Conde" panose="02000500000000000000" pitchFamily="2" charset="0"/>
              </a:rPr>
              <a:t>04</a:t>
            </a:r>
          </a:p>
        </p:txBody>
      </p:sp>
      <p:sp>
        <p:nvSpPr>
          <p:cNvPr id="46" name="TextBox 45"/>
          <p:cNvSpPr txBox="1"/>
          <p:nvPr/>
        </p:nvSpPr>
        <p:spPr>
          <a:xfrm>
            <a:off x="1159033" y="1639266"/>
            <a:ext cx="3949384" cy="523220"/>
          </a:xfrm>
          <a:prstGeom prst="rect">
            <a:avLst/>
          </a:prstGeom>
          <a:solidFill>
            <a:schemeClr val="accent1">
              <a:lumMod val="20000"/>
              <a:lumOff val="80000"/>
            </a:schemeClr>
          </a:solidFill>
        </p:spPr>
        <p:txBody>
          <a:bodyPr wrap="square" rtlCol="0">
            <a:spAutoFit/>
          </a:bodyPr>
          <a:lstStyle/>
          <a:p>
            <a:pPr algn="ctr"/>
            <a:r>
              <a:rPr lang="vi-VN" sz="2800" dirty="0">
                <a:latin typeface="#9Slide03 Swiss 721 Black Conde" panose="02000500000000000000" pitchFamily="2" charset="0"/>
              </a:rPr>
              <a:t>Chất khoáng &amp; vitamin</a:t>
            </a:r>
            <a:endParaRPr lang="vi-VN" sz="2400" dirty="0">
              <a:solidFill>
                <a:srgbClr val="FF0000"/>
              </a:solidFill>
              <a:latin typeface="Autocar Bold Condensed" panose="020B0500000000000000" pitchFamily="34" charset="0"/>
              <a:ea typeface="Autocar Bold Condensed" panose="020B0500000000000000" pitchFamily="34" charset="0"/>
              <a:cs typeface="Autocar Bold Condensed" panose="020B0500000000000000" pitchFamily="34" charset="0"/>
            </a:endParaRPr>
          </a:p>
        </p:txBody>
      </p:sp>
    </p:spTree>
    <p:extLst>
      <p:ext uri="{BB962C8B-B14F-4D97-AF65-F5344CB8AC3E}">
        <p14:creationId xmlns:p14="http://schemas.microsoft.com/office/powerpoint/2010/main" val="154763239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301"/>
                                        </p:tgtEl>
                                        <p:attrNameLst>
                                          <p:attrName>style.visibility</p:attrName>
                                        </p:attrNameLst>
                                      </p:cBhvr>
                                      <p:to>
                                        <p:strVal val="visible"/>
                                      </p:to>
                                    </p:set>
                                    <p:anim calcmode="lin" valueType="num">
                                      <p:cBhvr additive="base">
                                        <p:cTn id="7" dur="500" fill="hold"/>
                                        <p:tgtEl>
                                          <p:spTgt spid="12301"/>
                                        </p:tgtEl>
                                        <p:attrNameLst>
                                          <p:attrName>ppt_x</p:attrName>
                                        </p:attrNameLst>
                                      </p:cBhvr>
                                      <p:tavLst>
                                        <p:tav tm="0">
                                          <p:val>
                                            <p:strVal val="#ppt_x"/>
                                          </p:val>
                                        </p:tav>
                                        <p:tav tm="100000">
                                          <p:val>
                                            <p:strVal val="#ppt_x"/>
                                          </p:val>
                                        </p:tav>
                                      </p:tavLst>
                                    </p:anim>
                                    <p:anim calcmode="lin" valueType="num">
                                      <p:cBhvr additive="base">
                                        <p:cTn id="8" dur="500" fill="hold"/>
                                        <p:tgtEl>
                                          <p:spTgt spid="1230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2302"/>
                                        </p:tgtEl>
                                        <p:attrNameLst>
                                          <p:attrName>style.visibility</p:attrName>
                                        </p:attrNameLst>
                                      </p:cBhvr>
                                      <p:to>
                                        <p:strVal val="visible"/>
                                      </p:to>
                                    </p:set>
                                    <p:animEffect transition="in" filter="fade">
                                      <p:cBhvr>
                                        <p:cTn id="13" dur="1000"/>
                                        <p:tgtEl>
                                          <p:spTgt spid="12302"/>
                                        </p:tgtEl>
                                      </p:cBhvr>
                                    </p:animEffect>
                                    <p:anim calcmode="lin" valueType="num">
                                      <p:cBhvr>
                                        <p:cTn id="14" dur="1000" fill="hold"/>
                                        <p:tgtEl>
                                          <p:spTgt spid="12302"/>
                                        </p:tgtEl>
                                        <p:attrNameLst>
                                          <p:attrName>ppt_x</p:attrName>
                                        </p:attrNameLst>
                                      </p:cBhvr>
                                      <p:tavLst>
                                        <p:tav tm="0">
                                          <p:val>
                                            <p:strVal val="#ppt_x"/>
                                          </p:val>
                                        </p:tav>
                                        <p:tav tm="100000">
                                          <p:val>
                                            <p:strVal val="#ppt_x"/>
                                          </p:val>
                                        </p:tav>
                                      </p:tavLst>
                                    </p:anim>
                                    <p:anim calcmode="lin" valueType="num">
                                      <p:cBhvr>
                                        <p:cTn id="15" dur="1000" fill="hold"/>
                                        <p:tgtEl>
                                          <p:spTgt spid="1230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01" grpId="0"/>
      <p:bldP spid="1230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Box 43"/>
          <p:cNvSpPr txBox="1"/>
          <p:nvPr/>
        </p:nvSpPr>
        <p:spPr>
          <a:xfrm>
            <a:off x="1219200" y="543191"/>
            <a:ext cx="6753885" cy="646331"/>
          </a:xfrm>
          <a:prstGeom prst="rect">
            <a:avLst/>
          </a:prstGeom>
          <a:noFill/>
        </p:spPr>
        <p:txBody>
          <a:bodyPr wrap="square" rtlCol="0">
            <a:spAutoFit/>
          </a:bodyPr>
          <a:lstStyle/>
          <a:p>
            <a:r>
              <a:rPr lang="en-US" sz="3600" dirty="0">
                <a:solidFill>
                  <a:schemeClr val="accent2">
                    <a:lumMod val="50000"/>
                  </a:schemeClr>
                </a:solidFill>
                <a:latin typeface="#9Slide03 Swiss 721 Black Conde" panose="02000500000000000000" pitchFamily="2" charset="0"/>
              </a:rPr>
              <a:t>CÁC NHÓM CHẤT DINH DƯỠNG</a:t>
            </a:r>
          </a:p>
        </p:txBody>
      </p:sp>
      <p:sp>
        <p:nvSpPr>
          <p:cNvPr id="45" name="TextBox 44"/>
          <p:cNvSpPr txBox="1"/>
          <p:nvPr/>
        </p:nvSpPr>
        <p:spPr>
          <a:xfrm>
            <a:off x="323851" y="1528526"/>
            <a:ext cx="895350" cy="769441"/>
          </a:xfrm>
          <a:prstGeom prst="rect">
            <a:avLst/>
          </a:prstGeom>
          <a:solidFill>
            <a:schemeClr val="bg1"/>
          </a:solidFill>
        </p:spPr>
        <p:txBody>
          <a:bodyPr wrap="square" rtlCol="0">
            <a:spAutoFit/>
          </a:bodyPr>
          <a:lstStyle/>
          <a:p>
            <a:r>
              <a:rPr lang="en-US" sz="4400" dirty="0">
                <a:latin typeface="#9Slide03 Swiss 721 Black Conde" panose="02000500000000000000" pitchFamily="2" charset="0"/>
              </a:rPr>
              <a:t>04</a:t>
            </a:r>
          </a:p>
        </p:txBody>
      </p:sp>
      <p:sp>
        <p:nvSpPr>
          <p:cNvPr id="46" name="TextBox 45"/>
          <p:cNvSpPr txBox="1"/>
          <p:nvPr/>
        </p:nvSpPr>
        <p:spPr>
          <a:xfrm>
            <a:off x="1159033" y="1639266"/>
            <a:ext cx="3949384" cy="523220"/>
          </a:xfrm>
          <a:prstGeom prst="rect">
            <a:avLst/>
          </a:prstGeom>
          <a:solidFill>
            <a:schemeClr val="accent1">
              <a:lumMod val="20000"/>
              <a:lumOff val="80000"/>
            </a:schemeClr>
          </a:solidFill>
        </p:spPr>
        <p:txBody>
          <a:bodyPr wrap="square" rtlCol="0">
            <a:spAutoFit/>
          </a:bodyPr>
          <a:lstStyle/>
          <a:p>
            <a:pPr algn="ctr"/>
            <a:r>
              <a:rPr lang="vi-VN" sz="2800" dirty="0">
                <a:latin typeface="#9Slide03 Swiss 721 Black Conde" panose="02000500000000000000" pitchFamily="2" charset="0"/>
              </a:rPr>
              <a:t>Chất khoáng &amp; vitamin</a:t>
            </a:r>
            <a:endParaRPr lang="vi-VN" sz="2400" dirty="0">
              <a:solidFill>
                <a:srgbClr val="FF0000"/>
              </a:solidFill>
              <a:latin typeface="Autocar Bold Condensed" panose="020B0500000000000000" pitchFamily="34" charset="0"/>
              <a:ea typeface="Autocar Bold Condensed" panose="020B0500000000000000" pitchFamily="34" charset="0"/>
              <a:cs typeface="Autocar Bold Condensed" panose="020B0500000000000000" pitchFamily="34" charset="0"/>
            </a:endParaRPr>
          </a:p>
        </p:txBody>
      </p:sp>
      <p:sp>
        <p:nvSpPr>
          <p:cNvPr id="2" name="TextBox 1"/>
          <p:cNvSpPr txBox="1"/>
          <p:nvPr/>
        </p:nvSpPr>
        <p:spPr>
          <a:xfrm>
            <a:off x="1219200" y="2248196"/>
            <a:ext cx="7655458" cy="3416320"/>
          </a:xfrm>
          <a:prstGeom prst="rect">
            <a:avLst/>
          </a:prstGeom>
          <a:noFill/>
        </p:spPr>
        <p:txBody>
          <a:bodyPr wrap="square" rtlCol="0">
            <a:spAutoFit/>
          </a:bodyPr>
          <a:lstStyle/>
          <a:p>
            <a:pPr algn="just">
              <a:lnSpc>
                <a:spcPct val="150000"/>
              </a:lnSpc>
            </a:pPr>
            <a:r>
              <a:rPr lang="vi-VN" sz="2400" b="1" i="1" dirty="0"/>
              <a:t>Thảo luận và trả lời câu hỏi dưới đây:</a:t>
            </a:r>
          </a:p>
          <a:p>
            <a:pPr marL="342900" indent="-342900" algn="just">
              <a:lnSpc>
                <a:spcPct val="150000"/>
              </a:lnSpc>
              <a:buAutoNum type="arabicPeriod"/>
            </a:pPr>
            <a:r>
              <a:rPr lang="vi-VN" sz="2400" dirty="0">
                <a:solidFill>
                  <a:srgbClr val="FF0000"/>
                </a:solidFill>
              </a:rPr>
              <a:t>Hãy kể tên các loại thực phẩm có chứa nhiều chất khoáng và vitamin.</a:t>
            </a:r>
          </a:p>
          <a:p>
            <a:pPr marL="342900" indent="-342900" algn="just">
              <a:lnSpc>
                <a:spcPct val="150000"/>
              </a:lnSpc>
              <a:buAutoNum type="arabicPeriod"/>
            </a:pPr>
            <a:r>
              <a:rPr lang="vi-VN" sz="2400" dirty="0">
                <a:solidFill>
                  <a:srgbClr val="00B050"/>
                </a:solidFill>
              </a:rPr>
              <a:t>Thực phẩm nào bổ sung nhiều calicium cho cơ thể</a:t>
            </a:r>
            <a:r>
              <a:rPr lang="en-US" sz="2400" dirty="0">
                <a:solidFill>
                  <a:srgbClr val="00B050"/>
                </a:solidFill>
              </a:rPr>
              <a:t>?</a:t>
            </a:r>
            <a:endParaRPr lang="vi-VN" sz="2400" dirty="0">
              <a:solidFill>
                <a:srgbClr val="00B050"/>
              </a:solidFill>
            </a:endParaRPr>
          </a:p>
          <a:p>
            <a:pPr marL="342900" indent="-342900" algn="just">
              <a:lnSpc>
                <a:spcPct val="150000"/>
              </a:lnSpc>
              <a:buAutoNum type="arabicPeriod"/>
            </a:pPr>
            <a:r>
              <a:rPr lang="vi-VN" sz="2400" dirty="0">
                <a:solidFill>
                  <a:srgbClr val="00B0F0"/>
                </a:solidFill>
              </a:rPr>
              <a:t>Vitamin nào tốt cho mắt?</a:t>
            </a:r>
          </a:p>
          <a:p>
            <a:pPr marL="342900" indent="-342900" algn="just">
              <a:lnSpc>
                <a:spcPct val="150000"/>
              </a:lnSpc>
              <a:buAutoNum type="arabicPeriod"/>
            </a:pPr>
            <a:r>
              <a:rPr lang="vi-VN" sz="2400" dirty="0">
                <a:solidFill>
                  <a:srgbClr val="002060"/>
                </a:solidFill>
              </a:rPr>
              <a:t>Vitamin nào tốt cho xương?</a:t>
            </a:r>
          </a:p>
        </p:txBody>
      </p:sp>
      <p:pic>
        <p:nvPicPr>
          <p:cNvPr id="4098" name="Picture 2" descr="vitamin-khoang-chat - Review Sữa Công Thứ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68293" y="4479559"/>
            <a:ext cx="3609094" cy="22840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8626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 calcmode="lin" valueType="num">
                                      <p:cBhvr additive="base">
                                        <p:cTn id="2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Box 43"/>
          <p:cNvSpPr txBox="1"/>
          <p:nvPr/>
        </p:nvSpPr>
        <p:spPr>
          <a:xfrm>
            <a:off x="1219200" y="543191"/>
            <a:ext cx="6753885" cy="646331"/>
          </a:xfrm>
          <a:prstGeom prst="rect">
            <a:avLst/>
          </a:prstGeom>
          <a:noFill/>
        </p:spPr>
        <p:txBody>
          <a:bodyPr wrap="square" rtlCol="0">
            <a:spAutoFit/>
          </a:bodyPr>
          <a:lstStyle/>
          <a:p>
            <a:r>
              <a:rPr lang="en-US" sz="3600" dirty="0">
                <a:solidFill>
                  <a:schemeClr val="accent2">
                    <a:lumMod val="50000"/>
                  </a:schemeClr>
                </a:solidFill>
                <a:latin typeface="#9Slide03 Swiss 721 Black Conde" panose="02000500000000000000" pitchFamily="2" charset="0"/>
              </a:rPr>
              <a:t>CÁC NHÓM CHẤT DINH DƯỠNG</a:t>
            </a:r>
          </a:p>
        </p:txBody>
      </p:sp>
      <p:sp>
        <p:nvSpPr>
          <p:cNvPr id="45" name="TextBox 44"/>
          <p:cNvSpPr txBox="1"/>
          <p:nvPr/>
        </p:nvSpPr>
        <p:spPr>
          <a:xfrm>
            <a:off x="323851" y="1528526"/>
            <a:ext cx="895350" cy="769441"/>
          </a:xfrm>
          <a:prstGeom prst="rect">
            <a:avLst/>
          </a:prstGeom>
          <a:solidFill>
            <a:schemeClr val="bg1"/>
          </a:solidFill>
        </p:spPr>
        <p:txBody>
          <a:bodyPr wrap="square" rtlCol="0">
            <a:spAutoFit/>
          </a:bodyPr>
          <a:lstStyle/>
          <a:p>
            <a:r>
              <a:rPr lang="en-US" sz="4400" dirty="0">
                <a:latin typeface="#9Slide03 Swiss 721 Black Conde" panose="02000500000000000000" pitchFamily="2" charset="0"/>
              </a:rPr>
              <a:t>04</a:t>
            </a:r>
          </a:p>
        </p:txBody>
      </p:sp>
      <p:sp>
        <p:nvSpPr>
          <p:cNvPr id="46" name="TextBox 45"/>
          <p:cNvSpPr txBox="1"/>
          <p:nvPr/>
        </p:nvSpPr>
        <p:spPr>
          <a:xfrm>
            <a:off x="1159033" y="1639266"/>
            <a:ext cx="3949384" cy="523220"/>
          </a:xfrm>
          <a:prstGeom prst="rect">
            <a:avLst/>
          </a:prstGeom>
          <a:solidFill>
            <a:schemeClr val="accent1">
              <a:lumMod val="20000"/>
              <a:lumOff val="80000"/>
            </a:schemeClr>
          </a:solidFill>
        </p:spPr>
        <p:txBody>
          <a:bodyPr wrap="square" rtlCol="0">
            <a:spAutoFit/>
          </a:bodyPr>
          <a:lstStyle/>
          <a:p>
            <a:pPr algn="ctr"/>
            <a:r>
              <a:rPr lang="vi-VN" sz="2800" dirty="0">
                <a:latin typeface="#9Slide03 Swiss 721 Black Conde" panose="02000500000000000000" pitchFamily="2" charset="0"/>
              </a:rPr>
              <a:t>Chất khoáng &amp; vitamin</a:t>
            </a:r>
            <a:endParaRPr lang="vi-VN" sz="2400" dirty="0">
              <a:solidFill>
                <a:srgbClr val="FF0000"/>
              </a:solidFill>
              <a:latin typeface="Autocar Bold Condensed" panose="020B0500000000000000" pitchFamily="34" charset="0"/>
              <a:ea typeface="Autocar Bold Condensed" panose="020B0500000000000000" pitchFamily="34" charset="0"/>
              <a:cs typeface="Autocar Bold Condensed" panose="020B0500000000000000" pitchFamily="34" charset="0"/>
            </a:endParaRPr>
          </a:p>
        </p:txBody>
      </p:sp>
      <p:sp>
        <p:nvSpPr>
          <p:cNvPr id="2" name="TextBox 1"/>
          <p:cNvSpPr txBox="1"/>
          <p:nvPr/>
        </p:nvSpPr>
        <p:spPr>
          <a:xfrm>
            <a:off x="1219200" y="2248196"/>
            <a:ext cx="7655458" cy="1131848"/>
          </a:xfrm>
          <a:prstGeom prst="rect">
            <a:avLst/>
          </a:prstGeom>
          <a:noFill/>
        </p:spPr>
        <p:txBody>
          <a:bodyPr wrap="square" rtlCol="0">
            <a:spAutoFit/>
          </a:bodyPr>
          <a:lstStyle/>
          <a:p>
            <a:pPr marL="342900" indent="-342900" algn="just">
              <a:lnSpc>
                <a:spcPct val="150000"/>
              </a:lnSpc>
              <a:buAutoNum type="arabicPeriod"/>
            </a:pPr>
            <a:r>
              <a:rPr lang="vi-VN" sz="2400" b="1" dirty="0">
                <a:solidFill>
                  <a:srgbClr val="FF0000"/>
                </a:solidFill>
              </a:rPr>
              <a:t>Hãy kể tên các loại thực phẩm có chứa nhiều chất khoáng và vitamin.</a:t>
            </a:r>
          </a:p>
        </p:txBody>
      </p:sp>
      <p:pic>
        <p:nvPicPr>
          <p:cNvPr id="8198" name="Picture 6" descr="cac-vitamin-va-khoang-chat-can-thiet-cho-co-the - Review Sữa Công Thứ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0337" y="3557007"/>
            <a:ext cx="4985768" cy="324075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1159033" y="3700054"/>
            <a:ext cx="3612142" cy="1477328"/>
          </a:xfrm>
          <a:prstGeom prst="rect">
            <a:avLst/>
          </a:prstGeom>
        </p:spPr>
        <p:txBody>
          <a:bodyPr wrap="square">
            <a:spAutoFit/>
          </a:bodyPr>
          <a:lstStyle/>
          <a:p>
            <a:pPr indent="304800" algn="just">
              <a:lnSpc>
                <a:spcPct val="125000"/>
              </a:lnSpc>
              <a:spcAft>
                <a:spcPts val="0"/>
              </a:spcAft>
            </a:pPr>
            <a:r>
              <a:rPr lang="vi-VN" sz="2400" dirty="0">
                <a:latin typeface="Autocar Bold Condensed" panose="020B0500000000000000" pitchFamily="34" charset="0"/>
                <a:ea typeface="Autocar Bold Condensed" panose="020B0500000000000000" pitchFamily="34" charset="0"/>
                <a:cs typeface="Autocar Bold Condensed" panose="020B0500000000000000" pitchFamily="34" charset="0"/>
              </a:rPr>
              <a:t>Rau xanh, củ, quả tươi, thuỷ sản, hải sản (cá, tôm, cua,...), sữa, trứng,...</a:t>
            </a:r>
            <a:endParaRPr lang="vi-VN" sz="2000" dirty="0">
              <a:effectLst/>
              <a:latin typeface="Autocar Bold Condensed" panose="020B0500000000000000" pitchFamily="34" charset="0"/>
              <a:ea typeface="Autocar Bold Condensed" panose="020B0500000000000000" pitchFamily="34" charset="0"/>
              <a:cs typeface="Autocar Bold Condensed" panose="020B0500000000000000" pitchFamily="34" charset="0"/>
            </a:endParaRPr>
          </a:p>
        </p:txBody>
      </p:sp>
    </p:spTree>
    <p:extLst>
      <p:ext uri="{BB962C8B-B14F-4D97-AF65-F5344CB8AC3E}">
        <p14:creationId xmlns:p14="http://schemas.microsoft.com/office/powerpoint/2010/main" val="618836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Box 43"/>
          <p:cNvSpPr txBox="1"/>
          <p:nvPr/>
        </p:nvSpPr>
        <p:spPr>
          <a:xfrm>
            <a:off x="1219200" y="543191"/>
            <a:ext cx="6753885" cy="646331"/>
          </a:xfrm>
          <a:prstGeom prst="rect">
            <a:avLst/>
          </a:prstGeom>
          <a:noFill/>
        </p:spPr>
        <p:txBody>
          <a:bodyPr wrap="square" rtlCol="0">
            <a:spAutoFit/>
          </a:bodyPr>
          <a:lstStyle/>
          <a:p>
            <a:r>
              <a:rPr lang="en-US" sz="3600" dirty="0">
                <a:solidFill>
                  <a:schemeClr val="accent2">
                    <a:lumMod val="50000"/>
                  </a:schemeClr>
                </a:solidFill>
                <a:latin typeface="#9Slide03 Swiss 721 Black Conde" panose="02000500000000000000" pitchFamily="2" charset="0"/>
              </a:rPr>
              <a:t>CÁC NHÓM CHẤT DINH DƯỠNG</a:t>
            </a:r>
          </a:p>
        </p:txBody>
      </p:sp>
      <p:sp>
        <p:nvSpPr>
          <p:cNvPr id="45" name="TextBox 44"/>
          <p:cNvSpPr txBox="1"/>
          <p:nvPr/>
        </p:nvSpPr>
        <p:spPr>
          <a:xfrm>
            <a:off x="323851" y="1528526"/>
            <a:ext cx="895350" cy="769441"/>
          </a:xfrm>
          <a:prstGeom prst="rect">
            <a:avLst/>
          </a:prstGeom>
          <a:solidFill>
            <a:schemeClr val="bg1"/>
          </a:solidFill>
        </p:spPr>
        <p:txBody>
          <a:bodyPr wrap="square" rtlCol="0">
            <a:spAutoFit/>
          </a:bodyPr>
          <a:lstStyle/>
          <a:p>
            <a:r>
              <a:rPr lang="en-US" sz="4400" dirty="0">
                <a:latin typeface="#9Slide03 Swiss 721 Black Conde" panose="02000500000000000000" pitchFamily="2" charset="0"/>
              </a:rPr>
              <a:t>04</a:t>
            </a:r>
          </a:p>
        </p:txBody>
      </p:sp>
      <p:sp>
        <p:nvSpPr>
          <p:cNvPr id="46" name="TextBox 45"/>
          <p:cNvSpPr txBox="1"/>
          <p:nvPr/>
        </p:nvSpPr>
        <p:spPr>
          <a:xfrm>
            <a:off x="1159033" y="1639266"/>
            <a:ext cx="3949384" cy="523220"/>
          </a:xfrm>
          <a:prstGeom prst="rect">
            <a:avLst/>
          </a:prstGeom>
          <a:solidFill>
            <a:schemeClr val="accent1">
              <a:lumMod val="20000"/>
              <a:lumOff val="80000"/>
            </a:schemeClr>
          </a:solidFill>
        </p:spPr>
        <p:txBody>
          <a:bodyPr wrap="square" rtlCol="0">
            <a:spAutoFit/>
          </a:bodyPr>
          <a:lstStyle/>
          <a:p>
            <a:pPr algn="ctr"/>
            <a:r>
              <a:rPr lang="vi-VN" sz="2800" dirty="0">
                <a:latin typeface="#9Slide03 Swiss 721 Black Conde" panose="02000500000000000000" pitchFamily="2" charset="0"/>
              </a:rPr>
              <a:t>Chất khoáng &amp; vitamin</a:t>
            </a:r>
            <a:endParaRPr lang="vi-VN" sz="2400" dirty="0">
              <a:solidFill>
                <a:srgbClr val="FF0000"/>
              </a:solidFill>
              <a:latin typeface="Autocar Bold Condensed" panose="020B0500000000000000" pitchFamily="34" charset="0"/>
              <a:ea typeface="Autocar Bold Condensed" panose="020B0500000000000000" pitchFamily="34" charset="0"/>
              <a:cs typeface="Autocar Bold Condensed" panose="020B0500000000000000" pitchFamily="34" charset="0"/>
            </a:endParaRPr>
          </a:p>
        </p:txBody>
      </p:sp>
      <p:sp>
        <p:nvSpPr>
          <p:cNvPr id="2" name="TextBox 1"/>
          <p:cNvSpPr txBox="1"/>
          <p:nvPr/>
        </p:nvSpPr>
        <p:spPr>
          <a:xfrm>
            <a:off x="1086415" y="2263429"/>
            <a:ext cx="8184333" cy="646331"/>
          </a:xfrm>
          <a:prstGeom prst="rect">
            <a:avLst/>
          </a:prstGeom>
          <a:noFill/>
        </p:spPr>
        <p:txBody>
          <a:bodyPr wrap="square" rtlCol="0">
            <a:spAutoFit/>
          </a:bodyPr>
          <a:lstStyle/>
          <a:p>
            <a:pPr algn="just">
              <a:lnSpc>
                <a:spcPct val="150000"/>
              </a:lnSpc>
            </a:pPr>
            <a:r>
              <a:rPr lang="en-US" sz="2400" b="1" dirty="0">
                <a:solidFill>
                  <a:srgbClr val="00B050"/>
                </a:solidFill>
              </a:rPr>
              <a:t>2. </a:t>
            </a:r>
            <a:r>
              <a:rPr lang="vi-VN" sz="2400" b="1" dirty="0">
                <a:solidFill>
                  <a:srgbClr val="00B050"/>
                </a:solidFill>
              </a:rPr>
              <a:t>Thực phẩm nào bổ sung nhiều calicium cho cơ thể</a:t>
            </a:r>
            <a:r>
              <a:rPr lang="en-US" sz="2400" b="1" dirty="0">
                <a:solidFill>
                  <a:srgbClr val="00B050"/>
                </a:solidFill>
              </a:rPr>
              <a:t>?</a:t>
            </a:r>
            <a:endParaRPr lang="vi-VN" sz="2400" b="1" dirty="0">
              <a:solidFill>
                <a:srgbClr val="00B050"/>
              </a:solidFill>
            </a:endParaRPr>
          </a:p>
        </p:txBody>
      </p:sp>
      <p:pic>
        <p:nvPicPr>
          <p:cNvPr id="7" name="Picture 2" descr="Danh sách các loại thực phẩm giàu canxi nhấ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8345" y="2897388"/>
            <a:ext cx="4572000" cy="38607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11608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Box 43"/>
          <p:cNvSpPr txBox="1"/>
          <p:nvPr/>
        </p:nvSpPr>
        <p:spPr>
          <a:xfrm>
            <a:off x="1219200" y="543191"/>
            <a:ext cx="6753885" cy="646331"/>
          </a:xfrm>
          <a:prstGeom prst="rect">
            <a:avLst/>
          </a:prstGeom>
          <a:noFill/>
        </p:spPr>
        <p:txBody>
          <a:bodyPr wrap="square" rtlCol="0">
            <a:spAutoFit/>
          </a:bodyPr>
          <a:lstStyle/>
          <a:p>
            <a:r>
              <a:rPr lang="en-US" sz="3600" dirty="0">
                <a:solidFill>
                  <a:schemeClr val="accent2">
                    <a:lumMod val="50000"/>
                  </a:schemeClr>
                </a:solidFill>
                <a:latin typeface="#9Slide03 Swiss 721 Black Conde" panose="02000500000000000000" pitchFamily="2" charset="0"/>
              </a:rPr>
              <a:t>CÁC NHÓM CHẤT DINH DƯỠNG</a:t>
            </a:r>
          </a:p>
        </p:txBody>
      </p:sp>
      <p:sp>
        <p:nvSpPr>
          <p:cNvPr id="45" name="TextBox 44"/>
          <p:cNvSpPr txBox="1"/>
          <p:nvPr/>
        </p:nvSpPr>
        <p:spPr>
          <a:xfrm>
            <a:off x="323851" y="1528526"/>
            <a:ext cx="895350" cy="769441"/>
          </a:xfrm>
          <a:prstGeom prst="rect">
            <a:avLst/>
          </a:prstGeom>
          <a:solidFill>
            <a:schemeClr val="bg1"/>
          </a:solidFill>
        </p:spPr>
        <p:txBody>
          <a:bodyPr wrap="square" rtlCol="0">
            <a:spAutoFit/>
          </a:bodyPr>
          <a:lstStyle/>
          <a:p>
            <a:r>
              <a:rPr lang="en-US" sz="4400" dirty="0">
                <a:latin typeface="#9Slide03 Swiss 721 Black Conde" panose="02000500000000000000" pitchFamily="2" charset="0"/>
              </a:rPr>
              <a:t>04</a:t>
            </a:r>
          </a:p>
        </p:txBody>
      </p:sp>
      <p:sp>
        <p:nvSpPr>
          <p:cNvPr id="46" name="TextBox 45"/>
          <p:cNvSpPr txBox="1"/>
          <p:nvPr/>
        </p:nvSpPr>
        <p:spPr>
          <a:xfrm>
            <a:off x="1159033" y="1639266"/>
            <a:ext cx="3949384" cy="523220"/>
          </a:xfrm>
          <a:prstGeom prst="rect">
            <a:avLst/>
          </a:prstGeom>
          <a:solidFill>
            <a:schemeClr val="accent1">
              <a:lumMod val="20000"/>
              <a:lumOff val="80000"/>
            </a:schemeClr>
          </a:solidFill>
        </p:spPr>
        <p:txBody>
          <a:bodyPr wrap="square" rtlCol="0">
            <a:spAutoFit/>
          </a:bodyPr>
          <a:lstStyle/>
          <a:p>
            <a:pPr algn="ctr"/>
            <a:r>
              <a:rPr lang="vi-VN" sz="2800" dirty="0">
                <a:latin typeface="#9Slide03 Swiss 721 Black Conde" panose="02000500000000000000" pitchFamily="2" charset="0"/>
              </a:rPr>
              <a:t>Chất khoáng &amp; vitamin</a:t>
            </a:r>
            <a:endParaRPr lang="vi-VN" sz="2400" dirty="0">
              <a:solidFill>
                <a:srgbClr val="FF0000"/>
              </a:solidFill>
              <a:latin typeface="Autocar Bold Condensed" panose="020B0500000000000000" pitchFamily="34" charset="0"/>
              <a:ea typeface="Autocar Bold Condensed" panose="020B0500000000000000" pitchFamily="34" charset="0"/>
              <a:cs typeface="Autocar Bold Condensed" panose="020B0500000000000000" pitchFamily="34" charset="0"/>
            </a:endParaRPr>
          </a:p>
        </p:txBody>
      </p:sp>
      <p:sp>
        <p:nvSpPr>
          <p:cNvPr id="2" name="TextBox 1"/>
          <p:cNvSpPr txBox="1"/>
          <p:nvPr/>
        </p:nvSpPr>
        <p:spPr>
          <a:xfrm>
            <a:off x="1280688" y="2273226"/>
            <a:ext cx="7655458" cy="577850"/>
          </a:xfrm>
          <a:prstGeom prst="rect">
            <a:avLst/>
          </a:prstGeom>
          <a:noFill/>
        </p:spPr>
        <p:txBody>
          <a:bodyPr wrap="square" rtlCol="0">
            <a:spAutoFit/>
          </a:bodyPr>
          <a:lstStyle/>
          <a:p>
            <a:pPr algn="just">
              <a:lnSpc>
                <a:spcPct val="150000"/>
              </a:lnSpc>
            </a:pPr>
            <a:r>
              <a:rPr lang="en-US" sz="2400" b="1" dirty="0">
                <a:solidFill>
                  <a:srgbClr val="00B0F0"/>
                </a:solidFill>
              </a:rPr>
              <a:t>3. </a:t>
            </a:r>
            <a:r>
              <a:rPr lang="vi-VN" sz="2400" b="1" dirty="0">
                <a:solidFill>
                  <a:srgbClr val="00B0F0"/>
                </a:solidFill>
              </a:rPr>
              <a:t>Vitamin nào tốt cho mắt?</a:t>
            </a:r>
          </a:p>
        </p:txBody>
      </p:sp>
      <p:pic>
        <p:nvPicPr>
          <p:cNvPr id="9218" name="Picture 2" descr="Vitamin A 5000"/>
          <p:cNvPicPr>
            <a:picLocks noChangeAspect="1" noChangeArrowheads="1"/>
          </p:cNvPicPr>
          <p:nvPr/>
        </p:nvPicPr>
        <p:blipFill rotWithShape="1">
          <a:blip r:embed="rId3">
            <a:extLst>
              <a:ext uri="{28A0092B-C50C-407E-A947-70E740481C1C}">
                <a14:useLocalDpi xmlns:a14="http://schemas.microsoft.com/office/drawing/2010/main" val="0"/>
              </a:ext>
            </a:extLst>
          </a:blip>
          <a:srcRect l="25368" t="15426" r="19625" b="6090"/>
          <a:stretch/>
        </p:blipFill>
        <p:spPr bwMode="auto">
          <a:xfrm>
            <a:off x="6482656" y="3934780"/>
            <a:ext cx="2453490" cy="2625505"/>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Thông tin về chiến dịch uống vitamin A đợt 1/2019"/>
          <p:cNvPicPr>
            <a:picLocks noChangeAspect="1" noChangeArrowheads="1"/>
          </p:cNvPicPr>
          <p:nvPr/>
        </p:nvPicPr>
        <p:blipFill rotWithShape="1">
          <a:blip r:embed="rId4">
            <a:extLst>
              <a:ext uri="{28A0092B-C50C-407E-A947-70E740481C1C}">
                <a14:useLocalDpi xmlns:a14="http://schemas.microsoft.com/office/drawing/2010/main" val="0"/>
              </a:ext>
            </a:extLst>
          </a:blip>
          <a:srcRect r="5007" b="11970"/>
          <a:stretch/>
        </p:blipFill>
        <p:spPr bwMode="auto">
          <a:xfrm>
            <a:off x="2095782" y="2851076"/>
            <a:ext cx="2280136" cy="1411411"/>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Vitamin A - thực phẩm không thể thiếu trong bữa ăn hàng ngà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4283524"/>
            <a:ext cx="6156357" cy="2574476"/>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Dấu hiệu bạn thiếu vitamin A - VnExpress Sức khỏ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79136" y="1616205"/>
            <a:ext cx="2999500" cy="2249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1170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220"/>
                                        </p:tgtEl>
                                        <p:attrNameLst>
                                          <p:attrName>style.visibility</p:attrName>
                                        </p:attrNameLst>
                                      </p:cBhvr>
                                      <p:to>
                                        <p:strVal val="visible"/>
                                      </p:to>
                                    </p:set>
                                    <p:anim calcmode="lin" valueType="num">
                                      <p:cBhvr additive="base">
                                        <p:cTn id="7" dur="500" fill="hold"/>
                                        <p:tgtEl>
                                          <p:spTgt spid="9220"/>
                                        </p:tgtEl>
                                        <p:attrNameLst>
                                          <p:attrName>ppt_x</p:attrName>
                                        </p:attrNameLst>
                                      </p:cBhvr>
                                      <p:tavLst>
                                        <p:tav tm="0">
                                          <p:val>
                                            <p:strVal val="#ppt_x"/>
                                          </p:val>
                                        </p:tav>
                                        <p:tav tm="100000">
                                          <p:val>
                                            <p:strVal val="#ppt_x"/>
                                          </p:val>
                                        </p:tav>
                                      </p:tavLst>
                                    </p:anim>
                                    <p:anim calcmode="lin" valueType="num">
                                      <p:cBhvr additive="base">
                                        <p:cTn id="8" dur="500" fill="hold"/>
                                        <p:tgtEl>
                                          <p:spTgt spid="922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218"/>
                                        </p:tgtEl>
                                        <p:attrNameLst>
                                          <p:attrName>style.visibility</p:attrName>
                                        </p:attrNameLst>
                                      </p:cBhvr>
                                      <p:to>
                                        <p:strVal val="visible"/>
                                      </p:to>
                                    </p:set>
                                    <p:anim calcmode="lin" valueType="num">
                                      <p:cBhvr additive="base">
                                        <p:cTn id="11" dur="500" fill="hold"/>
                                        <p:tgtEl>
                                          <p:spTgt spid="9218"/>
                                        </p:tgtEl>
                                        <p:attrNameLst>
                                          <p:attrName>ppt_x</p:attrName>
                                        </p:attrNameLst>
                                      </p:cBhvr>
                                      <p:tavLst>
                                        <p:tav tm="0">
                                          <p:val>
                                            <p:strVal val="#ppt_x"/>
                                          </p:val>
                                        </p:tav>
                                        <p:tav tm="100000">
                                          <p:val>
                                            <p:strVal val="#ppt_x"/>
                                          </p:val>
                                        </p:tav>
                                      </p:tavLst>
                                    </p:anim>
                                    <p:anim calcmode="lin" valueType="num">
                                      <p:cBhvr additive="base">
                                        <p:cTn id="12" dur="500" fill="hold"/>
                                        <p:tgtEl>
                                          <p:spTgt spid="921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9222"/>
                                        </p:tgtEl>
                                        <p:attrNameLst>
                                          <p:attrName>style.visibility</p:attrName>
                                        </p:attrNameLst>
                                      </p:cBhvr>
                                      <p:to>
                                        <p:strVal val="visible"/>
                                      </p:to>
                                    </p:set>
                                    <p:anim calcmode="lin" valueType="num">
                                      <p:cBhvr additive="base">
                                        <p:cTn id="17" dur="500" fill="hold"/>
                                        <p:tgtEl>
                                          <p:spTgt spid="9222"/>
                                        </p:tgtEl>
                                        <p:attrNameLst>
                                          <p:attrName>ppt_x</p:attrName>
                                        </p:attrNameLst>
                                      </p:cBhvr>
                                      <p:tavLst>
                                        <p:tav tm="0">
                                          <p:val>
                                            <p:strVal val="#ppt_x"/>
                                          </p:val>
                                        </p:tav>
                                        <p:tav tm="100000">
                                          <p:val>
                                            <p:strVal val="#ppt_x"/>
                                          </p:val>
                                        </p:tav>
                                      </p:tavLst>
                                    </p:anim>
                                    <p:anim calcmode="lin" valueType="num">
                                      <p:cBhvr additive="base">
                                        <p:cTn id="18" dur="500" fill="hold"/>
                                        <p:tgtEl>
                                          <p:spTgt spid="92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Box 43"/>
          <p:cNvSpPr txBox="1"/>
          <p:nvPr/>
        </p:nvSpPr>
        <p:spPr>
          <a:xfrm>
            <a:off x="1219200" y="543191"/>
            <a:ext cx="6753885" cy="646331"/>
          </a:xfrm>
          <a:prstGeom prst="rect">
            <a:avLst/>
          </a:prstGeom>
          <a:noFill/>
        </p:spPr>
        <p:txBody>
          <a:bodyPr wrap="square" rtlCol="0">
            <a:spAutoFit/>
          </a:bodyPr>
          <a:lstStyle/>
          <a:p>
            <a:r>
              <a:rPr lang="en-US" sz="3600" dirty="0">
                <a:solidFill>
                  <a:schemeClr val="accent2">
                    <a:lumMod val="50000"/>
                  </a:schemeClr>
                </a:solidFill>
                <a:latin typeface="#9Slide03 Swiss 721 Black Conde" panose="02000500000000000000" pitchFamily="2" charset="0"/>
              </a:rPr>
              <a:t>CÁC NHÓM CHẤT DINH DƯỠNG</a:t>
            </a:r>
          </a:p>
        </p:txBody>
      </p:sp>
      <p:sp>
        <p:nvSpPr>
          <p:cNvPr id="45" name="TextBox 44"/>
          <p:cNvSpPr txBox="1"/>
          <p:nvPr/>
        </p:nvSpPr>
        <p:spPr>
          <a:xfrm>
            <a:off x="323851" y="1528526"/>
            <a:ext cx="895350" cy="769441"/>
          </a:xfrm>
          <a:prstGeom prst="rect">
            <a:avLst/>
          </a:prstGeom>
          <a:solidFill>
            <a:schemeClr val="bg1"/>
          </a:solidFill>
        </p:spPr>
        <p:txBody>
          <a:bodyPr wrap="square" rtlCol="0">
            <a:spAutoFit/>
          </a:bodyPr>
          <a:lstStyle/>
          <a:p>
            <a:r>
              <a:rPr lang="en-US" sz="4400" dirty="0">
                <a:latin typeface="#9Slide03 Swiss 721 Black Conde" panose="02000500000000000000" pitchFamily="2" charset="0"/>
              </a:rPr>
              <a:t>04</a:t>
            </a:r>
          </a:p>
        </p:txBody>
      </p:sp>
      <p:sp>
        <p:nvSpPr>
          <p:cNvPr id="46" name="TextBox 45"/>
          <p:cNvSpPr txBox="1"/>
          <p:nvPr/>
        </p:nvSpPr>
        <p:spPr>
          <a:xfrm>
            <a:off x="1159033" y="1639266"/>
            <a:ext cx="3949384" cy="523220"/>
          </a:xfrm>
          <a:prstGeom prst="rect">
            <a:avLst/>
          </a:prstGeom>
          <a:solidFill>
            <a:schemeClr val="accent1">
              <a:lumMod val="20000"/>
              <a:lumOff val="80000"/>
            </a:schemeClr>
          </a:solidFill>
        </p:spPr>
        <p:txBody>
          <a:bodyPr wrap="square" rtlCol="0">
            <a:spAutoFit/>
          </a:bodyPr>
          <a:lstStyle/>
          <a:p>
            <a:pPr algn="ctr"/>
            <a:r>
              <a:rPr lang="vi-VN" sz="2800" dirty="0">
                <a:latin typeface="#9Slide03 Swiss 721 Black Conde" panose="02000500000000000000" pitchFamily="2" charset="0"/>
              </a:rPr>
              <a:t>Chất khoáng &amp; vitamin</a:t>
            </a:r>
            <a:endParaRPr lang="vi-VN" sz="2400" dirty="0">
              <a:solidFill>
                <a:srgbClr val="FF0000"/>
              </a:solidFill>
              <a:latin typeface="Autocar Bold Condensed" panose="020B0500000000000000" pitchFamily="34" charset="0"/>
              <a:ea typeface="Autocar Bold Condensed" panose="020B0500000000000000" pitchFamily="34" charset="0"/>
              <a:cs typeface="Autocar Bold Condensed" panose="020B0500000000000000" pitchFamily="34" charset="0"/>
            </a:endParaRPr>
          </a:p>
        </p:txBody>
      </p:sp>
      <p:sp>
        <p:nvSpPr>
          <p:cNvPr id="2" name="TextBox 1"/>
          <p:cNvSpPr txBox="1"/>
          <p:nvPr/>
        </p:nvSpPr>
        <p:spPr>
          <a:xfrm>
            <a:off x="1219200" y="2248196"/>
            <a:ext cx="7655458" cy="577850"/>
          </a:xfrm>
          <a:prstGeom prst="rect">
            <a:avLst/>
          </a:prstGeom>
          <a:noFill/>
        </p:spPr>
        <p:txBody>
          <a:bodyPr wrap="square" rtlCol="0">
            <a:spAutoFit/>
          </a:bodyPr>
          <a:lstStyle/>
          <a:p>
            <a:pPr algn="just">
              <a:lnSpc>
                <a:spcPct val="150000"/>
              </a:lnSpc>
            </a:pPr>
            <a:r>
              <a:rPr lang="en-US" sz="2400" b="1" dirty="0">
                <a:solidFill>
                  <a:srgbClr val="002060"/>
                </a:solidFill>
              </a:rPr>
              <a:t>4. </a:t>
            </a:r>
            <a:r>
              <a:rPr lang="vi-VN" sz="2400" b="1" dirty="0">
                <a:solidFill>
                  <a:srgbClr val="002060"/>
                </a:solidFill>
              </a:rPr>
              <a:t>Vitamin nào tốt cho xương?</a:t>
            </a:r>
          </a:p>
        </p:txBody>
      </p:sp>
      <p:pic>
        <p:nvPicPr>
          <p:cNvPr id="10242" name="Picture 2" descr="Làm sao để bổ sung vitamin D cho trẻ đúng liều lượng? | Bluecare Blo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24417" y="3095511"/>
            <a:ext cx="4743450" cy="3629025"/>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21 điều cần biết về vitamin D | Vinme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24147" y="1584636"/>
            <a:ext cx="2431992" cy="1510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72552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Box 43"/>
          <p:cNvSpPr txBox="1"/>
          <p:nvPr/>
        </p:nvSpPr>
        <p:spPr>
          <a:xfrm>
            <a:off x="1219200" y="543191"/>
            <a:ext cx="6753885" cy="646331"/>
          </a:xfrm>
          <a:prstGeom prst="rect">
            <a:avLst/>
          </a:prstGeom>
          <a:noFill/>
        </p:spPr>
        <p:txBody>
          <a:bodyPr wrap="square" rtlCol="0">
            <a:spAutoFit/>
          </a:bodyPr>
          <a:lstStyle/>
          <a:p>
            <a:r>
              <a:rPr lang="en-US" sz="3600" dirty="0">
                <a:solidFill>
                  <a:schemeClr val="accent2">
                    <a:lumMod val="50000"/>
                  </a:schemeClr>
                </a:solidFill>
                <a:latin typeface="#9Slide03 Swiss 721 Black Conde" panose="02000500000000000000" pitchFamily="2" charset="0"/>
              </a:rPr>
              <a:t>CÁC NHÓM CHẤT DINH DƯỠNG</a:t>
            </a:r>
          </a:p>
        </p:txBody>
      </p:sp>
      <p:sp>
        <p:nvSpPr>
          <p:cNvPr id="45" name="TextBox 44"/>
          <p:cNvSpPr txBox="1"/>
          <p:nvPr/>
        </p:nvSpPr>
        <p:spPr>
          <a:xfrm>
            <a:off x="323851" y="1528526"/>
            <a:ext cx="895350" cy="769441"/>
          </a:xfrm>
          <a:prstGeom prst="rect">
            <a:avLst/>
          </a:prstGeom>
          <a:solidFill>
            <a:schemeClr val="bg1"/>
          </a:solidFill>
        </p:spPr>
        <p:txBody>
          <a:bodyPr wrap="square" rtlCol="0">
            <a:spAutoFit/>
          </a:bodyPr>
          <a:lstStyle/>
          <a:p>
            <a:r>
              <a:rPr lang="en-US" sz="4400" dirty="0">
                <a:latin typeface="#9Slide03 Swiss 721 Black Conde" panose="02000500000000000000" pitchFamily="2" charset="0"/>
              </a:rPr>
              <a:t>04</a:t>
            </a:r>
          </a:p>
        </p:txBody>
      </p:sp>
      <p:sp>
        <p:nvSpPr>
          <p:cNvPr id="46" name="TextBox 45"/>
          <p:cNvSpPr txBox="1"/>
          <p:nvPr/>
        </p:nvSpPr>
        <p:spPr>
          <a:xfrm>
            <a:off x="1159033" y="1639266"/>
            <a:ext cx="3949384" cy="523220"/>
          </a:xfrm>
          <a:prstGeom prst="rect">
            <a:avLst/>
          </a:prstGeom>
          <a:solidFill>
            <a:schemeClr val="accent1">
              <a:lumMod val="20000"/>
              <a:lumOff val="80000"/>
            </a:schemeClr>
          </a:solidFill>
        </p:spPr>
        <p:txBody>
          <a:bodyPr wrap="square" rtlCol="0">
            <a:spAutoFit/>
          </a:bodyPr>
          <a:lstStyle/>
          <a:p>
            <a:pPr algn="ctr"/>
            <a:r>
              <a:rPr lang="vi-VN" sz="2800" dirty="0">
                <a:latin typeface="#9Slide03 Swiss 721 Black Conde" panose="02000500000000000000" pitchFamily="2" charset="0"/>
              </a:rPr>
              <a:t>Chất khoáng &amp; vitamin</a:t>
            </a:r>
            <a:endParaRPr lang="vi-VN" sz="2400" dirty="0">
              <a:solidFill>
                <a:srgbClr val="FF0000"/>
              </a:solidFill>
              <a:latin typeface="Autocar Bold Condensed" panose="020B0500000000000000" pitchFamily="34" charset="0"/>
              <a:ea typeface="Autocar Bold Condensed" panose="020B0500000000000000" pitchFamily="34" charset="0"/>
              <a:cs typeface="Autocar Bold Condensed" panose="020B0500000000000000" pitchFamily="34" charset="0"/>
            </a:endParaRPr>
          </a:p>
        </p:txBody>
      </p:sp>
      <p:pic>
        <p:nvPicPr>
          <p:cNvPr id="1026" name="Picture 2" descr="1 cách làm món rau song la gi đơn giản, hướng dẫn từng bước -  DienmayXanh.co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9484" y="2297967"/>
            <a:ext cx="3046271" cy="3046272"/>
          </a:xfrm>
          <a:prstGeom prst="rect">
            <a:avLst/>
          </a:prstGeom>
          <a:noFill/>
          <a:extLst>
            <a:ext uri="{909E8E84-426E-40DD-AFC4-6F175D3DCCD1}">
              <a14:hiddenFill xmlns:a14="http://schemas.microsoft.com/office/drawing/2010/main">
                <a:solidFill>
                  <a:srgbClr val="FFFFFF"/>
                </a:solidFill>
              </a14:hiddenFill>
            </a:ext>
          </a:extLst>
        </p:spPr>
      </p:pic>
      <p:sp>
        <p:nvSpPr>
          <p:cNvPr id="3" name="Cloud Callout 2"/>
          <p:cNvSpPr/>
          <p:nvPr/>
        </p:nvSpPr>
        <p:spPr>
          <a:xfrm>
            <a:off x="914400" y="2273226"/>
            <a:ext cx="4284552" cy="2400782"/>
          </a:xfrm>
          <a:prstGeom prst="cloudCallout">
            <a:avLst>
              <a:gd name="adj1" fmla="val 59147"/>
              <a:gd name="adj2" fmla="val 36744"/>
            </a:avLst>
          </a:prstGeom>
          <a:solidFill>
            <a:schemeClr val="tx1">
              <a:lumMod val="95000"/>
              <a:lumOff val="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vi-VN" sz="2000" dirty="0"/>
              <a:t>Em hãy dự đoán em những loại rau này khi để ngoài không khí vài ngày  sẽ như thế nào?</a:t>
            </a:r>
          </a:p>
        </p:txBody>
      </p:sp>
      <p:sp>
        <p:nvSpPr>
          <p:cNvPr id="4" name="Rectangle 3"/>
          <p:cNvSpPr/>
          <p:nvPr/>
        </p:nvSpPr>
        <p:spPr>
          <a:xfrm>
            <a:off x="1563686" y="6078069"/>
            <a:ext cx="3624710" cy="461665"/>
          </a:xfrm>
          <a:prstGeom prst="rect">
            <a:avLst/>
          </a:prstGeom>
        </p:spPr>
        <p:txBody>
          <a:bodyPr wrap="none">
            <a:spAutoFit/>
          </a:bodyPr>
          <a:lstStyle/>
          <a:p>
            <a:r>
              <a:rPr lang="vi-VN" sz="2400" dirty="0">
                <a:solidFill>
                  <a:srgbClr val="FF0000"/>
                </a:solidFill>
                <a:latin typeface="Acumin Pro Condensed" panose="020B0806020202020204" pitchFamily="34" charset="0"/>
                <a:ea typeface="Calibri" panose="020F0502020204030204" pitchFamily="34" charset="0"/>
                <a:cs typeface="Times New Roman" panose="02020603050405020304" pitchFamily="18" charset="0"/>
              </a:rPr>
              <a:t>Rau hư, thối và thân lá úa vàng</a:t>
            </a:r>
            <a:endParaRPr lang="vi-VN" sz="2400" dirty="0">
              <a:solidFill>
                <a:srgbClr val="FF0000"/>
              </a:solidFill>
              <a:latin typeface="Acumin Pro Condensed" panose="020B0806020202020204" pitchFamily="34" charset="0"/>
            </a:endParaRPr>
          </a:p>
        </p:txBody>
      </p:sp>
      <p:sp>
        <p:nvSpPr>
          <p:cNvPr id="5" name="Up Arrow 4"/>
          <p:cNvSpPr/>
          <p:nvPr/>
        </p:nvSpPr>
        <p:spPr>
          <a:xfrm rot="10800000">
            <a:off x="2891409" y="4927575"/>
            <a:ext cx="484632" cy="978408"/>
          </a:xfrm>
          <a:prstGeom prst="upArrow">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71039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extBox 3"/>
          <p:cNvSpPr txBox="1"/>
          <p:nvPr/>
        </p:nvSpPr>
        <p:spPr>
          <a:xfrm>
            <a:off x="1219200" y="543191"/>
            <a:ext cx="6753885" cy="600164"/>
          </a:xfrm>
          <a:prstGeom prst="rect">
            <a:avLst/>
          </a:prstGeom>
          <a:noFill/>
        </p:spPr>
        <p:txBody>
          <a:bodyPr wrap="square" rtlCol="0">
            <a:spAutoFit/>
          </a:bodyPr>
          <a:lstStyle/>
          <a:p>
            <a:r>
              <a:rPr lang="en-US" sz="3300" dirty="0">
                <a:solidFill>
                  <a:schemeClr val="accent2">
                    <a:lumMod val="50000"/>
                  </a:schemeClr>
                </a:solidFill>
                <a:latin typeface="#9Slide03 Swiss 721 Black Conde" panose="02000500000000000000" pitchFamily="2" charset="0"/>
              </a:rPr>
              <a:t>SỨC KHỎE VÀ CHẾ ĐỘ DINH DƯỠNG</a:t>
            </a:r>
          </a:p>
        </p:txBody>
      </p:sp>
      <p:sp>
        <p:nvSpPr>
          <p:cNvPr id="5" name="TextBox 4"/>
          <p:cNvSpPr txBox="1"/>
          <p:nvPr/>
        </p:nvSpPr>
        <p:spPr>
          <a:xfrm>
            <a:off x="1104523" y="1575303"/>
            <a:ext cx="5567881" cy="523220"/>
          </a:xfrm>
          <a:prstGeom prst="rect">
            <a:avLst/>
          </a:prstGeom>
          <a:noFill/>
        </p:spPr>
        <p:txBody>
          <a:bodyPr wrap="square" rtlCol="0">
            <a:spAutoFit/>
          </a:bodyPr>
          <a:lstStyle/>
          <a:p>
            <a:r>
              <a:rPr lang="vi-VN" sz="2800" b="1" dirty="0"/>
              <a:t>Thảo luận và trả lời câu hỏi</a:t>
            </a:r>
          </a:p>
        </p:txBody>
      </p:sp>
      <p:sp>
        <p:nvSpPr>
          <p:cNvPr id="6" name="TextBox 5"/>
          <p:cNvSpPr txBox="1"/>
          <p:nvPr/>
        </p:nvSpPr>
        <p:spPr>
          <a:xfrm>
            <a:off x="1383671" y="2435382"/>
            <a:ext cx="7481180" cy="2862322"/>
          </a:xfrm>
          <a:prstGeom prst="rect">
            <a:avLst/>
          </a:prstGeom>
          <a:noFill/>
        </p:spPr>
        <p:txBody>
          <a:bodyPr wrap="square" rtlCol="0">
            <a:spAutoFit/>
          </a:bodyPr>
          <a:lstStyle/>
          <a:p>
            <a:pPr marL="342900" indent="-342900" algn="just">
              <a:lnSpc>
                <a:spcPct val="150000"/>
              </a:lnSpc>
              <a:buAutoNum type="arabicPeriod"/>
            </a:pPr>
            <a:r>
              <a:rPr lang="vi-VN" sz="2400" dirty="0"/>
              <a:t>Những loại thực phẩm nào tốt cho sức khỏe</a:t>
            </a:r>
          </a:p>
          <a:p>
            <a:pPr marL="342900" indent="-342900" algn="just">
              <a:lnSpc>
                <a:spcPct val="150000"/>
              </a:lnSpc>
              <a:buAutoNum type="arabicPeriod"/>
            </a:pPr>
            <a:r>
              <a:rPr lang="vi-VN" sz="2400" dirty="0"/>
              <a:t>Loại thực phẩm nào tốt cho mắt</a:t>
            </a:r>
          </a:p>
          <a:p>
            <a:pPr marL="342900" indent="-342900" algn="just">
              <a:lnSpc>
                <a:spcPct val="150000"/>
              </a:lnSpc>
              <a:buAutoNum type="arabicPeriod"/>
            </a:pPr>
            <a:r>
              <a:rPr lang="vi-VN" sz="2400" dirty="0"/>
              <a:t>Thời gian nào phù hợp với việc ăn uống để có sức khỏe tốt?</a:t>
            </a:r>
          </a:p>
          <a:p>
            <a:pPr marL="342900" indent="-342900" algn="just">
              <a:lnSpc>
                <a:spcPct val="150000"/>
              </a:lnSpc>
              <a:buAutoNum type="arabicPeriod"/>
            </a:pPr>
            <a:r>
              <a:rPr lang="vi-VN" sz="2400" dirty="0"/>
              <a:t>Có nên ăn nhiều đồ ngọt không tại sao?</a:t>
            </a:r>
          </a:p>
        </p:txBody>
      </p:sp>
      <p:sp>
        <p:nvSpPr>
          <p:cNvPr id="7" name="TextBox 6"/>
          <p:cNvSpPr txBox="1"/>
          <p:nvPr/>
        </p:nvSpPr>
        <p:spPr>
          <a:xfrm>
            <a:off x="1104522" y="5527658"/>
            <a:ext cx="8039477" cy="369332"/>
          </a:xfrm>
          <a:prstGeom prst="rect">
            <a:avLst/>
          </a:prstGeom>
          <a:noFill/>
        </p:spPr>
        <p:txBody>
          <a:bodyPr wrap="square" rtlCol="0">
            <a:spAutoFit/>
          </a:bodyPr>
          <a:lstStyle/>
          <a:p>
            <a:r>
              <a:rPr lang="vi-VN" i="1" dirty="0">
                <a:solidFill>
                  <a:srgbClr val="FF0000"/>
                </a:solidFill>
              </a:rPr>
              <a:t>Các em trình bày ra giấy và đại diện mỗi nhóm đọc lên cho các bạn cùng biêt</a:t>
            </a:r>
          </a:p>
        </p:txBody>
      </p:sp>
    </p:spTree>
    <p:extLst>
      <p:ext uri="{BB962C8B-B14F-4D97-AF65-F5344CB8AC3E}">
        <p14:creationId xmlns:p14="http://schemas.microsoft.com/office/powerpoint/2010/main" val="12003892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4" name="TextBox 3"/>
          <p:cNvSpPr txBox="1"/>
          <p:nvPr/>
        </p:nvSpPr>
        <p:spPr>
          <a:xfrm>
            <a:off x="6150321" y="2452212"/>
            <a:ext cx="2830717" cy="1938992"/>
          </a:xfrm>
          <a:prstGeom prst="rect">
            <a:avLst/>
          </a:prstGeom>
          <a:noFill/>
        </p:spPr>
        <p:txBody>
          <a:bodyPr wrap="square" rtlCol="0">
            <a:spAutoFit/>
          </a:bodyPr>
          <a:lstStyle/>
          <a:p>
            <a:pPr algn="ctr"/>
            <a:r>
              <a:rPr lang="en-US" sz="4000" dirty="0">
                <a:solidFill>
                  <a:srgbClr val="FF0000"/>
                </a:solidFill>
                <a:latin typeface="#9Slide03 Swiss 721 Black Conde" panose="02000500000000000000" pitchFamily="2" charset="0"/>
              </a:rPr>
              <a:t>THỰC PHẨM TỐT CHO MẮT</a:t>
            </a:r>
          </a:p>
        </p:txBody>
      </p:sp>
      <p:pic>
        <p:nvPicPr>
          <p:cNvPr id="5122" name="Picture 2" descr="10 loại thực phẩm cực tốt cho mắt và sức khỏe"/>
          <p:cNvPicPr>
            <a:picLocks noChangeAspect="1" noChangeArrowheads="1"/>
          </p:cNvPicPr>
          <p:nvPr/>
        </p:nvPicPr>
        <p:blipFill rotWithShape="1">
          <a:blip r:embed="rId2">
            <a:extLst>
              <a:ext uri="{28A0092B-C50C-407E-A947-70E740481C1C}">
                <a14:useLocalDpi xmlns:a14="http://schemas.microsoft.com/office/drawing/2010/main" val="0"/>
              </a:ext>
            </a:extLst>
          </a:blip>
          <a:srcRect l="1868" t="5941" r="49556"/>
          <a:stretch/>
        </p:blipFill>
        <p:spPr bwMode="auto">
          <a:xfrm>
            <a:off x="0" y="-1"/>
            <a:ext cx="2996697" cy="684341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10 loại thực phẩm cực tốt cho mắt và sức khỏe"/>
          <p:cNvPicPr>
            <a:picLocks noChangeAspect="1" noChangeArrowheads="1"/>
          </p:cNvPicPr>
          <p:nvPr/>
        </p:nvPicPr>
        <p:blipFill rotWithShape="1">
          <a:blip r:embed="rId2">
            <a:extLst>
              <a:ext uri="{28A0092B-C50C-407E-A947-70E740481C1C}">
                <a14:useLocalDpi xmlns:a14="http://schemas.microsoft.com/office/drawing/2010/main" val="0"/>
              </a:ext>
            </a:extLst>
          </a:blip>
          <a:srcRect l="50287" t="6601" r="2227" b="1122"/>
          <a:stretch/>
        </p:blipFill>
        <p:spPr bwMode="auto">
          <a:xfrm>
            <a:off x="2996697" y="-1"/>
            <a:ext cx="2987644" cy="68470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14195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 name="Group 3"/>
          <p:cNvGrpSpPr/>
          <p:nvPr/>
        </p:nvGrpSpPr>
        <p:grpSpPr>
          <a:xfrm>
            <a:off x="1" y="873909"/>
            <a:ext cx="6884768" cy="1298923"/>
            <a:chOff x="14687" y="1437900"/>
            <a:chExt cx="6884768" cy="1298923"/>
          </a:xfrm>
        </p:grpSpPr>
        <p:pic>
          <p:nvPicPr>
            <p:cNvPr id="2050" name="Picture 2" descr="Kiến thức phải đạt sau khi TN ngành trồng cây lương thực, thực phẩm trình  độ CĐ"/>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10282"/>
            <a:stretch/>
          </p:blipFill>
          <p:spPr bwMode="auto">
            <a:xfrm>
              <a:off x="2019684" y="1494315"/>
              <a:ext cx="1471533" cy="123013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hưa khi nào gạo Việt &amp;quot;vui&amp;quot; như lúc này | VTV.VN"/>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011"/>
            <a:stretch/>
          </p:blipFill>
          <p:spPr bwMode="auto">
            <a:xfrm>
              <a:off x="14687" y="1437900"/>
              <a:ext cx="1938814" cy="1298923"/>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Cách bảo quản cây mía tươi lâu nhất sau khi thu hoạch!"/>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3281"/>
            <a:stretch/>
          </p:blipFill>
          <p:spPr bwMode="auto">
            <a:xfrm>
              <a:off x="5181454" y="1546355"/>
              <a:ext cx="1718001" cy="112605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 name="Group 4"/>
          <p:cNvGrpSpPr/>
          <p:nvPr/>
        </p:nvGrpSpPr>
        <p:grpSpPr>
          <a:xfrm>
            <a:off x="1671456" y="2674282"/>
            <a:ext cx="7337234" cy="1271083"/>
            <a:chOff x="1" y="3104874"/>
            <a:chExt cx="7337234" cy="1271083"/>
          </a:xfrm>
        </p:grpSpPr>
        <p:pic>
          <p:nvPicPr>
            <p:cNvPr id="2058" name="Picture 10" descr="Cá Nục - Hải Sản Trung Na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 y="3105338"/>
              <a:ext cx="1901228" cy="1267485"/>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SỰ THẬT VỀ TRỨNG GÀ CÓ THỂ BẠN CHƯA BIẾT - Món ngon Bình Định"/>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982546" y="3105339"/>
              <a:ext cx="1810856" cy="1270618"/>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100g thịt heo bao nhiêu calo? Ăn thịt heo có béo khô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874719" y="3104874"/>
              <a:ext cx="1690600" cy="1267950"/>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Bệnh tiểu đường có được ăn lạc khô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646636" y="3104874"/>
              <a:ext cx="1690599" cy="126794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 name="Group 5"/>
          <p:cNvGrpSpPr/>
          <p:nvPr/>
        </p:nvGrpSpPr>
        <p:grpSpPr>
          <a:xfrm>
            <a:off x="210977" y="873909"/>
            <a:ext cx="8797713" cy="5875450"/>
            <a:chOff x="492850" y="1054978"/>
            <a:chExt cx="8797713" cy="5875450"/>
          </a:xfrm>
        </p:grpSpPr>
        <p:pic>
          <p:nvPicPr>
            <p:cNvPr id="2064" name="Picture 16" descr="Dầu Thực Vật Cao Cấp Meizan Mới 1Lít"/>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23351" t="5206" r="33148" b="4819"/>
            <a:stretch/>
          </p:blipFill>
          <p:spPr bwMode="auto">
            <a:xfrm>
              <a:off x="492850" y="4530796"/>
              <a:ext cx="1160153" cy="2399632"/>
            </a:xfrm>
            <a:prstGeom prst="rect">
              <a:avLst/>
            </a:prstGeom>
            <a:noFill/>
            <a:extLst>
              <a:ext uri="{909E8E84-426E-40DD-AFC4-6F175D3DCCD1}">
                <a14:hiddenFill xmlns:a14="http://schemas.microsoft.com/office/drawing/2010/main">
                  <a:solidFill>
                    <a:srgbClr val="FFFFFF"/>
                  </a:solidFill>
                </a14:hiddenFill>
              </a:ext>
            </a:extLst>
          </p:spPr>
        </p:pic>
        <p:pic>
          <p:nvPicPr>
            <p:cNvPr id="2068" name="Picture 20" descr="Sữa Tươi Tiệt Trùng Nguyên Chất Vinamilk Không đường (1000ml)"/>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23014" t="2386" r="14391" b="845"/>
            <a:stretch/>
          </p:blipFill>
          <p:spPr bwMode="auto">
            <a:xfrm>
              <a:off x="1678471" y="4458367"/>
              <a:ext cx="1552209" cy="2399632"/>
            </a:xfrm>
            <a:prstGeom prst="rect">
              <a:avLst/>
            </a:prstGeom>
            <a:noFill/>
            <a:extLst>
              <a:ext uri="{909E8E84-426E-40DD-AFC4-6F175D3DCCD1}">
                <a14:hiddenFill xmlns:a14="http://schemas.microsoft.com/office/drawing/2010/main">
                  <a:solidFill>
                    <a:srgbClr val="FFFFFF"/>
                  </a:solidFill>
                </a14:hiddenFill>
              </a:ext>
            </a:extLst>
          </p:spPr>
        </p:pic>
        <p:pic>
          <p:nvPicPr>
            <p:cNvPr id="2072" name="Picture 24" descr="Tác dụng của quả bơ trong làm đẹp cho chị em - Tối nay ăn gì"/>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283246" y="1054978"/>
              <a:ext cx="2007317" cy="1521911"/>
            </a:xfrm>
            <a:prstGeom prst="rect">
              <a:avLst/>
            </a:prstGeom>
            <a:noFill/>
            <a:extLst>
              <a:ext uri="{909E8E84-426E-40DD-AFC4-6F175D3DCCD1}">
                <a14:hiddenFill xmlns:a14="http://schemas.microsoft.com/office/drawing/2010/main">
                  <a:solidFill>
                    <a:srgbClr val="FFFFFF"/>
                  </a:solidFill>
                </a14:hiddenFill>
              </a:ext>
            </a:extLst>
          </p:spPr>
        </p:pic>
      </p:grpSp>
      <p:sp>
        <p:nvSpPr>
          <p:cNvPr id="15" name="TextBox 14"/>
          <p:cNvSpPr txBox="1"/>
          <p:nvPr/>
        </p:nvSpPr>
        <p:spPr>
          <a:xfrm>
            <a:off x="432583" y="144339"/>
            <a:ext cx="8111865" cy="584775"/>
          </a:xfrm>
          <a:prstGeom prst="rect">
            <a:avLst/>
          </a:prstGeom>
          <a:noFill/>
        </p:spPr>
        <p:txBody>
          <a:bodyPr wrap="square" rtlCol="0">
            <a:spAutoFit/>
          </a:bodyPr>
          <a:lstStyle/>
          <a:p>
            <a:pPr algn="ctr"/>
            <a:r>
              <a:rPr lang="en-US" sz="3200" dirty="0">
                <a:solidFill>
                  <a:srgbClr val="C00000"/>
                </a:solidFill>
                <a:latin typeface="Autocar Black Condensed" panose="02020800000000000000" pitchFamily="18" charset="0"/>
                <a:ea typeface="Autocar Black Condensed" panose="02020800000000000000" pitchFamily="18" charset="0"/>
                <a:cs typeface="Autocar Black Condensed" panose="02020800000000000000" pitchFamily="18" charset="0"/>
              </a:rPr>
              <a:t>GỌI TÊN CÁC LOẠI LƯƠNG THỰC, THỰC PHẨM</a:t>
            </a:r>
          </a:p>
        </p:txBody>
      </p:sp>
      <p:pic>
        <p:nvPicPr>
          <p:cNvPr id="1026" name="Picture 2" descr="Vì sao các nhà khoa học khuyên nên ăn khoai lang tím thường xuyên?"/>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476531" y="930324"/>
            <a:ext cx="1690237" cy="127417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ách sử dụng mật ong - Tuổi Trẻ Online"/>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85511" y="2292528"/>
            <a:ext cx="1211087" cy="186507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ất tần tật về bơ, cách phân biệt các loại bơ trong làm bánh và nấu ăn"/>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037724" y="4911167"/>
            <a:ext cx="1965476" cy="142160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Ăn mỡ lợn thế nào tốt nhất? - VNReview Tin mới nhất"/>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l="12810" r="3496"/>
          <a:stretch/>
        </p:blipFill>
        <p:spPr bwMode="auto">
          <a:xfrm>
            <a:off x="2998731" y="4874903"/>
            <a:ext cx="2000815" cy="149413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Vừng trắng khô - Hạt mè trắng (500gr) - ngon, sạch | Shopee Việt Nam"/>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4950634" y="4596601"/>
            <a:ext cx="2050739" cy="2050739"/>
          </a:xfrm>
          <a:prstGeom prst="rect">
            <a:avLst/>
          </a:prstGeom>
          <a:noFill/>
          <a:extLst>
            <a:ext uri="{909E8E84-426E-40DD-AFC4-6F175D3DCCD1}">
              <a14:hiddenFill xmlns:a14="http://schemas.microsoft.com/office/drawing/2010/main">
                <a:solidFill>
                  <a:srgbClr val="FFFFFF"/>
                </a:solidFill>
              </a14:hiddenFill>
            </a:ext>
          </a:extLst>
        </p:spPr>
      </p:pic>
      <p:sp>
        <p:nvSpPr>
          <p:cNvPr id="25" name="Cloud Callout 24"/>
          <p:cNvSpPr/>
          <p:nvPr/>
        </p:nvSpPr>
        <p:spPr bwMode="auto">
          <a:xfrm>
            <a:off x="1963434" y="674143"/>
            <a:ext cx="6551036" cy="3031343"/>
          </a:xfrm>
          <a:prstGeom prst="cloudCallout">
            <a:avLst>
              <a:gd name="adj1" fmla="val -28406"/>
              <a:gd name="adj2" fmla="val 73550"/>
            </a:avLst>
          </a:prstGeom>
          <a:solidFill>
            <a:schemeClr val="accent5">
              <a:lumMod val="1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vi-VN" sz="2800" b="0" i="0" u="none" strike="noStrike" cap="none" normalizeH="0" baseline="0" dirty="0">
                <a:ln>
                  <a:noFill/>
                </a:ln>
                <a:solidFill>
                  <a:schemeClr val="bg2">
                    <a:lumMod val="40000"/>
                    <a:lumOff val="60000"/>
                  </a:schemeClr>
                </a:solidFill>
                <a:effectLst/>
                <a:latin typeface="Autocar Bold Condensed" panose="020B0500000000000000" pitchFamily="34" charset="0"/>
                <a:ea typeface="Autocar Bold Condensed" panose="020B0500000000000000" pitchFamily="34" charset="0"/>
                <a:cs typeface="Autocar Bold Condensed" panose="020B0500000000000000" pitchFamily="34" charset="0"/>
              </a:rPr>
              <a:t>Câu</a:t>
            </a:r>
            <a:r>
              <a:rPr kumimoji="0" lang="vi-VN" sz="2800" b="0" i="0" u="none" strike="noStrike" cap="none" normalizeH="0" dirty="0">
                <a:ln>
                  <a:noFill/>
                </a:ln>
                <a:solidFill>
                  <a:schemeClr val="bg2">
                    <a:lumMod val="40000"/>
                    <a:lumOff val="60000"/>
                  </a:schemeClr>
                </a:solidFill>
                <a:effectLst/>
                <a:latin typeface="Autocar Bold Condensed" panose="020B0500000000000000" pitchFamily="34" charset="0"/>
                <a:ea typeface="Autocar Bold Condensed" panose="020B0500000000000000" pitchFamily="34" charset="0"/>
                <a:cs typeface="Autocar Bold Condensed" panose="020B0500000000000000" pitchFamily="34" charset="0"/>
              </a:rPr>
              <a:t> hỏi </a:t>
            </a:r>
            <a:r>
              <a:rPr kumimoji="0" lang="en-US" sz="2800" b="0" i="0" u="none" strike="noStrike" cap="none" normalizeH="0" dirty="0">
                <a:ln>
                  <a:noFill/>
                </a:ln>
                <a:solidFill>
                  <a:schemeClr val="bg2">
                    <a:lumMod val="40000"/>
                    <a:lumOff val="60000"/>
                  </a:schemeClr>
                </a:solidFill>
                <a:effectLst/>
                <a:latin typeface="Autocar Bold Condensed" panose="020B0500000000000000" pitchFamily="34" charset="0"/>
                <a:ea typeface="Autocar Bold Condensed" panose="020B0500000000000000" pitchFamily="34" charset="0"/>
                <a:cs typeface="Autocar Bold Condensed" panose="020B0500000000000000" pitchFamily="34" charset="0"/>
              </a:rPr>
              <a:t>1: </a:t>
            </a:r>
            <a:r>
              <a:rPr kumimoji="0" lang="vi-VN" sz="2800" b="0" i="0" u="none" strike="noStrike" cap="none" normalizeH="0" baseline="0" dirty="0">
                <a:ln>
                  <a:noFill/>
                </a:ln>
                <a:solidFill>
                  <a:schemeClr val="bg2">
                    <a:lumMod val="40000"/>
                    <a:lumOff val="60000"/>
                  </a:schemeClr>
                </a:solidFill>
                <a:effectLst/>
                <a:latin typeface="Autocar Bold Condensed" panose="020B0500000000000000" pitchFamily="34" charset="0"/>
                <a:ea typeface="Autocar Bold Condensed" panose="020B0500000000000000" pitchFamily="34" charset="0"/>
                <a:cs typeface="Autocar Bold Condensed" panose="020B0500000000000000" pitchFamily="34" charset="0"/>
              </a:rPr>
              <a:t>Cho biết</a:t>
            </a:r>
            <a:r>
              <a:rPr kumimoji="0" lang="vi-VN" sz="2800" b="0" i="0" u="none" strike="noStrike" cap="none" normalizeH="0" dirty="0">
                <a:ln>
                  <a:noFill/>
                </a:ln>
                <a:solidFill>
                  <a:schemeClr val="bg2">
                    <a:lumMod val="40000"/>
                    <a:lumOff val="60000"/>
                  </a:schemeClr>
                </a:solidFill>
                <a:effectLst/>
                <a:latin typeface="Autocar Bold Condensed" panose="020B0500000000000000" pitchFamily="34" charset="0"/>
                <a:ea typeface="Autocar Bold Condensed" panose="020B0500000000000000" pitchFamily="34" charset="0"/>
                <a:cs typeface="Autocar Bold Condensed" panose="020B0500000000000000" pitchFamily="34" charset="0"/>
              </a:rPr>
              <a:t> đâu là thực phẩm có </a:t>
            </a:r>
          </a:p>
          <a:p>
            <a:pPr marL="0" marR="0" indent="0" algn="ctr" defTabSz="914400" rtl="0" eaLnBrk="1" fontAlgn="base" latinLnBrk="0" hangingPunct="1">
              <a:lnSpc>
                <a:spcPct val="100000"/>
              </a:lnSpc>
              <a:spcBef>
                <a:spcPct val="0"/>
              </a:spcBef>
              <a:spcAft>
                <a:spcPct val="0"/>
              </a:spcAft>
              <a:buClrTx/>
              <a:buSzTx/>
              <a:buFontTx/>
              <a:buNone/>
              <a:tabLst/>
            </a:pPr>
            <a:r>
              <a:rPr lang="en-US" sz="2800" baseline="0" dirty="0">
                <a:solidFill>
                  <a:schemeClr val="bg2">
                    <a:lumMod val="40000"/>
                    <a:lumOff val="60000"/>
                  </a:schemeClr>
                </a:solidFill>
                <a:latin typeface="Autocar Bold Condensed" panose="020B0500000000000000" pitchFamily="34" charset="0"/>
                <a:ea typeface="Autocar Bold Condensed" panose="020B0500000000000000" pitchFamily="34" charset="0"/>
                <a:cs typeface="Autocar Bold Condensed" panose="020B0500000000000000" pitchFamily="34" charset="0"/>
              </a:rPr>
              <a:t>n</a:t>
            </a:r>
            <a:r>
              <a:rPr lang="vi-VN" sz="2800" baseline="0" dirty="0">
                <a:solidFill>
                  <a:schemeClr val="bg2">
                    <a:lumMod val="40000"/>
                    <a:lumOff val="60000"/>
                  </a:schemeClr>
                </a:solidFill>
                <a:latin typeface="Autocar Bold Condensed" panose="020B0500000000000000" pitchFamily="34" charset="0"/>
                <a:ea typeface="Autocar Bold Condensed" panose="020B0500000000000000" pitchFamily="34" charset="0"/>
                <a:cs typeface="Autocar Bold Condensed" panose="020B0500000000000000" pitchFamily="34" charset="0"/>
              </a:rPr>
              <a:t>guồn</a:t>
            </a:r>
            <a:r>
              <a:rPr lang="vi-VN" sz="2800" dirty="0">
                <a:solidFill>
                  <a:schemeClr val="bg2">
                    <a:lumMod val="40000"/>
                    <a:lumOff val="60000"/>
                  </a:schemeClr>
                </a:solidFill>
                <a:latin typeface="Autocar Bold Condensed" panose="020B0500000000000000" pitchFamily="34" charset="0"/>
                <a:ea typeface="Autocar Bold Condensed" panose="020B0500000000000000" pitchFamily="34" charset="0"/>
                <a:cs typeface="Autocar Bold Condensed" panose="020B0500000000000000" pitchFamily="34" charset="0"/>
              </a:rPr>
              <a:t> gốc từ động vật, thực vật</a:t>
            </a:r>
            <a:r>
              <a:rPr lang="en-US" sz="2800" dirty="0">
                <a:solidFill>
                  <a:schemeClr val="bg2">
                    <a:lumMod val="40000"/>
                    <a:lumOff val="60000"/>
                  </a:schemeClr>
                </a:solidFill>
                <a:latin typeface="Autocar Bold Condensed" panose="020B0500000000000000" pitchFamily="34" charset="0"/>
                <a:ea typeface="Autocar Bold Condensed" panose="020B0500000000000000" pitchFamily="34" charset="0"/>
                <a:cs typeface="Autocar Bold Condensed" panose="020B0500000000000000" pitchFamily="34" charset="0"/>
              </a:rPr>
              <a:t>?</a:t>
            </a:r>
            <a:endParaRPr kumimoji="0" lang="vi-VN" sz="2800" b="0" i="0" u="none" strike="noStrike" cap="none" normalizeH="0" baseline="0" dirty="0">
              <a:ln>
                <a:noFill/>
              </a:ln>
              <a:solidFill>
                <a:schemeClr val="bg2">
                  <a:lumMod val="40000"/>
                  <a:lumOff val="60000"/>
                </a:schemeClr>
              </a:solidFill>
              <a:effectLst/>
              <a:latin typeface="Autocar Bold Condensed" panose="020B0500000000000000" pitchFamily="34" charset="0"/>
              <a:ea typeface="Autocar Bold Condensed" panose="020B0500000000000000" pitchFamily="34" charset="0"/>
              <a:cs typeface="Autocar Bold Condensed" panose="020B0500000000000000" pitchFamily="34" charset="0"/>
            </a:endParaRPr>
          </a:p>
        </p:txBody>
      </p:sp>
      <p:sp>
        <p:nvSpPr>
          <p:cNvPr id="3" name="Pentagon 2"/>
          <p:cNvSpPr/>
          <p:nvPr/>
        </p:nvSpPr>
        <p:spPr bwMode="auto">
          <a:xfrm>
            <a:off x="0" y="4269521"/>
            <a:ext cx="6165410" cy="2055474"/>
          </a:xfrm>
          <a:prstGeom prst="homePlate">
            <a:avLst/>
          </a:prstGeom>
          <a:solidFill>
            <a:schemeClr val="accent3">
              <a:lumMod val="85000"/>
            </a:schemeClr>
          </a:solidFill>
          <a:ln>
            <a:noFill/>
          </a:ln>
          <a:effectLst/>
        </p:spPr>
        <p:txBody>
          <a:bodyPr vert="horz" wrap="none" lIns="91440" tIns="45720" rIns="91440" bIns="45720" numCol="1" rtlCol="0" anchor="ctr" anchorCtr="0" compatLnSpc="1">
            <a:prstTxWarp prst="textNoShape">
              <a:avLst/>
            </a:prstTxWarp>
          </a:bodyPr>
          <a:lstStyle/>
          <a:p>
            <a:pPr marL="0" marR="0" indent="0" algn="just" defTabSz="914400" rtl="0" eaLnBrk="1" fontAlgn="base" latinLnBrk="0" hangingPunct="1">
              <a:lnSpc>
                <a:spcPct val="120000"/>
              </a:lnSpc>
              <a:spcBef>
                <a:spcPct val="0"/>
              </a:spcBef>
              <a:spcAft>
                <a:spcPct val="0"/>
              </a:spcAft>
              <a:buClrTx/>
              <a:buSzTx/>
              <a:buFontTx/>
              <a:buNone/>
              <a:tabLst/>
            </a:pPr>
            <a:r>
              <a:rPr kumimoji="0" lang="vi-VN" sz="2800" i="0" u="none" strike="noStrike" cap="none" normalizeH="0" baseline="0" dirty="0">
                <a:ln>
                  <a:noFill/>
                </a:ln>
                <a:solidFill>
                  <a:schemeClr val="tx1"/>
                </a:solidFill>
                <a:effectLst/>
                <a:latin typeface="Autocar Bold Condensed" panose="020B0500000000000000" pitchFamily="34" charset="0"/>
                <a:ea typeface="Autocar Bold Condensed" panose="020B0500000000000000" pitchFamily="34" charset="0"/>
                <a:cs typeface="Autocar Bold Condensed" panose="020B0500000000000000" pitchFamily="34" charset="0"/>
              </a:rPr>
              <a:t>Câu</a:t>
            </a:r>
            <a:r>
              <a:rPr kumimoji="0" lang="vi-VN" sz="2800" i="0" u="none" strike="noStrike" cap="none" normalizeH="0" dirty="0">
                <a:ln>
                  <a:noFill/>
                </a:ln>
                <a:solidFill>
                  <a:schemeClr val="tx1"/>
                </a:solidFill>
                <a:effectLst/>
                <a:latin typeface="Autocar Bold Condensed" panose="020B0500000000000000" pitchFamily="34" charset="0"/>
                <a:ea typeface="Autocar Bold Condensed" panose="020B0500000000000000" pitchFamily="34" charset="0"/>
                <a:cs typeface="Autocar Bold Condensed" panose="020B0500000000000000" pitchFamily="34" charset="0"/>
              </a:rPr>
              <a:t> hỏi </a:t>
            </a:r>
            <a:r>
              <a:rPr kumimoji="0" lang="en-US" sz="2800" i="0" u="none" strike="noStrike" cap="none" normalizeH="0" dirty="0">
                <a:ln>
                  <a:noFill/>
                </a:ln>
                <a:solidFill>
                  <a:schemeClr val="tx1"/>
                </a:solidFill>
                <a:effectLst/>
                <a:latin typeface="Autocar Bold Condensed" panose="020B0500000000000000" pitchFamily="34" charset="0"/>
                <a:ea typeface="Autocar Bold Condensed" panose="020B0500000000000000" pitchFamily="34" charset="0"/>
                <a:cs typeface="Autocar Bold Condensed" panose="020B0500000000000000" pitchFamily="34" charset="0"/>
              </a:rPr>
              <a:t>2:</a:t>
            </a:r>
          </a:p>
          <a:p>
            <a:pPr marL="0" marR="0" indent="0" algn="just" defTabSz="914400" rtl="0" eaLnBrk="1" fontAlgn="base" latinLnBrk="0" hangingPunct="1">
              <a:lnSpc>
                <a:spcPct val="120000"/>
              </a:lnSpc>
              <a:spcBef>
                <a:spcPct val="0"/>
              </a:spcBef>
              <a:spcAft>
                <a:spcPct val="0"/>
              </a:spcAft>
              <a:buClrTx/>
              <a:buSzTx/>
              <a:buFontTx/>
              <a:buNone/>
              <a:tabLst/>
            </a:pPr>
            <a:r>
              <a:rPr kumimoji="0" lang="en-US" sz="2800" i="0" u="none" strike="noStrike" cap="none" normalizeH="0" baseline="0" dirty="0">
                <a:ln>
                  <a:noFill/>
                </a:ln>
                <a:solidFill>
                  <a:schemeClr val="tx1"/>
                </a:solidFill>
                <a:effectLst/>
                <a:latin typeface="Autocar Bold Condensed" panose="020B0500000000000000" pitchFamily="34" charset="0"/>
                <a:ea typeface="Autocar Bold Condensed" panose="020B0500000000000000" pitchFamily="34" charset="0"/>
                <a:cs typeface="Autocar Bold Condensed" panose="020B0500000000000000" pitchFamily="34" charset="0"/>
              </a:rPr>
              <a:t>    </a:t>
            </a:r>
            <a:r>
              <a:rPr kumimoji="0" lang="vi-VN" sz="2800" i="0" u="none" strike="noStrike" cap="none" normalizeH="0" baseline="0" dirty="0">
                <a:ln>
                  <a:noFill/>
                </a:ln>
                <a:solidFill>
                  <a:schemeClr val="tx1"/>
                </a:solidFill>
                <a:effectLst/>
                <a:latin typeface="Autocar Bold Condensed" panose="020B0500000000000000" pitchFamily="34" charset="0"/>
                <a:ea typeface="Autocar Bold Condensed" panose="020B0500000000000000" pitchFamily="34" charset="0"/>
                <a:cs typeface="Autocar Bold Condensed" panose="020B0500000000000000" pitchFamily="34" charset="0"/>
              </a:rPr>
              <a:t>Nếu được</a:t>
            </a:r>
            <a:r>
              <a:rPr kumimoji="0" lang="vi-VN" sz="2800" i="0" u="none" strike="noStrike" cap="none" normalizeH="0" dirty="0">
                <a:ln>
                  <a:noFill/>
                </a:ln>
                <a:solidFill>
                  <a:schemeClr val="tx1"/>
                </a:solidFill>
                <a:effectLst/>
                <a:latin typeface="Autocar Bold Condensed" panose="020B0500000000000000" pitchFamily="34" charset="0"/>
                <a:ea typeface="Autocar Bold Condensed" panose="020B0500000000000000" pitchFamily="34" charset="0"/>
                <a:cs typeface="Autocar Bold Condensed" panose="020B0500000000000000" pitchFamily="34" charset="0"/>
              </a:rPr>
              <a:t> đi chợ, em sẽ lựa chọn những </a:t>
            </a:r>
          </a:p>
          <a:p>
            <a:pPr marL="0" marR="0" indent="0" algn="just" defTabSz="914400" rtl="0" eaLnBrk="1" fontAlgn="base" latinLnBrk="0" hangingPunct="1">
              <a:lnSpc>
                <a:spcPct val="120000"/>
              </a:lnSpc>
              <a:spcBef>
                <a:spcPct val="0"/>
              </a:spcBef>
              <a:spcAft>
                <a:spcPct val="0"/>
              </a:spcAft>
              <a:buClrTx/>
              <a:buSzTx/>
              <a:buFontTx/>
              <a:buNone/>
              <a:tabLst/>
            </a:pPr>
            <a:r>
              <a:rPr lang="vi-VN" sz="2800" baseline="0" dirty="0">
                <a:latin typeface="Autocar Bold Condensed" panose="020B0500000000000000" pitchFamily="34" charset="0"/>
                <a:ea typeface="Autocar Bold Condensed" panose="020B0500000000000000" pitchFamily="34" charset="0"/>
                <a:cs typeface="Autocar Bold Condensed" panose="020B0500000000000000" pitchFamily="34" charset="0"/>
              </a:rPr>
              <a:t>loại lương</a:t>
            </a:r>
            <a:r>
              <a:rPr lang="vi-VN" sz="2800" dirty="0">
                <a:latin typeface="Autocar Bold Condensed" panose="020B0500000000000000" pitchFamily="34" charset="0"/>
                <a:ea typeface="Autocar Bold Condensed" panose="020B0500000000000000" pitchFamily="34" charset="0"/>
                <a:cs typeface="Autocar Bold Condensed" panose="020B0500000000000000" pitchFamily="34" charset="0"/>
              </a:rPr>
              <a:t> thực, thực phẩm nào để nấu ăn</a:t>
            </a:r>
          </a:p>
          <a:p>
            <a:pPr marL="0" marR="0" indent="0" algn="just" defTabSz="914400" rtl="0" eaLnBrk="1" fontAlgn="base" latinLnBrk="0" hangingPunct="1">
              <a:lnSpc>
                <a:spcPct val="120000"/>
              </a:lnSpc>
              <a:spcBef>
                <a:spcPct val="0"/>
              </a:spcBef>
              <a:spcAft>
                <a:spcPct val="0"/>
              </a:spcAft>
              <a:buClrTx/>
              <a:buSzTx/>
              <a:buFontTx/>
              <a:buNone/>
              <a:tabLst/>
            </a:pPr>
            <a:r>
              <a:rPr kumimoji="0" lang="vi-VN" sz="2800" i="0" u="none" strike="noStrike" cap="none" normalizeH="0" baseline="0" dirty="0">
                <a:ln>
                  <a:noFill/>
                </a:ln>
                <a:solidFill>
                  <a:schemeClr val="tx1"/>
                </a:solidFill>
                <a:effectLst/>
                <a:latin typeface="Autocar Bold Condensed" panose="020B0500000000000000" pitchFamily="34" charset="0"/>
                <a:ea typeface="Autocar Bold Condensed" panose="020B0500000000000000" pitchFamily="34" charset="0"/>
                <a:cs typeface="Autocar Bold Condensed" panose="020B0500000000000000" pitchFamily="34" charset="0"/>
              </a:rPr>
              <a:t>Vì</a:t>
            </a:r>
            <a:r>
              <a:rPr kumimoji="0" lang="vi-VN" sz="2800" i="0" u="none" strike="noStrike" cap="none" normalizeH="0" dirty="0">
                <a:ln>
                  <a:noFill/>
                </a:ln>
                <a:solidFill>
                  <a:schemeClr val="tx1"/>
                </a:solidFill>
                <a:effectLst/>
                <a:latin typeface="Autocar Bold Condensed" panose="020B0500000000000000" pitchFamily="34" charset="0"/>
                <a:ea typeface="Autocar Bold Condensed" panose="020B0500000000000000" pitchFamily="34" charset="0"/>
                <a:cs typeface="Autocar Bold Condensed" panose="020B0500000000000000" pitchFamily="34" charset="0"/>
              </a:rPr>
              <a:t> sao?</a:t>
            </a:r>
            <a:endParaRPr kumimoji="0" lang="vi-VN" sz="2800" i="0" u="none" strike="noStrike" cap="none" normalizeH="0" baseline="0" dirty="0">
              <a:ln>
                <a:noFill/>
              </a:ln>
              <a:solidFill>
                <a:schemeClr val="tx1"/>
              </a:solidFill>
              <a:effectLst/>
              <a:latin typeface="Autocar Bold Condensed" panose="020B0500000000000000" pitchFamily="34" charset="0"/>
              <a:ea typeface="Autocar Bold Condensed" panose="020B0500000000000000" pitchFamily="34" charset="0"/>
              <a:cs typeface="Autocar Bold Condensed" panose="020B0500000000000000" pitchFamily="34" charset="0"/>
            </a:endParaRPr>
          </a:p>
        </p:txBody>
      </p:sp>
    </p:spTree>
    <p:extLst>
      <p:ext uri="{BB962C8B-B14F-4D97-AF65-F5344CB8AC3E}">
        <p14:creationId xmlns:p14="http://schemas.microsoft.com/office/powerpoint/2010/main" val="1225952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circle(in)">
                                      <p:cBhvr>
                                        <p:cTn id="7" dur="20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3" grpId="0" animBg="1"/>
    </p:bldLst>
  </p:timing>
</p:sld>
</file>

<file path=ppt/slides/slide4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4" name="TextBox 3"/>
          <p:cNvSpPr txBox="1"/>
          <p:nvPr/>
        </p:nvSpPr>
        <p:spPr>
          <a:xfrm>
            <a:off x="5803271" y="2452212"/>
            <a:ext cx="3177767" cy="1938992"/>
          </a:xfrm>
          <a:prstGeom prst="rect">
            <a:avLst/>
          </a:prstGeom>
          <a:noFill/>
        </p:spPr>
        <p:txBody>
          <a:bodyPr wrap="square" rtlCol="0">
            <a:spAutoFit/>
          </a:bodyPr>
          <a:lstStyle/>
          <a:p>
            <a:pPr algn="ctr"/>
            <a:r>
              <a:rPr lang="en-US" sz="4000" dirty="0">
                <a:solidFill>
                  <a:srgbClr val="FF0000"/>
                </a:solidFill>
                <a:latin typeface="#9Slide03 Swiss 721 Black Conde" panose="02000500000000000000" pitchFamily="2" charset="0"/>
              </a:rPr>
              <a:t>CÁC LOẠI THỰC PHẨM NÊN KẾT HỢP</a:t>
            </a:r>
          </a:p>
        </p:txBody>
      </p:sp>
      <p:pic>
        <p:nvPicPr>
          <p:cNvPr id="7170" name="Picture 2" descr="Cách kết hợp thực phẩm có lợi cho sức khỏe"/>
          <p:cNvPicPr>
            <a:picLocks noChangeAspect="1" noChangeArrowheads="1"/>
          </p:cNvPicPr>
          <p:nvPr/>
        </p:nvPicPr>
        <p:blipFill rotWithShape="1">
          <a:blip r:embed="rId2">
            <a:extLst>
              <a:ext uri="{28A0092B-C50C-407E-A947-70E740481C1C}">
                <a14:useLocalDpi xmlns:a14="http://schemas.microsoft.com/office/drawing/2010/main" val="0"/>
              </a:ext>
            </a:extLst>
          </a:blip>
          <a:srcRect t="9241"/>
          <a:stretch/>
        </p:blipFill>
        <p:spPr bwMode="auto">
          <a:xfrm>
            <a:off x="-1" y="-21142"/>
            <a:ext cx="5413973" cy="6879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87718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8194" name="Picture 2" descr="Chọn đúng thực phẩm tốt cho từng bộ phận cơ thể"/>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2752" y="0"/>
            <a:ext cx="656510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74513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19200" y="543191"/>
            <a:ext cx="6753885" cy="600164"/>
          </a:xfrm>
          <a:prstGeom prst="rect">
            <a:avLst/>
          </a:prstGeom>
          <a:noFill/>
        </p:spPr>
        <p:txBody>
          <a:bodyPr wrap="square" rtlCol="0">
            <a:spAutoFit/>
          </a:bodyPr>
          <a:lstStyle/>
          <a:p>
            <a:r>
              <a:rPr lang="en-US" sz="3300" dirty="0">
                <a:solidFill>
                  <a:schemeClr val="accent2">
                    <a:lumMod val="50000"/>
                  </a:schemeClr>
                </a:solidFill>
                <a:latin typeface="#9Slide03 Swiss 721 Black Conde" panose="02000500000000000000" pitchFamily="2" charset="0"/>
              </a:rPr>
              <a:t>SỨC KHỎE VÀ CHẾ ĐỘ DINH DƯỠNG</a:t>
            </a:r>
          </a:p>
        </p:txBody>
      </p:sp>
      <p:sp>
        <p:nvSpPr>
          <p:cNvPr id="2" name="TextBox 1"/>
          <p:cNvSpPr txBox="1"/>
          <p:nvPr/>
        </p:nvSpPr>
        <p:spPr>
          <a:xfrm>
            <a:off x="0" y="1595021"/>
            <a:ext cx="3105339" cy="5262979"/>
          </a:xfrm>
          <a:prstGeom prst="rect">
            <a:avLst/>
          </a:prstGeom>
          <a:solidFill>
            <a:schemeClr val="bg1"/>
          </a:solidFill>
        </p:spPr>
        <p:txBody>
          <a:bodyPr wrap="square" rtlCol="0">
            <a:spAutoFit/>
          </a:bodyPr>
          <a:lstStyle/>
          <a:p>
            <a:pPr marL="285750" indent="-285750">
              <a:lnSpc>
                <a:spcPct val="350000"/>
              </a:lnSpc>
              <a:buFont typeface="Wingdings" panose="05000000000000000000" pitchFamily="2" charset="2"/>
              <a:buChar char="ü"/>
            </a:pPr>
            <a:r>
              <a:rPr lang="vi-VN" sz="2400" dirty="0">
                <a:solidFill>
                  <a:srgbClr val="FF0000"/>
                </a:solidFill>
                <a:latin typeface="Acumin Pro Condensed" panose="020B0806020202020204" pitchFamily="34" charset="0"/>
              </a:rPr>
              <a:t>Nên ăn đủ chất</a:t>
            </a:r>
          </a:p>
          <a:p>
            <a:pPr marL="285750" indent="-285750">
              <a:lnSpc>
                <a:spcPct val="350000"/>
              </a:lnSpc>
              <a:buFont typeface="Wingdings" panose="05000000000000000000" pitchFamily="2" charset="2"/>
              <a:buChar char="ü"/>
            </a:pPr>
            <a:r>
              <a:rPr lang="vi-VN" sz="2400" dirty="0">
                <a:solidFill>
                  <a:srgbClr val="00B0F0"/>
                </a:solidFill>
                <a:latin typeface="Acumin Pro Condensed" panose="020B0806020202020204" pitchFamily="34" charset="0"/>
              </a:rPr>
              <a:t>Chế độ ăn đa dạng</a:t>
            </a:r>
          </a:p>
          <a:p>
            <a:pPr marL="285750" indent="-285750">
              <a:lnSpc>
                <a:spcPct val="350000"/>
              </a:lnSpc>
              <a:buFont typeface="Wingdings" panose="05000000000000000000" pitchFamily="2" charset="2"/>
              <a:buChar char="ü"/>
            </a:pPr>
            <a:r>
              <a:rPr lang="vi-VN" sz="2400" dirty="0">
                <a:solidFill>
                  <a:srgbClr val="002060"/>
                </a:solidFill>
                <a:latin typeface="Acumin Pro Condensed" panose="020B0806020202020204" pitchFamily="34" charset="0"/>
              </a:rPr>
              <a:t>Hoạt động thể lực</a:t>
            </a:r>
          </a:p>
          <a:p>
            <a:pPr marL="285750" indent="-285750">
              <a:lnSpc>
                <a:spcPct val="350000"/>
              </a:lnSpc>
              <a:buFont typeface="Wingdings" panose="05000000000000000000" pitchFamily="2" charset="2"/>
              <a:buChar char="ü"/>
            </a:pPr>
            <a:r>
              <a:rPr lang="vi-VN" sz="2400" dirty="0">
                <a:latin typeface="Acumin Pro Condensed" panose="020B0806020202020204" pitchFamily="34" charset="0"/>
              </a:rPr>
              <a:t>Thư giản trí não</a:t>
            </a:r>
          </a:p>
        </p:txBody>
      </p:sp>
      <p:sp>
        <p:nvSpPr>
          <p:cNvPr id="3" name="Rectangle 2"/>
          <p:cNvSpPr/>
          <p:nvPr/>
        </p:nvSpPr>
        <p:spPr>
          <a:xfrm>
            <a:off x="4191754" y="1531706"/>
            <a:ext cx="4861711" cy="1938992"/>
          </a:xfrm>
          <a:prstGeom prst="rect">
            <a:avLst/>
          </a:prstGeom>
        </p:spPr>
        <p:txBody>
          <a:bodyPr wrap="square">
            <a:spAutoFit/>
          </a:bodyPr>
          <a:lstStyle/>
          <a:p>
            <a:pPr marL="285750" indent="-285750" algn="just">
              <a:lnSpc>
                <a:spcPct val="120000"/>
              </a:lnSpc>
              <a:buFont typeface="Arial" panose="020B0604020202020204" pitchFamily="34" charset="0"/>
              <a:buChar char="•"/>
            </a:pPr>
            <a:r>
              <a:rPr lang="vi-VN" sz="2000" dirty="0">
                <a:solidFill>
                  <a:srgbClr val="333333"/>
                </a:solidFill>
                <a:latin typeface="Autocar Bold Condensed" panose="020B0500000000000000" pitchFamily="34" charset="0"/>
                <a:ea typeface="Autocar Bold Condensed" panose="020B0500000000000000" pitchFamily="34" charset="0"/>
                <a:cs typeface="Autocar Bold Condensed" panose="020B0500000000000000" pitchFamily="34" charset="0"/>
              </a:rPr>
              <a:t>Nên chia nhỏ bữa ăn trong ngày thành 3 bữa chính và từ 1 đến 3 bữa phụ</a:t>
            </a:r>
            <a:endParaRPr lang="en-US" sz="2000" dirty="0">
              <a:solidFill>
                <a:srgbClr val="333333"/>
              </a:solidFill>
              <a:latin typeface="Autocar Bold Condensed" panose="020B0500000000000000" pitchFamily="34" charset="0"/>
              <a:ea typeface="Autocar Bold Condensed" panose="020B0500000000000000" pitchFamily="34" charset="0"/>
              <a:cs typeface="Autocar Bold Condensed" panose="020B0500000000000000" pitchFamily="34" charset="0"/>
            </a:endParaRPr>
          </a:p>
          <a:p>
            <a:pPr marL="285750" indent="-285750" algn="just">
              <a:lnSpc>
                <a:spcPct val="120000"/>
              </a:lnSpc>
              <a:buFont typeface="Arial" panose="020B0604020202020204" pitchFamily="34" charset="0"/>
              <a:buChar char="•"/>
            </a:pPr>
            <a:r>
              <a:rPr lang="vi-VN" sz="2000" dirty="0">
                <a:solidFill>
                  <a:srgbClr val="333333"/>
                </a:solidFill>
                <a:latin typeface="Autocar Bold Condensed" panose="020B0500000000000000" pitchFamily="34" charset="0"/>
                <a:ea typeface="Autocar Bold Condensed" panose="020B0500000000000000" pitchFamily="34" charset="0"/>
                <a:cs typeface="Autocar Bold Condensed" panose="020B0500000000000000" pitchFamily="34" charset="0"/>
              </a:rPr>
              <a:t>Đủ</a:t>
            </a:r>
            <a:r>
              <a:rPr lang="en-US" sz="2000" dirty="0">
                <a:solidFill>
                  <a:srgbClr val="333333"/>
                </a:solidFill>
                <a:latin typeface="Autocar Bold Condensed" panose="020B0500000000000000" pitchFamily="34" charset="0"/>
                <a:ea typeface="Autocar Bold Condensed" panose="020B0500000000000000" pitchFamily="34" charset="0"/>
                <a:cs typeface="Autocar Bold Condensed" panose="020B0500000000000000" pitchFamily="34" charset="0"/>
              </a:rPr>
              <a:t> 4 </a:t>
            </a:r>
            <a:r>
              <a:rPr lang="vi-VN" sz="2000" dirty="0">
                <a:solidFill>
                  <a:srgbClr val="333333"/>
                </a:solidFill>
                <a:latin typeface="Autocar Bold Condensed" panose="020B0500000000000000" pitchFamily="34" charset="0"/>
                <a:ea typeface="Autocar Bold Condensed" panose="020B0500000000000000" pitchFamily="34" charset="0"/>
                <a:cs typeface="Autocar Bold Condensed" panose="020B0500000000000000" pitchFamily="34" charset="0"/>
              </a:rPr>
              <a:t>nhóm chất dinh dưỡng</a:t>
            </a:r>
          </a:p>
          <a:p>
            <a:pPr marL="285750" indent="-285750" algn="just">
              <a:lnSpc>
                <a:spcPct val="120000"/>
              </a:lnSpc>
              <a:buFont typeface="Arial" panose="020B0604020202020204" pitchFamily="34" charset="0"/>
              <a:buChar char="•"/>
            </a:pPr>
            <a:r>
              <a:rPr lang="vi-VN" sz="2000" dirty="0">
                <a:solidFill>
                  <a:srgbClr val="333333"/>
                </a:solidFill>
                <a:latin typeface="Autocar Bold Condensed" panose="020B0500000000000000" pitchFamily="34" charset="0"/>
                <a:ea typeface="Autocar Bold Condensed" panose="020B0500000000000000" pitchFamily="34" charset="0"/>
                <a:cs typeface="Autocar Bold Condensed" panose="020B0500000000000000" pitchFamily="34" charset="0"/>
              </a:rPr>
              <a:t>Buổi sáng quan trọng nhất</a:t>
            </a:r>
          </a:p>
          <a:p>
            <a:pPr marL="285750" indent="-285750" algn="just">
              <a:lnSpc>
                <a:spcPct val="120000"/>
              </a:lnSpc>
              <a:buFont typeface="Arial" panose="020B0604020202020204" pitchFamily="34" charset="0"/>
              <a:buChar char="•"/>
            </a:pPr>
            <a:r>
              <a:rPr lang="vi-VN" sz="2000" dirty="0">
                <a:solidFill>
                  <a:srgbClr val="333333"/>
                </a:solidFill>
                <a:latin typeface="Autocar Bold Condensed" panose="020B0500000000000000" pitchFamily="34" charset="0"/>
                <a:ea typeface="Autocar Bold Condensed" panose="020B0500000000000000" pitchFamily="34" charset="0"/>
                <a:cs typeface="Autocar Bold Condensed" panose="020B0500000000000000" pitchFamily="34" charset="0"/>
              </a:rPr>
              <a:t>Không nên ăn nhiều vào buổi tối</a:t>
            </a:r>
            <a:endParaRPr lang="vi-VN" sz="2000" dirty="0">
              <a:latin typeface="Autocar Bold Condensed" panose="020B0500000000000000" pitchFamily="34" charset="0"/>
              <a:ea typeface="Autocar Bold Condensed" panose="020B0500000000000000" pitchFamily="34" charset="0"/>
              <a:cs typeface="Autocar Bold Condensed" panose="020B0500000000000000" pitchFamily="34" charset="0"/>
            </a:endParaRPr>
          </a:p>
        </p:txBody>
      </p:sp>
      <p:sp>
        <p:nvSpPr>
          <p:cNvPr id="5" name="Right Arrow 4"/>
          <p:cNvSpPr/>
          <p:nvPr/>
        </p:nvSpPr>
        <p:spPr>
          <a:xfrm>
            <a:off x="2860261" y="2258886"/>
            <a:ext cx="978408" cy="484632"/>
          </a:xfrm>
          <a:prstGeom prst="right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Cách ăn để có sức khỏe tố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02663" y="3859049"/>
            <a:ext cx="2820128" cy="260319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oạt động thể lực cho trẻ tiểu học, dễ hay khó thực hiện – Trợ lý ảo phòng  chống dịch bệnh Viêm đường hô hấp cấp do Chủng mới vi-rút Corona (Covid-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60261" y="3558687"/>
            <a:ext cx="3142402" cy="3142402"/>
          </a:xfrm>
          <a:prstGeom prst="rect">
            <a:avLst/>
          </a:prstGeom>
          <a:noFill/>
          <a:extLst>
            <a:ext uri="{909E8E84-426E-40DD-AFC4-6F175D3DCCD1}">
              <a14:hiddenFill xmlns:a14="http://schemas.microsoft.com/office/drawing/2010/main">
                <a:solidFill>
                  <a:srgbClr val="FFFFFF"/>
                </a:solidFill>
              </a14:hiddenFill>
            </a:ext>
          </a:extLst>
        </p:spPr>
      </p:pic>
      <p:sp>
        <p:nvSpPr>
          <p:cNvPr id="6" name="Explosion 1 5"/>
          <p:cNvSpPr/>
          <p:nvPr/>
        </p:nvSpPr>
        <p:spPr>
          <a:xfrm>
            <a:off x="-9902" y="893758"/>
            <a:ext cx="1960710" cy="1402526"/>
          </a:xfrm>
          <a:prstGeom prst="irregularSeal1">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Autocar Bold Condensed" panose="020B0500000000000000" pitchFamily="34" charset="0"/>
                <a:ea typeface="Autocar Bold Condensed" panose="020B0500000000000000" pitchFamily="34" charset="0"/>
                <a:cs typeface="Autocar Bold Condensed" panose="020B0500000000000000" pitchFamily="34" charset="0"/>
              </a:rPr>
              <a:t>NÊN </a:t>
            </a:r>
          </a:p>
        </p:txBody>
      </p:sp>
    </p:spTree>
    <p:extLst>
      <p:ext uri="{BB962C8B-B14F-4D97-AF65-F5344CB8AC3E}">
        <p14:creationId xmlns:p14="http://schemas.microsoft.com/office/powerpoint/2010/main" val="626152316"/>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extBox 48"/>
          <p:cNvSpPr txBox="1"/>
          <p:nvPr/>
        </p:nvSpPr>
        <p:spPr>
          <a:xfrm>
            <a:off x="1219200" y="543191"/>
            <a:ext cx="6753885" cy="707886"/>
          </a:xfrm>
          <a:prstGeom prst="rect">
            <a:avLst/>
          </a:prstGeom>
          <a:noFill/>
        </p:spPr>
        <p:txBody>
          <a:bodyPr wrap="square" rtlCol="0">
            <a:spAutoFit/>
          </a:bodyPr>
          <a:lstStyle/>
          <a:p>
            <a:r>
              <a:rPr lang="en-US" sz="4000" dirty="0">
                <a:solidFill>
                  <a:schemeClr val="accent2">
                    <a:lumMod val="50000"/>
                  </a:schemeClr>
                </a:solidFill>
                <a:latin typeface="#9Slide03 Swiss 721 Black Conde" panose="02000500000000000000" pitchFamily="2" charset="0"/>
              </a:rPr>
              <a:t>TỔNG KẾT BÀI &amp; ĐÁNH GIÁ</a:t>
            </a:r>
          </a:p>
        </p:txBody>
      </p:sp>
      <p:sp>
        <p:nvSpPr>
          <p:cNvPr id="3" name="Rectangle 2"/>
          <p:cNvSpPr/>
          <p:nvPr/>
        </p:nvSpPr>
        <p:spPr>
          <a:xfrm>
            <a:off x="1326332" y="1672001"/>
            <a:ext cx="7355941" cy="4680577"/>
          </a:xfrm>
          <a:prstGeom prst="rect">
            <a:avLst/>
          </a:prstGeom>
        </p:spPr>
        <p:txBody>
          <a:bodyPr wrap="square">
            <a:spAutoFit/>
          </a:bodyPr>
          <a:lstStyle/>
          <a:p>
            <a:pPr indent="304800" algn="just">
              <a:lnSpc>
                <a:spcPct val="130000"/>
              </a:lnSpc>
              <a:spcAft>
                <a:spcPts val="0"/>
              </a:spcAft>
            </a:pPr>
            <a:r>
              <a:rPr lang="vi-VN" sz="2400" b="1" dirty="0">
                <a:latin typeface="Times New Roman" panose="02020603050405020304" pitchFamily="18" charset="0"/>
                <a:ea typeface="Times New Roman" panose="02020603050405020304" pitchFamily="18" charset="0"/>
              </a:rPr>
              <a:t>Câu 1</a:t>
            </a:r>
            <a:r>
              <a:rPr lang="en-US" sz="2400" b="1" dirty="0">
                <a:latin typeface="Times New Roman" panose="02020603050405020304" pitchFamily="18" charset="0"/>
                <a:ea typeface="Times New Roman" panose="02020603050405020304" pitchFamily="18" charset="0"/>
              </a:rPr>
              <a:t>. </a:t>
            </a:r>
            <a:r>
              <a:rPr lang="vi-VN" sz="2400" dirty="0">
                <a:latin typeface="Times New Roman" panose="02020603050405020304" pitchFamily="18" charset="0"/>
                <a:ea typeface="Times New Roman" panose="02020603050405020304" pitchFamily="18" charset="0"/>
              </a:rPr>
              <a:t>Hãy kể tên bốn nhóm dinh dưỡng chính trong đời sống hằng ngày? Liệt kê một số lương thực thực phẩm trong mỗi nhóm</a:t>
            </a:r>
            <a:r>
              <a:rPr lang="en-US" sz="2400" dirty="0">
                <a:latin typeface="Times New Roman" panose="02020603050405020304" pitchFamily="18" charset="0"/>
                <a:ea typeface="Times New Roman" panose="02020603050405020304" pitchFamily="18" charset="0"/>
              </a:rPr>
              <a:t>?</a:t>
            </a:r>
            <a:endParaRPr lang="en-US" sz="2400" b="1" dirty="0">
              <a:latin typeface="Times New Roman" panose="02020603050405020304" pitchFamily="18" charset="0"/>
              <a:ea typeface="Times New Roman" panose="02020603050405020304" pitchFamily="18" charset="0"/>
            </a:endParaRPr>
          </a:p>
          <a:p>
            <a:pPr indent="304800" algn="just">
              <a:lnSpc>
                <a:spcPct val="130000"/>
              </a:lnSpc>
              <a:spcAft>
                <a:spcPts val="0"/>
              </a:spcAft>
            </a:pPr>
            <a:endParaRPr lang="en-US" sz="2400" b="1" dirty="0">
              <a:latin typeface="Times New Roman" panose="02020603050405020304" pitchFamily="18" charset="0"/>
              <a:ea typeface="Times New Roman" panose="02020603050405020304" pitchFamily="18" charset="0"/>
              <a:cs typeface="Times New Roman" panose="02020603050405020304" pitchFamily="18" charset="0"/>
            </a:endParaRPr>
          </a:p>
          <a:p>
            <a:pPr indent="304800" algn="just">
              <a:lnSpc>
                <a:spcPct val="130000"/>
              </a:lnSpc>
              <a:spcAft>
                <a:spcPts val="0"/>
              </a:spcAft>
            </a:pPr>
            <a:r>
              <a:rPr lang="vi-VN" sz="2400" b="1" dirty="0">
                <a:latin typeface="Times New Roman" panose="02020603050405020304" pitchFamily="18" charset="0"/>
                <a:ea typeface="Times New Roman" panose="02020603050405020304" pitchFamily="18" charset="0"/>
                <a:cs typeface="Times New Roman" panose="02020603050405020304" pitchFamily="18" charset="0"/>
              </a:rPr>
              <a:t>Câu</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2. </a:t>
            </a:r>
            <a:r>
              <a:rPr lang="vi-VN" sz="2400" dirty="0">
                <a:latin typeface="Times New Roman" panose="02020603050405020304" pitchFamily="18" charset="0"/>
                <a:ea typeface="Times New Roman" panose="02020603050405020304" pitchFamily="18" charset="0"/>
                <a:cs typeface="Times New Roman" panose="02020603050405020304" pitchFamily="18" charset="0"/>
              </a:rPr>
              <a:t>Hãy kể tên các loại thực phẩm</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lvl="2" algn="just">
              <a:lnSpc>
                <a:spcPct val="130000"/>
              </a:lnSpc>
              <a:spcAft>
                <a:spcPts val="800"/>
              </a:spcAft>
            </a:pPr>
            <a:r>
              <a:rPr lang="vi-VN"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 </a:t>
            </a:r>
            <a:r>
              <a:rPr lang="vi-VN" sz="2400" dirty="0">
                <a:latin typeface="Times New Roman" panose="02020603050405020304" pitchFamily="18" charset="0"/>
                <a:ea typeface="Times New Roman" panose="02020603050405020304" pitchFamily="18" charset="0"/>
                <a:cs typeface="Times New Roman" panose="02020603050405020304" pitchFamily="18" charset="0"/>
              </a:rPr>
              <a:t>Thực phẩm nào giúp phát triển cơ bắp</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lvl="2" algn="just">
              <a:lnSpc>
                <a:spcPct val="130000"/>
              </a:lnSpc>
              <a:spcAft>
                <a:spcPts val="800"/>
              </a:spcAft>
            </a:pPr>
            <a:r>
              <a:rPr lang="vi-VN"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 </a:t>
            </a:r>
            <a:r>
              <a:rPr lang="vi-VN" sz="2400" dirty="0">
                <a:latin typeface="Times New Roman" panose="02020603050405020304" pitchFamily="18" charset="0"/>
                <a:ea typeface="Times New Roman" panose="02020603050405020304" pitchFamily="18" charset="0"/>
                <a:cs typeface="Times New Roman" panose="02020603050405020304" pitchFamily="18" charset="0"/>
              </a:rPr>
              <a:t>Thực phẩm nào chứa nhiều vitamin</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lvl="2" algn="just">
              <a:lnSpc>
                <a:spcPct val="130000"/>
              </a:lnSpc>
              <a:spcAft>
                <a:spcPts val="800"/>
              </a:spcAft>
            </a:pPr>
            <a:r>
              <a:rPr lang="vi-VN"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 </a:t>
            </a:r>
            <a:r>
              <a:rPr lang="vi-VN" sz="2400" dirty="0">
                <a:latin typeface="Times New Roman" panose="02020603050405020304" pitchFamily="18" charset="0"/>
                <a:ea typeface="Times New Roman" panose="02020603050405020304" pitchFamily="18" charset="0"/>
                <a:cs typeface="Times New Roman" panose="02020603050405020304" pitchFamily="18" charset="0"/>
              </a:rPr>
              <a:t>Thực phẩm nào cung cấp nhiều năng lượng</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lvl="2" algn="just">
              <a:lnSpc>
                <a:spcPct val="130000"/>
              </a:lnSpc>
              <a:spcAft>
                <a:spcPts val="800"/>
              </a:spcAft>
            </a:pPr>
            <a:r>
              <a:rPr lang="vi-VN"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 </a:t>
            </a:r>
            <a:r>
              <a:rPr lang="vi-VN" sz="2400" dirty="0">
                <a:latin typeface="Times New Roman" panose="02020603050405020304" pitchFamily="18" charset="0"/>
                <a:ea typeface="Times New Roman" panose="02020603050405020304" pitchFamily="18" charset="0"/>
                <a:cs typeface="Times New Roman" panose="02020603050405020304" pitchFamily="18" charset="0"/>
              </a:rPr>
              <a:t>Thực phẩm nào giúp cho xương phát triển tốt?</a:t>
            </a:r>
            <a:endParaRPr lang="vi-VN"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3354117"/>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72" name="Rectangle 8"/>
          <p:cNvSpPr>
            <a:spLocks noGrp="1" noChangeArrowheads="1"/>
          </p:cNvSpPr>
          <p:nvPr>
            <p:ph type="ctrTitle"/>
          </p:nvPr>
        </p:nvSpPr>
        <p:spPr>
          <a:xfrm>
            <a:off x="1371600" y="3338198"/>
            <a:ext cx="7772400" cy="1470025"/>
          </a:xfrm>
        </p:spPr>
        <p:txBody>
          <a:bodyPr/>
          <a:lstStyle/>
          <a:p>
            <a:r>
              <a:rPr lang="en-US" sz="5400" dirty="0">
                <a:latin typeface="Autocar Black Condensed" panose="02020800000000000000" pitchFamily="18" charset="0"/>
                <a:ea typeface="Autocar Black Condensed" panose="02020800000000000000" pitchFamily="18" charset="0"/>
                <a:cs typeface="Autocar Black Condensed" panose="02020800000000000000" pitchFamily="18" charset="0"/>
              </a:rPr>
              <a:t>CHÚC CÁC EM HỌC TỐT</a:t>
            </a:r>
          </a:p>
        </p:txBody>
      </p:sp>
      <p:sp>
        <p:nvSpPr>
          <p:cNvPr id="3" name="TextBox 2"/>
          <p:cNvSpPr txBox="1"/>
          <p:nvPr/>
        </p:nvSpPr>
        <p:spPr>
          <a:xfrm>
            <a:off x="7351414" y="5875699"/>
            <a:ext cx="1557196" cy="982301"/>
          </a:xfrm>
          <a:prstGeom prst="rect">
            <a:avLst/>
          </a:prstGeom>
          <a:solidFill>
            <a:schemeClr val="bg1"/>
          </a:solidFill>
        </p:spPr>
        <p:txBody>
          <a:bodyPr wrap="square" rtlCol="0">
            <a:spAutoFit/>
          </a:bodyPr>
          <a:lstStyle/>
          <a:p>
            <a:endParaRPr lang="en-US" dirty="0"/>
          </a:p>
        </p:txBody>
      </p:sp>
      <p:sp>
        <p:nvSpPr>
          <p:cNvPr id="6" name="Rectangle 3"/>
          <p:cNvSpPr>
            <a:spLocks noGrp="1" noChangeArrowheads="1"/>
          </p:cNvSpPr>
          <p:nvPr>
            <p:ph type="subTitle" idx="1"/>
          </p:nvPr>
        </p:nvSpPr>
        <p:spPr>
          <a:xfrm>
            <a:off x="5191408" y="5985849"/>
            <a:ext cx="3828861" cy="762000"/>
          </a:xfrm>
        </p:spPr>
        <p:txBody>
          <a:bodyPr/>
          <a:lstStyle/>
          <a:p>
            <a:pPr algn="r"/>
            <a:r>
              <a:rPr lang="vi-VN" sz="2000" i="0" dirty="0">
                <a:solidFill>
                  <a:schemeClr val="accent2">
                    <a:lumMod val="75000"/>
                  </a:schemeClr>
                </a:solidFill>
                <a:latin typeface="Autocar Black Condensed" panose="02020800000000000000" pitchFamily="18" charset="0"/>
                <a:ea typeface="Autocar Black Condensed" panose="02020800000000000000" pitchFamily="18" charset="0"/>
                <a:cs typeface="Autocar Black Condensed" panose="02020800000000000000" pitchFamily="18" charset="0"/>
              </a:rPr>
              <a:t>Chương trình khoa học tự nhiên 6</a:t>
            </a:r>
          </a:p>
          <a:p>
            <a:pPr algn="r"/>
            <a:r>
              <a:rPr lang="vi-VN" sz="2000" i="0" dirty="0">
                <a:solidFill>
                  <a:schemeClr val="accent2">
                    <a:lumMod val="75000"/>
                  </a:schemeClr>
                </a:solidFill>
                <a:latin typeface="Autocar Black Condensed" panose="02020800000000000000" pitchFamily="18" charset="0"/>
                <a:ea typeface="Autocar Black Condensed" panose="02020800000000000000" pitchFamily="18" charset="0"/>
                <a:cs typeface="Autocar Black Condensed" panose="02020800000000000000" pitchFamily="18" charset="0"/>
              </a:rPr>
              <a:t>Sách: “Kết nối tri thức</a:t>
            </a:r>
            <a:r>
              <a:rPr lang="en-US" sz="2000" i="0" dirty="0">
                <a:solidFill>
                  <a:schemeClr val="accent2">
                    <a:lumMod val="75000"/>
                  </a:schemeClr>
                </a:solidFill>
                <a:latin typeface="Autocar Black Condensed" panose="02020800000000000000" pitchFamily="18" charset="0"/>
                <a:ea typeface="Autocar Black Condensed" panose="02020800000000000000" pitchFamily="18" charset="0"/>
                <a:cs typeface="Autocar Black Condensed" panose="02020800000000000000" pitchFamily="18" charset="0"/>
              </a:rPr>
              <a:t>”</a:t>
            </a:r>
            <a:endParaRPr lang="vi-VN" sz="2000" i="0" dirty="0">
              <a:solidFill>
                <a:schemeClr val="accent2">
                  <a:lumMod val="75000"/>
                </a:schemeClr>
              </a:solidFill>
              <a:latin typeface="Autocar Black Condensed" panose="02020800000000000000" pitchFamily="18" charset="0"/>
              <a:ea typeface="Autocar Black Condensed" panose="02020800000000000000" pitchFamily="18" charset="0"/>
              <a:cs typeface="Autocar Black Condensed" panose="02020800000000000000" pitchFamily="18" charset="0"/>
            </a:endParaRPr>
          </a:p>
        </p:txBody>
      </p:sp>
    </p:spTree>
    <p:extLst>
      <p:ext uri="{BB962C8B-B14F-4D97-AF65-F5344CB8AC3E}">
        <p14:creationId xmlns:p14="http://schemas.microsoft.com/office/powerpoint/2010/main" val="34416991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grpId="0" nodeType="clickEffect">
                                  <p:stCondLst>
                                    <p:cond delay="0"/>
                                  </p:stCondLst>
                                  <p:childTnLst>
                                    <p:animClr clrSpc="rgb" dir="cw">
                                      <p:cBhvr override="childStyle">
                                        <p:cTn id="6" dur="2000" fill="hold"/>
                                        <p:tgtEl>
                                          <p:spTgt spid="36872"/>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7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z="3600" dirty="0">
                <a:latin typeface="#9Slide05 SVNUT Triumph" panose="00000500000000000000" pitchFamily="2" charset="0"/>
              </a:rPr>
              <a:t>Trả lời câu hỏi</a:t>
            </a:r>
          </a:p>
        </p:txBody>
      </p:sp>
      <p:sp>
        <p:nvSpPr>
          <p:cNvPr id="4" name="Rectangle 3"/>
          <p:cNvSpPr/>
          <p:nvPr/>
        </p:nvSpPr>
        <p:spPr>
          <a:xfrm>
            <a:off x="316870" y="2241487"/>
            <a:ext cx="8591739" cy="3323987"/>
          </a:xfrm>
          <a:prstGeom prst="rect">
            <a:avLst/>
          </a:prstGeom>
        </p:spPr>
        <p:txBody>
          <a:bodyPr wrap="square">
            <a:spAutoFit/>
          </a:bodyPr>
          <a:lstStyle/>
          <a:p>
            <a:pPr indent="317500" algn="just">
              <a:lnSpc>
                <a:spcPct val="125000"/>
              </a:lnSpc>
              <a:spcAft>
                <a:spcPts val="0"/>
              </a:spcAft>
            </a:pPr>
            <a:r>
              <a:rPr lang="vi-VN" sz="2800" u="sng" dirty="0">
                <a:solidFill>
                  <a:srgbClr val="002060"/>
                </a:solidFill>
                <a:latin typeface="Autocar Bold Condensed" panose="020B0500000000000000" pitchFamily="34" charset="0"/>
                <a:ea typeface="Autocar Bold Condensed" panose="020B0500000000000000" pitchFamily="34" charset="0"/>
                <a:cs typeface="Autocar Bold Condensed" panose="020B0500000000000000" pitchFamily="34" charset="0"/>
              </a:rPr>
              <a:t>Câu hỏi 1</a:t>
            </a:r>
          </a:p>
          <a:p>
            <a:pPr indent="317500" algn="just">
              <a:lnSpc>
                <a:spcPct val="125000"/>
              </a:lnSpc>
              <a:spcAft>
                <a:spcPts val="0"/>
              </a:spcAft>
            </a:pPr>
            <a:r>
              <a:rPr lang="en-US" sz="2800" dirty="0">
                <a:solidFill>
                  <a:srgbClr val="002060"/>
                </a:solidFill>
                <a:latin typeface="Autocar Bold Condensed" panose="020B0500000000000000" pitchFamily="34" charset="0"/>
                <a:ea typeface="Autocar Bold Condensed" panose="020B0500000000000000" pitchFamily="34" charset="0"/>
                <a:cs typeface="Autocar Bold Condensed" panose="020B0500000000000000" pitchFamily="34" charset="0"/>
              </a:rPr>
              <a:t>	*</a:t>
            </a:r>
            <a:r>
              <a:rPr lang="vi-VN" sz="2800" dirty="0">
                <a:solidFill>
                  <a:schemeClr val="bg1"/>
                </a:solidFill>
                <a:latin typeface="Autocar Bold Condensed" panose="020B0500000000000000" pitchFamily="34" charset="0"/>
                <a:ea typeface="Autocar Bold Condensed" panose="020B0500000000000000" pitchFamily="34" charset="0"/>
                <a:cs typeface="Autocar Bold Condensed" panose="020B0500000000000000" pitchFamily="34" charset="0"/>
              </a:rPr>
              <a:t>Lương thực, thực phẩm có nguồn gốc từ thực vật</a:t>
            </a:r>
            <a:r>
              <a:rPr lang="vi-VN" sz="2800" dirty="0">
                <a:solidFill>
                  <a:srgbClr val="002060"/>
                </a:solidFill>
                <a:latin typeface="Autocar Bold Condensed" panose="020B0500000000000000" pitchFamily="34" charset="0"/>
                <a:ea typeface="Autocar Bold Condensed" panose="020B0500000000000000" pitchFamily="34" charset="0"/>
                <a:cs typeface="Autocar Bold Condensed" panose="020B0500000000000000" pitchFamily="34" charset="0"/>
              </a:rPr>
              <a:t>: gạo, ngô, khoai lang, mía, các loại quả, đậu, đồ, dấu thực vật, bơ, lạc, vừng, rau xanh.</a:t>
            </a:r>
            <a:endParaRPr lang="vi-VN" sz="2400" dirty="0">
              <a:solidFill>
                <a:srgbClr val="002060"/>
              </a:solidFill>
              <a:latin typeface="Autocar Bold Condensed" panose="020B0500000000000000" pitchFamily="34" charset="0"/>
              <a:ea typeface="Autocar Bold Condensed" panose="020B0500000000000000" pitchFamily="34" charset="0"/>
              <a:cs typeface="Autocar Bold Condensed" panose="020B0500000000000000" pitchFamily="34" charset="0"/>
            </a:endParaRPr>
          </a:p>
          <a:p>
            <a:pPr indent="317500" algn="just">
              <a:lnSpc>
                <a:spcPct val="125000"/>
              </a:lnSpc>
              <a:spcAft>
                <a:spcPts val="0"/>
              </a:spcAft>
            </a:pPr>
            <a:r>
              <a:rPr lang="en-US" sz="2800" dirty="0">
                <a:solidFill>
                  <a:srgbClr val="002060"/>
                </a:solidFill>
                <a:latin typeface="Autocar Bold Condensed" panose="020B0500000000000000" pitchFamily="34" charset="0"/>
                <a:ea typeface="Autocar Bold Condensed" panose="020B0500000000000000" pitchFamily="34" charset="0"/>
                <a:cs typeface="Autocar Bold Condensed" panose="020B0500000000000000" pitchFamily="34" charset="0"/>
              </a:rPr>
              <a:t>	*</a:t>
            </a:r>
            <a:r>
              <a:rPr lang="vi-VN" sz="2800" dirty="0">
                <a:solidFill>
                  <a:schemeClr val="bg1"/>
                </a:solidFill>
                <a:latin typeface="Autocar Bold Condensed" panose="020B0500000000000000" pitchFamily="34" charset="0"/>
                <a:ea typeface="Autocar Bold Condensed" panose="020B0500000000000000" pitchFamily="34" charset="0"/>
                <a:cs typeface="Autocar Bold Condensed" panose="020B0500000000000000" pitchFamily="34" charset="0"/>
              </a:rPr>
              <a:t>Lương thực, thực phẩm có nguồn gốc từ động vật</a:t>
            </a:r>
            <a:r>
              <a:rPr lang="vi-VN" sz="2800" dirty="0">
                <a:solidFill>
                  <a:srgbClr val="002060"/>
                </a:solidFill>
                <a:latin typeface="Autocar Bold Condensed" panose="020B0500000000000000" pitchFamily="34" charset="0"/>
                <a:ea typeface="Autocar Bold Condensed" panose="020B0500000000000000" pitchFamily="34" charset="0"/>
                <a:cs typeface="Autocar Bold Condensed" panose="020B0500000000000000" pitchFamily="34" charset="0"/>
              </a:rPr>
              <a:t>: mật ong, cá, thịt, trứng, mỡ lợn, sữa.</a:t>
            </a:r>
            <a:endParaRPr lang="vi-VN" sz="2400" dirty="0">
              <a:solidFill>
                <a:srgbClr val="002060"/>
              </a:solidFill>
              <a:effectLst/>
              <a:latin typeface="Autocar Bold Condensed" panose="020B0500000000000000" pitchFamily="34" charset="0"/>
              <a:ea typeface="Autocar Bold Condensed" panose="020B0500000000000000" pitchFamily="34" charset="0"/>
              <a:cs typeface="Autocar Bold Condensed" panose="020B0500000000000000" pitchFamily="34" charset="0"/>
            </a:endParaRPr>
          </a:p>
        </p:txBody>
      </p:sp>
      <p:sp>
        <p:nvSpPr>
          <p:cNvPr id="6" name="TextBox 5"/>
          <p:cNvSpPr txBox="1"/>
          <p:nvPr/>
        </p:nvSpPr>
        <p:spPr>
          <a:xfrm>
            <a:off x="2815627" y="6187045"/>
            <a:ext cx="6753885" cy="553998"/>
          </a:xfrm>
          <a:prstGeom prst="rect">
            <a:avLst/>
          </a:prstGeom>
          <a:noFill/>
        </p:spPr>
        <p:txBody>
          <a:bodyPr wrap="square" rtlCol="0">
            <a:spAutoFit/>
          </a:bodyPr>
          <a:lstStyle/>
          <a:p>
            <a:r>
              <a:rPr lang="en-US" sz="3000" dirty="0">
                <a:solidFill>
                  <a:srgbClr val="FFFF00"/>
                </a:solidFill>
                <a:latin typeface="#9Slide03 Swiss 721 Black Conde" panose="02000500000000000000" pitchFamily="2" charset="0"/>
              </a:rPr>
              <a:t>TÍNH CHẤT LƯƠNG THỰC, THỰC PHẨM</a:t>
            </a:r>
          </a:p>
        </p:txBody>
      </p:sp>
    </p:spTree>
    <p:extLst>
      <p:ext uri="{BB962C8B-B14F-4D97-AF65-F5344CB8AC3E}">
        <p14:creationId xmlns:p14="http://schemas.microsoft.com/office/powerpoint/2010/main" val="71367674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09046" y="1692998"/>
            <a:ext cx="6545655" cy="2332946"/>
          </a:xfrm>
          <a:prstGeom prst="rect">
            <a:avLst/>
          </a:prstGeom>
          <a:noFill/>
        </p:spPr>
        <p:txBody>
          <a:bodyPr wrap="square" rtlCol="0">
            <a:spAutoFit/>
          </a:bodyPr>
          <a:lstStyle/>
          <a:p>
            <a:pPr algn="just">
              <a:lnSpc>
                <a:spcPct val="130000"/>
              </a:lnSpc>
            </a:pPr>
            <a:r>
              <a:rPr lang="en-US" sz="2800" b="1" dirty="0">
                <a:latin typeface="Autocar Bold Condensed" panose="020B0500000000000000" pitchFamily="34" charset="0"/>
                <a:ea typeface="Autocar Bold Condensed" panose="020B0500000000000000" pitchFamily="34" charset="0"/>
                <a:cs typeface="Autocar Bold Condensed" panose="020B0500000000000000" pitchFamily="34" charset="0"/>
              </a:rPr>
              <a:t>	</a:t>
            </a:r>
            <a:r>
              <a:rPr lang="vi-VN" sz="2800" b="1" dirty="0">
                <a:latin typeface="Autocar Bold Condensed" panose="020B0500000000000000" pitchFamily="34" charset="0"/>
                <a:ea typeface="Autocar Bold Condensed" panose="020B0500000000000000" pitchFamily="34" charset="0"/>
                <a:cs typeface="Autocar Bold Condensed" panose="020B0500000000000000" pitchFamily="34" charset="0"/>
              </a:rPr>
              <a:t>Dựa vào các loại lương thực, thực phẩm trên vừa quan sát hoặc qua sự hiểu biết, em hãy cho biết loại nào có thể ăn sống, loại nào phải nấu chín?</a:t>
            </a:r>
          </a:p>
        </p:txBody>
      </p:sp>
      <p:pic>
        <p:nvPicPr>
          <p:cNvPr id="3074" name="Picture 2" descr="Những câu hỏi thường gặp về hệ thống xử lý nước thải sinh học"/>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9317" t="5122" r="17885" b="3620"/>
          <a:stretch/>
        </p:blipFill>
        <p:spPr bwMode="auto">
          <a:xfrm>
            <a:off x="0" y="1448555"/>
            <a:ext cx="2087097" cy="303291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285592" y="4789284"/>
            <a:ext cx="7351413" cy="153908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just">
              <a:lnSpc>
                <a:spcPct val="120000"/>
              </a:lnSpc>
              <a:buFont typeface="Arial" panose="020B0604020202020204" pitchFamily="34" charset="0"/>
              <a:buChar char="•"/>
            </a:pPr>
            <a:r>
              <a:rPr lang="vi-VN" sz="2400" dirty="0">
                <a:latin typeface="Autocar Bold Condensed" panose="020B0500000000000000" pitchFamily="34" charset="0"/>
                <a:ea typeface="Autocar Bold Condensed" panose="020B0500000000000000" pitchFamily="34" charset="0"/>
                <a:cs typeface="Autocar Bold Condensed" panose="020B0500000000000000" pitchFamily="34" charset="0"/>
              </a:rPr>
              <a:t>Lương thực, thực phẩm có thể ăn s</a:t>
            </a:r>
            <a:r>
              <a:rPr lang="en-US" sz="2400" dirty="0">
                <a:latin typeface="Autocar Bold Condensed" panose="020B0500000000000000" pitchFamily="34" charset="0"/>
                <a:ea typeface="Autocar Bold Condensed" panose="020B0500000000000000" pitchFamily="34" charset="0"/>
                <a:cs typeface="Autocar Bold Condensed" panose="020B0500000000000000" pitchFamily="34" charset="0"/>
              </a:rPr>
              <a:t>ố</a:t>
            </a:r>
            <a:r>
              <a:rPr lang="vi-VN" sz="2400" dirty="0">
                <a:latin typeface="Autocar Bold Condensed" panose="020B0500000000000000" pitchFamily="34" charset="0"/>
                <a:ea typeface="Autocar Bold Condensed" panose="020B0500000000000000" pitchFamily="34" charset="0"/>
                <a:cs typeface="Autocar Bold Condensed" panose="020B0500000000000000" pitchFamily="34" charset="0"/>
              </a:rPr>
              <a:t>ng: rau xanh, củ quả tươi, sữa,... </a:t>
            </a:r>
          </a:p>
          <a:p>
            <a:pPr marL="342900" indent="-342900" algn="just">
              <a:lnSpc>
                <a:spcPct val="120000"/>
              </a:lnSpc>
              <a:buFont typeface="Arial" panose="020B0604020202020204" pitchFamily="34" charset="0"/>
              <a:buChar char="•"/>
            </a:pPr>
            <a:r>
              <a:rPr lang="vi-VN" sz="2400" dirty="0">
                <a:latin typeface="Autocar Bold Condensed" panose="020B0500000000000000" pitchFamily="34" charset="0"/>
                <a:ea typeface="Autocar Bold Condensed" panose="020B0500000000000000" pitchFamily="34" charset="0"/>
                <a:cs typeface="Autocar Bold Condensed" panose="020B0500000000000000" pitchFamily="34" charset="0"/>
              </a:rPr>
              <a:t>Lương thực, thực phẩm phải nấu chín: cá, thịt,...</a:t>
            </a:r>
          </a:p>
        </p:txBody>
      </p:sp>
      <p:sp>
        <p:nvSpPr>
          <p:cNvPr id="5" name="TextBox 4"/>
          <p:cNvSpPr txBox="1"/>
          <p:nvPr/>
        </p:nvSpPr>
        <p:spPr>
          <a:xfrm>
            <a:off x="1195057" y="637270"/>
            <a:ext cx="6753885" cy="553998"/>
          </a:xfrm>
          <a:prstGeom prst="rect">
            <a:avLst/>
          </a:prstGeom>
          <a:noFill/>
        </p:spPr>
        <p:txBody>
          <a:bodyPr wrap="square" rtlCol="0">
            <a:spAutoFit/>
          </a:bodyPr>
          <a:lstStyle/>
          <a:p>
            <a:r>
              <a:rPr lang="en-US" sz="3000" dirty="0">
                <a:solidFill>
                  <a:schemeClr val="accent2">
                    <a:lumMod val="50000"/>
                  </a:schemeClr>
                </a:solidFill>
                <a:latin typeface="#9Slide03 Swiss 721 Black Conde" panose="02000500000000000000" pitchFamily="2" charset="0"/>
              </a:rPr>
              <a:t>TÍNH CHẤT LƯƠNG THỰC, THỰC PHẨM</a:t>
            </a:r>
          </a:p>
        </p:txBody>
      </p:sp>
    </p:spTree>
    <p:extLst>
      <p:ext uri="{BB962C8B-B14F-4D97-AF65-F5344CB8AC3E}">
        <p14:creationId xmlns:p14="http://schemas.microsoft.com/office/powerpoint/2010/main" val="380762718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0" end="0"/>
                                            </p:txEl>
                                          </p:spTgt>
                                        </p:tgtEl>
                                        <p:attrNameLst>
                                          <p:attrName>style.color</p:attrName>
                                        </p:attrNameLst>
                                      </p:cBhvr>
                                      <p:to>
                                        <a:srgbClr val="FF0000"/>
                                      </p:to>
                                    </p:animClr>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body" sz="half" idx="1"/>
          </p:nvPr>
        </p:nvSpPr>
        <p:spPr bwMode="black">
          <a:xfrm>
            <a:off x="3114392" y="1524369"/>
            <a:ext cx="5839485" cy="1796751"/>
          </a:xfrm>
        </p:spPr>
        <p:txBody>
          <a:bodyPr/>
          <a:lstStyle/>
          <a:p>
            <a:pPr marL="0" indent="0" algn="just">
              <a:buSzPct val="90000"/>
              <a:buNone/>
            </a:pPr>
            <a:r>
              <a:rPr lang="vi-VN" sz="3600" b="1" dirty="0">
                <a:solidFill>
                  <a:srgbClr val="0070C0"/>
                </a:solidFill>
                <a:latin typeface="Autocar Black Condensed" panose="02020800000000000000" pitchFamily="18" charset="0"/>
                <a:ea typeface="Autocar Black Condensed" panose="02020800000000000000" pitchFamily="18" charset="0"/>
                <a:cs typeface="Autocar Black Condensed" panose="02020800000000000000" pitchFamily="18" charset="0"/>
              </a:rPr>
              <a:t>Hãy nêu một số món ăn mà gia đình em thường ăn hằng ngày?</a:t>
            </a:r>
            <a:endParaRPr lang="vi-VN" b="1" dirty="0">
              <a:solidFill>
                <a:srgbClr val="0070C0"/>
              </a:solidFill>
              <a:latin typeface="Autocar Black Condensed" panose="02020800000000000000" pitchFamily="18" charset="0"/>
              <a:ea typeface="Autocar Black Condensed" panose="02020800000000000000" pitchFamily="18" charset="0"/>
              <a:cs typeface="Autocar Black Condensed" panose="02020800000000000000" pitchFamily="18" charset="0"/>
            </a:endParaRPr>
          </a:p>
        </p:txBody>
      </p:sp>
      <p:sp>
        <p:nvSpPr>
          <p:cNvPr id="7175" name="Rectangle 7"/>
          <p:cNvSpPr>
            <a:spLocks noGrp="1" noChangeArrowheads="1"/>
          </p:cNvSpPr>
          <p:nvPr>
            <p:ph type="title"/>
          </p:nvPr>
        </p:nvSpPr>
        <p:spPr/>
        <p:txBody>
          <a:bodyPr/>
          <a:lstStyle/>
          <a:p>
            <a:r>
              <a:rPr lang="vi-VN" dirty="0">
                <a:latin typeface="#9Slide05 SVNUT Triumph" panose="00000500000000000000" pitchFamily="2" charset="0"/>
              </a:rPr>
              <a:t>Thảo luận</a:t>
            </a:r>
          </a:p>
        </p:txBody>
      </p:sp>
      <p:pic>
        <p:nvPicPr>
          <p:cNvPr id="2050" name="Picture 2" descr="Kỹ năng đặt câu hỏi trong từng hoàn cảnh khác nhau - bạn đã biết chưa?"/>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379" r="53599" b="1"/>
          <a:stretch/>
        </p:blipFill>
        <p:spPr bwMode="auto">
          <a:xfrm>
            <a:off x="1171632" y="1484345"/>
            <a:ext cx="1711355" cy="191975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Bữa cơm đơn giản hàng ngày cho gia đìn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1425922"/>
            <a:ext cx="5432078" cy="543207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QUÁN CƠM THU NGA MÚI TÀU I QUÁN CƠM GIA ĐÌNH I QUÁN CƠM NGON BÌNH DƯƠ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90620" y="1425921"/>
            <a:ext cx="5453380" cy="54320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53161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7170">
                                            <p:txEl>
                                              <p:pRg st="0" end="0"/>
                                            </p:txEl>
                                          </p:spTgt>
                                        </p:tgtEl>
                                      </p:cBhvr>
                                    </p:animEffect>
                                    <p:set>
                                      <p:cBhvr>
                                        <p:cTn id="7" dur="1" fill="hold">
                                          <p:stCondLst>
                                            <p:cond delay="1999"/>
                                          </p:stCondLst>
                                        </p:cTn>
                                        <p:tgtEl>
                                          <p:spTgt spid="7170">
                                            <p:txEl>
                                              <p:pRg st="0" end="0"/>
                                            </p:txEl>
                                          </p:spTgt>
                                        </p:tgtEl>
                                        <p:attrNameLst>
                                          <p:attrName>style.visibility</p:attrName>
                                        </p:attrNameLst>
                                      </p:cBhvr>
                                      <p:to>
                                        <p:strVal val="hidden"/>
                                      </p:to>
                                    </p:set>
                                  </p:childTnLst>
                                </p:cTn>
                              </p:par>
                              <p:par>
                                <p:cTn id="8" presetID="6" presetClass="exit" presetSubtype="32" fill="hold" nodeType="withEffect">
                                  <p:stCondLst>
                                    <p:cond delay="0"/>
                                  </p:stCondLst>
                                  <p:childTnLst>
                                    <p:animEffect transition="out" filter="circle(out)">
                                      <p:cBhvr>
                                        <p:cTn id="9" dur="2000"/>
                                        <p:tgtEl>
                                          <p:spTgt spid="2050"/>
                                        </p:tgtEl>
                                      </p:cBhvr>
                                    </p:animEffect>
                                    <p:set>
                                      <p:cBhvr>
                                        <p:cTn id="10" dur="1" fill="hold">
                                          <p:stCondLst>
                                            <p:cond delay="1999"/>
                                          </p:stCondLst>
                                        </p:cTn>
                                        <p:tgtEl>
                                          <p:spTgt spid="2050"/>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052"/>
                                        </p:tgtEl>
                                        <p:attrNameLst>
                                          <p:attrName>style.visibility</p:attrName>
                                        </p:attrNameLst>
                                      </p:cBhvr>
                                      <p:to>
                                        <p:strVal val="visible"/>
                                      </p:to>
                                    </p:set>
                                    <p:animEffect transition="in" filter="barn(inVertical)">
                                      <p:cBhvr>
                                        <p:cTn id="15" dur="500"/>
                                        <p:tgtEl>
                                          <p:spTgt spid="2052"/>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2054"/>
                                        </p:tgtEl>
                                        <p:attrNameLst>
                                          <p:attrName>style.visibility</p:attrName>
                                        </p:attrNameLst>
                                      </p:cBhvr>
                                      <p:to>
                                        <p:strVal val="visible"/>
                                      </p:to>
                                    </p:set>
                                    <p:animEffect transition="in" filter="circle(in)">
                                      <p:cBhvr>
                                        <p:cTn id="20" dur="2000"/>
                                        <p:tgtEl>
                                          <p:spTgt spid="2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86004" y="1647731"/>
            <a:ext cx="7740713" cy="2332946"/>
          </a:xfrm>
          <a:prstGeom prst="rect">
            <a:avLst/>
          </a:prstGeom>
          <a:noFill/>
        </p:spPr>
        <p:txBody>
          <a:bodyPr wrap="square" rtlCol="0">
            <a:spAutoFit/>
          </a:bodyPr>
          <a:lstStyle/>
          <a:p>
            <a:pPr algn="just">
              <a:lnSpc>
                <a:spcPct val="130000"/>
              </a:lnSpc>
            </a:pPr>
            <a:r>
              <a:rPr lang="en-US" sz="2800" b="1" dirty="0">
                <a:latin typeface="Autocar Bold Condensed" panose="020B0500000000000000" pitchFamily="34" charset="0"/>
                <a:ea typeface="Autocar Bold Condensed" panose="020B0500000000000000" pitchFamily="34" charset="0"/>
                <a:cs typeface="Autocar Bold Condensed" panose="020B0500000000000000" pitchFamily="34" charset="0"/>
              </a:rPr>
              <a:t>       </a:t>
            </a:r>
            <a:r>
              <a:rPr lang="vi-VN" sz="2800" b="1" dirty="0">
                <a:latin typeface="Autocar Bold Condensed" panose="020B0500000000000000" pitchFamily="34" charset="0"/>
                <a:ea typeface="Autocar Bold Condensed" panose="020B0500000000000000" pitchFamily="34" charset="0"/>
                <a:cs typeface="Autocar Bold Condensed" panose="020B0500000000000000" pitchFamily="34" charset="0"/>
              </a:rPr>
              <a:t>Những lương thực, thực phẩm thường dùn</a:t>
            </a:r>
            <a:r>
              <a:rPr lang="en-US" sz="2800" b="1" dirty="0">
                <a:latin typeface="Autocar Bold Condensed" panose="020B0500000000000000" pitchFamily="34" charset="0"/>
                <a:ea typeface="Autocar Bold Condensed" panose="020B0500000000000000" pitchFamily="34" charset="0"/>
                <a:cs typeface="Autocar Bold Condensed" panose="020B0500000000000000" pitchFamily="34" charset="0"/>
              </a:rPr>
              <a:t>g</a:t>
            </a:r>
            <a:r>
              <a:rPr lang="vi-VN" sz="2800" b="1" dirty="0">
                <a:latin typeface="Autocar Bold Condensed" panose="020B0500000000000000" pitchFamily="34" charset="0"/>
                <a:ea typeface="Autocar Bold Condensed" panose="020B0500000000000000" pitchFamily="34" charset="0"/>
                <a:cs typeface="Autocar Bold Condensed" panose="020B0500000000000000" pitchFamily="34" charset="0"/>
              </a:rPr>
              <a:t> ở nhà em có bị hư hỏng không? Nếu có vậy tại sao</a:t>
            </a:r>
            <a:r>
              <a:rPr lang="en-US" sz="2800" b="1" dirty="0">
                <a:latin typeface="Autocar Bold Condensed" panose="020B0500000000000000" pitchFamily="34" charset="0"/>
                <a:ea typeface="Autocar Bold Condensed" panose="020B0500000000000000" pitchFamily="34" charset="0"/>
                <a:cs typeface="Autocar Bold Condensed" panose="020B0500000000000000" pitchFamily="34" charset="0"/>
              </a:rPr>
              <a:t>?</a:t>
            </a:r>
            <a:endParaRPr lang="vi-VN" sz="2800" b="1" dirty="0">
              <a:latin typeface="Autocar Bold Condensed" panose="020B0500000000000000" pitchFamily="34" charset="0"/>
              <a:ea typeface="Autocar Bold Condensed" panose="020B0500000000000000" pitchFamily="34" charset="0"/>
              <a:cs typeface="Autocar Bold Condensed" panose="020B0500000000000000" pitchFamily="34" charset="0"/>
            </a:endParaRPr>
          </a:p>
          <a:p>
            <a:pPr algn="just">
              <a:lnSpc>
                <a:spcPct val="130000"/>
              </a:lnSpc>
            </a:pPr>
            <a:r>
              <a:rPr lang="en-US" sz="2800" b="1" dirty="0">
                <a:latin typeface="Autocar Bold Condensed" panose="020B0500000000000000" pitchFamily="34" charset="0"/>
                <a:ea typeface="Autocar Bold Condensed" panose="020B0500000000000000" pitchFamily="34" charset="0"/>
                <a:cs typeface="Autocar Bold Condensed" panose="020B0500000000000000" pitchFamily="34" charset="0"/>
              </a:rPr>
              <a:t>     </a:t>
            </a:r>
            <a:r>
              <a:rPr lang="vi-VN" sz="2800" b="1" dirty="0">
                <a:solidFill>
                  <a:srgbClr val="0070C0"/>
                </a:solidFill>
                <a:latin typeface="Autocar Bold Condensed" panose="020B0500000000000000" pitchFamily="34" charset="0"/>
                <a:ea typeface="Autocar Bold Condensed" panose="020B0500000000000000" pitchFamily="34" charset="0"/>
                <a:cs typeface="Autocar Bold Condensed" panose="020B0500000000000000" pitchFamily="34" charset="0"/>
              </a:rPr>
              <a:t>Em có thể nêu một số cách nhận biết lương thực, thực phẩm bị hư hỏng bằng mắt thường?</a:t>
            </a:r>
          </a:p>
        </p:txBody>
      </p:sp>
      <p:pic>
        <p:nvPicPr>
          <p:cNvPr id="7" name="Picture 2" descr="Phòng Giáo Dục Và Đào Tạo quận Thanh Xuâ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7014" y="2814204"/>
            <a:ext cx="4378691" cy="438542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1195057" y="637270"/>
            <a:ext cx="6753885" cy="553998"/>
          </a:xfrm>
          <a:prstGeom prst="rect">
            <a:avLst/>
          </a:prstGeom>
          <a:noFill/>
        </p:spPr>
        <p:txBody>
          <a:bodyPr wrap="square" rtlCol="0">
            <a:spAutoFit/>
          </a:bodyPr>
          <a:lstStyle/>
          <a:p>
            <a:r>
              <a:rPr lang="en-US" sz="3000" dirty="0">
                <a:solidFill>
                  <a:schemeClr val="accent2">
                    <a:lumMod val="50000"/>
                  </a:schemeClr>
                </a:solidFill>
                <a:latin typeface="#9Slide03 Swiss 721 Black Conde" panose="02000500000000000000" pitchFamily="2" charset="0"/>
              </a:rPr>
              <a:t>TÍNH CHẤT LƯƠNG THỰC, THỰC PHẨM</a:t>
            </a:r>
          </a:p>
        </p:txBody>
      </p:sp>
    </p:spTree>
    <p:extLst>
      <p:ext uri="{BB962C8B-B14F-4D97-AF65-F5344CB8AC3E}">
        <p14:creationId xmlns:p14="http://schemas.microsoft.com/office/powerpoint/2010/main" val="8810297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926"/>
        <p:cNvGrpSpPr/>
        <p:nvPr/>
      </p:nvGrpSpPr>
      <p:grpSpPr>
        <a:xfrm>
          <a:off x="0" y="0"/>
          <a:ext cx="0" cy="0"/>
          <a:chOff x="0" y="0"/>
          <a:chExt cx="0" cy="0"/>
        </a:xfrm>
      </p:grpSpPr>
      <p:grpSp>
        <p:nvGrpSpPr>
          <p:cNvPr id="134" name="Group 133"/>
          <p:cNvGrpSpPr/>
          <p:nvPr/>
        </p:nvGrpSpPr>
        <p:grpSpPr>
          <a:xfrm>
            <a:off x="1351289" y="413363"/>
            <a:ext cx="6507119" cy="795581"/>
            <a:chOff x="1480103" y="97104"/>
            <a:chExt cx="6507119" cy="795581"/>
          </a:xfrm>
        </p:grpSpPr>
        <p:cxnSp>
          <p:nvCxnSpPr>
            <p:cNvPr id="135" name="直接连接符 15">
              <a:extLst>
                <a:ext uri="{FF2B5EF4-FFF2-40B4-BE49-F238E27FC236}">
                  <a16:creationId xmlns:a16="http://schemas.microsoft.com/office/drawing/2014/main" id="{F22AACA2-8D4F-4D0B-B897-00B64505935B}"/>
                </a:ext>
              </a:extLst>
            </p:cNvPr>
            <p:cNvCxnSpPr>
              <a:cxnSpLocks/>
            </p:cNvCxnSpPr>
            <p:nvPr/>
          </p:nvCxnSpPr>
          <p:spPr>
            <a:xfrm flipH="1">
              <a:off x="2452519" y="821218"/>
              <a:ext cx="4272893" cy="0"/>
            </a:xfrm>
            <a:prstGeom prst="line">
              <a:avLst/>
            </a:prstGeom>
            <a:ln>
              <a:solidFill>
                <a:srgbClr val="002060"/>
              </a:solidFill>
            </a:ln>
          </p:spPr>
          <p:style>
            <a:lnRef idx="2">
              <a:schemeClr val="dk1"/>
            </a:lnRef>
            <a:fillRef idx="1">
              <a:schemeClr val="lt1"/>
            </a:fillRef>
            <a:effectRef idx="0">
              <a:schemeClr val="dk1"/>
            </a:effectRef>
            <a:fontRef idx="minor">
              <a:schemeClr val="dk1"/>
            </a:fontRef>
          </p:style>
        </p:cxnSp>
        <p:sp>
          <p:nvSpPr>
            <p:cNvPr id="136" name="矩形 18">
              <a:extLst>
                <a:ext uri="{FF2B5EF4-FFF2-40B4-BE49-F238E27FC236}">
                  <a16:creationId xmlns:a16="http://schemas.microsoft.com/office/drawing/2014/main" id="{CB3E1726-52E3-4F8C-B256-0C493B25CF0C}"/>
                </a:ext>
              </a:extLst>
            </p:cNvPr>
            <p:cNvSpPr/>
            <p:nvPr/>
          </p:nvSpPr>
          <p:spPr>
            <a:xfrm>
              <a:off x="3398907" y="97104"/>
              <a:ext cx="2438400" cy="131079"/>
            </a:xfrm>
            <a:prstGeom prst="rect">
              <a:avLst/>
            </a:prstGeom>
            <a:solidFill>
              <a:srgbClr val="0070C0"/>
            </a:solidFill>
            <a:ln>
              <a:solidFill>
                <a:srgbClr val="002060"/>
              </a:solidFill>
            </a:ln>
          </p:spPr>
          <p:style>
            <a:lnRef idx="2">
              <a:schemeClr val="dk1"/>
            </a:lnRef>
            <a:fillRef idx="1">
              <a:schemeClr val="lt1"/>
            </a:fillRef>
            <a:effectRef idx="0">
              <a:schemeClr val="dk1"/>
            </a:effectRef>
            <a:fontRef idx="minor">
              <a:schemeClr val="dk1"/>
            </a:fontRef>
          </p:style>
          <p:txBody>
            <a:bodyPr rtlCol="0" anchor="ctr"/>
            <a:lstStyle/>
            <a:p>
              <a:pPr algn="ctr">
                <a:buClr>
                  <a:srgbClr val="000000"/>
                </a:buClr>
                <a:buFont typeface="Arial"/>
                <a:buNone/>
              </a:pPr>
              <a:endParaRPr lang="zh-CN" altLang="en-US" sz="2489" kern="0">
                <a:solidFill>
                  <a:srgbClr val="002060"/>
                </a:solidFill>
                <a:sym typeface="Arial"/>
              </a:endParaRPr>
            </a:p>
          </p:txBody>
        </p:sp>
        <p:cxnSp>
          <p:nvCxnSpPr>
            <p:cNvPr id="137" name="直接连接符 15">
              <a:extLst>
                <a:ext uri="{FF2B5EF4-FFF2-40B4-BE49-F238E27FC236}">
                  <a16:creationId xmlns:a16="http://schemas.microsoft.com/office/drawing/2014/main" id="{F22AACA2-8D4F-4D0B-B897-00B64505935B}"/>
                </a:ext>
              </a:extLst>
            </p:cNvPr>
            <p:cNvCxnSpPr>
              <a:cxnSpLocks/>
            </p:cNvCxnSpPr>
            <p:nvPr/>
          </p:nvCxnSpPr>
          <p:spPr>
            <a:xfrm flipH="1">
              <a:off x="2452520" y="228182"/>
              <a:ext cx="4272893" cy="0"/>
            </a:xfrm>
            <a:prstGeom prst="line">
              <a:avLst/>
            </a:prstGeom>
            <a:ln>
              <a:solidFill>
                <a:srgbClr val="002060"/>
              </a:solidFill>
            </a:ln>
          </p:spPr>
          <p:style>
            <a:lnRef idx="2">
              <a:schemeClr val="dk1"/>
            </a:lnRef>
            <a:fillRef idx="1">
              <a:schemeClr val="lt1"/>
            </a:fillRef>
            <a:effectRef idx="0">
              <a:schemeClr val="dk1"/>
            </a:effectRef>
            <a:fontRef idx="minor">
              <a:schemeClr val="dk1"/>
            </a:fontRef>
          </p:style>
        </p:cxnSp>
        <p:sp>
          <p:nvSpPr>
            <p:cNvPr id="138" name="TextBox 137"/>
            <p:cNvSpPr txBox="1"/>
            <p:nvPr/>
          </p:nvSpPr>
          <p:spPr>
            <a:xfrm>
              <a:off x="1480103" y="246354"/>
              <a:ext cx="6507119" cy="646331"/>
            </a:xfrm>
            <a:prstGeom prst="rect">
              <a:avLst/>
            </a:prstGeom>
            <a:noFill/>
          </p:spPr>
          <p:txBody>
            <a:bodyPr wrap="square" rtlCol="0">
              <a:spAutoFit/>
            </a:bodyPr>
            <a:lstStyle/>
            <a:p>
              <a:pPr algn="ctr">
                <a:buClr>
                  <a:srgbClr val="000000"/>
                </a:buClr>
                <a:buFont typeface="Arial"/>
                <a:buNone/>
              </a:pPr>
              <a:r>
                <a:rPr lang="en-US" sz="3600" b="1" kern="0" dirty="0">
                  <a:solidFill>
                    <a:srgbClr val="002060"/>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MỘT SỐ THỰC PHẨM PHỔ BIẾN</a:t>
              </a:r>
            </a:p>
          </p:txBody>
        </p:sp>
      </p:grpSp>
      <p:grpSp>
        <p:nvGrpSpPr>
          <p:cNvPr id="167" name="Google Shape;8360;p64"/>
          <p:cNvGrpSpPr/>
          <p:nvPr/>
        </p:nvGrpSpPr>
        <p:grpSpPr>
          <a:xfrm rot="218704">
            <a:off x="204347" y="836371"/>
            <a:ext cx="912094" cy="734860"/>
            <a:chOff x="1689800" y="1589200"/>
            <a:chExt cx="4872850" cy="3814725"/>
          </a:xfrm>
        </p:grpSpPr>
        <p:sp>
          <p:nvSpPr>
            <p:cNvPr id="168" name="Google Shape;8361;p64"/>
            <p:cNvSpPr/>
            <p:nvPr/>
          </p:nvSpPr>
          <p:spPr>
            <a:xfrm>
              <a:off x="5244675" y="4071150"/>
              <a:ext cx="1317975" cy="668925"/>
            </a:xfrm>
            <a:custGeom>
              <a:avLst/>
              <a:gdLst/>
              <a:ahLst/>
              <a:cxnLst/>
              <a:rect l="l" t="t" r="r" b="b"/>
              <a:pathLst>
                <a:path w="52719" h="26757" extrusionOk="0">
                  <a:moveTo>
                    <a:pt x="36228" y="0"/>
                  </a:moveTo>
                  <a:lnTo>
                    <a:pt x="26095" y="11127"/>
                  </a:lnTo>
                  <a:lnTo>
                    <a:pt x="0" y="21856"/>
                  </a:lnTo>
                  <a:lnTo>
                    <a:pt x="5034" y="26426"/>
                  </a:lnTo>
                  <a:lnTo>
                    <a:pt x="44440" y="26757"/>
                  </a:lnTo>
                  <a:lnTo>
                    <a:pt x="52719" y="16955"/>
                  </a:lnTo>
                  <a:lnTo>
                    <a:pt x="36228" y="0"/>
                  </a:lnTo>
                  <a:close/>
                </a:path>
              </a:pathLst>
            </a:custGeom>
            <a:solidFill>
              <a:srgbClr val="D5D8B8"/>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69" name="Google Shape;8362;p64"/>
            <p:cNvSpPr/>
            <p:nvPr/>
          </p:nvSpPr>
          <p:spPr>
            <a:xfrm>
              <a:off x="3655175" y="1589200"/>
              <a:ext cx="2495200" cy="3028350"/>
            </a:xfrm>
            <a:custGeom>
              <a:avLst/>
              <a:gdLst/>
              <a:ahLst/>
              <a:cxnLst/>
              <a:rect l="l" t="t" r="r" b="b"/>
              <a:pathLst>
                <a:path w="99808" h="121134" extrusionOk="0">
                  <a:moveTo>
                    <a:pt x="1325" y="0"/>
                  </a:moveTo>
                  <a:lnTo>
                    <a:pt x="0" y="3510"/>
                  </a:lnTo>
                  <a:lnTo>
                    <a:pt x="19604" y="81396"/>
                  </a:lnTo>
                  <a:lnTo>
                    <a:pt x="35896" y="96165"/>
                  </a:lnTo>
                  <a:lnTo>
                    <a:pt x="63580" y="121134"/>
                  </a:lnTo>
                  <a:lnTo>
                    <a:pt x="89675" y="110405"/>
                  </a:lnTo>
                  <a:lnTo>
                    <a:pt x="99808" y="99278"/>
                  </a:lnTo>
                  <a:lnTo>
                    <a:pt x="77488" y="76230"/>
                  </a:lnTo>
                  <a:lnTo>
                    <a:pt x="3709" y="464"/>
                  </a:lnTo>
                  <a:lnTo>
                    <a:pt x="1325" y="0"/>
                  </a:lnTo>
                  <a:close/>
                </a:path>
              </a:pathLst>
            </a:custGeom>
            <a:solidFill>
              <a:srgbClr val="E7453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0" name="Google Shape;8363;p64"/>
            <p:cNvSpPr/>
            <p:nvPr/>
          </p:nvSpPr>
          <p:spPr>
            <a:xfrm>
              <a:off x="4552575" y="3494950"/>
              <a:ext cx="1597800" cy="1122600"/>
            </a:xfrm>
            <a:custGeom>
              <a:avLst/>
              <a:gdLst/>
              <a:ahLst/>
              <a:cxnLst/>
              <a:rect l="l" t="t" r="r" b="b"/>
              <a:pathLst>
                <a:path w="63912" h="44904" extrusionOk="0">
                  <a:moveTo>
                    <a:pt x="41592" y="0"/>
                  </a:moveTo>
                  <a:cubicBezTo>
                    <a:pt x="38281" y="2716"/>
                    <a:pt x="34241" y="4636"/>
                    <a:pt x="31194" y="4769"/>
                  </a:cubicBezTo>
                  <a:lnTo>
                    <a:pt x="0" y="19935"/>
                  </a:lnTo>
                  <a:lnTo>
                    <a:pt x="27684" y="44904"/>
                  </a:lnTo>
                  <a:lnTo>
                    <a:pt x="53779" y="34175"/>
                  </a:lnTo>
                  <a:lnTo>
                    <a:pt x="63912" y="23048"/>
                  </a:lnTo>
                  <a:lnTo>
                    <a:pt x="41592" y="0"/>
                  </a:lnTo>
                  <a:close/>
                </a:path>
              </a:pathLst>
            </a:custGeom>
            <a:solidFill>
              <a:srgbClr val="FF514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1" name="Google Shape;8364;p64"/>
            <p:cNvSpPr/>
            <p:nvPr/>
          </p:nvSpPr>
          <p:spPr>
            <a:xfrm>
              <a:off x="1934850" y="1589200"/>
              <a:ext cx="4025125" cy="3324900"/>
            </a:xfrm>
            <a:custGeom>
              <a:avLst/>
              <a:gdLst/>
              <a:ahLst/>
              <a:cxnLst/>
              <a:rect l="l" t="t" r="r" b="b"/>
              <a:pathLst>
                <a:path w="161005" h="132996" extrusionOk="0">
                  <a:moveTo>
                    <a:pt x="70071" y="0"/>
                  </a:moveTo>
                  <a:lnTo>
                    <a:pt x="69277" y="1457"/>
                  </a:lnTo>
                  <a:lnTo>
                    <a:pt x="29672" y="66892"/>
                  </a:lnTo>
                  <a:lnTo>
                    <a:pt x="1" y="116034"/>
                  </a:lnTo>
                  <a:cubicBezTo>
                    <a:pt x="21607" y="126837"/>
                    <a:pt x="45547" y="132996"/>
                    <a:pt x="70765" y="132996"/>
                  </a:cubicBezTo>
                  <a:cubicBezTo>
                    <a:pt x="87598" y="132996"/>
                    <a:pt x="105000" y="130252"/>
                    <a:pt x="122658" y="124313"/>
                  </a:cubicBezTo>
                  <a:cubicBezTo>
                    <a:pt x="135903" y="119942"/>
                    <a:pt x="148752" y="114246"/>
                    <a:pt x="161004" y="107424"/>
                  </a:cubicBezTo>
                  <a:lnTo>
                    <a:pt x="138685" y="80999"/>
                  </a:lnTo>
                  <a:lnTo>
                    <a:pt x="71396" y="1524"/>
                  </a:lnTo>
                  <a:lnTo>
                    <a:pt x="70071" y="0"/>
                  </a:lnTo>
                  <a:close/>
                </a:path>
              </a:pathLst>
            </a:custGeom>
            <a:solidFill>
              <a:srgbClr val="F24C3D"/>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2" name="Google Shape;8365;p64"/>
            <p:cNvSpPr/>
            <p:nvPr/>
          </p:nvSpPr>
          <p:spPr>
            <a:xfrm>
              <a:off x="1689800" y="4274800"/>
              <a:ext cx="4665900" cy="1102475"/>
            </a:xfrm>
            <a:custGeom>
              <a:avLst/>
              <a:gdLst/>
              <a:ahLst/>
              <a:cxnLst/>
              <a:rect l="l" t="t" r="r" b="b"/>
              <a:pathLst>
                <a:path w="186636" h="44099" extrusionOk="0">
                  <a:moveTo>
                    <a:pt x="170806" y="0"/>
                  </a:moveTo>
                  <a:cubicBezTo>
                    <a:pt x="158554" y="6822"/>
                    <a:pt x="145705" y="12518"/>
                    <a:pt x="132460" y="16955"/>
                  </a:cubicBezTo>
                  <a:cubicBezTo>
                    <a:pt x="114819" y="22862"/>
                    <a:pt x="97434" y="25590"/>
                    <a:pt x="80615" y="25590"/>
                  </a:cubicBezTo>
                  <a:cubicBezTo>
                    <a:pt x="55380" y="25590"/>
                    <a:pt x="31423" y="19447"/>
                    <a:pt x="9803" y="8676"/>
                  </a:cubicBezTo>
                  <a:lnTo>
                    <a:pt x="1" y="24836"/>
                  </a:lnTo>
                  <a:cubicBezTo>
                    <a:pt x="16359" y="32387"/>
                    <a:pt x="33579" y="37884"/>
                    <a:pt x="51262" y="41261"/>
                  </a:cubicBezTo>
                  <a:cubicBezTo>
                    <a:pt x="51262" y="41261"/>
                    <a:pt x="65921" y="44098"/>
                    <a:pt x="87429" y="44098"/>
                  </a:cubicBezTo>
                  <a:cubicBezTo>
                    <a:pt x="114776" y="44098"/>
                    <a:pt x="153196" y="39512"/>
                    <a:pt x="186635" y="18677"/>
                  </a:cubicBezTo>
                  <a:lnTo>
                    <a:pt x="170806" y="0"/>
                  </a:lnTo>
                  <a:close/>
                </a:path>
              </a:pathLst>
            </a:custGeom>
            <a:solidFill>
              <a:srgbClr val="E9EDC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3" name="Google Shape;8366;p64"/>
            <p:cNvSpPr/>
            <p:nvPr/>
          </p:nvSpPr>
          <p:spPr>
            <a:xfrm>
              <a:off x="1934850" y="3261475"/>
              <a:ext cx="4025125" cy="1653000"/>
            </a:xfrm>
            <a:custGeom>
              <a:avLst/>
              <a:gdLst/>
              <a:ahLst/>
              <a:cxnLst/>
              <a:rect l="l" t="t" r="r" b="b"/>
              <a:pathLst>
                <a:path w="161005" h="66120" extrusionOk="0">
                  <a:moveTo>
                    <a:pt x="29605" y="1"/>
                  </a:moveTo>
                  <a:lnTo>
                    <a:pt x="1" y="49143"/>
                  </a:lnTo>
                  <a:cubicBezTo>
                    <a:pt x="21632" y="59959"/>
                    <a:pt x="45603" y="66119"/>
                    <a:pt x="70853" y="66119"/>
                  </a:cubicBezTo>
                  <a:cubicBezTo>
                    <a:pt x="87659" y="66119"/>
                    <a:pt x="105031" y="63390"/>
                    <a:pt x="122658" y="57488"/>
                  </a:cubicBezTo>
                  <a:cubicBezTo>
                    <a:pt x="135903" y="53051"/>
                    <a:pt x="148752" y="47355"/>
                    <a:pt x="161004" y="40533"/>
                  </a:cubicBezTo>
                  <a:lnTo>
                    <a:pt x="138685" y="14108"/>
                  </a:lnTo>
                  <a:cubicBezTo>
                    <a:pt x="138288" y="14108"/>
                    <a:pt x="137890" y="14174"/>
                    <a:pt x="137559" y="14240"/>
                  </a:cubicBezTo>
                  <a:cubicBezTo>
                    <a:pt x="126855" y="14107"/>
                    <a:pt x="119214" y="9377"/>
                    <a:pt x="110915" y="9377"/>
                  </a:cubicBezTo>
                  <a:cubicBezTo>
                    <a:pt x="106891" y="9377"/>
                    <a:pt x="102712" y="10489"/>
                    <a:pt x="97954" y="13777"/>
                  </a:cubicBezTo>
                  <a:cubicBezTo>
                    <a:pt x="86087" y="21324"/>
                    <a:pt x="76071" y="37496"/>
                    <a:pt x="60933" y="37496"/>
                  </a:cubicBezTo>
                  <a:cubicBezTo>
                    <a:pt x="57739" y="37496"/>
                    <a:pt x="54316" y="36776"/>
                    <a:pt x="50600" y="35103"/>
                  </a:cubicBezTo>
                  <a:cubicBezTo>
                    <a:pt x="37089" y="28678"/>
                    <a:pt x="35036" y="12717"/>
                    <a:pt x="29605" y="1"/>
                  </a:cubicBezTo>
                  <a:close/>
                </a:path>
              </a:pathLst>
            </a:custGeom>
            <a:solidFill>
              <a:srgbClr val="FF5F5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4" name="Google Shape;8367;p64"/>
            <p:cNvSpPr/>
            <p:nvPr/>
          </p:nvSpPr>
          <p:spPr>
            <a:xfrm>
              <a:off x="1689800" y="4740050"/>
              <a:ext cx="4665900" cy="663875"/>
            </a:xfrm>
            <a:custGeom>
              <a:avLst/>
              <a:gdLst/>
              <a:ahLst/>
              <a:cxnLst/>
              <a:rect l="l" t="t" r="r" b="b"/>
              <a:pathLst>
                <a:path w="186636" h="26555" extrusionOk="0">
                  <a:moveTo>
                    <a:pt x="186635" y="1"/>
                  </a:moveTo>
                  <a:lnTo>
                    <a:pt x="184781" y="1127"/>
                  </a:lnTo>
                  <a:cubicBezTo>
                    <a:pt x="183522" y="1789"/>
                    <a:pt x="181734" y="2915"/>
                    <a:pt x="179350" y="4041"/>
                  </a:cubicBezTo>
                  <a:lnTo>
                    <a:pt x="175442" y="6028"/>
                  </a:lnTo>
                  <a:lnTo>
                    <a:pt x="170740" y="8213"/>
                  </a:lnTo>
                  <a:cubicBezTo>
                    <a:pt x="167429" y="9737"/>
                    <a:pt x="163521" y="11326"/>
                    <a:pt x="159282" y="12849"/>
                  </a:cubicBezTo>
                  <a:cubicBezTo>
                    <a:pt x="155044" y="14373"/>
                    <a:pt x="150341" y="15896"/>
                    <a:pt x="145308" y="17221"/>
                  </a:cubicBezTo>
                  <a:cubicBezTo>
                    <a:pt x="140341" y="18545"/>
                    <a:pt x="134976" y="19804"/>
                    <a:pt x="129413" y="20797"/>
                  </a:cubicBezTo>
                  <a:cubicBezTo>
                    <a:pt x="117757" y="22850"/>
                    <a:pt x="105968" y="24042"/>
                    <a:pt x="94179" y="24307"/>
                  </a:cubicBezTo>
                  <a:cubicBezTo>
                    <a:pt x="92048" y="24367"/>
                    <a:pt x="89920" y="24396"/>
                    <a:pt x="87793" y="24396"/>
                  </a:cubicBezTo>
                  <a:cubicBezTo>
                    <a:pt x="78089" y="24396"/>
                    <a:pt x="68428" y="23780"/>
                    <a:pt x="58812" y="22585"/>
                  </a:cubicBezTo>
                  <a:cubicBezTo>
                    <a:pt x="53382" y="21923"/>
                    <a:pt x="48017" y="20929"/>
                    <a:pt x="42785" y="19671"/>
                  </a:cubicBezTo>
                  <a:cubicBezTo>
                    <a:pt x="37752" y="18545"/>
                    <a:pt x="32983" y="17221"/>
                    <a:pt x="28612" y="16095"/>
                  </a:cubicBezTo>
                  <a:cubicBezTo>
                    <a:pt x="24241" y="14903"/>
                    <a:pt x="20267" y="13644"/>
                    <a:pt x="16823" y="12452"/>
                  </a:cubicBezTo>
                  <a:lnTo>
                    <a:pt x="11922" y="10796"/>
                  </a:lnTo>
                  <a:cubicBezTo>
                    <a:pt x="10399" y="10266"/>
                    <a:pt x="9008" y="9737"/>
                    <a:pt x="7750" y="9273"/>
                  </a:cubicBezTo>
                  <a:cubicBezTo>
                    <a:pt x="5299" y="8412"/>
                    <a:pt x="3379" y="7551"/>
                    <a:pt x="2054" y="7021"/>
                  </a:cubicBezTo>
                  <a:lnTo>
                    <a:pt x="1" y="6226"/>
                  </a:lnTo>
                  <a:lnTo>
                    <a:pt x="1921" y="7154"/>
                  </a:lnTo>
                  <a:cubicBezTo>
                    <a:pt x="3246" y="7882"/>
                    <a:pt x="5100" y="8809"/>
                    <a:pt x="7485" y="9935"/>
                  </a:cubicBezTo>
                  <a:cubicBezTo>
                    <a:pt x="9935" y="11061"/>
                    <a:pt x="12849" y="12386"/>
                    <a:pt x="16359" y="13710"/>
                  </a:cubicBezTo>
                  <a:cubicBezTo>
                    <a:pt x="19803" y="14969"/>
                    <a:pt x="23711" y="16360"/>
                    <a:pt x="28082" y="17817"/>
                  </a:cubicBezTo>
                  <a:cubicBezTo>
                    <a:pt x="32387" y="19274"/>
                    <a:pt x="37155" y="20532"/>
                    <a:pt x="42255" y="21790"/>
                  </a:cubicBezTo>
                  <a:cubicBezTo>
                    <a:pt x="47620" y="23115"/>
                    <a:pt x="52984" y="24175"/>
                    <a:pt x="58481" y="24837"/>
                  </a:cubicBezTo>
                  <a:cubicBezTo>
                    <a:pt x="67796" y="25982"/>
                    <a:pt x="77152" y="26554"/>
                    <a:pt x="86516" y="26554"/>
                  </a:cubicBezTo>
                  <a:cubicBezTo>
                    <a:pt x="89070" y="26554"/>
                    <a:pt x="91624" y="26512"/>
                    <a:pt x="94179" y="26426"/>
                  </a:cubicBezTo>
                  <a:cubicBezTo>
                    <a:pt x="100272" y="26228"/>
                    <a:pt x="106365" y="25830"/>
                    <a:pt x="112326" y="25168"/>
                  </a:cubicBezTo>
                  <a:cubicBezTo>
                    <a:pt x="118286" y="24572"/>
                    <a:pt x="124115" y="23579"/>
                    <a:pt x="129678" y="22453"/>
                  </a:cubicBezTo>
                  <a:cubicBezTo>
                    <a:pt x="135307" y="21393"/>
                    <a:pt x="140672" y="20068"/>
                    <a:pt x="145639" y="18545"/>
                  </a:cubicBezTo>
                  <a:cubicBezTo>
                    <a:pt x="150673" y="17088"/>
                    <a:pt x="155375" y="15499"/>
                    <a:pt x="159614" y="13843"/>
                  </a:cubicBezTo>
                  <a:cubicBezTo>
                    <a:pt x="163852" y="12187"/>
                    <a:pt x="167694" y="10465"/>
                    <a:pt x="171005" y="8876"/>
                  </a:cubicBezTo>
                  <a:lnTo>
                    <a:pt x="175641" y="6558"/>
                  </a:lnTo>
                  <a:lnTo>
                    <a:pt x="179482" y="4438"/>
                  </a:lnTo>
                  <a:cubicBezTo>
                    <a:pt x="181800" y="3180"/>
                    <a:pt x="183522" y="1922"/>
                    <a:pt x="184781" y="1259"/>
                  </a:cubicBezTo>
                  <a:lnTo>
                    <a:pt x="186635" y="1"/>
                  </a:lnTo>
                  <a:close/>
                </a:path>
              </a:pathLst>
            </a:custGeom>
            <a:solidFill>
              <a:schemeClr val="accent2"/>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5" name="Google Shape;8368;p64"/>
            <p:cNvSpPr/>
            <p:nvPr/>
          </p:nvSpPr>
          <p:spPr>
            <a:xfrm>
              <a:off x="4357200" y="2612450"/>
              <a:ext cx="180500" cy="349375"/>
            </a:xfrm>
            <a:custGeom>
              <a:avLst/>
              <a:gdLst/>
              <a:ahLst/>
              <a:cxnLst/>
              <a:rect l="l" t="t" r="r" b="b"/>
              <a:pathLst>
                <a:path w="7220" h="13975" extrusionOk="0">
                  <a:moveTo>
                    <a:pt x="0" y="0"/>
                  </a:moveTo>
                  <a:lnTo>
                    <a:pt x="0" y="0"/>
                  </a:lnTo>
                  <a:cubicBezTo>
                    <a:pt x="67" y="861"/>
                    <a:pt x="199" y="1656"/>
                    <a:pt x="398" y="2451"/>
                  </a:cubicBezTo>
                  <a:cubicBezTo>
                    <a:pt x="861" y="4305"/>
                    <a:pt x="1524" y="5961"/>
                    <a:pt x="2451" y="7616"/>
                  </a:cubicBezTo>
                  <a:cubicBezTo>
                    <a:pt x="3378" y="9140"/>
                    <a:pt x="4371" y="10663"/>
                    <a:pt x="5497" y="12054"/>
                  </a:cubicBezTo>
                  <a:cubicBezTo>
                    <a:pt x="6027" y="12782"/>
                    <a:pt x="6623" y="13378"/>
                    <a:pt x="7219" y="13974"/>
                  </a:cubicBezTo>
                  <a:cubicBezTo>
                    <a:pt x="7153" y="13113"/>
                    <a:pt x="6954" y="12252"/>
                    <a:pt x="6689" y="11458"/>
                  </a:cubicBezTo>
                  <a:cubicBezTo>
                    <a:pt x="6160" y="9736"/>
                    <a:pt x="5365" y="8080"/>
                    <a:pt x="4504" y="6491"/>
                  </a:cubicBezTo>
                  <a:cubicBezTo>
                    <a:pt x="4040" y="5696"/>
                    <a:pt x="3510" y="4835"/>
                    <a:pt x="3047" y="4106"/>
                  </a:cubicBezTo>
                  <a:cubicBezTo>
                    <a:pt x="2517" y="3378"/>
                    <a:pt x="2053" y="2649"/>
                    <a:pt x="1590" y="1987"/>
                  </a:cubicBezTo>
                  <a:cubicBezTo>
                    <a:pt x="1126" y="1258"/>
                    <a:pt x="596" y="596"/>
                    <a:pt x="0" y="0"/>
                  </a:cubicBezTo>
                  <a:close/>
                </a:path>
              </a:pathLst>
            </a:custGeom>
            <a:solidFill>
              <a:srgbClr val="E7453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6" name="Google Shape;8369;p64"/>
            <p:cNvSpPr/>
            <p:nvPr/>
          </p:nvSpPr>
          <p:spPr>
            <a:xfrm>
              <a:off x="4544300" y="2769725"/>
              <a:ext cx="601050" cy="751750"/>
            </a:xfrm>
            <a:custGeom>
              <a:avLst/>
              <a:gdLst/>
              <a:ahLst/>
              <a:cxnLst/>
              <a:rect l="l" t="t" r="r" b="b"/>
              <a:pathLst>
                <a:path w="24042" h="30070" extrusionOk="0">
                  <a:moveTo>
                    <a:pt x="0" y="1"/>
                  </a:moveTo>
                  <a:cubicBezTo>
                    <a:pt x="0" y="1"/>
                    <a:pt x="331" y="531"/>
                    <a:pt x="861" y="1392"/>
                  </a:cubicBezTo>
                  <a:cubicBezTo>
                    <a:pt x="1457" y="2319"/>
                    <a:pt x="2186" y="3643"/>
                    <a:pt x="3179" y="5167"/>
                  </a:cubicBezTo>
                  <a:cubicBezTo>
                    <a:pt x="4305" y="6889"/>
                    <a:pt x="5431" y="8544"/>
                    <a:pt x="6756" y="10200"/>
                  </a:cubicBezTo>
                  <a:cubicBezTo>
                    <a:pt x="8080" y="11988"/>
                    <a:pt x="9670" y="13909"/>
                    <a:pt x="11193" y="15697"/>
                  </a:cubicBezTo>
                  <a:cubicBezTo>
                    <a:pt x="12782" y="17552"/>
                    <a:pt x="14306" y="19406"/>
                    <a:pt x="15829" y="21062"/>
                  </a:cubicBezTo>
                  <a:cubicBezTo>
                    <a:pt x="16624" y="21857"/>
                    <a:pt x="17352" y="22651"/>
                    <a:pt x="18081" y="23446"/>
                  </a:cubicBezTo>
                  <a:lnTo>
                    <a:pt x="19935" y="25632"/>
                  </a:lnTo>
                  <a:cubicBezTo>
                    <a:pt x="21127" y="26956"/>
                    <a:pt x="22121" y="28082"/>
                    <a:pt x="22849" y="28877"/>
                  </a:cubicBezTo>
                  <a:cubicBezTo>
                    <a:pt x="23578" y="29605"/>
                    <a:pt x="24041" y="30069"/>
                    <a:pt x="24041" y="30069"/>
                  </a:cubicBezTo>
                  <a:cubicBezTo>
                    <a:pt x="24041" y="30069"/>
                    <a:pt x="23777" y="29539"/>
                    <a:pt x="23180" y="28612"/>
                  </a:cubicBezTo>
                  <a:cubicBezTo>
                    <a:pt x="22651" y="27685"/>
                    <a:pt x="21922" y="26360"/>
                    <a:pt x="20929" y="24837"/>
                  </a:cubicBezTo>
                  <a:cubicBezTo>
                    <a:pt x="20465" y="24042"/>
                    <a:pt x="19935" y="23181"/>
                    <a:pt x="19339" y="22320"/>
                  </a:cubicBezTo>
                  <a:lnTo>
                    <a:pt x="17352" y="19737"/>
                  </a:lnTo>
                  <a:cubicBezTo>
                    <a:pt x="16028" y="17949"/>
                    <a:pt x="14504" y="16028"/>
                    <a:pt x="12915" y="14240"/>
                  </a:cubicBezTo>
                  <a:cubicBezTo>
                    <a:pt x="11392" y="12386"/>
                    <a:pt x="9802" y="10598"/>
                    <a:pt x="8279" y="8942"/>
                  </a:cubicBezTo>
                  <a:cubicBezTo>
                    <a:pt x="7550" y="8147"/>
                    <a:pt x="6822" y="7286"/>
                    <a:pt x="6093" y="6491"/>
                  </a:cubicBezTo>
                  <a:cubicBezTo>
                    <a:pt x="5431" y="5697"/>
                    <a:pt x="4769" y="4968"/>
                    <a:pt x="4173" y="4306"/>
                  </a:cubicBezTo>
                  <a:cubicBezTo>
                    <a:pt x="2981" y="2981"/>
                    <a:pt x="1921" y="1921"/>
                    <a:pt x="1192" y="1127"/>
                  </a:cubicBezTo>
                  <a:cubicBezTo>
                    <a:pt x="464" y="398"/>
                    <a:pt x="0" y="1"/>
                    <a:pt x="0" y="1"/>
                  </a:cubicBezTo>
                  <a:close/>
                </a:path>
              </a:pathLst>
            </a:custGeom>
            <a:solidFill>
              <a:srgbClr val="E7453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7" name="Google Shape;8370;p64"/>
            <p:cNvSpPr/>
            <p:nvPr/>
          </p:nvSpPr>
          <p:spPr>
            <a:xfrm>
              <a:off x="4055850" y="2850875"/>
              <a:ext cx="130825" cy="846100"/>
            </a:xfrm>
            <a:custGeom>
              <a:avLst/>
              <a:gdLst/>
              <a:ahLst/>
              <a:cxnLst/>
              <a:rect l="l" t="t" r="r" b="b"/>
              <a:pathLst>
                <a:path w="5233" h="33844" extrusionOk="0">
                  <a:moveTo>
                    <a:pt x="1" y="0"/>
                  </a:moveTo>
                  <a:cubicBezTo>
                    <a:pt x="1" y="0"/>
                    <a:pt x="1" y="2186"/>
                    <a:pt x="265" y="5431"/>
                  </a:cubicBezTo>
                  <a:cubicBezTo>
                    <a:pt x="530" y="8610"/>
                    <a:pt x="1060" y="12849"/>
                    <a:pt x="1723" y="17087"/>
                  </a:cubicBezTo>
                  <a:cubicBezTo>
                    <a:pt x="2120" y="19207"/>
                    <a:pt x="2385" y="21260"/>
                    <a:pt x="2716" y="23247"/>
                  </a:cubicBezTo>
                  <a:cubicBezTo>
                    <a:pt x="3047" y="25167"/>
                    <a:pt x="3378" y="27022"/>
                    <a:pt x="3776" y="28611"/>
                  </a:cubicBezTo>
                  <a:cubicBezTo>
                    <a:pt x="4438" y="31724"/>
                    <a:pt x="5100" y="33843"/>
                    <a:pt x="5100" y="33843"/>
                  </a:cubicBezTo>
                  <a:cubicBezTo>
                    <a:pt x="5100" y="33843"/>
                    <a:pt x="5233" y="31658"/>
                    <a:pt x="5100" y="28413"/>
                  </a:cubicBezTo>
                  <a:cubicBezTo>
                    <a:pt x="5034" y="26823"/>
                    <a:pt x="4902" y="24969"/>
                    <a:pt x="4769" y="22915"/>
                  </a:cubicBezTo>
                  <a:cubicBezTo>
                    <a:pt x="4570" y="20929"/>
                    <a:pt x="4372" y="18743"/>
                    <a:pt x="4041" y="16624"/>
                  </a:cubicBezTo>
                  <a:cubicBezTo>
                    <a:pt x="3312" y="12451"/>
                    <a:pt x="2319" y="8279"/>
                    <a:pt x="1524" y="5166"/>
                  </a:cubicBezTo>
                  <a:cubicBezTo>
                    <a:pt x="729" y="2053"/>
                    <a:pt x="1" y="0"/>
                    <a:pt x="1" y="0"/>
                  </a:cubicBezTo>
                  <a:close/>
                </a:path>
              </a:pathLst>
            </a:custGeom>
            <a:solidFill>
              <a:srgbClr val="E7453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8" name="Google Shape;8371;p64"/>
            <p:cNvSpPr/>
            <p:nvPr/>
          </p:nvSpPr>
          <p:spPr>
            <a:xfrm>
              <a:off x="2721325" y="2733300"/>
              <a:ext cx="418925" cy="970300"/>
            </a:xfrm>
            <a:custGeom>
              <a:avLst/>
              <a:gdLst/>
              <a:ahLst/>
              <a:cxnLst/>
              <a:rect l="l" t="t" r="r" b="b"/>
              <a:pathLst>
                <a:path w="16757" h="38812" extrusionOk="0">
                  <a:moveTo>
                    <a:pt x="16757" y="1"/>
                  </a:moveTo>
                  <a:lnTo>
                    <a:pt x="16757" y="1"/>
                  </a:lnTo>
                  <a:cubicBezTo>
                    <a:pt x="16757" y="1"/>
                    <a:pt x="16359" y="531"/>
                    <a:pt x="15830" y="1590"/>
                  </a:cubicBezTo>
                  <a:cubicBezTo>
                    <a:pt x="15233" y="2584"/>
                    <a:pt x="14439" y="4041"/>
                    <a:pt x="13511" y="5763"/>
                  </a:cubicBezTo>
                  <a:cubicBezTo>
                    <a:pt x="11657" y="9339"/>
                    <a:pt x="9405" y="14041"/>
                    <a:pt x="7286" y="18942"/>
                  </a:cubicBezTo>
                  <a:cubicBezTo>
                    <a:pt x="5233" y="23777"/>
                    <a:pt x="3312" y="28744"/>
                    <a:pt x="1988" y="32453"/>
                  </a:cubicBezTo>
                  <a:cubicBezTo>
                    <a:pt x="1325" y="34308"/>
                    <a:pt x="862" y="35897"/>
                    <a:pt x="464" y="37023"/>
                  </a:cubicBezTo>
                  <a:cubicBezTo>
                    <a:pt x="133" y="38149"/>
                    <a:pt x="1" y="38811"/>
                    <a:pt x="1" y="38811"/>
                  </a:cubicBezTo>
                  <a:cubicBezTo>
                    <a:pt x="1" y="38811"/>
                    <a:pt x="332" y="38215"/>
                    <a:pt x="928" y="37222"/>
                  </a:cubicBezTo>
                  <a:cubicBezTo>
                    <a:pt x="1458" y="36162"/>
                    <a:pt x="2319" y="34771"/>
                    <a:pt x="3180" y="32983"/>
                  </a:cubicBezTo>
                  <a:cubicBezTo>
                    <a:pt x="5034" y="29473"/>
                    <a:pt x="7286" y="24704"/>
                    <a:pt x="9405" y="19870"/>
                  </a:cubicBezTo>
                  <a:cubicBezTo>
                    <a:pt x="11525" y="14969"/>
                    <a:pt x="13445" y="10068"/>
                    <a:pt x="14704" y="6293"/>
                  </a:cubicBezTo>
                  <a:cubicBezTo>
                    <a:pt x="15366" y="4438"/>
                    <a:pt x="15830" y="2849"/>
                    <a:pt x="16227" y="1723"/>
                  </a:cubicBezTo>
                  <a:cubicBezTo>
                    <a:pt x="16558" y="663"/>
                    <a:pt x="16757" y="1"/>
                    <a:pt x="16757" y="1"/>
                  </a:cubicBezTo>
                  <a:close/>
                </a:path>
              </a:pathLst>
            </a:custGeom>
            <a:solidFill>
              <a:srgbClr val="E74537"/>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79" name="Google Shape;8372;p64"/>
            <p:cNvSpPr/>
            <p:nvPr/>
          </p:nvSpPr>
          <p:spPr>
            <a:xfrm>
              <a:off x="4867150" y="3874100"/>
              <a:ext cx="317925" cy="678875"/>
            </a:xfrm>
            <a:custGeom>
              <a:avLst/>
              <a:gdLst/>
              <a:ahLst/>
              <a:cxnLst/>
              <a:rect l="l" t="t" r="r" b="b"/>
              <a:pathLst>
                <a:path w="12717" h="27155" extrusionOk="0">
                  <a:moveTo>
                    <a:pt x="1" y="1"/>
                  </a:moveTo>
                  <a:cubicBezTo>
                    <a:pt x="1" y="1"/>
                    <a:pt x="531" y="1856"/>
                    <a:pt x="1458" y="4504"/>
                  </a:cubicBezTo>
                  <a:cubicBezTo>
                    <a:pt x="2451" y="7154"/>
                    <a:pt x="3908" y="10598"/>
                    <a:pt x="5564" y="13909"/>
                  </a:cubicBezTo>
                  <a:cubicBezTo>
                    <a:pt x="6359" y="15631"/>
                    <a:pt x="7154" y="17353"/>
                    <a:pt x="7948" y="18876"/>
                  </a:cubicBezTo>
                  <a:cubicBezTo>
                    <a:pt x="8743" y="20466"/>
                    <a:pt x="9538" y="21923"/>
                    <a:pt x="10266" y="23115"/>
                  </a:cubicBezTo>
                  <a:cubicBezTo>
                    <a:pt x="11591" y="25632"/>
                    <a:pt x="12717" y="27155"/>
                    <a:pt x="12717" y="27155"/>
                  </a:cubicBezTo>
                  <a:cubicBezTo>
                    <a:pt x="12717" y="27155"/>
                    <a:pt x="12320" y="25301"/>
                    <a:pt x="11459" y="22651"/>
                  </a:cubicBezTo>
                  <a:cubicBezTo>
                    <a:pt x="10531" y="19936"/>
                    <a:pt x="9339" y="16426"/>
                    <a:pt x="7684" y="12982"/>
                  </a:cubicBezTo>
                  <a:cubicBezTo>
                    <a:pt x="6028" y="9604"/>
                    <a:pt x="4173" y="6293"/>
                    <a:pt x="2650" y="3908"/>
                  </a:cubicBezTo>
                  <a:cubicBezTo>
                    <a:pt x="1855" y="2584"/>
                    <a:pt x="928" y="1259"/>
                    <a:pt x="1" y="1"/>
                  </a:cubicBezTo>
                  <a:close/>
                </a:path>
              </a:pathLst>
            </a:custGeom>
            <a:solidFill>
              <a:srgbClr val="FF514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0" name="Google Shape;8373;p64"/>
            <p:cNvSpPr/>
            <p:nvPr/>
          </p:nvSpPr>
          <p:spPr>
            <a:xfrm>
              <a:off x="3328975" y="3538000"/>
              <a:ext cx="230175" cy="1155725"/>
            </a:xfrm>
            <a:custGeom>
              <a:avLst/>
              <a:gdLst/>
              <a:ahLst/>
              <a:cxnLst/>
              <a:rect l="l" t="t" r="r" b="b"/>
              <a:pathLst>
                <a:path w="9207" h="46229" extrusionOk="0">
                  <a:moveTo>
                    <a:pt x="9207" y="0"/>
                  </a:moveTo>
                  <a:cubicBezTo>
                    <a:pt x="9207" y="0"/>
                    <a:pt x="8876" y="663"/>
                    <a:pt x="8544" y="1921"/>
                  </a:cubicBezTo>
                  <a:cubicBezTo>
                    <a:pt x="8147" y="3179"/>
                    <a:pt x="7617" y="4968"/>
                    <a:pt x="7021" y="7087"/>
                  </a:cubicBezTo>
                  <a:cubicBezTo>
                    <a:pt x="6425" y="9206"/>
                    <a:pt x="5763" y="11723"/>
                    <a:pt x="5101" y="14372"/>
                  </a:cubicBezTo>
                  <a:cubicBezTo>
                    <a:pt x="4438" y="17021"/>
                    <a:pt x="3776" y="19935"/>
                    <a:pt x="3180" y="22849"/>
                  </a:cubicBezTo>
                  <a:cubicBezTo>
                    <a:pt x="2120" y="28611"/>
                    <a:pt x="1259" y="34506"/>
                    <a:pt x="729" y="38877"/>
                  </a:cubicBezTo>
                  <a:cubicBezTo>
                    <a:pt x="464" y="41129"/>
                    <a:pt x="332" y="42917"/>
                    <a:pt x="200" y="44242"/>
                  </a:cubicBezTo>
                  <a:cubicBezTo>
                    <a:pt x="1" y="45500"/>
                    <a:pt x="1" y="46228"/>
                    <a:pt x="1" y="46228"/>
                  </a:cubicBezTo>
                  <a:cubicBezTo>
                    <a:pt x="1" y="46228"/>
                    <a:pt x="266" y="45566"/>
                    <a:pt x="597" y="44308"/>
                  </a:cubicBezTo>
                  <a:cubicBezTo>
                    <a:pt x="928" y="43049"/>
                    <a:pt x="1524" y="41327"/>
                    <a:pt x="2054" y="39142"/>
                  </a:cubicBezTo>
                  <a:cubicBezTo>
                    <a:pt x="3114" y="34837"/>
                    <a:pt x="4372" y="29141"/>
                    <a:pt x="5498" y="23379"/>
                  </a:cubicBezTo>
                  <a:cubicBezTo>
                    <a:pt x="6028" y="20465"/>
                    <a:pt x="6624" y="17551"/>
                    <a:pt x="7154" y="14836"/>
                  </a:cubicBezTo>
                  <a:cubicBezTo>
                    <a:pt x="7617" y="12120"/>
                    <a:pt x="8015" y="9604"/>
                    <a:pt x="8346" y="7352"/>
                  </a:cubicBezTo>
                  <a:cubicBezTo>
                    <a:pt x="8677" y="5166"/>
                    <a:pt x="8876" y="3312"/>
                    <a:pt x="9008" y="2053"/>
                  </a:cubicBezTo>
                  <a:cubicBezTo>
                    <a:pt x="9141" y="729"/>
                    <a:pt x="9207" y="0"/>
                    <a:pt x="9207" y="0"/>
                  </a:cubicBezTo>
                  <a:close/>
                </a:path>
              </a:pathLst>
            </a:custGeom>
            <a:solidFill>
              <a:srgbClr val="FF514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1" name="Google Shape;8374;p64"/>
            <p:cNvSpPr/>
            <p:nvPr/>
          </p:nvSpPr>
          <p:spPr>
            <a:xfrm>
              <a:off x="2211375" y="3877425"/>
              <a:ext cx="397400" cy="662325"/>
            </a:xfrm>
            <a:custGeom>
              <a:avLst/>
              <a:gdLst/>
              <a:ahLst/>
              <a:cxnLst/>
              <a:rect l="l" t="t" r="r" b="b"/>
              <a:pathLst>
                <a:path w="15896" h="26493" extrusionOk="0">
                  <a:moveTo>
                    <a:pt x="15895" y="0"/>
                  </a:moveTo>
                  <a:cubicBezTo>
                    <a:pt x="15895" y="1"/>
                    <a:pt x="14438" y="1391"/>
                    <a:pt x="12517" y="3577"/>
                  </a:cubicBezTo>
                  <a:cubicBezTo>
                    <a:pt x="12054" y="4107"/>
                    <a:pt x="11524" y="4703"/>
                    <a:pt x="10994" y="5365"/>
                  </a:cubicBezTo>
                  <a:cubicBezTo>
                    <a:pt x="10464" y="5961"/>
                    <a:pt x="9868" y="6623"/>
                    <a:pt x="9338" y="7352"/>
                  </a:cubicBezTo>
                  <a:cubicBezTo>
                    <a:pt x="8213" y="8875"/>
                    <a:pt x="7153" y="10465"/>
                    <a:pt x="6027" y="12120"/>
                  </a:cubicBezTo>
                  <a:cubicBezTo>
                    <a:pt x="5100" y="13842"/>
                    <a:pt x="4239" y="15564"/>
                    <a:pt x="3378" y="17220"/>
                  </a:cubicBezTo>
                  <a:cubicBezTo>
                    <a:pt x="2980" y="18015"/>
                    <a:pt x="2649" y="18876"/>
                    <a:pt x="2318" y="19604"/>
                  </a:cubicBezTo>
                  <a:cubicBezTo>
                    <a:pt x="2053" y="20399"/>
                    <a:pt x="1788" y="21128"/>
                    <a:pt x="1523" y="21856"/>
                  </a:cubicBezTo>
                  <a:cubicBezTo>
                    <a:pt x="464" y="24571"/>
                    <a:pt x="0" y="26492"/>
                    <a:pt x="0" y="26492"/>
                  </a:cubicBezTo>
                  <a:cubicBezTo>
                    <a:pt x="0" y="26492"/>
                    <a:pt x="1192" y="24903"/>
                    <a:pt x="2715" y="22386"/>
                  </a:cubicBezTo>
                  <a:cubicBezTo>
                    <a:pt x="3444" y="21194"/>
                    <a:pt x="4239" y="19671"/>
                    <a:pt x="5166" y="18147"/>
                  </a:cubicBezTo>
                  <a:cubicBezTo>
                    <a:pt x="6093" y="16624"/>
                    <a:pt x="6954" y="14902"/>
                    <a:pt x="8014" y="13312"/>
                  </a:cubicBezTo>
                  <a:cubicBezTo>
                    <a:pt x="9007" y="11723"/>
                    <a:pt x="10001" y="10067"/>
                    <a:pt x="10994" y="8544"/>
                  </a:cubicBezTo>
                  <a:cubicBezTo>
                    <a:pt x="11921" y="7021"/>
                    <a:pt x="12849" y="5564"/>
                    <a:pt x="13577" y="4305"/>
                  </a:cubicBezTo>
                  <a:cubicBezTo>
                    <a:pt x="15034" y="1789"/>
                    <a:pt x="15895" y="1"/>
                    <a:pt x="15895" y="0"/>
                  </a:cubicBezTo>
                  <a:close/>
                </a:path>
              </a:pathLst>
            </a:custGeom>
            <a:solidFill>
              <a:srgbClr val="FF514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2" name="Google Shape;8375;p64"/>
            <p:cNvSpPr/>
            <p:nvPr/>
          </p:nvSpPr>
          <p:spPr>
            <a:xfrm>
              <a:off x="3711050" y="3262675"/>
              <a:ext cx="143850" cy="132050"/>
            </a:xfrm>
            <a:custGeom>
              <a:avLst/>
              <a:gdLst/>
              <a:ahLst/>
              <a:cxnLst/>
              <a:rect l="l" t="t" r="r" b="b"/>
              <a:pathLst>
                <a:path w="5754" h="5282" extrusionOk="0">
                  <a:moveTo>
                    <a:pt x="3170" y="0"/>
                  </a:moveTo>
                  <a:cubicBezTo>
                    <a:pt x="2871" y="0"/>
                    <a:pt x="2547" y="87"/>
                    <a:pt x="2202" y="284"/>
                  </a:cubicBezTo>
                  <a:cubicBezTo>
                    <a:pt x="0" y="1520"/>
                    <a:pt x="1719" y="5281"/>
                    <a:pt x="3507" y="5281"/>
                  </a:cubicBezTo>
                  <a:cubicBezTo>
                    <a:pt x="3923" y="5281"/>
                    <a:pt x="4344" y="5077"/>
                    <a:pt x="4719" y="4589"/>
                  </a:cubicBezTo>
                  <a:cubicBezTo>
                    <a:pt x="4785" y="4523"/>
                    <a:pt x="4785" y="4390"/>
                    <a:pt x="4852" y="4324"/>
                  </a:cubicBezTo>
                  <a:cubicBezTo>
                    <a:pt x="5754" y="2858"/>
                    <a:pt x="4880" y="0"/>
                    <a:pt x="3170" y="0"/>
                  </a:cubicBezTo>
                  <a:close/>
                </a:path>
              </a:pathLst>
            </a:custGeom>
            <a:solidFill>
              <a:srgbClr val="2E261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3" name="Google Shape;8376;p64"/>
            <p:cNvSpPr/>
            <p:nvPr/>
          </p:nvSpPr>
          <p:spPr>
            <a:xfrm>
              <a:off x="3439550" y="2918625"/>
              <a:ext cx="143775" cy="132625"/>
            </a:xfrm>
            <a:custGeom>
              <a:avLst/>
              <a:gdLst/>
              <a:ahLst/>
              <a:cxnLst/>
              <a:rect l="l" t="t" r="r" b="b"/>
              <a:pathLst>
                <a:path w="5751" h="5305" extrusionOk="0">
                  <a:moveTo>
                    <a:pt x="3178" y="0"/>
                  </a:moveTo>
                  <a:cubicBezTo>
                    <a:pt x="2857" y="0"/>
                    <a:pt x="2507" y="103"/>
                    <a:pt x="2135" y="337"/>
                  </a:cubicBezTo>
                  <a:cubicBezTo>
                    <a:pt x="0" y="1617"/>
                    <a:pt x="1778" y="5305"/>
                    <a:pt x="3519" y="5305"/>
                  </a:cubicBezTo>
                  <a:cubicBezTo>
                    <a:pt x="3939" y="5305"/>
                    <a:pt x="4357" y="5090"/>
                    <a:pt x="4718" y="4575"/>
                  </a:cubicBezTo>
                  <a:cubicBezTo>
                    <a:pt x="4784" y="4443"/>
                    <a:pt x="4850" y="4377"/>
                    <a:pt x="4916" y="4244"/>
                  </a:cubicBezTo>
                  <a:cubicBezTo>
                    <a:pt x="5750" y="2799"/>
                    <a:pt x="4857" y="0"/>
                    <a:pt x="3178" y="0"/>
                  </a:cubicBezTo>
                  <a:close/>
                </a:path>
              </a:pathLst>
            </a:custGeom>
            <a:solidFill>
              <a:srgbClr val="2E261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4" name="Google Shape;8377;p64"/>
            <p:cNvSpPr/>
            <p:nvPr/>
          </p:nvSpPr>
          <p:spPr>
            <a:xfrm>
              <a:off x="2658400" y="3294275"/>
              <a:ext cx="174425" cy="122000"/>
            </a:xfrm>
            <a:custGeom>
              <a:avLst/>
              <a:gdLst/>
              <a:ahLst/>
              <a:cxnLst/>
              <a:rect l="l" t="t" r="r" b="b"/>
              <a:pathLst>
                <a:path w="6977" h="4880" extrusionOk="0">
                  <a:moveTo>
                    <a:pt x="4291" y="0"/>
                  </a:moveTo>
                  <a:cubicBezTo>
                    <a:pt x="4211" y="0"/>
                    <a:pt x="4128" y="5"/>
                    <a:pt x="4041" y="14"/>
                  </a:cubicBezTo>
                  <a:cubicBezTo>
                    <a:pt x="3975" y="14"/>
                    <a:pt x="3842" y="80"/>
                    <a:pt x="3710" y="80"/>
                  </a:cubicBezTo>
                  <a:cubicBezTo>
                    <a:pt x="1723" y="477"/>
                    <a:pt x="1" y="3987"/>
                    <a:pt x="2584" y="4782"/>
                  </a:cubicBezTo>
                  <a:cubicBezTo>
                    <a:pt x="2792" y="4848"/>
                    <a:pt x="2995" y="4879"/>
                    <a:pt x="3191" y="4879"/>
                  </a:cubicBezTo>
                  <a:cubicBezTo>
                    <a:pt x="5655" y="4879"/>
                    <a:pt x="6976" y="0"/>
                    <a:pt x="4291" y="0"/>
                  </a:cubicBezTo>
                  <a:close/>
                </a:path>
              </a:pathLst>
            </a:custGeom>
            <a:solidFill>
              <a:srgbClr val="2E261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5" name="Google Shape;8378;p64"/>
            <p:cNvSpPr/>
            <p:nvPr/>
          </p:nvSpPr>
          <p:spPr>
            <a:xfrm>
              <a:off x="3809875" y="2070800"/>
              <a:ext cx="142025" cy="125875"/>
            </a:xfrm>
            <a:custGeom>
              <a:avLst/>
              <a:gdLst/>
              <a:ahLst/>
              <a:cxnLst/>
              <a:rect l="l" t="t" r="r" b="b"/>
              <a:pathLst>
                <a:path w="5681" h="5035" extrusionOk="0">
                  <a:moveTo>
                    <a:pt x="1734" y="0"/>
                  </a:moveTo>
                  <a:cubicBezTo>
                    <a:pt x="1144" y="0"/>
                    <a:pt x="627" y="326"/>
                    <a:pt x="369" y="1135"/>
                  </a:cubicBezTo>
                  <a:cubicBezTo>
                    <a:pt x="369" y="1201"/>
                    <a:pt x="303" y="1334"/>
                    <a:pt x="303" y="1466"/>
                  </a:cubicBezTo>
                  <a:cubicBezTo>
                    <a:pt x="1" y="2925"/>
                    <a:pt x="1381" y="5034"/>
                    <a:pt x="2845" y="5034"/>
                  </a:cubicBezTo>
                  <a:cubicBezTo>
                    <a:pt x="3309" y="5034"/>
                    <a:pt x="3780" y="4823"/>
                    <a:pt x="4210" y="4314"/>
                  </a:cubicBezTo>
                  <a:cubicBezTo>
                    <a:pt x="5681" y="2647"/>
                    <a:pt x="3414" y="0"/>
                    <a:pt x="1734" y="0"/>
                  </a:cubicBezTo>
                  <a:close/>
                </a:path>
              </a:pathLst>
            </a:custGeom>
            <a:solidFill>
              <a:srgbClr val="2E261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6" name="Google Shape;8379;p64"/>
            <p:cNvSpPr/>
            <p:nvPr/>
          </p:nvSpPr>
          <p:spPr>
            <a:xfrm>
              <a:off x="3161625" y="3282025"/>
              <a:ext cx="191875" cy="109675"/>
            </a:xfrm>
            <a:custGeom>
              <a:avLst/>
              <a:gdLst/>
              <a:ahLst/>
              <a:cxnLst/>
              <a:rect l="l" t="t" r="r" b="b"/>
              <a:pathLst>
                <a:path w="7675" h="4387" extrusionOk="0">
                  <a:moveTo>
                    <a:pt x="4468" y="1"/>
                  </a:moveTo>
                  <a:cubicBezTo>
                    <a:pt x="2290" y="1"/>
                    <a:pt x="0" y="3456"/>
                    <a:pt x="2522" y="4279"/>
                  </a:cubicBezTo>
                  <a:cubicBezTo>
                    <a:pt x="2589" y="4279"/>
                    <a:pt x="2721" y="4345"/>
                    <a:pt x="2854" y="4345"/>
                  </a:cubicBezTo>
                  <a:cubicBezTo>
                    <a:pt x="2995" y="4373"/>
                    <a:pt x="3142" y="4387"/>
                    <a:pt x="3292" y="4387"/>
                  </a:cubicBezTo>
                  <a:cubicBezTo>
                    <a:pt x="5241" y="4387"/>
                    <a:pt x="7674" y="2103"/>
                    <a:pt x="5768" y="504"/>
                  </a:cubicBezTo>
                  <a:cubicBezTo>
                    <a:pt x="5369" y="150"/>
                    <a:pt x="4921" y="1"/>
                    <a:pt x="4468" y="1"/>
                  </a:cubicBezTo>
                  <a:close/>
                </a:path>
              </a:pathLst>
            </a:custGeom>
            <a:solidFill>
              <a:srgbClr val="2E261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7" name="Google Shape;8380;p64"/>
            <p:cNvSpPr/>
            <p:nvPr/>
          </p:nvSpPr>
          <p:spPr>
            <a:xfrm>
              <a:off x="4522925" y="3328850"/>
              <a:ext cx="140600" cy="124375"/>
            </a:xfrm>
            <a:custGeom>
              <a:avLst/>
              <a:gdLst/>
              <a:ahLst/>
              <a:cxnLst/>
              <a:rect l="l" t="t" r="r" b="b"/>
              <a:pathLst>
                <a:path w="5624" h="4975" extrusionOk="0">
                  <a:moveTo>
                    <a:pt x="2808" y="1"/>
                  </a:moveTo>
                  <a:cubicBezTo>
                    <a:pt x="2337" y="1"/>
                    <a:pt x="1865" y="220"/>
                    <a:pt x="1451" y="750"/>
                  </a:cubicBezTo>
                  <a:cubicBezTo>
                    <a:pt x="0" y="2491"/>
                    <a:pt x="2294" y="4974"/>
                    <a:pt x="3972" y="4974"/>
                  </a:cubicBezTo>
                  <a:cubicBezTo>
                    <a:pt x="4591" y="4974"/>
                    <a:pt x="5127" y="4636"/>
                    <a:pt x="5359" y="3796"/>
                  </a:cubicBezTo>
                  <a:cubicBezTo>
                    <a:pt x="5359" y="3730"/>
                    <a:pt x="5359" y="3598"/>
                    <a:pt x="5425" y="3465"/>
                  </a:cubicBezTo>
                  <a:cubicBezTo>
                    <a:pt x="5624" y="1975"/>
                    <a:pt x="4221" y="1"/>
                    <a:pt x="2808" y="1"/>
                  </a:cubicBezTo>
                  <a:close/>
                </a:path>
              </a:pathLst>
            </a:custGeom>
            <a:solidFill>
              <a:srgbClr val="2E261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8" name="Google Shape;8381;p64"/>
            <p:cNvSpPr/>
            <p:nvPr/>
          </p:nvSpPr>
          <p:spPr>
            <a:xfrm>
              <a:off x="3548450" y="2556650"/>
              <a:ext cx="138850" cy="122050"/>
            </a:xfrm>
            <a:custGeom>
              <a:avLst/>
              <a:gdLst/>
              <a:ahLst/>
              <a:cxnLst/>
              <a:rect l="l" t="t" r="r" b="b"/>
              <a:pathLst>
                <a:path w="5554" h="4882" extrusionOk="0">
                  <a:moveTo>
                    <a:pt x="1599" y="0"/>
                  </a:moveTo>
                  <a:cubicBezTo>
                    <a:pt x="914" y="0"/>
                    <a:pt x="337" y="375"/>
                    <a:pt x="163" y="1305"/>
                  </a:cubicBezTo>
                  <a:cubicBezTo>
                    <a:pt x="163" y="1371"/>
                    <a:pt x="97" y="1504"/>
                    <a:pt x="97" y="1636"/>
                  </a:cubicBezTo>
                  <a:cubicBezTo>
                    <a:pt x="0" y="3083"/>
                    <a:pt x="1485" y="4882"/>
                    <a:pt x="2887" y="4882"/>
                  </a:cubicBezTo>
                  <a:cubicBezTo>
                    <a:pt x="3410" y="4882"/>
                    <a:pt x="3922" y="4632"/>
                    <a:pt x="4335" y="4020"/>
                  </a:cubicBezTo>
                  <a:cubicBezTo>
                    <a:pt x="5554" y="2193"/>
                    <a:pt x="3258" y="0"/>
                    <a:pt x="1599" y="0"/>
                  </a:cubicBezTo>
                  <a:close/>
                </a:path>
              </a:pathLst>
            </a:custGeom>
            <a:solidFill>
              <a:srgbClr val="2E261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89" name="Google Shape;8382;p64"/>
            <p:cNvSpPr/>
            <p:nvPr/>
          </p:nvSpPr>
          <p:spPr>
            <a:xfrm>
              <a:off x="3954125" y="3827900"/>
              <a:ext cx="136375" cy="122100"/>
            </a:xfrm>
            <a:custGeom>
              <a:avLst/>
              <a:gdLst/>
              <a:ahLst/>
              <a:cxnLst/>
              <a:rect l="l" t="t" r="r" b="b"/>
              <a:pathLst>
                <a:path w="5455" h="4884" extrusionOk="0">
                  <a:moveTo>
                    <a:pt x="1486" y="1"/>
                  </a:moveTo>
                  <a:cubicBezTo>
                    <a:pt x="798" y="1"/>
                    <a:pt x="233" y="379"/>
                    <a:pt x="96" y="1319"/>
                  </a:cubicBezTo>
                  <a:lnTo>
                    <a:pt x="96" y="1716"/>
                  </a:lnTo>
                  <a:cubicBezTo>
                    <a:pt x="1" y="3146"/>
                    <a:pt x="1482" y="4883"/>
                    <a:pt x="2863" y="4883"/>
                  </a:cubicBezTo>
                  <a:cubicBezTo>
                    <a:pt x="3402" y="4883"/>
                    <a:pt x="3926" y="4619"/>
                    <a:pt x="4334" y="3968"/>
                  </a:cubicBezTo>
                  <a:cubicBezTo>
                    <a:pt x="5454" y="2149"/>
                    <a:pt x="3123" y="1"/>
                    <a:pt x="1486" y="1"/>
                  </a:cubicBezTo>
                  <a:close/>
                </a:path>
              </a:pathLst>
            </a:custGeom>
            <a:solidFill>
              <a:srgbClr val="2E261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0" name="Google Shape;8383;p64"/>
            <p:cNvSpPr/>
            <p:nvPr/>
          </p:nvSpPr>
          <p:spPr>
            <a:xfrm>
              <a:off x="3273650" y="2285800"/>
              <a:ext cx="171250" cy="121825"/>
            </a:xfrm>
            <a:custGeom>
              <a:avLst/>
              <a:gdLst/>
              <a:ahLst/>
              <a:cxnLst/>
              <a:rect l="l" t="t" r="r" b="b"/>
              <a:pathLst>
                <a:path w="6850" h="4873" extrusionOk="0">
                  <a:moveTo>
                    <a:pt x="3701" y="1"/>
                  </a:moveTo>
                  <a:cubicBezTo>
                    <a:pt x="1241" y="1"/>
                    <a:pt x="1" y="4872"/>
                    <a:pt x="2646" y="4872"/>
                  </a:cubicBezTo>
                  <a:cubicBezTo>
                    <a:pt x="2740" y="4872"/>
                    <a:pt x="2839" y="4866"/>
                    <a:pt x="2942" y="4854"/>
                  </a:cubicBezTo>
                  <a:cubicBezTo>
                    <a:pt x="3009" y="4854"/>
                    <a:pt x="3141" y="4854"/>
                    <a:pt x="3274" y="4787"/>
                  </a:cubicBezTo>
                  <a:cubicBezTo>
                    <a:pt x="5194" y="4324"/>
                    <a:pt x="6850" y="814"/>
                    <a:pt x="4267" y="85"/>
                  </a:cubicBezTo>
                  <a:cubicBezTo>
                    <a:pt x="4072" y="28"/>
                    <a:pt x="3883" y="1"/>
                    <a:pt x="3701" y="1"/>
                  </a:cubicBezTo>
                  <a:close/>
                </a:path>
              </a:pathLst>
            </a:custGeom>
            <a:solidFill>
              <a:srgbClr val="2E261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1" name="Google Shape;8384;p64"/>
            <p:cNvSpPr/>
            <p:nvPr/>
          </p:nvSpPr>
          <p:spPr>
            <a:xfrm>
              <a:off x="3789275" y="2499025"/>
              <a:ext cx="168525" cy="123225"/>
            </a:xfrm>
            <a:custGeom>
              <a:avLst/>
              <a:gdLst/>
              <a:ahLst/>
              <a:cxnLst/>
              <a:rect l="l" t="t" r="r" b="b"/>
              <a:pathLst>
                <a:path w="6741" h="4929" extrusionOk="0">
                  <a:moveTo>
                    <a:pt x="4158" y="1"/>
                  </a:moveTo>
                  <a:cubicBezTo>
                    <a:pt x="4039" y="1"/>
                    <a:pt x="3911" y="11"/>
                    <a:pt x="3776" y="33"/>
                  </a:cubicBezTo>
                  <a:cubicBezTo>
                    <a:pt x="3709" y="33"/>
                    <a:pt x="3577" y="100"/>
                    <a:pt x="3445" y="100"/>
                  </a:cubicBezTo>
                  <a:cubicBezTo>
                    <a:pt x="1524" y="630"/>
                    <a:pt x="1" y="4206"/>
                    <a:pt x="2650" y="4868"/>
                  </a:cubicBezTo>
                  <a:cubicBezTo>
                    <a:pt x="2818" y="4909"/>
                    <a:pt x="2982" y="4929"/>
                    <a:pt x="3140" y="4929"/>
                  </a:cubicBezTo>
                  <a:cubicBezTo>
                    <a:pt x="5656" y="4929"/>
                    <a:pt x="6740" y="1"/>
                    <a:pt x="4158" y="1"/>
                  </a:cubicBezTo>
                  <a:close/>
                </a:path>
              </a:pathLst>
            </a:custGeom>
            <a:solidFill>
              <a:srgbClr val="2E261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2" name="Google Shape;8385;p64"/>
            <p:cNvSpPr/>
            <p:nvPr/>
          </p:nvSpPr>
          <p:spPr>
            <a:xfrm>
              <a:off x="3532075" y="2258625"/>
              <a:ext cx="179975" cy="101250"/>
            </a:xfrm>
            <a:custGeom>
              <a:avLst/>
              <a:gdLst/>
              <a:ahLst/>
              <a:cxnLst/>
              <a:rect l="l" t="t" r="r" b="b"/>
              <a:pathLst>
                <a:path w="7199" h="4050" extrusionOk="0">
                  <a:moveTo>
                    <a:pt x="4312" y="0"/>
                  </a:moveTo>
                  <a:cubicBezTo>
                    <a:pt x="2319" y="0"/>
                    <a:pt x="1" y="2095"/>
                    <a:pt x="1878" y="3490"/>
                  </a:cubicBezTo>
                  <a:cubicBezTo>
                    <a:pt x="1944" y="3556"/>
                    <a:pt x="2010" y="3623"/>
                    <a:pt x="2142" y="3689"/>
                  </a:cubicBezTo>
                  <a:cubicBezTo>
                    <a:pt x="2544" y="3936"/>
                    <a:pt x="3050" y="4050"/>
                    <a:pt x="3572" y="4050"/>
                  </a:cubicBezTo>
                  <a:cubicBezTo>
                    <a:pt x="5293" y="4050"/>
                    <a:pt x="7198" y="2817"/>
                    <a:pt x="6182" y="1040"/>
                  </a:cubicBezTo>
                  <a:cubicBezTo>
                    <a:pt x="5766" y="297"/>
                    <a:pt x="5062" y="0"/>
                    <a:pt x="4312" y="0"/>
                  </a:cubicBezTo>
                  <a:close/>
                </a:path>
              </a:pathLst>
            </a:custGeom>
            <a:solidFill>
              <a:srgbClr val="2E261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3" name="Google Shape;8386;p64"/>
            <p:cNvSpPr/>
            <p:nvPr/>
          </p:nvSpPr>
          <p:spPr>
            <a:xfrm>
              <a:off x="3576300" y="1917175"/>
              <a:ext cx="182550" cy="101350"/>
            </a:xfrm>
            <a:custGeom>
              <a:avLst/>
              <a:gdLst/>
              <a:ahLst/>
              <a:cxnLst/>
              <a:rect l="l" t="t" r="r" b="b"/>
              <a:pathLst>
                <a:path w="7302" h="4054" extrusionOk="0">
                  <a:moveTo>
                    <a:pt x="4366" y="1"/>
                  </a:moveTo>
                  <a:cubicBezTo>
                    <a:pt x="2352" y="1"/>
                    <a:pt x="0" y="2161"/>
                    <a:pt x="1897" y="3571"/>
                  </a:cubicBezTo>
                  <a:lnTo>
                    <a:pt x="2228" y="3770"/>
                  </a:lnTo>
                  <a:cubicBezTo>
                    <a:pt x="2588" y="3964"/>
                    <a:pt x="3032" y="4053"/>
                    <a:pt x="3496" y="4053"/>
                  </a:cubicBezTo>
                  <a:cubicBezTo>
                    <a:pt x="5253" y="4053"/>
                    <a:pt x="7302" y="2769"/>
                    <a:pt x="6202" y="988"/>
                  </a:cubicBezTo>
                  <a:cubicBezTo>
                    <a:pt x="5779" y="284"/>
                    <a:pt x="5095" y="1"/>
                    <a:pt x="4366" y="1"/>
                  </a:cubicBezTo>
                  <a:close/>
                </a:path>
              </a:pathLst>
            </a:custGeom>
            <a:solidFill>
              <a:srgbClr val="2E261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4" name="Google Shape;8387;p64"/>
            <p:cNvSpPr/>
            <p:nvPr/>
          </p:nvSpPr>
          <p:spPr>
            <a:xfrm>
              <a:off x="5521225" y="4091600"/>
              <a:ext cx="141400" cy="127300"/>
            </a:xfrm>
            <a:custGeom>
              <a:avLst/>
              <a:gdLst/>
              <a:ahLst/>
              <a:cxnLst/>
              <a:rect l="l" t="t" r="r" b="b"/>
              <a:pathLst>
                <a:path w="5656" h="5092" extrusionOk="0">
                  <a:moveTo>
                    <a:pt x="2854" y="1"/>
                  </a:moveTo>
                  <a:cubicBezTo>
                    <a:pt x="2428" y="1"/>
                    <a:pt x="1993" y="189"/>
                    <a:pt x="1588" y="639"/>
                  </a:cubicBezTo>
                  <a:cubicBezTo>
                    <a:pt x="0" y="2326"/>
                    <a:pt x="2204" y="5091"/>
                    <a:pt x="3883" y="5091"/>
                  </a:cubicBezTo>
                  <a:cubicBezTo>
                    <a:pt x="4445" y="5091"/>
                    <a:pt x="4948" y="4781"/>
                    <a:pt x="5231" y="4017"/>
                  </a:cubicBezTo>
                  <a:cubicBezTo>
                    <a:pt x="5231" y="3951"/>
                    <a:pt x="5297" y="3818"/>
                    <a:pt x="5297" y="3686"/>
                  </a:cubicBezTo>
                  <a:cubicBezTo>
                    <a:pt x="5656" y="2200"/>
                    <a:pt x="4310" y="1"/>
                    <a:pt x="2854" y="1"/>
                  </a:cubicBezTo>
                  <a:close/>
                </a:path>
              </a:pathLst>
            </a:custGeom>
            <a:solidFill>
              <a:srgbClr val="2E261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5" name="Google Shape;8388;p64"/>
            <p:cNvSpPr/>
            <p:nvPr/>
          </p:nvSpPr>
          <p:spPr>
            <a:xfrm>
              <a:off x="4167250" y="2430925"/>
              <a:ext cx="193275" cy="109550"/>
            </a:xfrm>
            <a:custGeom>
              <a:avLst/>
              <a:gdLst/>
              <a:ahLst/>
              <a:cxnLst/>
              <a:rect l="l" t="t" r="r" b="b"/>
              <a:pathLst>
                <a:path w="7731" h="4382" extrusionOk="0">
                  <a:moveTo>
                    <a:pt x="4390" y="0"/>
                  </a:moveTo>
                  <a:cubicBezTo>
                    <a:pt x="2487" y="0"/>
                    <a:pt x="1" y="2284"/>
                    <a:pt x="1969" y="3883"/>
                  </a:cubicBezTo>
                  <a:cubicBezTo>
                    <a:pt x="2364" y="4233"/>
                    <a:pt x="2807" y="4381"/>
                    <a:pt x="3255" y="4381"/>
                  </a:cubicBezTo>
                  <a:cubicBezTo>
                    <a:pt x="5436" y="4381"/>
                    <a:pt x="7730" y="877"/>
                    <a:pt x="5148" y="108"/>
                  </a:cubicBezTo>
                  <a:cubicBezTo>
                    <a:pt x="5015" y="42"/>
                    <a:pt x="4949" y="42"/>
                    <a:pt x="4817" y="42"/>
                  </a:cubicBezTo>
                  <a:cubicBezTo>
                    <a:pt x="4679" y="14"/>
                    <a:pt x="4537" y="0"/>
                    <a:pt x="4390" y="0"/>
                  </a:cubicBezTo>
                  <a:close/>
                </a:path>
              </a:pathLst>
            </a:custGeom>
            <a:solidFill>
              <a:srgbClr val="2E261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6" name="Google Shape;8389;p64"/>
            <p:cNvSpPr/>
            <p:nvPr/>
          </p:nvSpPr>
          <p:spPr>
            <a:xfrm>
              <a:off x="4263525" y="2872900"/>
              <a:ext cx="142125" cy="126100"/>
            </a:xfrm>
            <a:custGeom>
              <a:avLst/>
              <a:gdLst/>
              <a:ahLst/>
              <a:cxnLst/>
              <a:rect l="l" t="t" r="r" b="b"/>
              <a:pathLst>
                <a:path w="5685" h="5044" extrusionOk="0">
                  <a:moveTo>
                    <a:pt x="1751" y="1"/>
                  </a:moveTo>
                  <a:cubicBezTo>
                    <a:pt x="1175" y="1"/>
                    <a:pt x="675" y="319"/>
                    <a:pt x="436" y="1106"/>
                  </a:cubicBezTo>
                  <a:cubicBezTo>
                    <a:pt x="370" y="1238"/>
                    <a:pt x="370" y="1305"/>
                    <a:pt x="303" y="1437"/>
                  </a:cubicBezTo>
                  <a:cubicBezTo>
                    <a:pt x="1" y="2952"/>
                    <a:pt x="1391" y="5043"/>
                    <a:pt x="2861" y="5043"/>
                  </a:cubicBezTo>
                  <a:cubicBezTo>
                    <a:pt x="3319" y="5043"/>
                    <a:pt x="3786" y="4839"/>
                    <a:pt x="4211" y="4351"/>
                  </a:cubicBezTo>
                  <a:cubicBezTo>
                    <a:pt x="5685" y="2632"/>
                    <a:pt x="3405" y="1"/>
                    <a:pt x="1751" y="1"/>
                  </a:cubicBezTo>
                  <a:close/>
                </a:path>
              </a:pathLst>
            </a:custGeom>
            <a:solidFill>
              <a:srgbClr val="2E261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7" name="Google Shape;8390;p64"/>
            <p:cNvSpPr/>
            <p:nvPr/>
          </p:nvSpPr>
          <p:spPr>
            <a:xfrm>
              <a:off x="4445800" y="4199275"/>
              <a:ext cx="191500" cy="111025"/>
            </a:xfrm>
            <a:custGeom>
              <a:avLst/>
              <a:gdLst/>
              <a:ahLst/>
              <a:cxnLst/>
              <a:rect l="l" t="t" r="r" b="b"/>
              <a:pathLst>
                <a:path w="7660" h="4441" extrusionOk="0">
                  <a:moveTo>
                    <a:pt x="4446" y="1"/>
                  </a:moveTo>
                  <a:cubicBezTo>
                    <a:pt x="2247" y="1"/>
                    <a:pt x="0" y="3623"/>
                    <a:pt x="2616" y="4346"/>
                  </a:cubicBezTo>
                  <a:cubicBezTo>
                    <a:pt x="2748" y="4346"/>
                    <a:pt x="2814" y="4412"/>
                    <a:pt x="2947" y="4412"/>
                  </a:cubicBezTo>
                  <a:cubicBezTo>
                    <a:pt x="3062" y="4431"/>
                    <a:pt x="3179" y="4441"/>
                    <a:pt x="3299" y="4441"/>
                  </a:cubicBezTo>
                  <a:cubicBezTo>
                    <a:pt x="5246" y="4441"/>
                    <a:pt x="7659" y="1999"/>
                    <a:pt x="5662" y="438"/>
                  </a:cubicBezTo>
                  <a:cubicBezTo>
                    <a:pt x="5281" y="132"/>
                    <a:pt x="4865" y="1"/>
                    <a:pt x="4446" y="1"/>
                  </a:cubicBezTo>
                  <a:close/>
                </a:path>
              </a:pathLst>
            </a:custGeom>
            <a:solidFill>
              <a:srgbClr val="2E261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8" name="Google Shape;8391;p64"/>
            <p:cNvSpPr/>
            <p:nvPr/>
          </p:nvSpPr>
          <p:spPr>
            <a:xfrm>
              <a:off x="3825300" y="2747075"/>
              <a:ext cx="143700" cy="132725"/>
            </a:xfrm>
            <a:custGeom>
              <a:avLst/>
              <a:gdLst/>
              <a:ahLst/>
              <a:cxnLst/>
              <a:rect l="l" t="t" r="r" b="b"/>
              <a:pathLst>
                <a:path w="5748" h="5309" extrusionOk="0">
                  <a:moveTo>
                    <a:pt x="3206" y="1"/>
                  </a:moveTo>
                  <a:cubicBezTo>
                    <a:pt x="2897" y="1"/>
                    <a:pt x="2561" y="96"/>
                    <a:pt x="2202" y="311"/>
                  </a:cubicBezTo>
                  <a:cubicBezTo>
                    <a:pt x="0" y="1546"/>
                    <a:pt x="1718" y="5308"/>
                    <a:pt x="3471" y="5308"/>
                  </a:cubicBezTo>
                  <a:cubicBezTo>
                    <a:pt x="3879" y="5308"/>
                    <a:pt x="4290" y="5104"/>
                    <a:pt x="4653" y="4616"/>
                  </a:cubicBezTo>
                  <a:cubicBezTo>
                    <a:pt x="4719" y="4483"/>
                    <a:pt x="4785" y="4417"/>
                    <a:pt x="4851" y="4285"/>
                  </a:cubicBezTo>
                  <a:cubicBezTo>
                    <a:pt x="5747" y="2829"/>
                    <a:pt x="4892" y="1"/>
                    <a:pt x="3206" y="1"/>
                  </a:cubicBezTo>
                  <a:close/>
                </a:path>
              </a:pathLst>
            </a:custGeom>
            <a:solidFill>
              <a:srgbClr val="2E261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99" name="Google Shape;8392;p64"/>
            <p:cNvSpPr/>
            <p:nvPr/>
          </p:nvSpPr>
          <p:spPr>
            <a:xfrm>
              <a:off x="3957800" y="2304900"/>
              <a:ext cx="143850" cy="132075"/>
            </a:xfrm>
            <a:custGeom>
              <a:avLst/>
              <a:gdLst/>
              <a:ahLst/>
              <a:cxnLst/>
              <a:rect l="l" t="t" r="r" b="b"/>
              <a:pathLst>
                <a:path w="5754" h="5283" extrusionOk="0">
                  <a:moveTo>
                    <a:pt x="3155" y="1"/>
                  </a:moveTo>
                  <a:cubicBezTo>
                    <a:pt x="2840" y="1"/>
                    <a:pt x="2498" y="97"/>
                    <a:pt x="2134" y="315"/>
                  </a:cubicBezTo>
                  <a:cubicBezTo>
                    <a:pt x="0" y="1595"/>
                    <a:pt x="1735" y="5283"/>
                    <a:pt x="3528" y="5283"/>
                  </a:cubicBezTo>
                  <a:cubicBezTo>
                    <a:pt x="3961" y="5283"/>
                    <a:pt x="4397" y="5068"/>
                    <a:pt x="4784" y="4553"/>
                  </a:cubicBezTo>
                  <a:lnTo>
                    <a:pt x="4916" y="4288"/>
                  </a:lnTo>
                  <a:cubicBezTo>
                    <a:pt x="5754" y="2780"/>
                    <a:pt x="4849" y="1"/>
                    <a:pt x="3155" y="1"/>
                  </a:cubicBezTo>
                  <a:close/>
                </a:path>
              </a:pathLst>
            </a:custGeom>
            <a:solidFill>
              <a:srgbClr val="2E261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00" name="Google Shape;8393;p64"/>
            <p:cNvSpPr/>
            <p:nvPr/>
          </p:nvSpPr>
          <p:spPr>
            <a:xfrm>
              <a:off x="2780000" y="4301550"/>
              <a:ext cx="142000" cy="126350"/>
            </a:xfrm>
            <a:custGeom>
              <a:avLst/>
              <a:gdLst/>
              <a:ahLst/>
              <a:cxnLst/>
              <a:rect l="l" t="t" r="r" b="b"/>
              <a:pathLst>
                <a:path w="5680" h="5054" extrusionOk="0">
                  <a:moveTo>
                    <a:pt x="1738" y="1"/>
                  </a:moveTo>
                  <a:cubicBezTo>
                    <a:pt x="1147" y="1"/>
                    <a:pt x="628" y="323"/>
                    <a:pt x="369" y="1116"/>
                  </a:cubicBezTo>
                  <a:cubicBezTo>
                    <a:pt x="369" y="1248"/>
                    <a:pt x="303" y="1315"/>
                    <a:pt x="303" y="1447"/>
                  </a:cubicBezTo>
                  <a:cubicBezTo>
                    <a:pt x="0" y="2962"/>
                    <a:pt x="1390" y="5053"/>
                    <a:pt x="2860" y="5053"/>
                  </a:cubicBezTo>
                  <a:cubicBezTo>
                    <a:pt x="3319" y="5053"/>
                    <a:pt x="3785" y="4849"/>
                    <a:pt x="4210" y="4361"/>
                  </a:cubicBezTo>
                  <a:cubicBezTo>
                    <a:pt x="5680" y="2598"/>
                    <a:pt x="3418" y="1"/>
                    <a:pt x="1738" y="1"/>
                  </a:cubicBezTo>
                  <a:close/>
                </a:path>
              </a:pathLst>
            </a:custGeom>
            <a:solidFill>
              <a:srgbClr val="2E261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01" name="Google Shape;8394;p64"/>
            <p:cNvSpPr/>
            <p:nvPr/>
          </p:nvSpPr>
          <p:spPr>
            <a:xfrm>
              <a:off x="3635100" y="1769400"/>
              <a:ext cx="193375" cy="109000"/>
            </a:xfrm>
            <a:custGeom>
              <a:avLst/>
              <a:gdLst/>
              <a:ahLst/>
              <a:cxnLst/>
              <a:rect l="l" t="t" r="r" b="b"/>
              <a:pathLst>
                <a:path w="7735" h="4360" extrusionOk="0">
                  <a:moveTo>
                    <a:pt x="4505" y="0"/>
                  </a:moveTo>
                  <a:cubicBezTo>
                    <a:pt x="2318" y="0"/>
                    <a:pt x="1" y="3478"/>
                    <a:pt x="2591" y="4250"/>
                  </a:cubicBezTo>
                  <a:cubicBezTo>
                    <a:pt x="2657" y="4316"/>
                    <a:pt x="2790" y="4316"/>
                    <a:pt x="2922" y="4316"/>
                  </a:cubicBezTo>
                  <a:cubicBezTo>
                    <a:pt x="3063" y="4345"/>
                    <a:pt x="3209" y="4359"/>
                    <a:pt x="3359" y="4359"/>
                  </a:cubicBezTo>
                  <a:cubicBezTo>
                    <a:pt x="5261" y="4359"/>
                    <a:pt x="7735" y="2132"/>
                    <a:pt x="5770" y="475"/>
                  </a:cubicBezTo>
                  <a:cubicBezTo>
                    <a:pt x="5381" y="142"/>
                    <a:pt x="4946" y="0"/>
                    <a:pt x="4505" y="0"/>
                  </a:cubicBezTo>
                  <a:close/>
                </a:path>
              </a:pathLst>
            </a:custGeom>
            <a:solidFill>
              <a:srgbClr val="2E261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202" name="Google Shape;8395;p64"/>
            <p:cNvSpPr/>
            <p:nvPr/>
          </p:nvSpPr>
          <p:spPr>
            <a:xfrm>
              <a:off x="3151675" y="2640325"/>
              <a:ext cx="140525" cy="125100"/>
            </a:xfrm>
            <a:custGeom>
              <a:avLst/>
              <a:gdLst/>
              <a:ahLst/>
              <a:cxnLst/>
              <a:rect l="l" t="t" r="r" b="b"/>
              <a:pathLst>
                <a:path w="5621" h="5004" extrusionOk="0">
                  <a:moveTo>
                    <a:pt x="2743" y="0"/>
                  </a:moveTo>
                  <a:cubicBezTo>
                    <a:pt x="2274" y="0"/>
                    <a:pt x="1805" y="217"/>
                    <a:pt x="1397" y="739"/>
                  </a:cubicBezTo>
                  <a:cubicBezTo>
                    <a:pt x="1" y="2521"/>
                    <a:pt x="2246" y="5003"/>
                    <a:pt x="3906" y="5003"/>
                  </a:cubicBezTo>
                  <a:cubicBezTo>
                    <a:pt x="4529" y="5003"/>
                    <a:pt x="5070" y="4654"/>
                    <a:pt x="5305" y="3786"/>
                  </a:cubicBezTo>
                  <a:cubicBezTo>
                    <a:pt x="5305" y="3720"/>
                    <a:pt x="5371" y="3587"/>
                    <a:pt x="5371" y="3521"/>
                  </a:cubicBezTo>
                  <a:cubicBezTo>
                    <a:pt x="5620" y="2024"/>
                    <a:pt x="4178" y="0"/>
                    <a:pt x="2743" y="0"/>
                  </a:cubicBezTo>
                  <a:close/>
                </a:path>
              </a:pathLst>
            </a:custGeom>
            <a:solidFill>
              <a:srgbClr val="2E261F"/>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grpSp>
      <p:pic>
        <p:nvPicPr>
          <p:cNvPr id="6146" name="Picture 2" descr="Euclidean Boy Cartoon, Foreign curly boy, child, hand png | PNGEg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7667" b="90000" l="10000" r="90000"/>
                    </a14:imgEffect>
                  </a14:imgLayer>
                </a14:imgProps>
              </a:ext>
              <a:ext uri="{28A0092B-C50C-407E-A947-70E740481C1C}">
                <a14:useLocalDpi xmlns:a14="http://schemas.microsoft.com/office/drawing/2010/main" val="0"/>
              </a:ext>
            </a:extLst>
          </a:blip>
          <a:srcRect/>
          <a:stretch>
            <a:fillRect/>
          </a:stretch>
        </p:blipFill>
        <p:spPr bwMode="auto">
          <a:xfrm>
            <a:off x="2689257" y="2325488"/>
            <a:ext cx="3527468" cy="3623487"/>
          </a:xfrm>
          <a:prstGeom prst="rect">
            <a:avLst/>
          </a:prstGeom>
          <a:noFill/>
          <a:extLst>
            <a:ext uri="{909E8E84-426E-40DD-AFC4-6F175D3DCCD1}">
              <a14:hiddenFill xmlns:a14="http://schemas.microsoft.com/office/drawing/2010/main">
                <a:solidFill>
                  <a:srgbClr val="FFFFFF"/>
                </a:solidFill>
              </a14:hiddenFill>
            </a:ext>
          </a:extLst>
        </p:spPr>
      </p:pic>
      <p:sp>
        <p:nvSpPr>
          <p:cNvPr id="72" name="Rounded Rectangle 71"/>
          <p:cNvSpPr/>
          <p:nvPr/>
        </p:nvSpPr>
        <p:spPr>
          <a:xfrm>
            <a:off x="289922" y="1682715"/>
            <a:ext cx="3279552" cy="719917"/>
          </a:xfrm>
          <a:prstGeom prst="roundRect">
            <a:avLst/>
          </a:prstGeom>
          <a:ln>
            <a:solidFill>
              <a:schemeClr val="accent3">
                <a:lumMod val="60000"/>
                <a:lumOff val="40000"/>
              </a:schemeClr>
            </a:solidFill>
            <a:prstDash val="sysDot"/>
          </a:ln>
        </p:spPr>
        <p:style>
          <a:lnRef idx="2">
            <a:schemeClr val="accent1"/>
          </a:lnRef>
          <a:fillRef idx="1">
            <a:schemeClr val="lt1"/>
          </a:fillRef>
          <a:effectRef idx="0">
            <a:schemeClr val="accent1"/>
          </a:effectRef>
          <a:fontRef idx="minor">
            <a:schemeClr val="dk1"/>
          </a:fontRef>
        </p:style>
        <p:txBody>
          <a:bodyPr rtlCol="0" anchor="ctr"/>
          <a:lstStyle/>
          <a:p>
            <a:pPr algn="ctr">
              <a:buClr>
                <a:srgbClr val="000000"/>
              </a:buClr>
              <a:buFont typeface="Arial"/>
              <a:buNone/>
            </a:pPr>
            <a:r>
              <a:rPr lang="vi-VN" sz="2000" kern="0" dirty="0">
                <a:solidFill>
                  <a:schemeClr val="accent2">
                    <a:lumMod val="50000"/>
                  </a:schemeClr>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Thực phẩm t</a:t>
            </a:r>
            <a:r>
              <a:rPr lang="en-US" sz="2000" kern="0" dirty="0">
                <a:solidFill>
                  <a:schemeClr val="accent2">
                    <a:lumMod val="50000"/>
                  </a:schemeClr>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h</a:t>
            </a:r>
            <a:r>
              <a:rPr lang="vi-VN" sz="2000" kern="0" dirty="0">
                <a:solidFill>
                  <a:schemeClr val="accent2">
                    <a:lumMod val="50000"/>
                  </a:schemeClr>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ường</a:t>
            </a:r>
            <a:r>
              <a:rPr lang="en-US" sz="2000" kern="0" dirty="0">
                <a:solidFill>
                  <a:schemeClr val="accent2">
                    <a:lumMod val="50000"/>
                  </a:schemeClr>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 </a:t>
            </a:r>
            <a:r>
              <a:rPr lang="vi-VN" sz="2000" kern="0" dirty="0">
                <a:solidFill>
                  <a:schemeClr val="accent2">
                    <a:lumMod val="50000"/>
                  </a:schemeClr>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sử dụng hằng ngày</a:t>
            </a:r>
          </a:p>
        </p:txBody>
      </p:sp>
      <p:sp>
        <p:nvSpPr>
          <p:cNvPr id="73" name="Rounded Rectangle 72"/>
          <p:cNvSpPr/>
          <p:nvPr/>
        </p:nvSpPr>
        <p:spPr>
          <a:xfrm>
            <a:off x="5194711" y="1715796"/>
            <a:ext cx="3769379" cy="492487"/>
          </a:xfrm>
          <a:prstGeom prst="roundRect">
            <a:avLst/>
          </a:prstGeom>
          <a:ln>
            <a:solidFill>
              <a:srgbClr val="00B050"/>
            </a:solidFill>
            <a:prstDash val="sysDot"/>
          </a:ln>
        </p:spPr>
        <p:style>
          <a:lnRef idx="2">
            <a:schemeClr val="accent1"/>
          </a:lnRef>
          <a:fillRef idx="1">
            <a:schemeClr val="lt1"/>
          </a:fillRef>
          <a:effectRef idx="0">
            <a:schemeClr val="accent1"/>
          </a:effectRef>
          <a:fontRef idx="minor">
            <a:schemeClr val="dk1"/>
          </a:fontRef>
        </p:style>
        <p:txBody>
          <a:bodyPr rtlCol="0" anchor="ctr"/>
          <a:lstStyle/>
          <a:p>
            <a:pPr algn="ctr">
              <a:buClr>
                <a:srgbClr val="000000"/>
              </a:buClr>
              <a:buFont typeface="Arial"/>
              <a:buNone/>
            </a:pPr>
            <a:r>
              <a:rPr lang="vi-VN" sz="2000" kern="0" dirty="0">
                <a:solidFill>
                  <a:schemeClr val="bg2">
                    <a:lumMod val="25000"/>
                  </a:schemeClr>
                </a:solidFill>
                <a:latin typeface="Autocar Bold Condensed" panose="020B0500000000000000" pitchFamily="34" charset="0"/>
                <a:ea typeface="Autocar Bold Condensed" panose="020B0500000000000000" pitchFamily="34" charset="0"/>
                <a:cs typeface="Autocar Bold Condensed" panose="020B0500000000000000" pitchFamily="34" charset="0"/>
                <a:sym typeface="Arial"/>
              </a:rPr>
              <a:t>Dấu hiệu thực phẩm bị hỏng</a:t>
            </a:r>
          </a:p>
        </p:txBody>
      </p:sp>
      <p:pic>
        <p:nvPicPr>
          <p:cNvPr id="6148" name="Picture 4" descr="Thịt trắng hay thịt đỏ tuyệt hơn? | Báo Dân trí"/>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0398" y="2475069"/>
            <a:ext cx="1190502" cy="1076099"/>
          </a:xfrm>
          <a:prstGeom prst="ellipse">
            <a:avLst/>
          </a:prstGeom>
          <a:noFill/>
          <a:extLst>
            <a:ext uri="{909E8E84-426E-40DD-AFC4-6F175D3DCCD1}">
              <a14:hiddenFill xmlns:a14="http://schemas.microsoft.com/office/drawing/2010/main">
                <a:solidFill>
                  <a:srgbClr val="FFFFFF"/>
                </a:solidFill>
              </a14:hiddenFill>
            </a:ext>
          </a:extLst>
        </p:spPr>
      </p:pic>
      <p:pic>
        <p:nvPicPr>
          <p:cNvPr id="6150" name="Picture 6" descr="Tổng hợp các loại cá biển thông dụng, ăn được có thể bạn chưa biết"/>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70466" y="2540586"/>
            <a:ext cx="1206645" cy="944368"/>
          </a:xfrm>
          <a:prstGeom prst="ellipse">
            <a:avLst/>
          </a:prstGeom>
          <a:noFill/>
          <a:extLst>
            <a:ext uri="{909E8E84-426E-40DD-AFC4-6F175D3DCCD1}">
              <a14:hiddenFill xmlns:a14="http://schemas.microsoft.com/office/drawing/2010/main">
                <a:solidFill>
                  <a:srgbClr val="FFFFFF"/>
                </a:solidFill>
              </a14:hiddenFill>
            </a:ext>
          </a:extLst>
        </p:spPr>
      </p:pic>
      <p:pic>
        <p:nvPicPr>
          <p:cNvPr id="6152" name="Picture 8" descr="Tổng hợp các loại rau cải phổ biến cho các chị em trở nên đảm đa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2781" y="3450811"/>
            <a:ext cx="1200068" cy="1166015"/>
          </a:xfrm>
          <a:prstGeom prst="ellipse">
            <a:avLst/>
          </a:prstGeom>
          <a:noFill/>
          <a:extLst>
            <a:ext uri="{909E8E84-426E-40DD-AFC4-6F175D3DCCD1}">
              <a14:hiddenFill xmlns:a14="http://schemas.microsoft.com/office/drawing/2010/main">
                <a:solidFill>
                  <a:srgbClr val="FFFFFF"/>
                </a:solidFill>
              </a14:hiddenFill>
            </a:ext>
          </a:extLst>
        </p:spPr>
      </p:pic>
      <p:pic>
        <p:nvPicPr>
          <p:cNvPr id="6156" name="Picture 12" descr="Sữa Tươi Tiệt Trùng Nguyên Chất Vinamilk Không đường (1000ml)"/>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0326" t="8433" r="10129" b="10264"/>
          <a:stretch/>
        </p:blipFill>
        <p:spPr bwMode="auto">
          <a:xfrm>
            <a:off x="2540405" y="3490566"/>
            <a:ext cx="1255776" cy="1097281"/>
          </a:xfrm>
          <a:prstGeom prst="ellipse">
            <a:avLst/>
          </a:prstGeom>
          <a:noFill/>
          <a:extLst>
            <a:ext uri="{909E8E84-426E-40DD-AFC4-6F175D3DCCD1}">
              <a14:hiddenFill xmlns:a14="http://schemas.microsoft.com/office/drawing/2010/main">
                <a:solidFill>
                  <a:srgbClr val="FFFFFF"/>
                </a:solidFill>
              </a14:hiddenFill>
            </a:ext>
          </a:extLst>
        </p:spPr>
      </p:pic>
      <p:pic>
        <p:nvPicPr>
          <p:cNvPr id="6158" name="Picture 14" descr="CÁC LOẠI TRÁI CÂY NHẬP KHẨU PHỔ BIẾN NHẤT HIỆN NAY | FUJI | Hệ thống hoa  quả sạch nhập khẩu Fuji"/>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43320" y="4616826"/>
            <a:ext cx="1441585" cy="1267778"/>
          </a:xfrm>
          <a:prstGeom prst="ellipse">
            <a:avLst/>
          </a:prstGeom>
          <a:noFill/>
          <a:extLst>
            <a:ext uri="{909E8E84-426E-40DD-AFC4-6F175D3DCCD1}">
              <a14:hiddenFill xmlns:a14="http://schemas.microsoft.com/office/drawing/2010/main">
                <a:solidFill>
                  <a:srgbClr val="FFFFFF"/>
                </a:solidFill>
              </a14:hiddenFill>
            </a:ext>
          </a:extLst>
        </p:spPr>
      </p:pic>
      <p:pic>
        <p:nvPicPr>
          <p:cNvPr id="103" name="Picture 10" descr="SỰ THẬT VỀ TRỨNG GÀ CÓ THỂ BẠN CHƯA BIẾT - Món ngon Bình Định"/>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415530" y="3505523"/>
            <a:ext cx="1203655" cy="1117338"/>
          </a:xfrm>
          <a:prstGeom prst="ellipse">
            <a:avLst/>
          </a:prstGeom>
          <a:noFill/>
          <a:extLst>
            <a:ext uri="{909E8E84-426E-40DD-AFC4-6F175D3DCCD1}">
              <a14:hiddenFill xmlns:a14="http://schemas.microsoft.com/office/drawing/2010/main">
                <a:solidFill>
                  <a:srgbClr val="FFFFFF"/>
                </a:solidFill>
              </a14:hiddenFill>
            </a:ext>
          </a:extLst>
        </p:spPr>
      </p:pic>
      <p:pic>
        <p:nvPicPr>
          <p:cNvPr id="6160" name="Picture 16" descr="Shopee Việt Nam | Mua và Bán Trên Ứng Dụng Di Động Hoặc Website"/>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120448" y="4683271"/>
            <a:ext cx="1197880" cy="1201333"/>
          </a:xfrm>
          <a:prstGeom prst="ellipse">
            <a:avLst/>
          </a:prstGeom>
          <a:noFill/>
          <a:extLst>
            <a:ext uri="{909E8E84-426E-40DD-AFC4-6F175D3DCCD1}">
              <a14:hiddenFill xmlns:a14="http://schemas.microsoft.com/office/drawing/2010/main">
                <a:solidFill>
                  <a:srgbClr val="FFFFFF"/>
                </a:solidFill>
              </a14:hiddenFill>
            </a:ext>
          </a:extLst>
        </p:spPr>
      </p:pic>
      <p:sp>
        <p:nvSpPr>
          <p:cNvPr id="2" name="AutoShape 20" descr="Hashtag Dawn - Nếu bạn đặt 1 quả đào hư thối vào cạnh... | Facebook"/>
          <p:cNvSpPr>
            <a:spLocks noChangeAspect="1" noChangeArrowheads="1"/>
          </p:cNvSpPr>
          <p:nvPr/>
        </p:nvSpPr>
        <p:spPr bwMode="auto">
          <a:xfrm>
            <a:off x="155575" y="71278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buClr>
                <a:srgbClr val="000000"/>
              </a:buClr>
              <a:buFont typeface="Arial"/>
              <a:buNone/>
            </a:pPr>
            <a:endParaRPr lang="en-US" sz="1400" kern="0">
              <a:solidFill>
                <a:srgbClr val="000000"/>
              </a:solidFill>
              <a:cs typeface="Arial"/>
              <a:sym typeface="Arial"/>
            </a:endParaRPr>
          </a:p>
        </p:txBody>
      </p:sp>
      <p:sp>
        <p:nvSpPr>
          <p:cNvPr id="4" name="AutoShape 24" descr="Hashtag Dawn - Nếu bạn đặt 1 quả đào hư thối vào cạnh... | Facebook"/>
          <p:cNvSpPr>
            <a:spLocks noChangeAspect="1" noChangeArrowheads="1"/>
          </p:cNvSpPr>
          <p:nvPr/>
        </p:nvSpPr>
        <p:spPr bwMode="auto">
          <a:xfrm>
            <a:off x="1424456" y="3889184"/>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buClr>
                <a:srgbClr val="000000"/>
              </a:buClr>
              <a:buFont typeface="Arial"/>
              <a:buNone/>
            </a:pPr>
            <a:endParaRPr lang="en-US" sz="1400" kern="0">
              <a:solidFill>
                <a:srgbClr val="000000"/>
              </a:solidFill>
              <a:cs typeface="Arial"/>
              <a:sym typeface="Arial"/>
            </a:endParaRPr>
          </a:p>
        </p:txBody>
      </p:sp>
      <p:grpSp>
        <p:nvGrpSpPr>
          <p:cNvPr id="5" name="Group 4"/>
          <p:cNvGrpSpPr/>
          <p:nvPr/>
        </p:nvGrpSpPr>
        <p:grpSpPr>
          <a:xfrm>
            <a:off x="5548293" y="2475069"/>
            <a:ext cx="1580544" cy="1041653"/>
            <a:chOff x="5416386" y="1511908"/>
            <a:chExt cx="1812550" cy="979617"/>
          </a:xfrm>
        </p:grpSpPr>
        <p:pic>
          <p:nvPicPr>
            <p:cNvPr id="6162" name="Picture 18" descr="Cách làm rau héo tươi trở lại chỉ với 1 cốc nước"/>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r="49673"/>
            <a:stretch/>
          </p:blipFill>
          <p:spPr bwMode="auto">
            <a:xfrm>
              <a:off x="5416386" y="1511908"/>
              <a:ext cx="673863" cy="979616"/>
            </a:xfrm>
            <a:prstGeom prst="rect">
              <a:avLst/>
            </a:prstGeom>
            <a:noFill/>
            <a:extLst>
              <a:ext uri="{909E8E84-426E-40DD-AFC4-6F175D3DCCD1}">
                <a14:hiddenFill xmlns:a14="http://schemas.microsoft.com/office/drawing/2010/main">
                  <a:solidFill>
                    <a:srgbClr val="FFFFFF"/>
                  </a:solidFill>
                </a14:hiddenFill>
              </a:ext>
            </a:extLst>
          </p:spPr>
        </p:pic>
        <p:pic>
          <p:nvPicPr>
            <p:cNvPr id="6170" name="Picture 26" descr="Miếng dán bằng hóa chất, giúp hoa quả tươi ngon trong nửa tháng, không lo  thối - Báo Tổ Quốc"/>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r="50690"/>
            <a:stretch/>
          </p:blipFill>
          <p:spPr bwMode="auto">
            <a:xfrm>
              <a:off x="6090249" y="1511909"/>
              <a:ext cx="1138687" cy="979616"/>
            </a:xfrm>
            <a:prstGeom prst="rect">
              <a:avLst/>
            </a:prstGeom>
            <a:noFill/>
            <a:extLst>
              <a:ext uri="{909E8E84-426E-40DD-AFC4-6F175D3DCCD1}">
                <a14:hiddenFill xmlns:a14="http://schemas.microsoft.com/office/drawing/2010/main">
                  <a:solidFill>
                    <a:srgbClr val="FFFFFF"/>
                  </a:solidFill>
                </a14:hiddenFill>
              </a:ext>
            </a:extLst>
          </p:spPr>
        </p:pic>
      </p:grpSp>
      <p:pic>
        <p:nvPicPr>
          <p:cNvPr id="6176" name="Picture 32" descr="Ăn bánh mì mốc có an toàn không? | Vinmec"/>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548294" y="4713847"/>
            <a:ext cx="1582763" cy="110284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213775" y="2599922"/>
            <a:ext cx="1750315" cy="738664"/>
          </a:xfrm>
          <a:prstGeom prst="rect">
            <a:avLst/>
          </a:prstGeom>
          <a:noFill/>
        </p:spPr>
        <p:txBody>
          <a:bodyPr wrap="square" rtlCol="0">
            <a:spAutoFit/>
          </a:bodyPr>
          <a:lstStyle/>
          <a:p>
            <a:pPr algn="ctr">
              <a:buClr>
                <a:srgbClr val="000000"/>
              </a:buClr>
              <a:buFont typeface="Arial"/>
              <a:buNone/>
            </a:pPr>
            <a:r>
              <a:rPr lang="vi-VN" sz="1400" kern="0" dirty="0">
                <a:solidFill>
                  <a:srgbClr val="002060"/>
                </a:solidFill>
                <a:latin typeface="#9Slide03 Arima Madurai" panose="00000500000000000000" pitchFamily="2" charset="0"/>
                <a:cs typeface="#9Slide03 Arima Madurai" panose="00000500000000000000" pitchFamily="2" charset="0"/>
                <a:sym typeface="Arial"/>
              </a:rPr>
              <a:t>Trái cây, rau xanh bị héo, thối rữa, chuyển màu sắc</a:t>
            </a:r>
          </a:p>
        </p:txBody>
      </p:sp>
      <p:sp>
        <p:nvSpPr>
          <p:cNvPr id="104" name="TextBox 103"/>
          <p:cNvSpPr txBox="1"/>
          <p:nvPr/>
        </p:nvSpPr>
        <p:spPr>
          <a:xfrm>
            <a:off x="5503597" y="3789948"/>
            <a:ext cx="1750315" cy="738664"/>
          </a:xfrm>
          <a:prstGeom prst="rect">
            <a:avLst/>
          </a:prstGeom>
          <a:noFill/>
        </p:spPr>
        <p:txBody>
          <a:bodyPr wrap="square" rtlCol="0">
            <a:spAutoFit/>
          </a:bodyPr>
          <a:lstStyle/>
          <a:p>
            <a:pPr algn="ctr">
              <a:buClr>
                <a:srgbClr val="000000"/>
              </a:buClr>
              <a:buFont typeface="Arial"/>
              <a:buNone/>
            </a:pPr>
            <a:r>
              <a:rPr lang="vi-VN" sz="1400" kern="0" dirty="0">
                <a:solidFill>
                  <a:srgbClr val="002060"/>
                </a:solidFill>
                <a:latin typeface="#9Slide03 Arima Madurai" panose="00000500000000000000" pitchFamily="2" charset="0"/>
                <a:cs typeface="#9Slide03 Arima Madurai" panose="00000500000000000000" pitchFamily="2" charset="0"/>
                <a:sym typeface="Arial"/>
              </a:rPr>
              <a:t>Thịt, cá bị thối rữa, nấm mố</a:t>
            </a:r>
            <a:r>
              <a:rPr lang="en-US" sz="1400" kern="0" dirty="0">
                <a:solidFill>
                  <a:srgbClr val="002060"/>
                </a:solidFill>
                <a:latin typeface="#9Slide03 Arima Madurai" panose="00000500000000000000" pitchFamily="2" charset="0"/>
                <a:cs typeface="#9Slide03 Arima Madurai" panose="00000500000000000000" pitchFamily="2" charset="0"/>
                <a:sym typeface="Arial"/>
              </a:rPr>
              <a:t>c, </a:t>
            </a:r>
            <a:r>
              <a:rPr lang="vi-VN" sz="1400" kern="0" dirty="0">
                <a:solidFill>
                  <a:srgbClr val="002060"/>
                </a:solidFill>
                <a:latin typeface="#9Slide03 Arima Madurai" panose="00000500000000000000" pitchFamily="2" charset="0"/>
                <a:cs typeface="#9Slide03 Arima Madurai" panose="00000500000000000000" pitchFamily="2" charset="0"/>
                <a:sym typeface="Arial"/>
              </a:rPr>
              <a:t>có m</a:t>
            </a:r>
            <a:r>
              <a:rPr lang="en-US" sz="1400" kern="0" dirty="0">
                <a:solidFill>
                  <a:srgbClr val="002060"/>
                </a:solidFill>
                <a:latin typeface="#9Slide03 Arima Madurai" panose="00000500000000000000" pitchFamily="2" charset="0"/>
                <a:cs typeface="#9Slide03 Arima Madurai" panose="00000500000000000000" pitchFamily="2" charset="0"/>
                <a:sym typeface="Arial"/>
              </a:rPr>
              <a:t>ù</a:t>
            </a:r>
            <a:r>
              <a:rPr lang="vi-VN" sz="1400" kern="0" dirty="0">
                <a:solidFill>
                  <a:srgbClr val="002060"/>
                </a:solidFill>
                <a:latin typeface="#9Slide03 Arima Madurai" panose="00000500000000000000" pitchFamily="2" charset="0"/>
                <a:cs typeface="#9Slide03 Arima Madurai" panose="00000500000000000000" pitchFamily="2" charset="0"/>
                <a:sym typeface="Arial"/>
              </a:rPr>
              <a:t>i</a:t>
            </a:r>
            <a:r>
              <a:rPr lang="en-US" sz="1400" kern="0" dirty="0">
                <a:solidFill>
                  <a:srgbClr val="002060"/>
                </a:solidFill>
                <a:latin typeface="#9Slide03 Arima Madurai" panose="00000500000000000000" pitchFamily="2" charset="0"/>
                <a:cs typeface="#9Slide03 Arima Madurai" panose="00000500000000000000" pitchFamily="2" charset="0"/>
                <a:sym typeface="Arial"/>
              </a:rPr>
              <a:t> </a:t>
            </a:r>
            <a:r>
              <a:rPr lang="vi-VN" sz="1400" kern="0" dirty="0">
                <a:solidFill>
                  <a:srgbClr val="002060"/>
                </a:solidFill>
                <a:latin typeface="#9Slide03 Arima Madurai" panose="00000500000000000000" pitchFamily="2" charset="0"/>
                <a:cs typeface="#9Slide03 Arima Madurai" panose="00000500000000000000" pitchFamily="2" charset="0"/>
                <a:sym typeface="Arial"/>
              </a:rPr>
              <a:t>ươ</a:t>
            </a:r>
            <a:r>
              <a:rPr lang="en-US" sz="1400" kern="0" dirty="0">
                <a:solidFill>
                  <a:srgbClr val="002060"/>
                </a:solidFill>
                <a:latin typeface="#9Slide03 Arima Madurai" panose="00000500000000000000" pitchFamily="2" charset="0"/>
                <a:cs typeface="#9Slide03 Arima Madurai" panose="00000500000000000000" pitchFamily="2" charset="0"/>
                <a:sym typeface="Arial"/>
              </a:rPr>
              <a:t>n </a:t>
            </a:r>
            <a:r>
              <a:rPr lang="vi-VN" sz="1400" kern="0" dirty="0">
                <a:solidFill>
                  <a:srgbClr val="002060"/>
                </a:solidFill>
                <a:latin typeface="#9Slide03 Arima Madurai" panose="00000500000000000000" pitchFamily="2" charset="0"/>
                <a:cs typeface="#9Slide03 Arima Madurai" panose="00000500000000000000" pitchFamily="2" charset="0"/>
                <a:sym typeface="Arial"/>
              </a:rPr>
              <a:t>khó chịu</a:t>
            </a:r>
            <a:r>
              <a:rPr lang="en-US" sz="1400" kern="0" dirty="0">
                <a:solidFill>
                  <a:srgbClr val="002060"/>
                </a:solidFill>
                <a:latin typeface="#9Slide03 Arima Madurai" panose="00000500000000000000" pitchFamily="2" charset="0"/>
                <a:cs typeface="#9Slide03 Arima Madurai" panose="00000500000000000000" pitchFamily="2" charset="0"/>
                <a:sym typeface="Arial"/>
              </a:rPr>
              <a:t>.</a:t>
            </a:r>
          </a:p>
        </p:txBody>
      </p:sp>
      <p:grpSp>
        <p:nvGrpSpPr>
          <p:cNvPr id="7" name="Group 6"/>
          <p:cNvGrpSpPr/>
          <p:nvPr/>
        </p:nvGrpSpPr>
        <p:grpSpPr>
          <a:xfrm>
            <a:off x="7329466" y="3593716"/>
            <a:ext cx="1749962" cy="1120052"/>
            <a:chOff x="7329466" y="2736466"/>
            <a:chExt cx="1749962" cy="1120052"/>
          </a:xfrm>
        </p:grpSpPr>
        <p:pic>
          <p:nvPicPr>
            <p:cNvPr id="6174" name="Picture 30" descr="Không sợ chọn nhầm cá ươn với cách lựa cá tươi dễ dàng"/>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l="46870"/>
            <a:stretch/>
          </p:blipFill>
          <p:spPr bwMode="auto">
            <a:xfrm>
              <a:off x="7939272" y="2736466"/>
              <a:ext cx="1140156" cy="1087033"/>
            </a:xfrm>
            <a:prstGeom prst="rect">
              <a:avLst/>
            </a:prstGeom>
            <a:noFill/>
            <a:extLst>
              <a:ext uri="{909E8E84-426E-40DD-AFC4-6F175D3DCCD1}">
                <a14:hiddenFill xmlns:a14="http://schemas.microsoft.com/office/drawing/2010/main">
                  <a:solidFill>
                    <a:srgbClr val="FFFFFF"/>
                  </a:solidFill>
                </a14:hiddenFill>
              </a:ext>
            </a:extLst>
          </p:spPr>
        </p:pic>
        <p:pic>
          <p:nvPicPr>
            <p:cNvPr id="6178" name="Picture 34" descr="Cách phân biệt thịt tươi ngon với thịt thối đông lạnh hàng chục năm"/>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l="14103" r="49341"/>
            <a:stretch/>
          </p:blipFill>
          <p:spPr bwMode="auto">
            <a:xfrm>
              <a:off x="7329466" y="2747543"/>
              <a:ext cx="609806" cy="1108975"/>
            </a:xfrm>
            <a:prstGeom prst="rect">
              <a:avLst/>
            </a:prstGeom>
            <a:noFill/>
            <a:extLst>
              <a:ext uri="{909E8E84-426E-40DD-AFC4-6F175D3DCCD1}">
                <a14:hiddenFill xmlns:a14="http://schemas.microsoft.com/office/drawing/2010/main">
                  <a:solidFill>
                    <a:srgbClr val="FFFFFF"/>
                  </a:solidFill>
                </a14:hiddenFill>
              </a:ext>
            </a:extLst>
          </p:spPr>
        </p:pic>
      </p:grpSp>
      <p:sp>
        <p:nvSpPr>
          <p:cNvPr id="105" name="TextBox 104"/>
          <p:cNvSpPr txBox="1"/>
          <p:nvPr/>
        </p:nvSpPr>
        <p:spPr>
          <a:xfrm>
            <a:off x="7213775" y="4996725"/>
            <a:ext cx="1750315" cy="738664"/>
          </a:xfrm>
          <a:prstGeom prst="rect">
            <a:avLst/>
          </a:prstGeom>
          <a:noFill/>
        </p:spPr>
        <p:txBody>
          <a:bodyPr wrap="square" rtlCol="0">
            <a:spAutoFit/>
          </a:bodyPr>
          <a:lstStyle/>
          <a:p>
            <a:pPr algn="ctr">
              <a:buClr>
                <a:srgbClr val="000000"/>
              </a:buClr>
              <a:buFont typeface="Arial"/>
              <a:buNone/>
            </a:pPr>
            <a:r>
              <a:rPr lang="vi-VN" sz="1400" kern="0" dirty="0">
                <a:solidFill>
                  <a:srgbClr val="002060"/>
                </a:solidFill>
                <a:latin typeface="#9Slide03 Arima Madurai" panose="00000500000000000000" pitchFamily="2" charset="0"/>
                <a:cs typeface="#9Slide03 Arima Madurai" panose="00000500000000000000" pitchFamily="2" charset="0"/>
                <a:sym typeface="Arial"/>
              </a:rPr>
              <a:t>Bánh mì để lâu sẽ xuất hiện mốc xanh.</a:t>
            </a:r>
          </a:p>
        </p:txBody>
      </p:sp>
    </p:spTree>
    <p:extLst>
      <p:ext uri="{BB962C8B-B14F-4D97-AF65-F5344CB8AC3E}">
        <p14:creationId xmlns:p14="http://schemas.microsoft.com/office/powerpoint/2010/main" val="1018928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6148"/>
                                        </p:tgtEl>
                                        <p:attrNameLst>
                                          <p:attrName>style.visibility</p:attrName>
                                        </p:attrNameLst>
                                      </p:cBhvr>
                                      <p:to>
                                        <p:strVal val="visible"/>
                                      </p:to>
                                    </p:set>
                                    <p:anim calcmode="lin" valueType="num">
                                      <p:cBhvr>
                                        <p:cTn id="7" dur="1000" fill="hold"/>
                                        <p:tgtEl>
                                          <p:spTgt spid="6148"/>
                                        </p:tgtEl>
                                        <p:attrNameLst>
                                          <p:attrName>ppt_w</p:attrName>
                                        </p:attrNameLst>
                                      </p:cBhvr>
                                      <p:tavLst>
                                        <p:tav tm="0">
                                          <p:val>
                                            <p:fltVal val="0"/>
                                          </p:val>
                                        </p:tav>
                                        <p:tav tm="100000">
                                          <p:val>
                                            <p:strVal val="#ppt_w"/>
                                          </p:val>
                                        </p:tav>
                                      </p:tavLst>
                                    </p:anim>
                                    <p:anim calcmode="lin" valueType="num">
                                      <p:cBhvr>
                                        <p:cTn id="8" dur="1000" fill="hold"/>
                                        <p:tgtEl>
                                          <p:spTgt spid="6148"/>
                                        </p:tgtEl>
                                        <p:attrNameLst>
                                          <p:attrName>ppt_h</p:attrName>
                                        </p:attrNameLst>
                                      </p:cBhvr>
                                      <p:tavLst>
                                        <p:tav tm="0">
                                          <p:val>
                                            <p:fltVal val="0"/>
                                          </p:val>
                                        </p:tav>
                                        <p:tav tm="100000">
                                          <p:val>
                                            <p:strVal val="#ppt_h"/>
                                          </p:val>
                                        </p:tav>
                                      </p:tavLst>
                                    </p:anim>
                                    <p:anim calcmode="lin" valueType="num">
                                      <p:cBhvr>
                                        <p:cTn id="9" dur="1000" fill="hold"/>
                                        <p:tgtEl>
                                          <p:spTgt spid="6148"/>
                                        </p:tgtEl>
                                        <p:attrNameLst>
                                          <p:attrName>style.rotation</p:attrName>
                                        </p:attrNameLst>
                                      </p:cBhvr>
                                      <p:tavLst>
                                        <p:tav tm="0">
                                          <p:val>
                                            <p:fltVal val="90"/>
                                          </p:val>
                                        </p:tav>
                                        <p:tav tm="100000">
                                          <p:val>
                                            <p:fltVal val="0"/>
                                          </p:val>
                                        </p:tav>
                                      </p:tavLst>
                                    </p:anim>
                                    <p:animEffect transition="in" filter="fade">
                                      <p:cBhvr>
                                        <p:cTn id="10" dur="1000"/>
                                        <p:tgtEl>
                                          <p:spTgt spid="6148"/>
                                        </p:tgtEl>
                                      </p:cBhvr>
                                    </p:animEffect>
                                  </p:childTnLst>
                                </p:cTn>
                              </p:par>
                              <p:par>
                                <p:cTn id="11" presetID="31" presetClass="entr" presetSubtype="0" fill="hold" nodeType="withEffect">
                                  <p:stCondLst>
                                    <p:cond delay="0"/>
                                  </p:stCondLst>
                                  <p:childTnLst>
                                    <p:set>
                                      <p:cBhvr>
                                        <p:cTn id="12" dur="1" fill="hold">
                                          <p:stCondLst>
                                            <p:cond delay="0"/>
                                          </p:stCondLst>
                                        </p:cTn>
                                        <p:tgtEl>
                                          <p:spTgt spid="6152"/>
                                        </p:tgtEl>
                                        <p:attrNameLst>
                                          <p:attrName>style.visibility</p:attrName>
                                        </p:attrNameLst>
                                      </p:cBhvr>
                                      <p:to>
                                        <p:strVal val="visible"/>
                                      </p:to>
                                    </p:set>
                                    <p:anim calcmode="lin" valueType="num">
                                      <p:cBhvr>
                                        <p:cTn id="13" dur="1000" fill="hold"/>
                                        <p:tgtEl>
                                          <p:spTgt spid="6152"/>
                                        </p:tgtEl>
                                        <p:attrNameLst>
                                          <p:attrName>ppt_w</p:attrName>
                                        </p:attrNameLst>
                                      </p:cBhvr>
                                      <p:tavLst>
                                        <p:tav tm="0">
                                          <p:val>
                                            <p:fltVal val="0"/>
                                          </p:val>
                                        </p:tav>
                                        <p:tav tm="100000">
                                          <p:val>
                                            <p:strVal val="#ppt_w"/>
                                          </p:val>
                                        </p:tav>
                                      </p:tavLst>
                                    </p:anim>
                                    <p:anim calcmode="lin" valueType="num">
                                      <p:cBhvr>
                                        <p:cTn id="14" dur="1000" fill="hold"/>
                                        <p:tgtEl>
                                          <p:spTgt spid="6152"/>
                                        </p:tgtEl>
                                        <p:attrNameLst>
                                          <p:attrName>ppt_h</p:attrName>
                                        </p:attrNameLst>
                                      </p:cBhvr>
                                      <p:tavLst>
                                        <p:tav tm="0">
                                          <p:val>
                                            <p:fltVal val="0"/>
                                          </p:val>
                                        </p:tav>
                                        <p:tav tm="100000">
                                          <p:val>
                                            <p:strVal val="#ppt_h"/>
                                          </p:val>
                                        </p:tav>
                                      </p:tavLst>
                                    </p:anim>
                                    <p:anim calcmode="lin" valueType="num">
                                      <p:cBhvr>
                                        <p:cTn id="15" dur="1000" fill="hold"/>
                                        <p:tgtEl>
                                          <p:spTgt spid="6152"/>
                                        </p:tgtEl>
                                        <p:attrNameLst>
                                          <p:attrName>style.rotation</p:attrName>
                                        </p:attrNameLst>
                                      </p:cBhvr>
                                      <p:tavLst>
                                        <p:tav tm="0">
                                          <p:val>
                                            <p:fltVal val="90"/>
                                          </p:val>
                                        </p:tav>
                                        <p:tav tm="100000">
                                          <p:val>
                                            <p:fltVal val="0"/>
                                          </p:val>
                                        </p:tav>
                                      </p:tavLst>
                                    </p:anim>
                                    <p:animEffect transition="in" filter="fade">
                                      <p:cBhvr>
                                        <p:cTn id="16" dur="1000"/>
                                        <p:tgtEl>
                                          <p:spTgt spid="6152"/>
                                        </p:tgtEl>
                                      </p:cBhvr>
                                    </p:animEffect>
                                  </p:childTnLst>
                                </p:cTn>
                              </p:par>
                              <p:par>
                                <p:cTn id="17" presetID="31" presetClass="entr" presetSubtype="0" fill="hold" nodeType="withEffect">
                                  <p:stCondLst>
                                    <p:cond delay="0"/>
                                  </p:stCondLst>
                                  <p:childTnLst>
                                    <p:set>
                                      <p:cBhvr>
                                        <p:cTn id="18" dur="1" fill="hold">
                                          <p:stCondLst>
                                            <p:cond delay="0"/>
                                          </p:stCondLst>
                                        </p:cTn>
                                        <p:tgtEl>
                                          <p:spTgt spid="103"/>
                                        </p:tgtEl>
                                        <p:attrNameLst>
                                          <p:attrName>style.visibility</p:attrName>
                                        </p:attrNameLst>
                                      </p:cBhvr>
                                      <p:to>
                                        <p:strVal val="visible"/>
                                      </p:to>
                                    </p:set>
                                    <p:anim calcmode="lin" valueType="num">
                                      <p:cBhvr>
                                        <p:cTn id="19" dur="1000" fill="hold"/>
                                        <p:tgtEl>
                                          <p:spTgt spid="103"/>
                                        </p:tgtEl>
                                        <p:attrNameLst>
                                          <p:attrName>ppt_w</p:attrName>
                                        </p:attrNameLst>
                                      </p:cBhvr>
                                      <p:tavLst>
                                        <p:tav tm="0">
                                          <p:val>
                                            <p:fltVal val="0"/>
                                          </p:val>
                                        </p:tav>
                                        <p:tav tm="100000">
                                          <p:val>
                                            <p:strVal val="#ppt_w"/>
                                          </p:val>
                                        </p:tav>
                                      </p:tavLst>
                                    </p:anim>
                                    <p:anim calcmode="lin" valueType="num">
                                      <p:cBhvr>
                                        <p:cTn id="20" dur="1000" fill="hold"/>
                                        <p:tgtEl>
                                          <p:spTgt spid="103"/>
                                        </p:tgtEl>
                                        <p:attrNameLst>
                                          <p:attrName>ppt_h</p:attrName>
                                        </p:attrNameLst>
                                      </p:cBhvr>
                                      <p:tavLst>
                                        <p:tav tm="0">
                                          <p:val>
                                            <p:fltVal val="0"/>
                                          </p:val>
                                        </p:tav>
                                        <p:tav tm="100000">
                                          <p:val>
                                            <p:strVal val="#ppt_h"/>
                                          </p:val>
                                        </p:tav>
                                      </p:tavLst>
                                    </p:anim>
                                    <p:anim calcmode="lin" valueType="num">
                                      <p:cBhvr>
                                        <p:cTn id="21" dur="1000" fill="hold"/>
                                        <p:tgtEl>
                                          <p:spTgt spid="103"/>
                                        </p:tgtEl>
                                        <p:attrNameLst>
                                          <p:attrName>style.rotation</p:attrName>
                                        </p:attrNameLst>
                                      </p:cBhvr>
                                      <p:tavLst>
                                        <p:tav tm="0">
                                          <p:val>
                                            <p:fltVal val="90"/>
                                          </p:val>
                                        </p:tav>
                                        <p:tav tm="100000">
                                          <p:val>
                                            <p:fltVal val="0"/>
                                          </p:val>
                                        </p:tav>
                                      </p:tavLst>
                                    </p:anim>
                                    <p:animEffect transition="in" filter="fade">
                                      <p:cBhvr>
                                        <p:cTn id="22" dur="1000"/>
                                        <p:tgtEl>
                                          <p:spTgt spid="103"/>
                                        </p:tgtEl>
                                      </p:cBhvr>
                                    </p:animEffect>
                                  </p:childTnLst>
                                </p:cTn>
                              </p:par>
                              <p:par>
                                <p:cTn id="23" presetID="31" presetClass="entr" presetSubtype="0" fill="hold" nodeType="withEffect">
                                  <p:stCondLst>
                                    <p:cond delay="0"/>
                                  </p:stCondLst>
                                  <p:childTnLst>
                                    <p:set>
                                      <p:cBhvr>
                                        <p:cTn id="24" dur="1" fill="hold">
                                          <p:stCondLst>
                                            <p:cond delay="0"/>
                                          </p:stCondLst>
                                        </p:cTn>
                                        <p:tgtEl>
                                          <p:spTgt spid="6156"/>
                                        </p:tgtEl>
                                        <p:attrNameLst>
                                          <p:attrName>style.visibility</p:attrName>
                                        </p:attrNameLst>
                                      </p:cBhvr>
                                      <p:to>
                                        <p:strVal val="visible"/>
                                      </p:to>
                                    </p:set>
                                    <p:anim calcmode="lin" valueType="num">
                                      <p:cBhvr>
                                        <p:cTn id="25" dur="1000" fill="hold"/>
                                        <p:tgtEl>
                                          <p:spTgt spid="6156"/>
                                        </p:tgtEl>
                                        <p:attrNameLst>
                                          <p:attrName>ppt_w</p:attrName>
                                        </p:attrNameLst>
                                      </p:cBhvr>
                                      <p:tavLst>
                                        <p:tav tm="0">
                                          <p:val>
                                            <p:fltVal val="0"/>
                                          </p:val>
                                        </p:tav>
                                        <p:tav tm="100000">
                                          <p:val>
                                            <p:strVal val="#ppt_w"/>
                                          </p:val>
                                        </p:tav>
                                      </p:tavLst>
                                    </p:anim>
                                    <p:anim calcmode="lin" valueType="num">
                                      <p:cBhvr>
                                        <p:cTn id="26" dur="1000" fill="hold"/>
                                        <p:tgtEl>
                                          <p:spTgt spid="6156"/>
                                        </p:tgtEl>
                                        <p:attrNameLst>
                                          <p:attrName>ppt_h</p:attrName>
                                        </p:attrNameLst>
                                      </p:cBhvr>
                                      <p:tavLst>
                                        <p:tav tm="0">
                                          <p:val>
                                            <p:fltVal val="0"/>
                                          </p:val>
                                        </p:tav>
                                        <p:tav tm="100000">
                                          <p:val>
                                            <p:strVal val="#ppt_h"/>
                                          </p:val>
                                        </p:tav>
                                      </p:tavLst>
                                    </p:anim>
                                    <p:anim calcmode="lin" valueType="num">
                                      <p:cBhvr>
                                        <p:cTn id="27" dur="1000" fill="hold"/>
                                        <p:tgtEl>
                                          <p:spTgt spid="6156"/>
                                        </p:tgtEl>
                                        <p:attrNameLst>
                                          <p:attrName>style.rotation</p:attrName>
                                        </p:attrNameLst>
                                      </p:cBhvr>
                                      <p:tavLst>
                                        <p:tav tm="0">
                                          <p:val>
                                            <p:fltVal val="90"/>
                                          </p:val>
                                        </p:tav>
                                        <p:tav tm="100000">
                                          <p:val>
                                            <p:fltVal val="0"/>
                                          </p:val>
                                        </p:tav>
                                      </p:tavLst>
                                    </p:anim>
                                    <p:animEffect transition="in" filter="fade">
                                      <p:cBhvr>
                                        <p:cTn id="28" dur="1000"/>
                                        <p:tgtEl>
                                          <p:spTgt spid="6156"/>
                                        </p:tgtEl>
                                      </p:cBhvr>
                                    </p:animEffect>
                                  </p:childTnLst>
                                </p:cTn>
                              </p:par>
                              <p:par>
                                <p:cTn id="29" presetID="31" presetClass="entr" presetSubtype="0" fill="hold" nodeType="withEffect">
                                  <p:stCondLst>
                                    <p:cond delay="0"/>
                                  </p:stCondLst>
                                  <p:childTnLst>
                                    <p:set>
                                      <p:cBhvr>
                                        <p:cTn id="30" dur="1" fill="hold">
                                          <p:stCondLst>
                                            <p:cond delay="0"/>
                                          </p:stCondLst>
                                        </p:cTn>
                                        <p:tgtEl>
                                          <p:spTgt spid="6150"/>
                                        </p:tgtEl>
                                        <p:attrNameLst>
                                          <p:attrName>style.visibility</p:attrName>
                                        </p:attrNameLst>
                                      </p:cBhvr>
                                      <p:to>
                                        <p:strVal val="visible"/>
                                      </p:to>
                                    </p:set>
                                    <p:anim calcmode="lin" valueType="num">
                                      <p:cBhvr>
                                        <p:cTn id="31" dur="1000" fill="hold"/>
                                        <p:tgtEl>
                                          <p:spTgt spid="6150"/>
                                        </p:tgtEl>
                                        <p:attrNameLst>
                                          <p:attrName>ppt_w</p:attrName>
                                        </p:attrNameLst>
                                      </p:cBhvr>
                                      <p:tavLst>
                                        <p:tav tm="0">
                                          <p:val>
                                            <p:fltVal val="0"/>
                                          </p:val>
                                        </p:tav>
                                        <p:tav tm="100000">
                                          <p:val>
                                            <p:strVal val="#ppt_w"/>
                                          </p:val>
                                        </p:tav>
                                      </p:tavLst>
                                    </p:anim>
                                    <p:anim calcmode="lin" valueType="num">
                                      <p:cBhvr>
                                        <p:cTn id="32" dur="1000" fill="hold"/>
                                        <p:tgtEl>
                                          <p:spTgt spid="6150"/>
                                        </p:tgtEl>
                                        <p:attrNameLst>
                                          <p:attrName>ppt_h</p:attrName>
                                        </p:attrNameLst>
                                      </p:cBhvr>
                                      <p:tavLst>
                                        <p:tav tm="0">
                                          <p:val>
                                            <p:fltVal val="0"/>
                                          </p:val>
                                        </p:tav>
                                        <p:tav tm="100000">
                                          <p:val>
                                            <p:strVal val="#ppt_h"/>
                                          </p:val>
                                        </p:tav>
                                      </p:tavLst>
                                    </p:anim>
                                    <p:anim calcmode="lin" valueType="num">
                                      <p:cBhvr>
                                        <p:cTn id="33" dur="1000" fill="hold"/>
                                        <p:tgtEl>
                                          <p:spTgt spid="6150"/>
                                        </p:tgtEl>
                                        <p:attrNameLst>
                                          <p:attrName>style.rotation</p:attrName>
                                        </p:attrNameLst>
                                      </p:cBhvr>
                                      <p:tavLst>
                                        <p:tav tm="0">
                                          <p:val>
                                            <p:fltVal val="90"/>
                                          </p:val>
                                        </p:tav>
                                        <p:tav tm="100000">
                                          <p:val>
                                            <p:fltVal val="0"/>
                                          </p:val>
                                        </p:tav>
                                      </p:tavLst>
                                    </p:anim>
                                    <p:animEffect transition="in" filter="fade">
                                      <p:cBhvr>
                                        <p:cTn id="34" dur="1000"/>
                                        <p:tgtEl>
                                          <p:spTgt spid="6150"/>
                                        </p:tgtEl>
                                      </p:cBhvr>
                                    </p:animEffect>
                                  </p:childTnLst>
                                </p:cTn>
                              </p:par>
                              <p:par>
                                <p:cTn id="35" presetID="31" presetClass="entr" presetSubtype="0" fill="hold" nodeType="withEffect">
                                  <p:stCondLst>
                                    <p:cond delay="0"/>
                                  </p:stCondLst>
                                  <p:childTnLst>
                                    <p:set>
                                      <p:cBhvr>
                                        <p:cTn id="36" dur="1" fill="hold">
                                          <p:stCondLst>
                                            <p:cond delay="0"/>
                                          </p:stCondLst>
                                        </p:cTn>
                                        <p:tgtEl>
                                          <p:spTgt spid="6158"/>
                                        </p:tgtEl>
                                        <p:attrNameLst>
                                          <p:attrName>style.visibility</p:attrName>
                                        </p:attrNameLst>
                                      </p:cBhvr>
                                      <p:to>
                                        <p:strVal val="visible"/>
                                      </p:to>
                                    </p:set>
                                    <p:anim calcmode="lin" valueType="num">
                                      <p:cBhvr>
                                        <p:cTn id="37" dur="1000" fill="hold"/>
                                        <p:tgtEl>
                                          <p:spTgt spid="6158"/>
                                        </p:tgtEl>
                                        <p:attrNameLst>
                                          <p:attrName>ppt_w</p:attrName>
                                        </p:attrNameLst>
                                      </p:cBhvr>
                                      <p:tavLst>
                                        <p:tav tm="0">
                                          <p:val>
                                            <p:fltVal val="0"/>
                                          </p:val>
                                        </p:tav>
                                        <p:tav tm="100000">
                                          <p:val>
                                            <p:strVal val="#ppt_w"/>
                                          </p:val>
                                        </p:tav>
                                      </p:tavLst>
                                    </p:anim>
                                    <p:anim calcmode="lin" valueType="num">
                                      <p:cBhvr>
                                        <p:cTn id="38" dur="1000" fill="hold"/>
                                        <p:tgtEl>
                                          <p:spTgt spid="6158"/>
                                        </p:tgtEl>
                                        <p:attrNameLst>
                                          <p:attrName>ppt_h</p:attrName>
                                        </p:attrNameLst>
                                      </p:cBhvr>
                                      <p:tavLst>
                                        <p:tav tm="0">
                                          <p:val>
                                            <p:fltVal val="0"/>
                                          </p:val>
                                        </p:tav>
                                        <p:tav tm="100000">
                                          <p:val>
                                            <p:strVal val="#ppt_h"/>
                                          </p:val>
                                        </p:tav>
                                      </p:tavLst>
                                    </p:anim>
                                    <p:anim calcmode="lin" valueType="num">
                                      <p:cBhvr>
                                        <p:cTn id="39" dur="1000" fill="hold"/>
                                        <p:tgtEl>
                                          <p:spTgt spid="6158"/>
                                        </p:tgtEl>
                                        <p:attrNameLst>
                                          <p:attrName>style.rotation</p:attrName>
                                        </p:attrNameLst>
                                      </p:cBhvr>
                                      <p:tavLst>
                                        <p:tav tm="0">
                                          <p:val>
                                            <p:fltVal val="90"/>
                                          </p:val>
                                        </p:tav>
                                        <p:tav tm="100000">
                                          <p:val>
                                            <p:fltVal val="0"/>
                                          </p:val>
                                        </p:tav>
                                      </p:tavLst>
                                    </p:anim>
                                    <p:animEffect transition="in" filter="fade">
                                      <p:cBhvr>
                                        <p:cTn id="40" dur="1000"/>
                                        <p:tgtEl>
                                          <p:spTgt spid="6158"/>
                                        </p:tgtEl>
                                      </p:cBhvr>
                                    </p:animEffect>
                                  </p:childTnLst>
                                </p:cTn>
                              </p:par>
                              <p:par>
                                <p:cTn id="41" presetID="31" presetClass="entr" presetSubtype="0" fill="hold" nodeType="withEffect">
                                  <p:stCondLst>
                                    <p:cond delay="0"/>
                                  </p:stCondLst>
                                  <p:childTnLst>
                                    <p:set>
                                      <p:cBhvr>
                                        <p:cTn id="42" dur="1" fill="hold">
                                          <p:stCondLst>
                                            <p:cond delay="0"/>
                                          </p:stCondLst>
                                        </p:cTn>
                                        <p:tgtEl>
                                          <p:spTgt spid="6160"/>
                                        </p:tgtEl>
                                        <p:attrNameLst>
                                          <p:attrName>style.visibility</p:attrName>
                                        </p:attrNameLst>
                                      </p:cBhvr>
                                      <p:to>
                                        <p:strVal val="visible"/>
                                      </p:to>
                                    </p:set>
                                    <p:anim calcmode="lin" valueType="num">
                                      <p:cBhvr>
                                        <p:cTn id="43" dur="1000" fill="hold"/>
                                        <p:tgtEl>
                                          <p:spTgt spid="6160"/>
                                        </p:tgtEl>
                                        <p:attrNameLst>
                                          <p:attrName>ppt_w</p:attrName>
                                        </p:attrNameLst>
                                      </p:cBhvr>
                                      <p:tavLst>
                                        <p:tav tm="0">
                                          <p:val>
                                            <p:fltVal val="0"/>
                                          </p:val>
                                        </p:tav>
                                        <p:tav tm="100000">
                                          <p:val>
                                            <p:strVal val="#ppt_w"/>
                                          </p:val>
                                        </p:tav>
                                      </p:tavLst>
                                    </p:anim>
                                    <p:anim calcmode="lin" valueType="num">
                                      <p:cBhvr>
                                        <p:cTn id="44" dur="1000" fill="hold"/>
                                        <p:tgtEl>
                                          <p:spTgt spid="6160"/>
                                        </p:tgtEl>
                                        <p:attrNameLst>
                                          <p:attrName>ppt_h</p:attrName>
                                        </p:attrNameLst>
                                      </p:cBhvr>
                                      <p:tavLst>
                                        <p:tav tm="0">
                                          <p:val>
                                            <p:fltVal val="0"/>
                                          </p:val>
                                        </p:tav>
                                        <p:tav tm="100000">
                                          <p:val>
                                            <p:strVal val="#ppt_h"/>
                                          </p:val>
                                        </p:tav>
                                      </p:tavLst>
                                    </p:anim>
                                    <p:anim calcmode="lin" valueType="num">
                                      <p:cBhvr>
                                        <p:cTn id="45" dur="1000" fill="hold"/>
                                        <p:tgtEl>
                                          <p:spTgt spid="6160"/>
                                        </p:tgtEl>
                                        <p:attrNameLst>
                                          <p:attrName>style.rotation</p:attrName>
                                        </p:attrNameLst>
                                      </p:cBhvr>
                                      <p:tavLst>
                                        <p:tav tm="0">
                                          <p:val>
                                            <p:fltVal val="90"/>
                                          </p:val>
                                        </p:tav>
                                        <p:tav tm="100000">
                                          <p:val>
                                            <p:fltVal val="0"/>
                                          </p:val>
                                        </p:tav>
                                      </p:tavLst>
                                    </p:anim>
                                    <p:animEffect transition="in" filter="fade">
                                      <p:cBhvr>
                                        <p:cTn id="46" dur="1000"/>
                                        <p:tgtEl>
                                          <p:spTgt spid="6160"/>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nodeType="clickEffect">
                                  <p:stCondLst>
                                    <p:cond delay="0"/>
                                  </p:stCondLst>
                                  <p:childTnLst>
                                    <p:set>
                                      <p:cBhvr>
                                        <p:cTn id="50" dur="1" fill="hold">
                                          <p:stCondLst>
                                            <p:cond delay="0"/>
                                          </p:stCondLst>
                                        </p:cTn>
                                        <p:tgtEl>
                                          <p:spTgt spid="5"/>
                                        </p:tgtEl>
                                        <p:attrNameLst>
                                          <p:attrName>style.visibility</p:attrName>
                                        </p:attrNameLst>
                                      </p:cBhvr>
                                      <p:to>
                                        <p:strVal val="visible"/>
                                      </p:to>
                                    </p:set>
                                    <p:animEffect transition="in" filter="barn(inVertical)">
                                      <p:cBhvr>
                                        <p:cTn id="51" dur="500"/>
                                        <p:tgtEl>
                                          <p:spTgt spid="5"/>
                                        </p:tgtEl>
                                      </p:cBhvr>
                                    </p:animEffect>
                                  </p:childTnLst>
                                </p:cTn>
                              </p:par>
                              <p:par>
                                <p:cTn id="52" presetID="16" presetClass="entr" presetSubtype="21" fill="hold" grpId="0" nodeType="withEffect">
                                  <p:stCondLst>
                                    <p:cond delay="0"/>
                                  </p:stCondLst>
                                  <p:childTnLst>
                                    <p:set>
                                      <p:cBhvr>
                                        <p:cTn id="53" dur="1" fill="hold">
                                          <p:stCondLst>
                                            <p:cond delay="0"/>
                                          </p:stCondLst>
                                        </p:cTn>
                                        <p:tgtEl>
                                          <p:spTgt spid="6"/>
                                        </p:tgtEl>
                                        <p:attrNameLst>
                                          <p:attrName>style.visibility</p:attrName>
                                        </p:attrNameLst>
                                      </p:cBhvr>
                                      <p:to>
                                        <p:strVal val="visible"/>
                                      </p:to>
                                    </p:set>
                                    <p:animEffect transition="in" filter="barn(inVertical)">
                                      <p:cBhvr>
                                        <p:cTn id="54" dur="500"/>
                                        <p:tgtEl>
                                          <p:spTgt spid="6"/>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nodeType="clickEffect">
                                  <p:stCondLst>
                                    <p:cond delay="0"/>
                                  </p:stCondLst>
                                  <p:childTnLst>
                                    <p:set>
                                      <p:cBhvr>
                                        <p:cTn id="58" dur="1" fill="hold">
                                          <p:stCondLst>
                                            <p:cond delay="0"/>
                                          </p:stCondLst>
                                        </p:cTn>
                                        <p:tgtEl>
                                          <p:spTgt spid="7"/>
                                        </p:tgtEl>
                                        <p:attrNameLst>
                                          <p:attrName>style.visibility</p:attrName>
                                        </p:attrNameLst>
                                      </p:cBhvr>
                                      <p:to>
                                        <p:strVal val="visible"/>
                                      </p:to>
                                    </p:set>
                                    <p:animEffect transition="in" filter="barn(inVertical)">
                                      <p:cBhvr>
                                        <p:cTn id="59" dur="500"/>
                                        <p:tgtEl>
                                          <p:spTgt spid="7"/>
                                        </p:tgtEl>
                                      </p:cBhvr>
                                    </p:animEffect>
                                  </p:childTnLst>
                                </p:cTn>
                              </p:par>
                              <p:par>
                                <p:cTn id="60" presetID="16" presetClass="entr" presetSubtype="21" fill="hold" grpId="0" nodeType="withEffect">
                                  <p:stCondLst>
                                    <p:cond delay="0"/>
                                  </p:stCondLst>
                                  <p:childTnLst>
                                    <p:set>
                                      <p:cBhvr>
                                        <p:cTn id="61" dur="1" fill="hold">
                                          <p:stCondLst>
                                            <p:cond delay="0"/>
                                          </p:stCondLst>
                                        </p:cTn>
                                        <p:tgtEl>
                                          <p:spTgt spid="104"/>
                                        </p:tgtEl>
                                        <p:attrNameLst>
                                          <p:attrName>style.visibility</p:attrName>
                                        </p:attrNameLst>
                                      </p:cBhvr>
                                      <p:to>
                                        <p:strVal val="visible"/>
                                      </p:to>
                                    </p:set>
                                    <p:animEffect transition="in" filter="barn(inVertical)">
                                      <p:cBhvr>
                                        <p:cTn id="62" dur="500"/>
                                        <p:tgtEl>
                                          <p:spTgt spid="104"/>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nodeType="clickEffect">
                                  <p:stCondLst>
                                    <p:cond delay="0"/>
                                  </p:stCondLst>
                                  <p:childTnLst>
                                    <p:set>
                                      <p:cBhvr>
                                        <p:cTn id="66" dur="1" fill="hold">
                                          <p:stCondLst>
                                            <p:cond delay="0"/>
                                          </p:stCondLst>
                                        </p:cTn>
                                        <p:tgtEl>
                                          <p:spTgt spid="6176"/>
                                        </p:tgtEl>
                                        <p:attrNameLst>
                                          <p:attrName>style.visibility</p:attrName>
                                        </p:attrNameLst>
                                      </p:cBhvr>
                                      <p:to>
                                        <p:strVal val="visible"/>
                                      </p:to>
                                    </p:set>
                                    <p:animEffect transition="in" filter="barn(inVertical)">
                                      <p:cBhvr>
                                        <p:cTn id="67" dur="500"/>
                                        <p:tgtEl>
                                          <p:spTgt spid="6176"/>
                                        </p:tgtEl>
                                      </p:cBhvr>
                                    </p:animEffect>
                                  </p:childTnLst>
                                </p:cTn>
                              </p:par>
                              <p:par>
                                <p:cTn id="68" presetID="16" presetClass="entr" presetSubtype="21" fill="hold" grpId="0" nodeType="withEffect">
                                  <p:stCondLst>
                                    <p:cond delay="0"/>
                                  </p:stCondLst>
                                  <p:childTnLst>
                                    <p:set>
                                      <p:cBhvr>
                                        <p:cTn id="69" dur="1" fill="hold">
                                          <p:stCondLst>
                                            <p:cond delay="0"/>
                                          </p:stCondLst>
                                        </p:cTn>
                                        <p:tgtEl>
                                          <p:spTgt spid="105"/>
                                        </p:tgtEl>
                                        <p:attrNameLst>
                                          <p:attrName>style.visibility</p:attrName>
                                        </p:attrNameLst>
                                      </p:cBhvr>
                                      <p:to>
                                        <p:strVal val="visible"/>
                                      </p:to>
                                    </p:set>
                                    <p:animEffect transition="in" filter="barn(inVertical)">
                                      <p:cBhvr>
                                        <p:cTn id="70" dur="500"/>
                                        <p:tgtEl>
                                          <p:spTgt spid="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4" grpId="0"/>
      <p:bldP spid="105" grpId="0"/>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037948714"/>
</p:tagLst>
</file>

<file path=ppt/theme/_rels/theme9.xml.rels><?xml version="1.0" encoding="UTF-8" standalone="yes"?>
<Relationships xmlns="http://schemas.openxmlformats.org/package/2006/relationships"><Relationship Id="rId1" Type="http://schemas.openxmlformats.org/officeDocument/2006/relationships/image" Target="../media/image9.jpeg"/></Relationships>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72TGp_fresh_light">
  <a:themeElements>
    <a:clrScheme name="Default Design 2">
      <a:dk1>
        <a:srgbClr val="000000"/>
      </a:dk1>
      <a:lt1>
        <a:srgbClr val="FFFFFF"/>
      </a:lt1>
      <a:dk2>
        <a:srgbClr val="AFE91F"/>
      </a:dk2>
      <a:lt2>
        <a:srgbClr val="B2B2B2"/>
      </a:lt2>
      <a:accent1>
        <a:srgbClr val="70D34D"/>
      </a:accent1>
      <a:accent2>
        <a:srgbClr val="4192DB"/>
      </a:accent2>
      <a:accent3>
        <a:srgbClr val="FFFFFF"/>
      </a:accent3>
      <a:accent4>
        <a:srgbClr val="000000"/>
      </a:accent4>
      <a:accent5>
        <a:srgbClr val="BBE6B2"/>
      </a:accent5>
      <a:accent6>
        <a:srgbClr val="3A84C6"/>
      </a:accent6>
      <a:hlink>
        <a:srgbClr val="EC7A24"/>
      </a:hlink>
      <a:folHlink>
        <a:srgbClr val="AB6CCE"/>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FDD903"/>
        </a:dk2>
        <a:lt2>
          <a:srgbClr val="B2B2B2"/>
        </a:lt2>
        <a:accent1>
          <a:srgbClr val="FF9900"/>
        </a:accent1>
        <a:accent2>
          <a:srgbClr val="76C73F"/>
        </a:accent2>
        <a:accent3>
          <a:srgbClr val="FFFFFF"/>
        </a:accent3>
        <a:accent4>
          <a:srgbClr val="000000"/>
        </a:accent4>
        <a:accent5>
          <a:srgbClr val="FFCAAA"/>
        </a:accent5>
        <a:accent6>
          <a:srgbClr val="6AB438"/>
        </a:accent6>
        <a:hlink>
          <a:srgbClr val="E2507A"/>
        </a:hlink>
        <a:folHlink>
          <a:srgbClr val="5ACAAF"/>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AFE91F"/>
        </a:dk2>
        <a:lt2>
          <a:srgbClr val="B2B2B2"/>
        </a:lt2>
        <a:accent1>
          <a:srgbClr val="70D34D"/>
        </a:accent1>
        <a:accent2>
          <a:srgbClr val="4192DB"/>
        </a:accent2>
        <a:accent3>
          <a:srgbClr val="FFFFFF"/>
        </a:accent3>
        <a:accent4>
          <a:srgbClr val="000000"/>
        </a:accent4>
        <a:accent5>
          <a:srgbClr val="BBE6B2"/>
        </a:accent5>
        <a:accent6>
          <a:srgbClr val="3A84C6"/>
        </a:accent6>
        <a:hlink>
          <a:srgbClr val="EC7A24"/>
        </a:hlink>
        <a:folHlink>
          <a:srgbClr val="AB6CCE"/>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72D3F6"/>
        </a:dk2>
        <a:lt2>
          <a:srgbClr val="B2B2B2"/>
        </a:lt2>
        <a:accent1>
          <a:srgbClr val="51A0E1"/>
        </a:accent1>
        <a:accent2>
          <a:srgbClr val="7FCD53"/>
        </a:accent2>
        <a:accent3>
          <a:srgbClr val="FFFFFF"/>
        </a:accent3>
        <a:accent4>
          <a:srgbClr val="000000"/>
        </a:accent4>
        <a:accent5>
          <a:srgbClr val="B3CDEE"/>
        </a:accent5>
        <a:accent6>
          <a:srgbClr val="72BA4A"/>
        </a:accent6>
        <a:hlink>
          <a:srgbClr val="CB518E"/>
        </a:hlink>
        <a:folHlink>
          <a:srgbClr val="DB8629"/>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572TGp_fresh_light.potx" id="{84FD7826-8549-4E94-8028-780D90E68136}" vid="{096F9E4B-2919-4A19-B60D-1FBB0E2E2271}"/>
    </a:ext>
  </a:extLst>
</a:theme>
</file>

<file path=ppt/theme/theme3.xml><?xml version="1.0" encoding="utf-8"?>
<a:theme xmlns:a="http://schemas.openxmlformats.org/drawingml/2006/main" name="Food Pattern by Slidesgo">
  <a:themeElements>
    <a:clrScheme name="Simple Light">
      <a:dk1>
        <a:srgbClr val="434343"/>
      </a:dk1>
      <a:lt1>
        <a:srgbClr val="FFFFFF"/>
      </a:lt1>
      <a:dk2>
        <a:srgbClr val="D2F2EC"/>
      </a:dk2>
      <a:lt2>
        <a:srgbClr val="93D9CF"/>
      </a:lt2>
      <a:accent1>
        <a:srgbClr val="43742A"/>
      </a:accent1>
      <a:accent2>
        <a:srgbClr val="FFBBB4"/>
      </a:accent2>
      <a:accent3>
        <a:srgbClr val="FF5F51"/>
      </a:accent3>
      <a:accent4>
        <a:srgbClr val="FF842F"/>
      </a:accent4>
      <a:accent5>
        <a:srgbClr val="FFE76E"/>
      </a:accent5>
      <a:accent6>
        <a:srgbClr val="FFEF9C"/>
      </a:accent6>
      <a:hlink>
        <a:srgbClr val="43434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powerpoint-template">
  <a:themeElements>
    <a:clrScheme name="powerpoint-template-24 10">
      <a:dk1>
        <a:srgbClr val="4D4D4D"/>
      </a:dk1>
      <a:lt1>
        <a:srgbClr val="FFFFFF"/>
      </a:lt1>
      <a:dk2>
        <a:srgbClr val="4D4D4D"/>
      </a:dk2>
      <a:lt2>
        <a:srgbClr val="DD6705"/>
      </a:lt2>
      <a:accent1>
        <a:srgbClr val="EB8B09"/>
      </a:accent1>
      <a:accent2>
        <a:srgbClr val="F5A437"/>
      </a:accent2>
      <a:accent3>
        <a:srgbClr val="FFFFFF"/>
      </a:accent3>
      <a:accent4>
        <a:srgbClr val="404040"/>
      </a:accent4>
      <a:accent5>
        <a:srgbClr val="F3C4AA"/>
      </a:accent5>
      <a:accent6>
        <a:srgbClr val="DE9431"/>
      </a:accent6>
      <a:hlink>
        <a:srgbClr val="FAB550"/>
      </a:hlink>
      <a:folHlink>
        <a:srgbClr val="DDDDDD"/>
      </a:folHlink>
    </a:clrScheme>
    <a:fontScheme name="powerpoint-template-24">
      <a:majorFont>
        <a:latin typeface="Microsoft Sans Serif"/>
        <a:ea typeface=""/>
        <a:cs typeface=""/>
      </a:majorFont>
      <a:minorFont>
        <a:latin typeface="Microsoft Sans Serif"/>
        <a:ea typeface=""/>
        <a:cs typeface=""/>
      </a:minorFont>
    </a:fontScheme>
    <a:fmtScheme name="Văn phòng">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powerpoint-template-24 1">
        <a:dk1>
          <a:srgbClr val="4D4D4D"/>
        </a:dk1>
        <a:lt1>
          <a:srgbClr val="FFFFFF"/>
        </a:lt1>
        <a:dk2>
          <a:srgbClr val="4D4D4D"/>
        </a:dk2>
        <a:lt2>
          <a:srgbClr val="CC0000"/>
        </a:lt2>
        <a:accent1>
          <a:srgbClr val="FF9933"/>
        </a:accent1>
        <a:accent2>
          <a:srgbClr val="009900"/>
        </a:accent2>
        <a:accent3>
          <a:srgbClr val="FFFFFF"/>
        </a:accent3>
        <a:accent4>
          <a:srgbClr val="404040"/>
        </a:accent4>
        <a:accent5>
          <a:srgbClr val="FFCAAD"/>
        </a:accent5>
        <a:accent6>
          <a:srgbClr val="008A00"/>
        </a:accent6>
        <a:hlink>
          <a:srgbClr val="3366FF"/>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2">
        <a:dk1>
          <a:srgbClr val="4D4D4D"/>
        </a:dk1>
        <a:lt1>
          <a:srgbClr val="FFFFFF"/>
        </a:lt1>
        <a:dk2>
          <a:srgbClr val="4D4D4D"/>
        </a:dk2>
        <a:lt2>
          <a:srgbClr val="B92D14"/>
        </a:lt2>
        <a:accent1>
          <a:srgbClr val="D34E13"/>
        </a:accent1>
        <a:accent2>
          <a:srgbClr val="DC9009"/>
        </a:accent2>
        <a:accent3>
          <a:srgbClr val="FFFFFF"/>
        </a:accent3>
        <a:accent4>
          <a:srgbClr val="404040"/>
        </a:accent4>
        <a:accent5>
          <a:srgbClr val="E6B2AA"/>
        </a:accent5>
        <a:accent6>
          <a:srgbClr val="C78207"/>
        </a:accent6>
        <a:hlink>
          <a:srgbClr val="EEC633"/>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3">
        <a:dk1>
          <a:srgbClr val="4D4D4D"/>
        </a:dk1>
        <a:lt1>
          <a:srgbClr val="FFFFFF"/>
        </a:lt1>
        <a:dk2>
          <a:srgbClr val="4D4D4D"/>
        </a:dk2>
        <a:lt2>
          <a:srgbClr val="AE6310"/>
        </a:lt2>
        <a:accent1>
          <a:srgbClr val="E79613"/>
        </a:accent1>
        <a:accent2>
          <a:srgbClr val="E1720D"/>
        </a:accent2>
        <a:accent3>
          <a:srgbClr val="FFFFFF"/>
        </a:accent3>
        <a:accent4>
          <a:srgbClr val="404040"/>
        </a:accent4>
        <a:accent5>
          <a:srgbClr val="F1C9AA"/>
        </a:accent5>
        <a:accent6>
          <a:srgbClr val="CC670B"/>
        </a:accent6>
        <a:hlink>
          <a:srgbClr val="C6470A"/>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4">
        <a:dk1>
          <a:srgbClr val="4D4D4D"/>
        </a:dk1>
        <a:lt1>
          <a:srgbClr val="FFFFFF"/>
        </a:lt1>
        <a:dk2>
          <a:srgbClr val="4D4D4D"/>
        </a:dk2>
        <a:lt2>
          <a:srgbClr val="C75F06"/>
        </a:lt2>
        <a:accent1>
          <a:srgbClr val="E07D06"/>
        </a:accent1>
        <a:accent2>
          <a:srgbClr val="F2A016"/>
        </a:accent2>
        <a:accent3>
          <a:srgbClr val="FFFFFF"/>
        </a:accent3>
        <a:accent4>
          <a:srgbClr val="404040"/>
        </a:accent4>
        <a:accent5>
          <a:srgbClr val="EDBFAA"/>
        </a:accent5>
        <a:accent6>
          <a:srgbClr val="DB9113"/>
        </a:accent6>
        <a:hlink>
          <a:srgbClr val="F7C91C"/>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5">
        <a:dk1>
          <a:srgbClr val="4D4D4D"/>
        </a:dk1>
        <a:lt1>
          <a:srgbClr val="FFFFFF"/>
        </a:lt1>
        <a:dk2>
          <a:srgbClr val="4D4D4D"/>
        </a:dk2>
        <a:lt2>
          <a:srgbClr val="CE5C16"/>
        </a:lt2>
        <a:accent1>
          <a:srgbClr val="E3852B"/>
        </a:accent1>
        <a:accent2>
          <a:srgbClr val="E79235"/>
        </a:accent2>
        <a:accent3>
          <a:srgbClr val="FFFFFF"/>
        </a:accent3>
        <a:accent4>
          <a:srgbClr val="404040"/>
        </a:accent4>
        <a:accent5>
          <a:srgbClr val="EFC2AC"/>
        </a:accent5>
        <a:accent6>
          <a:srgbClr val="D1842F"/>
        </a:accent6>
        <a:hlink>
          <a:srgbClr val="F09E38"/>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6">
        <a:dk1>
          <a:srgbClr val="4D4D4D"/>
        </a:dk1>
        <a:lt1>
          <a:srgbClr val="FFFFFF"/>
        </a:lt1>
        <a:dk2>
          <a:srgbClr val="4D4D4D"/>
        </a:dk2>
        <a:lt2>
          <a:srgbClr val="BD5D16"/>
        </a:lt2>
        <a:accent1>
          <a:srgbClr val="ED5B10"/>
        </a:accent1>
        <a:accent2>
          <a:srgbClr val="F5A526"/>
        </a:accent2>
        <a:accent3>
          <a:srgbClr val="FFFFFF"/>
        </a:accent3>
        <a:accent4>
          <a:srgbClr val="404040"/>
        </a:accent4>
        <a:accent5>
          <a:srgbClr val="F4B5AA"/>
        </a:accent5>
        <a:accent6>
          <a:srgbClr val="DE9521"/>
        </a:accent6>
        <a:hlink>
          <a:srgbClr val="FABD4B"/>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7">
        <a:dk1>
          <a:srgbClr val="4D4D4D"/>
        </a:dk1>
        <a:lt1>
          <a:srgbClr val="FFFFFF"/>
        </a:lt1>
        <a:dk2>
          <a:srgbClr val="4D4D4D"/>
        </a:dk2>
        <a:lt2>
          <a:srgbClr val="B33617"/>
        </a:lt2>
        <a:accent1>
          <a:srgbClr val="DC6900"/>
        </a:accent1>
        <a:accent2>
          <a:srgbClr val="ED9500"/>
        </a:accent2>
        <a:accent3>
          <a:srgbClr val="FFFFFF"/>
        </a:accent3>
        <a:accent4>
          <a:srgbClr val="404040"/>
        </a:accent4>
        <a:accent5>
          <a:srgbClr val="EBB9AA"/>
        </a:accent5>
        <a:accent6>
          <a:srgbClr val="D78700"/>
        </a:accent6>
        <a:hlink>
          <a:srgbClr val="F8BE17"/>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8">
        <a:dk1>
          <a:srgbClr val="4D4D4D"/>
        </a:dk1>
        <a:lt1>
          <a:srgbClr val="FFFFFF"/>
        </a:lt1>
        <a:dk2>
          <a:srgbClr val="4D4D4D"/>
        </a:dk2>
        <a:lt2>
          <a:srgbClr val="FE3902"/>
        </a:lt2>
        <a:accent1>
          <a:srgbClr val="FF6B03"/>
        </a:accent1>
        <a:accent2>
          <a:srgbClr val="FF8308"/>
        </a:accent2>
        <a:accent3>
          <a:srgbClr val="FFFFFF"/>
        </a:accent3>
        <a:accent4>
          <a:srgbClr val="404040"/>
        </a:accent4>
        <a:accent5>
          <a:srgbClr val="FFBAAA"/>
        </a:accent5>
        <a:accent6>
          <a:srgbClr val="E77606"/>
        </a:accent6>
        <a:hlink>
          <a:srgbClr val="FFA90B"/>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9">
        <a:dk1>
          <a:srgbClr val="4D4D4D"/>
        </a:dk1>
        <a:lt1>
          <a:srgbClr val="FFFFFF"/>
        </a:lt1>
        <a:dk2>
          <a:srgbClr val="4D4D4D"/>
        </a:dk2>
        <a:lt2>
          <a:srgbClr val="C75F06"/>
        </a:lt2>
        <a:accent1>
          <a:srgbClr val="E07D06"/>
        </a:accent1>
        <a:accent2>
          <a:srgbClr val="E5930D"/>
        </a:accent2>
        <a:accent3>
          <a:srgbClr val="FFFFFF"/>
        </a:accent3>
        <a:accent4>
          <a:srgbClr val="404040"/>
        </a:accent4>
        <a:accent5>
          <a:srgbClr val="EDBFAA"/>
        </a:accent5>
        <a:accent6>
          <a:srgbClr val="CF850B"/>
        </a:accent6>
        <a:hlink>
          <a:srgbClr val="F99F1B"/>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0">
        <a:dk1>
          <a:srgbClr val="4D4D4D"/>
        </a:dk1>
        <a:lt1>
          <a:srgbClr val="FFFFFF"/>
        </a:lt1>
        <a:dk2>
          <a:srgbClr val="4D4D4D"/>
        </a:dk2>
        <a:lt2>
          <a:srgbClr val="DD6705"/>
        </a:lt2>
        <a:accent1>
          <a:srgbClr val="EB8B09"/>
        </a:accent1>
        <a:accent2>
          <a:srgbClr val="F5A437"/>
        </a:accent2>
        <a:accent3>
          <a:srgbClr val="FFFFFF"/>
        </a:accent3>
        <a:accent4>
          <a:srgbClr val="404040"/>
        </a:accent4>
        <a:accent5>
          <a:srgbClr val="F3C4AA"/>
        </a:accent5>
        <a:accent6>
          <a:srgbClr val="DE9431"/>
        </a:accent6>
        <a:hlink>
          <a:srgbClr val="FAB550"/>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1">
        <a:dk1>
          <a:srgbClr val="4D4D4D"/>
        </a:dk1>
        <a:lt1>
          <a:srgbClr val="FFFFFF"/>
        </a:lt1>
        <a:dk2>
          <a:srgbClr val="4D4D4D"/>
        </a:dk2>
        <a:lt2>
          <a:srgbClr val="DD6705"/>
        </a:lt2>
        <a:accent1>
          <a:srgbClr val="EB8B09"/>
        </a:accent1>
        <a:accent2>
          <a:srgbClr val="F5A437"/>
        </a:accent2>
        <a:accent3>
          <a:srgbClr val="FFFFFF"/>
        </a:accent3>
        <a:accent4>
          <a:srgbClr val="404040"/>
        </a:accent4>
        <a:accent5>
          <a:srgbClr val="F3C4AA"/>
        </a:accent5>
        <a:accent6>
          <a:srgbClr val="DE9431"/>
        </a:accent6>
        <a:hlink>
          <a:srgbClr val="F42C90"/>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2">
        <a:dk1>
          <a:srgbClr val="4D4D4D"/>
        </a:dk1>
        <a:lt1>
          <a:srgbClr val="FFFFFF"/>
        </a:lt1>
        <a:dk2>
          <a:srgbClr val="4D4D4D"/>
        </a:dk2>
        <a:lt2>
          <a:srgbClr val="DD6705"/>
        </a:lt2>
        <a:accent1>
          <a:srgbClr val="EB8B09"/>
        </a:accent1>
        <a:accent2>
          <a:srgbClr val="F5A437"/>
        </a:accent2>
        <a:accent3>
          <a:srgbClr val="FFFFFF"/>
        </a:accent3>
        <a:accent4>
          <a:srgbClr val="404040"/>
        </a:accent4>
        <a:accent5>
          <a:srgbClr val="F3C4AA"/>
        </a:accent5>
        <a:accent6>
          <a:srgbClr val="DE9431"/>
        </a:accent6>
        <a:hlink>
          <a:srgbClr val="E90D0D"/>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3">
        <a:dk1>
          <a:srgbClr val="4D4D4D"/>
        </a:dk1>
        <a:lt1>
          <a:srgbClr val="FFFFFF"/>
        </a:lt1>
        <a:dk2>
          <a:srgbClr val="4D4D4D"/>
        </a:dk2>
        <a:lt2>
          <a:srgbClr val="DD6705"/>
        </a:lt2>
        <a:accent1>
          <a:srgbClr val="EB8B09"/>
        </a:accent1>
        <a:accent2>
          <a:srgbClr val="F5A437"/>
        </a:accent2>
        <a:accent3>
          <a:srgbClr val="FFFFFF"/>
        </a:accent3>
        <a:accent4>
          <a:srgbClr val="404040"/>
        </a:accent4>
        <a:accent5>
          <a:srgbClr val="F3C4AA"/>
        </a:accent5>
        <a:accent6>
          <a:srgbClr val="DE9431"/>
        </a:accent6>
        <a:hlink>
          <a:srgbClr val="1099DE"/>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4">
        <a:dk1>
          <a:srgbClr val="4D4D4D"/>
        </a:dk1>
        <a:lt1>
          <a:srgbClr val="FFFFFF"/>
        </a:lt1>
        <a:dk2>
          <a:srgbClr val="4D4D4D"/>
        </a:dk2>
        <a:lt2>
          <a:srgbClr val="DD6705"/>
        </a:lt2>
        <a:accent1>
          <a:srgbClr val="EB8B09"/>
        </a:accent1>
        <a:accent2>
          <a:srgbClr val="F5A437"/>
        </a:accent2>
        <a:accent3>
          <a:srgbClr val="FFFFFF"/>
        </a:accent3>
        <a:accent4>
          <a:srgbClr val="404040"/>
        </a:accent4>
        <a:accent5>
          <a:srgbClr val="F3C4AA"/>
        </a:accent5>
        <a:accent6>
          <a:srgbClr val="DE9431"/>
        </a:accent6>
        <a:hlink>
          <a:srgbClr val="B7ED2F"/>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Food Pattern by Slidesgo">
  <a:themeElements>
    <a:clrScheme name="Simple Light">
      <a:dk1>
        <a:srgbClr val="434343"/>
      </a:dk1>
      <a:lt1>
        <a:srgbClr val="FFFFFF"/>
      </a:lt1>
      <a:dk2>
        <a:srgbClr val="D2F2EC"/>
      </a:dk2>
      <a:lt2>
        <a:srgbClr val="93D9CF"/>
      </a:lt2>
      <a:accent1>
        <a:srgbClr val="43742A"/>
      </a:accent1>
      <a:accent2>
        <a:srgbClr val="FFBBB4"/>
      </a:accent2>
      <a:accent3>
        <a:srgbClr val="FF5F51"/>
      </a:accent3>
      <a:accent4>
        <a:srgbClr val="FF842F"/>
      </a:accent4>
      <a:accent5>
        <a:srgbClr val="FFE76E"/>
      </a:accent5>
      <a:accent6>
        <a:srgbClr val="FFEF9C"/>
      </a:accent6>
      <a:hlink>
        <a:srgbClr val="43434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_Food Pattern by Slidesgo">
  <a:themeElements>
    <a:clrScheme name="Simple Light">
      <a:dk1>
        <a:srgbClr val="434343"/>
      </a:dk1>
      <a:lt1>
        <a:srgbClr val="FFFFFF"/>
      </a:lt1>
      <a:dk2>
        <a:srgbClr val="D2F2EC"/>
      </a:dk2>
      <a:lt2>
        <a:srgbClr val="93D9CF"/>
      </a:lt2>
      <a:accent1>
        <a:srgbClr val="43742A"/>
      </a:accent1>
      <a:accent2>
        <a:srgbClr val="FFBBB4"/>
      </a:accent2>
      <a:accent3>
        <a:srgbClr val="FF5F51"/>
      </a:accent3>
      <a:accent4>
        <a:srgbClr val="FF842F"/>
      </a:accent4>
      <a:accent5>
        <a:srgbClr val="FFE76E"/>
      </a:accent5>
      <a:accent6>
        <a:srgbClr val="FFEF9C"/>
      </a:accent6>
      <a:hlink>
        <a:srgbClr val="43434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3_Food Pattern by Slidesgo">
  <a:themeElements>
    <a:clrScheme name="Simple Light">
      <a:dk1>
        <a:srgbClr val="434343"/>
      </a:dk1>
      <a:lt1>
        <a:srgbClr val="FFFFFF"/>
      </a:lt1>
      <a:dk2>
        <a:srgbClr val="D2F2EC"/>
      </a:dk2>
      <a:lt2>
        <a:srgbClr val="93D9CF"/>
      </a:lt2>
      <a:accent1>
        <a:srgbClr val="43742A"/>
      </a:accent1>
      <a:accent2>
        <a:srgbClr val="FFBBB4"/>
      </a:accent2>
      <a:accent3>
        <a:srgbClr val="FF5F51"/>
      </a:accent3>
      <a:accent4>
        <a:srgbClr val="FF842F"/>
      </a:accent4>
      <a:accent5>
        <a:srgbClr val="FFE76E"/>
      </a:accent5>
      <a:accent6>
        <a:srgbClr val="FFEF9C"/>
      </a:accent6>
      <a:hlink>
        <a:srgbClr val="43434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Override1.xml><?xml version="1.0" encoding="utf-8"?>
<a:themeOverride xmlns:a="http://schemas.openxmlformats.org/drawingml/2006/main">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2.xml><?xml version="1.0" encoding="utf-8"?>
<a:themeOverride xmlns:a="http://schemas.openxmlformats.org/drawingml/2006/main">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docProps/app.xml><?xml version="1.0" encoding="utf-8"?>
<Properties xmlns="http://schemas.openxmlformats.org/officeDocument/2006/extended-properties" xmlns:vt="http://schemas.openxmlformats.org/officeDocument/2006/docPropsVTypes">
  <Template>Office Theme</Template>
  <TotalTime>811</TotalTime>
  <Words>2214</Words>
  <Application>Microsoft Office PowerPoint</Application>
  <PresentationFormat>On-screen Show (4:3)</PresentationFormat>
  <Paragraphs>270</Paragraphs>
  <Slides>44</Slides>
  <Notes>19</Notes>
  <HiddenSlides>0</HiddenSlides>
  <MMClips>2</MMClips>
  <ScaleCrop>false</ScaleCrop>
  <HeadingPairs>
    <vt:vector size="6" baseType="variant">
      <vt:variant>
        <vt:lpstr>Fonts Used</vt:lpstr>
      </vt:variant>
      <vt:variant>
        <vt:i4>25</vt:i4>
      </vt:variant>
      <vt:variant>
        <vt:lpstr>Theme</vt:lpstr>
      </vt:variant>
      <vt:variant>
        <vt:i4>9</vt:i4>
      </vt:variant>
      <vt:variant>
        <vt:lpstr>Slide Titles</vt:lpstr>
      </vt:variant>
      <vt:variant>
        <vt:i4>44</vt:i4>
      </vt:variant>
    </vt:vector>
  </HeadingPairs>
  <TitlesOfParts>
    <vt:vector size="78" baseType="lpstr">
      <vt:lpstr>#9Slide03 Arima Madurai</vt:lpstr>
      <vt:lpstr>#9Slide03 Cabin SemiBold</vt:lpstr>
      <vt:lpstr>#9Slide03 FS Neusa Bold</vt:lpstr>
      <vt:lpstr>#9Slide03 SFU Helvetica Condens</vt:lpstr>
      <vt:lpstr>#9Slide03 Swiss 721 Black Conde</vt:lpstr>
      <vt:lpstr>#9Slide04 AdrianeSwash</vt:lpstr>
      <vt:lpstr>#9Slide04 Faustina Bold</vt:lpstr>
      <vt:lpstr>#9Slide05 IcielSanelma</vt:lpstr>
      <vt:lpstr>#9Slide05 SVNUT Triumph</vt:lpstr>
      <vt:lpstr>#9Slide07 Cadena</vt:lpstr>
      <vt:lpstr>Acumin Pro Condensed</vt:lpstr>
      <vt:lpstr>Arial</vt:lpstr>
      <vt:lpstr>Arial Black</vt:lpstr>
      <vt:lpstr>Autocar Black Condensed</vt:lpstr>
      <vt:lpstr>Autocar Bold Condensed</vt:lpstr>
      <vt:lpstr>Bauhaus 93</vt:lpstr>
      <vt:lpstr>Calibri</vt:lpstr>
      <vt:lpstr>Calibri Light</vt:lpstr>
      <vt:lpstr>Lato</vt:lpstr>
      <vt:lpstr>Lato Black</vt:lpstr>
      <vt:lpstr>Microsoft Sans Serif</vt:lpstr>
      <vt:lpstr>Pacifico</vt:lpstr>
      <vt:lpstr>Times New Roman</vt:lpstr>
      <vt:lpstr>Wingdings</vt:lpstr>
      <vt:lpstr>Wingdings 3</vt:lpstr>
      <vt:lpstr>Office Theme</vt:lpstr>
      <vt:lpstr>572TGp_fresh_light</vt:lpstr>
      <vt:lpstr>Food Pattern by Slidesgo</vt:lpstr>
      <vt:lpstr>1_powerpoint-template</vt:lpstr>
      <vt:lpstr>1_Food Pattern by Slidesgo</vt:lpstr>
      <vt:lpstr>6_Office Theme</vt:lpstr>
      <vt:lpstr>2_Food Pattern by Slidesgo</vt:lpstr>
      <vt:lpstr>3_Food Pattern by Slidesgo</vt:lpstr>
      <vt:lpstr>Origin</vt:lpstr>
      <vt:lpstr>Bài giảng bài 15 LƯƠNG THỰC, THỰC PHẨM</vt:lpstr>
      <vt:lpstr>NỘI DUNG BÀI HỌC</vt:lpstr>
      <vt:lpstr>PowerPoint Presentation</vt:lpstr>
      <vt:lpstr>PowerPoint Presentation</vt:lpstr>
      <vt:lpstr>Trả lời câu hỏi</vt:lpstr>
      <vt:lpstr>PowerPoint Presentation</vt:lpstr>
      <vt:lpstr>Thảo luận</vt:lpstr>
      <vt:lpstr>PowerPoint Presentation</vt:lpstr>
      <vt:lpstr>PowerPoint Presentation</vt:lpstr>
      <vt:lpstr>Quá trình phân hủy trái cây</vt:lpstr>
      <vt:lpstr>Qua đó ta nhận thấy rằng</vt:lpstr>
      <vt:lpstr>PowerPoint Presentation</vt:lpstr>
      <vt:lpstr>PowerPoint Presentation</vt:lpstr>
      <vt:lpstr>NGUYÊN NHÂN NGỘ ĐỘC THỰC PHẨM</vt:lpstr>
      <vt:lpstr>PowerPoint Presentation</vt:lpstr>
      <vt:lpstr>PowerPoint Presentation</vt:lpstr>
      <vt:lpstr>PowerPoint Presentation</vt:lpstr>
      <vt:lpstr>PowerPoint Presentation</vt:lpstr>
      <vt:lpstr>PowerPoint Presentation</vt:lpstr>
      <vt:lpstr>PowerPoint Presentation</vt:lpstr>
      <vt:lpstr> Từ các loại lương thực hình 15.1 sách giáo khoa, hãy nêu một số món ăn có thể chế biến từ các lương thực đó </vt:lpstr>
      <vt:lpstr>PowerPoint Presentation</vt:lpstr>
      <vt:lpstr>PowerPoint Presentation</vt:lpstr>
      <vt:lpstr> Hãy đề xuất cách bảo quản lương thực khô (gạo, ngô, khoai, sắn) và lương thực đã được nấu chín (cơm, cháo)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CHÚC CÁC EM HỌC TỐT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Le Bao Quoc</cp:lastModifiedBy>
  <cp:revision>86</cp:revision>
  <dcterms:created xsi:type="dcterms:W3CDTF">2021-06-15T03:48:30Z</dcterms:created>
  <dcterms:modified xsi:type="dcterms:W3CDTF">2023-07-23T06:44:49Z</dcterms:modified>
</cp:coreProperties>
</file>